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3.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notesSlides/notesSlide4.xml" ContentType="application/vnd.openxmlformats-officedocument.presentationml.notesSlide+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notesSlides/notesSlide5.xml" ContentType="application/vnd.openxmlformats-officedocument.presentationml.notesSlide+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media/image676.jpg" ContentType="image/jpg"/>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notesSlides/notesSlide6.xml" ContentType="application/vnd.openxmlformats-officedocument.presentationml.notesSlide+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notesSlides/notesSlide7.xml" ContentType="application/vnd.openxmlformats-officedocument.presentationml.notesSlide+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notesSlides/notesSlide8.xml" ContentType="application/vnd.openxmlformats-officedocument.presentationml.notesSlide+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notesSlides/notesSlide9.xml" ContentType="application/vnd.openxmlformats-officedocument.presentationml.notesSlide+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notesSlides/notesSlide10.xml" ContentType="application/vnd.openxmlformats-officedocument.presentationml.notesSlide+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notesSlides/notesSlide11.xml" ContentType="application/vnd.openxmlformats-officedocument.presentationml.notesSlide+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notesSlides/notesSlide14.xml" ContentType="application/vnd.openxmlformats-officedocument.presentationml.notesSlide+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tags/tag1.xml" ContentType="application/vnd.openxmlformats-officedocument.presentationml.tags+xml"/>
  <Override PartName="/ppt/notesSlides/notesSlide15.xml" ContentType="application/vnd.openxmlformats-officedocument.presentationml.notesSlide+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notesSlides/notesSlide16.xml" ContentType="application/vnd.openxmlformats-officedocument.presentationml.notesSlide+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tags/tag2.xml" ContentType="application/vnd.openxmlformats-officedocument.presentationml.tags+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notesSlides/notesSlide17.xml" ContentType="application/vnd.openxmlformats-officedocument.presentationml.notesSlide+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notesSlides/notesSlide18.xml" ContentType="application/vnd.openxmlformats-officedocument.presentationml.notesSlide+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notesSlides/notesSlide19.xml" ContentType="application/vnd.openxmlformats-officedocument.presentationml.notesSlide+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358" r:id="rId3"/>
    <p:sldId id="359" r:id="rId4"/>
    <p:sldId id="472" r:id="rId5"/>
    <p:sldId id="377" r:id="rId6"/>
    <p:sldId id="474" r:id="rId7"/>
    <p:sldId id="586" r:id="rId8"/>
    <p:sldId id="475" r:id="rId9"/>
    <p:sldId id="256" r:id="rId10"/>
    <p:sldId id="375" r:id="rId11"/>
    <p:sldId id="352" r:id="rId12"/>
    <p:sldId id="437" r:id="rId13"/>
    <p:sldId id="356" r:id="rId14"/>
    <p:sldId id="587" r:id="rId15"/>
    <p:sldId id="589" r:id="rId16"/>
    <p:sldId id="590" r:id="rId17"/>
    <p:sldId id="457" r:id="rId18"/>
    <p:sldId id="435" r:id="rId19"/>
    <p:sldId id="396" r:id="rId20"/>
    <p:sldId id="397" r:id="rId21"/>
    <p:sldId id="378" r:id="rId22"/>
    <p:sldId id="383" r:id="rId23"/>
    <p:sldId id="386" r:id="rId24"/>
    <p:sldId id="459" r:id="rId25"/>
    <p:sldId id="430" r:id="rId26"/>
    <p:sldId id="408" r:id="rId27"/>
    <p:sldId id="266" r:id="rId28"/>
    <p:sldId id="424" r:id="rId29"/>
    <p:sldId id="591" r:id="rId30"/>
    <p:sldId id="410" r:id="rId31"/>
    <p:sldId id="412" r:id="rId32"/>
    <p:sldId id="593" r:id="rId33"/>
    <p:sldId id="545" r:id="rId34"/>
    <p:sldId id="594" r:id="rId35"/>
    <p:sldId id="380" r:id="rId36"/>
    <p:sldId id="381" r:id="rId37"/>
    <p:sldId id="280" r:id="rId38"/>
    <p:sldId id="272" r:id="rId39"/>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094" autoAdjust="0"/>
    <p:restoredTop sz="96679" autoAdjust="0"/>
  </p:normalViewPr>
  <p:slideViewPr>
    <p:cSldViewPr>
      <p:cViewPr varScale="1">
        <p:scale>
          <a:sx n="104" d="100"/>
          <a:sy n="104" d="100"/>
        </p:scale>
        <p:origin x="90" y="318"/>
      </p:cViewPr>
      <p:guideLst>
        <p:guide orient="horz" pos="2333"/>
        <p:guide pos="4090"/>
      </p:guideLst>
    </p:cSldViewPr>
  </p:slideViewPr>
  <p:notesTextViewPr>
    <p:cViewPr>
      <p:scale>
        <a:sx n="1" d="1"/>
        <a:sy n="1" d="1"/>
      </p:scale>
      <p:origin x="0" y="0"/>
    </p:cViewPr>
  </p:notesTextViewPr>
  <p:sorterViewPr>
    <p:cViewPr>
      <p:scale>
        <a:sx n="80" d="100"/>
        <a:sy n="80" d="100"/>
      </p:scale>
      <p:origin x="0" y="-45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3:31.137"/>
    </inkml:context>
    <inkml:brush xml:id="br0">
      <inkml:brushProperty name="width" value="0.05" units="cm"/>
      <inkml:brushProperty name="height" value="0.05" units="cm"/>
      <inkml:brushProperty name="color" value="#FF0066"/>
    </inkml:brush>
  </inkml:definitions>
  <inkml:trace contextRef="#ctx0" brushRef="#br0">68 1 5929,'-20'2'2273,"-1"0"-1058,21-2-1164,-1 0 1,0 1 0,0-1-1,0 0 1,0 1-1,1-1 1,-1 1-1,0-1 1,1 1-1,-1-1 1,0 1-1,1 0 1,-1-1-1,0 1 1,1 0-1,-1-1 1,1 1 0,-1 0-1,0 1 1,-1 5 10,-1 0 1,1 0 0,1 0 0,-1 1 0,1-1 0,0 1 0,1-1 0,0 1 0,0-1 0,2 11 0,-2-17-41,1 1 0,0-1 0,0 0 0,0 1 0,0-1 0,0 0 0,0 0 0,0 1 0,0-1 0,1 0 0,-1 0 0,0 0 0,1 0 0,-1-1-1,1 1 1,-1 0 0,1 0 0,-1-1 0,1 1 0,-1-1 0,1 0 0,0 1 0,-1-1 0,4 0 0,4 1 69,0 0 0,17-1 1,20-5 130,0-2 0,-1-2 1,64-21-1,-82 23-148,1 0 0,53-4 0,58 6 60,-117 4-108,1-1-1,-1-2 1,31-8 0,12-2-23,-34 10 40,-1 1 1,0 2-1,1 1 1,-1 1-1,1 2 1,-1 0-1,0 3 1,52 15 0,18 13 145,-52-16-138,87 20-1,104-2 125,-214-35-154,-1-1 0,1-1 0,-1-1 0,1-1 0,-1-1 0,0-1 0,41-16 0,-32 12-3,1 0-1,0 2 1,42-3-1,107 2-6,-51 4 49,-84 3-18,0 2-1,-1 2 0,85 16 1,-23 2-37,107 18 32,-30 6 108,-110-24-81,-47-14-50,0-2 0,0-1 0,1-2 1,48-1-1,-13-5 16,64-14-1,85-29 4,-102 20 6,-30 8 43,474-87 80,-450 94-158,1 5-1,109 7 1,-168 3-3,207 14-4,-2 23 437,-218-33-384,0-2 1,0-1-1,47-1 0,-1 0-47,-40-1 5,72-6 0,-92 2 6,104-17 79,-125 19-96,0 0 0,0 0-1,1-1 1,-1 1 0,0 0 0,0 0 0,1 0 0,-1 0 0,0 0-1,0-1 1,0 1 0,1 0 0,-1 0 0,0 0 0,0-1 0,0 1 0,1 0-1,-1 0 1,0-1 0,0 1 0,0 0 0,0 0 0,0-1 0,0 1 0,0 0-1,0 0 1,0-1 0,0 1 0,1 0 0,-1 0 0,0-1 0,-1 1 0,1 0-1,0-1 1,0 1 0,0 0 0,0 0 0,0-1 0,0 1 0,0 0-1,0 0 1,0-1 0,0 1 0,-1 0 0,1 0 0,0 0 0,0-1 0,0 1-1,-1 0 1,1 0 0,0 0 0,0-1 0,-1 1 0,-10-11-420,-4 3-101,-2-3 186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19.320"/>
    </inkml:context>
    <inkml:brush xml:id="br0">
      <inkml:brushProperty name="width" value="0.05" units="cm"/>
      <inkml:brushProperty name="height" value="0.05" units="cm"/>
      <inkml:brushProperty name="color" value="#FF0066"/>
    </inkml:brush>
  </inkml:definitions>
  <inkml:trace contextRef="#ctx0" brushRef="#br0">0 0 10746,'7'64'376,"-1"-2"64,5 3-183,2-4-65,6 0-40,5-4-72,3-5-272,9-30 120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0.057"/>
    </inkml:context>
    <inkml:brush xml:id="br0">
      <inkml:brushProperty name="width" value="0.05" units="cm"/>
      <inkml:brushProperty name="height" value="0.05" units="cm"/>
      <inkml:brushProperty name="color" value="#FF0066"/>
    </inkml:brush>
  </inkml:definitions>
  <inkml:trace contextRef="#ctx0" brushRef="#br0">31 160 11338,'2'1'342,"-1"0"-1,1 0 0,-1 0 0,1 0 1,0 0-1,0-1 0,-1 1 0,1-1 0,0 1 1,0-1-1,0 0 0,-1 0 0,1 0 1,0 0-1,0 0 0,0 0 0,0 0 1,-1 0-1,4-2 0,-2 1 2,0 0 0,0-1 0,0 1-1,0-1 1,-1 0 0,1 0 0,0 0 0,-1 0 0,1-1 0,1-2 0,1-1 40,0 0 0,-1 0-1,0 0 1,-1 0 0,1-1 0,-1 0 0,0 0 0,-1 0 0,2-7 0,-3 12-353,-1-1-1,1 1 1,-1-1-1,0 1 1,0 0-1,0-1 1,0 1-1,0-1 1,0 1-1,-1 0 1,1-1-1,-1 1 1,0 0-1,0-1 0,1 1 1,-1 0-1,-1 0 1,1 0-1,0 0 1,-1 0-1,1 0 1,-1 0-1,1 0 1,-1 0-1,0 1 1,0-1-1,1 1 1,-1-1-1,-1 1 1,1 0-1,0 0 1,0 0-1,0 0 1,0 0-1,-1 0 1,1 1-1,0-1 1,-1 1-1,1 0 1,-1-1-1,1 1 1,0 0-1,-1 0 1,-3 1-1,2 0-5,1-1-1,-1 1 1,1 0-1,0 0 1,-1 1 0,1-1-1,0 1 1,0-1-1,0 1 1,0 0 0,0 0-1,0 1 1,1-1-1,-1 0 1,1 1 0,-1 0-1,1-1 1,0 1-1,0 0 1,0 0-1,1 0 1,-1 1 0,1-1-1,-1 0 1,1 1-1,-1 5 1,0-2 50,1 0 1,0 1-1,0-1 1,1 0-1,0 0 1,0 1-1,1-1 0,0 0 1,0 0-1,1 0 1,-1 0-1,5 10 0,-2-9-41,0-1 0,0 1-1,1-1 1,0 0 0,0 0-1,0-1 1,1 1 0,0-1-1,0-1 1,1 1 0,0-1-1,0 0 1,0 0 0,0-1-1,1 0 1,14 5 0,-12-6-242,1 0 1,0 0 0,0-1-1,0 0 1,0-1-1,1 0 1,-1-1 0,0 0-1,0-1 1,0 0-1,1-1 1,14-4 0,13-8-3519,63-31 0,-79 34 2115,31-14-765</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6.093"/>
    </inkml:context>
    <inkml:brush xml:id="br0">
      <inkml:brushProperty name="width" value="0.05" units="cm"/>
      <inkml:brushProperty name="height" value="0.05" units="cm"/>
      <inkml:brushProperty name="color" value="#FF0066"/>
    </inkml:brush>
  </inkml:definitions>
  <inkml:trace contextRef="#ctx0" brushRef="#br0">114 292 10818,'-2'-6'866,"0"2"135,1 0 0,-1 0 0,0 0 0,-1 0 0,-4-6 0,7 9-891,-1 1-1,1-1 0,-1 1 1,1-1-1,-1 1 0,0-1 0,1 1 1,-1 0-1,0-1 0,1 1 1,-1 0-1,0-1 0,1 1 1,-1 0-1,0 0 0,0 0 0,0 0 1,1 0-1,-1 0 0,0 0 1,0 0-1,1 0 0,-1 0 0,0 0 1,0 0-1,1 0 0,-1 1 1,0-1-1,0 0 0,1 0 0,-1 1 1,0-1-1,1 1 0,-1-1 1,1 1-1,-1-1 0,0 1 1,1-1-1,-1 1 0,0 0 0,-6 6 222,0 0-1,1 1 1,0 0-1,0 0 1,0 0-1,1 1 1,1 0-1,-1 0 1,-4 16-1,7-22-316,1 1-1,0-1 0,1 1 1,-1-1-1,1 1 0,-1 0 1,1-1-1,0 1 0,0 0 1,1-1-1,-1 1 0,1 0 1,0-1-1,-1 1 0,2-1 1,-1 1-1,0-1 0,1 0 1,0 0-1,-1 1 0,1-1 1,0 0-1,1 0 0,-1-1 1,1 1-1,-1 0 0,1-1 1,0 1-1,5 2 0,-5-3-18,1 0 1,-1 0-1,0-1 0,1 1 0,-1-1 1,1 0-1,-1 0 0,1 0 0,0-1 0,0 1 1,-1-1-1,1 0 0,5 0 0,-6 0-13,-1-1 0,1 1 0,-1-1 0,0 0 0,1 0 0,-1 0 0,0 0 0,0 0 0,0 0 0,0 0 0,0-1 0,0 1 0,0-1 0,0 1 0,0-1-1,-1 0 1,1 0 0,-1 0 0,1 0 0,-1 0 0,2-4 0,5-13-252,-1-1-1,-1-1 1,5-37-1,-10 53 155,-1 4 96,0 1 0,0-1-1,0 1 1,1-1-1,-1 1 1,0-1-1,0 1 1,0-1-1,0 1 1,1-1 0,-1 1-1,0-1 1,0 1-1,1-1 1,-1 1-1,0 0 1,1-1-1,-1 1 1,0-1 0,1 1-1,-1 0 1,1 0-1,-1-1 1,1 1-1,-1 0 1,1-1-1,13 3-46,3 1 93,-14-4-25,-1 1 0,1-1 0,-1 0 0,1-1 0,-1 1 0,1 0-1,-1-1 1,0 1 0,1-1 0,-1 0 0,0 1 0,0-1 0,0 0 0,-1 0 0,1-1 0,0 1 0,-1 0 0,1-1-1,-1 1 1,0 0 0,2-5 0,2-6 1,-1-1 0,6-26 0,-8 29 5,28-141 611,-30 151-599,0 0 1,0 1 0,0-1-1,0 0 1,0 0 0,0 0-1,1 1 1,-1-1-1,0 0 1,0 0 0,1 1-1,-1-1 1,1 0-1,-1 1 1,0-1 0,1 0-1,-1 1 1,1-1-1,0 0 1,-1 1 0,1-1-1,-1 1 1,1-1 0,0 1-1,0-1 1,1 1 4,-1 1-1,0-1 1,1 1 0,-1-1 0,0 1 0,0-1-1,0 1 1,0 0 0,0 0 0,0 0 0,0-1-1,0 1 1,0 0 0,0 0 0,1 2 0,11 11 131,0 0 0,1-1 0,25 17 0,-33-25-140,0-2 0,0 1 0,1-1 0,0 1 0,-1-2 0,1 1 0,0-1 1,0 0-1,1-1 0,-1 1 0,0-1 0,11 0 0,-16-2-91,0 1 0,-1 0-1,1 0 1,0-1 0,-1 1 0,1 0 0,0-1 0,-1 0 0,1 1-1,0-1 1,-1 0 0,1 0 0,-1 0 0,0 0 0,1 0 0,-1 0-1,0-1 1,1 1 0,-1 0 0,0-1 0,0 1 0,0 0 0,0-1-1,-1 0 1,1 1 0,0-1 0,-1 1 0,1-1 0,0-3 0,1-3-783,-1 0 0,0-1 0,-1 1 0,0-17 0,-3-16-537</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6.525"/>
    </inkml:context>
    <inkml:brush xml:id="br0">
      <inkml:brushProperty name="width" value="0.05" units="cm"/>
      <inkml:brushProperty name="height" value="0.05" units="cm"/>
      <inkml:brushProperty name="color" value="#FF0066"/>
    </inkml:brush>
  </inkml:definitions>
  <inkml:trace contextRef="#ctx0" brushRef="#br0">1 1 12627,'2'6'835,"1"1"0,-1-1 0,2 1 1,-1-1-1,1 0 0,0-1 0,8 10 0,38 34 2416,-26-28-2178,-2 2-699,-1 0 1,-1 1 0,-1 0-1,-2 2 1,0 0-1,-1 1 1,-2 1 0,19 50-1,-23-41-334,-10-37-40,0 0 0,0 0 0,0 1 0,0-1 0,0 0 0,0 0 0,0 0 0,0 1 0,0-1 0,0 0 0,0 0 0,0 0 0,0 0 0,0 1 0,0-1-1,0 0 1,0 0 0,1 0 0,-1 0 0,0 0 0,0 1 0,0-1 0,0 0 0,0 0 0,0 0 0,0 0 0,1 0 0,-1 0 0,0 0 0,0 1 0,0-1 0,0 0 0,1 0 0,-1 0 0,0 0 0,0 0 0,0 0 0,0 0 0,1 0 0,-1 0 0,0 0-1,0 0 1,0 0 0,1 0 0,-1 0 0,0 0 0,0 0 0,0 0 0,0 0 0,1 0 0,-1 0 0,0 0 0,0-1 0,0 1 0,0 0 0,0 0 0,1 0 0,-1 0 0,0 0 0,0 0 0,0 0 0,0-1 0,0 1 0,0 0 0,0 0 0,1 0-1,-1-3 0,1 0-1,-1 0 1,1 0-1,-1 0 1,0 0-1,0 0 0,0 0 1,-2-5-1,1-3-10,-1-19-34,-3-53-199,6 71 197,-1 1 1,2-1 0,0 0 0,0 1-1,5-14 1,-5 20 43,0 1 1,0-1-1,0 1 1,1 0-1,0-1 0,0 1 1,0 0-1,0 1 1,6-6-1,-8 8 14,0 0-1,0 0 0,0 0 1,0 1-1,0-1 0,0 0 1,0 1-1,0-1 0,0 0 1,1 1-1,-1 0 0,0-1 1,0 1-1,0 0 1,1-1-1,-1 1 0,0 0 1,0 0-1,1 0 0,-1 0 1,0 0-1,0 0 0,1 1 1,-1-1-1,0 0 1,0 1-1,0-1 0,0 1 1,1-1-1,-1 1 0,0-1 1,0 1-1,0 0 0,0-1 1,0 1-1,0 0 1,0 0-1,-1 0 0,1 0 1,0 0-1,1 1 0,2 6 64,1 0 1,-1 0-1,-1 0 0,0 0 0,0 0 0,0 1 0,-1-1 0,0 1 0,-1 0 0,0-1 0,0 1 0,-1 0 0,-1 14 0,-1-1-13,-2 0-1,0 0 0,-1 0 0,-10 26 0,13-43-188,0 0-1,0 0 0,-1 0 1,0 0-1,-4 6 1,7-11 57,0 1 0,-1-1 0,1 1 0,0-1 0,-1 1 0,1-1 0,-1 0 0,1 1 0,-1-1 0,1 0 0,-1 1 0,1-1 0,-1 0 0,0 0 0,1 1 0,-1-1 0,1 0 0,-1 0 0,0 0 0,1 0 0,-1 0 0,0 0 0,0 0-64,0-1-1,0 1 1,0-1 0,0 1-1,0-1 1,1 0 0,-1 1 0,0-1-1,1 0 1,-1 0 0,0 0-1,1 1 1,-1-1 0,1 0-1,0 0 1,-1 0 0,1 0-1,-1 0 1,1-2 0,-7-22-605,-1-7-29</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7.219"/>
    </inkml:context>
    <inkml:brush xml:id="br0">
      <inkml:brushProperty name="width" value="0.05" units="cm"/>
      <inkml:brushProperty name="height" value="0.05" units="cm"/>
      <inkml:brushProperty name="color" value="#FF0066"/>
    </inkml:brush>
  </inkml:definitions>
  <inkml:trace contextRef="#ctx0" brushRef="#br0">28 631 12235,'-2'-2'4302,"-2"5"-2066,-4 6-426,6-6-1435,0 1-1,0 0 1,1 0-1,-1 0 1,1 0-1,0 1 1,0-1-1,0 8 1,1 37 375,0-35-639,1-7-100,-1 0 0,1 0 0,0 0 0,1 0 0,0 0 0,0 0 0,3 6 0,-3-9-13,-1-1 1,1 1 0,0-1-1,1 0 1,-1 0 0,0 0-1,1 0 1,0 0 0,0-1-1,0 1 1,0-1 0,0 1-1,0-1 1,5 2 0,-7-4-7,-1 1 0,1-1 1,0 1-1,0-1 1,0 0-1,-1 0 1,1 1-1,0-1 0,0 0 1,0 0-1,0 0 1,0 0-1,-1 0 0,1 0 1,0 0-1,0 0 1,0 0-1,0 0 0,-1-1 1,1 1-1,0 0 1,0-1-1,1 0 1,-1 1-12,-1-1 1,1 0-1,0 0 1,0 0-1,-1 0 1,1 0-1,0 0 1,-1 0-1,1 0 1,-1 0-1,1-1 1,-1 1-1,0 0 1,1-2-1,0-5-56,-1 0 0,1 1 1,-1-1-1,-2-8 0,2 14 76,-7-117-103,7 94 330,1 1-1,7-46 1,-6 64-28,-1 1-1,1-1 1,4-10 0,-6 16-172,0-1 0,0 1-1,1-1 1,-1 1 0,0-1-1,1 1 1,-1 0 0,0-1-1,1 1 1,-1-1 0,0 1-1,1 0 1,-1-1 0,1 1-1,-1 0 1,1 0-1,-1-1 1,1 1 0,-1 0-1,1 0 1,0-1 0,0 2-3,-1-1 1,1 0 0,0 0-1,-1 1 1,1-1 0,0 0-1,-1 1 1,1-1 0,-1 1-1,1-1 1,-1 1 0,1-1-1,-1 1 1,1-1-1,-1 1 1,1-1 0,-1 1-1,0 0 1,1-1 0,-1 1-1,1 1 1,31 64 506,16 30-439,-37-82-89,-6-13-4,-1-10-2,0-16 1,0-30 0,-3 32 12,7-36 0,-6 51-7,0 0 0,1 0 0,0 0 0,0 1 0,0-1 0,1 1 0,0 0 0,7-9 0,0 4 65,0 2 0,1-1 1,0 2-1,1-1 0,0 2 0,16-9 0,-11 7 354,-1-1 0,0-1-1,21-18 1,-34 26-283,0-1-1,0 1 1,-1 0 0,1-1-1,-1 0 1,0 0 0,0 0-1,-1 0 1,1-1-1,-1 1 1,-1-1 0,1 1-1,-1-1 1,1 1 0,-2-1-1,1-7 1,-1 8-90,0-1 1,-1 1 0,1-1-1,-2 1 1,1-1 0,0 1-1,-1 0 1,0 0 0,0-1-1,-1 2 1,0-1 0,1 0-1,-2 0 1,-5-7-1,-6-4-947,-1 0 0,-26-20-1,7 6-2988,-1-4 1779</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00.916"/>
    </inkml:context>
    <inkml:brush xml:id="br0">
      <inkml:brushProperty name="width" value="0.05" units="cm"/>
      <inkml:brushProperty name="height" value="0.05" units="cm"/>
      <inkml:brushProperty name="color" value="#FF0066"/>
    </inkml:brush>
  </inkml:definitions>
  <inkml:trace contextRef="#ctx0" brushRef="#br0">2 5 7490,'-1'-4'288</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01.331"/>
    </inkml:context>
    <inkml:brush xml:id="br0">
      <inkml:brushProperty name="width" value="0.05" units="cm"/>
      <inkml:brushProperty name="height" value="0.05" units="cm"/>
      <inkml:brushProperty name="color" value="#FF0066"/>
    </inkml:brush>
  </inkml:definitions>
  <inkml:trace contextRef="#ctx0" brushRef="#br0">44 0 15827,'-24'3'16,"5"13"-96</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06.58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438 59 3841,'0'-59'13417,"0"59"-13389,-38 64 635,12-21-547,1-1-98,-35 45-1,49-73-16,1 2 0,1-1 1,-12 27-1,-14 52 7,24-62 10,-5 8-6,-3 0 1,-32 52 0,-4 7 54,34-63-64,14-25 104,1 0 0,0 0 0,-4 14 0,11-28 7,2-1 1,-1 1 0,0 0-1,1-1 1,3-2-1,12-17-113,7-17 194,49-60 0,-57 78 18,-3 3-35,-1-1 0,20-40 0,14-48-149,-26 55-11,-11 27-20,-1 0 1,-1 0-1,4-31 0,-10 50 2,-1 0 0,1 0 0,0 0 0,1 0 0,0 0 0,0 0 0,0 1 0,1-1 0,0 1 0,0 0 0,1 0 0,-1 0 0,1 1 0,8-7 0,13-15 6,-55 78-29,-17 26 22,-82 145-25,125-215 27,-7 15 0,-1 0-1,-1-1 1,-1-1 0,-20 25 1979,58-69-1038,-1 17-2735</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16.102"/>
    </inkml:context>
    <inkml:brush xml:id="br0">
      <inkml:brushProperty name="width" value="0.05" units="cm"/>
      <inkml:brushProperty name="height" value="0.05" units="cm"/>
      <inkml:brushProperty name="color" value="#FF0066"/>
    </inkml:brush>
  </inkml:definitions>
  <inkml:trace contextRef="#ctx0" brushRef="#br0">186 285 11034,'-16'1'817,"0"-2"0,0 1 1,1-2-1,-1 0 0,-23-7 0,39 8-753,-1 1 1,1 0 0,-1 0 0,0 0-1,1 0 1,-1 0 0,1 0-1,-1 0 1,0 0 0,1 0-1,-1 0 1,1 0 0,-1 0 0,0 0-1,1 1 1,-1-1 0,1 0-1,-1 0 1,1 1 0,-1-1-1,1 0 1,-1 1 0,1-1 0,-1 0-1,1 1 1,-1-1 0,1 1-1,-1-1 1,1 1 0,0-1-1,-1 1 1,1-1 0,0 1 0,0-1-1,-1 1 1,1-1 0,0 1-1,0 1 1,-2 3 15,1 0 1,0 0-1,0 10 0,-1-5 71,-40 404 567,41-364-664,3 0 1,2 0-1,1 0 1,3 0-1,3-1 1,1 0-1,33 84 1,-10-52 189,3-1 0,4-1 1,65 92-1,-79-135-99,0-1-1,2-2 0,41 35 1,-45-46-68,1-2 0,1 0 1,0-2-1,61 27 0,-40-25 283,63 16-1,53 4 175,-16-4-68,-106-24 2,52 6 1,-79-16-246,1-1 1,0 0-1,0-2 0,0 0 1,0-1-1,20-4 1,-3-4 61,-1-1 0,0-2 0,-1-1 0,-1-2 0,0-1 0,47-34 0,-65 42-270,0-2 0,0 0 0,-1 0 0,0-1 0,-1-1 0,16-23 0,-20 25-8,0 0 0,-1 0-1,-1-1 1,0 0-1,-1 0 1,0-1-1,-1 1 1,0-1-1,1-16 1,-1-15 9,-3 1 1,-2-1-1,-1 1 1,-2 0-1,-17-63 0,-56-167 13,60 225-23,-2 1 0,-2 1 1,-43-67-1,-82-79-8,-14 12-4,152 170 6,-44-47 0,-2 3 0,-2 2 0,-71-49 0,-23 2 1,110 75 0,-82-34 1,100 50 1,-1 1 1,0 1-1,0 2 1,0 0-1,-1 1 1,1 1 0,-46 4-1,36 0-64,0 3 0,0 1 0,0 1-1,1 2 1,-35 15 0,44-14-425,-44 24 1,59-28 85,0 0 1,0 0 0,1 1 0,0 0 0,0 0-1,1 1 1,-9 10 0,14-15 3,1 0 0,-1 0-1,1 0 1,-1 0 0,1 0 0,0 0 0,0 0-1,0 0 1,0 7 0,0 25-2103</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18.113"/>
    </inkml:context>
    <inkml:brush xml:id="br0">
      <inkml:brushProperty name="width" value="0.05" units="cm"/>
      <inkml:brushProperty name="height" value="0.05" units="cm"/>
      <inkml:brushProperty name="color" value="#FF0066"/>
    </inkml:brush>
  </inkml:definitions>
  <inkml:trace contextRef="#ctx0" brushRef="#br0">1149 2 9722,'-40'-2'283,"-49"4"0,69 0-161,0 1 1,1 0 0,-1 2-1,-27 10 1,21-4 112,0 0 1,1 2-1,0 1 1,1 1-1,1 1 1,1 1-1,-23 23 0,17-12 117,1 1 0,2 2 0,1 0-1,-28 49 1,16-14 296,-41 103 0,-11 72-154,86-234-496,-150 474 162,39 13 14,90-341 50,-6 196 0,28-231 103,5 0 0,24 149 1,-13-182-101,3-1 0,4 0 1,4-2-1,62 133 1,-56-150-170,4-2 1,2-1-1,2-3 1,4-1 0,1-2-1,54 50 1,-23-34 247,2-4 1,4-3 0,2-4 0,3-3 0,2-5 0,105 46 0,194 53 943,-340-137-1169,0-2 0,0-2 0,1-2 0,51 3 0,-63-10-51,0-2 0,0-2 0,-1-1 0,1-1 0,-1-3 0,39-11-1,-24 1-5,0-2 1,67-36-1,87-64 250,-162 93-193,-2-2 0,-1-2-1,-2-1 1,0-2 0,-3-2-1,0-1 1,36-52 0,-27 23-35,-4-2 0,-3-1 0,-3-2 0,-2-2 0,33-117 0,36-183 445,-80 279-243,-5-1 1,4-101-1,-24-214-86,-6 309-153,-3 0 1,-29-103 0,2 62 0,-87-208 1,81 247-21,-4 3 0,-103-152 1,115 198 2,-3 2 1,-91-91 0,103 116 0,-1 1 1,-1 2-1,-1 1 0,0 2 0,-2 1 1,-50-21-1,10 13 3,-2 4 0,-78-15 0,-156-6 0,219 37-545,0 5 1,-1 3 0,-176 26-1,262-26 483,-15 2-484,-1 1 0,1 1 0,0 0 0,0 2 0,-22 10 0,40-16 366,-1 1 0,1 0 0,0 0-1,0 0 1,0 1 0,0-1 0,0 1 0,0-1 0,0 1 0,-1 3 0,2-3 60,1 0 0,0 0-1,0 0 1,0 0 0,0 0 0,1 0-1,-1 0 1,1 1 0,0 4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19.117"/>
    </inkml:context>
    <inkml:brush xml:id="br0">
      <inkml:brushProperty name="width" value="0.05" units="cm"/>
      <inkml:brushProperty name="height" value="0.05" units="cm"/>
      <inkml:brushProperty name="color" value="#FF0066"/>
    </inkml:brush>
  </inkml:definitions>
  <inkml:trace contextRef="#ctx0" brushRef="#br0">24 147 14355,'-14'-4'1509,"14"4"-1450,0 0 1,-1 0-1,1 0 0,0 0 0,-1 0 0,1 1 0,0-1 0,-1 0 0,1 0 1,0 0-1,-1 0 0,1 0 0,0 1 0,0-1 0,-1 0 0,1 0 0,0 1 1,0-1-1,-1 0 0,1 0 0,0 1 0,0-1 0,-1 1 0,1 1 147,-1 1 0,0 0 0,1-1 0,0 1 0,-1 0 0,1 0 0,1 4 0,-1 0-200,7 171 1543,-6-161-1465,-1 9 107,7 41-1,-6-60-135,0-1 0,1 1 0,0 0-1,0 0 1,1-1 0,0 1 0,0-1 0,0 0-1,1 0 1,7 10 0,-9-15-35,-1 1-1,1-1 1,-1 0-1,1 1 1,0-1 0,-1 0-1,1 0 1,0 0 0,0 0-1,-1-1 1,1 1 0,0 0-1,0-1 1,0 0-1,0 1 1,0-1 0,0 0-1,0 0 1,0 0 0,0 0-1,0 0 1,0 0 0,0-1-1,0 1 1,0-1-1,0 1 1,0-1 0,-1 0-1,1 0 1,0 0 0,2-1-1,4-4 13,1 1 0,-2-1 0,1-1-1,-1 1 1,8-10 0,41-53 3,-40 47-36,1 1 1,35-35-1,-51 55-2,0 1 1,0-1-1,-1 0 0,1 0 0,0 1 1,0-1-1,0 1 0,0-1 0,0 1 0,0-1 1,0 1-1,1 0 0,-1-1 0,0 1 1,0 0-1,0 0 0,0 0 0,0 0 1,0 0-1,1 0 0,-1 0 0,2 0 0,-2 1 0,1 0 0,-1 0 0,0 0 0,1 0 0,-1 0 0,0 0 0,0 0 0,1 0-1,-1 0 1,0 0 0,0 1 0,0-1 0,-1 0 0,1 1 0,1 1 0,-2-1 5,1 0 0,0-1-1,0 1 1,0 0 0,0 0 0,0-1 0,1 1 0,-1-1 0,0 1 0,1-1 0,-1 1-1,1-1 1,-1 0 0,1 0 0,0 0 0,-1 0 0,1 0 0,0 0 0,0 0-1,0 0 1,0-1 0,0 1 0,0-1 0,0 0 0,0 1 0,0-1 0,0 0 0,2 0-1,8-1 109,1-1-1,-1 0 0,-1-1 0,1 0 0,0-1 0,-1 0 0,0 0 0,1-2 1,-2 1-1,1-1 0,-1-1 0,0 0 0,0 0 0,-1-1 0,0-1 0,9-9 1,-16 15-75,1-1 0,-1 1 1,0 0-1,0 0 1,-1-1-1,1 0 1,-1 1-1,0-1 1,1 0-1,-2 1 1,1-1-1,0 0 1,-1 0-1,0-4 0,0 2-8,0 0-1,-1 0 0,0 0 1,-1 0-1,1 0 0,-1 1 0,0-1 1,-4-7-1,-1 0-28,-1 1-1,0 0 1,-1 1 0,0-1-1,-1 2 1,-20-19 0,12 14-370,-24-15 0,36 26-16,0 0-1,0 1 0,0 0 1,-1 0-1,1 1 1,-1-1-1,0 2 0,-8-3 1,14 4 288,1 0 1,-1 0 0,1 0-1,-1 0 1,1 0 0,-1 0 0,1 0-1,0 0 1,-1 0 0,1 0-1,-1 0 1,1 0 0,-1 1-1,1-1 1,0 0 0,-1 0-1,1 0 1,0 0 0,-1 1-1,0-1 1,0 6-1301</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19.815"/>
    </inkml:context>
    <inkml:brush xml:id="br0">
      <inkml:brushProperty name="width" value="0.05" units="cm"/>
      <inkml:brushProperty name="height" value="0.05" units="cm"/>
      <inkml:brushProperty name="color" value="#FF0066"/>
    </inkml:brush>
  </inkml:definitions>
  <inkml:trace contextRef="#ctx0" brushRef="#br0">111 641 16075,'0'0'88,"-1"1"263,1-1-264,0 0 1,0 0 0,0 0-1,0 0 1,0 0-1,0 0 1,-1 0 0,1 0-1,0 1 1,0-1 0,0 0-1,0 0 1,0 0 0,0 0-1,-1 0 1,1 0-1,0 0 1,0 0 0,0 0-1,0 0 1,0 0 0,-1 0-1,1 0 1,0 0 0,0-1-1,0 1 1,0 0-1,0 0 1,0 0 0,-1 0-1,1 0 1,0 0 263,0 0-264,0 0 1,0-1-1,0 1 1,0 0 0,-1 0-1,1 0 1,0 0 0,0 0-1,0 0 1,0-1 0,0 1-1,0 0 1,0 0-1,0 0 1,0 0 0,0 0-1,0-1 1,0 1 0,-7 11 1180,-53 137 728,46-111-1829,14-34-160,-5 7 22,1 0 0,1 1 0,0-1 1,0 1-1,1 0 0,1 0 0,-1 20 0,2-30-25,0 0-1,0 0 0,0 0 0,0 1 0,0-1 1,0 0-1,1 0 0,-1 0 0,0 0 0,1 0 1,-1 0-1,1 0 0,-1 0 0,1 0 0,0 0 1,-1 0-1,1 0 0,0 0 0,-1 0 0,1 0 1,0-1-1,0 1 0,0 0 0,0-1 1,0 1-1,0 0 0,1 0 0,0-1-1,-1 0 1,0 0-1,1 0 0,-1 0 1,1 0-1,-1 0 0,1-1 1,-1 1-1,1 0 0,-1-1 1,1 1-1,-1-1 0,0 0 1,1 1-1,-1-1 0,0 0 1,0 0-1,1 0 0,-1 1 1,2-4-1,4-3 8,1-2 0,-1 1 0,-1-1 0,0 0 0,8-15 0,22-53 16,-27 55-27,12-31-36,-24 61 23,1 1 0,-1-1-1,1 1 1,1 0 0,-1 0 0,1 16 0,1-23 14,0 0 0,0 1 0,1-1 0,-1 0 0,1 0 0,-1 0 0,1 0 0,-1 0 0,1 1 0,0-1 0,0 0-1,0-1 1,0 1 0,1 0 0,-1 0 0,0 0 0,1-1 0,-1 1 0,1-1 0,0 1 0,-1-1 0,1 1 0,0-1 0,0 0 0,0 0 0,0 0 0,0 0 0,0 0 0,0-1 0,0 1 0,0-1 0,0 1 0,4-1 0,-1 1 3,1-1-1,-1-1 1,1 1-1,-1-1 1,1 0-1,-1 0 1,0 0-1,0-1 1,1 0 0,-1 0-1,0-1 1,0 1-1,-1-1 1,1 0-1,0 0 1,-1 0-1,0-1 1,7-7-1,4-5 9,0-1 0,-2-1-1,16-26 1,-13 18 1,-2-1-1,-1-1 1,-1-1 0,-2 1 0,0-2 0,-2 1 0,7-51 0,-10 26 18,-1 0 0,-3-1 1,-8-77-1,4 99 253,-15-55 1,18 86-228,0 0 1,-1 0 0,0-1-1,1 1 1,-1 0 0,0 0 0,0 0-1,0 0 1,0 0 0,0 0-1,-1 1 1,1-1 0,-1 0 0,1 1-1,-1-1 1,1 1 0,-1-1 0,0 1-1,-2-2 1,3 3-22,0 0-1,1 0 1,-1 0-1,0 0 1,0 0 0,1 0-1,-1 0 1,0 0 0,0 0-1,1 0 1,-1 0-1,0 0 1,0 0 0,1 1-1,-1-1 1,0 0 0,1 1-1,-1-1 1,0 0-1,0 2 1,-1-1 16,0 1 0,1 0 0,-1 0-1,1 0 1,-1-1 0,1 2 0,0-1 0,-1 0 0,0 3-1,-2 6 65,0 1 0,1 0-1,0 1 1,1-1 0,0 0-1,1 1 1,1 0 0,0-1-1,0 1 1,1-1-1,5 22 1,1-3 72,2 1 0,0-2 0,21 43 0,-15-40-141,45 108 118,-52-117-211,0 2-1,-1-1 1,5 47 0,-13-56-1029,-2-14-261,-1-10 1,-3-18-1777,5 15 1593,-1 1 0,-7-16 1,-7-5-160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0.921"/>
    </inkml:context>
    <inkml:brush xml:id="br0">
      <inkml:brushProperty name="width" value="0.05" units="cm"/>
      <inkml:brushProperty name="height" value="0.05" units="cm"/>
      <inkml:brushProperty name="color" value="#FF0066"/>
    </inkml:brush>
  </inkml:definitions>
  <inkml:trace contextRef="#ctx0" brushRef="#br0">199 193 17444,'-11'6'971,"0"0"1,1 0 0,0 2-1,0-1 1,0 1 0,1 0-1,-12 15 1,5-4-123,2 1 0,-23 38 1,30-45-711,1-1 0,0 1 1,1 1-1,1-1 0,-6 24 0,10-33-105,-1 0 0,1 0 0,0 0-1,0 0 1,0 0 0,0 0 0,1 0-1,0 0 1,0 0 0,2 7 0,-2-9-26,0 0 0,1 0 0,-1 1 0,1-1 0,-1 0 0,1-1 1,0 1-1,0 0 0,0 0 0,0-1 0,0 1 0,0-1 0,0 1 1,0-1-1,0 0 0,1 0 0,-1 0 0,5 1 0,-2-1-7,-1 0-1,1 0 0,0-1 1,-1 1-1,1-1 0,0 0 1,0 0-1,0-1 1,-1 1-1,1-1 0,8-3 1,-6 2 0,0-1 0,0-1 0,-1 1 1,1-1-1,-1 0 0,0 0 0,6-6 1,-2 1 0,0-2 0,0 1 0,-1-1 0,-1 0 0,0-1 0,0 0 0,9-21 0,-8 11 1,-1-1-1,-1 0 1,-1 0 0,-2 0 0,0-1-1,-1 1 1,-1-1 0,-1 0 0,-1 0 0,-1 0-1,-2 1 1,0-1 0,-8-29 0,9 49 1,-7-23 6,9 26-9,0 0 0,0 1 1,-1-1-1,1 0 0,0 0 0,-1 1 0,1-1 1,-1 1-1,1-1 0,-1 0 0,1 1 0,-1-1 1,1 1-1,-1-1 0,1 1 0,-1-1 0,0 1 1,1 0-1,-1-1 0,0 1 0,1 0 0,-1-1 1,0 1-1,0 0 0,1 0 0,-1 0 0,-1 0 1,1 0-1,1 0 1,-1 0-1,0 0 0,1 1 1,-1-1-1,1 0 1,0 0-1,-1 1 1,1-1-1,-1 0 1,1 1-1,-1-1 1,1 1-1,0-1 1,-1 1-1,1-1 1,0 0-1,-1 2 1,-5 9 64,1 1-1,0-1 1,1 1 0,1 0 0,-3 14 0,2-8 45,-3 12 70,2 0 1,0 0-1,3 0 0,0 1 0,5 55 0,0-62-137,1-1 1,0 1-1,2-1 1,1 0-1,0-1 0,2 1 1,22 40-1,-25-54-29,0 0-1,0 0 1,1-1-1,0 0 1,0 0-1,1 0 1,0-1-1,0-1 1,1 1-1,0-1 1,0-1-1,0 1 1,14 4-1,-14-7 3,0 0 0,-1-1 0,1 0-1,0 0 1,0-1 0,0-1 0,0 1 0,1-1-1,-1-1 1,0 0 0,0 0 0,0-1 0,-1 0 0,1 0-1,16-7 1,-18 6 39,1-1 0,-1 0 0,0 0 0,0 0 0,0-1-1,-1 0 1,1 0 0,8-11 0,-13 14-41,0 0 0,-1 0 0,1-1 1,-1 1-1,1-1 0,-1 1 0,0-1 0,0 0 0,0 1 0,0-1 0,-1 0 1,1 0-1,-1 1 0,0-1 0,1 0 0,-1 0 0,-1 0 0,1 0 0,0 1 1,-1-1-1,1 0 0,-1 0 0,0 1 0,0-1 0,0 0 0,0 1 0,0-1 1,-3-3-1,-3-4-5,-1 0 0,0 0 1,0 1-1,-1 0 0,0 1 1,-1 0-1,-19-12 0,6 5-44,-1 2 0,-39-16 0,45 22-103,-1 1 1,0 0 0,-32-4 0,39 8-211,0 1 0,1 1-1,-1 0 1,0 0 0,1 1 0,-1 1 0,-14 3 0,4 4-1912,22-9 2081,-1 1 0,0-1 0,0 0 0,0 1-1,1-1 1,-1 1 0,0-1 0,1 1 0,-1-1 0,0 1 0,1-1-1,-1 1 1,1 0 0,-1-1 0,1 1 0,-1 0 0,0 1-1,10-1-1522</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0.230"/>
    </inkml:context>
    <inkml:brush xml:id="br0">
      <inkml:brushProperty name="width" value="0.05" units="cm"/>
      <inkml:brushProperty name="height" value="0.05" units="cm"/>
      <inkml:brushProperty name="color" value="#FF0066"/>
    </inkml:brush>
  </inkml:definitions>
  <inkml:trace contextRef="#ctx0" brushRef="#br0">1 156 15099,'7'-3'1176,"11"-5"721,4-3-57,19-8-399,7-2-161,10-2-504,4 0-200,-9 4-416,-11 4-464,-10 8-776,-5 1-817,-8 6-151,9 5 808</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0.600"/>
    </inkml:context>
    <inkml:brush xml:id="br0">
      <inkml:brushProperty name="width" value="0.05" units="cm"/>
      <inkml:brushProperty name="height" value="0.05" units="cm"/>
      <inkml:brushProperty name="color" value="#FF0066"/>
    </inkml:brush>
  </inkml:definitions>
  <inkml:trace contextRef="#ctx0" brushRef="#br0">0 652 11002,'1'1'207,"-1"-1"0,1 1 0,0-1 0,-1 1 0,1-1 0,-1 1-1,1-1 1,0 1 0,0-1 0,-1 0 0,1 1 0,0-1 0,0 0-1,-1 0 1,1 1 0,0-1 0,0 0 0,-1 0 0,1 0 0,0 0-1,0 0 1,0 0 0,-1 0 0,1 0 0,0-1 0,0 1 0,0 0 0,-1 0-1,1-1 1,0 1 0,0 0 0,-1-1 0,2 0 0,2-2 410,1 1 1,-1-1 0,0 0 0,4-4 0,-1 1-58,-1-1 0,1 0 0,-1 0 0,-1 0 0,6-9 0,-9 13-506,0 0 0,-1 0-1,1 0 1,-1 0 0,0-1 0,0 1 0,0 0-1,-1 0 1,1-1 0,-1 1 0,0 0 0,0-1-1,0 1 1,0 0 0,0-1 0,-1 1 0,-1-6-1,2 8-51,-1 0 0,1 0 0,-1-1 0,0 1-1,0 0 1,1 0 0,-1 0 0,0 0 0,0 0-1,0 0 1,0 0 0,0 0 0,0 1 0,0-1-1,-1 0 1,1 0 0,0 1 0,0-1 0,0 1-1,-1-1 1,1 1 0,0 0 0,-1-1 0,1 1-1,0 0 1,-1 0 0,-1 0 0,1 0-1,0 0-1,0 0 1,0 0 0,0 1 0,0-1 0,0 1-1,0-1 1,0 1 0,0 0 0,0-1 0,0 1-1,1 0 1,-1 0 0,0 1 0,0-1 0,-2 3-1,2-2 0,0 0-1,0 1 0,1-1 1,-1 1-1,1 0 1,0-1-1,-1 1 0,1 0 1,1 0-1,-1 0 0,-1 4 1,2-5 0,0-1 1,0 0 0,0 1 0,0-1-1,0 0 1,0 1 0,1-1 0,-1 0-1,0 1 1,1-1 0,-1 0 0,1 0-1,-1 0 1,1 1 0,-1-1 0,1 0-1,0 0 1,0 0 0,-1 0 0,1 0-1,0 0 1,0 0 0,0 0 0,0-1-1,0 1 1,0 0 0,1 0 0,-1-1-1,2 1 1,3 1 29,0 0 0,0 0 1,1-1-1,-1 0 0,0 0 0,1-1 0,-1 0 0,1 0 1,-1-1-1,0 1 0,1-1 0,7-3 0,0 1 48,-1-2-1,0 1 0,0-2 1,21-11-1,-17 5-40,0 0 1,-1-1-1,0-1 0,-1 0 1,21-27-1,-35 40-34,6-8 29,1 1-1,0 0 1,14-11-1,-20 17 41,1 1 0,-1-1-1,0 1 1,1-1 0,-1 1 0,1 0-1,0 0 1,-1 0 0,1 1 0,0-1 0,0 0-1,-1 1 1,1 0 0,0 0 0,0 0-1,-1 0 1,1 0 0,0 0 0,0 1 0,3 0-1,2 2 106,0 0 0,0-1-1,1 0 1,-1-1 0,1 1-1,-1-2 1,1 1 0,0-1-1,-1-1 1,1 1 0,0-2-1,-1 1 1,1-1 0,-1 0-1,0-1 1,11-4 0,-5 1-99,-1-1 0,0 0 0,0-1 0,-1 0 0,1-1 0,11-12 0,-20 18-60,-1-1 0,1 0 0,-1 0 0,0 0 0,0 0 0,0-1 0,-1 1 0,1-1 0,-1 0 0,-1 1 0,1-1 0,0 0 0,-1 0 0,0 0 0,0 0 0,-1-1 0,1 1 0,-1 0 0,0 0 1,-1 0-1,-1-9 0,1 7-16,-1 1 0,0 0 1,-1-1-1,1 1 1,-1 0-1,-1 0 1,-5-8-1,-3-2-48,-18-16-1,21 22-403,-1 0-1,2-1 1,-1 0-1,-8-15 1,11 9-1312,6 17 1683,0-1-1,0 1 1,0-1 0,0 1 0,0-1-1,0 0 1,0 1 0,0-1-1,0 1 1,0-1 0,0 1-1,0-1 1,1 1 0,-1-1 0,0 1-1,0-1 1,1 1 0,-1-1-1,0 1 1,0-1 0,1 1-1,-1 0 1,1-1 0,-1 1-1,1-1 1,1 0-89,1 0-1,-1 0 1,1 1 0,-1-1-1,1 1 1,3-1-1</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49.598"/>
    </inkml:context>
    <inkml:brush xml:id="br0">
      <inkml:brushProperty name="width" value="0.05" units="cm"/>
      <inkml:brushProperty name="height" value="0.05" units="cm"/>
      <inkml:brushProperty name="color" value="#FF0066"/>
    </inkml:brush>
  </inkml:definitions>
  <inkml:trace contextRef="#ctx0" brushRef="#br0">4 97 9754,'-2'-30'3266,"1"25"-2674,1-1-1,-1 0 0,1 1 1,0-1-1,1 0 1,-1 1-1,1-1 0,2-5 1,0 1 1328,0 9-427,0 16-158,-2-12-1350,6 66 1235,3 14-327,7-10 102,53 136 0,-64-194-1037,-2-4-121,0-1 0,0 1-1,-1 0 1,0 0 0,1 18 0,-4-29 81,0 1 0,0-1 0,1 0 1,-1 1-1,0-1 0,0 0 0,0 1 1,0-1-1,0 1 0,0-1 0,0 0 1,0 1-1,0-1 0,0 0 0,0 1 1,0-1-1,0 0 0,-1 1 0,1-1 1,0 0-1,0 1 0,0-1 0,0 0 1,-1 1-1,1-1 0,0 0 0,0 0 1,-1 1-1,1-1 0,0 0 0,0 0 1,-1 1-1,1-1 0,0 0 0,-1 0 1,1 0-1,0 0 0,-1 1 1,1-1-1,0 0 0,-1 0 0,1 0 1,0 0-1,-1 0 0,0 0-146,0-1-1,0 1 1,0 0 0,0-1-1,0 1 1,0-1-1,0 0 1,0 1 0,0-1-1,0 0 1,1 1 0,-1-1-1,0 0 1,0-1-1,-5-8-1012</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50.050"/>
    </inkml:context>
    <inkml:brush xml:id="br0">
      <inkml:brushProperty name="width" value="0.05" units="cm"/>
      <inkml:brushProperty name="height" value="0.05" units="cm"/>
      <inkml:brushProperty name="color" value="#FF0066"/>
    </inkml:brush>
  </inkml:definitions>
  <inkml:trace contextRef="#ctx0" brushRef="#br0">122 16 11138,'-7'-6'1272,"6"5"-867,0 0 0,-1 0 0,1 0 0,0 0 0,-1 0 0,1 0 0,0 0 0,-1 1 0,1-1 0,-3 0 0,4 1-336,0 0-1,0 0 1,-1 0-1,1 0 1,0 0 0,0 0-1,-1 0 1,1 0 0,0 0-1,0 1 1,0-1-1,-1 0 1,1 0 0,0 0-1,0 0 1,-1 0-1,1 1 1,0-1 0,0 0-1,0 0 1,0 0 0,-1 1-1,1-1 1,0 0-1,0 0 1,0 0 0,0 1-1,0-1 1,0 0 0,0 0-1,0 1 1,0-1-1,0 0 1,0 0 0,0 1-1,0-1 1,-1 14 855,1-9-540,-8 98 1438,-22 111 0,18-159-1672,-25 68 0,37-123-137,0 1 0,0-1 0,0 1-1,0-1 1,0 0 0,0 1 0,0-1 0,0 0 0,0 1 0,0-1-1,-1 0 1,1 1 0,0-1 0,0 0 0,-1 1 0,1-1 0,0 0-1,0 1 1,-1-1 0,1 0 0,0 0 0,-1 1 0,1-1 0,-1 0 0,3-8 498,2 3-369,0 0 0,0 0-1,1 1 1,0 0 0,0-1-1,0 2 1,1-1 0,-1 1-1,1-1 1,7-2 0,-2 0 30,23-13 233,55-28 845,-73 40-1252,0 0 1,0 1-1,30-6 1,-45 12-433,1 0 0,0-1 0,0 1 0,-1 0 0,1 0 1,0 1-1,0-1 0,-1 0 0,3 1 0,1 0-1002,7 1-1086</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45.687"/>
    </inkml:context>
    <inkml:brush xml:id="br0">
      <inkml:brushProperty name="width" value="0.05" units="cm"/>
      <inkml:brushProperty name="height" value="0.05" units="cm"/>
      <inkml:brushProperty name="color" value="#FF0066"/>
    </inkml:brush>
  </inkml:definitions>
  <inkml:trace contextRef="#ctx0" brushRef="#br0">43 4 13707,'-13'-1'608,"1"-1"-72,1 4-232,4 7-144,14 12-152</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46.593"/>
    </inkml:context>
    <inkml:brush xml:id="br0">
      <inkml:brushProperty name="width" value="0.05" units="cm"/>
      <inkml:brushProperty name="height" value="0.05" units="cm"/>
      <inkml:brushProperty name="color" value="#FF0066"/>
    </inkml:brush>
  </inkml:definitions>
  <inkml:trace contextRef="#ctx0" brushRef="#br0">22 0 13091,'-17'30'40,"12"13"-16</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0.141"/>
    </inkml:context>
    <inkml:brush xml:id="br0">
      <inkml:brushProperty name="width" value="0.05" units="cm"/>
      <inkml:brushProperty name="height" value="0.05" units="cm"/>
      <inkml:brushProperty name="color" value="#FF0066"/>
    </inkml:brush>
  </inkml:definitions>
  <inkml:trace contextRef="#ctx0" brushRef="#br0">1 2295 8610,'5'-14'3615,"59"-145"2484,-1 2-5335,28-91 152,-22 53 107,7-36-321,-18-4-391,-18 67 419,64-180 1928,-98 329-2590,3-10 5,1 1-1,2-1 0,1 2 1,1 0-1,34-49 1,-40 66-60,9-11 63,-1-1 1,0-1-1,14-29 1,-14 18 75,-4 6-76,1 2 0,1-1 0,21-27 0,-35 53-80,0 1 1,1-1 0,-1 1 0,0-1-1,1 1 1,-1-1 0,0 1-1,1 0 1,-1-1 0,1 1-1,-1 0 1,1-1 0,-1 1 0,1 0-1,-1 0 1,1-1 0,-1 1-1,1 0 1,-1 0 0,1 0 0,-1 0-1,1 0 1,-1 0 0,1 0-1,-1 0 1,1 0 0,-1 0 0,1 0-1,-1 0 1,1 0 0,-1 0-1,1 0 1,0 0 0,-1 1-1,1-1 1,-1 0 0,1 1 0,0-1-47,-1 1 0,1 0 0,0-1 0,-1 1 0,1 0 0,-1 0 0,1 0 0,-1 0 0,1-1 0,-1 1 0,1 0 0,-1 0 0,0 0 0,0 0 0,1 0 0,-1 0 0,0 0 0,0 0 0,0 2 0,-2 10-1289,-1 0 0,0-1 0,-1 1 0,-7 16 0,9-23 1001,-9 23-1118</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1.006"/>
    </inkml:context>
    <inkml:brush xml:id="br0">
      <inkml:brushProperty name="width" value="0.05" units="cm"/>
      <inkml:brushProperty name="height" value="0.05" units="cm"/>
      <inkml:brushProperty name="color" value="#FF0066"/>
    </inkml:brush>
  </inkml:definitions>
  <inkml:trace contextRef="#ctx0" brushRef="#br0">21 13 11234,'-1'0'201,"0"0"0,1-1 1,-1 1-1,0-1 0,0 1 0,0 0 0,1 0 0,-1-1 0,0 1 0,0 0 0,0 0 0,0 0 0,0 0 0,1 0 0,-3 0 0,3 1-90,-1-1 0,1 0 0,0 0-1,-1 1 1,1-1 0,0 0 0,-1 0 0,1 1 0,0-1 0,-1 0-1,1 1 1,0-1 0,0 0 0,0 1 0,-1-1 0,1 1 0,0-1-1,0 0 1,0 1 0,0-1 0,0 1 0,0-1 0,-1 1 0,1 3 397,0 0 0,1 1 0,-1-1 0,1 0 0,1 6 0,0 0-361,0 4 235,8 24-1,-6-26-297,-1 1-1,0-1 1,1 16 0,-5 61 258,-1-58-230,3 33 0,-1-63-111,0-1-1,0 1 0,0-1 1,0 0-1,0 1 0,0-1 1,0 1-1,0-1 0,0 0 1,0 1-1,0-1 0,0 1 1,1-1-1,-1 0 0,0 1 0,0-1 1,0 0-1,0 1 0,1-1 1,-1 0-1,0 1 0,1-1 1,-1 0-1,0 0 0,0 1 1,1-1-1,0 0 6,0 0 0,0 0 0,0-1-1,-1 1 1,1-1 0,0 1 0,0 0 0,-1-1 0,1 1 0,0-1-1,-1 0 1,1 1 0,0-2 0,24-20 144,-2-1 1,-1-1-1,0-1 1,30-47-1,-46 62-149,4-7 201,16-34 0,-24 44-60,0 1 0,0-1 1,0 1-1,-1-1 1,0 0-1,0 0 0,-1 0 1,0 1-1,-1-10 1,1 14-90,-1 1 1,1-1 0,-1 0 0,1 1-1,-1-1 1,0 0 0,0 1 0,0-1-1,0 1 1,0-1 0,0 1 0,0 0 0,-1-1-1,1 1 1,0 0 0,-1 0 0,1 0-1,-1 0 1,1 0 0,-1 0 0,1 1-1,-1-1 1,0 0 0,1 1 0,-1-1-1,0 1 1,1 0 0,-1-1 0,-3 1-1,-3-1 140,-1 1 0,0-1 0,1 2-1,-16 1 1,11 1-43,0 0-1,-14 6 1,18-5-485,-1-1 1,0 0-1,-19 2 1,29-5 220,-1 0 1,1 0 0,-1 0 0,1 0 0,-1 0 0,1 0-1,-1 0 1,1-1 0,-1 1 0,1 0 0,0 0-1,-1-1 1,1 1 0,-1 0 0,1 0 0,0-1-1,-1 1 1,1 0 0,0-1 0,-1 1 0,1-1 0,0 1-1,-1 0 1,1-1 0,0 1 0,0-1 0,0 1-1,-1-1 1,1 1 0,0-1 0,0 1 0,0-1 0,0 1-1,0-1 1,0 1 0,0-1 0,0 1 0,0-1-1,0-2-231,-5-22-1453</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51.162"/>
    </inkml:context>
    <inkml:brush xml:id="br0">
      <inkml:brushProperty name="width" value="0.05" units="cm"/>
      <inkml:brushProperty name="height" value="0.05" units="cm"/>
      <inkml:brushProperty name="color" value="#FF0066"/>
    </inkml:brush>
  </inkml:definitions>
  <inkml:trace contextRef="#ctx0" brushRef="#br0">35 25 10890,'0'0'137,"-1"0"-1,0 0 0,0 1 1,0-1-1,0 0 0,1 0 1,-1 1-1,0-1 0,0 1 0,0-1 1,1 0-1,-1 1 0,0 0 1,1-1-1,-1 1 0,0-1 1,1 1-1,-1 0 0,1-1 1,-1 1-1,1 0 0,-1-1 0,1 1 1,0 0-1,-1 0 0,1 0 1,0-1-1,0 1 0,-1 0 1,1 0-1,0 0 0,0 0 1,0 0-1,0-1 0,0 1 1,0 0-1,0 0 0,0 0 0,1 0 1,-1 0-1,1 0 0,1 5 396,0 0 0,1 0 0,0-1 0,7 10 0,-3-3 228,11 16 562,-12-21-912,-1 1-1,0 0 1,0 1 0,0-1 0,-2 1 0,1 0 0,-1 0 0,4 15-1,-7-23-375,0-1 0,0 0-1,0 1 1,0-1 0,0 1 0,1-1-1,-1 1 1,-1-1 0,1 1 0,0-1-1,0 1 1,0-1 0,0 0-1,0 1 1,0-1 0,0 1 0,-1-1-1,1 1 1,0-1 0,0 0-1,-1 1 1,1-1 0,-1 1 0,1-1-24,0 0 1,-1 0 0,1 0 0,0 0 0,-1 0 0,1 0 0,-1 0 0,1 0-1,0 0 1,-1 0 0,1 0 0,-1 0 0,1 0 0,0 0 0,-1-1 0,1 1 0,0 0-1,-1 0 1,1 0 0,-1-1 0,-15-14 49,8 2-38,0-1 1,1 0-1,0 0 1,2 0 0,-7-24-1,0 4-8,6 17-11,3 11 0,1 0 0,0 0 0,0 0 1,0 0-1,1 0 0,0 0 0,0-8 0,5 27 304,0 0-1,1-1 1,13 23-1,-2-3 26,-2 3-242,-2 1 0,-2 0 0,0 1 0,5 53-1,-15-87-304,0 0 0,1-1-1,-1 1 1,1 0-1,-1-1 1,1 1 0,0-1-1,0 1 1,0-1 0,0 0-1,0 1 1,1-1-1,-1 0 1,1 0 0,0 0-1,-1 0 1,3 2 0,16 10-1487</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01.303"/>
    </inkml:context>
    <inkml:brush xml:id="br0">
      <inkml:brushProperty name="width" value="0.05" units="cm"/>
      <inkml:brushProperty name="height" value="0.05" units="cm"/>
      <inkml:brushProperty name="color" value="#FF0066"/>
    </inkml:brush>
  </inkml:definitions>
  <inkml:trace contextRef="#ctx0" brushRef="#br0">593 1001 5857,'3'0'5115,"12"0"-3982,-5-4-834,0 0-1,0 0 1,0-1-1,0 0 0,-1-1 1,0 0-1,0 0 1,-1-1-1,1 0 1,13-17-1,-3 1-167,0-1 0,26-46 0,-30 43-123,-1-1 0,-1 0 0,-2-1 0,0 0 0,-2 0 0,8-53 0,-14 62-7,-1-1 0,-1 0 1,-1 0-1,0 0 0,-2 1 1,-1-1-1,0 0 0,-2 1 1,0 0-1,-15-36 0,12 36 0,-2 0 1,-1 1-1,-15-22 0,17 30 1,0 1 1,-1-1 0,0 1-1,0 1 1,-1 0-1,-13-8 1,-136-72 241,154 87-217,-2-2 34,0 0 1,0 1 0,0 0 0,-1 0-1,1 1 1,-1 0 0,-9 0-1,12 2-33,-1 0 0,1 0 0,-1 0 0,1 1 0,-1 0 0,1 1 0,0-1 0,0 1 0,-1 1 0,-8 4 0,-10 6-13,1 2 0,0 1 0,-27 24 0,-62 64-22,98-90 8,-7 7-6,2 0 0,0 1 1,-24 36-1,37-46 11,1-1 0,-1 1 1,2 0-1,0 0 0,0 1 1,1 0-1,1 0 0,0 0 1,1 0-1,-1 15 0,2-13 115,2 1 0,0-1 0,0 1 0,1-1 0,1 0 0,1 0 0,0 0 0,1 0 0,1-1 0,0 1 0,1-2 0,0 1 0,14 19 0,-9-18 39,0 0-1,1-1 1,0-1 0,1 0-1,1-1 1,0 0 0,0-1-1,1-1 1,1-1 0,31 14-1,-24-13-79,2-2-1,-1 0 0,1-2 1,1-1-1,-1-1 1,29 0-1,-35-3-230,0-1-1,0-2 1,0 0 0,0-1 0,0-1 0,-1 0-1,1-2 1,30-13 0,-10-5-252</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1.680"/>
    </inkml:context>
    <inkml:brush xml:id="br0">
      <inkml:brushProperty name="width" value="0.05" units="cm"/>
      <inkml:brushProperty name="height" value="0.05" units="cm"/>
      <inkml:brushProperty name="color" value="#FF0066"/>
    </inkml:brush>
  </inkml:definitions>
  <inkml:trace contextRef="#ctx0" brushRef="#br0">276 687 9522,'0'-1'222,"1"-4"1205,-1-1 1,-1 0-1,1 1 1,-1-1 0,0 1-1,-3-11 1,4 15-1227,-1 0 0,0-1 0,1 1 0,-1 0-1,0 0 1,0 0 0,0 0 0,0 0 0,0 0 0,0 0 0,-1 0 0,1 0 0,0 1-1,0-1 1,-1 0 0,1 1 0,0-1 0,-1 1 0,1-1 0,0 1 0,-1 0 0,1 0 0,-1-1-1,1 1 1,-1 0 0,1 0 0,0 0 0,-1 1 0,1-1 0,-1 0 0,-2 1 0,-5 2 38,-1-1-1,1 2 1,0-1 0,-1 1 0,2 1 0,-1-1 0,0 2 0,1-1 0,-12 11 0,-1 3 45,0 1 0,-18 22 1,32-34-193,1 0 1,0 1 0,0-1 0,1 1 0,-6 15 0,10-21-76,0 0-1,0 0 1,0 0 0,0 0 0,1 0 0,0 0-1,-1 1 1,1-1 0,1 6 0,-1-7-14,1-1 1,-1 1 0,1 0-1,-1-1 1,1 1-1,0 0 1,0-1 0,0 1-1,0-1 1,0 1-1,0-1 1,0 0 0,0 1-1,0-1 1,1 0-1,-1 0 1,1 0 0,2 2-1,-1-2-1,0 1-1,1-1 1,-1 0-1,1 0 1,-1 0-1,1-1 1,0 1-1,-1-1 1,1 0 0,0 0-1,-1 0 1,1 0-1,0-1 1,-1 0-1,1 1 1,-1-1-1,1-1 1,-1 1-1,1 0 1,4-4-1,0 1 5,-1 0-1,0 0 0,0-1 1,0 0-1,-1-1 0,0 1 1,0-1-1,6-8 0,-1-3-9,0-1 0,-1 0 0,12-31 0,-22 49 4,1-1 0,-1 0 1,0 1-1,1-1 0,-1 0 0,1 1 0,-1-1 0,1 0 0,0 1 1,-1-1-1,1 1 0,-1-1 0,1 1 0,0 0 0,0-1 0,-1 1 0,1-1 1,0 1-1,0 0 0,-1 0 0,1 0 0,0-1 0,0 1 0,0 0 1,-1 0-1,1 0 0,0 0 0,0 0 0,0 0 0,-1 0 0,1 1 1,1-1-1,4 2-6,0 0 0,-1 0 0,10 5 1,3 0-177,-14-6 24,1 0 0,-1 0 0,0-1-1,1 0 1,-1 0 0,0 0 0,1 0 0,-1-1-1,1 0 1,-1 1 0,0-2 0,0 1 0,0 0-1,7-4 1,4-3-644,-1 0 1,21-16-1,-28 18 527,1 1 21,-1-1-1,0-1 1,0 0 0,-1 0 0,0 0-1,0 0 1,7-12 0,-1-5-101,13-31-1,6-11 572,-30 64 165,-1 3-63,-2 8 170,-6 14 207,-3 2-103,2-4 80,-10 32 1,17-47-586,1-1 1,0 1-1,0 0 0,0 0 0,1 0 0,-1-1 1,1 1-1,1 0 0,-1 0 0,1 0 0,2 5 1,-2-8-68,0 0 0,0-1 1,0 1-1,0 0 1,0-1-1,1 0 1,0 1-1,-1-1 1,1 0-1,0 0 1,0 0-1,0 0 0,0 0 1,1 0-1,-1 0 1,4 1-1,-3-1-10,1-1 0,0 0-1,0 1 1,0-1 0,-1-1-1,1 1 1,0 0 0,0-1-1,0 0 1,7 0 0,-3-1-7,0-1 0,1 1 0,-1-1 0,0-1 0,-1 1 0,1-2-1,0 1 1,-1-1 0,1 0 0,10-8 0,-5 0 2,0-1 0,-1 0 0,-1 0 1,0-1-1,-1-1 0,0 0 0,-2 0 0,1-1 0,7-23 0,-11 26-3,0-1 0,-1 0 0,0 0 0,-2 0 0,0-1 0,0 1 0,-1 0 0,-1-1 0,-2-26 0,-4 5 4,-1 1 0,-21-61-1,-18-53-6,45 148 2,0-4-5,0 1 1,-1 0-1,0 0 1,-3-6-1,5 9 4,0 0 0,-1 1 0,1-1-1,-1 1 1,1-1 0,0 0 0,-1 1 0,0-1-1,1 1 1,-1-1 0,1 1 0,-1 0 0,1-1-1,-1 1 1,0-1 0,1 1 0,-1 0 0,0 0 0,1-1-1,-1 1 1,0 0 0,0 0 0,1 0 0,-1 0-1,0 0 1,0 0 0,1 0 0,-1 0 0,0 0-1,0 0 1,1 0 0,-1 0 0,0 1 0,1-1-1,-1 0 1,-1 1 0,0 0 7,0 1 0,0 0-1,0 0 1,0 0 0,0 0 0,0 0 0,1 0 0,-1 0 0,1 1-1,-1-1 1,1 0 0,0 1 0,-2 4 0,-10 38 306,13-42-283,-3 13 85,1 0 1,0 0 0,2 1 0,0-1 0,0 0-1,2 1 1,0-1 0,8 28 0,6 10-24,26 60 1,-41-113-93,7 18-28,0-1 1,2 0-1,0 0 0,1-1 1,26 31-1,-2-8-2526,-42-41-839,-5-3 2157,6 0 789,1 0 0,0 0 0,-1-1 0,2 1 0,-1-1 0,0 0-1,1-1 1,0 1 0,0-1 0,1 0 0,0 1 0,-1-2 0,2 1 0,-1 0-1,-2-11 1,0-4 337,1-1 1,2 1-1,-2-37 0,4 53 281,0 0 1,0 0 0,0 0-1,1 1 1,0-1 0,0 0-1,0 1 1,3-9 0,-3 10-60,1 1 1,-1-1 0,1 1-1,0 0 1,0 0-1,0 0 1,0 0 0,0 0-1,0 0 1,0 1 0,0-1-1,1 1 1,-1-1-1,1 1 1,-1 0 0,5-1-1,2-1 269,1 0-1,-1 1 0,0 0 1,1 1-1,-1 0 0,1 1 1,-1 0-1,1 0 0,-1 1 1,1 1-1,9 2 0,-12-3-98,-1 1-1,0 0 0,1 0 0,-1 1 1,-1 0-1,1 0 0,0 0 1,-1 1-1,1 0 0,-1 0 0,0 0 1,0 1-1,-1-1 0,0 1 1,1 0-1,5 11 0,-4-2 71,0-1 1,-1 1-1,-1 1 0,0-1 0,2 21 1,-3-16-252,2 0 0,7 23 0,-12-41-124,0-1 1,0 0 0,0 1-1,0-1 1,0 0 0,0 1 0,0-1-1,0 0 1,0 1 0,0-1-1,0 0 1,1 0 0,-1 1-1,0-1 1,0 0 0,0 1-1,0-1 1,1 0 0,-1 0-1,0 0 1,0 1 0,1-1 0,-1 0-1,0 0 1,0 0 0,1 1-1,-1-1 1,0 0 0,1 0-1,-1 0 1,0 0 0,0 0-1,1 0 1,-1 0 0,0 0-1,1 0 1,-1 0 0,0 0 0,1 0-1,-1 0 1,0 0 0,1 0-1,0 0-156,-1-1-1,1 0 1,-1 0-1,1 0 0,-1 1 1,1-1-1,-1 0 1,1 0-1,-1 0 0,0 0 1,0 0-1,1 0 1,-1 0-1,0 0 0,0-1 1,1-47-5686,-2 8 4027</inkml:trace>
  <inkml:trace contextRef="#ctx0" brushRef="#br0" timeOffset="1">956 149 15763,'3'6'1225,"8"0"607,7 1-472,9-3-1000,-2 1-136,0 0-184,-4 1-144,0 2-424,-1-1-496,-2 4-616,1 0-369,-5-2 985</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7.325"/>
    </inkml:context>
    <inkml:brush xml:id="br0">
      <inkml:brushProperty name="width" value="0.05" units="cm"/>
      <inkml:brushProperty name="height" value="0.05" units="cm"/>
      <inkml:brushProperty name="color" value="#FF0066"/>
    </inkml:brush>
  </inkml:definitions>
  <inkml:trace contextRef="#ctx0" brushRef="#br0">173 75 10682,'3'-6'681,"1"0"-1,-1 1 1,0-1-1,0 0 1,-1 0-1,0-1 1,3-11-1,-5 17-608,0 1 1,0-1-1,0 1 1,0-1-1,0 1 0,0-1 1,0 1-1,0-1 0,0 1 1,0-1-1,0 1 0,0-1 1,0 1-1,-1-1 0,1 1 1,0-1-1,0 1 0,-1-1 1,1 1-1,0 0 0,-1-1 1,1 1-1,0-1 0,-1 1 1,1 0-1,0-1 0,-2 1 1,1-1 23,1 1 0,-1 0 1,0 0-1,0 0 0,0 0 0,0 0 1,0 0-1,0 0 0,0 0 0,0 0 1,0 0-1,0 0 0,-1 1 0,-4 1 159,1 1 1,0-1-1,1 1 0,-7 4 0,-5 4-125,-2 2 174,0 0-1,0 1 1,-19 22 0,33-32-260,0 1 0,0 0 0,1-1 0,-1 2 0,1-1 0,0 0 0,1 1 0,-1-1 0,1 1 0,0 0 0,1-1 0,-1 1 0,1 0 0,0 0 0,1 0 0,-1 0 0,2 9 0,-1-13-44,0 0 0,1-1 1,0 1-1,0 0 1,-1 0-1,1 0 0,0 0 1,0-1-1,0 1 1,1-1-1,-1 1 0,0-1 1,1 1-1,-1-1 0,1 1 1,-1-1-1,1 0 1,0 0-1,-1 0 0,1 0 1,0 0-1,0 0 1,0-1-1,-1 1 0,1-1 1,4 1-1,5 2 3,0-2 0,0 1-1,15-1 1,-18-1-37,1 0 1,-1-1-1,0 0 1,0 0-1,0-1 1,0 0-1,0 0 1,0-1-1,-1 0 1,12-6-1,-14 6 7,1-1-1,-1 1 0,0-1 0,0-1 0,0 1 0,-1-1 0,1 1 0,-1-1 1,-1-1-1,1 1 0,-1 0 0,1-1 0,3-10 0,12-39 25,-19 53 94,1 18 392,4-2-185,0 1 1,1-1-1,1 0 0,0-1 1,15 21-1,-5-7 92,13 23 262,28 48 429,-55-91-1024,0 0 1,-1 1-1,0 0 1,0 0-1,-1-1 1,0 1 0,0 0-1,-1 0 1,0 0-1,0 0 1,-1 0-1,0 0 1,0 0-1,-1-1 1,-4 13 0,2-8-37,-1 0 1,-1 0 0,0-1 0,0 0 0,-1 0 0,-1 0 0,1-1-1,-19 18 1,22-24-23,0 0 0,-1-1-1,1 0 1,-1 0 0,0 0-1,0 0 1,-8 2 0,12-4-46,-1 0 1,1-1-1,-1 1 1,1-1-1,-1 0 1,0 1-1,1-1 1,-1 0-1,0 0 1,1 0-1,-1 0 1,1 0-1,-1 0 1,0-1-1,1 1 1,-1 0-1,0-1 1,1 0-1,-1 1 1,1-1-1,-1 0 1,1 1-1,0-1 1,-1 0-1,1 0 1,0 0-1,0-1 1,-1 1-1,-1-2 1,0-2-351,1-1 0,-1 1 1,1 0-1,0-1 1,0 1-1,0-1 1,1 1-1,0-1 0,0-6 1,0 0-586,0 0 1,1 1-1,3-20 0,7-14-475</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8.065"/>
    </inkml:context>
    <inkml:brush xml:id="br0">
      <inkml:brushProperty name="width" value="0.05" units="cm"/>
      <inkml:brushProperty name="height" value="0.05" units="cm"/>
      <inkml:brushProperty name="color" value="#FF0066"/>
    </inkml:brush>
  </inkml:definitions>
  <inkml:trace contextRef="#ctx0" brushRef="#br0">1 73 14683,'4'-72'5117,"-4"109"-534,8 27-3025,-2-14-749,19 235 1246,-24-275-2031,0 1 1,0-1 0,2 0-1,-1 0 1,1 0 0,0 0-1,1 0 1,7 12-1,-10-19-22,1 0 0,0 0 0,0 0 0,1 0 0,-1-1 0,0 1-1,1-1 1,0 1 0,0-1 0,0 0 0,0 0 0,0 0-1,0 0 1,0 0 0,0-1 0,1 0 0,-1 1 0,1-1 0,-1-1-1,1 1 1,-1 0 0,1-1 0,-1 0 0,1 0 0,0 0 0,-1 0-1,5-1 1,-1 0-1,0-1-1,0-1 1,0 1-1,0-1 1,0 0-1,0-1 1,-1 1-1,0-2 1,1 1-1,-2 0 1,1-1-1,0 0 1,-1-1-1,8-9 1,-5 5-53,-1 0-1,0-1 1,0 0-1,-1 0 1,-1-1-1,0 0 1,6-22-1,-11 36 45,-1 1-1,1-1 1,0 0 0,-1 0-1,1 0 1,0 0-1,0 1 1,1-1 0,-1 0-1,0 0 1,1 0-1,-1 0 1,1 0 0,0 1-1,0-1 1,0 0-1,1 1 1,0 0 10,0 0-1,0-1 1,0 1-1,1-1 1,-1 0 0,1 0-1,-1 0 1,1 0 0,0 0-1,4 2 1,0-1 9,-1-1-1,1 1 1,0-1 0,0 0 0,0-1 0,0 0-1,0 0 1,0-1 0,1 1 0,9-2-1,-11 0-9,0 0 0,0 0-1,0-1 1,-1 1-1,1-1 1,0-1-1,-1 1 1,0-1-1,0 0 1,0 0-1,0 0 1,0-1 0,5-4-1,-5 2-10,0 0 0,0 0 0,0-1 0,-1 1 0,0-1-1,0 0 1,-1 0 0,0 0 0,3-12 0,8-28-143,-14 47 152,0 0 0,0-1 1,1 1-1,-1 0 1,0 0-1,0 0 0,0 0 1,0 0-1,1 0 0,-1 0 1,0 0-1,0 0 0,0 0 1,0 0-1,1 0 1,-1 0-1,0 0 0,0 0 1,0 0-1,1 0 0,-1 0 1,0 0-1,0 0 0,0 0 1,0 0-1,1 0 0,-1 0 1,0 0-1,0 0 1,0 0-1,0 1 0,0-1 1,1 0-1,-1 0 0,0 0 1,0 0-1,0 0 0,0 0 1,0 1-1,0-1 1,0 0-1,1 0 0,-1 0 1,0 0-1,0 1 0,0-1 1,0 0-1,4 9 0,-1 0-1,1-1 1,-2 2-1,4 13 1,-1 0 5,21 65 68,11 42 78,-31-102-99,0 2 0,1 43 0,-6-65-35,-2 1 0,1 0 0,-1 0 0,0 0 0,-1 0-1,0-1 1,0 1 0,-1-1 0,-5 12 0,6-17-15,1 0 1,-1 0-1,0 0 0,0-1 1,1 1-1,-2-1 1,1 0-1,0 1 0,0-1 1,-1 0-1,1 0 0,-1 0 1,0-1-1,1 1 1,-1-1-1,0 1 0,0-1 1,0 0-1,0 0 0,0 0 1,0-1-1,0 1 1,-1-1-1,1 1 0,0-1 1,0 0-1,0 0 0,-1-1 1,-3 0-1,1 0-98,-1-1-1,1 0 0,-1-1 1,1 1-1,0-1 0,-1 0 1,2-1-1,-1 1 0,0-1 1,1-1-1,0 1 0,-1-1 1,2 1-1,-6-8 1,7 9-221,0-1 1,1 0 0,-1 0 0,1 0-1,0 0 1,0 0 0,0-1 0,1 1 0,-1 0-1,1-1 1,0 0 0,0 1 0,1-1 0,0 1-1,-1-1 1,1 0 0,1 1 0,-1-1 0,1 0-1,0 1 1,0-1 0,2-5 0,3-2-538,11-19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8.796"/>
    </inkml:context>
    <inkml:brush xml:id="br0">
      <inkml:brushProperty name="width" value="0.05" units="cm"/>
      <inkml:brushProperty name="height" value="0.05" units="cm"/>
      <inkml:brushProperty name="color" value="#FF0066"/>
    </inkml:brush>
  </inkml:definitions>
  <inkml:trace contextRef="#ctx0" brushRef="#br0">93 76 15747,'-9'7'758,"1"2"0,0-1 0,0 1 1,0 0-1,1 1 0,0-1 0,-6 15 0,9-17-546,0 1 0,1 0 0,0-1 0,0 1 0,1 0 0,0 0 1,1 0-1,0 1 0,0-1 0,1 0 0,0 11 0,0-16-183,1 0-1,-1 0 1,1 0 0,-1 0-1,1 0 1,0 0 0,0 0-1,1 0 1,-1-1-1,0 1 1,1 0 0,0-1-1,-1 1 1,1-1-1,0 0 1,1 0 0,-1 1-1,0-1 1,0-1 0,1 1-1,-1 0 1,1-1-1,0 1 1,-1-1 0,1 1-1,0-1 1,0 0 0,0-1-1,0 1 1,0 0-1,0-1 1,0 1 0,0-1-1,4 0 1,4-1-23,1 1 1,-1-2-1,1 0 1,-1 0-1,0-1 1,1 0-1,18-9 1,-13 5 11,-1-2 0,0 0 0,0 0-1,0-2 1,-2 0 0,1 0 0,-1-2 0,18-21 0,-31 33-11,1 0 0,-1 0 0,0 0 1,0 0-1,0-1 0,0 1 0,0-1 0,-1 1 0,1 0 0,0-1 0,-1 1 0,1-1 1,-1 1-1,1-1 0,-1 0 0,0 1 0,0-1 0,1 1 0,-1-1 0,0 0 1,0 1-1,-1-1 0,1 1 0,0-1 0,-1 0 0,0-1 0,1 2 18,-1 0-1,1 0 0,-1 0 1,1 0-1,0 0 0,-1 0 1,1 0-1,0 0 0,0 0 1,0 0-1,-1-1 0,1 1 1,1 0-1,-1 0 0,0 0 1,0 0-1,1-2 0,-1 3-17,0-1 1,1 1-1,-1 0 0,1-1 0,-1 1 0,1 0 0,-1-1 1,1 1-1,-1 0 0,1-1 0,-1 1 0,1 0 0,-1 0 1,1 0-1,0 0 0,-1 0 0,1-1 0,-1 1 0,1 0 1,0 0-1,-1 0 0,1 1 0,-1-1 0,1 0 0,-1 0 1,1 0-1,0 1 0,2-1-7,-1 1 0,0-1 0,0 0-1,1 0 1,-1 0 0,0 0 0,0 0 0,1 0 0,-1 0-1,0-1 1,0 1 0,3-2 0,-4 2 7,0-1 0,0 0 1,0 1-1,-1-1 0,1 0 0,0 1 0,-1-1 1,1 0-1,0 0 0,-1 0 0,1 1 0,-1-1 1,1 0-1,-1 0 0,1 0 0,-1 0 0,0 0 1,1 0-1,-1 0 0,0 0 0,0 0 0,0 0 1,0 0-1,0 0 0,0 0 0,0 0 0,0 0 1,0-1-1,0 1 8,0 0 0,0 0 0,0 0 0,-1 0 0,1 0 0,0 1 0,0-1 0,0 0 0,-1 0 0,1 0 0,0 0 0,-1 1 0,1-1 0,0 0 0,-1 0 0,1 1 0,-1-1 0,0 0 0,1 1 0,-1-1 0,1 1 0,-1-1 0,0 0 0,1 1 0,-1 0 0,-1-1 0,1 0-6,0 1 0,-1 0 0,1 0 0,0 0 0,0 1 0,-1-1 0,1 0-1,0 0 1,0 1 0,-1-1 0,1 0 0,0 1 0,0-1 0,0 1 0,-2 1 0,-3 2-9,1 0 0,-1 0 0,1 0 0,0 1 0,-6 7 0,8-8 0,0 0 1,0 0-1,1 0 1,0 0-1,0 1 1,0-1-1,0 1 0,0-1 1,1 1-1,0 0 1,0-1-1,0 1 1,1 0-1,-1 0 1,1 0-1,1-1 1,0 7-1,-1-7 2,1-1 0,0 1-1,1-1 1,-1 1 0,0-1 0,1 0-1,0 0 1,0 0 0,0 0 0,0 0-1,0 0 1,1 0 0,-1-1 0,1 1 0,0-1-1,0 0 1,-1 0 0,2 0 0,-1 0-1,0 0 1,0-1 0,0 1 0,6 0-1,-4 0 6,0-1 0,1 0-1,-1 0 1,1 0-1,-1-1 1,1 0 0,-1 0-1,1 0 1,-1-1-1,1 0 1,-1 0-1,7-2 1,-4 1 42,-1-1-1,0-1 1,0 1-1,0-1 1,0 0 0,0 0-1,-1-1 1,8-7-1,-8 6 34,-1 1 0,1-1 0,-2 0 0,1-1 0,-1 1-1,0-1 1,0 0 0,4-10 0,-6 12-7,0-1 1,-1 1 0,0 0-1,0-1 1,0 1-1,0-1 1,-1 1-1,0-1 1,0 1 0,-1-1-1,1 1 1,-3-8-1,2 9-55,0 0 0,-1 0 0,0-1 0,0 1 0,0 1 0,0-1 0,-1 0 0,1 0 0,-1 1 0,0 0 0,0-1 1,0 1-1,-5-4 0,2 4 0,1-1 0,0 1 0,-1 0 1,0 1-1,0-1 0,0 1 0,0 0 0,-12-2 1,11 3-108,-1 0 0,0 1 0,1-1 0,-1 1 0,0 1 0,1 0 0,-1 0 1,0 0-1,1 1 0,-1 0 0,1 1 0,0-1 0,0 1 0,0 1 0,0-1 0,-6 6 0,12-9-42,0 1 0,0-1 0,0 1-1,1 0 1,-1 0 0,0 0 0,0-1-1,1 1 1,-1 0 0,0 0 0,1 0-1,-1 0 1,1 0 0,-1 0 0,1 0-1,0 0 1,-1 0 0,1 1 0,0-1 0,0 0-1,0 0 1,0 0 0,0 0 0,0 0-1,0 2 1,0-2-93,1 0 1,-1 0-1,1 0 0,0 0 0,-1 0 0,1 0 1,0 0-1,-1 0 0,1 0 0,0 0 0,0 0 1,0 0-1,0-1 0,0 1 0,0 0 0,0-1 1,0 1-1,0-1 0,0 1 0,1-1 1,-1 0-1,0 1 0,2-1 0,20 3-1462</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9.159"/>
    </inkml:context>
    <inkml:brush xml:id="br0">
      <inkml:brushProperty name="width" value="0.05" units="cm"/>
      <inkml:brushProperty name="height" value="0.05" units="cm"/>
      <inkml:brushProperty name="color" value="#FF0066"/>
    </inkml:brush>
  </inkml:definitions>
  <inkml:trace contextRef="#ctx0" brushRef="#br0">114 58 13203,'4'-5'364,"16"-21"2177,-19 25-2313,0 0 0,-1 0 0,1 0 1,0 0-1,-1 0 0,1 0 0,-1 0 0,1 0 0,-1 0 0,0 0 0,1 0 0,-1-1 0,0 1 0,0 0 0,0 0 0,0 0 1,0-1-1,0 1 0,0-2 0,-1 3-147,1-1 0,0 1 1,-1 0-1,1 0 0,-1-1 0,1 1 1,-1 0-1,1 0 0,-1 0 0,1 0 1,-1-1-1,1 1 0,-1 0 1,1 0-1,-1 0 0,1 0 0,-1 0 1,1 0-1,-1 1 0,0-1 0,1 0 1,-1 0-1,0 1 0,-15 4 804,7 0-708,0 0 0,0 0 0,0 0 0,1 1 0,0 1 0,0-1 0,1 1 0,0 1-1,-11 13 1,15-17-172,0 0-1,1 0 0,-1 0 0,1 0 0,0 0 0,0 0 1,1 0-1,-1 1 0,1-1 0,0 1 0,0-1 1,1 1-1,-1-1 0,1 1 0,0 0 0,0-1 0,1 1 1,-1-1-1,1 1 0,0-1 0,0 1 0,0-1 0,1 1 1,2 3-1,0-1-10,0 0 1,0-1-1,1 0 1,0 0-1,0 0 1,0-1-1,8 7 1,46 29 167,-26-20 177,-31-20-275,1 1-1,-1 0 0,1 0 1,-1 0-1,0 0 0,0 0 1,0 1-1,0-1 0,0 1 1,3 4-1,-5-6-41,0 0-1,1 0 1,-1 1 0,0-1-1,0 0 1,0 0 0,0 1-1,0-1 1,0 0 0,0 0-1,-1 1 1,1-1-1,0 0 1,-1 0 0,1 1-1,0-1 1,-1 0 0,0 0-1,1 0 1,-1 0 0,0 0-1,1 0 1,-1 0 0,0 0-1,0 0 1,0 0-1,-2 1 1,-3 4-80,-1 0 0,0 0 0,0-1 0,0 0 0,-1 0-1,0-1 1,0 1 0,0-2 0,-1 1 0,1-1 0,-18 3 0,25-6-65,0 0 0,0 1 0,0-1 1,0 0-1,0 0 0,0 0 0,0 0 1,0-1-1,0 1 0,0 0 0,0 0 1,0-1-1,0 1 0,0 0 0,0-1 1,0 1-1,0-1 0,0 1 0,0-1 1,0 0-1,0 1 0,1-1 0,-1 0 1,-1-1-1,1 0 39,1 1 1,-1-1-1,1 1 1,0-1-1,-1 1 0,1-1 1,0 1-1,0-1 1,0 1-1,0-1 1,0 1-1,1-1 0,-1 1 1,0-1-1,1 1 1,-1-1-1,1-1 1,10-20-205</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9.560"/>
    </inkml:context>
    <inkml:brush xml:id="br0">
      <inkml:brushProperty name="width" value="0.05" units="cm"/>
      <inkml:brushProperty name="height" value="0.05" units="cm"/>
      <inkml:brushProperty name="color" value="#FF0066"/>
    </inkml:brush>
  </inkml:definitions>
  <inkml:trace contextRef="#ctx0" brushRef="#br0">25 154 16075,'15'15'1681,"-3"5"1359,1 1-455,0 4-929,-4 1-455,1-4-761,-1 2-240,-4-7-200,1-3-296,-1-7-1129,0-7-1127,4-10 1280</inkml:trace>
  <inkml:trace contextRef="#ctx0" brushRef="#br0" timeOffset="1">2 2 13851,'-2'-1'632,"5"1"200,12 0-496,4 1-760,1-1-640,12-1 552</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0.029"/>
    </inkml:context>
    <inkml:brush xml:id="br0">
      <inkml:brushProperty name="width" value="0.05" units="cm"/>
      <inkml:brushProperty name="height" value="0.05" units="cm"/>
      <inkml:brushProperty name="color" value="#FF0066"/>
    </inkml:brush>
  </inkml:definitions>
  <inkml:trace contextRef="#ctx0" brushRef="#br0">143 198 14587,'-29'32'2740,"10"-12"-1221,0 0 0,-25 39 0,40-52-1430,-1 1 0,1 0 0,1-1 0,0 2 0,0-1 0,0 0 0,1 1 0,0-1 0,1 1 0,0 0 0,0-1 0,1 15 0,0-22-89,0 1 1,0 0-1,0-1 0,1 1 1,-1-1-1,0 1 0,1-1 1,-1 1-1,1-1 1,-1 1-1,1-1 0,0 1 1,-1-1-1,1 0 0,0 1 1,0-1-1,0 0 0,0 0 1,0 0-1,0 0 1,1 0-1,-1 0 0,0 0 1,0 0-1,1 0 0,-1 0 1,1-1-1,-1 1 0,1-1 1,-1 1-1,1-1 1,-1 1-1,3-1 0,-1 0-11,0 0-1,1 0 0,-1 0 0,0-1 0,0 1 1,0-1-1,0 0 0,0 0 0,0 0 1,0 0-1,0-1 0,-1 1 0,1-1 0,0 0 1,3-3-1,1-2-28,0 0-1,0-1 1,-1 0 0,-1 0-1,1 0 1,-1-1 0,0 0 0,-1 0-1,0 0 1,4-18 0,-1 2 18,-2-1 0,5-50 1,-8 58 27,-2-1 1,0 0-1,-1 1 0,0-1 1,-2 1-1,0 0 1,-1 0-1,-1 0 0,-14-32 1,19 49 1,0-1 1,-1 1-1,1 0 0,-1 0 1,0 0-1,1-1 0,-1 1 1,0 0-1,0 0 0,0 0 1,0 0-1,0 0 0,0 1 1,0-1-1,0 0 1,-1 0-1,2 1 1,-1 0 1,1 0 0,-1 0-1,1 1 1,0-1-1,-1 0 1,1 0-1,0 1 1,-1-1-1,1 0 1,0 1 0,-1-1-1,1 1 1,0-1-1,0 0 1,0 1-1,-1-1 1,1 1-1,0-1 1,0 0 0,0 1-1,0-1 1,0 1-1,0-1 1,0 1-1,-1-1 1,2 1-1,-1 0 1,-1 7 131,0 0 1,1 0-1,2 12 0,1 1 200,1 0 0,2-1 0,7 22-1,-9-32-205,0-1-1,0 1 0,1-1 0,0 0 0,1-1 0,0 1 0,0-1 0,12 11 0,-14-15-58,1 0 0,0 0 1,1-1-1,-1 0 0,0 0 0,1 0 1,0 0-1,0-1 0,0 0 0,9 2 1,-11-4-46,0 1 1,0-1-1,0 0 1,0 0 0,0 0-1,0 0 1,0-1 0,0 1-1,0-1 1,0 0 0,0 0-1,0-1 1,-1 1 0,1-1-1,0 0 1,-1 0 0,5-3-1,1-3-14,-1 0-1,0-1 1,0 1-1,-1-2 1,0 1-1,-1-1 1,0 0-1,0 0 1,-1-1-1,4-13 1,-8 23-2,0 0 0,-1-1 0,1 1 0,0-1 0,-1 1 0,1 0 0,0 0 0,0-1 0,0 1 0,0 0 0,1 0 1,1-2-1,-3 3 5,1 0 0,0 0 1,-1 0-1,1-1 1,0 1-1,-1 0 0,1 0 1,0 0-1,-1 0 1,1 0-1,0 0 0,-1 0 1,1 0-1,0 1 0,-1-1 1,1 0-1,0 0 1,-1 0-1,1 1 0,0-1 1,-1 0-1,1 1 1,-1-1-1,1 1 0,-1-1 1,1 0-1,-1 1 1,1-1-1,-1 1 0,1 1 1,7 7 184,-1 0 0,-1 1 0,9 16 0,-10-17-171,0 0 0,1 0 0,0 0-1,0-1 1,8 9 0,-13-16-106,0 0 0,0 0 0,0-1 1,0 1-1,0 0 0,0 0 1,0-1-1,0 1 0,0 0 1,1-1-1,-1 1 0,0-1 0,0 1 1,1-1-1,-1 0 0,0 0 1,1 0-1,-1 1 0,0-1 0,1 0 1,-1-1-1,2 1 0,-2-1-179,0 1 0,0-1 0,1 0 0,-1 1 0,0-1 0,0 0 0,0 0 0,0 0 0,0 0 0,-1 0 0,1 0 0,0 0 0,0 0 0,-1 0 0,1 0 0,-1-1 0,1 1 0,-1 0 0,1 0 0,-1-1 0,0 1 0,1-2 0,2-18-2681,1-3 1003</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0.415"/>
    </inkml:context>
    <inkml:brush xml:id="br0">
      <inkml:brushProperty name="width" value="0.05" units="cm"/>
      <inkml:brushProperty name="height" value="0.05" units="cm"/>
      <inkml:brushProperty name="color" value="#FF0066"/>
    </inkml:brush>
  </inkml:definitions>
  <inkml:trace contextRef="#ctx0" brushRef="#br0">0 76 9234,'6'-14'808,"7"-2"929,4 5-1289,7 0-352,3 5-16,-5 4-416,2 0 280</inkml:trace>
  <inkml:trace contextRef="#ctx0" brushRef="#br0" timeOffset="1">374 0 13659,'-3'3'2144,"-4"7"1201,-4 6-472,-4 9-257,-4 8-607,-1 4-233,5 2-648,0-4-328,15-3-431,7-5-145,12-11-144,6-2-32,4-9-216,1-4-248,5-1-689,-2-1-775,-1 2-1449,-9 7 1785</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1.079"/>
    </inkml:context>
    <inkml:brush xml:id="br0">
      <inkml:brushProperty name="width" value="0.05" units="cm"/>
      <inkml:brushProperty name="height" value="0.05" units="cm"/>
      <inkml:brushProperty name="color" value="#FF0066"/>
    </inkml:brush>
  </inkml:definitions>
  <inkml:trace contextRef="#ctx0" brushRef="#br0">0 0 16139,'1'18'1698,"1"0"-1,1-1 1,7 26-1,-3-11-780,72 357 2836,-78-387-3759,-1 3-22,1 1 0,0-1 0,1 0 1,-1 0-1,1 0 0,0 1 0,0-2 1,1 1-1,4 8 0,-7-13-8,1 0 0,-1 0 0,0 1 0,0-1-1,0 0 1,1 0 0,-1 1 0,0-1 0,0 0 0,0 0-1,1 0 1,-1 1 0,0-1 0,1 0 0,-1 0 0,0 0-1,0 0 1,1 0 0,-1 0 0,0 0 0,1 1 0,-1-1 0,0 0-1,1 0 1,-1 0 0,0 0 0,0 0 0,1 0 0,-1-1-1,0 1 1,1 0 0,0 0 0,4-10-1316,-2-19-1067,-2 27 2203,1-43-2640,5-59-874,-5 88 3475,1-1 0,0 1 0,12-33-1,-14 46 344,1-1 0,0 0 0,-1 1 0,1 0-1,0-1 1,1 1 0,-1 0 0,1 0 0,-1 0-1,1 0 1,0 0 0,0 1 0,0-1-1,0 1 1,1 0 0,-1 0 0,1 0 0,-1 0-1,1 1 1,0 0 0,-1-1 0,1 1 0,0 0-1,0 1 1,0-1 0,0 1 0,0 0 0,7 0-1,2 0 579,0 1 0,0 1 0,0 0 0,0 0 0,-1 1 0,1 1 1,22 9-1,-31-11-490,1 1 1,0-1 0,-1 1-1,1 0 1,-1 0 0,0 0 0,0 0-1,0 1 1,-1-1 0,1 1-1,-1 0 1,0 0 0,0 1 0,0-1-1,0 1 1,-1-1 0,0 1-1,0 0 1,0 0 0,0 0 0,-1 0-1,1 8 1,-2-7-124,0 0 0,-1 0-1,0 0 1,0-1 0,0 1 0,-1 0 0,0-1-1,0 1 1,-1-1 0,1 1 0,-1-1-1,0 0 1,0 0 0,-7 7 0,3-3-60,0-1 1,-1 0 0,-1 0-1,1-1 1,-1 0-1,-17 11 1,23-17-182,-1 1-1,1-1 1,0 1 0,-1-1 0,0 0 0,1 0 0,-7 0-1,9 0 61,0-1-1,0 0 0,0 0 0,1 0 1,-1 0-1,0-1 0,0 1 0,0 0 1,0 0-1,0 0 0,0-1 0,1 1 1,-1 0-1,0-1 0,0 1 0,1-1 1,-1 1-1,0-1 0,0 1 0,1-1 1,-1 1-1,1-1 0,-1 0 0,0 1 1,1-1-1,-1 0 0,1 0 0,0 1 1,-1-1-1,1 0 0,0 0 0,-1 0 1,1 1-1,0-1 0,0 0 0,-1-2 0,3-19-1395</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1.743"/>
    </inkml:context>
    <inkml:brush xml:id="br0">
      <inkml:brushProperty name="width" value="0.05" units="cm"/>
      <inkml:brushProperty name="height" value="0.05" units="cm"/>
      <inkml:brushProperty name="color" value="#FF0066"/>
    </inkml:brush>
  </inkml:definitions>
  <inkml:trace contextRef="#ctx0" brushRef="#br0">143 126 17276,'-1'1'275,"1"0"1,-1 1-1,0-1 1,0 0-1,1 0 1,-1 0 0,0 0-1,0 0 1,0 0-1,0 0 1,0-1-1,0 1 1,-1 1-1,-4 3 439,-2 3-583,-12 12 441,2 1 0,1 0-1,-17 26 1,31-41-492,-1-1 0,1 1 0,0 0-1,1 0 1,-1 0 0,1 1 0,0-1 0,1 1-1,0-1 1,0 1 0,0-1 0,1 1 0,-1 0-1,2-1 1,-1 1 0,1-1 0,0 1 0,3 9 0,-3-12-96,0-1 1,0 0 0,1 0 0,-1 0 0,1 0 0,0 0 0,0 0 0,0 0 0,0-1 0,1 1 0,-1-1 0,0 1 0,1-1 0,0 0 0,0 0 0,0 0 0,0 0 0,0-1 0,0 1 0,0-1 0,0 0 0,0 0 0,1 0 0,-1 0 0,0-1 0,1 1 0,-1-1 0,1 0 0,-1 0 0,1 0 0,-1 0 0,0-1 0,1 1 0,-1-1 0,1 0 0,-1 0 0,0 0 0,0 0 0,0-1 0,0 1 0,0-1 0,0 0 0,0 0 0,0 0 0,-1 0 0,5-5 0,-3 3-38,-1 0 0,0 0 1,0-1-1,-1 1 0,1-1 0,-1 0 0,2-7 0,9-39-71,-1 1 115,-7 34 43,-2 7 101,0 0 0,0 1 0,7-12 1,-8 17-48,-1 0 1,1 1-1,1-1 1,-1 0-1,0 1 1,1 0-1,-1 0 1,1-1-1,0 1 1,0 1 0,-1-1-1,7-3 1,4 1 372,-1-1 0,1 2 0,20-4 1,-27 6-322,0 0 1,0 0-1,0 1 1,1 0-1,-1 1 1,0-1-1,0 1 1,0 0-1,9 3 1,-12-3-122,0 1 1,-1-1-1,1 1 1,-1 0-1,1 0 1,-1 0-1,0 0 1,0 0-1,0 0 1,0 0-1,0 1 1,0-1-1,-1 1 1,1 0-1,-1-1 1,0 1-1,0 0 1,0 0-1,0 0 1,0 0-1,0 0 0,-1 0 1,1 4-1,0 5-16,-1 1-1,0 0 0,-4 23 0,4-33-33,1-4 2,4-11-20,6-20-22,-2-1 23,23-69-230,-28 90 227,1 0 0,1 1 0,0-1 0,1 2 0,0-1 0,9-11 0,-12 18 38,0 1 0,0-1-1,0 0 1,0 1 0,0 0 0,1 0-1,0 0 1,8-4 0,-10 7 12,-1-1 1,0 0-1,0 0 1,1 1-1,-1 0 0,0-1 1,1 1-1,-1 0 0,0 0 1,1 0-1,-1 0 1,0 1-1,1-1 0,-1 1 1,0-1-1,0 1 0,1 0 1,-1 0-1,0 0 0,0 0 1,0 0-1,3 3 1,1 1 3,0 1 1,-1 0-1,0 0 1,0 1-1,8 13 1,2 3-3,-12-19-36,4 7 56,1-1-1,0 1 0,0-2 1,14 12-1,-20-18-106,1-1-1,0 0 0,0 0 1,0 0-1,0-1 1,0 1-1,1-1 1,-1 0-1,1 0 0,-1 0 1,0 0-1,1 0 1,-1-1-1,1 0 1,0 1-1,-1-1 0,1-1 1,-1 1-1,1 0 1,5-2-1,-3-1-548,0 1 0,0-1-1,0 0 1,-1 0 0,10-6 0,-7 3-145,23-13-856</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2.215"/>
    </inkml:context>
    <inkml:brush xml:id="br0">
      <inkml:brushProperty name="width" value="0.05" units="cm"/>
      <inkml:brushProperty name="height" value="0.05" units="cm"/>
      <inkml:brushProperty name="color" value="#FF0066"/>
    </inkml:brush>
  </inkml:definitions>
  <inkml:trace contextRef="#ctx0" brushRef="#br0">124 279 14339,'-19'32'5528,"-4"21"-2560,9-20-1886,-2 2-335,3-8-409,2 0 0,-14 45-1,24-69-334,1 0 0,-1 1-1,1-1 1,0 0 0,0 0-1,0 0 1,0 0-1,0 0 1,1 0 0,-1 0-1,2 5 1,-1-7-4,-1 0-1,1 0 1,-1 0-1,1 0 1,0 0 0,-1 0-1,1 0 1,0-1 0,-1 1-1,1 0 1,0 0 0,0 0-1,0-1 1,0 1 0,0-1-1,0 1 1,0 0-1,0-1 1,0 0 0,0 1-1,0-1 1,0 0 0,0 1-1,1-1 1,-1 0 0,0 0-1,0 0 1,0 0 0,0 0-1,0 0 1,2-1-1,0 1-1,-1-1-1,0 0 0,1 0 0,-1 0 1,1 0-1,-1-1 0,0 1 0,0-1 1,0 1-1,0-1 0,0 0 0,0 1 1,0-1-1,-1 0 0,1 0 0,1-4 1,2-2-25,0 0 0,0-1 1,3-10-1,1-7-58,-1-1-1,-1 1 1,-2-1 0,4-36 0,-6-109-161,-4 138 283,-1 0-1,-3 1 0,-13-59 1,13 82 369,1 13-190,0 14 88,1 30 158,2 1 1,2-1 0,3 0 0,9 51 0,-11-81-315,1-1 0,1 0-1,1 0 1,12 31 0,-14-42-101,-1 0 0,1-1 0,0 1 0,0-1 0,0 0 0,1 1 0,0-2 0,0 1 1,0 0-1,0-1 0,0 1 0,0-1 0,1 0 0,0-1 0,0 1 0,-1-1 0,2 0 0,-1 0 0,6 1 0,-4-2-48,0 0-1,0 0 0,0-1 0,0 0 0,0 0 1,0-1-1,0 0 0,0 0 0,0-1 1,-1 1-1,1-2 0,0 1 0,-1-1 0,1 0 1,-1 0-1,10-7 0,-10 5-426,0 1 0,0-1 0,0 0 0,-1-1 0,0 1 0,0-1 0,-1 0 0,0 0 0,0-1 0,4-7 0,7-29-1162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2.455"/>
    </inkml:context>
    <inkml:brush xml:id="br0">
      <inkml:brushProperty name="width" value="0.05" units="cm"/>
      <inkml:brushProperty name="height" value="0.05" units="cm"/>
      <inkml:brushProperty name="color" value="#FF0066"/>
    </inkml:brush>
  </inkml:definitions>
  <inkml:trace contextRef="#ctx0" brushRef="#br0">11 276 10050,'-5'59'5345,"3"-48"-4143,0 0 0,1 1 1,1-1-1,0 1 0,0-1 0,3 17 0,-3-27-1166,0-1-1,0 1 1,0-1-1,0 1 1,1 0-1,-1-1 1,0 1-1,0-1 0,0 1 1,0-1-1,1 1 1,-1-1-1,0 1 1,0-1-1,1 1 1,-1-1-1,0 1 1,1-1-1,-1 1 0,1-1 1,-1 0-1,1 1 1,-1-1-1,1 1 1,-1-1-1,1 0 1,-1 0-1,1 1 1,-1-1-1,1 0 0,-1 0 1,1 0-1,-1 0 1,1 0-1,0 1 1,-1-1-1,1 0 1,-1 0-1,1 0 1,-1-1-1,1 1 0,0 0 1,-1 0-1,1 0 1,-1 0-1,1 0 1,-1-1-1,1 1 1,0-1-1,2 0 2,-1-1 1,1 0-1,-1-1 0,1 1 1,-1 0-1,0-1 0,3-4 1,4-5-3,-2-1 0,0-1 1,0 0-1,-2 0 1,7-19-1,-6 9-31,-1-1 0,4-34 0,-9 55 1,0 0 1,1 0 0,0 0 0,0 0 0,0 0-1,3-6 1,-4 9 0,1 1-1,-1-1 0,0 1 1,1-1-1,-1 1 0,0-1 0,1 1 1,-1-1-1,1 1 0,-1 0 1,1-1-1,-1 1 0,1 0 1,-1-1-1,1 1 0,-1 0 1,1 0-1,-1-1 0,1 1 0,0 0 1,0 0 9,0 0 0,0 0-1,0 0 1,0 1 0,0-1 0,0 0 0,0 1 0,0-1 0,0 0 0,0 1 0,-1-1 0,1 1-1,0-1 1,0 1 0,0 0 0,1 1 0,11 11 348,-7-7-116,-1-1 0,1 1-1,10 5 1,-14-9-177,0-1 0,1 0 0,-1 0 0,1 0-1,-1 0 1,1 0 0,-1 0 0,1-1 0,-1 1 0,1-1-1,0 0 1,-1 0 0,1 0 0,4-1 0,1-1-10,1 0 1,0-1-1,-1 0 0,1-1 1,-1 0-1,0 0 0,0-1 1,0 0-1,-1 0 0,0-1 1,0 0-1,0 0 1,-1-1-1,0 0 0,0 0 1,-1 0-1,1-1 0,5-12 1,-9 16-61,-1 0 1,0 0 0,0 0-1,0 0 1,0 0-1,-1-1 1,1 1 0,-1 0-1,0 0 1,-1-1-1,1 1 1,-1 0 0,0 0-1,0 0 1,0 0-1,0 0 1,-1 0-1,1 0 1,-5-7 0,5 9-1,-1 0 0,1 0-1,-1 0 1,1 0 0,-1 0 0,0 1 0,1-1 0,-1 1 0,0-1 0,0 1 0,0-1 0,0 1 0,0 0 0,-1 0 0,1 0 0,0 0-1,0 0 1,-1 1 0,1-1 0,-1 1 0,1 0 0,0-1 0,-1 1 0,1 0 0,-1 0 0,1 1 0,-1-1 0,1 0 0,0 1 0,-1-1-1,1 1 1,0 0 0,-1 0 0,1 0 0,-2 1 0,-1 1-1,0 1 0,0-1 0,1 1 0,-1 0 1,1 0-1,0 0 0,0 0 0,1 1 0,-1 0 0,1-1 0,0 1 0,0 1 0,0-1 0,1 0 1,0 1-1,-2 7 0,0 1 3,1 0-1,1 0 1,0 1 0,0-1 0,2 22 0,1-23-13,0 0 0,1 0-1,1 0 1,0 0 0,1 0 0,0-1 0,0 1-1,9 13 1,6 8-1026,34 45 0,-44-67 558,3 5-1450,-1 0 0,17 35-1,-12-4-53</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32.628"/>
    </inkml:context>
    <inkml:brush xml:id="br0">
      <inkml:brushProperty name="width" value="0.05" units="cm"/>
      <inkml:brushProperty name="height" value="0.05" units="cm"/>
      <inkml:brushProperty name="color" value="#FF0066"/>
    </inkml:brush>
  </inkml:definitions>
  <inkml:trace contextRef="#ctx0" brushRef="#br0">48 1 22501,'-3'36'2552,"-3"2"1321,-4-11-1848,-3-5-625,5-11-1288,1-11-712,19-27-9106</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04.471"/>
    </inkml:context>
    <inkml:brush xml:id="br0">
      <inkml:brushProperty name="width" value="0.05" units="cm"/>
      <inkml:brushProperty name="height" value="0.05" units="cm"/>
      <inkml:brushProperty name="color" value="#FF0066"/>
    </inkml:brush>
  </inkml:definitions>
  <inkml:trace contextRef="#ctx0" brushRef="#br0">0 62 10618,'7'-9'920,"4"-6"657,2 3 63,-2-1-168,0 4-191,-5 5-377,-4 6-344,-2 9-288,-5 5-176,-1 9-64</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5.030"/>
    </inkml:context>
    <inkml:brush xml:id="br0">
      <inkml:brushProperty name="width" value="0.05" units="cm"/>
      <inkml:brushProperty name="height" value="0.05" units="cm"/>
      <inkml:brushProperty name="color" value="#FF0066"/>
    </inkml:brush>
  </inkml:definitions>
  <inkml:trace contextRef="#ctx0" brushRef="#br0">0 21 11162,'1'-1'135,"-1"0"1,1 0-1,-1 0 0,1 0 0,-1 1 0,1-1 0,0 0 0,-1 0 0,1 0 0,0 1 0,0-1 0,-1 0 1,1 1-1,0-1 0,0 0 0,0 1 0,0 0 0,0-1 0,0 1 0,0-1 0,2 1 0,24-5 1621,-25 5-1561,4 0 26,1 0 0,-1 0 0,0 1 0,0 0 0,0 0 1,0 0-1,-1 1 0,1 0 0,0 0 0,0 1 0,-1-1 0,0 1 0,1 0 1,-1 1-1,0-1 0,-1 1 0,6 5 0,8 9 192,0 1-1,25 34 0,-39-47-325,200 281 2599,-165-225-2106,-3 2 0,50 125 0,-45-66-170,-4 1 0,28 181 0,-8 264 1521,-30-243-151,-25-313-1746,1 6 82,-1 0 0,0 20 0,-2-35-139,0-1 0,0 1-1,0 0 1,-1 0 0,1-1 0,-1 1 0,0 0 0,0-1 0,-1 1 0,1-1 0,-1 1 0,0-1 0,1 1-1,-1-1 1,-1 0 0,-3 5 0,-5-2-915,11-6 891,-1 0 1,1 0 0,0 0 0,-1 0-1,1 1 1,0-1 0,0 0 0,-1 0 0,1 0-1,0 0 1,-1 0 0,1 0 0,0 0-1,0 0 1,-1 0 0,1-1 0,0 1-1,-1 0 1,1 0 0,0 0 0,0 0 0,-1 0-1,1 0 1,0-1 0,0 1 0,0 0-1,-1 0 1,1 0 0,0-1 0,0 1 0,0 0-1,-1 0 1,1 0 0,0-1 0,0 1-1,0 0 1,0 0 0,0-1 0,0 1-1,-1-1 1,1-27-1139</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0:25.915"/>
    </inkml:context>
    <inkml:brush xml:id="br0">
      <inkml:brushProperty name="width" value="0.05" units="cm"/>
      <inkml:brushProperty name="height" value="0.05" units="cm"/>
      <inkml:brushProperty name="color" value="#FF0066"/>
    </inkml:brush>
  </inkml:definitions>
  <inkml:trace contextRef="#ctx0" brushRef="#br0">1 169 12491,'3'41'2269,"1"1"1,2-1 0,18 61 0,-26-119-2077,0-1 1,1-32-1,0 11-161,0 15-18,-1-7 4,1 0-1,2 0 0,0 0 0,10-47 0,-10 74 6,0 0 0,0 0-1,1 0 1,-1 1 0,1-1 0,4-7 0,-5 10 3,-1 1 0,1-1 0,0 0 0,-1 0 0,1 1 0,0-1 0,0 0 0,0 1 1,-1-1-1,1 1 0,0-1 0,0 1 0,0-1 0,0 1 0,0 0 0,0 0 0,0-1 1,0 1-1,0 0 0,0 0 0,0 0 0,0 0 0,0 0 0,0 0 0,0 0 0,0 0 1,0 1-1,0-1 0,0 0 0,0 0 0,0 1 0,0-1 0,0 1 0,0-1 0,0 1 1,0 0-1,8 6 254,0 0 1,-1 1-1,0 0 0,-1 0 1,1 0-1,11 20 1,-1-3 110,1 0-88,24 32 34,90 92 0,-126-141-817,1-1 1,1 0-1,0-1 0,0 1 0,0-2 1,10 5-1,-16-9 323,-1 0-1,0-1 1,0 1 0,1-1-1,-1 0 1,0 0-1,1 0 1,3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09.569"/>
    </inkml:context>
    <inkml:brush xml:id="br0">
      <inkml:brushProperty name="width" value="0.05" units="cm"/>
      <inkml:brushProperty name="height" value="0.05" units="cm"/>
      <inkml:brushProperty name="color" value="#FF0066"/>
    </inkml:brush>
  </inkml:definitions>
  <inkml:trace contextRef="#ctx0" brushRef="#br0">1 2 8354,'3'-1'5503,"10"0"-3070,-2 6-1432,-7-4-864,0 0 0,-1 1 0,1-1 0,-1 1 1,1 0-1,-1 0 0,0 0 0,0 0 1,0 0-1,0 1 0,0 0 0,0-1 0,-1 1 1,1 0-1,-1 0 0,0 0 0,0 1 0,2 3 1,22 56 1230,-3 1 0,21 94 0,-35-115-918,-3 0 0,-1 1 0,-3 0 0,-1 0-1,-2 0 1,-3-1 0,-15 79 0,17-112-506,1-1 0,-1 1 0,2 0 0,-1 16 0,5-19-1075,-4-7 1078,0 0 1,0 0-1,1 0 1,-1 0-1,0 0 0,1-1 1,-1 1-1,0 0 1,0 0-1,1 0 0,-1 0 1,0 0-1,0 0 1,0-1-1,1 1 0,-1 0 1,0 0-1,0 0 1,0-1-1,1 1 0,-1 0 1,0 0-1,0-1 1,0 1-1,0 0 0,0 0 1,0-1-1,0 1 1,1-1-1,6-20-1074</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0.474"/>
    </inkml:context>
    <inkml:brush xml:id="br0">
      <inkml:brushProperty name="width" value="0.05" units="cm"/>
      <inkml:brushProperty name="height" value="0.05" units="cm"/>
      <inkml:brushProperty name="color" value="#FF0066"/>
    </inkml:brush>
  </inkml:definitions>
  <inkml:trace contextRef="#ctx0" brushRef="#br0">40 54 10810,'3'-12'7404,"-3"12"-7339,4 21 2826,-1 35-1420,0-25-922,-1 0-1,-2 1 0,-1-1 0,-6 33 1,7-64-544,0 0-1,0 0 1,0 0 0,0 0 0,0 1 0,0-1 0,0 0 0,0 0-1,0 0 1,0 0 0,0 0 0,0 0 0,0 0 0,0 0 0,0 0-1,0 0 1,0 0 0,0 0 0,0 0 0,0 0 0,0 0 0,0 0-1,0 0 1,0 1 0,0-1 0,-1 0 0,1 0 0,0 0 0,0 0-1,0 0 1,0 0 0,0 0 0,0 0 0,0 0 0,0 0-1,0 0 1,0 0 0,0 0 0,0 0 0,0 0 0,0 0 0,0 0-1,0 0 1,0 0 0,-1 0 0,1 0 0,0 0 0,0 0 0,0 0-1,0 0 1,0 0 0,0 0 0,0 0 0,0 0 0,0 0 0,0 0-1,0 0 1,0 0 0,0 0 0,0 0 0,0-1 0,-4-4 103,-1-6-40,-2-11 10,1 0-1,1 0 1,-3-38-1,5-68 32,8 90 98,-5 38-201,0 0 1,0 0 0,0 0 0,0 1 0,0-1-1,0 0 1,0 0 0,0 0 0,0 0-1,0 0 1,0 0 0,0 0 0,0 0-1,0 0 1,1 0 0,-1 0 0,0 0 0,0 0-1,0 0 1,0 0 0,0 0 0,0 0-1,0 0 1,0 0 0,0 0 0,0 0-1,0 0 1,0 0 0,0 0 0,0 0 0,0 0-1,0 0 1,1 0 0,-1 0 0,0 0-1,0 0 1,0 0 0,0 0 0,0-1 0,0 1-1,0 0 1,0 0 0,0 0 0,0 0-1,0 0 1,0 0 0,0 0 0,0 0-1,0 0 1,0 0 0,0 0 0,0 0 0,0 0-1,3 6 134,9 66 504,-4-22 179,5 90 0,-13-140-819,-1 0 1,1 0-1,0 0 1,0 0-1,-1 0 1,1 0-1,0 0 1,0 0-1,0 0 1,-1 0-1,1-1 1,0 1-1,0 0 0,-1 0 1,1 0-1,0 0 1,0 0-1,0 0 1,0 0-1,-1 0 1,1-1-1,0 1 1,0 0-1,0 0 1,0 0-1,-1 0 1,1-1-1,0 1 1,0 0-1,0 0 0,0 0 1,0-1-1,0 1 1,0 0-1,0 0 1,-1-1-1,-16-49-3812,5 16-1908,-1-5 2486</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4.139"/>
    </inkml:context>
    <inkml:brush xml:id="br0">
      <inkml:brushProperty name="width" value="0.05" units="cm"/>
      <inkml:brushProperty name="height" value="0.05" units="cm"/>
      <inkml:brushProperty name="color" value="#FF0066"/>
    </inkml:brush>
  </inkml:definitions>
  <inkml:trace contextRef="#ctx0" brushRef="#br0">3277 124 10346,'3'-6'686,"0"1"-1,0-1 0,-1 1 1,0-1-1,0 0 0,1-9 1,-3 13-517,0 0-1,0 0 1,0 0 0,0 0 0,-1 0 0,1 0 0,-1 0-1,1 0 1,-1 0 0,0 0 0,0 1 0,0-1-1,0 0 1,0 1 0,0-1 0,0 0 0,0 1-1,-1-1 1,1 1 0,-1 0 0,1-1 0,-1 1 0,1 0-1,-3-1 1,-5-3 0,1 1 0,-1 0 0,0 0 0,0 1 1,0 0-1,0 1 0,-1 0 0,1 0 0,-19 0 0,1 2-51,-1 0 1,-31 6-1,-15 6-26,1 3-1,1 3 1,1 4-1,1 2 1,0 3 0,-95 54-1,-30 21-102,-154 88-22,277-143 167,-73 62-1,-57 67 327,93-79-309,-42 42 160,24-21-177,86-79-81,-43 52-1,-29 49 10,-50 58 98,127-158-37,-51 70 0,70-83-94,0 0-1,2 2 1,1 0 0,-10 32-1,-14 52 41,-36 98 7,74-210-76,-89 218 46,18 7-34,63-191-4,-70 303 52,18 2 292,31-74 434,17-183-60,4 0 0,4 98 0,4-157-405,0-1 1,-2 1 0,-7 41 0,6-56-255,-2 5 111,5-14-172,-1 1-1,1-1 1,0 0-1,0 1 1,0-1-1,0 0 0,0 1 1,0-1-1,0 1 1,0-1-1,0 0 0,0 1 1,0-1-1,0 0 1,1 1-1,-1-1 0,0 0 1,0 1-1,0-1 1,0 0-1,0 1 0,1-1 1,-1 0-1,0 1 1,0-1-1,1 0 0,-1 0 1,1 1-1,-1-23-1568,1-4-1651,-1 6-2354,-2-22 1,-2 19 3007</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4.767"/>
    </inkml:context>
    <inkml:brush xml:id="br0">
      <inkml:brushProperty name="width" value="0.05" units="cm"/>
      <inkml:brushProperty name="height" value="0.05" units="cm"/>
      <inkml:brushProperty name="color" value="#FF0066"/>
    </inkml:brush>
  </inkml:definitions>
  <inkml:trace contextRef="#ctx0" brushRef="#br0">18 48 8298,'-18'-4'6733,"22"15"-2973,-4-9-3714,41 142 5506,-22-67-4928,-11-47-461,-2 2-1,-1-1 0,-2 1 0,-1-1 1,-2 33-1,0-56-145,-1-2-6,1 0-1,0 0 1,0 0 0,1 0-1,-1 0 1,1 0 0,0-1-1,1 1 1,2 7 0,-3-12-10,0 1 1,0-1-1,1 0 0,-1 0 1,0 1-1,1-1 1,-1 0-1,1 0 0,-1-1 1,1 1-1,-1 0 0,1 0 1,0-1-1,-1 1 1,1-1-1,0 1 0,0-1 1,-1 0-1,1 0 1,0 0-1,0 0 0,-1 0 1,1 0-1,0 0 0,0 0 1,-1-1-1,3 0 1,4-3 4,-1 0 1,0 0-1,0-1 1,0 1-1,-1-2 1,0 1-1,0-1 1,0 0-1,-1 0 1,0-1-1,0 1 1,0-1-1,4-9 1,-4 6-1,0-1 0,-1 1 0,0-1 0,-1 0 0,0 0 0,0 0 0,-2 0 0,1 0 1,-1-13-1,-1 17 10,-1-1-1,0 1 1,0-1 0,-1 1 0,0 0 0,0 0 0,-1 0 0,0 0 0,0 0-1,-1 0 1,1 1 0,-7-8 0,-6-7 140,-2 0-1,-21-19 0,11 12 194,-37-30 175,48 45-484,14 10-79,0 1 0,0-1 0,0 0-1,1 0 1,-1 0 0,1 0 0,0-1 0,-1 1-1,1-1 1,-2-5 0,3 7-54,1 0 0,0 0 0,-1 1-1,1-1 1,0 0 0,0 0 0,0 0 0,0 1-1,0-1 1,0 0 0,1 0 0,-1 0 0,1 1 0,-1-1-1,1 0 1,0 1 0,-1-1 0,1 0 0,0 1-1,0-1 1,0 1 0,0-1 0,0 1 0,1 0 0,1-3-1,14-9-374</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6.565"/>
    </inkml:context>
    <inkml:brush xml:id="br0">
      <inkml:brushProperty name="width" value="0.05" units="cm"/>
      <inkml:brushProperty name="height" value="0.05" units="cm"/>
      <inkml:brushProperty name="color" value="#FF0066"/>
    </inkml:brush>
  </inkml:definitions>
  <inkml:trace contextRef="#ctx0" brushRef="#br0">41 344 6697,'-3'0'639,"1"0"-1,0 0 0,-1 0 0,1 1 1,-1-1-1,1 1 0,0-1 0,-5 2 1,6-1-517,0 0 1,0-1 0,0 1 0,1 0-1,-1 0 1,0 0 0,0 0 0,0 0-1,1 0 1,-1 0 0,0 0 0,1 0-1,-1 0 1,1 0 0,-1 0 0,1 0-1,-1 0 1,1 0 0,0 1-1,0 0 1,-1 4 131,0 1 1,1-1-1,0 0 0,0 0 0,1 0 1,0 0-1,0 0 0,3 8 0,2 6 253,11 21-1,-9-22-194,55 136 1426,57 218 1,-114-350-1705,-2 0 0,-1 0 0,0 1 1,-2-1-1,-2 37 0,0-56-27,1-1-1,-1 1 0,0-1 1,0 1-1,0-1 1,0 0-1,0 1 1,-1-1-1,0 0 1,1 0-1,-5 5 1,5-7-4,1-1 0,-1 1 1,0 0-1,0-1 0,1 1 1,-1 0-1,0-1 0,0 1 1,0-1-1,0 0 0,0 1 1,0-1-1,0 0 0,1 1 0,-1-1 1,0 0-1,0 0 0,-2 0 1,2 0-2,-1 0 1,1-1 0,0 1-1,-1-1 1,1 1 0,0-1-1,-1 0 1,1 1-1,0-1 1,0 0 0,-1 0-1,1 0 1,0 0 0,0 0-1,0 0 1,-1-1-1,0-2-1,-1 1 0,1-1 0,-1 0 0,1 0 0,1 0 0,-1 0 0,0 0 0,0-6 0,-8-40-8,7 27 9,-63-243 18,49 207-169,2-1 0,-10-100 0,22 127 76,1 0 1,2 0-1,2 0 1,1 0 0,1 0-1,15-52 1,-10 61 69,0 1 0,2 0 1,1 0-1,19-25 0,-10 14-2,-9 14 9,1 0 0,22-24 0,-31 39 2,1 0-1,0 0 0,1 0 0,-1 0 0,1 1 1,0 0-1,0 0 0,1 0 0,-1 1 0,1 0 0,12-4 1,-16 6 1,0 1 0,0 0 1,-1 0-1,1 0 1,0 0-1,-1 0 0,1 1 1,0-1-1,-1 1 0,1-1 1,0 1-1,-1 0 1,1 0-1,-1 0 0,1 1 1,-1-1-1,0 1 0,0-1 1,1 1-1,-1 0 1,0-1-1,0 1 0,-1 0 1,1 0-1,0 1 0,-1-1 1,3 5-1,2 2 0,-2 1 0,1 0 0,-1 0 0,-1 0 0,4 18 0,-4-17 10,-1 1-1,0-1 1,-1 1 0,-1 0 0,0-1 0,0 1 0,-1 0 0,-1-1 0,0 1 0,0-1-1,-1 0 1,0 0 0,-1 0 0,-1 0 0,0 0 0,0-1 0,-9 13 0,-3-1 3,0-1-1,-25 21 1,-4 6 57,43-42-61,8-5-10,14-7 0,-16 5-1,13-4 28,-1 0 0,1 1-1,0 1 1,0 0 0,1 1 0,-1 1-1,25 1 1,-35 0 56,0 1 0,0 0-1,0 0 1,-1 0 0,1 1 0,-1-1 0,1 2-1,-1-1 1,0 0 0,1 1 0,-1 0 0,0 0-1,-1 1 1,1-1 0,-1 1 0,1 0 0,-1 0-1,0 1 1,-1-1 0,1 1 0,-1 0 0,0 0-1,0 0 1,3 8 0,-4-8 24,0 0 0,0 0 0,-1 1 0,0-1 0,0 1 0,0-1 0,-1 1 0,0-1 0,0 1 0,0 0-1,-1-1 1,1 1 0,-3 7 0,0-6-16,1 0 0,-1 0 0,0-1-1,-1 0 1,1 1 0,-1-1 0,-1 0 0,1-1-1,-1 1 1,-5 4 0,-12 10 25,-1-2 0,0 0-1,-32 18 1,-79 36-17,128-70-108,-29 14 33,33-15-35,0 0 0,-1-1 0,0 1 0,1-1 0,-1 1 0,1-1 0,-1 0 0,1 0 0,-1 0 0,0 0 0,-2-1 0,4 1-20,1-1 1,-1 1-1,0 0 0,1-1 1,-1 1-1,1-1 1,0 1-1,-1 0 1,1-1-1,-1 1 1,1-1-1,0 1 0,-1-1 1,1 0-1,0 1 1,0-1-1,-1 1 1,1-1-1,0 0 1,0 1-1,0-1 1,0 1-1,0-1 0,-1 0 1,1 1-1,1-1 1,-1 1-1,0-1 1,0 0-1,0 1 1,0-1-1,0 0 0,0 1 1,1-1-1,-1 1 1,0-1-1,1 0 1,11-24-1048,-12 24 990,63-96-5028,-23 37 2262,-6 7 1408</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6.976"/>
    </inkml:context>
    <inkml:brush xml:id="br0">
      <inkml:brushProperty name="width" value="0.05" units="cm"/>
      <inkml:brushProperty name="height" value="0.05" units="cm"/>
      <inkml:brushProperty name="color" value="#FF0066"/>
    </inkml:brush>
  </inkml:definitions>
  <inkml:trace contextRef="#ctx0" brushRef="#br0">35 8 9234,'10'-5'557,"-5"3"2244,-8 11-741,-5 4-1211,2 0-1,0 0 0,1 1 0,0 0 0,1 0 1,1 0-1,-3 17 0,3 45 230,3 0 0,3 0-1,4 0 1,28 131 0,-24-164-811,2 0-1,1-1 1,24 47-1,74 112 95,-96-174-1911,12 30-1,-28-56 975,0 0 472,0-1 0,0 0 0,1 0 0,-1 1 0,0-1 0,0 0 0,0 0 0,0 1 0,0-1 0,0 0 0,0 0 0,0 0 0,1 1 0,-1-1 0,0 0 1,0 0-1,0 0 0,0 1 0,1-1 0,-1 0 0,0 0 0,0 0 0,0 0 0,1 0 0,-1 0 0,0 1 0,0-1 0,1 0 0,-1 0 0,0 0 0,0 0 0,1 0 0,-1 0 0,0 0 0,0 0 0,1 0 0,-1 0 0,0 0 0,0 0 0,0 0 0,1 0 0,-1 0 0,1-1 0,12-5-1574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3.223"/>
    </inkml:context>
    <inkml:brush xml:id="br0">
      <inkml:brushProperty name="width" value="0.05" units="cm"/>
      <inkml:brushProperty name="height" value="0.05" units="cm"/>
      <inkml:brushProperty name="color" value="#FF0066"/>
    </inkml:brush>
  </inkml:definitions>
  <inkml:trace contextRef="#ctx0" brushRef="#br0">318 28 12579,'-1'-2'223,"0"0"0,-1 0 0,1 1-1,-1-1 1,1 0 0,-1 0 0,0 1 0,0-1 0,0 1 0,0-1 0,0 1 0,0 0 0,0 0 0,0 0 0,0 0 0,-1 0 0,1 0 0,0 1 0,0-1 0,-1 1-1,1-1 1,-1 1 0,1 0 0,0 0 0,-1 0 0,1 0 0,-1 1 0,1-1 0,-5 2 0,-3 1 155,0 0 0,0 1 0,0 0 0,1 1 0,-14 9 0,-3 3 613,-40 34 1,54-41-778,1 1 0,1 0 1,0 0-1,0 2 1,-11 17-1,19-27-166,0 1 1,1 0-1,-1 0 0,0-1 1,1 1-1,0 0 0,0 0 0,-1 9 1,2-12-33,0 1-1,0 0 1,1-1 0,-1 1 0,0-1 0,1 1-1,-1-1 1,0 1 0,1 0 0,0-1 0,-1 0-1,1 1 1,0-1 0,0 1 0,0-1 0,0 0-1,0 1 1,0-1 0,0 0 0,0 0 0,1 0-1,-1 0 1,0 0 0,1 0 0,2 1-1,12 4 38,-1-1-1,2 0 0,-1-2 1,0 1-1,19 0 0,10 2 48,-44-6-98,25 5 139,1 1 1,40 14 0,-63-19-115,-1 1 0,0-1 1,0 1-1,0-1 1,-1 1-1,1 0 1,5 5-1,-7-6-15,0 0-1,-1 0 1,1 0 0,0 0-1,0 0 1,-1 0 0,1 1-1,0-1 1,-1 0 0,0 1 0,1-1-1,-1 0 1,0 1 0,1-1-1,-1 0 1,0 1 0,0-1-1,0 1 1,0-1 0,0 0-1,-1 1 1,1 1 0,-2 1 6,1-1 0,-1 1 0,1-1 0,-1 0 1,0 0-1,-1 0 0,1 0 0,0 0 0,-5 5 0,-29 21 46,30-24-57,-8 6 17,-1 0 0,-1-1 0,0 0 1,-18 7-1,28-15-115,1 0 1,-1 0 0,0 0 0,1-1-1,-1 0 1,0 0 0,-9-1-1,12 0-100,0 0 0,-1 0-1,1-1 1,0 0 0,-1 0-1,1 0 1,0 0-1,0 0 1,0-1 0,0 1-1,0-1 1,0 0 0,-5-4-1,5 3-237,0 0-1,0 0 0,1 0 1,0 0-1,0-1 1,0 1-1,0-1 1,0 0-1,0 1 1,0-5-1,0-15-1030</inkml:trace>
  <inkml:trace contextRef="#ctx0" brushRef="#br0" timeOffset="1">372 182 14451,'14'16'1712,"2"1"769,1 2-265,-4-1-631,0 1-569,-2-2-344,-3-1-376,1 0-128,-1-3-88,-5-4-88,-3-7-616,4-1-416,0-9-1401,4-4 1753,7-1-72</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7.335"/>
    </inkml:context>
    <inkml:brush xml:id="br0">
      <inkml:brushProperty name="width" value="0.05" units="cm"/>
      <inkml:brushProperty name="height" value="0.05" units="cm"/>
      <inkml:brushProperty name="color" value="#FF0066"/>
    </inkml:brush>
  </inkml:definitions>
  <inkml:trace contextRef="#ctx0" brushRef="#br0">1 32 12939,'1'-2'319,"0"0"0,0-1 1,0 1-1,1 0 1,-1 0-1,1 0 0,0 0 1,0 0-1,0 0 0,0 0 1,0 1-1,0-1 0,3-1 1,-3 2-161,-1 1 1,1-1-1,0 1 0,-1 0 1,1-1-1,0 1 1,-1 0-1,1 0 1,0 0-1,-1 0 0,1 1 1,0-1-1,-1 0 1,1 1-1,0-1 1,-1 1-1,1 0 0,-1-1 1,1 1-1,-1 0 1,0 0-1,3 1 1,-1 1 29,1 1 1,0-1 0,-1 1-1,0 0 1,0-1 0,0 1 0,0 1-1,-1-1 1,0 0 0,0 1-1,0-1 1,0 1 0,0-1 0,-1 1-1,0 0 1,0 5 0,2 12 264,-1-1 0,-1 29 0,-1-40-338,0 22 180,8 49 1,-6-68-304,1 1-1,0-1 1,1 0 0,0 0 0,1 0 0,8 14 0,-12-26-15,13 19-543,-13-19 483,-1 0-1,1-1 0,-1 0 1,1 1-1,-1-1 0,1 1 1,-1-1-1,1 0 0,-1 1 1,1-1-1,-1 0 0,1 1 0,0-1 1,-1 0-1,1 0 0,-1 0 1,1 0-1,0 1 0,-1-1 1,1 0-1,0 0 0,-1 0 1,1 0-1,0-1 0,-1 1 0,1 0 1,-1 0-1,1 0 0,0 0 1,-1-1-1,1 1 0,-1 0 1,2-1-1,10-14-1149</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7.705"/>
    </inkml:context>
    <inkml:brush xml:id="br0">
      <inkml:brushProperty name="width" value="0.05" units="cm"/>
      <inkml:brushProperty name="height" value="0.05" units="cm"/>
      <inkml:brushProperty name="color" value="#FF0066"/>
    </inkml:brush>
  </inkml:definitions>
  <inkml:trace contextRef="#ctx0" brushRef="#br0">0 110 10962,'13'-5'1665,"1"-3"1927,7-1-1367,0-2-153,1-2-359,0 2-537,2 0-320,-2 3-528,3 2-152,1-1-280,-1 1-472,0 0-1224,-1-1-561,-3 6 1009</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8.093"/>
    </inkml:context>
    <inkml:brush xml:id="br0">
      <inkml:brushProperty name="width" value="0.05" units="cm"/>
      <inkml:brushProperty name="height" value="0.05" units="cm"/>
      <inkml:brushProperty name="color" value="#FF0066"/>
    </inkml:brush>
  </inkml:definitions>
  <inkml:trace contextRef="#ctx0" brushRef="#br0">0 0 14827,'2'0'221,"0"1"-1,-1-1 1,1 0-1,0 1 1,-1-1-1,1 1 1,0 0 0,-1 0-1,1-1 1,-1 1-1,1 0 1,-1 0-1,0 0 1,1 0-1,-1 1 1,0-1-1,0 0 1,1 1 0,-1-1-1,0 0 1,0 1-1,-1-1 1,2 4-1,3 4 290,-2 1 0,1-1 0,1 11 0,-2-8-34,19 81 2113,13 117 1,-29-164-2174,1-8-255,-4-19-769,0 1-1,0 19 1,-6-58-4141,-2 2 3087</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8.464"/>
    </inkml:context>
    <inkml:brush xml:id="br0">
      <inkml:brushProperty name="width" value="0.05" units="cm"/>
      <inkml:brushProperty name="height" value="0.05" units="cm"/>
      <inkml:brushProperty name="color" value="#FF0066"/>
    </inkml:brush>
  </inkml:definitions>
  <inkml:trace contextRef="#ctx0" brushRef="#br0">181 10 10834,'-2'-1'200,"0"0"-1,0 0 0,0 0 0,0 0 0,0 0 1,0 0-1,0 1 0,0-1 0,-1 1 1,1-1-1,0 1 0,0 0 0,-1 0 0,1 0 1,0 0-1,0 0 0,-1 1 0,1-1 1,0 1-1,0-1 0,0 1 0,0 0 1,0 0-1,0 0 0,0 0 0,0 0 0,0 0 1,0 1-1,0-1 0,1 0 0,-1 1 1,1 0-1,-1-1 0,1 1 0,-3 4 1,-2 2 323,1 1 0,0 0 0,0 1 0,-5 19 0,3-10-80,-4 14 342,-8 40 1,0-1 259,18-68-954,-5 15 440,-4 28-1,9-43-457,0 1 1,1-1-1,0 1 0,0-1 0,0 1 0,0-1 0,0 1 0,1-1 1,0 1-1,0-1 0,0 0 0,4 7 0,-4-9-44,0-1-1,0 0 1,0 0-1,1 0 1,-1 0 0,1 0-1,-1 0 1,1 0-1,-1 0 1,1 0-1,-1-1 1,1 1 0,-1-1-1,1 1 1,0-1-1,-1 0 1,1 1-1,0-1 1,0 0 0,-1 0-1,1 0 1,0 0-1,-1-1 1,1 1-1,0 0 1,1-1-1,8-2 103,1 0 0,16-7-1,-22 8-94,66-24 67,40-15-369,-40 9-4179,-50 17 379,-6-3 1408</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8.865"/>
    </inkml:context>
    <inkml:brush xml:id="br0">
      <inkml:brushProperty name="width" value="0.05" units="cm"/>
      <inkml:brushProperty name="height" value="0.05" units="cm"/>
      <inkml:brushProperty name="color" value="#FF0066"/>
    </inkml:brush>
  </inkml:definitions>
  <inkml:trace contextRef="#ctx0" brushRef="#br0">0 4 15395,'28'-2'1249,"-1"1"0,1 1-1,-1 1 1,38 7-1,-55-6-970,1 1 0,-1 0 0,0 0 0,0 1-1,0 0 1,0 1 0,-1 0 0,1 1 0,-1-1-1,-1 2 1,1-1 0,-1 1 0,0 1 0,8 10 0,-6-4-36,0 1 1,-1 1 0,0 0-1,-2 0 1,0 0 0,-1 1-1,0 0 1,4 26 0,-2 0 204,-3 0 1,1 59 0,-5-60-83,-3 0 1,-7 47-1,4-62-153,-1-1 0,-1 1 0,-2-1-1,-14 34 1,-2-10 157,-37 59 0,45-85-320,0 0 0,-1-1 1,-2-1-1,-23 22 0,38-39-223,-1 0 0,0 0 0,0 0 0,0-1 0,-1 0 0,0 0 0,1 0-1,-1-1 1,-1 0 0,-13 3 0,20-5 45,-1-1 1,1 0-1,0 0 0,0 0 0,0 0 0,-1 0 1,1 0-1,0 0 0,0 0 0,0-1 1,-1 1-1,1 0 0,-1-1 0,0 0-4,1-1-1,-1 1 1,1 0-1,0-1 0,0 1 1,-1-1-1,1 1 1,-1-3-1,2 4 132</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19.954"/>
    </inkml:context>
    <inkml:brush xml:id="br0">
      <inkml:brushProperty name="width" value="0.05" units="cm"/>
      <inkml:brushProperty name="height" value="0.05" units="cm"/>
      <inkml:brushProperty name="color" value="#FF0066"/>
    </inkml:brush>
  </inkml:definitions>
  <inkml:trace contextRef="#ctx0" brushRef="#br0">1 208 11682,'26'-4'1927,"1"-1"0,-1-1 0,31-12 0,72-35 1169,-12 5-1086,107-23 186,-223 71-2184,15-2 61,-17 2-72,1 0 0,0 0 0,0 0 0,0 0 0,0 0 0,-1 0 0,1 0 0,0 0 0,0 1 0,0-1 0,0 0 0,0 0 0,-1 0 1,1 0-1,0 0 0,0 1 0,0-1 0,0 0 0,0 0 0,0 0 0,0 1 0,0-1 0,0 0 0,0 0 0,0 0 0,0 1 0,0-1 0,0 0 0,0 0 0,0 0 1,0 0-1,0 1 0,0-1 0,0 0 0,0 0 0,0 0 0,0 1 0,0-1 0,0 0 0,0 0 0,0 0 0,0 0 0,1 1 0,-1-1 0,0 0 0,0 0 0,0 0 1,0 0-1,0 0 0,1 1 0,-1-1 0,0 0 0,0 0 0,0 0 0,0 0 0,1 0 0,-1 0 0,0 0 0,0 0 0,0 0 0,1 0 0,-1 0 0,0 0 0,0 0 1,0 0-1,1 0 0,-1 0 0,0 0 0,-10 9 6,0 0 0,-1 0 1,0-2-1,0 1 0,-22 10 1,16-9-16,-55 29-31,-40 24 2,86-46 46,2 1 0,-28 24-1,36-24 11,15-17-17,1 1-1,0-1 0,-1 0 1,1 1-1,0-1 0,0 0 1,0 1-1,-1-1 0,1 0 1,0 1-1,0-1 0,0 0 1,0 1-1,0-1 0,0 0 1,0 1-1,0-1 0,0 0 1,0 1-1,0-1 0,0 1 0,0-1 1,0 0-1,0 1 0,0-1 1,0 0-1,0 1 0,0-1 1,1 0-1,-1 1 0,0-1 1,0 0-1,0 1 0,1-1 1,-1 0-1,0 1 0,0-1 1,1 0-1,-1 0 0,0 1 1,0-1-1,1 0 0,-1 0 1,0 0-1,1 1 0,-1-1 1,0 0-1,1 0 0,-1 0 1,1 0-1,-1 0 0,0 0 1,1 0-1,-1 0 0,0 0 1,1 0-1,-1 0 0,1 0 1,-1 0-1,1 0 0,5 0 16,1 0-1,-1-1 0,1 0 1,0 0-1,-1 0 0,0-1 1,10-3-1,48-23 29,-32 13 46,21-7 848,-5 0-435</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22.153"/>
    </inkml:context>
    <inkml:brush xml:id="br0">
      <inkml:brushProperty name="width" value="0.05" units="cm"/>
      <inkml:brushProperty name="height" value="0.05" units="cm"/>
      <inkml:brushProperty name="color" value="#FF0066"/>
    </inkml:brush>
  </inkml:definitions>
  <inkml:trace contextRef="#ctx0" brushRef="#br0">28 816 9786,'-14'11'1343,"1"-4"9242,20-17-9194,14-21-576,-2 0 0,-1-2 0,21-55 0,-5 13-584,0 10-175,-18 36-45,-1-1 0,12-35-1,-23 46 13,-3 19-21,-1-1 0,0 1 0,0-1 0,0 0-1,0 1 1,0-1 0,0 0 0,0 0-1,0 1 1,0-1 0,0 0 0,0 1 0,0-1-1,0 0 1,0 1 0,-1-1 0,1 1-1,0-1 1,0 0 0,-1 1 0,1-1 0,-1 0-1,0 1 1,1 0 0,-1 0-1,0 0 1,1 0 0,-1 1-1,1-1 1,-1 0 0,1 0-1,-1 1 1,0-1 0,1 0 0,-1 1-1,1-1 1,-1 1 0,1-1-1,0 0 1,-1 1 0,1-1-1,-1 1 1,1-1 0,0 1-1,-1 0 1,1-1 0,0 1-1,0-1 1,-1 1 0,1 1-1,-8 19 72,7-20-66,-3 12 87,0 0 0,1 1 0,1-1 0,0 1 0,0 22 0,2-31-68,0 1 1,0-1-1,1 0 0,0 1 0,0-1 0,0 0 0,1 1 0,0-1 0,0 0 0,0 0 1,0 0-1,1-1 0,0 1 0,0 0 0,0-1 0,8 8 0,-9-11-19,0 1 0,0-1-1,0 1 1,0-1 0,0 0-1,0 0 1,1 0-1,-1 0 1,1 0 0,-1 0-1,0-1 1,1 1 0,-1-1-1,6 1 1,-3-1-1,-1-1 0,1 1 0,0-1-1,0 0 1,-1 0 0,1-1 0,6-2 0,-1-1 8,1-1 0,-1 0 1,0-1-1,0 0 0,13-13 0,-6 4 21,-2-1 0,0-1-1,12-20 1,32-59 18,-59 96-40,1 0-1,-1 0 0,1 0 1,-1 0-1,1 0 1,-1 0-1,0 0 0,1 0 1,-1 0-1,0 0 0,0 0 1,0-1-1,0 2-3,0 0 1,-1 0-1,1 1 0,0-1 0,-1 0 1,1 0-1,0 1 0,0-1 0,-1 0 1,1 1-1,0-1 0,0 0 0,0 0 1,-1 1-1,1-1 0,0 1 1,0-1-1,0 0 0,0 1 0,0-1 1,0 0-1,0 1 0,0-1 0,0 1 1,0-1-1,0 0 0,0 1 0,-1 2 19,1 0 0,-1 0 0,1-1 0,0 1 0,0 0 0,0 0-1,0-1 1,0 1 0,1 0 0,-1 0 0,1-1 0,-1 1 0,1-1-1,0 1 1,0 0 0,1-1 0,-1 0 0,2 4 0,-1-4-18,0 0 1,0 0-1,1 0 1,-1 0-1,1 0 1,-1-1-1,1 1 1,-1 0-1,1-1 1,0 0-1,0 0 1,-1 0-1,1 0 1,0 0 0,0-1-1,6 1 1,-3 0-4,1-2 1,-1 1 0,0 0 0,1-1 0,-1-1-1,0 1 1,1-1 0,-1 0 0,0 0-1,0 0 1,0-1 0,-1 0 0,1-1 0,-1 1-1,1-1 1,-1 0 0,0 0 0,-1 0-1,7-7 1,1-3 7,-1-1 0,0 0 0,-1 0 0,0-1 0,10-24 0,-8 12 4,-14 36-5,1 1 0,1-1 0,-1 0-1,2 13 1,-1-11 7,3 23 51,2 0-1,1 0 0,16 52 0,1 3-14,8 100-35,-12-64 10,-11-90-21,-64-405-82,52 326 19,2 0-1,2 0 0,11-87 0,-8 113 54,1 1 0,0-1 0,2 1 0,0 0 0,1 0 0,0 1 0,2 0 0,0 0 1,1 1-1,0 0 0,24-26 0,-31 39 24,0 0 1,0 1-1,0-1 1,0 1-1,0-1 1,0 1-1,1 0 1,-1 1-1,1-1 1,5-2-1,-7 4 1,-1 0 1,1 0-1,-1 0 0,1-1 1,-1 1-1,0 1 0,1-1 1,-1 0-1,1 0 1,-1 0-1,1 1 0,-1-1 1,0 1-1,1-1 0,-1 1 1,0 0-1,0-1 0,1 1 1,-1 0-1,0 0 0,0 0 1,0 0-1,0 0 0,0 0 1,0 0-1,0 0 1,0 0-1,-1 1 0,2 2 1,1 0 36,-1 1 1,0 0-1,-1 0 1,1 0 0,-1 1-1,0-1 1,-1 0-1,1 0 1,-1 1-1,0-1 1,0 0 0,-1 1-1,1-1 1,-2 6-1,-2 3-7,0 1 0,0-1 0,-12 25 0,7-22-80,-1 0 0,-1 0-1,0-1 1,-1 0 0,-1-1 0,-28 26-1,25-27-1729,-2 0-1,0-1 1,-23 13-1,32-20-164</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22.677"/>
    </inkml:context>
    <inkml:brush xml:id="br0">
      <inkml:brushProperty name="width" value="0.05" units="cm"/>
      <inkml:brushProperty name="height" value="0.05" units="cm"/>
      <inkml:brushProperty name="color" value="#FF0066"/>
    </inkml:brush>
  </inkml:definitions>
  <inkml:trace contextRef="#ctx0" brushRef="#br0">0 81 13547,'19'-5'1240,"5"-3"929,3 0-65,5-3-320,4 2-367,2-1-665,0 1-224,2 2-760,-4-1-432,-1 2-1305,8 6 1105</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23.021"/>
    </inkml:context>
    <inkml:brush xml:id="br0">
      <inkml:brushProperty name="width" value="0.05" units="cm"/>
      <inkml:brushProperty name="height" value="0.05" units="cm"/>
      <inkml:brushProperty name="color" value="#FF0066"/>
    </inkml:brush>
  </inkml:definitions>
  <inkml:trace contextRef="#ctx0" brushRef="#br0">1 22 13843,'19'-1'1864,"11"-4"2201,9 0-1536,12-1-401,0 1-511,-1 5-761,-4 0-856,-14 7 280,-14 2-304</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0.947"/>
    </inkml:context>
    <inkml:brush xml:id="br0">
      <inkml:brushProperty name="width" value="0.05" units="cm"/>
      <inkml:brushProperty name="height" value="0.05" units="cm"/>
      <inkml:brushProperty name="color" value="#FF0066"/>
    </inkml:brush>
  </inkml:definitions>
  <inkml:trace contextRef="#ctx0" brushRef="#br0">0 37 11594,'1'1'188,"-1"-1"-1,0 1 0,0-1 0,0 1 0,0-1 0,0 1 0,0-1 0,1 1 0,-1-1 0,0 1 0,0-1 0,1 0 0,-1 1 0,0-1 0,1 1 0,-1-1 0,0 0 0,1 1 0,-1-1 0,0 0 0,1 1 0,-1-1 0,1 0 0,0 1 0,16 3 1643,18-3-348,123-15 1456,7 0-1772,198 22 2,-2 31-885,-317-34-257,142 16 406,1-9 1,191-11-1,-221-10 330,298-10 1970,-356 26-893,-99-8-1820,1 1 0,-1 0 0,0 0 0,0 0 0,0 0 0,0-1 0,0 1 0,1 0 0,-1 0 0,0 0 0,0-1 0,0 1 0,0 0 0,0 0 0,0-1 0,0 1 0,0 0 0,0 0 0,0-1 0,0 1 0,0 0 0,0 0 0,0 0 0,0-1 0,0 1 0,0 0 0,0 0 0,0-1 0,0 1 0,0 0 0,0 0 0,0-1 0,-1 1 0,-2-10 114,-3 0-216,-7-15-438,13 24 390,0 1 1,-1-1-1,1 0 1,0 0-1,-1 0 0,1 0 1,0 0-1,0 1 0,0-1 1,0 0-1,0 0 0,0 0 1,0 0-1,0 0 0,1 0 1,-1 0-1,0 1 1,0-1-1,1 0 0,-1 0 1,1 0-1,-1 1 0,0-1 1,1 0-1,0-1 0,17-11-1378</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54.261"/>
    </inkml:context>
    <inkml:brush xml:id="br0">
      <inkml:brushProperty name="width" value="0.05" units="cm"/>
      <inkml:brushProperty name="height" value="0.05" units="cm"/>
      <inkml:brushProperty name="color" value="#FF0066"/>
    </inkml:brush>
  </inkml:definitions>
  <inkml:trace contextRef="#ctx0" brushRef="#br0">0 332 13035,'4'-5'704,"4"2"168,1-2-240,5 0-896,-3-1-304,7-5 280</inkml:trace>
  <inkml:trace contextRef="#ctx0" brushRef="#br0" timeOffset="1">240 1 10586,'1'1'522,"0"0"0,0 0 0,1 0 0,-1 1 1,0-1-1,0 0 0,-1 1 0,1-1 0,0 1 0,0-1 0,-1 1 0,1 1 0,1 1-3,2 7 453,-1-1 1,0 1-1,2 19 1,0-1 82,49 267 3707,-52-279-4705,1 0 0,1 1 0,0-1 0,1-1 0,1 1 0,0-1 0,16 28 0,-19-40-208,-2-2-56,0-1 0,0 1 0,1 0 0,-1 0 0,-1-1 0,1 1 1,0 0-1,0 0 0,0 3 0,-6-8-3266,-3-7 3880,4 1-91</inkml:trace>
  <inkml:trace contextRef="#ctx0" brushRef="#br0" timeOffset="2">148 422 14683,'6'0'1536,"2"-2"753,10-5-297,2-5-503,7-2-289,5-2-248,-8 0-472,-2 1-176,-6 0-536,-5 4-416,4 0-1240,3 2-545,7-4 1137</inkml:trace>
  <inkml:trace contextRef="#ctx0" brushRef="#br0" timeOffset="3">509 376 13091,'5'1'523,"0"0"0,0 0 0,1-1 0,-1 1 0,0-1 0,0 0 0,0-1 0,0 1 0,1-1 0,-1 0 0,0-1 0,0 1 0,0-1 0,-1 0 0,1 0 0,0 0 0,-1-1 0,1 1 0,-1-1 0,7-6 0,-5 4-265,0 0 0,0 0-1,-1-1 1,0 0 0,0 0 0,0-1 0,0 1 0,-1-1 0,0 0-1,-1 0 1,0 0 0,5-14 0,-8 19-250,0 1-1,1-1 1,-1 1 0,0 0-1,0-1 1,0 1 0,0-1-1,0 1 1,-1-1 0,1 1 0,0 0-1,-1-1 1,1 1 0,0 0-1,-1-1 1,0 1 0,1 0-1,-1 0 1,0-1 0,0 1 0,0 0-1,1 0 1,-1 0 0,0 0-1,-1 0 1,1 0 0,0 0-1,0 1 1,0-1 0,0 0 0,-1 0-1,1 1 1,0-1 0,-1 1-1,1-1 1,0 1 0,-3-1-1,0 1-7,0-1 0,-1 0 0,1 1-1,0 0 1,-1 0 0,1 0 0,0 0-1,-1 1 1,1-1 0,0 1 0,-5 2-1,5-1 0,-1 1 0,1-1 1,0 1-1,0 0 0,0 0 0,0 1 0,1-1 0,-1 1 0,1 0 0,0 0 0,0 0 1,0 0-1,1 0 0,0 1 0,-3 4 0,0 4 6,0 0-1,1 0 1,0 0 0,-2 18 0,5-22 22,-1 1-1,2 0 1,-1 0 0,1-1 0,1 1 0,0 0 0,0 0 0,1-1 0,4 15 0,-4-18 40,1 0-1,0-1 1,0 1 0,0-1-1,0 0 1,1 0 0,-1 0-1,2 0 1,-1-1 0,0 0-1,1 0 1,0 0 0,-1 0-1,2-1 1,-1 1 0,7 2 0,-3-2 43,1 0 1,1 0 0,-1-1 0,0 0 0,1-1 0,-1 0 0,1-1-1,0 0 1,15-1 0,-18 0-103,0-1 0,0 0 0,0 0 0,0-1 0,-1 0 1,1-1-1,-1 1 0,1-2 0,-1 1 0,0-1 0,0 0 0,-1 0 0,9-8 0,-2 0-1251,20-25-1,-11 9 156</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13.579"/>
    </inkml:context>
    <inkml:brush xml:id="br0">
      <inkml:brushProperty name="width" value="0.05" units="cm"/>
      <inkml:brushProperty name="height" value="0.05" units="cm"/>
      <inkml:brushProperty name="color" value="#FF0066"/>
    </inkml:brush>
  </inkml:definitions>
  <inkml:trace contextRef="#ctx0" brushRef="#br0">36 140 7482,'-4'-2'717,"1"0"0,1-1 0,-1 1 1,0 0-1,0-1 0,1 1 0,-1-1 1,1 0-1,0 0 0,-3-5 0,2-3 692,3 8-463,1 4-73,0 0-827,0 0 1,0-1 0,1 1 0,-1 0-1,0-1 1,0 1 0,0-1 0,1 1-1,-1-1 1,0 0 0,1 1 0,-1-1-1,0 0 1,1 0 0,-1 0 0,0 0-1,1 0 1,1 0 0,27-4 454,-28 4-470,45-12 640,-35 8-591,-1 1-1,1 1 0,-1 0 1,1 0-1,0 1 1,23 1-1,160 13 406,-165-14-280,0-1-1,39-8 0,36-3 186,-44 13 25,77 11 0,34 1-83,-117-12-71,100 12 1,-127-8-138,0-1 0,1-1 0,-1-1 0,0-2 0,0-1 0,50-9 0,-34 2 126,1 2 1,78-3 0,36 9 424,35-10 1408,-129 4-618,-66 8-1498,1-1 0,0 0 0,-1 0 0,1 0 0,-1 0 0,1 0-1,0 0 1,-1 0 0,1-1 0,0 1 0,-1 0 0,1 0 0,0 0 0,-1 0-1,1 0 1,0 0 0,-1-1 0,1 1 0,0 0 0,-1 0 0,1-1-1,0 1 1,0 0 0,-1 0 0,1-1 0,0 1 0,0 0 0,-1-1-1,1 1 1,0 0 0,0-1 0,0 1 0,0 0 0,-1-1 0,2 0-125,-1 0 0,0 0 0,0 0 0,0 0 0,1-1 0,-1 1-1,0 0 1,1 0 0,-1 1 0,1-1 0,-1 0 0,1 0 0,-1 0 0,2-1 0,17-20-1097</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15.702"/>
    </inkml:context>
    <inkml:brush xml:id="br0">
      <inkml:brushProperty name="width" value="0.05" units="cm"/>
      <inkml:brushProperty name="height" value="0.05" units="cm"/>
      <inkml:brushProperty name="color" value="#FF0066"/>
    </inkml:brush>
  </inkml:definitions>
  <inkml:trace contextRef="#ctx0" brushRef="#br0">0 18 8242,'0'0'172,"0"-1"-1,1 0 1,-1 1 0,0-1 0,0 0 0,1 1-1,-1-1 1,0 1 0,1-1 0,-1 0 0,1 1-1,-1-1 1,1 1 0,-1-1 0,1 1 0,-1-1-1,1 1 1,-1 0 0,1-1 0,0 1-1,-1 0 1,1-1 0,0 1 0,-1 0 0,1 0-1,0-1 1,-1 1 0,1 0 0,0 0 0,-1 0-1,1 0 1,1 0 0,29 0 1594,-21 1-1089,25-4 684,-26 2-919,-1 0-1,1 0 1,-1 1-1,14 1 1,-20 0-313,1 0-1,-1 0 1,1 0 0,-1 1-1,1-1 1,-1 0 0,0 1-1,0-1 1,0 1 0,3 3-1,-3-3-10,1 0 0,-1 0-1,1 0 1,-1 0 0,7 2 0,-4-2 7,0 0 0,0-1 0,0 0 0,0-1 1,1 1-1,-1-1 0,8 0 0,40-6 398,-15 0-220,14 3 119,0 2 0,91 11 1,-69 1-17,95 27 1,-142-31-265,1-1 1,0-2-1,0-1 0,1 0 0,-1-3 0,0 0 0,1-2 1,-1 0-1,46-12 0,-43 6 40,-6 2 160,0 0 0,0 1 1,51-2-1,-72 7-232,1 0 1,-1 1 0,0-1-1,0 1 1,1 0 0,-1 0-1,0 1 1,0-1-1,0 1 1,-1 0 0,1 0-1,0 0 1,-1 1-1,1-1 1,-1 1 0,0 0-1,5 4 1,-7-5-96,0-1 0,1 0 0,-1 0 1,1 0-1,-1 0 0,1 0 0,-1 0 0,1 0 0,-1-1 0,1 1 1,0 0-1,0-1 0,-1 1 0,1-1 0,0 0 0,0 0 0,-1 0 1,1 0-1,0 0 0,0 0 0,0 0 0,2-1 0,3 0 37,0-1 1,-1 0-1,1 0 0,8-4 0,-15 6-47,1 0-1,-1 0 0,1 0 0,-1 0 0,0 0 1,1 0-1,-1 0 0,0-1 0,0 1 0,1 0 1,-1 0-1,0 0 0,1 0 0,-1-1 0,0 1 0,0 0 1,1 0-1,-1-1 0,0 1 0,0 0 0,1-1 1,-1 1-1,0 0 0,0 0 0,0-1 0,0 1 1,0 0-1,1-1 0,-1 1 0,0 0 0,0-1 1,0 1-1,0 0 0,0-1 0,0 1 0,0-1 1,0 1-1,0 0 0,0-1 0,0 1 0,0 0 1,-1-1-1,1 1 0,0 0 0,0-1 0,0 1 0,0 0 1,-1 0-1,1-1 0,0 1 0,0 0 0,0-1 1,-1 1-1,1 0 0,-1-1 0,0 0-3,0 0-1,-1 0 1,1 1-1,-1-1 1,1 0 0,-1 0-1,1 1 1,-1-1-1,0 1 1,1-1-1,-3 1 1,-2 0-263,0 0 0,0 0 0,-1 1 0,-7 2 0,-20 2-4431,12-8 2790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4.315"/>
    </inkml:context>
    <inkml:brush xml:id="br0">
      <inkml:brushProperty name="width" value="0.05" units="cm"/>
      <inkml:brushProperty name="height" value="0.05" units="cm"/>
      <inkml:brushProperty name="color" value="#FF0066"/>
    </inkml:brush>
  </inkml:definitions>
  <inkml:trace contextRef="#ctx0" brushRef="#br0">0 472 12787,'2'-2'240,"-1"0"1,1 0 0,0-1-1,-1 1 1,1 1 0,0-1 0,0 0-1,0 0 1,1 1 0,-1-1-1,4-1 1,-5 3-135,1-1 1,-1 1-1,1 0 1,-1 0-1,1 0 0,-1 0 1,1 0-1,-1 0 1,1 0-1,-1 0 1,1 1-1,-1-1 0,1 1 1,-1-1-1,1 1 1,-1-1-1,0 1 0,1 0 1,-1 0-1,0-1 1,0 1-1,2 2 1,7 5 278,0 1 0,-1 1 0,-1-1 0,0 1 1,8 12-1,32 59 996,-37-63-1182,-1 2 1,-2-1-1,1 1 0,-2 1 0,8 37 0,-27-84-8,-3-11-130,-2-6-50,-18-68 0,32 99 2,0-1 0,1 0-1,1 0 1,0 0 0,0 0-1,2 0 1,-1 0 0,2 0-1,0 0 1,4-15 0,-5 24 30,1-1 1,0 1 0,0 0-1,0 0 1,0 0 0,0 0-1,1 0 1,0 0 0,0 1-1,0-1 1,0 1-1,0 0 1,6-4 0,-6 5-1,0 1 1,0-1-1,0 1 0,0 0 1,0 0-1,0 0 0,0 0 1,0 0-1,0 1 0,0-1 1,0 1-1,1 0 0,-1 0 1,0 0-1,0 0 1,0 1-1,0-1 0,0 1 1,1 0-1,3 2 0,1 0 42,0 1-1,0 0 1,0 1-1,-1 0 1,11 9-1,33 34 194,-37-33-213,-9-10-48,2 1 46,-6-6-60,-1-1 0,0 0-1,0 1 1,0-1 0,0 0 0,0 0-1,0 1 1,0-1 0,0 0-1,0 1 1,0-1 0,0 0 0,0 1-1,-1-1 1,1 0 0,0 1-1,-1-2 1,-2-13 6,0 0-1,1 0 0,0 0 1,1 0-1,1 0 1,0 0-1,1 0 0,1 0 1,5-20-1,0 9 35,1 0-1,18-41 0,-18 51 150,0 2 1,0-1-1,2 1 0,0 0 0,15-17 0,-22 28-131,-1 1-1,0 0 0,1-1 1,-1 1-1,1 0 0,-1 0 0,1 1 1,0-1-1,0 1 0,0-1 1,0 1-1,0 0 0,0 0 0,0 0 1,1 0-1,-1 1 0,0-1 0,0 1 1,6 0-1,-6 1-34,0 0 0,1 0 0,-1 0 1,-1 0-1,1 0 0,0 1 0,0-1 0,0 1 0,-1 0 0,1 0 1,-1 0-1,0 0 0,1 1 0,-1-1 0,0 0 0,0 1 0,0 0 1,-1-1-1,3 6 0,0-1 8,-1 1 1,-1-1-1,3 13 1,-4-15-204,1 0 0,-1 1 0,1-1 1,0 0-1,0 0 0,0 0 0,1 0 1,0 0-1,5 7 0,-8-12 23,1 1-1,0 0 0,0-1 1,0 0-1,0 1 0,-1-1 1,1 1-1,0-1 0,0 0 1,0 0-1,0 1 0,0-1 1,0 0-1,0 0 0,0 0 1,0 0-1,0 0 0,0 0 1,0 0-1,0 0 0,-1-1 1,1 1-1,0 0 0,0-1 1,0 1-1,0 0 0,0-1 1,0 1-1,-1-1 0,2 0 1,4-3-662,-1 0 0,0 0 0,6-6 0,-8 6 649,20-19 653,3-2-354</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4.976"/>
    </inkml:context>
    <inkml:brush xml:id="br0">
      <inkml:brushProperty name="width" value="0.05" units="cm"/>
      <inkml:brushProperty name="height" value="0.05" units="cm"/>
      <inkml:brushProperty name="color" value="#FF0066"/>
    </inkml:brush>
  </inkml:definitions>
  <inkml:trace contextRef="#ctx0" brushRef="#br0">137 142 14811,'0'-9'1022,"-3"6"680,2 3-1489,-1 1 0,1 0-1,0 0 1,0 0 0,0 0 0,0 0 0,0 0 0,0 0-1,0 0 1,0 0 0,0 0 0,-1 3 0,-17 28 869,1 0-1,2 2 1,2 0 0,-12 40 0,19-51-538,-8 40 1,14-57-479,0 0-1,0 1 1,1-1 0,0 1 0,0-1-1,0 0 1,1 1 0,0-1-1,1 0 1,-1 0 0,4 8 0,-5-12-60,1-1 0,-1 0 0,1 1 0,0-1 0,0 0 0,-1 0 0,1 1 1,0-1-1,0 0 0,0 0 0,0 0 0,0 0 0,0 0 0,1 0 0,-1-1 0,0 1 1,0 0-1,1 0 0,-1-1 0,0 1 0,1-1 0,-1 1 0,1-1 0,-1 0 1,0 0-1,1 0 0,-1 1 0,1-1 0,-1 0 0,1-1 0,-1 1 0,1 0 0,-1 0 1,0-1-1,1 1 0,-1 0 0,1-1 0,-1 0 0,0 1 0,3-2 0,1-2 1,0 1 1,0-1-1,-1 1 0,1-1 0,-1-1 0,0 1 0,0-1 0,5-7 0,0-3-52,-1-1 0,-1-1-1,0 1 1,-2-1 0,5-19 0,-4 14-202,1 1 1,12-27-1,-18 45 203,1 0 0,-1 0-1,1 0 1,0 0-1,0 0 1,1 0 0,-1 0-1,0 1 1,1-1-1,0 1 1,-1 0-1,6-3 1,-7 4 27,1 0 0,0 1 1,0-1-1,-1 1 0,1 0 0,0-1 0,0 1 1,0 0-1,0 0 0,-1 0 0,1 0 0,0 1 1,0-1-1,0 0 0,0 1 0,-1-1 0,1 1 1,0 0-1,-1 0 0,1-1 0,0 1 0,-1 0 0,1 0 1,1 2-1,2 1-11,-1-1-1,1 0 1,0 0 0,0-1-1,0 1 1,0-1 0,1 0-1,5 1 1,-9-2 15,-1-1 0,1 0 0,0 0 0,0 0 0,0 0 0,0 0 0,0-1 0,0 1-1,0-1 1,-1 1 0,1-1 0,0 1 0,0-1 0,-1 0 0,1 0 0,0 0 0,-1 0 0,1 0 0,-1 0 0,1 0 0,-1-1 0,1 1 0,-1-1 0,0 1 0,0-1 0,0 1 0,2-3 0,0-2-16,0 0 1,-1 0 0,0 0 0,0 0-1,0 0 1,1-11 0,3-42-20,-6 50 46,1-20 80,-1 0 1,-7-48 0,31 102 521,27 27 294,61 47 1,42 42-120,-136-122-750,-1 1 1,-1 1-1,-1 0 1,-1 1-1,-1 0 0,11 26 1,-15-27-13,-1 0 0,-1 0-1,7 38 1,-13-50-13,0 0-1,0 1 0,-1-1 1,0 0-1,0 0 1,-1 1-1,0-1 0,-1 0 1,0 0-1,0 0 0,-7 14 1,7-19-10,0 0-1,0 0 1,-1 0 0,1 0 0,-1-1 0,0 1 0,0-1-1,0 0 1,-1 0 0,1 0 0,-1 0 0,0-1 0,0 1-1,-6 2 1,4-2-7,-1-1-1,1 0 1,0-1 0,-1 0-1,1 0 1,-1 0-1,1-1 1,-1 1-1,-8-2 1,-1-1-6,0-1-1,1-1 1,-1 0 0,1-1-1,0 0 1,0-1 0,-22-13-1,26 12 20,-1 0-1,1-1 1,1 0-1,-1-1 1,1 0-1,-12-15 1,18 19 6,0-1-1,0 1 1,0-1 0,1 0 0,0 0 0,0 0-1,1 0 1,0 0 0,0 0 0,0-1 0,1 1-1,0-1 1,0 1 0,1-1 0,0-10 0,3-4 9,1-1 0,2 1 0,0 0 0,1 1 0,10-21 0,17-54-471,-30 81-182,-1-1 0,-1 0 0,0 0-1,-1 1 1,-1-1 0,-2-26 0,-5 5-685</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5.409"/>
    </inkml:context>
    <inkml:brush xml:id="br0">
      <inkml:brushProperty name="width" value="0.05" units="cm"/>
      <inkml:brushProperty name="height" value="0.05" units="cm"/>
      <inkml:brushProperty name="color" value="#FF0066"/>
    </inkml:brush>
  </inkml:definitions>
  <inkml:trace contextRef="#ctx0" brushRef="#br0">23 108 16876,'-15'-2'960,"8"-7"368,8-2-640,10-5-688,10-2-528,7-1-976,1 3-337,15-1 793</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5.784"/>
    </inkml:context>
    <inkml:brush xml:id="br0">
      <inkml:brushProperty name="width" value="0.05" units="cm"/>
      <inkml:brushProperty name="height" value="0.05" units="cm"/>
      <inkml:brushProperty name="color" value="#FF0066"/>
    </inkml:brush>
  </inkml:definitions>
  <inkml:trace contextRef="#ctx0" brushRef="#br0">0 369 15867,'10'37'1281,"24"82"3982,-32-114-5118,1 1-1,-1-1 0,1 0 0,0 0 0,0 0 0,1 0 0,0-1 0,-1 1 0,1-1 0,1 0 0,-1 0 0,1-1 0,-1 1 0,1-1 0,0 0 0,0 0 0,6 2 0,-7-4-128,-1 1 1,0-1-1,1 0 0,0 0 0,-1 0 0,1-1 0,-1 0 0,1 1 0,0-1 0,-1 0 0,1-1 0,0 1 0,-1-1 1,1 1-1,0-1 0,-1 0 0,1 0 0,-1-1 0,0 1 0,1-1 0,-1 0 0,0 0 0,0 0 0,0 0 1,0 0-1,0-1 0,4-4 0,-5 5-7,0-1 1,0 0-1,0 0 0,0 0 1,0 0-1,0 0 0,-1 0 1,0 0-1,1-1 1,-1 1-1,-1 0 0,1-1 1,0 1-1,-1-1 0,0 1 1,1-1-1,-1 1 1,-1-1-1,1 1 0,0-1 1,-1 1-1,0-1 0,0 1 1,0 0-1,0-1 1,0 1-1,-1 0 0,1 0 1,-5-5-1,-4-6 23,-1 0-1,0 0 1,-1 1-1,-23-19 1,14 13-92,18 16 25,-13-14-164,16 17 183,0-1-1,0 1 1,-1 0-1,1-1 1,0 1-1,0-1 1,0 1-1,0-1 1,-1 1 0,1-1-1,0 1 1,0-1-1,0 1 1,0 0-1,0-1 1,0 1-1,0-1 1,0 1-1,1-1 1,-1 1-1,0-1 1,0 1-1,0-1 1,0 1-1,1-1 1,-1 1 0,0 0-1,0-1 1,1 1-1,-1 0 1,0-1-1,1 1 1,-1-1-1,0 1 1,1 0-1,-1 0 1,1-1-1,-1 1 1,0 0-1,1 0 1,-1-1-1,2 1 1,8-4-237,1 1 1,1 0-1,16-3 0,-3 2 29,-25 4 222,33-8-99,0 2 1,67-4 0,-95 10 164,1 1-1,-1-1 0,0 1 0,1 0 0,-1 0 0,0 1 1,0-1-1,0 1 0,0 1 0,0-1 0,0 0 0,9 7 1,-11-6 23,0 0 0,0 0 0,0 0 0,0 0 0,0 0 0,-1 0 0,0 1 0,1-1 0,-1 1 0,0 0 0,-1 0 0,1 0 1,-1 0-1,0 0 0,0 0 0,0 0 0,1 6 0,-4-1 401,-4-11-72,-8-15 203,6 3-521,1-1 0,1 0 0,0 0 0,1 0 0,1-1 0,0 0 0,1 0 0,0 0 0,2 0 0,0 0 0,1-1 0,0 1 0,5-26 0,-4 34-79,1 1 0,1 0 0,-1 0 0,1 0-1,0 1 1,1-1 0,0 1 0,0-1 0,0 1 0,1 0 0,-1 1-1,2-1 1,9-8 0,-10 10-227,0 1 0,0-1 0,0 1 0,1 0 0,-1 0 0,1 1 0,-1 0 0,1 0 0,0 0 0,0 1 0,0 0 0,0 0 1,0 0-1,0 1 0,0-1 0,0 2 0,8 0 0,-9 0-129,-1 0 0,0 0 0,0 0 1,0 1-1,6 3 0,15 12-1092</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7.555"/>
    </inkml:context>
    <inkml:brush xml:id="br0">
      <inkml:brushProperty name="width" value="0.05" units="cm"/>
      <inkml:brushProperty name="height" value="0.05" units="cm"/>
      <inkml:brushProperty name="color" value="#FF0066"/>
    </inkml:brush>
  </inkml:definitions>
  <inkml:trace contextRef="#ctx0" brushRef="#br0">1 2321 13235,'0'3'254,"1"-1"0,0 0 0,0 0 0,0 0 0,0 0 0,1 0 0,-1-1 0,0 1 0,1 0 0,2 2 0,-3-3-160,-1-1 1,1 0 0,0 0-1,0 1 1,0-1 0,0 0 0,-1 0-1,1 0 1,0 0 0,0 0 0,0 0-1,-1 0 1,1 0 0,0 0 0,0-1-1,0 1 1,0 0 0,-1 0-1,1-1 1,0 1 0,0 0 0,-1-1-1,1 1 1,0-1 0,-1 1 0,1-1-1,0 1 1,-1-1 0,1 0 0,-1 1-1,1-1 1,0-1 0,8-9 522,0 0 0,-1 0 0,0-1 0,11-24 0,19-55 673,-37 89-1268,7-19 117,-2 0 1,0-1 0,-1 1-1,-1-1 1,2-27 0,-6 38-134,0 0 0,-1 0 0,0 0 0,0 0 0,-4-13 0,3 17-23,0 1 0,-1 0 0,1 0 0,-1 0-1,-1 0 1,1 0 0,-1 0 0,0 1 0,-6-8 0,7 11-15,1-1 1,-1 1-1,0 0 1,0 0 0,0 0-1,0 0 1,0 0 0,0 0-1,0 1 1,-1-1 0,1 1-1,-6-1 1,8 2 17,-1 0-1,0 0 1,0 0 0,0 0-1,0 0 1,0 0-1,0 0 1,1 1 0,-1-1-1,0 1 1,0-1-1,0 1 1,1 0 0,-1 0-1,0 0 1,1 0 0,-1 0-1,1 0 1,-1 0-1,1 0 1,0 1 0,-1-1-1,1 1 1,0-1-1,-1 3 1,-1-1 22,1 1 0,0 0 0,0 0 1,0 0-1,0 0 0,1 0 0,0 1 0,0-1 0,0 0 0,0 1 0,1-1 0,-1 0 1,1 1-1,0-1 0,1 1 0,-1-1 0,1 1 0,0-1 0,0 0 0,0 0 1,0 1-1,1-1 0,0 0 0,0 0 0,0 0 0,0-1 0,1 1 0,-1 0 1,1-1-1,0 1 0,0-1 0,0 0 0,1 0 0,-1-1 0,1 1 0,-1 0 1,1-1-1,0 0 0,0 0 0,0 0 0,0-1 0,0 1 0,6 0 0,0 0 40,-1-1 0,1 0 0,-1-1 0,0 0 0,1-1 0,-1 1 0,1-2 0,-1 0-1,0 0 1,0 0 0,0-1 0,0-1 0,0 1 0,-1-1 0,1-1 0,10-7-1,-4 1 96,0 0 0,-1-2 0,0 1 0,-1-2-1,0 0 1,-1 0 0,13-22 0,-9 9 27,-7 12-45,0 0-1,15-18 1,-21 30-104,0 0-1,-1 0 1,1 0 0,0 1 0,0-1-1,1 1 1,-1 0 0,1 0 0,-1 0-1,1 0 1,-1 0 0,1 1 0,0 0-1,0-1 1,6 0 0,-8 2-18,0 0 0,0 0 0,0 0-1,0 0 1,0 0 0,0 0 0,0 0 0,-1 1 0,1-1 0,0 1 0,0-1-1,0 1 1,0 0 0,0 0 0,-1 0 0,1 0 0,0 0 0,-1 0-1,1 0 1,-1 1 0,1-1 0,-1 0 0,0 1 0,1 0 0,-1-1 0,0 1-1,0-1 1,0 1 0,0 0 0,1 3 0,1 4 16,-1 1 0,0 0 0,0-1 1,-1 1-1,0 11 0,3 14 10,3-60-2,1-37-32,18-100-33,-22 142 33,2 0 1,0 0 0,1 0-1,2 1 1,16-30 0,-20 41 0,1 0 1,-1 0-1,1 1 1,9-8-1,-12 12 0,-1 1 1,1 0-1,0-1 0,0 1 0,0 1 1,0-1-1,1 0 0,-1 1 1,0 0-1,1 0 0,-1 0 0,1 0 1,-1 0-1,6 0 0,6 2 2,1 0-1,20 4 1,-22-3 1,1 0 0,26 0 1,-36-2 1,0 0 1,0-1 0,0 0 0,0 0-1,0 0 1,-1-1 0,1 0 0,0 0 0,-1 0-1,1 0 1,-1 0 0,6-5 0,-4 1 8,0 0 0,0 0 0,-1 0 0,0 0 0,0-1 0,0 0 0,-1 0 0,0-1 0,4-8 0,-1-2 20,0 0 0,7-35 0,-13 48-24,-1-1 0,1 1 0,-1 0 0,0-1 0,0 1 0,0 0 0,-1-1 0,0 1 0,0 0 0,-1-1 0,1 1 0,-1 0 0,0 0 0,-3-6-1,1 4-8,-1 1 0,1-1 0,-1 1 0,0 0 0,-1 0 0,0 0 0,0 1 0,-12-9 0,17 13-2,1 1 0,-1-1 0,1 1 0,-1-1 0,0 1 0,1 0 0,-1-1 0,0 1 0,1 0 0,-1 0 0,0-1 0,1 1 0,-1 0 0,0 0 0,0 0 0,0 0 0,0 0 2,1 0 1,0 0-1,0 1 1,-1-1-1,1 0 0,0 0 1,0 0-1,0 1 0,0-1 1,-1 0-1,1 0 1,0 0-1,0 1 0,0-1 1,0 0-1,0 0 1,-1 1-1,1-1 0,0 0 1,0 0-1,0 1 1,0-1-1,0 0 0,0 1 1,0-1-1,0 0 1,0 0-1,0 1 0,1 2-4,-1-1-1,1 1 0,-1-1 1,1 1-1,0-1 1,0 1-1,2 3 0,1-1 10,-1 1 0,1-1 0,1 0 0,-1-1 0,1 1 0,0-1 0,0 0 0,0 0 0,0 0 0,1-1 0,0 1 0,-1-1 0,1-1 0,0 1 0,0-1 0,1 0 0,-1-1 0,0 1 0,12 0 0,-11-1 14,0-1 1,1 0-1,-1 0 1,1-1-1,-1 0 0,1 0 1,-1-1-1,0 1 1,0-2-1,0 1 1,0-1-1,0 0 0,0 0 1,-1-1-1,0 0 1,11-9-1,-7 3 42,0 0 0,-1-1 0,0-1 0,0 1 0,-2-1 0,1-1 0,-2 0 0,10-25 0,0-9 187,11-61-1,-2 6-107,-25 101-136,12-33 24,-11 31-24,1 0-1,-1 0 1,1 0 0,-1 1 0,1-1 0,0 1-1,0-1 1,0 1 0,4-3 0,-6 4-2,1 1 0,0-1 0,0 1 0,0 0 0,-1-1 0,1 1 0,0 0 0,0 0 0,0 0 0,0-1 0,0 1 0,0 0 1,-1 0-1,1 0 0,0 1 0,0-1 0,0 0 0,0 0 0,0 0 0,0 1 0,-1-1 0,1 0 0,0 1 0,1 0 0,20 15-7,-13-9 12,-4-4 2,0 0-1,0-1 1,0 0 0,0 0 0,0 0 0,0 0 0,0-1 0,1 1 0,-1-2 0,1 1 0,6 0-1,-9-1 0,1 0-1,-1-1 1,1 1-1,-1-1 1,1 0-1,-1 0 1,0 0-1,1 0 1,-1 0-1,0-1 1,0 1-1,0-1 1,0 0-1,0 0 1,-1 0-1,1 0 1,0-1-1,3-4 1,-2 2-1,-1 0 1,1 0 0,-1-1-1,0 1 1,0-1 0,-1 0-1,1 0 1,-1 0 0,-1 0-1,2-7 1,-2 8-6,-1 1 0,0 0 0,0 0 0,0-1 0,0 1 0,-1 0 0,1 0 0,-1-1 0,0 1 0,0 0 0,-1 0 1,1 0-1,-1 0 0,0 0 0,-4-6 0,6 9-7,-1 1 0,1-1 1,0 1-1,-1-1 1,1 1-1,-1-1 0,1 1 1,-1-1-1,1 1 0,-1 0 1,1-1-1,-1 1 0,1-1 1,-1 1-1,1 0 0,-1 0 1,0-1-1,1 1 0,-1 0 1,0 0-1,0 0 0,1 0-1,-1 0 1,1 0 0,0 0-1,-1 1 1,1-1 0,0 0-1,-1 0 1,1 1 0,0-1-1,-1 0 1,1 0 0,0 1-1,0-1 1,-1 0 0,1 1-1,0-1 1,0 1 0,0-1-1,0 0 1,-1 1 0,1-1-1,0 1 1,-1 2-21,1 0 0,-1-1-1,1 1 1,-1 0 0,1 0-1,0 0 1,0 4 0,1-4 26,0 0 0,-1 0-1,1 0 1,0-1 0,0 1 0,0 0 0,1 0-1,-1-1 1,1 1 0,0-1 0,-1 1 0,1-1-1,0 0 1,0 0 0,1 0 0,-1 0 0,0 0-1,1 0 1,-1 0 0,1-1 0,-1 1 0,5 0-1,-3 0 4,0-1-1,1 1 1,-1-1-1,1-1 1,-1 1-1,0-1 1,1 1-1,-1-1 1,1 0-1,-1-1 1,1 1-1,-1-1 1,1 0-1,4-2 1,25-13 4,-28 13-3,0 0-1,0 0 1,0 0-1,0 1 1,0 0 0,0 0-1,8-1 1,-11 4-1,-1-1 0,0 0 0,1 0 0,-1 1 0,1-1 1,-1 1-1,0 0 0,1 0 0,-1 0 0,0 0 0,0 0 0,0 0 0,0 1 0,0-1 1,0 1-1,0-1 0,0 1 0,-1 0 0,3 3 0,4 4 1,-1 1 1,10 17-1,-14-22 0,7 14-1,-1-1 1,-1 2 0,-1-1 0,-1 1-1,0 0 1,-2 0 0,0 0 0,-1 1 0,-1-1-1,-1 1 1,-1 21 0,-5-21 12,1-18 1,-1-10 6,0-10-12,1 0 0,0 0 0,2-1 0,-1-31 0,0 3-30,-29-401-491,32 444 511,-1 0 1,1 0-1,1 0 1,-1 0-1,0 0 1,1 1 0,0-1-1,-1 0 1,2-3-1,-1 5 0,-1 1 1,0-1-1,1 1 1,-1 0-1,0-1 0,1 1 1,-1-1-1,0 1 0,1 0 1,-1-1-1,1 1 1,-1 0-1,1-1 0,-1 1 1,1 0-1,-1 0 0,1 0 1,-1-1-1,1 1 1,0 0-1,0 0-2,0 0 1,0 0 0,0 0-1,1 1 1,-1-1-1,0 0 1,0 0 0,0 1-1,0-1 1,0 1-1,0-1 1,2 2-1,31 21 2,-27-18 47,1 0 0,-1 0 0,1 0 0,0-1 0,0 0 0,0 0 0,0-1 0,10 2 0,-14-4-25,1 0 0,0-1 0,0 1 0,0-1 0,0 0 0,-1 0 0,1-1 0,0 1 0,0-1 0,8-2 0,-10 1-15,0 1 0,-1 0 0,1-1 0,0 0-1,-1 1 1,1-1 0,-1 0 0,0 0 0,0 0 0,0-1 0,0 1 0,0 0 0,0-1 0,0 0 0,-1 1 0,1-1 0,-1 0 0,2-4 0,3-15 16,-1 0 1,-1 1-1,0-2 0,-1-27 1,-1 29-9,-1-1 0,2 0 0,1 1 0,8-27 0,-11 46 0,0-1 1,0 0-1,0 1 1,0-1 0,1 0-1,-1 1 1,1-1-1,-1 1 1,1 0-1,0 0 1,0-1 0,0 1-1,0 0 1,1 1-1,-1-1 1,0 0-1,1 1 1,-1-1 0,1 1-1,2-1 1,-2 1 9,1 1 0,-1-1 0,0 1 0,0 0 0,1 0 0,-1 1 0,0-1 0,0 1 0,0-1-1,0 1 1,0 0 0,0 0 0,0 1 0,0-1 0,0 0 0,0 1 0,0 0 0,2 2 0,6 4 53,-1 0 0,0 1 1,-1 1-1,0-1 0,0 2 0,-1-1 0,0 1 0,10 19 0,4 13 133,16 46 0,9 32-269,38 89-3267,-50-137 2110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49.425"/>
    </inkml:context>
    <inkml:brush xml:id="br0">
      <inkml:brushProperty name="width" value="0.05" units="cm"/>
      <inkml:brushProperty name="height" value="0.05" units="cm"/>
      <inkml:brushProperty name="color" value="#FF0066"/>
    </inkml:brush>
  </inkml:definitions>
  <inkml:trace contextRef="#ctx0" brushRef="#br0">218 1484 15587,'-8'-5'465,"1"0"-1,-1 1 0,-13-6 0,18 9-307,0 0 0,0 0 0,0 0 0,0 1 0,0-1 0,0 1 0,-1 0 0,1-1 0,0 2 0,0-1 0,0 0 0,0 1 0,0-1 0,-4 2 0,1 1 0,1 0 1,-1 0-1,1 0 0,0 1 1,-1 0-1,2 0 0,-1 0 1,0 0-1,1 1 0,0 0 1,0 0-1,-3 6 0,-2 2 113,1 1 0,0 0 0,-9 26 0,14-30-182,0-1 0,0 1 0,1 0 0,0 0 0,1 0 1,-1 21-1,3-26-42,-1 1 0,1-1 0,0 1 0,0-1 0,1 1 0,0-1 0,0 0 0,0 0 0,0 0 0,1 0 0,0 0 0,0 0 0,0-1 0,6 7-1,-1-3 82,1-1-1,-1 0 0,1 0 0,1-1 0,-1 0 0,1-1 0,0 0 1,0 0-1,0-1 0,18 4 0,11 2 493,66 5-1,-31-5-82,-60-7-431,0 0 0,0 0 0,-1 1 0,26 12 0,-34-14-83,0 1 0,-1 0 0,1 0-1,-1 0 1,1 1 0,-1-1 0,0 1-1,-1 0 1,1 1 0,-1-1 0,1 0 0,-1 1-1,0 0 1,-1 0 0,4 7 0,-4-3 8,0 0 0,0-1 0,0 1 0,-1 0 0,-1 0 0,0 0 0,0 0 0,0 0 0,-1-1-1,-1 1 1,1 0 0,-1 0 0,-1-1 0,0 1 0,0-1 0,-7 13 0,3-8 14,0 0 0,-1-1 0,-1 0-1,0 0 1,0-1 0,-2 0-1,1 0 1,-1-1 0,-15 10 0,16-13-36,0-1 1,-1 0-1,1-1 1,-1 0-1,0 0 1,0-1-1,-1-1 1,1 0-1,-1-1 1,0 0-1,1 0 1,-1-2 0,0 1-1,-18-3 1,28 2-19,-1 0 1,1 0-1,-1-1 1,1 1-1,0-1 1,-1 0-1,1 0 1,0 0-1,-1 0 1,1 0-1,0 0 1,0 0-1,0-1 1,0 1-1,0-1 1,0 0-1,1 1 1,-1-1-1,0 0 1,1 0 0,0 0-1,-1 0 1,1 0-1,0-1 1,0 1-1,0 0 1,0-1-1,0 1 1,1 0-1,-1-1 1,1 1-1,0-1 1,-1 1-1,1-1 1,1-3-1,0-5-31,0 0-1,1 0 0,1 0 0,0 0 1,1 1-1,6-15 0,26-48-214,83-125-1,-57 102 226,79-156 758,-79 137-176,-48 93-457,-14 22-93,0 0-1,0-1 1,0 1-1,0 0 0,0 0 1,0 0-1,0 0 1,0-1-1,1 1 0,-1 0 1,0 0-1,0 0 1,0 0-1,0 0 0,0-1 1,0 1-1,1 0 1,-1 0-1,0 0 1,0 0-1,0 0 0,0 0 1,1 0-1,-1 0 1,0 0-1,0 0 0,0-1 1,1 1-1,-1 0 1,0 0-1,0 0 0,0 0 1,1 0-1,-1 0 1,0 1-1,0-1 0,0 0 1,0 0-1,1 0 1,-1 0-1,0 0 1,0 0-1,0 0 0,1 0 1,-1 0-1,2 11 4,-3 10 8,0 0 0,-4 21 0,2-24-1,0 0 0,2 0 0,0 0 0,3 24 0,-2-38-11,1-1 1,0 1 0,0 0 0,0-1 0,0 1-1,1-1 1,-1 1 0,1-1 0,0 0 0,0 0-1,0 0 1,0 0 0,1 0 0,-1 0-1,1 0 1,-1-1 0,5 3 0,-3-2 2,0-1 0,0 1-1,1-1 1,-1-1 0,1 1 0,-1-1 0,1 1 0,-1-1 0,1 0-1,0-1 1,0 1 0,6-1 0,-5 0-14,-1-1 1,1 1-1,-1-1 1,0 0-1,1 0 0,-1 0 1,0-1-1,0 0 1,0 0-1,0 0 1,0-1-1,-1 0 0,1 0 1,-1 0-1,1 0 1,-1-1-1,0 1 0,0-1 1,-1 0-1,1 0 1,-1-1-1,0 1 0,0-1 1,3-6-1,-4 4-21,0 1-1,-1 0 1,1-1 0,-1 1-1,-1-1 1,1 0-1,-1 1 1,-1-1 0,0-9-1,-3-6-72,-10-30-1,9 36 76,-12-33-25,12 36 67,0-1-1,-5-21 1,10 32 2,-1 0-1,1 1 1,1-1 0,-1 1 0,0-1-1,1 0 1,-1 1 0,1-1 0,0 1-1,-1-1 1,1 1 0,1 0 0,-1-1-1,0 1 1,0 0 0,1 0 0,0 0-1,-1 0 1,1 0 0,0 0 0,0 0-1,2-1 1,6-5 70,1 0-1,0 1 0,13-7 1,-14 8-14,22-13 181,-19 10-29,1 1 0,0 0 1,24-9-1,-37 17-213,1-1 1,-1 1-1,1-1 0,-1 1 0,1 0 1,-1 0-1,1-1 0,-1 1 0,1 0 0,-1 0 1,1 1-1,-1-1 0,1 0 0,-1 0 1,1 1-1,-1-1 0,1 1 0,-1-1 0,0 1 1,1 0-1,-1-1 0,0 1 0,1 0 1,-1 0-1,0 0 0,0 0 0,0 0 0,2 2 1,0 3-2,1-1 0,-2 1 1,1-1-1,-1 1 1,4 11-1,5 14 61,-10-30-69,-1-1-1,0 1 1,0-1-1,0 1 1,1-1-1,-1 0 1,0 1-1,0-1 1,1 1-1,-1-1 1,0 0-1,1 1 1,-1-1-1,1 0 1,-1 0-1,0 1 1,1-1-1,-1 0 1,1 0-1,-1 1 1,1-1-1,-1 0 1,0 0 0,1 0-1,-1 0 1,1 0-1,-1 0 1,1 0-1,-1 0 1,2 0-1,-1 0 1,0-1 0,0 1 0,0-1 0,0 0 0,0 1 0,0-1 1,0 0-1,0 0 0,0 0 0,0 0 0,-1 1 0,2-3 0,3-4 4,-1 0 0,7-13 1,-11 19-5,8-16-7,-2-1 0,0 0 0,0 0 0,-2-1 0,0 1 0,-1-1 0,-1 0 0,-1 0 0,-1 1 0,0-1 0,-5-27 0,4 41-19,1 3 14,0 1 1,0 0-1,0-1 0,0 1 0,0 0 1,-1-1-1,1 1 0,0 0 0,-1 0 1,1-1-1,-1 1 0,0 0 0,1 0 0,-1 0 1,0 0-1,-1-2 0,1 3 9,1 0-1,0 0 1,0 0 0,0 0-1,-1 0 1,1 0-1,0 0 1,0 0 0,0 0-1,-1 0 1,1 0-1,0 0 1,0 0 0,0 0-1,-1 0 1,1 1-1,0-1 1,0 0-1,0 0 1,-1 0 0,1 0-1,0 0 1,0 1-1,0-1 1,0 0 0,0 0-1,0 0 1,-1 0-1,1 1 1,0-1 0,0 0-1,0 0 1,0 0-1,0 1 1,0-1-1,0 0 1,0 0 0,0 1-1,0-1 1,0 0-1,0 0 1,-2 12-29,2-11 22,-1 6 3,1 0-1,0 1 1,1-1 0,-1 0-1,1 0 1,1 0-1,-1 0 1,1 0 0,1 0-1,-1 0 1,1-1 0,0 1-1,1-1 1,-1 0 0,8 10-1,-8-13 15,-1 0-1,1 0 1,-1-1-1,1 1 1,0-1-1,0 0 1,0 0-1,0 0 1,0 0-1,0 0 1,1-1-1,-1 1 0,1-1 1,-1 0-1,1 0 1,-1 0-1,1 0 1,0-1-1,-1 0 1,1 1-1,0-1 1,-1-1-1,1 1 1,0 0-1,-1-1 1,1 0-1,0 0 1,-1 0-1,1 0 0,-1-1 1,0 1-1,4-3 1,1-1 2,0 0 1,0-1 0,-1 0-1,0 0 1,0 0 0,0-1-1,-1 0 1,0-1-1,-1 1 1,1-1 0,-1 0-1,-1 0 1,0-1-1,0 0 1,5-16 0,-2-2-5,-1 0 0,-1-1 0,-1 0 1,0-29-1,-7 2-33,5 57 26,0 0 1,0 0 0,0 0-1,1 0 1,-1-1-1,0 1 1,1-1-1,-1 0 1,1 0-1,3 1 1,4 1-5,1-1-1,0-1 1,1 1 0,-1-2 0,0 0 0,0 0-1,0-1 1,0 0 0,0-1 0,0 0-1,12-5 1,-18 6 10,-1-1 0,0 0-1,1 0 1,-1 0 0,0-1 0,0 1-1,0-1 1,-1 0 0,1 0 0,-1 0-1,0-1 1,1 1 0,-1-1 0,-1 0-1,1 0 1,2-5 0,2-5 19,-1-1 0,-1 1 0,6-24-1,-3 8-30,10-33 34,8-30-12,-21 78-22,1 1 0,0 0 0,0 1 0,11-15 0,-16 26 8,1 0 1,-1 1-1,1-1 1,-1 1 0,1-1-1,0 1 1,0 0-1,-1-1 1,1 1-1,0 0 1,0 0-1,0 0 1,0 1-1,0-1 1,1 0-1,-1 1 1,0-1-1,0 1 1,0 0-1,1 0 1,-1 0-1,3 0 1,3 1 4,1 0-1,-1 1 1,1 0-1,10 4 1,-18-6-4,-1 0 0,1 0 0,-1 0 1,0 0-1,1 0 0,-1 0 0,1 0 0,-1 0 1,1 1-1,-1-1 0,0 0 0,1 0 1,-1 0-1,1 1 0,-1-1 0,0 0 1,1 1-1,-1-1 0,0 0 0,1 0 0,-1 1 1,0-1-1,0 1 0,1-1 0,-1 0 1,0 1-1,0-1 0,0 1 0,0-1 1,1 0-1,-1 1 0,0-1 0,0 1 1,0-1-1,0 1 0,0-1 0,0 0 0,0 1 1,-1 0-1,1 0 0,-1-1 0,1 1 0,-1-1 0,0 0 0,1 1 0,-1-1 0,0 1 0,1-1 0,-1 0 0,0 0 0,1 1 0,-1-1 0,0 0 0,0 0 1,1 0-1,-1 0 0,0 0 0,0 0 0,1 0 0,-1 0 0,0 0 0,0 0 0,-2-1 3,0 1-1,0 0 1,1 0-1,-1 0 1,0 1-1,1-1 1,-1 1-1,0-1 1,1 1-1,-1 0 1,1 0 0,-1 0-1,-3 2 1,3-1-11,0 1 1,-1 0-1,1-1 1,0 1 0,0 0-1,1 1 1,-1-1-1,-2 4 1,2-1-1,0 0 1,0-1-1,1 1 0,0 1 1,0-1-1,0 0 0,1 0 1,-1 1-1,2-1 0,-1 1 1,1-1-1,0 1 1,0-1-1,0 1 0,1-1 1,3 11-1,-3-13 6,0-1 0,0 1 0,0-1 0,0 1 0,1-1 1,-1 1-1,1-1 0,0 0 0,0 0 0,1 0 0,-1 0 0,0 0 0,1-1 0,0 1 0,0-1 1,-1 1-1,1-1 0,1 0 0,-1 0 0,0-1 0,0 1 0,1-1 0,-1 1 0,1-1 0,-1 0 1,1 0-1,0-1 0,-1 1 0,7 0 0,-2-2 3,0 0 0,0 0 0,-1-1-1,1 0 1,0-1 0,-1 1 0,0-1 0,1-1 0,-1 1 0,-1-1-1,1 0 1,9-8 0,1-2 15,-1 0-1,-1-1 1,20-23 0,-20 19 10,-1-1 0,0 0 0,-2-1 0,0 0 0,-1-1 0,-2-1 0,0 1 0,7-29 0,-13 38-14,0 1 0,-1-1 0,-1 0 0,0 0 1,0 0-1,-2 0 0,1 0 0,-2 0 0,0 0 0,0 0 1,-1 0-1,-1 0 0,0 1 0,0 0 0,-2 0 0,-11-20 0,16 30-11,0 0 0,0 0-1,-1 1 1,1-1-1,-1 1 1,1-1 0,-1 1-1,0-1 1,-2 0-1,4 1 0,0 1 1,-1 0-1,1 0 0,-1 0 0,1 0 0,0 0 0,-1-1 0,1 1 0,-1 0 0,1 0 0,0 0 0,-1 0 0,1 0 0,-1 0 1,1 0-1,0 1 0,-1-1 0,1 0 0,0 0 0,-1 0 0,0 1 0,1-1 2,-1 1 0,0-1 0,1 1-1,-1-1 1,1 1 0,-1 0 0,1-1 0,0 1 0,-1 0 0,1 0-1,-1-1 1,1 1 0,0 0 0,0 0 0,-1 0 0,0 7 29,0 0 0,1-1-1,-1 1 1,2 0 0,-1-1 0,1 1 0,0 0 0,0-1 0,1 1 0,0-1 0,5 12-1,-2-6 10,1-1 0,0 0 0,0-1 0,2 0 0,-1 0 0,10 11 0,-11-17-118,-1 1 0,1-1 0,0 0 0,0-1 0,0 1 0,1-1-1,-1 0 1,1-1 0,0 0 0,0 0 0,1 0 0,-1-1 0,14 2 0,-13-3-365,0 0 1,0-1-1,1 0 1,-1 0-1,0-1 1,0 0-1,0 0 1,0-1-1,0 0 1,0-1-1,0 0 1,14-7-1,-7 1-546,21-16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0.136"/>
    </inkml:context>
    <inkml:brush xml:id="br0">
      <inkml:brushProperty name="width" value="0.05" units="cm"/>
      <inkml:brushProperty name="height" value="0.05" units="cm"/>
      <inkml:brushProperty name="color" value="#FF0066"/>
    </inkml:brush>
  </inkml:definitions>
  <inkml:trace contextRef="#ctx0" brushRef="#br0">4 478 15195,'0'4'615,"-1"-1"0,0 0 0,0 1 0,1-1 0,0 0 0,0 1 0,0-1 0,0 1 0,0-1 0,1 0 0,-1 1 0,2 3 0,0-1-170,1-1 1,-1 1-1,1-1 1,0 1-1,0-1 1,6 7-1,-2-4-228,0 0 0,1 0-1,0-1 1,0 0 0,0 0 0,1-1-1,13 7 1,-17-10-175,0-1 0,0 0 0,0 0 0,1-1 0,-1 1 0,0-1 0,1 0 1,-1 0-1,1-1 0,-1 0 0,10 0 0,-12-1-29,1 1 0,0-1 0,-1 0 0,1 0 0,-1-1 0,0 1-1,1-1 1,-1 1 0,0-1 0,0 0 0,0 0 0,0-1 0,0 1 0,0-1 0,-1 1 0,1-1 0,-1 0 0,4-5 0,6-15 6,-1 0 1,0-1 0,14-49-1,-4 8-66,-9 32 18,14-35-49,-23 60 68,1 0-1,0 1 1,1 0 0,-1 0 0,1 0 0,7-7 0,-10 12 12,0 0-1,0 1 0,0-1 1,1 0-1,-1 1 1,1-1-1,-1 1 1,1 0-1,0 0 1,-1 0-1,1 0 1,0 0-1,0 0 0,-1 1 1,1 0-1,0-1 1,0 1-1,0 0 1,0 0-1,0 1 1,-1-1-1,1 0 0,4 2 1,5 2 35,-1 1-1,0 0 1,0 0 0,14 10-1,-14-8 25,0-1 0,13 5 1,-22-10-57,0 0 1,0-1 0,0 1-1,0-1 1,0 1 0,0-1 0,0 0-1,0 0 1,0 0 0,0 0-1,0 0 1,0 0 0,0-1 0,0 1-1,0-1 1,0 1 0,0-1 0,0 0-1,0 0 1,-1 0 0,1 0-1,0 0 1,2-2 0,1-2-3,0 0 1,0-1 0,-1 1-1,0-1 1,5-9-1,1-1 16,8-11-15,0 1 0,2 2 0,39-39 0,-49 54-185,-2 2-91,0 0-1,8-10 0,-15 15-218,1-1-1,-1 1 0,1 0 0,-1 0 0,0-1 0,0 1 1,0-1-1,0 1 0,0-1 0,0 1 0,-1-1 0,1 1 0,-1-5 1</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0.508"/>
    </inkml:context>
    <inkml:brush xml:id="br0">
      <inkml:brushProperty name="width" value="0.05" units="cm"/>
      <inkml:brushProperty name="height" value="0.05" units="cm"/>
      <inkml:brushProperty name="color" value="#FF0066"/>
    </inkml:brush>
  </inkml:definitions>
  <inkml:trace contextRef="#ctx0" brushRef="#br0">38 1 16227,'-22'8'1545,"6"0"2200,26-10-3641,6-1-1121,12 8 617</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0:39.110"/>
    </inkml:context>
    <inkml:brush xml:id="br0">
      <inkml:brushProperty name="width" value="0.05" units="cm"/>
      <inkml:brushProperty name="height" value="0.05" units="cm"/>
      <inkml:brushProperty name="color" value="#FF0066"/>
    </inkml:brush>
  </inkml:definitions>
  <inkml:trace contextRef="#ctx0" brushRef="#br0">535 982 7009,'-16'-23'2128,"-18"-23"0,10 15-813,12 12-194,11 16-883,-1 0 1,1 1 0,0-1 0,-1 0 0,0 1 0,1 0 0,-1-1 0,0 1 0,0 0 0,-1 0-1,1 0 1,-3-1 0,5 3-193,-1 0 0,1 0 0,0 0 0,-1 0-1,1 0 1,0 0 0,0 1 0,-1-1 0,1 0-1,0 0 1,-1 0 0,1 1 0,0-1 0,0 0 0,-1 0-1,1 1 1,0-1 0,0 0 0,0 1 0,0-1 0,-1 0-1,1 1 1,0-1 0,0 0 0,0 1 0,0-1-1,0 0 1,0 1 0,0-1 0,0 0 0,0 1 0,0-1-1,0 0 1,0 1 0,0-1 0,0 0 0,0 1 0,0-1-1,0 0 1,0 1 0,1-1 0,-1 0 0,0 1-1,0-1 1,0 0 0,1 0 0,-1 1 0,0-1 0,1 1-1,3 1 115,1 1-1,0-1 1,0 1-1,0-1 1,0-1-1,0 1 1,0-1-1,9 2 1,46 0 697,-37-2-577,413 43 956,-395-40-1105,1-1 0,48-4 0,83-14 747,-139 12-660,32-5-41,111-28 0,-143 28-227,1 1-1,57-4 0,71 11-125,-113-1 148,0-2 0,-1-2 0,52-12 0,-88 14 22,46-8-6,0-4 0,-1-2 0,0-2 0,72-36 0,-16-12-275,-101 61 281,-1-2-1,15-10 1,-22 15 9,0-1 0,-1 0 0,0-1 0,0 1 0,0-1 0,-1 1 0,1-1 0,2-7 0,-5 10-1,0 0 0,-1 0 1,1 0-1,-1 0 0,1-1 1,-1 1-1,0 0 0,0 0 1,0 0-1,0 0 1,-1-1-1,1 1 0,0 0 1,-1 0-1,0 0 0,1 0 1,-1 0-1,0 0 0,-1-3 1,-4-4 29,1 0 0,-12-14 1,11 15-5,-10-11 1,0 2-1,-1-1 1,-1 2 0,0 0 0,-1 2-1,-25-16 1,17 16 27,-1 0-1,-53-18 1,67 27-55,-223-66 17,-43 16 458,95 21-47,-240-35 409,310 57-796,-173 3 0,184 13-48,-141 22 1,220-21 6,-1 2 0,1 0 0,-47 20 0,34-8 7,-59 38 0,89-52-9,1 1 0,-1 0 0,1 0 1,1 1-1,-1 0 0,1 0 0,0 0 0,1 1 0,0 0 0,0 0 1,1 0-1,0 1 0,-4 11 0,-4 7-4,0-1 0,-2-1 0,0 0 0,-25 30 0,-23 41-11,56-84 15,1 1 0,0 0 0,0 0 0,2 0 0,-1 0 1,2 1-1,0-1 0,0 1 0,1 26 0,2-25 3,0 1-1,1-1 1,1 0-1,0 0 1,1 0-1,1 0 1,0-1-1,12 23 1,-11-27-2,0-1 1,1 0-1,1 0 1,-1-1-1,1 0 0,1 0 1,-1 0-1,1-1 1,0-1-1,1 0 1,0 0-1,0 0 0,0-2 1,12 5-1,-1-2 65,1 0 0,0-1 0,1-2 0,-1 0 0,1-1 0,24-1 0,-11-3 207,0-2-1,1-2 1,36-10-1,-36 7-370,0 2 0,64-4 0,-4 9-4917,-60-1 3419</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1.098"/>
    </inkml:context>
    <inkml:brush xml:id="br0">
      <inkml:brushProperty name="width" value="0.05" units="cm"/>
      <inkml:brushProperty name="height" value="0.05" units="cm"/>
      <inkml:brushProperty name="color" value="#FF0066"/>
    </inkml:brush>
  </inkml:definitions>
  <inkml:trace contextRef="#ctx0" brushRef="#br0">11 512 18556,'-8'2'1879,"6"-6"-61,5-11 392,-2 10-2221,12-51 1754,-9 32-1408,2 0 0,0 0-1,18-40 1,-23 63-332,-1-1 0,1 1 0,0 0 0,-1-1 0,1 1 0,0 0 1,0 0-1,0 0 0,0 0 0,0 0 0,0 0 0,0 0 0,0 0 0,0 0 0,0 0 0,1 0 0,-1 1 0,0-1 1,2 0-1,-2 1-3,0 0 0,0 0 0,0 0 0,0 0 0,0 1 1,0-1-1,0 0 0,0 0 0,0 1 0,-1-1 0,1 1 0,0-1 0,0 1 1,0-1-1,-1 1 0,1-1 0,0 1 0,-1 0 0,1-1 0,0 1 1,0 1-1,3 4-10,0 1 1,-1-1-1,0 1 1,0-1-1,3 14 1,4 20-47,-8-28 31,0-1-1,1 1 1,0-1 0,1 0 0,8 15 0,-12-25 24,0-1 0,0 1 0,1 0 0,-1-1-1,0 1 1,1-1 0,-1 1 0,1 0 0,-1-1 0,1 1-1,-1-1 1,1 1 0,-1-1 0,1 1 0,-1-1 0,1 0-1,0 1 1,-1-1 0,1 0 0,0 1 0,-1-1 0,1 0-1,0 0 1,-1 0 0,1 0 0,0 0 0,1 1 0,-1-2 0,0 1 0,0-1 1,0 0-1,0 1 1,0-1-1,0 0 0,-1 1 1,1-1-1,0 0 1,0 0-1,-1 0 0,1 0 1,0 0-1,-1 0 1,2-1-1,1-7 4,1 1 0,-1-1 1,3-11-1,-2 3 19,27-90 33,-26 95-1,0 1 1,0 0 0,1 0 0,0 0-1,1 1 1,0 0 0,10-10 0,-15 18-34,1 0 1,-1 0 0,0 0 0,1 0-1,-1 0 1,1 0 0,-1 1-1,1 0 1,0-1 0,0 1 0,0 0-1,-1 0 1,1 0 0,0 1 0,0-1-1,0 1 1,1-1 0,4 1 0,-2 1-12,0 0 0,1 1 0,-1-1 1,0 1-1,0 0 0,-1 1 0,1-1 1,6 5-1,53 33 17,17 9 7,-81-48-33,1-1 0,-1 1 0,0 0 0,1-1 0,-1 0 0,1 1 0,-1-1 0,0 0 0,1 0 0,1 1-1,-2-1 2,-1 0-1,1-1 0,-1 1 0,1 0 0,-1 0 0,1 0 0,-1 0 0,1-1 1,-1 1-1,0 0 0,1 0 0,-1-1 0,1 1 0,-1 0 0,0 0 0,1-1 0,-1 1 1,0-1-1,1 1 0,-1 0 0,1-1 0,-1-1 3,1 0 0,-1 0 1,1 0-1,-1 0 0,0 0 0,0 0 0,0 0 1,0 0-1,0 0 0,0 0 0,0 0 0,-1 0 1,0-2-1,-3-12 28,0 0 5,-3-29 0,7 40-35,-1-1 0,2 0-1,-1 1 1,1-1 0,-1 1 0,1-1-1,1 1 1,-1-1 0,3-5 0,1 2 34,-1-1 1,2 1-1,-1 0 1,1 1-1,0-1 1,14-12-1,-18 18-16,1 0 0,0 1 0,0-1 0,0 1 0,0-1-1,0 1 1,0 0 0,1 0 0,-1 1 0,1-1 0,-1 1-1,1 0 1,0 0 0,-1 0 0,1 0 0,0 0 0,0 1 0,0 0-1,0 0 1,-1 0 0,7 1 0,-6 0-8,0 1 0,-1 0 0,1 0 0,0 0-1,-1 0 1,1 1 0,-1 0 0,5 4 0,-5-4-91,0 0 0,1 0 0,-1-1 0,1 1 0,-1-1 0,9 4 0,-11-6-65,1 0 0,-1 0 0,1 1 0,-1-1 0,1 0 0,-1 0 0,1 0 0,-1 0 0,1-1 0,0 1-1,-1 0 1,1-1 0,-1 1 0,1-1 0,-1 1 0,0-1 0,1 0 0,-1 1 0,0-1 0,1 0 0,-1 0 0,0 0-1,2-2 1,14-14-2208,4-7 916</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1.999"/>
    </inkml:context>
    <inkml:brush xml:id="br0">
      <inkml:brushProperty name="width" value="0.05" units="cm"/>
      <inkml:brushProperty name="height" value="0.05" units="cm"/>
      <inkml:brushProperty name="color" value="#FF0066"/>
    </inkml:brush>
  </inkml:definitions>
  <inkml:trace contextRef="#ctx0" brushRef="#br0">106 612 16988,'-1'-1'288,"0"-1"1,0 1-1,0 0 1,-1 0-1,1 0 0,0 0 1,-1 1-1,1-1 1,0 0-1,-1 0 1,1 1-1,-3-1 1,3 1-161,0 0 1,0 0 0,1 0 0,-1 0-1,0 0 1,0 1 0,0-1 0,0 0-1,0 1 1,0-1 0,0 0-1,1 1 1,-1-1 0,0 1 0,0 0-1,1-1 1,-1 1 0,0 0-1,1-1 1,-1 1 0,1 0 0,-2 1-1,-5 8 263,1 1 0,0 0 0,1 0 0,0 1 0,1-1 0,0 1-1,-2 13 1,2-12-136,-3 12 185,-4 34-1,10-48-380,0 1 0,0-1 0,1 0 0,1 1 0,2 15 0,-2-24-59,-1-1 1,1 0 0,-1 0 0,1 0 0,0 1-1,0-1 1,0 0 0,0 0 0,0 0-1,1-1 1,-1 1 0,0 0 0,1 0 0,0-1-1,-1 1 1,1-1 0,0 1 0,0-1-1,0 0 1,-1 1 0,2-1 0,-1 0 0,0 0-1,0-1 1,0 1 0,0 0 0,0-1-1,5 1 1,-4-1-8,0 0 0,0 0 1,1 0-1,-1 0 0,0-1 0,0 0 0,0 1 0,1-1 0,-1 0 1,0-1-1,0 1 0,0-1 0,-1 1 0,1-1 0,0 0 0,0 0 1,-1 0-1,1 0 0,2-4 0,0 1-20,-1-1-1,0 0 1,-1-1 0,1 1-1,-1 0 1,0-1-1,2-10 1,11-53-215,-13 50 111,10-33-1,-12 52 130,-1 0-1,0 0 1,1 0 0,-1-1-1,1 1 1,-1 0 0,1 0-1,-1 0 1,1 0 0,0 0 0,0 0-1,-1 0 1,1 1 0,0-1-1,0 0 1,0 0 0,0 1-1,2-2 1,-2 2 2,0 0-1,0 0 1,-1 0 0,1 0-1,0 0 1,0 0 0,0 0-1,-1 0 1,1 0 0,0 0-1,0 1 1,0-1 0,-1 0-1,1 1 1,0-1-1,0 1 1,-1-1 0,1 0-1,0 1 1,0 1 0,5 3 13,-1 1 1,0 0-1,-1 1 1,7 10 0,-4-7 25,-4-4-2,1-1-1,0 0 1,0 0-1,1-1 1,-1 1 0,1-1-1,0 0 1,8 5 0,-11-8-133,1 1 1,0-1 0,-1 0 0,1 0-1,0-1 1,0 1 0,0 0 0,-1-1-1,1 0 1,0 1 0,0-1 0,0 0-1,0-1 1,0 1 0,-1 0 0,1-1-1,0 0 1,0 0 0,0 1 0,-1-2-1,4-1 1,-1 1-315,-1-1-1,-1 0 1,1 0-1,0 0 1,-1 0-1,0-1 1,1 0-1,-1 1 1,-1-1-1,1 0 1,-1 0 0,1-1-1,-1 1 1,0 0-1,-1-1 1,1 1-1,-1-1 1,1-5-1,2-11-1244,-1 0 0,1-36 1,-4 49 1448,-6-142-1516,1 57 5064,4 89-2898,1 1 0,1 0 1,-1 0-1,1 0 0,-1-1 0,1 1 1,0 0-1,0 0 0,1-3 0,-1 5-313,-1 1 0,0 0-1,0-1 1,1 1 0,-1-1 0,0 1-1,1-1 1,-1 1 0,0 0 0,1-1-1,-1 1 1,1 0 0,-1 0 0,1-1-1,-1 1 1,0 0 0,1 0 0,-1-1-1,1 1 1,-1 0 0,1 0 0,-1 0-1,2 0 1,-1 0-2,0 0 0,0 1 0,0-1 0,0 0 0,0 1 0,0-1 0,0 1 0,0-1 0,0 1 0,-1 0 0,1-1 0,0 1 0,0 0 0,-1 0 0,1-1 0,1 3 0,4 5 251,-1 0 1,0 1 0,-1 0-1,1 0 1,-1 0-1,-1 1 1,0-1 0,3 21-1,-3-16-242,1 0 0,0-1 0,9 20 0,-12-32-135,0 1 1,0 0 0,0-1-1,0 1 1,0-1 0,0 1-1,0-1 1,1 0 0,-1 1-1,1-1 1,1 1 0,-2-1-4,-1-1 1,0 0 0,1 0-1,-1 0 1,0 0 0,1 0 0,-1 0-1,1 1 1,-1-1 0,0 0-1,1 0 1,-1 0 0,0 0-1,1 0 1,-1-1 0,1 1 0,-1 0-1,0 0 1,1 0 0,-1 0-1,1-1 1,0 1 1,-1-1-1,1 1 0,0-1 1,-1 1-1,1-1 1,-1 0-1,1 0 1,-1 1-1,1-1 1,-1 0-1,0 0 1,1 1-1,-1-1 1,0-1-1,4-12 5,-2-1-1,0 0 1,0 0 0,-2-29 0,0 18-23,0 8 12,0 3 2,0 0 0,1 0 1,1 0-1,0 0 0,6-21 1,-7 35 2,-1 0 0,0 0 0,1 0 1,-1 0-1,1-1 0,0 1 0,-1 0 0,1 0 1,0 0-1,0 0 0,-1 0 0,1 1 0,0-1 1,0 0-1,0 0 0,0 0 0,0 1 0,0-1 1,1 1-1,-1-1 0,1 0 0,0 1 2,0 0 0,0-1 0,0 1 0,-1 0 0,1 0 0,0 1-1,0-1 1,0 0 0,-1 1 0,1-1 0,0 1 0,0-1 0,1 2 0,6 3 10,-1 0 0,1 0 0,-1 1 1,9 8-1,-16-13-11,6 5 2,-1 0 0,1 0 0,-1 1 0,-1-1 0,1 1 0,-1 0 0,-1 1 0,6 9 0,-8-13 0,8 12 18,-10-16-21,0 0 0,0 0 1,0 0-1,0 0 0,0 0 0,0 0 1,0 1-1,0-1 0,0 0 1,0 0-1,1 0 0,-1 0 0,0 0 1,0 0-1,0 0 0,0 0 1,0 0-1,0 0 0,0 0 1,0 0-1,0 0 0,0 0 0,1 0 1,-1 0-1,0 0 0,0 0 1,0 0-1,0 0 0,0 0 0,0 0 1,0 0-1,0 0 0,0 0 1,0 0-1,1 0 0,-1 0 0,0 0 1,0 0-1,0-1 0,0 1 1,0 0-1,0 0 0,0 0 0,0 0 1,0 0-1,0 0 0,0 0 1,0 0-1,2-7 11,0-9 13,-1-32 32,5-74-16,-4 104 20,1 0-1,1 0 1,0 0-1,12-28 1,-15 42-1,1 0 0,0 0 1,1 0-1,-1 0 1,1 0-1,0 0 1,0 0-1,0 1 0,0 0 1,0-1-1,1 1 1,0 1-1,4-4 1,-6 5-28,1 0-1,-1 0 1,0 0 0,1 0 0,-1 0 0,1 1 0,0-1-1,-1 1 1,1 0 0,-1 0 0,1 0 0,0 0 0,-1 0 0,1 1-1,-1-1 1,1 1 0,-1-1 0,1 1 0,-1 0 0,1 0-1,-1 0 1,0 1 0,1-1 0,2 3 0,2 1-58,0 2-1,0-1 1,-1 1 0,0 0 0,-1 0 0,1 0 0,-1 1-1,5 10 1,7 11-1176,-16-28 997,0 1 0,-1-1 0,1 0 0,0 0 0,0 1 0,0-1 0,0 0 0,0 0 0,0 0 0,0 0 0,0 0 0,0 0 0,1-1 0,-1 1 0,0 0 0,0 0 0,1-1 0,-1 1 0,0-1 0,1 1 0,-1-1 0,1 0 0,-1 0 0,1 1 0,-1-1 0,1 0 0,-1 0 0,0 0 0,1-1 0,-1 1 0,1 0 0,1-1 0,22-11-1640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2.373"/>
    </inkml:context>
    <inkml:brush xml:id="br0">
      <inkml:brushProperty name="width" value="0.05" units="cm"/>
      <inkml:brushProperty name="height" value="0.05" units="cm"/>
      <inkml:brushProperty name="color" value="#FF0066"/>
    </inkml:brush>
  </inkml:definitions>
  <inkml:trace contextRef="#ctx0" brushRef="#br0">0 28 17484,'8'-3'2032,"0"-4"1113,1 6-1233,-1-2-944,2-4-1624,-4 1-1320,2 6 1064</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3.070"/>
    </inkml:context>
    <inkml:brush xml:id="br0">
      <inkml:brushProperty name="width" value="0.05" units="cm"/>
      <inkml:brushProperty name="height" value="0.05" units="cm"/>
      <inkml:brushProperty name="color" value="#FF0066"/>
    </inkml:brush>
  </inkml:definitions>
  <inkml:trace contextRef="#ctx0" brushRef="#br0">10 572 16235,'0'0'114,"0"0"0,0-1 0,0 1 0,-1 0 0,1 0 0,0 0 0,0 0 0,0-1 0,0 1 0,-1 0 0,1 0 0,0 0 0,0 0 0,0 0-1,-1 0 1,1 0 0,0 0 0,0 0 0,-1 0 0,1 0 0,0-1 0,0 1 0,0 0 0,-1 0 0,1 1 0,0-1 0,0 0 0,-1 0 0,1 0-1,0 0 1,0 0 0,0 0 0,-1 0 0,1 0 0,0 0 0,0 0 0,0 1 0,-1-1 0,1 0 0,0 0 0,0 0 0,0 0 0,0 0 0,-1 1 0,1-1-1,0 0 1,0 0 0,0 0 0,0 1 0,0-1 0,0 0 0,0 0 0,0 1 0,0-1 0,0 0 0,0 0 0,-1 0 0,1 1 0,1-1 0,-1 19 2036,1-13-1747,6 132 1235,-7-135-1631,0 1 0,1-1 0,-1 0 1,1 1-1,0-1 0,0 0 0,0 1 0,3 3 0,-4-7-6,0 0 0,0 0-1,0 1 1,0-1 0,0 0 0,0 0-1,0 0 1,1 0 0,-1 0 0,0 1-1,0-1 1,0 0 0,0 0 0,0 0-1,1 0 1,-1 0 0,0 0 0,0 0-1,0 1 1,0-1 0,1 0 0,-1 0-1,0 0 1,0 0 0,0 0 0,0 0-1,1 0 1,-1 0 0,0 0-1,0 0 1,0 0 0,1 0 0,-1 0 0,5-6 10,1-14-13,-6 18 1,11-46-37,19-64-78,-25 97 112,1 0-1,0 1 1,1-1-1,0 2 1,12-17-1,-16 26 41,0 0 0,1 1 0,-1-1 0,1 1 0,0-1 0,0 1 0,0 1 0,1-1 0,-1 0 0,1 1 0,-1 0 0,1 0-1,0 0 1,-1 1 0,1-1 0,0 1 0,0 0 0,0 1 0,0-1 0,1 1 0,-1 0 0,0 0 0,0 1 0,0 0-1,0 0 1,0 0 0,0 0 0,-1 1 0,1-1 0,0 1 0,-1 0 0,1 1 0,-1-1 0,1 1 0,-1 0 0,0 0-1,0 0 1,-1 1 0,1-1 0,-1 1 0,1 0 0,-1 0 0,0 0 0,3 7 0,-2 0 7,0 1 1,0-1-1,2 22 1,-1-8-47,-4-19 7,-2-11 12,-3-13 9,5 1-46,1 0 1,1 0 0,1-1-1,0 2 1,10-26 0,-7 19-40,-1 3 14,15-41-105,-19 56 143,0 1 0,1-1 0,-1 0 0,1 1-1,0-1 1,0 1 0,1 0 0,-1 0 0,6-4 0,-7 7 7,-1 0 0,1-1 1,0 1-1,0 0 0,0 1 1,-1-1-1,1 0 0,0 0 1,0 1-1,0-1 0,1 1 1,-1 0-1,0 0 0,0 0 1,0 0-1,0 0 0,0 0 0,0 0 1,0 0-1,3 2 0,3 0-3,-1 1-1,0 1 1,0-1-1,9 7 1,-11-6 4,1-1 0,0 0 0,0 0 0,1 0 1,7 2-1,-11-4 12,-1-1 0,1 1 0,0-1 0,-1 0 0,1 0 0,0 0 0,-1-1 0,1 1 0,0 0 0,-1-1 0,1 0 0,0 0 0,-1 1 0,1-2 0,-1 1 0,4-2 0,-2 0 13,0 0 1,-1 0-1,1-1 1,-1 1-1,0-1 0,0 1 1,0-1-1,4-8 0,0-2 57,-1 0 0,-1 0 0,0 0 0,-1-1 0,3-16 0,1-35 313,-5 41-66,11-49 1,-14 73-314,0 0 1,0 1 0,0-1 0,0 0 0,0 0-1,1 0 1,-1 1 0,0-1 0,1 0 0,-1 0-1,1 1 1,-1-1 0,1 0 0,-1 1 0,1-1-1,-1 0 1,1 1 0,0-1 0,-1 1 0,1-1-1,0 1 1,-1-1 0,1 1 0,0 0 0,0-1-1,0 1 1,1 0-6,-1 0-1,1 0 0,-1 1 1,0-1-1,1 1 0,-1-1 1,0 1-1,1 0 1,-1-1-1,0 1 0,0 0 1,1 0-1,-1 0 1,2 2-1,13 12-59,-12-10-229,1-1 0,-1 1 0,1-1 0,0-1 0,0 1-1,0-1 1,1 1 0,-1-2 0,9 4 0,-13-6 26,0 0 1,0 1-1,1-2 1,-1 1-1,0 0 1,1 0-1,-1 0 0,0-1 1,0 1-1,1 0 1,-1-1-1,0 1 0,0-1 1,0 0-1,0 1 1,1-1-1,-1 0 0,0 1 1,1-3-1,6-4-553</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3.456"/>
    </inkml:context>
    <inkml:brush xml:id="br0">
      <inkml:brushProperty name="width" value="0.05" units="cm"/>
      <inkml:brushProperty name="height" value="0.05" units="cm"/>
      <inkml:brushProperty name="color" value="#FF0066"/>
    </inkml:brush>
  </inkml:definitions>
  <inkml:trace contextRef="#ctx0" brushRef="#br0">39 126 17588,'-19'0'1240,"6"-2"304,7-3-383,6-9-969,1-5-368,9-6-1169,-2-4-455,17-3 824</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3.857"/>
    </inkml:context>
    <inkml:brush xml:id="br0">
      <inkml:brushProperty name="width" value="0.05" units="cm"/>
      <inkml:brushProperty name="height" value="0.05" units="cm"/>
      <inkml:brushProperty name="color" value="#FF0066"/>
    </inkml:brush>
  </inkml:definitions>
  <inkml:trace contextRef="#ctx0" brushRef="#br0">1 0 19612,'6'40'1697,"7"3"919,6-2-191,9-5-673,9-2-344,7-6-520,7 1-223,1-1-393,-1 2-136,-13 0-96,-10 0-160,-7-6-528,-1 2-401,-5-12-1159,-6-8-537,-1-11-711,2-12 1599</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4.227"/>
    </inkml:context>
    <inkml:brush xml:id="br0">
      <inkml:brushProperty name="width" value="0.05" units="cm"/>
      <inkml:brushProperty name="height" value="0.05" units="cm"/>
      <inkml:brushProperty name="color" value="#FF0066"/>
    </inkml:brush>
  </inkml:definitions>
  <inkml:trace contextRef="#ctx0" brushRef="#br0">22 163 7722,'5'-11'1157,"-3"7"-722,0 0 0,0-1 0,0 1 0,-1-1 1,1 1-1,-1-1 0,0 0 0,0 0 0,-1 1 0,1-8 1,-1 12-389,0-1 0,0 1 0,0-1 0,0 1 0,0-1 1,-1 1-1,1-1 0,0 1 0,0-1 0,0 1 1,-1-1-1,1 1 0,0-1 0,0 1 0,-1-1 1,1 1-1,0-1 0,-1 1 0,1 0 0,0-1 0,-1 1 1,1 0-1,-1-1 0,1 1 0,-1 0 0,1-1 1,-1 1-1,1 0 0,-1 0 0,1 0 0,-1 0 0,1-1 1,-1 1-1,1 0 0,-1 0 0,1 0 0,-1 0 1,0 0-1,1 0 0,-1 0 0,1 0 0,-1 1 0,1-1 1,-1 0-1,1 0 0,-1 0 0,1 0 0,-1 1 1,1-1-1,-1 0 0,1 1 0,0-1 0,-2 1 0,1 0 166,-1 0-1,1 0 0,-1 0 1,1 1-1,-1-1 0,1 0 1,0 1-1,0-1 0,0 1 1,-1 0-1,2-1 1,-1 1-1,0 0 0,0-1 1,0 4-1,0-2 63,1-1 0,0 1 0,1 0 0,-1 0 0,0-1 0,1 1 1,0 0-1,-1-1 0,3 6 0,14 25 1163,-8-16-769,41 79 1493,19 43-670,-58-112-1710,2 0-1,29 50 0,-41-77 104,-1 1 0,0-1 1,0 1-1,1-1 0,-1 1 0,0-1 0,1 1 0,-1-1 0,0 1 0,1-1 0,-1 1 1,1-1-1,-1 0 0,1 1 0,-1-1 0,1 0 0,-1 0 0,1 1 0,-1-1 0,1 0 0,7-9-3696,-7 7 3496,11-15-1473</inkml:trace>
  <inkml:trace contextRef="#ctx0" brushRef="#br0" timeOffset="1">245 0 20020,'-1'16'1473,"-1"0"0,0 0-1,-6 19 1,1 0-561,0-3-308,2-1 0,2 1-1,0 60 1,4-81-529,0 0 0,1 0 0,1 0 0,-1 0 0,2 0 0,5 13 0,-6-17-17,1-1 0,-1 0 1,1 1-1,1-2 0,-1 1 0,1 0 1,0-1-1,0 0 0,1 0 1,10 7-1,-12-9-32,0 0 0,1-1 0,-1 0 0,1 0 0,-1 0 0,1 0 1,0-1-1,0 0 0,0 0 0,0 0 0,8 0 0,-9-1-83,0-1 1,-1 1-1,1-1 0,-1 1 0,1-1 1,-1 0-1,0 0 0,1-1 0,-1 1 1,0-1-1,0 0 0,0 1 0,0-1 1,0-1-1,0 1 0,0 0 0,2-4 1,7-8-1314,-1 0-1,0-1 1,-2-1 0,16-30 0,-7-3-495</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1:54.598"/>
    </inkml:context>
    <inkml:brush xml:id="br0">
      <inkml:brushProperty name="width" value="0.05" units="cm"/>
      <inkml:brushProperty name="height" value="0.05" units="cm"/>
      <inkml:brushProperty name="color" value="#FF0066"/>
    </inkml:brush>
  </inkml:definitions>
  <inkml:trace contextRef="#ctx0" brushRef="#br0">3 1 18540,'-3'12'3057,"3"3"3040,6-3-3625,-2-1-607,-3-7-1257,1-1-480,4-3-128,-1-3 0,-3 3-288,4-2-2281,-20 0 1737</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0.680"/>
    </inkml:context>
    <inkml:brush xml:id="br0">
      <inkml:brushProperty name="width" value="0.05" units="cm"/>
      <inkml:brushProperty name="height" value="0.05" units="cm"/>
      <inkml:brushProperty name="color" value="#FF0066"/>
    </inkml:brush>
  </inkml:definitions>
  <inkml:trace contextRef="#ctx0" brushRef="#br0">97 57 7530,'15'-44'9690,"-15"43"-9443,0 0 1,0 1 0,1-1-1,-1 0 1,0 1 0,1-1-1,-1 1 1,1-1 0,-1 0-1,1 1 1,-1-1 0,1 1-1,-1-1 1,1 1 0,0 0-1,-1-1 1,1 1 0,0-1-1,0 1-158,0 0 0,-1 0 0,1-1 0,0 1 0,0 0 0,-1 0 0,1 0 0,0 0 0,-1 0 0,1 0 0,0 0 0,0 0 0,-1 0-1,1 0 1,0 1 0,-1-1 0,1 0 0,0 0 0,-1 1 0,1-1 0,0 1 0,-1-1 0,1 0 0,0 1 0,-1-1 0,1 2 0,2 1 24,-1 1 1,0 0-1,0 0 1,0 0-1,0 0 1,-1 0-1,1 0 1,-1 1 0,0-1-1,0 0 1,0 8-1,-1 8 180,-1 26-1,0-34-167,-32 255 1118,7-82-670,24-164-530,-2-1 0,0 0-1,-1 0 1,0 0 0,-2-1-1,-1 1 1,-13 25 0,20-44-62,1-1-1,0 1 1,0 0 0,-1 0 0,1-1 0,0 1-1,-1 0 1,1-1 0,-1 1 0,1-1 0,-1 1 0,1-1-1,-1 1 1,0-1 0,1 1 0,-1-1 0,1 1-1,-1-1 1,0 0 0,0 1 0,1-1 0,-2 1-1,0-2-82,1 0-1,0 0 1,0 0-1,-1 0 1,1 0 0,0 0-1,0 0 1,0 0-1,1 0 1,-1 0-1,0-1 1,-1 0-1,0-3-549,0 0-1,0 1 1,0-1 0,0 0-1,1 0 1,0 0 0,0 0-1,0 0 1,1-1-1,-1 1 1,2-9 0,0-2-771</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1.541"/>
    </inkml:context>
    <inkml:brush xml:id="br0">
      <inkml:brushProperty name="width" value="0.05" units="cm"/>
      <inkml:brushProperty name="height" value="0.05" units="cm"/>
      <inkml:brushProperty name="color" value="#FF0066"/>
    </inkml:brush>
  </inkml:definitions>
  <inkml:trace contextRef="#ctx0" brushRef="#br0">168 1 10306,'-23'10'2177,"20"-9"-1687,0 0-1,-1 0 0,1 1 1,0-1-1,0 1 0,0-1 0,0 1 1,0 0-1,1 1 0,-1-1 1,0 0-1,1 1 0,-4 4 0,-63 124 4429,63-121-4736,1 0 1,0 1 0,1 0-1,0-1 1,-4 24 0,8-29-86,3-7-56,3-8-20,-5 8-14,38-88 36,-1 2 17,-23 63-52,-14 23-7,0 1 0,0-1-1,1 1 1,-1 0-1,0 0 1,0-1 0,1 1-1,-1 0 1,0 0-1,1 0 1,-1 1 0,1-1-1,0 0 1,1 0-1,-1 1 22,0 0-1,0 0 0,0 1 0,0-1 0,0 1 0,0 0 1,-1-1-1,1 1 0,0 0 0,-1 0 0,1 0 0,0 0 0,-1 0 1,2 2-1,7 4 163,14 5 106,28 9-1,-26-10-67,25 12 0,-43-19-174,-1 1 0,0-1 1,0 1-1,-1 0 0,0 1 0,1 0 0,8 11 0,-14-16-40,0 0 0,0 0 0,-1 0 0,1 0 1,-1 0-1,1 0 0,0 0 0,-1 0 0,0 0 0,1 0 0,-1 0 0,0 0 0,1 1 0,-1-1 0,0 0 0,0 0 0,0 0 0,0 0 0,0 1 0,0-1 1,0 0-1,-1 0 0,1 0 0,0 0 0,-1 0 0,0 2 0,0-1 4,0-1 1,0 0-1,0-1 0,0 1 1,0 0-1,0 0 1,0 0-1,0-1 0,-1 1 1,1 0-1,0-1 1,0 1-1,-1-1 0,1 0 1,0 1-1,-1-1 1,1 0-1,-1 0 0,1 0 1,0 0-1,-1 0 1,-1 0-1,0 0 14,-22-2 104,0 1 1,1 1 0,-26 3-1,27 1-59,0 0 324,-26 1 0,43-5-302,1 0 0,-1 0 0,0-1 0,1 1 0,-1-1 0,0-1 0,1 1 0,0-1 0,-1 0 0,-5-2 1,11 4-97,0 0 1,0 0 0,-1-1 0,1 1 0,0 0 0,0 0 0,-1 0 0,1 0 0,0-1 0,0 1 0,-1 0 0,1 0 0,0-1 0,0 1 0,0 0 0,0 0 0,-1-1 0,1 1 0,0 0 0,0 0 0,0-1 0,0 1 0,0 0 0,0-1 0,0 1 0,0 0 0,0-1 0,0 1 0,0 0 0,0 0 0,0-1 0,0 1-1,0 0 1,0-1 0,0 1 0,0 0 0,0-1 0,0 1 0,0 0 0,1 0 0,-1-1 0,0 1 0,0 0 0,1-1 0,-1 0-120,1 0 0,0 0 0,0 1 0,0-1 1,0 0-1,0 0 0,0 1 0,0-1 0,1 1 0,0-1 0,15-3-2248,1 3 843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0:42.653"/>
    </inkml:context>
    <inkml:brush xml:id="br0">
      <inkml:brushProperty name="width" value="0.05" units="cm"/>
      <inkml:brushProperty name="height" value="0.05" units="cm"/>
      <inkml:brushProperty name="color" value="#FF0066"/>
    </inkml:brush>
  </inkml:definitions>
  <inkml:trace contextRef="#ctx0" brushRef="#br0">1 55 7370,'3'-54'7304,"-3"54"-7200,0 0 0,1 1 0,-1-1 0,0 1 0,0-1 0,1 1 0,-1-1 0,0 0 0,0 1 0,1-1 0,-1 0 0,1 1 0,-1-1 0,0 0 0,1 0 0,-1 1 0,1-1 0,-1 0 0,0 0 0,1 0 0,-1 1 0,1-1 0,-1 0 0,1 0 0,-1 0 0,1 0 0,0 0 0,14 1 855,100 1 2253,122 18 0,-220-17-2936,1 1-1,19 8 0,-20-6-140,1-1-1,20 3 1,-34-7-289,0-1 1,0 0-1,0 0 0,0 0 0,0 0 1,-1 0-1,1-1 0,0 0 1,0 0-1,0 0 0,0 0 1,-1 0-1,1-1 0,0 0 0,5-3 1,13-14-838</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7.541"/>
    </inkml:context>
    <inkml:brush xml:id="br0">
      <inkml:brushProperty name="width" value="0.05" units="cm"/>
      <inkml:brushProperty name="height" value="0.05" units="cm"/>
      <inkml:brushProperty name="color" value="#FF0066"/>
    </inkml:brush>
  </inkml:definitions>
  <inkml:trace contextRef="#ctx0" brushRef="#br0">11 67 11066,'0'1'177,"-1"-1"-1,1 1 1,0-1-1,0 0 1,-1 1-1,1-1 1,0 1-1,0-1 1,-1 0-1,1 0 1,0 1-1,-1-1 1,1 0-1,0 1 1,-1-1-1,1 0 1,-1 0-1,1 0 1,0 1-1,-1-1 1,0 0-1,1 0-99,0 0-1,-1 0 0,1 0 0,0-1 0,0 1 0,0 0 0,0 0 0,-1 0 0,1 0 0,0 0 0,0-1 0,0 1 1,0 0-1,0 0 0,0 0 0,-1 0 0,1-1 0,0 1 0,0 0 0,0 0 0,0-1 0,0 1 0,0 0 0,0 0 1,0 0-1,0-1 0,0 1 0,0 0 0,0 0 0,0 0 0,0-1 0,0 1 0,0 0 0,0 0 0,0 0 1,1-1-1,-1 1 0,0 0 0,0 0 0,0 0 0,0 0 0,0-1 0,0 1 0,1 0 0,1-5 81,0 1-1,1 0 1,-1 0-1,1 0 1,0 0-1,1 0 1,-1 1 0,1-1-1,-1 1 1,1 0-1,0 0 1,0 1-1,0-1 1,1 1-1,-1-1 1,0 1-1,1 1 1,0-1-1,-1 1 1,1 0-1,0 0 1,0 0 0,7 0-1,-11 1-141,0 0-1,0 0 1,0 1 0,0-1-1,0 0 1,0 1 0,0-1-1,0 1 1,-1-1 0,1 1-1,0-1 1,0 1 0,0 0-1,-1-1 1,1 1 0,0 0-1,0-1 1,-1 1 0,1 0-1,-1 0 1,1 0 0,-1 0-1,1 0 1,-1 0 0,1 0-1,-1 0 1,0 0-1,0 0 1,1 0 0,-1 1-1,1 6-10,0 0 0,0 0 0,-1 8 0,0-7 18,0 15 3,0-14-7,0 0 1,3 16-1,-3-26-17,0 1 0,0-1 0,0 0 0,1 0-1,-1 0 1,0 0 0,0 0 0,0 0 0,1 1 0,-1-1-1,0 0 1,0 0 0,1 0 0,-1 0 0,0 0 0,0 0-1,0 0 1,1 0 0,-1 0 0,0 0 0,0 0-1,1 0 1,-1 0 0,0 0 0,0 0 0,1 0 0,-1 0-1,0 0 1,0-1 0,0 1 0,1 0 0,-1 0 0,0 0-1,0 0 1,0 0 0,1 0 0,-1-1 0,0 1 0,0 0-1,0-1 1,12-7-22,-11 7 24,4-3 26,1 0 0,0 1 1,1-1-1,-1 1 0,0 1 0,8-3 0,-13 4-12,0 1 0,0-1 1,0 1-1,0 0 0,0 0 0,0 0 0,1 0 0,-1-1 0,0 1 1,0 1-1,0-1 0,0 0 0,0 0 0,0 0 0,1 0 0,-1 1 0,0-1 1,0 1-1,0-1 0,0 1 0,0-1 0,0 1 0,0-1 0,0 1 1,-1 0-1,1 0 0,0-1 0,0 1 0,0 0 0,-1 0 0,1 0 1,0 0-1,-1 0 0,1 0 0,-1 0 0,1 0 0,-1 0 0,0 0 0,1 0 1,-1 0-1,0 0 0,0 1 0,0-1 0,0 0 0,0 2 0,0 1 7,0 0 0,0-1 0,0 1 0,-1 0 0,0 0 0,0 0 0,0 0 0,0-1 0,0 1 0,-5 7 0,-1 2 3,-15 18 1,14-19-13,-60 78-1017,67-88 806,0 0-1,-1-1 0,1 1 1,0-1-1,-1 0 0,1 0 1,-1 1-1,1-1 0,-1 0 1,0 0-1,1 0 0,-1 0 1,0-1-1,-3 2 0,1-3-827</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8.238"/>
    </inkml:context>
    <inkml:brush xml:id="br0">
      <inkml:brushProperty name="width" value="0.05" units="cm"/>
      <inkml:brushProperty name="height" value="0.05" units="cm"/>
      <inkml:brushProperty name="color" value="#FF0066"/>
    </inkml:brush>
  </inkml:definitions>
  <inkml:trace contextRef="#ctx0" brushRef="#br0">8 8 11394,'-8'-8'5712,"21"21"-2638,-9-3-2661,1 0 0,-1 0 0,-1 0-1,0 0 1,0 1 0,-1 0 0,1 12-1,3 14 178,11 15-129,-13-41-594,-1 0 0,1-1 0,-2 1 0,1 0 0,1 22-1,-4-33 83,0 0-1,0 1 0,0-1 1,0 0-1,0 0 0,0 0 0,0 1 1,0-1-1,0 0 0,0 0 1,0 1-1,0-1 0,0 0 0,0 0 1,-1 0-1,1 1 0,0-1 1,0 0-1,0 0 0,0 0 0,0 1 1,0-1-1,0 0 0,-1 0 0,1 0 1,0 0-1,0 0 0,0 1 1,-1-1-1,1 0 0,0 0 0,0 0 1,0 0-1,0 0 0,-1 0 1,1 0-1,0 0 0,0 0 0,-1 0 1,1 0-1,0 1 0,0-1 1,0 0-1,-1-1 0,1 1 0,0 0 1,0 0-1,-1 0 0,1 0 1,0 0-1,0 0 0,0 0 0,-1 0 1,1 0-1,0 0 0,0 0 1,0-1-1,0 1 0,-1 0 0,1 0 1,0 0-1,0 0 0,0 0 1,0-1-1,0 1 0,-1 0 0,1 0 1,0 0-1,0-1 0,-12-11-2458,3-2 621,5-3 769</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8.626"/>
    </inkml:context>
    <inkml:brush xml:id="br0">
      <inkml:brushProperty name="width" value="0.05" units="cm"/>
      <inkml:brushProperty name="height" value="0.05" units="cm"/>
      <inkml:brushProperty name="color" value="#FF0066"/>
    </inkml:brush>
  </inkml:definitions>
  <inkml:trace contextRef="#ctx0" brushRef="#br0">68 1 10570,'-1'0'275,"0"0"0,0 0 0,0 1 0,0-1 0,0 0 0,0 1 0,0-1-1,0 1 1,0-1 0,0 1 0,0-1 0,0 1 0,1 0 0,-1 0 0,0-1 0,0 1 0,0 0 0,1 0-1,-1 0 1,1 0 0,-1 0 0,1 0 0,-1 0 0,1 0 0,-1 0 0,1 0 0,-1 2 0,-1 5 153,0 0 0,-1 16 0,0-6 231,-7 28 221,0-4 576,-5 62 1,14-104-1440,1 0-1,0 1 1,0-1 0,0 0-1,0 1 1,0-1 0,0 1 0,0-1-1,0 0 1,0 1 0,0-1-1,0 0 1,0 1 0,0-1-1,1 0 1,-1 1 0,0-1 0,0 0-1,0 0 1,0 1 0,0-1-1,1 0 1,-1 1 0,0-1 0,0 0-1,1 0 1,-1 1 0,0-1-1,0 0 1,1 0 0,9-3 337,10-13 81,-19 15-422,39-41 402,19-18-779,-43 47-650,0 0 0,26-14 0,2 4-258</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9.805"/>
    </inkml:context>
    <inkml:brush xml:id="br0">
      <inkml:brushProperty name="width" value="0.05" units="cm"/>
      <inkml:brushProperty name="height" value="0.05" units="cm"/>
      <inkml:brushProperty name="color" value="#FF0066"/>
    </inkml:brush>
  </inkml:definitions>
  <inkml:trace contextRef="#ctx0" brushRef="#br0">242 727 10674,'0'1'175,"0"0"0,1 1-1,-1-1 1,0 0 0,1 0-1,-1 1 1,0-1 0,1 0 0,0 0-1,-1 0 1,1 1 0,0-1-1,-1 0 1,1 0 0,0 0 0,0 0-1,0-1 1,0 1 0,0 0-1,0 0 1,0 0 0,0-1-1,1 1 1,-1-1 0,0 1 0,0-1-1,2 1 1,4 1 195,0 0 1,1 0-1,11 1 1,-14-3-138,36 3 473,0-1 0,0-2 0,0-2 1,0-2-1,56-13 0,-78 13-608,0-1 0,-1-1 1,1-1-1,-1-1 0,-1 0 0,0-1 0,0-1 1,17-13-1,-24 14-47,1 1-1,-1-2 1,-1 1 0,0-1 0,0-1 0,-1 0-1,-1 0 1,1 0 0,-2-1 0,0 0 0,0 0-1,6-21 1,-9 20 0,0 0-1,-1-1 1,0 0-1,-1 1 1,-1-1-1,0 0 1,-1 1-1,0-1 1,-5-17-1,1 9 142,-1 0 0,-2 1 1,0 0-1,-20-37 0,20 44-166,-1 1 0,-1 1 1,0 0-1,-1 0 0,0 1 0,-1 0 0,0 1 1,-23-16-1,14 13-29,-1 1 1,0 0 0,0 2-1,-45-14 1,48 19-4,0 1 0,0 1 1,-1 1-1,1 0 0,-1 2 1,0 0-1,1 2 0,-29 4 0,17 1 8,1 1-1,0 1 0,0 1 0,-43 22 1,62-26-4,1 1-1,-1 0 1,1 1 0,1 0 0,-1 0 0,2 1 0,-1 0 0,1 0 0,0 1 0,-8 15 0,5-7-3,1 1-1,0 1 1,2-1 0,0 1-1,-5 26 1,9-29 37,1 0 0,1 1 0,1-1 0,0 1 0,2-1 0,0 1 0,5 29 0,-4-34 53,1 0-1,1-1 1,0 1 0,1-1-1,0 0 1,0 0 0,1-1-1,1 0 1,0 0 0,1 0-1,9 9 1,-11-14 7,0-1-1,0 0 0,1 0 1,0-1-1,0 0 1,0 0-1,0 0 0,1-1 1,0 0-1,-1-1 1,1 0-1,0 0 0,12 1 1,9-1 194,-1 0 1,43-5-1,-62 2-232,168-21 145,-107 12-1160,-14 4 460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3.625"/>
    </inkml:context>
    <inkml:brush xml:id="br0">
      <inkml:brushProperty name="width" value="0.05" units="cm"/>
      <inkml:brushProperty name="height" value="0.05" units="cm"/>
      <inkml:brushProperty name="color" value="#FF0066"/>
    </inkml:brush>
  </inkml:definitions>
  <inkml:trace contextRef="#ctx0" brushRef="#br0">1 47 12515,'29'-12'1728,"-6"0"1497,4 2-641,-3 9-751,-2 1-713,7 3-816,6 0-408,7-3-1304,7 0-433,-6-17 761</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57.088"/>
    </inkml:context>
    <inkml:brush xml:id="br0">
      <inkml:brushProperty name="width" value="0.05" units="cm"/>
      <inkml:brushProperty name="height" value="0.05" units="cm"/>
      <inkml:brushProperty name="color" value="#FF0066"/>
    </inkml:brush>
  </inkml:definitions>
  <inkml:trace contextRef="#ctx0" brushRef="#br0">0 51 14467,'24'-9'1632,"0"1"0,1 1 1,-1 1-1,36-4 0,102 0 2622,-105 10-3469,0 3 0,58 10 0,-108-12-1080,-1-1 1,1 0-1,10-1 1,15 0-328,-15 4 471</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19.089"/>
    </inkml:context>
    <inkml:brush xml:id="br0">
      <inkml:brushProperty name="width" value="0.05" units="cm"/>
      <inkml:brushProperty name="height" value="0.05" units="cm"/>
      <inkml:brushProperty name="color" value="#FF0066"/>
    </inkml:brush>
  </inkml:definitions>
  <inkml:trace contextRef="#ctx0" brushRef="#br0">0 68 8850,'0'-4'538,"0"-1"1,1 1-1,-1-1 1,1 1-1,0-1 1,0 1-1,0 0 1,1-1-1,-1 1 1,1 0-1,0 0 1,0 0-1,5-5 1,0 7 2818,7 4-2656,-6 0-258,146 6 1708,37 4-1586,-110 0-544,-41-5 0,1-2 0,46 0 0,54-15 480,-85 4 511,78 2 0,55 7 1490,-189-3-2508,0 0 1,0 0 0,0 0-1,0 0 1,0 0 0,0 0-1,0 0 1,0 0-1,0 0 1,1 0 0,-1 0-1,0 1 1,0-1 0,0 0-1,0 0 1,0 0 0,0 0-1,0 0 1,0 0-1,0 0 1,0 0 0,0 0-1,0 1 1,0-1 0,0 0-1,0 0 1,0 0-1,0 0 1,0 0 0,0 0-1,0 0 1,0 0 0,0 1-1,0-1 1,0 0 0,0 0-1,0 0 1,0 0-1,0 0 1,0 0 0,0 0-1,0 0 1,0 1 0,0-1-1,0 0 1,0 0-1,-1 0 1,1 0 0,0 0-1,0 0 1,0 0 0,0 0-1,0 0 1,0 0 0,0 0-1,0 0 1,0 0-1,-1 0 1,1 0 0,0 0-1,0 0 1,0 1 0,0-1-1,0 0 1,0 0-1,-1-1 1,-6 5-274,-1-15 175</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20.682"/>
    </inkml:context>
    <inkml:brush xml:id="br0">
      <inkml:brushProperty name="width" value="0.05" units="cm"/>
      <inkml:brushProperty name="height" value="0.05" units="cm"/>
      <inkml:brushProperty name="color" value="#FF0066"/>
    </inkml:brush>
  </inkml:definitions>
  <inkml:trace contextRef="#ctx0" brushRef="#br0">40 87 7706,'-1'-1'141,"1"1"1,-1-1-1,0 1 1,0-1-1,1 1 1,-1 0-1,0-1 1,0 1-1,1 0 1,-1 0-1,0-1 1,0 1-1,0 0 1,1 0-1,-1 0 1,0 0-1,0 0 1,0 0-1,0 0 1,1 0-1,-1 1 1,0-1-1,-1 1 1,1-1 141,0 0 0,0 0 0,0 1 0,0-1 0,-1 0 0,1 0 0,0 0 0,0 0 0,0 0 0,0 0 0,0 0 0,0-1 0,0 1 0,-1-1 0,2 1-220,0 0-1,-1 0 1,1 0-1,0 0 1,0 0-1,0 0 0,0-1 1,-1 1-1,1 0 1,0 0-1,0 0 1,0 0-1,0-1 1,0 1-1,0 0 0,0 0 1,-1 0-1,1-1 1,0 1-1,0 0 1,0 0-1,0 0 1,0-1-1,0 1 0,0 0 1,0 0-1,0-1 1,0 1-1,0 0 1,0 0-1,0 0 1,0-1-1,1 1 0,5-9 1475,-5 8-1443,-1 0-1,1 0 1,0 0 0,0 0-1,0 1 1,0-1 0,0 0-1,0 1 1,0-1 0,0 1-1,1-1 1,-1 1-1,0-1 1,0 1 0,0 0-1,3-1 1,10 2 69,1 0-1,0-1 0,0-1 1,0 0-1,-1-2 1,23-5-1,5 0 107,98-12 762,-139 20-1007,1 0-6,0 0 0,0 0 0,0-1 0,0 1 1,0-1-1,0 1 0,0-1 0,0 0 0,0 0 0,3-1 1,-5 1-17,-1 1 0,1 0 1,0-1-1,0 1 0,-1 0 0,1-1 1,0 1-1,0 0 0,-1 0 1,1-1-1,0 1 0,0 0 0,-1 0 1,1 0-1,0 0 0,-1-1 1,1 1-1,0 0 0,-1 0 0,1 0 1,-1 0-1,1 0 0,0 0 1,-1 0-1,1 0 0,0 0 0,-1 0 1,-13-1 29,-9-1-9,-27 0 315,-53 3 1,87 0-174,0 1 0,1 1 0,-1 0 1,0 1-1,1 1 0,0 0 0,-21 11 0,23-5 87,13-6-177,9-2-215,30-4-2382,-12 3 1469</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01.227"/>
    </inkml:context>
    <inkml:brush xml:id="br0">
      <inkml:brushProperty name="width" value="0.05" units="cm"/>
      <inkml:brushProperty name="height" value="0.05" units="cm"/>
      <inkml:brushProperty name="color" value="#FF0066"/>
    </inkml:brush>
  </inkml:definitions>
  <inkml:trace contextRef="#ctx0" brushRef="#br0">0 53 13083,'4'-2'1664,"0"-2"889,12-4-25,3 0-87,7-2-73,5 1-135,1 2-417,0 3-280,-9 4-623,0 6-233,-9 3-400,-2 4-120,-2-3-288,-2-1-328,-2-6-1377,5-3-1527,19-4 1775</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5.297"/>
    </inkml:context>
    <inkml:brush xml:id="br0">
      <inkml:brushProperty name="width" value="0.05" units="cm"/>
      <inkml:brushProperty name="height" value="0.05" units="cm"/>
      <inkml:brushProperty name="color" value="#FF0066"/>
    </inkml:brush>
  </inkml:definitions>
  <inkml:trace contextRef="#ctx0" brushRef="#br0">4428 1530 7482,'-36'3'3374,"29"-3"-2612,0 0 0,0 0 0,0 1 0,0 0 0,0 0 0,0 1 0,0 0 0,0 0 0,-11 6 0,-58 41 590,48-30-955,-60 30 1,78-45-365,0 0 1,-1 0-1,1-1 0,-1 0 1,0-1-1,0 0 0,0-1 1,0 0-1,0-1 0,-12-1 1,-7-4 141,1-1 0,0-2 1,-37-14-1,-19-6 121,-117-11-15,-3 17-153,-8-2-93,180 20-13,0-3-1,-37-11 0,52 11-3,-1 0 1,1-1 0,0-1 0,1-1 0,-17-12 0,8 3-12,1-1 1,0-1-1,2-2 1,0 0-1,-25-35 1,39 44 1,-135-165 73,126 160-35,-1 1 0,0 0 0,-2 2 0,1 0 0,-2 2 0,-42-22 0,27 20-70,0 3-1,0 1 1,-49-9 0,-120-11-445,95 17 395,-37-6 14,-135-23 70,1-20 323,-89-61 226,272 84-160,-155-90 0,182 89-221,-71-45-46,121 72-136,0-2 0,2-1 0,0 0-1,-21-25 1,30 30 0,-25-33-18,33 41 18,0 0 0,0 1 1,0-2-1,1 1 0,0 0 0,0 0 0,-3-11 1,3 2 15,2 14-13,0 0 0,0 1 0,0-1 0,0 1 0,0-1 1,0 1-1,1-1 0,-1 1 0,0-1 0,0 0 0,1 1 0,-1-1 1,0 0-1,1 1 0,-1-1 0,0 0 0,1 1 0,0-1 1,2 1 3,-1-1 1,1 0 0,0 0 0,0 0 0,-1 0 0,1-1-1,0 1 1,0-1 0,4-1 0,17-2 533,-18 1 80,-4 3-178,1 6-163,6 18 266,3 5-65,9 41 0,-17-43-142,-7-14-148,3-12-184,0-1 1,0 0-1,-1 1 0,1-1 1,0 0-1,0 0 1,-1 1-1,1-1 1,0 0-1,-1 0 0,1 0 1,0 1-1,0-1 1,-1 0-1,1 0 0,-1 0 1,1 0-1,0 0 1,-1 0-1,1 1 1,0-1-1,-1 0 0,1 0 1,0 0-1,-1 0 1,1-1-1,-1 1 1,1 0-1,-1 0 0,0-1-1,-1 1 0,1-1 0,0 0 0,-1 0-1,1 0 1,0 0 0,0 0 0,-1 0-1,1 0 1,0 0 0,0 0 0,0 0 0,0-1-1,1 1 1,-3-3 0,-10-26 18,11 25-20,-7-18 5,3 9-5,0 1-1,2-1 1,-1 0 0,-3-27-1,8 39 1,-1 1-1,1-1 0,0 0 0,0 0 0,0 0 1,0 0-1,1 1 0,-1-1 0,1 0 0,-1 0 1,1 1-1,-1-1 0,1 0 0,0 1 0,0-1 1,0 0-1,0 1 0,0-1 0,1-1 0,0 2 0,0 0 0,0-1 0,-1 1 0,1 0 0,0 0-1,1 0 1,-1 0 0,0 1 0,0-1 0,0 0 0,0 1-1,1 0 1,-1-1 0,0 1 0,3 0 0,4 0 38,-1 0 0,1 1 0,0 0 0,0 1-1,-1 0 1,1 0 0,-1 0 0,1 1 0,-1 1 0,10 5 0,4 4 122,-1 1 0,23 20-1,-15-12-183,-21-16-332,1 0 0,0-1 0,0 0 0,0-1 0,1 0 0,-1 0 0,1-1 0,0-1 0,14 3 1,27 2-970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0:47.837"/>
    </inkml:context>
    <inkml:brush xml:id="br0">
      <inkml:brushProperty name="width" value="0.05" units="cm"/>
      <inkml:brushProperty name="height" value="0.05" units="cm"/>
      <inkml:brushProperty name="color" value="#FF0066"/>
    </inkml:brush>
  </inkml:definitions>
  <inkml:trace contextRef="#ctx0" brushRef="#br0">1 29 8986,'1'0'4464,"6"-2"-3232,2-3-782,-1 1-1,1 1 1,0-1 0,0 2 0,1-1 0,-1 1-1,0 1 1,1-1 0,-1 2 0,1-1-1,-1 1 1,1 1 0,-1-1 0,15 4 0,15 4 746,2-2-1,-1-1 1,42-2 0,-65-2-852,-1 0 0,1 0-1,31 8 1,-41-7-258,-1-1-1,1-1 0,0 1 1,0-1-1,0-1 0,0 1 1,-1-1-1,1 0 0,7-2 0,7-2-124,-4 4-276,-13 1-277,-1 0 0,0-1 0,1 1-1,-1-1 1,1 1 0,-1-1 0,6-2 0,-3-4-952</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5.707"/>
    </inkml:context>
    <inkml:brush xml:id="br0">
      <inkml:brushProperty name="width" value="0.05" units="cm"/>
      <inkml:brushProperty name="height" value="0.05" units="cm"/>
      <inkml:brushProperty name="color" value="#FF0066"/>
    </inkml:brush>
  </inkml:definitions>
  <inkml:trace contextRef="#ctx0" brushRef="#br0">55 23 6433,'-1'-1'366,"0"1"-1,0-1 0,0 0 1,0 0-1,0 1 0,0-1 1,0 0-1,0 0 0,1 0 1,-1 0-1,0 0 0,1 0 1,-1-1-1,0 1 0,-1-3 1709,2 4-2005,0 0 1,0 0-1,0 0 1,0-1 0,0 1-1,0 0 1,0 0-1,0 0 1,0 0-1,0 0 1,0 0 0,0 0-1,0 0 1,0-1-1,0 1 1,0 0-1,0 0 1,0 0 0,1-1 1182,-1 1-1183,0 0 1,0 0-1,0-1 1,0 1 0,0 0-1,0 0 1,1 0-1,-1 0 1,0 0-1,0 0 1,0 0 0,0 0-1,0 0 1,0 0-1,0 0 1,0 0-1,0 0 1,1 0-1,-1 0-19,0 0-1,-1 0 0,1 0 0,0 0 0,0 0 0,0 0 0,0 0 0,0 0 0,0 0 0,0 0 0,-1 0 0,1 0 0,0 0 0,0 0 0,0 0 0,0-1 0,0 1 0,0 0 0,-1 0 0,1 1 0,0-1 1,0 0-1,0 0 0,0 0 0,0 0 0,-1 0 0,1 0 0,0 0 0,0 0 0,0 0 0,0 0 0,0 0 0,0 0 0,0 0 0,0 0 0,-1 0 0,1 1 0,0-1 0,0 0 0,0 0 0,0 0 0,0 0 1,0 0-1,0 0 0,0 0 0,0 1 0,0-1 0,0 0 0,0 0 0,0 0 0,0 0 0,0 0 0,0 0 0,0 1 0,0-1 0,0 0 0,0 0 0,0 0 0,0 0 0,0 0 0,0 0 0,0 1 0,-1 19 706,-1-1 0,-1 1 0,-8 25 0,-4 32-36,9-28-2517,8-46 91,7-1 593</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36.550"/>
    </inkml:context>
    <inkml:brush xml:id="br0">
      <inkml:brushProperty name="width" value="0.05" units="cm"/>
      <inkml:brushProperty name="height" value="0.05" units="cm"/>
      <inkml:brushProperty name="color" value="#FF0066"/>
    </inkml:brush>
  </inkml:definitions>
  <inkml:trace contextRef="#ctx0" brushRef="#br0">1 87 9250,'2'-4'804,"-1"0"-1,1 0 1,0 1 0,1-1 0,-1 1-1,1-1 1,0 1 0,5-5 0,29-23 924,-26 23-1043,-10 7-615,1 0-1,-1 0 1,1 0-1,-1 0 1,1 0-1,0 0 1,-1 0-1,1 1 1,0-1-1,-1 1 1,1-1-1,0 1 1,0 0-1,0-1 0,3 1 1,-5 0-49,1 1-1,0-1 1,0 0 0,0 1 0,0-1 0,-1 1-1,1-1 1,0 1 0,-1-1 0,1 1-1,0 0 1,-1-1 0,1 1 0,0 0 0,-1-1-1,1 1 1,-1 0 0,0 0 0,1 0-1,-1-1 1,1 1 0,-1 0 0,0 0 0,0 0-1,0 0 1,1 0 0,-1 0 0,0-1-1,0 1 1,0 0 0,-1 1 0,2 20 198,-4 25 1,1-11 144,-6 60 333,10-84-355,-2-12-332,0 0 1,0 1-1,0-1 1,1 0-1,-1 0 1,0 0-1,0 0 1,0 0-1,0 1 1,1-1-1,-1 0 1,0 0 0,0 0-1,0 0 1,0 0-1,1 0 1,-1 0-1,0 0 1,0 0-1,0 0 1,1 0-1,-1 0 1,0 0-1,0 0 1,0 0-1,1 0 1,-1 0 0,0 0-1,0 0 1,0 0-1,1 0 1,16-14 414,-11 9-423,104-80-1788,-80 60 12,0 6 554</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58.472"/>
    </inkml:context>
    <inkml:brush xml:id="br0">
      <inkml:brushProperty name="width" value="0.05" units="cm"/>
      <inkml:brushProperty name="height" value="0.05" units="cm"/>
      <inkml:brushProperty name="color" value="#FF0066"/>
    </inkml:brush>
  </inkml:definitions>
  <inkml:trace contextRef="#ctx0" brushRef="#br0">0 1 21093,'13'1'2056,"9"1"-1688,-1-2-504,7 6-1256,4-3 904</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9.671"/>
    </inkml:context>
    <inkml:brush xml:id="br0">
      <inkml:brushProperty name="width" value="0.05" units="cm"/>
      <inkml:brushProperty name="height" value="0.05" units="cm"/>
      <inkml:brushProperty name="color" value="#FF0066"/>
    </inkml:brush>
  </inkml:definitions>
  <inkml:trace contextRef="#ctx0" brushRef="#br0">0 0 11963,'5'8'8200,"17"31"-5278,3 25-1492,21 95 1,-42-130-2341,-4-29 859,0 0 0,0 0-1,0 0 1,0 0 0,0 0-1,0 1 1,0-1 0,0 0 0,-1 0-1,1 0 1,0 0 0,0 0 0,0 0-1,0 0 1,0 0 0,0 1 0,0-1-1,0 0 1,0 0 0,-1 0 0,1 0-1,0 0 1,0 0 0,0 0 0,0 0-1,0 0 1,0 0 0,0 0 0,-1 0-1,1 0 1,0 0 0,0 0-1,0 0 1,0 0 0,0 0 0,0 0-1,-1 0 1,1 0 0,0 0 0,0 0-1,0 0 1,0 0 0,0 0 0,0 0-1,0 0 1,-1 0 0,1 0 0,0 0-1,0-1 1,0 1 0,0 0 0,0 0-1,-6-4-1896,0-6-111,5 0 831</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50.003"/>
    </inkml:context>
    <inkml:brush xml:id="br0">
      <inkml:brushProperty name="width" value="0.05" units="cm"/>
      <inkml:brushProperty name="height" value="0.05" units="cm"/>
      <inkml:brushProperty name="color" value="#FF0066"/>
    </inkml:brush>
  </inkml:definitions>
  <inkml:trace contextRef="#ctx0" brushRef="#br0">47 0 13171,'-2'1'362,"0"0"1,0 1 0,0-1-1,0 0 1,0 1-1,0-1 1,1 1-1,-1 0 1,0 0 0,1 0-1,0-1 1,-1 1-1,1 0 1,0 1-1,0-1 1,-1 4 0,-1 2 181,0-1 0,1 1 0,-2 12 0,0 24 1509,2 79-1,2-121-1996,0 0 1,0 0-1,0 0 0,0 0 1,1 0-1,-1 0 0,1 0 1,-1-1-1,1 1 0,0 0 0,-1 0 1,1-1-1,0 1 0,0 0 1,3 2-1,-3-3-18,0 0 1,1 0-1,-1 0 1,0-1-1,1 1 1,-1 0-1,1-1 0,-1 1 1,1-1-1,0 0 1,-1 1-1,1-1 1,-1 0-1,1 0 1,0 0-1,-1 0 0,1 0 1,-1-1-1,4 0 1,3 0 16,0-2 1,0 1-1,0-1 0,-1 0 1,1-1-1,-1 0 1,13-8-1,47-42-1275,-28 20-1177,-6 11 1238,-6 9 155</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6.797"/>
    </inkml:context>
    <inkml:brush xml:id="br0">
      <inkml:brushProperty name="width" value="0.05" units="cm"/>
      <inkml:brushProperty name="height" value="0.05" units="cm"/>
      <inkml:brushProperty name="color" value="#FF0066"/>
    </inkml:brush>
  </inkml:definitions>
  <inkml:trace contextRef="#ctx0" brushRef="#br0">26 23 8178,'-2'-8'3285,"-5"-6"5436,3 22-7026,1 5-939,0 0 0,0 1-1,1-1 1,1 0 0,1 26-1,0-30-993,1 1 0,1-1 0,-1 1 0,2-1 0,-1 0-1,1 0 1,1 0 0,-1 0 0,7 10 0,-1-10-901</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7.930"/>
    </inkml:context>
    <inkml:brush xml:id="br0">
      <inkml:brushProperty name="width" value="0.05" units="cm"/>
      <inkml:brushProperty name="height" value="0.05" units="cm"/>
      <inkml:brushProperty name="color" value="#FF0066"/>
    </inkml:brush>
  </inkml:definitions>
  <inkml:trace contextRef="#ctx0" brushRef="#br0">5 43 8730,'-5'4'5674,"10"-11"-2256,-2 3-3414,20-20 2509,-22 23-2419,1 0 0,-1 0 0,0 0 0,1 0 0,-1 0-1,1 0 1,0 0 0,-1 0 0,1 1 0,0-1 0,-1 1 0,1-1 0,0 1 0,0 0 0,-1-1-1,3 1 1,-3 1-83,0-1-1,0 1 1,0 0-1,-1-1 1,1 1-1,0 0 1,-1-1-1,1 1 1,0 0-1,-1 0 1,1 0-1,-1 0 1,1 0-1,-1 0 1,1 0-1,-1 0 1,0 0-1,0 0 1,1 0-1,-1 0 1,0 0-1,0 2 1,1 24 111,-4-15 74,-1 0-1,0-1 0,-7 17 0,7-20-79,0 1-1,0 0 0,1 0 1,1 0-1,-1 0 0,0 14 1,3-22-96,-1 0 0,1 0 0,0 0 0,0 0 0,0 0-1,0 0 1,1 0 0,-1 0 0,0 0 0,0 0 0,0 0 0,1 0 0,-1 0 0,1 0 0,-1 0 0,1 0 0,-1-1 0,1 1 0,0 1 0,0-1-5,0-1 0,-1 0 0,1 0-1,0 1 1,-1-1 0,1 0 0,0 0 0,0 0 0,-1 0 0,1 1 0,0-1-1,0 0 1,-1-1 0,1 1 0,0 0 0,0 0 0,-1 0 0,1 0 0,1-1 0,4-2 47,1 0 1,-1 0 0,0-1-1,8-6 1,-7 5-40,150-107-3988,-148 106 3012,1 0-1,13-6 1,20-3-820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48.912"/>
    </inkml:context>
    <inkml:brush xml:id="br0">
      <inkml:brushProperty name="width" value="0.05" units="cm"/>
      <inkml:brushProperty name="height" value="0.05" units="cm"/>
      <inkml:brushProperty name="color" value="#FF0066"/>
    </inkml:brush>
  </inkml:definitions>
  <inkml:trace contextRef="#ctx0" brushRef="#br0">1 7 6785,'3'-5'5057,"-4"9"-1877,-1 13-85,2-17-3060,0 0 0,0 0 0,0 0 1,0 1-1,0-1 0,0 0 0,1 0 0,-1 0 0,0 0 0,0 1 0,0-1 0,0 0 0,0 0 0,0 0 0,0 0 0,0 1 1,1-1-1,-1 0 0,0 0 0,0 0 0,0 0 0,0 0 0,0 0 0,1 0 0,-1 0 0,0 1 0,0-1 0,0 0 0,1 0 1,-1 0-1,10-5 1542,-9 5-1524,4-4 340,1 0 1,-1 1-1,11-5 1,-15 7-361,0 1 0,0-1-1,0 1 1,0 0 0,1 0 0,-1 0 0,0-1 0,0 1-1,0 0 1,0 0 0,0 0 0,0 1 0,2-1 0,-2 0-27,-1 1-1,1-1 1,-1 0 0,1 1 0,-1-1 0,1 1 0,-1-1 0,1 1-1,-1-1 1,1 1 0,-1-1 0,0 1 0,1-1 0,-1 1 0,0-1-1,0 1 1,1 0 0,-1-1 0,0 1 0,0 0 0,0-1-1,0 1 1,0 0 0,1-1 0,-2 2 0,2 12-36,-1 1 0,-1-1 0,-1 0 0,0 1 0,-7 23 0,9-37 12,0 1 0,-1-1 0,1 0 0,0 0 1,0 0-1,0 1 0,0-1 0,0 0 0,0 0 0,0 0 0,0 3 1,1-4 5,-1 0 0,0 1 0,0-1 1,0 1-1,1-1 0,-1 0 0,0 1 1,0-1-1,1 0 0,-1 1 0,0-1 1,1 0-1,-1 0 0,0 1 0,1-1 1,-1 0-1,0 0 0,1 0 0,-1 0 1,1 1-1,-1-1 0,1 0 0,2 0-37,0 0-1,0 0 0,0 0 0,0-1 0,0 1 1,0-1-1,4-1 0,-1 0 35,2 0 110,0 0-1,0 1 0,0 0 0,0 0 1,0 1-1,0 0 0,0 0 0,0 1 1,0 0-1,0 0 0,14 5 0,-22-6-57,1 0 0,0 0-1,-1 0 1,1 1-1,0-1 1,-1 0 0,1 1-1,-1-1 1,1 0 0,0 1-1,-1-1 1,1 1 0,-1-1-1,1 1 1,-1-1-1,1 1 1,-1-1 0,1 1-1,-1-1 1,0 1 0,1 0-1,-1-1 1,0 1 0,0 0-1,1-1 1,-1 1-1,0 0 1,0-1 0,0 1-1,0 0 1,0 0 0,0-1-1,0 1 1,0 0 0,0-1-1,0 1 1,0 0-1,0-1 1,-1 1 0,1 0-1,0-1 1,-1 1 0,1 0-1,0-1 1,-1 1 0,1-1-1,0 1 1,-1 0-1,1-1 1,-2 1 0,-2 5 75,-1-2 0,0 1 1,0 0-1,-6 3 0,3-1-97,-16 10-848,1 1 0,1 1 0,-29 33 0,39-33-414</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51.788"/>
    </inkml:context>
    <inkml:brush xml:id="br0">
      <inkml:brushProperty name="width" value="0.05" units="cm"/>
      <inkml:brushProperty name="height" value="0.05" units="cm"/>
      <inkml:brushProperty name="color" value="#FF0066"/>
    </inkml:brush>
  </inkml:definitions>
  <inkml:trace contextRef="#ctx0" brushRef="#br0">386 37 7794,'0'-3'512,"-1"0"0,0 1 0,0-1 0,0 0 0,0 0 1,0 1-1,-3-5 0,3 6-366,0 0-1,0 0 1,0 0 0,0 1-1,0-1 1,0 0 0,-1 0-1,1 1 1,0-1 0,0 1-1,-1-1 1,1 1 0,0-1-1,0 1 1,-1 0 0,1 0-1,0 0 1,-1 0 0,-1 0-1,0 0-45,1 0-1,0 0 1,0 1-1,0-1 0,-1 1 1,1 0-1,0 0 0,0-1 1,0 1-1,0 1 0,0-1 1,1 0-1,-1 0 0,0 1 1,0-1-1,1 1 0,-1-1 1,0 3-1,-5 4-37,1 0 1,-8 17-1,-2 1 0,-7 3-53,12-15-7,0 0-1,1 1 1,-12 24 0,-14 28 42,-2 7-83,26-43-24,-9 40 0,6-19 55,9-34 10,-7 20-6,3 0-1,-12 73 1,13-47 17,6-43-25,0 0 0,1 0 1,1 0-1,0 0 0,5 27 1,-4-42 8,3 10-7,0-1 1,1 1 0,6 16 0,-8-27 7,0 0 0,0-1 0,1 1 0,-1-1 0,1 0 0,0 1 0,1-1 1,-1-1-1,1 1 0,0 0 0,0-1 0,0 0 0,8 5 0,12 12 2,-19-16 13,0 1 0,1-1 0,-1 0 0,7 3 0,-10-6-9,-1 0 0,1 0 0,0-1 0,-1 1 1,1-1-1,0 1 0,0-1 0,-1 0 0,1 0 0,0 0 0,0 0 0,-1 0 0,1 0 0,0 0 0,0 0 0,-1-1 0,1 1 0,0-1 0,0 1 1,1-2-1,8-4 16,0-1 0,0 0 0,-1-1 0,0 0 0,0 0 0,12-15 0,-3 0-12,28-41 0,-25 30 25,-9 16-24,0-1 0,-2-1-1,15-32 1,-14 25 146,1 1 0,2 0 0,28-38 0,10-18-49,-45 66-116,0-1-1,-1 0 0,-1-1 1,-1 1-1,0-1 0,-2 0 1,0-1-1,1-29 0,-3 35 18,4-40 22,-3-1-1,-8-91 0,4 129 8,2 10 117,-1-1 1,0 1 0,0-1-1,-1 1 1,-3-10 0,4 14-90,0 0 0,0 0 0,0 0 0,-1 1 0,1-1 0,0 0-1,-1 0 1,0 1 0,1-1 0,-1 1 0,0 0 0,0-1 0,0 1 0,0 0 0,0 0 0,0 0 0,0 0 0,0 1 0,-1-1 0,-1 0 0,-7-1-117,0 1 0,0 0 0,0 1 0,0 0 0,0 0 0,0 2 0,0-1 0,0 1 0,-13 4 1,13-1-1163,6 5 376</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2:59.207"/>
    </inkml:context>
    <inkml:brush xml:id="br0">
      <inkml:brushProperty name="width" value="0.05" units="cm"/>
      <inkml:brushProperty name="height" value="0.05" units="cm"/>
      <inkml:brushProperty name="color" value="#FF0066"/>
    </inkml:brush>
  </inkml:definitions>
  <inkml:trace contextRef="#ctx0" brushRef="#br0">0 8 9754,'8'0'1032,"3"0"457,8 0-377,4-1-264,7 1-2632,0-7 1376</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0:56.307"/>
    </inkml:context>
    <inkml:brush xml:id="br0">
      <inkml:brushProperty name="width" value="0.05" units="cm"/>
      <inkml:brushProperty name="height" value="0.05" units="cm"/>
      <inkml:brushProperty name="color" value="#FF0066"/>
    </inkml:brush>
  </inkml:definitions>
  <inkml:trace contextRef="#ctx0" brushRef="#br0">1 78 10378,'0'-2'447,"0"0"0,0-1 0,0 1 0,1 0-1,-1 0 1,1-1 0,-1 1 0,1 0 0,0 0-1,0 0 1,2-4 0,-3 5-330,1 0-1,0 0 1,0 0-1,0 0 1,0 0-1,0 1 1,0-1-1,0 0 1,1 0-1,-1 1 1,0-1 0,0 1-1,0-1 1,1 1-1,-1-1 1,0 1-1,1 0 1,-1 0-1,0-1 1,1 1-1,1 0 1,71 7 2764,-52-4-2191,-1-2 1,29 0-1,2-6 520,52-13 1,22-3-334,-119 20-1138,-1 0 0,0 1 0,0 0 0,0 0 0,0 0 0,8 3 0,7 5-525</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04.057"/>
    </inkml:context>
    <inkml:brush xml:id="br0">
      <inkml:brushProperty name="width" value="0.05" units="cm"/>
      <inkml:brushProperty name="height" value="0.05" units="cm"/>
      <inkml:brushProperty name="color" value="#FF0066"/>
    </inkml:brush>
  </inkml:definitions>
  <inkml:trace contextRef="#ctx0" brushRef="#br0">478 1 7274,'-3'-1'856,"0"1"1,0 1 0,0-1 0,1 0 0,-1 1 0,0-1 0,0 1 0,0 0 0,-2 1 0,-14 12-135,-112 89 338,65-54-729,55-39-278,0 0 1,0 0-1,1 1 1,-13 18-1,-29 53-44,45-70-5,1-1 1,1-1 0,0 1 0,1-1 0,0 1 0,-3 15 0,1 1 205,0 29 1,1-26-148,0 0 0,-2 0 1,-16 45-1,16-55-62,4-14 0,1 0 1,-1 0-1,1 0 0,1 0 1,-1 1-1,1-1 0,0 1 1,0-1-1,1 1 1,0-1-1,0 1 0,2 6 1,4 21 58,-2-14 77,7 25-1,6 11-23,-9-29-53,0 0 1,20 40 0,-20-54-8,0-1 1,1 0-1,14 15 0,-2-2 135,-14-17-164,1 0-1,-1 0 0,1-1 1,1 0-1,-1 0 0,1-1 1,1 0-1,-1-1 0,1 0 1,0 0-1,18 5 0,5 1-36,0-1-1,1-1 0,48 5 1,-61-11 11,-8-2 6,23 1 0,-31-3-6,0 1-1,0-1 1,-1 0-1,1 0 1,0 0-1,-1 0 1,1-1-1,5-3 1,4-3 5,1 1 0,-1 0-1,1 1 1,31-8 0,-40 13-1,0-1 0,-1 0 0,0 0 1,1 0-1,-1-1 0,0 1 0,6-6 0,33-26 28,-20 13-18,10-6 16,-1-2 0,39-46 0,-43 44-9,-20 22-1,0 0 0,-1 0 0,0 0 1,-1-1-1,0 0 0,11-21 1,-8 9 151,-7 15-102,0-1-1,0 1 1,0 0 0,-1-1-1,2-9 1,-2-5 8,5-24 45,-5 38-87,0 0 0,-1 0 0,0 0 0,0 1 0,0-1 0,-1 0 0,0 0 0,-1 0 0,-2-15 0,1 15-19,1 0 1,1 0-1,-1-1 0,2 1 0,0-9 0,0 7 34,-1-1 1,-1-18-1,-1 5 18,1-1 0,3-29-1,-1 28 7,-1 19-56,0 0-1,-1 0 1,0 0 0,0 0-1,0 0 1,-1 0-1,0 0 1,0 1-1,-1-1 1,0 1-1,0-1 1,-1 1 0,1 0-1,-1 0 1,-1 1-1,-9-11 1,-11-15-18,18 22-17,0 0-1,0 1 1,-17-14-1,-77-51-8,84 61 210,-2 0-1,0 1 0,0 0 1,-24-8-1,30 14-94,-1 1 0,0 0 0,0 0 0,0 2 0,-1 0 1,1 0-1,-18 2 0,25 0-143,1 1-1,-1 0 1,1 0 0,-1 1 0,1 0-1,0 0 1,0 0 0,0 1 0,0 0-1,0 0 1,-8 7 0,12-9-77,1-1-1,0 1 1,0 1 0,0-1-1,0 0 1,0 0 0,1 0-1,-1 0 1,0 1 0,0-1-1,1 0 1,-1 1 0,1-1 0,-1 0-1,1 1 1,0-1 0,-1 1-1,1-1 1,0 1 0,0-1-1,0 1 1,0 1 0,0 18-1162</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05.245"/>
    </inkml:context>
    <inkml:brush xml:id="br0">
      <inkml:brushProperty name="width" value="0.05" units="cm"/>
      <inkml:brushProperty name="height" value="0.05" units="cm"/>
      <inkml:brushProperty name="color" value="#FF0066"/>
    </inkml:brush>
  </inkml:definitions>
  <inkml:trace contextRef="#ctx0" brushRef="#br0">72 52 5225,'-8'-1'991,"1"0"0,0 0-1,-1-1 1,-7-3 0,14 5-795,-1-1 1,1 1 0,-1-1-1,1 0 1,0 1 0,-1-1-1,1 0 1,0 0 0,0 0-1,-1 0 1,1 0-1,0 0 1,0 0 0,0-1-1,0 1 1,0 0 0,1-1-1,-1 1 1,0 0 0,1-1-1,-1 1 1,1-1-1,-1 1 1,1-1 0,0 1-1,-1-1 1,1-1 0,0 3-119,0 0 0,0-1-1,0 1 1,0 0 0,0-1 0,0 1 0,0 0 0,0 0 0,0-1 0,0 1 0,0 0 0,0 0 0,0-1 0,0 1 0,0 0 0,0-1 0,1 1-1,-1 0 1,0 0 0,0-1 0,0 1 0,0 0 0,1 0 0,-1 0 0,0-1 0,0 1 0,0 0 0,1 0 0,-1 0 0,0 0 0,0-1 0,1 1-1,-1 0 1,0 0 0,1 0 0,10 4 1157,10 14-236,12 16-365,-2 2-1,-1 1 1,-2 1-1,-1 1 1,-2 1-1,-2 2 1,-2 0-1,-2 1 1,23 76-1,-38-103-532,0 0-1,-2-1 0,0 1 1,0 0-1,-2 0 1,0 0-1,0 0 0,-2 0 1,0 0-1,-1-1 1,0 1-1,-2-1 0,-6 18 1,-1-2-1038,-24 44 0,36-75 810,0 0 105,-1 0-1,1 0 1,0 0-1,0 0 1,0 0 0,0 0-1,0 0 1,0 1-1,0-1 1,0 0-1,0 0 1,0 0-1,0 0 1,0 0-1,0 0 1,0 0 0,-1 0-1,1 0 1,0 0-1,0 0 1,0 0-1,0 0 1,0 0-1,0 1 1,0-1-1,0 0 1,0 0-1,0 0 1,0 0 0,0 0-1,0 0 1,0 0-1,0 0 1,0 0-1,0 0 1,0 0-1,0 1 1,0-1-1,0 0 1,0 0 0,0 0-1,0 0 1,0 0-1,1 0 1,-1 0-1,0 0 1,0 0-1,0 0 1,0 0-1,0 0 1,0 0 0,0 0-1,0 0 1,0 1-1,0-1 1,0 0-1,0 0 1,0 0-1,0 0 1,1 0-1,-1 0 1,11 1-1061</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06.958"/>
    </inkml:context>
    <inkml:brush xml:id="br0">
      <inkml:brushProperty name="width" value="0.05" units="cm"/>
      <inkml:brushProperty name="height" value="0.05" units="cm"/>
      <inkml:brushProperty name="color" value="#FF0066"/>
    </inkml:brush>
  </inkml:definitions>
  <inkml:trace contextRef="#ctx0" brushRef="#br0">0 1007 8986,'0'0'93,"0"1"0,0-1 0,0 0 0,0 0 1,0 0-1,0 0 0,0 1 0,0-1 0,0 0 0,0 0 0,0 0 1,0 0-1,0 1 0,0-1 0,0 0 0,0 0 0,1 0 0,-1 0 1,0 1-1,0-1 0,0 0 0,0 0 0,0 0 0,0 0 0,0 0 1,0 1-1,1-1 0,-1 0 0,0 0 0,0 0 0,0 0 0,0 0 0,0 0 1,1 0-1,-1 0 0,0 1 0,0-1 0,7-4 2228,4-9-209,54-113 1995,8-70-3051,-69 181-931,4-31 0,-2 10 1,-6 36-121,0 0 1,-1-1 0,1 1-1,0 0 1,0 0-1,0 0 1,0-1 0,0 1-1,1 0 1,-1 0-1,0 0 1,0-1-1,0 1 1,0 0 0,0 0-1,0 0 1,0 0-1,0-1 1,0 1 0,0 0-1,0 0 1,1 0-1,-1 0 1,0 0 0,0-1-1,0 1 1,0 0-1,1 0 1,-1 0 0,0 0-1,0 0 1,0 0-1,0 0 1,1 0 0,-1-1-1,0 1 1,0 0-1,0 0 1,1 0-1,-1 0 1,0 0 0,0 0-1,0 0 1,0 0-1,1 0 1,-1 0 0,0 0-1,0 1 1,0-1-1,1 0 1,-1 0 0,0 0-1,0 0 1,0 0-1,0 0 1,1 0 0,-1 0-1,0 0 1,0 1-1,0-1 1,0 0-1,0 0 1,1 0 0,-1 0-1,0 1 1,0-1-1,0 0 1,0 0 0,7 14 279,-5-6-182,0 1 0,0-1 0,1 0 0,5 11 0,0 1 15,-6-14-75,0 0 1,1 0-1,0 0 0,0 0 1,0 0-1,1-1 1,0 0-1,8 10 0,-10-14-20,-1 0 0,1 1 0,0-1 0,0 0 0,0 0-1,0 0 1,0 0 0,0 0 0,0 0 0,0-1 0,0 1 0,0-1 0,0 1-1,0-1 1,1 0 0,-1 0 0,0 0 0,0 0 0,0 0 0,0 0-1,0-1 1,1 1 0,-1-1 0,0 0 0,0 1 0,0-1 0,0 0 0,0 0-1,3-3 1,4-2 3,0 0-1,-1-1 0,0 0 0,0-1 1,-1 0-1,0 0 0,0 0 1,-1-1-1,0 0 0,0 0 0,-1-1 1,-1 0-1,1 0 0,-1 0 0,-1 0 1,0 0-1,-1-1 0,0 1 1,0-1-1,-1 0 0,0-13 0,-2 22-21,1 1 1,-1-1-1,1 0 0,-1 1 0,1-1 0,-1 0 0,0 1 0,0-1 0,0 1 0,-1-2 0,2 3 1,0-1 0,0 1 0,-1 0 0,1-1 0,0 1 0,0 0 1,-1-1-1,1 1 0,0 0 0,0 0 0,-1-1 0,1 1 0,0 0 0,-1 0 0,1 0 0,0-1 0,-1 1 0,1 0 0,-1 0 0,1 0 0,0 0 0,-1 0 1,1 0-1,0 0 0,-1 0 0,1 0 0,-1 0 0,1 0 0,0 0 0,-1 0 0,1 0 0,-1 0 0,1 0 0,0 0 0,-1 0 0,1 1 0,0-1 0,-1 0 0,1 0 1,0 0-1,-1 1 0,1-1 0,0 0 0,0 1 0,-1-1 0,1 0 0,0 0 0,0 1 0,-1-1 0,1 1 0,0 0 6,-1 0-1,1-1 1,0 1-1,0 0 1,-1 0-1,1 0 0,0 0 1,0 0-1,0 0 1,0 0-1,0 0 1,0 0-1,1 0 1,-1 0-1,0 0 1,0 0-1,1 0 1,-1 0-1,0 0 1,1-1-1,-1 1 1,1 0-1,-1 0 0,1 0 1,0-1-1,-1 1 1,1 0-1,1 1 1,0 0-3,1 0 0,-1 1 0,1-1 1,0 0-1,0 0 0,0-1 0,3 3 1,-2-3 4,0 1 1,1-1 0,-1 0-1,1 0 1,0 0 0,-1 0 0,1-1-1,0 0 1,-1 0 0,1 0-1,0-1 1,-1 1 0,1-1-1,-1 0 1,1-1 0,-1 1 0,1-1-1,-1 0 1,5-2 0,-3 0-1,0 0 0,0-1 0,-1 1 0,0-1 0,0 0 0,0 0-1,0-1 1,-1 0 0,0 1 0,0-2 0,0 1 0,2-7 0,-3 7-6,-1 0 1,0 0-1,-1 0 0,0 0 0,0 0 0,1-9 0,-2 11-7,0 0 0,0 0 0,0 1 0,-1-1 1,1 0-1,-1 0 0,0 1 0,0-1 0,0 0 0,0 1 0,-4-7 0,5 10 0,0 1 1,0-1-1,0 0 1,0 0-1,0 0 1,0 1-1,0-1 1,-1 0-1,1 0 1,0 0-1,0 0 1,0 1-1,0-1 1,0 0-1,0 0 1,0 0-1,-1 0 1,1 0-1,0 1 1,0-1-1,0 0 1,0 0-1,-1 0 1,1 0-1,0 0 1,0 0-1,0 0 1,0 0-1,-1 0 1,1 1-1,0-1 1,0 0-1,0 0 1,-1 0-1,1 0 1,0 0-1,0 0 1,0 0-1,-1 0 1,1-1-1,0 1 1,0 0-1,0 0 0,-1 0 1,1 0-1,0 0 1,0 0-1,0 0 1,0 0-1,-1 0 1,1-1-1,0 1 1,0 0-1,0 0 1,0 0-1,0 0 1,0 0-1,-1-1 1,1 1-1,0 0 1,0 0-1,0 0 1,0 0-1,0-1 1,0 1-1,0 0 1,0 0-1,0 0 1,0-1-1,-2 17 22,5-6-3,0 1 0,0-1 0,1 1 0,0-1 0,1-1-1,8 14 1,0 0 32,27 59 59,33 93 1,-67-159-95,15 41 8,-18-51-22,1 1-1,-1-1 0,1-1 1,0 1-1,0 0 0,8 7 0,-12-12 0,1-1-1,-1 1 0,1 0 0,0-1 0,-1 1 0,1-1 0,0 1 0,-1 0 0,1-1 1,0 0-1,0 1 0,0-1 0,0 1 0,-1-1 0,1 0 0,0 0 0,0 0 0,0 1 1,0-1-1,0 0 0,0 0 0,1 0 0,-1-1 0,0 1 1,-1-1-1,1 1 0,0-1 1,-1 1-1,1-1 0,-1 0 1,1 1-1,-1-1 1,1 0-1,-1 1 0,1-1 1,-1 0-1,0 0 0,1 1 1,-1-1-1,0 0 0,0 0 1,1-1-1,0-5 3,0 0-1,-1 0 1,0 1 0,-1-14-1,-3-1-3,-1 0 0,0 1 0,-2-1 0,-1 1 0,-16-31 0,-10-27-132,-28-139-147,56 190 273,1-1 0,1 0 0,0-42 0,4 55 14,1 0 1,0 0-1,1 0 1,0 0-1,2 0 1,0 1-1,0-1 1,8-15-1,-10 26 8,0 0-1,0 0 1,1 0-1,-1 1 1,1-1-1,0 1 1,0 0-1,0 0 1,0 0-1,7-5 1,-7 7-2,-1-1 0,1 1 0,0 0 0,-1 0-1,1 0 1,0 0 0,0 1 0,0-1 0,0 1 0,-1 0 0,1 0 0,0 0 0,0 0 0,0 0-1,0 0 1,0 1 0,4 1 0,-3-1 19,1 0-1,-1 1 0,0 0 1,1 0-1,-1 0 0,0 1 1,0-1-1,0 1 0,-1 0 1,1 0-1,-1 1 1,1-1-1,-1 0 0,0 1 1,-1 0-1,1 0 0,-1 0 1,1 0-1,-1 0 1,0 1-1,0-1 0,0 5 1,0-2 4,-1-1 1,0 1-1,0-1 1,0 1-1,-1 0 1,0-1-1,-1 1 1,0 0-1,0-1 1,0 1-1,0 0 1,-1-1-1,0 0 1,-1 1-1,-4 7 1,-3 4 18,-2 0 1,0-1 0,-26 28 0,-52 40 53,79-76-221,0 0 1,-1-2 0,-13 8-1,23-14 48,-12 8-635,14-9 649,0 1 1,-1-1 0,1 1 0,0-1-1,0 0 1,-1 1 0,1-1 0,0 1 0,0-1-1,0 1 1,-1 0 0,1-1 0,0 1 0,0-1-1,0 1 1,0-1 0,0 1 0,0-1 0,0 1-1,0-1 1,0 1 0,1-1 0,-1 1 0,0 0-1,0-1 1,1 1 0,7 13-877</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15.977"/>
    </inkml:context>
    <inkml:brush xml:id="br0">
      <inkml:brushProperty name="width" value="0.05" units="cm"/>
      <inkml:brushProperty name="height" value="0.05" units="cm"/>
      <inkml:brushProperty name="color" value="#FF0066"/>
    </inkml:brush>
  </inkml:definitions>
  <inkml:trace contextRef="#ctx0" brushRef="#br0">30 23 11202,'-1'-1'317,"0"1"0,0-1 0,0 1 0,0-1 0,0 1-1,0 0 1,0-1 0,0 1 0,0 0 0,0 0 0,-1 0-1,1 0 1,0 0 0,0 0 0,0 0 0,-2 1 0,3-1-239,0 0 0,-1 0 0,1 0 0,-1 0 0,1 0 0,0 0 1,-1 0-1,1 0 0,0 0 0,-1 0 0,1 0 0,-1 1 1,1-1-1,0 0 0,-1 0 0,1 0 0,0 0 0,-1 1 1,1-1-1,0 0 0,0 1 0,-1-1 0,1 0 0,0 0 0,0 1 1,-1-1-1,1 0 0,0 1 0,0-1 0,0 0 0,0 1 1,0-1-1,-1 1 0,1-1 0,0 0 0,0 1 0,0-1 1,0 1-1,0-1 0,0 0 0,0 1 0,0-1 0,0 0 0,1 2 1,0-1 52,0 0 0,1-1 1,-1 1-1,1 0 0,-1 0 0,1-1 1,-1 1-1,1-1 0,0 1 1,-1-1-1,1 0 0,0 0 0,-1 1 1,4-2-1,0 2 84,251 6 3974,-187-8-3642,540-25 2460,-449 7-3922,-159 19 806,0 0-1,-1 0 1,1-1-1,0 1 1,0 0 0,0 0-1,0 0 1,0 1-1,-1-1 1,1 0-1,0 0 1,0 0 0,0 1-1,-1-1 1,1 0-1,0 1 1,0-1-1,-1 1 1,1-1-1,0 1 1,0-1 0,-1 1-1,1-1 1,-1 1-1,1-1 1,-1 1-1,1 0 1,-1 0-1,1-1 1,-1 1 0,1 1-1,2 8-1165</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16.704"/>
    </inkml:context>
    <inkml:brush xml:id="br0">
      <inkml:brushProperty name="width" value="0.05" units="cm"/>
      <inkml:brushProperty name="height" value="0.05" units="cm"/>
      <inkml:brushProperty name="color" value="#FF0066"/>
    </inkml:brush>
  </inkml:definitions>
  <inkml:trace contextRef="#ctx0" brushRef="#br0">7 16 12555,'-3'0'1168,"-1"2"512,8-4 9,8 2-105,17-4-96,12-1 1,26 3 79,10-2-32,21 4-135,5 0-169,-4 0-296,-7 0-136,-26 3-304,-12 0-152,-19 3-200,-8 4-440,-16-2-1520,10 11 1240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23.090"/>
    </inkml:context>
    <inkml:brush xml:id="br0">
      <inkml:brushProperty name="width" value="0.05" units="cm"/>
      <inkml:brushProperty name="height" value="0.05" units="cm"/>
      <inkml:brushProperty name="color" value="#FF0066"/>
    </inkml:brush>
  </inkml:definitions>
  <inkml:trace contextRef="#ctx0" brushRef="#br0">1 171 11178,'13'1'1196,"1"0"0,-1 1 0,15 4 0,20 3 72,19-5 145,0-2 0,118-13 0,369-74 3376,-264 35-3052,-219 38-1413,118-16 525,-133 23-433,75 0 0,-117 7-361,0 0 0,1 0 1,-1 1-1,0 1 1,21 9-1,5 1-481,-36-13 224,0 0 0,0 0 0,0 0 0,0 0 0,0-1-1,0 0 1,0 1 0,0-2 0,0 1 0,0 0 0,5-2 0,-8 1 183,1 0 0,-1 0 1,0 0-1,0 0 0,0 0 1,1 0-1,-1 0 0,-1-1 0,2-1 1</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25.134"/>
    </inkml:context>
    <inkml:brush xml:id="br0">
      <inkml:brushProperty name="width" value="0.05" units="cm"/>
      <inkml:brushProperty name="height" value="0.05" units="cm"/>
      <inkml:brushProperty name="color" value="#FF0066"/>
    </inkml:brush>
  </inkml:definitions>
  <inkml:trace contextRef="#ctx0" brushRef="#br0">1 79 9290,'120'-7'4941,"59"-18"-1801,-39 5-1387,-55 12-952,89 3 0,86 16-145,-38-2 395,155 11 664,84 0-380,-295-27-1156,-136 3-47,-1-1 0,0-1 0,44-15 0,-68 20-75,0-1 0,-1 0 1,1-1-1,0 1 0,-1-1 1,0 0-1,0 0 0,8-7 1,-11 10-59,0 0 0,0-1 0,0 1-1,1 0 1,-1 0 0,0 0 0,1 0 0,-1 0 0,0 0 0,0 0 0,1 0 0,-1 1 0,0-1 0,0 0 0,0 1 0,1-1 0,1 2 0,6 1-79,7 0-14,0-1 1,0-1-1,0 0 1,1-1-1,-1 0 1,26-5-1,-27 5 248,-11 3-19,-8 3-41,-7 2-284,0-1 0,-1 0 0,0-1 0,-13 6 0,10-5-824,15-7 998,0 0 0,0 0 0,0 0 0,0 0 1,0 0-1,0 1 0,0-1 0,0 0 1,0 0-1,0 0 0,-1 0 0,1 0 1,0 0-1,0 1 0,0-1 0,0 0 1,0 0-1,0 0 0,0 0 0,0 0 1,0 1-1,0-1 0,0 0 0,1 0 1,-1 0-1,0 0 0,0 0 0,0 0 0,0 1 1,0-1-1,0 0 0,0 0 0,0 0 1,0 0-1,0 0 0,0 0 0,0 0 1,1 0-1,-1 0 0,0 1 0,0-1 1,0 0-1,0 0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27.354"/>
    </inkml:context>
    <inkml:brush xml:id="br0">
      <inkml:brushProperty name="width" value="0.05" units="cm"/>
      <inkml:brushProperty name="height" value="0.05" units="cm"/>
      <inkml:brushProperty name="color" value="#FF0066"/>
    </inkml:brush>
  </inkml:definitions>
  <inkml:trace contextRef="#ctx0" brushRef="#br0">4505 5453 10722,'-25'1'4759,"40"-3"-3732,242-39 3376,-81 19-3465,216-34 206,-310 41-960,0-3 1,-2-4-1,-1-3 1,-1-4-1,-1-3 0,81-47 1,-110 49 203,70-57 1,34-50 334,72-62-207,-187 166-460,-1-1 1,47-60-1,45-90 19,51-119 43,-136 221-120,58-157 0,-71 146 24,50-132-15,-52 158-13,-4-2 0,-2-1 0,-3-1 1,15-116-1,-25 83 37,-6-1 0,-9-114 1,-49-204 3,39 344-55,-4 1-1,-3 1 1,-56-125 0,61 165-29,-43-65 1,-33-27-42,-7-10 19,15 3 11,-29-42-78,-15 10-48,82 116 120,-2 2-1,-2 2 1,-74-51-1,84 70 36,-2 2 0,-1 2 0,-1 2-1,-1 2 1,-60-18 0,-169-27 6,-5 21 28,93 17-12,-333-75-30,512 101 39,-226-49-25,172 41 1,-115-5 1,93 17-3,0 4-1,-92 18 0,-165 49 2,126-25 64,-72 20-39,214-45-73,-130 56-1,-190 147-166,272-151 196,-274 134 11,175-90-62,179-91-4,0 2 0,-71 67 0,86-70 67,-31 31-34,-2-3 1,-79 57 0,63-62 73,-95 70-10,142-96-57,0 1-1,2 1 1,-37 45 0,-10 33-138,-13 16 31,13-32 163,-79 101-14,122-146 13,1 1 0,-36 76 0,23-26 6,4 1 1,-42 157-1,70-200-3,2 1 1,3 1-1,0 54 1,6-32 11,17 115 0,-7-114 10,5 0 0,26 83 0,-31-127-15,3-1 0,0 0 0,2-1 0,2-1 0,1 0 0,1-2 0,29 35-1,32 23 24,-44-51-18,-2 2 1,30 43-1,43 106 14,-23-37 156,-65-120-44,1 0 0,46 49 1,-23-38 49,1-2 0,2-1 0,2-3 0,0-2 0,70 33 0,-45-31 446,137 41 0,-161-61-114,-1-2 0,96 11-1,-134-23-503,0 2-1,0-1 0,0 2 1,0-1-1,0 1 0,-1 1 1,18 8-1,-22-9-155,0-1 1,0 0-1,0 0 0,0 0 1,0 0-1,8 0 1,-8-1-284,0 0 0,-1-1 0,1 0 0,0 0 1,0-1-1,0 1 0,-1-1 0,1 0 1,0 0-1,-1-1 0,1 1 0,0-1 0,4-3 1,4-4-426,23-18 1</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29.052"/>
    </inkml:context>
    <inkml:brush xml:id="br0">
      <inkml:brushProperty name="width" value="0.05" units="cm"/>
      <inkml:brushProperty name="height" value="0.05" units="cm"/>
      <inkml:brushProperty name="color" value="#FF0066"/>
    </inkml:brush>
  </inkml:definitions>
  <inkml:trace contextRef="#ctx0" brushRef="#br0">13 0 11939,'-13'15'48</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30.614"/>
    </inkml:context>
    <inkml:brush xml:id="br0">
      <inkml:brushProperty name="width" value="0.05" units="cm"/>
      <inkml:brushProperty name="height" value="0.05" units="cm"/>
      <inkml:brushProperty name="color" value="#FF0066"/>
    </inkml:brush>
  </inkml:definitions>
  <inkml:trace contextRef="#ctx0" brushRef="#br0">1 15 11731,'0'-7'800,"0"3"272,1 0-272,5 16-624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29.485"/>
    </inkml:context>
    <inkml:brush xml:id="br0">
      <inkml:brushProperty name="width" value="0.05" units="cm"/>
      <inkml:brushProperty name="height" value="0.05" units="cm"/>
      <inkml:brushProperty name="color" value="#FF0066"/>
    </inkml:brush>
  </inkml:definitions>
  <inkml:trace contextRef="#ctx0" brushRef="#br0">0 74 5777,'4'-2'437,"1"1"-639,0 0 0,-1-1 0,1 0 0,-1 0 0,1 0-1,-1-1 1,0 0 0,0 1 0,5-5 0,-5 3 239,1 0 0,0 1 1,0-1-1,0 1 0,0 1 0,0-1 0,1 1 1,-1 0-1,1 0 0,-1 0 0,1 1 0,0 0 1,9-1-1,4 1 269,0 2 1,35 4-1,9 1-489,123-17 1622,-14 0-442,-54 16-672,165 29 0,-25-1 1447,254-8-1186,94 9-1266,-562-28 471,-22-2-278,-1-2-1,1 0 1,28-3-1,-14-4-253</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0:59.559"/>
    </inkml:context>
    <inkml:brush xml:id="br0">
      <inkml:brushProperty name="width" value="0.05" units="cm"/>
      <inkml:brushProperty name="height" value="0.05" units="cm"/>
      <inkml:brushProperty name="color" value="#FF0066"/>
    </inkml:brush>
  </inkml:definitions>
  <inkml:trace contextRef="#ctx0" brushRef="#br0">1 24 11034,'8'2'945,"6"4"871,5-1-80,13 1-183,4-6-17,4-1-360,4-4-296,-1-3-383,-2 2-177,7-1-1305,4-8 777</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35.712"/>
    </inkml:context>
    <inkml:brush xml:id="br0">
      <inkml:brushProperty name="width" value="0.05" units="cm"/>
      <inkml:brushProperty name="height" value="0.05" units="cm"/>
      <inkml:brushProperty name="color" value="#FF0066"/>
    </inkml:brush>
  </inkml:definitions>
  <inkml:trace contextRef="#ctx0" brushRef="#br0">34 57 4745,'-3'-12'2281,"-5"-14"1252,7 25-3076,1 0-1,-1-1 1,0 1-1,0 0 0,1-1 1,-1 1-1,0 0 1,0 0-1,0 0 0,0 0 1,0-1-1,-1 2 1,-1-3-1,3 3-407,0 0 0,0 0 0,-1 0 0,1 0 0,0 0 0,0 0 0,0 0 0,0 0 0,-1 0 0,1 0 0,0 0 1,0 0-1,0 0 0,0 0 0,0 0 0,-1 0 0,1 0 0,0 0 0,0 0 0,0 0 0,0 0 0,0 0 0,-1 0 0,1 1 0,0-1 0,0 0 0,0 0 0,0 0 0,0 0 0,0 0 0,-1 0 1,1 0-1,0 1 0,0-1 0,0 0 0,0 0 0,0 0 0,0 0 0,0 0 0,0 1 0,0-1 0,-2 11 806,2 12 35,5 14 1026,20 69 0,-16-73-1611,-9-31-286,10 27-53,-10-28-55,0-1 1,1 1 0,-1 0-1,0-1 1,0 1-1,1 0 1,-1-1 0,0 1-1,1 0 1,-1-1 0,1 1-1,-1-1 1,1 1 0,-1-1-1,1 1 1,-1-1-1,1 1 1,0-1 0,-1 1-1,1-1 1,-1 0 0,1 0-1,0 1 1,-1-1 0,1 0-1,0 0 1,0 1 0,-1-1-1,1 0 1,0 0-1,-1 0 1,1 0 0,1 0-1,10-10-1114</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36.745"/>
    </inkml:context>
    <inkml:brush xml:id="br0">
      <inkml:brushProperty name="width" value="0.05" units="cm"/>
      <inkml:brushProperty name="height" value="0.05" units="cm"/>
      <inkml:brushProperty name="color" value="#FF0066"/>
    </inkml:brush>
  </inkml:definitions>
  <inkml:trace contextRef="#ctx0" brushRef="#br0">1 24 8762,'0'-3'635,"0"1"0,0 0 0,0 0 0,0 0 0,1 0 0,-1 0 0,1 0 0,0-4 0,-1 6-567,1 0 1,-1 0-1,0 0 0,0 0 1,0 0-1,0 0 1,0 0-1,0 0 0,0 0 1,0-1-1,0 1 1,0 0-1,1 0 0,-1 0 1,0 0-1,0 0 1,0 0-1,0 0 0,0 0 1,0 0-1,0 0 1,1 0-1,-1 0 0,0 0 1,0 0-1,0 0 0,0 0 1,0 0-1,0 0 1,0 0-1,1 0 0,-1 0 1,0 0-1,0 0 1,0 0-1,0 0 0,0 1 1,0-1-1,0 0 1,0 0-1,0 0 0,1 0 1,-1 0-1,0 0 1,0 0-1,0 0 0,6 13 1028,5 17 431,9 55 1,-3-15-550,-10-44-792,20 86-849,-28-102-2139,1-10 2738,0 0 0,-1 0 0,1 0 0,0 0 0,0 0 0,0 1 0,0-1 0,0 0 0,0 0 0,0 0 0,-1 0-1,1 0 1,0 0 0,0 0 0,0 0 0,0 0 0,-1 0 0,1 0 0,0 1 0,0-1 0,0 0 0,0 0 0,0 0 0,-1 0 0,1 0 0,0 0 0,0 0 0,0-1 0,0 1-1,-1 0 1,1 0 0,0 0 0,0 0 0,0 0 0,0 0 0,-1 0 0,1 0 0,0 0 0,0 0 0,0 0 0,0-1 0,0 1 0,0 0 0,0 0 0,-1 0 0,1 0 0,0 0-1,0 0 1,0-1 0,0 1 0,0 0 0,0 0 0,-3-7-1119</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37.134"/>
    </inkml:context>
    <inkml:brush xml:id="br0">
      <inkml:brushProperty name="width" value="0.05" units="cm"/>
      <inkml:brushProperty name="height" value="0.05" units="cm"/>
      <inkml:brushProperty name="color" value="#FF0066"/>
    </inkml:brush>
  </inkml:definitions>
  <inkml:trace contextRef="#ctx0" brushRef="#br0">54 0 11578,'-1'4'4889,"-4"16"-3758,2-6-757,0 0-1,0 0 1,-1 0-1,-8 15 1,-1 4 139,11-25-355,0 0 1,0 0-1,1 0 1,-1 0-1,2 0 1,-1 10 0,1-18-149,0 1 0,0-1 0,0 0 1,0 1-1,0-1 0,0 1 1,0-1-1,0 1 0,0-1 0,1 1 1,-1-1-1,0 0 0,0 1 1,0-1-1,1 1 0,-1-1 0,0 0 1,0 1-1,1-1 0,-1 0 1,0 1-1,1-1 0,-1 0 0,0 1 1,1-1-1,-1 0 0,0 0 1,1 1-1,-1-1 0,1 0 0,-1 0 1,1 0-1,-1 0 0,0 0 1,1 0-1,-1 1 0,1-1 0,-1 0 1,1 0-1,-1 0 0,1 0 1,-1-1-1,1 1 0,-1 0 0,0 0 1,1 0-1,-1 0 0,1 0 1,-1 0-1,1-1 0,-1 1 1,0 0-1,1-1 0,3-1 69,0 0 0,0 0 0,-1 0 0,7-5 0,50-50 621,-3 2-775,-48 48-49,-1 1 1,1 0-1,0 0 0,0 1 1,13-6-1,-6 5 79</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43.112"/>
    </inkml:context>
    <inkml:brush xml:id="br0">
      <inkml:brushProperty name="width" value="0.05" units="cm"/>
      <inkml:brushProperty name="height" value="0.05" units="cm"/>
      <inkml:brushProperty name="color" value="#FF0066"/>
    </inkml:brush>
  </inkml:definitions>
  <inkml:trace contextRef="#ctx0" brushRef="#br0">79 43 5945,'-25'3'5309,"21"-2"-4709,-1 0 1,1-1 0,0 1 0,-1-1-1,1 0 1,-1 0 0,-5-2-1,9 2-504,1 0-1,-1 0 1,1 0-1,-1 0 1,1 0-1,-1-1 0,1 1 1,-1 0-1,1-1 1,-1 1-1,1 0 1,0 0-1,-1-1 0,1 1 1,0-1-1,-1 1 1,1 0-1,0-1 1,-1 1-1,1-1 0,0 1 1,0-1-1,0 1 1,-1-1-1,1 0 1,1-13 1823,0 12-1647,-1 1 0,0 0-1,0 0 1,0-1-1,1 1 1,-1 0-1,0-1 1,0 1-1,-1 0 1,1-1 0,0 1-1,0 0 1,-1-1-1,1 1 1,-1-2-1,1 3-251,0 0 0,0 0 0,0 0 0,0 0 0,0 0 0,0 1 0,0-1-1,0 0 1,0 0 0,0 0 0,-1 0 0,1 0 0,0 0 0,0 0 0,0 0 0,0 0-1,0 0 1,0 0 0,0 0 0,0 0 0,0 0 0,0 0 0,0 0 0,0 0 0,0 0 0,0 0-1,0 0 1,0 0 0,0 0 0,0 0 0,0 0 0,0 0 0,-1 0 0,1 0 0,0 0-1,0 0 1,0 0 0,0 0 0,0 0 0,0 0 0,0 0 0,0 0 0,0 0 0,0 0 0,0 0-1,0 0 1,0 0 0,0 0 0,0 0 0,0 0 0,0 0 0,0 0 0,0 0 0,0 0-1,0 0 1,0-1 0,-1 1 0,1 0 0,0 0 0,0 0 0,0 0 0,0 0 0,0 0 0,0 0-1,0 0 1,0 0 0,1 7 489,-1-5-478,0 0 0,1 0 0,-1 0 0,1-1 0,-1 1 0,1 0 0,0-1 0,0 1-1,1 1 1,0 0 21,1 0-1,1-1 0,-1 1 0,0-1 0,1 0 0,-1 0 1,1-1-1,-1 1 0,1-1 0,0 1 0,0-1 0,0 0 0,0-1 1,-1 1-1,1-1 0,0 1 0,0-1 0,8-1 0,7-1 196,0-1 1,29-7-1,-38 7-170,-10 3-75,87-18 672,-75 16-573,0 1-1,0 0 0,0 1 0,0 0 1,16 2-1,-24 0-100,0-1 0,0 0 0,0 1 0,0 0-1,0 0 1,0 0 0,-1 0 0,1 0 0,-1 1 0,0 0-1,0-1 1,4 5 0,-4-3-493,0-1-1,0 1 1,0 0-1,-1 0 0,0 0 1,3 5-1,-5-8 223,0-1 0,0 1 1,0-1-1,1 1 0,-1 0 0,0-1 0,0 1 0,0-1 0,0 1 0,-1 0 0,1-1 0,0 1 0,0-1 0,0 1 0,0 0 0,-1-1 0,1 1 1,-1 0-1</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43.620"/>
    </inkml:context>
    <inkml:brush xml:id="br0">
      <inkml:brushProperty name="width" value="0.05" units="cm"/>
      <inkml:brushProperty name="height" value="0.05" units="cm"/>
      <inkml:brushProperty name="color" value="#FF0066"/>
    </inkml:brush>
  </inkml:definitions>
  <inkml:trace contextRef="#ctx0" brushRef="#br0">4 39 12363,'0'0'128,"0"0"0,-1 0 0,1 1 0,0-1 1,0 0-1,0 0 0,-1 0 0,1 1 0,0-1 1,0 0-1,0 0 0,0 0 0,-1 1 0,1-1 1,0 0-1,0 0 0,0 1 0,0-1 0,0 0 1,0 0-1,0 1 0,0-1 0,0 0 0,0 1 1,0-1-1,0 0 0,0 0 0,0 1 0,0-1 1,0 0-1,0 1 0,0-1 0,0 0 0,0 0 1,0 1-1,1-1 0,10-2 3413,-2-2-3200,43-13 2715,-39 11-2506,0 1-1,1 1 1,-1 1-1,17-3 1,-26 5-540,0 1 0,1 0-1,-1 0 1,0 1 0,1-1 0,-1 1 0,0 0 0,1 0 0,-1 0 0,0 0 0,0 1-1,0 0 1,0 0 0,-1 0 0,1 0 0,0 1 0,5 4 0,1 4-959</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43.995"/>
    </inkml:context>
    <inkml:brush xml:id="br0">
      <inkml:brushProperty name="width" value="0.05" units="cm"/>
      <inkml:brushProperty name="height" value="0.05" units="cm"/>
      <inkml:brushProperty name="color" value="#FF0066"/>
    </inkml:brush>
  </inkml:definitions>
  <inkml:trace contextRef="#ctx0" brushRef="#br0">0 5 14115,'5'6'1368,"3"-1"1089,6 0-73,8-5-391,5 0-265,5-3-672,1 1-319,4 0-401,1 2-320,-3-1-857,-2-4-1247,-16-3 1080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54.458"/>
    </inkml:context>
    <inkml:brush xml:id="br0">
      <inkml:brushProperty name="width" value="0.05" units="cm"/>
      <inkml:brushProperty name="height" value="0.05" units="cm"/>
      <inkml:brushProperty name="color" value="#FF0066"/>
    </inkml:brush>
  </inkml:definitions>
  <inkml:trace contextRef="#ctx0" brushRef="#br0">229 962 9266,'-10'1'811,"6"-1"-200,1 0 0,-1 0 1,1 0-1,0 0 0,-6-1 0,9 1-571,0-1 0,0 1 0,0 0 0,0 0 0,0 0 1,0 0-1,1-1 0,-1 1 0,0 0 0,0 0 0,0 0 0,0 0 0,0-1 0,0 1 0,0 0 0,0 0 0,0 0 0,0 0 0,1 0 0,-1-1 0,0 1 0,0 0 0,0 0 0,0 0 0,0 0 0,0 0 0,1 0 0,-1 0 1,0 0-1,0 0 0,0 0 0,0-1 0,1 1 0,-1 0 0,0 0 0,0 0 0,0 0 0,1 0 0,49-15 3250,88-15 0,-60 15-2431,-17 3-426,87-6 0,-113 16-398,0 2-1,1 1 1,-1 2-1,36 8 1,-15 0 12,214 36 264,-241-45-307,0-2 0,1-1-1,52-8 1,85-27-7,-111 21 166,1 3 0,80-7 0,-92 17-54,177-18 7,6-7-73,-214 26 9,-1-1 0,1 0 1,-1-1-1,0 0 1,0-1-1,13-6 0,-17 6 59,-1 0 0,0-1 0,0 1 0,0-2 0,-1 1 0,0-1 0,0 0 0,0 0 0,9-13 0,-12 14-30,6-8 279,12-21 0,-20 29-305,1 0 0,-1 0-1,0 0 1,0-1 0,-1 1-1,0 0 1,0-1 0,1-7 0,-1-1-7,0 5-25,-1-1 1,0 1-1,0-1 0,-1 1 1,0 0-1,-4-16 1,-1 8 4,0 1 1,-1-1-1,-1 1 0,-1 1 1,-20-29-1,20 33 19,-1 0-1,0 1 1,0 0 0,-2 1-1,1 0 1,-14-8-1,-78-39 136,78 44-174,-20-9 6,0 2-1,-51-13 1,-97-16-11,65 17 21,-72-23 11,162 44 43,-1 2 1,1 2-1,-1 2 1,-79 1-1,48 7 107,-133 25 0,147-18-144,-130 28-11,136-25-32,-80 31-1,81-23 17,-84 51 0,108-56-14,0 1 0,2 0 0,0 2 0,-36 40 0,-120 182 0,170-228 2,0 0 1,1 0-1,1 1 0,0-1 0,-8 29 0,14-37 24,-1 0-1,1-1 1,0 1 0,1 0-1,0 0 1,0 0-1,0 0 1,0 0-1,1 0 1,0-1-1,0 1 1,1 0 0,0 0-1,0-1 1,0 1-1,0-1 1,1 0-1,0 0 1,6 8-1,0-3 91,0 0-1,1 0 0,0-1 1,1-1-1,0 0 0,1 0 0,-1-1 1,1-1-1,17 8 0,10 0 296,70 19 1,-55-20-308,0-3 0,0-1 0,0-4 0,1-1 1,0-3-1,60-7 0,-114 6-104,15-2-142,0 1 0,0 0 0,25 3 0,-36-2 80,-1 1 0,0 0 0,1 0-1,-1 0 1,0 1 0,0-1 0,0 1 0,0 0-1,0 0 1,-1 0 0,1 1 0,-1-1 0,1 1-1,-1 0 1,0 0 0,0 0 0,0 0 0,3 5-1,1 5-1442,0 0 0,8 20 0,-4-7-973,4 6 659</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3:59.142"/>
    </inkml:context>
    <inkml:brush xml:id="br0">
      <inkml:brushProperty name="width" value="0.05" units="cm"/>
      <inkml:brushProperty name="height" value="0.05" units="cm"/>
      <inkml:brushProperty name="color" value="#FF0066"/>
    </inkml:brush>
  </inkml:definitions>
  <inkml:trace contextRef="#ctx0" brushRef="#br0">37 0 12243,'-1'1'19,"-3"2"512,-1 0 0,1 0 1,-1 1-1,1 0 0,-5 6 1,8-9-410,1 0-1,-1-1 1,1 1-1,0 0 1,-1 0 0,1 0-1,0-1 1,-1 1 0,1 0-1,0 0 1,0 0 0,0 0-1,0 0 1,-1 0 0,1 0-1,1-1 1,-1 3 0,0-2-33,1 0 0,-1 0 1,1 0-1,-1 0 0,1 0 1,0 0-1,-1 0 0,1-1 1,0 1-1,0 0 1,0 0-1,0-1 0,-1 1 1,1 0-1,0-1 0,0 1 1,2 0-1,7 3 242,-1-1 0,1 0 0,0 0 0,0-1 0,0 0 0,15 0 0,-3 0 69,132 14 1519,180 27 1832,-149 1-1765,-70-15-663,123 14 0,132-33-826,-343-11-494,-11 0-3,26 1 0,-39 1 0,-1-1 0,1 0 0,-1 1 0,1-1 0,-1 1 0,1 0 0,-1 0 0,1 0 0,-1 0 0,0 0 0,1 0 0,2 3 0,-4-3 0,0 0 0,-1-1 0,1 1 0,-1 0 0,1 0 0,0 0 0,-1 0 0,0 0 0,1 0 0,-1 0 0,1 0 0,-1 0 0,0 0 0,0 0 0,0 0 0,0 1 0,0-1 0,0 0 0,0 0 0,0 0 0,0 0 0,0 0 0,0 0 0,-1 0 0,1 0 0,-1 0 0,1 0 0,0 0 0,-1 0 0,0 0 0,1 0 0,-1 0 0,0 0 0,0 1 0,-2 2 0,-1 0 0,0-1 0,1 1 0,-1-1 0,-8 6 0,-23 8-109,22-11 34,-2 2-13</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1.815"/>
    </inkml:context>
    <inkml:brush xml:id="br0">
      <inkml:brushProperty name="width" value="0.05" units="cm"/>
      <inkml:brushProperty name="height" value="0.05" units="cm"/>
      <inkml:brushProperty name="color" value="#FF0066"/>
    </inkml:brush>
  </inkml:definitions>
  <inkml:trace contextRef="#ctx0" brushRef="#br0">47 23 10786,'-3'2'325,"1"-1"-1,-1 0 1,1 1-1,0 0 1,-1 0-1,1-1 1,0 1-1,0 0 1,0 1-1,1-1 1,-1 0-1,0 0 1,1 1-1,-1-1 1,1 1-1,0 0 1,0-1-1,-1 5 1,0 0 50,-1 1 1,2 0-1,-1 0 0,1 0 1,0 12-1,1-10-142,1 1-1,1-1 0,0 0 1,0 1-1,1-1 1,0 0-1,1 0 1,0-1-1,0 1 0,1-1 1,0 0-1,11 14 1,-12-19-171,0 1 0,-1-1-1,1-1 1,1 1 0,-1-1 0,0 1 0,1-1 0,0 0 0,0-1 0,0 1-1,6 1 1,-6-3-35,-1 0-1,0 0 0,1 0 1,-1-1-1,1 0 0,-1 0 0,0 0 1,1 0-1,-1-1 0,1 0 1,-1 1-1,0-2 0,0 1 0,1 0 1,6-5-1,-6 3 67,1 0 0,-1-1-1,0 1 1,0-1 0,0-1 0,0 1 0,-1-1-1,0 0 1,0 0 0,0 0 0,-1 0 0,1-1-1,-1 0 1,0 1 0,3-11 0,-3 6 52,0-1-1,0 1 1,-1-1 0,-1 0 0,1 0 0,-2 0 0,1 0 0,-3-15 0,1 21-130,0 0 0,0 0 0,-1 0 0,0 0 0,0 0 0,0 0 0,0 1 0,-1-1 0,0 1 0,0-1 0,0 1 0,0 0 0,-1 0 0,1 1 0,-1-1 0,0 1 0,0-1 0,-1 1 0,1 0 0,-1 1 0,1-1 0,-10-2 0,10 3-235,-1 0 1,0 0-1,0 1 1,0 0 0,0 0-1,0 0 1,0 1 0,0 0-1,0 0 1,0 0 0,0 0-1,-1 1 1,1 0 0,0 0-1,0 0 1,1 1-1,-1-1 1,0 1 0,0 0-1,1 1 1,-1-1 0,1 1-1,-5 4 1,7-5 106,0-1 1,0 1 0,0 0-1,0 0 1,1 0-1,-4 5 1,5-6 60,0 0 0,-1 1 0,1-1 0,0 0 1,-1 1-1,1-1 0,0 0 0,0 0 0,0 1 0,1 1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2.277"/>
    </inkml:context>
    <inkml:brush xml:id="br0">
      <inkml:brushProperty name="width" value="0.05" units="cm"/>
      <inkml:brushProperty name="height" value="0.05" units="cm"/>
      <inkml:brushProperty name="color" value="#FF0066"/>
    </inkml:brush>
  </inkml:definitions>
  <inkml:trace contextRef="#ctx0" brushRef="#br0">9 1 12947,'0'1'1608,"-2"3"769,0 4-545,-1 3-104,3 6-471,-1 2-153,1 6-216,1 4-192,-1 1-376,2 3-112,-2-1-184,1-2 40,1-3-288,-2 2-376,-2-1-1224,-1-2-681,3 4 1209</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05.118"/>
    </inkml:context>
    <inkml:brush xml:id="br0">
      <inkml:brushProperty name="width" value="0.05" units="cm"/>
      <inkml:brushProperty name="height" value="0.05" units="cm"/>
      <inkml:brushProperty name="color" value="#FF0066"/>
    </inkml:brush>
  </inkml:definitions>
  <inkml:trace contextRef="#ctx0" brushRef="#br0">1 46 10786,'0'-1'202,"0"1"-1,0-1 0,0 0 1,0 0-1,0 0 0,0 0 1,0 0-1,0 0 0,0 0 1,0 1-1,0-1 0,1 0 1,-1 0-1,0 0 0,1 0 1,-1 1-1,1-1 0,-1 0 1,1 0-1,-1 1 0,1-1 1,-1 0-1,1 1 0,0-1 1,-1 1-1,1-1 0,0 0 1,-1 1-1,1 0 0,1-1 1,1 0 61,-1 1-1,1 0 1,-1 0 0,1 1-1,-1-1 1,1 0 0,-1 1-1,1 0 1,-1-1 0,4 3 0,10 1 375,0 1 0,1-2 1,0 0-1,0-1 0,0-1 1,0 0-1,30-4 0,9-4 108,54-15-1,-69 13-478,-34 7-315,1 0 1,0 1 0,0 1-1,-1-1 1,9 1 0,-13 1-81,0-1 0,0 1 0,0-1 0,0 1 0,0 0 1,-1 0-1,1 0 0,0 0 0,-1 1 0,1-1 0,-1 1 0,1 0 0,-1-1 0,0 1 1,0 0-1,4 4 0,-1 2-218,0 0 1,8 16 0,-13-24 342</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2.710"/>
    </inkml:context>
    <inkml:brush xml:id="br0">
      <inkml:brushProperty name="width" value="0.05" units="cm"/>
      <inkml:brushProperty name="height" value="0.05" units="cm"/>
      <inkml:brushProperty name="color" value="#FF0066"/>
    </inkml:brush>
  </inkml:definitions>
  <inkml:trace contextRef="#ctx0" brushRef="#br0">0 0 10314,'0'6'1361,"1"-1"1,-1 1-1,1 0 0,1 7 1,0-7-599,1 0 1,-1 0-1,6 9 1,2 2-378,-2 0 0,0 1 0,-1-1 0,-1 1 0,-1 1 0,5 26 0,-10-24-1481,0-27-3427</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3.173"/>
    </inkml:context>
    <inkml:brush xml:id="br0">
      <inkml:brushProperty name="width" value="0.05" units="cm"/>
      <inkml:brushProperty name="height" value="0.05" units="cm"/>
      <inkml:brushProperty name="color" value="#FF0066"/>
    </inkml:brush>
  </inkml:definitions>
  <inkml:trace contextRef="#ctx0" brushRef="#br0">1 302 10994,'6'-4'1361,"-1"1"0,1 0 0,-1-1 0,8-7 0,-1-1 470,18-24 0,0-1-742,-24 30-1040,1 0-1,-1-1 0,-1 0 1,1 0-1,5-12 1,-9 14-40,0 1 1,0 0 0,-1-1 0,1 1 0,-1-1 0,0 0-1,-1 1 1,0-1 0,0 0 0,-1-10 0,-12-45 461,19 74-77,0-1 0,1 1 0,14 17 1,6 12-71,-24-35-306,2 2-62,1 0 0,-1 0 0,14 15 0,-18-23-84,1 1 0,-1-1 0,1 1 0,-1-1 0,1 1 0,0-1 0,0 0 0,0 0 0,0 0 0,0 0 0,0 0 0,0 0 0,0 0-1,0-1 1,0 1 0,0-1 0,0 0 0,0 1 0,1-1 0,-1 0 0,0 0 0,0-1 0,0 1 0,5-1 0,-3-1-125,0 0 1,0 0-1,0 0 0,5-4 0,-9 6 247</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3.529"/>
    </inkml:context>
    <inkml:brush xml:id="br0">
      <inkml:brushProperty name="width" value="0.05" units="cm"/>
      <inkml:brushProperty name="height" value="0.05" units="cm"/>
      <inkml:brushProperty name="color" value="#FF0066"/>
    </inkml:brush>
  </inkml:definitions>
  <inkml:trace contextRef="#ctx0" brushRef="#br0">2 0 7738,'-2'7'6105,"2"-1"-3785,5 7-31,5 1-17,4 2-391,5-2-201,1 0-368,3-1-223,2 0-385,3-1-160,4 0-288,0-1-120,-5-3-112,-2-1-272,-9-2-1120,-3 5-657,-15-2 905</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4.080"/>
    </inkml:context>
    <inkml:brush xml:id="br0">
      <inkml:brushProperty name="width" value="0.05" units="cm"/>
      <inkml:brushProperty name="height" value="0.05" units="cm"/>
      <inkml:brushProperty name="color" value="#FF0066"/>
    </inkml:brush>
  </inkml:definitions>
  <inkml:trace contextRef="#ctx0" brushRef="#br0">5 1 11923,'-1'2'429,"0"0"1,0 1-1,1-1 1,-1 1 0,1-1-1,0 1 1,0 0-1,0-1 1,0 1-1,0-1 1,0 1 0,1-1-1,-1 1 1,1-1-1,1 3 1,2 7 572,11 20-1,-10-21-315,24 44 933,-14-28-772,14 35 1,-26-54-1103,0 0 0,-1 0 0,0 1 0,0-1 0,0 0 0,-2 1 1,1 0-1,-1-1 0,0 10 0,-3-7-1923,1-1 662</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4.551"/>
    </inkml:context>
    <inkml:brush xml:id="br0">
      <inkml:brushProperty name="width" value="0.05" units="cm"/>
      <inkml:brushProperty name="height" value="0.05" units="cm"/>
      <inkml:brushProperty name="color" value="#FF0066"/>
    </inkml:brush>
  </inkml:definitions>
  <inkml:trace contextRef="#ctx0" brushRef="#br0">0 244 12139,'46'-38'5786,"-36"30"-5013,-1-2 0,13-15 1,-19 20-749,1 0 0,-1 0 0,0 0 0,0-1 0,-1 1 0,0-1 0,0 1 0,0-1 0,0 0 0,-1 0 0,0 1 0,0-1 0,-1 0 0,0 0 0,0 0 0,0 0 0,-2-11 0,-8-22 175,6 28 2697,56 106 215,-28-58-3258,49 61 0,-54-79 899,-8-7-536</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05.801"/>
    </inkml:context>
    <inkml:brush xml:id="br0">
      <inkml:brushProperty name="width" value="0.05" units="cm"/>
      <inkml:brushProperty name="height" value="0.05" units="cm"/>
      <inkml:brushProperty name="color" value="#FF0066"/>
    </inkml:brush>
  </inkml:definitions>
  <inkml:trace contextRef="#ctx0" brushRef="#br0">165 841 9778,'-8'10'6225,"-3"6"-3694,11-16-2476,0 0 0,0 1 0,0-1-1,-1 0 1,1 0 0,0 0-1,0 1 1,0-1 0,-1 0 0,1 0-1,0 0 1,0 0 0,-1 0-1,1 0 1,0 1 0,-1-1-1,1 0 1,0 0 0,0 0 0,-1 0-1,1 0 1,0 0 0,-1 0-1,1 0 1,0 0 0,0 0 0,-1 0-1,1-1 1,0 1 0,-1 0-1,1 0 1,0 0 0,0 0 0,-1 0-1,1 0 1,0-1 0,0 1-1,0 0 1,-1 0 0,1 0 0,0-1-1,0 1 1,0 0 0,-1 0-1,1-1 1,0 1 0,0 0-1,0 0 1,0-1 0,-7-12 442,1 0 0,1-1 0,0 0 0,-6-26 0,4 10-174,2 9-219,1 0-1,1-1 0,1 1 1,1-41-1,15-90 254,-6 83-105,36-228 1268,-35 235-1182,-10 49-257,-1 12-92,2 7 3,-1-4 7,1 0 0,0-1-1,0 1 1,-1 0-1,1 0 1,-1 0 0,0 0-1,1-1 1,-1 1-1,0 0 1,0-1 0,0 1-1,-2 1 1,-19 20 19,2-3-2,5 3-13,11-17-4,1 0 0,-1 0 0,-1 0 0,1-1 0,-1 0 0,-5 5 0,-22 21-1,17-15-8,16-33 30,5 3-14,0 2-1,1-1 1,1 1-1,0 0 1,0 1-1,1-1 1,12-11-1,-17 19-1,-1 0 0,1 1 1,0-1-1,0 1 0,1-1 0,-1 1 0,6-2 1,-8 4 4,0 0 1,-1 1 0,1-1-1,0 0 1,0 1 0,0 0-1,0-1 1,0 1 0,0 0-1,0 0 1,0 0 0,0 1-1,0-1 1,0 0 0,0 1-1,0-1 1,0 1 0,0 0-1,0-1 1,-1 1 0,1 0 0,2 2-1,7 4 154,0 1 0,0 0 0,-1 1 0,0 0 0,-1 0 0,0 1 0,0 0 0,9 16 0,-16-22-118,-1 0 0,1 0 0,0 0 0,1 9 0,-3-12-45,0 0 0,1-1 0,-1 1 0,0 0 0,0 0 1,0 0-1,0-1 0,0 1 0,0 0 0,0 0 1,0 0-1,0-1 0,0 1 0,-1 0 0,1 0 0,0-1 1,0 1-1,-1 0 0,1 0 0,-1-1 0,1 1 1,0 0-1,-1-1 0,1 1 0,-1-1 0,0 1 0,1 0 1,-1-1-1,1 1 0,-1-1 0,0 0 0,1 1 1,-1-1-1,-1 1 0,1-1-29,0 0 0,0 0-1,0 0 1,0 0 0,0 0 0,0 0 0,0-1-1,0 1 1,0 0 0,0-1 0,0 1 0,0-1-1,0 1 1,-1-2 0,1 2-321,0-1-1,0 0 1,0 1 0,-1-1 0,1 0-1,0 1 1,0 0 0,-1-1 0,1 1-1,0 0 1,-1 0 0,1-1 0,0 1-1,-3 1 1,3-1 22,1 0 215,0 0 1,-1 0-1,1 0 0,0 0 0,0 0 1,-1 0-1,1 0 0,0 0 0,-1 0 1,1 0-1,0 0 0,0 0 0,-1 0 1,1 1-1,0-1 0,0 0 0,-1 0 1,1 0-1,0 1 0,0-1 0,-1 0 1,1 0-1,0 0 0,0 1 0,0-1 1,0 0-1,-1 1 0,1-1 0,0 0 1,0 0-1,0 1 0,0-1 1,0 0-1,0 1 0,0-1 0,0 0 1,0 0-1,0 1 0,5 12-1247</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11.205"/>
    </inkml:context>
    <inkml:brush xml:id="br0">
      <inkml:brushProperty name="width" value="0.05" units="cm"/>
      <inkml:brushProperty name="height" value="0.05" units="cm"/>
      <inkml:brushProperty name="color" value="#FF0066"/>
    </inkml:brush>
  </inkml:definitions>
  <inkml:trace contextRef="#ctx0" brushRef="#br0">0 40 8546,'7'-3'686,"0"1"0,0-1 0,1 1 1,-1 0-1,0 1 0,11-1 0,-3 2 674,0 0-1,20 4 1,13-1 251,0-2 1,97-10-1,-32 0-743,11 8-260,0 5 0,159 26-1,-173-18 358,1-6 0,0-4 0,112-13 0,-53-8 1322,-53 4-1181,-89 13-1037,-15 1-682,1-1 1,-1 0-1,1 0 0,19-7 1,-18 5-426</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12.273"/>
    </inkml:context>
    <inkml:brush xml:id="br0">
      <inkml:brushProperty name="width" value="0.05" units="cm"/>
      <inkml:brushProperty name="height" value="0.05" units="cm"/>
      <inkml:brushProperty name="color" value="#FF0066"/>
    </inkml:brush>
  </inkml:definitions>
  <inkml:trace contextRef="#ctx0" brushRef="#br0">7 93 11466,'0'0'86,"-1"0"0,1 0-1,0 0 1,-1 0-1,1 0 1,0 0 0,0 0-1,-1-1 1,1 1-1,0 0 1,-1 0-1,1 0 1,0 0 0,0-1-1,-1 1 1,1 0-1,0 0 1,0 0 0,-1-1-1,1 1 1,0 0-1,0 0 1,0-1 0,-1 1-1,5-5 1697,13-1-118,12 1-729,0 1 1,0 2 0,33 1 0,-30 1-521,211 3 1723,49 0 374,360-59 3047,-574 40-5618,-75 27-3772,1 6 2172</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18.860"/>
    </inkml:context>
    <inkml:brush xml:id="br0">
      <inkml:brushProperty name="width" value="0.05" units="cm"/>
      <inkml:brushProperty name="height" value="0.05" units="cm"/>
      <inkml:brushProperty name="color" value="#FF0066"/>
    </inkml:brush>
  </inkml:definitions>
  <inkml:trace contextRef="#ctx0" brushRef="#br0">0 1 13307,'0'3'1328,"2"2"505,9 4-129,3 4 0,4 6-367,2 3-105,1 8-344,0 3-184,-4 1-336,0-1-144,-2-5-160,-3-4-48,-2-8-520,-5-5-256,-2-22-4401</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19.303"/>
    </inkml:context>
    <inkml:brush xml:id="br0">
      <inkml:brushProperty name="width" value="0.05" units="cm"/>
      <inkml:brushProperty name="height" value="0.05" units="cm"/>
      <inkml:brushProperty name="color" value="#FF0066"/>
    </inkml:brush>
  </inkml:definitions>
  <inkml:trace contextRef="#ctx0" brushRef="#br0">1 229 12627,'82'-55'8102,"3"7"-4638,62-40-1626,-143 85-1944,32-20 321,-33 22-622,0-1 0,1 0 0,-1 1 0,1 0 0,-1 0 1,1 0-1,0 0 0,7 0 0,-14 8-3767,0-2 2646,1 7 387</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0.058"/>
    </inkml:context>
    <inkml:brush xml:id="br0">
      <inkml:brushProperty name="width" value="0.05" units="cm"/>
      <inkml:brushProperty name="height" value="0.05" units="cm"/>
      <inkml:brushProperty name="color" value="#FF0066"/>
    </inkml:brush>
  </inkml:definitions>
  <inkml:trace contextRef="#ctx0" brushRef="#br0">8 392 4889,'-2'-6'2824,"2"6"-2638,0-1 1,0 1-1,0 0 1,0 0-1,0-1 0,0 1 1,0 0-1,-2-4 2796,2 4-2795,-1 0-1,1 0 1,0 0-1,0 0 0,-1 0 1,1 0-1,0 0 1,0-1-1,-1 1 0,1 0 1,0 0-1,7 12 1995,-4-7-1661,-2-4-461,0 0 0,0-1 0,-1 1 0,1 0 1,0-1-1,0 1 0,0-1 0,-1 1 0,1-1 1,0 0-1,0 1 0,0-1 0,0 0 0,0 0 0,0 0 1,0 0-1,0 1 0,0-1 0,0-1 0,0 1 1,0 0-1,0 0 0,0 0 0,0 0 0,0-1 0,0 1 1,1-1-1,4-2 104,-1 1 1,0-1 0,8-6-1,-4 4 85,81-54 864,39-23-480,-66 44-556,60-50-1,-42 27-373,-27 22-2842,-37 28 2012</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19.708"/>
    </inkml:context>
    <inkml:brush xml:id="br0">
      <inkml:brushProperty name="width" value="0.05" units="cm"/>
      <inkml:brushProperty name="height" value="0.05" units="cm"/>
      <inkml:brushProperty name="color" value="#FF0066"/>
    </inkml:brush>
  </inkml:definitions>
  <inkml:trace contextRef="#ctx0" brushRef="#br0">1 114 11715,'8'-4'1080,"6"-3"560,3-2-112,5 1-95,-1-2-185,-5 1-128,6-2-312,0 0-71,0 0-193,2 1-104,-5 1-208,-3 2-112,0 4-128,-5 0-240,-6 1-712,4 4-1545</inkml:trace>
  <inkml:trace contextRef="#ctx0" brushRef="#br0" timeOffset="0.99">102 352 14795,'17'-6'1496,"10"-7"993,-1 0-168,7-1-689,3-2-528,-2 2-512,1-3-672,1-4-2160,-1-8 1624</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21.457"/>
    </inkml:context>
    <inkml:brush xml:id="br0">
      <inkml:brushProperty name="width" value="0.05" units="cm"/>
      <inkml:brushProperty name="height" value="0.05" units="cm"/>
      <inkml:brushProperty name="color" value="#FF0066"/>
    </inkml:brush>
  </inkml:definitions>
  <inkml:trace contextRef="#ctx0" brushRef="#br0">1472 980 8314,'-13'8'1473,"1"1"0,-17 16 0,28-25-1404,0 1 0,1-1 0,-1 1 0,1-1-1,-1 1 1,1-1 0,0 1 0,-1-1 0,1 1 0,0 0-1,-1-1 1,1 1 0,0 0 0,-1-1 0,1 1-1,0 0 1,0-1 0,0 1 0,0 1 0,0-2-30,0 1 1,0-1 0,1 1-1,-1-1 1,0 0 0,0 1-1,1-1 1,-1 1 0,0-1-1,1 0 1,-1 1 0,0-1-1,1 0 1,-1 0 0,0 1-1,1-1 1,-1 0 0,1 0-1,-1 0 1,1 1 0,0-1-1,3 1 138,0 0 0,0 0 0,1-1-1,6 1 1,24 0 667,23 0 492,78 12-1,-37 5-812,165 22 300,-224-36-649,0-3-1,0-1 1,0-1 0,65-12-1,-57 3 101,-1-2 0,0-2 0,-1-2 1,0-2-1,55-30 0,-89 41-179,-1 0 0,0 0 0,-1-2 1,0 1-1,17-19 0,-21 21-53,-1-1-1,0 0 1,-1 0-1,0-1 1,0 1-1,0-1 1,-1 0-1,0 0 1,-1 0-1,2-12 1,-2 7 4,0 0-1,-1 0 1,-1 0 0,0-1-1,-1 1 1,0 0 0,-1 0-1,-1 0 1,0 0 0,-1 0 0,0 0-1,-1 1 1,0 0 0,-8-14-1,1 8 52,-1 0 0,0 0-1,-1 1 1,0 1 0,-2 0-1,0 2 1,-33-25 0,-2 7-10,0 2-1,-87-36 1,-26-15-35,151 74-29,-167-91 554,-8 16-146,134 64-410,0 3 0,-1 2 1,-1 3-1,0 2 0,-95-2 1,78 12-25,0 2 0,0 4 0,-136 33 0,-206 88 32,342-100-31,1 4 0,2 3 0,-99 66 0,155-92 0,1 1-1,0 0 1,0 1 0,1 0-1,-14 19 1,19-22 6,1 0 0,1 1 0,-1 0 0,2-1 0,-1 2 0,1-1 0,1 0 0,0 1 0,-2 16-1,3-4 29,1 0-1,1 0 0,1 0 0,1 0 0,1-1 0,1 1 0,2-1 0,9 30 1,-8-31 56,1-1 1,1 1 0,1-2-1,1 1 1,0-1 0,1-1-1,2 0 1,-1-1 0,2 0-1,0-1 1,1-1 0,1 0-1,0-1 1,1-1 0,1-1 0,0 0-1,36 15 1,-15-12 69,-1-2 0,2-1 1,74 10-1,127-1 257,63-16-379,-167-5-1219,-61 3-1169,-16 6 827</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27.950"/>
    </inkml:context>
    <inkml:brush xml:id="br0">
      <inkml:brushProperty name="width" value="0.05" units="cm"/>
      <inkml:brushProperty name="height" value="0.05" units="cm"/>
      <inkml:brushProperty name="color" value="#FF0066"/>
    </inkml:brush>
  </inkml:definitions>
  <inkml:trace contextRef="#ctx0" brushRef="#br0">607 1130 11218,'0'-4'385,"-1"-1"0,1 0 0,0 1-1,0-1 1,1 0 0,-1 1 0,1-1-1,0 0 1,0 1 0,1-1 0,-1 1 0,1 0-1,0-1 1,0 1 0,0 0 0,1 0-1,0 0 1,4-5 0,-3 5-155,1 0 0,0 0 0,0 0-1,0 1 1,0-1 0,1 1 0,-1 1 0,1-1 0,0 1 0,-1 0 0,1 0 0,0 0-1,11-1 1,41-2 520,1 3 0,93 7-1,-63 0-469,259-6 724,-263-5-707,0-4 1,89-22-1,-118 18-211,176-39 247,-206 48-312,12-2-4,0-2-1,-1-2 1,38-15 0,-69 23-12,0 0 1,0-1-1,-1 1 0,1-1 0,-1 0 1,0-1-1,0 1 0,-1-1 1,1 0-1,-1 0 0,0 0 0,0-1 1,-1 1-1,1-1 0,-1 0 1,-1 0-1,1 0 0,-1 0 0,2-9 1,-1 2 18,-1-1 0,-1 0 0,0 0 1,-1 0-1,0 0 0,-1 0 1,0 1-1,-5-19 0,1 15-1,0-1-1,-1 1 1,-1 1-1,0-1 1,-20-30-1,2 11-15,-38-44-1,45 59 29,-2 1 0,0 0-1,-1 2 1,-1 0 0,-1 2 0,0 0 0,-1 2-1,-1 0 1,0 2 0,-1 0 0,-30-8 0,-109-25 547,71 20-243,12 6-93,0 3 0,-1 4 0,0 4 0,-102 2 0,135 8-224,-1 1 1,-56 13 0,-96 32 10,14 19-27,7 15 18,157-71-21,17-7-1,-115 57 14,101-49 5,1 1 1,1 1-1,-28 24 0,39-29 3,1 0 0,0 0 1,1 1-1,0 0 0,1 1 0,0 0 1,0 0-1,1 0 0,1 0 0,0 1 0,0-1 1,1 1-1,0 0 0,1 1 0,0 14 0,1 3 44,1-1 0,2 1 0,1-1 0,1 1 0,10 35 0,-8-43 12,1 0 1,1-1 0,1 0-1,1-1 1,1 0-1,1 0 1,0-1 0,1-1-1,1 0 1,1-1-1,1 0 1,21 17 0,-19-19-9,1-1 1,1 0 0,0-2 0,0 0-1,1-2 1,1 0 0,0-1-1,0-1 1,0-1 0,1-1 0,42 5-1,-33-9-35,0-1 0,37-4-1,63-13-127,-53 6-464,-68 8 1,0 1-1,0 1 1,0 0 0,0 1-1,0 0 1,22 5-1,8 7-1158</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46.270"/>
    </inkml:context>
    <inkml:brush xml:id="br0">
      <inkml:brushProperty name="width" value="0.05" units="cm"/>
      <inkml:brushProperty name="height" value="0.05" units="cm"/>
      <inkml:brushProperty name="color" value="#FF0066"/>
    </inkml:brush>
  </inkml:definitions>
  <inkml:trace contextRef="#ctx0" brushRef="#br0">1 136 7058,'23'-29'6016,"-21"25"-5845,0 1-1,1-1 1,-1 1 0,1 0 0,0 0-1,-1 0 1,2 0 0,-1 0 0,0 0-1,0 1 1,1 0 0,-1 0 0,1 0 0,0 0-1,7-3 1,27-3 580,0 2-1,0 2 1,39-1 0,40-4 296,-82 5-890,170-18 222,-168 20-136,0 2 1,0 2-1,57 9 0,-47-3 24,73 1 0,48-9-242,15 0 100,63-6 645,-159 0-732,127 9-1,-50 16-17,120 7 335,-204-24-174,281 15 1812,-318-13-1473,0-2 1,0-1 0,0-3-1,71-12 1,-81 8-258,-13 2-173,-1 0 0,1 2 0,-1 0 0,1 1 0,25 2 0,-44-1-121,0 0 1,0 1 0,0-1-1,0 0 1,0 1 0,0-1-1,0 1 1,0-1-1,0 1 1,0 0 0,0-1-1,0 1 1,0 0-1,-1 0 1,1-1 0,0 1-1,0 0 1,0 2-1,0-3-64,-1 1-1,0-1 0,0 1 0,1-1 0,-1 1 0,0-1 0,0 1 0,0-1 0,0 1 0,0-1 0,0 1 1,0 0-1,0-1 0,0 1 0,0-1 0,0 1 0,0-1 0,0 1 0,0-1 0,0 1 0,-1-1 0,1 1 1,0-1-1,0 1 0,-1-1 0,1 1 0,0-1 0,0 1 0,-1-1 0,1 1 0,-1-1 0,1 0 0,0 1 1,-2-1-1,-7 1-1326</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4:47.424"/>
    </inkml:context>
    <inkml:brush xml:id="br0">
      <inkml:brushProperty name="width" value="0.05" units="cm"/>
      <inkml:brushProperty name="height" value="0.05" units="cm"/>
      <inkml:brushProperty name="color" value="#FF0066"/>
    </inkml:brush>
  </inkml:definitions>
  <inkml:trace contextRef="#ctx0" brushRef="#br0">33 35 7914,'-4'-2'361,"-1"-1"349,1 0-1,-1-1 1,1 1 0,-5-6 0,9 9-669,0 0 0,0 0 1,0 0-1,-1 0 0,1 0 0,0 0 1,0-1-1,0 1 0,0 0 0,0 0 1,0 0-1,0 0 0,0-1 0,0 1 1,0 0-1,0 0 0,0 0 0,0 0 1,0-1-1,0 1 0,0 0 0,0 0 1,0 0-1,0 0 0,0-1 0,0 1 1,0 0-1,0 0 0,0 0 0,0 0 1,0 0-1,0-1 0,0 1 0,0 0 1,0 0-1,1 0 0,-1 0 0,0 0 1,0-1-1,0 1 0,0 0 0,10-3 737,14 2-73,-24 1-654,156 11 1883,-39-1-1128,342-2 819,-123-4-902,-96 0-416,190 8-188,17 5-67,-140-6 147,117-10 218,0-17 1006,-174 5-621,-2 11-661,26-2 764,-257 1-809,43-2 455,75-14 1,-123 15-59,-29 5-594,4-1 334,1 0 1,-18-1 0,-4-2 97</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5:36.843"/>
    </inkml:context>
    <inkml:brush xml:id="br0">
      <inkml:brushProperty name="width" value="0.05" units="cm"/>
      <inkml:brushProperty name="height" value="0.05" units="cm"/>
      <inkml:brushProperty name="color" value="#FF0066"/>
    </inkml:brush>
  </inkml:definitions>
  <inkml:trace contextRef="#ctx0" brushRef="#br0">1 284 7402,'6'-1'667,"-1"0"1,1 0 0,0-1 0,-1 0 0,1 0 0,9-5 0,0 0 183,-8 5-678,-1 0-1,1 0 1,0 1 0,0-1-1,-1 1 1,1 1-1,0-1 1,0 1 0,0 1-1,0-1 1,0 1-1,-1 0 1,11 3 0,-2-1-54,0 0 1,0-1-1,0-1 1,0-1-1,0 0 1,1-1-1,-1 0 1,0-1-1,26-8 1,114-29 342,-122 33-213,1 2 0,58 0 0,5 13-73,2 0-144,55-10 223,72 4 1167,-16 0-1167,32 3 495,-25 12-578,-176-15-167,77-3 0,41-14 12,-24 1-3,112-11 154,-84 7 325,-58 2-46,-59 8-246,57-3 0,402 5 181,-425 6-350,-21 1-36,116-12 0,-63-9 146,139-17 884,-77 30-909,-101 5-96,315-23-65,-145 6 61,1 15-3,-63 8 11,31 0 49,-106-6 173,229-13 1985,-308 11-1894,5-2-95,37 1 0,12-2-32,-2-1-130,-104 20-894,-9 9-3195,34-22 3951,-3 3-1046,7-1 1716,8-1-451</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5:43.622"/>
    </inkml:context>
    <inkml:brush xml:id="br0">
      <inkml:brushProperty name="width" value="0.05" units="cm"/>
      <inkml:brushProperty name="height" value="0.05" units="cm"/>
      <inkml:brushProperty name="color" value="#FF0066"/>
    </inkml:brush>
  </inkml:definitions>
  <inkml:trace contextRef="#ctx0" brushRef="#br0">421 793 9490,'26'-3'4708,"16"-5"-2286,-25 4-1720,29-3 0,-35 6-469,0 1 0,0 0 0,0 1 0,0 0 0,-1 0 0,1 2 0,12 3 0,36 10 151,118 18 0,10 1 231,-162-29-565,0-1 0,0-2 0,42 2 0,75-14 225,-47-3-107,193-19 686,-226 27-731,96-11 108,-32-10-151,-48 9 59,-32 8 77,87-21 322,-116 24-513,0-1 0,-1 0 1,1-2-1,-1 1 0,24-18 1,-28 17-34,-3 2 9,0-1 0,0 0-1,9-10 1,-15 14 1,-1 1 1,0-1-1,0 0 0,0 0 0,0 0 1,0-1-1,-1 1 0,1 0 0,-1-1 1,0 1-1,0-1 0,0 1 0,-1-1 1,1-4-1,-1-10 9,0 0 1,-2 0-1,0 0 0,-1 1 1,-6-22-1,-3 1-17,-21-46 0,28 75-1,0 0 1,0 1 0,-1 0-1,0 0 1,-1 0 0,0 0-1,0 1 1,0 1-1,-14-11 1,-8-2-4,-42-23 0,50 32 11,0 0-1,-1 2 1,0 0 0,-41-7 0,-95-7 0,30 6-1,-339-68 16,426 79-22,0 1-1,-66 3 0,-83 17-27,63-4 23,-165 23 19,216-21-4,-133 45 1,183-50-6,1 1 0,1 2 0,-25 15 0,36-19-1,0 2 1,0 0 0,0 0 0,1 1-1,1 1 1,-14 18 0,8-7 11,0 0 0,2 1 0,-12 28 0,23-43-1,0 1 0,0-1 0,1 1 0,0 0 0,1 0 0,0 0 0,1 0 0,0 1 0,1-1 0,-1 0 0,4 21 0,-1-25 4,0 0 1,0 1-1,0-1 0,1 0 1,0 0-1,0 0 1,1-1-1,0 1 0,0-1 1,0 0-1,8 8 0,5 3 108,37 26-1,-28-25-4,0-2 0,1 0 0,1-2 0,0-1 0,1-1 0,0-1 0,48 8 0,-10-6 540,1-4 1,90 0-1,-88-8-107,123 8 218,-183-7-1126,-1 0 1,1 0-1,-1-1 0,19-2 0,-18 1-395</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5:45.877"/>
    </inkml:context>
    <inkml:brush xml:id="br0">
      <inkml:brushProperty name="width" value="0.05" units="cm"/>
      <inkml:brushProperty name="height" value="0.05" units="cm"/>
      <inkml:brushProperty name="color" value="#FF0066"/>
    </inkml:brush>
  </inkml:definitions>
  <inkml:trace contextRef="#ctx0" brushRef="#br0">21 519 10594,'-7'2'1788,"-3"1"1043,10-3-2778,0 0 0,-1 0 0,1 0 1,0 0-1,0-1 0,0 1 0,0 0 1,-1 0-1,1 0 0,0 0 0,0 0 1,0-1-1,0 1 0,0 0 0,-1 0 1,1 0-1,0-1 0,0 1 0,0 0 1,0 0-1,0-1 0,0 1 1,0 0-1,0 0 0,0 0 0,0-1 1,0 1-1,0 0 0,0 0 0,0-1 1,0 1-1,0 0 0,0 0 0,0 0 1,0-1-1,0 1 0,1 0 0,-1 0 1,0 0-1,0-1 0,0 1 0,0 0 1,0 0-1,0 0 0,1-1 0,4-8 506,0-1 0,1 1-1,0 0 1,1 1 0,0-1-1,12-10 1,-3 2 77,43-44 1559,96-77 1,77-38-986,-218 165-1523,1 1-1,27-14 1,-40 23-1462,1 1-664,12-3 795</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5:52.022"/>
    </inkml:context>
    <inkml:brush xml:id="br0">
      <inkml:brushProperty name="width" value="0.05" units="cm"/>
      <inkml:brushProperty name="height" value="0.05" units="cm"/>
      <inkml:brushProperty name="color" value="#FF0066"/>
    </inkml:brush>
  </inkml:definitions>
  <inkml:trace contextRef="#ctx0" brushRef="#br0">342 1100 8946,'2'-3'465,"-1"0"-1,0 0 1,1 0-1,0 0 1,-1 0 0,1 1-1,0-1 1,1 0-1,-1 1 1,0 0 0,1-1-1,-1 1 1,1 0-1,4-2 1,-1 1-131,0 1 1,-1 0-1,1 0 0,0 1 0,1-1 1,-1 1-1,7 0 0,4 0 404,0 1-1,21 3 1,15 1 111,323-3 1626,-336-1-2304,-1-3 0,68-12 0,75-29 242,-148 35-317,190-45 412,-190 44-292,0-2-1,38-19 0,59-38 63,-31 7-105,-60 35 165,-30 21-238,0-2 0,0 0 0,-1 0 0,0 0 0,0-1 0,-1-1 0,0 1 0,-1-1 0,7-12-1,-10 15-91,0-1 0,-1 0-1,0 1 1,0-1 0,0 0-1,-1-1 1,-1 1-1,1 0 1,-1-1 0,-1 1-1,1 0 1,-2-1-1,1 1 1,-2-10 0,-1 4-11,-1 0 1,-1 0 0,0 1-1,0 0 1,-1 0-1,-1 0 1,0 0 0,-1 1-1,0 1 1,-1-1-1,0 1 1,-1 1 0,0 0-1,-15-12 1,1 2-2,1-1 1,-21-25-1,34 36 0,0 1 1,0 0-1,-1 1 0,0 1 1,-1-1-1,1 2 0,-1-1 1,-1 2-1,-17-6 0,-2 1-21,0 1 0,-55-6 0,-69-4 9,-95-15 56,180 21-23,34 5-17,0 1 0,-1 2 0,-44 1 0,7 7-17,-94 18 0,-72 27 22,225-44-6,-8 1-8,1 1 1,0 1 0,0 1-1,0 1 1,1 1 0,0 1 0,1 1-1,-27 20 1,35-21 7,0 0-1,0 1 1,1 0 0,0 1-1,1 1 1,1 0 0,0 0-1,1 1 1,0 0 0,1 0-1,-9 27 1,-21 83 7,32-101-8,2 0 0,0 0 0,1 34 1,3-47 7,1 0 0,1-1-1,0 1 1,0 0 0,1-1 0,0 1 0,1-1 0,0 0 0,1 0 0,0-1 0,0 1 0,1-1 0,1 0 0,-1 0 0,16 14 0,8 5 103,1-2 1,66 44 0,-59-45 23,37 30 351,61 39 204,-120-85-497,0-1 1,1-1-1,0 0 0,0-1 0,0 0 1,1-2-1,18 3 0,-1-4 29,0-2 1,-1-2-1,1-1 1,0-1-1,-1-2 1,43-12-1,-73 17-416,0-1-1,0 0 1,0 0 0,0 0-1,0-1 1,0 1 0,-1-1-1,1 0 1,-1 0 0,1-1-1,-1 1 1,0 0 0,0-1-1,0 0 1,0 0 0,0 0-1,4-6 1,-7 8-65,1 0 55,-1 1 0,1-1-1,-1 0 1,1 0 0,-1 0 0,0 0 0,1 1 0,-1-1-1,0 0 1,0 0 0,0 0 0,0 0 0,0-1 0,-6-22-1827</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00.757"/>
    </inkml:context>
    <inkml:brush xml:id="br0">
      <inkml:brushProperty name="width" value="0.05" units="cm"/>
      <inkml:brushProperty name="height" value="0.05" units="cm"/>
      <inkml:brushProperty name="color" value="#FF0066"/>
    </inkml:brush>
  </inkml:definitions>
  <inkml:trace contextRef="#ctx0" brushRef="#br0">106 61 10234,'-1'-4'1183,"-6"-7"2773,6 11-3888,1-1 0,-1 1 0,1 0 0,0 0 0,-1 0 0,1 0 0,-1 0 0,1 0 0,-1 0-1,1 0 1,0 0 0,-1 0 0,1 0 0,-1 0 0,1 0 0,-1 0 0,1 1 0,0-1 0,-1 0 0,1 0 0,-1 0 0,1 1 0,0-1 0,-1 0 0,1 0 0,0 1 0,-1-1 0,1 0 0,0 1 0,0-1 0,-1 0 0,1 1 0,-2 1 95,0 1 1,1-1 0,-1 1-1,1-1 1,0 1 0,-1 0-1,1-1 1,0 1-1,1 0 1,-1 0 0,0 0-1,1-1 1,0 1 0,-1 0-1,2 5 1,-1-1 24,0 0-1,1 0 1,0 0 0,1 1 0,2 6 0,-4-12-124,1 1 1,0-1-1,0 1 1,1-1-1,-1 1 1,0-1 0,1 0-1,0 0 1,-1 0-1,1 0 1,0 0 0,0 0-1,4 3 1,-4-4-27,0 0 0,0 0 1,-1 0-1,1-1 1,0 1-1,0-1 0,0 0 1,0 1-1,0-1 0,0 0 1,-1 0-1,1 0 0,0 0 1,0 0-1,0-1 0,0 1 1,0-1-1,0 1 1,0-1-1,2-1 0,1 0-3,0-1-1,-1 0 0,1 1 0,-1-2 1,0 1-1,0 0 0,0-1 0,0 0 1,-1 0-1,1 0 0,-1 0 0,0-1 1,0 1-1,2-6 0,-4 7-27,1 1 0,-1-1 0,0 0 0,0 0 0,0 0 0,-1 0 0,1 0 0,-1-1 0,0 1 0,1 0 0,-1 0 0,-1 0 0,1 0 0,0 0 0,-1 0 1,0 0-1,1 0 0,-1 0 0,0 0 0,-1 0 0,1 0 0,-1 0 0,1 0 0,-4-4 0,1 3 22,1 0 0,-1 0 0,0 1 0,0-1 0,0 1 0,0 0 0,-1 0 0,1 0 0,-1 1 0,0 0 0,0-1 0,0 2 0,-10-4 0,12 5 7,-1 0 1,1-1-1,0 1 0,-1 0 0,1 1 1,0-1-1,-1 1 0,1-1 0,0 1 1,-1 0-1,1 0 0,0 0 0,0 1 1,0-1-1,0 1 0,0 0 0,0 0 1,1 0-1,-1 0 0,1 0 0,-1 0 1,1 1-1,-3 2 0,-1 4 51,0-1 0,1 1-1,-1 0 1,2 1 0,-1-1 0,2 1 0,-1-1-1,1 1 1,0 1 0,-1 12 0,3-17-72,1 0 0,0 0 0,0-1 0,0 1 0,1 0 0,0 0 0,0 0 0,3 10 0,-2-13-10,-1 1 0,1-1 0,0 1 0,0-1 0,0 0-1,0 0 1,1 0 0,-1 0 0,1 0 0,0 0 0,0-1-1,0 1 1,0-1 0,5 3 0,-5-4 13,1 1 1,0-1-1,0 1 0,0-1 1,0-1-1,0 1 0,0 0 1,0-1-1,0 0 0,0 0 0,0 0 1,0 0-1,0-1 0,0 0 1,0 0-1,0 0 0,0 0 1,0 0-1,0-1 0,5-3 1,-2 2 20,-1-1 1,0 0 0,1 0-1,-2-1 1,1 1 0,0-1 0,-1-1-1,0 1 1,0-1 0,5-8-1,-7 9-21,-1 1 0,1-1 0,-1 0 0,0 1 0,-1-1 0,1 0 0,-1 0 0,0 0 0,0 0 0,0-1 0,-1 1 0,0 0 0,-1-10 0,1 12-16,-1 0 0,0 0 0,0 1 0,0-1 0,0 0 0,0 1 0,-1-1 0,1 1 1,-1-1-1,1 1 0,-1 0 0,0 0 0,0-1 0,0 1 0,0 1 0,-1-1 0,1 0 0,0 0 0,-1 1 0,1 0 0,-1-1 0,0 1 0,1 0 0,-1 0 0,0 0 0,-3 0 0,0 0 1,0 0 0,0 0-1,0 0 1,0 1 0,-1 0 0,1 0-1,0 1 1,0 0 0,0 0-1,0 0 1,0 1 0,0 0 0,0 0-1,0 0 1,-6 4 0,8-3 33,0-1 1,0 1 0,0 0-1,0 0 1,1 0-1,-1 0 1,1 1 0,0-1-1,0 1 1,1 0-1,-1 0 1,1 0 0,-1 0-1,1 0 1,1 1-1,-1-1 1,0 1 0,1-1-1,0 1 1,-1 8-1,2-12-17,0 1 0,-1 0 0,1-1-1,0 1 1,0 0 0,0-1 0,1 1-1,-1 0 1,0-1 0,0 1 0,1 0-1,-1-1 1,1 1 0,0-1 0,-1 1-1,1-1 1,0 1 0,0-1 0,0 0-1,0 1 1,0-1 0,0 0 0,0 0-1,0 0 1,1 0 0,-1 0 0,0 0-1,1 0 1,-1 0 0,1 0 0,-1 0-1,1-1 1,-1 1 0,1-1 0,0 1-1,-1-1 1,1 0 0,0 0 0,-1 1-1,1-1 1,2-1 0,3 1 32,-1 0-1,1-1 1,-1 0-1,0-1 1,1 1 0,-1-1-1,0-1 1,0 1-1,9-6 1,-9 4-20,0 0-1,0-1 1,0 1 0,-1-1-1,0-1 1,0 1 0,0-1 0,6-9-1,-9 11-22,1 1-1,-1-1 0,-1 0 0,1 0 1,0 0-1,-1 0 0,0 0 1,0 0-1,0 0 0,0 0 0,-1 0 1,1 0-1,-1-1 0,0 1 0,-1 0 1,0-7-1,0 9-6,0-1 1,1 1-1,-1 0 0,0-1 1,0 1-1,-1 0 0,1 0 0,0 0 1,-1 0-1,0 0 0,1 0 1,-1 0-1,0 0 0,0 0 1,0 1-1,0-1 0,0 1 1,0 0-1,0 0 0,-1-1 1,1 1-1,0 0 0,-1 1 0,1-1 1,-1 0-1,1 1 0,-1 0 1,1-1-1,-1 1 0,1 0 1,-1 0-1,1 0 0,-4 1 1,1 0 0,0 0-1,0 0 1,0 0 0,0 1 0,0-1 0,0 1 0,1 0 0,-1 1 0,1-1 0,-1 1 0,1 0 0,0 0 0,0 0 0,0 1 0,-5 6 0,6-5 7,0 0 0,0 1 0,0-1 1,1 1-1,-1 0 0,1 0 0,1 0 0,-1 0 0,1 0 0,0 0 0,1 0 0,0 10 1,-1-14 4,2 1 0,-1-1 0,0 0 1,0 1-1,1-1 0,-1 1 0,1-1 1,0 0-1,0 0 0,0 1 0,0-1 1,0 0-1,0 0 0,0 0 1,1 0-1,-1 0 0,1 0 0,0 0 1,-1-1-1,1 1 0,0-1 0,0 1 1,0-1-1,0 1 0,0-1 1,1 0-1,-1 0 0,0 0 0,0-1 1,1 1-1,-1 0 0,0-1 0,1 1 1,-1-1-1,3 0 0,3 0 56,0 0 0,0-1 0,0 0 0,0-1 1,-1 0-1,1 0 0,-1 0 0,1-1 0,-1 0 0,12-7 0,-14 7-10,0 0 0,-1 0-1,0 0 1,1 0 0,-1-1 0,0 1-1,-1-1 1,1 0 0,0 0 0,-1-1 0,0 1-1,0-1 1,-1 1 0,1-1 0,-1 0-1,3-10 1,-4 14-44,-1-1-1,0 0 1,0 1 0,0-1-1,0 0 1,0 1-1,0-1 1,0 0 0,-1 0-1,1 1 1,0-1-1,-1 1 1,1-1 0,-1 0-1,0 1 1,0-1-1,0 1 1,1-1 0,-1 1-1,-2-2 1,1 1-3,0 0 1,0 0-1,-1 0 1,1 1-1,-1-1 1,1 1-1,-1-1 1,0 1-1,1 0 1,-1 0-1,-3-1 1,2 1-46,-1 0 1,1 1 0,0-1-1,0 1 1,0-1 0,0 1-1,0 1 1,0-1 0,0 0-1,-1 1 1,1 0 0,0 0-1,0 0 1,1 1 0,-1-1-1,0 1 1,-4 3 0,5-3-190,1 1 1,-1-1 0,1 1 0,0 0-1,0 0 1,0 0 0,1 0 0,-1 0-1,1 0 1,-1 1 0,1-1 0,0 0-1,-1 7 1,2 18-1064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0.504"/>
    </inkml:context>
    <inkml:brush xml:id="br0">
      <inkml:brushProperty name="width" value="0.05" units="cm"/>
      <inkml:brushProperty name="height" value="0.05" units="cm"/>
      <inkml:brushProperty name="color" value="#FF0066"/>
    </inkml:brush>
  </inkml:definitions>
  <inkml:trace contextRef="#ctx0" brushRef="#br0">1 74 11851,'11'-8'1456,"1"0"0,0 0 0,20-8 0,-17 9-764,1 1-1,1 0 1,-1 2-1,33-6 1,-44 9-603,0 1 0,0 0 0,1 0 0,-1 1 0,0-1 0,0 1 0,0 0 0,1 1 0,-1-1 0,7 4 0,-10-4-48,1 0 1,-1 1-1,1-1 1,-1 1-1,0-1 1,1 1-1,-1 0 1,0 0-1,0 0 1,0 0-1,-1 0 1,1 1-1,0-1 1,-1 1-1,1-1 1,-1 1-1,0-1 1,0 1 0,0 0-1,1 3 1,-1 4 48,-1-1 1,1 1 0,-1-1 0,-1 1 0,0-1 0,-3 15 0,-18 55-1846,28-83-706</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4.878"/>
    </inkml:context>
    <inkml:brush xml:id="br0">
      <inkml:brushProperty name="width" value="0.05" units="cm"/>
      <inkml:brushProperty name="height" value="0.05" units="cm"/>
      <inkml:brushProperty name="color" value="#FF0066"/>
    </inkml:brush>
  </inkml:definitions>
  <inkml:trace contextRef="#ctx0" brushRef="#br0">162 1198 8826,'-1'-1'150,"0"1"0,1-1 0,-1 1 1,0-1-1,1 1 0,-1-1 0,1 0 0,-1 1 1,1-1-1,-1 0 0,1 0 0,-1 1 0,1-1 1,0 0-1,-1 0 0,1 0 0,0 1 0,0-1 1,0 0-1,-1 0 0,1 0 0,0 0 0,0 0 1,0 1-1,0-1 0,1 0 0,-1 0 0,0 0 1,0 0-1,0 1 0,1-1 0,-1 0 0,0 0 1,1 0-1,-1 1 0,1-1 0,0-1 0,2-3 164,0 0 0,0 0 0,1 0-1,4-5 1,-7 10-235,-1-1-1,1 0 1,0 1-1,0-1 1,0 0-1,0 1 1,0-1-1,0 1 1,0 0 0,1-1-1,-1 1 1,0 0-1,0-1 1,0 1-1,0 0 1,0 0-1,0 0 1,1 0 0,-1 0-1,0 0 1,0 1-1,1-1 1,29 10 630,-19-5-479,-1-1-62,1-1 0,0-1-1,0 0 1,0 0 0,0-1 0,17-1-1,72-11 494,-32 2-182,61-1 315,29-2-355,-115 6-273,69-17 1,-93 16-89,-1 0 1,0-2 0,0 0 0,0-1-1,-1-1 1,-1 0 0,0-1 0,0-1 0,-2-1-1,28-30 1,2-10 593,70-111 0,-115 164-666,10-15 49,0 0 0,-2 0 0,0-1-1,-1 0 1,0-1 0,-2 1 0,0-1 0,5-37 0,-9 42-53,-1 0 0,0-1 0,-1 1 0,0 0 0,-1 0 0,0 0 0,-1 0 0,-1 0 0,0 1 0,0-1 1,-2 1-1,1 0 0,-10-14 0,5 12-10,0 0 1,-1 1 0,0 0-1,-1 1 1,-1 0 0,-27-19-1,-92-47 29,68 42 18,19 11-18,-69-30 0,93 47-34,1 1-1,-2 1 0,1 1 1,-1 1-1,1 1 0,-25-1 0,21 5-4,1 0-1,0 1 1,-29 7-1,-70 25 53,106-28-31,1 1 0,0 1 0,0 0 0,0 1 0,1 1 0,-14 12 0,-78 77-2,81-72 18,1 1-1,1 1 1,2 2 0,1 0 0,1 1-1,2 1 1,1 0 0,2 1 0,1 1 0,2 1-1,-11 49 1,17-56 55,2 0 0,1 0 1,1 1-1,1-1 0,2 0 0,1 1 0,7 33 0,-6-49 5,1-1-1,0 0 0,1 1 0,1-2 0,0 1 0,1-1 0,10 16 1,-10-19-10,0 0 0,1-1 0,0 0 0,0 0 0,0-1 0,1 0 0,1-1 0,-1 0 0,1 0 0,11 5 0,-1-3 72,0-1 1,1-1-1,0-1 1,0 0-1,0-2 1,0 0-1,1-1 1,-1-2-1,41-3 1,-34 0-82,0-2 1,-1-1-1,1-1 1,-1-1-1,0-2 1,-1 0-1,26-15 1,55-32-3903,-87 46 2536</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7.842"/>
    </inkml:context>
    <inkml:brush xml:id="br0">
      <inkml:brushProperty name="width" value="0.05" units="cm"/>
      <inkml:brushProperty name="height" value="0.05" units="cm"/>
      <inkml:brushProperty name="color" value="#FF0066"/>
    </inkml:brush>
  </inkml:definitions>
  <inkml:trace contextRef="#ctx0" brushRef="#br0">9 0 3217,'-4'6'-656,"0"1"423</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8.227"/>
    </inkml:context>
    <inkml:brush xml:id="br0">
      <inkml:brushProperty name="width" value="0.05" units="cm"/>
      <inkml:brushProperty name="height" value="0.05" units="cm"/>
      <inkml:brushProperty name="color" value="#FF0066"/>
    </inkml:brush>
  </inkml:definitions>
  <inkml:trace contextRef="#ctx0" brushRef="#br0">16 22 6433,'-2'1'185,"-8"1"1476,9-2-1625,1 0-1,0 0 1,0 0-1,0 0 0,0 0 1,0 0-1,0 0 1,-1 1-1,1-1 1,0 0-1,0 0 0,0 0 1,0 0-1,0 0 1,0 0-1,0 0 1,0 0-1,-1 0 0,1 0 1,0 0-1,0 0 1,0 0-1,0 1 0,0-1 1,0 0-1,0 0 1,0 0-1,0 0 1,0 0-1,0 0 0,0 0 1,0 1-1,0-1 1,0 0-1,0 0 1,0 0-1,0 0 0,0 0 1,0 0-1,0 0 1,0 1-1,0-1 0,0 0 1,0 0-1,0 0 1,0 0-1,0 0 1,0 0-1,0 1 0,0-1 1,0 0-1,0 0 1,0 0-1,0 0 1,1 0-8,-1 0 1,0 0-1,0 0 1,0 1 0,0-1-1,0 0 1,0 0 0,0 0-1,1 0 1,-1 0 0,0 0-1,0 0 1,0 0 0,0 1-1,0-1 1,0 0 0,0 0-1,0 0 1,0 0 0,0 0-1,0 1 1,0-1 0,0 0-1,0 0 1,0 0-1,0 0 1,0 0 0,0 1-1,0-1 1,0 0 0,0 0-1,0 0 1,0 0 0,0 0-1,0 0 1,0 1 0,0-1-1,0 0 1,0 0 0,0 0-1,-1 0 1,1 0 0,0 0-1,0 0 1,0 1 0,0-1-1,0 0 1,0 0-1,0 0 1,-1 0 0,0-1 1068,7-2-910,6-3-275,1 0 0,-1 1 0,1 1 0,0 0 0,19-2 0,-25 5-330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8.779"/>
    </inkml:context>
    <inkml:brush xml:id="br0">
      <inkml:brushProperty name="width" value="0.05" units="cm"/>
      <inkml:brushProperty name="height" value="0.05" units="cm"/>
      <inkml:brushProperty name="color" value="#FF0066"/>
    </inkml:brush>
  </inkml:definitions>
  <inkml:trace contextRef="#ctx0" brushRef="#br0">5 28 4961,'0'6'408,"-3"-4"520,3 1-648,-2-3-56,2-3 73,4 0 15,0-4-96,3 1-56,-1-4-1097,8 1 697</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9.200"/>
    </inkml:context>
    <inkml:brush xml:id="br0">
      <inkml:brushProperty name="width" value="0.05" units="cm"/>
      <inkml:brushProperty name="height" value="0.05" units="cm"/>
      <inkml:brushProperty name="color" value="#FF0066"/>
    </inkml:brush>
  </inkml:definitions>
  <inkml:trace contextRef="#ctx0" brushRef="#br0">20 23 15435,'-11'-2'1049,"3"-3"239,14 2-624,5 0-1072,8-7 192</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00.596"/>
    </inkml:context>
    <inkml:brush xml:id="br0">
      <inkml:brushProperty name="width" value="0.05" units="cm"/>
      <inkml:brushProperty name="height" value="0.05" units="cm"/>
      <inkml:brushProperty name="color" value="#FF0066"/>
    </inkml:brush>
  </inkml:definitions>
  <inkml:trace contextRef="#ctx0" brushRef="#br0">1280 36 5217,'-35'-12'1374,"24"7"-863,0 1 0,0 0 1,0 1-1,-1 1 1,1 0-1,-1 0 0,0 1 1,-11 0-1,-7 5-148,1 1-1,0 1 1,1 1 0,0 2-1,0 1 1,-44 22 0,-148 99 323,212-126-653,-98 65 559,-187 163-1,270-210-465,1 1 0,1 1 1,1 0-1,1 2 0,1 0 0,-21 46 1,21-32-40,2 1 0,1 0 0,3 1 0,-9 51 0,15-55-50,1 0 0,2 1 0,2-1 0,1 0 0,3 1 0,1-1 0,1 0 0,3-1 0,1 1 0,1-1 0,20 45 0,-20-60 34,1-1 0,1 0-1,0 0 1,2-1 0,1-1 0,0 0-1,1-1 1,1-1 0,1 0 0,1-2-1,0 0 1,1-1 0,1-1 0,0 0-1,1-2 1,0-1 0,1-1 0,0 0-1,34 8 1,-17-9 151,1-1 1,0-2-1,1-2 1,59-1-1,-66-5-141,-1 0 0,1-3 0,0-1 1,-1-1-1,56-20 0,-46 8-4,-1-2 1,-1-1-1,-1-2 1,0-2-1,-3-2 1,0-1-1,40-41 0,-24 14 227,-2-1 0,-3-4 0,67-107 0,-98 140-196,-1-1-1,-2-1 1,-1-1-1,-1 0 1,-2-1-1,-1 0 1,8-51-1,-13 35-87,-2-1 0,-2 1-1,-3 0 1,-13-86 0,11 110-22,-2 0-1,0 0 1,-15-34-1,15 43-1,-1 0-1,-1 1 1,-1 0-1,0 1 1,0 0-1,-18-18 1,11 16-9,0 1 1,-1 0-1,-1 1 1,0 1-1,-27-13 1,12 9-8,-1 2 0,-52-15 0,44 18 36,0 1 0,-1 3 0,-1 2 0,1 1 0,-84 5 0,93 1-598,0 3 0,0 0 1,1 2-1,0 2 1,0 1-1,1 1 1,0 2-1,-32 18 0,-7 13-1417</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10.374"/>
    </inkml:context>
    <inkml:brush xml:id="br0">
      <inkml:brushProperty name="width" value="0.05" units="cm"/>
      <inkml:brushProperty name="height" value="0.05" units="cm"/>
      <inkml:brushProperty name="color" value="#FF0066"/>
    </inkml:brush>
  </inkml:definitions>
  <inkml:trace contextRef="#ctx0" brushRef="#br0">273 337 9802,'-4'0'344,"0"1"0,-1 0 0,1-1 1,0 2-1,0-1 0,0 0 0,0 1 0,0 0 0,0 0 0,-4 2 0,-36 29 1523,39-29-1779,0 0 37,0 1 0,0 0 0,1 1 0,-1-1-1,1 1 1,1 0 0,-1 0 0,1 0 0,0 1 0,1-1 0,-1 1 0,1 0-1,0-1 1,1 1 0,0 0 0,0 0 0,0 9 0,1-5 98,0 0 1,0 0-1,2 0 1,-1 0-1,1 0 1,1 0-1,0-1 1,0 1-1,1-1 1,8 15-1,0-6 47,1 0 0,1 0-1,1-1 1,0-1 0,25 23-1,97 68 441,-81-67-549,-27-19-48,2-1 1,47 24-1,-59-36-33,0 0 0,1-2-1,0-1 1,0 0 0,37 5 0,-31-8-28,0-2 1,1 0 0,-1-1 0,0-2 0,45-8-1,-50 5 20,-1-1 0,1 0 0,-2-2 0,1 0-1,-1-1 1,0-1 0,27-20 0,-30 19 57,-1-1 0,0-1 1,-1-1-1,18-21 0,-26 28-50,-1-1 0,0 0 0,0 0 0,-1 0 0,0 0 0,0-1 0,-1 1 0,0-1 0,0 0 1,-1 0-1,1-15 0,-2 10-10,-1 1 1,-1-1 0,0 1 0,-1 0 0,-1-1 0,-5-16 0,-33-76 86,21 58-128,4 8-28,-2 1 1,-34-56-1,41 79 7,-1 0-1,0 1 0,-1 1 1,0 0-1,-1 0 1,-1 2-1,0-1 0,-17-9 1,-11-2 16,-2 2 0,-72-25 1,21 9 336,72 28-197,-7-4-8,-60-17 1,81 29-157,0 0 0,0 0 0,0 1 1,0 0-1,0 1 0,-1 0 0,1 0 0,0 1 0,0 1 0,-17 4 1,13 0-3,0 0 0,0 1 0,1 0 0,-1 1 0,2 1 0,-1 0 1,2 0-1,-1 1 0,1 1 0,-12 14 0,-2 7 1,0 1-1,-31 57 1,27-38 84,-43 105 0,63-132 20,1 0 1,2 1-1,0 0 1,1 0-1,2 0 1,-1 47-1,5-58-45,0-1 0,2 1-1,-1-1 1,2 0 0,0 0-1,0 0 1,1 0-1,1-1 1,1 0 0,0 0-1,0-1 1,1 1-1,1-2 1,0 1 0,0-1-1,1-1 1,1 0 0,-1 0-1,2-1 1,-1 0-1,15 8 1,-5-7-9,0-1 1,0 0-1,1-2 0,0 0 0,0-1 1,0-2-1,24 3 0,0-3 13,0-2 0,68-6 0,-77 0-597,0-2 0,0-1-1,0-2 1,57-22 0,-83 26-189,0 1 1,0-1 0,12-8 0,-19 10 406,1-1 1,-1 0-1,0 0 0,0-1 1,7-9-1,-11 14 313</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13.373"/>
    </inkml:context>
    <inkml:brush xml:id="br0">
      <inkml:brushProperty name="width" value="0.05" units="cm"/>
      <inkml:brushProperty name="height" value="0.05" units="cm"/>
      <inkml:brushProperty name="color" value="#FF0066"/>
    </inkml:brush>
  </inkml:definitions>
  <inkml:trace contextRef="#ctx0" brushRef="#br0">1384 120 8850,'-10'-9'247,"0"0"0,-1 0-1,-1 1 1,1 1 0,-1 0 0,0 1 0,-1 0 0,0 1-1,0 0 1,0 1 0,-15-3 0,4 2 109,0 2 0,-1 1 0,1 1 0,-1 0 0,-34 5 0,39-1-169,0 1-1,0 1 1,1 1-1,-1 0 0,1 2 1,1 0-1,-24 14 1,-3 5 53,-65 54 1,33-18-181,3 4 0,-84 96 1,109-104 66,2 2 0,3 1 0,-56 109 0,76-120 119,2 2-1,2 0 0,-12 58 1,-20 168 809,45-227-822,4 1 1,1-1 0,7 72 0,0-87-96,0 0-1,3 0 1,1-1 0,2 0 0,22 51-1,-24-69-98,1 1 0,0-2 0,1 0 0,1 0 1,1-1-1,0 0 0,1-1 0,0-1 0,2 0 0,-1-1 0,2-1 0,0 0 0,0-1 0,33 14 0,-5-7 42,0-1 0,1-3 0,1-2 0,0-2 0,1-2 0,0-2 0,0-3 0,0-1 1,85-8-1,-87 0-13,0-2 0,-1-2 1,0-2-1,-1-1 0,0-3 0,-1-2 1,-1-1-1,-1-3 0,0-1 1,-2-2-1,-1-1 0,-1-2 1,48-48-1,130-161 574,-121 130-460,10-19-17,-83 97-127,-2 0 1,26-52-1,-18 21 15,-3-1-1,-2 0 1,-4-2 0,-2-1-1,9-73 1,-19 91-30,-3-1 0,-1 0-1,-3 0 1,-2 0 0,-1 1 0,-3-1 0,-24-86 0,23 110-18,-1 0 0,-1 1 0,0 0-1,-2 1 1,-1 0 0,0 1 0,-2 0 0,0 1 0,-20-18 0,13 16 0,-1 1 0,-2 1 0,1 2 0,-2 0 0,0 1 0,-53-21 0,40 22 1,-1 2 0,0 1 0,-1 2 0,0 3 0,-57-5 1,32 9 4,0 3 1,-110 14 0,122-6-38,1 2 0,-80 27 0,98-25-212,0 2 0,1 2 0,0 1 0,-48 34 0,69-42-68,0 1 0,0 0-1,1 1 1,1 1 0,0 0 0,1 0 0,0 1 0,1 1 0,-12 20 0,-17 47-865</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3.405"/>
    </inkml:context>
    <inkml:brush xml:id="br0">
      <inkml:brushProperty name="width" value="0.05" units="cm"/>
      <inkml:brushProperty name="height" value="0.05" units="cm"/>
      <inkml:brushProperty name="color" value="#FF0066"/>
    </inkml:brush>
  </inkml:definitions>
  <inkml:trace contextRef="#ctx0" brushRef="#br0">0 376 12019,'2'-1'1000,"1"-6"928,8-4 129,7-6-377,-1-4-64,13 1-567,-3-4-217,0 2-408,3 0-168,-8-4-168,-1 2-40,-2-1-240,-2-2-216,-1 0-544,-3-3-633,-2 5-575,-6-1 175,3 6 865</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3.806"/>
    </inkml:context>
    <inkml:brush xml:id="br0">
      <inkml:brushProperty name="width" value="0.05" units="cm"/>
      <inkml:brushProperty name="height" value="0.05" units="cm"/>
      <inkml:brushProperty name="color" value="#FF0066"/>
    </inkml:brush>
  </inkml:definitions>
  <inkml:trace contextRef="#ctx0" brushRef="#br0">45 13 8570,'-8'-3'950,"4"1"-82,0 0 0,0 1-1,0-1 1,-8 0 0,12 2-771,0 0 0,-1 0-1,1 0 1,0 0 0,-1 0 0,1 0 0,0 0 0,-1 0 0,1 0 0,0 0 0,-1 0 0,1 0 0,0 0 0,-1 0 0,1 1 0,0-1-1,-1 0 1,1 0 0,0 0 0,0 1 0,-1-1 0,1 0 0,0 0 0,0 1 0,-1-1 0,1 1 43,0 0 1,0 0-1,-1 0 1,1 0-1,0-1 1,0 1-1,0 0 1,0 0-1,1 0 1,-1 0-1,0 0 1,0-1-1,0 1 1,1 0-1,0 1 1,2 5 311,1 0 0,0 0 0,0-1 0,1 1 1,0-1-1,6 5 0,4 8 221,121 181 2733,-62-85-2938,-71-110-507,0 0-115,1 1 0,-1-1 1,1 1-1,1-1 0,-1-1 0,1 1 1,0 0-1,0-1 0,8 5 1,-12-8-13,0-1 1,-1 0 0,1 1 0,0-1 0,0 0 0,0 0 0,0 0-1,0 1 1,0-1 0,0 0 0,0 0 0,0-1 0,-1 1 0,1 0-1,0 0 1,0 0 0,0 0 0,0-1 0,0 1 0,-1-1 0,1 1-1,0 0 1,0-1 0,0 1 0,-1-1 0,1 0 0,0 1 0,-1-1-1,1 1 1,0-1 0,-1 0 0,1 0 0,-1 1 0,1-1-1,-1-1 1,15-21-2272</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1.130"/>
    </inkml:context>
    <inkml:brush xml:id="br0">
      <inkml:brushProperty name="width" value="0.05" units="cm"/>
      <inkml:brushProperty name="height" value="0.05" units="cm"/>
      <inkml:brushProperty name="color" value="#FF0066"/>
    </inkml:brush>
  </inkml:definitions>
  <inkml:trace contextRef="#ctx0" brushRef="#br0">120 1 14363,'7'8'812,"-1"2"1,-1-1-1,0 1 0,0 0 0,-1 0 1,0 0-1,-1 0 0,3 13 0,12 32 793,3-12-678,1 0 0,30 42 0,-48-80-1086,0 1-1,1-1 1,-1 0 0,1 0 0,0 0 0,0-1-1,10 7 1,-16-15-3416,-10-5 836,-9 0 1272</inkml:trace>
  <inkml:trace contextRef="#ctx0" brushRef="#br0" timeOffset="1">0 131 9130,'8'-6'1104,"1"1"1,-1 0-1,1 0 0,0 1 0,0 1 1,14-5-1,7-2 353,81-29 2252,-96 34-3363,1 2 0,0 0 0,0 1 0,0 0-1,19 1 1,-32 1-300,1 0 0,-1 1 0,0-1-1,1 1 1,-1 0 0,1 0 0,-1 0 0,0 0-1,0 0 1,0 1 0,0-1 0,0 1 0,0 0 0,0 0-1,0 0 1,-1 0 0,4 5 0,-2-3-18,-2 0 1,1 0-1,-1 1 0,1-1 1,-1 1-1,0 0 1,-1 0-1,1-1 1,-1 1-1,0 0 0,0 6 1,1 0 9,-2 1-1,0-1 1,0 0 0,-1 0 0,0 0 0,-1 0 0,-3 12-1,4-18-125,-1 0 0,1-1 0,-1 1-1,0-1 1,0 1 0,0-1-1,-1 0 1,0 0 0,0 0-1,0 0 1,0 0 0,0-1 0,-1 1-1,0-1 1,1 0 0,-1 0-1,0 0 1,-8 3 0,10-5-154,0 0-1,0-1 1,0 1 0,0-1 0,0 1 0,0-1-1,-1 0 1,1 0 0,0 0 0,0 0 0,0 0 0,0 0-1,0-1 1,-4 0 0,-16-6-1125</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4.675"/>
    </inkml:context>
    <inkml:brush xml:id="br0">
      <inkml:brushProperty name="width" value="0.05" units="cm"/>
      <inkml:brushProperty name="height" value="0.05" units="cm"/>
      <inkml:brushProperty name="color" value="#FF0066"/>
    </inkml:brush>
  </inkml:definitions>
  <inkml:trace contextRef="#ctx0" brushRef="#br0">282 872 12275,'-1'0'131,"1"0"1,-1 0 0,0 0 0,0 0 0,0 0 0,0 0 0,0 0 0,0 0-1,0 0 1,1-1 0,-1 1 0,0 0 0,0-1 0,0 1 0,0 0-1,1-1 1,-1 1 0,0-1 0,1 1 0,-1-1 0,0 0 0,1 1-1,-1-1 1,0 0 0,1 1 0,-1-1 0,1 0 0,0 0 0,-1 1 0,1-1-1,-1 0 1,1 0 0,0 0 0,0 0 0,0 0 0,-1 1 0,1-2-1,-1-5 202,1-1 0,-1 1 0,2-14 0,-1 12 65,5-85 919,-1-119 41,-5 178-1284,-3 1 1,0-1-1,-3 1 1,-11-39-1,4 32-48,-22-47 0,28 72-23,0 0 1,-2 0-1,1 1 0,-2 0 0,-19-21 0,24 31 12,0 0 0,0 0 0,0 0 1,-1 1-1,-7-5 0,13 8-6,-1 0-1,1 1 1,-1-1-1,0 0 1,1 0-1,-1 1 1,1-1-1,-1 1 1,0 0-1,1-1 1,-1 1-1,0 0 1,0 0 0,1 0-1,-1 0 1,0 0-1,1 1 1,-1-1-1,0 0 1,1 1-1,-1-1 1,0 1-1,1 0 1,-1 0-1,1-1 1,-1 1-1,1 0 1,-3 2-1,3-1 43,-1 0 0,1 1 0,0-1 0,-1 0 0,1 1 0,0-1 0,1 1 0,-1-1 0,0 1 0,1-1 0,-1 1 0,1-1 0,0 1 0,0 4 0,1 4 152,0 0 1,3 13-1,-1-9-65,2 0 0,0 0 1,0 0-1,2-1 0,7 15 0,47 68 374,-27-46-260,-32-46-224,20 30 258,49 60 0,-64-86-251,0-1 0,1-1 0,0 1 0,1-1 0,-1-1-1,1 1 1,0-2 0,1 1 0,0-1 0,0-1 0,0 0-1,14 4 1,-22-7-21,1-1 0,0 1 0,-1-1-1,1 0 1,0 0 0,-1 0 0,1 0-1,0 0 1,-1-1 0,1 1 0,0-1-1,-1 0 1,1 1 0,-1-1 0,1 0 0,2-2-1,-2 1 2,0-1 0,0 1 1,0 0-1,-1-1 0,1 0 0,-1 0 0,1 0 0,-1 0 0,0 0 0,2-5 0,1-3 11,0-1 1,-1 0-1,-1 0 0,0-1 1,3-22-1,-3 5-13,-2 0 0,-1-1 0,-1 1 0,-1 0 0,-2-1 0,-13-51-1,9 59-10,8 22-2,0 1 0,0 0 0,0 0-1,0-1 1,-1 1 0,1 0 0,0-1 0,0 1 0,0 0 0,-1 0 0,1-1 0,0 1 0,0 0-1,-1 0 1,1 0 0,0-1 0,0 1 0,-1 0 0,1 0 0,0 0 0,-1 0 0,1 0 0,0 0 0,-1-1-1,1 1 1,0 0 0,0 0 0,-1 0 0,0 0 0,1 1-1,0-1 0,-1 0 0,1 0 0,-1 1 0,1-1 0,0 0 1,-1 1-1,1-1 0,-1 1 0,1-1 0,0 0 0,0 1 0,-1-1 0,1 1 0,0-1 0,0 1 1,0-1-1,-1 2 0,-2 8-8,1 1-1,0 0 1,1 0 0,0 0 0,1 21 0,2-4 74,7 34-1,-7-51-42,0-1 0,1 0 0,0 0 0,9 19 0,-11-27-19,1 0-1,-1 1 1,0-1-1,0 0 1,1 0-1,-1 0 1,1 0-1,0 0 1,0 0-1,-1-1 1,1 1-1,0-1 1,1 1-1,-1-1 1,0 1-1,0-1 1,0 0-1,1 0 1,-1 0-1,1-1 1,-1 1-1,1-1 1,-1 1-1,1-1 1,-1 0-1,4 0 1,-4 0-2,0 0 1,0-1-1,0 0 0,-1 1 1,1-1-1,0 0 1,0 0-1,-1 0 0,1 0 1,0 0-1,-1-1 1,1 1-1,-1 0 1,0-1-1,1 1 0,-1-1 1,0 1-1,0-1 1,0 0-1,0 1 0,0-1 1,0 0-1,0 0 1,-1 0-1,1-3 0,2-6 10,-1 1 0,0-1 0,0-15-1,-2 24-9,2-31 17,-1 1-1,-6-51 1,21 102 5,-14-15-70,1 0 1,0-1 0,0 1-1,0-1 1,0 1-1,1-1 1,0 0 0,-1 0-1,1-1 1,0 1-1,0-1 1,1 1 0,-1-1-1,0-1 1,1 1 0,-1-1-1,1 1 1,0-1-1,-1-1 1,1 1 0,0-1-1,-1 0 1,9 0-1,-7 0-433,-1-1 0,1 0 0,0 0 0,-1-1-1,1 1 1,-1-1 0,0 0 0,0 0 0,1-1 0,-1 0-1,-1 0 1,1 0 0,0 0 0,-1-1 0,0 0-1,5-5 1,9-10-1041</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5.110"/>
    </inkml:context>
    <inkml:brush xml:id="br0">
      <inkml:brushProperty name="width" value="0.05" units="cm"/>
      <inkml:brushProperty name="height" value="0.05" units="cm"/>
      <inkml:brushProperty name="color" value="#FF0066"/>
    </inkml:brush>
  </inkml:definitions>
  <inkml:trace contextRef="#ctx0" brushRef="#br0">39 580 13475,'-2'1'333,"1"0"0,0-1 1,-1 1-1,1 0 0,0 0 0,0 0 1,0 0-1,0 0 0,0 0 0,0 0 1,0 0-1,0 0 0,0 1 0,0-1 1,0 0-1,1 0 0,-1 1 0,0 2 1,-8 26 2349,9-30-2647,-2 9 414,1 1-1,0 0 0,0-1 1,1 1-1,0-1 1,1 1-1,2 13 0,-2-19-403,0 0-1,0-1 1,0 1-1,0 0 0,1 0 1,0-1-1,-1 1 1,1 0-1,1-1 1,-1 0-1,0 0 0,1 1 1,0-1-1,0-1 1,-1 1-1,2 0 1,-1-1-1,0 0 0,7 4 1,-6-4-45,-1-1 1,1 0-1,-1-1 1,1 1-1,0-1 0,-1 1 1,1-1-1,0 0 1,-1 0-1,1-1 1,-1 1-1,1-1 0,0 0 1,-1 0-1,0 0 1,1 0-1,-1-1 1,1 1-1,-1-1 0,0 0 1,0 0-1,3-3 1,2-1-41,0 0 1,-1-1-1,1 0 1,-2 0 0,1-1-1,10-16 1,-11 11-105,1 1-1,-2-1 1,0 0 0,-1 0 0,0-1 0,-1 1 0,0-1 0,-1 0-1,-1 0 1,0-19 0,-1 5-204,-2 1 0,-2 0 0,0-1 0,-11-34 0,3 22 243,-3 0 1,-1 1-1,-2 0 1,-2 2-1,-1 0 1,-2 1-1,-33-40 1,52 71 255,0 0 0,-1 0 0,-9-7 0,14 11-130,0 1 1,-1 0-1,1 0 1,0 0-1,0 0 0,0-1 1,-1 1-1,1 0 1,0 0-1,0 0 0,-1 0 1,1 0-1,0 0 1,0 0-1,-1-1 0,1 1 1,0 0-1,0 0 1,-1 0-1,1 0 1,0 0-1,0 0 0,-1 0 1,1 0-1,0 1 1,-1-1-1,1 0 0,0 0 1,0 0-1,0 0 1,-1 0-1,1 0 0,0 0 1,0 1-1,-1-1 1,1 0-1,0 0 1,-1 2 58,1-1 0,0 0 1,0 1-1,0-1 1,-1 1-1,1-1 1,1 1-1,-1-1 1,0 1-1,0-1 1,0 0-1,1 2 1,4 16 369,1 0 1,1 0 0,0-1 0,2 0-1,19 31 1,1-7 292,36 42 0,26 20-156,-73-85-560,1-2 1,1 0-1,29 19 0,-49-36-29,34 19-362,-32-18 185,0 0 0,0 0-1,0-1 1,0 1 0,0 0-1,0-1 1,1 0 0,-1 1-1,0-1 1,0 0 0,1 0-1,-1 0 1,0 0-1,3-1 1,-5 1 87,0-1-1,1 1 1,-1 0 0,0 0 0,1 0-1,-1-1 1,0 1 0,0 0-1,1 0 1,-1-1 0,0 1-1,0 0 1,0-1 0,0 1-1,1 0 1,-1-1 0,0 1-1,0 0 1,0-1 0,0 1 0,0 0-1,0-1 1,0 1 0,0 0-1,0-1 1,0 1 0,0 0-1,0-1 1,0 1 0,0 0-1,0-1 1,0 1 0,-1 0-1,1-1 1,0 1 0,0-1-1,-8-14 312,6 12 40,-7-17-223</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5.501"/>
    </inkml:context>
    <inkml:brush xml:id="br0">
      <inkml:brushProperty name="width" value="0.05" units="cm"/>
      <inkml:brushProperty name="height" value="0.05" units="cm"/>
      <inkml:brushProperty name="color" value="#FF0066"/>
    </inkml:brush>
  </inkml:definitions>
  <inkml:trace contextRef="#ctx0" brushRef="#br0">1 218 16780,'3'4'1272,"8"-5"1152,6-12-359,7-11-425,1-1-224,4-5-727,-4 1-249,-3 4-472,2 1-232,-6 5-841,-1 7-463,-1 0-1088,-2 5-281,5 7 1617</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6.379"/>
    </inkml:context>
    <inkml:brush xml:id="br0">
      <inkml:brushProperty name="width" value="0.05" units="cm"/>
      <inkml:brushProperty name="height" value="0.05" units="cm"/>
      <inkml:brushProperty name="color" value="#FF0066"/>
    </inkml:brush>
  </inkml:definitions>
  <inkml:trace contextRef="#ctx0" brushRef="#br0">139 579 11354,'0'-3'663,"1"-3"661,-1-1 0,-1 1 0,1 0 1,-1 0-1,-2-8 0,2 13-1176,1 0 0,0 0 0,-1 0 0,1 0 0,-1 0 0,1 0-1,-1 0 1,0 0 0,1 0 0,-1 0 0,0 0 0,0 0 0,1 1-1,-1-1 1,0 0 0,0 0 0,0 1 0,0-1 0,0 1 0,0-1 0,0 1-1,0-1 1,0 1 0,-1 0 0,1-1 0,0 1 0,0 0 0,0 0-1,0 0 1,-1 0 0,1 0 0,0 0 0,0 0 0,0 0 0,-2 1-1,-1 0-21,0 0 0,1 1 0,-1 0 0,0 0 0,1 0 0,-1 0 0,1 0 0,0 1 0,0-1 0,0 1-1,0 0 1,0 0 0,1 0 0,-1 0 0,1 1 0,0-1 0,-2 5 0,-3 4 23,1 1 0,0 0 0,-6 21 1,9-23-115,0 1 1,1 0 0,0 0 0,1-1-1,0 25 1,1-33-35,0 0 0,0 0 1,0 0-1,1 0 0,-1 0 0,1 0 0,0 0 0,0-1 0,0 1 0,0 0 1,1 0-1,-1-1 0,1 1 0,-1-1 0,1 1 0,0-1 0,0 0 0,0 0 0,0 0 1,1 0-1,-1 0 0,1 0 0,-1-1 0,1 1 0,-1-1 0,1 1 0,0-1 0,0 0 1,3 1-1,-4-2-2,0 1-1,1-1 1,-1 0 0,1 1 0,-1-1 0,1 0-1,-1 0 1,1-1 0,-1 1 0,1-1 0,-1 1-1,1-1 1,-1 0 0,0 0 0,0 1 0,4-4 0,-2 2-7,-1 0 1,0-1 0,0 0-1,0 1 1,-1-1 0,1 0 0,-1-1-1,1 1 1,2-6 0,0-1-34,-1 0 1,0 0-1,0-1 0,-1 0 1,-1 1-1,3-18 0,-4 21-2,0 0-33,0-1-1,-1 1 1,0 0-1,0 0 1,0-1-1,-2-10 1,2 19 69,0 0 1,1 0-1,-1-1 1,1 1 0,0 0-1,-1 0 1,1 0-1,0 0 1,-1 0 0,1-1-1,0 1 1,0 0-1,0-1 1,0 1 0,0 0-1,0-1 1,0 1-1,0-1 1,0 0 0,0 1-1,0-1 1,0 0 0,0 0-1,0 1 1,0-1-1,0 0 1,0 0 0,0 0-1,0 0 1,1 0-1,-1-1 1,0 1 0,0 0-1,0 0 1,1-2-1,1 2-6,0-1-1,0 0 0,0 0 1,-1-1-1,1 1 0,-1-1 1,1 1-1,-1-1 0,0 0 1,1 0-1,-1 0 0,4-4 0,-2-2 61,1 0 0,-1 0 0,-1-1 0,1 1 0,-1-1 0,2-12 0,-1 1 140,1-37-1,-5 54-177,1 0-1,-1-1 1,1 1 0,-1 0 0,1-1-1,0 1 1,0 0 0,0 0-1,1 0 1,-1 0 0,1 0 0,0 0-1,0 0 1,0 1 0,0-1-1,0 0 1,0 1 0,1 0 0,3-3-1,-4 3 5,1 1 0,-1 0 0,1 0 0,-1-1 0,1 2 0,0-1 0,0 0 0,-1 0 0,1 1 0,0 0 0,0-1 0,0 1 0,0 0 0,-1 0 0,1 1 0,0-1 0,0 1 0,0-1 0,-1 1 0,1 0 0,0 0 0,3 1 0,-1 1 15,0 0-1,0 1 1,0-1-1,0 1 1,0 0-1,-1 0 1,0 1-1,0-1 1,0 1-1,0 0 0,-1 0 1,0 0-1,0 0 1,0 1-1,-1-1 1,1 1-1,1 7 1,-3-8-14,1 1 1,-1-1 0,0 1-1,0 0 1,-1 0-1,1 0 1,-1-1 0,-1 1-1,1 0 1,-1 0 0,0 0-1,0-1 1,-1 1-1,0 0 1,0-1 0,0 0-1,-6 10 1,7-13-19,0 0-1,-1-1 1,1 1 0,-1 0-1,1-1 1,-1 1 0,0 0-1,1-1 1,-1 0 0,0 0-1,0 1 1,0-1 0,0 0-1,0 0 1,-1-1 0,1 1-1,0 0 1,0-1 0,0 1-1,-1-1 1,1 0 0,0 0-1,-1 0 1,1 0 0,0 0-1,0 0 1,-1-1 0,1 1-1,0-1 1,0 0 0,0 1-1,0-1 1,-1 0 0,1 0-1,0 0 1,-2-2 0,-1 0-42,1 0 1,0 0-1,-1-1 1,1 1-1,0-1 1,1 0 0,-1 0-1,1-1 1,-1 1-1,1 0 1,1-1 0,-1 0-1,1 0 1,-3-6-1,4 9 27,1 0 0,-1 0-1,1 0 1,-1 0 0,1 0 0,0 0-1,0-1 1,0 1 0,0 0-1,0 0 1,1 0 0,-1 0-1,1 0 1,-1 0 0,1 0 0,-1 0-1,1 1 1,0-1 0,0 0-1,0 0 1,0 0 0,3-2-1,-1 2 10,-1 0 0,0 0 0,1 0 0,0 1-1,0-1 1,-1 1 0,1-1 0,0 1-1,0 0 1,0 1 0,0-1 0,0 0-1,0 1 1,6-1 0,38 1-30,-29 0 134,0 0 1,26-5-1,-38 4-30,-1 0 0,1-1-1,-1 1 1,1-1 0,-1-1 0,1 1 0,-1-1 0,0 0 0,0 0 0,-1 0 0,8-8-1,-4 4 32,-1-1 0,0 0 0,0-1 0,-1 0 0,0 0 0,-1 0 0,7-15-1,-10 18-73,1 0 0,-2 0 0,1 0 0,-1 0 0,0 0 0,0 0 0,0-1-1,-1 1 1,0 0 0,0-1 0,-1 1 0,0 0 0,0 0 0,-2-7 0,-7-16-15,-1 1 1,-1 1 0,-17-27-1,27 52-12,0-1-1,0 1 0,0-1 1,0 1-1,0 0 1,-3-3-1,4 5 4,1 0 1,0 0-1,0 0 1,-1-1-1,1 1 0,0 0 1,-1 0-1,1 0 1,0 0-1,0-1 0,-1 1 1,1 0-1,0 0 1,-1 0-1,1 0 0,0 0 1,-1 0-1,1 0 1,0 0-1,-1 0 0,1 0 1,0 0-1,-1 1 1,0-1-1,1 0 1,0 1-1,0-1 1,-1 1-1,1-1 1,0 1 0,0-1-1,0 1 1,0-1-1,-1 1 1,1-1-1,0 1 1,0 0-1,0-1 1,0 1 0,0-1-1,0 1 1,1-1-1,-1 1 1,0 0-1,1 3 0,0 1-1,1-1 1,-1 0 0,1 1-1,0-1 1,0 0-1,0 0 1,0-1 0,1 1-1,0 0 1,-1-1-1,1 0 1,5 4-1,-6-4 52,1 0 0,0-1-1,1 0 1,-1 0 0,0 0-1,1 0 1,-1 0 0,1 0-1,-1-1 1,1 0 0,0 0-1,0 0 1,-1 0 0,1 0-1,6-1 1,-8 0-2,0 0 0,0 0 0,0 0 0,0 0-1,0-1 1,0 1 0,0-1 0,0 1 0,0-1 0,0 0-1,0 0 1,0 0 0,0 0 0,0 0 0,-1-1 0,1 1 0,0 0-1,-1-1 1,1 1 0,-1-1 0,0 1 0,1-1 0,-1 0 0,0 0-1,1-2 1,0-2-3,0-1 1,0 0-1,0 1 0,-1-1 1,0 0-1,-1-11 0,0-21-1213,0 35 723,0 1 0,-1 0 0,1 0 1,-1 0-1,0 0 0,0 0 0,0 0 0,-1 0 0,-2-4 1,4 6 278,0 1 0,-1-1 0,1 1 0,-1-1 0,1 1 0,-1-1 0,1 1 1,-1 0-1,1-1 0,-1 1 0,1 0 0,-1 0 0,1-1 0,-1 1 1,0 0-1,-13-2-1667</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49.261"/>
    </inkml:context>
    <inkml:brush xml:id="br0">
      <inkml:brushProperty name="width" value="0.05" units="cm"/>
      <inkml:brushProperty name="height" value="0.05" units="cm"/>
      <inkml:brushProperty name="color" value="#FF0066"/>
    </inkml:brush>
  </inkml:definitions>
  <inkml:trace contextRef="#ctx0" brushRef="#br0">1074 56 8442,'-42'-4'1448,"0"-2"0,-52-13-1,-32-5 1519,110 22-2688,0 2 0,0 0 0,0 1 0,1 0 0,-1 1 0,0 1 0,1 1 0,-1 0 0,1 1 0,-16 7-1,-15 10 134,-76 49 0,122-71-410,-24 16 79,0 1 0,1 1 0,2 1 0,0 1 0,0 1 0,-20 28-1,19-19 41,2 1 0,1 1-1,1 0 1,-18 49-1,10-15 227,3 1-1,3 1 1,3 1-1,-14 124 0,27-130-259,2-1-1,3 1 0,2-1 0,18 92 0,-12-112-46,1-1-1,2-1 1,2 0 0,2 0 0,21 38 0,-24-56-16,0-1-1,2 0 1,0-1 0,1 0 0,1-1 0,1-1 0,1-1 0,0-1-1,38 25 1,-1-10 176,0-3 0,71 24 0,4 2 481,-71-29-410,1-2 0,0-2 1,2-4-1,0-2 0,1-3 1,86 5-1,3-15-29,-128-3-138,0-3 1,0 0 0,-1-1-1,26-9 1,65-25 549,199-99 1,-288 123-601,-1-1 0,-1-1 0,0-1 0,-1-1 1,-1-2-1,-1 0 0,-1-1 0,-1-1 0,-1-1 1,-1 0-1,-1-1 0,-1-1 0,-1-1 0,-1 0 0,11-39 1,-2 5-65,18-57 47,-34 95-24,-1 1-1,-1-1 1,2-31 0,-5 20-5,-2-1 1,-1 0 0,-2 1-1,-1 0 1,-1 0 0,-2 0 0,-2 1-1,-14-34 1,-1 4 25,-40-66 1,44 91-26,-13-22-29,-64-86 0,39 66 44,-14-17-22,57 78-1,-1 0 0,-35-28 0,25 26-3,-2 2-1,0 1 0,-37-17 1,-101-32 37,134 57-43,0 2 0,-1 1 0,0 1-1,-1 2 1,-38 0 0,26 5 15,-1 2-1,1 2 1,-55 12 0,29 1-54,-93 36 0,-59 43-365,188-80 91,-53 26-1067,73-34 72,0 1-1,-27 22 1,27-14-92</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53.154"/>
    </inkml:context>
    <inkml:brush xml:id="br0">
      <inkml:brushProperty name="width" value="0.05" units="cm"/>
      <inkml:brushProperty name="height" value="0.05" units="cm"/>
      <inkml:brushProperty name="color" value="#FF0066"/>
    </inkml:brush>
  </inkml:definitions>
  <inkml:trace contextRef="#ctx0" brushRef="#br0">443 826 8530,'-1'-9'2591,"5"8"-1033,10 14-311,-3-3-710,1-1-372,1 0 1,0-1-1,1-1 1,0 0-1,0-1 0,0 0 1,1-1-1,0-1 0,0 0 1,0-1-1,0-1 1,1 0-1,-1-1 0,0-1 1,24-2-1,158-22 1291,71-6-278,-163 27-758,182 17 0,-218-6-373,0-3 0,1-3 0,88-8 0,-36-13 331,-68 9-15,1 3 0,73 0 0,-114 7-318,8 1 11,-1-1-1,1-1 0,37-6 1,-53 5-47,0 1 0,0-1 1,-1 0-1,1 0 0,0 0 1,-1-1-1,0 0 0,0 0 1,0-1-1,0 1 0,0-1 1,-1 0-1,1 0 0,-1-1 1,0 1-1,-1-1 0,1 0 1,4-7-1,-5 4 19,1 0 0,-1 0 0,-1-1 0,1 1 0,-2 0 0,1-1 0,-1 0 0,0 1 0,-1-1 0,0 1-1,0-1 1,-1 0 0,0 1 0,0-1 0,-1 1 0,0-1 0,-1 1 0,-5-13 0,-11-13 53,-2 0 1,-1 1-1,-2 1 0,-1 1 1,-37-35-1,-38-40-28,-7-7-26,94 101-27,-1 1 1,0 0-1,-1 1 0,0 1 1,0 0-1,-18-7 0,9 6-1,-1 1-1,0 2 1,-38-7-1,0 6-2,-1 2 0,-93 5 0,-18 10 0,-3 0 0,-66 1-16,169-3 10,-95 21 0,-29 21 1,144-33-1,-82 38 0,107-40 7,1 2 0,0 1-1,1 1 1,-26 23 0,35-24 3,0 0 0,2 1 0,0 1 1,1 1-1,1 0 0,-14 26 0,15-22 49,2 0 0,1 1 0,0 0-1,2 0 1,1 1 0,2 0 0,0 1 0,1-1 0,2 1-1,1 0 1,1 0 0,1 0 0,1 0 0,2 0 0,7 34 0,-3-31 107,1-1 1,1 0 0,1 0-1,2-1 1,23 40 0,-26-54-108,0 0 0,0-1 1,2-1-1,-1 1 0,2-2 1,0 1-1,0-2 0,1 0 1,0 0-1,0-1 1,1-1-1,18 9 0,-4-7-202,-1-1 0,1-1-1,0-1 1,1-1-1,39 2 1,-7-5-1592,93-6 0,-46-8 275</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55.076"/>
    </inkml:context>
    <inkml:brush xml:id="br0">
      <inkml:brushProperty name="width" value="0.05" units="cm"/>
      <inkml:brushProperty name="height" value="0.05" units="cm"/>
      <inkml:brushProperty name="color" value="#FF0066"/>
    </inkml:brush>
  </inkml:definitions>
  <inkml:trace contextRef="#ctx0" brushRef="#br0">618 985 9650,'-1'0'105,"0"0"0,0 0 0,0 0-1,0-1 1,0 1 0,0 0 0,0 0 0,0-1 0,1 1-1,-1-1 1,0 1 0,0-1 0,0 1 0,1-1 0,-1 1-1,0-1 1,0 0 0,1 1 0,-1-1 0,1 0 0,-1 1 0,0-1-1,1 0 1,0 0 0,-1 0 0,0-1 0,1 1-13,0 0 1,1 0-1,-1 0 1,0 0-1,0 0 1,1 0 0,-1 0-1,0 0 1,1 1-1,-1-1 1,1 0-1,-1 0 1,1 0-1,0 1 1,-1-1-1,1 0 1,0 1 0,-1-1-1,1 0 1,0 1-1,0-1 1,0 1-1,-1-1 1,1 1-1,0 0 1,0-1-1,0 1 1,1 0 0,6-3 151,0 2 1,-1-1-1,1 1 1,0 0-1,0 1 1,0 0-1,9 1 1,5 0 128,130 3 1145,19 1-510,-124-6-718,75-10 0,-97 6-208,0 0 1,0-2-1,-1-1 1,35-15-1,-42 14-9,1 0-1,-1-2 0,-1 0 0,0-1 0,0 0 1,21-24-1,-27 26-44,-1-1 1,0 0-1,-1-1 1,0 0 0,-1 0-1,0-1 1,-1 0-1,0 0 1,-1 0-1,-1-1 1,0 1-1,0-1 1,-2 0-1,0 0 1,0 0-1,-1-1 1,-1 1-1,-1 0 1,0 0-1,-5-28 1,-3 13-27,-1 1 0,0 0 0,-3 0 0,0 1 0,-1 0 0,-2 2 0,-1-1 0,-1 2 0,-1 0 0,0 2 0,-2 0 0,-1 1 0,-1 1 0,0 1 0,-51-30 0,54 38-1,0 1-1,-1 1 1,0 1 0,0 1 0,-1 1-1,0 1 1,-37-4 0,-12 3 11,-76 5 1,76 2-6,32-1-22,0 1-1,1 2 1,0 2-1,-1 2 0,2 1 1,-71 25-1,-50 37 26,137-59-5,1 1-1,1 1 1,0 1-1,0 1 1,-21 22-1,26-21-4,1 0 0,1 0 0,0 1-1,2 1 1,0 0 0,0 0 0,2 1-1,-10 30 1,12-26 33,0 1-1,2-1 1,0 1 0,2-1-1,0 1 1,2 0-1,2 26 1,1-29 89,1 0 0,1 0 0,1-1 1,1 1-1,0-1 0,2-1 0,0 0 0,1 0 0,1 0 0,1-2 0,0 1 1,1-1-1,1-1 0,21 18 0,-21-21-11,0-1-1,1-1 1,0 0 0,0-1 0,2 0-1,-1-2 1,1 0 0,0-1-1,1 0 1,-1-1 0,1-2 0,0 1-1,1-2 1,-1-1 0,1 0 0,31-1-1,-20-5-84,0 0 0,0-2 1,47-16-1,85-41-1301,-88 32-423,20-6 483</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57.071"/>
    </inkml:context>
    <inkml:brush xml:id="br0">
      <inkml:brushProperty name="width" value="0.05" units="cm"/>
      <inkml:brushProperty name="height" value="0.05" units="cm"/>
      <inkml:brushProperty name="color" value="#FF0066"/>
    </inkml:brush>
  </inkml:definitions>
  <inkml:trace contextRef="#ctx0" brushRef="#br0">416 2219 10610,'7'-2'6610,"56"-13"-4563,49-8-343,196-46 245,-254 53-1813,-1-2-1,0-2 1,78-44-1,231-184 548,-313 211-224,74-73 0,-103 88-275,-1 0 1,-1 0-1,-1-2 1,-1 0-1,23-48 1,-24 39-133,-2 0 0,-2-1 0,-1 0 0,-1 0 0,-2-1 0,-1 0 1,-2-1-1,-2 1 0,-3-58 0,-5 23-66,-3 1 1,-4 0-1,-33-108 0,37 154 3,-1 0-1,0 1 0,-2 0 0,-1 0 1,0 2-1,-2-1 0,-20-21 0,6 12 3,-1 1 1,-1 2-1,-51-35 0,-198-111 69,243 155-63,0 1 1,0 2-1,-2 2 0,0 1 1,0 2-1,-43-5 0,47 11-6,1 2 0,-1 1 0,-62 7-1,73-2 4,0 0 0,0 2 0,0 1 0,1 0 0,0 2-1,-26 14 1,11-1 2,2 2 0,1 1 0,0 2 0,2 1 0,2 1 0,0 2 0,-51 69 0,56-62 4,1 2 0,2 0-1,2 2 1,-20 54 0,10-7 19,-20 99 1,34-111 4,3 1 0,-6 131 0,19-169 58,2 1 0,2-1 0,1 0-1,2-1 1,2 1 0,2-1 0,15 40-1,-16-58-7,1-1 0,1 0 0,1 0-1,0-1 1,2-1 0,0 0 0,1-1-1,1 0 1,0-2 0,20 15 0,6 1-54,1-2 1,1-2-1,60 27 1,14-2-1190,-91-43 22,-1 0 0,43 7 0,8-10-530,-75-6 1643</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7:58.171"/>
    </inkml:context>
    <inkml:brush xml:id="br0">
      <inkml:brushProperty name="width" value="0.05" units="cm"/>
      <inkml:brushProperty name="height" value="0.05" units="cm"/>
      <inkml:brushProperty name="color" value="#FF0066"/>
    </inkml:brush>
  </inkml:definitions>
  <inkml:trace contextRef="#ctx0" brushRef="#br0">868 2053 12579,'12'-1'564,"-1"0"1,1-1-1,-1 0 1,0-1-1,0-1 1,11-4 0,14-4-10,55-15 250,62-20 395,-108 32-607,59-32-1,-61 23-179,-2-1-1,-1-3 0,-1-1 0,42-41 1,-16 6 811,73-94 1,-118 133-1070,-1-1 1,-2-1 0,0 0 0,-2-1 0,-1-1-1,-2 0 1,0-1 0,-2 0 0,-2-1 0,0 0 0,4-50-1,-9 40-104,-2 0-1,-7-67 0,-25-78 29,23 154-78,-1 1 0,-1 0 0,-1 0 0,-2 1 0,-2 1 0,0 0 1,-2 1-1,-1 1 0,-1 0 0,-1 2 0,-40-40 0,21 29 11,-3 2-1,-80-52 1,87 66-16,-1 1 1,-1 2-1,0 1 1,-53-14-1,-1 7-14,0 4 0,-142-10 0,201 27 13,1 2 1,-1 1 0,1 2 0,-1 1-1,1 1 1,0 2 0,0 0-1,1 3 1,0 0 0,1 2 0,0 1-1,1 2 1,-37 25 0,28-15 1,2 1 1,1 2 0,-57 61 0,70-65 1,2 1 1,0 1-1,2 1 1,1 0 0,0 1-1,-12 36 1,5 2-2,3 0 1,3 1-1,2 1 1,4 1-1,-3 103 0,12-119 43,3 0 0,2-1-1,3 1 1,1-1 0,4 0-1,24 76 1,-24-98 58,2 1 1,1-2-1,2 0 1,32 47-1,-31-55-13,0 0-1,1-2 0,0 0 0,2-1 1,0-1-1,34 21 0,-25-20 2,2-2 0,0-1 0,0-2 0,1-1 0,59 14-1,-36-15 62,0-3-1,99 3 0,-123-11-349,1-1-1,-1-1 1,-1-2-1,1-1 0,-1-1 1,1-2-1,-2-1 1,56-25-1,-1-10-534,-11-4 93</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2.739"/>
    </inkml:context>
    <inkml:brush xml:id="br0">
      <inkml:brushProperty name="width" value="0.05" units="cm"/>
      <inkml:brushProperty name="height" value="0.05" units="cm"/>
      <inkml:brushProperty name="color" value="#FF0066"/>
    </inkml:brush>
  </inkml:definitions>
  <inkml:trace contextRef="#ctx0" brushRef="#br0">1 1 14547,'0'5'320,"0"3"-88,6 3-544,4 1 104</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1.720"/>
    </inkml:context>
    <inkml:brush xml:id="br0">
      <inkml:brushProperty name="width" value="0.05" units="cm"/>
      <inkml:brushProperty name="height" value="0.05" units="cm"/>
      <inkml:brushProperty name="color" value="#FF0066"/>
    </inkml:brush>
  </inkml:definitions>
  <inkml:trace contextRef="#ctx0" brushRef="#br0">5 255 12483,'7'11'893,"0"0"0,-1 1 0,-1 0 0,1 0 0,-2 0 0,0 0 0,0 1 0,-1-1 0,-1 1 0,0 0 1,0 14-1,-2-21-720,0 20 252,0-25-414,0 0-1,0 0 1,0 0 0,0 0 0,0 0 0,0-1-1,-1 1 1,1 0 0,0 0 0,-1 0 0,1 0 0,0-1-1,-1 1 1,1 0 0,-1 0 0,0-1 0,1 1 0,-1 0-1,1-1 1,-1 1 0,-1 0 0,1-1-10,1 1 1,-1-1-1,1 0 0,-1 0 1,1 0-1,-1 0 0,1 0 1,-1 0-1,1 0 1,-1-1-1,1 1 0,-1 0 1,1 0-1,-1 0 0,1 0 1,-1-1-1,1 1 1,-1 0-1,1 0 0,-1-1 1,1 1-1,0 0 0,-1-1 1,1 1-1,0-1 1,-1 1-1,1 0 0,0-1 1,-1 0-1,-8-16 5,8 15-3,-4-8-18,1-1-1,1 1 1,0-1-1,0 0 1,1 0-1,0 0 1,0-16-1,2 20-38,0-1-1,0 1 0,1 0 0,0 0 1,0 0-1,1 0 0,0 0 0,0 0 0,0 0 1,1 1-1,0-1 0,7-10 0,-9 15 42,1 0-1,0-1 1,0 1 0,0 0-1,0 0 1,0 0-1,1 0 1,-1 1-1,1-1 1,-1 0-1,1 1 1,-1 0 0,1 0-1,0-1 1,0 2-1,0-1 1,-1 0-1,1 1 1,0-1 0,0 1-1,0 0 1,3 0-1,4 1 47,-1 1 0,1 0 0,-1 0 0,0 1 0,12 5 0,4 1 262,-20-8-127,-1 0-1,0 0 0,1 0 1,-1-1-1,1 0 0,-1 0 1,1 0-1,8-2 0,-12 2-94,0 0-1,0-1 0,1 1 1,-1-1-1,0 1 0,0-1 0,1 1 1,-1-1-1,0 0 0,0 0 1,0 1-1,0-1 0,0 0 0,1-1 1,-1 1-33,-1 0 0,0 0-1,1 0 1,-1 0 0,0 0 0,1 1 0,-1-1 0,0 0 0,0 0 0,0 0-1,0 0 1,0 0 0,0 0 0,0 0 0,0 0 0,0 0 0,-1 0 0,1 1-1,0-1 1,0 0 0,-1 0 0,1 0 0,-1-1 0,-3-3 16,1 0 0,-1 0 0,0 1 0,-1-1 0,1 1 0,-1 0 0,0 0 0,0 0 0,-6-3 0,-10-8-45,12 7-116,-43-37-1055,46 40 515,1-1 1,0 0-1,0 0 1,1 0 0,0-1-1,-6-11 1,9 16 399,0 0-1,1 1 1,-1-1 0,1 0 0,0 1 0,-1-1 0,1 0 0,0-3 0,6-10-1066</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3.172"/>
    </inkml:context>
    <inkml:brush xml:id="br0">
      <inkml:brushProperty name="width" value="0.05" units="cm"/>
      <inkml:brushProperty name="height" value="0.05" units="cm"/>
      <inkml:brushProperty name="color" value="#FF0066"/>
    </inkml:brush>
  </inkml:definitions>
  <inkml:trace contextRef="#ctx0" brushRef="#br0">2 0 19228,'0'4'360,"-1"0"-1240,1 4 560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7.750"/>
    </inkml:context>
    <inkml:brush xml:id="br0">
      <inkml:brushProperty name="width" value="0.05" units="cm"/>
      <inkml:brushProperty name="height" value="0.05" units="cm"/>
      <inkml:brushProperty name="color" value="#FF0066"/>
    </inkml:brush>
  </inkml:definitions>
  <inkml:trace contextRef="#ctx0" brushRef="#br0">0 1057 12435,'49'-22'2192,"47"-30"1,-38 20-1496,519-336 3929,-442 271-3780,282-192 350,-237 190-1606,-73 43-1939,-98 50 1284,0 0 0,11-9 0,-12 7-562,-12 1 618</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8.155"/>
    </inkml:context>
    <inkml:brush xml:id="br0">
      <inkml:brushProperty name="width" value="0.05" units="cm"/>
      <inkml:brushProperty name="height" value="0.05" units="cm"/>
      <inkml:brushProperty name="color" value="#FF0066"/>
    </inkml:brush>
  </inkml:definitions>
  <inkml:trace contextRef="#ctx0" brushRef="#br0">1 98 12331,'0'1'126,"-1"0"0,1 0 0,0 0 0,0 0 0,1-1 0,-1 1 0,0 0 0,0 0 1,0 0-1,0-1 0,1 1 0,-1 0 0,0 0 0,1-1 0,-1 1 0,1 0 0,-1-1 1,1 1-1,-1 0 0,1-1 0,-1 1 0,1-1 0,0 1 0,-1-1 0,1 1 0,0-1 1,-1 1-1,1-1 0,0 0 0,0 1 0,-1-1 0,1 0 0,0 0 0,0 1 0,-1-1 1,1 0-1,1 0 0,4 1 319,0 0 0,0-1 0,11 0 0,-17 0-412,25-2 860,-1-2 1,0 0-1,30-9 0,70-28 1358,-68 21-1212,-24 8-487,-21 7-322,0 1 0,1 0-1,-1 1 1,1 0 0,0 1 0,0 0 0,19 0 0,-30 2-220,0 0 0,0 0 0,0 0 0,-1 0-1,1 0 1,0 0 0,0 0 0,0 1 0,-1-1 0,1 0 0,0 1-1,0-1 1,-1 0 0,1 1 0,0-1 0,0 1 0,-1-1 0,1 1 0,-1 0-1,1-1 1,-1 1 0,1 0 0,-1-1 0,1 1 0,-1 0 0,1-1 0,-1 1-1,0 0 1,1 0 0,-1-1 0,0 1 0,0 0 0,0 0 0,1 0 0,-1 0-1,0-1 1,0 1 0,0 1 0,-1 2 0,1 1 1,-1-1-1,0 0 1,0 0-1,-1 0 0,1 0 1,-3 5-1,-15 24-2,-2 0 0,-33 42 0,48-67-27,-10 13-99,-51 71-821,56-75-120,0 1 0,2 0 0,-11 29 0,11-19-194</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8.836"/>
    </inkml:context>
    <inkml:brush xml:id="br0">
      <inkml:brushProperty name="width" value="0.05" units="cm"/>
      <inkml:brushProperty name="height" value="0.05" units="cm"/>
      <inkml:brushProperty name="color" value="#FF0066"/>
    </inkml:brush>
  </inkml:definitions>
  <inkml:trace contextRef="#ctx0" brushRef="#br0">1 1 15955,'0'1'1497,"1"4"959,13 6-511,7 5-321,6 9-152,1 2-215,1 3-529,-5 0-200,-4-1-320,3-1-80,-8-2-224,-4-4-248,-4-8-768,-6-1-361</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9.283"/>
    </inkml:context>
    <inkml:brush xml:id="br0">
      <inkml:brushProperty name="width" value="0.05" units="cm"/>
      <inkml:brushProperty name="height" value="0.05" units="cm"/>
      <inkml:brushProperty name="color" value="#FF0066"/>
    </inkml:brush>
  </inkml:definitions>
  <inkml:trace contextRef="#ctx0" brushRef="#br0">0 156 14547,'25'-8'1824,"9"-2"1497,16 2-928,6 2-305,-1 1-423,-2 0-385,-4 1-600,-3 0-176,-4 4-320,0 0-160,-4 0-368,-5-1-256,-9-7-808,-8-3-385,-16-13-967,-8-3-129,-13-8 1553</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09.671"/>
    </inkml:context>
    <inkml:brush xml:id="br0">
      <inkml:brushProperty name="width" value="0.05" units="cm"/>
      <inkml:brushProperty name="height" value="0.05" units="cm"/>
      <inkml:brushProperty name="color" value="#FF0066"/>
    </inkml:brush>
  </inkml:definitions>
  <inkml:trace contextRef="#ctx0" brushRef="#br0">1 115 16051,'6'12'1826,"2"0"-1,-1 0 0,18 18 1,32 30 1709,-37-41-2972,3 4-128,33 24-1,-42-38-556,-1 0-1,1 0 0,0-1 0,21 8 0,-31-15-107,0 1 0,-1-1-1,1 0 1,0-1 0,0 1 0,0 0 0,0-1 0,-1 0-1,1 0 1,0 0 0,0-1 0,0 1 0,0-1 0,0 0 0,-1 0-1,1 0 1,0-1 0,5-2 0,-4 1-237,-1 0 1,1-1-1,-1 1 0,0-1 1,0 0-1,0 0 0,0 0 1,-1-1-1,0 0 0,0 1 1,0-1-1,2-6 0,54-140-8872,-46 112 9076,-6 17 1894,-4 13-65,-3 9-1473,0-1 1,0 1 0,1 0 0,-1 0 0,0 0-1,0 0 1,1 0 0,-1 0 0,0 0 0,0 0 0,0 0-1,1 0 1,-1 0 0,0 0 0,0 0 0,1 0-1,-1 0 1,0 0 0,0 0 0,1 0 0,-1 0-1,0 0 1,0 0 0,1 0 0,-1 0 0,0 1-1,0-1 1,0 0 0,1 0 0,1 3 334,0-1-1,1 0 1,-1 1-1,0 0 1,-1 0 0,1 0-1,0-1 1,-1 1 0,0 1-1,1-1 1,-1 0 0,0 4-1,3 4 518,-3-10-870,1 4 424,0 1 1,0-1-1,1 0 1,6 9-1,-8-13-390,1 1 0,-1-1 0,0 0 0,1 0 0,-1 1 0,1-1 0,-1 0 0,1-1 0,-1 1 0,1 0 0,0 0 0,-1-1 0,1 1 0,0 0 0,0-1 0,0 0 0,-1 1 0,1-1 0,0 0 0,2 0 0,2-1-3,-1 0-1,1 0 1,-1 0 0,1 0-1,-1-1 1,0 0 0,0 0-1,1-1 1,-1 1 0,-1-1-1,1 0 1,0 0 0,-1-1-1,0 0 1,1 1 0,-2-1 0,6-7-1,-5 6-65,0 0-1,0-1 1,-1 1 0,0-1-1,0 1 1,-1-1 0,1 0-1,-1 0 1,0-1 0,-1 1-1,0 0 1,0 0 0,0-1-1,-1 1 1,0-8 0,0 11-32,0 1 0,-1 0 1,1 0-1,-1 0 1,0 0-1,0 0 1,1 0-1,-1 0 1,0 1-1,0-1 0,-1 0 1,1 0-1,0 1 1,-1-1-1,1 1 1,-1-1-1,1 1 0,-1-1 1,0 1-1,0 0 1,1 0-1,-1 0 1,0 0-1,0 0 1,0 0-1,0 1 0,0-1 1,0 1-1,-3-1 1,-4 0-105,0 0 1,0 0-1,0 1 1,0 0-1,-16 3 0,9-1-359,1 1-1,0 1 1,1 0-1,-1 1 0,-18 10 1,24-11-537,-1 2 1,2-1 0,-1 1-1,1 0 1,-10 10 0,-10 13-1349</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0.167"/>
    </inkml:context>
    <inkml:brush xml:id="br0">
      <inkml:brushProperty name="width" value="0.05" units="cm"/>
      <inkml:brushProperty name="height" value="0.05" units="cm"/>
      <inkml:brushProperty name="color" value="#FF0066"/>
    </inkml:brush>
  </inkml:definitions>
  <inkml:trace contextRef="#ctx0" brushRef="#br0">268 74 16628,'0'-3'127,"-1"-4"504,0 0-1,0 1 0,0-1 0,-1 1 0,-4-13 1,5 18-539,1-1 0,-1 1 1,0 0-1,0 0 0,1 0 1,-1 0-1,0 0 0,0 0 1,0 0-1,0 0 0,0 1 1,0-1-1,0 0 0,-1 0 1,1 1-1,0-1 0,0 1 1,-1-1-1,1 1 0,0 0 1,0-1-1,-1 1 0,1 0 1,0 0-1,-1 0 0,1 0 1,0 0-1,-1 0 0,1 0 0,0 0 1,-1 1-1,1-1 0,0 1 1,0-1-1,-1 1 0,1-1 1,-2 2-1,-6 2 65,1 1 1,-1 0-1,1 1 0,0 0 1,0 0-1,1 1 0,-12 13 1,-42 58 63,56-72-198,-6 10 17,1-1 1,0 2-1,1-1 0,0 1 0,-7 24 1,15-39-38,0 0 1,1-1 0,-1 1 0,1 0 0,0-1 0,-1 1 0,1 0 0,0-1 0,0 1 0,0 0 0,0-1 0,1 1 0,-1 0 0,0-1 0,1 1 0,-1 0 0,1-1 0,-1 1 0,1-1 0,0 1 0,1 1 0,-1-2-4,0 0 0,1 0 0,-1 0 0,0-1 0,1 1 1,-1-1-1,1 1 0,-1-1 0,1 1 0,-1-1 0,1 0 0,-1 0 1,1 0-1,-1 0 0,1 0 0,-1 0 0,1 0 0,-1 0 0,1-1 0,-1 1 1,1 0-1,-1-1 0,0 1 0,3-2 0,9-4-10,-1 1 1,0-1-1,-1-1 0,20-14 0,39-39 4,-45 36 11,37-25 1,-59 47-3,-1 0-1,0 1 1,1 0-1,-1-1 1,1 1 0,0 0-1,-1 0 1,1 0-1,0 1 1,-1-1-1,1 1 1,0-1-1,0 1 1,4 0 0,-4 1 11,0-1 1,0 1 0,0 0-1,0 0 1,0 1 0,0-1-1,-1 1 1,1-1 0,0 1-1,-1 0 1,1 0 0,2 3 0,8 6 108,-1 1 1,-1 1-1,0 0 1,0 1-1,-2 0 1,0 0-1,0 1 1,8 20-1,-13-26-98,-1 1 0,0-1 0,0 1-1,-1 0 1,0-1 0,-1 1 0,0 0 0,-1 0-1,1 0 1,-2 0 0,0 0 0,0 0 0,-1 0-1,0 0 1,-5 15 0,3-17-104,1 1 0,-1 0 0,-1-1-1,-10 15 1,14-21-29,0-1-1,0 1 1,-1-1-1,1 1 1,0-1-1,-1 0 1,1 0-1,-1 1 1,1-1-1,-1 0 1,0-1-1,1 1 1,-1 0 0,0 0-1,0-1 1,0 1-1,1-1 1,-1 1-1,0-1 1,0 0-1,0 0 1,0 0-1,0 0 1,0 0-1,1 0 1,-1 0-1,0-1 1,0 1-1,0-1 1,0 1-1,1-1 1,-4-2-1,-1 0-438,0-1-1,1-1 1,-1 1 0,1-1-1,0 0 1,1 0-1,-7-8 1,-10-22-700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0.797"/>
    </inkml:context>
    <inkml:brush xml:id="br0">
      <inkml:brushProperty name="width" value="0.05" units="cm"/>
      <inkml:brushProperty name="height" value="0.05" units="cm"/>
      <inkml:brushProperty name="color" value="#FF0066"/>
    </inkml:brush>
  </inkml:definitions>
  <inkml:trace contextRef="#ctx0" brushRef="#br0">33 10 18388,'-2'-1'253,"0"0"-1,1-1 1,-1 1 0,0 0-1,0 1 1,0-1 0,-3-1-1,5 2-175,-1 0 0,1 0 0,-1 0 0,1 0 0,0 0 0,-1 0 0,1 0-1,-1 0 1,1 0 0,-1 0 0,1 0 0,-1 1 0,1-1 0,-1 0-1,1 0 1,-1 0 0,1 1 0,0-1 0,-1 0 0,1 0 0,-1 1 0,1-1-1,0 0 1,-1 1 0,1-1 0,0 1 0,0-1 0,-1 0 0,1 1-1,0-1 1,0 1 0,0-1 0,-1 1 0,1-1 0,0 1 0,0-1 0,0 1-1,0-1 1,0 0 0,0 2 0,-1 4 251,1 0 0,0 0-1,0 1 1,0-1 0,1 0 0,0 0 0,0 0 0,1 0-1,2 7 1,25 56 1066,-20-51-1021,27 54 492,3-2 0,74 101 0,-97-148-802,36 37 0,-47-55-60,1 0-1,-1 0 0,1 0 0,0-1 0,0 0 0,1 0 0,-1 0 0,1-1 0,0 0 0,0 0 1,0-1-1,9 3 0,-13-5-8,-1 0 0,1 0 0,-1 0 1,1 0-1,-1 0 0,1-1 0,-1 1 0,1-1 1,-1 0-1,1 1 0,-1-1 0,0 0 0,0 0 1,1-1-1,-1 1 0,0 0 0,0-1 0,0 1 1,0-1-1,0 0 0,-1 0 0,1 0 1,0 0-1,-1 0 0,0 0 0,1 0 0,-1 0 1,0 0-1,0-1 0,1-2 0,2-6-59,-1 1 1,0-1-1,-1 0 0,0 0 0,1-18 1,-2 12-79,0 0 0,-2 0 0,0 0 0,-1 1 0,-1-1 0,0 0 0,-1 1 0,-9-24 0,10 37 70,1 8 50,0 9 7,3-7 29,0 0 0,0-1 0,1 1 1,-1 0-1,1 0 0,1-1 1,0 1-1,-1-1 0,2 0 1,-1 0-1,1 0 0,0 0 0,8 8 1,-9-10-5,0-1 0,1 0 0,0 0 0,0-1 0,-1 1 0,1-1 0,1 0 0,-1 1 0,0-2 0,1 1 0,-1-1 0,0 1 0,1-1 0,0 0 0,-1-1 0,1 1 0,0-1 0,-1 0 0,1 0 0,0-1 0,8-1 0,-10 1-6,0 0 1,0 0 0,0 0 0,-1 0-1,1-1 1,0 1 0,-1-1 0,1 0-1,-1 1 1,1-1 0,-1 0 0,0-1-1,0 1 1,0 0 0,0-1 0,0 1 0,-1-1-1,1 0 1,-1 1 0,1-1 0,-1 0-1,0 0 1,0 0 0,0 0 0,-1 0-1,1-3 1,1-8 18,0 0 0,-2 0 0,1 0 0,-3-18-1,-1-3-7,-2-30-38,5 65 24,0 0 0,1 0 0,-1 0 0,0 1 0,0-1 0,0 0 0,0 0 0,1 0 0,-1 0 0,0 0 0,0 0 0,0 1 1,1-1-1,-1 0 0,0 0 0,0 0 0,0 0 0,1 0 0,-1 0 0,0 0 0,0 0 0,0 0 0,1 0 0,-1 0 0,0 0 0,0 0 0,1 0 0,-1 0 1,0 0-1,0 0 0,0 0 0,1 0 0,-1 0 0,0 0 0,0-1 0,0 1 0,1 0 0,-1 0 0,0 0 0,0 0 0,0 0 0,1-1 0,-1 1 0,0 0 1,0 0-1,0 0 0,0 0 0,0-1 0,0 1 0,0 0 0,1 0 0,-1 0 0,0-1 0,0 1 0,0 0 0,0 0 0,0-1 0,0 1 0,0 0 0,0 0 1,0 0-1,0-1 0,0 1 0,0 0 0,0-1 0,17 22 29,-8-10-16,-3-5-6,0 0-1,0-1 0,1 0 1,0 0-1,0 0 0,0-1 1,10 4-1,-14-6-88,0-1 0,0 0 0,0 0 0,0-1 0,1 1 0,-1-1 0,0 1-1,0-1 1,1 0 0,-1-1 0,0 1 0,1 0 0,-1-1 0,0 0 0,0 1 0,0-1 0,0-1 0,0 1 0,0 0 0,0-1-1,4-2 1,0-1-524,-1-1 0,0 1 0,0-1 0,0 0 0,-1-1 0,0 1 0,0-1 0,5-11 0,3-8-1589,11-30 0,-23 54 2139,18-48-1199</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1.282"/>
    </inkml:context>
    <inkml:brush xml:id="br0">
      <inkml:brushProperty name="width" value="0.05" units="cm"/>
      <inkml:brushProperty name="height" value="0.05" units="cm"/>
      <inkml:brushProperty name="color" value="#FF0066"/>
    </inkml:brush>
  </inkml:definitions>
  <inkml:trace contextRef="#ctx0" brushRef="#br0">25 304 10746,'-1'0'282,"1"0"0,-1 0-1,0 1 1,0-1 0,1 0-1,-1 0 1,0 0 0,1 1 0,-1-1-1,0 0 1,1 1 0,-1-1-1,0 0 1,1 1 0,-1-1-1,1 1 1,-1-1 0,1 1 0,-1-1-1,1 1 1,-1 0 0,1-1-1,0 1 1,-1-1 0,1 1-1,0 0 1,-1 1 0,-4 22 3313,5-18-3116,-2 9 641,1 0 0,1 1 0,2 21 0,-1-25-904,1-1 1,1 1-1,0-1 1,0 1-1,1-1 0,1-1 1,-1 1-1,11 16 1,-13-25-215,-1 0 1,0 0-1,0 0 1,1 0 0,-1 0-1,1-1 1,0 1 0,-1 0-1,1-1 1,0 0 0,0 1-1,0-1 1,0 0-1,0 0 1,0 0 0,1 0-1,-1 0 1,0 0 0,0-1-1,1 1 1,-1-1-1,0 0 1,1 1 0,-1-1-1,0 0 1,1 0 0,-1-1-1,0 1 1,1 0 0,-1-1-1,0 0 1,0 1-1,1-1 1,-1 0 0,0 0-1,0 0 1,0 0 0,2-2-1,4-2-16,-1-1 0,0 0 0,0 0 0,-1-1-1,0 0 1,0 0 0,0 0 0,-1-1 0,0 0 0,5-12-1,-1 2-87,-1-1-1,-1-1 0,7-33 0,-10 37-84,-1-1-1,-1 0 1,-1 0-1,0 1 1,-2-1-1,1 0 1,-2 0-1,0 1 1,-7-26-1,7 41-136,1 5 234,1 6 62,1-3 26,1 1 1,0-1-1,0 0 1,1 0 0,0 0-1,0-1 1,1 1-1,-1-1 1,1 0 0,1 1-1,8 7 1,-10-9 28,1-2 0,0 1 0,1 0 0,-1-1 0,0 0 0,1 0 0,0 0 0,0-1 0,0 0 0,0 0 0,0 0 0,0 0 0,1-1 0,-1 1 0,0-2 0,10 2 0,-11-3 22,0 1 0,0-1 0,0 0 0,0 0 0,0 0 0,0 0 0,0-1 0,-1 1-1,1-1 1,0 0 0,-1 0 0,6-4 0,3-4 237,21-22 0,-27 25-203,4-3 88,-1 0 0,-1-1 0,0 0 0,0 0 0,-1-1-1,-1 0 1,7-16 0,-11 23-101,0 0 0,-1 0-1,0 0 1,0 0 0,0 0 0,-1 0-1,0 0 1,0 0 0,0 0-1,-1-6 1,0 8-42,0-1 0,0 1 0,0-1 0,0 1 0,-1 0 0,0 0 0,1-1 0,-1 1 0,-1 0 0,1 0 0,0 1 0,-1-1 0,1 0 0,-1 1 0,-4-4 0,0 2-47,1 0-1,-1 0 1,1 0-1,-1 1 1,0 0-1,-1 1 1,1 0-1,0 0 0,-1 0 1,1 1-1,-14-1 1,15 2-322,0 0-1,-1 0 1,1 1 0,0 0-1,0 0 1,-1 1 0,1 0-1,-11 4 1,4 4-2196,13-4 172,8-1-253,9 0 1035</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1.683"/>
    </inkml:context>
    <inkml:brush xml:id="br0">
      <inkml:brushProperty name="width" value="0.05" units="cm"/>
      <inkml:brushProperty name="height" value="0.05" units="cm"/>
      <inkml:brushProperty name="color" value="#FF0066"/>
    </inkml:brush>
  </inkml:definitions>
  <inkml:trace contextRef="#ctx0" brushRef="#br0">0 229 12643,'17'-39'9934,"-17"39"-9872,0 0 1,0 0-1,0 0 0,0 0 1,0 0-1,0 0 0,1 0 1,-1 0-1,0 0 1,0 0-1,0 0 0,0 0 1,0 0-1,0 0 1,0 0-1,0 0 0,0 0 1,1 0 436,-1 0-437,3 7 1533,1 16-997,-2-15-124,1 3-209,1 0 1,0-1-1,8 15 0,-6-13-138,-1 1 1,6 14-1,-7-3-64,0 0-1,-1 0 0,-1 0 0,-2 29 0,0-41-54,14-55-349,38-195 87,-49 221 264,0-1-1,-2 1 1,0-1-1,-2-22 1,1 33 6,-1 1 0,0 0 0,0 0 0,-1 0 0,1 0 1,-1 0-1,0 0 0,-1 1 0,0-1 0,0 1 0,0-1 0,0 1 0,-1 0 0,0 0 1,-6-5-1,10 9 6,-1 0 0,0 0 0,0 0 0,0 0 0,0 1 0,0-1 0,0 0 0,0 1 0,0-1 0,0 1 0,0-1 0,0 1 0,-1-1 0,1 1 0,0 0 0,0 0 0,0-1 0,0 1 0,-1 0 0,1 0 0,0 0 0,0 0 0,-3 1 0,3 0 8,0 0-1,0-1 1,0 1 0,0 0 0,0 0 0,0 0-1,0 0 1,0 0 0,0 1 0,0-1 0,0 0-1,1 0 1,-1 0 0,0 1 0,1-1 0,-1 3 0,-1 4 58,0-1 0,1 1 1,0 0-1,0-1 1,1 16-1,2-7-89,1 0-1,0-1 0,1 1 0,1-1 0,1 0 0,10 21 1,53 84-2707,-28-59-107,2 2 973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2.256"/>
    </inkml:context>
    <inkml:brush xml:id="br0">
      <inkml:brushProperty name="width" value="0.05" units="cm"/>
      <inkml:brushProperty name="height" value="0.05" units="cm"/>
      <inkml:brushProperty name="color" value="#FF0066"/>
    </inkml:brush>
  </inkml:definitions>
  <inkml:trace contextRef="#ctx0" brushRef="#br0">93 220 13771,'16'16'1722,"-1"0"1,-1 1-1,0 1 0,-2 1 1,17 29-1,-45-66-1073,7 9-626,-39-42 35,25 27-46,-22-29-1,38 44-22,1-1 0,0 1 0,1-1 0,0 0 0,0-1 0,1 1-1,-3-13 1,5 15-11,1 0 1,-1 1-1,1-1 0,1 0 0,0-15 0,0 21 21,0 1-1,0-1 1,1 0-1,-1 0 1,1 0-1,-1 0 1,1 1-1,0-1 1,0 0-1,-1 1 0,1-1 1,0 0-1,1 1 1,-1-1-1,0 1 1,0 0-1,1-1 1,-1 1-1,1 0 0,-1 0 1,1 0-1,-1 0 1,1 0-1,0 0 1,-1 0-1,1 0 1,0 1-1,0-1 1,2 0-1,5 0 57,0 0 0,0 0 1,-1 1-1,1 0 0,0 0 0,0 1 0,0 1 1,0-1-1,-1 1 0,1 1 0,-1-1 1,0 2-1,1-1 0,13 9 0,-8-3 184,-1 0-1,0 1 1,-1 0-1,-1 1 1,1 0-1,-2 1 1,15 19 0,-16-18-175,7 9-134,32 36 1,-55-68-7870,-2 5 6516</inkml:trace>
  <inkml:trace contextRef="#ctx0" brushRef="#br0" timeOffset="1">36 244 12659,'-8'0'1424,"3"-2"1137,5-3-425,7-3-320,10-3-407,16-1-409,6-4-184,0 0-320,-2 2-176,-10-1-288,-4 3-456,-4-1-1176,5-3-657,5-4 969</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2.191"/>
    </inkml:context>
    <inkml:brush xml:id="br0">
      <inkml:brushProperty name="width" value="0.05" units="cm"/>
      <inkml:brushProperty name="height" value="0.05" units="cm"/>
      <inkml:brushProperty name="color" value="#FF0066"/>
    </inkml:brush>
  </inkml:definitions>
  <inkml:trace contextRef="#ctx0" brushRef="#br0">0 0 16083,'4'21'1497,"8"4"1295,10 7-167,10 9-697,1 5-175,1 3-721,-4-1-304,-5-1-432,2-1-160,-5-6-104,-4-4-128,-7-14-496,-3-6-400,-11-30-3889,-12-18 1688,-5-1 1425</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2.550"/>
    </inkml:context>
    <inkml:brush xml:id="br0">
      <inkml:brushProperty name="width" value="0.05" units="cm"/>
      <inkml:brushProperty name="height" value="0.05" units="cm"/>
      <inkml:brushProperty name="color" value="#FF0066"/>
    </inkml:brush>
  </inkml:definitions>
  <inkml:trace contextRef="#ctx0" brushRef="#br0">0 146 11506,'3'-7'1729,"12"-5"1688,8 6-553,14 1-839,4 2-265,11 3-520,2-1-288,5-3-423,-1 1-161,-4-1-456,-6-1-416,-13-2-937,-4-2-591,-15-10-913,-3-5-632,6-12 2049</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2.969"/>
    </inkml:context>
    <inkml:brush xml:id="br0">
      <inkml:brushProperty name="width" value="0.05" units="cm"/>
      <inkml:brushProperty name="height" value="0.05" units="cm"/>
      <inkml:brushProperty name="color" value="#FF0066"/>
    </inkml:brush>
  </inkml:definitions>
  <inkml:trace contextRef="#ctx0" brushRef="#br0">4 15 16900,'-4'8'1984,"6"5"1257,17 15-897,3 3-455,10 7-569,4 3-352,2 0-464,0 0-160,-3-1-240,-3-4-128,0-6-432,-1-4-320,1-18-1048,-2-5-385,-3-19-823,-3-11-161,1-14 1857</inkml:trace>
  <inkml:trace contextRef="#ctx0" brushRef="#br0" timeOffset="1">553 6 13003,'16'54'5150,"-10"-32"-2657,17 42 1,-21-60-2308,0 0 0,0 0 1,1 0-1,-1-1 1,1 1-1,0-1 0,0 1 1,1-1-1,-1 0 0,1 0 1,-1 0-1,1-1 1,0 1-1,0-1 0,0 0 1,0 0-1,1 0 1,-1-1-1,0 0 0,1 0 1,4 1-1,-3-1-67,-1-1 1,1 1-1,0-2 0,-1 1 1,1 0-1,0-1 1,-1 0-1,1-1 0,-1 1 1,0-1-1,1 0 0,-1 0 1,0 0-1,0-1 0,0 0 1,9-7-1,-7 4-56,0 0 0,-1-1 0,0 0 0,0 0 0,0-1 0,-1 1 0,0-1 0,0-1 0,3-8 0,-7 15-83,0-1 1,0 1-1,0 0 1,0-1-1,-1 1 1,1-1 0,-1 1-1,0-1 1,1 1-1,-1-1 1,0 1-1,-1-1 1,1 1 0,0-1-1,-1 1 1,1-1-1,-1 1 1,0 0-1,0-1 1,0 1 0,0 0-1,0 0 1,-1-1-1,1 1 1,0 0-1,-1 0 1,0 1 0,1-1-1,-1 0 1,0 0-1,0 1 1,0-1-1,0 1 1,0 0 0,-1-1-1,1 1 1,0 0-1,-5-1 1,-5-1-140,1 0 1,-1 0-1,0 1 1,0 1-1,0 0 1,-18 1-1,-37 3-74</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3.454"/>
    </inkml:context>
    <inkml:brush xml:id="br0">
      <inkml:brushProperty name="width" value="0.05" units="cm"/>
      <inkml:brushProperty name="height" value="0.05" units="cm"/>
      <inkml:brushProperty name="color" value="#FF0066"/>
    </inkml:brush>
  </inkml:definitions>
  <inkml:trace contextRef="#ctx0" brushRef="#br0">190 45 14275,'-1'-2'98,"-5"-25"2189,6 26-2146,0 0 1,-1 1-1,1-1 0,-1 0 0,1 0 0,-1 0 1,1 0-1,-1 1 0,0-1 0,1 0 0,-1 0 1,0 1-1,1-1 0,-1 1 0,0-1 0,0 1 0,0-1 1,0 1-1,1-1 0,-1 1 0,0 0 0,0-1 1,0 1-1,0 0 0,0 0 0,-2 0 0,1 0 20,-1 0 0,0 1 0,0-1 0,0 1 0,1 0-1,-1 0 1,1 0 0,-1 1 0,1-1 0,-1 0 0,1 1-1,0 0 1,-1-1 0,1 1 0,-3 3 0,-3 4 252,-1 1 1,-7 12 0,5-5-256,0 1 0,1 1 0,1 0 0,0 0 0,2 1 0,0 0 0,1 0 0,1 0 0,1 1 0,-2 33 1,6-52-159,0-1 1,0 1 0,0-1 0,0 1 0,0-1 0,1 1 0,-1-1 0,0 1 0,1-1-1,-1 1 1,1-1 0,-1 1 0,2 0 0,-2-1-4,1-1 0,-1 1 1,1-1-1,0 0 0,-1 1 0,1-1 0,0 0 1,-1 0-1,1 1 0,0-1 0,-1 0 0,1 0 1,0 0-1,-1 0 0,1 0 0,0 0 0,-1 0 1,1 0-1,0 0 0,-1 0 0,1 0 0,0-1 1,-1 1-1,1 0 0,0 0 0,-1-1 0,1 1 1,-1 0-1,1-1 0,0 1 0,-1-1 0,1 0 1,12-7-108,-1-1 0,-1-1 1,15-15-1,-3 3-64,99-92-666,-120 112 840,0 0 0,0 0 0,1 0-1,-1 0 1,0 1 0,1-1 0,0 0 0,-1 1-1,1 0 1,0 0 0,0 0 0,-1 0 0,1 0-1,0 1 1,0-1 0,0 1 0,0-1 0,0 1-1,0 0 1,0 1 0,0-1 0,0 0 0,0 1-1,0-1 1,0 1 0,0 0 0,-1 0 0,1 0-1,0 1 1,-1-1 0,1 1 0,3 2 0,4 3 108,-1 1 1,0 0 0,-1 0 0,0 1-1,0 0 1,0 0 0,9 17 0,-5-4 118,-1 0 0,14 38 1,-20-45-208,-1-1-1,0 1 1,-1 0 0,-1 1 0,0-1-1,-1 17 1,-1-22-44,-1 0 0,0 0-1,0 0 1,-1 0 0,0 0-1,-1 0 1,0 0 0,-1-1-1,0 0 1,-5 11 0,7-18-105,1 1 1,-1-1 0,0 1 0,0-1 0,0 0-1,0 1 1,0-1 0,0 0 0,-1 0 0,1-1 0,-1 1-1,1 0 1,-1-1 0,0 1 0,1-1 0,-1 0 0,0 0-1,0 0 1,0-1 0,0 1 0,0 0 0,0-1-1,0 0 1,0 0 0,0 0 0,0 0 0,0 0 0,0-1-1,0 1 1,0-1 0,0 0 0,0 0 0,0 0 0,1 0-1,-5-3 1,1 1-327,1 0 1,0 0-1,0-1 0,-5-5 0,-19-24-946</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4.101"/>
    </inkml:context>
    <inkml:brush xml:id="br0">
      <inkml:brushProperty name="width" value="0.05" units="cm"/>
      <inkml:brushProperty name="height" value="0.05" units="cm"/>
      <inkml:brushProperty name="color" value="#FF0066"/>
    </inkml:brush>
  </inkml:definitions>
  <inkml:trace contextRef="#ctx0" brushRef="#br0">114 457 18308,'-2'1'243,"0"0"0,1-1 0,-1 1 0,1 0 1,-1 0-1,1 0 0,-1 0 0,1 1 0,0-1 0,0 0 0,-1 0 0,1 1 1,0-1-1,0 1 0,0-1 0,0 1 0,1-1 0,-2 3 0,0-1 34,-12 27 1249,-23 61 0,27-63-1331,3-9-105,-7 35-1,12-46-84,1 0 1,0 0-1,1 0 0,-1 0 0,2 0 1,-1 0-1,3 9 0,-3-15-6,0-1 0,0 1-1,1-1 1,-1 1 0,1-1-1,-1 1 1,1-1 0,0 1-1,0-1 1,0 0 0,-1 0-1,1 1 1,0-1 0,0 0-1,1 0 1,-1 0 0,0 0-1,0 0 1,3 2 0,-3-3-9,0 0 1,1 0-1,-1 0 1,0 0-1,0 0 1,0 0-1,1 0 1,-1 0-1,0 0 1,0 0-1,0-1 1,0 1 0,0 0-1,0-1 1,1 1-1,-1-1 1,0 1-1,0-1 1,0 0-1,0 1 1,-1-1-1,1 0 1,0 0-1,0 0 1,0 1-1,-1-1 1,2-1-1,2-4-73,0 0 0,0 1 1,-1-1-1,0 0 0,0-1 0,0 1 0,-1-1 0,3-8 0,8-59-884,-5 28 172,-5 31 522,-2 4-79,2 0-1,-1 0 1,2 1-1,6-18 1,-10 28 343,0 0 1,0-1 0,0 1-1,0 0 1,1 0-1,-1 0 1,0-1 0,0 1-1,0 0 1,0 0 0,0-1-1,0 1 1,0 0-1,0 0 1,1 0 0,-1-1-1,0 1 1,0 0 0,0 0-1,0 0 1,1 0 0,-1-1-1,0 1 1,0 0-1,1 0 1,-1 0 0,0 0-1,0 0 1,0 0 0,1 0-1,-1 0 1,0 0-1,0 0 1,1 0 0,-1 0-1,0 0 1,0 0 0,1 0-1,-1 0 1,0 0-1,0 0 1,1 0 0,-1 0-1,0 0 1,0 0 0,0 0-1,1 0 1,-1 0 0,0 0-1,0 1 1,1-1-1,-1 0 1,0 0 0,0 0-1,0 1 1,6 11-37,-6-12 43,3 9-14,-1-3 85,0 1 1,1-1-1,-1 0 0,1-1 0,6 10 1,-8-14-31,0 1 0,0-1 0,1 0-1,-1 0 1,0 1 0,1-1 0,-1 0 0,1 0 0,-1-1 0,1 1 0,-1 0 0,1 0 0,0-1 0,-1 1 0,1-1-1,0 1 1,0-1 0,-1 0 0,1 0 0,0 0 0,0 0 0,-1 0 0,1 0 0,0 0 0,0-1 0,1 1 0,2-2 11,0 0 0,-1 0 0,1 0 0,-1 0 1,0-1-1,1 1 0,-1-1 0,0 0 0,0-1 1,-1 1-1,1 0 0,-1-1 0,0 0 0,0 0 1,0 0-1,0 0 0,-1-1 0,1 1 0,1-6 1,2-5-24,-1 0 0,0 1 0,-1-2-1,4-29 1,-6 23-17,-1 1 0,-1 0 0,-1-1-1,-1 1 1,-1 0 0,-1 0-1,-1 0 1,0 0 0,-2 1-1,0 0 1,-1 0 0,-2 1 0,0 0-1,0 1 1,-2 0 0,0 0-1,-25-26 1,31 38-4,0 0 0,0 0 1,0 1-1,-10-7 0,15 11 8,-1 0 1,1 0-1,-1 1 1,1-1-1,-1 1 1,0-1-1,1 1 1,-1-1-1,1 1 1,-1 0-1,0 0 1,-2-1-1,3 2 9,0-1-1,0 0 1,0 0-1,0 1 1,0-1 0,0 1-1,1-1 1,-1 1-1,0-1 1,0 1 0,0-1-1,0 1 1,1 0 0,-1-1-1,0 1 1,1 0-1,-1 0 1,1 0 0,-1-1-1,1 1 1,-1 0-1,0 2 1,0 1 64,-1 0-1,1 0 1,0 0-1,0 0 1,1 1-1,-1-1 1,1 0-1,0 0 1,0 1-1,1 5 1,2 7 247,6 21 0,-6-26-188,1 5 11,1-1 1,1 0 0,0 0 0,1 0-1,1-1 1,1 0 0,0 0 0,19 23-1,-20-29-146,0-1 0,1 0 0,0 0 0,0-1 0,1 0 0,0-1 0,0 0 0,0-1-1,0 0 1,1 0 0,0-1 0,0 0 0,22 3 0,-21-5-231,1 0 0,0-1 0,0 0 0,-1-2 0,1 1 0,17-4 0,-23 3-232,1-1-1,-1-1 0,0 1 1,1-1-1,-1 0 0,0-1 0,-1 1 1,1-1-1,-1-1 0,1 1 1,9-11-1,-3 1-2102,20-28 1,-15 14 988</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4.521"/>
    </inkml:context>
    <inkml:brush xml:id="br0">
      <inkml:brushProperty name="width" value="0.05" units="cm"/>
      <inkml:brushProperty name="height" value="0.05" units="cm"/>
      <inkml:brushProperty name="color" value="#FF0066"/>
    </inkml:brush>
  </inkml:definitions>
  <inkml:trace contextRef="#ctx0" brushRef="#br0">97 1 13107,'-5'0'508,"0"1"0,0 0 1,-1 0-1,1 1 0,0-1 1,0 1-1,0 0 0,1 1 1,-1-1-1,0 1 0,1 0 1,-8 6-1,10-7-363,-1 0 0,1 1 0,0-1-1,0 0 1,0 1 0,0 0 0,1-1 0,-1 1 0,1 0 0,0 0 0,0 0 0,0 0 0,0 0-1,0 0 1,0 0 0,1 0 0,0 0 0,0 1 0,0-1 0,0 0 0,0 0 0,1 6 0,1 0-19,1 0 1,-1 0-1,2-1 1,-1 0-1,1 1 1,0-1 0,5 7-1,-7-12-113,0 0-1,0-1 0,1 1 1,-1-1-1,0 1 1,1-1-1,-1 0 0,1 0 1,0 0-1,0-1 0,0 1 1,0 0-1,0-1 1,0 0-1,0 0 0,0 0 1,1 0-1,-1 0 1,0-1-1,0 1 0,1-1 1,3 0-1,-5 0-45,-1-1-1,1 1 0,0 0 1,0-1-1,-1 1 1,1-1-1,0 1 1,-1-1-1,1 0 0,-1 0 1,1 0-1,-1 0 1,1 0-1,-1 0 1,2-2-1,15-22-2343,-6 7 1257,1 1 541</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5.351"/>
    </inkml:context>
    <inkml:brush xml:id="br0">
      <inkml:brushProperty name="width" value="0.05" units="cm"/>
      <inkml:brushProperty name="height" value="0.05" units="cm"/>
      <inkml:brushProperty name="color" value="#FF0066"/>
    </inkml:brush>
  </inkml:definitions>
  <inkml:trace contextRef="#ctx0" brushRef="#br0">162 914 12571,'-5'0'424,"1"0"1,-1 1-1,1 0 1,-1-1-1,1 1 1,0 1-1,-1-1 1,1 1-1,0-1 1,0 1-1,0 1 1,0-1-1,0 0 1,0 1-1,1 0 1,-1 0-1,1 0 1,0 0-1,0 0 1,-3 5-1,-3 6 503,1 0-1,0 0 0,1 1 1,-7 18-1,6-13-289,4-10-325,0 0 1,0 0 0,1 1-1,-2 17 1,4-26-278,1 0 1,0 1-1,0-1 0,0 0 1,0 1-1,0-1 1,0 0-1,1 1 0,-1-1 1,1 0-1,-1 1 0,1-1 1,0 0-1,0 0 0,0 0 1,0 0-1,1 0 0,-1 0 1,0 0-1,1 0 0,0-1 1,-1 1-1,1 0 1,0-1-1,0 1 0,0-1 1,-1 0-1,4 2 0,0-1-47,0-1-1,0 1 0,-1-1 1,1 0-1,0 0 0,1 0 0,-1-1 1,0 1-1,0-1 0,0-1 1,0 1-1,0-1 0,0 1 1,0-2-1,0 1 0,0 0 1,0-1-1,-1 0 0,1 0 1,8-6-1,-5 3-24,0 0 0,-1-1 1,1 0-1,-1 0 0,0-1 0,-1 0 1,0 0-1,0-1 0,0 0 0,5-11 0,-3 3-236,-1-1-1,8-32 0,-1 5-207,-14 41 456,1 1 1,0 0-1,0 0 1,0 0 0,0 0-1,0 0 1,1 0-1,-1 0 1,1 0 0,-1 1-1,1-1 1,-1 0-1,1 1 1,0-1 0,0 1-1,3-2 1,-3 2-7,1 0-1,0 0 1,0 1 0,0-1 0,-1 1-1,1 0 1,0-1 0,0 1 0,0 0-1,0 1 1,-1-1 0,1 0 0,3 2-1,-3-1-150,0-1-1,-1 1 1,1-1-1,0 0 1,0 1-1,0-1 1,-1 0-1,1-1 1,0 1-1,0 0 1,-1-1-1,1 0 0,0 1 1,-1-1-1,1 0 1,0-1-1,-1 1 1,1 0-1,-1-1 1,0 1-1,1-1 1,-1 0-1,0 0 1,0 0-1,0 0 1,0 0-1,-1 0 1,1 0-1,2-5 0,60-111-5871,-9 17 5596,-53 97 859,1 0-1,-1 0 0,0-1 0,0 1 0,0 0 1,0-1-1,-1 1 0,1-1 0,-1 1 1,0-7-1,-1 11-357,0 0 1,0 0-1,0 0 1,0 0 0,0 0-1,0-1 1,0 1-1,0 0 1,0 0-1,-1 0 1,1 0-1,0 0 1,0 0 0,0 0-1,0 0 1,0-1-1,0 1 1,0 0-1,0 0 1,-1 0 0,1 0-1,0 0 1,0 0-1,0 0 1,0 0-1,0 0 1,0 0 0,-1 0-1,1 0 1,0 0-1,0 0 1,0 0-1,0 0 1,0 0-1,-1 0 1,1 0 0,0 0-1,0 0 1,0 0-1,0 0 1,0 0-1,0 0 1,-1 0 0,1 0-1,0 0 1,0 1-1,0-1 1,0 0-1,0 0 1,0 0 0,0 0-1,0 0 1,-1 0-1,1 0 1,0 1-1,-7 4 517,4 0-464,1 0 0,0 0 0,0 0-1,0 0 1,0 1 0,1-1 0,0 0 0,0 1 0,0-1-1,1 1 1,-1-1 0,1 1 0,1-1 0,0 7 0,0-3-53,1 0 0,0-1 0,0 1 0,1-1 0,0 1 0,0-1 0,10 16 0,-12-22-74,0 1 1,1-1 0,0 0-1,0 0 1,0 1 0,0-1 0,0 0-1,0 0 1,0-1 0,0 1-1,1 0 1,-1-1 0,1 0-1,-1 1 1,1-1 0,0 0-1,-1 0 1,1 0 0,0-1-1,0 1 1,0-1 0,-1 0-1,1 1 1,0-1 0,0 0-1,0-1 1,0 1 0,0 0 0,-1-1-1,1 0 1,0 0 0,0 1-1,-1-2 1,1 1 0,-1 0-1,1 0 1,-1-1 0,1 1-1,-1-1 1,0 0 0,0 0-1,0 0 1,0 0 0,2-3-1,3-3-351,-2-1-1,1 0 0,-1 0 0,0-1 0,-1 1 0,0-1 0,-1 0 1,0 0-1,0 0 0,-1-1 0,1-13 0,0-8-591,-2 1 0,-4-48 0,-2 41 735,-2 0 0,-1 1 0,-25-71 0,19 69 683,-2 1-1,-1 0 1,-1 1 0,-3 1 0,-1 1-1,-39-48 1,43 65 1250,18 18-1622,-1 0 1,1-1 0,0 1 0,-1 0-1,1 0 1,-1-1 0,1 1-1,0 0 1,-1 0 0,1 0 0,0 0-1,-1 0 1,1 0 0,-1 0-1,1 0 1,-1 0 0,1 0 0,0 0-1,-1 0 1,1 0 0,-1 0-1,1 0 1,0 0 0,-1 0 0,1 0-1,-1 0 1,1 1 0,0-1-1,-1 0 1,1 0 0,0 0 0,-1 1-1,-5 11 1516,4-4-1216,1 0 0,0 0-1,1 0 1,0 0 0,0 0 0,1 0 0,0 0-1,3 10 1,21 65 1045,-15-53-1060,2 0 0,1-1 0,1 0 1,1-1-1,2-1 0,1-1 0,1 0 1,1-1-1,44 41 0,50 40-1236,-112-104 668,1 1-93,0 0-1,0-1 1,0 0-1,0 0 1,3 2-1,-5-3 163,-1-1 0,1 0 0,-1 0 1,0 0-1,1 0 0,-1 0 0,1 0 0,-1 0 0,0 0 0,1 0 0,-1 0 0,1 0 0,-1 0 0,1 0 0,-1 0 0,0 0 0,1 0 0,-1 0 1,1 0-1,-1-1 0,0 1 0,1 0 0,-1 0 0,0 0 0,1-1 0,-1 1 0,0 0 0,1-1 0,-1 1 0,0 0 0,1 0 0,-1-1 1,0 1-1,0-1 0,0 1 0,1 0 0,-1-1 0,0 1 0,0-1 0,0 1 0,0 0 0,0-1 0,0 1 0,0-1 0,1 1 0,-1 0 0,-1-1 1,1 1-1,0-1 0,0 0 0,2-12-1856</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5.784"/>
    </inkml:context>
    <inkml:brush xml:id="br0">
      <inkml:brushProperty name="width" value="0.05" units="cm"/>
      <inkml:brushProperty name="height" value="0.05" units="cm"/>
      <inkml:brushProperty name="color" value="#FF0066"/>
    </inkml:brush>
  </inkml:definitions>
  <inkml:trace contextRef="#ctx0" brushRef="#br0">0 327 16428,'1'1'153,"0"0"1,-1 0 0,1-1-1,0 1 1,0 0 0,0-1-1,0 1 1,0-1-1,0 1 1,0-1 0,0 0-1,0 1 1,0-1 0,0 0-1,0 0 1,0 0 0,1 0-1,-1 0 1,0 0 0,0 0-1,0 0 1,0 0 0,0 0-1,0-1 1,1 1 0,29-11 1017,-27 10-995,16-8 481,0-1-1,0-1 1,-1-1-1,-1-1 1,28-23 0,-15 6 960,53-65 0,-82 93-1562,0-1 1,0 1-1,0-1 1,0 1-1,0 0 1,1 0-1,-1 0 1,5-3-1,-7 5-51,1 0 0,-1 0 0,1 0 0,-1 0 0,0 0 0,1 0 0,-1 0 0,0 0 0,1 0 0,-1 0 0,0 0 0,1 0 0,-1 0 0,0 0 0,1 0 0,-1 0 0,0 0 0,1 0 0,-1 1 0,0-1 0,1 0 0,-1 0 0,0 0 0,1 1 0,-1-1 0,1 1 0,0 0-4,0 1 0,-1-1 0,1 1 0,0-1 0,0 1 0,-1 0 0,1-1-1,0 4 1,6 29-2,-5-20 4,1 0 1,7 22 0,-8-32-4,-1-1 0,1 1 0,0 0-1,0-1 1,0 1 0,1-1 0,-1 0 0,1 0 0,-1 0 0,1 0 0,0 0 0,1 0 0,5 3 0,-7-5 0,1 1 1,0-1-1,0 0 0,-1-1 0,1 1 1,0 0-1,0-1 0,0 1 1,0-1-1,0 0 0,0 0 0,-1 0 1,1-1-1,0 1 0,0-1 1,0 1-1,0-1 0,0 0 0,-1 0 1,1 0-1,5-3 0,-5 2 14,0 0 0,0 0 0,0-1 0,0 1 0,0-1-1,0 1 1,-1-1 0,1 0 0,-1 0 0,0 0 0,0 0-1,0 0 1,0-1 0,0 1 0,-1-1 0,2-4 0,-2 4 26,-1-1-1,1 0 1,-1 1 0,0-1 0,-1 1 0,1-1-1,-1 1 1,0-1 0,0 1 0,0-1 0,-1 1 0,1 0-1,-1 0 1,0 0 0,0 0 0,-1 0 0,1 0-1,-1 0 1,0 1 0,-3-4 0,-5-5 9,-1 1-1,0 0 1,0 1 0,-21-12-1,23 15-106,0 1 0,-1 1 0,-12-5 0,18 8-116,0 1 0,1-1 0,-1 1 0,0 0 1,0 1-1,0-1 0,0 1 0,0 0 1,0 0-1,-5 1 0,9-1-28,-1 1 0,1-1-1,0 1 1,0-1 0,0 1 0,0-1-1,0 1 1,-1 0 0,1-1 0,0 1-1,0 0 1,1 0 0,-1 0 0,0 0-1,-1 1 1,2-2 171,0 1 0,-1-1-1,1 1 1,0-1 0,0 0-1,0 1 1,0-1 0,0 1 0,0-1-1,0 0 1,0 1 0,0-1 0,0 1-1,0-1 1,0 1 0,0-1 0,0 0-1,0 1 1,0-1 0,0 1 0,0-1-1,1 0 1,-1 1 0,0-1 0,0 0-1,0 1 1,1-1 0,-1 0 0,0 1-1,1-1 1,-1 0 0,0 1-1,1-1 1,-1 0 0,0 0 0,1 1-1,-1-1 1,0 0 0,1 0 0,-1 0-1,1 0 1,-1 1 0,0-1 0,1 0-1,-1 0 1,1 0 0,-1 0 0,0 0-1,1 0 1,18 2 24</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16.351"/>
    </inkml:context>
    <inkml:brush xml:id="br0">
      <inkml:brushProperty name="width" value="0.05" units="cm"/>
      <inkml:brushProperty name="height" value="0.05" units="cm"/>
      <inkml:brushProperty name="color" value="#FF0066"/>
    </inkml:brush>
  </inkml:definitions>
  <inkml:trace contextRef="#ctx0" brushRef="#br0">67 378 16668,'0'0'182,"1"-1"1,-1 1-1,0-1 1,1 1 0,-1-1-1,0 1 1,1-1 0,-1 1-1,0-1 1,0 0 0,0 1-1,1-1 1,-1 1 0,0-1-1,0 1 1,0-1-1,0 0 1,0 1 0,0-1-1,0 1 1,0-1 0,-1-1-1,1 2-49,0 0-1,-1 0 0,1-1 1,-1 1-1,1 0 0,-1 0 1,1 0-1,-1 0 0,1 0 1,0-1-1,-1 1 0,1 0 1,-1 0-1,1 0 0,-1 0 1,1 1-1,-1-1 0,1 0 1,-1 0-1,1 0 0,-1 0 1,-3 1 199,1 1 0,-1-1-1,1 1 1,0-1 0,-1 1 0,-2 3 0,2-2-233,1 0-1,1 0 1,-1 0 0,0 1-1,1-1 1,0 1 0,0 0 0,0-1-1,0 1 1,0 0 0,1 0 0,-2 7-1,3-8-90,-1 0-1,1 0 1,-1 0 0,1 0-1,0 0 1,0 0-1,0 1 1,1-1 0,-1 0-1,1 0 1,0 0 0,0 0-1,0 0 1,0 0-1,0 0 1,0-1 0,4 6-1,1-1 10,0-1 1,0 0-1,1 0 0,-1 0 1,1-1-1,11 6 0,50 25 220,-13-8 121,-42-21-179,-1 1 1,0 0-1,-1 1 0,14 13 0,-22-19-139,0 0-1,-1 0 1,1 1-1,-1-1 1,0 0-1,0 1 1,0-1-1,-1 1 1,2 4 0,-2-6-33,-1 0 0,0 0 0,0 0 1,1 0-1,-1 0 0,0 0 1,0 0-1,-1 0 0,1 1 0,0-1 1,-1 0-1,1 0 0,-1 0 1,0 0-1,0-1 0,0 1 0,0 0 1,-1 2-1,1-3-10,1 0 1,-1-1-1,1 1 1,-1 0-1,1-1 1,-1 1-1,1 0 1,-1-1-1,0 1 1,1-1-1,-1 1 0,0-1 1,0 0-1,1 1 1,-1-1-1,0 1 1,0-1-1,0 0 1,1 0-1,-1 0 1,0 1-1,0-1 0,0 0 1,0 0-1,0 0 1,1 0-1,-1-1 1,0 1-1,0 0 1,0 0-1,0 0 0,1-1 1,-1 1-1,0 0 1,0-1-1,0 1 1,1 0-1,-1-1 1,0 1-1,1-1 1,-1 0-1,0 1 0,1-1 1,-2-1-1,-1-1-53,0 0-1,0-1 0,0 0 0,0 1 0,1-1 1,-4-8-1,4 7 19,1 0 1,0 0-1,0 0 0,0 0 0,0 1 1,1-1-1,0-1 0,0 1 1,0 0-1,1 1 0,-1-1 1,1 0-1,2-5 0,3-9 1,16-34-1,-17 41 30,3-8 25,0 0 0,-1 0 0,3-22 0,-7 32 17,-2 0-1,0 0 0,0-1 1,-1 1-1,0 0 0,0 0 1,-2 0-1,-2-14 0,4 22-26,-1-1-1,1 1 0,-1 0 1,0 0-1,0 0 1,0 0-1,0 0 0,0 0 1,0 0-1,0 1 1,0-1-1,-1 0 0,1 1 1,-3-3-1,3 4-4,1 0 1,0-1-1,-1 1 0,1 0 0,0 0 0,-1 0 1,1 0-1,0 0 0,0 0 0,-1 0 1,1 0-1,0 0 0,-1 0 0,1 0 0,0 0 1,-1 0-1,1 0 0,0 0 0,-1 0 0,1 0 1,0 0-1,-1 0 0,1 0 0,0 1 0,0-1 1,-1 0-1,1 0 0,0 0 0,0 0 1,-1 1-1,1-1 0,0 0 0,0 0 0,0 1 1,-1-1-1,1 0 0,0 0 0,0 1 0,0-1 1,0 0-1,-1 1 0,1-1 0,0 0 0,0 1 1,0-1-1,0 0 0,0 1 0,-3 17 63,3-11-26,0 0 0,0 0 0,0-1 1,1 1-1,1 0 0,-1 0 0,1 0 0,0-1 0,0 1 1,1-1-1,0 1 0,0-1 0,0 0 0,1 0 0,7 8 1,-8-10 26,0-1 1,1 1-1,-1-1 0,1 0 1,-1 0-1,1-1 1,0 1-1,0-1 1,0 0-1,1 0 1,-1 0-1,0 0 1,1-1-1,-1 0 1,1 0-1,-1 0 1,1 0-1,0-1 1,-1 0-1,1 0 1,0 0-1,-1 0 0,1-1 1,7-2-1,-5 1-5,0-1-1,0 0 1,0 0-1,0-1 1,-1 0-1,1 0 1,-1-1-1,0 0 0,0 0 1,-1 0-1,1 0 1,6-10-1,-2 2 43,-1-1-1,0 0 0,-1 0 1,11-28-1,-14 31-130,-2-1 0,1 1 0,-1-1 0,-1 0 0,0 0-1,-1 0 1,0 0 0,-1-1 0,0 1 0,-1 0 0,0 0 0,-1 0 0,0 0 0,-1 0 0,-5-14 0,-8-16-1284,-1-1-4449,4 16 2633</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7.967"/>
    </inkml:context>
    <inkml:brush xml:id="br0">
      <inkml:brushProperty name="width" value="0.05" units="cm"/>
      <inkml:brushProperty name="height" value="0.05" units="cm"/>
      <inkml:brushProperty name="color" value="#FF0066"/>
    </inkml:brush>
  </inkml:definitions>
  <inkml:trace contextRef="#ctx0" brushRef="#br0">379 1875 10570,'42'-1'4623,"85"-8"-1887,352-66 698,-403 60-3178,-1-3 0,-1-4 0,119-51 0,-133 45-55,-1-3 0,-2-3 0,-1-2 0,80-68 0,-113 84 109,-1-1 0,-1-1 0,32-42 0,-44 50-191,1-1 0,-2 0-1,0-1 1,-1 1 0,0-1 0,-1-1 0,-1 1 0,3-20-1,-3 2-55,-2-1-1,-2 1 0,-2-37 0,-18-103-125,12 134-11,-2 1 1,-2-1-1,-1 2 1,-19-40-1,5 22 14,-66-102 0,73 130 73,-2 2 1,0 0-1,-2 1 1,0 2-1,-2 0 1,0 1 0,-2 2-1,0 1 1,-1 1-1,-1 1 1,-1 2-1,0 0 1,-1 2-1,0 2 1,-1 1 0,-1 1-1,1 2 1,-53-5-1,38 8 38,-1 2 0,1 3-1,0 1 1,-67 13 0,85-9-42,1 1 1,0 2 0,0 0-1,1 2 1,0 1-1,1 1 1,0 2 0,-33 24-1,27-14-5,1 2 0,-33 38 0,-48 69 8,-54 92-13,123-159 39,-53 114-1,75-132 39,3 0-1,1 1 0,-14 70 1,25-81 37,0 0 0,3 0 0,1 1 0,2-1 0,6 47 0,-2-62-93,0 1 1,1-1-1,2 0 0,0-1 1,2 1-1,0-1 1,2-1-1,0 0 0,1-1 1,2 0-1,0 0 1,1-2-1,1 0 0,1-1 1,0 0-1,1-1 0,1-1 1,1-1-1,0-1 1,1-1-1,1 0 0,0-2 1,33 13-1,5-5-752,78 14 0,-72-19 1301,10 5-559</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13.086"/>
    </inkml:context>
    <inkml:brush xml:id="br0">
      <inkml:brushProperty name="width" value="0.05" units="cm"/>
      <inkml:brushProperty name="height" value="0.05" units="cm"/>
      <inkml:brushProperty name="color" value="#FF0066"/>
    </inkml:brush>
  </inkml:definitions>
  <inkml:trace contextRef="#ctx0" brushRef="#br0">0 30 16892,'10'8'6777,"-7"-19"-7761,3-16 792</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31.730"/>
    </inkml:context>
    <inkml:brush xml:id="br0">
      <inkml:brushProperty name="width" value="0.05" units="cm"/>
      <inkml:brushProperty name="height" value="0.05" units="cm"/>
      <inkml:brushProperty name="color" value="#FF0066"/>
    </inkml:brush>
  </inkml:definitions>
  <inkml:trace contextRef="#ctx0" brushRef="#br0">405 507 8066,'-1'0'179,"0"0"0,1 0-1,-1 0 1,1 0 0,-1 0 0,0-1 0,1 1 0,-1 0 0,1 0 0,-1-1 0,1 1 0,-1 0-1,1-1 1,-1 1 0,1 0 0,-1-1 0,1 1 0,-1-1 0,1 1 0,0-1 0,-1 1-1,1-1 1,0 1 0,-1-1 0,1 1 0,0-1 0,0 1 0,-1-1 0,1 0 0,0 1 0,0-1-1,0 1 1,0-2 0,-2-7 2165,1 7-1413,1 1-901,0 1 0,-1 0 0,1 0 0,0 0 0,0-1 0,0 1 0,0 0 0,0 0-1,-1-1 1,1 1 0,0 0 0,0 0 0,0-1 0,0 1 0,0 0 0,0-1 0,0 1 0,0 0 0,0 0 0,0-1 0,0 1 0,0 0 0,0 0 0,0-1 0,0 1 0,0 0 0,0-1-1,1 1 1,-1 0 0,0 0 0,0 0 0,0-1 0,0 1 0,0 0 0,1 0 0,-1-1 0,0 1 0,0 0 0,0 0 0,1 0 0,-1 0 0,0-1 0,0 1 0,1 0 0,-1 0-1,0 0 1,0 0 0,1 0 0,-1 0 0,0 0 0,0 0 0,1 0 0,-1 0 0,0 0 0,1 0 0,-1 0 0,0 0 0,0 0 0,1 0 0,-1 0 0,0 0 0,0 0 0,1 0 0,-1 0-1,3 1 66,1-1-1,-1 1 0,0-1 0,0 1 1,-1 0-1,5 2 0,14 4 160,35 1 127,111 0-1,-102-7-339,-40 0-31,260 13 88,-220-8-73,1 4 0,83 23 1,-120-26-2,1-1 0,0-1 0,0-2 0,0-1 0,0-1 0,1-2 1,-1-1-1,33-6 0,6-4 76,71-8 161,-104 16 29,70 3 0,-77 3-90,120 5 1082,-119-8-915,1-1 0,56-10 1,-36 2-73,-1 2 0,80-1 0,-96 7-235,1-2 1,-1-1-1,0-2 0,43-13 1,167-34-9,-207 45-44,-1 0 1,0-3-1,0-1 1,35-19-1,-65 28-14,0 0 0,0-1 0,0 1 0,0-1 0,-1-1 0,0 1 0,0-1 0,0 0 0,5-9 0,1 0-51,-9 13 51,-1 0 1,0 0-1,0 1 0,0-1 0,0 0 1,0 0-1,0 0 0,0-1 1,-1 1-1,1 0 0,-1 0 0,1 0 1,-1 0-1,0 0 0,0-1 1,0 1-1,0 0 0,0 0 1,-1 0-1,1-1 0,-1 1 0,1 0 1,-1 0-1,0 0 0,0 0 1,0 0-1,0 0 0,0 0 0,0 0 1,0 1-1,-1-1 0,1 0 1,-3-2-1,-5-4-69,-1-1-1,1 2 1,-1-1 0,-19-9 0,22 12-23,-23-12-68,0 0 0,-1 2 0,0 1 0,-45-12 0,59 21 126,-144-34-136,139 35 136,-1 2 0,1 0 1,-1 1-1,0 2 0,-30 4 1,-528 69-158,200-54 185,336-20 14,-377 6 171,244-4-19,-101 9 131,199-1-250,-181 15 657,236-24-665,0 2 1,0 0-1,0 1 0,0 2 1,1 1-1,0 0 0,0 2 1,1 1-1,0 0 1,0 2-1,1 1 0,-32 24 1,46-30-26,1 0 0,0 1 1,0-1-1,0 1 0,1 1 0,0-1 1,1 1-1,0 0 0,0 0 0,1 1 1,0-1-1,1 1 0,0 0 0,-2 12 1,4-14 42,0 0 1,0-1-1,1 1 1,0 0-1,1 0 1,-1 0-1,2 0 1,-1 0-1,1-1 1,0 1-1,0-1 1,1 1-1,0-1 1,1 0-1,-1 0 1,1 0-1,1-1 1,-1 1 0,8 6-1,-3-4 21,0-1 1,1 0-1,0-1 1,1 0-1,0 0 1,0-1-1,0-1 1,1 0-1,0 0 1,-1-1-1,2-1 1,-1 0-1,17 2 0,4-2-15,1 0-1,0-2 1,60-6-1,108-22-2101,-101 3 1136</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38.566"/>
    </inkml:context>
    <inkml:brush xml:id="br0">
      <inkml:brushProperty name="width" value="0.05" units="cm"/>
      <inkml:brushProperty name="height" value="0.05" units="cm"/>
      <inkml:brushProperty name="color" value="#FF0066"/>
    </inkml:brush>
  </inkml:definitions>
  <inkml:trace contextRef="#ctx0" brushRef="#br0">732 2097 8010,'0'-1'307,"0"0"1,0 1 0,0-1-1,0 0 1,0 1 0,1-1-1,-1 0 1,0 1 0,0-1-1,1 0 1,-1 1 0,0-1-1,1 0 1,-1 1 0,1-1-1,-1 1 1,1-1 0,-1 1-1,1-1 1,-1 1 0,1-1-1,1 0 1,0 0 76,0 0 1,1 0 0,-1 0-1,1 0 1,-1 1-1,5-1 1,3 0 466,-1 0 1,16 2-1,-11 0-659,0-1-1,0 0 0,-1-1 1,1 0-1,0-1 1,0 0-1,-1-2 0,0 1 1,1-2-1,-2 0 0,1 0 1,0-1-1,20-14 1,17-13 120,168-126 1185,-197 140-1473,0-2-1,-1-1 1,-1 0-1,17-27 1,9-14-27,-26 38 40,-1 0 1,-1-1-1,-2-1 0,13-30 1,-9 4-10,-2 0 1,-3-2 0,14-100-1,-25 121-12,-3-56 0,-2 55-28,6-51 0,4 26 33,0 4 78,0-60 0,-8 111-17,-1 0 0,1 0 0,-1 0 1,0 0-1,0 0 0,0 0 0,0 0 0,-1 0 0,-4-8 0,1 5 116,-1 0-1,0 0 1,0 1-1,-8-8 0,3 2 17,0 0-1,1 0 1,-15-28-1,-18-47 120,27 53-305,-27-44-1,36 68-12,-1 0 1,0 0-1,0 1 1,-2 0-1,1 1 1,-1 0 0,-20-13-1,-47-23 67,45 28-52,-39-28 1,42 23-22,11 8-2,-33-21 0,45 32-11,-1-1 1,0 1 0,0 0 0,0 1 0,-1 0-1,1 0 1,-1 0 0,1 1 0,-9 0-1,-1 1 0,1 1-1,-1 0 0,0 1 1,-17 6-1,-65 21 41,32-7-7,-1-7-25,49-13-2,1 2 0,-1 1 0,1 0 0,-17 8 1,-3 5-14,0 2 0,-42 30 0,62-37 7,0 1 0,1 1 0,1 0-1,1 1 1,0 1 0,-13 19 0,-6 19 19,3 0 0,-29 73 0,43-83-21,1 1-1,-10 56 0,0 1-17,12-55 42,2 0 0,1 0-1,-5 80 1,17-60 4,2-1 0,19 99 1,-7-60-4,-9-63 63,21 83 1,-22-111-33,0 1 0,2-1 1,0 0-1,0 0 0,1-1 0,1 0 1,0-1-1,17 19 0,-12-18 34,1-1-1,0 0 1,2-1-1,-1 0 1,1-2-1,1 0 1,-1-1 0,37 13-1,44 21 135,-39-16-144,-46-22-52,0 0 0,1-1 0,-1-1 0,1 0 0,0-1 0,0-1 0,0 0 0,15-1 0,15-3 122,53-10 0,-48 5-106,-33 5 68,-1-1 0,1 0 0,-1 0 0,0-2 0,0 0 0,-1-1 0,1 0 0,-1-1 0,-1-1-1,0 0 1,24-22 0,-17 16 122,-20 15-226,0 0 1,0-1 0,0 1-1,1 0 1,-1 0 0,0 0-1,1-1 1,-1 1 0,0 0-1,0 0 1,1 0 0,-1 0-1,0-1 1,1 1-1,-1 0 1,0 0 0,1 0-1,-1 0 1,0 0 0,1 0-1,-1 0 1,0 0 0,1 0-1,-1 0 1,0 0 0,1 0-1,-1 0 1,0 1 0,1-1-1,-1 0 1,0 0 0,1 0-1,-1 0 1,0 0 0,1 1-1,-1-1 1,0 0 0,0 0-1,1 1 1,-1-1 0,0 0-1,0 0 1,0 1 0,1-1-1,-1 0 1,0 1-1,0-1 1,0 0 0,0 1-1,0-1 1,0 0 0,1 1-1,-1-1 1,0 0 0,0 1-1,0-1 1,0 0 0,0 1-1,0 0 1,-1 0-567,1 1 1,0 0-1,-1 0 1,1 0-1,-1 0 0,1 0 1,-1 0-1,0-1 1,0 1-1,1 0 0,-1-1 1,-2 3-1,-8-13-1143</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49.167"/>
    </inkml:context>
    <inkml:brush xml:id="br0">
      <inkml:brushProperty name="width" value="0.05" units="cm"/>
      <inkml:brushProperty name="height" value="0.05" units="cm"/>
      <inkml:brushProperty name="color" value="#FF0066"/>
    </inkml:brush>
  </inkml:definitions>
  <inkml:trace contextRef="#ctx0" brushRef="#br0">19 1 15291,'-11'17'648,"3"1"-55,13 2-497,27-2-96</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52.497"/>
    </inkml:context>
    <inkml:brush xml:id="br0">
      <inkml:brushProperty name="width" value="0.05" units="cm"/>
      <inkml:brushProperty name="height" value="0.05" units="cm"/>
      <inkml:brushProperty name="color" value="#FF0066"/>
    </inkml:brush>
  </inkml:definitions>
  <inkml:trace contextRef="#ctx0" brushRef="#br0">317 631 6433,'1'-1'429,"-1"0"-1,0 0 0,0 0 0,1 0 0,-1 0 1,1 0-1,-1 0 0,1 0 0,-1 0 1,1 0-1,0 0 0,-1 0 0,1 0 0,0 0 1,1-1-1,17-12 2313,-11 8-1423,-7 5-1180,0-1 196,1 1 0,-1 0 0,1-1 1,0 1-1,0 0 0,0 0 1,2-1-1,-3 2-287,1 0 0,-1 0 0,0 0 0,1 0 0,-1 0 0,0 0 0,0 0 1,1 0-1,-1 1 0,0-1 0,0 0 0,1 1 0,1 1 0,12 4 213,12 6 160,0-1 1,43 11 0,211 32-45,-202-45-58,128 0 0,-96-6 53,-44 0-78,-49-3-256,1-2 0,-1 0 0,0 0 0,0-2 0,28-9 1,84-38 309,34-29 341,-155 75-655,-1 0 0,0-1 0,0 0 0,0 0 0,-1-1 0,1 0 0,-2 0 0,1-1 0,-1 1 0,0-2 1,-1 1-1,0-1 0,0 1 0,5-16 0,-8 18 2,0 0 0,0 0 0,-1 0 0,1-1 0,-2 1 0,1-1 0,-1 1 0,0 0 0,0-1 0,0 1 0,-1-1 0,0 1 0,0 0 0,-1-1 0,0 1 0,0 0 0,-1 0 0,1 0 0,-1 1 0,0-1 0,-1 1 0,1-1 0,-6-5 0,-3-3-17,-2 0 0,1 0 0,-2 1 1,0 1-1,0 0 0,-1 1 0,-1 1 0,1 1 0,-2 0 1,1 1-1,-1 1 0,-28-8 0,-47-5 26,53 13-33,-1-2 0,1-2-1,-65-27 1,83 28-11,-1 1 0,0 1 0,-1 2 0,1 0 1,-1 1-1,-38-3 0,21 7-13,1 1 1,0 2-1,-48 9 0,-83 20 10,137-23 1,0 2-1,-64 28 1,-137 98-45,198-112 47,25-16 6,0 0-1,1 1 1,-1 1-1,2 0 0,-12 13 1,7-4-1,2 0 0,-18 31 0,16-22 4,1 0 0,-16 47 0,26-61 38,0 0 1,0 1 0,2 0-1,0-1 1,0 1 0,1 0-1,2 24 1,0-32 18,0-1-1,0 0 1,1 0 0,0 0-1,0 0 1,0-1 0,0 1-1,1-1 1,0 1 0,0-1-1,1 0 1,7 9-1,-5-8 16,1 0 0,-1-1 0,1 0 0,0 0-1,0 0 1,0-1 0,1 0 0,11 4-1,5-1 80,0-1-1,0-1 1,1-1-1,-1-1 0,37 0 1,115-13 71,-107 4-1676,-20 6-849,-11 5 703</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0.485"/>
    </inkml:context>
    <inkml:brush xml:id="br0">
      <inkml:brushProperty name="width" value="0.05" units="cm"/>
      <inkml:brushProperty name="height" value="0.05" units="cm"/>
      <inkml:brushProperty name="color" value="#FF0066"/>
    </inkml:brush>
  </inkml:definitions>
  <inkml:trace contextRef="#ctx0" brushRef="#br0">14 220 11771,'0'0'77,"0"0"1,0 0-1,0 0 1,0 0 0,-1 0-1,1 0 1,0 0 0,0 0-1,0 0 1,0 0-1,0 0 1,-1 0 0,1 0-1,0 0 1,0-1-1,0 1 1,0 0 0,0 0-1,0 0 1,-1 0 0,1 0-1,0 0 1,0 0-1,0-1 1,0 1 0,0 0-1,0 0 1,0 0 0,0 0-1,0 0 1,0-1-1,0 1 1,0 0 0,0 0-1,0 0 1,0 0 0,0 0-1,0-1 1,0 1-1,0 0 1,0 0 0,0 0-1,0 0 1,0-1 0,0 1-1,0 0 1,0 0-1,0 0 1,0 0 0,0 0-1,0 0 1,0-1 0,0 1-1,1 0 1,-1 0-1,0 0 1,0 0 0,0 0-1,0 0 1,7-9 2217,2 3-1413,0-1 0,0 0 0,-1-1 0,-1 0 1,11-12-1,28-49 840,-2 3-1221,-34 55-489,-7 8-22,-7 7-16,-37 41 42,-15 15-26,49-53 44,0-1 0,-1 0 0,0-1 0,0 0 0,0 0 0,-12 5 0,7-6 813,13-4-835,0 0 1,0 0-1,0 0 0,0 0 1,0 0-1,0 0 1,-1 0-1,1 0 0,0 0 1,0 0-1,0-1 1,0 1-1,0 0 0,0 0 1,0 0-1,0 0 0,0 0 1,0 0-1,0 0 1,0 0-1,0 0 0,-1 0 1,1 0-1,0 0 0,0 0 1,0 0-1,0-1 1,0 1-1,0 0 0,0 0 1,0 0-1,0 0 0,0 0 1,0 0-1,0 0 1,0 0-1,0 0 0,0 0 1,0-1-1,0 1 0,0 0 1,0 0-1,0 0 1,0 0-1,0 0 0,0 0 1,0 0-1,0 0 0,0 0 1,1 0-1,-1-1 1,0 1-1,0 0 0,0 0 1,0 0-1,0 0 0,16-18 841,-5 7-788,7-8-145,27-23 1,-3 5-3916,-20 14 2449</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1.445"/>
    </inkml:context>
    <inkml:brush xml:id="br0">
      <inkml:brushProperty name="width" value="0.05" units="cm"/>
      <inkml:brushProperty name="height" value="0.05" units="cm"/>
      <inkml:brushProperty name="color" value="#FF0066"/>
    </inkml:brush>
  </inkml:definitions>
  <inkml:trace contextRef="#ctx0" brushRef="#br0">127 638 10250,'-6'2'547,"5"-1"-157,0-1 0,-1 1 0,1-1 0,0 0 0,0 1 0,-1-1 0,1 0 0,0 0 0,-1 0 0,-1 0 0,2 0-276,0 0-1,1-1 0,-1 1 1,1-1-1,-1 1 0,1-1 0,-1 1 1,1-1-1,-1 1 0,1-1 1,-1 1-1,1-1 0,0 0 1,-1 1-1,1-1 0,0 1 0,0-1 1,0 0-1,-1 1 0,1-1 1,0 0-1,0 0 0,0 1 1,0-1-1,0 0 0,0 0 1,-1-31 681,2 0 1,1 1 0,8-46-1,-4 36-545,2-57 0,-9 63-103,-2 0 0,-1 0 0,-2 0 0,-11-37-1,13 60-73,1 1-1,-2-1 0,-7-13 1,11 22-18,-1 0 1,0-1 0,0 1 0,0 0-1,-1 0 1,1 0 0,-1 1 0,0-1-1,0 1 1,0-1 0,0 1 0,0 0-1,-6-3 1,8 4-33,1 1 0,-1 0 0,0 0 0,1-1 0,-1 1 0,0 0 0,1 0 0,-1 0 0,0 0 0,1 0 0,-1 0 0,0 0 0,1 0 0,-1 0 0,0 0 0,1 0 0,-1 1 0,1-1 0,-1 0 0,0 0 0,1 1 0,-1-1 0,1 0 0,-1 1 0,0 0 0,0 0 6,0 0 0,0 0 1,0 0-1,1 1 0,-1-1 0,1 0 1,-1 0-1,1 1 0,-1-1 0,1 0 1,-1 3-1,1 3 78,-1 1 1,1-1 0,1 12-1,-1-19-92,2 13 92,1-1 0,0 0-1,0 0 1,1-1 0,1 1 0,0-1 0,0 0 0,10 15 0,-1-5 82,1-1 1,0 0 0,22 19-1,-29-31-145,0 0 1,1 0-1,0-1 0,1-1 1,-1 0-1,1 0 0,1-1 1,20 8-1,-26-11-35,0-1 1,0 0-1,0 0 0,1 0 1,-1 0-1,0-1 0,1 0 1,-1 0-1,0-1 0,1 1 1,-1-1-1,0 0 0,0-1 1,1 1-1,-1-1 0,0 0 1,0 0-1,-1-1 0,1 1 0,7-7 1,0-1 9,-1-1 0,0 0 0,-1-1 0,0 0 0,-1-1 0,0 0 0,-1 0 0,-1-1 0,0 0 0,8-25 0,-13 33-13,0-1 0,0 0 0,-1 1 0,0-1 0,-1 0 0,1 1 0,-2-14 0,0 16-4,1 0-1,-1 0 1,0 0 0,0 0-1,0 1 1,-1-1 0,1 0 0,-1 0-1,0 1 1,0-1 0,0 1-1,0 0 1,-1 0 0,-4-5 0,7 8-2,0 0 0,-1-1 0,1 1 0,0 0 0,-1-1 0,1 1 0,-1 0 0,1 0 0,0-1 0,-1 1 0,1 0 0,-1 0 0,1 0 0,-1-1 0,1 1 0,-1 0 0,1 0 0,-1 0 0,1 0 1,-1 0-1,1 0 0,-1 0 0,1 0 0,-1 0 0,1 0 0,-1 1 0,1-1 0,0 0 0,-1 0 0,1 0 0,-1 0 0,1 1 0,-1-1 0,1 0 0,0 1 0,-1-1 0,1 0 0,-1 0 0,1 1 1,0-1-1,-1 1 0,1-1 0,0 0 0,0 1 0,-1-1 0,1 1 0,0-1 0,0 2 0,-10 26 3,9-24-3,-3 14 45,0 1 0,1-1 0,0 22 1,3-34-33,0 0 1,0 0 0,0 0 0,1 1-1,0-2 1,0 1 0,1 0 0,-1 0-1,1 0 1,1-1 0,-1 1 0,1-1 0,6 10-1,-7-13-11,-1 0 0,1 0 0,0 0-1,0 0 1,1 0 0,-1-1 0,0 1 0,0-1-1,1 1 1,-1-1 0,1 0 0,-1 0 0,1 0-1,0 0 1,-1-1 0,1 1 0,0-1 0,0 1-1,-1-1 1,1 0 0,0 0 0,0 0 0,-1-1-1,1 1 1,0 0 0,0-1 0,3-1 0,-1 0 3,-1 0 1,1 0-1,-1-1 1,0 1-1,0-1 1,0 0-1,0 0 1,0 0-1,-1-1 1,1 1 0,-1-1-1,0 0 1,0 1-1,4-9 1,6-18 33,-9 21-34,-1 0 0,1 1 0,1-1 0,0 1 0,9-11 0,-13 18-4,0 0 1,0 0-1,0 0 0,0 0 1,0 0-1,0 1 0,1-1 1,-1 0-1,0 1 0,1-1 1,-1 1-1,0 0 0,1-1 0,-1 1 1,1 0-1,-1 0 0,0 0 1,1 0-1,-1 0 0,1 0 1,1 1-1,4 0-128,0 1 0,0 0 1,8 4-1,12 3-2598,6-8-2674,-9-1 3687</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2.115"/>
    </inkml:context>
    <inkml:brush xml:id="br0">
      <inkml:brushProperty name="width" value="0.05" units="cm"/>
      <inkml:brushProperty name="height" value="0.05" units="cm"/>
      <inkml:brushProperty name="color" value="#FF0066"/>
    </inkml:brush>
  </inkml:definitions>
  <inkml:trace contextRef="#ctx0" brushRef="#br0">102 207 7994,'3'-10'1455,"-2"8"-758,-1-1-1,1 0 1,0 0-1,-1 1 1,1-1 0,-1 0-1,0-4 1,0 6-640,0 1-1,0 0 1,0 0 0,0-1 0,0 1-1,-1 0 1,1 0 0,0-1 0,0 1-1,0 0 1,0 0 0,0 0-1,0-1 1,-1 1 0,1 0 0,0 0-1,0 0 1,0-1 0,-1 1 0,1 0-1,0 0 1,0 0 0,0 0 0,-1 0-1,1 0 1,0-1 0,0 1 0,-1 0-1,1 0 1,0 0 0,0 0 0,-1 0-1,1 0 1,0 0 0,-1 0 0,1 0-1,0 0 1,0 0 0,-1 0-1,1 0 1,0 0 0,0 1 0,-1-1-1,1 0 1,0 0 0,0 0 0,0 0-1,-1 0 1,1 0 0,0 1 0,0-1-1,0 0 1,-1 0 0,1 0 0,0 1-1,-15 11 1198,6-2-865,0 1-1,1 0 0,0 0 1,1 0-1,0 1 0,-7 17 1,10-21-222,1 1 0,0 0 1,0 0-1,1 0 0,0 0 0,1 1 1,0-1-1,0 0 0,1 1 1,1 10-1,-1-18-144,0 0 0,1 1 0,-1-1 0,1 0 0,0 0 0,-1 1 0,1-1 0,0 0 0,0 0 0,1 0 0,-1 0 0,0 0 0,1-1 0,-1 1 0,1 0 0,-1-1 0,1 1 0,3 2 0,-2-3-11,0 0 0,0 1 0,0-1 0,0 0 0,0 0 0,0-1 0,0 1 0,0-1 0,0 1 0,0-1 0,0 0 0,4-1 0,2 0-21,-1 0-1,0-1 1,0 0 0,1 0 0,-2-1-1,1 0 1,0-1 0,0 0-1,7-5 1,-3 1-339,-1-1-1,0-1 1,-1 0 0,-1 0 0,1-1 0,-1 0-1,-1 0 1,0-1 0,-1 0 0,0-1-1,10-26 1,-12 23-519,0 0-1,-1-1 0,0 1 0,-2-1 1,0 0-1,0 0 0,-2 0 0,0 0 1,-4-29-1,-5-4-626</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2.517"/>
    </inkml:context>
    <inkml:brush xml:id="br0">
      <inkml:brushProperty name="width" value="0.05" units="cm"/>
      <inkml:brushProperty name="height" value="0.05" units="cm"/>
      <inkml:brushProperty name="color" value="#FF0066"/>
    </inkml:brush>
  </inkml:definitions>
  <inkml:trace contextRef="#ctx0" brushRef="#br0">26 11 11795,'-2'-2'607,"0"1"1,0-1 0,-1 1 0,1 0 0,0 0 0,-4-1 0,6 2-498,-1-1 1,1 1 0,0 0 0,0 0 0,0 0-1,-1 0 1,1 0 0,0 0 0,0 0 0,0 0-1,-1 0 1,1 0 0,0 0 0,0 0 0,-1 0-1,1 1 1,0-1 0,0 0 0,0 0 0,-1 0-1,1 0 1,0 0 0,0 0 0,0 0 0,0 1 0,-1-1-1,1 0 1,0 0 0,0 0 0,0 1 0,0-1 29,-1 1 1,1 0 0,0 0 0,0 0 0,0-1 0,0 1 0,0 0-1,1 0 1,-1 0 0,0-1 0,0 1 0,0 0 0,1 1 0,6 14 1055,1-1 1,1 0 0,18 24-1,-9-14-405,6 10-184,2-2 0,43 42 0,69 48-761,-133-119-22,10 11-1365,-21-14-2970,-6-5 2573,-4-5 231</inkml:trace>
  <inkml:trace contextRef="#ctx0" brushRef="#br0" timeOffset="1">13 336 16892,'8'8'1248,"5"-4"800,8-5-103,9-12-617,8-3-232,3-3-576,0 2-296,-6 1-856,-3 2-480,-2 0-1312,-3-1-393,-2 6 1481</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8:23.356"/>
    </inkml:context>
    <inkml:brush xml:id="br0">
      <inkml:brushProperty name="width" value="0.05" units="cm"/>
      <inkml:brushProperty name="height" value="0.05" units="cm"/>
      <inkml:brushProperty name="color" value="#FF0066"/>
    </inkml:brush>
  </inkml:definitions>
  <inkml:trace contextRef="#ctx0" brushRef="#br0">90 418 13235,'-1'0'159,"1"0"0,0-1 1,0 1-1,0 0 0,0 0 0,0-1 1,-1 1-1,1 0 0,0-1 1,0 1-1,-1 0 0,1 0 0,0-1 1,0 1-1,-1 0 0,1 0 0,0 0 1,-1-1-1,1 1 0,0 0 0,-1 0 1,1 0-1,0 0 0,-1 0 1,1 0-1,0 0 0,-1 0 0,1 0 1,-1 0-1,1 0 0,0 0 0,-1 0 1,1 0-1,0 0 0,-1 0 0,1 0 1,0 0-1,-1 0 0,1 1 1,-16 4 2831,12-2-2798,-1 1 0,1 0-1,0 0 1,0 0 0,0 0 0,0 1 0,1-1 0,0 1 0,0 0 0,0 0-1,0 0 1,1 0 0,0 1 0,-2 5 0,1-1-140,1 0-1,0 0 1,1-1-1,0 1 1,0 1 0,1-1-1,2 12 1,-2-20-50,0 0 1,0 0-1,0 0 1,1-1-1,-1 1 1,1 0 0,-1 0-1,1-1 1,0 1-1,0 0 1,0-1-1,0 1 1,0-1-1,0 1 1,0-1-1,0 1 1,0-1-1,1 0 1,-1 1-1,1-1 1,-1 0-1,4 2 1,-4-3-7,1 0 1,-1 0 0,1 0-1,-1 1 1,1-1 0,-1 0-1,1-1 1,-1 1 0,1 0-1,-1 0 1,1-1 0,-1 1 0,1-1-1,-1 1 1,0-1 0,1 1-1,-1-1 1,0 0 0,1 0-1,-1 0 1,0 0 0,0 0-1,0 0 1,0 0 0,0 0-1,0 0 1,0 0 0,1-2-1,2-3-51,1-1-1,-1 1 0,-1 0 0,1-1 1,-1 0-1,0 0 0,-1 0 1,1 0-1,-1-1 0,-1 1 1,1 0-1,-2-1 0,1 1 1,-1-1-1,0 0 0,-2-14 1,1 16 27,0 0-86,8 8 55,-6-2 60,3 1 1,-1 0-1,1-1 1,-1 1 0,1-1 0,-1 1 0,1-1 0,-1-1 0,1 1 0,-1 0 0,1-1 0,-1 1 0,1-1 0,-1 0 0,1-1 0,-1 1-1,0 0 1,0-1 0,1 0 0,-1 0 0,5-4 0,4-4 129,0-1 0,0-1-1,14-19 1,3-2 301,-26 30-397,0 0 1,1 1-1,-1-1 0,0 1 1,1 0-1,-1 0 0,1 0 1,0 1-1,0-1 0,-1 1 1,1 0-1,0 0 0,5 0 1,-7 1-26,-1 0 0,0 0 1,0 0-1,0 0 0,1 0 1,-1 0-1,0 0 1,0 1-1,0-1 0,0 0 1,1 1-1,-1-1 0,0 1 1,0-1-1,0 1 0,0 0 1,0 0-1,0-1 0,1 2 1,-1 0-3,-1-1-1,1 1 1,0-1-1,0 1 1,-1 0 0,1-1-1,-1 1 1,1 0 0,-1 0-1,0-1 1,1 1 0,-1 0-1,0 0 1,0-1 0,0 1-1,-1 3 1,-1 3 2,0-1-1,0 1 1,-1-1-1,0 0 1,0 0 0,-1-1-1,0 1 1,-6 8-1,5-7-6,-1 0 0,2 1-1,-1 0 1,-3 10-1,7-8-42,1-10 37,1-1 0,-1 0 0,0 0 0,0 0 0,0 1 0,0-1 0,1 0 0,-1 0 1,0 0-1,0 0 0,1 1 0,-1-1 0,0 0 0,0 0 0,0 0 0,1 0 1,-1 0-1,0 0 0,1 0 0,-1 0 0,0 0 0,0 0 0,1 0 0,-1 0 0,1 0 1,0 0-3,1 0 0,0-1 0,0 1 0,-1-1 0,1 0 0,0 1 0,-1-1 0,1 0 0,2-2 0,24-18 13,-1-1-1,-1 0 0,-1-3 0,30-37 0,-45 50 6,-1 0-1,-1 0 1,0-1-1,-1-1 1,0 1-1,-1-1 1,0 0-1,-2-1 0,1 1 1,-2-1-1,0 0 1,2-24-1,-8 3 38,3 34-45,0 1 1,-1-1 0,1 0-1,-1 1 1,1-1 0,-1 1 0,1-1-1,-1 1 1,0-1 0,0 1-1,0 0 1,0-1 0,0 1-1,0 0 1,0-1 0,0 1-1,0 0 1,-3-1 0,4 1-3,-1 1 1,1 0-1,0 0 1,-1 0 0,1 0-1,-1 0 1,1 0-1,0 0 1,-1 0-1,1 0 1,0 0-1,-1 0 1,1 0-1,-1 0 1,1 0-1,0 0 1,-1 0 0,1 0-1,-1 0 1,1 0-1,0 1 1,-1-1-1,1 0 1,0 0-1,-1 0 1,1 1-1,0-1 1,-1 1-1,-6 12 106,1 19 118,5-17-19,1 1 0,1-1 0,0 1 0,1-1 0,1 1 0,0-1 0,1 0 0,0 0 0,2-1 0,0 1 0,0-1 0,1 0 1,1-1-1,13 19 0,-16-27-109,0 0 1,0 0 0,0 0-1,0 0 1,1-1 0,0 0 0,0 0-1,0 0 1,1-1 0,-1 0-1,1 0 1,-1-1 0,1 0 0,0 0-1,0 0 1,12 0 0,-9-1-72,0-1 1,0 0-1,0-1 1,0 0 0,0 0-1,0-1 1,0-1-1,0 0 1,0 0 0,-1-1-1,12-6 1,-3 0-80,-1-1 0,0-1 1,-1-1-1,0 0 0,-1-1 1,-1-1-1,0 0 0,12-18 1,-8 8-361,-2-1 0,0-1 0,-2 0 0,19-52 0,-9 4-401</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13.666"/>
    </inkml:context>
    <inkml:brush xml:id="br0">
      <inkml:brushProperty name="width" value="0.05" units="cm"/>
      <inkml:brushProperty name="height" value="0.05" units="cm"/>
      <inkml:brushProperty name="color" value="#FF0066"/>
    </inkml:brush>
  </inkml:definitions>
  <inkml:trace contextRef="#ctx0" brushRef="#br0">792 2192 7754,'-1'0'120,"0"0"1,-1 0-1,1-1 1,0 1 0,0-1-1,1 1 1,-1-1-1,0 1 1,0-1-1,0 1 1,0-1 0,0 0-1,0 0 1,1 1-1,-1-1 1,0 0 0,1 0-1,-1 0 1,1 0-1,-1 0 1,1 0-1,-1 0 1,1 0 0,-1 0-1,1 0 1,0 0-1,-1-1 1,1-4 350,-1 1-1,1-1 1,0 1-1,2-8 1,-1-3 685,-1 17-1101,0 0 0,0 0 0,0 0 0,0 0 0,1-1 0,-1 1 0,0 0 0,1 0 0,-1 0 0,1-1 1,-1 1-1,1 0 0,-1-1 0,1 1 0,-1 0 0,1-1 0,0 1 0,-1-1 0,1 1 0,0-1 0,0 1 0,-1-1 0,1 0 0,0 1 0,0-1 0,1 1 0,2 0-21,-1 0 0,1 0 0,0 0 0,7 0 0,17-1 74,0-1 0,0 0-1,43-10 1,-21 0-50,52-19 0,134-69 130,-8-20 491,-179 92-494,22-11 85,413-205 123,-419 216-382,18-6 68,123-71 1,-8-32 847,-10-13 167,147-104-71,-27 31-661,-286 203-324,-1 0-1,-2-1 1,0-1 0,-1 0 0,-1-2 0,15-25 0,-22 31 28,-1-2 0,0 1 0,-1-1 0,-1 0 1,-1-1-1,-1 0 0,-1 0 0,0 0 0,0-21 1,-4 34-48,0 0 0,0 0 0,0 1 1,-1-1-1,0 0 0,-1 1 1,0-1-1,0 1 0,0-1 1,0 1-1,-1 0 0,0 0 0,-5-6 1,3 4-12,-1 1 0,0 0 0,-1 0 0,0 1 0,0 0 0,0 0 0,-1 0 0,-11-6 0,-11-2-6,0 1 1,-1 2-1,0 0 0,-40-7 1,66 17 1,-35-7-16,0 1 0,-81-3 0,-83 15 10,171-4 0,-448 33-51,372-25 30,-121 18-26,163-15 25,-91 28 0,34 3 3,2 4 1,3 6-1,1 6 1,-112 75-1,162-89 20,-68 41 1,1-12-16,-54 31-37,151-80 39,1 1 0,-61 55 0,33-13-1,-63 87 0,53-62 12,3-9 3,-59 76 0,116-138 0,1 0 0,1 1 0,1 1 0,1 0 0,-15 47 0,16-31-6,2 2 0,2-1 1,2 1-1,1-1 0,4 53 0,0-77 16,0 0 0,2-1-1,0 1 1,1 0 0,0-1 0,1 0-1,13 27 1,-11-31 4,0 0 0,1-1 0,0 0-1,1 0 1,0 0 0,1-1 0,0-1 0,0 1-1,22 13 1,-13-11 33,0-2 0,0 0 0,1-1 0,0-1 0,0-1 0,1-1 0,0-1 0,0 0 0,0-2 0,42 2 0,-26-6 79,-1-1-1,0-1 0,1-2 1,-2-2-1,63-19 1,21-16 57,-2-4-1,178-99 1,-186 79-680,-19-2 181,-89 67 314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20.579"/>
    </inkml:context>
    <inkml:brush xml:id="br0">
      <inkml:brushProperty name="width" value="0.05" units="cm"/>
      <inkml:brushProperty name="height" value="0.05" units="cm"/>
      <inkml:brushProperty name="color" value="#FF0066"/>
    </inkml:brush>
  </inkml:definitions>
  <inkml:trace contextRef="#ctx0" brushRef="#br0">323 856 8754,'-7'0'678,"1"-1"1,-1 0-1,0 0 0,1-1 1,-11-3-1,16 4-564,-1 1 0,1-1 0,0 1 0,0-1 0,0 0 0,0 0 0,0 1 1,0-1-1,0 0 0,0 0 0,0 0 0,0 0 0,1 0 0,-1 0 0,0-1 0,1 1 0,-1 0 0,0 0 0,1 0 0,0-1 0,-1 1 0,1 0 0,0 0 0,0-1 0,-1 1 0,1 0 0,0-1 0,0 1 0,0 0 0,1-1 0,-1 1 0,0 0 0,0 0 1,1-1-1,-1 1 0,2-2 0,-1 0 25,1-1 1,0 1 0,0 0 0,1-1 0,-1 1 0,1 0-1,0 1 1,-1-1 0,1 0 0,0 1 0,1-1-1,-1 1 1,0 0 0,1 0 0,4-2 0,-1 1 40,1 0 1,-1 1-1,1-1 1,-1 1-1,1 1 1,13-2-1,-18 3-128,1 0 0,0 0 0,0 1 0,-1-1 0,1 1-1,0 0 1,-1 0 0,1 0 0,-1 0 0,7 4 0,-1 1 7,-1 0 1,12 10 0,12 8 61,-21-18-63,0-1 0,0 0-1,1 0 1,0-1 0,0-1 0,0 0-1,0-1 1,0 0 0,1 0 0,20-2-1,14-1 185,67-12-1,-96 10-193,175-16 377,-149 18-238,1 1 0,59 9-1,93 4 745,-79-8-611,-27 0 182,0-5-1,147-16 1,-106 0-414,148 2 0,171-4 88,-378 9 205,141-35 0,-102 18-15,-40 15-252,-44 8-78,30-8-1,-51 8 2,0 1 1,-1-1-1,1 0 0,-1 0 0,1-1 0,-1 0 0,0 0 0,-1 0 1,1-1-1,-1 0 0,9-9 0,-12 12-27,-1 0 1,1 0-1,-1 0 1,1 0-1,-1-1 1,0 1-1,1 0 1,-1-1-1,-1 1 1,1 0-1,0-1 1,0 1-1,-1-1 1,0 0-1,1 1 0,-1-1 1,0 1-1,0-1 1,0 0-1,-1 1 1,1-1-1,-1 1 1,1-1-1,-1 1 1,0-1-1,0 1 1,0 0-1,0-1 1,0 1-1,-1 0 1,1 0-1,-1-1 1,0 1-1,-3-3 0,-55-62 26,41 44-44,-1 1 0,-44-38-1,41 44-4,0 1-1,-1 1 1,0 1 0,-47-17-1,-111-25 23,95 32-14,-266-79-15,298 88 3,-74-9 0,-58 5 4,155 15 19,-163-7-13,-8-1 14,125 5-35,1 3-1,0 4 1,-145 19 0,-271 68-54,440-76-14,-64 24-1,-47 28-135,112-43 223,19-8-6,0 2-1,0 1 1,1 1 0,1 2 0,-41 33 0,63-43 17,1-1 0,0 1 1,1 0-1,0 0 0,0 1 1,-5 12-1,-27 65-9,34-75 7,1 1 0,1 0 0,0 1 0,1-1 0,0 1 0,1-1 0,1 1 0,0-1 0,1 1 0,0-1 0,1 1 1,0-1-1,1 0 0,1 0 0,0 0 0,1 0 0,6 12 0,-4-12 2,0 0 0,1-1 0,0 0 0,1 0 0,1-1 0,-1 0 1,2 0-1,0-1 0,0-1 0,0 1 0,1-2 0,1 0 1,-1 0-1,1-2 0,23 10 0,-11-8 53,1-2-1,0 0 1,1-1-1,-1-2 1,1-1 0,0-1-1,0-1 1,39-5 0,20-9 418,106-30-1,-109 23-170,29-14 288,2-1 102,-109 35-755,-1-1 1,0 0-1,0 1 1,-1-1 0,1 0-1,5-5 1,-5 5-379,0-1 1,0 1 0,0-1-1,1 1 1,-1 0 0,8-2-1,21-2-2397,4-3 978</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19.419"/>
    </inkml:context>
    <inkml:brush xml:id="br0">
      <inkml:brushProperty name="width" value="0.05" units="cm"/>
      <inkml:brushProperty name="height" value="0.05" units="cm"/>
      <inkml:brushProperty name="color" value="#FF0066"/>
    </inkml:brush>
  </inkml:definitions>
  <inkml:trace contextRef="#ctx0" brushRef="#br0">419 2219 7610,'0'0'65,"0"1"0,-1-1 0,1 0 0,0 0 1,0 0-1,0 0 0,0 1 0,0-1 0,0 0 1,0 0-1,0 0 0,0 1 0,0-1 0,0 0 0,0 0 1,0 0-1,0 1 0,0-1 0,0 0 0,0 0 1,0 0-1,0 0 0,0 1 0,1-1 0,-1 0 1,0 0-1,0 0 0,0 0 0,0 1 0,0-1 1,0 0-1,0 0 0,1 0 0,-1 0 0,0 0 0,0 0 1,1 1-1,9 1 1016,13-2-54,79-20 1077,-27 5-1446,-55 11-564,193-40 502,-175 34-480,0-2 0,-1-2 0,56-29 0,105-81 633,-6-15 356,-121 86-634,-58 43-391,199-156 1539,-181 137-1321,0 0 0,-3-2 0,0-2 0,32-48 0,-35 38-195,-1 0 1,-2-2 0,-3 0 0,-1-1-1,20-82 1,-29 86-97,-2 0 0,-2 0 0,-1 0 0,-2 0 0,-3 0 0,-1-1 0,-7-42 0,4 61-9,0 0 0,-2 0 0,0 0 1,-2 1-1,-1 0 0,0 1 0,-20-31 0,18 35-1,-2 0 0,1 2 0,-2-1 0,0 2 0,-1 0 0,-1 1 0,0 1 0,-36-22 0,14 14 12,-78-28 1,-49-5 15,127 42-24,-46-15-3,-13-4-10,-127-24-1,193 49 10,0 2 0,0 1 1,0 2-1,0 1 0,0 2 0,-1 1 1,2 1-1,-43 11 0,41-4 1,0 2-1,0 0 1,1 3-1,1 0 1,0 2-1,2 2 1,0 0-1,-35 33 1,29-20-4,2 2 0,1 1 0,1 1 0,2 2 1,-38 69-1,31-40 4,3 1 0,3 1 0,-24 86-1,41-108 6,2 1 0,2 1 0,3-1-1,1 1 1,4 94 0,4-101 0,3 0 1,1 0 0,25 81-1,-23-98 3,1 0 0,2-1 0,0 0 0,2-1-1,1 0 1,0-1 0,24 26 0,-23-32 48,0-1 1,1 0-1,1-1 1,1-1-1,0 0 0,1-2 1,0 0-1,1-1 0,0-1 1,1-1-1,0-2 1,40 10-1,-17-9 167,0-2 0,0-2-1,0-2 1,47-4 0,182-29 312,-125 11-874,-114 17 667,1 1 0,43 4 0,-26 0 80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08.619"/>
    </inkml:context>
    <inkml:brush xml:id="br0">
      <inkml:brushProperty name="width" value="0.05" units="cm"/>
      <inkml:brushProperty name="height" value="0.05" units="cm"/>
      <inkml:brushProperty name="color" value="#FF0066"/>
    </inkml:brush>
  </inkml:definitions>
  <inkml:trace contextRef="#ctx0" brushRef="#br0">270 760 8442,'-5'2'7064,"5"-2"-6936,1 0 1,-1 0-1,0-1 1,1 1-1,-1 0 1,0 0-1,1 0 1,-1-1-1,1 1 1,-1 0-1,0 0 1,1 0-1,-1 0 1,1 0-1,-1 0 1,0 0-1,1 0 1,-1 0-1,1 0 1,-1 0-1,0 0 1,1 0-1,-1 0 1,1 0-1,-1 0 1,0 1-1,1-1 0,-1 0 1,1 0-1,-1 0 1,0 1-1,1-1 1,-1 0-1,1 1 1,2 1 48,0 0 0,1 0 0,0 0 0,-1 0 0,1-1 0,0 1 0,0-1 0,0 0 0,0 0 0,0 0-1,0-1 1,0 0 0,7 0 0,6-1 139,34-6-1,-19 2 150,21-1-68,0 3 1,74 5-1,-114-2-383,1-1-1,-1 0 1,0-1-1,0 0 1,1-1 0,-1 0-1,-1-1 1,1-1-1,-1 0 1,0 0 0,0-2-1,0 1 1,14-12-1,2-3 120,-2-1 0,-1 0 0,-1-2 0,24-31 0,-42 48-117,0 0 1,-1-1-1,0 0 1,0 0-1,-1-1 1,0 1-1,0-1 1,-1 0-1,3-13 1,-5 15-16,0 0 0,0-1 0,-1 1 0,0 0 0,0-1 0,-1 1 0,0 0 0,0-1 0,-1 1 0,0 0 0,0 0 0,-5-10 1,-21-61 56,-3-4-78,28 77 21,1 1-1,-1 0 0,0-1 1,0 1-1,-1 1 0,1-1 1,-1 0-1,0 1 0,0 0 1,0 0-1,-5-4 0,-7-2 7,-32-12-1,2 0-1,20 8-6,0 1 0,0 0 0,-1 3 0,0 0 0,-1 1 0,-32-4 0,38 9 43,-24-5 74,-59 0-1,89 7-112,1 2 1,-1 0-1,1 1 1,-1 1-1,1 0 0,0 1 1,-27 10-1,26-7-12,-1 0 15,2 0 1,-1 1-1,1 0 1,0 1-1,-19 15 0,-2 7 11,18-17-11,1 1 0,-18 19 0,30-28 26,0 0 1,1 1 0,0-1 0,0 1-1,0 0 1,1 0 0,0 0 0,0 0 0,0 1-1,-1 9 1,-3 24 100,3-1 1,0 1-1,3 0 0,1 0 1,3 0-1,6 40 1,-7-70-58,1 0 1,0 0 0,0 0 0,1-1 0,0 1 0,1-1 0,9 16 0,-10-20-9,1 0 1,0 0 0,0-1-1,0 0 1,1 1-1,0-2 1,0 1 0,0-1-1,1 0 1,-1 0-1,1 0 1,8 2 0,-1-1 168,1 0 0,0-1 0,0-1 0,17 1 0,62 2 319,-37-4-1031,-50-2-52,1 1-1,-1-1 1,1-1-1,12-2 1,0-5-508</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10.249"/>
    </inkml:context>
    <inkml:brush xml:id="br0">
      <inkml:brushProperty name="width" value="0.05" units="cm"/>
      <inkml:brushProperty name="height" value="0.05" units="cm"/>
      <inkml:brushProperty name="color" value="#FF0066"/>
    </inkml:brush>
  </inkml:definitions>
  <inkml:trace contextRef="#ctx0" brushRef="#br0">325 1005 10226,'4'2'7447,"18"7"-5612,16-7-186,1-1 0,68-8 0,-36 1-1079,-9 3-226,120-25 0,-138 19-325,-14 3 12,42-14 0,-63 17-27,-1-1-1,0 0 1,1 0-1,-1-1 1,0 0-1,-1 0 1,1 0-1,-1-1 1,7-8 0,-5 3 45,-1 0 1,1-1-1,-2 0 1,0 0 0,-1-1-1,0 0 1,0 0 0,-2 0-1,6-25 1,-4 11 62,-3 0-1,0 0 1,-1-1 0,-3-31-1,0 42-54,-2-1 0,0 1 0,-1 0 0,-11-31 0,3 17-22,-27-48 0,30 64-29,-1 0 0,-1 0 0,0 2 0,-1-1 0,-26-21 0,-76-51 354,25 22 196,74 51-490,0 1 0,-1 1-1,-1 1 1,-34-16 0,44 23-56,1 1 0,-1 0 0,-1 0 0,1 1 0,0 0 0,0 0 0,0 0 1,-1 1-1,1 0 0,0 1 0,0 0 0,-1 0 0,1 0 0,0 1 0,0 0 0,-10 4 0,-1 3-3,1 0-1,0 1 0,-19 15 0,-45 41-18,12-8 10,50-43 2,-107 87 9,107-85-8,1 1 1,1 2-1,0-1 1,-17 28-1,25-31-2,1 0 0,0 1-1,1 0 1,1 0 0,1 0-1,0 1 1,-4 32 0,6-16-2,1 0 0,2 0 0,4 42-1,-2-62 3,0 0-1,0 0 1,2 0-1,-1-1 0,2 1 1,0-1-1,0 0 1,10 15-1,-9-18 26,1 0 1,1-1-1,-1 1 0,1-2 1,1 1-1,0-1 0,0 0 1,1-1-1,-1 0 0,12 6 1,-2-3 104,-1-1 0,2-1 1,-1-1-1,1 0 0,0-2 1,1 0-1,-1-1 0,25 1 0,-8-4 126,1-1-1,-1-2 0,62-11 0,-84 11-203,19-3 41,0-2 1,59-19-1,-82 20-1607,1 0-1,11-8 0,-28 16-205</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1.266"/>
    </inkml:context>
    <inkml:brush xml:id="br0">
      <inkml:brushProperty name="width" value="0.05" units="cm"/>
      <inkml:brushProperty name="height" value="0.05" units="cm"/>
      <inkml:brushProperty name="color" value="#FF0066"/>
    </inkml:brush>
  </inkml:definitions>
  <inkml:trace contextRef="#ctx0" brushRef="#br0">30 26 9570,'-3'2'3504,"-13"5"-991,16-7-2476,0 1 0,-1-1 0,1 0-1,0 0 1,0 0 0,-1 0 0,1 0-1,0 0 1,0 0 0,-1 0 0,1 1-1,0-1 1,-1 0 0,1 0 0,0 0-1,0 0 1,-1-1 0,1 1 0,0 0-1,0 0 1,-1 0 0,1 0 0,0 0-1,-1 0 1,1 0 0,0 0 0,0-1-1,-1 1 1,1 0 0,0 0 0,0 0-1,0 0 1,-1-1 0,1 1 0,0 0-1,0 0 1,0-1 0,0 1 0,0 0-1,-1 0 1,1-1 0,0 1 0,0 0-1,0 0 1,0-1 0,0 1 0,0 0-1,0 0 1,0-1 0,0 1 0,0 0-1,0-1 1,0 1 0,0 0 0,0 0-1,0-1 1,0 1 0,0 0-1,0 0 1,0-1 0,1 1 0,-1 0-1,0 0 1,0-1 0,0 1 0,0 0-1,1-1 1,-1 1-10,0-1 1,0 1-1,0 0 0,0-1 0,0 1 0,1-1 1,-1 1-1,0 0 0,0-1 0,0 1 1,1 0-1,-1-1 0,0 1 0,0 0 0,1-1 1,-1 1-1,0 0 0,1-1 0,-1 1 0,0 0 1,1 0-1,-1-1 0,0 1 0,1 0 1,-1 0-1,0 0 0,1 0 0,-1 0 0,1-1 1,-1 1-1,1 0 0,-1 0 0,0 0 0,1 0 1,-1 0-1,1 0 0,-1 0 0,0 0 1,1 1-1,-1-1 0,1 0 0,-1 0 0,0 0 1,1 1-1,0-1-70,2-8-2551,5-2 1627</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6:51.775"/>
    </inkml:context>
    <inkml:brush xml:id="br0">
      <inkml:brushProperty name="width" value="0.05" units="cm"/>
      <inkml:brushProperty name="height" value="0.05" units="cm"/>
      <inkml:brushProperty name="color" value="#FF0066"/>
    </inkml:brush>
  </inkml:definitions>
  <inkml:trace contextRef="#ctx0" brushRef="#br0">78 374 13707,'-48'-4'7952,"48"4"-7838,0 0 0,-1 0-1,1 0 1,0 0-1,-1 0 1,1 0 0,0 0-1,-1 0 1,1 1 0,0-1-1,-1 0 1,1 0-1,0 0 1,-1 1 0,1-1-1,0 0 1,0 0 0,-1 0-1,1 1 1,0-1-1,0 0 1,-1 1 0,1-1-1,0 0 1,0 1 0,0-1-1,0 0 1,0 1-1,-1-1 1,1 0 0,0 1-1,-3 14 824,2-10-629,-3 14 265,0 1-217,0 1 0,1-1 0,0 36 0,3-55-328,0 1 1,1 0 0,-1 0-1,0 0 1,1 0 0,-1-1-1,1 1 1,0 2 0,-1-4-15,1 1 0,-1-1 0,0 0-1,1 1 1,-1-1 0,0 1 0,1-1 0,-1 0 0,1 1 0,-1-1 0,1 0 0,-1 0 0,1 1-1,-1-1 1,0 0 0,1 0 0,-1 0 0,1 0 0,-1 0 0,1 1 0,0-1 0,-1 0 0,1 0-1,-1 0 1,1 0 0,-1 0 0,1-1 0,-1 1 0,1 0 0,-1 0 0,1 0 0,-1 0 0,1-1-1,-1 1 1,0 0 0,1 0 0,-1-1 0,1 1 0,11-8 181,-1 0 1,0 0-1,0-1 1,12-13-1,8-7 26,127-93 342,-9 7-190,-114 85-469,-2-1 0,31-37 0,-21 14-738,0 4 299</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05.352"/>
    </inkml:context>
    <inkml:brush xml:id="br0">
      <inkml:brushProperty name="width" value="0.05" units="cm"/>
      <inkml:brushProperty name="height" value="0.05" units="cm"/>
      <inkml:brushProperty name="color" value="#FF0066"/>
    </inkml:brush>
  </inkml:definitions>
  <inkml:trace contextRef="#ctx0" brushRef="#br0">191 49 12203,'-4'-5'365,"1"1"0,-1-1 1,0 1-1,0 0 0,0 0 1,-1 0-1,0 1 0,-9-7 1,12 9-246,0 0 0,0 1 0,0-1 0,0 0 0,0 1 0,0-1 0,0 1 1,0-1-1,0 1 0,0 0 0,0 0 0,0 0 0,0 0 0,0 0 0,0 1 0,0-1 0,0 1 0,0-1 1,0 1-1,1 0 0,-1-1 0,0 1 0,0 0 0,0 0 0,1 0 0,-1 1 0,0-1 0,-2 3 0,-2 3 156,1-1 0,0 1 0,0 1 0,0-1 0,1 1-1,0 0 1,1 0 0,-1 0 0,-1 10 0,-3 12 358,-4 35-1,12-64-623,-16 122 935,14-94-780,1-1-1,4 39 1,-3-62-153,1 1-1,0-1 1,0 0 0,0 0 0,1 0-1,0 0 1,0 0 0,0 0 0,1 0-1,-1 0 1,1-1 0,0 0 0,5 5-1,-5-6-14,0 0-1,0 0 0,1 0 0,0-1 1,-1 0-1,1 0 0,0 0 1,0 0-1,0 0 0,0-1 0,1 0 1,-1 1-1,0-2 0,0 1 1,1 0-1,6-1 0,-2 0-141,0-1 0,1 0 0,-1-1 0,0 0 0,0 0 0,0-1 0,0 0 0,-1-1 0,1 0 0,7-5 0,6-4-1303,-1-2 0,28-23 1,-12 7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05.755"/>
    </inkml:context>
    <inkml:brush xml:id="br0">
      <inkml:brushProperty name="width" value="0.05" units="cm"/>
      <inkml:brushProperty name="height" value="0.05" units="cm"/>
      <inkml:brushProperty name="color" value="#FF0066"/>
    </inkml:brush>
  </inkml:definitions>
  <inkml:trace contextRef="#ctx0" brushRef="#br0">42 50 12763,'-4'6'256,"0"-1"0,1 0 1,0 1-1,0 0 0,1 0 1,0 0-1,0 0 0,0 0 1,0 0-1,1 0 0,0 1 1,1-1-1,-1 1 0,1-1 1,0 0-1,1 1 0,-1-1 1,1 0-1,1 1 0,-1-1 1,1 0-1,0 0 0,4 7 1,-1-1-41,1 0-1,0 0 1,1 0 0,12 15 0,-14-22-167,0 0-1,0 1 1,0-2 0,0 1-1,1-1 1,0 0 0,0 0 0,0-1-1,1 1 1,9 3 0,-1-2 21,0-1 0,1 0 0,-1-1 0,27 2 0,-35-4-64,-1-1 0,0 0 0,1-1 0,-1 1 1,1-1-1,-1 0 0,0-1 0,0 1 0,0-1 0,0 0 1,0-1-1,0 0 0,0 0 0,8-6 0,-11 7 20,-1-1-1,0 1 0,1-1 0,-1 1 1,0-1-1,0 0 0,-1 0 0,1 0 1,-1 0-1,1 0 0,-1-1 0,0 1 0,0 0 1,-1-1-1,1 1 0,0 0 0,-1-1 1,0 1-1,0-1 0,0 1 0,0 0 0,-1-1 1,0 1-1,1-1 0,-1 1 0,-2-5 1,0-2 78,-1 1 1,-1 0 0,1 0 0,-1 0-1,-1 0 1,0 1 0,-12-15-1,9 15-52,0-1 0,0 2-1,-1-1 1,0 1-1,0 0 1,0 1 0,-14-5-1,-10-3 101,-37-10 0,39 15-811,-55-25 0,87 34 594,-1-1 1,1 1-1,0 0 1,0 0-1,0 0 0,0 0 1,0 0-1,1 0 1,-1 0-1,0 0 0,0-1 1,0 1-1,0 0 1,0 0-1,0 0 0,0 0 1,0 0-1,0 0 1,0 0-1,0 0 0,1-1-451,-1 1 451,0 0 0,0 0 1,0 0-1,0 0 1,0 0-1,0 0 0,0 0 1,0 0-1,0 0 1,1 0-1,-1 0 1,0 0-1,0 0 0,0 0 1,0 0-1,0 0 1,0 0-1,0 0 0,0 0 1,1 0-1,-1 0 1,0 0-1,0 0 0,0 0 1,0 0-1,0 0 1,0 0-1,15 1-3917,6 1 1438</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06.249"/>
    </inkml:context>
    <inkml:brush xml:id="br0">
      <inkml:brushProperty name="width" value="0.05" units="cm"/>
      <inkml:brushProperty name="height" value="0.05" units="cm"/>
      <inkml:brushProperty name="color" value="#FF0066"/>
    </inkml:brush>
  </inkml:definitions>
  <inkml:trace contextRef="#ctx0" brushRef="#br0">1 45 11546,'4'0'1864,"1"-1"0,-1 1-1,1-1 1,8-3-1,32-15 938,-6 2-1751,-38 16-1030,0 1 0,-1 0 0,1 0 0,0-1 0,0 1 0,0 0 0,0 0 0,0 0 1,0 0-1,-1 0 0,1 0 0,0 0 0,0 0 0,0 0 0,0 1 0,0-1 0,-1 0 0,1 1 1,0-1-1,0 0 0,0 1 0,-1-1 0,1 1 0,1 0 0,-1 0-6,0 0 1,0 1-1,0-1 0,0 1 0,0-1 1,-1 1-1,1-1 0,0 1 0,-1 0 0,1-1 1,0 4-1,0 4-8,0 0 0,-1 1-1,-1 14 1,1-22 8,-4 34 85,-14 58 0,13-72 15,-9 23 392,6-23 648,41-43 686,232-165-1623,-259 182-656,11-9-2376,-16 12 2408,0 1 0,0-1 1,-1 0-1,1 1 1,0-1-1,-1 0 0,1 1 1,0-1-1,-1 0 0,1 0 1,-1 0-1,0 0 1,1 0-1,0-1 0,-2 2 228,1-1-1,0 1 1,0-1-1,-1 1 1,1-1-1,0 1 1,-1 0 0,1-1-1,0 1 1,-1 0-1,1-1 1,-1 1-1,1 0 1,0-1-1,-1 1 1,1 0-1,-1 0 1,1-1-1,-1 1 1,0 0-1</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08.246"/>
    </inkml:context>
    <inkml:brush xml:id="br0">
      <inkml:brushProperty name="width" value="0.05" units="cm"/>
      <inkml:brushProperty name="height" value="0.05" units="cm"/>
      <inkml:brushProperty name="color" value="#FF0066"/>
    </inkml:brush>
  </inkml:definitions>
  <inkml:trace contextRef="#ctx0" brushRef="#br0">216 907 10602,'0'-3'307,"1"1"-1,-1-1 0,1 0 0,0 0 1,0 1-1,0-1 0,0 1 1,0-1-1,0 1 0,1-1 1,-1 1-1,1 0 0,0-1 0,0 1 1,4-4-1,-3 4 17,0 0-1,1 0 1,-1 0-1,1 0 1,-1 1-1,1-1 1,0 1 0,0 0-1,0 0 1,4-1-1,5 1 197,0 1 0,0 0 0,-1 0 0,1 1 0,24 6 0,2 0-159,0-1 0,0-2 1,1-2-1,-1-1 0,1-2 0,77-13 1,-92 10-260,125-25 441,-119 21-436,-1 0 1,53-25-1,-69 26-82,0 0 0,0-1-1,-1-1 1,23-20 0,-29 23 0,-1 0 0,0-1 1,-1 0-1,1 0 0,-1 0 0,-1-1 1,1 0-1,-1 0 0,-1 0 1,4-10-1,-3 3 11,-1-1 0,0 1 0,-1-1 0,0 0 0,-2 1 0,0-1 0,0 0 0,-2 0 0,0 1 0,-1-1 0,0 1 0,-1-1 0,-1 1 1,0 1-1,-1-1 0,-1 1 0,-10-17 0,3 9-38,-1 0 0,-2 1 0,0 1-1,0 0 1,-2 2 0,0 0 0,-2 1 0,0 1 0,-35-21 0,17 14-12,-1 2 0,-2 2 0,-45-16 1,69 30 12,1 0 0,-1 1 0,-1 0 1,1 2-1,0 0 0,-1 1 0,1 1 1,-1 1-1,1 0 0,-26 6 0,20 0-1,-1 0 0,1 2 0,1 1 0,0 1 0,0 1 0,1 1-1,-32 25 1,24-14 9,2 1 0,1 1 1,1 2-1,-35 46 0,44-50 5,1 1 0,2 1 1,0 0-1,-18 51 0,24-54 41,2 0 0,0 1 1,2 0-1,0 0 0,2 0 0,0 32 0,2-44 25,1 1-1,1-1 1,0 0-1,0 0 1,1 0-1,0-1 1,1 1-1,1-1 1,0 1-1,0-2 1,1 1-1,0 0 1,1-1-1,0 0 1,16 15-1,-10-12 23,1-1 1,1-1-1,0 0 0,0-1 0,1-1 0,0 0 0,1-1 0,0-1 0,0 0 0,0-1 0,1-1 1,0-1-1,20 2 0,-4-2-3,1-3 0,0 0 0,-1-3 0,1 0 0,-1-3 0,39-9-1,148-49-252,-94 24-1601,-67 26 893</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22.830"/>
    </inkml:context>
    <inkml:brush xml:id="br0">
      <inkml:brushProperty name="width" value="0.05" units="cm"/>
      <inkml:brushProperty name="height" value="0.05" units="cm"/>
      <inkml:brushProperty name="color" value="#FF0066"/>
    </inkml:brush>
  </inkml:definitions>
  <inkml:trace contextRef="#ctx0" brushRef="#br0">648 1937 9282,'-18'-6'574,"10"4"37,0 0 1,1-1-1,-1 0 1,1 0 0,0-1-1,0 0 1,-10-8-1,16 12-546,0 0 0,1-1-1,-1 1 1,1-1 0,-1 1-1,1-1 1,-1 1 0,1-1-1,-1 1 1,1-1 0,0 0-1,-1 1 1,1-1-1,0 1 1,-1-1 0,1 0-1,0 1 1,0-1 0,0 0-1,0 1 1,-1-1 0,1 0-1,0 0 1,0 1 0,0-1-1,0 0 1,1 1-1,-1-1 1,0 0 0,0 1-1,0-1 1,1 0 0,-1 1-1,0-1 1,0 0 0,1 1-1,-1-1 1,1 1 0,-1-1-1,0 0 1,1 1-1,-1-1 1,1 1 0,0 0-1,-1-1 1,1 0 0,2 0 55,0-1 0,0 1 1,0 0-1,0-1 0,0 1 0,0 1 1,0-1-1,6 0 0,108-3 1289,-6 1-537,-51-2-596,-1-3 0,102-28 1,-120 24-136,-1-2 1,-1-2 0,0-2 0,65-41 0,62-65 642,-8-14-39,-65 55-455,-67 60-230,0-1 0,22-30 0,-35 38-48,-2 0 1,0-1 0,-1 0 0,-1 0 0,9-24 0,-5 3-6,-2-2-1,-1 0 1,-2 0 0,-2 0-1,-2-1 1,-1-75 0,-5 89 4,-2 1 0,0-1 0,-1 1 1,-15-43-1,-47-96 13,52 133-23,-2-8-2,-2 1 1,-2 1-1,-1 0 1,-40-50-1,49 74-3,0 0 0,-1 0 0,0 1 0,-1 1 0,-21-13 0,23 18 2,1 0 0,-1 1-1,-1 0 1,1 1 0,-1 0-1,0 1 1,-28-4 0,4 5 7,0 2 0,-1 1 0,-57 8 0,-113 30 13,150-23-20,0 1 0,2 4 0,0 1 0,1 4 0,2 1 0,0 3 0,-93 69 0,85-49-2,-78 81-1,105-92 3,2 1-1,1 2 0,-34 57 0,37-45 63,3 1 0,2 1 0,3 1 0,2 1 0,-19 96 0,29-104 220,-3 88 0,12-102-122,1-1 0,1 0 0,11 52 0,-8-65-88,1 0 0,1 0 0,0-1 0,2 0 1,0-1-1,18 28 0,-18-33-56,2 0-1,0-1 1,0 0 0,1-1-1,1-1 1,0 0 0,0 0-1,1-1 1,17 8-1,-10-7-26,0-1-1,1-1 1,0-2-1,1 0 1,0-1-1,41 5 1,-13-6-349,1-3-1,58-4 1,70-16-1563,10-6 728</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1:33.413"/>
    </inkml:context>
    <inkml:brush xml:id="br0">
      <inkml:brushProperty name="width" value="0.05" units="cm"/>
      <inkml:brushProperty name="height" value="0.05" units="cm"/>
      <inkml:brushProperty name="color" value="#FF0066"/>
    </inkml:brush>
  </inkml:definitions>
  <inkml:trace contextRef="#ctx0" brushRef="#br0">663 1201 7786,'1'-12'2319,"2"10"-423,6 15 812,3 3-1070,-9-13-1165,1-1 0,0 0-1,0-1 1,1 1-1,-1-1 1,8 2-1,8 3 531,5 2-559,-1-2 0,1 0 0,0-1 0,1-1 0,28 0 0,131-9 635,76-4-29,126-12-251,-385 21-792,218-25 647,-158 21-336,97 6 0,77 0 967,-1-18-70,-189 13-997,48-10 18,22 0-88,-107 13-149,14-1 13,0 0 0,35-8 0,-51 8-4,0-1 1,0-1-1,-1 1 1,1-1-1,0 0 0,-1 0 1,0-1-1,0 0 1,0 0-1,0-1 0,-1 1 1,8-9-1,-7 7-13,14-18-12,35-49 0,-49 63 20,-1 1-1,0-1 1,-1 0 0,0 0 0,0 0 0,-1-1 0,-1 1 0,0-1 0,1-15 0,-1-6-40,-2 1 0,-2 0 1,-1-1-1,-1 1 1,-1 0-1,-13-39 1,16 64 23,-1 0 1,0 0-1,0 1 1,0-1 0,0 1-1,-1 0 1,0 0 0,0 0-1,0 0 1,0 1 0,-1-1-1,0 1 1,0 1-1,-6-5 1,-10-4-3,0 1 1,-34-12-1,9 3 30,-62-27-94,-47-24 34,107 48 32,-1 1 0,-72-21 1,-109-11-2,126 32 12,0-4-1,-104-40 1,132 38 6,-86-20 0,117 38-7,-1 2-1,-1 2 0,-61 0 0,-104 20-17,69-3 17,-35 7 22,147-12-24,1 1 1,0 2-1,-51 21 1,-11 13 4,-114 72-1,145-73-6,2 2-1,-103 100 0,150-130 13,1 0 1,-1 0-1,2 1 1,0 0-1,1 1 1,1 0-1,0 1 1,1-1-1,1 2 1,1-1-1,0 1 1,1-1-1,1 1 1,0 0-1,2 0 1,0 1-1,1-1 1,3 19-1,-1-27 5,0 0 0,1 0 0,0-1 0,1 1 0,0-1 1,0 0-1,1 0 0,0-1 0,1 1 0,0-1 0,0 0 0,1-1 0,12 12 0,9 5 34,0-1 0,42 25 0,-21-18 21,1-1-1,1-3 1,79 29-1,-87-41 16,1-1-1,1-2 1,0-3-1,83 6 1,35-1 339,-117-9-189,-18-2 120,42-2 1,-67 0-423,-1 0 1,0-1 0,0 1-1,0 0 1,0-1-1,0 0 1,0 1 0,0-1-1,0 0 1,0 0 0,0 0-1,0 0 1,-1-1 0,1 1-1,0 0 1,-1-1-1,1 1 1,-1-1 0,1 0-1,1-2 1,-1 2-199,-2 1 114,1 1-19,-1-1-1,0 1 0,1-1 1,-1 1-1,1-1 1,-1 1-1,1 0 0,-1-1 1,1 1-1,-1 0 1,1 0-1,-1-1 0,1 1 1,0 0-1,-1 0 1,1 0-1,-1 0 0,1 0 1,0-1-1,-1 1 1,1 0-1,-1 0 0,1 1 1,0-1-1,-1 0 1,1 0-1,0 0 0,21 4-1707</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59:23.912"/>
    </inkml:context>
    <inkml:brush xml:id="br0">
      <inkml:brushProperty name="width" value="0.05" units="cm"/>
      <inkml:brushProperty name="height" value="0.05" units="cm"/>
      <inkml:brushProperty name="color" value="#FF0066"/>
    </inkml:brush>
  </inkml:definitions>
  <inkml:trace contextRef="#ctx0" brushRef="#br0">600 2117 8162,'-2'2'165,"1"0"0,0 0 0,0 0 0,0 0 0,0 0 0,0 0 0,0 0 0,-1 5 0,3-6-109,-1 0 1,0-1 0,0 1-1,0 0 1,1 0 0,-1-1-1,0 1 1,1 0 0,-1-1 0,0 1-1,1 0 1,-1-1 0,1 1-1,-1-1 1,1 1 0,0-1-1,-1 1 1,1-1 0,0 1-1,-1-1 1,1 1 0,0-1-1,-1 0 1,1 1 0,0-1-1,0 0 1,-1 0 0,1 0-1,0 1 1,1-1 0,14 2 456,-1 1 1,1-2-1,0 0 1,-1-1-1,1-1 1,18-3 0,-24 3-303,121-15 849,-1-6 1,-1-6 0,206-72-1,-256 70-821,-2-3 0,-1-3 0,86-56 0,-113 60-61,-2-3-1,-1-2 0,-1-2 1,-3-1-1,53-65 1,-59 59 108,-1-2 0,-3-1 1,40-84-1,-65 116-266,1-2-1,-2 1 0,-1-1 1,0 0-1,-1 0 1,-1-1-1,1-31 1,-5 24 15,0 1 0,-2-1 0,-1 1 0,-14-50 0,2 28 41,-38-80 0,-34-39 12,56 108-80,20 36-9,-19-34-20,-2 0 1,-47-61-1,67 102 16,-1 0 0,0 1 0,-1 1 0,0 1-1,-1 0 1,0 0 0,-1 2 0,-1 0 0,0 1 0,0 1 0,-26-9 0,7 7 6,1 2 0,-54-7 0,-78 2 8,51 8-39,-166 14 0,225-2 13,1 2 1,0 3-1,1 2 1,-105 40-1,136-42 10,0 1 0,1 2-1,1 0 1,0 2 0,1 0 0,0 2-1,2 0 1,0 1 0,-24 31-1,13-9 5,1 2-1,3 2 1,1 0-1,-21 55 1,-134 394-19,110-231 47,59-208-1,4 1 0,-4 102 1,12-132-6,1 0 0,2 0 0,0 0 0,2 0 0,10 33 0,-10-45 13,1 1-1,0-1 0,1 0 1,0 0-1,1-1 1,1 0-1,0-1 0,1 0 1,0 0-1,13 11 1,-10-13 23,0 0 0,0 0 0,1-1 0,0-1 1,0-1-1,28 11 0,-19-11 14,0 0-1,0-2 1,0 0 0,26 0-1,8-3 47,1-2 0,-1-3 0,60-11 0,286-59 273,-93 14-704,-6 24-2004,-159 34 1301,-140 1 986</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05.348"/>
    </inkml:context>
    <inkml:brush xml:id="br0">
      <inkml:brushProperty name="width" value="0.05" units="cm"/>
      <inkml:brushProperty name="height" value="0.05" units="cm"/>
      <inkml:brushProperty name="color" value="#FF0066"/>
    </inkml:brush>
  </inkml:definitions>
  <inkml:trace contextRef="#ctx0" brushRef="#br0">1020 1700 8634,'1'0'75,"-1"-1"0,0 1 0,0-1 1,0 0-1,1 1 0,-1-1 0,0 1 1,0-1-1,1 1 0,-1-1 0,1 1 0,-1 0 1,0-1-1,1 1 0,-1-1 0,1 1 0,-1 0 1,1-1-1,-1 1 0,1 0 0,-1 0 0,1-1 1,-1 1-1,1 0 0,-1 0 0,1 0 0,0 0 1,-1 0-1,1 0 0,-1 0 0,1 0 1,0 0-1,-1 0 0,1 0 0,-1 0 0,1 0 1,0 0-1,27 5 1028,-26-4-963,38 7 642,-1-2 0,59 3 0,81-9-96,-82-1-352,617 24 840,-237-3-694,1-21-82,-70-20 223,34-2-17,0 22 134,40 27 125,5 0-123,-58-6-179,350 8 180,-256-42-324,-8-49-266,-436 47-146,140-47 0,-167 43-3,-2-2-1,0-2 1,71-47-1,-68 32-13,-1-2 0,-3-2-1,-1-3 1,-2-2 0,63-85 0,-100 122 14,-1-1 0,-1 0 1,0 0-1,0-1 0,-1 1 1,-1-1-1,0-1 0,5-20 0,-9 24 0,1 0 0,-2 0-1,1 0 1,-1 0-1,-1 0 1,0 0 0,0 0-1,-1 1 1,0-1-1,-1 0 1,0 1-1,-8-17 1,0 4 4,-1 0-1,-1 1 1,-1 0-1,-1 1 1,-1 1-1,-30-29 1,20 24 0,-2 2 1,0 1-1,-2 2 1,-34-18 0,8 9 1,-90-30 0,-61-5-17,-355-60-31,-7 36 42,-856-59-312,265 95-1153,686 33 1418,-306-6 27,720 23 17,-1076 11-182,1038-4 168,1 4 0,0 4 0,2 5 1,0 4-1,1 3 0,-102 45 0,97-29 11,1 5 0,-171 111 0,225-125 5,2 2 0,1 2 1,1 1-1,3 3 0,1 0 0,2 3 0,2 0 0,2 2 1,2 2-1,-31 70 0,33-56 0,3 1 0,3 1 1,3 1-1,2 1 0,4 0 0,2 0 1,3 1-1,4 80 0,3-115 3,1 1-1,2-1 1,1 0 0,17 54-1,-16-68 1,1 0-1,1-1 0,0 0 1,1-1-1,1 0 1,1 0-1,0-1 0,1 0 1,24 23-1,-13-19 1,1-1 0,0-1 0,1-1-1,1-1 1,0-1 0,1-1 0,54 17 0,-24-14 11,1-3 0,1-2 0,63 4 0,143-4-158,23-22 102</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11.379"/>
    </inkml:context>
    <inkml:brush xml:id="br0">
      <inkml:brushProperty name="width" value="0.05" units="cm"/>
      <inkml:brushProperty name="height" value="0.05" units="cm"/>
      <inkml:brushProperty name="color" value="#FF0066"/>
    </inkml:brush>
  </inkml:definitions>
  <inkml:trace contextRef="#ctx0" brushRef="#br0">1631 4358 5081,'5'-5'4764,"9"-5"-3131,103-40 2794,190-64-2488,-88 37-2030,-152 50 277,74-42-1,234-185 1211,-373 253-1394,106-84 102,-4-5 0,138-153 1,-87 86-99,18-21-5,-96 89 552,-4-2 0,81-134 0,-120 161-497,43-116 1,-39 85-36,47-124 5,-62 150-30,16-88 0,-13-9 44,-23 135 81,-2-1 1,-1 1-1,-5-41 0,-14-42 217,-5 1 0,-4 1 0,-6 1-1,-4 3 1,-61-122 0,83 198-336,-1 0 0,-2 2 0,-40-52 0,41 62-2,0 1 0,-1 1 0,-1 0 0,-1 1 0,-40-24 0,12 14 6,0 3-1,-58-20 1,-111-27 25,163 54-24,-550-145-19,533 149 7,-1 3 0,1 3 0,-1 3 0,0 4 0,-120 14 0,-355 93-101,465-84 92,2 3 0,1 4-1,2 3 1,-116 67 0,-21 35-31,183-111 40,1 1 0,1 1 0,1 1 1,-36 46-1,-2 18-26,-88 157 1,-28 114-205,129-243 38,4 1 1,-49 188 0,80-227 179,3 1 0,4 0-1,3 1 1,4 0 0,5 85 0,18 28 10,47 210 0,-50-330-7,5 0-1,51 131 1,-52-164-4,2-1 1,2 0-1,1-2 1,2-1 0,63 70-1,-41-56-11,102 83 0,-129-121 28,0 0 0,1-1 0,0-1 0,1-1 0,1-1 0,0-1 0,0-1 0,39 9 1,-33-13 0,1-1 0,0-2 0,-1 0 0,1-3 0,0 0 0,34-6 0,-19-2-1,1-2 0,-1-2 0,57-24 0,-52 16-25,151-64-1915,-74 21-2707,-38 6 2210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21.381"/>
    </inkml:context>
    <inkml:brush xml:id="br0">
      <inkml:brushProperty name="width" value="0.05" units="cm"/>
      <inkml:brushProperty name="height" value="0.05" units="cm"/>
      <inkml:brushProperty name="color" value="#FF0066"/>
    </inkml:brush>
  </inkml:definitions>
  <inkml:trace contextRef="#ctx0" brushRef="#br0">1208 2672 10138,'195'-59'3491,"-29"7"-1197,-87 34-1224,1 4-1,126-5 0,165 16-113,17 0-513,-220-9 165,-2-6 1,0-8-1,214-63 1,-243 49-443,274-86-112,-363 110-44,-1-2-1,-1-2 1,68-40 0,-94 48 31,-1-1 0,0-1 0,-1-1 0,-1-1 0,0 0 0,-1-1 0,-1-1 0,0 0 0,22-39 0,-26 35 25,-1 0 0,-1-1 0,-1 0 1,-1-1-1,-1 0 0,-1 0 0,-1 0 0,-1 0 0,-1-1 0,-2-32 1,-2 27 60,-2-1 0,0 1 0,-3-1 0,0 1 0,-2 1 0,-1-1 0,-26-51 0,3 18-11,-4 2 0,-2 1 0,-3 2 0,-2 1-1,-92-89 1,-230-195-84,177 177-39,149 134 6,-1 2 0,-1 2 0,-48-22 1,12 14-14,-1 4 0,-89-21 0,-171-19-32,221 55 17,-219-2 0,-119 43-39,284-6-81,0 6-1,-211 62 1,318-67 67,1 3 0,1 2-1,-73 43 1,63-26 33,1 4 0,-75 65 0,-56 72-10,159-139 56,2 3 0,-46 66 0,67-81 10,2 0-1,1 0 1,2 2-1,1 0 1,-19 73-1,23-58 7,2 2 0,2 0 0,0 95 0,11-27 9,6 0 1,27 132 0,-26-198 7,2 0 0,24 60 0,-25-85 1,1 0-1,1-1 1,2 0-1,0-1 1,28 33-1,-23-36 0,1-1 1,1-1-1,0-1 0,2-1 0,0-1 1,56 31-1,-43-32-6,0-1 0,1-1 0,1-3 0,69 15 0,-43-17-5,1-2 1,85-1-1,130-21 6,-175 1-1076,-1-5-1,129-37 1,-101 11-141</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23.968"/>
    </inkml:context>
    <inkml:brush xml:id="br0">
      <inkml:brushProperty name="width" value="0.05" units="cm"/>
      <inkml:brushProperty name="height" value="0.05" units="cm"/>
      <inkml:brushProperty name="color" value="#FF0066"/>
    </inkml:brush>
  </inkml:definitions>
  <inkml:trace contextRef="#ctx0" brushRef="#br0">875 1871 6977,'8'-7'102,"-1"-1"0,2 2 0,-1-1 0,1 1 0,16-9-1,3-1 95,-12 5-38,51-29 1614,-57 35-1287,0 1 1,1 0 0,-1 0 0,1 2-1,16-4 1,38 1 943,0 3 0,89 9-1,67 10-13,165 7-829,-277-25-486,0-5-1,-1-4 1,1-5 0,127-35 0,-153 27 309,-2-4 0,0-4 0,-2-3-1,-2-3 1,137-90 0,-177 101-345,-1-2 0,-1-2-1,-2-1 1,-1-2 0,31-40-1,-46 50-64,0-1 0,-2-1 0,-1 0 0,-1-1 0,-1 0 0,-1-1 0,-1 0 0,-1 0 0,5-35 0,-12 44-20,0 0-1,-1-1 1,-1 1 0,-1 0-1,0 0 1,-8-34-1,3 28-1,-1 1 0,-2 0 0,0 0 0,-20-35 0,8 24 11,-2 0 0,-2 2 0,-1 0 0,-1 2 0,-61-53 0,53 55 17,-1 2 0,-1 1 0,-1 2 0,-52-23 0,33 22 15,-1 3 1,-90-22-1,-128-4 38,0 25-41,-234 2-51,219 11 18,-25 4 16,236 7-4,-155 27 0,176-17-5,1 2 0,0 3 0,-81 36 0,111-40 6,1 1 0,0 2 0,0 1 0,2 1 0,0 1 0,1 1 0,1 1 0,-31 37 0,25-20-4,2 1-1,-29 56 1,-30 91-4,52-101 10,5 2 1,-20 94-1,37-124 6,3 2 0,2-1 0,3 1 1,4 75-1,2-106 4,1-1 0,1 1-1,1 0 1,2-1 0,1 0 0,1-1 0,1 0 0,1 0 0,1-1 0,2 0 0,0-1 0,31 37 0,-28-41-5,1-1-1,1-1 1,1-1 0,0-1 0,1-1 0,1 0-1,1-2 1,0-1 0,0 0 0,1-2 0,1 0 0,-1-2-1,1-1 1,34 5 0,9-2 8,0-2 0,137-4 1,136-35-57,160-45-4098,-369 47 2556</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39.222"/>
    </inkml:context>
    <inkml:brush xml:id="br0">
      <inkml:brushProperty name="width" value="0.05" units="cm"/>
      <inkml:brushProperty name="height" value="0.05" units="cm"/>
      <inkml:brushProperty name="color" value="#FF0066"/>
    </inkml:brush>
  </inkml:definitions>
  <inkml:trace contextRef="#ctx0" brushRef="#br0">818 1334 3705,'-1'-1'195,"0"-1"-1,0 1 1,0-1 0,1 0 0,-1 1-1,0-1 1,1 0 0,-1 1 0,1-1-1,0 0 1,-1 0 0,1 1 0,0-1-1,0 0 1,0 0 0,1 0-1,-1 1 1,0-1 0,0 0 0,1 0-1,-1 1 1,1-1 0,0 0 0,0 1-1,-1-1 1,1 0 0,0 1 0,0 0-1,0-1 1,1 1 0,-1-1 0,0 1-1,3-2 1,-4 2-145,8-7 579,0 1-1,0-1 0,0 1 0,1 1 0,17-11 1,-26 17-562,1 0 0,0 0 1,-1 0-1,1 0 0,0 0 1,-1 0-1,1 1 0,-1-1 1,1 0-1,-1 0 0,1 0 1,0 1-1,-1-1 0,1 0 0,-1 0 1,1 1-1,-1-1 0,1 1 1,-1-1-1,0 0 0,1 1 1,-1-1-1,1 1 0,-1-1 1,1 2-1,9 6 371,-6-7-404,0 0-1,-1 0 1,1 0-1,0-1 1,0 1-1,-1-1 1,1 0-1,6-1 1,33-7 89,-29 6-64,5-2 19,403-69 1563,-14 47-1503,-214 11-136,98 1 88,-40 31-72,39 1-320,230-27-100,-112-1 285,1 26-205,-90 17 230,294 21 215,-157-8 668,-156-12-313,2-19 128,126-23 923,238 4-267,-459 18-1131,73 1-116,393-45 844,-533 20-823,274-9-35,-376 18-6,213-17 9,-34 1 20,-115 14-30,-39 2 14,-1-2 0,105-20 0,144-36 25,-79 17-19,-155 24-7,-2-3-1,121-52 1,-61 20 2,3 0 8,-104 38-27,62-38-1,-84 44-31,-1 0 0,1-1 1,-1 0-1,-1-1 0,0 0 0,0 0 0,16-26 0,-24 32 25,1-1 0,-1 0 0,0 1 1,-1-1-1,1-1 0,-1 1 0,0 0 0,-1-1 0,0 1 1,0-1-1,0 1 0,-1-1 0,0 1 0,0-1 1,0 1-1,-1-1 0,0 1 0,-1-1 0,1 1 0,-1 0 1,-3-8-1,-3-2 18,0 0 0,-1 1 0,0 0 0,-1 1 0,-1 0 0,0 1 0,-1 0 0,0 1 0,-1 0 0,-1 0 0,0 2 0,0 0 0,-1 0 0,-30-13 0,-139-42 57,-9 13 8,140 38-61,-41-7-7,-126-12-1,-96 9-7,154 14 5,-138-5 11,-18-1 8,-273-24-17,0 19-7,-266 5 1,249 3 15,-291 22-27,219 1 25,413-9-9,-473-5-13,307-15 17,84 1 2,1 18 2,-274 42-22,-4 1-367,239-9 377,273-17 11,-152 45-1,213-45-3,1 2 1,1 2-1,-89 52 1,81-36-8,3 3 0,-88 79-1,132-108 9,-215 203 2,212-199 1,0 1-1,1 0 1,1 1-1,0 0 1,1 1-1,1 1 1,1 0-1,1 0 1,-13 36-1,15-28 3,1 0-1,1 0 1,2 1 0,0-1-1,2 1 1,1-1 0,6 49-1,-4-64 5,1 1-1,0-1 1,0 0-1,1-1 1,1 1-1,0-1 1,1 0-1,0 0 0,0 0 1,1-1-1,1 0 1,0 0-1,0-1 1,0 0-1,2-1 0,-1 0 1,1 0-1,20 12 1,-3-4 41,1-2 0,0-1-1,56 18 1,98 12 155,164 1 34,7-31-1913,-218-16-21,-12-11 533</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44.069"/>
    </inkml:context>
    <inkml:brush xml:id="br0">
      <inkml:brushProperty name="width" value="0.05" units="cm"/>
      <inkml:brushProperty name="height" value="0.05" units="cm"/>
      <inkml:brushProperty name="color" value="#FF0066"/>
    </inkml:brush>
  </inkml:definitions>
  <inkml:trace contextRef="#ctx0" brushRef="#br0">2093 6649 11602,'216'-50'4353,"106"-35"-2482,-270 70-1649,0-3 0,-2-2 0,0-2-1,50-32 1,-46 20-56,-1-2 0,-2-3 0,55-54 0,-5-8-22,102-134 0,64-133 897,-223 303-838,134-204 952,-22-11-313,-92 137-706,51-172 1,20-160 346,8-221 757,-113 463-660,-2-241 0,-28 376-493,-5 0 0,-4-1-1,-4 2 1,-4 0 0,-5 1-1,-39-109 1,14 81-97,-6 2 0,-110-184 0,60 144-38,-147-177 1,226 310 39,-220-265-16,208 255 15,-1 2 0,-74-59 1,81 75 0,-1 1 0,0 1 0,-2 2 0,-63-25 0,42 25-6,-1 2-1,-1 3 1,0 2-1,-88-4 1,27 11-35,-139 15 1,160-2-88,-131 30 1,162-24 30,1 3-1,-115 52 1,144-53 92,2 1 0,0 2-1,1 1 1,-45 42 0,-104 119-12,78-73-4,30-37 3,-192 211-48,31 38 34,22 18 61,133-200-32,5 3 0,-108 301 0,80-98-133,33 9 71,-5 242 71,62-475-1,6 1-1,4 0 1,6 0 0,23 137-1,-5-141 5,6-1 0,50 137-1,-26-119 11,105 193 0,-98-220-2,159 300-1,-179-333 112,3-2 0,64 86-1,-89-139-52,0-1 0,2-1 0,0-1-1,1-1 1,0 0 0,32 18 0,-24-19 42,2-1 0,-1-1 0,2-1 0,49 13-1,-32-15 114,0-2 0,73 5 0,98-14 610,159-30-46,-351 27-813,0 0 1,52-15-1,-70 15-195,0-1 0,0 1-1,-1-2 1,1 1-1,-1-1 1,0 0-1,0-1 1,0 0-1,-1 0 1,0-1-1,0 0 1,6-7-1,16-31-812</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0:49.978"/>
    </inkml:context>
    <inkml:brush xml:id="br0">
      <inkml:brushProperty name="width" value="0.05" units="cm"/>
      <inkml:brushProperty name="height" value="0.05" units="cm"/>
      <inkml:brushProperty name="color" value="#FF0066"/>
    </inkml:brush>
  </inkml:definitions>
  <inkml:trace contextRef="#ctx0" brushRef="#br0">2486 7730 10074,'11'-4'3851,"12"6"-2363,-13-1-832,29-1 727,55-7 1,-39 2-827,346-43 1658,1-20-1537,-322 52-657,-1-3-1,-1-3 1,97-43 0,263-136 523,-370 163-105,-3-2 0,77-62 0,111-111 822,-193 159-1132,-15 16-41,32-29 3,79-88 1,79-146 6,-124 151-77,-97 131-20,117-155-12,-16-9-9,-79 115 19,-4-2 0,42-133 0,-45 99 6,21-155 1,0-128-11,0-495 0,-53 741-125,-7 1 0,-6 0 0,-5 2 0,-71-241 0,-15 64-104,-210-435 0,254 617 213,-166-327-17,193 398 36,-2 1 1,-3 2-1,-3 2 0,-84-85 0,-237-164-11,289 251 20,-3 4 0,-2 3 0,-146-63 0,110 65 7,-3 5-1,-152-32 1,162 51-31,0 5 0,-1 4 0,0 6 0,-1 4 0,1 5 0,-149 22 0,65 9 21,2 9 0,-218 78 0,328-90 10,2 4 0,1 4-1,2 3 1,2 4 0,2 3-1,3 3 1,-90 81 0,42-18 20,6 5 1,4 5 0,-101 152-1,144-175-31,6 2-1,-78 182 1,-54 238 16,137-342 16,-42 257 0,18 194 6,64-399 26,29 465 0,52-47 62,-35-364-32,99 659 506,-39-543-152,-60-298-140,79 180 0,-84-232-132,2-1-1,3-1 1,2-2-1,2-1 1,2-2-1,76 74 1,-42-58 185,4-2 1,86 53 0,172 85-289,-107-68-1893,-140-79-520,-2-8 817</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23.691"/>
    </inkml:context>
    <inkml:brush xml:id="br0">
      <inkml:brushProperty name="width" value="0.05" units="cm"/>
      <inkml:brushProperty name="height" value="0.05" units="cm"/>
      <inkml:brushProperty name="color" value="#FF0066"/>
    </inkml:brush>
  </inkml:definitions>
  <inkml:trace contextRef="#ctx0" brushRef="#br0">0 137 9642,'1'-4'190,"0"1"-1,0-1 1,0 1 0,0-1-1,0 1 1,1-1 0,0 1 0,0 0-1,0 0 1,0 0 0,0 0-1,0 0 1,1 0 0,-1 0-1,1 1 1,0 0 0,0-1-1,0 1 1,0 0 0,0 0-1,1 1 1,-1-1 0,0 1-1,1-1 1,-1 1 0,1 0 0,0 0-1,-1 1 1,5-1 0,18-2 295,0 2 1,39 2 0,-18 1-51,320-2 1064,-145-2-1130,236-15-235,45 0-160,80 52-299,47 0 142,-168-46 379,-53-1 120,-107 13-240,246-7-24,23 5-32,-149 52-9,-152-25 212,-3-21 439,-91-3-105,356 3-106,185 5-309,-183 0 384,-2-37-341,229-83 494,-755 109-678,176-33 350,-156 31-245,-1 1 1,1 1 0,-1 1 0,1 2-1,28 4 1,-53-6-117,0 0 1,0 1-1,0-1 1,0 0-1,0 0 0,0 0 1,0 1-1,0-1 0,0 0 1,-1 1-1,1-1 1,0 1-1,0-1 0,0 1 1,0-1-1,-1 1 1,1 0-1,1 1 0,-3-2-41,1 1 0,0 0-1,-1-1 1,1 1 0,-1-1 0,1 1-1,-1 0 1,0-1 0,1 1 0,-1-1-1,1 0 1,-1 1 0,0-1 0,1 1-1,-1-1 1,0 0 0,0 0 0,1 1-1,-1-1 1,0 0 0,0 0 0,1 0-1,-1 0 1,-1 0 0,-25 6-549</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43.451"/>
    </inkml:context>
    <inkml:brush xml:id="br0">
      <inkml:brushProperty name="width" value="0.05" units="cm"/>
      <inkml:brushProperty name="height" value="0.05" units="cm"/>
      <inkml:brushProperty name="color" value="#FF0066"/>
    </inkml:brush>
  </inkml:definitions>
  <inkml:trace contextRef="#ctx0" brushRef="#br0">28 574 9530,'-1'0'184,"0"0"0,-1 0 1,1 0-1,0 0 0,0 1 0,0-1 1,0 0-1,0 1 0,0-1 0,0 0 0,0 1 1,0-1-1,0 1 0,1 0 0,-1-1 0,0 1 1,0 0-1,0-1 0,1 1 0,-1 0 1,0 0-1,1 0 0,-1 0 0,1 0 0,-2 1 1,2 0 147,-1 0 0,0 0 0,1 0 0,-1 0 0,1 0 0,0 0 0,-1 0 0,1 0 0,0 0 0,0 0 0,1 4 0,-1-6-286,0 0-1,0 0 1,0 0 0,0 0 0,1 0 0,-1 0-1,0 0 1,0 1 0,0-1 0,0 0-1,0 0 1,0 0 0,1 0 0,-1 0-1,0 0 1,0 0 0,0 0 0,0 0 0,0 0-1,1 0 1,-1 0 0,0 0 0,0 0-1,0 0 1,0 0 0,0 0 0,1 0-1,-1 0 1,0 0 0,0 0 0,0 0 0,0 0-1,0 0 1,0-1 0,1 1 0,-1 0-1,0 0 1,0 0 0,0 0 0,0 0-1,0 0 1,0 0 0,0 0 0,0-1 0,1 1-1,-1 0 1,0 0 0,0 0 0,0 0-1,0 0 1,0-1 0,0 1 58,17-15 1383,-2 0-1,27-32 1,22-41 377,-63 86-1830,44-71 685,45-97 0,-43 76-1570,-40 81-16,1 0 0,0 0 1,0 1-1,17-18 1,7 0-833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33.877"/>
    </inkml:context>
    <inkml:brush xml:id="br0">
      <inkml:brushProperty name="width" value="0.05" units="cm"/>
      <inkml:brushProperty name="height" value="0.05" units="cm"/>
      <inkml:brushProperty name="color" value="#FF0066"/>
    </inkml:brush>
  </inkml:definitions>
  <inkml:trace contextRef="#ctx0" brushRef="#br0">7 120 5937,'-6'-11'2609,"5"12"-1876,5 5-922,-3-5 195,1 0-1,-1-1 1,1 1 0,-1 0-1,1-1 1,0 1 0,-1-1-1,1 1 1,0-1 0,-1 0-1,1 0 1,0 0 0,2 0 0,3 1 3,46 3 28,1-2-1,54-4 0,108-19 262,-169 16-177,222-28 435,364-29-310,-432 57-251,359 37-1,-191 19 38,257 25 52,-11-36-4,-336-23-58,117 9 40,-142-13 268,-183-12 63,110-15 1,-176 13-373,1 1 13,0-1 0,0 0 0,0-1 0,0 1 0,8-4 0,-14 5-37,0 0-1,0 0 1,1 0 0,-1 0 0,0 0-1,0 0 1,0-1 0,0 1 0,0 0-1,0 0 1,0 0 0,1 0 0,-1 0-1,0 0 1,0 0 0,0 0 0,0-1-1,0 1 1,0 0 0,0 0 0,0 0-1,0 0 1,0 0 0,0 0 0,0-1-1,0 1 1,0 0 0,0 0 0,0 0-1,0 0 1,0 0 0,0-1 0,0 1-1,0 0 1,0 0 0,0 0 0,0 0-1,0 0 1,0-1 0,0 1 0,0 0-1,0 0 1,0 0 0,0 0 0,0 0-1,0 0 1,0 0 0,-1-1 0,1 1-1,0 0 1,0 0 0,0 0 0,0 0-1,-1 0 1,-12-7-103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0.732"/>
    </inkml:context>
    <inkml:brush xml:id="br0">
      <inkml:brushProperty name="width" value="0.05" units="cm"/>
      <inkml:brushProperty name="height" value="0.05" units="cm"/>
      <inkml:brushProperty name="color" value="#FF0066"/>
    </inkml:brush>
  </inkml:definitions>
  <inkml:trace contextRef="#ctx0" brushRef="#br0">0 380 10106,'2'0'269,"-1"-1"0,0 0-1,0 0 1,0 0 0,0 0 0,0 0-1,-1 0 1,1 0 0,0 0 0,0 0 0,-1-1-1,1 1 1,0 0 0,-1 0 0,0-1-1,1 1 1,-1 0 0,5-7 3752,8 1-3057,-6 3-494,28-21 644,-2-2 0,57-58 0,-54 50-655,2-3-305,-2-2-1,33-46 1,-66 80-2251,-9 9 372,-8 7-1282,6-1 1867</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0.299"/>
    </inkml:context>
    <inkml:brush xml:id="br0">
      <inkml:brushProperty name="width" value="0.05" units="cm"/>
      <inkml:brushProperty name="height" value="0.05" units="cm"/>
      <inkml:brushProperty name="color" value="#FF0066"/>
    </inkml:brush>
  </inkml:definitions>
  <inkml:trace contextRef="#ctx0" brushRef="#br0">91 292 7354,'-9'-2'173,"1"0"1,-1 0 0,1-1 0,-1-1 0,-9-5 0,16 8-128,0 0 0,0 0 0,0-1-1,0 1 1,0 0 0,1-1 0,-1 0 0,1 1 0,-1-1 0,1 0 0,0 0 0,-1 1 0,1-1 0,0 0 0,0 0 0,0-1-1,1 1 1,-1 0 0,0 0 0,1 0 0,-1 0 0,1-1 0,0 1 0,0 0 0,0 0 0,0-5 0,0 6 22,1 0 0,-1 0 0,0 0 0,0 0 0,1 0 0,-1 0 0,1 0 0,-1 0 0,1 1 0,-1-1 0,1 0 0,0 0 0,-1 0 0,1 0 0,0 1 0,0-1 0,0 0 0,-1 1 0,1-1 0,0 1 0,0-1 0,0 1 0,0-1 0,0 1 1,0-1-1,0 1 0,0 0 0,0 0 0,0-1 0,0 1 0,3 0 0,2 0 206,1 1 0,0-1 0,-1 1 0,8 2 0,-3-1-80,67 8 651,116 2 0,81-17 344,-100 0-466,353 13 893,-94 0-1065,-264-7-528,293-3 43,-1-19-34,-199-1-17,224-16 57,1 33-10,-66 38 228,43 2 39,88-25-216,-329-8-114,264-6 55,-110 0 206,1496 18 1156,-478-18-924,-685-2 98,-574 6-479,411-6 86,-1-21-164,291-59-28,-60 4 79,-539 68-68,1 11 0,252 28 0,269 39 20,-670-55 642,162 37-1,-231-40-442,-1 1 1,0 1-1,-1 1 0,0 1 0,20 13 0,-39-23-229,-1 0-1,0 0 0,1 1 1,-1-1-1,0 0 1,1 0-1,-1 0 1,0 0-1,1 1 0,-1-1 1,0 0-1,0 0 1,1 1-1,-1-1 0,0 0 1,0 1-1,1-1 1,-1 0-1,0 1 0,0-1 1,0 0-1,0 1 1,0-1-1,0 0 0,1 1 1,-1-1-1,0 0 1,0 1-1,0-1 0,0 1 1,0-1-1,0 0 1,0 1-1,-1-1 0,1 0 1,0 1-1,0-1 1,0 0-1,0 1 0,-1 0 1,-12 9-565,7-5-241,4-3 513,1-1 124,-1 0 1,1 0-1,0 0 0,0 0 0,-1 0 0,1 0 0,0-1 1,-1 1-1,1 0 0,-1-1 0,-2 1 0,-8 1-341,1-1-1,-16-1 1</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3.478"/>
    </inkml:context>
    <inkml:brush xml:id="br0">
      <inkml:brushProperty name="width" value="0.05" units="cm"/>
      <inkml:brushProperty name="height" value="0.05" units="cm"/>
      <inkml:brushProperty name="color" value="#FF0066"/>
    </inkml:brush>
  </inkml:definitions>
  <inkml:trace contextRef="#ctx0" brushRef="#br0">355 9 4881,'-28'7'3524,"15"-8"-408,13 0-2975,0 1 0,-1 0 1,1 0-1,0-1 0,0 1 0,-1 0 0,1 0 0,0-1 0,0 1 1,-1 0-1,1-1 0,0 1 0,0-1 0,0 1 0,0 0 0,0-1 1,0 1-1,-1 0 0,1-1 0,0 1 0,0-1 0,0 1 0,0 0 1,0-1-1,0 1 0,1-1 0,-1 1 0,0 0 0,0-1 0,0 1-68,0-1 0,0 1 0,0 0 0,0 0-1,0 0 1,0 0 0,0 0 0,0 0 0,0-1-1,0 1 1,0 0 0,1 0 0,-1 0 0,0 0-1,0 0 1,0 0 0,0 0 0,0 0 0,0-1-1,0 1 1,0 0 0,0 0 0,0 0 0,1 0 0,-1 0-1,0 0 1,0 0 0,0 0 0,0 0 0,0 0-1,0 0 1,1 0 0,-1 0 0,0 0 0,0 0-1,0 0 1,0 0 0,0 0 0,0 0 0,1 0-1,-1 0 1,0 0 0,0 0 0,0 0 0,0 0-1,0 0 1,1 0 0,3 6 1485,-2 0-1228,0 1 0,-1 0-1,0 0 1,0 0-1,-1 0 1,0 0-1,0 0 1,-1 0-1,-2 10 1,-1 8-92,-1-1-1,-14 41 1,-26 48-97,20-53-102,1 5-22,-21 48-2,41-106-17,0 0 0,0 0 0,0 0 0,-1-1-1,0 1 1,-9 8 0,13-14 1,0 0 0,-1 1 0,1-1 0,-1 0 0,1 0 0,-1 0 0,1 0 0,-1 0 0,0-1 0,1 1 0,-1 0 0,0-1 0,0 0-1,0 1 1,1-1 0,-1 0 0,0 0 0,0 0 0,0 0 0,1 0 0,-1 0 0,0 0 0,0-1 0,0 1 0,1 0 0,-1-1 0,0 0 0,0 1 0,1-1 0,-1 0 0,1 0 0,-1 0 0,-1-1 0,-1-2-10,0 0-1,0 0 1,1 0 0,-1 0 0,1-1 0,0 1 0,0-1-1,1 0 1,-1 0 0,-2-10 0,0 0-44,1 0 0,-3-26 0,5 29 29,1 0 1,1 0 0,0 0 0,1 0 0,0 0-1,0 0 1,4-14 0,-2 18 21,0 0 0,0 0 0,0 0 0,1 0 0,0 1 0,1-1 0,-1 1 0,2 0 0,-1 0 0,1 1 0,6-7 0,-2 5 44,0 0 1,0 0-1,1 1 0,0 0 1,0 1-1,0 0 0,1 1 0,0 0 1,17-4-1,-20 6 14,1 2 0,-1-1 0,1 1 1,-1 1-1,1-1 0,0 2 0,-1-1 1,1 1-1,-1 1 0,1 0 0,-1 0 0,0 1 1,11 4-1,3 5 68,0 0 1,34 27-1,-39-26-360,1 0 0,0-1 0,36 15 1,-53-26 16,-1 0 0,1 0 0,0-1 0,0 1 0,0-1 0,0 1 0,0-1 0,0 0 0,1 0 0,-1 0 0,0 0 0,0 0 1,0-1-1,2 1 0,15-8-1088</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4.031"/>
    </inkml:context>
    <inkml:brush xml:id="br0">
      <inkml:brushProperty name="width" value="0.05" units="cm"/>
      <inkml:brushProperty name="height" value="0.05" units="cm"/>
      <inkml:brushProperty name="color" value="#FF0066"/>
    </inkml:brush>
  </inkml:definitions>
  <inkml:trace contextRef="#ctx0" brushRef="#br0">21 0 12339,'-1'0'174,"1"0"1,-1 0 0,0 0 0,0 0 0,1 0 0,-1 1-1,0-1 1,0 0 0,0 0 0,1 1 0,-1-1-1,0 0 1,1 1 0,-1-1 0,0 1 0,1-1 0,-1 1-1,1-1 1,-1 1 0,0-1 0,1 1 0,-1 0 0,1-1-1,0 1 1,-1 0 0,1-1 0,0 1 0,-1 0-1,1 0 1,-1 1 0,1 2 320,-1 0 0,1 0-1,-1 1 1,2 6 0,-1-3-65,1 25 860,2 1 1,10 51 0,26 65-62,-22-95-1083,3-1 1,3 0-1,1-2 1,3-1-1,38 55 1,-58-96-288,1 0-1,-1-1 1,2 1 0,15 13 0,-22-21-17,1 0 0,0 0 0,0 0 0,0-1 0,0 1 0,0-1 0,0 0 0,1 0 0,5 2 0,-7-3-26,0 0 0,0 0 0,0 0-1,0 0 1,0 0 0,0-1 0,0 1 0,0 0 0,0-1 0,0 0 0,0 1 0,0-1 0,-1 0 0,1 0 0,0 0 0,0 0 0,2-2 0,-1-1-89,0 1-1,0 0 1,0-1 0,3-5-1</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4.493"/>
    </inkml:context>
    <inkml:brush xml:id="br0">
      <inkml:brushProperty name="width" value="0.05" units="cm"/>
      <inkml:brushProperty name="height" value="0.05" units="cm"/>
      <inkml:brushProperty name="color" value="#FF0066"/>
    </inkml:brush>
  </inkml:definitions>
  <inkml:trace contextRef="#ctx0" brushRef="#br0">1 1 12707,'3'1'544,"2"4"72,-1 3-216,1 2-144,2-3-112,-1 3-360,0-5 0,-4-2 48</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4.860"/>
    </inkml:context>
    <inkml:brush xml:id="br0">
      <inkml:brushProperty name="width" value="0.05" units="cm"/>
      <inkml:brushProperty name="height" value="0.05" units="cm"/>
      <inkml:brushProperty name="color" value="#FF0066"/>
    </inkml:brush>
  </inkml:definitions>
  <inkml:trace contextRef="#ctx0" brushRef="#br0">0 1 12259,'2'11'4227,"3"6"-2195,2 2-691,13 79 2417,-8-41-2038,22 69 1,-27-109-1529,1 0 0,12 20 1,5 9-447,-23-39-153,3 8-1190</inkml:trace>
  <inkml:trace contextRef="#ctx0" brushRef="#br0" timeOffset="1">271 270 15811,'2'3'1561,"3"1"1279,4-1-679,4-3-665,0-2-424,4-6-664,5 0-144,0 0-200,1 0-176,-1-4-800,-3-4-512,1-11 2088,4-6-1160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5.241"/>
    </inkml:context>
    <inkml:brush xml:id="br0">
      <inkml:brushProperty name="width" value="0.05" units="cm"/>
      <inkml:brushProperty name="height" value="0.05" units="cm"/>
      <inkml:brushProperty name="color" value="#FF0066"/>
    </inkml:brush>
  </inkml:definitions>
  <inkml:trace contextRef="#ctx0" brushRef="#br0">1 0 15611,'2'11'1529,"2"4"1367,4 2-751,10 7-473,-1 4-232,5 6-511,2 1-145,-5 6-336,0-2-168,-3 3-168,-2-4-64,-3-2 8,-4-8-144,-1-5-480,-4-9-432,1-12-849,0-6-871,0-15 1495</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5.686"/>
    </inkml:context>
    <inkml:brush xml:id="br0">
      <inkml:brushProperty name="width" value="0.05" units="cm"/>
      <inkml:brushProperty name="height" value="0.05" units="cm"/>
      <inkml:brushProperty name="color" value="#FF0066"/>
    </inkml:brush>
  </inkml:definitions>
  <inkml:trace contextRef="#ctx0" brushRef="#br0">37 300 18052,'-10'31'2431,"4"-15"-1675,1 0 0,1 1 0,0-1 0,1 1 0,1-1 0,0 23 0,2-27-532,1 0 1,1 0-1,0 0 1,1 0-1,0-1 0,0 1 1,7 12-1,-9-21-189,0 0 1,1 0-1,0 0 0,-1 0 1,1 0-1,0-1 0,0 1 0,1-1 1,-1 1-1,0-1 0,1 0 0,0 0 1,-1 0-1,1 0 0,0 0 0,0-1 1,0 1-1,0-1 0,0 0 1,1 0-1,-1 0 0,0 0 0,0-1 1,1 1-1,-1-1 0,0 0 0,1 0 1,-1 0-1,1 0 0,4-1 0,0-2-33,1 1-1,0-1 0,-1 0 0,0-1 1,0 0-1,0-1 0,0 1 0,-1-1 0,1-1 1,-1 0-1,-1 0 0,9-9 0,-1-1-594,0-1-1,-1 0 0,-1-1 1,10-22-1,4-18-3489,-17 35 2409,10-16-252</inkml:trace>
  <inkml:trace contextRef="#ctx0" brushRef="#br0" timeOffset="1">395 1 17228,'38'28'1792,"-2"1"1433,4 4-345,-7 8-551,-6 0-529,-5 10-792,-4 3-343,-10 3-457,-2 1-32,-8 3-496,-4-1-505,-3-5-1607,1-7-785,3-21 1537</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6.410"/>
    </inkml:context>
    <inkml:brush xml:id="br0">
      <inkml:brushProperty name="width" value="0.05" units="cm"/>
      <inkml:brushProperty name="height" value="0.05" units="cm"/>
      <inkml:brushProperty name="color" value="#FF0066"/>
    </inkml:brush>
  </inkml:definitions>
  <inkml:trace contextRef="#ctx0" brushRef="#br0">1 937 12979,'-1'1'98,"1"-1"1,0 1-1,0-1 1,0 1-1,0-1 0,0 1 1,0 0-1,0-1 1,0 1-1,0-1 1,0 1-1,1-1 0,-1 1 1,0-1-1,0 1 1,0-1-1,1 1 1,-1-1-1,0 1 1,1-1-1,0 2 0,-1-2 4,1 0 0,0 0 0,-1 0 0,1 0 0,-1 1-1,1-1 1,0 0 0,-1 0 0,1 0 0,0 0-1,-1 0 1,1-1 0,0 1 0,-1 0 0,1 0 0,-1 0-1,1-1 1,0 1 0,-1 0 0,1 0 0,-1-1 0,1 1-1,-1-1 1,1 1 0,0-1 0,6-4 428,-1-1-1,1 1 1,-1-1 0,0 0-1,6-10 1,26-39 1260,-30 42-1433,19-29 538,-2-2 1,-3 0-1,-1-1 0,28-92 0,-40 103-788,-1 1 0,-2-1 0,-2 0 1,-1 0-1,-1-1 0,-2 1 0,-2-1 0,-6-34 0,6 56-103,-1-1 1,0 2 0,-1-1-1,-1 0 1,0 1 0,-13-22-1,15 29-2,-1-1 0,1 2-1,-1-1 1,0 0-1,0 1 1,0 0 0,-1 0-1,1 0 1,-1 0-1,0 1 1,0-1 0,-1 1-1,1 1 1,-1-1-1,1 1 1,-1 0 0,-8-2-1,11 4-1,1 0 0,-1-1 0,1 1-1,0 1 1,-1-1 0,1 0 0,-1 0 0,1 1-1,-1 0 1,1-1 0,0 1 0,-1 0 0,1 0-1,0 0 1,0 0 0,0 1 0,-1-1 0,1 1-1,1-1 1,-1 1 0,0 0 0,0 0 0,1-1-1,-3 5 1,-1 1-1,1-1 0,1 2 0,-1-1 0,1 0 0,0 0 0,-3 15 0,1 4 4,0 1 0,2 0 0,1 0 0,2 35 0,2-25 4,2 1 1,14 58-1,-14-80-5,1 0-1,0 0 0,1 0 0,1-1 0,1 1 0,0-2 0,1 1 0,0-1 0,16 17 0,-18-24 1,-1 0 0,1 0 1,0-1-1,1-1 0,0 1 0,0-1 0,0 0 1,0-1-1,1 0 0,-1 0 0,1-1 0,0 0 0,0-1 1,0 0-1,1 0 0,-1-1 0,1 0 0,10 0 0,-9-2 2,-1 0-1,1-1 0,-1 0 0,0 0 0,0-1 0,0-1 0,0 1 0,-1-2 0,1 1 0,-1-1 0,0-1 0,-1 1 0,1-2 0,-1 1 0,8-9 0,-6 6-1,-2-1 0,1 0 0,-2-1 1,1 0-1,-1 0 0,-1 0 0,0-1 0,-1 0 0,0 0 0,-1 0 0,5-22 0,4-76 21,-13 104-22,3-5 8,-3 11-8,0 0-1,0 0 0,0 0 0,0 0 0,0 0 0,0 0 0,0 0 0,0 0 0,0 0 0,0-1 0,0 1 0,0 0 0,1 0 0,-1 0 0,0 0 0,0 0 1,0 0-1,0 0 0,0 0 0,0 0 0,0 0 0,0 0 0,0 0 0,0 0 0,0 0 0,1 0 0,-1 0 0,0 0 0,0 0 0,0 0 0,0 0 0,0 0 0,0 0 1,0 0-1,0 0 0,0 0 0,0 0 0,0 1 0,1-1 0,-1 0 0,0 0 0,0 0 0,0 0 0,0 0 0,0 0 0,0 0 0,0 0 0,0 0 0,0 0 1,0 0-1,0 0 0,8 18-4,-5-10 1,4 7 54,-1-1-1,2 0 0,0 0 1,1 0-1,20 23 1,-26-33-78,0-1 1,0 1 0,1-1-1,-1 0 1,1 0-1,0-1 1,0 1 0,0-1-1,0 0 1,0 0 0,1 0-1,-1-1 1,1 1 0,-1-1-1,1 0 1,0 0 0,-1-1-1,1 1 1,0-1 0,-1 0-1,1 0 1,0-1 0,-1 0-1,1 1 1,6-3 0,-8 1-159,0 1-1,0 0 1,0-1 0,0 0 0,0 0 0,0 0 0,-1 0 0,1 0 0,-1-1-1,1 1 1,-1-1 0,0 0 0,0 1 0,0-1 0,0 0 0,-1 0-1,1 0 1,-1 0 0,0-1 0,0 1 0,0 0 0,0-1 0,0 1 0,-1 0-1,0-1 1,1 1 0,-1-4 0,-5-30-267</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6.811"/>
    </inkml:context>
    <inkml:brush xml:id="br0">
      <inkml:brushProperty name="width" value="0.05" units="cm"/>
      <inkml:brushProperty name="height" value="0.05" units="cm"/>
      <inkml:brushProperty name="color" value="#FF0066"/>
    </inkml:brush>
  </inkml:definitions>
  <inkml:trace contextRef="#ctx0" brushRef="#br0">18 28 11867,'-8'9'1736,"-1"1"1385,9-6-1921,3-2-344,7-7-712,4-3-352,8-4-936,2-1-241,4-1 505</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7.228"/>
    </inkml:context>
    <inkml:brush xml:id="br0">
      <inkml:brushProperty name="width" value="0.05" units="cm"/>
      <inkml:brushProperty name="height" value="0.05" units="cm"/>
      <inkml:brushProperty name="color" value="#FF0066"/>
    </inkml:brush>
  </inkml:definitions>
  <inkml:trace contextRef="#ctx0" brushRef="#br0">1 663 14035,'11'33'2251,"-3"-8"1627,15 33-1,-15-48-2958,-8-10-906,0 0 0,1 0 1,-1 0-1,0 0 0,0-1 0,0 1 0,1 0 1,-1 0-1,0 0 0,0 0 0,0-1 0,0 1 1,0 0-1,1 0 0,-1 0 0,0-1 0,0 1 1,0 0-1,0 0 0,0 0 0,0-1 0,0 1 1,0 0-1,0 0 0,0-1 0,0 1 0,0 0 1,0 0-1,0-1 0,-1-27 79,1 23-64,0 5-27,-2-74 57,2 66-60,1 1 1,0-1-1,0 1 1,1-1-1,0 1 1,0-1-1,6-10 1,-7 16 2,-1 1 1,1-1-1,0 0 1,0 1 0,0-1-1,0 1 1,0-1-1,1 1 1,-1 0-1,0-1 1,1 1 0,-1 0-1,0 0 1,1 0-1,0 0 1,-1 0-1,1 0 1,-1 1-1,1-1 1,0 1 0,0-1-1,-1 1 1,1-1-1,0 1 1,0 0-1,0 0 1,0 0 0,-1 0-1,1 0 1,0 0-1,0 0 1,0 1-1,-1-1 1,1 1-1,0-1 1,2 2 0,5 3 11,1 0 0,-2 0 0,1 1 0,0 1 0,8 7 0,-10-7-11,4 2-18,-3-2-122,0 0 1,1 0-1,0-1 1,0 0-1,0-1 1,17 8 0,-25-13 1,0 1 0,1-1 0,-1 0 1,0 1-1,1-1 0,-1 0 0,1 0 0,-1 0 1,0 0-1,1 0 0,-1-1 0,0 1 0,1 0 1,-1-1-1,0 1 0,0-1 0,1 1 1,1-2-1,-1 1-200,0-1 1,0 1-1,-1-1 1,1 0-1,0 0 0,0 0 1,-1 0-1,3-4 1,10-18-1168</inkml:trace>
  <inkml:trace contextRef="#ctx0" brushRef="#br0" timeOffset="1">237 0 15379,'5'30'3117,"1"0"0,19 50-1,-14-52-2289,2 1-1,1-2 1,2 0 0,35 47-1,5 8-401,-11-14-784,-42-64 17,1 0 1,-1-1-1,0 1 1,1 0-1,0-1 1,4 3-1,-7-5 243,-1-1 0,1 1 1,0-1-1,-1 0 0,1 1 0,-1-1 0,1 0 1,0 1-1,0-1 0,-1 0 0,1 0 0,0 1 1,-1-1-1,1 0 0,0 0 0,0 0 0,-1 0 0,1 0 1,0 0-1,0 0 0,0 0 0,-1 0 0,1-1 1,0 1-1,-1 0 0,1 0 0,0-1 0,-1 1 0,1 0 1,0-1-1,-1 1 0,1-1 0,0 1 0,-1-1 1,1 1-1,-1-1 0,1 1 0,-1-1 0,1 1 0,-1-1 1,0 0-1,1 1 0,-1-1 0,0 0 0,1 0 1,-1 0-1,4-10-517</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1.176"/>
    </inkml:context>
    <inkml:brush xml:id="br0">
      <inkml:brushProperty name="width" value="0.05" units="cm"/>
      <inkml:brushProperty name="height" value="0.05" units="cm"/>
      <inkml:brushProperty name="color" value="#FF0066"/>
    </inkml:brush>
  </inkml:definitions>
  <inkml:trace contextRef="#ctx0" brushRef="#br0">63 1 9514,'-1'1'3889,"-1"3"-2473,-36 173 4783,29-151-5681,7-21-434,0-1 0,0 1-1,1 0 1,-1 0 0,1 0 0,0 0-1,0 0 1,1 0 0,0 0 0,0 0-1,0 1 1,1 4 0,-1-8-44,1-1 0,-1 0 0,1 0 1,-1 0-1,1 0 0,-1-1 0,1 1 0,0 0 0,-1 0 1,1 0-1,0 0 0,0-1 0,0 1 0,0 0 0,0-1 1,0 1-1,0 0 0,0-1 0,0 1 0,0-1 0,0 0 1,0 1-1,0-1 0,0 0 0,0 0 0,0 0 0,0 0 1,0 1-1,0-1 0,1-1 0,0 1 0,5-1 194,0 0 0,0 0 0,12-4 0,-18 5-211,42-14 487,50-13-426,-84 26-292,0-1 0,0 1 1,0 0-1,0 1 0,0 0 0,0 1 1,0-1-1,10 4 0,-4 2 244</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7.705"/>
    </inkml:context>
    <inkml:brush xml:id="br0">
      <inkml:brushProperty name="width" value="0.05" units="cm"/>
      <inkml:brushProperty name="height" value="0.05" units="cm"/>
      <inkml:brushProperty name="color" value="#FF0066"/>
    </inkml:brush>
  </inkml:definitions>
  <inkml:trace contextRef="#ctx0" brushRef="#br0">111 1 15835,'-37'73'5916,"-16"43"-2799,49-103-2932,-1 0-1,2 0 0,0 0 1,1 0-1,0 1 0,1-1 1,0 17-1,1-27-156,0 1 1,1-1-1,-1 0 1,1 1-1,0-1 1,0 0-1,0 0 0,0 0 1,0 0-1,1 0 1,-1 0-1,1 0 1,0 0-1,0 0 1,0-1-1,0 1 0,0-1 1,5 4-1,-4-4-15,1 1 0,0-1 0,0 0 0,0 0 0,1-1 0,-1 1 0,0-1 0,1 0 0,-1 0 0,1 0 0,-1-1 0,1 0 0,4 0-1,1 0-6,0 0 0,1-1 0,-1-1 0,0 1 0,0-2 0,0 1 0,12-6 0,-15 5-481,0-1 1,0 0-1,0 0 1,-1 0-1,1-1 1,5-6-1,-4 4-1721,0 1-1,14-9 1,5-1-162</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8.079"/>
    </inkml:context>
    <inkml:brush xml:id="br0">
      <inkml:brushProperty name="width" value="0.05" units="cm"/>
      <inkml:brushProperty name="height" value="0.05" units="cm"/>
      <inkml:brushProperty name="color" value="#FF0066"/>
    </inkml:brush>
  </inkml:definitions>
  <inkml:trace contextRef="#ctx0" brushRef="#br0">143 65 12027,'-1'-5'923,"0"0"0,0 0 0,-1 0 0,1 0 0,-1 0 0,-4-6 0,5 9-637,0 1-1,0-1 1,0 0 0,0 1-1,-1-1 1,1 1 0,0 0-1,-1-1 1,1 1 0,-1 0-1,0 0 1,1 0 0,-1 0-1,0 0 1,0 0 0,1 1-1,-1-1 1,0 1 0,-3-1-1,3 1-185,-1 0 0,1 1 0,0-1 0,0 1 0,0-1 0,0 1 0,0 0 0,0 0 0,0 0 0,1 0 0,-1 0 0,0 1 0,0-1 0,1 0 0,-1 1 0,1-1 0,-1 1 0,1 0 0,0-1 0,-2 3 0,-3 5-24,-1 1 0,-6 14 1,8-13-55,0 1 1,0 0-1,1 0 1,1 0 0,-3 18-1,5-26-21,0 0 0,1 1 0,0-1 0,0 0 0,0 1 0,0-1-1,1 0 1,-1 0 0,1 1 0,0-1 0,0 0 0,1 0 0,-1 0 0,1 0 0,0 0-1,0-1 1,0 1 0,1 0 0,4 5 0,-5-8-9,0 1-1,0 0 1,1-1-1,-1 1 1,1-1-1,-1 0 1,1 1-1,-1-1 1,1 0-1,0-1 1,-1 1-1,1 0 1,0-1-1,0 0 1,-1 1-1,1-1 1,0 0-1,0-1 1,0 1-1,-1 0 1,1-1-1,0 1 1,0-1-1,-1 0 1,1 0-1,-1 0 1,1 0-1,-1-1 1,1 1-1,-1-1 1,3-1-1,0-1-149,0 0 0,-1 0 0,1 0-1,-1 0 1,0-1 0,0 1 0,0-1-1,-1 0 1,1 0 0,-1-1 0,-1 1-1,1-1 1,2-8 0,0-13-2173,-5 23-251,-6 17 183,5-7 3053,2-5-388</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8.496"/>
    </inkml:context>
    <inkml:brush xml:id="br0">
      <inkml:brushProperty name="width" value="0.05" units="cm"/>
      <inkml:brushProperty name="height" value="0.05" units="cm"/>
      <inkml:brushProperty name="color" value="#FF0066"/>
    </inkml:brush>
  </inkml:definitions>
  <inkml:trace contextRef="#ctx0" brushRef="#br0">104 368 12043,'-6'1'506,"1"0"1,0 0 0,0 0 0,-1 0 0,1 1 0,0 0 0,0 0 0,0 0 0,1 1 0,-1-1-1,0 1 1,-4 4 0,6-4-311,0 0 0,0 0 1,0 1-1,1-1 0,-1 1 0,1-1 0,0 1 0,0 0 0,0 0 0,1 0 0,-1 0 1,1 0-1,0 0 0,0 0 0,0 0 0,0 5 0,1-3-88,-1 0-1,1 1 1,0-1 0,1 0-1,0 0 1,0 1 0,0-1-1,0 0 1,1 0 0,4 8-1,-4-10-72,0-1 0,0 1 1,0-1-1,1 0 0,0 0 0,0 0 0,0 0 0,0 0 0,0 0 0,0-1 0,1 0 0,-1 1 0,1-1 0,-1-1 0,1 1 0,7 2 0,65 14 156,-58-14-99,1 0-1,-1 0 1,0 2-1,31 14 1,-44-17-41,-1-1 1,0 1-1,0 0 1,0 0-1,0 1 1,-1-1 0,1 1-1,-1 0 1,0 0-1,0 0 1,0 0 0,4 9-1,-4-7-18,-1 1 1,0 0-1,0-1 0,-1 1 0,0 0 0,0 0 0,0 0 1,-1 10-1,-1-1-16,-1-1 0,-1 0 0,0-1 0,-1 1 0,0 0 0,-2-1 0,-12 25 0,15-33-14,-1 0 0,0 0-1,0-1 1,-1 0 0,1 1 0,-1-2-1,0 1 1,-1-1 0,1 1 0,-1-1-1,0-1 1,-6 4 0,9-5-2,0-1 0,0 0 0,0 1 0,0-1 0,0-1 0,0 1 0,0 0 0,0-1 0,0 0 0,-1 1 0,1-1 0,0 0 0,0-1 0,0 1 0,0 0 0,0-1 0,0 0 0,0 0 0,0 0 0,0 0 0,0 0 0,0-1 0,0 1 0,1-1 0,-1 0 0,0 0 0,1 0 0,-4-3 0,4 2-2,0 1 0,0-1 0,0 0-1,0 0 1,0 0 0,1 1 0,0-2-1,-1 1 1,1 0 0,0 0-1,0 0 1,0-6 0,0 3-5,1 1 1,0-1-1,1 0 1,-1 1-1,1-1 0,3-10 1,3-3-16,0 1 1,1 0-1,14-23 1,-16 30 13,93-181-47,-75 138 345,27-93-1,-46 130-212,-1 1 0,-1-1 0,-1 0 0,0 1 0,-1-1 0,-1 0 0,-1 0 0,0 0 0,-1 0 0,-1 0 0,0 1 0,-10-27 0,6 30-76,7 13-2,0 0-1,0-1 1,0 1 0,0 0 0,0 0 0,0 0-1,0 0 1,0 0 0,-1 0 0,1 0-1,0 0 1,0 0 0,0 0 0,0 0 0,0 0-1,0 0 1,0 0 0,0 0 0,-1 0 0,1 0-1,0 0 1,0 0 0,0 0 0,0 0 0,0 0-1,0 0 1,0 0 0,-1 0 0,1 0-1,0 0 1,0 0 0,0 0 0,0 0 0,0 0-1,0 0 1,0 0 0,0 0 0,-1 0 0,1 0-1,0 0 1,0 0 0,0 1 0,0-1 0,0 0-1,0 0 1,0 0 0,0 0 0,0 0-1,0 0 1,0 0 0,-1 3-2,0 0 1,1 0-1,-1 0 1,1 0-1,-1-1 0,2 6 1,-1 9 7,1-1 0,1 1 0,1-1 0,0 0 0,1 0 1,9 21-1,-9-27 82,0 1 1,1-1 0,1 0-1,0 0 1,0-1-1,1 1 1,0-2 0,0 1-1,1-1 1,10 9-1,-15-15-13,1 1 0,-1-1 0,0 0 0,1 0-1,-1-1 1,1 1 0,-1-1 0,1 0 0,0 1 0,-1-2-1,1 1 1,0 0 0,0-1 0,0 0 0,4 0 0,-3 0 13,1-1 1,-1 0 0,0-1 0,0 1-1,0-1 1,1 0 0,-1 0 0,-1-1 0,9-4-1,3-6 41,-1 1-1,0-2 0,0 0 0,20-27 0,-20 22-494,0-1 1,-1-1-1,19-40 0,-20 31-1890,10-31 1,-9 20-635,-1 4 1097</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58.894"/>
    </inkml:context>
    <inkml:brush xml:id="br0">
      <inkml:brushProperty name="width" value="0.05" units="cm"/>
      <inkml:brushProperty name="height" value="0.05" units="cm"/>
      <inkml:brushProperty name="color" value="#FF0066"/>
    </inkml:brush>
  </inkml:definitions>
  <inkml:trace contextRef="#ctx0" brushRef="#br0">116 29 12155,'1'5'6529,"-10"-2"-3360,-5 1-449,-5-3-983,1 1-417,-3-9-1824,2-5-1585,2-12 1217</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2.748"/>
    </inkml:context>
    <inkml:brush xml:id="br0">
      <inkml:brushProperty name="width" value="0.05" units="cm"/>
      <inkml:brushProperty name="height" value="0.05" units="cm"/>
      <inkml:brushProperty name="color" value="#FF0066"/>
    </inkml:brush>
  </inkml:definitions>
  <inkml:trace contextRef="#ctx0" brushRef="#br0">822 165 5617,'-29'-19'1722,"14"8"-1169,1 2 1,-2 0-1,1 0 1,-1 2-1,-31-11 1,46 17-548,-29-7 613,-58-8 1,78 15-455,-1 1 0,1 0 1,0 0-1,0 1 1,-1 1-1,1-1 1,0 2-1,0-1 0,-16 8 1,14-5-53,1 2-1,-1-1 1,1 2 0,1-1-1,0 1 1,0 1 0,0 0-1,1 0 1,0 1 0,1 0-1,-13 21 1,1 5 70,1 2 0,-19 53 0,16-37-45,-10 22 57,-58 149 1097,71-172-1000,4-12-62,2 0 0,-8 47 0,15-49-119,3 0 0,1-1 0,4 44 0,19 117 38,-19-182-149,12 94 5,13 93 68,17-3 121,-1-63 210,66 138 0,-59-172 95,111 172 0,-143-249-343,1-1 0,2-1 0,0 0 0,1-2 0,47 38 0,-56-51-120,0-1 1,1 0-1,0-1 0,1 0 1,0-1-1,0-1 1,1-1-1,0 0 0,-1-1 1,2 0-1,-1-1 1,0-1-1,22 0 0,-5-5-7,0-1 0,0-1 0,-1-2 0,33-12 0,-20 7-3,47-8-1,-32 12-17,76-14 6,-117 18-13,-1-2 0,1 0 0,-1-1 0,-1 0 0,22-14 0,-19 8 23,-1-1 0,0-1 0,-1-1 0,0 0-1,-2-2 1,0 0 0,0 0 0,15-28 0,-6 4 30,-1 0 1,-3-2-1,18-52 1,-28 63-49,-1 0 0,-2-1 0,-1 0 0,-2 0 0,-1 0 0,-2-1 0,-1 1 0,-2-1 0,-1 0 0,-2 1 0,-10-43 0,4 35 10,-46-229 444,42 185-447,-31-166 39,38 226-47,-2-1-1,0 1 1,-2 1-1,-1 0 1,-19-31-1,1 11-5,-62-71 0,82 105 2,-29-33-2,2-1 1,-52-84-1,68 92 1,-2 0 0,-1 2 0,-43-49 0,-140-148 25,197 221-25,-108-120-14,99 112 12,-1 1 0,-1 1-1,0 1 1,-36-20 0,47 31-1,-1 0 0,0 1 0,0 0 0,0 1 0,0 0 1,-1 1-1,1 0 0,-1 1 0,1 0 0,-1 1 0,0 0 0,1 1 0,-1 0 0,0 1 0,-11 3 0,10-2-15,1 1 0,-1 1-1,1 0 1,0 1 0,0 0-1,0 1 1,1 0-1,0 1 1,0 0 0,1 1-1,0 0 1,-15 18 0,21-21-131,-1 0 1,1 0-1,-4 8 1,7-12 24,0 0 0,0 1 0,0-1 1,1 1-1,-1-1 0,0 1 0,1-1 0,0 1 1,0-1-1,0 1 0,0-1 0,0 4 0,0-5 56,1 0-1,-1 0 0,0 1 0,0-1 0,1 0 0,-1 0 1,1 0-1,-1 0 0,1 0 0,-1 0 0,1 0 0,0 0 1,-1 0-1,1 0 0,0 0 0,0-1 0,0 1 0,0 0 1,-1 0-1,3 0 0,-1 0-46,1 0 0,0-1 0,0 1 0,0-1 0,0 0 0,0 0 0,0 0 0,4 0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44.116"/>
    </inkml:context>
    <inkml:brush xml:id="br0">
      <inkml:brushProperty name="width" value="0.05" units="cm"/>
      <inkml:brushProperty name="height" value="0.05" units="cm"/>
      <inkml:brushProperty name="color" value="#FF0066"/>
    </inkml:brush>
  </inkml:definitions>
  <inkml:trace contextRef="#ctx0" brushRef="#br0">250 62 12083,'0'-2'104,"-3"-5"590,0 1-1,0-1 1,-1 1 0,-6-10 0,9 15-577,0-1-1,0 1 1,-1 0-1,1-1 1,0 1-1,-1 0 1,1 0 0,-1 0-1,0 0 1,1 0-1,-1 0 1,0 1-1,1-1 1,-1 0-1,0 1 1,0 0-1,0-1 1,0 1 0,1 0-1,-1 0 1,0 0-1,0 0 1,-2 0-1,-3 2 9,0 0-1,1 0 1,-1 0-1,0 1 1,1 0-1,0 0 1,0 0-1,0 1 1,0 0-1,-11 10 1,7-5-17,0 1 0,0 1 1,1 0-1,-12 18 0,16-20-55,-1-1 21,0 1 0,1 0 1,0 1-1,0 0 0,1-1 0,-4 14 0,8-22-64,0 0 0,0-1 0,0 1 0,-1-1 0,1 1-1,0 0 1,0-1 0,0 1 0,0-1 0,0 1-1,0 0 1,0-1 0,0 1 0,1-1 0,-1 1-1,0 0 1,0-1 0,0 1 0,1-1 0,-1 1-1,0-1 1,1 1 0,-1-1 0,0 1 0,1-1 0,-1 1-1,1 0 1,0-1 1,0 1 1,0-1-1,0 0 0,0 0 0,1 1 1,-1-1-1,0 0 0,0 0 0,0 0 1,0 0-1,0 0 0,0-1 0,0 1 1,2-1-1,4-1 24,0-1 0,0 0 0,10-5 1,148-98 424,-91 56 515,-71 48-840,0 0 1,0 0-1,0 1 1,0-1 0,1 1-1,-1-1 1,1 1-1,-1 0 1,1 0-1,-1 1 1,7-1 0,-7 1-25,0 0 0,0 1 0,-1-1 0,1 1 0,0 0 0,-1 0 0,1 0 0,-1 0 0,1 0 0,-1 0 0,0 1 0,0-1 0,1 1 0,-1 0 0,0 0 0,2 2 0,5 6 250,-1 1 0,0 0 1,-1 0-1,9 17 1,-1-2-16,-12-19-311,0 0-1,0 0 1,0 0-1,-1 0 1,0 1-1,-1-1 0,0 1 1,0-1-1,-1 1 1,1-1-1,-1 1 0,-1 0 1,0-1-1,0 1 1,0-1-1,-4 10 1,0-2-32,0-1 1,0 0-1,-1 0 1,-1-1-1,-1 0 1,0 0-1,-12 15 1,17-24-101,0 0 1,0-1 0,0 1-1,0-1 1,-1 0-1,1 0 1,-1 0-1,0 0 1,0-1-1,0 0 1,0 0-1,-1 0 1,1 0-1,-7 1 1,10-2-12,0-1 1,0 0-1,0 0 1,0 0-1,0 0 1,0 0-1,0 0 1,1-1-1,-1 1 1,0 0-1,0 0 1,0-1-1,0 1 1,0-1-1,0 1 1,0-1-1,0 1 1,1-1-1,-1 1 1,0-1-1,0 0 1,1 1-1,-1-1 1,-1-1-1,1-1-325,-1 0-1,1 0 0,-1 0 0,1 0 1,0 0-1,-1-6 0,-3-22-1100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44.785"/>
    </inkml:context>
    <inkml:brush xml:id="br0">
      <inkml:brushProperty name="width" value="0.05" units="cm"/>
      <inkml:brushProperty name="height" value="0.05" units="cm"/>
      <inkml:brushProperty name="color" value="#FF0066"/>
    </inkml:brush>
  </inkml:definitions>
  <inkml:trace contextRef="#ctx0" brushRef="#br0">18 5 11771,'-1'0'162,"1"-1"1,0 1-1,-1 0 1,1-1-1,-1 1 1,1 0-1,-1-1 1,1 1-1,-1 0 1,1 0 0,-1-1-1,0 1 1,1 0-1,-1 0 1,1 0-1,-1 0 1,1 0-1,-1 0 1,-1 0 0,2 0-32,-1 0 1,1 0 0,0 1 0,-1-1 0,1 0 0,0 1 0,-1-1-1,1 0 1,0 1 0,0-1 0,-1 0 0,1 1 0,0-1 0,0 0-1,0 1 1,-1-1 0,1 1 0,0-1 0,0 0 0,0 1 0,0 0-1,-1 28 3636,1-20-3371,1 9 347,1 1 1,0-1-1,1 0 1,8 25-1,28 70 605,-21-66-916,-12-31-347,0-1-1,1 0 1,1-1 0,11 18 0,-15-27-72,0 0 0,0 0 1,0 0-1,1 0 0,0-1 1,0 0-1,0 0 0,0 0 1,0 0-1,1-1 1,0 0-1,0 0 0,9 3 1,-12-6-13,-1 1 0,0-1 1,0 1-1,1-1 0,-1 0 1,0 0-1,1 0 0,-1 0 1,0 0-1,0-1 0,1 1 1,-1-1-1,0 1 0,0-1 1,0 0-1,4-2 0,-3 1-1,0 0 1,0 0-1,0-1 0,0 0 0,0 1 0,-1-1 0,1 0 1,-1 0-1,3-4 0,2-6 5,-1-1 0,0 0 0,9-28 1,-14 39-3,5-22 2,0-1 0,2-38 1,-7 75-12,0-1 0,1 1 0,0 0 1,1-1-1,6 16 0,-7-25 6,-1 1 0,1 0 0,-1-1-1,1 1 1,0-1 0,0 1 0,-1-1 0,1 0 0,0 0 0,0 0-1,1 0 1,-1 0 0,0 0 0,0 0 0,0-1 0,1 1 0,-1-1-1,0 0 1,0 0 0,1 0 0,-1 0 0,0 0 0,1 0-1,-1 0 1,0-1 0,5-1 0,-1 1 0,1-1-1,0-1 1,-1 1-1,0-1 1,0 0-1,1-1 1,7-6-1,-8 5 2,0 0 1,-1 0-1,1 0 1,-2-1-1,1 0 0,0 0 1,-1 0-1,0-1 1,-1 1-1,0-1 1,5-12-1,-5 8-1,0-1 0,-1 0 1,-1 1-1,1-1 0,-2 0 0,-1-19 1,1 22-2,-1 3-1,1-1-1,-1 1 1,1 0 0,1 0 0,-1 0 0,1 0-1,2-7 1,-3 12 2,0 1 0,1-1 0,-1 1 1,0-1-1,0 1 0,1 0 0,-1-1 0,0 1 0,1-1 0,-1 1 0,0 0 1,1-1-1,-1 1 0,0 0 0,1-1 0,-1 1 0,1 0 0,-1 0 0,1 0 1,-1-1-1,1 1 0,-1 0 0,1 0 0,-1 0 0,1 0 0,-1 0 0,1 0 1,-1 0-1,1 0 0,-1 0 0,1 0 0,-1 0 0,1 0 0,-1 0 0,1 0 1,-1 0-1,1 0 0,-1 1 0,1-1 0,-1 0 0,0 0 0,1 1 0,-1-1 1,1 1-1,22 18 13,-17-14-12,2 3 2,1-1-1,0-1 1,0 0-1,0 0 1,1 0-1,0-1 1,0-1 0,15 5-1,-19-8-257,-1 1-1,1-2 0,0 1 1,0 0-1,-1-1 1,1 0-1,11-2 1,-12 1-344,0 0 1,-1-1 0,1 1 0,0-1 0,-1 0 0,1 0 0,-1-1 0,0 1 0,1-1 0,4-4 0,15-16-1200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45.246"/>
    </inkml:context>
    <inkml:brush xml:id="br0">
      <inkml:brushProperty name="width" value="0.05" units="cm"/>
      <inkml:brushProperty name="height" value="0.05" units="cm"/>
      <inkml:brushProperty name="color" value="#FF0066"/>
    </inkml:brush>
  </inkml:definitions>
  <inkml:trace contextRef="#ctx0" brushRef="#br0">43 236 16876,'-2'0'296,"1"1"0,0-1 0,0 0 1,-1 0-1,1 1 0,0-1 1,0 1-1,0-1 0,-1 1 0,1-1 1,0 1-1,0 0 0,0 0 0,0-1 1,0 1-1,0 0 0,1 0 1,-1 0-1,0 0 0,0 0 0,0 0 1,1 0-1,-2 2 0,0 2 20,0 0-1,0 0 0,1 0 0,-3 8 1,2-2-161,1 1 0,0-1 1,0 1-1,1-1 0,0 1 0,3 11 1,-3-19-152,1 1 0,0-1 0,0 1 1,0-1-1,0 0 0,1 1 1,0-1-1,0 0 0,0 0 0,0 0 1,1-1-1,-1 1 0,1 0 1,0-1-1,0 0 0,0 0 0,1 0 1,4 4-1,-6-6-3,0 0 0,0 0 0,0 0 0,0-1 0,0 1 0,0-1 0,0 1 0,0-1 0,0 1 0,1-1 0,-1 0 0,0 0 0,0 0 0,0 0 0,4-2 0,-2 1-1,0 0 0,-1 0 0,1-1 0,-1 0-1,1 0 1,-1 0 0,0 0 0,4-3 0,3-4-1,-1 0 0,0-1 0,15-22 0,-11 12 8,0-1-1,-1 0 1,10-29 0,20-69 18,-28 77 9,-15 44-33,1 1-1,0 0 1,0 0-1,0 0 1,0-1-1,1 1 0,-1 0 1,1 0-1,-1-1 1,1 1-1,0 0 0,0-1 1,0 1-1,0-1 1,1 1-1,-1-1 1,1 1-1,0-1 0,-1 0 1,1 0-1,2 2 1,0-1 4,0-1 1,0 1 0,0-1 0,0 0-1,0 0 1,0-1 0,1 1 0,-1-1-1,0 0 1,1 0 0,-1 0-1,1-1 1,0 0 0,-1 0 0,1 0-1,-1 0 1,1-1 0,-1 1 0,1-1-1,-1 0 1,9-3 0,-10 2 3,0 1 0,0-1 0,1 1-1,-1-1 1,0 0 0,0 0 0,0-1 0,-1 1 0,1 0 0,-1-1 0,1 0 0,-1 1 0,0-1 0,0 0 0,0 0 0,0 0 0,-1-1 0,1 1-1,-1 0 1,0-1 0,1 1 0,-2-1 0,1 1 0,0-1 0,-1 1 0,0-1 0,0-6 0,0 7 21,0 0 1,-1 1 0,0-1 0,1 1-1,-1-1 1,0 1 0,0-1-1,0 1 1,-1-1 0,1 1-1,0 0 1,-1 0 0,0 0-1,1 0 1,-1 0 0,0 0-1,0 0 1,0 1 0,0-1-1,0 1 1,-1-1 0,1 1 0,0 0-1,-1 0 1,1 0 0,-5-2-1,-6 0-34,1 1-1,0-1 0,-1 2 1,-14-1-1,24 2-19,-70-2-2451,72 2 2369,1 0 1,0 0-1,-1 0 0,1 0 0,-1 0 0,1 0 0,0 0 1,-1 0-1,1 0 0,-1 0 0,1 0 0,-1-1 1,1 1-1,0 0 0,-1 0 0,1 0 0,0 0 1,-1-1-1,1 1 0,0 0 0,-1 0 0,1-1 1,0 1-1,-1 0 0,1-1 0,0 0-163,1 0 0,-1 0 0,1 0 0,-1 1 0,1-1 0,0 0 0,0 0 0,-1 1 0,1-1 0,0 1 0,0-1 0,1 0 0,19-15-1143</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1:45.900"/>
    </inkml:context>
    <inkml:brush xml:id="br0">
      <inkml:brushProperty name="width" value="0.05" units="cm"/>
      <inkml:brushProperty name="height" value="0.05" units="cm"/>
      <inkml:brushProperty name="color" value="#FF0066"/>
    </inkml:brush>
  </inkml:definitions>
  <inkml:trace contextRef="#ctx0" brushRef="#br0">7 576 13219,'-1'-27'11533,"0"29"-11445,1 0 0,-1 0-1,0 0 1,0 0 0,1 0 0,-1 0 0,1 0 0,0 0 0,-1 3 0,2-1-69,0 0 1,1 1-1,-1-1 0,1 0 1,0 0-1,0 0 1,0 0-1,0 0 1,5 6-1,3 3 1,16 15-1,2-2 30,31 35 77,-50-51-108,-1-1 0,-1 2 0,0-1 0,9 18 1,-15-24-14,1 1 1,-1-1 0,0 1-1,0-1 1,0 1 0,-1 0 0,0 4-1,0-7-1,0 0-1,0-1 1,0 1-1,0 0 1,-1-1-1,1 1 1,-1 0-1,1-1 1,-3 4-1,3-5-2,0 1 0,-1-1-1,1 1 1,-1-1 0,1 1-1,0-1 1,-1 1 0,0-1 0,1 0-1,-1 1 1,1-1 0,-1 0-1,1 1 1,-1-1 0,0 0-1,1 0 1,-1 0 0,1 1-1,-1-1 1,0 0 0,1 0-1,-1 0 1,0 0 0,1 0 0,-2-1-1,0 1-3,0-1-1,0 0 1,0 1-1,0-1 0,0 0 1,0 0-1,0-1 1,0 1-1,1 0 1,-1-1-1,0 1 1,1-1-1,-1 1 0,1-1 1,0 0-1,-1 0 1,1 1-1,0-1 1,0 0-1,-1-3 0,-1-2-48,0 0 0,0 0 0,1-1 1,-2-10-1,2 9-30,1 0 0,0 1 1,0-1-1,1 0 0,1-15 1,0 21 69,-1 0 0,1-1 1,0 1-1,0 0 0,0 1 0,1-1 1,-1 0-1,1 0 0,-1 0 1,1 1-1,0-1 0,0 1 0,0 0 1,0-1-1,0 1 0,1 0 1,-1 0-1,1 0 0,4-2 0,-4 2 9,6-2 32,-1-1-1,0 0 1,0 0-1,0-1 1,-1 0 0,1 0-1,-1 0 1,-1-1 0,9-11-1,2-8 358,0-1 0,17-38-1,-29 54-312,-1 1-1,0-1 0,-1 0 1,0 0-1,0 0 0,-2-1 1,1 1-1,-1 0 0,-2-23 1,0 26-61,0 1 0,-1 0 0,0-1 0,0 1 0,-5-10 0,6 14-11,0 1 1,-1-1-1,1 0 1,-1 1-1,0 0 1,0-1-1,0 1 1,0 0-1,0 0 0,0 0 1,0 0-1,-1 0 1,1 0-1,-1 1 1,1-1-1,-5 0 1,6 1-2,0 1-1,0 0 1,0 0-1,0-1 1,0 1 0,0 0-1,0 0 1,0 0 0,0 1-1,0-1 1,0 0 0,-1 0-1,1 1 1,0-1 0,0 0-1,0 1 1,0-1 0,0 1-1,0-1 1,1 1 0,-1-1-1,0 1 1,0 0 0,0 0-1,0-1 1,1 1-1,-1 0 1,0 0 0,1 0-1,-1 0 1,1 0 0,-1 0-1,1 0 1,-1 0 0,1 0-1,0 0 1,-1 1 0,-1 5 1,1-1-1,-1 1 1,1-1 0,1 1 0,-1 6 0,1-6 0,0-1-1,0 0 1,1 0 0,0 0-1,0 0 1,1 0 0,-1 0-1,1 0 1,0 0 0,1 0 0,0-1-1,0 1 1,0-1 0,5 7-1,-5-9 12,0 0-1,0 0 0,1 0 0,-1 0 0,1 0 0,-1-1 0,1 0 0,0 1 0,0-2 0,0 1 0,0 0 1,0-1-1,1 1 0,-1-1 0,0-1 0,1 1 0,-1 0 0,1-1 0,-1 0 0,0 0 0,6-1 1,2-1 122,-1 0 0,1-1 1,0 0-1,-1-1 0,0 0 1,0-1-1,0 0 0,0-1 1,-1 0-1,0 0 0,15-14 1,-12 9 121,-1-1-1,0 0 1,-1-1 0,0 0 0,-1-1 0,-1 0 0,14-26 0,-19 30-141,0 1 0,0-1 0,-1 0-1,0 0 1,-1 0 0,0-1 0,0 1 0,-1 0 0,-1-1-1,0-16 1,-1 22-108,0 0-1,0-1 0,0 1 0,-1 0 0,0 0 0,0 0 1,0 0-1,0 0 0,-1 0 0,0 1 0,0-1 1,0 1-1,0 0 0,-1-1 0,0 2 0,0-1 1,0 0-1,0 1 0,0 0 0,-1 0 0,0 0 0,-4-2 1,0 2-203,-1-1 1,1 2-1,0-1 1,-1 1-1,-19-1 1,-8-2-2774,32 4 1550,-1 0 1,1-1-1,-1 0 1,-6-3-1,2-3-1588</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3.723"/>
    </inkml:context>
    <inkml:brush xml:id="br0">
      <inkml:brushProperty name="width" value="0.05" units="cm"/>
      <inkml:brushProperty name="height" value="0.05" units="cm"/>
      <inkml:brushProperty name="color" value="#FF0066"/>
    </inkml:brush>
  </inkml:definitions>
  <inkml:trace contextRef="#ctx0" brushRef="#br0">280 148 11138,'0'-9'284,"6"-60"2880,-5 62-2445,0-1 0,1 0 0,0 0 1,1 1-1,-1-1 0,6-8 0,-2 9 802,-1 8-252,-4 0-1141,-1 1-1,1-1 1,0 0 0,-1 1-1,0-1 1,1 0 0,-1 1-1,0-1 1,1 3-1,0 22 363,0-1 0,-2 1-1,-5 38 1,-21 75-27,20-111-426,0-1-1,-2 0 1,-1-1-1,-1 0 1,-1-1-1,-1 0 0,-1 0 1,-31 38-1,44-62-35,-4 5 1,-1 1 1,0-1-1,-11 9 0,16-14-2,-1 0 1,1 0 0,-1 0-1,1 0 1,-1 0-1,0 0 1,0-1-1,1 1 1,-1 0 0,0-1-1,0 0 1,0 1-1,0-1 1,1 0-1,-1 0 1,0 0 0,0 0-1,0 0 1,0 0-1,0-1 1,0 1-1,-3-2 1,1 0-1,1 0 1,-1-1-1,1 1 1,-1-1-1,1 0 1,0 0-1,0 0 0,0-1 1,1 1-1,-1-1 1,1 1-1,0-1 1,-3-5-1,-2-8-25,-9-30 0,15 46 24,-2-11-21,0-1 1,0-1 0,1 1 0,1 0-1,0 0 1,1-1 0,0 1-1,1-1 1,0 1 0,7-24 0,-6 30 17,0-1 0,1 0 0,0 1 0,0-1 0,1 1 0,0 0 0,1 0 0,-1 1 0,1-1 0,1 1 0,-1 0 0,1 1 0,0-1 0,0 1 0,0 0 0,1 0 0,0 1 0,0 0 0,8-4 0,-8 6 12,-1-1 0,1 1 0,0 1 0,-1-1 0,1 1 0,0 0 0,0 1 0,0-1 0,0 1 0,0 1-1,0-1 1,-1 1 0,1 1 0,0-1 0,0 1 0,12 5 0,1 3 4,0 1 0,-1 1-1,34 26 1,-29-19-251,30 16 0,-47-31-113,-1-1-1,0 0 1,1 0-1,0-1 1,0 0-1,0 0 1,0-1-1,0 0 1,0 0-1,0 0 1,0-1-1,9-1 1,21-3-994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1.739"/>
    </inkml:context>
    <inkml:brush xml:id="br0">
      <inkml:brushProperty name="width" value="0.05" units="cm"/>
      <inkml:brushProperty name="height" value="0.05" units="cm"/>
      <inkml:brushProperty name="color" value="#FF0066"/>
    </inkml:brush>
  </inkml:definitions>
  <inkml:trace contextRef="#ctx0" brushRef="#br0">1 18 10898,'4'-15'3617,"0"12"-772,2 9-997,8 29 599,12 39 0,-17-43-2175,-2 1 0,-1 0 1,3 44-1,-8-61-828,-1-12-1070,-1-9-347,-4-25-2429,5 15 3115</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4.153"/>
    </inkml:context>
    <inkml:brush xml:id="br0">
      <inkml:brushProperty name="width" value="0.05" units="cm"/>
      <inkml:brushProperty name="height" value="0.05" units="cm"/>
      <inkml:brushProperty name="color" value="#FF0066"/>
    </inkml:brush>
  </inkml:definitions>
  <inkml:trace contextRef="#ctx0" brushRef="#br0">38 0 16035,'-16'29'1129,"2"9"527,6 5 24,11 9-199,7 2-185,12-2-248,3-1-208,6-4-424,2 1-143,3-5-193,1-4-24,-4-2-72,-3-7-120,-3-11-401,-3 0-375,-2-11-696,-1 0-729,-2-8 1289</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4.566"/>
    </inkml:context>
    <inkml:brush xml:id="br0">
      <inkml:brushProperty name="width" value="0.05" units="cm"/>
      <inkml:brushProperty name="height" value="0.05" units="cm"/>
      <inkml:brushProperty name="color" value="#FF0066"/>
    </inkml:brush>
  </inkml:definitions>
  <inkml:trace contextRef="#ctx0" brushRef="#br0">1 36 7058,'-1'-1'315,"1"-1"0,0 0 0,0 0 0,0 1 0,1-1 0,-1 0 0,0 0 0,1 1 0,-1-1 0,1 1 0,-1-1 0,1 0 0,0 1 0,0-1 0,-1 1 0,1-1 0,0 1 0,1 0 0,-1-1 0,0 1 0,2-1 0,-3 2-248,0-1 0,0 1 0,0 0 0,1 0 0,-1 0 0,0 0 0,0 0 1,1 0-1,-1 0 0,0 0 0,0 0 0,1 0 0,-1 1 0,0-1 0,0 0 0,0 0 0,1 0 0,-1 0 0,0 0 0,0 0 0,0 0 0,1 0 0,-1 1 0,0-1 0,0 0 0,0 0 0,0 0 0,0 0 0,1 1 0,-1-1 0,0 0 0,0 0 0,0 0 0,0 1 0,0-1 0,0 0 0,0 0 0,0 1 0,0-1 0,0 0 0,0 0 0,0 0 0,0 1 0,3 13 978,-2-10-510,3 13 275,2 0 0,0 0 0,1 0-1,11 18 1,2 6-56,-12-24-538,49 101 193,-56-115-482,0-2-31,-1 0 0,0 0 0,0 0 0,1 0 0,-1 0 1,1 0-1,-1-1 0,1 1 0,-1 0 0,1 0 1,-1-1-1,1 1 0,0 0 0,-1-1 0,1 1 1,0 0-1,0-1 0,-1 1 0,1-1 0,0 0 1,0 1-1,0-1 0,0 1 0,0-1 0,-1 0 1,1 0-1,0 0 0,0 1 0,0-1 0,0 0 1,1 0-1,9-6-1034</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5.011"/>
    </inkml:context>
    <inkml:brush xml:id="br0">
      <inkml:brushProperty name="width" value="0.05" units="cm"/>
      <inkml:brushProperty name="height" value="0.05" units="cm"/>
      <inkml:brushProperty name="color" value="#FF0066"/>
    </inkml:brush>
  </inkml:definitions>
  <inkml:trace contextRef="#ctx0" brushRef="#br0">1 123 17124,'9'-13'1192,"1"2"464,5-2-319,0 4-561,-3-2-296,3 1-248,-1 2-112,-1 2-200,-1-2-304,-1 0-960,0-3-497,5-3 825</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5.427"/>
    </inkml:context>
    <inkml:brush xml:id="br0">
      <inkml:brushProperty name="width" value="0.05" units="cm"/>
      <inkml:brushProperty name="height" value="0.05" units="cm"/>
      <inkml:brushProperty name="color" value="#FF0066"/>
    </inkml:brush>
  </inkml:definitions>
  <inkml:trace contextRef="#ctx0" brushRef="#br0">43 385 13843,'-8'-7'1322,"-9"-7"3172,17 14-4412,-1 0 0,1 0 0,0 0 0,-1 0 0,1 0 0,0 0 0,-1 0 0,1 0 0,0 0 1,0 0-1,-1 0 0,1 1 0,0-1 0,-1 0 0,1 0 0,0 0 0,0 0 0,-1 0 0,1 1 0,0-1 0,0 0 0,0 0 0,-1 1 0,1-1 0,0 0 1,0 0-1,0 1 0,-1-1 0,1 0 0,0 0 0,0 1 0,0 0 0,-4 10 641,1 2-377,2 1 0,0-1-1,1 1 1,0 0 0,3 14-1,-1 5-26,-1-3-119,2 26 261,10 63 0,-10-103-360,0 0 0,1 0 0,1 0 0,1-1 0,0 0 0,1 0 0,0-1 0,16 23 0,-20-33-66,0 0-1,1 0 1,-1 0 0,1-1-1,0 0 1,0 1 0,0-2-1,0 1 1,1 0 0,-1-1-1,10 4 1,-11-5-18,0 0 1,0-1-1,0 1 1,0-1-1,0 0 1,-1 0-1,1 0 1,0 0-1,0 0 0,0-1 1,0 1-1,0-1 1,0 0-1,0 0 1,0 0-1,-1 0 1,1 0-1,0-1 1,-1 1-1,1-1 1,3-3-1,-2 1-2,0 0 0,0-1 1,0 1-1,-1-1 0,0 0 0,0 0 0,0 0 0,-1-1 1,1 1-1,-1 0 0,-1-1 0,1 0 0,-1 1 0,0-1 1,0 0-1,0 0 0,-1 0 0,0 0 0,0 1 1,-1-1-1,-1-7 0,1 8-11,0 0 0,0 1 1,-1-1-1,1 1 0,-1-1 0,0 1 1,0 0-1,-1-1 0,1 1 0,-1 0 1,-6-6-1,7 8-2,-1-1 0,0 1 0,0 0 0,0 0 0,0 0 0,-1 0 0,1 0 0,0 1 0,-1-1 0,1 1 0,-1 0 0,0 0 0,1 1 0,-1-1 0,0 1 0,-5-1 0,3 2-13,-1 0 0,1 0 0,0 0 0,0 1-1,0 0 1,0 0 0,0 0 0,0 1 0,1 0 0,-1 0 0,1 0 0,-10 8 0,1 2-1268,0 0 0,-24 27 0,36-34 206,10-15-3530</inkml:trace>
  <inkml:trace contextRef="#ctx0" brushRef="#br0" timeOffset="1">260 0 14259,'54'4'1576,"6"8"1897,6 10-1080,-5 20 191,-3 8-407,-16 15-745,-11 5-288,-20 9-512,-14 7-136,-27 17-223,-8 11-89,-8 3-296,-1-6-337,12-21-1231,5-14-1513,15-19 1737</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7.748"/>
    </inkml:context>
    <inkml:brush xml:id="br0">
      <inkml:brushProperty name="width" value="0.05" units="cm"/>
      <inkml:brushProperty name="height" value="0.05" units="cm"/>
      <inkml:brushProperty name="color" value="#FF0066"/>
    </inkml:brush>
  </inkml:definitions>
  <inkml:trace contextRef="#ctx0" brushRef="#br0">6485 150 10714,'-25'9'4412,"21"-8"-3870,0 1-1,0-1 0,1 0 0,-1 0 0,0 0 1,0 0-1,-6 0 0,5-1-298,1-1 0,-1 1 0,1-1 0,-1 0 0,1 0 0,0 0 0,-1-1 0,1 1 0,0-1 0,-8-5 0,2 0 108,-1-1 0,-12-12 0,16 13-261,0 1 1,0 0 0,0 0 0,-1 1-1,0 0 1,0 0 0,-11-4 0,5 4 112,-1 1-1,0 1 1,0 0 0,-18 0 0,-65 1 505,35 2-574,-183-17 1072,229 15-1156,0 2 0,0 0 1,0 0-1,1 2 0,-1 0 1,0 1-1,-19 6 1,9-2-29,-1 0 1,-33 2 0,50-8-19,0-1 0,0 0 1,1-1-1,-1 0 0,1 0 0,-1-1 1,1-1-1,-21-7 0,-4-5-3,16 6 320,-30-10 0,43 18-289,0-1 0,0 1 0,-1 0 0,1 0 0,-1 1 0,1 0 0,0 0 0,-1 0 0,-7 2 0,-310 72 5,173-37-14,-212 62-54,-11-8 27,326-81 6,-26 4 14,-1-3-1,-83 0 1,-148-13 22,-59-37-38,82 4-19,-10 1 40,52 5 18,127 23-31,-129 11-1,13 0 4,-163 9-6,2 26 242,77 4 310,293-41-496,-18 3 63,-1-1 0,1-3 0,-46-2-1,55-2-95,0 1-1,0 1 0,0 2 0,-32 6 0,51-7-336,-1 0-991,2 1-2416,-3 2 1964</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09.971"/>
    </inkml:context>
    <inkml:brush xml:id="br0">
      <inkml:brushProperty name="width" value="0.05" units="cm"/>
      <inkml:brushProperty name="height" value="0.05" units="cm"/>
      <inkml:brushProperty name="color" value="#FF0066"/>
    </inkml:brush>
  </inkml:definitions>
  <inkml:trace contextRef="#ctx0" brushRef="#br0">1 23 14587,'6'-3'1184,"4"-2"937,2 0 39,3 1-167,4 1-225,0 1-608,1 4-408,-4 1-383,-5 5-577,-1 7 128</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16.069"/>
    </inkml:context>
    <inkml:brush xml:id="br0">
      <inkml:brushProperty name="width" value="0.05" units="cm"/>
      <inkml:brushProperty name="height" value="0.05" units="cm"/>
      <inkml:brushProperty name="color" value="#FF0066"/>
    </inkml:brush>
  </inkml:definitions>
  <inkml:trace contextRef="#ctx0" brushRef="#br0">403 127 7730,'-2'-11'468,"0"-1"396,-1 1 0,0-1 0,0 1 1,-10-19-1,12 27-712,-1 0 0,1 1 1,-1-1-1,0 1 0,0-1 1,0 1-1,0 0 0,-1 0 1,1 0-1,-1 0 0,1 0 0,-1 1 1,1-1-1,-1 1 0,0 0 1,0-1-1,0 1 0,0 0 1,0 1-1,0-1 0,0 0 1,0 1-1,-4 0 0,-1 0 19,0 1 0,0 0 0,0 0 0,1 1-1,-1 0 1,0 0 0,1 1 0,-1 0 0,1 0 0,0 0-1,0 1 1,-12 9 0,6-3 7,0 1-1,1 0 1,0 1-1,0 0 1,-10 16-1,9-10-142,0 1 0,1 0 0,1 1 0,1 1 0,1 0 0,1 0 0,1 0-1,0 1 1,2 0 0,-5 37 0,-3 251 47,12-273-73,2 1 1,1 0 0,15 72-1,-7-69-34,1-1-1,3-1 1,1 0 0,34 62-1,-40-87 82,1 1-1,0-2 1,1 1 0,1-1-1,25 22 1,-28-28 120,2 0 0,-1 0 0,1-1 1,0 0-1,0-1 0,0 0 0,1 0 0,0-2 0,15 4 1,-5-3 304,43 9 621,70 5-1,-123-18-1024,1 0-1,0 0 0,0-1 1,-1-1-1,1 0 0,-1-1 1,1 0-1,-1-1 0,0 0 1,0-1-1,16-10 0,-14 7-6,-1-1-1,0-1 0,-1 0 1,0-1-1,0 0 0,-1 0 1,-1-2-1,17-24 1,-3-3 106,-2 0 1,-2-1 0,-2-2 0,-2 0-1,-1 0 1,-3-1 0,-1-1 0,6-58 0,-14 74-140,-1-1 0,-1 1 1,-1-1-1,-2 1 1,-10-54-1,9 69-23,-1-1 0,-1 1 0,0 0 0,-1 0 0,0 0 0,-1 1 0,-1 0 0,0 0 0,-1 1 0,0 0 0,-1 0 0,0 1 0,-15-12 0,8 10-12,-1 0 1,-1 1 0,-23-11-1,-62-23 8,99 44-9,-55-21-12,0 3 1,-2 2-1,0 3 0,-1 3 1,-119-8-1,156 19-310,-33-2-73,54 2-198,-1 0 1,1 0 0,0 0 0,0 0 0,0-1 0,0 0-1,0 0 1,-5-4 0,5 2-1887,0 5 846</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17.073"/>
    </inkml:context>
    <inkml:brush xml:id="br0">
      <inkml:brushProperty name="width" value="0.05" units="cm"/>
      <inkml:brushProperty name="height" value="0.05" units="cm"/>
      <inkml:brushProperty name="color" value="#FF0066"/>
    </inkml:brush>
  </inkml:definitions>
  <inkml:trace contextRef="#ctx0" brushRef="#br0">403 254 8426,'-21'-9'615,"6"3"117,1 0 0,-1 1-1,-1 1 1,-17-3 0,29 7-572,0-1 1,0 1-1,-1 0 1,1 0-1,0 0 1,0 1-1,0 0 1,0 0 0,0 0-1,0 0 1,0 0-1,0 1 1,1 0-1,-1-1 1,0 2 0,1-1-1,-1 0 1,1 1-1,0-1 1,-6 7-1,0 2 97,1 1 0,-1 0 0,2 1-1,0-1 1,-9 23 0,-20 71 519,26-68-564,2 1 1,2 0 0,2 0-1,1 0 1,2 1-1,1-1 1,9 57-1,-6-73-143,1 0 0,1 0 0,1 0 0,1 0 0,1-1 1,1 0-1,15 27 0,-17-37 39,1-1 0,0 0 0,0 0 0,1-1 0,0 0 0,1 0 0,0-1 0,0-1 0,1 0 1,0 0-1,1-1 0,0 0 0,0-1 0,15 5 0,-4-3 56,0-2-1,0-1 1,0-1 0,38 2 0,-14-4 72,60-7 0,-80 2-118,-1-1 1,0-1-1,-1-1 0,1-1 0,-1-1 1,-1-1-1,0-2 0,0 0 1,-1-2-1,0 0 0,-1-1 0,0-2 1,-2 0-1,0-1 0,28-31 0,-37 34-87,-1 0 0,-1 0 0,0-1 0,0 0 0,-2-1 0,0 0 0,-1 0 0,0 0 0,-1-1-1,-1 0 1,-1 0 0,0 0 0,0-29 0,-3 28 4,0-1-1,-1 0 1,-1 1 0,-1-1-1,-1 1 1,0 0-1,-1 0 1,-1 0 0,-1 1-1,0 0 1,-2 0 0,-15-24-1,-25-22-19,-71-72 0,91 106-15,0 1 1,-2 2-1,-1 0 1,-1 3-1,-1 1 1,-57-28-1,58 35 0,0 2 0,-1 1-1,-1 1 1,1 2 0,-2 2 0,1 1-1,-58-2 1,71 8-38,0 2 1,-1 0-1,1 1 0,0 2 1,0 0-1,1 1 1,0 1-1,-38 18 0,33-11-826,25-14 775,1 0 0,-1 0 1,1 0-1,-1 1 0,1-1 0,0 0 0,-1 0 0,1 1 0,-1-1 1,1 0-1,0 1 0,-1-1 0,1 1 0,0-1 0,-1 0 1,1 1-1,0-1 0,0 1 0,-1-1 0,1 1 0,0-1 1,0 1-1,0 0-36,1-1 0,-1 1 0,1-1-1,-1 0 1,1 1 0,-1-1 0,1 0 0,-1 1 0,1-1 0,0 0 0,-1 0 0,1 0 0,0 1 0,-1-1 0,1 0 0,0 0 0,-1 0 0,2 0-1,32 0-1574</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18.337"/>
    </inkml:context>
    <inkml:brush xml:id="br0">
      <inkml:brushProperty name="width" value="0.05" units="cm"/>
      <inkml:brushProperty name="height" value="0.05" units="cm"/>
      <inkml:brushProperty name="color" value="#FF0066"/>
    </inkml:brush>
  </inkml:definitions>
  <inkml:trace contextRef="#ctx0" brushRef="#br0">264 1 11763,'-14'2'453,"0"0"1,0 1 0,0 1 0,0 0 0,1 1-1,-1 0 1,1 1 0,-21 13 0,27-14-347,0 1-1,0 0 1,0 0 0,1 0 0,0 1 0,0 0 0,0 0-1,1 0 1,0 1 0,0-1 0,1 1 0,0 1-1,1-1 1,-5 17 0,1 11 141,1-1 0,3 2 0,0-1-1,3 0 1,5 54 0,-2-60-102,2 0 0,1-1 0,1 0 0,20 53 0,-18-61-23,1-1 1,1 1-1,0-2 1,2 1 0,0-2-1,31 34 1,-33-41 16,1-1-1,0 0 0,1-1 1,0 0-1,0-1 1,1-1-1,0 0 1,1 0-1,-1-2 1,1 0-1,0-1 0,0 0 1,1-1-1,-1-1 1,1 0-1,0-1 1,-1-1-1,1 0 1,0-1-1,-1-1 1,1 0-1,27-9 0,-21 3-11,0 0-1,0-2 1,-1 0-1,0-2 1,-1 0-1,0-1 1,-1-1-1,0-1 1,-1-1-1,-1 0 1,-1-1-1,0-1 1,-1 0-1,15-25 1,-14 18 25,-1-1 1,0-1 0,-2 0-1,10-32 1,-19 49-94,-1 0-1,-1 0 1,1 0 0,-2-1-1,1 1 1,-2-1 0,1 1-1,-2-1 1,1 1 0,-1-1 0,-1 1-1,0-1 1,0 1 0,-1 0-1,-5-12 1,2 9-20,-2 1 0,0 0 0,0 0 0,-1 1 0,0 0 0,-1 1 0,0 0 0,-1 0 0,0 1 0,-18-11 0,-9-4-22,-2 2 0,-42-16 1,42 20-16,-1 2 0,-1 2 1,0 2-1,-79-12 0,100 22-79,-1 0-1,0 1 0,1 1 0,-1 1 1,0 1-1,1 1 0,-1 1 0,1 0 1,0 2-1,1 1 0,-33 14 0,46-17-139,1-1-1,-1 1 0,1 1 0,0-1 0,-9 11 0,13-14 74,1 0-1,0 1 1,-1-1-1,1 1 1,0-1 0,0 1-1,0-1 1,0 1-1,0 0 1,1 0 0,-1-1-1,0 1 1,1 0-1,-1 0 1,1 0 0,0 0-1,0 0 1,0 0-1,0 0 1,0-1 0,0 1-1,0 0 1,0 0 0,1 0-1,-1 0 1,2 2-1,13 16-1507</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19.305"/>
    </inkml:context>
    <inkml:brush xml:id="br0">
      <inkml:brushProperty name="width" value="0.05" units="cm"/>
      <inkml:brushProperty name="height" value="0.05" units="cm"/>
      <inkml:brushProperty name="color" value="#FF0066"/>
    </inkml:brush>
  </inkml:definitions>
  <inkml:trace contextRef="#ctx0" brushRef="#br0">544 230 9250,'-9'-5'506,"1"-1"1,-1-1-1,1 0 0,1 0 1,0 0-1,0-1 0,0 0 1,-9-14-1,15 20-388,0 0-1,0 0 1,0 0 0,-1 0-1,1 1 1,-1-1 0,0 1 0,1-1-1,-1 1 1,0-1 0,0 1-1,0 0 1,0 0 0,0 0 0,0 0-1,0 0 1,0 1 0,0-1-1,0 0 1,0 1 0,-1 0-1,1-1 1,0 1 0,0 0 0,-1 0-1,1 0 1,0 1 0,0-1-1,0 0 1,-1 1 0,1 0 0,0-1-1,-3 3 1,-6 2 93,1 0 0,-1 1 0,2 1 1,-1 0-1,-9 8 0,-17 16 18,2 1-1,0 2 1,3 1 0,1 2 0,1 0-1,3 2 1,-27 51 0,44-72-108,0 1-1,2 0 1,0 1 0,1 0-1,1 0 1,1 0 0,0 1 0,0 21-1,4-30-25,0 0-1,1 0 1,0 0-1,1 0 1,1 0-1,-1 0 1,2-1-1,0 1 0,0-1 1,1 0-1,0 0 1,1 0-1,0-1 1,1 0-1,9 11 1,-8-13-3,1 1 1,-1-1-1,2-1 1,-1 0-1,1 0 1,0-1-1,0 0 1,1-1-1,-1 0 1,1-1-1,1 0 1,16 4-1,4-2 88,-1-1 0,1-2 0,44-1-1,-50-2-109,0-2 0,0 0 0,0-2 0,-1-1 0,0-1 0,25-9 0,-32 8-37,-1 0 0,0-2-1,0 0 1,0 0-1,-1-2 1,-1 0-1,0-1 1,25-26-1,-17 12 6,-2-1-1,-1-1 1,-1-1 0,-1 0-1,20-48 1,-35 69-30,1 0 0,-1 0 0,0 0 0,-1 0 1,0-1-1,0 1 0,-1-1 0,0 1 1,-1-1-1,0 0 0,0 1 0,0-1 0,-1 0 1,-1 1-1,0-1 0,0 1 0,0 0 0,-5-10 1,0 5 3,0-1 0,-1 2 0,-1-1 0,-15-17 0,-46-42-19,64 67 3,-32-31-560,-3 3 0,-1 1 0,-1 2 0,-83-42-1,116 66 363,-21-9-1708,-53-38-1,43 20 480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2.206"/>
    </inkml:context>
    <inkml:brush xml:id="br0">
      <inkml:brushProperty name="width" value="0.05" units="cm"/>
      <inkml:brushProperty name="height" value="0.05" units="cm"/>
      <inkml:brushProperty name="color" value="#FF0066"/>
    </inkml:brush>
  </inkml:definitions>
  <inkml:trace contextRef="#ctx0" brushRef="#br0">1 361 11250,'0'-4'326,"1"1"-1,-1 0 0,1 0 0,0 0 0,0 0 1,1 0-1,-1 0 0,0 0 0,1 0 0,0 1 1,0-1-1,0 0 0,0 1 0,0 0 0,0-1 1,4-2-1,8-9 710,86-102 3499,46-55-2321,-138 162-3554,-12 14-1136,-12 15-1497,6-8 2504</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20.105"/>
    </inkml:context>
    <inkml:brush xml:id="br0">
      <inkml:brushProperty name="width" value="0.05" units="cm"/>
      <inkml:brushProperty name="height" value="0.05" units="cm"/>
      <inkml:brushProperty name="color" value="#FF0066"/>
    </inkml:brush>
  </inkml:definitions>
  <inkml:trace contextRef="#ctx0" brushRef="#br0">392 1 10842,'-26'1'1012,"1"1"-1,-1 1 0,1 2 0,-40 11 1,55-12-750,0 0 0,0 0 0,0 1 0,0 0 1,1 1-1,0 0 0,0 1 0,1 0 0,0 0 1,0 0-1,0 1 0,1 1 0,-9 11 1,6-2-58,1 0-1,0 0 1,1 0 0,1 1 0,1 1 0,0-1 0,-4 39 0,6-25-42,2 0-1,1 0 0,1 0 0,6 35 1,-3-46-42,1-1 1,1 1 0,0-1 0,2 0-1,0-1 1,2 0 0,0 0-1,1-1 1,1 0 0,1 0 0,0-2-1,2 1 1,0-1 0,1-1-1,0-1 1,1 0 0,1-1-1,27 17 1,-21-16 9,0-2 0,0-1 1,45 16-1,-58-24-94,2-1-1,-1 0 1,0-1 0,0 0 0,1-1 0,-1-1 0,1 1 0,-1-2-1,0 1 1,1-2 0,15-3 0,-11 0 37,1-1 0,-1-1 1,-1 0-1,1-1 0,26-19 0,-18 9 73,-1-2 1,33-33-1,-46 42-75,0 0-1,-1-2 1,0 1 0,-1-1 0,0 0-1,-1-1 1,-1 0 0,0 0 0,-1 0-1,5-23 1,-6 20 24,-2-1-1,0 0 0,-1 0 1,-1-1-1,-1 1 1,0 0-1,-1 0 1,-7-27-1,3 26-55,0-1-1,-1 1 0,-1 1 1,0-1-1,-2 1 0,0 1 1,-1 0-1,-1 0 0,-14-15 1,9 13-22,-1 2 0,0 0 0,-1 2 0,-1 0 0,0 1 0,-45-23 0,40 25-19,-1 1 0,0 2 0,-1 0 0,0 2 0,-1 1 0,1 1 0,-1 1 0,0 2 0,0 0 0,0 2 0,0 1 0,0 2-1,0 0 1,-27 8 0,37-6-248,1 1 0,1 0 0,-1 1 0,-18 11 0,33-17 142,0 0 0,0 0 1,0 1-1,0-1 0,0 1 0,0-1 1,0 1-1,1 0 0,-1 0 0,0 0 1,1 0-1,0 0 0,-1 0 0,1 0 0,0 1 1,0-1-1,0 0 0,1 1 0,-1-1 1,0 4-1,4 14-436</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24.774"/>
    </inkml:context>
    <inkml:brush xml:id="br0">
      <inkml:brushProperty name="width" value="0.05" units="cm"/>
      <inkml:brushProperty name="height" value="0.05" units="cm"/>
      <inkml:brushProperty name="color" value="#FF0066"/>
    </inkml:brush>
  </inkml:definitions>
  <inkml:trace contextRef="#ctx0" brushRef="#br0">306 159 7642,'3'-44'1828,"0"-8"537,-3 47-2086,0 0-1,0 0 1,-1 1-1,0-1 1,0 0-1,0 0 1,-1 1-1,-2-6 1,4 9-211,-1 0 0,1 0 1,-1 0-1,1 0 0,-1 1 0,0-1 1,1 0-1,-1 0 0,0 1 0,0-1 1,0 0-1,1 1 0,-1-1 0,0 1 1,0-1-1,0 1 0,0-1 0,0 1 1,0 0-1,0-1 0,-2 1 1,1 0 7,0 0 1,-1 0 0,1 0-1,0 0 1,-1 1 0,1-1-1,0 1 1,0-1 0,-3 2-1,-3 2 41,0 0 0,1 0 0,-1 1 1,-7 6-1,2 1-12,0 1 0,1 0 0,0 1 0,1 1 0,1-1 0,-15 30 0,-3 1 41,15-20-50,0 0-1,1 0 1,2 1-1,0 0 1,2 1-1,1 0 1,-5 46-1,10-58-66,2 1-1,0-1 0,0 1 1,2 0-1,0-1 1,0 1-1,2-1 0,0 0 1,0 0-1,2 0 0,0-1 1,0 1-1,1-2 0,14 21 1,-15-26 49,0-1 0,0 0 0,1-1 0,-1 1 1,1-1-1,1-1 0,-1 1 0,1-1 0,0 0 0,0-1 1,1 0-1,-1 0 0,1-1 0,0 0 0,0-1 0,0 0 1,12 2-1,3-2 152,1 0 0,-1-2 1,0 0-1,1-2 0,33-6 0,-43 5-155,0 0-1,0-1 0,0-1 0,-1 0 0,1-1 0,18-11 0,-22 10 47,-1 0-1,0-1 1,0 0 0,-1 0-1,0-1 1,-1 0 0,0-1-1,10-14 1,-9 10 17,-1 0 0,-1 0 0,0-1-1,-1 0 1,-1 0 0,0 0 0,-1-1 0,0 1 0,-2-1 0,0 0 0,0 0 0,-2 0 0,0 0 0,-2-20 0,0 22-105,-1 0 1,0 0 0,-1 1 0,-1-1-1,0 1 1,0 0 0,-1 0-1,-1 1 1,0 0 0,-1 0-1,0 1 1,-1 0 0,0 0 0,0 1-1,-2 0 1,-16-13 0,12 13-20,0 0 0,-1 1-1,0 1 1,0 0 0,-1 1 0,0 1 0,0 1 0,-25-5 0,21 6-378,0 2 0,-1 0-1,1 1 1,0 2 0,0 0-1,-39 7 1,57-7 103,0-1 0,0 1 0,0-1 0,1 1 1,-1 0-1,0 0 0,0 1 0,1-1 0,-1 0 0,0 1 0,1-1 0,0 1 0,-1 0 0,1 0 0,0 0 0,-3 3 0,-5 19-1112</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25.661"/>
    </inkml:context>
    <inkml:brush xml:id="br0">
      <inkml:brushProperty name="width" value="0.05" units="cm"/>
      <inkml:brushProperty name="height" value="0.05" units="cm"/>
      <inkml:brushProperty name="color" value="#FF0066"/>
    </inkml:brush>
  </inkml:definitions>
  <inkml:trace contextRef="#ctx0" brushRef="#br0">270 13 7962,'-8'-3'1005,"0"1"0,-1-1 0,1 2-1,-15-2 1,19 3-789,-1 0 0,0 1-1,0-1 1,1 1 0,-1 0 0,0 0-1,1 1 1,-1-1 0,-7 5-1,4-2-40,0 1 0,0 0-1,1 0 1,0 1 0,0-1 0,0 2-1,1-1 1,-1 1 0,1 0 0,1 0-1,-7 11 1,7-7 16,-1 0 1,2 0-1,-1 1 0,2 0 0,-1 0 1,2 0-1,0 0 0,-1 13 0,0 19 240,3 0 0,1 0 0,2 0-1,2 0 1,2 0 0,14 46 0,-15-72-282,0 0 0,1 0 0,1-1 0,15 26 0,-16-32-70,1 0 1,0 0 0,0-1 0,2 0-1,-1-1 1,1 0 0,12 9 0,-17-15-31,0 1 0,1-1 1,-1-1-1,1 1 0,0-1 0,0 0 1,0 0-1,0 0 0,0-1 1,0 0-1,11 0 0,-8-1 7,0 0 0,-1-1 0,1 0 0,0-1 0,0 0 0,-1-1 0,13-4 0,-5-1 34,0 0 0,0-1 0,-1 0 0,-1-2 0,0 1 0,0-2 0,21-22 0,-19 16 70,-1-1 0,0-1 0,-2 0 0,0-1 0,19-42 1,-27 51-108,-1 0 0,0 0 0,0-1 0,-1 1 0,-1-1 0,0 0 0,-1 0 0,0 0 0,-1 1 0,-1-1 1,0 0-1,-5-25 0,4 31-43,-1-1 0,0 1 1,0 0-1,0 0 1,-1 1-1,0-1 0,0 1 1,-1 0-1,-10-11 1,6 9-8,0 0 1,-1 0-1,0 1 0,0 0 1,-18-8-1,-5 2-69,0 0-1,-1 2 0,-44-8 0,-92-11-915,93 17-1240,2-1-3455,69 14 3726</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26.482"/>
    </inkml:context>
    <inkml:brush xml:id="br0">
      <inkml:brushProperty name="width" value="0.05" units="cm"/>
      <inkml:brushProperty name="height" value="0.05" units="cm"/>
      <inkml:brushProperty name="color" value="#FF0066"/>
    </inkml:brush>
  </inkml:definitions>
  <inkml:trace contextRef="#ctx0" brushRef="#br0">213 347 10306,'-10'-4'893,"0"-1"0,-11-8 0,-18-9 2003,36 21-2679,-1-1 1,1 1 0,0 0 0,-1 0 0,1 1-1,-1-1 1,1 0 0,-1 1 0,-6 0 0,7 1-112,0 0 0,0 0 1,-1 0-1,1 1 1,0-1-1,0 1 1,0-1-1,0 1 1,1 0-1,-1 0 1,0 1-1,1-1 1,-1 0-1,1 1 1,-4 5-1,1-1 58,1-1 0,-1 1 1,1 1-1,1-1 0,-5 12 0,5-10-100,0 0 0,1 1 0,0-1-1,1 1 1,-1-1 0,2 1 0,0 0 0,0-1 0,0 1 0,1 0-1,1-1 1,0 1 0,0-1 0,1 1 0,0-1 0,0 0 0,1 0-1,0 0 1,1-1 0,0 0 0,0 1 0,1-2 0,9 11-1,-3-6 67,0-1-1,1-1 0,0 0 0,1 0 1,0-1-1,0-1 0,1 0 0,27 9 1,-32-13-45,1-1 0,0 0 0,-1-1 0,1 0 0,0-1 1,0 0-1,0-1 0,0 0 0,0 0 0,0-1 0,0-1 0,0 0 1,0 0-1,11-5 0,-1-3 99,-1 0 0,0-2 1,0 0-1,-1-2 0,-1 0 0,0 0 0,-2-2 0,18-19 1,-26 26-72,0-1 1,0 0 0,-1 0 0,0-1 0,-1 0-1,0 0 1,-1 0 0,5-15 0,-8 19-71,0 0 1,0 0 0,-1 0-1,0-1 1,0 1 0,-1-1 0,0 1-1,-1 0 1,1-1 0,-1 1-1,-1 0 1,1-1 0,-1 1-1,-1 0 1,-3-9 0,-2 2-11,0 0 1,0 1 0,-1 1 0,-16-18 0,-47-42 10,47 50-55,-1 1 0,-1 1 0,-1 1 0,-43-22 0,49 30-701,-1 2 1,0 0-1,0 1 1,-1 2-1,0 0 1,-44-3-1,31 7-593</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27.400"/>
    </inkml:context>
    <inkml:brush xml:id="br0">
      <inkml:brushProperty name="width" value="0.05" units="cm"/>
      <inkml:brushProperty name="height" value="0.05" units="cm"/>
      <inkml:brushProperty name="color" value="#FF0066"/>
    </inkml:brush>
  </inkml:definitions>
  <inkml:trace contextRef="#ctx0" brushRef="#br0">396 602 9234,'0'2'134,"-1"-1"-1,0 0 1,0 0 0,1 1 0,-1-1-1,1 0 1,-1 1 0,1-1-1,0 0 1,0 1 0,-1-1 0,1 0-1,0 1 1,0-1 0,0 1-1,1-1 1,-1 0 0,0 1 0,0-1-1,1 1 1,-1-1 0,1 0 0,-1 0-1,1 1 1,-1-1 0,2 2-1,1 2 112,0 0 0,0 0 0,1 0 0,-1 0 0,5 4 0,-5-7-155,-1 0 1,1 0 0,-1 0 0,1 0-1,0-1 1,0 1 0,-1-1-1,1 1 1,0-1 0,0 0-1,1 0 1,-1 0 0,4 0-1,-1-1 33,-1 1 0,0-1 0,1-1-1,-1 1 1,0-1 0,1 0 0,6-2-1,1-1 88,-1-1 0,0 0 0,-1-1 0,1-1 0,18-13 0,-12 5 13,0 0 0,-1-1 0,-1-1 0,0 0 0,-1-1-1,20-34 1,-25 35-56,-1 0-1,0 0 1,-2 0-1,0-1 0,-1 0 1,-1-1-1,0 1 1,2-33-1,-6 41-125,-1 0-1,0 0 1,-1 0 0,0 1 0,0-1-1,-1 0 1,-1 0 0,0 1-1,0-1 1,0 1 0,-6-10-1,3 9-15,-1 0 0,0 0 0,0 0 0,-1 1 0,0 0 0,-1 0 0,0 1 0,-13-9 0,5 6-20,0 0 0,0 2 0,-1 0 0,-1 1 0,1 1 0,-1 0 0,0 2 0,-1 0 0,1 1-1,-1 2 1,-20-2 0,14 4-9,0 0-1,0 2 0,0 1 0,0 1 1,0 1-1,-31 11 0,39-10 5,1 1-1,-1 0 1,1 2 0,1 0-1,-1 1 1,2 0-1,-1 2 1,1-1-1,-16 19 1,24-22 16,1 0-1,0 0 1,0 1-1,1-1 1,0 1-1,1 1 1,0-1-1,0 0 1,1 1 0,0 0-1,1 0 1,0 0-1,1 0 1,0 0-1,0 16 1,3 3 76,0-1 0,2 0-1,1 0 1,12 37 0,-4-22 130,1-1 0,29 59 0,-35-85-108,0-1-1,2 0 1,0 0 0,0-1 0,2 0-1,-1 0 1,2-1 0,0-1-1,14 11 1,-18-18-53,0 0-1,-1 0 0,2 0 1,-1-1-1,1-1 0,-1 1 1,1-2-1,0 1 1,0-1-1,0-1 0,0 0 1,0 0-1,1-1 1,-1 0-1,0-1 0,0 0 1,14-4-1,-5 0-23,1-1 1,-1-1-1,0 0 0,-1-2 0,19-10 1,83-61-618,-77 51 151,28-19-21</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1.676"/>
    </inkml:context>
    <inkml:brush xml:id="br0">
      <inkml:brushProperty name="width" value="0.05" units="cm"/>
      <inkml:brushProperty name="height" value="0.05" units="cm"/>
      <inkml:brushProperty name="color" value="#FF0066"/>
    </inkml:brush>
  </inkml:definitions>
  <inkml:trace contextRef="#ctx0" brushRef="#br0">0 3 12523,'1'0'194,"1"-1"0,-1 1 0,1-1-1,-1 1 1,0 0 0,1 0 0,-1 0 0,1 0 0,-1 0 0,1 0 0,-1 0 0,1 0 0,-1 0 0,0 0 0,1 1 0,-1-1 0,0 1 0,1-1 0,-1 1 0,0 0 0,1-1-1,-1 1 1,0 0 0,0 0 0,0 0 0,0 0 0,0 0 0,0 0 0,0 0 0,0 0 0,1 2 0,3 4 209,-1 0-1,1 0 1,-1 0-1,3 9 1,10 32 403,-2-1-1,-2 2 1,14 95 0,-19-48-440,-4 139-1,-4-146-609,0-80 72,0-5-54,0-1-1,0 1 1,0 0-1,-1-1 0,1 1 1,-3 6-1,3-10 173,0 0 0,0 0 0,0 1 0,0-1-1,0 0 1,0 0 0,0 0 0,0 0 0,0 0 0,0 1 0,0-1-1,0 0 1,0 0 0,0 0 0,0 0 0,0 0 0,-1 0 0,1 0-1,0 0 1,0 1 0,0-1 0,0 0 0,0 0 0,0 0 0,-1 0 0,1 0-1,0 0 1,0 0 0,0 0 0,0 0 0,0 0 0,0 0 0,-1 0-1,1 0 1,0 0 0,0 0 0,0 0 0,0 0 0,0 0 0,-1 0-1,1 0 1,0 0 0,-6-6-986,-4-13 1013,9 17 77,-12-23-171</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2.076"/>
    </inkml:context>
    <inkml:brush xml:id="br0">
      <inkml:brushProperty name="width" value="0.05" units="cm"/>
      <inkml:brushProperty name="height" value="0.05" units="cm"/>
      <inkml:brushProperty name="color" value="#FF0066"/>
    </inkml:brush>
  </inkml:definitions>
  <inkml:trace contextRef="#ctx0" brushRef="#br0">87 75 12707,'-4'5'478,"0"-1"1,1 1 0,0 0-1,-1 0 1,2 0 0,-1 0-1,-2 7 1,-12 42 1246,9-25-1111,-21 78 954,26-102-1393,2-12-122,2-20-47,-1 25 4,11-118 9,-8 103-3,0 1 0,2-1 1,0 1-1,0 0 0,11-19 0,-14 31 24,0 1 0,0-1 0,1 0 0,0 1 1,-1 0-1,1-1 0,0 1 0,5-3 0,-7 5-4,1 0 0,-1 0 0,1 0 1,-1 0-1,1 1 0,0-1 0,-1 0 0,1 1 1,0 0-1,-1-1 0,1 1 0,0 0 0,0 0 1,-1-1-1,1 2 0,0-1 0,0 0 0,-1 0 1,1 0-1,0 1 0,-1-1 0,1 1 0,2 1 1,0 0 46,0 0 0,0 1 0,0 0 0,-1 0 0,1 0 0,-1 0 0,0 1 0,0-1 0,4 7 0,22 40 321,-22-37-346,-6-12-54,50 86-12,-44-77-352,0 1 1,1-2-1,1 1 0,-1-1 0,19 15 0,4-6-558</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3.823"/>
    </inkml:context>
    <inkml:brush xml:id="br0">
      <inkml:brushProperty name="width" value="0.05" units="cm"/>
      <inkml:brushProperty name="height" value="0.05" units="cm"/>
      <inkml:brushProperty name="color" value="#FF0066"/>
    </inkml:brush>
  </inkml:definitions>
  <inkml:trace contextRef="#ctx0" brushRef="#br0">125 107 9402,'8'-24'3197,"2"-14"-18,-9 35-2858,-1 0 1,1 0-1,-1 0 0,0 0 1,0 0-1,-1 0 0,1 1 0,-1-1 1,1 0-1,-3-5 0,3 7-269,0 1-1,0-1 1,0 1-1,0 0 1,-1-1 0,1 1-1,0 0 1,0-1-1,-1 1 1,1 0 0,0-1-1,-1 1 1,1 0-1,0-1 1,-1 1 0,1 0-1,0 0 1,-1-1-1,1 1 1,0 0 0,-1 0-1,1 0 1,-1 0-1,1 0 1,0-1-1,-1 1 1,1 0 0,-1 0-1,0 0 1,0 1 18,0-1 0,-1 0 1,1 1-1,0-1 0,0 1 1,0-1-1,0 1 0,0 0 0,0-1 1,-2 2-1,-1 2 75,0 0 0,0 0 0,-7 9 0,-4 10-15,1 1 0,2 1 0,0 0 1,1 0-1,-7 28 0,8-14-117,10-36-12,0 0 1,-1 0-1,1 1 1,0-1-1,0 0 1,1 0 0,-1 1-1,1-1 1,1 5-1,-2-7 0,1 0 0,-1 0 0,0-1-1,1 1 1,-1 0 0,1 0 0,-1-1-1,1 1 1,-1-1 0,1 1 0,0 0-1,-1-1 1,1 1 0,0-1 0,-1 1-1,1-1 1,0 0 0,0 1 0,-1-1-1,1 0 1,0 1 0,0-1 0,0 0-1,-1 0 1,1 0 0,0 0 0,0 0-1,0 0 1,0 0 0,-1 0 0,1 0-1,0 0 1,0 0 0,0 0 0,0-1-1,-1 1 1,1 0 0,0-1 0,0 1-1,-1 0 1,2-2 0,3 0 4,0-1 1,0-1 0,0 1 0,6-7-1,6-6 0,1-1 5,38-28 0,-50 40-8,1 1 0,0 1 0,-1-1 0,1 1-1,0 0 1,1 1 0,-1-1 0,0 2 0,1-1 0,12-1 0,-15 4 43,0-1-1,0 1 1,-1-1 0,1 1 0,0 1 0,0-1 0,0 1 0,-1 0 0,1 0 0,-1 0 0,1 0 0,-1 1-1,0 0 1,0 0 0,0 0 0,-1 0 0,5 5 0,-2-2 3,-1 0 0,0 0 0,-1 1-1,0-1 1,0 1 0,0 0 0,0 0 0,-1 0 0,-1 1 0,4 9 0,-3 0-33,-1 0 0,0 1 0,-1-1 0,0 0 0,-3 20 0,1-27-45,-1-1 1,1 1-1,-1-1 1,-1 0-1,0 0 1,0 0-1,-1 0 1,0-1-1,0 1 0,-11 14 1,12-20-151,0 1 0,-1 0 0,0-1 0,1 0 0,-1 0 0,0 0 0,-1 0 0,1-1 0,0 0 0,-1 1 0,-6 1 1,9-3-59,0-1 0,-1 1 0,1-1 0,-1 1 0,1-1 0,0 0 1,-1 0-1,1 0 0,-1 0 0,1-1 0,-1 1 0,1 0 0,0-1 1,-1 0-1,1 0 0,0 0 0,-1 0 0,1 0 0,0 0 0,0 0 1,0 0-1,0-1 0,0 1 0,-2-4 0,-9-12-985</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4.716"/>
    </inkml:context>
    <inkml:brush xml:id="br0">
      <inkml:brushProperty name="width" value="0.05" units="cm"/>
      <inkml:brushProperty name="height" value="0.05" units="cm"/>
      <inkml:brushProperty name="color" value="#FF0066"/>
    </inkml:brush>
  </inkml:definitions>
  <inkml:trace contextRef="#ctx0" brushRef="#br0">20 13 8986,'-1'0'358,"1"-1"-1,-1 0 1,0 1-1,1-1 1,-1 0 0,0 1-1,1-1 1,-1 1 0,0-1-1,0 1 1,1-1 0,-1 1-1,0 0 1,0-1-1,0 1 1,0 0 0,-1-1-1,1 1-238,1 1 0,0-1 0,0 0 0,-1 1-1,1-1 1,0 0 0,-1 0 0,1 1-1,0-1 1,0 0 0,0 1 0,-1-1 0,1 1-1,0-1 1,0 0 0,0 1 0,0-1 0,0 1-1,0-1 1,0 0 0,0 1 0,0-1 0,0 1-1,0-1 1,0 0 0,0 1 0,1 8 540,0-1-1,4 13 1,-4-18-448,120 345 5181,-117-338-5301,1 0 0,0-1-1,0 1 1,0-1 0,9 10 0,-13-17-84,1 0 0,-1 0 0,1 0 0,0-1 0,-1 1-1,1 0 1,0-1 0,0 0 0,1 1 0,-1-1 0,0 0-1,0 0 1,1 0 0,-1 0 0,0 0 0,1-1 0,-1 1-1,1-1 1,-1 0 0,1 1 0,-1-1 0,1 0 0,-1 0-1,1-1 1,-1 1 0,0 0 0,1-1 0,-1 0 0,3 0-1,2-3-2,-1 1 0,0-1 0,0 0-1,0 0 1,-1-1 0,1 0 0,-1 0-1,0 0 1,-1 0 0,1-1 0,-1 0-1,0 0 1,6-13 0,-3 4-6,-1 0 1,0 0 0,-1-1-1,0 1 1,1-19-1,-1-11-25,-1-73-1,-4 102 25,-1 7-16,-2 10 14,-2 12 2,4 2 2,1 1 0,0 0 0,2 0 0,0-1 0,0 1 0,8 21 0,-9-35 3,0 1 0,0 0 0,0 0 0,0-1 0,1 1 0,-1 0 0,1-1 0,0 1 0,0-1 0,0 0 0,0 0 0,0 0 0,0 0 0,0 0 0,1 0 0,-1-1 0,1 1 0,0-1 0,-1 1 0,1-1 0,0 0 0,0 0 0,-1 0 0,5 0 0,-3 0-1,-1-1-1,1 1 0,0-1 0,0 0 1,0-1-1,0 1 0,0 0 0,0-1 1,-1 0-1,1 0 0,0 0 0,-1-1 1,1 1-1,0-1 0,-1 0 0,0 0 1,1 0-1,3-4 0,0 0 0,-1-1-1,1 0 1,-2 0 0,1 0-1,-1-1 1,0 0-1,-1 0 1,0 0 0,4-12-1,-1 1 3,-2 0 1,0-1-1,2-24 0,-6 42-1,-1-1-1,0 1 1,-1 0-1,1-1 1,0 1-1,-1-1 1,1 1-1,-2-4 0,-2-12 23,6 15-42,2 6 2,7 9 8,-5-5 51,-6-7-42,0 0 1,1 0-1,-1 0 0,0 0 0,0 0 0,1 0 0,-1 0 0,0 0 0,0 0 0,1 0 0,-1 0 0,0-1 0,1 1 0,-1 0 0,0 0 0,0 0 0,0 0 0,1 0 0,-1-1 0,0 1 0,0 0 0,1 0 0,-1 0 0,0 0 0,0-1 0,0 1 0,0 0 0,0 0 0,1-1 0,-1 1 0,0-1 0,3-12-3,-2 9 2,-1 1 0,0-1 1,0 1-1,-1-1 1,1 1-1,-2-4 1,1 2-1,1 3 4,-1 0 0,0 0-1,0 0 1,1-1-1,-1 1 1,-1 0-1,1 0 1,-3-3-1,4 7 7,0 0-1,-1 0 1,1 0-1,0 0 1,0 0-1,0 0 1,1 0-1,-1 3 0,1-1 12,0 0-1,0 0 0,1 0 0,-1 0 1,1 0-1,0 0 0,0 0 0,0 0 1,1 0-1,-1-1 0,1 0 0,0 1 1,0-1-1,0 0 0,0 0 0,5 3 1,-6-4-87,1-1 0,0 1 0,-1-1 0,1 0 0,0 0 0,0 0 0,0 0 0,0-1-1,0 1 1,0-1 0,0 1 0,0-1 0,0 0 0,0 0 0,0-1 0,0 1 0,0-1 0,-1 1 0,1-1 0,0 0 0,0 0 0,0 0 0,0 0 0,4-3 0,-2 0-832,1 0 1,0 0-1,-1 0 0,0-1 1,0 1-1,8-12 0,3-5-570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5.180"/>
    </inkml:context>
    <inkml:brush xml:id="br0">
      <inkml:brushProperty name="width" value="0.05" units="cm"/>
      <inkml:brushProperty name="height" value="0.05" units="cm"/>
      <inkml:brushProperty name="color" value="#FF0066"/>
    </inkml:brush>
  </inkml:definitions>
  <inkml:trace contextRef="#ctx0" brushRef="#br0">31 240 15075,'-2'1'297,"0"1"0,0-1-1,0 1 1,0-1 0,0 1-1,0 0 1,1-1 0,-1 1-1,0 0 1,1 0 0,-1 0-1,1 1 1,0-1 0,0 0 0,0 0-1,0 1 1,0-1 0,0 1-1,1-1 1,-1 1 0,1-1-1,0 1 1,0-1 0,0 1-1,0 4 1,0-2-193,0 0 1,1 1-1,0-1 0,0 0 0,0 0 0,0 0 1,1 0-1,0 0 0,0 0 0,0 0 1,5 6-1,-5-8-99,0-1 1,0 0-1,0 1 1,0-1-1,1 0 0,-1 0 1,0-1-1,1 1 1,0 0-1,-1-1 1,1 0-1,0 1 1,0-1-1,0 0 0,0-1 1,-1 1-1,1 0 1,1-1-1,-1 1 1,0-1-1,0 0 0,0 0 1,0-1-1,0 1 1,0 0-1,0-1 1,0 0-1,3-1 1,0 0-5,1-1 0,-1 0 1,0 0-1,0-1 1,-1 0-1,1 0 0,-1 0 1,0 0-1,0-1 1,0 0-1,7-9 1,4-11 25,-1 0 0,-2-1 0,15-37 0,-16 35 14,-5 11-14,-3 8 13,-3 24-26,-2-4-4,1 0 0,0 0 0,1 0-1,3 18 1,-3-26 12,-1-1 0,1 1 0,0 0 0,0-1 0,0 1 0,0-1-1,0 1 1,1-1 0,-1 0 0,1 0 0,0 1 0,-1-1 0,1 0 0,0 0-1,0-1 1,0 1 0,1 0 0,-1-1 0,0 1 0,1-1 0,-1 0 0,0 0 0,1 0-1,4 2 1,-5-3 3,1 0-1,-1 0 1,1 0-1,-1 0 1,0 0-1,1 0 0,-1 0 1,1-1-1,-1 1 1,0-1-1,1 0 1,-1 0-1,0 0 0,0 0 1,0 0-1,0 0 1,0-1-1,0 1 1,0 0-1,0-1 0,0 0 1,-1 1-1,1-1 1,0 0-1,1-3 1,0 0 27,0 0 0,0 0 0,0 0 0,0 0 0,-1-1 0,0 0 0,0 1 0,-1-1 1,2-8-1,-3 6-25,1 0 0,-2 0 1,1 0-1,-1 0 0,0 0 1,-1 0-1,0 0 0,0 0 1,-1 0-1,0 1 0,0 0 1,-1-1-1,0 1 0,0 0 1,-6-6-1,7 7-282,-1 1 1,-1 1-1,1-1 0,-1 0 1,1 1-1,-1 0 0,0 0 1,-1 1-1,1-1 0,-1 1 1,1 0-1,-1 0 1,0 1-1,0 0 0,0 0 1,-1 0-1,1 1 0,0 0 1,-8 0-1,14 1 129,0 0 0,-1-1 0,1 1 0,0 0 0,-1 0 0,1 0 0,0 0 0,-1 0 0,1 0 0,0 0 0,-1 0 0,1 0 0,0 0 0,-1 0 0,1 0 0,0 0-1,0 0 1,-1 1 0,1-1 0,0 0 0,-1 0 0,1 0 0,0 0 0,0 1 0,-1-1 0,1 0 0,0 0 0,0 0 0,-1 1 0,1-1 0,0 0 0,0 0 0,-1 1 0,10 4-1232</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2.765"/>
    </inkml:context>
    <inkml:brush xml:id="br0">
      <inkml:brushProperty name="width" value="0.05" units="cm"/>
      <inkml:brushProperty name="height" value="0.05" units="cm"/>
      <inkml:brushProperty name="color" value="#FF0066"/>
    </inkml:brush>
  </inkml:definitions>
  <inkml:trace contextRef="#ctx0" brushRef="#br0">1 177 10562,'0'0'123,"0"1"-1,0-1 1,0 1 0,0-1-1,0 0 1,0 1-1,0-1 1,0 0 0,0 1-1,0-1 1,0 0-1,0 1 1,0-1-1,0 0 1,1 1 0,-1-1-1,0 0 1,0 1-1,0-1 1,1 0 0,-1 0-1,0 1 1,0-1-1,1 0 1,-1 0-1,0 1 1,0-1 0,1 0-1,-1 0 1,0 0-1,1 1 1,0-1 47,0 0 0,0 0 0,0 0 0,0 0-1,0-1 1,0 1 0,-1 0 0,1 0 0,0-1 0,0 1 0,0 0 0,1-2 0,27-18 1734,-24 15-1338,191-151 1129,-192 154-3596,-4 4 611,-5 8-376,3-6 994,-5 11-271</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5.607"/>
    </inkml:context>
    <inkml:brush xml:id="br0">
      <inkml:brushProperty name="width" value="0.05" units="cm"/>
      <inkml:brushProperty name="height" value="0.05" units="cm"/>
      <inkml:brushProperty name="color" value="#FF0066"/>
    </inkml:brush>
  </inkml:definitions>
  <inkml:trace contextRef="#ctx0" brushRef="#br0">0 269 12019,'2'-4'436,"11"-17"3650,-7 17-1503,-5 5-2472,-1-1 0,0 0 0,1 1 0,-1-1 0,0 0 0,1 1 0,-1-1 0,0 1 0,0-1 0,1 1 0,-1-1-1,0 0 1,0 1 0,0-1 0,0 1 0,0-1 0,1 1 0,-1-1 0,0 2 0,2 15 381,1-1 0,0 1 0,2-1-1,0 1 1,0-1 0,2-1 0,13 24-1,-14-25-466,-6-12-23,1 0 0,0 0 0,0 0-1,0 0 1,0 0 0,0 0 0,0 0 0,1 0-1,1 2 1,-2-4-1,-1 1 0,1-1 0,-1 0 0,1 0 0,-1 0 0,1 0 0,0 0 0,-1 0 0,1 0 0,-1 0 0,1 0 0,-1 0 0,1 0 0,-1 0 0,1 0 0,0 0 0,-1-1 0,1 1 0,-1 0 0,1 0 0,-1-1 0,1 1 0,-1 0 0,0-1 0,1 1 0,-1 0 0,1-1 0,-1 1 0,0-1 0,1 1 0,-1 0 0,0-1 0,1 1 0,-1-1 0,0 1 0,0-1 0,1 0 0,11-23 22,6-27-5,30-72 16,-41 108-25,-2 0 0,0 0-1,-1 0 1,4-26-1,-7 33-3,0 0 0,0 0 0,-1 0 0,-1 0 0,1 0 0,-1-1 0,-1 1 0,1 1 0,-2-1 0,-4-13 0,6 18 6,0 1 1,0 0-1,-1 0 1,1 0-1,-1 0 1,1 0-1,-1 0 1,1 0 0,-1 0-1,0 1 1,0-1-1,0 1 1,-4-3-1,5 4 9,1 0-1,-1-1 1,0 1-1,0 0 1,0 0-1,0 0 1,0 0-1,0 0 1,0 0-1,0 0 1,0 0-1,0 0 1,0 0 0,0 0-1,0 1 1,0-1-1,0 0 1,0 1-1,0-1 1,0 1-1,0-1 1,1 1-1,-1 0 1,0-1-1,0 1 1,1 0-1,-1-1 1,0 1-1,1 0 1,-1 0-1,1-1 1,-1 1-1,1 0 1,-1 0-1,0 2 1,-2 4 59,0 0-1,1 0 1,-1 0 0,1 1 0,1-1-1,-1 1 1,1 0 0,0 7 0,1 6-22,4 38 0,0-39-757,1 0 1,0 0 0,2 0-1,1-1 1,17 32 0,-14-27-849,9 19-202</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6.144"/>
    </inkml:context>
    <inkml:brush xml:id="br0">
      <inkml:brushProperty name="width" value="0.05" units="cm"/>
      <inkml:brushProperty name="height" value="0.05" units="cm"/>
      <inkml:brushProperty name="color" value="#FF0066"/>
    </inkml:brush>
  </inkml:definitions>
  <inkml:trace contextRef="#ctx0" brushRef="#br0">3 197 12427,'-1'-10'1397,"-1"3"688,7 10 361,3 11-1559,0 0 0,-1 0 0,-1 1 0,0-1 0,5 23 0,26 90 1057,-36-121-1853,-1-5-73,0 0 1,0 0 0,1 0 0,-1 0 0,0 0 0,0 0-1,1-1 1,-1 1 0,0 0 0,1 0 0,-1 0 0,1 0 0,-1-1-1,1 1 1,0 0 0,-1-1 0,1 1 0,1 1 0,-2-2-15,0 0 0,0 0 1,0 0-1,0 0 0,1 0 1,-1 0-1,0 0 1,0 0-1,0 0 0,0 0 1,0 0-1,0 0 0,1 0 1,-1 0-1,0 0 0,0 0 1,0 0-1,0 0 1,0 0-1,0 0 0,1 0 1,-1 0-1,0 0 0,0 0 1,0-1-1,0 1 0,0 0 1,0 0-1,0 0 1,1 0-1,-1 0 0,0 0 1,0 0-1,0 0 0,0-1 1,0 1-1,0 0 0,0 0 1,0 0-1,0 0 1,0 0-1,0-1 0,2-9 75,-1-13 11,-2-45-330,-1 26 660,8-84 0,-4 113-913,0 0 0,1 0 0,0 1 0,1-1 0,1 1 0,0 0 0,1 0 0,0 0 0,0 1 0,15-19 0,-9 20-3434,3 5 1398</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6.856"/>
    </inkml:context>
    <inkml:brush xml:id="br0">
      <inkml:brushProperty name="width" value="0.05" units="cm"/>
      <inkml:brushProperty name="height" value="0.05" units="cm"/>
      <inkml:brushProperty name="color" value="#FF0066"/>
    </inkml:brush>
  </inkml:definitions>
  <inkml:trace contextRef="#ctx0" brushRef="#br0">46 664 13683,'1'1'212,"0"-1"0,0 0-1,0 1 1,0-1 0,0 0 0,0 0 0,0 0-1,0 0 1,0 0 0,0 0 0,0 0 0,0 0-1,0 0 1,-1 0 0,1-1 0,0 1 0,0 0-1,0 0 1,0-1 0,0 1 0,0-1 0,0 1-1,1-2 1,-1 1 69,1-1 1,0 0-1,0 0 0,-1 0 0,1 0 0,-1 0 0,0 0 1,0-1-1,1-2 0,2-3 232,-2-1 0,1 0 0,-1 1 0,1-12-1,-2 11-358,-1-1 0,0 1 0,0 0-1,-1 0 1,0 0 0,0-1 0,-4-9-1,5 16-151,-1 1-1,0 0 1,1-1-1,-1 1 1,0 0-1,-1 0 0,1 0 1,0 0-1,-1 0 1,1 0-1,-1 0 1,1 0-1,-1 1 1,0-1-1,0 0 1,1 1-1,-1 0 0,-1-1 1,1 1-1,0 0 1,0 0-1,0 0 1,0 0-1,-1 0 1,1 1-1,0-1 0,-1 1 1,1 0-1,-1-1 1,1 1-1,-5 1 1,6-1-3,0 0 1,-1 0-1,1 0 1,0 1-1,-1-1 1,1 1-1,0-1 1,0 1-1,0-1 1,-1 1-1,1 0 1,0-1-1,0 1 1,0 0-1,0 0 1,0 0-1,0 0 1,0 0-1,-1 1 1,1 1-2,0-1-1,0 0 1,0 1 0,0-1 0,0 0 0,1 1 0,-1-1-1,1 1 1,-1 4 0,1 0-2,0 0 0,1 0 0,0 0 0,0-1 0,0 1 0,5 12 0,-3-11 5,1 0 1,0-1-1,1 1 0,0-1 1,0 0-1,0-1 1,1 1-1,0-1 1,0 0-1,1 0 0,0-1 1,0 0-1,0 0 1,0-1-1,1 0 1,0 0-1,0 0 1,9 2-1,-12-4-5,1-1 0,0 1 0,0-1-1,0 0 1,0 0 0,0-1 0,0 0 0,0 0 0,0 0 0,0-1 0,0 0 0,0 0-1,0 0 1,0-1 0,-1 0 0,1 0 0,0 0 0,-1-1 0,0 0 0,1 0-1,-1 0 1,0-1 0,-1 0 0,1 1 0,-1-2 0,6-5 0,-2-2-216,1 0 1,-2-1-1,0 0 0,0 0 1,-1 0-1,-1-1 0,-1 0 1,1 0-1,-2 0 1,0 0-1,-1-1 0,0 1 1,-1-26-1,-4-8-179,-1 0-1,-20-86 1,4 52 457,16 69 134,0 1 0,-1-1 0,-1 1-1,-9-15 1,14 25-69,0 0-1,-1 0 1,1 1-1,-1-1 0,0 0 1,1 0-1,-1 1 0,0-1 1,0 1-1,0 0 1,0 0-1,0 0 0,0 0 1,-4-2-1,5 3-62,0 0 0,1 0 0,-1 0 0,0 0 0,1 0 1,-1 0-1,0 0 0,0 0 0,1 0 0,-1 0 0,0 0 0,1 1 0,-1-1 0,0 0 0,1 0 0,-1 1 0,1-1 0,-1 0 1,0 1-1,0 0 0,0 0-10,0 0 1,0 0-1,1 1 1,-1-1-1,0 0 1,0 0 0,1 1-1,-1-1 1,1 0-1,0 1 1,-1-1-1,1 1 1,0-1-1,0 2 1,-1 4 62,1 1-1,1-1 1,-1 0 0,1 0-1,1 1 1,3 12 0,20 46 291,-18-50-302,4 11-6,1 0 1,2-1-1,0 0 0,2-1 1,1-1-1,27 31 1,-39-50-97,0-1 1,0 1-1,0-1 1,0 0-1,1 0 1,-1-1-1,1 0 1,10 5-1,-14-8 1,0 1 0,1 0 0,-1 0 0,1-1 0,-1 0 0,1 1-1,-1-1 1,1 0 0,-1 0 0,1 0 0,-1-1 0,1 1 0,-1-1 0,1 1 0,-1-1 0,1 0-1,-1 0 1,0 0 0,0 0 0,1 0 0,-1-1 0,0 1 0,0-1 0,0 1 0,2-3 0,-1 0 0,0 1 1,-1-1 0,1 0 0,-1 0 0,0 0-1,0 0 1,0 0 0,-1 0 0,0-1 0,1 1-1,-2 0 1,2-6 0,-1-3-5,0 1 0,-1-1-1,-1-14 1,0 14-32,-1-1 1,-1 0-1,-4-13 0,5 20-14,0 0 0,-1 1 0,0-1 0,0 1-1,-1 0 1,1 0 0,-9-10 0,11 16 39,1-1 0,-1 0 0,0 0 0,1 0 0,-1 0 0,0 1 0,0-1 0,0 0 0,1 1 0,-1-1 0,0 1 1,0-1-1,0 1 0,0-1 0,0 1 0,0 0 0,0-1 0,0 1 0,-1 0 0,1 0 0,0 0 0,-2 0 0,2 0 4,0 1 1,0-1-1,0 1 1,0 0-1,0-1 0,0 1 1,0 0-1,1-1 1,-1 1-1,0 0 1,0 0-1,1 0 0,-1 0 1,0 0-1,1 0 1,-1 0-1,0 2 1,-1 2-7,0 1 1,0 0-1,1 0 1,0 0 0,0 0-1,0 9 1,1-8-114,1 1 0,0-1-1,0 0 1,1 0 0,0 0 0,0 0 0,1 0 0,0 0 0,0-1 0,0 1 0,1-1-1,8 11 1,-8-12-302,0-1 0,0 1-1,0-1 1,1 0-1,-1 0 1,1 0 0,0 0-1,0-1 1,1 0 0,-1 0-1,1 0 1,0-1-1,-1 0 1,1 0 0,9 2-1,15-3-973</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8.060"/>
    </inkml:context>
    <inkml:brush xml:id="br0">
      <inkml:brushProperty name="width" value="0.05" units="cm"/>
      <inkml:brushProperty name="height" value="0.05" units="cm"/>
      <inkml:brushProperty name="color" value="#FF0066"/>
    </inkml:brush>
  </inkml:definitions>
  <inkml:trace contextRef="#ctx0" brushRef="#br0">86 860 9634,'-1'-2'401,"-1"0"1,1 1-1,-1-1 1,1 0-1,-1 1 0,0-1 1,1 0-1,-1 1 1,0 0-1,0-1 0,0 1 1,0 0-1,0 0 0,-1 0 1,1 1-1,0-1 1,0 0-1,-4 0 0,5 1-247,-1 0-1,1 0 1,-1 1-1,1-1 1,-1 0 0,1 0-1,-1 1 1,1-1-1,-1 1 1,1-1-1,0 1 1,-1 0-1,1 0 1,0 0-1,-1-1 1,1 1-1,0 0 1,0 0-1,0 1 1,0-1-1,0 0 1,0 0-1,0 0 1,0 1-1,1-1 1,-1 0-1,0 1 1,1-1-1,-1 2 1,-2 8-2,0 0 0,1 0-1,0 0 1,1 0 0,0 0 0,1 0-1,0 1 1,1-1 0,0 0 0,1 0-1,0 0 1,1 0 0,0-1 0,5 12-1,-7-19-136,0-1 0,0 0 0,1 1 0,-1-1 0,0 0 0,1 0 0,0 0 0,-1 0 0,1 0 0,0 0 0,0 0-1,0-1 1,0 1 0,4 1 0,-5-2-13,0-1-1,0 0 0,0 1 1,0-1-1,1 0 0,-1 0 1,0 0-1,0 0 1,1 0-1,-1 0 0,0 0 1,0 0-1,1 0 1,-1 0-1,0-1 0,0 1 1,0-1-1,0 1 0,1-1 1,-1 1-1,0-1 1,0 0-1,0 1 0,0-1 1,0 0-1,0 0 1,-1 0-1,1 1 0,0-1 1,0 0-1,-1 0 0,2-2 1,2-4 2,0 0 0,-1 0-1,1 0 1,-2 0 0,1-1 0,-1 1 0,0-1 0,1-15 0,0 0-10,-3-39 0,0 59-8,0-1 0,0 1 1,0-1-1,0 1 0,-1 0 1,0-1-1,0 1 0,0-1 1,0 1-1,0 0 0,-1 0 1,-2-4-1,4 7 12,0 0 1,0 0-1,0 0 0,0 0 0,0 0 0,0 0 1,0 0-1,0 0 0,0 0 0,0 0 0,0 1 1,0-1-1,0 0 0,0 0 0,0 0 0,0 0 1,0 0-1,0 0 0,0 0 0,0 0 1,0 0-1,0 0 0,0 0 0,0 0 0,0 0 1,0 0-1,-1 0 0,1 0 0,0 0 0,0 0 1,0 0-1,0 1 0,0-1 0,0 0 0,0 0 1,0 0-1,0 0 0,0 0 0,0 0 0,-1 0 1,1 0-1,0 0 0,0-1 0,0 1 1,0 0-1,0 0 0,0 0 0,0 0 0,0 0 1,0 0-1,0 0 0,0 0 0,0 0 0,0 0 1,-1 0-1,3 8-6,1-3 6,-1 0 0,1 0 0,0-1 0,1 1-1,-1-1 1,1 0 0,0 0 0,0 0 0,0 0 0,1-1-1,-1 1 1,6 2 0,-7-4 1,1-1 0,-1 1 0,1-1 0,-1 1 0,1-1 0,0 0 0,-1-1 0,1 1 0,0 0 0,0-1 0,-1 0 0,1 0-1,0 0 1,0-1 0,0 1 0,-1-1 0,1 0 0,7-2 0,-9 2 3,1-1-1,-1 1 1,0-1 0,0 1 0,0-1-1,0 0 1,0 0 0,0 0-1,0 0 1,-1 0 0,1 0-1,-1 0 1,1-1 0,-1 1-1,0-1 1,0 1 0,0-1-1,0 1 1,0-3 0,2-7 12,-1 1 1,0-1 0,-1-11 0,0 14-7,-1-79 95,-2 62-60,2 1 0,1 0-1,5-32 1,-5 53-20,0 1 0,0-1 1,0 0-1,1 1 0,2-6 1,-4 8-20,1 1 0,-1-1 1,0 1-1,0 0 0,1-1 1,-1 1-1,0-1 1,0 1-1,1 0 0,-1-1 1,1 1-1,-1 0 0,0-1 1,1 1-1,-1 0 1,1 0-1,-1-1 0,0 1 1,1 0-1,-1 0 1,1 0-1,-1 0 0,1-1 1,-1 1-1,1 0 0,-1 0 1,1 0-1,-1 0 1,1 0-1,-1 0 0,1 0 1,-1 0-1,1 1 0,-1-1 1,0 0-1,1 0 1,-1 0-1,1 0 0,-1 1 1,1-1-1,-1 0 0,1 0 1,-1 1-1,0-1 1,1 0-1,-1 1 0,0-1 1,1 0-1,-1 1 0,0-1 1,0 1-1,1-1 1,-1 1-1,3 4 16,0-1 1,-1 1-1,1 0 1,-1 0-1,-1 0 0,1 0 1,-1 0-1,1 1 1,-2-1-1,2 6 0,-1 11 45,-1 24-1,1-5-41,0-27-22,-1 0 1,0 0 0,-1-1 0,-1 1 0,-4 20 0,12-49-1,1 1 0,0 0 1,9-13-1,-7 11 7,1 0 0,6-19 0,-10 19-4,15-42 14,-20 53-19,1-1 0,-1 0 0,0 1 0,-1-1-1,1 0 1,-1 1 0,-1-1 0,0-7 0,1 12 2,0 0-1,0 0 1,0 0 0,-1 0-1,1 0 1,0 0 0,-1 0 0,1 1-1,0-1 1,-1 0 0,1 0-1,-1 0 1,1 1 0,-1-1-1,0 0 1,1 0 0,-1 1-1,0-1 1,1 1 0,-1-1-1,0 0 1,0 1 0,0 0 0,0-1-1,1 1 1,-2-1 0,1 1 0,1 0 0,-1 0 0,1 0 0,0 0 0,-1 0 0,1 0 0,0 0 0,-1 1 0,1-1 0,0 0 0,-1 0 0,1 0 0,0 0 0,-1 1 0,1-1 0,0 0 0,0 0 1,-1 1-1,1-1 0,0 0 0,0 0 0,-1 1 0,1-1 0,0 1 0,-1 0-2,1 0 1,-1 1 0,1-1-1,0 0 1,-1 0-1,1 1 1,0-1-1,0 0 1,0 1 0,0 1-1,1 1 2,0-1 1,0 1-1,0-1 0,0 0 0,0 0 1,1 0-1,-1 1 0,1-1 0,0-1 1,0 1-1,0 0 0,1 0 1,-1-1-1,1 1 0,-1-1 0,1 0 1,0 0-1,5 3 0,-6-3 4,0-1 0,0 0 0,0 0-1,0 0 1,0 0 0,0 0 0,0-1 0,0 1-1,0 0 1,0-1 0,1 0 0,-1 1 0,0-1-1,0 0 1,1 0 0,-1 0 0,0-1 0,0 1-1,0-1 1,1 1 0,-1-1 0,0 1 0,0-1-1,0 0 1,0 0 0,0 0 0,0 0 0,0-1-1,3-2 1,4-9 132,1 0-1,-2-1 1,0 0 0,-1 0-1,0-1 1,5-16-1,-11 27-105,12-31 210,-2 0 0,-2-1 0,-1 0 1,-2 0-1,2-52 0,-8 82-231,0 0 1,0 0-1,-1 0 0,-1-6 1,2 11-11,0 1 0,0 0 1,0-1-1,0 1 0,0 0 1,0-1-1,0 1 0,0 0 1,0-1-1,0 1 1,-1 0-1,1 0 0,0-1 1,0 1-1,0 0 0,-1-1 1,1 1-1,0 0 0,0 0 1,-1 0-1,1-1 0,0 1 1,-1 0-1,1 0 0,0 0 1,0-1-1,-1 1 1,1 0-1,-1 0 0,0 1 0,0-1 1,1 1-1,-1-1 0,0 1 0,0 0 0,1-1 0,-1 1 1,0 0-1,1 0 0,-1-1 0,1 1 0,-1 0 1,1 0-1,-1 0 0,1 0 0,-1 1 0,-6 15 5,1 0-1,0 1 0,1-1 1,1 1-1,1 0 0,1 1 0,0-1 1,2 32-1,0-43-4,1-1 0,0 1 0,0-1 0,0 1 0,5 9 0,-6-14-2,1-1 0,-1 0-1,1 0 1,-1 1 0,1-1 0,0 0-1,-1 0 1,1 0 0,0 0 0,0 0-1,0 0 1,0 0 0,0 0 0,0 0 0,0 0-1,0-1 1,0 1 0,0 0 0,1-1-1,-1 1 1,0-1 0,0 1 0,1-1-1,-1 0 1,0 1 0,1-1 0,-1 0-1,0 0 1,1 0 0,-1 0 0,0 0-1,1 0 1,1-1 0,1-1-16,1 1 0,-1-1 0,0 0-1,0-1 1,0 1 0,-1-1 0,1 0 0,-1 0 0,1 0 0,-1 0-1,0 0 1,0-1 0,0 1 0,2-5 0,2-3-29,-1 0-1,0-1 1,8-21 0,-10 18 47,0 1 0,-1-1 0,-1 0 0,0 1 1,-1-1-1,-1 0 0,0 0 0,-1 0 0,-1 0 0,0 0 1,-1 0-1,0 1 0,-1-1 0,-1 1 0,0 0 1,-1 0-1,-1 1 0,0 0 0,-1 0 0,-12-16 1,17 25 1,0 1 0,1 0 0,-1 0 0,0 0 0,-1 0 1,1 1-1,0-1 0,-1 1 0,1 0 0,-8-4 1,10 6-2,1 0 1,-1 0 0,1 0-1,0 0 1,-1 0 0,1 0-1,-1 0 1,1 0 0,-1 0-1,1 0 1,-1 0 0,1 0-1,0 0 1,-1 0 0,1 0-1,-1 1 1,1-1 0,-1 0-1,1 0 1,0 0 0,-1 1-1,1-1 1,0 0 0,-1 0-1,1 1 1,0-1 0,-1 0-1,1 1 1,0-1 0,-1 1-1,-3 14 40,4-2-16,1-1 0,0 0 0,0 0 0,1 0 1,1 0-1,7 21 0,-2-10 69,2 0 0,17 30 0,20 21 260,-41-65-284,1 0 1,1-1-1,-1 0 0,1 0 0,15 12 0,-21-19-70,0 0 0,-1 0 0,1 0 0,0 0 0,-1 0-1,1 0 1,0 0 0,0-1 0,0 1 0,0-1 0,0 1 0,-1-1 0,1 0 0,0 1-1,0-1 1,0 0 0,0 0 0,0-1 0,0 1 0,0 0 0,0-1 0,0 1-1,0-1 1,0 0 0,0 1 0,-1-1 0,1 0 0,0 0 0,0 0 0,-1 0 0,1 0-1,-1-1 1,2-1 0,1-1-322,0-1-1,-1 0 1,1 0-1,-1 0 1,-1 0-1,1-1 1,-1 1-1,0-1 1,3-10-1,0-17-1053</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38.491"/>
    </inkml:context>
    <inkml:brush xml:id="br0">
      <inkml:brushProperty name="width" value="0.05" units="cm"/>
      <inkml:brushProperty name="height" value="0.05" units="cm"/>
      <inkml:brushProperty name="color" value="#FF0066"/>
    </inkml:brush>
  </inkml:definitions>
  <inkml:trace contextRef="#ctx0" brushRef="#br0">107 1 26518,'-14'24'1888,"-7"1"1001,-3-1-1657,-6-8-1472,13-5-1689,17-32 1225</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55.776"/>
    </inkml:context>
    <inkml:brush xml:id="br0">
      <inkml:brushProperty name="width" value="0.05" units="cm"/>
      <inkml:brushProperty name="height" value="0.05" units="cm"/>
      <inkml:brushProperty name="color" value="#FF0066"/>
    </inkml:brush>
  </inkml:definitions>
  <inkml:trace contextRef="#ctx0" brushRef="#br0">391 1095 7106,'0'0'161,"0"0"0,0 1 1,0-1-1,0 0 0,0 0 1,0 1-1,0-1 0,0 0 1,0 1-1,0-1 0,1 0 1,-1 0-1,0 1 0,0-1 1,0 0-1,0 0 0,1 0 1,-1 1-1,0-1 0,0 0 1,0 0-1,1 0 0,-1 1 1,0-1-1,0 0 0,1 0 1,-1 0-1,1 0 0,11 1 1914,17-8-1282,-21 5-162,7-1 23,1 0-1,-1 1 0,1 1 1,24 1-1,62 12 1617,-76-8-2180,-1-2 0,1-1 0,31-2 0,77-14-21,13-2 15,14 15 163,-11 1 193,-113-2-367,74-13 0,-73 5-25,0-1 0,-1-3 0,64-33-1,-50 22 142,-2 3 83,63-34 227,-97 48-418,-1 0 0,0-1 0,-1-1 0,0 0 1,16-20-1,-13 14 20,-2-2 1,0 1-1,-1-2 0,16-32 1,-26 44-75,0 0 1,0 0 0,0 0-1,-1 0 1,0-1-1,-1 1 1,0-1-1,0 1 1,-1-1 0,0 1-1,-1-1 1,1 1-1,-2-1 1,1 1-1,-5-15 1,0 11-4,1 0 0,-1 0 1,-1 1-1,0 0 0,-1 0 0,0 0 1,0 1-1,-19-17 0,2 6 76,0 1 1,-42-26-1,27 24 43,-65-25 0,9 4 78,0-8-109,-46-22-122,115 62 9,0 1 1,0 1-1,-49-9 1,25 12 2,0 2 0,0 2 0,0 2 1,-1 3-1,1 2 0,-51 11 1,16 1-4,1 3 1,-122 45-1,176-51-2,1 1-1,1 1 1,0 1-1,-27 23 0,-99 91-18,112-93 28,31-27-1,-1 0 0,2 1 0,-1 1 0,2 0 1,0 0-1,0 1 0,1 0 0,1 1 0,-12 29 1,13-23 22,0 1 1,2 1-1,0-1 1,2 1-1,0 0 1,2 0-1,0-1 1,5 41-1,-2-49 124,0 0 0,1-1 1,1 0-1,0 0 0,1 0 0,0 0 0,1-1 0,1 1 0,0-2 0,0 1 0,1-1 0,1 0 0,0 0 0,0-1 0,20 16 0,-6-9 39,2-1-1,0-1 0,1-1 0,0-2 0,1 0 0,0-2 0,48 12 0,-18-10-357,0-3 0,108 5 1,-127-13-1162,0-2 1,44-8-1,3-8-360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2:57.483"/>
    </inkml:context>
    <inkml:brush xml:id="br0">
      <inkml:brushProperty name="width" value="0.05" units="cm"/>
      <inkml:brushProperty name="height" value="0.05" units="cm"/>
      <inkml:brushProperty name="color" value="#FF0066"/>
    </inkml:brush>
  </inkml:definitions>
  <inkml:trace contextRef="#ctx0" brushRef="#br0">267 900 10946,'28'1'2950,"31"5"0,71 18-617,-51-7-1700,18-1-172,1-5 0,0-3-1,1-5 1,153-15-1,-221 9-306,1-3 0,-1 0-1,0-2 1,32-12-1,-41 11-104,-1-1 0,-1 0 0,0-2 0,0 0-1,-1-1 1,24-22 0,-13 8 5,37-45 1,-55 58 77,-1-1 0,-1-1 1,0 0-1,-1 0 0,10-24 1,-16 31-12,0 1 0,-1-1-1,0 0 1,-1 0 0,0 1 0,0-1 0,-1 0 0,0 0-1,-1 0 1,1 0 0,-2 0 0,1 0 0,-1 1 0,-1-1 0,0 1-1,0-1 1,0 1 0,-1 0 0,0 0 0,-9-11 0,-4-7 27,-2 1 0,-1 1 1,-1 0-1,-1 2 1,-1 1-1,0 0 0,-46-29 1,10 11-131,-94-46 1,121 71-17,-1 0 0,1 3 0,-2 1 0,0 1 0,-37-5 0,20 8 3,0 2 0,-1 2-1,1 2 1,-85 12 0,104-7-2,0 2-1,0 1 1,1 2 0,0 1-1,1 2 1,0 0 0,1 2-1,-38 26 1,8 4 4,-93 93-1,109-95 0,36-37-1,-13 13 18,0 1 0,-28 38 0,43-51-16,1-1 0,0 1 1,0-1-1,1 1 0,0 0 1,0 1-1,1-1 0,0 0 1,0 1-1,1-1 0,-1 1 1,2 0-1,-1-1 0,2 15 1,1-9 12,1 1 1,1-1 0,0 0 0,0 0 0,1 0-1,1 0 1,8 13 0,4 2 200,38 47 0,-37-51-48,2-1 1,0-2-1,1 0 0,1-1 1,2-1-1,37 23 0,-48-35-125,1-1 0,1 0 0,-1-1 0,1-1 0,0 0 0,0-1 0,0-1-1,0-1 1,22 0 0,19-3 263,72-12 1,-110 11-245,205-36 560,-160 27-552,-57 10-77,0 1-92,1-1-1,-1 1 0,1 1 0,7-1 0,-22 21-5167,7-5 3472</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4"/>
    </inkml:context>
    <inkml:brush xml:id="br0">
      <inkml:brushProperty name="width" value="0.05" units="cm"/>
      <inkml:brushProperty name="height" value="0.05" units="cm"/>
      <inkml:brushProperty name="color" value="#FF0066"/>
    </inkml:brush>
  </inkml:definitions>
  <inkml:trace contextRef="#ctx0" brushRef="#br0">0 312 10842,'6'0'517,"0"-1"-1,-1 1 1,1-1-1,0-1 1,-1 1-1,0-1 1,1 0-1,-1 0 1,0 0-1,5-4 1,7-4 469,23-21 1,-15 12-153,-20 15-790,10-7 178,0-1-1,-1 0 1,0-1-1,13-15 1,-24 24-188,0 0 0,0 0 1,0-1-1,-1 1 0,0-1 0,0 1 1,0-1-1,0 1 0,-1-1 0,1 0 0,-1 0 1,-1 0-1,1 0 0,-1 0 0,1 0 1,-1 0-1,-1 0 0,1 0 0,-1 0 1,-2-8-1,3 11-32,-1 0-1,0-1 1,0 1 0,0 0 0,0-1-1,0 1 1,0 0 0,0 0 0,-1 0-1,1 0 1,-1 0 0,0 0 0,1 0 0,-1 1-1,0-1 1,0 1 0,0-1 0,0 1-1,0 0 1,0-1 0,-1 1 0,1 0-1,0 0 1,-1 1 0,1-1 0,-1 1-1,1-1 1,0 1 0,-1 0 0,-3 0 0,3 0 3,0 0 1,0 1 0,0 0-1,0-1 1,0 1 0,0 1 0,0-1-1,1 0 1,-1 1 0,0-1-1,1 1 1,0 0 0,-1 0-1,1 0 1,0 0 0,0 0 0,0 0-1,0 0 1,0 1 0,0-1-1,1 1 1,-1 0 0,1-1 0,-2 6-1,0 1 104,0 0-1,1 0 1,1 0-1,-1 0 0,2 0 1,-1 0-1,1 1 1,0-1-1,3 12 0,-2-14-72,0-1-1,1 1 0,-1-1 0,2 0 0,-1 1 0,1-1 0,0 0 0,0 0 0,0-1 0,1 1 0,0-1 0,0 0 0,8 8 0,-6-8-32,1 0 0,0 0 0,0 0 0,0-1 0,0 0 0,1-1 0,-1 0 0,1 0 1,0 0-1,0-1 0,0 0 0,1-1 0,9 1 0,-6-1-477,0-1 0,0-1 1,0 0-1,0-1 0,0 0 0,0-1 1,0 0-1,19-8 0,5-4-683</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4.416"/>
    </inkml:context>
    <inkml:brush xml:id="br0">
      <inkml:brushProperty name="width" value="0.05" units="cm"/>
      <inkml:brushProperty name="height" value="0.05" units="cm"/>
      <inkml:brushProperty name="color" value="#FF0066"/>
    </inkml:brush>
  </inkml:definitions>
  <inkml:trace contextRef="#ctx0" brushRef="#br0">147 0 13003,'-14'88'7973,"9"-48"-7437,-14 49-1,16-78-489,0 0 0,-11 19 1,14-28-112,-1 0 0,0 0 0,0 0 0,-1 0 0,1-1 1,0 1-1,-1 0 0,1 0 0,-1-1 0,1 1 0,-1-1 0,0 1 1,0-1-1,1 0 0,-1 0 0,0 0 0,0 0 0,0 0 1,0 0-1,-1 0 0,-2 0 0,3-1-39,1 0 1,0-1-1,0 1 0,0 0 0,0-1 1,0 1-1,-1-1 0,1 0 0,0 1 1,0-1-1,1 0 0,-1 0 0,0 1 1,0-1-1,0 0 0,0 0 1,1 0-1,-1 0 0,0 0 0,1 0 1,-2-2-1,-10-27-1168,10 26 1063,-1-4 66,0 0 0,1 0 1,0 0-1,0-1 0,1 1 0,0 0 1,0-1-1,1 1 0,0-1 1,3-14-1,-3 22 191,0 0 0,0 0 0,0 0 0,0 0 0,1 0 0,-1 0 0,0 1 0,0-1 0,1 0 0,-1 0 0,1 0 0,-1 1 0,1-1 0,-1 0 0,1 1 0,-1-1 0,1 0 0,0 1 0,-1-1 0,1 1 0,0-1 0,0 1 0,-1-1 0,1 1 0,0-1 0,0 1 0,0 0 0,-1 0 0,1-1 0,0 1 0,0 0 0,0 0 0,0 0 0,0 0 0,0 0 0,-1 0 0,1 0 0,0 0 0,0 0-1,1 1 1,4 1 386,-1 0-1,0 0 1,0 1-1,0 0 1,7 4-1,0 1-16,17 9 414,53 20 0,-64-31-1781,-1 0 1,1-2-1,1 0 1,28 3-1,-29-5-212</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4.814"/>
    </inkml:context>
    <inkml:brush xml:id="br0">
      <inkml:brushProperty name="width" value="0.05" units="cm"/>
      <inkml:brushProperty name="height" value="0.05" units="cm"/>
      <inkml:brushProperty name="color" value="#FF0066"/>
    </inkml:brush>
  </inkml:definitions>
  <inkml:trace contextRef="#ctx0" brushRef="#br0">35 6 11026,'-3'-2'809,"-3"1"431,-2-1-144,3 2-232,-3 0-104,5 5-95,3-1-105,0 0-240,0 2-112,0-1-136,0 1-192,0 0-528,-2 1-329,4-4 385</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3.813"/>
    </inkml:context>
    <inkml:brush xml:id="br0">
      <inkml:brushProperty name="width" value="0.05" units="cm"/>
      <inkml:brushProperty name="height" value="0.05" units="cm"/>
      <inkml:brushProperty name="color" value="#FF0066"/>
    </inkml:brush>
  </inkml:definitions>
  <inkml:trace contextRef="#ctx0" brushRef="#br0">15 194 9586,'-4'5'788,"3"-3"-480,0-1 1,0 0-1,0 0 0,0 1 0,0-1 1,1 1-1,-1-1 0,0 1 0,1-1 1,-1 1-1,1 0 0,-1-1 1,1 3-1,0-3-240,0-1-1,0 0 1,1 0 0,-1 0 0,0 0-1,1 1 1,-1-1 0,0 0 0,0 0-1,1 0 1,-1 0 0,0 0 0,1 0-1,-1 0 1,0 0 0,1 0 0,-1 0-1,0 0 1,0 0 0,1 0 0,-1 0-1,0 0 1,1 0 0,-1 0 0,0 0-1,1 0 1,-1 0 0,0 0 0,0-1-1,1 1 1,11-6 815,-10 5-656,98-63 3619,28-15-1048,-113 71-2651,16-9-215,1 1-1,37-12 0,-55 25-1258,4 5 438</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5.313"/>
    </inkml:context>
    <inkml:brush xml:id="br0">
      <inkml:brushProperty name="width" value="0.05" units="cm"/>
      <inkml:brushProperty name="height" value="0.05" units="cm"/>
      <inkml:brushProperty name="color" value="#FF0066"/>
    </inkml:brush>
  </inkml:definitions>
  <inkml:trace contextRef="#ctx0" brushRef="#br0">152 37 10738,'-1'-3'440,"0"0"0,-1 0 0,1 0 0,-1 0 0,0 0 0,0 0 0,0 1 0,0-1 0,-3-2 0,4 4-301,0 1-1,0-1 0,0 0 0,0 1 0,0-1 0,0 1 0,0 0 0,0-1 1,0 1-1,0 0 0,-1-1 0,1 1 0,0 0 0,0 0 0,0 0 0,-1 0 1,1 0-1,0 0 0,0 1 0,0-1 0,0 0 0,-1 1 0,1-1 0,0 0 1,0 1-1,0-1 0,0 1 0,-1 1 0,-5 2 139,1 1 0,-1 0 1,1 0-1,1 1 0,-1 0 0,1 0 0,0 0 0,-6 11 0,4-6-97,1 1 0,0-1-1,1 1 1,-6 19 0,10-26-104,-1 1 0,1-1 1,1 0-1,-1 0 0,1 0 1,0 1-1,0-1 0,0 0 1,1 0-1,1 8 0,-1-10-10,0 1 1,1-1-1,-1 1 0,1-1 0,0 0 1,0 0-1,0 1 0,0-1 0,1-1 1,-1 1-1,1 0 0,-1-1 0,1 1 0,0-1 1,5 3-1,1 0-36,-1 0 0,1-1 0,0 0 0,0-1 0,0 0-1,1-1 1,-1 1 0,1-2 0,-1 1 0,1-2 0,13 1 0,-14-2-352,0 0 0,-1 0 0,1-1 0,-1 0 0,13-4 0,-14 3-432,0 0-1,-1 0 1,1-1-1,-1 0 0,0 0 1,10-9-1,22-27-5241,-22 19 4173</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6.064"/>
    </inkml:context>
    <inkml:brush xml:id="br0">
      <inkml:brushProperty name="width" value="0.05" units="cm"/>
      <inkml:brushProperty name="height" value="0.05" units="cm"/>
      <inkml:brushProperty name="color" value="#FF0066"/>
    </inkml:brush>
  </inkml:definitions>
  <inkml:trace contextRef="#ctx0" brushRef="#br0">45 241 9882,'0'-7'1797,"1"0"1,0 0-1,0 1 0,1-1 1,2-6-1,-1 7-869,-2 0 0,1-1 0,-1 1 1,2-13-1,-3 18-910,0 1 1,0 0 0,0-1-1,0 1 1,0 0 0,0 0 0,0-1-1,0 1 1,0 0 0,0-1-1,0 1 1,0 0 0,0 0-1,0-1 1,0 1 0,0 0-1,0-1 1,-1 1 0,1 0-1,0 0 1,0-1 0,0 1-1,0 0 1,0 0 0,-1 0-1,1-1 1,0 1 0,0 0 0,-1 0-1,1 0 1,0-1 0,0 1-1,-1 0 1,1 0 0,0 0-1,0 0 1,-1 0 0,1 0-1,0 0 1,-1-1 0,-12 9 176,-8 15-192,18-18-1,0 0 1,0 0 0,1 0-1,-1 1 1,1-1-1,0 1 1,1 0-1,-1-1 1,1 1-1,0 7 1,1-11-4,0 1 0,0-1 1,0 1-1,0-1 0,1 1 0,-1-1 1,1 0-1,0 1 0,-1-1 1,1 0-1,1 0 0,-1 1 0,0-1 1,0 0-1,1 0 0,-1 0 0,1 0 1,-1 0-1,1-1 0,0 1 0,0-1 1,0 1-1,0-1 0,0 1 0,0-1 1,4 2-1,1-1 2,1 1 0,-1-1 0,0-1 0,1 1 1,0-1-1,-1-1 0,1 1 0,-1-1 0,1-1 0,0 1 0,9-3 0,4-2 7,1 0-1,34-13 1,-50 15-9,0 0 1,0 1-1,0-2 1,0 1-1,-1-1 1,1 0-1,-1 0 1,0-1-1,0 1 1,0-1-1,-1 0 1,1 0-1,-1-1 0,-1 0 1,1 1-1,-1-1 1,0 0-1,0 0 1,3-13-1,30-110 201,-35 127-153,-1 0-1,1 0 0,0 0 1,-1 0-1,1 1 1,0-1-1,0 0 0,0 0 1,1 1-1,-1-1 0,0 1 1,3-3-1,-3 4-21,-1-1 0,1 1 1,0-1-1,0 1 0,0 0 0,0-1 0,0 1 0,0 0 0,0 0 1,0 0-1,0-1 0,0 1 0,1 0 0,-1 1 0,0-1 0,0 0 1,0 0-1,0 0 0,0 1 0,0-1 0,0 0 0,0 1 0,-1-1 1,1 1-1,0-1 0,1 2 0,6 3 2,0 1 0,-1 0 0,0 0 0,0 1-1,-1 0 1,0 0 0,0 0 0,0 1 0,-1 0 0,0 0 0,-1 0 0,0 1 0,0 0-1,-1-1 1,0 1 0,0 0 0,1 12 0,-4-17-24,0 0 0,0 1 1,-1-1-1,1 1 0,-1-1 0,0 0 0,0 1 1,-1-1-1,1 0 0,-1 0 0,0 0 0,0 0 1,-3 5-1,3-7-6,0 0 1,1 1 0,-1-1-1,0 0 1,-1 0 0,1 0 0,0 0-1,0 0 1,-1-1 0,1 1-1,-1-1 1,1 0 0,-1 1-1,0-1 1,0 0 0,1-1-1,-1 1 1,0 0 0,0-1-1,-4 1 1,3-1-48,0 0 0,-1-1-1,1 1 1,0-1 0,-5-1 0,8 2 35,1-1 0,-1 1 0,1 0 0,-1 0 0,1 0 1,-1-1-1,1 1 0,-1 0 0,1 0 0,0-1 0,-1 1 1,1 0-1,0-1 0,-1 1 0,1-1 0,0 1 0,-1 0 1,1-1-1,0 1 0,0-1 0,-1 0 0,1 0 1,0 1 1,0-1-1,0 0 0,1 0 0,-1 1 0,0-1 0,0 0 1,1 0-1,-1 1 0,0-1 0,1 0 0,-1 1 1,0-1-1,1 0 0,-1 1 0,1-1 0,-1 1 0,1-1 1,0 0-1,8-6-12,1 0 0,-1 0 0,1 1 0,0 0 1,19-7-1,4-3 15,9-7 102,-2-1-1,-1-1 0,47-41 0,-82 62-10,1 0 1,0 0 0,-1 0-1,1 1 1,1 0 0,-1 0-1,7-3 1,-9 5-38,-1 1 0,1-1 0,-1 1 0,1 0 0,-1 0 0,1 0 0,-1 0 0,1 0 0,0 0-1,-1 1 1,1-1 0,-1 1 0,1 0 0,-1-1 0,0 1 0,1 0 0,-1 1 0,4 1 0,-3-1-9,0 0-1,0 0 1,-1 0-1,1 0 0,-1 0 1,1 0-1,-1 1 1,0-1-1,0 1 1,0 0-1,0-1 1,-1 1-1,1 0 1,-1 0-1,1 0 0,-1 0 1,0 0-1,0 1 1,0 2-1,-1-1-5,1 0 0,-1 0-1,-1-1 1,1 1 0,-1 0-1,0-1 1,0 1 0,0 0-1,0-1 1,-1 1 0,0-1 0,-3 6-1,2-4-24,-1 0 0,0 0 0,-1 0 0,1-1 0,-1 1-1,0-1 1,0 0 0,-7 5 0,8-8-29,0 1 1,0 0-1,0-1 0,0 0 1,0 0-1,-1 0 1,1-1-1,-1 1 0,1-1 1,-1 0-1,0-1 0,-5 1 1,8 0-123,1-1-1,-1 0 1,0-1 0,1 1 0,-1 0 0,1 0 0,-1-1 0,1 1 0,-1-1 0,1 1 0,-1-1-1,1 0 1,-1 1 0,1-1 0,0 0 0,-1 0 0,1 0 0,0 0 0,0 0 0,0 0-1,0-1 1,0 1 0,0 0 0,0-1 0,0 1 0,0 0 0,1-1 0,-1 1 0,0-1 0,1 1-1,0-1 1,-1 1 0,1-1 0,0 1 0,-1-1 0,1-2 0,-2-29-1683</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6.886"/>
    </inkml:context>
    <inkml:brush xml:id="br0">
      <inkml:brushProperty name="width" value="0.05" units="cm"/>
      <inkml:brushProperty name="height" value="0.05" units="cm"/>
      <inkml:brushProperty name="color" value="#FF0066"/>
    </inkml:brush>
  </inkml:definitions>
  <inkml:trace contextRef="#ctx0" brushRef="#br0">206 26 13755,'0'-1'193,"0"0"1,0 0-1,0 0 1,0 0-1,0 0 0,0 0 1,0 0-1,0 0 1,-1 0-1,1 0 0,0 0 1,-1 0-1,1 0 1,0 1-1,-1-1 0,1 0 1,-1 0-1,0 0 1,1 1-1,-1-1 0,1 0 1,-1 0-1,0 1 1,0-1-1,1 1 0,-1-1 1,-1 0-1,0 1-12,0-1 1,0 1-1,0 0 0,0 0 0,1 0 1,-1 0-1,0 0 0,0 0 0,0 1 0,0-1 1,0 1-1,0-1 0,1 1 0,-3 1 1,-8 3 39,0 0 0,0 1 1,1 1-1,0 0 1,1 1-1,0 0 0,0 0 1,0 1-1,1 0 0,1 1 1,-1 0-1,2 1 1,-1-1-1,-8 19 0,14-26-195,1 1 0,0-1 0,0 0 0,0 1-1,0-1 1,1 1 0,-1-1 0,1 7 0,0-9-21,0 0 0,0 0 1,1 0-1,-1 1 0,0-1 1,1 0-1,-1 0 0,1 0 1,-1 0-1,1 0 0,-1 0 1,1 0-1,0 0 0,0 0 1,-1 0-1,1 0 0,0 0 1,0-1-1,0 1 0,0 0 1,0-1-1,0 1 0,0 0 0,0-1 1,0 1-1,0-1 0,0 0 1,3 1-1,2 0 0,0 0 0,1 0 0,-1 0 0,0-1 0,0 0 0,1-1 0,-1 1 0,0-1 0,0-1 0,1 1 0,-1-1 0,0 0 0,10-5 0,-3 1-16,-1-1-1,0-1 1,0 0-1,-1 0 1,11-11-1,-14 13-68,-4 8 14,-3 13-16,1 1 66,0-12 14,-1-1-1,2 1 0,-1-1 0,0 1 1,0-1-1,1 0 0,0 0 0,4 4 1,29 21 62,-14-11 23,-16-12-31,0 0 1,0 0-1,-1 1 0,0 0 0,0 0 0,0 1 1,6 11-1,-9-15-37,-1 0 1,0 1-1,0-1 0,0 1 1,0-1-1,0 1 1,-1-1-1,0 1 0,1-1 1,-2 1-1,1-1 1,0 1-1,0 0 0,-1-1 1,0 1-1,0-1 0,0 1 1,0-1-1,-3 4 1,0 1-12,0 0 0,-1 0 0,0-1 0,0 0 0,-1 0 1,0 0-1,0-1 0,-1 0 0,-7 6 0,10-9-121,-1 0-1,1 0 0,-1 0 1,0-1-1,0 1 1,0-1-1,0 0 0,0 0 1,-1-1-1,1 0 0,0 0 1,-1 0-1,1-1 0,-1 1 1,-10-2-1,14 1-121,-1-1 0,1 0 0,-1 1 1,1-1-1,0 0 0,-1 0 0,1-1 0,0 1 0,0 0 0,0-1 0,0 1 0,0-1 0,0 0 1,0 0-1,0 0 0,1 0 0,-1 0 0,1 0 0,-1 0 0,1 0 0,0-1 0,0 1 0,0 0 1,0-1-1,0 1 0,1-1 0,-1 1 0,1-1 0,0 1 0,-1-1 0,1 1 0,0-1 0,1 1 1,-1-1-1,1-2 0,8-25-1643</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7.565"/>
    </inkml:context>
    <inkml:brush xml:id="br0">
      <inkml:brushProperty name="width" value="0.05" units="cm"/>
      <inkml:brushProperty name="height" value="0.05" units="cm"/>
      <inkml:brushProperty name="color" value="#FF0066"/>
    </inkml:brush>
  </inkml:definitions>
  <inkml:trace contextRef="#ctx0" brushRef="#br0">28 42 10138,'-1'-36'5848,"1"36"-5750,1 0 0,-1 0 0,0-1 0,0 1-1,0 0 1,0 0 0,0 0 0,0 0 0,0-1 0,0 1 0,0 0-1,0 0 1,0 0 0,0-1 0,0 1 0,0 0 0,-1 0 0,1 0 0,0 0-1,0-1 1,0 1 0,0 0 0,0 0 0,0 0 0,0 0 0,0-1-1,-1 1 1,1 0 0,0 0 0,0 0 0,0 0 0,0 0 0,-1 0-1,1 0 1,0 0 0,0-1 0,-1 1 0,-4 6 1560,-3 13-143,4-6-979,2 1-1,-1 0 1,2 0-1,0 0 1,1 21-1,12 73 939,-4-52-914,-3 23-165,-3-45-233,11 67 0,-12-96-161,1-1 1,-1 1 0,1 0 0,-1-1 0,1 0 0,0 1-1,1-1 1,-1 0 0,6 6 0,-6-8-1,0 0-1,0 0 1,0-1 0,0 1-1,0-1 1,1 1 0,-1-1 0,1 0-1,-1 0 1,1 0 0,-1 0-1,1 0 1,-1 0 0,1-1 0,0 0-1,-1 1 1,1-1 0,4 0 0,-2-1-6,0 1 1,0-1-1,0-1 1,0 1-1,0-1 1,0 0-1,0 0 1,0 0-1,-1 0 1,0-1-1,1 0 1,-1 0-1,0 0 1,0-1-1,0 1 1,-1-1-1,1 0 1,-1 0-1,4-7 1,3-4-84,-1 0 0,0-1 0,-2-1 0,8-22 0,-9 19-181,7-40-1,-13 56 236,-4 9 12,-2 8 8,5-8 20,0 0 0,1 1 1,0-1-1,0 0 0,1 0 1,0 0-1,-1 0 0,2 0 1,-1 0-1,1 0 1,-1 0-1,1 0 0,0-1 1,1 1-1,-1 0 0,1-1 1,0 0-1,0 0 0,1 0 1,-1 0-1,1 0 1,0-1-1,0 0 0,0 1 1,6 2-1,-9-5-5,1-1 0,0 1 1,-1 0-1,1-1 0,0 1 0,0-1 1,0 0-1,0 0 0,-1 0 0,1 0 1,0 0-1,0 0 0,0 0 0,0-1 1,-1 1-1,1 0 0,0-1 0,0 0 1,0 1-1,-1-1 0,1 0 0,-1 0 1,1 0-1,0 0 0,-1 0 0,0 0 1,1-1-1,-1 1 0,2-2 0,3-4 7,-1 0 0,0 0 0,0 0-1,7-15 1,2-8-12,-2-1 0,13-54 0,-15 50 11,-10 35 2,0-1 0,0 1 0,0 0 0,0 0 0,0-1 0,0 1 0,0 0 1,0 0-1,0-1 0,0 1 0,0 0 0,0 0 0,0-1 0,1 1 0,-1 0 0,0 0 0,0 0 1,0-1-1,0 1 0,1 0 0,-1 0 0,0 0 0,0-1 0,0 1 0,1 0 0,-1 0 1,0 0-1,0 0 0,1 0 0,-1 0 0,0-1 0,0 1 0,1 0 0,-1 0 0,0 0 1,0 0-1,1 0 0,-1 0 0,0 0 0,1 0 0,-1 0 0,0 0 0,0 0 0,1 1 0,-1-1 1,0 0-1,0 0 0,1 0 0,-1 0 0,0 0 0,0 0 0,1 1 0,-1-1 0,0 0 1,0 0-1,0 0 0,0 0 0,1 1 0,-1-1 0,0 0 0,0 0 0,0 1 0,0-1 1,0 0-1,1 1 0,13 22 506,-9-14-338,2-1-86,-1 0 0,1-1 0,1 1 0,11 8 0,-17-14-187,1-1-1,-1 1 0,0-1 0,0 0 0,1 1 0,-1-1 1,1 0-1,-1-1 0,1 1 0,-1 0 0,1-1 1,-1 1-1,1-1 0,0 0 0,-1 0 0,1 0 1,0 0-1,-1-1 0,1 1 0,-1-1 0,1 1 0,-1-1 1,4-1-1,3-3-1311,0-1 1,-1 0 0,0 0-1,0-1 1,11-11-1,-9 7 52,11-6-182</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8.266"/>
    </inkml:context>
    <inkml:brush xml:id="br0">
      <inkml:brushProperty name="width" value="0.05" units="cm"/>
      <inkml:brushProperty name="height" value="0.05" units="cm"/>
      <inkml:brushProperty name="color" value="#FF0066"/>
    </inkml:brush>
  </inkml:definitions>
  <inkml:trace contextRef="#ctx0" brushRef="#br0">130 144 9538,'2'-6'474,"0"3"417,0-1 0,-1 1 0,1-1 0,-1 1 0,0-1 0,0 0 0,0 1 0,-1-1-1,1-5 1,-1 8-765,-1 1-1,1 0 0,0-1 1,-1 1-1,1-1 0,0 1 1,-1 0-1,1-1 1,-1 1-1,1 0 0,-1-1 1,1 1-1,-1 0 0,1-1 1,-1 1-1,1 0 0,-1 0 1,1 0-1,-1 0 0,1 0 1,-1-1-1,1 1 0,-1 0 1,1 0-1,-1 0 0,1 0 1,-1 0-1,0 1 0,1-1 1,-1 0-1,-20 4 1060,12-2-973,0 1 1,0 1-1,0 0 1,1 0-1,-1 1 0,-10 7 1,16-10-170,1 0 0,-1 0 0,1 0 1,-1 1-1,1-1 0,0 1 0,-1-1 1,1 1-1,1 0 0,-1 0 0,0 0 0,1 0 1,-1 0-1,1 0 0,0 0 0,0 0 1,0 1-1,1-1 0,-1 0 0,1 0 0,-1 7 1,2-7-45,-1-1 0,1 0 0,0 0 1,0 0-1,0 0 0,0 0 1,0 0-1,0 0 0,0 0 0,1 0 1,-1 0-1,1-1 0,-1 1 1,1-1-1,0 1 0,-1-1 0,1 1 1,0-1-1,0 0 0,0 0 1,0 0-1,0 0 0,0 0 0,0-1 1,1 1-1,1 0 0,6 1-18,0 0 0,0 0 0,0-1 0,14 0 0,-19-1-66,-1 0 0,1-1-1,-1 1 1,1-1 0,-1 0 0,1 0-1,-1 0 1,1 0 0,-1-1 0,0 0-1,5-3 1,-6 3-67,1 0 0,-1-1 0,-1 0 0,1 0 0,0 0 1,-1 0-1,1 0 0,-1 0 0,0 0 0,0-1 0,0 1 0,-1-1 0,2-4 0,0-2-581,-1 0-1365,-1 10 2052,-1-1 1,0 1-1,0 0 1,1 0-1,-1 0 1,0 0 0,0-1-1,1 1 1,-1 0-1,0 0 1,1 0-1,-1 0 1,0 0 0,1 0-1,-1 0 1,0 0-1,0 0 1,1 0 0,-1 0-1,0 0 1,1 0-1,-1 0 1,0 0-1,1 0 1,-1 0 0,0 0-1,0 0 1,1 0-1,-1 0 1,0 1-1,1-1 1,0 0 60,0 1 1,0-1-1,0 0 0,0 0 0,0 0 1,0 0-1,0 0 0,-1 0 0,1 0 1,0 0-1,0 0 0,0 0 0,0-1 1,0 1-1,0 0 0,0-1 0,0 1 1,-1-1-1,2 0 0,17-13 923,-10 7-462,-3 3-227,-1-1 1,1 1-1,0-1 0,-1-1 1,0 1-1,-1-1 0,1 0 1,-1 0-1,0 0 0,0 0 0,-1-1 1,0 1-1,0-1 0,0 0 1,-1 0-1,2-9 0,-4 16-223,0-1 0,0 0 0,0 0-1,0 0 1,0 1 0,0-1 0,0 0 0,0 0-1,0 0 1,0 1 0,0-1 0,0 0 0,0 0-1,-1 0 1,1 1 0,0-1 0,-1 0 0,1 0-1,-1 1 1,1-1 0,-1-1 0,0 2-7,1 0-1,-1 0 1,0-1 0,1 1-1,-1 0 1,0 0 0,1 0 0,-1-1-1,0 1 1,1 0 0,-1 0 0,0 0-1,1 0 1,-1 0 0,0 0-1,1 0 1,-1 1 0,0-1 0,1 0-1,-2 1 1,0-1 11,-1 2 0,1-1 0,0 0 0,-1 0 0,1 1 0,0-1-1,0 1 1,0 0 0,0-1 0,0 1 0,0 0 0,-1 3 0,0 0-17,1-1-1,0 1 1,1 0 0,-1 0-1,1 0 1,0 0 0,0 0-1,0 0 1,1 0 0,0 0-1,0 0 1,0 0 0,0 0-1,1 0 1,1 5 0,-1-7-12,0 1 0,0-1 0,0 0 1,0 0-1,0 0 0,1 1 1,0-1-1,-1-1 0,1 1 0,0 0 1,0 0-1,1-1 0,-1 1 1,1-1-1,-1 0 0,1 0 0,-1 0 1,1 0-1,0 0 0,0 0 0,0-1 1,7 3-1,-9-4 1,1 0 0,0 0 0,0 0 0,0 0 1,-1 0-1,1 0 0,0-1 0,0 1 0,0-1 0,-1 1 0,1-1 0,0 1 1,-1-1-1,1 0 0,-1 0 0,1 0 0,0 0 0,-1 0 0,0 0 0,1 0 1,-1-1-1,0 1 0,2-2 0,-1 0 11,0 1 0,0-1 0,0 0 0,0 0 0,0 0 0,-1 0 0,1-1 0,-1 1-1,0 0 1,2-7 0,-3 5 25,0-1-1,0 1 0,0-1 1,-1 1-1,0-1 0,0 1 0,0-1 1,-1 1-1,1 0 0,-2 0 1,1 0-1,-4-7 0,4 9-95,0-1 0,0 1-1,-1 0 1,1-1 0,-1 1-1,0 0 1,1 1 0,-1-1 0,-1 1-1,1-1 1,0 1 0,-1 0 0,1 0-1,-1 0 1,1 0 0,-1 1 0,-6-2-1,4 4-1794,12 2-1635,10-1 1101,12-2 791</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08.722"/>
    </inkml:context>
    <inkml:brush xml:id="br0">
      <inkml:brushProperty name="width" value="0.05" units="cm"/>
      <inkml:brushProperty name="height" value="0.05" units="cm"/>
      <inkml:brushProperty name="color" value="#FF0066"/>
    </inkml:brush>
  </inkml:definitions>
  <inkml:trace contextRef="#ctx0" brushRef="#br0">51 217 9442,'0'-1'495,"0"0"-1,1-1 1,-1 1 0,0-1-1,0 1 1,0-1 0,0 1 0,0 0-1,-1-1 1,1 1 0,0-1-1,0 1 1,-1 0 0,1-1-1,-1 1 1,0 0 0,1-1-1,-1 1 1,0 0 0,-1-2 0,0 2-246,1 0 0,0 0 1,-1 1-1,1-1 1,0 1-1,-1-1 0,1 1 1,-1 0-1,1 0 1,0-1-1,-1 1 0,1 0 1,-1 0-1,1 0 1,-1 1-1,1-1 0,-1 0 1,1 0-1,0 1 1,-3 0-1,3 0-206,0-1-1,0 1 1,1-1-1,-1 1 1,0-1-1,1 1 1,-1-1-1,0 1 1,1 0-1,-1-1 1,1 1-1,-1 0 1,1 0-1,-1-1 1,1 1-1,0 0 1,-1 0-1,1 0 1,0 0-1,0-1 1,-1 1-1,1 0 1,0 0-1,0 1 1,0 24 131,0-26-167,6 47 123,1 23-78,-7-48-35,2 1-1,7 35 1,-9-58-17,0 0 0,0 0 0,0 1-1,0-1 1,0 0 0,0 0 0,0 1-1,0-1 1,0 0 0,1 0-1,-1 1 1,0-1 0,0 0 0,0 0-1,0 0 1,1 1 0,-1-1 0,0 0-1,0 0 1,0 0 0,1 0 0,-1 0-1,0 1 1,0-1 0,1 0 0,-1 0-1,0 0 1,0 0 0,1 0 0,-1 0-1,0 0 1,0 0 0,1 0 0,-1 0-1,0 0 1,0 0 0,1 0-1,-1 0 1,0 0 0,0 0 0,1 0-1,-1-1 1,10-5-7,10-13 0,-1-2 1,0 0 0,-1-1-1,-2-1 1,0-1 0,-2 0-1,0-1 1,-2-1-1,0 0 1,-2 0 0,-1-1-1,7-35 1,-15 55 9,1 0 0,-1 0 0,0-1 0,0 1 0,-1 0 0,0-1 0,0 1-1,-1 0 1,-1-10 0,2 16 3,-1 0-1,1 0 1,0 0-1,-1 0 0,1 0 1,0 0-1,-1 0 1,1 0-1,-1 0 1,1 1-1,-1-1 1,0 0-1,1 0 0,-1 1 1,0-1-1,1 0 1,-1 1-1,0-1 1,0 1-1,0-1 0,0 1 1,0-1-1,-1 0 1,0 1 14,1 0 0,0 0 0,-1 0 0,1 1 0,0-1 0,-1 0 0,1 1 0,0-1 0,-1 1 0,1-1 0,0 1 0,0-1 0,-1 1 0,1 0 0,-1 0 0,-4 5 137,0-1 1,0 1-1,0 0 1,-7 10-1,4-4 1,1 0-1,0 1 1,1 0 0,1 0 0,0 1 0,1 0-1,0 0 1,1 0 0,1 0 0,0 1 0,-1 21-1,4-28-151,0 0 0,0 0-1,1 0 1,0 0-1,1 0 1,0-1 0,0 1-1,0 0 1,7 13 0,-5-15-68,-1-1 0,1 1 1,0-1-1,1 1 0,-1-1 1,1-1-1,0 1 1,0-1-1,1 0 0,-1 0 1,1 0-1,0-1 0,6 4 1,30 10-1299,-3-4 425</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0.414"/>
    </inkml:context>
    <inkml:brush xml:id="br0">
      <inkml:brushProperty name="width" value="0.05" units="cm"/>
      <inkml:brushProperty name="height" value="0.05" units="cm"/>
      <inkml:brushProperty name="color" value="#FF0066"/>
    </inkml:brush>
  </inkml:definitions>
  <inkml:trace contextRef="#ctx0" brushRef="#br0">0 4 9754,'0'14'3375,"0"-3"-1529,0 0 0,1 0 0,3 18 0,-3-25-1765,0 0 1,0 0-1,1-1 0,-1 1 0,1-1 0,0 1 1,0-1-1,0 0 0,1 1 0,-1-1 0,1 0 1,0-1-1,0 1 0,3 2 0,1 0-36,0 0 0,1 0 0,0-1 0,-1-1 0,16 6 0,-19-8-54,0 1 0,1-1 0,-1 0 0,1 0 0,-1-1 0,1 0 0,-1 1 0,1-1 0,-1-1 1,1 1-1,-1-1 0,9-2 0,-11 2 1,1 0 1,0-1-1,-1 1 1,1-1 0,-1 0-1,0 0 1,0 0 0,1 0-1,-1 0 1,0-1-1,2-2 1,18-34 17,-7 12 98,-12 23-22,0 0 0,0-1 0,1 1 1,-1 1-1,1-1 0,0 0 0,0 1 0,0 0 0,1 0 1,-1 0-1,1 1 0,0-1 0,6-1 0,-7 3-28,-1 0-1,1 0 0,0 0 1,-1 1-1,1 0 1,0 0-1,-1 0 0,1 0 1,-1 0-1,1 1 0,0 0 1,-1-1-1,1 1 1,-1 1-1,1-1 0,-1 0 1,0 1-1,0 0 0,0 0 1,4 2-1,-1 2 48,1-1-1,-1 2 1,-1-1-1,1 0 1,8 15-1,-1-2-67,-12-18-35,-1-1-1,1 1 1,-1 0-1,1 0 1,-1 0-1,1-1 1,0 1-1,0 0 1,-1-1-1,1 1 1,0-1-1,0 1 1,0-1-1,0 1 1,-1-1-1,1 0 1,0 1-1,0-1 1,0 0-1,0 1 1,0-1-1,0 0 1,0 0-1,0 0 1,0 0-1,0 0 1,0 0-1,0 0 1,0-1-1,0 1 1,0 0-1,0-1 1,0 1-1,0 0 0,-1-1 1,1 1-1,0-1 1,0 1-1,0-1 1,0 1-1,-1-1 1,1 0-1,0 1 1,-1-1-1,2-1 1,3-5-1,1 1 0,-2-1 1,1-1-1,5-9 0,-4 6-30,-4 6 16,1 1 0,0 0 0,0 0 0,0 1 1,1-1-1,-1 0 0,1 1 0,0 0 0,0 0 0,0 0 1,6-2-1,-7 3 9,0 1 0,1 0-1,0-1 1,-1 2 0,1-1 0,0 0 0,0 1 0,-1 0 0,1-1-1,0 2 1,0-1 0,0 0 0,-1 1 0,1 0 0,5 1 0,3 2-147,21 6 322,-32-9-361,0-1-1,1 0 0,-1 1 1,0-1-1,0 0 1,1 0-1,-1 0 0,0 0 1,0 0-1,1 0 0,-1-1 1,0 1-1,0 0 1,0-1-1,1 1 0,-1-1 1,0 1-1,0-1 1,0 1-1,0-1 0,2-1 1,1-3-1208</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0.815"/>
    </inkml:context>
    <inkml:brush xml:id="br0">
      <inkml:brushProperty name="width" value="0.05" units="cm"/>
      <inkml:brushProperty name="height" value="0.05" units="cm"/>
      <inkml:brushProperty name="color" value="#FF0066"/>
    </inkml:brush>
  </inkml:definitions>
  <inkml:trace contextRef="#ctx0" brushRef="#br0">43 0 13211,'-23'8'1032,"8"2"1193,11-4-1969,13-1-689,7-1-399,-2 1 368</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1.203"/>
    </inkml:context>
    <inkml:brush xml:id="br0">
      <inkml:brushProperty name="width" value="0.05" units="cm"/>
      <inkml:brushProperty name="height" value="0.05" units="cm"/>
      <inkml:brushProperty name="color" value="#FF0066"/>
    </inkml:brush>
  </inkml:definitions>
  <inkml:trace contextRef="#ctx0" brushRef="#br0">1 0 17844,'15'14'1276,"-1"1"0,0 1 0,15 20 0,-15-14-817,0 1-1,-1 1 0,19 49 0,-29-65-446,2 4 17,10 22 1,-14-32-29,0 0 1,1 1 0,-1-1 0,1 0-1,0 0 1,0 1 0,0-1-1,0-1 1,0 1 0,0 0-1,0 0 1,0-1 0,1 1 0,4 1-1,-6-3-1,1 1-1,0-1 1,-1 0 0,1 0-1,-1 0 1,1 0-1,0-1 1,-1 1 0,1 0-1,0-1 1,-1 1-1,1-1 1,-1 1-1,1-1 1,-1 0 0,1 1-1,-1-1 1,0 0-1,1 0 1,-1 0-1,0 0 1,0-1 0,0 1-1,1 0 1,-1 0-1,0-2 1,5-5-4,-1 0 1,0 0 0,5-10-1,-10 17 4,8-16-13,1 0-1,1 1 1,0 1 0,22-27-1,-28 38 25,-1 1 1,0 0-1,1 0 0,-1 0 0,1 0 0,0 0 0,0 1 0,0-1 0,0 1 1,1 0-1,-1 1 0,0-1 0,1 1 0,-1 0 0,1 0 0,0 0 1,-1 0-1,1 1 0,0 0 0,-1 0 0,1 0 0,0 1 0,0-1 0,-1 1 1,5 2-1,-4-2 47,-1 0 1,0 1 0,0 0 0,-1 0-1,1 0 1,0 1 0,-1-1 0,1 1-1,-1 0 1,0 0 0,0 0 0,0 0-1,0 1 1,0-1 0,-1 1 0,0-1-1,0 1 1,0 0 0,0 0-1,0 0 1,-1 0 0,1 1 0,-1-1-1,-1 0 1,1 0 0,0 7 0,-1-4-6,1 0 1,-2 0 0,1 0 0,-1 0 0,0 0 0,-1 0-1,0 0 1,0-1 0,0 1 0,-1 0 0,0-1 0,0 0-1,0 0 1,-1 0 0,-8 10 0,5-8-145,0 0-1,-1-1 1,-1 0 0,1 0-1,-1-1 1,0 0 0,-1 0 0,1-1-1,-1 0 1,-11 3 0,20-8-3,0 1 0,0-1 0,0 0 0,0 0 0,0 1 0,0-1 0,0 0 0,0 0 0,0 0 0,0 0 0,0 0 0,0 0 0,0-1 0,0 1 0,0 0 0,0 0 0,0-1 0,0 1 0,0-1 0,0 1 1,0-1-1,0 1 0,0-1 0,0 1 0,1-1 0,-1 0 0,0 0 0,-1 0 0,1-2-177,0 1 0,0-1 0,0 1 1,0-1-1,0 1 0,0-1 0,0 0 0,1 1 0,0-1 1,-1-3-1,0-35-1395</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1.602"/>
    </inkml:context>
    <inkml:brush xml:id="br0">
      <inkml:brushProperty name="width" value="0.05" units="cm"/>
      <inkml:brushProperty name="height" value="0.05" units="cm"/>
      <inkml:brushProperty name="color" value="#FF0066"/>
    </inkml:brush>
  </inkml:definitions>
  <inkml:trace contextRef="#ctx0" brushRef="#br0">0 0 12579,'11'21'4429,"16"34"2132,20 24-2815,-33-59-3308,-1 1-1,-2 0 0,0 1 1,0 0-1,12 46 1,-20-57-447,-2-5-256,0-1-1,1 1 1,-1-1 0,1 0 0,4 8-1,-6-13 175,0 1 0,1-1-1,-1 0 1,0 0-1,0 0 1,0 1 0,1-1-1,-1 0 1,0 0-1,0 0 1,0 0 0,1 1-1,-1-1 1,0 0-1,0 0 1,1 0-1,-1 0 1,0 0 0,0 0-1,1 0 1,-1 0-1,0 0 1,1 0 0,-1 0-1,0 0 1,0 0-1,1 0 1,-1 0 0,0 0-1,1 0 1,-1 0-1,0 0 1,0 0 0,1 0-1,-1 0 1,0-1-1,0 1 1,0 0 0,1 0-1,-1 0 1,0 0-1,0-1 1,1 1 0,-1 0-1,0 0 1,0-1-1,8-10-3198,-8 11 3080,8-16-4699,-2-1 2102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4.903"/>
    </inkml:context>
    <inkml:brush xml:id="br0">
      <inkml:brushProperty name="width" value="0.05" units="cm"/>
      <inkml:brushProperty name="height" value="0.05" units="cm"/>
      <inkml:brushProperty name="color" value="#FF0066"/>
    </inkml:brush>
  </inkml:definitions>
  <inkml:trace contextRef="#ctx0" brushRef="#br0">494 0 10522,'15'1'4665,"-11"0"-4360,0 0 1,0 0-1,0 0 0,0 1 0,-1 0 1,1-1-1,0 2 0,-1-1 0,1 0 1,-1 1-1,0-1 0,0 1 0,0 0 1,6 7-1,-2-2-77,-1 1 0,1 1 0,-2-1 0,9 17 0,-6 0-87,0-1 0,-2 1 0,-1 0-1,3 45 1,-6-57-126,13 272 114,-19 3-90,-4-126 277,-48 279 0,-65 59 604,90-387-548,5-15 392,-58 147 0,64-207-567,-2 0 0,-45 61 0,13-20-129,28-40-64,-60 88 67,83-124-124,1-1 0,-1 0 0,0 0-1,0 0 1,-6 4 0,9-6-5,-1-1 0,1 0 0,-1 1 0,1-1 0,-1 0 0,0 1 0,1-1 0,-1 0 0,0 0 0,1 1 0,-1-1 0,0 0 0,1 0 0,-1 0 0,0 0 0,1 0 0,-1 0 0,0 0 0,1 0 0,-1 0 0,0 0 0,1-1 0,-1 1-1,0 0 1,1 0 0,-1-1 0,1 1 0,-1 0 0,0-1 0,1 1 0,-1 0 0,1-1 0,-1 1 0,1-1 0,-1 1 0,1-1 0,0 1 0,-1-1 0,1 0 0,-1 1 0,1-1 0,0 0 0,-2-3-315,1 1 1,0-1-1,0 1 0,1-1 0,-1 0 1,1 1-1,0-1 0,-1 0 1,2 0-1,-1 1 0,0-1 1,2-4-1,8-31-1159</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2.018"/>
    </inkml:context>
    <inkml:brush xml:id="br0">
      <inkml:brushProperty name="width" value="0.05" units="cm"/>
      <inkml:brushProperty name="height" value="0.05" units="cm"/>
      <inkml:brushProperty name="color" value="#FF0066"/>
    </inkml:brush>
  </inkml:definitions>
  <inkml:trace contextRef="#ctx0" brushRef="#br0">0 172 15851,'1'3'826,"0"1"0,1-1-1,-1 1 1,1-1 0,0 1-1,0-1 1,0 0 0,2 3-1,1-1-114,0 0-1,0 0 1,10 7-1,-5-5-480,-1-1 0,1-1 0,0 0 0,0-1-1,11 4 1,-14-6-158,0 0 0,0-1-1,0 0 1,0 0 0,12-1-1,-16 0-48,0 0 0,-1 0 0,1 0 0,0-1 0,0 1 0,0-1-1,-1 0 1,1 0 0,0 0 0,-1 0 0,1 0 0,-1-1 0,1 1-1,-1-1 1,1 0 0,2-3 0,-4 4-16,0-1-1,0 1 0,0-1 1,-1 1-1,1-1 1,0 0-1,-1 0 1,1 1-1,-1-1 1,0 0-1,1 0 1,-1 0-1,0 1 1,0-1-1,0 0 1,0 0-1,-1 0 1,1 1-1,0-1 1,-1 0-1,1 0 1,-1 1-1,0-1 1,0 0-1,1 1 1,-3-3-1,-2-5 0,0 1 1,-1 0-1,-10-10 0,13 15-2,-5-6-4,0 0 1,-1 1-1,-10-7 0,15 12-123,1 1 0,-1-1 0,0 1 0,0 0 0,-1 0 0,1 0 0,0 1 0,-1-1 0,1 1 0,-9-1 0,13 2-17,-1 0 0,1 0 0,-1 0 0,1-1 0,-1 1 0,0 0 0,1 0 0,-1 0 0,1 1 0,-1-1 0,0 0 0,1 0 0,-1 0 0,1 0 0,-1 0 0,1 1 0,-1-1 0,1 0 0,-1 0 0,1 1 0,-1-1 0,0 1 0,1 0-76,0-1 0,0 1 0,1-1 0,-1 1-1,0-1 1,0 0 0,1 1 0,-1-1 0,0 1 0,1-1 0,-1 0 0,0 1 0,1-1 0,-1 0 0,1 0 0,-1 1 0,1-1-1,-1 0 1,0 0 0,1 1 0,-1-1 0,1 0 0,-1 0 0,2 0 0,9 6-1420</inkml:trace>
  <inkml:trace contextRef="#ctx0" brushRef="#br0" timeOffset="1">442 39 14547,'5'-4'720,"-3"3"-230,0 0 0,0 0 0,0 0 0,0-1 0,-1 1 1,1-1-1,0 1 0,-1-1 0,0 0 0,1 1 0,-1-1 0,2-4 0,-5 7-46,0-1 0,0 1 0,0 0 0,0-1 0,0 1 1,0 0-1,0 0 0,-2 2 0,-6 3-119,0 2 1,1-1-1,0 1 1,-16 18-1,21-21-282,0 0 0,0 1 0,0 0-1,0-1 1,1 1 0,0 1 0,1-1-1,-1 0 1,1 1 0,-2 9 0,4-15-31,-1 1 0,1-1 0,0 0 0,0 1 0,0-1 0,0 1 1,0-1-1,0 1 0,0-1 0,0 1 0,1-1 0,-1 1 1,0-1-1,1 1 0,-1-1 0,1 0 0,0 1 0,-1-1 0,1 0 1,0 1-1,0-1 0,0 0 0,0 0 0,0 0 0,0 0 0,0 0 1,0 0-1,1 0 0,-1 0 0,0-1 0,0 1 0,1 0 1,-1-1-1,1 1 0,-1-1 0,0 1 0,1-1 0,-1 0 0,1 1 1,-1-1-1,3 0 0,2 0 8,1 0-1,-1-1 1,0 1 0,1-1 0,-1-1-1,0 1 1,0-1 0,10-4 0,-5 1 7,-1-1 1,-1 0 0,1 0-1,13-12 1,-19 15-19,0 0 0,-1 0 0,0-1 0,0 1-1,0-1 1,0 0 0,-1 0 0,1 0 0,-1 0 0,0-1 0,0 1 0,-1 0 0,3-10-1,-4 12-15,0-1-1,1 1 1,-2-1-1,1 1 0,0 0 1,0-1-1,-1 1 0,1-1 1,-1 1-1,0 0 0,0-1 1,0 1-1,0 0 1,0 0-1,0 0 0,0 0 1,-1 0-1,1 0 0,-1 0 1,0 0-1,1 0 0,-1 1 1,0-1-1,0 1 1,0-1-1,0 1 0,0 0 1,-1 0-1,1 0 0,-3-1 1,-4-1-684,1 0 0,-1 0 0,0 1 0,0 1 0,0 0 0,-18-1 0,-1 1-4327</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2.429"/>
    </inkml:context>
    <inkml:brush xml:id="br0">
      <inkml:brushProperty name="width" value="0.05" units="cm"/>
      <inkml:brushProperty name="height" value="0.05" units="cm"/>
      <inkml:brushProperty name="color" value="#FF0066"/>
    </inkml:brush>
  </inkml:definitions>
  <inkml:trace contextRef="#ctx0" brushRef="#br0">211 193 14475,'-2'-1'231,"0"0"-1,0 0 0,0 0 1,0 0-1,0 1 1,0-1-1,0 1 1,-1 0-1,1-1 0,0 1 1,0 0-1,0 0 1,0 1-1,0-1 1,0 0-1,0 1 0,-1-1 1,1 1-1,0-1 1,0 1-1,0 0 1,1 0-1,-1 0 0,0 0 1,-3 3-1,-6 3 258,1 1-1,1 0 1,-10 11 0,17-17-386,-12 12 323,1 0 0,1 2 1,-16 25-1,22-32-321,1 1 1,1-1-1,-1 1 1,1 0-1,1 0 1,0 0-1,1 1 1,-2 13-1,3-22-86,1 1 0,0 0 0,0-1 1,1 1-1,-1 0 0,0-1 0,1 1 0,0-1 0,-1 1 0,1 0 1,0-1-1,0 0 0,1 1 0,1 2 0,-2-4-15,0 0 0,0 0 0,0 0 0,0 0 0,0 0 0,1 0 0,-1 0 0,0 0-1,0 0 1,1-1 0,-1 1 0,1 0 0,-1-1 0,0 0 0,1 1 0,-1-1 0,1 0 0,-1 0 0,1 1-1,-1-1 1,1 0 0,0-1 0,-1 1 0,1 0 0,-1 0 0,2-1 0,2-1-1,0 0-1,0 0 1,0 0 0,0 0 0,-1-1-1,1 0 1,-1 0 0,0 0 0,0-1-1,0 1 1,0-1 0,3-4 0,5-7 6,-1-1-1,10-17 1,-11 15 6,-1 0-1,-1-1 0,0 0 0,-2 0 0,0-1 0,-1 0 0,-1 0 0,-1 0 0,0 0 0,-2-1 0,0 1 0,-2-1 0,0 1 0,-6-32 1,5 47 14,2 1 29,-1 0 0,0 0 0,0 0 1,0 0-1,-1 0 0,0 0 0,1 0 0,-1 0 0,-4-3 1,6 6-46,0 1 0,0 0 0,0 0 0,0 0 1,0 0-1,0 0 0,0 0 0,0-1 0,0 1 1,0 0-1,0 0 0,0 0 0,0 0 0,-1 0 0,1 0 1,0 0-1,0 0 0,0-1 0,0 1 0,0 0 1,0 0-1,-1 0 0,1 0 0,0 0 0,0 0 0,0 0 1,0 0-1,0 0 0,-1 0 0,1 0 0,0 0 1,0 0-1,0 0 0,0 0 0,0 0 0,0 0 1,-1 0-1,1 0 0,0 0 0,0 0 0,0 0 0,0 0 1,0 1-1,0-1 0,-1 0 0,1 0 0,0 0 1,0 0-1,0 0 0,-2 10 372,3 18 86,53 231 2044,-38-195-1932,-7-26-217,1-1-1,27 63 1,-35-96-515,0 0 1,0 0-1,0 0 1,1 0-1,0 0 1,-1-1-1,1 1 1,1-1-1,-1 0 1,0 0-1,1 0 1,0 0-1,-1-1 1,1 1-1,0-1 1,1 0-1,-1 0 1,0-1-1,8 3 1,26 2-1046</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1.837"/>
    </inkml:context>
    <inkml:brush xml:id="br0">
      <inkml:brushProperty name="width" value="0.05" units="cm"/>
      <inkml:brushProperty name="height" value="0.05" units="cm"/>
      <inkml:brushProperty name="color" value="#FF0066"/>
    </inkml:brush>
  </inkml:definitions>
  <inkml:trace contextRef="#ctx0" brushRef="#br0">138 0 9290,'-11'8'634,"0"1"0,1 0 0,1 1 0,-1 0 0,1 0 0,1 1 0,0 0 0,1 1-1,0 0 1,1 0 0,0 0 0,1 1 0,-6 19 0,5-9-540,2 1-1,0-1 0,1 1 1,1-1-1,2 1 0,2 26 0,1-18 198,2 0 0,2 0 0,19 58 0,-22-76-108,1 1 1,2 24 0,-6-32-182,0 0-1,-1 0 1,0 0-1,0 0 1,0 0 0,-1 0-1,-3 12 1,3-18-99,1 0 0,0 0 1,-1 0-1,1 0 0,0 0 1,-1 0-1,0-1 0,1 1 1,-1 0-1,1 0 0,-1-1 1,0 1-1,1 0 0,-1-1 1,0 1-1,0 0 0,0-1 1,1 1-1,-1-1 1,0 0-1,-2 1 0,-19 1-3497,17-2 2903,-3 0-376</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2.222"/>
    </inkml:context>
    <inkml:brush xml:id="br0">
      <inkml:brushProperty name="width" value="0.05" units="cm"/>
      <inkml:brushProperty name="height" value="0.05" units="cm"/>
      <inkml:brushProperty name="color" value="#FF0066"/>
    </inkml:brush>
  </inkml:definitions>
  <inkml:trace contextRef="#ctx0" brushRef="#br0">16 0 10594,'-8'35'5506,"5"-21"-3809,-1 24-1,4-32-1482,0 0 0,0 0 0,0 0-1,1 0 1,0-1 0,0 1 0,1 0-1,-1 0 1,1-1 0,4 8 0,-5-11-163,1 0 0,-1 1-1,1-1 1,0 0 0,0 0 0,0 0 0,0 0 0,1 0 0,-1 0 0,0 0 0,1-1 0,-1 0 0,1 1-1,0-1 1,-1 0 0,1 0 0,0 0 0,0-1 0,0 1 0,-1-1 0,1 1 0,6-1 0,3-1-311,0 0 0,1-1 0,-1-1 0,0 0 0,0 0 0,0-1 0,21-11 0,7-1-2333,-10 6 1302</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2.645"/>
    </inkml:context>
    <inkml:brush xml:id="br0">
      <inkml:brushProperty name="width" value="0.05" units="cm"/>
      <inkml:brushProperty name="height" value="0.05" units="cm"/>
      <inkml:brushProperty name="color" value="#FF0066"/>
    </inkml:brush>
  </inkml:definitions>
  <inkml:trace contextRef="#ctx0" brushRef="#br0">188 31 12923,'-2'-2'229,"1"0"0,0 0 1,-1 0-1,1 0 0,-1 0 0,0 0 1,1 0-1,-1 1 0,0-1 1,0 1-1,0-1 0,0 1 0,0 0 1,-1 0-1,1 0 0,-5-2 0,4 3-55,-1-1-1,0 1 0,0-1 0,1 1 0,-1 0 0,0 0 0,0 1 1,0-1-1,0 1 0,-3 1 0,-1 0-31,0 1 0,0 1-1,0-1 1,0 1 0,1 1 0,-1-1 0,1 1-1,1 1 1,-8 5 0,12-8-111,-1 0-1,0 0 1,1 1-1,-1-1 1,1 0-1,0 1 1,-3 6-1,5-9-27,-1 1-1,1-1 1,-1 1-1,1 0 0,0-1 1,-1 1-1,1-1 1,0 1-1,0 0 1,0-1-1,0 1 0,1-1 1,-1 1-1,0-1 1,1 1-1,-1-1 1,1 1-1,-1-1 1,1 1-1,0-1 0,0 1 1,0-1-1,1 2 1,6 5 4,1 0 0,0-1 0,0 0 0,1-1 1,0 1-1,13 4 0,21 15 12,-39-22-3,0-1 0,0 2-1,0-1 1,0 0 0,0 1 0,-1 0 0,0 0-1,4 7 1,-7-11 4,0 1 0,0 0 0,0 0 0,0 0 0,-1 0 0,1 0-1,0 0 1,-1 0 0,0 0 0,1 0 0,-1 0 0,0 0 0,0 0 0,0 0 0,-1 0-1,1 0 1,0 0 0,-1 0 0,1 0 0,-1 0 0,0 0 0,0 0 0,1-1 0,-1 1-1,0 0 1,-1 0 0,1-1 0,0 1 0,-3 2 0,-1 2-104,-1-1-1,0 0 1,0-1 0,0 1 0,0-1-1,-1-1 1,0 1 0,1-1 0,-1 0-1,0-1 1,-15 4 0,21-6 67,0 1 0,0-1 0,0 0 0,0 0 0,-1 0 0,1 0 0,0 0 0,0 0 0,0-1-1,0 1 1,0 0 0,0-1 0,-2 0 0,10-1 297</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3.077"/>
    </inkml:context>
    <inkml:brush xml:id="br0">
      <inkml:brushProperty name="width" value="0.05" units="cm"/>
      <inkml:brushProperty name="height" value="0.05" units="cm"/>
      <inkml:brushProperty name="color" value="#FF0066"/>
    </inkml:brush>
  </inkml:definitions>
  <inkml:trace contextRef="#ctx0" brushRef="#br0">53 137 12547,'-14'19'2064,"0"3"1697,3 1-1849,1 1-391,9-5-817,-1-1-152,7-4-360,3-3-112,1-1-80,4-4-288,-2-6-704,0-2-801,2-9-1495,-1 2 1711</inkml:trace>
  <inkml:trace contextRef="#ctx0" brushRef="#br0" timeOffset="1">9 0 13043,'-3'5'496,"1"3"-40,2 0-216,11-2 2777,8-6-2217</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3.511"/>
    </inkml:context>
    <inkml:brush xml:id="br0">
      <inkml:brushProperty name="width" value="0.05" units="cm"/>
      <inkml:brushProperty name="height" value="0.05" units="cm"/>
      <inkml:brushProperty name="color" value="#FF0066"/>
    </inkml:brush>
  </inkml:definitions>
  <inkml:trace contextRef="#ctx0" brushRef="#br0">55 10 7130,'-7'-3'896,"0"-1"552,4 4-552,-5-2-240,2 4-288,3 4-31,-5 0-81,6 4-24,-1 2-80,-2 1-48,4-2-328,1 0 264,-2-8-96</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3.896"/>
    </inkml:context>
    <inkml:brush xml:id="br0">
      <inkml:brushProperty name="width" value="0.05" units="cm"/>
      <inkml:brushProperty name="height" value="0.05" units="cm"/>
      <inkml:brushProperty name="color" value="#FF0066"/>
    </inkml:brush>
  </inkml:definitions>
  <inkml:trace contextRef="#ctx0" brushRef="#br0">154 53 8282,'13'-14'2030,"-10"12"-1426,0 0 0,-1-1 1,1 1-1,-1-1 0,1 0 0,-1 1 0,0-1 1,0 0-1,0 0 0,2-6 0,-4 9-554,0 0 0,-1 0 0,1-1 0,0 1-1,0 0 1,0 0 0,0 0 0,0 0 0,0 0-1,0-1 1,0 1 0,0 0 0,0 0 0,-1 0-1,1 0 1,0 0 0,0 0 0,0-1 0,0 1-1,0 0 1,0 0 0,-1 0 0,1 0 0,0 0 0,0 0-1,0 0 1,0 0 0,-1 0 0,1 0 0,0 0-1,0 0 1,0 0 0,0 0 0,0 0 0,-1 0-1,1 0 1,0 0 0,0 0 0,0 0 0,0 0-1,-1 0 1,1 0 0,-9 2 554,-2 2-242,1-1-1,1 2 1,-1-1 0,1 1-1,-17 13 1,-41 36 443,66-53-783,-4 3 22,1 0-1,-1 1 1,1-1 0,0 1-1,-5 8 1,9-12-41,-1 0 0,0 0 0,1 0 0,-1 0 0,1 0 0,-1 0 0,1 0 0,0 0 0,-1 0 0,1 0 0,0 0 0,0 0 1,0 1-1,0-1 0,0 0 0,0 0 0,0 0 0,0 0 0,1 1 0,-1-1 0,0 0 0,1 0 0,-1 0 0,0 0 0,1 0 0,-1 0 0,1 0 0,0 0 0,-1 0 0,1 0 0,0 0 0,0-1 0,0 1 0,-1 0 1,1 0-1,2 1 0,1 0 2,1 0 0,-1 0 0,1 0 0,-1-1 0,1 0 0,-1 0 0,1 0 0,0 0 1,6 0-1,45-2-100,-51 0 58,1 1 0,-1-1 0,0 0 1,0 0-1,0-1 0,0 0 0,0 0 1,0 0-1,0 0 0,0-1 1,-1 0-1,1 0 0,-1 0 0,0-1 1,0 1-1,0-1 0,0 0 0,-1 0 1,0 0-1,1 0 0,2-8 0,-5 11 14,0 0-1,0-1 0,-1 1 0,1 0 0,-1-1 0,1 1 0,-1-1 0,1 1 0,-1-3 1,1 18-60,6 15 236,13 40-1,5 18 543,-23-76-564,0 0 0,-1 0-1,0 0 1,-1 0 0,0 0 0,-3 13 0,2-19-98,0 1 0,-1 0-1,0-1 1,0 1-1,-1-1 1,1 0-1,-1 0 1,0 0 0,-1 0-1,1 0 1,-1-1-1,0 1 1,0-1 0,0 0-1,-1-1 1,-6 5-1,7-5-28,-1 0 0,1 0 0,-1 0 0,0-1 1,0 0-1,0 0 0,0 0 0,-1-1 0,1 0 0,0 0 0,-1 0 0,1 0 0,0-1 0,-1 0 0,1 0 0,-1-1 0,-8-1 0,11 1-89,0 0 0,0 0 0,1 0 0,-1-1 0,1 1 0,-1-1 0,1 1 0,0-1 0,-1 0 0,1 0 0,0 0 0,0 0 0,0 0 0,1-1 0,-1 1 0,0-1 1,1 1-1,0-1 0,-1 1 0,1-1 0,0 0 0,0 0 0,1 1 0,-1-1 0,1 0 0,-1-3 0,0-4-590,1 1 1,-1 0 0,2-1-1,0 1 1,0 0 0,4-17-1,4-7-568</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4.392"/>
    </inkml:context>
    <inkml:brush xml:id="br0">
      <inkml:brushProperty name="width" value="0.05" units="cm"/>
      <inkml:brushProperty name="height" value="0.05" units="cm"/>
      <inkml:brushProperty name="color" value="#FF0066"/>
    </inkml:brush>
  </inkml:definitions>
  <inkml:trace contextRef="#ctx0" brushRef="#br0">1 19 8682,'3'-3'539,"11"-11"3251,-14 14-3716,0 0-1,0 0 0,1 0 0,-1-1 0,0 1 0,0 0 0,0 0 0,0 0 0,1 0 0,-1 0 0,0 0 0,0-1 0,1 1 0,-1 0 0,0 0 0,0 0 0,0 0 0,1 0 0,-1 0 0,0 0 0,0 0 0,1 0 0,-1 0 0,0 0 0,0 0 0,1 0 0,-1 0 0,0 0 0,0 1 0,1-1 0,-1 0 0,0 0 0,0 0 0,0 0 0,1 0 0,-1 0 0,0 1 0,0-1 0,0 0 0,0 0 0,1 0 0,-1 0 0,0 1 0,0-1 0,0 0 0,0 0 0,0 0 0,0 1 0,0-1 0,0 0 0,1 0 0,-1 1 0,0-1 0,0 0 0,0 0 0,0 1 0,0-1 0,0 0 0,0 0 0,0 0 0,-1 1 0,2 5 463,5 93 3239,-12 22-1475,6-125-2293,1 0 0,-1 0 0,1 0 1,0 0-1,0 0 0,1 0 0,-1 1 0,5-8 0,5-9 2,15-43 0,-18 43-18,1-1 0,12-21 0,-11 31 2,-10 11 7,0 0-1,0 0 1,0 0 0,0 0-1,1 0 1,-1 0-1,0 0 1,0 0-1,1 0 1,-1-1 0,0 1-1,0 0 1,0 0-1,1 0 1,-1 0 0,0 0-1,0 0 1,0 1-1,1-1 1,-1 0-1,0 0 1,0 0 0,1 0-1,-1 0 1,0 0-1,0 0 1,0 0-1,0 0 1,1 1 0,-1-1-1,1 2-2,0-1 0,0 1 1,0 0-1,0 0 0,0 0 0,0 0 0,-1 0 0,1 2 0,5 11 2,58 106 71,-64-120-129,0 0 1,1 0-1,-1 0 1,1 0-1,-1-1 1,1 1-1,-1 0 1,1 0-1,-1-1 1,1 1 0,0-1-1,0 1 1,-1 0-1,1-1 1,0 1-1,0-1 1,-1 1-1,1-1 1,0 0 0,0 1-1,0-1 1,1 0-1,0 0-327,-1 0-1,1 0 1,0 0 0,0-1-1,0 1 1,-1-1 0,1 1-1,0-1 1,0 0-1,1 0 1,11-5-794</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4.995"/>
    </inkml:context>
    <inkml:brush xml:id="br0">
      <inkml:brushProperty name="width" value="0.05" units="cm"/>
      <inkml:brushProperty name="height" value="0.05" units="cm"/>
      <inkml:brushProperty name="color" value="#FF0066"/>
    </inkml:brush>
  </inkml:definitions>
  <inkml:trace contextRef="#ctx0" brushRef="#br0">99 342 10666,'0'-1'426,"0"0"-1,0 0 0,0 0 0,0 1 1,0-1-1,0 0 0,0 0 0,0 0 0,0 0 1,-1 0-1,1 0 0,0 1 0,-1-1 1,1 0-1,0 0 0,-1 0 0,1 1 1,-1-1-1,-1-1 0,2 2-246,-1 0-1,0 0 1,0 0-1,1 0 1,-1 0-1,0 0 1,0 0-1,1 0 1,-1 0 0,0 0-1,0 1 1,1-1-1,-1 0 1,0 0-1,1 1 1,-1-1-1,0 1 1,1-1-1,-1 1 1,0-1-1,1 1 1,-1-1 0,1 1-1,-1-1 1,0 2-1,-4 4 195,0 0 0,0 0-1,0 1 1,-6 12 0,-2 2-266,-9 17-51,20-35-61,1 1 0,0-1 0,0 1 0,0-1 0,0 0 0,1 1 0,-1-1 0,1 1 0,0 0 0,0 3 1,0-7-7,0 0 1,0 1 0,0-1-1,0 0 1,0 0-1,0 1 1,0-1 0,0 0-1,0 0 1,0 0 0,1 1-1,-1-1 1,0 0 0,0 0-1,0 0 1,0 1 0,0-1-1,0 0 1,1 0 0,-1 0-1,0 1 1,0-1 0,0 0-1,1 0 1,-1 0 0,0 0-1,0 0 1,0 0 0,1 0-1,-1 1 1,0-1 0,0 0-1,0 0 1,1 0 0,-1 0-1,0 0 1,0 0 0,1 0-1,-1 0 1,0 0 0,0 0-1,1 0 1,-1 0 0,0 0-1,0-1 1,1 1 0,-1 0-1,0 0 1,0 0 0,0 0-1,1 0 1,-1 0 0,0 0-1,0-1 1,0 1 0,0 0-1,1 0 1,10-10-543,8-14-284,-13 16 475,1 0-1,12-12 1,-18 19 360,0 1 0,-1-1 0,1 1 0,-1 0-1,1-1 1,0 1 0,-1 0 0,1 0 0,-1 0 0,1-1 0,0 1 0,-1 0 0,1 0 0,0 0 0,-1 0 0,1 0 0,0 0 0,0 0 0,-1 0-1,1 0 1,-1 1 0,1-1 0,0 0 0,0 1 0,17 10 29,-5-3-34,-8-5 10,0-1-1,1 0 1,0 0 0,-1 0 0,1-1-1,0 0 1,0 0 0,0 0 0,-1-1-1,1 0 1,0 0 0,0-1-1,0 1 1,0-1 0,7-2 0,-6 1 11,-1-1 1,1 0 0,-1 0 0,0 0 0,0-1-1,0 1 1,0-1 0,-1-1 0,0 1 0,0-1-1,0 0 1,8-11 0,-4 3 37,0 0-1,-1-1 1,-1 0-1,0 0 1,-1-1 0,-1 0-1,0 0 1,4-21 0,-6 13-22,0-1 1,-1 0 0,-2 0 0,-4-43 0,4 63-28,-5-31-4,5 33 7,-1 0 0,1 0-1,-1 1 1,1-1 0,-1 0 0,0 1 0,1-1-1,-1 0 1,0 1 0,0-1 0,0 1-1,0-1 1,0 1 0,-1 0 0,-1-2-1,3 3 0,0 0 0,-1-1 0,1 1-1,0 0 1,-1 0 0,1 0 0,0 0-1,-1 0 1,1 0 0,0 0 0,-1 0-1,1 0 1,0 0 0,-1 0 0,1 0 0,0 0-1,-1 0 1,1 1 0,0-1 0,-1 0-1,1 0 1,0 0 0,0 0 0,-1 1-1,1-1 1,0 0 0,-1 0 0,1 1-1,0-1 1,0 0 0,0 0 0,-1 1-1,1-1 1,0 0 0,-7 15 152,1 11 78,1 0 0,1 1 0,1 0-1,2 0 1,2 46 0,0-58-20,1-1 0,0 0 0,0 1 0,1-1 0,1 0 0,8 19 0,-10-29-130,0 1-1,1-1 1,-1 0-1,1 0 1,0 0-1,0 0 1,0 0-1,0-1 1,1 1-1,0-1 1,0 0-1,-1 0 1,2 0-1,-1-1 1,0 1-1,1-1 1,-1 0-1,1 0 1,-1-1-1,1 1 0,0-1 1,6 1-1,0-1 33,0-1 0,0 0-1,0-1 1,-1 0-1,1 0 1,0-1-1,16-5 1,-7 0-185,0-1 1,36-20-1,-47 23-176,0-1 0,14-11 0,-16 10 93,0 0 0,9-14 1,-16 21 147</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5.849"/>
    </inkml:context>
    <inkml:brush xml:id="br0">
      <inkml:brushProperty name="width" value="0.05" units="cm"/>
      <inkml:brushProperty name="height" value="0.05" units="cm"/>
      <inkml:brushProperty name="color" value="#FF0066"/>
    </inkml:brush>
  </inkml:definitions>
  <inkml:trace contextRef="#ctx0" brushRef="#br0">55 77 12691,'-1'0'142,"1"0"1,-1 1-1,0-1 0,1 1 1,-1-1-1,0 1 1,1-1-1,-1 1 1,1-1-1,-1 1 0,1 0 1,-1-1-1,1 1 1,-1 0-1,1-1 0,0 1 1,-1 0-1,1 0 1,0 0-1,-5 19 1509,4-11-993,-16 53 1763,-5 26-775,22-80-1390,4-10-142,4-11-58,-4-2-40,0-1 0,-1 1 0,-1-1-1,1-22 1,1-12-23,1 18 24,9-34 0,-14 65-5,0 0 0,0 0 0,0 1 0,0-1-1,1 0 1,-1 1 0,0-1 0,1 0 0,-1 1-1,0-1 1,1 1 0,-1-1 0,1 0 0,-1 1-1,1-1 1,-1 1 0,1-1 0,0 0 0,-1 1 1,1 0 0,-1 0 1,1 0-1,-1 0 1,0 1-1,1-1 1,-1 0-1,0 0 0,1 0 1,-1 0-1,0 0 1,1 0-1,-1 1 0,0-1 1,0 0-1,1 0 1,-1 0-1,0 1 1,1-1-1,-1 0 0,0 0 1,0 1-1,0-1 1,1 0-1,-1 1 1,14 28 730,-11-22-577,9 22 422,2 5-227,1-1 0,1 0 0,30 42 1,-42-69-583,1-1 0,-1 0 0,1 0 1,1 0-1,-1 0 0,1-1 1,10 6-1,14 3-483</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29.844"/>
    </inkml:context>
    <inkml:brush xml:id="br0">
      <inkml:brushProperty name="width" value="0.05" units="cm"/>
      <inkml:brushProperty name="height" value="0.05" units="cm"/>
      <inkml:brushProperty name="color" value="#FF0066"/>
    </inkml:brush>
  </inkml:definitions>
  <inkml:trace contextRef="#ctx0" brushRef="#br0">352 1749 11034,'4'-2'300,"0"-1"0,0 2 0,1-1 0,-1 0 0,1 1 0,-1 0 0,1 0 0,-1 1 0,1-1 0,0 1 0,0 0 0,-1 0 0,1 0 0,4 2 0,6 1 144,-1 0 0,-1 2 0,17 7 0,-15-7-112,0-1 1,1 0-1,-1-1 0,1 0 0,-1-1 0,1-1 0,18-1 0,7-2 348,62-12-1,-26 0-277,97-31 0,-146 36-262,0-2-1,0-1 1,-1-1-1,0-1 0,-1-2 1,36-28-1,-34 20 92,0-2 0,-2-2 0,-1 0 0,-1-2 0,23-36 0,26-33 46,-51 71-260,-1 0 0,-1-1 0,-2-1 0,18-39-1,-20 26-15,-3-1 0,-1 0 0,-3 0-1,-1-1 1,-2 0 0,-1-74 0,-5 102-11,-2 0 0,0 0 0,0 0 0,-10-29 0,-28-60 12,10 29-1,14 31-22,1 0 2,-29-58-1,37 91 12,0 0 0,0 0 0,-2 1 0,1 0-1,-2 1 1,0 0 0,0 0 0,-22-16 0,22 20-1,0 1 0,-1 0 0,0 1-1,0 1 1,-1-1 0,-21-4 0,-75-8 24,87 14-10,3 1-6,-291-33 35,275 33-37,0 1 1,0 1-1,-1 2 1,1 2-1,0 1 1,0 1-1,1 2 1,0 2-1,-54 22 1,58-19-14,1 1 1,-51 35-1,64-37 17,1 0-1,0 1 0,0 0 1,1 1-1,1 0 0,-13 21 1,-4 14 14,-35 84 0,3-5-11,2-8-24,53-103 19,0 0 0,1 0 0,1 1 0,0 0 0,-1 24 0,4-21 2,2 1 1,0 0-1,1-1 1,1 1-1,1-1 1,1 1-1,12 32 1,-5-25 5,2 0-1,0-1 1,2-1-1,32 42 1,4-1 227,66 64 1,-89-103-42,2-1 0,1-2 1,1-1-1,46 26 0,-61-41-149,0-1 0,2 0 1,35 9-1,-44-15-230,0 0 0,1-2-1,-1 1 1,1-1 0,-1-1 0,1 0-1,-1 0 1,16-3 0,12-11-445</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8.512"/>
    </inkml:context>
    <inkml:brush xml:id="br0">
      <inkml:brushProperty name="width" value="0.05" units="cm"/>
      <inkml:brushProperty name="height" value="0.05" units="cm"/>
      <inkml:brushProperty name="color" value="#FF0066"/>
    </inkml:brush>
  </inkml:definitions>
  <inkml:trace contextRef="#ctx0" brushRef="#br0">167 38 11346,'0'-3'521,"-1"1"-1,0-1 0,0 0 1,0 0-1,0 1 0,0-1 1,0 1-1,-1-1 0,1 1 1,-3-3-1,3 5-355,0-1 0,0 0 1,0 1-1,0-1 0,0 0 0,0 1 1,0 0-1,0-1 0,0 1 0,0 0 1,-1-1-1,1 1 0,0 0 0,0 0 1,0 0-1,0 0 0,-1 0 0,1 0 0,0 0 1,0 0-1,0 1 0,0-1 0,0 0 1,-1 1-1,1-1 0,0 1 0,-1 0 1,-5 3 161,1 0 1,-1 0-1,1 0 1,0 1 0,0 0-1,1 0 1,-1 0-1,1 1 1,-6 9 0,2-3 104,1 1 0,1-1-1,-12 28 1,17-33-343,-1-1-1,1 1 0,1 0 1,-1-1-1,1 1 0,0 0 1,1 0-1,0-1 0,0 1 1,2 13-1,-1-15-73,0 0 1,1-1-1,-1 0 0,1 1 1,0-1-1,0 0 0,1 0 1,-1 0-1,1 0 0,0-1 1,0 1-1,0-1 0,0 1 1,1-1-1,-1 0 0,8 4 1,-1-1-70,0 0 0,0-1 0,0 0 0,1-1 0,11 4 0,-17-7-354,0 0 0,0 0 0,0 0 0,-1 0 0,1-1 0,0 0-1,0 0 1,0 0 0,0-1 0,0 0 0,0 0 0,0 0 0,0 0-1,5-3 1,10-5-2292,7 3 1085</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8.933"/>
    </inkml:context>
    <inkml:brush xml:id="br0">
      <inkml:brushProperty name="width" value="0.05" units="cm"/>
      <inkml:brushProperty name="height" value="0.05" units="cm"/>
      <inkml:brushProperty name="color" value="#FF0066"/>
    </inkml:brush>
  </inkml:definitions>
  <inkml:trace contextRef="#ctx0" brushRef="#br0">13 467 12155,'18'-12'2690,"-1"-2"1,20-19-1,-32 29-2334,-1-1 0,0 1 0,0-1 1,0 0-1,-1 0 0,1-1 0,-1 1 0,-1-1 0,1 1 1,-1-1-1,0 0 0,2-10 0,-4 15-318,0 0-1,1 0 1,-1-1 0,0 1-1,0 0 1,0 0 0,0 0-1,0 0 1,-1-1 0,1 1 0,0 0-1,0 0 1,-1 0 0,1 0-1,-1 0 1,1 0 0,-1 0-1,-1-2 1,2 2-20,-1 1-1,0-1 1,1 1-1,-1 0 1,0-1-1,0 1 1,1 0-1,-1-1 1,0 1-1,0 0 1,0 0-1,0-1 1,1 1-1,-1 0 1,0 0 0,0 0-1,0 0 1,0 0-1,-1 1 1,-2 0-3,1 0 0,-1 0 1,0 0-1,1 1 0,-1-1 1,1 1-1,0 0 1,0 0-1,-6 5 0,2 0-8,0 0 0,0 0 0,1 1 0,0 0 0,1 0 0,-8 14 0,11-17-3,-1 0 0,1 0-1,0 0 1,1 0 0,-1 1 0,1-1-1,0 1 1,0-1 0,1 1 0,0-1-1,0 1 1,0 0 0,1 5 0,0-9-2,0 1 0,0 0 1,0 0-1,0-1 0,0 1 1,1-1-1,-1 1 0,1-1 1,0 0-1,0 1 0,0-1 1,0 0-1,0 0 0,0 0 1,0 0-1,1-1 0,-1 1 1,1-1-1,-1 1 1,1-1-1,0 0 0,-1 0 1,1 0-1,5 1 0,1 0 11,0-1-1,1 0 1,-1 0 0,0-1-1,1 0 1,11-2-1,-9 0 22,0-1 0,-1 0-1,1 0 1,-1-1-1,0 0 1,0-1 0,0-1-1,-1 0 1,0 0 0,0-1-1,0 0 1,-1 0 0,0-1-1,-1-1 1,0 1 0,0-1-1,-1-1 1,9-13-1,-6 7 29,-1 0-1,-1-1 0,0-1 1,-2 1-1,0-1 0,0 0 1,-2 0-1,0-1 0,-2 0 1,2-35-1,-4 51-59,0-1 1,0 0 0,0 0 0,0 0 0,0 0-1,-1 0 1,1 0 0,-1 1 0,0-1 0,0 0 0,-1 0 0,1 1 0,-3-5 0,4 8-3,-1-1 1,1 0-1,-1 1 1,1-1-1,0 0 0,-1 1 1,0-1-1,1 1 1,-1-1-1,1 1 0,-1 0 1,0-1-1,1 1 1,-1-1-1,0 1 1,1 0-1,-1 0 0,0-1 1,0 1-1,1 0 1,-1 0-1,0 0 0,0 0 1,1 0-1,-2 0 1,0 0 0,1 1 0,-1-1 0,1 1 0,-1 0 0,1-1 0,0 1 0,-1 0 1,1 0-1,0 0 0,0 0 0,-3 2 0,-1 2 2,1 1 0,-1 0 1,1 0-1,-5 10 0,5-7-2,0 0 1,1 0-1,0 1 1,1-1 0,0 1-1,0-1 1,1 1-1,0 0 1,1 0-1,0-1 1,0 1-1,1 0 1,4 17-1,-3-18 1,1-1 0,-1 1 0,1-1 0,1 0-1,0-1 1,0 1 0,0 0 0,1-1 0,0 0 0,0 0-1,1-1 1,0 1 0,0-1 0,1-1 0,14 11 0,-18-14 1,1 0 1,0 0 0,0 0 0,0 0 0,0-1 0,0 0 0,0 0 0,0 0-1,0 0 1,1-1 0,-1 1 0,0-1 0,1 0 0,6-1 0,-5 0 1,0-1 1,-1 0 0,1 0 0,0 0 0,-1 0 0,1-1 0,-1 0 0,0 0 0,7-6 0,0-1 20,-1-1 1,0 0 0,-1 0 0,0-1-1,-1 0 1,-1-1 0,10-17-1,-13 19-10,0-1-1,0 1 0,-1-1 1,-1 0-1,0 1 0,-1-2 1,0 1-1,0 0 0,-2 0 1,1-1-1,-1 1 0,-1 0 1,-1-1-1,1 1 0,-2 0 1,0 0-1,0 0 0,-1 1 1,-7-16-1,8 23-15,1 0 1,0 1-1,-1-1 0,0 0 1,0 1-1,0-1 0,0 1 0,-1 0 1,1 0-1,-7-3 0,9 5 5,0 0-1,0 1 0,-1-1 0,1 1 1,0-1-1,0 1 0,-1 0 0,1-1 1,0 1-1,0 0 0,-1 0 0,1 0 1,0 0-1,-1 0 0,1 0 0,0 0 1,0 1-1,-1-1 0,1 0 0,0 1 0,0-1 1,0 1-1,-1-1 0,1 1 0,0 0 1,0-1-1,0 1 0,0 0 0,0 0 1,0 0-1,0-1 0,0 1 0,1 0 1,-1 1-1,0-1 0,0 0 0,1 0 1,-1 0-1,1 0 0,-2 3 0,0 3 67,-1 0 0,1 1 0,0 0 0,0-1 0,1 1 0,0 0 0,0 9 0,1 7 254,3 27 0,-1-37-208,0-1 0,1 1 0,1-1 1,0 0-1,0 0 0,1 0 0,1 0 0,1-1 0,-1 0 1,2-1-1,0 1 0,0-1 0,19 19 0,-19-22-116,1-1 1,-1 0-1,1-1 0,0 0 1,1 0-1,-1-1 0,1 0 0,0 0 1,1-1-1,-1-1 0,1 0 0,-1 0 1,1-1-1,0-1 0,0 1 1,0-2-1,0 0 0,12-1 0,-18 1-241,0-1-1,0 0 0,0 0 1,0 0-1,0 0 0,0-1 1,0 0-1,0 0 0,-1-1 1,1 1-1,-1-1 0,0 0 1,1 0-1,4-5 0,-7 5 53,0 0 0,0 0 0,-1-1 0,1 1 0,-1 0 0,0 0 0,2-5 0,-3 8 179</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2.123"/>
    </inkml:context>
    <inkml:brush xml:id="br0">
      <inkml:brushProperty name="width" value="0.05" units="cm"/>
      <inkml:brushProperty name="height" value="0.05" units="cm"/>
      <inkml:brushProperty name="color" value="#FF0066"/>
    </inkml:brush>
  </inkml:definitions>
  <inkml:trace contextRef="#ctx0" brushRef="#br0">774 1949 7970,'1'-1'151,"-1"1"1,0-1-1,1 1 1,-1-1-1,1 0 1,-1 1-1,1-1 1,-1 1-1,1 0 1,-1-1-1,1 1 1,0 0-1,-1-1 1,1 1-1,0 0 1,-1-1-1,1 1 1,0 0-1,-1 0 1,1 0-1,0 0 1,0 0-1,0 0 1,19-3 1108,-20 3-1229,29 0 1383,0 1-1,38 6 0,19 1 242,722-7 2592,-693-3-3653,736-34 537,-388 13-561,-262 16 15,-127 1-376,-1-2-1,0-4 1,-1-3 0,-1-2-1,116-46 1,-122 37-195,2 4 1,70-15-1,-112 32-2,-1-2 1,1-1-1,-1 0 1,-1-2-1,0-1 0,0-1 1,-1-1-1,-1 0 1,0-2-1,-1 0 1,29-29-1,-21 18-7,-21 20-4,0 1-1,-1-1 1,1-1 0,-2 1-1,1-1 1,-1 0 0,0 0-1,5-9 1,-5 5 2,-1-1 0,0 0 0,0-1 0,3-23 0,0-54 13,-6 64-15,2-30-2,-2 0 0,-3 1 0,-2-1-1,-3 1 1,-21-85 0,-8 34 4,-6-26 32,21 35-34,-18-63-9,36 150 8,-1 0-1,0 0 1,-1 0 0,1 0 0,-2 1-1,0-1 1,0 1 0,0 1 0,-1-1 0,-1 1-1,1 0 1,-1 1 0,-1 0 0,1 0-1,-1 1 1,-18-10 0,-84-35-14,15 7 8,76 34 4,0 0 0,-1 1 1,0 1-1,-1 1 0,0 1 0,0 1 0,0 1 1,-28-1-1,-247 6-57,0 20 28,-12-13 66,209-9-53,-178 17-93,1 20-309,181-22 220,-165 25-263,-212 25 235,176-39 247,0-21-19,233-5 21,-87 7 0,111-1-21,0 2-1,0 1 0,-47 17 1,-183 76 4,244-89-6,-1 0 1,-38 26 0,51-28 10,-1 1-1,2 0 1,0 1 0,0 0 0,-16 21 0,23-23 6,0-1 0,0 1 0,1 0 0,0 0 0,1 1 0,0 0 0,-2 11-1,-13 83 67,12-53-56,3-23 33,1 1-1,2 0 1,4 56-1,21 89 171,-22-162-218,5 24 27,2-1 0,1 0 0,1-1 0,3 0 0,23 47 0,-2-17 57,98 204 723,-117-231-646,4 13 494,52 95 0,-70-143-669,0 0-1,0 0 0,0 0 1,0 0-1,1-1 0,-1 1 1,1-1-1,0 1 0,0-1 1,0 0-1,0 0 1,0 0-1,0-1 0,1 1 1,-1-1-1,0 0 0,1 1 1,-1-2-1,1 1 0,0 0 1,-1-1-1,1 1 0,-1-1 1,1 0-1,0 0 0,-1-1 1,1 1-1,0-1 1,-1 0-1,1 0 0,-1 0 1,5-2-1,11-5-1284,-1 0 0,18-13 1,9-7-374</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5.066"/>
    </inkml:context>
    <inkml:brush xml:id="br0">
      <inkml:brushProperty name="width" value="0.05" units="cm"/>
      <inkml:brushProperty name="height" value="0.05" units="cm"/>
      <inkml:brushProperty name="color" value="#FF0066"/>
    </inkml:brush>
  </inkml:definitions>
  <inkml:trace contextRef="#ctx0" brushRef="#br0">5 1 14779,'-2'1'1136,"2"12"609,0 9-121,0 19-16,-3 12-159,3 13-169,0 7-32,6 0-247,9-2-153,2-12-296,7-4-144,8-6-248,2-3-56,12-1-368,2-2-328,1-5-1025,3 0-1119,-14-7 1512</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5.740"/>
    </inkml:context>
    <inkml:brush xml:id="br0">
      <inkml:brushProperty name="width" value="0.05" units="cm"/>
      <inkml:brushProperty name="height" value="0.05" units="cm"/>
      <inkml:brushProperty name="color" value="#FF0066"/>
    </inkml:brush>
  </inkml:definitions>
  <inkml:trace contextRef="#ctx0" brushRef="#br0">8 308 16075,'6'8'706,"-1"1"0,0-1 0,0 1 0,-1-1 0,-1 1 0,1 1 0,-1-1-1,-1 0 1,3 15 0,-3-3-171,0 0 0,-2 0 1,-2 28-1,-3-26-206,5-23-325,0 0 0,0 1 0,0-1 0,0 0-1,0 0 1,0 1 0,-1-1 0,1 0 0,0 1 0,0-1 0,0 0 0,0 1 0,-1-1 0,1 0 0,0 0 0,0 1 0,0-1 0,-1 0 0,1 0 0,0 0 0,-1 1 0,1-1 0,0 0 0,0 0 0,-1 0 0,1 0 0,0 1 0,-1-1 0,1 0 0,0 0 0,-1 0 0,1 0-1,0 0 1,-1 0 0,1 0 0,0 0 0,-1 0 0,1 0 0,0 0 0,-1 0 0,1 0 0,0-1 0,-1 1 0,1 0 0,0 0 0,-1 0 0,1 0 0,0 0 0,0-1 0,-1 1 0,1 0 0,0 0 0,0-1 0,-1 1 0,1 0 0,0 0 0,0-1 0,0 1 0,-1 0 0,1-1 0,0 1 0,-2-4 3,-1 0 1,1 0 0,0 0 0,1-1 0,-1 1 0,1 0 0,-2-9 0,-3-38 3,3 27-15,-4-150-366,7 157 319,0-12-64,1 1 0,6-31 0,-6 51 100,0 1 1,1-1 0,0 1 0,1 0 0,-1-1 0,1 1-1,1 0 1,-1 1 0,1-1 0,0 1 0,1-1 0,9-8-1,-12 12 21,1 1 0,-1 0 0,1 0-1,0 0 1,0 0 0,0 0 0,0 1-1,0-1 1,1 1 0,-1 0 0,0 0-1,1 0 1,-1 1 0,1-1 0,-1 1-1,5-1 1,-3 2 35,-1 0-1,1-1 0,0 1 1,-1 1-1,1-1 1,0 1-1,-1 0 0,0 0 1,1 0-1,5 5 1,1 1 111,0 2 0,0-1 1,-1 1-1,0 1 0,-1 0 0,15 22 1,-11-10-43,0 1 1,-1 0-1,-2 1 1,0 0-1,-2 0 1,-1 1 0,0 0-1,-2 1 1,3 51-1,-6-57-118,-2-15-218,1 0 0,-1 1 0,1-1 1,-2 1-1,0 5 0,1-11 118,0-1-1,0 0 1,-1 1-1,1-1 0,0 0 1,0 1-1,-1-1 1,1 0-1,0 0 0,0 1 1,-1-1-1,1 0 1,0 0-1,-1 1 0,1-1 1,0 0-1,-1 0 1,1 0-1,0 0 1,-1 0-1,1 0 0,-1 0 1,1 0-1,0 0 1,-1 0-1,1 0 0,0 0 1,-1 0-1,1 0 1,-1 0-1,1 0 1,0 0-1,-1 0 0,1 0 1,-1-1-1,-17-5-2979,11 4 1860,-12-2-287</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6.143"/>
    </inkml:context>
    <inkml:brush xml:id="br0">
      <inkml:brushProperty name="width" value="0.05" units="cm"/>
      <inkml:brushProperty name="height" value="0.05" units="cm"/>
      <inkml:brushProperty name="color" value="#FF0066"/>
    </inkml:brush>
  </inkml:definitions>
  <inkml:trace contextRef="#ctx0" brushRef="#br0">0 127 13835,'0'-6'1512,"4"-4"1337,7-2-489,8-4-423,1 0-433,3 2-784,0 1-216,3 2-344,2 2-136,4 2-592,0 3-392,-2 2-1176,-3-1-361,0 1-416,-2 1 1281</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6.543"/>
    </inkml:context>
    <inkml:brush xml:id="br0">
      <inkml:brushProperty name="width" value="0.05" units="cm"/>
      <inkml:brushProperty name="height" value="0.05" units="cm"/>
      <inkml:brushProperty name="color" value="#FF0066"/>
    </inkml:brush>
  </inkml:definitions>
  <inkml:trace contextRef="#ctx0" brushRef="#br0">68 472 14659,'-17'26'2270,"10"-17"-1521,0 1 0,0 0 1,1 1-1,1 0 0,0-1 1,0 2-1,-3 14 1,7-24-711,1-1 0,0 0 0,0 0 0,0 1 0,0-1 1,0 0-1,0 0 0,1 1 0,-1-1 0,0 0 0,1 0 0,-1 1 1,1-1-1,-1 0 0,1 0 0,-1 0 0,1 0 0,0 0 1,0 0-1,-1 0 0,1 0 0,0 0 0,0 0 0,0 0 1,0 0-1,0-1 0,0 1 0,0 0 0,0-1 0,1 1 1,-1-1-1,0 1 0,0-1 0,0 0 0,1 1 0,-1-1 1,0 0-1,2 0 0,2 1 1,0-1-1,0 1 1,0-1 0,0 0 0,0-1 0,0 1 0,0-1-1,9-2 1,1-3-54,-1-1-1,1 0 0,-1 0 1,-1-2-1,1 0 0,-2 0 1,1-1-1,-1-1 0,-1 0 1,1 0-1,-2-1 1,0-1-1,0 1 0,-2-2 1,11-18-1,-7 7-15,0-1 1,-2 0-1,-1 0 1,-1-1-1,-1 0 1,-1 0-1,3-56 1,-8 63 11,-1 1 1,-4-30 0,3 41 10,0 0 0,-1 1 1,0 0-1,0-1 0,-1 1 1,0 0-1,0 0 0,0 1 0,-6-9 1,8 14 14,1 0 1,-1 0-1,0 1 1,1-1-1,-1 0 1,0 0-1,1 0 1,-1 1-1,0-1 1,0 0-1,0 1 1,0-1-1,0 1 1,0-1-1,0 1 1,0-1-1,0 1 1,0 0-1,0-1 1,0 1-1,0 0 1,0 0-1,0 0 1,0 0-1,0 0 1,0 0-1,0 0 1,0 0-1,0 0 1,-1 1-1,1-1 1,0 0-1,0 1 1,0-1-1,-1 2 1,-1-1 50,1 1 0,0 0 0,0 0 0,0 0 0,0 1 0,0-1-1,0 1 1,0-1 0,1 1 0,-1-1 0,1 1 0,-1 3 0,-2 4 135,2 0 0,-1 0 0,1 0-1,1 1 1,0-1 0,1 0 0,0 1 0,2 18 0,1-6 57,1 0 0,1-1 0,9 23 0,-5-19-89,1 0 0,28 48 0,-30-61-164,1-1 0,0 0-1,0 0 1,2-1 0,-1 0-1,1 0 1,14 9 0,-16-13-93,-7-5-92,1 0-1,0 0 1,0 0 0,0 0-1,0 0 1,0 0-1,0-1 1,0 0 0,5 2-1,-8-3 92,0 0 0,0 0 0,1 0 0,-1-1 0,0 1 0,0 0 0,1 0 0,-1 0-1,0-1 1,0 1 0,0 0 0,1 0 0,-1 0 0,0-1 0,0 1 0,0 0 0,0 0 0,1-1-1,-1 1 1,0 0 0,0 0 0,0-1 0,0 1 0,0 0 0,0-1 0,0 1 0,0 0 0,0 0 0,0-1-1,0 1 1,0 0 0,0-1 0,0 1 0,0 0 0,0 0 0,0-1 0,-1 1 0,1 0 0,0 0-1,0-1 1,-4-15-2192,4 15 1847,-9-22-2250,-8-5 1074</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6.942"/>
    </inkml:context>
    <inkml:brush xml:id="br0">
      <inkml:brushProperty name="width" value="0.05" units="cm"/>
      <inkml:brushProperty name="height" value="0.05" units="cm"/>
      <inkml:brushProperty name="color" value="#FF0066"/>
    </inkml:brush>
  </inkml:definitions>
  <inkml:trace contextRef="#ctx0" brushRef="#br0">1 173 10762,'17'-2'4623,"9"-6"-2373,-8 2-1134,82-17 2669,-90 21-3371,1 1 0,0 0 0,0 1 0,-1 0-1,1 1 1,0 0 0,15 4 0,-22-4-323,-1 1-1,1-1 1,0 1 0,-1 0-1,0 0 1,0 0 0,1 1-1,-1-1 1,0 1 0,-1-1-1,1 1 1,0 0 0,-1 0-1,0 0 1,0 1 0,0-1 0,0 1-1,0-1 1,-1 1 0,2 5-1,2 6 44,-1 1 0,-1 0-1,3 24 1,-6-36-135,1 50-368,-1-35-772,0-19 1086,0 0 1,0 0-1,0 0 1,0 0-1,0 0 0,0 0 1,0 0-1,0 0 1,0 0-1,1 0 0,-1 0 1,0 0-1,0 1 0,0-1 1,0 0-1,0 0 1,0 0-1,0 0 0,0 0 1,0 0-1,0 0 0,1 0 1,-1 0-1,0 0 1,0 0-1,0 0 0,0 0 1,0 0-1,0 0 1,0 0-1,0 0 0,0 0 1,0 0-1,1 0 0,-1 0 1,0 0-1,0 0 1,0 0-1,0 0 0,0 0 1,0 0-1,0-1 1,0 1-1,0 0 0,0 0 1,0 0-1,1 0 0,-1 0 1,0 0-1,0 0 1,0 0-1,0 0 0,0 0 1,0 0-1,0 0 0,0-1 1,0 1-1,0 0 1,0 0-1,0 0 0,0 0 1,0 0-1,0 0 1,0 0-1,0 0 0,1-14-2548,-1-6 800</inkml:trace>
  <inkml:trace contextRef="#ctx0" brushRef="#br0" timeOffset="1">231 0 11346,'3'0'1521,"3"0"1559,5 0-1495,2 2-673,1-1-456,2-1-848,3 4-392,-2-1-777,-1 0-479,-1 7 1072</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47.374"/>
    </inkml:context>
    <inkml:brush xml:id="br0">
      <inkml:brushProperty name="width" value="0.05" units="cm"/>
      <inkml:brushProperty name="height" value="0.05" units="cm"/>
      <inkml:brushProperty name="color" value="#FF0066"/>
    </inkml:brush>
  </inkml:definitions>
  <inkml:trace contextRef="#ctx0" brushRef="#br0">1 387 13515,'8'11'2130,"1"-1"1,1 0 0,13 12-1,-10-10-131,-12-11-1754,0 1 1,1-1 0,-1 1-1,0-1 1,0 1 0,0 0-1,0-1 1,0 1-1,0 0 1,0 3 0,4 5 352,-5-10-595,0 0 0,0 1-1,0-1 1,0 0-1,0 0 1,0 0-1,0 0 1,0 0-1,1 0 1,-1 0-1,0 1 1,0-1-1,0 0 1,0 0-1,0 0 1,1 0-1,-1 0 1,0 0-1,0 0 1,0 0-1,0 0 1,1 0-1,-1 0 1,0 0-1,0 0 1,0 0-1,0 0 1,1 0-1,-1 0 1,0 0-1,0 0 1,0 0-1,0 0 1,1 0-1,-1 0 1,0 0-1,0 0 1,0-1-1,0 1 1,0 0-1,0 0 1,1 0-1,-1 0 1,0 0-1,0 0 1,0 0-1,0-1 1,0 1-1,0 0 1,0 0-1,0 0 1,0 0-1,1-1 1,-1 1-1,0 0 1,0 0-1,0 0 1,5-10 16,1-13-112,-1 1 1,0-1-1,1-38 1,6-29-381,-7 106 464,0 1 0,13 24 0,-16-38 23,0 1-1,1-1 1,-1 1 0,1-1-1,0 0 1,0 0 0,0-1-1,0 1 1,1 0 0,-1-1 0,1 0-1,-1 0 1,1 0 0,0 0-1,0-1 1,0 1 0,5 0-1,-3-1 19,-1-1-1,1 1 1,0-1-1,-1-1 1,1 1-1,0-1 1,-1 0 0,1 0-1,-1 0 1,1-1-1,-1 0 1,7-3-1,1-1 11,0-1 0,-1 0 0,0-1 0,-1 0 0,0-1 0,0 0 0,-1-1 0,0 0 0,11-15 0,-15 18-11,-1-1 0,0 0-1,-1 0 1,1 0 0,-2 0 0,1-1 0,-1 1 0,0-1 0,-1 0 0,0 0-1,-1 0 1,0 0 0,0 0 0,-1-1 0,-1-12 0,-1 6-20,-6-24 0,7 35-13,-1-1 0,0 0 0,0 1 0,0-1 0,-1 1 0,0 0 0,-5-8 0,8 13 2,-1 0 0,1-1-1,0 1 1,-1 0 0,1-1 0,0 1-1,-1 0 1,1 0 0,0-1-1,-1 1 1,1 0 0,-1 0 0,1 0-1,-1-1 1,1 1 0,-1 0-1,1 0 1,0 0 0,-1 0 0,1 0-1,-1 0 1,1 0 0,-1 0-1,1 0 1,-1 0 0,1 0 0,-1 0-1,1 1 1,-1-1 0,1 0-1,0 0 1,-1 0 0,1 1-1,-1-1 1,1 0 0,0 0 0,-1 1-1,1-1 1,0 0 0,-1 1-1,1-1 1,0 0 0,-1 1 0,1-1-1,0 1 1,0-1 0,-1 1-1,-1 2 0,1 0-1,-1 0 0,0 0 1,1 0-1,-2 5 0,0 4 63,1-1-1,0 1 1,1 0-1,0 0 1,0 0-1,2-1 1,-1 1-1,1 0 1,1 0-1,0-1 1,1 1-1,7 19 1,-7-23 60,1 0 0,-1-1 1,1 1-1,1-1 0,-1 0 1,1-1-1,0 1 0,1-1 1,0 0-1,0 0 0,0-1 1,0 0-1,1 0 0,0 0 0,0-1 1,0 0-1,1 0 0,15 5 1,-12-6-1,-1-1 1,1 0 0,-1 0 0,1-1 0,0-1-1,10 0 1,-15 0-142,-1-1 0,0 1 0,1-1 0,-1-1 0,0 1 1,0-1-1,0 0 0,0 0 0,0 0 0,0 0 0,-1-1 0,1 0 0,7-7 0,2-4-1916,14-20-1,-1 0 216</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7.002"/>
    </inkml:context>
    <inkml:brush xml:id="br0">
      <inkml:brushProperty name="width" value="0.05" units="cm"/>
      <inkml:brushProperty name="height" value="0.05" units="cm"/>
      <inkml:brushProperty name="color" value="#FF0066"/>
    </inkml:brush>
  </inkml:definitions>
  <inkml:trace contextRef="#ctx0" brushRef="#br0">0 501 12123,'2'0'346,"0"1"1,0 0 0,-1 0 0,1 0 0,0 0 0,-1 0 0,1 1 0,-1-1-1,1 0 1,-1 1 0,0-1 0,0 1 0,1 0 0,0 2 0,15 28 1454,-15-28-1431,7 17 662,10 35 0,-16-45-882,0 1-1,-1-1 1,0 1-1,-1-1 1,-1 15-1,0-25-138,0 0 0,1-1 0,-1 1 0,0 0 0,0-1 0,-1 1 0,1 0 0,0 0 0,0-1 1,0 1-1,0 0 0,-1-1 0,1 1 0,0 0 0,0-1 0,-1 1 0,1-1 0,-1 1 0,1 0 0,0-1 0,-1 1 0,1-1 0,-1 1 0,-1 0 0,2-1-5,-1-1 0,0 1 0,1 0 0,-1-1 0,0 1 0,1 0 0,-1-1 0,1 1 0,-1-1 0,1 1 0,-1-1 0,1 1 1,-1-1-1,1 0 0,-1 1 0,1-1 0,0 0 0,-1 1 0,1-1 0,0 0 0,-1 1 0,1-1 0,0 0 0,0-1 0,-8-23 1,2 0-1,1 0 1,1-1 0,-1-43-1,1 15-71,-12-277-651,16 314 693,1 1-1,0-1 1,2 1 0,6-29 0,-8 42 38,1-1 1,-1 0 0,1 1-1,0-1 1,-1 1-1,2 0 1,-1 0-1,0 0 1,1 0-1,-1 0 1,6-4-1,-6 5 18,0 1-1,0 0 1,0 0-1,1-1 1,-1 2-1,1-1 1,-1 0 0,0 0-1,1 1 1,-1 0-1,1-1 1,-1 1-1,1 0 1,0 0-1,-1 0 1,1 1 0,-1-1-1,1 0 1,3 2-1,2 1 124,0 1 0,-1 0-1,1 0 1,-1 0 0,0 1 0,0 0-1,-1 0 1,10 10 0,0-1 163,18 16 146,-2 1 1,0 2 0,-3 1-1,0 2 1,26 43 0,40 86-209,-89-154-571,0-1 0,9 10 0,-8-12-1150,-16-14-3685,-17-15 5950,3 2-176</inkml:trace>
  <inkml:trace contextRef="#ctx0" brushRef="#br0" timeOffset="1">132 510 14947,'0'0'1240,"6"-1"665,5-11-145,11-5-551,7-7-153,9-6-408,1-1-200,1 0-400,-2 0-384,-5 5-816,-1 1-665,0 1-551,6 4 1023</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6.847"/>
    </inkml:context>
    <inkml:brush xml:id="br0">
      <inkml:brushProperty name="width" value="0.05" units="cm"/>
      <inkml:brushProperty name="height" value="0.05" units="cm"/>
      <inkml:brushProperty name="color" value="#FF0066"/>
    </inkml:brush>
  </inkml:definitions>
  <inkml:trace contextRef="#ctx0" brushRef="#br0">1 34 9962,'1'-2'390,"1"-1"0,0 0 0,0 1 0,1 0 0,-1-1 0,0 1 0,1 0 0,-1 0 0,1 0 0,0 1-1,0-1 1,0 1 0,0-1 0,5-1 0,-7 3-221,0 0 0,1-1-1,-1 1 1,1 0-1,-1-1 1,1 1 0,-1 0-1,1 0 1,0 0 0,-1 1-1,1-1 1,-1 0 0,0 0-1,1 1 1,-1-1 0,1 1-1,-1-1 1,1 1 0,-1 0-1,0 0 1,0-1-1,1 1 1,-1 0 0,0 0-1,0 0 1,0 0 0,0 0-1,0 1 1,0-1 0,0 0-1,0 0 1,1 3 0,0 2 118,0 0 0,0 0 0,-1-1 1,0 1-1,0 0 0,0 0 1,-1 0-1,0 8 0,-6 50 862,5-61-1099,-31 181 750,7-48-726,24-127-75,0-1-1,0 1 1,0 0 0,2 12-1,-1-21 2,0 0 1,0 1-1,0-1 0,0 0 0,0 0 1,0 1-1,0-1 0,0 0 0,0 0 1,0 1-1,0-1 0,1 0 0,-1 0 1,0 0-1,0 1 0,0-1 0,0 0 1,0 0-1,1 0 0,-1 1 0,0-1 1,0 0-1,0 0 0,0 0 0,1 0 0,-1 0 1,0 1-1,0-1 0,1 0 0,-1 0 1,0 0-1,0 0 0,0 0 0,1 0 1,-1 0-1,0 0 0,0 0 0,1 0 1,-1 0-1,0 0 0,0 0 0,1 0 1,8-6 4,2-4 6,-1-2-1,15-20 0,0-1 2,-13 19 1,0 0 1,1 1-1,0 0 1,1 1-1,19-13 1,-29 22-46,1 0 0,0 1 1,0-1-1,-1 1 0,1 0 0,1 0 1,-1 1-1,0-1 0,0 1 0,1 0 1,-1 1-1,0-1 0,1 1 0,-1 0 0,0 1 1,1-1-1,-1 1 0,0 0 0,1 0 1,-1 1-1,0-1 0,8 5 0,-9-4-197,1 1 0,0-1 0,0 0-1,0 0 1,0-1 0,10 2 0,-13-3 164,0 0 0,0 0 1,0 0-1,0-1 0,0 1 0,0 0 1,0-1-1,-1 0 0,1 1 0,0-1 1,0 0-1,0 0 0,-1 0 1,1 0-1,-1 0 0,1-1 0,-1 1 1,1 0-1,-1-1 0,0 1 1,3-4-1,2-4-37,0-1 0,0 0-1,-1 0 1,0-1 0,5-19 0,-4 14 88,-6 16 23,0 0-1,0-1 1,0 1-1,0 0 1,0 0-1,0-1 1,0 1-1,0 0 1,1 0 0,-1-1-1,0 1 1,0 0-1,0 0 1,0-1-1,0 1 1,0 0 0,1 0-1,-1 0 1,0-1-1,0 1 1,0 0-1,1 0 1,-1 0 0,0 0-1,0 0 1,0-1-1,1 1 1,-1 0-1,0 0 1,0 0-1,1 0 1,-1 0 0,0 0-1,0 0 1,1 0-1,-1 0 1,0 0-1,0 0 1,1 0 0,-1 0-1,0 0 1,0 0-1,1 0 1,-1 0-1,0 0 1,0 0-1,1 0 1,-1 1 0,0-1-1,0 0 1,1 0-1,-1 0 1,0 0-1,0 0 1,0 1 0,1-1-1,-1 0 1,10 15 802,-8-12-659,23 37 1150,22 37-517,-42-67-804,-4-7-57,0 0 0,0 0 0,1 0 0,-1 0 0,1 0 0,0-1 0,0 1 0,0 0 0,0-1 0,0 0 0,1 1 0,-1-1 0,3 2 1,-4-4 14,-1 0 1,1 0 0,-1 0-1,0 0 1,1 1 0,-1-1 0,1 0-1,-1 0 1,0 0 0,1 0 0,-1 0-1,1 0 1,-1 0 0,1-1 0,-1 1-1,0 0 1,1 0 0,-1 0 0,0 0-1,1 0 1,-1-1 0,1 1 0,-1 0-1,0 0 1,1-1 0,-1 1 0,0 0-1,0 0 1,1-1 0,6-11-1575,-7 11 1533,10-23-1356</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7.265"/>
    </inkml:context>
    <inkml:brush xml:id="br0">
      <inkml:brushProperty name="width" value="0.05" units="cm"/>
      <inkml:brushProperty name="height" value="0.05" units="cm"/>
      <inkml:brushProperty name="color" value="#FF0066"/>
    </inkml:brush>
  </inkml:definitions>
  <inkml:trace contextRef="#ctx0" brushRef="#br0">7 0 12019,'-5'19'712,"4"-1"176,6-1-384,2-2-424,6-3-616,0-1 296</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7.682"/>
    </inkml:context>
    <inkml:brush xml:id="br0">
      <inkml:brushProperty name="width" value="0.05" units="cm"/>
      <inkml:brushProperty name="height" value="0.05" units="cm"/>
      <inkml:brushProperty name="color" value="#FF0066"/>
    </inkml:brush>
  </inkml:definitions>
  <inkml:trace contextRef="#ctx0" brushRef="#br0">17 18 10322,'-2'3'660,"0"-1"0,1 1 0,-1 0 0,1 0 0,-1 0 0,1 0 0,0 0-1,0 0 1,0 0 0,0 0 0,1 0 0,-1 1 0,1-1 0,0 6 0,0-5-332,1-1-1,0 1 1,0-1 0,0 1-1,0-1 1,0 1 0,1-1 0,-1 0-1,1 0 1,0 1 0,4 4 0,-2-4-227,0 0 1,0 0 0,0 0 0,0 0 0,1-1 0,0 0 0,-1 0 0,1 0-1,0 0 1,1-1 0,-1 0 0,0 0 0,1 0 0,-1-1 0,1 0 0,10 1 0,-12-2-81,1 0 0,0 0 0,0 0 0,0-1 0,0 0 0,-1 0 0,1 0 0,8-3 0,-11 3-16,0 0-1,-1 0 0,1 0 0,-1 0 1,1 0-1,-1-1 0,1 1 1,-1 0-1,0-1 0,0 1 1,1-1-1,-1 1 0,0-1 0,0 0 1,-1 1-1,1-1 0,0 0 1,-1 0-1,1 0 0,-1 1 0,1-1 1,-1 0-1,0 0 0,0 0 1,0-3-1,0-7-212,-1 0 0,-1 1 0,0-1 0,0 0 1,-1 1-1,-1-1 0,-7-17 0,23 37-7254,23 12 3107,-16-11 3074</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18.129"/>
    </inkml:context>
    <inkml:brush xml:id="br0">
      <inkml:brushProperty name="width" value="0.05" units="cm"/>
      <inkml:brushProperty name="height" value="0.05" units="cm"/>
      <inkml:brushProperty name="color" value="#FF0066"/>
    </inkml:brush>
  </inkml:definitions>
  <inkml:trace contextRef="#ctx0" brushRef="#br0">0 189 8602,'6'0'589,"-1"-1"0,1 0 1,0 0-1,-1 0 0,1 0 1,-1-1-1,0 0 0,0 0 0,1-1 1,-1 0-1,-1 0 0,1 0 1,0 0-1,-1 0 0,0-1 1,1 0-1,-2 0 0,1 0 0,0-1 1,-1 1-1,0-1 0,0 0 1,3-5-1,-5 7-464,-1 0 1,1 0-1,-1 0 1,1 0-1,-1 0 1,0 0-1,0 1 1,0-1-1,-1 0 1,1 0-1,-2-5 1,2 8-103,0-1 1,0 0-1,0 0 1,0 0-1,-1 1 1,1-1-1,0 0 1,-1 0 0,1 0-1,0 1 1,-1-1-1,1 0 1,-1 1-1,1-1 1,-1 0-1,1 1 1,-1-1-1,1 1 1,-1-1-1,0 1 1,1-1-1,-1 1 1,0-1-1,0 1 1,1 0-1,-1-1 1,0 1-1,0 0 1,1 0 0,-1 0-1,0-1 1,0 1-1,0 0 1,0 0-1,1 0 1,-1 0-1,0 0 1,0 0-1,0 1 1,1-1-1,-1 0 1,0 0-1,0 1 1,-1 0-1,-1 0 7,1 1 0,-1 0 0,0 0 0,1 0 0,-1 0 0,1 1 0,0-1 0,0 1 0,0-1 0,0 1 0,0 0 0,0 0 0,1 0 0,0 0 0,-1 0 0,1 0 0,0 0 0,0 0 0,1 1-1,-1-1 1,1 0 0,0 0 0,-1 1 0,1-1 0,1 0 0,-1 1 0,0-1 0,1 0 0,1 5 0,-1-5-22,-1 0-1,1 0 0,1 1 1,-1-1-1,0 0 1,1 0-1,-1 0 1,1 0-1,0 0 1,0-1-1,0 1 1,0 0-1,1-1 1,-1 0-1,1 1 1,-1-1-1,1 0 1,0 0-1,0-1 1,0 1-1,0-1 0,0 1 1,0-1-1,1 0 1,-1 0-1,0 0 1,0-1-1,1 1 1,3-1-1,-6 0 1,1 0 0,0 0-1,0-1 1,0 1 0,0-1-1,0 1 1,0-1-1,0 0 1,-1 0 0,1 0-1,0 0 1,-1 0 0,1 0-1,0 0 1,1-3 0,22-27 129,-21 26-98,0-1 0,1 1-1,8-9 1,-4 8 99,1 0 0,-1 0 0,22-8 1,-20 9 269,0-1-1,19-11 1,-27 15-295,0-1 0,1 0 0,-1 0-1,0 0 1,0 0 0,-1 0-1,1-1 1,-1 0 0,1 1-1,-1-1 1,3-7 0,0-1-153,2-6-2017</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1.263"/>
    </inkml:context>
    <inkml:brush xml:id="br0">
      <inkml:brushProperty name="width" value="0.05" units="cm"/>
      <inkml:brushProperty name="height" value="0.05" units="cm"/>
      <inkml:brushProperty name="color" value="#FF0066"/>
    </inkml:brush>
  </inkml:definitions>
  <inkml:trace contextRef="#ctx0" brushRef="#br0">2 10 15795,'-1'0'4097,"12"0"-664,-10-10-2553</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3.965"/>
    </inkml:context>
    <inkml:brush xml:id="br0">
      <inkml:brushProperty name="width" value="0.05" units="cm"/>
      <inkml:brushProperty name="height" value="0.05" units="cm"/>
      <inkml:brushProperty name="color" value="#FF0066"/>
    </inkml:brush>
  </inkml:definitions>
  <inkml:trace contextRef="#ctx0" brushRef="#br0">8 295 8562,'0'-1'144,"0"1"1,0 0 0,0 0-1,0-1 1,0 1-1,0 0 1,0 0 0,-1-1-1,1 1 1,0 0-1,0 0 1,0 0 0,0-1-1,0 1 1,-1 0-1,1 0 1,0 0 0,0-1-1,-6-1 4924,11-3-2906,41-26 1098,-27 19-2427,20-16-1,113-87 1945,-118 93-2189,1 2 0,60-26 0,-69 38-550,-22 8-601,-14 7-938,2-4-3,1 1 0,0-2 0,-9 3 0,0 0 169</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4.380"/>
    </inkml:context>
    <inkml:brush xml:id="br0">
      <inkml:brushProperty name="width" value="0.05" units="cm"/>
      <inkml:brushProperty name="height" value="0.05" units="cm"/>
      <inkml:brushProperty name="color" value="#FF0066"/>
    </inkml:brush>
  </inkml:definitions>
  <inkml:trace contextRef="#ctx0" brushRef="#br0">88 0 11178,'-1'0'256,"0"1"-1,0-1 0,0 1 0,0-1 1,0 1-1,0-1 0,0 1 0,0-1 0,0 1 1,1 0-1,-1-1 0,0 1 0,0 0 1,1 0-1,-1 0 0,0 0 0,1 0 0,-2 1 1,-5 23 2792,-1 0-1786,-3-3-618,0-2 379,-14 38 0,23-52-869,1-1 0,-1 1 0,1 0-1,0-1 1,0 1 0,1 0 0,-1 0 0,1 0 0,1-1-1,-1 1 1,1 0 0,1 6 0,-1-9-122,0-1-1,0 1 1,0-1-1,0 0 1,0 1-1,0-1 1,1 0-1,-1 0 1,1 0-1,-1 0 1,1 0-1,0 0 1,0 0-1,0-1 1,0 1-1,0-1 1,3 2-1,-2-1-13,0-1 1,1 0-1,-1 0 1,0-1-1,1 1 0,-1-1 1,0 1-1,1-1 0,-1 0 1,0 0-1,6-1 1,3-2-24,-1 0 0,0 0 0,0-1 0,0-1 0,-1 1 0,17-11 0,4-5-1104,35-30-1,-17 8 177</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5.395"/>
    </inkml:context>
    <inkml:brush xml:id="br0">
      <inkml:brushProperty name="width" value="0.05" units="cm"/>
      <inkml:brushProperty name="height" value="0.05" units="cm"/>
      <inkml:brushProperty name="color" value="#FF0066"/>
    </inkml:brush>
  </inkml:definitions>
  <inkml:trace contextRef="#ctx0" brushRef="#br0">173 68 10634,'11'-14'1720,"-9"10"-1193,1 1-1,0 0 1,-1 0-1,0-1 1,1 0 0,-1 1-1,-1-1 1,1 0-1,0 0 1,1-7 0,-3 11-483,0 0 1,0 0-1,0-1 1,0 1 0,0 0-1,-1 0 1,1-1-1,0 1 1,0 0 0,0 0-1,0-1 1,0 1-1,0 0 1,0 0-1,0-1 1,-1 1 0,1 0-1,0 0 1,0-1-1,0 1 1,-1 0 0,1 0-1,0 0 1,0 0-1,0-1 1,-1 1 0,1 0-1,0 0 1,0 0-1,-1 0 1,1 0 0,-11 0 656,-9 8-217,2 4-243,0 1 0,2 0 0,-1 1 0,-24 29 0,39-41-227,-1 1 1,-8 9 47,-18 23-1,27-32-60,0 0 0,0 0 0,0 0 1,1 0-1,-1 1 0,1-1 0,0 1 0,-1-1 1,2 1-1,-1-1 0,0 1 0,1 0 1,-1 6-1,2-9-2,-1-1 1,0 1-1,0 0 1,0-1-1,0 1 1,0 0 0,1-1-1,-1 1 1,0-1-1,1 1 1,-1 0-1,0-1 1,1 1-1,-1-1 1,1 1-1,-1-1 1,1 1-1,-1-1 1,1 0 0,-1 1-1,1-1 1,-1 1-1,1-1 1,0 0-1,1 1 1,0-1-1,0 1-1,0-1 1,0 0 0,1 1-1,-1-1 1,0 0 0,0 0 0,3-1-1,3-1 1,0 1-1,-1-1 0,0-1 0,8-3 1,-3 0 2,-1-1 1,0 0-1,0-1 1,-1 0-1,0 0 1,0-1-1,8-12 1,-16 19 1,0 0 0,0 0 0,0 0 1,0 1-1,0-1 0,1 0 0,-1 1 0,5-3 1,-7 4-5,1 0 1,0 0 0,0 0 0,0-1 0,0 1 0,0 0 0,0 0-1,-1 0 1,1 0 0,0 0 0,0 0 0,0 1 0,0-1-1,0 0 1,0 0 0,-1 1 0,1-1 0,0 0 0,0 1-1,0-1 1,-1 1 0,1-1 0,0 1 0,-1-1 0,1 1-1,0 0 1,-1-1 0,1 1 0,0 1 0,12 17-1,13 24 1,-4-5 118,-12-20 113,0-1 0,0 2 0,9 28 0,-16-40-150,-1 0 1,0 0-1,-1 1 1,0-1-1,0 0 0,0 1 1,-1-1-1,0 0 0,0 1 1,-1-1-1,0 0 0,-1 0 1,-2 10-1,3-14-66,-1 1-1,0-1 0,1 0 1,-2 1-1,1-1 0,0 0 0,0 0 1,-1-1-1,0 1 0,1 0 1,-1-1-1,0 0 0,-1 1 1,1-1-1,-4 2 0,2-2-12,0 0-1,-1 0 0,1 0 0,-1 0 0,0-1 1,1 0-1,-1 0 0,0-1 0,-10 0 1,11 0-144,0 0 1,-1-1-1,1 0 1,0 0-1,0-1 1,0 1-1,0-1 1,0 0-1,0-1 1,-7-3-1,9 4-121,0 0 0,1 0 0,-1-1-1,0 1 1,1-1 0,0 0-1,-1 1 1,1-1 0,0 0 0,0 0-1,1-1 1,-1 1 0,1 0-1,0 0 1,-1-1 0,0-4 0,1-22-964</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6.100"/>
    </inkml:context>
    <inkml:brush xml:id="br0">
      <inkml:brushProperty name="width" value="0.05" units="cm"/>
      <inkml:brushProperty name="height" value="0.05" units="cm"/>
      <inkml:brushProperty name="color" value="#FF0066"/>
    </inkml:brush>
  </inkml:definitions>
  <inkml:trace contextRef="#ctx0" brushRef="#br0">1 32 13307,'5'-9'927,"-4"6"-444,1 1 0,-1-1 0,1 1 0,-1 0 0,1 0 0,-1 0 0,1 0 0,3-2 0,-5 4-436,0 0-1,0-1 1,0 1-1,0 0 0,0 0 1,0 0-1,1 0 1,-1 0-1,0 0 1,0 0-1,0 0 0,0 0 1,0 0-1,0 0 1,1 0-1,-1 0 0,0 0 1,0 0-1,0 0 1,0 0-1,0 0 1,0 0-1,1 0 0,-1 0 1,0 0-1,0 1 1,0-1-1,0 0 1,0 0-1,0 0 0,0 0 1,0 0-1,1 0 1,-1 0-1,0 0 1,0 0-1,0 1 0,0-1 1,0 0-1,0 0 1,0 0-1,0 0 0,2 9 807,-2 8-232,0-17-605,-10 71 1502,0 7-464,9-46-470,1 1 1,7 55 0,-5-73-498,1-1 0,1 1 0,0-1 0,1 0 0,0 0 0,1 0 0,1 0 0,10 14 0,-15-24-80,1-1-1,0 0 0,0 0 1,0 0-1,1 0 0,-1 0 1,0-1-1,1 1 0,0-1 0,0 0 1,6 3-1,-8-4-5,0-1-1,0 1 1,0-1 0,0 1-1,1-1 1,-1 0 0,0 1-1,0-1 1,0 0 0,0 0-1,0-1 1,0 1 0,0 0 0,1-1-1,-1 1 1,0-1 0,0 0-1,0 0 1,-1 1 0,1-1-1,0-1 1,0 1 0,0 0-1,-1 0 1,4-3 0,1-4-4,0 1 1,0-1 0,0 0-1,-1-1 1,0 0 0,7-17-1,-5 5-28,9-44-1,-20 82 34,2-11 4,1 1-1,-1-1 1,2 0 0,-1 0-1,0 13 1,1-17-5,1 0 0,-1-1 0,1 1 0,-1 0 0,1-1 0,-1 1-1,1 0 1,0-1 0,0 1 0,0-1 0,0 1 0,0-1 0,0 1 0,0-1 0,0 0 0,1 0 0,-1 0 0,0 1 0,1-1 0,-1 0 0,1-1-1,-1 1 1,1 0 0,0 0 0,-1-1 0,4 2 0,-1-1-1,-1 0 1,1-1-1,0 1 0,0-1 0,0 0 0,-1 0 1,1 0-1,0-1 0,0 1 0,0-1 1,-1 0-1,1 0 0,0 0 0,-1 0 0,1-1 1,-1 1-1,1-1 0,-1 0 0,0 0 0,0 0 1,0-1-1,0 1 0,0-1 0,4-5 0,0 1 1,-2 0 0,1-1-1,-1 0 1,0 0-1,-1 0 1,0-1-1,0 1 1,0-1-1,1-10 1,-5 19-1,1 0 0,-1-1 0,0 1-1,0 0 1,0 0 0,0 0 0,0-1 0,0 1 0,0 0 0,0 0 0,0-1 0,0 1 0,0 0-1,0 0 1,0-1 0,0 1 0,0 0 0,0 0 0,0 0 0,0-1 0,0 1 0,0 0 0,0 0-1,0-1 1,0 1 0,0 0 0,0 0 0,-1 0 0,1-1 0,0 1 0,0 0 0,0 0 0,0 0-1,-1 0 1,1-1 0,0 1 0,0 0 0,0 0 0,0 0 0,-1 0 0,1 0 0,0 0 0,0-1-1,-1 1 1,1 0 0,0 0 0,0 0 0,-1 0 0,1 0 0,0 0 0,0 0 0,-1 0 0,1 0-1,0 0 1,0 0 0,0 0 0,-1 0 0,1 1 0,0-1 0,-2 0-1,1 1 0,0-1 0,0 1 0,-1-1 0,1 1 0,0 0 0,0 0 1,0-1-1,0 1 0,-2 2 0,2-2 2,0 0 0,1 0 0,-1 0 1,0 1-1,0-1 0,0 0 0,1 0 0,-1 1 0,1-1 1,-1 1-1,1-1 0,-1 1 0,1-1 0,0 1 0,0-1 1,0 1-1,0-1 0,0 1 0,0-1 0,0 1 0,0-1 1,1 1-1,-1-1 0,1 0 0,-1 1 0,1-1 1,-1 1-1,1-1 0,0 0 0,-1 1 0,1-1 0,0 0 1,2 2-1,-1-1-61,0 0 0,0 0 0,0-1 0,0 1 0,1-1 0,-1 1 0,1-1 0,-1 0 0,1 0 0,-1 0 0,1 0 0,0 0 0,-1 0 0,1-1 0,0 0 0,0 1 0,-1-1 0,4 0 0,3-2-835,0 0 0,-1-1 0,1 0 1,-1 0-1,0-1 0,0 0 0,0-1 1,-1 1-1,11-9 0,3-1-1791,10-6 569</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36.760"/>
    </inkml:context>
    <inkml:brush xml:id="br0">
      <inkml:brushProperty name="width" value="0.05" units="cm"/>
      <inkml:brushProperty name="height" value="0.05" units="cm"/>
      <inkml:brushProperty name="color" value="#FF0066"/>
    </inkml:brush>
  </inkml:definitions>
  <inkml:trace contextRef="#ctx0" brushRef="#br0">42 171 11338,'-1'1'401,"0"-1"-1,-1 0 0,1 0 1,0 0-1,-1 1 0,1-1 1,0 1-1,0-1 0,-1 1 0,1-1 1,0 1-1,0 0 0,0-1 1,0 1-1,0 0 0,0 0 1,0 0-1,0 0 0,-1 1 0,0 1-39,0 0 0,0 0 0,1 0 0,-1 1 0,1-1 0,0 0-1,-2 6 1,2-4-271,0 0-1,0 0 1,1 0 0,-1 0-1,1-1 1,0 1-1,1 0 1,-1 0 0,1 0-1,0 0 1,2 6-1,-2-10-83,-1 1 0,1-1 0,0 0 0,-1 0 0,1 0 0,0 0 0,0 0 0,0 0 0,0 0 0,0 0 0,0 0 0,0 0 0,0 0 0,0 0 0,0-1 0,0 1 0,1 0 0,-1-1 0,0 1 0,1-1 0,-1 0 0,0 1 0,1-1 0,-1 0 0,0 0 0,1 0 1,-1 0-1,0 0 0,1 0 0,-1 0 0,1 0 0,-1 0 0,0-1 0,1 1 0,-1-1 0,0 1 0,0-1 0,1 1 0,0-2 0,5-2 2,-1 1 1,0-1-1,0-1 1,0 1 0,9-11-1,-4 4 6,-1 1 0,-1 1-1,0-1 1,-1 0 0,0-1-1,0 0 1,5-12 0,-12 23-10,-1-1 0,0 1 0,0 0 0,0-1 0,1 1 0,-1 0 0,0-1 0,0 1 0,0 0 0,0-1 0,0 1 0,0 0 0,0-1 0,0 1 0,0-1 0,0 1 0,0 0 0,0-1 0,0 1 0,0 0 0,0-1 0,0 1 0,-1-1 0,-5 3 70,-9 13 84,12-12-112,1 1-1,0 0 1,0 0 0,0 0-1,1 0 1,-1 0 0,1 0 0,0 1-1,0-1 1,1 0 0,-1 1 0,1-1-1,0 1 1,0 5 0,1-7-33,-1-1 0,1 1 0,-1-1-1,1 0 1,0 1 0,0-1 0,0 0 0,0 0 0,0 0 0,0 1 0,1-1 0,-1 0-1,1-1 1,-1 1 0,1 0 0,0 0 0,0-1 0,0 1 0,-1-1 0,2 1 0,-1-1-1,0 0 1,0 0 0,0 0 0,1 0 0,-1 0 0,4 0 0,-2 0-4,0-1 1,0 0 0,-1 0 0,1 0-1,0-1 1,0 1 0,0-1-1,0 0 1,0 0 0,0 0-1,-1 0 1,1-1 0,-1 1 0,1-1-1,-1 0 1,1 0 0,-1-1-1,0 1 1,0-1 0,4-4-1,2-2 85,0-1 0,0 0 0,-1-1 0,11-19 0,-14 21-46,-1 1 1,1-1-1,-2 0 0,1 0 1,-1-1-1,-1 1 0,1-1 0,-2 1 1,2-13-1,-3 24-27,1 0 0,0 0-1,-1 0 1,1 0 0,0 0 0,0 0 0,2 2-1,1 2 27,5 12 78,-4-8-41,0 0 1,0-1 0,1 0 0,11 13-1,-17-22-82,0 1 0,1-1 1,-1 1-1,1-1 0,-1 1 0,1-1 0,0 0 0,-1 1 0,1-1 0,-1 0 0,1 1 0,0-1 0,-1 0 0,1 0 0,0 1 0,-1-1 0,1 0 0,0 0 0,-1 0 0,1 0 0,0 0 0,-1 0 0,1 0 0,0 0 0,1-1 0,-1 1 0,0-1 1,0 0-1,0 0 0,1 1 0,-1-1 1,0 0-1,0 0 0,-1 0 0,1 0 0,0 0 1,0 0-1,1-2 0,1-3 2,-1 1-1,1-1 1,-1 0 0,3-12-1,-2 2 2,0 0-1,-1 1 1,-1-2-1,0 1 1,-3-25-1,2 40-3,0 0-1,0 0 1,0-1-1,-1 1 0,1 0 1,0 0-1,-1 0 1,1 0-1,-1 0 1,1 0-1,-1 0 1,1-1-1,-1 2 1,-1-3-1,2 3 0,-1 0-1,1 0 1,0 0 0,-1-1 0,1 1-1,0 0 1,-1 0 0,1 0-1,0 0 1,-1 0 0,1 0 0,0 0-1,-1 0 1,1 0 0,-1 0-1,1 0 1,0 0 0,-1 0 0,1 0-1,0 0 1,-1 1 0,1-1-1,0 0 1,-1 0 0,1 0-1,0 1 1,-1-1 0,1 0 0,-1 1-1,-1 1 4,0 0 0,0 1-1,0-1 1,0 1 0,0 0 0,0-1-1,1 1 1,-1 0 0,0 4-1,-3 8 8,0 1 0,1 0 0,1 0 0,1 0 0,0 1 0,2-1 0,-1 1 0,2-1-1,0 0 1,1 1 0,1-1 0,0 0 0,1 0 0,1 0 0,0-1 0,15 29 0,-17-39-601,0 0 0,0-1 0,1 0 0,0 1 1,-1-1-1,1-1 0,0 1 0,1-1 0,-1 1 1,1-1-1,0 0 0,6 3 0,26 7-2661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7.948"/>
    </inkml:context>
    <inkml:brush xml:id="br0">
      <inkml:brushProperty name="width" value="0.05" units="cm"/>
      <inkml:brushProperty name="height" value="0.05" units="cm"/>
      <inkml:brushProperty name="color" value="#FF0066"/>
    </inkml:brush>
  </inkml:definitions>
  <inkml:trace contextRef="#ctx0" brushRef="#br0">44 475 13379,'-1'1'376,"0"-1"1,-1 1 0,1 0-1,0 0 1,1 0 0,-1 0-1,0 0 1,0 0-1,0 0 1,0 0 0,0 1-1,-10 25 1876,9-19-1518,-3 6-73,1-1-1,1 1 0,-2 21 0,4-29-558,1 0-1,-1-1 1,1 1 0,1 0-1,-1 0 1,1-1-1,0 1 1,0-1-1,1 1 1,0-1-1,3 9 1,-3-12-81,0 1 0,0-1 1,0 1-1,0-1 0,0 0 0,0 0 0,1 0 0,-1 0 1,1 0-1,0-1 0,-1 1 0,1-1 0,0 1 1,0-1-1,0 0 0,0 0 0,0-1 0,0 1 1,0-1-1,0 1 0,0-1 0,0 0 0,1 0 1,-1 0-1,3-1 0,4-1-5,0 1 0,-1-1 0,1-1 0,-1 0 0,0 0 0,18-10 0,-8 2-10,0 0 0,-1-1 0,0-1 0,-1-1 1,-1-1-1,0 0 0,-1-1 0,26-35 0,-34 39-27,1 1-1,-2-1 1,0 0-1,0-1 1,-1 0-1,-1 1 1,0-1-1,-1-1 1,0 1 0,-1 0-1,0-1 1,-1 0-1,-1 1 1,0-1-1,-4-23 1,-1 13-85,0-1 0,-3 2 0,-14-38 1,14 45 73,0 0 0,-1 0 0,-1 1 1,0 0-1,-19-21 0,25 31 45,0 1-1,0 0 1,0 1 0,0-1-1,-1 0 1,0 1 0,0 0-1,0 0 1,0 1-1,0 0 1,0-1 0,-7-1-1,11 4 1,1 0-1,-1 0 1,0 0-1,1 0 1,-1 0-1,1 0 1,-1 0-1,0 0 1,1 1-1,-1-1 1,1 0 0,-1 0-1,1 0 1,-1 0-1,1 1 1,-1-1-1,0 0 1,1 1-1,0-1 1,-1 0-1,1 1 1,-1-1-1,1 1 1,-1 0-1,0 0 20,0 0-1,0 1 1,1-1 0,-1 1-1,0-1 1,1 1-1,-1-1 1,1 4 0,-1 4 133,0 0 0,1 14 1,0-17-78,1 10 75,0-1 0,1 1 0,1-1-1,0 1 1,1-1 0,1 0 0,0-1 0,12 22 0,-8-19-49,1 0-1,2-1 1,-1 0 0,2-1-1,0 0 1,20 17 0,42 31 45,18 17-362,-74-64-1029,-13-12-942,-13-11 137,-39-38-4266,29 27 4999</inkml:trace>
  <inkml:trace contextRef="#ctx0" brushRef="#br0" timeOffset="1">126 369 8554,'2'-11'512,"1"0"240,2-2-656,1 0-1616,5 7 1024</inkml:trace>
  <inkml:trace contextRef="#ctx0" brushRef="#br0" timeOffset="2">94 315 14355,'2'2'1200,"3"-2"721,6-2-193,13-6-400,4-6-183,10-5-361,2 0-200,-1 1-336,-4 1-80,-3 4-456,1 5-280,-14 4-1241,-1 4-535,-1 0 1240</inkml:trace>
  <inkml:trace contextRef="#ctx0" brushRef="#br0" timeOffset="3">548 236 14571,'4'22'1825,"3"0"887,-1-3-447,0-3-489,7-3-784,-2-2-264,2 0-424,1 0-152,0-2-152,-1-2-336,-2-6-880,-1-1-800,2-6 983</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0.391"/>
    </inkml:context>
    <inkml:brush xml:id="br0">
      <inkml:brushProperty name="width" value="0.05" units="cm"/>
      <inkml:brushProperty name="height" value="0.05" units="cm"/>
      <inkml:brushProperty name="color" value="#FF0066"/>
    </inkml:brush>
  </inkml:definitions>
  <inkml:trace contextRef="#ctx0" brushRef="#br0">15 1 12651,'-14'5'296</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1.336"/>
    </inkml:context>
    <inkml:brush xml:id="br0">
      <inkml:brushProperty name="width" value="0.05" units="cm"/>
      <inkml:brushProperty name="height" value="0.05" units="cm"/>
      <inkml:brushProperty name="color" value="#FF0066"/>
    </inkml:brush>
  </inkml:definitions>
  <inkml:trace contextRef="#ctx0" brushRef="#br0">45 7 3841,'-7'-3'424,"-4"0"224,-1 3-1040,-3 3 352</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3.261"/>
    </inkml:context>
    <inkml:brush xml:id="br0">
      <inkml:brushProperty name="width" value="0.05" units="cm"/>
      <inkml:brushProperty name="height" value="0.05" units="cm"/>
      <inkml:brushProperty name="color" value="#FF0066"/>
    </inkml:brush>
  </inkml:definitions>
  <inkml:trace contextRef="#ctx0" brushRef="#br0">0 34 8794,'26'-13'2265,"-16"8"-659,-1 1-1,20-7 0,-27 11-1336,0 0-1,-1 0 0,1 0 0,0 0 0,-1 0 1,1 0-1,0 0 0,-1 1 0,1-1 0,-1 0 1,1 1-1,0 0 0,-1-1 0,1 1 0,-1 0 1,0 0-1,3 1 0,22 22 1242,-20-17-1108,2 2-66,0 0 0,0 1 0,-2-1 0,1 2 0,-1-1 0,6 15 0,23 71 689,-19-50-634,-8-21-206,63 199 1366,-69-213-1746,0-1 0,-1 1-1,0 11 1,-1-21 98,0-1 1,0 0-1,0 0 1,0 1-1,0-1 1,0 0 0,-1 0-1,1 1 1,0-1-1,0 0 1,0 0-1,-1 1 1,1-1-1,0 0 1,0 0-1,-1 0 1,1 0-1,0 1 1,0-1-1,-1 0 1,1 0-1,0 0 1,0 0 0,-1 0-1,1 0 1,0 0-1,-1 0 1,1 0-1,0 0 1,0 0-1,-1 0 1,1 0-1,0 0 1,-1 0-1,1 0 1,0 0-1,-1 0 1,1 0-1,-1-1 1,-10-2-2268,-6-11 616,5 8 1737</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3.725"/>
    </inkml:context>
    <inkml:brush xml:id="br0">
      <inkml:brushProperty name="width" value="0.05" units="cm"/>
      <inkml:brushProperty name="height" value="0.05" units="cm"/>
      <inkml:brushProperty name="color" value="#FF0066"/>
    </inkml:brush>
  </inkml:definitions>
  <inkml:trace contextRef="#ctx0" brushRef="#br0">138 101 7946,'-10'-7'1103,"0"0"0,0 0 0,0-1 0,1-1 0,-14-16 0,22 24-929,1 1-1,-1-1 1,1 0-1,-1 0 1,0 0-1,0 1 1,1-1-1,-1 0 1,0 1-1,0-1 1,0 1-1,1-1 1,-1 1-1,0-1 1,0 1-1,0 0 1,0-1-1,0 1 1,0 0-1,0 0 1,-2 0-1,2 0-50,0 0 0,0 1 0,1-1 0,-1 1 0,0-1 0,0 1-1,0-1 1,1 1 0,-1-1 0,0 1 0,1 0 0,-1 0 0,0-1-1,1 1 1,-1 0 0,1 0 0,-1-1 0,0 3 0,-2 5 350,0 0 1,1 0 0,-3 18-1,4-20-339,-7 39 218,-1 55 1,11-82-336,3-14-9,2-11-5,-3-3 0,1 0 0,-2 0 0,1 0 0,-1-1 0,2-16 0,3-6 10,-3 9-1,0 5-1,7-21 0,-10 35-7,0 0 0,1 0 1,-1 1-1,1-1 0,0 0 0,0 1 0,0 0 1,8-8-1,-10 11 11,1-1 1,-1 1-1,1 0 1,0 0-1,-1 0 0,1 0 1,0 0-1,0 0 1,0 1-1,0-1 1,0 0-1,0 1 1,0 0-1,0-1 0,0 1 1,0 0-1,0 0 1,0 0-1,0 0 1,0 0-1,0 1 1,0-1-1,-1 1 0,1-1 1,0 1-1,0 0 1,0 0-1,0-1 1,0 1-1,1 2 1,3 1 71,-1 0 1,0 1 0,0-1-1,0 1 1,0 1 0,-1-1-1,7 11 1,3 9 193,0 2 1,12 34-1,11 24-515,-30-72-311,0 0 0,1-1 1,1 0-1,12 14 0,14 8-616</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4.669"/>
    </inkml:context>
    <inkml:brush xml:id="br0">
      <inkml:brushProperty name="width" value="0.05" units="cm"/>
      <inkml:brushProperty name="height" value="0.05" units="cm"/>
      <inkml:brushProperty name="color" value="#FF0066"/>
    </inkml:brush>
  </inkml:definitions>
  <inkml:trace contextRef="#ctx0" brushRef="#br0">158 86 9402,'7'-13'3498,"-5"10"-2955,1-1-1,-1 0 1,0 0 0,-1 0 0,1 0 0,0 0-1,-1 0 1,0 0 0,0-1 0,-1 1 0,1 0-1,-1-8 1,0 12-505,0-1 0,0 1 0,0-1 0,0 1-1,-1-1 1,1 0 0,0 1 0,0-1 0,-1 1-1,1-1 1,0 1 0,-1-1 0,1 1 0,-1 0-1,1-1 1,0 1 0,-1-1 0,1 1 0,-1 0 0,1-1-1,-1 1 1,1 0 0,-1-1 0,0 1 0,-1 0 4,1-1 0,-1 1 0,1 0 0,0 0 1,-1 0-1,1 0 0,-1 0 0,1 0 0,-3 1 1,-1 0 35,0 1 1,1 0-1,-1-1 1,-8 6 0,1 1 34,1 0-1,0 1 1,0 1 0,1-1 0,-14 19 0,18-21-62,1 0 0,0 0 1,1 0-1,-1 0 0,2 1 0,-1 0 0,1 0 0,0 0 1,1 0-1,-3 12 0,5-19-45,0 1 1,0-1-1,0 0 0,0 0 1,0 0-1,0 0 0,0 1 0,0-1 1,0 0-1,1 0 0,-1 0 1,0 0-1,1 0 0,-1 0 1,1 0-1,-1 0 0,1 0 1,0 0-1,-1 0 0,1 0 1,1 1-1,0-1-1,-1 0-1,1 0 1,0 0-1,-1 0 1,1 0 0,0-1-1,-1 1 1,1-1-1,0 1 1,0-1 0,0 0-1,2 1 1,2-1 0,0-1 0,0 1 0,0-1-1,1 0 1,-1 0 0,10-4 0,-7 1 0,0-1-1,-1 1 0,0-2 1,0 1-1,-1-1 0,1 0 1,-1 0-1,0-1 0,-1 0 1,0-1-1,9-12 0,-9 2 9,-7 12 4,-2 9 1,2-2-7,1 1 0,-1 0 0,1-1 0,0 1 0,-1 0 0,1-1 0,0 1 1,0 0-1,0-1 0,0 1 0,0 0 0,1 0 0,-1-1 0,0 1 0,1 0 0,-1-1 0,1 1 0,1 2 0,15 27 384,-16-30-370,21 30 542,-12-18-272,0 2 0,13 26 1,-21-36-280,0-1 1,0 1 0,-1 0-1,1-1 1,-1 1 0,0 0-1,-1 0 1,1 0 0,-1 0-1,0 0 1,0 0 0,-1 0-1,1-1 1,-3 7 0,-1 3-89,-2-2 1,0 1-1,0-1 0,-1 0 1,-1 0-1,0-1 1,-1 0-1,0 0 0,0-1 1,-1-1-1,-1 1 1,-10 7-1,9-10-501,0 0 1,0-1-1,0 0 1,0-1-1,-16 5 1,27-10 369,-1 1 0,0 0 0,1-1 0,-1 0 0,1 1 0,-1-1 0,0 0 0,0 0 0,1 0 0,-1 0 0,0 0 0,1 0 0,-1-1 0,1 1 0,-1-1 0,0 1 1,1-1-1,-1 1 0,1-1 0,-1 0 0,1 0 0,-3-1 0,-2-6-1007</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5.566"/>
    </inkml:context>
    <inkml:brush xml:id="br0">
      <inkml:brushProperty name="width" value="0.05" units="cm"/>
      <inkml:brushProperty name="height" value="0.05" units="cm"/>
      <inkml:brushProperty name="color" value="#FF0066"/>
    </inkml:brush>
  </inkml:definitions>
  <inkml:trace contextRef="#ctx0" brushRef="#br0">22 28 12987,'0'-1'122,"-1"-15"1887,1 16-1885,-1-1-1,1 1 0,0-1 1,0 1-1,0-1 0,0 1 1,0-1-1,-1 1 0,1-1 1,0 1-1,0-1 0,-1 1 1,1-1-1,0 1 0,-1-1 1,1 1-1,0 0 0,-1-1 1,1 1-1,-1 0 1,1-1-1,-1 1 0,1 0 1,-1 0-1,0-1 0,1 1-57,0 0-1,0 0 0,-1 0 1,1 1-1,0-1 1,-1 0-1,1 0 0,0 0 1,-1 0-1,1 0 1,0 1-1,0-1 0,-1 0 1,1 0-1,0 0 0,0 1 1,0-1-1,-1 0 1,1 0-1,0 1 0,0-1 1,0 0-1,0 1 1,0-1-1,-1 0 0,1 0 1,0 1-1,0-1 0,0 0 1,0 1-1,0-1 1,0 0-1,0 1 0,-2 14 522,2-12-396,-3 59 677,2 1 0,3 0 0,3-1 0,13 66-1,-16-116-804,1 0 0,0 0 0,1 0 0,1 0 0,7 14 0,-12-25-60,1 0-1,-1 0 1,1 0 0,0 0 0,-1 0-1,1 0 1,0-1 0,0 1-1,-1 0 1,1 0 0,0-1 0,0 1-1,0-1 1,0 1 0,0-1 0,0 1-1,0-1 1,0 1 0,0-1-1,0 0 1,1 0 0,0 1 0,0-1-1,0-1 0,0 1 1,-1 0-1,1-1 0,0 1 0,-1-1 1,1 0-1,-1 1 0,1-1 1,-1 0-1,1 0 0,-1 0 1,2-2-1,5-4-4,-1 0 1,0-1-1,11-16 0,-14 18-6,5-5-38,-2 1-1,0-2 1,0 1 0,-1-1 0,6-13 0,-23 43-120,8-8 170,1 1 0,-1-1 1,2 1-1,0 0 0,0-1 0,1 1 0,0 0 1,3 19-1,-2-21 18,1 0 1,0-1-1,1 1 0,0-1 1,0 0-1,0 0 1,1 0-1,1 0 1,-1-1-1,1 0 0,8 9 1,-11-13-12,1-1 0,-1 1 0,1-1 0,-1 0 0,1 0 1,0 0-1,0 0 0,0 0 0,0-1 0,1 1 0,-1-1 0,0 0 0,1 0 1,-1 0-1,0-1 0,1 1 0,-1-1 0,1 0 0,-1 0 0,1 0 0,-1 0 1,1 0-1,-1-1 0,1 0 0,3-1 0,-3 1 1,-1-1-1,1 1 0,-1-1 1,1 0-1,-1-1 1,0 1-1,1 0 1,-1-1-1,-1 0 1,1 0-1,0 0 1,-1 0-1,1 0 1,-1 0-1,0-1 1,0 1-1,0-1 0,-1 1 1,1-1-1,-1 0 1,2-7-1,0-6-6,0-1 0,-2 1-1,1 0 1,-2-1 0,-2-22-1,-2 25-10,4 15 5,0-1 0,0 1-1,0 0 1,-1-1 0,1 1 0,0-1-1,0 1 1,0-1 0,-1 1 0,1 0-1,0-1 1,-1 1 0,1-1 0,0 1-1,-1 0 1,1-1 0,0 1 0,-1 0-1,1 0 1,-1-1 0,1 1 0,-1 0-1,1 0 1,-1-1 0,9 20-3,18 34 9,-16-32 1,23 36 0,-31-53-4,0-1 0,0 1-1,0 0 1,-1 0 0,0 0-1,1 0 1,-1 0 0,0 1-1,-1-1 1,1 0 0,-1 5-1,0 0 15,0 1 0,-1-1-1,-4 17 1,5-25-36,0-1 0,0 0-1,0 0 1,0 1 0,0-1 0,0 0 0,-1 1 0,1-1-1,0 0 1,0 0 0,0 1 0,0-1 0,0 0-1,0 1 1,0-1 0,0 0 0,1 0 0,-1 1 0,0-1-1,0 0 1,0 1 0,0-1 0,0 0 0,0 0 0,0 1-1,1-1 1,-1 0 0,0 0 0,0 1 0,0-1-1,1 0 1,-1 0 0,0 0 0,0 1 0,1-1 0,-1 0-1,13-3-2207,14-13-2272,-5-3 677,-11 8 2749</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6.093"/>
    </inkml:context>
    <inkml:brush xml:id="br0">
      <inkml:brushProperty name="width" value="0.05" units="cm"/>
      <inkml:brushProperty name="height" value="0.05" units="cm"/>
      <inkml:brushProperty name="color" value="#FF0066"/>
    </inkml:brush>
  </inkml:definitions>
  <inkml:trace contextRef="#ctx0" brushRef="#br0">216 22 8682,'-10'-8'2484,"8"6"-1849,1 1 1,-1-1-1,1 1 1,-1 0-1,0 0 1,1 0-1,-1 0 1,0 0 0,-3-1-1,5 2-543,-1 0 0,1 0 0,0 0-1,0 0 1,-1 1 0,1-1 0,0 0 0,-1 0 0,1 1-1,0-1 1,0 0 0,0 1 0,-1-1 0,1 0-1,0 0 1,0 1 0,0-1 0,0 0 0,0 1 0,-1-1-1,1 0 1,0 1 0,0-1 0,0 1 0,0-1 0,0 0-1,0 1 1,0 0 0,0 14 638,0-11-403,5 122 2512,-2 65-395,-4-182-2369,0 0-1,-1 0 0,0-1 1,-1 1-1,1 0 1,-2-1-1,1 0 0,-1 0 1,0 0-1,-1 0 0,-7 9 1,10-14-52,0 0 0,-1 0 1,1 0-1,-1-1 0,0 1 0,0-1 1,0 1-1,0-1 0,0 0 0,-1 0 1,1 0-1,-1-1 0,1 1 0,-1-1 1,1 0-1,-1 0 0,0 0 0,0-1 1,1 1-1,-1-1 0,0 0 1,0 0-1,0 0 0,0 0 0,1-1 1,-1 0-1,0 0 0,-4-1 0,6 1-154,-1 0-1,1 0 0,-1 0 0,1 0 0,0 0 0,-1-1 0,1 1 1,0-1-1,0 0 0,0 1 0,0-1 0,0 0 0,1 0 1,-1 0-1,0-1 0,1 1 0,0 0 0,0 0 0,-1-1 1,1 1-1,0-1 0,1 1 0,-1-1 0,0 1 0,0-4 1,1 2-116,0 0 1,1 1-1,-1-1 1,1 1 0,-1 0-1,1-1 1,0 1-1,0-1 1,0 1-1,1 0 1,-1 0 0,1 0-1,0 0 1,0 0-1,0 0 1,0 0-1,0 0 1,5-3 0,3-3-2058,-6 7 925</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6.661"/>
    </inkml:context>
    <inkml:brush xml:id="br0">
      <inkml:brushProperty name="width" value="0.05" units="cm"/>
      <inkml:brushProperty name="height" value="0.05" units="cm"/>
      <inkml:brushProperty name="color" value="#FF0066"/>
    </inkml:brush>
  </inkml:definitions>
  <inkml:trace contextRef="#ctx0" brushRef="#br0">125 16 13619,'0'-1'206,"0"0"-1,0 0 1,-1 1 0,1-1 0,0 0 0,0 0-1,-1 1 1,1-1 0,-1 0 0,1 0 0,-1 1-1,1-1 1,-1 0 0,0 1 0,1-1 0,-1 1-1,1-1 1,-1 1 0,0-1 0,0 1 0,1-1-1,-1 1 1,0 0 0,-1-1 0,1 1-33,-1 0 0,1 0 0,0 0 0,0 1 1,0-1-1,-1 0 0,1 1 0,0-1 0,0 1 1,0-1-1,0 1 0,0-1 0,0 1 0,0 0 1,-1 1-1,-4 2 157,1 1 0,1 0 1,-1 0-1,1 1 1,-5 7-1,-2 5 7,2 0 1,0 1-1,-8 27 0,14-37-300,0 0 1,1 0-1,0 0 0,1 1 0,0-1 1,0 0-1,1 0 0,1 1 1,-1-1-1,3 10 0,-3-17-34,1 0 1,-1 0-1,1 0 1,0 1-1,0-1 0,0 0 1,0 0-1,0 0 0,0 0 1,0 0-1,1-1 1,-1 1-1,1 0 0,0-1 1,-1 1-1,4 1 0,-3-2-1,-1 0 0,1 0 0,0 0 0,0-1 0,0 1 0,0-1 0,0 1 0,0-1 0,0 0 0,0 0 0,1 0 0,-1 0 0,0 0 0,0 0 0,2-1 0,2-1 1,1 0 0,0-1 0,-1 1 1,0-2-1,0 1 0,0 0 0,0-1 0,0 0 0,8-8 0,1-5-31,0 0-1,20-29 1,-28 36-24,-9 13 37,1-1 0,0 1 1,0-1-1,0 1 0,0-1 0,1 1 1,-1-1-1,1 1 0,-1 0 1,1 0-1,0-1 0,0 1 0,0 0 1,0-1-1,1 1 0,-1 0 0,1-1 1,0 1-1,-1-1 0,3 4 1,-1-1 17,0 0 0,0 0 0,1 0 0,0 0 0,0 0 1,1 0-1,-1-1 0,1 1 0,6 4 0,-7-6 20,0 0-1,1-1 1,0 0-1,-1 1 1,1-1-1,0 0 0,0-1 1,0 1-1,0-1 1,0 1-1,7 0 1,-9-2 7,0 0 1,0 0 0,0 0-1,0 0 1,0 0 0,0-1-1,0 1 1,0-1 0,0 1-1,0-1 1,0 0 0,0 0-1,0 0 1,-1 0 0,1 0-1,0 0 1,-1 0 0,1-1-1,0 1 1,-1-1 0,0 1 0,1-1-1,-1 1 1,0-1 0,0 0-1,1-2 1,-1 2 8,0-1 0,0 1 1,0 0-1,-1 0 0,1-1 0,-1 1 1,1-1-1,-1 1 0,0 0 0,0-1 1,0 1-1,-1 0 0,1-1 0,0 1 1,-1-1-1,-1-2 0,-1-5 35,-1 0 0,-8-13 0,5 9-43,-1-5-366,-1 0 0,-1 1 0,-1 0 0,-1 0 0,-20-24 0,18 31-1554,14 10 1771,-1 1 0,1 0 1,0 0-1,0 0 1,0 0-1,-1-1 1,1 1-1,0 0 1,0 0-1,-1 0 1,1 0-1,0 0 1,0-1-1,-1 1 0,1 0 1,0 0-1,0 0 1,-1 0-1,1 0 1,0 0-1,0 0 1,-1 0-1,1 0 1,0 0-1,-1 0 1,1 0-1,0 0 0,0 0 1,-1 1-1,1-1 1,0 0-1,0 0 1,-1 0-1,1 0 1,0 0-1,0 1 1,-1-1-1,1 0 1,0 0-1,0 0 0,0 1 1,0-1-1,-1 0 1,1 0-1,0 0 1,0 1-1,0-1 1,0 0-1,0 0 1,-1 1-1,2 8-1200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7.760"/>
    </inkml:context>
    <inkml:brush xml:id="br0">
      <inkml:brushProperty name="width" value="0.05" units="cm"/>
      <inkml:brushProperty name="height" value="0.05" units="cm"/>
      <inkml:brushProperty name="color" value="#FF0066"/>
    </inkml:brush>
  </inkml:definitions>
  <inkml:trace contextRef="#ctx0" brushRef="#br0">226 19 10850,'0'-1'500,"0"0"-1,0 0 0,0 0 1,0-1-1,0 1 0,0 0 0,0 0 1,-1 0-1,1 0 0,0 0 1,-1 0-1,1 0 0,0 0 1,-2-2-1,-4 4 2398,-3 11-2603,-3 6 279,8-13-514,0 0-1,1-1 1,0 2 0,0-1-1,0 0 1,0 1 0,1-1-1,0 1 1,0 0-1,1-1 1,-1 1 0,1 0-1,0 0 1,1 6 0,0-15-78,1-1 0,0 1 0,0-1 1,1 1-1,-1 0 0,1-1 0,-1 1 1,1 0-1,0 0 0,0 0 0,1 1 0,-1-1 1,0 0-1,4-2 0,-5 5 20,-1 0 0,0-1-1,1 1 1,-1 0 0,1 0 0,-1 0 0,1 0-1,-1 0 1,0 0 0,1-1 0,-1 1-1,1 0 1,-1 0 0,1 0 0,-1 0-1,1 1 1,-1-1 0,1 0 0,-1 0-1,0 0 1,1 0 0,-1 0 0,1 1-1,-1-1 1,1 0 0,-1 0 0,0 1-1,1-1 1,-1 0 0,0 0 0,1 1-1,-1-1 1,0 0 0,0 1 0,1-1 0,-1 1-1,0-1 1,0 0 0,1 1 0,-1 0-1,7 20 103,-6-18-79,5 22 414,3 33 0,-5-34 232,9 42-1,-1-30-146,-6-18-209,0 1-1,-1 0 1,-1 0-1,4 38 1,-8-46-287,-1 0 0,0-1-1,-1 1 1,1 0 0,-2-1 0,0 1 0,0-1 0,-1 0 0,0 0-1,-6 10 1,7-15-29,0 0 0,0 0-1,0-1 1,-1 1-1,1-1 1,-1 0 0,0 0-1,0 0 1,-1 0-1,1-1 1,-1 0 0,0 0-1,0 0 1,0 0 0,0-1-1,0 0 1,-1 0-1,1 0 1,-1-1 0,-8 2-1,10-3-60,-1 0-1,0-1 0,1 1 1,-1-1-1,1 0 0,-1 0 1,1-1-1,-1 1 1,1-1-1,0 0 0,0 0 1,-1 0-1,2-1 1,-1 1-1,0-1 0,0 0 1,1 0-1,0-1 0,-4-3 1,-2-4-339,0 0 0,0-1 0,1 0 0,-11-25 0,17 33 391,0 1-1,0-1 1,1 0-1,0 0 1,-1-1-1,2 1 1,-1 0 0,0 0-1,1 0 1,0-1-1,0 1 1,0 0-1,0 0 1,1-1-1,-1 1 1,1 0 0,0 0-1,1 0 1,-1 0-1,1 0 1,0 0-1,0 0 1,0 0-1,0 1 1,0-1 0,1 1-1,0 0 1,0-1-1,0 1 1,0 0-1,0 1 1,0-1-1,1 1 1,-1-1 0,7-2-1,18-8 179,45-16 0,-51 22-16,-1-1 1,0-1-1,0-1 0,30-19 1,-42 22-61,-1-1 0,0 0 0,0-1 1,-1 1-1,0-1 0,0-1 0,-1 1 0,0-1 0,-1 0 1,0 0-1,-1-1 0,0 0 0,4-19 0,-7 30-92,-1-1-1,0 1 1,0-1 0,0 0-1,1 1 1,-1-1-1,0 1 1,0-1-1,0 0 1,0 1 0,0-1-1,0 1 1,-1-1-1,1 0 1,0 1-1,0-1 1,0 1 0,0-1-1,-1 0 1,1 1-1,0-1 1,-1 1-1,1-1 1,0 1 0,-1-1-1,1 1 1,-1-1-1,1 1 1,-1 0-1,1-1 1,-1 1 0,1-1-1,-1 1 1,1 0-1,-1 0 1,1-1-1,-1 1 1,1 0 0,-1 0-1,0 0 1,1 0-1,-1-1 1,0 1 0,1 0-1,-1 0 1,1 0-1,-1 0 1,0 1-1,0-1 1,-2 0-1,1 1 0,0-1 0,0 1 0,-1 0-1,1-1 1,0 1 0,0 0 0,0 0 0,0 1 0,0-1 0,0 0 0,-2 3 0,1-1 1,0 1 0,1-1 0,-1 1 0,1 0 0,0 0 0,0 0 0,1 0 0,-1 0 0,1 1 0,0-1 0,0 0 0,0 1 1,0-1-1,1 0 0,0 1 0,0 5 0,0-8 25,0 0 0,1 1 0,-1-1 0,1 0 0,0 0 0,-1 0 0,1 0 0,0 0 0,0 0 0,0 0 0,0 0 0,1 0 0,-1 0 0,1 0 0,-1-1 0,1 1 0,-1-1 0,1 1 0,0-1 1,0 0-1,0 1 0,0-1 0,0 0 0,0 0 0,0 0 0,0-1 0,0 1 0,0 0 0,0-1 0,0 1 0,1-1 0,-1 0 0,4 0 0,-1 0 91,1-1 1,0 0-1,0 0 1,-1 0-1,1-1 1,0 0-1,-1 0 0,0 0 1,1-1-1,7-5 1,-5 3 0,0 1 1,1 0 0,11-3-1,-17 6-72,0 0-1,1 0 1,-1 0 0,1 1-1,0-1 1,-1 1-1,1 0 1,-1 0-1,1 1 1,-1-1-1,1 1 1,-1-1-1,1 1 1,-1 0-1,1 0 1,-1 1-1,0-1 1,0 1 0,1-1-1,-1 1 1,0 0-1,-1 0 1,1 1-1,0-1 1,-1 1-1,1-1 1,2 4-1,11 16 484,-13-17-381,0 0 1,0 0-1,0-1 0,1 0 1,0 0-1,-1 0 1,2 0-1,-1 0 0,0-1 1,1 1-1,0-1 1,5 2-1,-8-4-118,0-1 0,-1 0 0,1 1 0,0-1 0,-1 0 0,1 0 0,0 0 0,-1-1 0,1 1 0,0 0 0,-1-1 0,1 1 0,-1-1 0,1 1 0,0-1 0,-1 0 0,3-1 0,25-19-126,-18 12-38,62-46-2180,36-29-5552,-61 44 5758</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3:58.132"/>
    </inkml:context>
    <inkml:brush xml:id="br0">
      <inkml:brushProperty name="width" value="0.05" units="cm"/>
      <inkml:brushProperty name="height" value="0.05" units="cm"/>
      <inkml:brushProperty name="color" value="#FF0066"/>
    </inkml:brush>
  </inkml:definitions>
  <inkml:trace contextRef="#ctx0" brushRef="#br0">68 0 13851,'-9'19'2296,"-5"2"2105,-2-1-1696,0-9-1657,3-1-888,15-17-320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37.765"/>
    </inkml:context>
    <inkml:brush xml:id="br0">
      <inkml:brushProperty name="width" value="0.05" units="cm"/>
      <inkml:brushProperty name="height" value="0.05" units="cm"/>
      <inkml:brushProperty name="color" value="#FF0066"/>
    </inkml:brush>
  </inkml:definitions>
  <inkml:trace contextRef="#ctx0" brushRef="#br0">0 204 3265,'5'1'73,"0"0"1,0 0-1,0 0 1,0 0 0,0-1-1,0 0 1,-1 0-1,7-1 1,40-10 779,-12 2 680,298-19 1819,-138 17-2643,674-65 419,-174 34-462,-405 28-295,328-2-140,-4 48-204,-525-19 150,114 33-1,-20-4 113,-140-34-307,96 5 1,51-26-138,-54 1-2993,-104 11 2017</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8.794"/>
    </inkml:context>
    <inkml:brush xml:id="br0">
      <inkml:brushProperty name="width" value="0.05" units="cm"/>
      <inkml:brushProperty name="height" value="0.05" units="cm"/>
      <inkml:brushProperty name="color" value="#FF0066"/>
    </inkml:brush>
  </inkml:definitions>
  <inkml:trace contextRef="#ctx0" brushRef="#br0">1 178 13035,'0'0'2968,"9"-1"-2079,2-4-337,7 0-408,-1 2-528,4 0-280,-1 1-761,-4 1-447,3 1 1072</inkml:trace>
  <inkml:trace contextRef="#ctx0" brushRef="#br0" timeOffset="1">189 229 10778,'5'20'970,"18"53"3740,-20-64-4017,1-1 1,0 0-1,0 0 0,1 0 1,0-1-1,7 10 0,-9-14-509,0-1 0,0 1 0,0 0 0,0-1 0,0 0 0,1 0-1,-1 0 1,1 0 0,-1 0 0,1-1 0,0 0 0,0 1 0,-1-1 0,1-1 0,0 1-1,0 0 1,0-1 0,5 0 0,-7 0-147,1-1 1,0 1-1,-1 0 0,1-1 1,0 0-1,-1 0 0,1 0 1,-1 0-1,1 0 0,-1 0 0,0-1 1,1 1-1,-1-1 0,0 0 1,0 1-1,0-1 0,0 0 1,0 0-1,-1 0 0,1 0 0,0-1 1,-1 1-1,0 0 0,0-1 1,1 1-1,0-6 0,0 2-9,0-1-1,-1 1 1,0-1-1,-1 1 1,1-1-1,-1 1 1,0-1-1,-1 1 1,0-1-1,0 0 0,0 1 1,-4-11-1,2 9-139,0 0 0,-1 0 0,0 0-1,-1 0 1,0 1 0,0 0-1,0 0 1,-13-12 0,16 17-93,1 1 0,-1 0 0,1-1 1,0 1-1,0-1 0,0 1 0,-1-1 1,1 0-1,1 1 0,-1-1 0,0 0 1,0 0-1,1 0 0,-1 0 0,0-2 1,1 3 40,0 0 0,0 1 0,1-1 0,-1 0 0,0 1 0,0-1 0,0 0 1,0 1-1,1-1 0,-1 0 0,0 1 0,1-1 0,-1 1 0,0-1 0,1 1 1,-1-1-1,1 1 0,0-2 0,0 2-95,1-1 0,-1 0 0,1 0 0,-1 0 0,1 1 0,-1-1 0,1 1 0,0-1-1,-1 1 1,3-1 0,14 1-1129</inkml:trace>
  <inkml:trace contextRef="#ctx0" brushRef="#br0" timeOffset="2">618 13 2881,'1'0'401,"0"0"1,0 0 0,0-1-1,0 1 1,0-1-1,0 1 1,0-1 0,0 1-1,-1-1 1,1 0 0,0 1-1,0-1 1,-1 0 0,2-1-1,-1-2 2912,-8 7-396,-5 4-1851,0 1 1,1 0-1,0 1 0,1 0 0,-18 20 1,24-24-1047,0 0 1,1-1 0,0 1 0,0 0 0,0 1-1,1-1 1,-1 1 0,1-1 0,0 1 0,1-1-1,0 1 1,0 0 0,0 0 0,0 0-1,1 0 1,0 9 0,1-13-17,-1 0 0,0 0-1,1 1 1,-1-1 0,1 0 0,-1 0-1,1 0 1,0 0 0,0 0 0,0 0-1,0 0 1,1 0 0,-1 0 0,0 0 0,1-1-1,-1 1 1,1-1 0,0 1 0,-1-1-1,1 1 1,0-1 0,0 0 0,4 2-1,1-1 52,0 0-1,0 0 1,0-1-1,1 0 0,12 0 1,7 1 331,-26-2-340,1 1 0,0-1 0,0 0 0,-1 1 0,1-1 0,0 1 0,-1 0 0,1 0 0,-1-1 0,1 1 0,-1 0 0,1 0 0,-1 0 0,0 1 0,1-1 0,-1 0-1,2 3 1,-3-3-34,1 0 0,-1-1-1,1 1 1,-1 0-1,0 0 1,0 0-1,1 0 1,-1 0-1,0 0 1,0 0-1,0-1 1,0 1 0,0 0-1,0 0 1,0 0-1,0 0 1,-1 0-1,1 0 1,0 0-1,0 0 1,-1-1 0,1 1-1,-1 0 1,1 0-1,-1 0 1,1-1-1,-1 1 1,1 0-1,-1 0 1,0-1-1,1 1 1,-1-1 0,-1 2-1,-7 6-30,-18 14 136,26-21-162,-1 0-1,1 0 1,-1 0-1,1 0 1,-1 0-1,1-1 1,-1 1-1,0-1 1,1 1-1,-1-1 1,0 0 0,1 1-1,-1-1 1,0 0-1,0 0 1,-2 0-1,4-1-37,0 1 0,-1 0 1,1 0-1,-1 0 0,1 0 0,0 0 0,-1-1 0,1 1 0,-1 0 0,1 0 0,0-1 0,-1 1 0,1 0 0,0-1 0,0 1 0,-1 0 0,1-1 1,0 1-1,0 0 0,-1-1 0,1 1 0,0 0 0,0-1 0,0 1 0,0-1 0,-1 1 0,1-1 0,0 1 0,0 0 0,0-1 0,0 1 1,0-1-1,5-14-3241,3 3 2153</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00.323"/>
    </inkml:context>
    <inkml:brush xml:id="br0">
      <inkml:brushProperty name="width" value="0.05" units="cm"/>
      <inkml:brushProperty name="height" value="0.05" units="cm"/>
      <inkml:brushProperty name="color" value="#FF0066"/>
    </inkml:brush>
  </inkml:definitions>
  <inkml:trace contextRef="#ctx0" brushRef="#br0">272 31 7826,'0'-1'207,"1"0"0,-1 0 0,0 1 0,1-1 1,-1 0-1,0 0 0,0 0 0,1 0 0,-1 1 1,0-1-1,0 0 0,0 0 0,0 0 0,0 0 1,0 0-1,-1 1 0,1-1 0,0 0 0,0 0 0,0 0 1,-1 0-1,1 1 0,-1-1 0,1 0 0,0 0 1,-1 1-1,1-1 0,-1 0 0,0 1 0,1-1 1,-1 1-1,1-1 0,-1 0 0,0 1 0,0 0 1,1-1-1,-1 1 0,0-1 0,0 1 0,1 0 1,-1-1-1,-2 1 0,1 0-93,0-1 0,-1 1 0,1 0 0,0 0 0,-1 0 1,1 1-1,0-1 0,0 0 0,-1 1 0,1 0 0,0-1 0,0 1 0,0 0 0,-3 2 1,-11 8 67,1 2 0,1 0 1,0 0-1,1 1 1,0 1-1,2 0 0,-1 1 1,-9 19-1,9-12-123,0 0-1,2 1 0,1 0 1,1 1-1,-9 46 0,7-5-17,-2 70 0,10-113 23,2 0 0,0 0 0,2 1 0,5 31-1,-5-48-39,0 0 0,0 0 0,0 0 0,1 0 0,0 0-1,0 0 1,1-1 0,0 0 0,0 1 0,0-1 0,1-1-1,0 1 1,0-1 0,1 0 0,-1 0 0,1 0 0,12 6 0,-2-2 43,1-1 1,1-1 0,0-1 0,0 0 0,0-1-1,30 3 1,-35-6-27,2-1 0,-1 0 1,0-1-1,0-1 0,0 0 0,0-1 0,0-1 0,-1 0 0,20-7 0,-22 5-40,-1 0 0,0-1-1,0-1 1,0 1 0,-1-2 0,0 1 0,0-1-1,0-1 1,-1 0 0,-1 0 0,11-16-1,-10 12 4,0 0 0,-1 0 0,-1-1-1,0 0 1,-1 0 0,0-1-1,-1 0 1,3-22 0,-5 19 32,-2 0 0,0-1 0,-1 1 1,-1 0-1,-6-22 0,-27-88 359,29 110-331,5 13-53,-9-28 141,-1 0 0,-2 1 0,-19-36 0,27 60-90,1 0 1,-1 1 0,-1-1-1,1 1 1,-1 1 0,-1-1-1,1 1 1,-1 0 0,0 0 0,0 1-1,-1 0 1,1 0 0,-1 0-1,0 1 1,-1 1 0,1-1-1,-13-2 1,9 3-314,0 1 0,-1 0 1,1 0-1,-1 2 0,1-1 1,-1 2-1,-17 2 0,6 2-638</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5.450"/>
    </inkml:context>
    <inkml:brush xml:id="br0">
      <inkml:brushProperty name="width" value="0.05" units="cm"/>
      <inkml:brushProperty name="height" value="0.05" units="cm"/>
      <inkml:brushProperty name="color" value="#FF0066"/>
    </inkml:brush>
  </inkml:definitions>
  <inkml:trace contextRef="#ctx0" brushRef="#br0">7 545 6713,'-1'0'269,"1"1"0,0-1 0,-1 0 0,1 0-1,-1 1 1,1-1 0,0 0 0,-1 1-1,1-1 1,0 1 0,0-1 0,-1 0-1,1 1 1,0-1 0,0 1 0,0-1-1,-1 0 1,1 1 0,0-1 0,0 1 0,0-1-1,0 1 1,0-1 0,0 1 0,0-1-1,0 1 1,0-1 0,0 1 0,0 0-1,2 23 868,-1-14 680,-1-10-1785,0 0 1,0 0 0,0 0 0,0 0-1,0 0 1,0 1 0,0-1-1,0 0 1,0 0 0,0 0-1,0 0 1,0 0 0,0 0-1,0 0 1,0 0 0,0 0-1,0 1 1,0-1 0,0 0-1,0 0 1,0 0 0,0 0-1,0 0 1,0 0 0,0 0-1,0 0 1,0 0 0,0 0 0,0 0-1,0 1 1,1-1 0,-1 0-1,0 0 1,0 0 0,0 0-1,0 0 1,0 0 0,0 0-1,0 0 1,0 0 0,0 0-1,0 0 1,1 0 0,-1 0-1,0 0 1,0 0 0,0 0-1,0 0 1,6-4 683,4-7-80,0-3-352,0-2 1,-2 1-1,0-1 1,0 0-1,7-24 1,18-89 35,-24 81-296,-2 0 0,-2-1-1,-3 0 1,-4-56 0,2 100-27,-1 1 1,0-1 0,0 1 0,-1-7-1,1 11 5,1 0 0,0-1-1,0 1 1,0 0-1,0 0 1,0-1-1,0 1 1,0 0 0,-1 0-1,1-1 1,0 1-1,0 0 1,0 0 0,-1-1-1,1 1 1,0 0-1,0 0 1,0 0 0,-1-1-1,1 1 1,0 0-1,-1 0 1,1 0 0,0 0-1,0 0 1,-1 0-1,1 0 1,-1-1-1,1 2 6,-1-1 0,0 1-1,1-1 1,-1 1 0,1 0 0,-1-1-1,1 1 1,-1-1 0,1 1-1,-1 0 1,1-1 0,-1 1-1,1 0 1,0 0 0,-1-1-1,1 3 1,-4 8 157,0 1 1,1 0 0,1 0-1,-2 18 1,2 52 574,2-33-416,-5 13-46,0 19-46,5-68-167,1-1-1,0 1 1,0-1-1,5 15 0,-6-24-50,1 0-1,0-1 1,-1 1-1,1-1 1,1 1-1,-1-1 1,0 1-1,0-1 1,1 0-1,0 0 1,-1 0-1,1 0 1,0 0-1,0 0 1,0 0-1,0 0 1,0-1-1,1 1 1,-1-1-1,0 0 1,1 0-1,-1 1 1,1-2-1,-1 1 1,1 0-1,0 0 1,-1-1-1,1 1 1,0-1-1,-1 0 0,1 0 1,0 0-1,-1 0 1,1-1-1,4 0 1,8-2-18,0-2 1,0 1-1,0-2 1,-1 0-1,0 0 1,-1-2-1,1 1 1,-1-2-1,-1 0 1,0 0-1,0-1 1,0-1-1,-2 0 1,1 0 0,-1-1-1,15-25 1,-24 36 0,0-1-5,1-1-1,-1 1 0,0 0 1,0 0-1,0 0 0,0-1 1,0 1-1,-1-1 0,1 1 1,0-5-1,-1 7 9,0 0-1,0 0 1,-1 0 0,1 0-1,0 0 1,0 0 0,0 0-1,0 0 1,0 0-1,0 0 1,-1 0 0,1 0-1,0 0 1,0 0 0,0 0-1,0 0 1,0 0-1,-1 0 1,1 0 0,0 0-1,0 0 1,0 0-1,0 0 1,0 0 0,0 0-1,0 0 1,-1 0 0,1 0-1,0 0 1,0 0-1,0 0 1,0 0 0,0 1-1,0-1 1,0 0 0,0 0-1,0 0 1,-1 0-1,1 0 1,0 0 0,0 0-1,0 1 1,0-1 0,0 0-1,0 0 1,0 0-1,-6 8-44,2 1 44,-1-1 0,2 2-1,-1-1 1,1 0-1,1 1 1,-1-1-1,2 1 1,-1 0-1,1 16 1,1-22 11,0 0 1,0 0 0,1 1 0,-1-1 0,1 0 0,0 0 0,0 0 0,1 0-1,-1 0 1,1 0 0,0 0 0,0 0 0,0-1 0,1 1 0,-1-1-1,1 1 1,0-1 0,0 0 0,0 0 0,0-1 0,1 1 0,-1 0-1,1-1 1,6 4 0,-4-4 6,-1 0 0,1 0-1,0 0 1,0-1 0,0 0-1,0 0 1,0-1 0,0 1 0,1-1-1,-1 0 1,0-1 0,9-1-1,-12 1-4,0 0-1,-1 1 0,1-1 0,0 0 0,-1 0 0,1 0 0,-1-1 1,0 1-1,1 0 0,-1-1 0,0 0 0,0 1 0,0-1 0,0 0 1,0 0-1,0 0 0,-1-1 0,1 1 0,-1 0 0,1-1 0,-1 1 1,0-1-1,0 1 0,0-1 0,0 1 0,0-1 0,-1 0 0,1 1 0,-1-6 1,0 5-3,0-1 0,-1 1 0,1-1 1,-1 1-1,0-1 0,0 1 1,0 0-1,-1-1 0,1 1 0,-1 0 1,0 0-1,0 0 0,0 0 0,0 0 1,0 1-1,-1-1 0,1 1 1,-1-1-1,1 1 0,-1 0 0,-5-3 1,-7-4-9,1 1 1,-1 1 0,-19-7-1,30 12 0,-11-3-30,-14-7-467,29 12 469,1 0 1,-1 0 0,0 0-1,0 0 1,0 0 0,0 0-1,0 0 1,0 0 0,0 0-1,0 0 1,0 0 0,1 0-1,-1 0 1,0 0 0,0 0-1,0 0 1,0 0 0,0 0-1,0 0 1,0 0 0,0 0-1,0 0 1,1 0 0,-1 0-1,0 0 1,0 0 0,0-1-1,0 1 1,0 0 0,0 0 0,0 0-1,0 0 1,0 0 0,0 0-1,0 0 1,0 0 0,0 0-1,0 0 1,0 0 0,0-1-1,0 1 1,0 0 0,0 0-1,0 0 1,0 0 0,0 0-1,0 0 1,0 0 0,0 0-1,0-1 1,0 1 0,0 0-1,0 0 1,0 0 0,0 0-1,0 0 1,0 0 0,0 0-1,0 0 1,0 0 0,0 0-1,0-1 1,0 1 0,0 0 0,0 0-1,0 0 1,-1 0-1,11-2-1202,-9 2 997,28-7-4124,-11 4 3050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5.930"/>
    </inkml:context>
    <inkml:brush xml:id="br0">
      <inkml:brushProperty name="width" value="0.05" units="cm"/>
      <inkml:brushProperty name="height" value="0.05" units="cm"/>
      <inkml:brushProperty name="color" value="#FF0066"/>
    </inkml:brush>
  </inkml:definitions>
  <inkml:trace contextRef="#ctx0" brushRef="#br0">27 110 12779,'1'9'5720,"-2"-1"-4493,-1 0 0,0 0 0,-6 11-1,-2 14-93,8-28-1036,1 1 1,1-1 0,-1 1 0,1-1-1,0 1 1,0-1 0,1 10 0,-1-14-83,1 0-1,-1 1 1,1-1 0,-1 1 0,1-1 0,-1 0 0,1 1 0,0-1-1,0 0 1,-1 0 0,1 1 0,0-1 0,0 0 0,0 0 0,0 0-1,1 0 1,-1 0 0,0 0 0,0-1 0,0 1 0,1 0-1,-1-1 1,1 1 0,-1 0 0,0-1 0,1 0 0,-1 1 0,1-1-1,-1 0 1,1 0 0,-1 0 0,3 0 0,-1 0-23,0 0 0,0 0 0,0-1 0,1 0 0,-1 1 0,0-1 0,0 0 0,0 0 0,0-1 0,-1 1 0,1-1 0,0 1 0,2-3 0,2-2-65,0 0 1,13-15-1,4-5-53,-24 26 119,1 0 0,-1-1 0,0 1 0,0 0 0,0 0 0,0 0 0,1 0 1,-1 0-1,0 0 0,0 0 0,0 0 0,1 0 0,-1 0 0,0 0 0,0 0 0,0 0 0,1 0 1,-1 0-1,0 0 0,0 0 0,0 0 0,1 0 0,-1 0 0,0 1 0,0-1 0,0 0 0,0 0 1,1 0-1,-1 0 0,0 0 0,0 0 0,0 1 0,0-1 0,0 0 0,1 0 0,-1 0 1,0 0-1,0 1 0,0-1 0,0 0 0,0 0 0,0 0 0,0 0 0,0 1 0,0-1 0,0 0 1,0 0-1,0 1 0,5 15-26,-2-6 22,-1-6 16,0-1 0,0 1-1,1-1 1,-1 0 0,1 0-1,0 1 1,0-2-1,0 1 1,0 0 0,0-1-1,1 1 1,-1-1 0,1 0-1,0 0 1,0 0 0,6 1-1,-4-1 50,-1-1 1,1 0-1,0 0 0,-1 0 1,1-1-1,0 0 0,0 0 0,-1-1 1,1 1-1,0-1 0,7-3 0,-8 3 22,0-1-1,-1 1 0,1-1 0,-1-1 0,1 1 0,-1 0 1,0-1-1,0 0 0,0 0 0,-1-1 0,1 1 0,-1-1 1,4-4-1,-4 5-8,-1-1 1,-1 1-1,1-1 1,0 1-1,-1-1 1,0 1-1,0-1 1,0 0-1,0 0 1,0 0-1,-1 1 1,0-1-1,0 0 1,0 0-1,0 0 1,-1 0-1,1 0 0,-2-5 1,-1 2-52,0-1-1,0 1 1,0 0 0,-1 1 0,0-1-1,0 1 1,-1-1 0,-6-6-1,-1 0-300,0 1 0,-22-17 1,26 23-372,-1 0 1,0 0 0,-1 0 0,-17-7 0,6 9-533</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6.821"/>
    </inkml:context>
    <inkml:brush xml:id="br0">
      <inkml:brushProperty name="width" value="0.05" units="cm"/>
      <inkml:brushProperty name="height" value="0.05" units="cm"/>
      <inkml:brushProperty name="color" value="#FF0066"/>
    </inkml:brush>
  </inkml:definitions>
  <inkml:trace contextRef="#ctx0" brushRef="#br0">1 37 12195,'4'-10'713,"-3"7"-276,0 1 1,0-1 0,1 1-1,-1-1 1,1 1-1,-1 0 1,1-1 0,0 1-1,3-3 1,-5 5-326,1 0 1,-1 0 0,1 0 0,-1 1 0,0-1-1,1 0 1,-1 0 0,1 0 0,-1 0-1,1 1 1,-1-1 0,1 0 0,-1 1-1,0-1 1,1 0 0,-1 0 0,0 1 0,1-1-1,-1 1 1,0-1 0,1 0 0,-1 1-1,0-1 1,0 1 0,1-1 0,-1 1-1,0 0 1,8 16 761,-7-16-732,4 13 288,0 0 1,-1 0 0,-1 0 0,3 16 0,1 61 930,-6-64-1007,1 1 0,2 0 0,8 34 0,-11-57-331,1 0 0,0 0 0,0-1 0,0 1 1,1-1-1,-1 1 0,1-1 0,3 4 0,-5-7-22,0 0 1,0 0 0,0 0 0,0 0 0,1 0-1,-1 0 1,0 0 0,0 0 0,1-1-1,-1 1 1,0-1 0,1 1 0,-1-1-1,0 1 1,1-1 0,-1 0 0,1 1-1,-1-1 1,1 0 0,-1 0 0,1 0-1,-1 0 1,1-1 0,-1 1 0,0 0-1,1-1 1,-1 1 0,1 0 0,-1-1-1,0 0 1,1 1 0,0-2 0,8-4 5,-1-1 1,14-12 0,-16 13-8,0-1 1,1 1 0,14-8-1,-18 12 3,-1 1 0,1-1-1,-1 1 1,1 0-1,0 0 1,-1 0 0,1 1-1,0-1 1,0 1 0,0 0-1,0 0 1,-1 0 0,6 1-1,1 1 5,-1 1-1,0-1 0,0 2 0,11 4 0,-16-6-4,0 0-1,-1 0 1,0 0-1,1 0 1,-1 0-1,0 1 1,0-1-1,0 1 1,-1 0-1,1 0 1,-1 0-1,1 0 1,1 4-1,-3-4 2,0-1-1,-1 0 1,1 0 0,-1 0-1,0 1 1,0-1-1,0 0 1,0 0-1,0 1 1,0-1-1,-1 0 1,1 0-1,-1 0 1,1 0-1,-1 1 1,0-1 0,0 0-1,0 0 1,0 0-1,0 0 1,0-1-1,-1 1 1,1 0-1,-3 2 1,-2 2 15,0 0 0,-1 0 1,0 0-1,-14 8 0,10-7-5,-1-1 0,-1 0 0,-17 6 0,23-10-106,0 0 1,0 0-1,0-1 1,0 0-1,0 0 0,0-1 1,0 0-1,-10-1 1,15 1-72,0 0 1,0-1 0,0 1 0,1-1 0,-1 1 0,0-1 0,0 1-1,1-1 1,-1 0 0,0 0 0,1 0 0,-1 0 0,1 0-1,-1-1 1,1 1 0,0 0 0,-1-1 0,-1-2 0,2 1-197,0 0 0,0 1 0,0-1 0,0 0 1,0 0-1,1 0 0,-1 0 0,1 0 0,0 0 1,0 0-1,0-4 0,1-13-264</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7.226"/>
    </inkml:context>
    <inkml:brush xml:id="br0">
      <inkml:brushProperty name="width" value="0.05" units="cm"/>
      <inkml:brushProperty name="height" value="0.05" units="cm"/>
      <inkml:brushProperty name="color" value="#FF0066"/>
    </inkml:brush>
  </inkml:definitions>
  <inkml:trace contextRef="#ctx0" brushRef="#br0">0 0 15995,'2'13'1401,"-2"6"863,0 5-247,5 10-465,-4 4-264,6 5-384,-1 2-191,-3 1-313,0 0-104,-3-5-152,0-2-48,-1-4-200,-1-5-176,1-6-664,1-7-337,1-9-927,6-4-353,4-6 1481</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7.641"/>
    </inkml:context>
    <inkml:brush xml:id="br0">
      <inkml:brushProperty name="width" value="0.05" units="cm"/>
      <inkml:brushProperty name="height" value="0.05" units="cm"/>
      <inkml:brushProperty name="color" value="#FF0066"/>
    </inkml:brush>
  </inkml:definitions>
  <inkml:trace contextRef="#ctx0" brushRef="#br0">15 7 14891,'-5'33'2531,"2"-18"-1358,0-1 1,1 0 0,1 20 0,1-31-1035,0 1 1,0-1-1,1 0 1,-1 0-1,1 1 1,0-1-1,0 0 1,0 0-1,0 0 1,0 0-1,1 0 1,-1-1-1,1 1 1,0 0 0,0-1-1,0 1 1,0-1-1,1 1 1,-1-1-1,3 2 1,-3-2-100,1-1 0,-1 0-1,0 0 1,1 1 0,-1-1 0,0-1 0,1 1 0,0 0 0,-1 0 0,1-1 0,-1 0 0,1 1-1,0-1 1,-1 0 0,1-1 0,0 1 0,-1 0 0,1-1 0,-1 1 0,1-1 0,-1 0 0,1 0-1,-1 0 1,1 0 0,-1 0 0,4-3 0,-3 2-35,-1 0 1,1 0-1,-1 0 0,0 0 0,0 0 0,0-1 1,0 1-1,-1-1 0,1 1 0,-1-1 1,1 0-1,-1 0 0,0 0 0,0 1 0,0-1 1,0 0-1,-1 0 0,1 0 0,-1 0 1,0-1-1,0 1 0,0-5 0,-2 1-88,1 0 0,-1 0 0,0 0 0,-1 0 0,0 0 0,0 1 0,0-1 0,-1 1 0,-5-7 0,8 10-146,-1 0 0,-1 1 0,1-1 0,0 0 0,-1 1 0,1 0 0,-1-1 0,0 1 0,0 0 0,0 0 0,0 1 0,0-1 0,0 1 0,0-1 0,-1 1 0,1 0 1,0 0-1,-1 0 0,1 1 0,-5-1 0,8 1 238,-1 0 1,0 0 0,0 0-1,1 0 1,-1 0 0,0 0-1,0 0 1,1 0 0,-1 0-1,0 0 1,1 0 0,-1 1-1,0-1 1,0 0-1,1 1 1,-1-1 0,0 0-1,1 1 1,-1-1 0,1 1-1,-1-1 1,1 1 0,-1-1-1,1 1 1,-1-1 0,1 1-1,-1-1 1,1 1 0,-1 0-1,1-1 1,0 1 0,0 0-1,-1 0 1,0 11 517</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8.057"/>
    </inkml:context>
    <inkml:brush xml:id="br0">
      <inkml:brushProperty name="width" value="0.05" units="cm"/>
      <inkml:brushProperty name="height" value="0.05" units="cm"/>
      <inkml:brushProperty name="color" value="#FF0066"/>
    </inkml:brush>
  </inkml:definitions>
  <inkml:trace contextRef="#ctx0" brushRef="#br0">45 14 11546,'-5'5'1524,"1"0"-1,-1 0 0,1 1 0,1-1 1,-5 9-1,6-9-1062,-1 1 0,1-1 0,0 1 1,1 0-1,-1 0 0,0 8 0,1-11-426,1-1 0,0 1 0,0 0 0,0 0-1,0 0 1,1 0 0,-1-1 0,1 1 0,-1 0 0,1 0-1,0-1 1,0 1 0,0 0 0,0-1 0,1 1 0,-1-1 0,1 0-1,0 1 1,-1-1 0,1 0 0,0 0 0,0 0 0,1 0-1,-1 0 1,0-1 0,0 1 0,1-1 0,-1 1 0,1-1 0,0 0-1,-1 0 1,4 1 0,-4-1-32,0-1 0,0 1 0,0-1-1,0 1 1,0-1 0,0 0 0,0 0 0,0 0 0,0 0 0,1 0-1,-1 0 1,0 0 0,0-1 0,0 1 0,0-1 0,0 1 0,0-1-1,-1 0 1,1 0 0,0 0 0,0 0 0,0 0 0,-1 0 0,1-1-1,-1 1 1,1 0 0,-1-1 0,1 1 0,-1-1 0,0 0 0,0 1-1,0-1 1,0 0 0,1-2 0,0 0-9,-1 0 0,0 1 0,0-1 0,0 0-1,0 0 1,0 0 0,-1 0 0,0 0 0,0 0 0,0 0 0,0 0 0,-1 0-1,0 0 1,0 0 0,0 0 0,-3-7 0,1 3-277,-1 1 0,-1-1 0,1 1 0,-1 0 0,-8-7 0,9 10-524,0 0 0,0 0 1,0 1-1,-10-6 0,11 8-1173,4 5 595</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8.474"/>
    </inkml:context>
    <inkml:brush xml:id="br0">
      <inkml:brushProperty name="width" value="0.05" units="cm"/>
      <inkml:brushProperty name="height" value="0.05" units="cm"/>
      <inkml:brushProperty name="color" value="#FF0066"/>
    </inkml:brush>
  </inkml:definitions>
  <inkml:trace contextRef="#ctx0" brushRef="#br0">96 236 11803,'-4'-1'9558,"-6"6"-6844,-12 10-2712,21-14 508,-4 3-441,0-1 0,1 1 1,0 0-1,-1 1 0,2-1 1,-1 1-1,0-1 0,1 1 1,0 0-1,0 0 0,0 1 1,1-1-1,0 1 0,0-1 1,0 1-1,1 0 0,-1-1 1,1 8-1,1-12-71,0 0 0,0 0 0,0 0 0,0 0 0,0 1 0,0-1 0,0 0 0,1 0 0,-1 0 0,0 0 0,1 0 0,-1 0 0,1 0 0,-1 0 0,1 0 0,0 0 0,0 0 0,-1 0 0,1 0 0,0 0 0,0-1 0,0 1 0,0 0 0,0 0 0,0-1 0,0 1 0,0-1 0,0 1 0,0-1 0,0 1 0,0-1 0,0 0 0,0 1 0,0-1 0,0 0 0,1 0 0,-1 0 0,2 0 0,2 0-47,0-1 0,0 0 0,0 1-1,0-2 1,0 1 0,0 0 0,8-5 0,-4 2-43,0-1 0,0-1 0,0 0 0,0 0-1,-1 0 1,0-1 0,-1 0 0,1-1 0,-1 0 0,-1 0-1,9-14 1,-8 11 28,-2-1-1,1 0 1,-1 0 0,-1 0-1,0-1 1,-1 1 0,-1-1-1,1 0 1,-1-13 0,-1 15 44,0 1 0,-1-1 1,0 0-1,0 1 0,-1-1 0,-1 0 1,0 1-1,0-1 0,-5-10 0,6 19 23,0 0 0,0 0-1,0 0 1,0 0 0,0 1-1,0-1 1,-1 0 0,1 1-1,0-1 1,-1 1 0,0 0-1,-2-2 1,3 2 11,0 1 1,0-1-1,0 1 1,-1-1-1,1 1 1,0 0-1,0 0 1,-1 0-1,1-1 1,0 1-1,0 0 1,-1 1-1,1-1 1,0 0-1,0 0 1,0 0-1,-1 1 1,1-1 0,0 1-1,0-1 1,0 1-1,0-1 1,-2 2-1,-1 1 67,1 0 0,-1 0 0,1 0 0,0 1 0,0-1 0,0 1-1,0 0 1,1 0 0,-1 0 0,1 0 0,0 0 0,1 0 0,-1 1 0,-1 5 0,-1 6 258,1 1 1,-3 28 0,5-33-217,1 0-1,0 1 1,1-1 0,0 0 0,1 0 0,0 0 0,1 0 0,0 0 0,7 13 0,-7-17-262,1 0 0,1 0 0,-1-1 0,1 1 0,1-1 0,-1-1 0,1 1 0,0-1 0,1 0 0,-1 0 0,1-1 0,1 1 0,11 5 0,21 8-2232,-1 1 770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8.907"/>
    </inkml:context>
    <inkml:brush xml:id="br0">
      <inkml:brushProperty name="width" value="0.05" units="cm"/>
      <inkml:brushProperty name="height" value="0.05" units="cm"/>
      <inkml:brushProperty name="color" value="#FF0066"/>
    </inkml:brush>
  </inkml:definitions>
  <inkml:trace contextRef="#ctx0" brushRef="#br0">132 57 8930,'2'-2'679,"0"0"1,-1-1-1,1 1 1,0-1-1,-1 0 1,0 1-1,0-1 1,0 0-1,0 0 1,0 0-1,-1 1 1,1-5-1,-1 6-496,0 0-1,0 1 1,0-1-1,0 0 1,0 0-1,0 1 1,0-1-1,-1 0 1,1 1-1,0-1 1,0 0-1,-1 1 1,1-1-1,-1 0 1,1 1-1,0-1 0,-1 1 1,1-1-1,-1 1 1,0-2-1,-1 2-61,1-1-1,0 1 0,-1-1 0,1 1 0,0-1 1,-1 1-1,1 0 0,-1-1 0,1 1 0,0 0 1,-1 0-1,1 0 0,-1 0 0,-1 1 0,-3 0 70,-1 1 0,1-1-1,0 1 1,0 1-1,0-1 1,1 1-1,-11 7 1,7-5-136,1 1 1,0 1-1,0 0 0,-8 8 1,15-14-51,0 1-1,0-1 1,-1 1 0,1 0 0,0-1 0,1 1 0,-1 0 0,0 0 0,0-1 0,1 1 0,-2 3-1,2-4-3,0 0 0,0-1 0,0 1 0,1 0-1,-1-1 1,0 1 0,0 0 0,0-1-1,0 1 1,1 0 0,-1-1 0,0 1 0,1-1-1,-1 1 1,0-1 0,1 1 0,-1-1-1,1 1 1,-1-1 0,1 1 0,-1-1 0,1 1-1,-1-1 1,1 0 0,-1 1 0,1-1-1,-1 0 1,1 0 0,0 1 0,-1-1 0,1 0-1,0 0 1,-1 0 0,1 0 0,1 0-1,6 1-16,0 0-1,0-1 1,0 0-1,0 0 0,0-1 1,0 0-1,16-5 1,54-21-149,-53 17 106,-23 9 55,7-3-3,0 1 0,-1 0 0,1 1 0,0-1-1,18 0 1,-26 2 9,-1 1-1,0 0 1,0 0-1,0 0 1,1 0-1,-1 0 1,0 0-1,0 0 1,0 0-1,1 0 1,-1 1-1,0-1 0,0 0 1,0 0-1,1 0 1,-1 0-1,0 0 1,0 0-1,0 0 1,1 0-1,-1 0 1,0 1-1,0-1 1,0 0-1,0 0 1,0 0-1,1 0 1,-1 1-1,0-1 1,0 0-1,0 0 1,0 0-1,0 1 0,0-1 1,0 0-1,0 0 1,-1 9 30,-1 2 113,2-11-133,0 1 0,0-1 0,0 0 0,0 1 1,1-1-1,-1 0 0,0 0 0,0 1 0,1-1 1,-1 0-1,0 1 0,1-1 0,-1 0 0,0 0 1,1 0-1,-1 1 0,0-1 0,1 0 0,-1 0 1,0 0-1,1 0 0,-1 0 0,0 0 0,1 0 1,-1 0-1,1 0 0,-1 0 0,0 0 1,1 0-1,-1 0 0,1 0 0,3 0 22,0 1 0,0 0 0,0 0 0,0 0 0,0 0 0,0 1 0,0-1 0,0 1 0,-1 0 0,1 0 0,0 0 0,-1 1 0,0-1 0,0 1 0,5 4 0,0 2 0,-1-1 0,1 1 0,-1 1 0,7 13 1,-10-16-36,-2-1 1,1 1 0,0 0 0,-1 0 0,-1 0 0,1 0 0,-1 0 0,0 0 0,0 0 0,-1 0 0,0 1 0,-1-1 0,1 0 0,-1 0 0,-1 0-1,1 0 1,-1 0 0,-1 0 0,1 0 0,-1-1 0,0 1 0,0-1 0,-1 1 0,0-1 0,0-1 0,-1 1 0,1 0 0,-1-1 0,0 0 0,-1 0 0,1-1-1,-1 1 1,0-1 0,-10 5 0,6-4-123,-1-1-1,0 0 1,0 0 0,0-1-1,0-1 1,0 1 0,-1-2-1,-14 1 1,20-2-235,-1 0 0,1 0 0,0-1 1,0 0-1,-1 0 0,1 0 0,0-1 1,0 0-1,0 0 0,0-1 0,1 1 0,-1-1 1,1-1-1,-1 1 0,1-1 0,-8-7 0,11 9 105,0 0-1,1 0 1,-1 0-1,1 0 1,-1 0-1,1 0 0,-1-4 1,-2-17-1020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19.544"/>
    </inkml:context>
    <inkml:brush xml:id="br0">
      <inkml:brushProperty name="width" value="0.05" units="cm"/>
      <inkml:brushProperty name="height" value="0.05" units="cm"/>
      <inkml:brushProperty name="color" value="#FF0066"/>
    </inkml:brush>
  </inkml:definitions>
  <inkml:trace contextRef="#ctx0" brushRef="#br0">4 4 13907,'-1'-4'2928,"0"8"-155,0 8-464,13 83 2041,-7-60-3565,2 38 0,-6-54-655,0 0 1,2-1 0,0 0-1,0 1 1,11 26 0,-13-43-129,0 1 1,0-1-1,0 0 1,0 1-1,0-1 1,1 0-1,-1 0 1,1 0-1,-1 0 1,1 0-1,0-1 1,0 1-1,2 1 1,-3-2-12,1 0-1,-1-1 1,1 1 0,-1-1-1,1 1 1,-1-1-1,1 0 1,-1 0 0,1 1-1,-1-1 1,1 0 0,-1 0-1,1-1 1,-1 1 0,1 0-1,-1 0 1,1-1 0,-1 1-1,1-1 1,-1 1-1,1-1 1,-1 0 0,2 0-1,2-2-49,-1 0 0,1-1 0,-1 1 0,1-1 0,-1 0 1,0 0-1,0 0 0,-1-1 0,1 1 0,-1-1 0,0 0 0,3-7 0,2-7-174,-1 0 1,6-24 0,7-20-306,-18 88 663,-1-18-22,0 1-1,1 0 1,0 0 0,0-1-1,0 1 1,1-1-1,0 1 1,6 9 0,-7-15-85,-1 1 0,0-1 0,1 0 0,-1 0 0,1 0 1,0 0-1,0-1 0,0 1 0,0 0 0,0-1 1,0 1-1,0-1 0,0 0 0,1 0 0,-1 1 0,0-2 1,1 1-1,-1 0 0,1 0 0,-1-1 0,1 1 0,-1-1 1,1 0-1,-1 0 0,1 0 0,0 0 0,-1 0 0,1-1 1,-1 1-1,4-2 0,-4 1-17,1 0 0,-1 0 0,0 0 0,0 0 0,0-1 0,0 1 0,0-1 1,-1 1-1,1-1 0,0 0 0,-1 0 0,1 0 0,-1 0 0,0 0 0,1 0 0,0-2 0,3-7-28,-1 0 1,4-12-1,-3 6-26,-4 13 42,2-4-12,0 1-1,0-1 0,0 1 0,1 0 0,7-10 1,-11 15 23,1 1 1,0 0 0,0 0-1,0 0 1,0 0 0,0 0-1,1 0 1,-1 1 0,0-1-1,0 0 1,1 1 0,-1-1-1,0 0 1,1 1 0,-1 0-1,0-1 1,1 1 0,-1 0-1,1-1 1,-1 1 0,0 0-1,1 0 1,-1 0 0,1 1-1,-1-1 1,1 0 0,-1 0-1,0 1 1,1-1 0,-1 1-1,0-1 1,1 1 0,-1 0 0,0-1-1,0 1 1,0 0 0,1 0-1,-1 0 1,1 1 0,1 0 9,-1 1 0,1-1 0,0 1 0,-1 0 0,0 0 0,0 0 0,0 0 0,0 0 0,0 1 0,2 5 0,0 2-227,4 24-1,-2-11-808,-6-23 766,0 0 1,1 1 0,-1-1 0,0 0-1,1 0 1,0 0 0,-1 0-1,1 0 1,0 0 0,-1 0 0,1 0-1,0 0 1,0 0 0,0 0 0,0 0-1,0-1 1,0 1 0,0 0-1,0-1 1,0 1 0,0-1 0,0 1-1,2 0 1,7 2-1524</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09.754"/>
    </inkml:context>
    <inkml:brush xml:id="br0">
      <inkml:brushProperty name="width" value="0.05" units="cm"/>
      <inkml:brushProperty name="height" value="0.05" units="cm"/>
      <inkml:brushProperty name="color" value="#FF0066"/>
    </inkml:brush>
  </inkml:definitions>
  <inkml:trace contextRef="#ctx0" brushRef="#br0">136 161 7386,'-8'1'4115,"-4"2"-1401,9-4-1582,6-2 301,25-17 1247,-17 12-2004,-1 1 0,1-1 0,12-15 1,-15 15-368,-2 3-87,0-2-1,-1 1 0,0 0 1,0-1-1,0 0 0,-1 0 1,6-13-1,-10 19-218,1 1 1,-1-1-1,0 1 0,0-1 0,1 1 0,-1-1 1,0 0-1,0 1 0,0-1 0,0 1 0,0-1 1,0 0-1,0 1 0,0-1 0,0 1 0,0-1 0,0 0 1,0 1-1,-1-1 0,1 1 0,0-1 0,0 1 1,-1-1-1,1 0 0,0 1 0,-1-1 0,1 1 1,0 0-1,-1-1 0,1 1 0,-1-1 0,1 1 1,-1-1-1,1 1 0,-1 0 0,1 0 0,-1-1 1,1 1-1,-1 0 0,1 0 0,-1-1 0,0 1 0,1 0 1,-1 0-1,1 0 0,-1 0 0,0 0 0,1 0 1,-1 0-1,1 0 0,-1 0 0,0 0 0,1 0 1,-2 1-1,-3-1-11,-1 1 1,1 1-1,-1-1 0,-6 4 1,-4 1 1,0 1 0,0 1 0,1 1 1,1 0-1,-1 1 0,-22 21 1,30-24 79,0 0 1,0 0 0,1 1-1,0 0 1,1 0 0,0 0-1,0 1 1,0 0 0,1 0-1,1 0 1,0 0 0,0 0-1,-2 15 1,4-21-2,1 0-1,0 0 1,0 0 0,0 0-1,0 0 1,0 0 0,1 0-1,0 0 1,-1 0 0,1 0-1,0-1 1,0 1-1,1 0 1,-1 0 0,0-1-1,1 1 1,0-1 0,-1 0-1,1 1 1,0-1 0,0 0-1,1 0 1,-1 0-1,0 0 1,1 0 0,-1-1-1,1 1 1,-1-1 0,1 0-1,3 2 1,2 0 70,-1-1 0,1 0 1,-1 0-1,1-1 0,0 0 0,0 0 1,0-1-1,0 0 0,0 0 0,12-2 1,1-3 33,0-1 1,0 0-1,-1-2 1,38-18 0,-31 11-998,-1-1 1,-1-1-1,24-21 1,-40 29 631</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20.044"/>
    </inkml:context>
    <inkml:brush xml:id="br0">
      <inkml:brushProperty name="width" value="0.05" units="cm"/>
      <inkml:brushProperty name="height" value="0.05" units="cm"/>
      <inkml:brushProperty name="color" value="#FF0066"/>
    </inkml:brush>
  </inkml:definitions>
  <inkml:trace contextRef="#ctx0" brushRef="#br0">20 111 14707,'-2'1'468,"0"1"0,1 0 0,-1-1 0,1 1 0,0 0-1,-1 0 1,1 0 0,0 0 0,0 0 0,1 1 0,-1-1 0,0 0 0,1 0 0,-1 0-1,1 1 1,-1 2 0,-1 41 1685,3-38-1627,-2-5-490,1 1 0,1-1 0,-1 0-1,0 1 1,1-1 0,0 0 0,0 1 0,0-1-1,0 0 1,0 0 0,1 0 0,-1 0 0,1 0 0,0 0-1,0 0 1,0-1 0,0 1 0,0-1 0,1 1-1,-1-1 1,1 0 0,-1 0 0,1 0 0,0 0 0,0 0-1,0-1 1,0 1 0,0-1 0,0 0 0,1 0-1,-1 0 1,0 0 0,0-1 0,7 1 0,-3-1-35,0-1 1,0 1-1,0-2 1,0 1-1,0-1 0,0 0 1,0 0-1,0 0 1,-1-1-1,0 0 1,1-1-1,-1 1 1,0-1-1,-1-1 1,1 1-1,-1-1 1,6-6-1,1 0 39,-2-2 1,1 1-1,-2-2 1,1 1-1,-2-1 1,10-21-1,-14 26 30,0-1 0,0 0 0,4-20 0,-12 51 31,1-11-92,1 1-1,1-1 1,-1 18 0,2-23 1,0 0 1,1-1-1,-1 1 0,1 0 0,1-1 0,-1 1 0,0-1 1,1 1-1,0-1 0,0 0 0,5 7 0,-6-9 1,0 0 0,1-1 0,-1 0-1,1 1 1,-1-1 0,1 0 0,0 0 0,-1 0 0,1 0-1,0 0 1,0 0 0,0 0 0,-1-1 0,1 1-1,0 0 1,0-1 0,0 0 0,0 0 0,0 1 0,0-1-1,0 0 1,0 0 0,0-1 0,0 1 0,0 0 0,0-1-1,0 1 1,0-1 0,0 0 0,2-1 0,0 1 23,-1-1 1,0 0 0,1 0 0,-1 0-1,0 0 1,0-1 0,0 1 0,0-1-1,0 0 1,-1 0 0,1 0-1,-1 0 1,0 0 0,0 0 0,0-1-1,0 1 1,-1-1 0,1 1 0,-1-1-1,0 0 1,0 0 0,0 1 0,-1-1-1,1 0 1,-1-5 0,0 3-34,0 1 0,0 0-1,-1 0 1,1 0 0,-1 0 0,-1 0 0,1 0 0,-1 0 0,1 1 0,-1-1 0,-1 0 0,1 1-1,-1-1 1,0 1 0,0 0 0,0 0 0,0 0 0,-8-6 0,4 4-206,0 1 0,0 1 0,-1 0 0,-8-4 0,13 6-110,1 1 0,-1 0 0,1 0 1,-1 1-1,0-1 0,1 1 0,-1-1 1,0 1-1,0 0 0,1 0 0,-1 0 1,0 0-1,0 0 0,1 1 0,-1-1 1,0 1-1,-3 1 0,0 4-2151,5 3 818</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20.708"/>
    </inkml:context>
    <inkml:brush xml:id="br0">
      <inkml:brushProperty name="width" value="0.05" units="cm"/>
      <inkml:brushProperty name="height" value="0.05" units="cm"/>
      <inkml:brushProperty name="color" value="#FF0066"/>
    </inkml:brush>
  </inkml:definitions>
  <inkml:trace contextRef="#ctx0" brushRef="#br0">101 392 16363,'0'-1'335,"0"0"0,0 0-1,0 0 1,0 0 0,0 0-1,0 0 1,0 0-1,-1 0 1,1 0 0,0 0-1,-1 0 1,1 0-1,-1-2 1,1 3-248,-1 0 1,1 0-1,0-1 0,0 1 1,-1 0-1,1 0 0,0-1 0,-1 1 1,1 0-1,0 0 0,0 0 1,-1-1-1,1 1 0,-1 0 1,1 0-1,0 0 0,-1 0 1,1 0-1,0 0 0,-1 0 1,1 0-1,0 0 0,-1 0 1,1 0-1,-1 0 0,1 0 1,0 0-1,-1 0 0,1 0 0,0 0 1,-1 1-1,1-1 0,0 0 1,-1 0-1,1 0 0,0 1 1,-1-1-1,1 0 0,0 0 1,0 1-1,-1-1 0,1 1 1,-1 0-11,0 0 1,0 0-1,0 0 0,1 0 1,-1 0-1,0 1 1,1-1-1,-1 0 1,1 1-1,0-1 1,-1 0-1,1 1 1,0-1-1,0 0 1,-1 1-1,2 1 0,0 27 242,0-20-174,0 3-103,-1 0 1,-1 0-1,-1-1 1,0 1-1,0 0 0,-7 20 1,1-12-40,0-1 1,-1 0-1,-13 22 1,10-27-42,8-13-62,6-10-60,6-15-218,2 0-1,22-36 0,-24 46 292,1-1 1,1 1-1,0 1 0,1 0 0,15-13 0,-17 18 154,1 1 0,0 0 1,1 0-1,-1 1 1,1 1-1,18-6 0,-11 4 471,19-10 0,-23 9-213,-1 0 0,0-1 0,0-1 0,-1 0 0,13-12 0,-21 16-252,0 1 0,0-1 1,-1 0-1,1 0 1,-1 0-1,5-11 1,-6 13-63,-1 0 0,0-1-1,0 1 1,-1 0 0,1-1 0,-1 1 0,1-1 0,-1 1 0,0 0 0,-1-1 0,1 1-1,0-1 1,-2-3 0,1 5-8,1 0 0,-1 0 0,1 1 0,-1-1 0,0 0 0,0 1 0,0-1 0,0 0 0,0 1 0,0-1 0,-1 1 0,1 0 0,0-1 0,-1 1 0,1 0 0,-1 0 0,1 0 0,-1 0 0,0 0 0,1 0 0,-1 0 0,0 1 0,0-1 0,1 1 0,-1-1 0,0 1 0,0 0 0,0-1 0,0 1 0,0 0 0,1 0 0,-1 0 0,0 1-1,0-1 1,0 0 0,0 1 0,1-1 0,-1 1 0,0 0 0,0-1 0,1 1 0,-1 0 0,0 0 0,1 0 0,-1 0 0,1 1 0,-1-1 0,1 0 0,0 0 0,-1 1 0,1-1 0,0 1 0,0-1 0,0 1 0,0 0 0,0-1 0,1 1 0,-1 0 0,0 3 0,0-2 4,0 0 0,0 0 0,0 0 0,0 0 0,1 1 0,0-1 0,0 0 0,0 0 0,0 1 0,0-1 0,0 0 0,1 0 0,0 0 0,-1 0 0,1 1 0,0-1 0,1 0 1,-1 0-1,1-1 0,-1 1 0,1 0 0,0 0 0,0-1 0,0 1 0,0-1 0,0 0 0,1 1 0,4 2 0,-2-2 44,0 0 0,0 0 1,0-1-1,0 0 0,0 0 0,1 0 1,-1-1-1,1 0 0,-1 0 0,1 0 0,0-1 1,-1 1-1,1-1 0,-1-1 0,1 1 1,6-2-1,2-2 85,1-1 1,-1 0-1,0-1 1,-1 0-1,1-1 1,-1-1-1,-1 0 1,1-1-1,-1 0 1,-1-1-1,0 0 1,0-1-1,-1 0 1,0-1-1,-1 0 1,13-23-1,-18 25-222,0-1 0,-1 1 0,0-1 0,-1 1 1,0-1-1,-1 0 0,0 0 0,-1 1 0,0-1 0,-3-21 0,3 30-118,0 0 1,-1 0 0,1 1-1,0-1 1,0 0 0,-1 0-1,1 0 1,-1 0 0,0 1-1,1-1 1,-1 0 0,0 1-1,0-1 1,0 0 0,0 1-1,0-1 1,0 1 0,-1 0-1,1-1 1,0 1 0,-1 0-1,1 0 1,-1 0 0,0 0-1,1 0 1,-1 0 0,0 0-1,1 1 1,-1-1 0,0 0-1,-2 1 1,-19-2-1648</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27.731"/>
    </inkml:context>
    <inkml:brush xml:id="br0">
      <inkml:brushProperty name="width" value="0.05" units="cm"/>
      <inkml:brushProperty name="height" value="0.05" units="cm"/>
      <inkml:brushProperty name="color" value="#FF0066"/>
    </inkml:brush>
  </inkml:definitions>
  <inkml:trace contextRef="#ctx0" brushRef="#br0">1047 1167 9098,'1'1'4620,"12"4"-3148,40-3 325,63-7 0,-56 2-1464,-12 1-254,1-3-1,-1-2 0,-1-1 0,1-3 0,-1-2 1,-1-2-1,48-23 0,-61 23 49,-1-1 1,0-2 0,33-25-1,-55 36-99,0-2-1,0 1 1,-1-1-1,-1 0 1,0-1-1,0 0 1,0-1-1,-2 1 1,1-1-1,-1-1 1,-1 1 0,7-20-1,-7 12 12,0 0-1,-2 0 1,0-1-1,-1 1 1,0-1-1,-2 1 1,-1-1-1,0 1 1,-1-1-1,-1 1 1,-1 0-1,-1 0 1,0 0-1,-2 1 1,-15-33-1,11 29 128,-1 0 0,-1 0 0,-1 1 0,-29-33 0,-122-127 922,149 165-1048,-1 2-1,-1 0 1,0 1 0,0 0 0,-1 2-1,-1 0 1,0 2 0,0 0 0,-1 1-1,-39-10 1,9 8-8,-1 1 0,1 3 0,-79 1 0,45 8 14,0 3-1,0 4 0,-165 43 1,205-40 43,0 1 0,2 3 1,0 1-1,1 2 1,0 2-1,2 2 0,1 1 1,-53 46-1,56-40 93,-42 47 0,66-64-152,1 0-1,1 0 1,0 1-1,1 0 1,0 1-1,-11 30 1,11-17 43,2 0 0,1 0 0,-5 51-1,8-35 233,6 78-1,-2-107-187,2 1-1,-1-1 1,2 0-1,0 0 1,1-1 0,11 24-1,-11-28-21,1-1 0,0 0-1,1 0 1,0 0 0,1-1-1,0 0 1,0-1 0,1 1-1,16 11 1,-9-11 0,0 0 1,0-1-1,1 0 1,0-1 0,0-2-1,1 1 1,0-2-1,0 0 1,26 1-1,18-1 63,86-5 0,33-14-1282,-94 6-306,-10 4 436</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0.838"/>
    </inkml:context>
    <inkml:brush xml:id="br0">
      <inkml:brushProperty name="width" value="0.05" units="cm"/>
      <inkml:brushProperty name="height" value="0.05" units="cm"/>
      <inkml:brushProperty name="color" value="#FF0066"/>
    </inkml:brush>
  </inkml:definitions>
  <inkml:trace contextRef="#ctx0" brushRef="#br0">23 3 16243,'-2'-2'1217,"-4"2"327,-2 5-304,1 3-872,7-2-792,8-8 200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6.378"/>
    </inkml:context>
    <inkml:brush xml:id="br0">
      <inkml:brushProperty name="width" value="0.05" units="cm"/>
      <inkml:brushProperty name="height" value="0.05" units="cm"/>
      <inkml:brushProperty name="color" value="#FF0066"/>
    </inkml:brush>
  </inkml:definitions>
  <inkml:trace contextRef="#ctx0" brushRef="#br0">257 6 11330,'-3'-1'347,"-1"0"-1,0 0 0,1 0 0,-1 1 0,0-1 0,0 1 0,0 0 0,0 0 0,0 0 1,1 1-1,-1-1 0,0 1 0,0 0 0,1 0 0,-1 0 0,0 1 0,1-1 0,-1 1 0,1 0 1,-5 3-1,-6 5-123,2 0 0,-1 1 0,-16 18 0,20-19-39,-2 1-132,-2 2 12,-1 1 1,2 0-1,0 1 1,1 1-1,-10 16 1,20-31-60,1 0 1,-1 0-1,1 0 0,-1 0 1,1 0-1,0 0 1,0 1-1,-1-1 1,1 0-1,0 0 1,0 0-1,0 0 1,0 0-1,0 0 0,0 0 1,0 0-1,1 1 1,-1-1-1,0 0 1,1 0-1,-1 0 1,1 0-1,-1 0 1,1 0-1,-1 0 0,1 0 1,-1-1-1,1 1 1,0 0-1,0 0 1,-1 0-1,1-1 1,0 1-1,0 0 1,0-1-1,0 1 0,0-1 1,1 1-1,4 2 28,1 0-1,-1-1 1,1 0-1,12 2 0,-12-3-2,11 1 120,0 0 0,30-2 1,-36 0-24,1-1 0,0 2 0,-1 0 0,1 0 1,-1 1-1,1 0 0,18 7 0,-30-8-113,0-1-1,0 1 1,0-1-1,0 1 1,0-1-1,0 1 1,0 0 0,0 0-1,0-1 1,0 1-1,0 0 1,-1 0-1,1 0 1,0 0 0,0 0-1,-1 0 1,1 0-1,-1 0 1,1 0-1,-1 0 1,0 0 0,1 1-1,-1-1 1,1 2-1,-2-1 2,1-1 0,0 1 0,0-1 0,-1 1-1,1-1 1,-1 1 0,1-1 0,-1 0 0,1 1 0,-1-1 0,0 1-1,0-1 1,0 0 0,0 0 0,0 0 0,0 1 0,0-1-1,0 0 1,-2 1 0,-13 11-661,-1-1 0,0-1-1,0 0 1,-33 14 0,40-21-973,14 3 1299</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6.766"/>
    </inkml:context>
    <inkml:brush xml:id="br0">
      <inkml:brushProperty name="width" value="0.05" units="cm"/>
      <inkml:brushProperty name="height" value="0.05" units="cm"/>
      <inkml:brushProperty name="color" value="#FF0066"/>
    </inkml:brush>
  </inkml:definitions>
  <inkml:trace contextRef="#ctx0" brushRef="#br0">63 151 10194,'0'4'2081,"4"3"3248,0 4-3097,4 3-703,0 2-425,3-3-792,0-1-200,4-5-264,-4 1-152,3-2-560,-3-1-505,-6-5 2185,-19-2-495</inkml:trace>
  <inkml:trace contextRef="#ctx0" brushRef="#br0" timeOffset="1">2 0 12555,'-2'3'512,"2"2"-40,6-2-328,4 0-880,3-3 496</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7.242"/>
    </inkml:context>
    <inkml:brush xml:id="br0">
      <inkml:brushProperty name="width" value="0.05" units="cm"/>
      <inkml:brushProperty name="height" value="0.05" units="cm"/>
      <inkml:brushProperty name="color" value="#FF0066"/>
    </inkml:brush>
  </inkml:definitions>
  <inkml:trace contextRef="#ctx0" brushRef="#br0">146 13 14523,'-1'-1'142,"1"0"1,0 0-1,-1 0 1,0 1-1,1-1 0,-1 0 1,1 1-1,-1-1 0,0 0 1,0 1-1,1-1 0,-1 1 1,0-1-1,0 1 0,0-1 1,0 1-1,1 0 1,-1-1-1,0 1 0,0 0 1,0 0-1,0-1 0,0 1 1,0 0-1,0 0 0,0 0 1,0 0-1,0 0 1,0 1-1,0-1 0,1 0 1,-1 0-1,0 1 0,0-1 1,0 0-1,-1 2 0,-4 1 155,0 0 0,1 0 0,0 1-1,-6 4 1,10-7-246,-7 5 53,1 0 0,0 1 0,1 0 0,-1 0 1,1 1-1,1-1 0,-1 1 0,2 1 0,-1-1 1,1 1-1,0-1 0,1 1 0,-5 18 1,8-27-105,0 1 1,-1 0 0,1-1 0,0 1-1,0 0 1,0 0 0,0-1 0,0 1-1,0 0 1,0-1 0,0 1-1,0 0 1,1 0 0,-1-1 0,0 1-1,0 0 1,1-1 0,-1 1 0,0-1-1,1 1 1,-1 0 0,1-1 0,-1 1-1,0-1 1,1 1 0,0-1 0,-1 1-1,1-1 1,-1 1 0,1-1 0,-1 0-1,1 1 1,0-1 0,-1 0 0,1 1-1,0-1 1,-1 0 0,1 0 0,0 0-1,0 0 1,-1 0 0,1 0 0,0 0-1,-1 0 1,1 0 0,0 0 0,1 0-1,5-1-1,0 0-1,1-1 0,13-5 1,-5 2-7,-13 5 9,0-1 1,0 1-1,1 0 0,-1 0 1,0 0-1,1 0 1,-1 0-1,0 1 0,1 0 1,-1-1-1,0 1 1,6 3-1,-4-1 20,0-1 0,0 1 0,0 1 0,-1-1 0,0 1 0,0-1 0,5 6 0,3 6 162,0 1-1,-2 1 0,14 24 1,-18-29-39,2 2 58,0 1 0,-1 0 0,-1 1 0,-1-1 0,7 30 0,-11-41-180,0 1 0,-1-1 0,1 1 0,-1 0 0,0-1 0,0 1-1,-1-1 1,1 1 0,-1-1 0,0 1 0,-1-1 0,1 0-1,-1 1 1,1-1 0,-1 0 0,0 0 0,-1 0 0,1 0 0,-1 0-1,0-1 1,0 1 0,0-1 0,0 0 0,-1 0 0,-5 4-1,6-4-78,-1-1-1,0-1 0,1 1 1,-1 0-1,0-1 0,0 0 1,0 0-1,0 0 0,0 0 1,0-1-1,0 1 0,-1-1 1,1 0-1,0 0 0,0-1 1,0 1-1,0-1 0,0 0 0,0 0 1,0 0-1,0-1 0,-5-2 1,5 2-290,1 0 1,-1 0 0,0 0-1,1-1 1,-1 0-1,1 0 1,0 0 0,0 0-1,0 0 1,0 0 0,1-1-1,-1 1 1,1-1 0,0 0-1,0 0 1,0 0-1,1 0 1,-1 0 0,1 0-1,-2-9 1,3 12 164,0-1 0,0 0 0,0 0 0,0 1 0,0-1 0,0 0 0,0 0 0,1 1 0,0-3 0,11-12-872</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7.704"/>
    </inkml:context>
    <inkml:brush xml:id="br0">
      <inkml:brushProperty name="width" value="0.05" units="cm"/>
      <inkml:brushProperty name="height" value="0.05" units="cm"/>
      <inkml:brushProperty name="color" value="#FF0066"/>
    </inkml:brush>
  </inkml:definitions>
  <inkml:trace contextRef="#ctx0" brushRef="#br0">1 64 14171,'4'0'611,"1"-1"0,0 1 0,0 1 1,0-1-1,-1 1 0,1 0 0,0 0 0,-1 0 0,1 0 1,-1 1-1,1 0 0,-1 0 0,8 5 0,-7-4-468,-1-1-1,-1 1 0,1 0 1,0 1-1,-1-1 0,0 1 1,1 0-1,-1-1 0,-1 1 1,1 1-1,-1-1 0,1 0 1,-1 0-1,0 1 0,-1 0 1,1-1-1,-1 1 0,0 0 1,0-1-1,-1 1 1,1 8-1,-3 15-48,0-19-92,2-20-43,1-7 30,1 0 1,1 1-1,1-1 1,1 0-1,0 1 1,1 0-1,14-26 1,-19 39 7,1 1 15,0-1-1,-1 1 1,1 0 0,0-1-1,1 1 1,-1 0 0,3-2-1,-4 4 9,0 0-1,0 1 1,0-1-1,0 1 1,-1 0-1,1-1 0,0 1 1,0 0-1,0-1 1,0 1-1,0 0 1,0 0-1,0 0 0,0 0 1,1 0-1,-1 0 1,0 0-1,0 0 1,0 0-1,0 1 1,0-1-1,0 0 0,0 1 1,-1-1-1,1 1 1,0-1-1,0 1 1,0-1-1,0 1 1,1 1-1,13 9 452,19 19-1,-25-21-335,0-1-1,0 0 1,1 0-1,0-1 1,0 0 0,16 6-1,-18-9-120,-1-1-49,0 0 0,0-1 0,0 1 0,12 1 0,-17-4-235,0 0-1,0 0 1,0 0 0,1 0-1,-1 0 1,0 0-1,0-1 1,0 1-1,1-1 1,-1 0 0,0 1-1,0-1 1,0 0-1,0 0 1,0 0 0,0-1-1,-1 1 1,1 0-1,3-4 1,-1 1-947,0-1 0,0 0 0,4-9 0,3-4-204</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38.334"/>
    </inkml:context>
    <inkml:brush xml:id="br0">
      <inkml:brushProperty name="width" value="0.05" units="cm"/>
      <inkml:brushProperty name="height" value="0.05" units="cm"/>
      <inkml:brushProperty name="color" value="#FF0066"/>
    </inkml:brush>
  </inkml:definitions>
  <inkml:trace contextRef="#ctx0" brushRef="#br0">37 471 11731,'-1'-2'4209,"-2"6"-2039,-2 7-394,4-9-1131,-5 13 843,3-9-1144,0 0 1,0 0-1,1 0 0,-1 1 1,1-1-1,1 1 0,0-1 1,-1 1-1,2 0 0,-1 0 1,2 10-1,0-6-222,-1-3-74,1 1-1,0-1 0,1 0 1,0 0-1,6 15 1,-8-22-49,0-1-1,0 0 1,0 0 0,0 0 0,0 0 0,0 1 0,0-1 0,0 0 0,0 0 0,0 0-1,1 0 1,-1 0 0,0 0 0,0 1 0,0-1 0,0 0 0,0 0 0,0 0 0,1 0 0,-1 0-1,0 0 1,0 0 0,0 0 0,0 0 0,0 0 0,1 1 0,-1-1 0,0 0 0,0 0-1,0 0 1,0 0 0,1 0 0,-1 0 0,0 0 0,0 0 0,0 0 0,0 0 0,0-1-1,1 1 1,-1 0 0,0 0 0,0 0 0,0 0 0,0 0 0,1 0 0,-1 0 0,0 0 0,0 0-1,0-1 1,6-10-134,2-17-206,21-128-2007,-29 156 2344,0 0 0,0 0 0,0 0 0,0 0-1,0-1 1,0 1 0,0 0 0,0 0 0,0 0-1,0 0 1,0 0 0,0 0 0,0 0 0,0-1-1,0 1 1,0 0 0,0 0 0,0 0 0,0 0-1,0 0 1,1 0 0,-1 0 0,0 0 0,0 0-1,0-1 1,0 1 0,0 0 0,0 0 0,0 0-1,0 0 1,0 0 0,1 0 0,-1 0 0,0 0-1,0 0 1,0 0 0,0 0 0,0 0 0,0 0-1,0 0 1,1 0 0,-1 0 0,0 0 0,0 0-1,0 0 1,0 0 0,0 0 0,5 6-41,5 14 120,-9-17-80,4 8 48,1-1 0,-1 1 0,1-1 0,1-1 0,0 1 0,13 13 0,-18-21-28,0-1 1,0 1-1,0 0 1,0 0-1,0-1 1,1 1-1,-1-1 1,0 0-1,1 0 1,-1 0-1,1 0 1,0 0-1,-1-1 1,1 1-1,0-1 1,-1 1-1,1-1 1,0 0-1,-1 0 1,1 0-1,0 0 1,-1-1-1,1 1 1,0-1-1,-1 0 1,1 0-1,-1 0 1,1 0-1,-1 0 1,1 0-1,-1-1 1,0 1-1,0-1 1,4-2-1,1-2 9,-1-1 0,0 0 0,0 0 0,0 0 0,-1 0 0,0-1 0,0 0 0,-1 0 0,0 0 0,0-1 0,-1 1 0,3-14 0,-2 4-18,-1 1 0,0-1 1,-2 0-1,0 0 0,-2-26 1,-3 2-8,-2 0 0,-1 0 0,-3 1 0,-1 0 0,-21-52 0,30 88-5,0 1 0,-1-1 0,0 1 1,1-1-1,-5-3 0,7 7 9,0 1 1,-1-1 0,1 1 0,-1-1 0,1 1 0,0 0-1,-1-1 1,1 1 0,-1-1 0,1 1 0,-1 0 0,1 0 0,-1-1-1,1 1 1,-1 0 0,0 0 0,1 0 0,-1-1 0,1 1-1,-1 0 1,1 0 0,-1 0 0,0 0 0,1 0 0,-1 0-1,1 0 1,-1 0 0,1 1 0,-1-1 0,0 0 0,1 0-1,-1 0 1,1 1 0,-1-1 0,1 0 0,-1 1 0,1-1 0,-1 0-1,1 1 1,-1-1 0,1 0 0,0 1 0,-1-1 0,1 1-1,0-1 1,-1 1 0,1-1 0,0 1 0,-1-1 0,1 1-1,0 0 1,-3 4 53,1 0-1,0 1 0,0-1 0,0 0 1,1 1-1,0 0 0,0-1 0,-1 11 1,4 49 376,-1-55-368,1 21 92,2 0 0,1 0 0,2-1 0,14 39 0,-18-61-113,0 0-1,0 0 1,1-1 0,1 1-1,-1-1 1,1 0 0,0 0 0,1-1-1,7 8 1,-8-10 22,1 0 0,-1 0 0,1 0 0,0-1-1,-1 1 1,2-1 0,-1-1 0,0 1 0,1-1 0,-1 0 0,1-1 0,7 2 0,0-2 68,-1-1 0,1 0 0,0-1 0,0 0 0,0-1 0,-1-1 1,1 0-1,-1-1 0,1 0 0,-1-1 0,-1 0 0,1-1 0,-1-1 1,0 0-1,0 0 0,-1-1 0,0-1 0,12-12 0,-19 16-124,-1 1 0,1-1 0,-1 1 0,-1-1-1,1 0 1,-1 0 0,1 0 0,-1 0 0,-1-1-1,1 1 1,-1-1 0,0 1 0,0-1 0,-1 1 0,0-1-1,0 1 1,0-7 0,-1 4-240,-1 0 0,1 0 0,-1 1 0,0-1 0,-1 1 0,0 0 0,0-1 0,-1 1 0,1 0 0,-1 1 0,-8-10 0,9 12-50,0 1-1,0 0 1,0 0-1,0 0 1,-1 0-1,-5-3 1,3 3 15,0 0 0,0 1 1,0 0-1,-6-1 0,12 3 263</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2.324"/>
    </inkml:context>
    <inkml:brush xml:id="br0">
      <inkml:brushProperty name="width" value="0.05" units="cm"/>
      <inkml:brushProperty name="height" value="0.05" units="cm"/>
      <inkml:brushProperty name="color" value="#FF0066"/>
    </inkml:brush>
  </inkml:definitions>
  <inkml:trace contextRef="#ctx0" brushRef="#br0">212 372 11955,'-8'5'347,"0"0"0,0 1 0,1 1 1,0-1-1,0 1 0,0 0 0,1 1 1,0-1-1,-6 10 0,2 0 20,1 1 0,0 0 1,-9 25-1,3 12 551,1 0 0,-10 103 0,20-132-710,-14 126 842,4 265 0,16-375-947,2 0-1,1 0 1,3-1 0,1 1-1,2-2 1,28 66 0,-33-91-97,2 0 1,0-1-1,1 0 0,13 17 1,-15-23-4,1 0 0,-1-1 0,1 0 0,0 0 0,1-1 0,0 0 0,15 8 0,14 2 8,1-1 0,0-3 0,1-1 1,63 9-1,-69-15 7,-1-2 1,1-2-1,49-4 1,100-20 118,-82 8 21,385-20 1991,28 23-1489,-167 27-368,109-1 585,-367-14-598,-33 2 183,80 12 1,53 21 8,-186-34-472,169 25 122,-140-24-83,0-1 0,0-2-1,43-6 1,-34 0 8,66-8 39,-88 14-66,0 1 1,0 0-1,33 6 0,-35-4-22,0 0 0,0-1 0,0-1 0,0 0-1,0-1 1,21-5 0,-25 4-2,0-2 1,0 1-1,-1-2 1,1 0-1,-1 0 0,0-1 1,0-1-1,15-11 0,-24 16-21,0-1-1,-1 1 1,0-1-1,1 0 1,-1 0-1,0 0 1,0 0-1,-1 0 1,1 0-1,-1 0 1,1-1 0,-1 1-1,0 0 1,0-1-1,-1 1 1,1-1-1,-1-5 1,1-6-112,-1 0 1,-5-27-1,4 31 110,-26-366-731,26 371 759,-11-151-197,-39-179 0,49 326 197,0 1-1,-1-1 1,0 1-1,-1 0 1,0 0-1,-9-15 1,3 9-6,-1 1 0,-23-24 0,-73-72-121,83 89 126,0 1 0,-2 1-1,0 0 1,-56-27-1,-122-41-10,194 83 13,-109-37 6,-149-30 1,218 59-7,-240-70-2,-136-28-8,-153 48-52,126 20 40,359 30 20,0 4 0,-125 5 0,194 5 0,1 1-1,0 1 1,0 2-1,-35 11 1,20-2-18,-71 39 1,-237 169-207,321-204-276,-27 25 1,45-36 67,-1 0-1,2 1 1,-1 0 0,1 0-1,0 1 1,-6 11 0,12-17 240,0-1 1,-1 1-1,1 0 1,0-1-1,1 1 1,-2 7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0.855"/>
    </inkml:context>
    <inkml:brush xml:id="br0">
      <inkml:brushProperty name="width" value="0.05" units="cm"/>
      <inkml:brushProperty name="height" value="0.05" units="cm"/>
      <inkml:brushProperty name="color" value="#FF0066"/>
    </inkml:brush>
  </inkml:definitions>
  <inkml:trace contextRef="#ctx0" brushRef="#br0">223 404 12667,'-112'77'3479,"98"-65"-2936,0 0 0,1 0 0,0 2 0,1-1 0,-14 21 0,23-30-400,1-1 0,0 1-1,0 0 1,0 0 0,0 0-1,1 0 1,0 0 0,-1 0-1,1 5 1,0-8-123,1-1 0,0 1 0,0 0 0,0-1 0,1 1 0,-1-1 0,0 1 0,0-1-1,0 1 1,0 0 0,0-1 0,1 1 0,-1-1 0,0 1 0,1-1 0,-1 1 0,0-1 0,1 1 0,-1-1 0,0 1 0,1-1 0,-1 0-1,1 1 1,-1-1 0,1 0 0,0 1 0,1 0 15,0 0 0,0 0 0,0-1 0,0 1-1,0 0 1,1-1 0,2 1 0,7-1 51,0 0 0,13-2 0,-19 2-21,31-3 120,55-4 272,-76 7-282,0 1 0,-1 0 1,26 5-1,-37-5-117,0 0 0,-1 0 0,1 0 0,0 1 0,-1-1-1,1 1 1,-1 0 0,0 0 0,0 0 0,0 0 0,4 4-1,-5-4-22,-1-1-1,0 1 0,0-1 0,0 1 0,0 0 1,0 0-1,0-1 0,-1 1 0,1 0 0,-1 0 1,1 0-1,-1 0 0,1 0 0,-1-1 0,0 1 1,0 0-1,0 0 0,0 0 0,0 0 0,-1 0 1,1 0-1,-1 0 0,0 2 0,-2 4 60,0 0-1,-1-1 0,0 1 0,0-1 1,-1 0-1,-9 11 0,-2-1 13,-20 18 1,31-31-115,-41 34 75,43-36-119,-1 1 0,1-1-1,-1 0 1,0 0 0,0 0 0,0-1 0,0 0 0,0 1 0,0-1-1,0 0 1,-5 0 0,8-1-17,0 0 1,1 0-1,-1 0 0,0 0 0,0-1 1,0 1-1,0 0 0,0 0 0,1-1 1,-1 1-1,0 0 0,0-1 0,0 1 1,1-1-1,-1 1 0,0-1 0,1 0 1,-1 1-1,0-1 0,1 1 0,-1-1 1,1 0-1,-1 0 0,1 1 0,-1-1 1,1 0-1,-1 0 0,1 0 1,0 1-1,0-1 0,-1 0 0,1-1 1,-1-2-282,1 0 1,0 1-1,0-1 1,0 0 0,0 0-1,1-3 1,0 0-183,0 1 1,1 0-1,4-11 1,15-22-753</inkml:trace>
  <inkml:trace contextRef="#ctx0" brushRef="#br0" timeOffset="1">513 490 15451,'8'19'1673,"0"-2"1167,2 2 1,1-1-833,-2-1-335,2-1-713,-1 0-376,-2-3-328,-2-2-128,2-5-96,0 0-176,-2-3-648,1-3-560,-3-14-5586</inkml:trace>
  <inkml:trace contextRef="#ctx0" brushRef="#br0" timeOffset="2">439 431 12771,'-19'-5'1400,"6"-1"897,7 1-537,7-4-568,9-1-528,4-4-680,7-3-528,4-4-992,8-4-1769,7-13 1833</inkml:trace>
  <inkml:trace contextRef="#ctx0" brushRef="#br0" timeOffset="3">637 0 14939,'0'1'234,"-1"0"0,1 0 0,-1 0-1,1 0 1,0 0 0,0 0 0,-1 0 0,1 0 0,0 0-1,0 0 1,0 0 0,0 0 0,0 0 0,0 0 0,1 0-1,-1 0 1,0 0 0,0 0 0,1 0 0,-1 0-1,1 0 1,0 1 0,15 22 2275,-10-16-1809,74 97 3925,-50-68-4040,-1 1 1,32 57 0,-50-75-837,-2 0 0,0 0-1,-2 1 1,0 0 0,-1 0 0,4 32 0,-11-48-3641,-1-9 1582,-4-12-715,6-2 1410</inkml:trace>
  <inkml:trace contextRef="#ctx0" brushRef="#br0" timeOffset="4">750 301 12619,'-2'0'5529,"16"-9"-3409,5-4-215,8-6-881,3-2-208,-3 1-528,2 1-472,-6 5-824,-2-1-720,-5 7-993,5 0 1329</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4.949"/>
    </inkml:context>
    <inkml:brush xml:id="br0">
      <inkml:brushProperty name="width" value="0.05" units="cm"/>
      <inkml:brushProperty name="height" value="0.05" units="cm"/>
      <inkml:brushProperty name="color" value="#FF0066"/>
    </inkml:brush>
  </inkml:definitions>
  <inkml:trace contextRef="#ctx0" brushRef="#br0">1 0 20684,'19'16'1593,"9"9"-713,7-1-24,5 0-120,2-3-80,6-4-247,-4-3-105,2-4-136,2-1-88,-10-4-456,-2-3-529,-7-4-1087,-1-4-609,13-5 1289</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5.426"/>
    </inkml:context>
    <inkml:brush xml:id="br0">
      <inkml:brushProperty name="width" value="0.05" units="cm"/>
      <inkml:brushProperty name="height" value="0.05" units="cm"/>
      <inkml:brushProperty name="color" value="#FF0066"/>
    </inkml:brush>
  </inkml:definitions>
  <inkml:trace contextRef="#ctx0" brushRef="#br0">0 201 12251,'27'61'6291,"-18"-43"-5420,-1 1 0,0-1 0,-2 1 0,6 27 0,-11-42-796,0 1 31,0 1 0,0 0 0,-1-1 0,1 1 1,-1 0-1,0 0 0,-2 10 0,2-16-103,0 1 1,0-1-1,0 0 1,-1 0-1,1 1 0,0-1 1,0 0-1,0 1 0,0-1 1,0 0-1,0 0 0,-1 1 1,1-1-1,0 0 1,0 0-1,0 1 0,-1-1 1,1 0-1,0 0 0,0 0 1,-1 1-1,1-1 0,0 0 1,0 0-1,-1 0 0,1 0 1,0 0-1,-1 0 1,1 0-1,0 0 0,0 1 1,-1-1-1,0 0 0,-9-7 40,-5-14-28,9 6-42,1 0-1,0 0 0,1-1 1,1 1-1,-3-25 1,2-82-544,4 104 448,0 0 0,2 1 1,6-29-1,-7 41 144,0 0 0,0 0 1,1 1-1,-1-1 1,1 1-1,1-1 0,-1 1 1,0 0-1,1 0 0,0 0 1,0 0-1,0 1 0,1-1 1,-1 1-1,1-1 1,0 1-1,0 1 0,4-4 1,-6 5 35,1 0 0,-1 0 1,0 1-1,0-1 0,0 0 1,0 1-1,1 0 0,-1 0 1,0-1-1,1 1 1,-1 0-1,0 1 0,0-1 1,1 0-1,-1 1 0,0-1 1,0 1-1,0 0 0,0 0 1,1 0-1,-1 0 0,0 0 1,-1 0-1,1 0 1,0 1-1,0-1 0,0 1 1,1 1-1,5 6 279,0 0-1,-1 1 1,-1-1-1,8 16 1,-1-4 169,45 62 715,-33-49-971,-1 1 1,31 63-1,-27-37-1991,-30-65-1468,1 2 2640,0 0 0,0 0-1,0 0 1,-1 1 0,1-1 0,0 0 0,-3-1 0,2 1-159,-11-12-755</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5.812"/>
    </inkml:context>
    <inkml:brush xml:id="br0">
      <inkml:brushProperty name="width" value="0.05" units="cm"/>
      <inkml:brushProperty name="height" value="0.05" units="cm"/>
      <inkml:brushProperty name="color" value="#FF0066"/>
    </inkml:brush>
  </inkml:definitions>
  <inkml:trace contextRef="#ctx0" brushRef="#br0">0 130 15995,'6'-1'1385,"7"-7"815,6-3-63,8-5-329,5 0-528,-5 0-656,3 0-303,-5 4-626,2 1-343,5 3-784,-2 1-688,-2 1-689,3 5 1345</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6.213"/>
    </inkml:context>
    <inkml:brush xml:id="br0">
      <inkml:brushProperty name="width" value="0.05" units="cm"/>
      <inkml:brushProperty name="height" value="0.05" units="cm"/>
      <inkml:brushProperty name="color" value="#FF0066"/>
    </inkml:brush>
  </inkml:definitions>
  <inkml:trace contextRef="#ctx0" brushRef="#br0">81 377 12443,'-5'2'702,"0"1"0,1 0 0,-1 0 0,1 0 0,0 0 0,0 1 0,0 0 0,0 0-1,0 0 1,-2 5 0,1-3-346,1 0-1,0 0 0,1 1 1,0-1-1,0 1 0,-4 13 1,6-18-303,1-1 1,0 1 0,-1 0 0,1 0 0,0 0 0,0 0 0,0 0 0,0 0 0,0 0 0,0 0 0,1 0 0,-1 0-1,1 0 1,-1 0 0,1 0 0,0 0 0,0 0 0,-1-1 0,1 1 0,1 0 0,-1-1 0,0 1 0,0 0 0,1-1-1,-1 0 1,1 1 0,2 1 0,-2-2-42,0 1 0,1-1 0,0 0 0,-1 0 0,1 0 0,0-1 0,-1 1 0,1-1 0,0 1 0,0-1-1,-1 0 1,1 0 0,0 0 0,0 0 0,0-1 0,-1 1 0,1-1 0,0 0 0,2-1 0,2-1-40,0 0 0,0-1-1,0 0 1,-1 0 0,1-1 0,-1 0 0,6-6-1,5-6-167,15-20 0,-23 25 96,-1 1-1,-1-1 0,0 0 0,0-1 0,-1 0 1,-1 0-1,0 0 0,-1-1 0,0 0 1,-1 1-1,0-1 0,-2-1 0,1-25 0,-2 15-52,0 0 0,-8-41 0,7 58 179,-1 0-1,0 0 0,0 0 0,-1 0 1,0 0-1,-1 1 0,1 0 0,-1-1 1,-1 2-1,1-1 0,-11-11 0,14 17 24,0-1 1,0 1-1,0 0 0,0 0 0,0 0 0,-1 0 0,1 1 0,0-1 0,-1 0 0,1 1 0,0-1 0,-1 0 0,1 1 0,-1 0 0,1-1 0,-4 1 0,5 0 0,-1 0 0,0 0 0,1 0 0,-1 1-1,0-1 1,0 0 0,1 1 0,-1-1 0,1 1 0,-1-1 0,0 0-1,1 1 1,-1 0 0,1-1 0,-1 1 0,1-1 0,-1 1 0,1-1-1,-1 1 1,1 0 0,0-1 0,-1 1 0,1 1 0,-2 2 121,1 0-1,0 1 1,1-1 0,-1 0 0,1 1 0,0-1 0,0 1 0,0-1-1,1 7 1,3 6 40,0 1 1,2-1-1,0 1 0,1-2 0,0 1 0,18 27 0,70 86 1360,-64-90-1429,12 24-3361,-43-75-5034</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6.636"/>
    </inkml:context>
    <inkml:brush xml:id="br0">
      <inkml:brushProperty name="width" value="0.05" units="cm"/>
      <inkml:brushProperty name="height" value="0.05" units="cm"/>
      <inkml:brushProperty name="color" value="#FF0066"/>
    </inkml:brush>
  </inkml:definitions>
  <inkml:trace contextRef="#ctx0" brushRef="#br0">1 94 11851,'15'-2'1040,"1"-1"1,-1-1-1,0 0 1,0-1 0,22-11-1,6-2 925,-17 8-907,-11 4-398,1 0 1,-1 0-1,1 2 1,0 0-1,18-2 1,-32 6-620,-1 0 0,0 0 0,1 0 0,-1 0 0,0 1 0,1-1 0,-1 0-1,0 1 1,1-1 0,-1 0 0,0 1 0,0-1 0,0 1 0,1 0 0,-1-1 0,0 1 0,0 0 0,0 0 0,0 0 0,0 0 0,0 0 0,-1 0-1,1 0 1,0 0 0,0 0 0,-1 0 0,1 0 0,0 0 0,0 3 0,1 2 56,-1 0 0,0 0 0,0 0-1,0 0 1,-1 8 0,2 3 78,-1-1-74,0-9-84,0 1 1,0-1-1,0 1 1,1-1-1,4 12 1,-6-19-50,0 1 1,1-1 0,-1 1-1,0-1 1,0 1 0,1-1-1,-1 0 1,0 1-1,1-1 1,-1 0 0,0 1-1,1-1 1,-1 0-1,0 1 1,1-1 0,-1 0-1,1 1 1,0-1-1,4-3-1337,4-17-3338,-6 12 1080,3 0 1428</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7.060"/>
    </inkml:context>
    <inkml:brush xml:id="br0">
      <inkml:brushProperty name="width" value="0.05" units="cm"/>
      <inkml:brushProperty name="height" value="0.05" units="cm"/>
      <inkml:brushProperty name="color" value="#FF0066"/>
    </inkml:brush>
  </inkml:definitions>
  <inkml:trace contextRef="#ctx0" brushRef="#br0">1 13 14603,'2'-1'1040,"1"-1"217,3-3-209,4 4-352,-1-2-488,5 3-592,1 0-320,-1 0-520,0 4-361,-1 1-479,-4 0-1409,2-2 2065</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47.492"/>
    </inkml:context>
    <inkml:brush xml:id="br0">
      <inkml:brushProperty name="width" value="0.05" units="cm"/>
      <inkml:brushProperty name="height" value="0.05" units="cm"/>
      <inkml:brushProperty name="color" value="#FF0066"/>
    </inkml:brush>
  </inkml:definitions>
  <inkml:trace contextRef="#ctx0" brushRef="#br0">1 216 10530,'9'10'1452,"1"-1"-1,-1 1 1,-1 1 0,0 0-1,10 18 1,8 11 778,-24-37-2091,0-1 1,0 1 0,0-1-1,1 0 1,-1 0-1,0 0 1,1 0-1,0 0 1,-1 0-1,1-1 1,0 1-1,3 1 1,-4-3-117,-1 0 0,0 1-1,0-1 1,0 0 0,1 0 0,-1 0 0,0 0 0,0 0 0,0 0 0,1 0 0,-1-1 0,0 1-1,0 0 1,0-1 0,0 1 0,1-1 0,-1 1 0,0-1 0,0 1 0,0-1 0,0 0 0,0 1-1,0-1 1,-1 0 0,1 0 0,0 0 0,0 0 0,0 0 0,-1 0 0,1 0 0,-1 0-1,1 0 1,0 0 0,-1-2 0,15-27 43,-2-2 0,13-44 0,-24 53-40,-1 22-25,0 1-1,1-1 1,-1 1-1,0 0 1,1 0 0,-1 0-1,1-1 1,-1 1-1,1 0 1,-1 1-1,0-1 1,1 0-1,1 1 1,-1-1-1,-2 0 1,1 0-1,-1 0 1,0 0-1,1 0 0,-1 0 1,0 0-1,1-1 1,-1 1-1,0 0 1,1 0-1,-1 0 1,0 0-1,1-1 1,-1 1-1,0 0 1,0 0-1,1 0 0,-1-1 1,0 1-1,0 0 1,1-1-1,-1 1 1,0 0-1,0-1 1,0 1-1,0 0 1,1-1-1,-1 1 1,0 0-1,0-1 0,0 1 1,0-17 32,-8-16 18,7 30-48,0 1 1,-1-1-1,1 0 1,-1 1-1,1-1 1,-3-2-1,3 4 16,1 1 0,0-1 0,-1 1 0,1-1 0,-1 1 0,1-1 0,-1 1 0,1-1 0,-1 1 0,0-1 0,1 1 0,-1 0 0,0-1 0,1 1-1,-1 0 1,0 0 0,1-1 0,-1 1 0,0 0 0,1 0 0,-1 0 0,0 0 0,0 0 0,1 0 0,-1 0 0,0 0 0,1 0 0,-1 0 0,0 0 0,-1 1 0,2-1 19,-1 1 1,1 0-1,-1-1 1,0 1-1,1 0 0,-1-1 1,1 1-1,0 0 0,-1-1 1,1 1-1,0 0 1,-1 0-1,1 0 0,0-1 1,0 1-1,0 0 1,0 0-1,-1 0 0,1 1 1,1 18 413,-1-16-336,1 3-20,0 0 0,1-1 0,0 1 0,0-1 0,0 1 0,1-1 0,-1 0-1,2 0 1,-1 0 0,1 0 0,0 0 0,0-1 0,0 0 0,1 0 0,0 0 0,0 0-1,0-1 1,0 0 0,10 6 0,-10-7-188,-1 0-1,1-1 1,0 0-1,0 0 1,0 0-1,0 0 1,1-1-1,-1 0 1,0 0-1,0-1 1,1 1-1,-1-1 1,1 0-1,-1 0 1,0-1-1,1 0 1,-1 0-1,0 0 1,0 0-1,0-1 1,0 0-1,0 0 1,0-1-1,0 1 1,7-6 0,-5 2-682,0 0 1,-1 0-1,0 0 1,0-1-1,-1 0 1,6-8-1,10-21-1125</inkml:trace>
  <inkml:trace contextRef="#ctx0" brushRef="#br0" timeOffset="1">551 1 17004,'-18'19'1808,"1"1"1281,7-2-2225,-1-4-816,9-9-256</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50.393"/>
    </inkml:context>
    <inkml:brush xml:id="br0">
      <inkml:brushProperty name="width" value="0.05" units="cm"/>
      <inkml:brushProperty name="height" value="0.05" units="cm"/>
      <inkml:brushProperty name="color" value="#FF0066"/>
    </inkml:brush>
  </inkml:definitions>
  <inkml:trace contextRef="#ctx0" brushRef="#br0">227 53 7642,'-2'-1'329,"0"-1"1,0 1-1,0 0 1,0-1 0,0 1-1,1-1 1,-1 0-1,0 1 1,1-1-1,-1 0 1,1 0 0,0 0-1,-2-4 1,1 3-27,0 0 0,0 0 0,0 0 0,-1 0 0,-4-4 0,7 7-265,-1-1 1,0 1-1,0-1 0,1 1 0,-1 0 0,0-1 1,1 1-1,-1 0 0,0 0 0,0 0 0,1-1 0,-1 1 1,0 0-1,0 0 0,0 0 0,1 0 0,-1 0 1,0 1-1,0-1 0,0 0 0,1 0 0,-1 0 0,0 1 1,0-1-1,1 0 0,-1 1 0,0-1 0,1 0 1,-1 1-1,0 0 0,-4 3 78,0 1 0,0-1 1,0 1-1,1 0 0,0 0 0,-5 8 1,-19 37 397,16-28-308,-1 5-63,0 0 0,2 0 0,1 1 0,1 1 0,1-1 0,2 2 0,1-1 0,1 0 0,0 46 1,5-59-132,1 0-1,0 0 1,1 0 0,1 0 0,0 0 0,2-1 0,-1 1 0,14 22 0,-9-20 98,1 0 0,1-1 0,0 0-1,1-1 1,1 0 0,20 17 0,-28-28-52,1 0 1,-1 0 0,1-1 0,0 0-1,0 0 1,0-1 0,0 0 0,0 0-1,1 0 1,0-1 0,-1 0-1,1-1 1,0 0 0,0 0 0,0-1-1,0 0 1,0 0 0,0-1 0,0 0-1,-1 0 1,1 0 0,0-1-1,-1-1 1,1 1 0,-1-1 0,0-1-1,1 1 1,8-7 0,5-5 39,0 0 1,-1-2 0,-1 0-1,-1-1 1,24-30 0,-31 34-70,-2 0 1,0 0 0,0-1 0,-1 0 0,-1 0 0,-1-1 0,0 0 0,-1 0 0,5-24 0,-9 30 12,-1 0 1,0-1-1,0 1 1,-1 0-1,0 0 1,-1 0 0,0 0-1,0 0 1,-1 0-1,-1 0 1,1 1-1,-2 0 1,1 0-1,-1 0 1,-1 0 0,-6-8-1,-6-6 40,0 2 0,-2 1 0,0 0 0,-35-26 0,32 28-65,2 1 60,-41-26 0,55 39-59,1 1 0,-1 0-1,0 0 1,0 0-1,0 1 1,-1 0 0,1 0-1,0 1 1,-1 0 0,1 0-1,-10 1 1,14 0-90,0 1-1,0-1 1,0 1-1,0 0 1,1-1-1,-1 1 1,0 1-1,0-1 1,1 0 0,-1 1-1,1-1 1,-1 1-1,1 0 1,-1 0-1,1 0 1,0 0-1,0 0 1,0 0 0,0 1-1,1-1 1,-3 4-1,4-5 28,-1 0 0,1-1 0,0 1 0,-1-1 0,1 1-1,0 0 1,0 0 0,-1-1 0,1 1 0,0 0 0,0-1-1,0 1 1,0 0 0,0 0 0,0-1 0,0 1 0,1 0 0,-1-1-1,0 1 1,1 1 0,0-1-24,0 0 0,0 0-1,0-1 1,0 1 0,0 0 0,0 0-1,0-1 1,0 1 0,1-1 0,-1 1-1,2-1 1</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54.364"/>
    </inkml:context>
    <inkml:brush xml:id="br0">
      <inkml:brushProperty name="width" value="0.05" units="cm"/>
      <inkml:brushProperty name="height" value="0.05" units="cm"/>
      <inkml:brushProperty name="color" value="#FF0066"/>
    </inkml:brush>
  </inkml:definitions>
  <inkml:trace contextRef="#ctx0" brushRef="#br0">530 861 9050,'-12'0'858,"1"-2"0,-1 1 0,0-1 0,-19-7 0,31 9-829,0 0 1,0 0-1,-1 0 0,1 0 1,0 0-1,0 0 0,0 0 1,0 0-1,0 0 0,0 0 0,0 0 1,0 0-1,0 0 0,0 0 1,0 0-1,0 0 0,-1 0 0,1 0 1,0 0-1,0 0 0,0 0 1,0 0-1,0 0 0,0 0 1,0 0-1,0 0 0,0 0 0,0 0 1,0 0-1,0 0 0,0 0 1,-1 0-1,1 0 0,0 0 1,0 0-1,0 0 0,0 0 0,0 0 1,0 0-1,0-1 0,0 1 1,0 0-1,0 0 0,0 0 0,0 0 1,0 0-1,0 0 0,0 0 1,0 0-1,0 0 0,0 0 1,0 0-1,0 0 0,0-1 0,0 1 1,0 0-1,0 0 0,0 0 1,0 0-1,0 0 0,0 0 0,0 0 1,0 0-1,0 0 0,0 0 1,0 0-1,0 0 0,1 0 1,-1-1-1,8 0 965,11 1-102,-5 2-368,0 1 0,0 0 0,-1 1 0,24 10 0,14 4 214,-17-9-370,1-2 0,0-2 0,0-1 0,58-1-1,145-19 361,-48 1-454,69 15 119,-70 2 361,-138-4-322,103-15 1,-127 12-356,-1-1 0,1-2 1,-1-1-1,0-1 0,34-18 0,-32 9-33,-1 0-1,-2-2 1,0 0 0,26-29 0,-46 45-42,7-8 6,0-1-1,0 0 0,-1 0 1,13-24-1,-19 29-7,-1 0-1,0 0 1,0-1-1,-1 1 1,0-1-1,-1 0 1,0 0-1,0 0 1,-1-15-1,0 5 14,-2 0 0,0 1 0,-5-22 0,5 35-12,-1 0 0,0 0 0,0 0-1,0 0 1,-1 1 0,0-1 0,0 1 0,0-1 0,-1 1 0,1 0 0,-1 1 0,-1-1-1,-8-7 1,-7-2 9,0 1 0,0 2 0,-1 0 0,-1 1 0,-32-11 0,-9-3-15,23 7 2,0 2 1,-2 2-1,1 1 0,-2 2 1,-71-7-1,84 15-9,-284-33 48,200 14-48,-220-11 0,276 31 8,1 3 0,-1 3 0,1 1 0,0 4 0,-102 30 0,141-34 2,1 2 0,1 0 0,-1 0 0,1 2 0,1 0 0,-1 1 0,2 0 0,0 1 0,-24 26 0,2 6-25,-57 90 0,28-37 77,36-57-44,-2 2-15,-41 72-1,65-100 20,0 1-1,1 0 1,1 0-1,0 0 1,1 0 0,0 1-1,1-1 1,1 1-1,0 25 1,2-32 6,1-1 1,0 0 0,0 0-1,1 0 1,0-1-1,1 1 1,-1 0 0,1-1-1,1 1 1,0-1-1,0 0 1,0 0 0,1-1-1,-1 1 1,11 9 0,-6-8 1,-1 0 1,1-1 0,1-1 0,0 1 0,-1-2 0,2 1 0,-1-1-1,1-1 1,-1 0 0,18 4 0,0-3-33,-1-1 1,0-1-1,1-1 1,-1-2-1,1-1 0,52-8 1,160-48-1584,-86 8-396,1-15 692</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55.468"/>
    </inkml:context>
    <inkml:brush xml:id="br0">
      <inkml:brushProperty name="width" value="0.05" units="cm"/>
      <inkml:brushProperty name="height" value="0.05" units="cm"/>
      <inkml:brushProperty name="color" value="#FF0066"/>
    </inkml:brush>
  </inkml:definitions>
  <inkml:trace contextRef="#ctx0" brushRef="#br0">6 10 9810,'-1'-2'352,"-4"1"-88,5-2-2240,3-1 1424</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1.863"/>
    </inkml:context>
    <inkml:brush xml:id="br0">
      <inkml:brushProperty name="width" value="0.05" units="cm"/>
      <inkml:brushProperty name="height" value="0.05" units="cm"/>
      <inkml:brushProperty name="color" value="#FF0066"/>
    </inkml:brush>
  </inkml:definitions>
  <inkml:trace contextRef="#ctx0" brushRef="#br0">94 122 14339,'6'-3'501,"-1"0"0,0-1 0,0 1-1,-1-1 1,1-1 0,-1 1 0,0-1 0,0 1-1,0-1 1,-1 0 0,0 0 0,0-1 0,0 1-1,-1-1 1,1 1 0,1-11 0,-3 15-466,-1 0 0,0 0-1,1 0 1,-1 0 0,0 0 0,0 0 0,0-1 0,0 1-1,0 0 1,0 0 0,-1 0 0,1 0 0,0 0 0,-1 0-1,1 0 1,0 0 0,-1 0 0,1 0 0,-1 0 0,1 0 0,-1 0-1,0 0 1,1 0 0,-1 0 0,0 1 0,0-1 0,0 0-1,0 0 1,1 1 0,-1-1 0,0 1 0,0-1 0,0 1-1,0-1 1,0 1 0,0 0 0,-1-1 0,1 1 0,0 0 0,0 0-1,0 0 1,0 0 0,0 0 0,-1 0 0,-3 0-7,1 0-1,0 0 1,-1 1 0,1-1 0,0 1 0,-1 0-1,1 1 1,0-1 0,0 1 0,-5 2 0,2 0 98,1 1 1,0 0-1,0 0 1,0 0-1,1 1 1,0 0-1,0 0 1,0 0-1,1 1 1,0-1-1,0 1 1,1 0 0,0 0-1,0 1 1,0-1-1,-2 13 1,4-15-47,1-1 0,-1 1 0,1 0 0,-1-1 0,1 1 0,1 0 0,-1 0 0,1-1 0,0 1 0,0 0 0,0-1 0,0 1 1,1-1-1,0 0 0,0 1 0,0-1 0,0 0 0,1 0 0,0 0 0,0 0 0,0-1 0,0 1 0,0-1 0,1 0 0,-1 0 0,1 0 0,0 0 1,6 3-1,-2-3 39,-1 0 1,0-1 0,1 1 0,0-2-1,-1 1 1,1-1 0,0 0 0,0 0-1,0-1 1,0 0 0,0-1 0,0 0-1,-1 0 1,10-3 0,-3 1 12,0-1 1,0-1-1,-1 0 1,1-1-1,-1-1 0,21-14 1,-27 16-220,-1 0 0,0 0-1,0-1 1,-1 0 0,6-7 0,-7 8-1806,-1-1-1,1 0 1,2-7-1,-5 4-1216</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4:56.303"/>
    </inkml:context>
    <inkml:brush xml:id="br0">
      <inkml:brushProperty name="width" value="0.05" units="cm"/>
      <inkml:brushProperty name="height" value="0.05" units="cm"/>
      <inkml:brushProperty name="color" value="#FF0066"/>
    </inkml:brush>
  </inkml:definitions>
  <inkml:trace contextRef="#ctx0" brushRef="#br0">847 1263 10618,'22'-1'1542,"1"-1"1,38-9-1,-21 3-865,35-5 226,0 3 0,118 0 0,-143 12-773,14 0 70,95-8 0,-139 4-152,0-2 0,1 0 0,-2-1-1,1-1 1,-1-1 0,1 0-1,-2-2 1,33-19 0,-33 15 117,-1-1 0,0 0 0,29-33 0,38-59 685,-48 58-550,-21 29-218,0-2 0,-1 0 1,-2-1-1,0 0 0,16-45 1,-23 54-74,-2-1-1,0 0 1,0 0 0,-1 0 0,-1 0 0,-1-1 0,0 1 0,0 0 0,-2 0 0,0 0 0,-7-27 0,4 24 1,-2 0 0,0 1 0,-1 0-1,-1 0 1,0 1 0,-1 0 0,-19-23 0,-11-4 296,-45-39 0,69 66-141,-13-10 35,-1 1-1,0 2 1,-2 1-1,0 2 1,-2 1-1,-70-27 0,59 30-184,0 2 0,-1 2 0,-1 2-1,0 2 1,-57 0 0,-60 6-29,-226 28 0,370-24 9,-1 0 1,1 1 0,0 1 0,0 1 0,1 1 0,0 1 0,0 0 0,0 1 0,1 2-1,1-1 1,-1 2 0,-26 24 0,-16 19-4,3 3 0,2 3 0,3 1 0,-80 129 0,116-165 7,2 2-1,1 0 1,1 1-1,1 0 1,2 1-1,1 0 0,-6 45 1,12-59 5,1 1-1,1-1 1,0 1 0,2-1 0,0 0 0,7 28-1,-6-32 16,1 0-1,1-1 0,0 1 0,1-1 0,0 0 1,0-1-1,1 0 0,1 0 0,15 17 0,-8-14 123,1 1 0,0-2 0,1 0 1,0-1-1,1-1 0,0-1 0,21 8 0,7 0 474,87 20 0,-96-30-215,1-2 0,1-1-1,-1-2 1,0-2 0,54-6 0,186-44 566,-250 43-1088,17-4-1018,-41 11 729,0-1 0,1 1 0,-1 0 0,0 0 0,0 1 0,0-1 0,1 1 0,-1 0 0,4 1 0,20 12-1217</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24.853"/>
    </inkml:context>
    <inkml:brush xml:id="br0">
      <inkml:brushProperty name="width" value="0.05" units="cm"/>
      <inkml:brushProperty name="height" value="0.05" units="cm"/>
      <inkml:brushProperty name="color" value="#FF0066"/>
    </inkml:brush>
  </inkml:definitions>
  <inkml:trace contextRef="#ctx0" brushRef="#br0">268 119 10322,'-2'-2'174,"0"0"-1,0 0 1,-1 0 0,1 0-1,-1 0 1,0 0 0,1 1-1,-1-1 1,0 1 0,0-1-1,0 1 1,0 0 0,0 0-1,0 1 1,0-1-1,0 1 1,0-1 0,-1 1-1,1 0 1,0 0 0,0 1-1,0-1 1,0 1 0,0-1-1,-1 1 1,1 0 0,-5 2-1,-2 2-33,1-1 0,-1 1 0,1 1 0,0 0 1,0 0-1,1 1 0,-8 8 0,5-5 26,1 1 0,1 1-1,0 0 1,1 0 0,0 1 0,1 0 0,0 0 0,1 1 0,1 0-1,0 0 1,1 0 0,0 0 0,-3 28 0,6-31-36,1 1 0,0-1 0,0 0 0,1 1 0,1-1 0,0 0 0,0 0 1,5 13-1,-3-16-73,-1 1 1,1-1 0,1 0 0,0 0 0,0-1-1,0 1 1,1-1 0,0 0 0,0-1-1,0 1 1,8 4 0,-5-5-6,-1 0 0,1 0-1,0-1 1,0 0 0,1-1-1,-1 0 1,1-1 0,0 0 0,0 0-1,11 1 1,-7-3 8,-1 0 0,1-1 0,0 0 0,0-1 0,0-1 0,23-5 0,-6-2 7,-2-2 0,1 0 0,-2-2 0,1-1 0,49-35 0,15-18 150,-79 55-141,1-1 0,-1 0 0,22-29 0,-33 37-66,0 1-1,0-1 0,0 1 1,0-1-1,-1 0 0,0 0 1,0 0-1,0 0 0,0-1 1,-1 1-1,0 0 0,0-1 1,-1 1-1,1-1 0,-1 1 1,0-1-1,-1 1 0,1-1 1,-1 1-1,0-1 0,0 1 1,-1 0-1,0 0 1,0 0-1,-5-9 0,1 3-22,-1 0 0,-1 1 0,0 0-1,0 0 1,-1 1 0,0 0 0,-1 1 0,0 0 0,0 1-1,-1 0 1,0 0 0,0 1 0,-20-8 0,-8-1-318,-1 2 0,-76-14 1,-23 6-1663,75 13-430,43 5 1508</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25.362"/>
    </inkml:context>
    <inkml:brush xml:id="br0">
      <inkml:brushProperty name="width" value="0.05" units="cm"/>
      <inkml:brushProperty name="height" value="0.05" units="cm"/>
      <inkml:brushProperty name="color" value="#FF0066"/>
    </inkml:brush>
  </inkml:definitions>
  <inkml:trace contextRef="#ctx0" brushRef="#br0">320 6 10610,'-8'-2'472,"-1"1"0,1 0 0,-1 0 0,0 1 0,1 0 0,-1 0 0,1 1 0,-1 0 0,1 1 0,-1 0 0,-9 4 0,7-2-130,0 1-1,0 1 1,1-1 0,0 2 0,0-1-1,0 2 1,-13 12 0,12-9-193,0 1 0,1 1-1,0-1 1,0 2 0,2-1 0,0 1 0,0 1 0,2-1 0,-1 1 0,2 0-1,0 1 1,-3 19 0,6-23-64,0-1 0,2 1-1,-1 0 1,2 0 0,-1-1-1,2 1 1,-1 0 0,2-1-1,3 14 1,-3-17-47,0-1 0,0 0 1,1 0-1,0 0 0,0-1 0,0 1 1,1-1-1,0 0 0,0 0 0,1-1 1,0 1-1,0-1 0,0-1 0,13 9 0,-4-5 10,1-1-1,0-1 1,1 0-1,-1-1 0,1 0 1,0-2-1,0 0 1,0-1-1,1 0 0,-1-2 1,31-2-1,-32 0 30,0 0 0,0-1 0,0-1-1,-1 0 1,0-1 0,0-1 0,0 0 0,-1-1-1,1 0 1,-2-2 0,1 1 0,22-21-1,-30 24-28,0-1 0,-1 0 0,0 0 0,0 0 0,0-1 0,-1 0 0,0 0 0,0 0 0,-1 0 0,0 0 0,0-1 0,-1 1 0,0-1 0,0 0 0,-1 0 0,0 0 0,0 0 0,-1 1 0,0-1 0,0 0-1,-1 0 1,0 0 0,-2-10 0,-1 7-80,-1 0 0,0 0 0,0 0 0,-1 1 0,0-1 0,-1 1 0,0 1 0,-1-1 0,0 1 0,0 1 0,-1 0 0,0 0 0,-1 0 0,-16-9 0,13 9-351,-1 0 0,-1 1-1,1 1 1,-1 0 0,0 1-1,-1 1 1,1 0-1,-1 1 1,0 1 0,-24-1-1,25 3-321,0 1-1,-19 4 1,-28 10-751</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25.966"/>
    </inkml:context>
    <inkml:brush xml:id="br0">
      <inkml:brushProperty name="width" value="0.05" units="cm"/>
      <inkml:brushProperty name="height" value="0.05" units="cm"/>
      <inkml:brushProperty name="color" value="#FF0066"/>
    </inkml:brush>
  </inkml:definitions>
  <inkml:trace contextRef="#ctx0" brushRef="#br0">130 48 12491,'-3'1'223,"-1"-1"1,1 1-1,0 1 1,0-1 0,0 0-1,0 1 1,0-1 0,0 1-1,0 0 1,0 0-1,1 0 1,-1 0 0,1 1-1,-1-1 1,1 1-1,-3 2 1,-2 7 237,-1 0 0,-9 20 0,15-28-368,-6 14 174,0 1 0,2 0 0,0 0 0,1 0 0,1 1 0,1 0 0,0 0 0,2 0-1,0 0 1,5 39 0,-4-53-193,1 0 0,0 0 0,1 0 0,-1-1 0,1 1 0,1 0 0,-1-1 0,1 1 0,-1-1 0,6 7 0,-5-9-23,0 1 1,-1-1 0,1 0 0,1 0-1,-1-1 1,0 1 0,1-1 0,0 1 0,-1-1-1,1 0 1,0-1 0,0 1 0,0-1 0,0 1-1,6 0 1,-1-1 19,0 0 0,0-1 0,1 0 0,-1 0 0,0-1 0,0 0 0,0-1 0,0 0 0,0 0 0,11-6 0,1 0 74,0-2-1,39-25 1,-40 22-24,0-1-1,0-1 1,-1-1 0,-1-1-1,29-35 1,-41 43-73,1-1 1,-1 1 0,-1-1-1,0 0 1,-1 0-1,6-17 1,-8 19-33,0 0 0,-1 0 1,0 1-1,0-1 0,-1 0 1,0 0-1,-1 0 0,1 0 0,-2 0 1,-1-9-1,0 10-51,1 0 0,-1 1-1,0 0 1,0-1 0,0 1 0,-1 0 0,0 1-1,-1-1 1,1 1 0,-1 0 0,0 0 0,0 0-1,0 1 1,-1-1 0,0 1 0,1 1 0,-2-1-1,1 1 1,0 0 0,-1 0 0,-12-3 0,5 2-424,-1 1-1,0 1 1,1 0 0,-1 1 0,0 0 0,0 1 0,1 1 0,-1 0 0,-21 5 0,8 2-1121,26-8 1478,1 1 0,-1 0 0,1-1 0,-1 1 0,1 0 0,-1 0 0,1 0 0,0 0 0,-1 0 0,1 0 0,0 0 0,-2 2 0,3-2 59,0 0 0,-1 0 1,1 0-1,0-1 0,0 1 0,0 0 1,0 0-1,0 0 0,0 0 0,0 0 1,0 0-1,1-1 0,-1 1 0,0 0 1,0 0-1,1 0 0,0 0 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26.372"/>
    </inkml:context>
    <inkml:brush xml:id="br0">
      <inkml:brushProperty name="width" value="0.05" units="cm"/>
      <inkml:brushProperty name="height" value="0.05" units="cm"/>
      <inkml:brushProperty name="color" value="#FF0066"/>
    </inkml:brush>
  </inkml:definitions>
  <inkml:trace contextRef="#ctx0" brushRef="#br0">238 46 13995,'-18'9'890,"0"1"1,1 1-1,0 0 0,-15 14 1,24-17-572,0 0 0,0 0 0,1 0 0,0 1 0,0 0 0,1 1 0,1 0 0,-9 18 0,8-11-24,0 0 0,1 0-1,1 1 1,1 0 0,0 0 0,0 29 0,3-38-243,0 0 1,1 0 0,0 0 0,0 0 0,1 0 0,0-1 0,0 1 0,1-1 0,0 1-1,1-1 1,0 0 0,0 0 0,1-1 0,0 1 0,8 8 0,-7-10-24,0-1 1,0-1-1,0 1 1,1-1-1,-1 0 1,1-1-1,0 1 0,0-1 1,1-1-1,-1 1 1,0-1-1,1-1 1,-1 1-1,1-1 1,0-1-1,0 1 1,-1-1-1,1-1 0,0 1 1,7-3-1,-2 1 57,0-1 0,0 0 0,0-1 0,0 0 0,-1-1 0,0-1-1,0 0 1,-1-1 0,1 0 0,19-17 0,-22 16-5,0 0 0,-1-1 0,-1 0 0,1-1 0,-2 0 0,1 0 0,-1-1 0,-1 1 0,0-1 0,4-12 0,-6 15-43,-1 0 0,0-1 0,-1 1 0,0 0 0,0 0 0,-1-1 0,0 1 0,0-1 0,-1 1 0,0 0 0,0-1 0,-1 1 0,0 0 0,-1 0 0,-4-10 0,-1 4-43,1 1 0,-2 1 1,1-1-1,-2 1 0,0 1 0,0 0 1,-1 0-1,0 1 0,-1 1 0,-26-17 1,19 14-331,-2 2 0,1 0 0,-1 1 1,-1 1-1,1 1 0,-40-8 1,46 13-154,1 0 1,0 1-1,-24 1 1,25 1 192,1 1 1,0 1 0,-19 7-1,29-10 269</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0.649"/>
    </inkml:context>
    <inkml:brush xml:id="br0">
      <inkml:brushProperty name="width" value="0.05" units="cm"/>
      <inkml:brushProperty name="height" value="0.05" units="cm"/>
      <inkml:brushProperty name="color" value="#FF0066"/>
    </inkml:brush>
  </inkml:definitions>
  <inkml:trace contextRef="#ctx0" brushRef="#br0">591 1511 8418,'9'-6'3655,"5"-3"-3130,0 1-1,1 1 0,0 0 1,0 0-1,0 2 0,1 0 1,26-5-1,121-7 340,-31 4 328,-90 5-417,65-22-1,38-22 20,-114 40-742,30-8-11,70-14 0,-21 7-31,-91 21 27,-1-1 0,1 0 1,-1-2-1,-1 0 0,0 0 0,0-2 0,-1 0 0,0-1 1,-1-1-1,0 0 0,13-16 0,-12 10 61,-1-1-1,-1 0 1,-1-1 0,0 0 0,-2-1-1,0 0 1,-2-1 0,10-33 0,-12 31 111,-1-1 1,-1 1 0,3-46-1,-8 61-168,0 0 0,0 0 0,-1 0 0,-1 0 0,1 0 0,-2 0 0,1 0 0,-2 1 0,1-1 0,-1 1 0,0 0 0,-10-15 0,-57-65 27,-11-18-15,-9-22 130,78 114-140,-1 0 0,0 0 0,-1 1-1,-1 1 1,-30-20 0,9 12-11,-2 1 1,0 2-1,-72-22 0,54 25-28,-1 2 0,-70-7-1,19 11-1,-215 10-1,264 4-15,-81 18 1,101-14 17,1 1 0,-74 32 0,91-31 0,1 1 0,0 0 1,1 2-1,0 0 0,1 1 0,1 1 0,0 1 0,1 1 0,1 0 0,-24 36 1,26-30 5,0-1 0,2 2 0,0-1 0,2 2 0,1 0 0,1 0 0,1 0 1,1 1-1,-3 38 0,8-35 56,0 1 0,2-1 0,2 1 0,1-1 1,1 0-1,1 0 0,2 0 0,1-1 0,13 30 0,-6-23-1,2-1 1,1-1-1,2 0 0,1-2 0,2 0 0,44 45 0,-45-54 95,1-2-1,0-1 1,2-1-1,0-1 0,1-1 1,42 19-1,-46-26 3,1-1 1,0-1-1,1 0 0,0-2 1,0-2-1,0 0 0,0-1 1,39-1-1,-28-5 131,0-1 0,-1-1 0,0-2 0,0-2 0,39-14 0,162-82 188,-234 103-811,1 1-1,0 0 1,0-1-1,0 1 1,0 1-1,0-1 1,0 0-1,0 1 1,0-1-1,1 1 1,-1 0-1,0 0 1,0 0-1,0 1 1,0-1-1,4 2 1,19 11-1468</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4.642"/>
    </inkml:context>
    <inkml:brush xml:id="br0">
      <inkml:brushProperty name="width" value="0.05" units="cm"/>
      <inkml:brushProperty name="height" value="0.05" units="cm"/>
      <inkml:brushProperty name="color" value="#FF0066"/>
    </inkml:brush>
  </inkml:definitions>
  <inkml:trace contextRef="#ctx0" brushRef="#br0">1661 145 3345,'-11'-7'654,"0"-1"0,1-1 0,-15-14 0,-7-7 1532,29 28-2032,0-1 0,0 1 0,0 0 0,0 0-1,0 1 1,0-1 0,-1 1 0,1-1 0,0 1 0,-1 0 0,1 1 0,-1-1-1,0 0 1,1 1 0,-6 0 0,-1 1 266,1 0 1,0 1-1,0 1 1,-14 4-1,11-2 44,-36 7 418,37-9-764,0-1 1,0 1-1,0 1 0,0 0 0,0 1 0,-18 11 1,-4 8 141,-45 43 0,-24 36-27,83-84-206,-13 17 58,1 0 1,2 2-1,1 2 1,3 0-1,1 1 1,-34 83-1,-2 27 29,-22 54-63,40-106-31,-80 181 0,-18-10-19,102-205 14,2 3 1,-38 100 0,41-73 21,-94 282 22,99-265 29,-24 198 1,48-272 157,3 0 0,1 0 0,1 1 0,9 47-1,2-23 6,34 106 0,-38-147-236,1-1 0,1 0 0,1 0 1,0-1-1,1-1 0,2 0 0,0-1 0,1 0 0,18 17 1,1-4 66,2-1 1,2-2 0,60 35 0,141 95 190,-201-130-136,0-2 0,1-2-1,2-1 1,0-2 0,1-2 0,89 26 0,-74-30 81,1-4 1,0-1-1,1-3 1,0-3-1,0-3 1,0-2-1,94-13 1,314-86 1199,-437 91-1256,0-2 0,-1-2 0,-1 0 1,0-2-1,-1-1 0,49-38 0,-43 27-19,-2-2-1,-1-1 0,-1-1 0,39-55 1,-60 74-121,-1 0 0,0 0 0,0-1-1,-2 0 1,1 0 0,-2-1 0,0 1 0,0-1 0,-2 0 0,1 0 0,-2 0 0,0-1 0,0 1 0,-2 0 0,1 0 0,-2 0 0,-3-14-1,-1-1-12,-1 2-1,-2-1 0,0 1 0,-2 0 1,-1 1-1,-2 0 0,-18-27 0,17 31-12,-1 1-1,0 1 1,-2 0-1,-1 1 0,0 1 1,-1 1-1,-44-29 1,-104-71 106,10-13-103,156 128 0,-71-57-49,-39-34 45,96 78 6,1-2 1,0 0-1,1-1 0,-18-29 1,20 25-7,2-1 0,0 0 0,1 0 1,2-1-1,0 0 0,-3-26 0,-12-152-35,18 145 36,2 31 3,2 0 0,3-48-1,0 58 2,0 0-1,1 0 1,0 0 0,1 1-1,13-27 1,59-96 15,-5 11 3,-23 32-20,62-124-39,-96 185 39,-2-1 0,-2 0 0,-1-1 0,7-44-1,-7 7 32,1-82-1,-10 120-20,-1-1 0,-2 1 0,-1 0 0,-15-62 0,13 80-11,-1 0 0,0 0-1,-1 0 1,0 1 0,-2 0-1,0 1 1,-1 0-1,0 0 1,-1 1 0,-1 0-1,-18-16 1,-93-70-25,56 47 42,-34-24 1,83 66-25,0 0 1,0 1 0,-1 1 0,-21-8-1,30 14 2,-1 0 0,0 1 0,0 0 0,-1 0 0,1 1 0,0 1 0,0-1 0,-1 2 0,1 0 0,-18 4 0,16-2 7,-1 1 0,1 1 0,-1 1 0,2-1 0,-1 2 0,1 0 0,-20 14 1,13-5-21,1 0 0,0 2 0,1 0 0,0 1 0,2 1 0,0 0 0,2 1 0,0 0 0,-12 28 0,18-33-320,1-1 0,0 1 0,1 0 0,1 1 0,0-1 0,1 1 0,-1 33-1,5-36 55,1-1-1,1 1 0,4 15 1</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00.315"/>
    </inkml:context>
    <inkml:brush xml:id="br0">
      <inkml:brushProperty name="width" value="0.05" units="cm"/>
      <inkml:brushProperty name="height" value="0.05" units="cm"/>
      <inkml:brushProperty name="color" value="#FF0066"/>
    </inkml:brush>
  </inkml:definitions>
  <inkml:trace contextRef="#ctx0" brushRef="#br0">42 4647 9274,'4'0'666,"0"0"1,0-1-1,0 0 0,1 0 1,5-2-1,2-1 231,21-13 1,-6 2-226,20-3 88,0 1 0,1 3 0,51-9 0,28-8 280,399-155 1516,-449 157-2457,147-62 115,147-53-48,63-3 12,-315 107 23,146-53 479,-189 62-247,104-59 0,-90 38-11,322-170 681,-131 103-1022,-31 14 25,97-88 533,-31 14 372,110 2-711,-334 141-256,-55 21-30,155-63 37,-141 54-31,80-52 0,101-105 180,-46 31 50,-145 121-221,163-122 63,-140 98-78,61-63 0,-73 62-26,108-104 29,-48 65-19,59-51 16,-138 112-16,-1-1 0,52-70 0,-84 103 2,146-223 12,-138 209-4,0 0 1,-1-1-1,-1 1 1,-1-1-1,0 0 1,-1-1-1,0 1 1,-1-1-1,-1 1 1,0-1-1,-2 0 1,-1-32-1,-7-16-6,-6-82-24,12 117 22,1-1 9,-2 1 0,-9-44-1,10 66-6,0-1-1,-1 1 1,0-1-1,0 1 1,0 0-1,-1 0 1,0 0-1,0 0 0,-1 1 1,0 0-1,0 0 1,0 0-1,-1 1 1,-8-7-1,1 3 14,-1 1 0,-1 0-1,1 1 1,-27-8 0,-65-14 97,90 25-102,-229-49 93,196 46-92,-1 1 0,0 3 0,-54 4 0,-409 61-26,4 43-101,368-68 18,-224 89 0,-121 89 104,167-70 6,318-145-12,-236 107 3,7 14 8,-163 88-75,-196 78-66,486-229-76,-170 128-1,186-124-15,-184 99-1,163-104 68,-121 88 1,-380 324-530,515-382 607,3 4 0,5 3 0,-115 165 1,158-196 9,-53 102 0,75-123 22,3 2 1,1 0-1,-18 75 1,-34 199-100,54-251 145,3 0 1,3 1-1,3 0 1,2 0-1,4 0 1,9 72-1,-6-120-5,0-1 0,1 1 1,1-1-1,1 0 0,1-1 0,9 20 0,-11-29 4,0-1 0,0 1 1,1-1-1,0 0 0,0-1 1,1 1-1,0-1 0,0-1 1,1 1-1,-1-1 0,1-1 1,1 1-1,-1-1 0,11 4 1,-2-3 29,0 0 1,0-2-1,1 0 1,-1-1 0,1-1-1,0 0 1,35-2-1,-8-3 157,89-19 0,190-71 570,-167 44-540,436-153 240,-184 29-2245,-358 148 1211</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08.34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85 7858,'14'-1'815,"-1"0"1,1-1 0,-1 0 0,16-5 0,52-21 239,-27 9-385,-36 13-424,0 0 1,1 2 0,24-3-1,-36 6-195,0 1-1,0 0 1,-1 0-1,1 1 1,0-1-1,0 2 1,-1-1-1,1 1 1,-1 0-1,1 0 1,-1 1-1,10 5 1,31 24 93,-34-22-128,1-1 1,0 0 0,0-1 0,17 6 0,79 18 9,-5-2-8,-68-15-36,-1 2 0,-1 1 0,0 2 0,43 32 0,-25-10-360,81 82 0,18 8-77,-15-14 798,-108-91 272,1-1 1,59 40-1,-65-52-299,1 0-1,0-2 1,1 0 0,47 13 0,132 22 66,-112-27-352,13 1 30,1-5 1,165 4-1,-177-18 30,302-1 331,-69 0-301,-269 3-116,-1 3 0,0 3 0,89 25 0,-41-3 16,133 22 0,-175-44-11,116 21 17,-122-17 50,62 21 0,471 199 192,-469-183-255,349 115 349,-388-142-227,119 17 0,88-3-41,-118-18-65,-118-13-28,246 36 14,-216-27 8,124 41-1,-194-52-21,141 46 3,-109-39-4,67 10 1,63-3 17,-76-10-12,154 34 0,70 48 56,-266-74-20,17 6 167,-2 3 0,-1 3 0,-2 4 0,68 41 0,-83-41-156,1-3 0,1-2 0,68 23 0,138 23-8,6-17 30,42 10 66,-167-35-119,197 18 0,-339-50-22,179 23 16,-148-17-17,-2 1 1,1 2-1,46 20 0,-58-20 9,242 94 118,-159-71 16,292 77 608,-328-96-672,86 4 1,71-8 56,-135-6-91,-81-3 82,0 0 0,0 1 0,0 0-1,0 1 1,0 0 0,0 0 0,-1 1 0,1 0 0,-1 0 0,14 8-1,-14-5 163,6 2-1081,-12-7 765,-1-1 0,1 0 0,-1 0 0,0 0 0,1 0-1,-1 0 1,1 0 0,-1 0 0,1 0 0,-1 0-1,1 0 1,-1-1 0,1 1 0,-1 0 0,0 0 0,1 0-1,-1 0 1,1-1 0,-1 1 0,0 0 0,1 0-1,-1-1 1,0 1 0,1 0 0,-1-1 0,0 1-1,1 0 1,-1-1 0,0 1 0,0-1 0,1 1 0,-1-1-1,5-17-432</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13.35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7136 1 7370,'78'131'4917,"-68"-110"-4590,-1 0-1,-1 1 0,0 0 1,6 36-1,-7-3 237,-1 101 1,-5-93-105,9 70-1,123 514 453,-73-379-328,-48-198-528,6 132-1,-7 130 12,12-110 798,18 0-156,6 49-517,-17-1-176,9 65 169,9 63 786,-44 45-840,-6-374-41,4 0 0,2 0 0,22 110 0,-8-88 26,-4 1 0,3 117 0,-16-181 44,0 11 77,-3 45 0,1-71-226,-1 1 1,-1-1-1,0 0 0,-1 0 1,0 0-1,-1 0 0,-7 13 1,-7 7-9,-2-1 1,0-1-1,-3-1 1,0-1-1,-1-1 1,-2-2-1,-1 0 1,-35 24-1,31-30 4,0-2-1,-1 0 1,-37 12-1,33-15 6,1 2 0,-57 35 0,59-25-8,2 1-1,0 1 1,-32 40 0,-48 45-19,80-86 25,-2-2 0,0 0 1,-2-3-1,-55 29 0,34-25-11,1 3 0,1 2 0,-90 70 0,110-73 5,-1-2 0,-2-1 0,-46 24 0,-62 9 98,107-46-55,0 2 0,2 2 1,-56 33-1,-29 43-68,85-62 33,-1-1 0,-71 40 1,63-48 36,-72 25 1,-54 5 379,161-49-392,-24 8 52,1 1 0,-33 18 0,-65 41-15,124-67-71,-367 166 50,159-80 8,-104 40 644,304-124-672,-411 145 159,170-57-160,144-57-29,-155 76 0,96-21 6,-117 57-24,-106 62 38,265-137-40,5 2 16,-138 111 1,89-65 21,133-98-16,-1-1 0,-65 25 0,76-36 5,1 1 0,0 1 0,-28 20 0,53-31-10,0 0 1,0 0-1,0 0 1,0-1-1,-10 4 0,14-6 3,-1 0 0,0 1 0,1-1 0,-1 0-1,0 0 1,1 0 0,-1-1 0,0 1 0,1 0 0,-1-1-1,0 1 1,1-1 0,-1 1 0,1-1 0,-1 0-1,1 1 1,-1-1 0,1 0 0,0 0 0,-1 0 0,1 0-1,0 0 1,-2-2 0,3 2-3,-1 1-1,1-1 1,-1 0 0,1 0 0,0 0 0,-1 1-1,1-1 1,0 0 0,0 0 0,-1 0 0,1 0-1,0 0 1,0 0 0,0 0 0,0 1-1,0-1 1,0 0 0,1 0 0,-1 0 0,0 0-1,0 0 1,0 0 0,1 1 0,0-2-1,11-22-6,-8 17 22,1-4-14,0 1 1,-1-1 0,-1 1-1,0-1 1,0 0 0,-1 0-1,1-18 1,-4-82-2,-2 28-1,5 49-1,-2 0-1,-1 1 1,-2-1-1,-9-39 1,-15-28-5,-14-67 5,25 61 10,-27-130-3,-35-3-66,-20 8-23,79 188 81,-21-42 0,-3 2 0,-68-98 0,65 118 2,17 25 9,1-2 0,-23-48 0,19 20-11,4-2 1,2 0-1,-25-120 0,6 36 3,28 103-3,-15-74 0,22 55-21,-2-85 1,11-74-1,-4-78-22,-16 16-110,19 221 159,14-131-1,29-67 28,-40 260-29,3-24 2,-1 0-1,-1-1 0,-2 1 1,-6-48-1,1 24 53,3 1-1,2-1 1,2 0-1,3 1 1,2 0-1,19-70 1,-23 115-48,0-1 1,-1 1-1,0 0 1,-1-1-1,0 1 1,-1-1-1,-2-21 1,2 31-5,0 1 0,0-1 0,-1 1 1,1-1-1,-1 0 0,1 1 0,-1-1 0,0 1 1,0-1-1,1 1 0,-1 0 0,0-1 0,0 1 1,-1 0-1,1 0 0,0 0 0,0 0 0,0 0 1,-1 0-1,1 0 0,-1 0 0,1 0 0,0 0 1,-1 1-1,0-1 0,1 1 0,-1-1 0,1 1 0,-1 0 1,0-1-1,1 1 0,-1 0 0,1 0 0,-3 0 1,-1 1-1,0 0 1,0 0 0,0 0 0,-1 0-1,2 1 1,-1 0 0,0 0-1,0 0 1,-6 5 0,-8 7 23,9-5-1110,7-7 723,-7 4 0,20-10-143,-4 2 487,0 0 0,0-1 0,0 0 0,-1-1 0,6-3 0,3-6 136,16-19 1,-30 32-120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2.970"/>
    </inkml:context>
    <inkml:brush xml:id="br0">
      <inkml:brushProperty name="width" value="0.05" units="cm"/>
      <inkml:brushProperty name="height" value="0.05" units="cm"/>
      <inkml:brushProperty name="color" value="#FF0066"/>
    </inkml:brush>
  </inkml:definitions>
  <inkml:trace contextRef="#ctx0" brushRef="#br0">41 715 10858,'-3'1'423,"1"0"-1,-1 1 0,1-1 1,-1 0-1,0 0 0,0-1 1,0 1-1,1-1 0,-1 1 1,0-1-1,0 0 0,-3 0 1,6 0-370,0 0 1,0 0-1,0 0 0,0 0 1,-1 0-1,1-1 0,0 1 1,0 0-1,0 0 1,0 0-1,0 0 0,0 0 1,0 0-1,0 0 0,0 0 1,0-1-1,0 1 0,0 0 1,0 0-1,0 0 1,0 0-1,0 0 0,0 0 1,0-1-1,0 1 0,0 0 1,0 0-1,0 0 1,0 0-1,0 0 0,0 0 1,0-1-1,0 1 0,0 0 1,0 0-1,0 0 0,0 0 1,0 0-1,0 0 1,0 0-1,0 0 0,0-1 1,0 1-1,1 0 0,-1 0 1,0 0-1,0 0 1,0 0-1,0 0 0,0 0 1,0 0-1,0 0 0,1 0 1,-1 0-1,0 0 1,0 0-1,0 0 0,0 0 1,8-4 1464,-3 3-1341,0 0 0,0 0-1,0 0 1,0 0 0,0-1-1,-1 0 1,1 0-1,0 0 1,-1 0 0,0-1-1,1 0 1,5-5-1,17-10 94,45-22 40,178-114 1162,-42-12 507,67-47-639,-272 211-1344,18-12 32,38-19 0,-54 30-45,0 1-1,0 0 1,0 0 0,1 0-1,-1 1 1,1-1 0,0 2 0,-1-1-1,1 0 1,0 1 0,-1 0-1,1 0 1,9 2 0,-14-2-71,0 1 1,0-1 0,-1 0-1,1 0 1,0 0 0,-1 1-1,1-1 1,0 0 0,0 0 0,-1 1-1,1-1 1,-1 1 0,1-1-1,0 1 1,-1-1 0,1 1-1,-1-1 1,1 1 0,-1-1-1,1 1 1,-1 0 0,0-1-1,1 1 1,0 1 0,-2-2-92,0 0 0,1 0 0,-1 0-1,1 0 1,-1 0 0,1 0 0,-1 0 0,0-1 0,1 1 0,-1 0 0,1 0 0,-1 0 0,1-1 0,-1 1 0,1 0 0,-1-1 0,1 1 0,-1 0 0,0-1 0,-31-31-6859,23 24 5734</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14.91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 0 10090,'0'1'82,"0"0"-1,-1 0 0,1 0 1,0-1-1,0 1 0,0 0 1,0 0-1,0 0 0,0 0 1,0 0-1,0 0 1,0 0-1,1-1 0,-1 1 1,5 7 813,-3-6-814,0-1 64,0 0 0,1 0 0,-1 0 1,1-1-1,0 1 0,-1 0 0,5-1 0,4 2 29,29 4 300,0 2 1,57 20 0,75 31-317,-134-49-124,0-1 0,64 6 0,29-7 29,-43-3 73,132 23 0,-14 24 464,56 10 321,61-22-308,121 23 3,-197 10-534,-4 17-84,-69-24 6,491 150 349,-528-181-34,191 76-1,167 127-159,-339-158-73,-62-37 12,3-3 1,158 42-1,212 24 408,115 30 217,-14 27-359,-238-92-262,5-23 119,162 31 115,-314-38-289,155 30 132,5-28 768,-266-37-716,143 30 0,-114-8-195,-54-13-10,1-2 0,103 11 0,-134-25 38,-1 0 0,0-1-1,0-1 1,-1-1-1,1-1 1,23-9-1,5 0 237,-43 12-252,1 0 1,0 1 0,0 0-1,-1 0 1,1 1 0,8 0-1,-10 0-97,-1 1 0,0 0 0,0 0 1,0 0-1,0 1 0,-1-1 0,1 1 0,0 0 0,-1 0 0,1 0 0,4 4 0,8 7-893,-7-7 329</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18.13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122 17 4065,'-8'-1'819,"-1"0"0,0 0 0,0 0 0,1-1 0,-1-1 0,-36-5 3624,45 9-4395,0 1 117,0 0 0,0 0 1,0 0-1,1 0 0,-1 0 1,1 0-1,-1 0 0,2 2 1,2 10-7,1 27 224,-2 0 0,-2 60 0,-2-57 22,2 0 0,7 44 0,0-29-60,-3 1 0,-3 70 0,-17 120-49,7-150-67,4-51-134,-2 42 201,6-77-206,1 0 0,0-1 0,1 1 0,5 20 0,18 37 271,3 17-144,4 21-177,-17-60-18,-1 2-1,11 81 0,-21-67 3,-3-1 0,-8 77 0,-27 126 91,-5-57 178,-10 88 17,29 61-213,0-5-45,3 104 187,43-160-71,19-2-149,-40-263-14,5 44 1,-3 0 0,-7 139-1,-4-114 33,-9 155 147,7-120 253,4-122-397,-1 1 0,-1-1 1,-7 21-1,5-21 98,1 1 0,-5 32 0,8-12 78,2-25-149,-1 1-1,0-1 1,0 1-1,-1-1 1,-1 0-1,-4 13 1,7-24-68,0 1 0,0 0 0,0 0 0,0-1 0,0 1 0,0 0 0,0 0 1,0 0-1,0-1 0,1 1 0,-1 0 0,0 0 0,0-1 0,1 1 0,-1 0 0,1-1 0,-1 1 0,1 0 1,-1-1-1,1 1 0,-1-1 0,1 1 0,-1-1 0,1 1 0,-1-1 0,1 1 0,0-1 0,-1 0 0,1 1 1,0-1-1,0 0 0,1 1 0,3 3-143,-1-1-174,0 0-1,0 0 1,0-1 0,0 1 0,0-1 0,0 0-1,1 0 1,-1 0 0,1-1 0,-1 1 0,7 0 0,21 2-993</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19.75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4825 266 7226,'-7'-1'149,"-4"-1"-202,1 0 0,0 0 0,-13-5 0,21 6 65,-1 0 0,1 0-1,0 0 1,0 0-1,1 0 1,-1 0 0,0 0-1,0-1 1,0 1-1,1-1 1,-1 1 0,1-1-1,-1 0 1,1 0 0,0 0-1,0 1 1,0-1-1,0 0 1,0 0 0,0-1-1,-1-2 1,1-5 455,0-1 0,1 1-1,0-1 1,3-18 0,0-15 704,-2 40-1102,-1-1 1,1 1 0,0 0 0,2-8 0,-18-33 3662,14 43-3595,1 0 9,-1 0 1,1 1-1,0-1 0,-1 1 1,1-1-1,-1 0 0,1 1 1,-1-1-1,0 1 0,0 0 1,0-1-1,-1-1 0,2 3-117,-1-1 0,1 1-1,0 0 1,-1 0 0,1 0-1,-1 0 1,1 0 0,0-1-1,-1 1 1,1 0 0,0 0-1,-1 0 1,1 0 0,-1 0 0,1 0-1,0 0 1,-1 0 0,1 0-1,0 1 1,-1-1 0,1 0-1,-1 0 1,-12 10 185,-9 11 168,-2-1-1,-39 26 1,-57 27 804,-32 21-250,-98 78-828,135-99-100,-205 97 0,278-151-2,-74 22 0,-46 1 4,86-24-14,-127 47 0,-176 133 7,279-141 2,-27 16-2,-109 59 6,170-99-6,-118 40 0,53-34 6,-18 6 15,107-31-13,-62 33-1,-176 111 1,189-111-15,-85 47 8,6-14 29,66-34 223,-159 74 111,239-109-362,4-1 17,1 0-1,-1 0 1,-21 18 0,-35 25 651,51-37-391,1 0 0,1 2 0,-36 36-1,26-20-204,19-21-157,1 0 0,-20 28-1</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20.76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1307 5346 10914,'-6'-2'452,"1"0"-1,-1-1 0,1 0 1,0 1-1,-10-8 0,13 8-330,0-1-1,0 1 1,0 0 0,0-1-1,0 1 1,0-1-1,0 0 1,1 1-1,0-1 1,-1 0-1,1 0 1,0 0-1,0-4 1,-11-42 690,-26-147 2325,-38-282-1837,64 418-1241,2 0 0,3-1-1,3 0 1,5-81-1,-3-188 344,-7 177-218,-5-83-39,5 158-130,-18-78-1,20 124-20,-52-254-48,28 112 49,-28-220 77,47 281-60,-4 0 0,-5 2 0,-56-171 0,22 130-11,-124-243 0,137 314 39,3-3-1,-28-90 1,-38-79-35,96 232 8,-16-41 379,-23-85-1,31 87 238,-42-96-1,49 137-677,0 1-1,-1 0 0,-1 1 1,-1 0-1,-25-25 0,36 40 24</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21.64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4 194 9122,'-1'-4'73,"0"-1"0,0 1 0,1-1 0,-1 1 1,1-1-1,0 1 0,1-1 0,-1 0 0,1 1 0,0-1 0,0 1 1,0 0-1,1-1 0,-1 1 0,1 0 0,0 0 0,0 0 0,1 0 1,-1 0-1,1 0 0,0 1 0,0-1 0,0 1 0,7-6 0,3-1 104,1 0 0,0 1 1,0 1-1,1 0 0,0 1 0,0 1 0,1 0 0,0 1 0,0 1 0,0 1 0,0 0 0,34-2 0,-20 5-24,1 1 0,-1 2 0,0 0-1,0 2 1,0 2 0,36 11 0,145 55 337,45 14 91,400 92 448,-460-137-901,239 55 116,-5 23-140,145 108 141,-25 57 1207,-403-200-919,489 270 1022,-8-24-976,-290-157-458,153 82-34,-1 43-10,-193-113 31,10 4 98,86 51 155,10-16-26,628 253-56,-519-296-263,-138-53 174,-223-78-130,-121-42-459,-1-3 0,1 0 0,38 1 0,18-7-287</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3.476"/>
    </inkml:context>
    <inkml:brush xml:id="br0">
      <inkml:brushProperty name="width" value="0.05" units="cm"/>
      <inkml:brushProperty name="height" value="0.05" units="cm"/>
      <inkml:brushProperty name="color" value="#FF0066"/>
    </inkml:brush>
  </inkml:definitions>
  <inkml:trace contextRef="#ctx0" brushRef="#br0">38 385 7330,'-4'4'913,"1"-1"1,-1 1 0,0-1 0,0 0 0,0-1 0,0 1 0,-6 2-1,30-16 5402,20-15-4104,133-98 1477,-122 89-4034,-1-2 1,51-49 0,-32 23-326,-40 33 457</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4.047"/>
    </inkml:context>
    <inkml:brush xml:id="br0">
      <inkml:brushProperty name="width" value="0.05" units="cm"/>
      <inkml:brushProperty name="height" value="0.05" units="cm"/>
      <inkml:brushProperty name="color" value="#FF0066"/>
    </inkml:brush>
  </inkml:definitions>
  <inkml:trace contextRef="#ctx0" brushRef="#br0">0 0 14923,'13'27'7842,"15"28"-5876,54 56 617,-56-79-2247,41 66 0,-63-93-405,-1 1 0,-1-1 0,1 1 0,-1 0 0,0 0 1,0 0-1,-1 0 0,2 8 0,-3-14 26,0 0 1,0 1-1,0-1 1,0 0-1,0 1 0,0-1 1,0 0-1,0 1 1,0-1-1,0 0 1,0 1-1,0-1 1,0 0-1,0 1 0,0-1 1,0 0-1,-1 1 1,1-1-1,0 0 1,0 0-1,0 1 0,0-1 1,-1 0-1,1 0 1,0 1-1,0-1 1,-1 0-1,-5-3-1412,-8-15-644,7 8 1330,1-1 0,0 0 0,1-1 0,0 1 1,-5-24-1,8 30 760,1 1 0,1-1 1,-1 1-1,1-1 0,0 0 0,0 1 1,0-1-1,0 1 0,1-1 0,0 1 1,0-1-1,0 1 0,1-1 0,-1 1 1,1 0-1,0 0 0,0 0 0,0 0 1,6-6-1,-1 2 311,0 1 1,1 0 0,0 0-1,0 1 1,1 0-1,0 1 1,0-1 0,13-4-1,-9 5 324,0 0 0,0 1 0,0 1 0,0 0 0,28-2 0,-37 5-461,0 0 1,1 0 0,-1 0-1,0 1 1,1-1 0,5 2 0,-9-1-133,0-1 1,0 1 0,1-1 0,-1 1 0,0 0 0,0-1 0,0 1 0,0 0 0,0 0 0,0 0 0,0 0-1,0 0 1,0 0 0,0 0 0,0 0 0,0 0 0,-1 0 0,1 1 0,-1-1 0,1 0 0,-1 0 0,1 1 0,-1-1-1,0 0 1,1 2 0,-1 3 21,0 0 0,0 0 0,0 1 0,-1-1 0,0 0 0,0 0-1,-1 0 1,0 0 0,0-1 0,0 1 0,-1 0 0,-5 9 0,-4 3-3,0 0 1,-20 22-1,14-19-62,7-7-117,-1 0-1,-1-1 1,-27 23 0,40-36 46,-1 1-1,0 0 1,0-1-1,0 1 1,1-1-1,-1 1 1,0-1-1,0 1 0,0-1 1,0 0-1,0 0 1,0 1-1,0-1 1,0 0-1,0 0 1,0 0-1,0 0 0,0 0 1,0 0-1,0 0 1,0 0-1,0 0 1,1-1-1,-1 1 1,-2-1-1,3 1-66,-1-1-1,0 0 0,1 0 1,-1 0-1,1 1 1,-1-1-1,1 0 1,0 0-1,-1 0 1,1 0-1,0 0 0,-1 0 1,1 0-1,0 0 1,0 0-1,0 0 1,0 0-1,0 0 1,0 0-1,0 0 1,0 0-1,0 0 0,1 0 1,-1 0-1,1-1 1,7-22-2201,7-2 940</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4.404"/>
    </inkml:context>
    <inkml:brush xml:id="br0">
      <inkml:brushProperty name="width" value="0.05" units="cm"/>
      <inkml:brushProperty name="height" value="0.05" units="cm"/>
      <inkml:brushProperty name="color" value="#FF0066"/>
    </inkml:brush>
  </inkml:definitions>
  <inkml:trace contextRef="#ctx0" brushRef="#br0">31 16 13227,'6'-8'4911,"-12"19"433,1-1-5066,-1 2 791,-8 23-1,13-31-981,0 0 0,0 1 0,0-1 0,0 0 0,1 0 0,0 0 0,0 1 0,0-1 0,0 0 0,1 5 0,0-8-74,-1 0 0,1 1 0,0-1 1,0 0-1,-1 0 0,1 0 0,0 1 1,0-1-1,0 0 0,0 0 0,0 0 1,0-1-1,0 1 0,1 0 0,-1 0 1,0-1-1,0 1 0,1 0 0,-1-1 0,0 1 1,1-1-1,-1 0 0,1 1 0,2-1 1,-3 0-11,1 0 1,-1 1 0,0-1 0,1 0-1,-1 0 1,1-1 0,-1 1 0,0 0-1,1 0 1,-1-1 0,0 1 0,1-1-1,-1 1 1,0-1 0,0 1 0,0-1-1,1 0 1,-1 0 0,0 1 0,0-1-1,0 0 1,0 0 0,0 0 0,0 0-1,0 0 1,1-3 0,-1-1 8,1 0 0,-1 0 0,0-1 1,0 1-1,0-10 0,-1 9-8,1 0 0,0 0-1,0 0 1,0 0 0,3-8 0,-3 12-6,0 1-1,-1-1 1,1 0 0,0 1 0,0 0 0,1-1-1,-1 1 1,0-1 0,0 1 0,1 0-1,-1 0 1,1 0 0,-1 0 0,1 0 0,-1 0-1,1 0 1,-1 1 0,1-1 0,0 0-1,0 1 1,-1-1 0,1 1 0,2 0 0,2-1 77,4 0-1545,-1-1-1,1 0 1,0 0 0,13-6-1,-6 3-169</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4.856"/>
    </inkml:context>
    <inkml:brush xml:id="br0">
      <inkml:brushProperty name="width" value="0.05" units="cm"/>
      <inkml:brushProperty name="height" value="0.05" units="cm"/>
      <inkml:brushProperty name="color" value="#FF0066"/>
    </inkml:brush>
  </inkml:definitions>
  <inkml:trace contextRef="#ctx0" brushRef="#br0">1 485 16396,'0'9'1092,"0"1"0,0-1 0,1 1 1,5 17-1,-5-23-998,0-1-1,1 1 1,-1-1 0,1 0 0,0 0-1,0 0 1,0 0 0,0 0 0,1 0-1,-1 0 1,1-1 0,0 0 0,0 1-1,0-1 1,6 4 0,-6-4-84,1-1 0,-1 1 0,0-1 0,1 1 0,0-1 0,-1 0 0,1 0 0,0-1 0,0 1 0,-1-1 0,1 0 0,0 0 0,0 0 0,0 0 0,-1-1 0,1 1 1,0-1-1,0 0 0,-1 0 0,1 0 0,-1-1 0,1 1 0,-1-1 0,5-3 0,-2 1-35,-1-1-1,0 1 1,0-1 0,0 0 0,0-1-1,-1 1 1,0-1 0,0 0 0,0 1-1,-1-2 1,0 1 0,4-12 0,-2 1 3,-1 0 1,-1-1-1,0 1 1,-1-1-1,-1 0 1,-1 1-1,0-1 1,-2 0-1,0 0 1,0 1 0,-8-25-1,-3 1 46,-1 1 1,-2 0-1,-33-59 1,44 91 3,3 3 44,-1-1 0,0 1 0,0 1 0,0-1 0,0 0 0,-1 1 0,0 0 0,-7-7 0,11 11-48,0 0 0,0 0 1,-1-1-1,1 1 1,0 0-1,0 0 0,-1 0 1,1-1-1,0 1 0,0 0 1,-1 0-1,1 0 0,0 0 1,-1 0-1,1-1 0,0 1 1,-1 0-1,1 0 0,0 0 1,-1 0-1,1 0 1,0 0-1,-1 0 0,1 0 1,0 0-1,-1 0 0,1 0 1,0 1-1,0-1 0,-1 0 1,1 0-1,0 0 0,-1 0 1,1 1-1,-1-1 22,1 1 0,0 0 0,-1 0 0,1 0 0,0-1 0,0 1-1,0 0 1,0 0 0,-1 0 0,1-1 0,0 1 0,0 0 0,1 1 0,6 30 865,0-13-701,1 0 0,0 0 0,2-1 0,0-1 0,1 0 0,1 0 0,0-1 0,1-1 0,1 0 0,1 0 0,0-2 0,0 0 0,2 0 0,-1-2 0,2 0 0,-1-1 0,1-1 0,23 9 0,-21-10-282,-15-5-201,0-1-1,0 1 1,0-1-1,0-1 1,0 1 0,0-1-1,0 0 1,1 0-1,4 0 1,-9-1 206,-1 0 0,0 0 0,0 0 1,0 0-1,0 0 0,0 0 0,0 0 0,0 0 0,0 0 1,1 0-1,-1 0 0,0 0 0,0 0 0,0 0 0,0 0 1,0 0-1,0 0 0,0 0 0,1-1-869,-1 1 870,0-1-1,0 1 0,0 0 0,0 0 0,0 0 0,0 0 1,0 0-1,0 0 0,0 0 0,0 0 0,0 0 0,0-1 1,0 1-1,0 0 0,-4-5-1009,-6-3 1502,-1 2-309</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5.227"/>
    </inkml:context>
    <inkml:brush xml:id="br0">
      <inkml:brushProperty name="width" value="0.05" units="cm"/>
      <inkml:brushProperty name="height" value="0.05" units="cm"/>
      <inkml:brushProperty name="color" value="#FF0066"/>
    </inkml:brush>
  </inkml:definitions>
  <inkml:trace contextRef="#ctx0" brushRef="#br0">0 159 16027,'13'4'1177,"11"-4"631,9-6 16,8-13-439,2-6-265,3-7-576,-5 3-592,-4 4-1112,-1 4-873,-3 15 1009</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3.962"/>
    </inkml:context>
    <inkml:brush xml:id="br0">
      <inkml:brushProperty name="width" value="0.05" units="cm"/>
      <inkml:brushProperty name="height" value="0.05" units="cm"/>
      <inkml:brushProperty name="color" value="#FF0066"/>
    </inkml:brush>
  </inkml:definitions>
  <inkml:trace contextRef="#ctx0" brushRef="#br0">6 25 10794,'0'0'129,"0"0"-1,-1 0 0,1 0 0,0 0 1,0 0-1,0 0 0,-1 0 0,1 0 1,0 0-1,0 0 0,-1 0 0,1 0 1,0 0-1,0 0 0,0-1 0,-1 1 1,1 0-1,0 0 0,0 0 0,0 0 1,0-1-1,-1 1 0,1 0 1,0 0-1,0 0 0,0-1 0,0 1 1,0 0-1,0 0 0,0 0 0,-1-1 1,8-3 1811,19-1-781,-22 4-688,16-3 590,0 1 1,37 0-1,-51 3-895,1 0 1,-1 0-1,0 1 0,0 0 1,1 1-1,-1-1 1,0 1-1,0 0 0,0 0 1,-1 1-1,1 0 1,-1 0-1,8 5 0,-11-5-117,1 0 0,-1-1 0,0 1 0,0 1 0,0-1 0,0 0 0,-1 0 0,1 1 0,-1-1 0,0 1 0,0-1 0,0 1 0,-1-1 0,1 1 0,0 6 0,-1-4-23,0-1-1,0 1 1,-1-1 0,1 1-1,-1-1 1,0 1 0,-1-1-1,1 0 1,-4 9 0,4-13-119,0 1 1,1-1 0,-1 0 0,0 0-1,1 0 1,-1-1 0,0 1 0,0 0-1,0 0 1,0 0 0,0 0 0,0-1 0,0 1-1,0 0 1,0-1 0,0 1 0,0-1-1,0 0 1,0 1 0,0-1 0,-1 0-1,1 1 1,0-1 0,0 0 0,0 0-1,-1 0 1,-1 0 0,1-1-219,0 1 0,0-1 0,0 1 0,0-1 0,0 0 0,0 0 0,0 0 0,0 0 0,0 0 0,1-1 1,-1 1-1,0 0 0,1-1 0,-3-1 0,-3-9-997</inkml:trace>
  <inkml:trace contextRef="#ctx0" brushRef="#br0" timeOffset="1">127 87 12451,'4'14'1328,"1"5"816,0 2-503,0 4-673,-1 1-376,7-1 2881,9-9-2513</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5.641"/>
    </inkml:context>
    <inkml:brush xml:id="br0">
      <inkml:brushProperty name="width" value="0.05" units="cm"/>
      <inkml:brushProperty name="height" value="0.05" units="cm"/>
      <inkml:brushProperty name="color" value="#FF0066"/>
    </inkml:brush>
  </inkml:definitions>
  <inkml:trace contextRef="#ctx0" brushRef="#br0">41 513 16267,'6'-7'787,"0"0"0,0-1-1,0 0 1,-1 0-1,-1 0 1,1 0-1,-1-1 1,0 0 0,2-10-1,-3 8-567,0 1 0,-1-1-1,0 0 1,-1 1 0,-1-1-1,1 0 1,-2 0 0,1 0 0,-2 1-1,1-1 1,-1 0 0,-7-18-1,9 28-214,-1-1 0,1 0-1,-1 0 1,0 1 0,0-1-1,0 0 1,0 1 0,0-1-1,0 1 1,0-1 0,-1 1-1,1 0 1,0-1 0,-1 1-1,1 0 1,-1 0 0,1 0-1,-1 0 1,0 0 0,1 0-1,-1 1 1,0-1 0,0 0-1,1 1 1,-1-1 0,0 1-1,0 0 1,0 0 0,0 0-1,-2 0 1,2 0-5,0 1 0,0 0 1,0-1-1,0 1 0,0 0 0,0 0 0,0 0 1,0 1-1,0-1 0,0 0 0,1 1 0,-1-1 1,0 1-1,1-1 0,0 1 0,-1 0 0,1 0 0,0 0 1,0 0-1,0 0 0,0 0 0,0 0 0,0 0 1,-1 4-1,1 1 2,0 0 0,-1 0 0,2 1 0,-1-1 0,1 0 0,1 1 0,-1-1 0,1 1 0,4 12 0,-5-16 3,1-1-1,0 1 1,1-1 0,-1 0-1,0 0 1,1 1-1,0-1 1,0 0-1,0 0 1,0-1-1,0 1 1,0 0-1,1-1 1,0 1 0,-1-1-1,1 0 1,0 0-1,0 0 1,0 0-1,0-1 1,0 1-1,7 1 1,-3-1 17,1-1 1,0 0-1,0-1 1,-1 0-1,1 0 1,0 0-1,0-1 1,-1-1-1,1 1 1,0-1 0,-1 0-1,0-1 1,1 0-1,7-4 1,-7 2 2,1 0 1,-1 0 0,0-1 0,-1 0-1,1 0 1,-1-1 0,0 0-1,-1 0 1,0-1 0,10-15 0,17-45 69,-26 51-58,-6 16-17,-1 0-1,1 0 1,0 0 0,-1 1-1,1-1 1,0 0-1,0 0 1,0 1-1,-1-1 1,1 1-1,0-1 1,0 1-1,0-1 1,0 1 0,0-1-1,0 1 1,0 0-1,0 0 1,2-1-1,9-3 129,54-37 275,-59 38-415,-1 0-11,0 0 0,-1 0 0,10-7 0,-13 8 5,0 0-1,0 0 1,0 0 0,0 0 0,-1 0 0,1-1-1,-1 1 1,1-1 0,-1 1 0,0-1 0,1-3 0,2-4 4,0 0 1,0 0 0,1 0 0,0 1 0,13-18 0,-15 23 1,0 0-1,1 0 0,0 1 0,-1-1 0,1 1 0,1 0 0,-1 0 1,0 0-1,1 0 0,-1 1 0,1 0 0,0 0 0,0 0 0,7-1 1,-10 2 10,0 1 1,1 0 0,-1 0 0,0 0 0,1 0 0,-1 0 0,0 0-1,0 0 1,1 1 0,-1-1 0,0 1 0,0 0 0,1-1 0,-1 1-1,0 0 1,0 0 0,0 1 0,3 1 0,0 2 75,0 0 1,0 1-1,0-1 1,6 11-1,-9-12-86,1 1-1,0-1 1,1 0-1,-1 0 1,1 0-1,-1-1 0,1 1 1,0-1-1,0 0 1,6 4-1,-9-7-74,0 0 0,0 1 0,0-1 0,1 0 0,-1 0 0,0 0 0,0 0 1,0 0-1,0 0 0,0 0 0,0 0 0,0 0 0,0 0 0,0 0 0,0-1 0,0 1 0,0-1 0,0 1 0,0-1 0,0 1 0,0-1 0,0 1 0,0-1 1,0 0-1,-1 1 0,1-1 0,0 0 0,0 0 0,-1 0 0,2-1 0,1-3-851,1 0 1,-1-1-1,5-10 0,-6 11 341,8-18-1395</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6.042"/>
    </inkml:context>
    <inkml:brush xml:id="br0">
      <inkml:brushProperty name="width" value="0.05" units="cm"/>
      <inkml:brushProperty name="height" value="0.05" units="cm"/>
      <inkml:brushProperty name="color" value="#FF0066"/>
    </inkml:brush>
  </inkml:definitions>
  <inkml:trace contextRef="#ctx0" brushRef="#br0">0 28 18108,'0'0'616,"2"-2"-264,4-1-240,8-3-1056,9 1 1848,16-6-1016</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6.439"/>
    </inkml:context>
    <inkml:brush xml:id="br0">
      <inkml:brushProperty name="width" value="0.05" units="cm"/>
      <inkml:brushProperty name="height" value="0.05" units="cm"/>
      <inkml:brushProperty name="color" value="#FF0066"/>
    </inkml:brush>
  </inkml:definitions>
  <inkml:trace contextRef="#ctx0" brushRef="#br0">117 281 17308,'-2'-3'391,"0"0"1,-1 1-1,1-1 1,0 0 0,-1 1-1,1 0 1,-1-1-1,-4-1 1,6 3-286,0 1 0,0-1 0,0 1 0,0-1 1,0 1-1,0-1 0,0 1 0,-1 0 0,1 0 0,0 0 0,0 0 1,0 0-1,-1 0 0,1 0 0,0 0 0,0 0 0,0 0 0,0 1 0,0-1 1,-1 0-1,1 1 0,0-1 0,0 1 0,0-1 0,0 1 0,0 0 0,0-1 1,0 1-1,-1 1 0,-3 3-21,0 0 1,0 1-1,0 0 1,0 0-1,1 1 0,0-1 1,0 1-1,1 0 1,0 0-1,0 0 1,0 0-1,-1 10 1,3-13-56,0 0 0,0 1 0,1-1 0,0 0 0,0 0 0,0 1 0,0-1 0,1 0 0,-1 1 1,1-1-1,0 0 0,0 0 0,1 0 0,-1 0 0,1 0 0,0 0 0,0 0 0,0-1 0,1 1 1,-1-1-1,1 1 0,5 4 0,-5-5-2,0-1 0,-1 0 0,1 0 0,0 0-1,0 0 1,1 0 0,-1-1 0,0 0 0,0 1 0,1-1 0,-1 0 0,1-1 0,-1 1 0,5 0 0,-3-1 16,0-1 0,0 1 0,-1-1 0,1 0 0,0 0 0,0-1 0,0 1 0,-1-1 0,9-4 0,4-5 170,1 0 1,-1-2-1,-1 0 1,16-16-1,16-13 601,-43 38-693,1 1-1,-1-1 1,1 1 0,0 0-1,0 1 1,0-1 0,1 1 0,-1 0-1,0 1 1,1-1 0,-1 1 0,1 1-1,9-1 1,4-1 2,-18 2-194,1-1 1,0 1-1,0-1 0,-1 0 0,1 0 1,0 0-1,-1 0 0,1-1 1,-1 1-1,0-1 0,1 1 0,3-4 1,0-2-1051,1 0 0,8-12 0,-8 9-24,13-16-138</inkml:trace>
  <inkml:trace contextRef="#ctx0" brushRef="#br0" timeOffset="1">657 1 21797,'-2'11'2096,"-1"0"889,0-1-137,5-17-3480,10-10 312</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7.328"/>
    </inkml:context>
    <inkml:brush xml:id="br0">
      <inkml:brushProperty name="width" value="0.05" units="cm"/>
      <inkml:brushProperty name="height" value="0.05" units="cm"/>
      <inkml:brushProperty name="color" value="#FF0066"/>
    </inkml:brush>
  </inkml:definitions>
  <inkml:trace contextRef="#ctx0" brushRef="#br0">1 1168 13523,'5'-12'762,"0"1"1,2-1-1,-1 1 1,1 1-1,1-1 0,0 1 1,12-12-1,8-4 567,38-28 1,99-56 725,13 12-634,-62 34-592,379-232 2219,-395 231-2498,223-142 983,-113 97-1022,-135 73-579,-65 35-436,-10 4-385,-4 4-348,-26 13-2288,6-5 1534,-23 16 150</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47.942"/>
    </inkml:context>
    <inkml:brush xml:id="br0">
      <inkml:brushProperty name="width" value="0.05" units="cm"/>
      <inkml:brushProperty name="height" value="0.05" units="cm"/>
      <inkml:brushProperty name="color" value="#FF0066"/>
    </inkml:brush>
  </inkml:definitions>
  <inkml:trace contextRef="#ctx0" brushRef="#br0">219 34 13435,'-2'-13'3283,"2"13"-3185,0 0-1,0 0 1,0 0-1,0 0 1,0 0-1,0-1 1,-1 0 780,1 1-781,0 0 1,0 0-1,0 0 1,0 0-1,0 0 1,-1 0-1,1 0 1,0 0-1,0 0 1,0 0-1,0 0 1,0 0-1,-1 0 1,1 0-1,0 0 1,0 0 0,0 0-1,0 0 1,0 0-1,-1 0 1,0 1 111,-1 0 0,1 0 0,0 0 0,0 0 0,-1 1 1,1-1-1,0 0 0,0 1 0,0-1 0,-1 3 0,-48 81 572,-60 88-601,106-168-181,0 0 0,0 0 0,-1-1 1,-8 7-1,13-10-1,-1-1 0,1 0 0,0 0 1,0 0-1,0 0 0,0 1 0,0-1 0,-1 0 1,1 0-1,0 0 0,0 0 0,0 0 0,-1 0 1,1 1-1,0-1 0,0 0 0,-1 0 0,1 0 1,0 0-1,0 0 0,-1 0 0,1 0 0,0 0 1,0 0-1,0 0 0,-1 0 0,1 0 0,0 0 1,0 0-1,-1 0 0,1 0 0,0-1 0,0 1 1,0 0-1,-1 0 0,1 0 0,0 0 0,-1 0 1,1-1-1,0 1 1,0 0-1,0-1 0,0 1 1,1 0-1,-1-1 1,0 1-1,0 0 1,0-1-1,0 1 1,0 0-1,0 0 1,0-1-1,1 1 0,-1 0 1,0 0-1,0-1 1,0 1-1,0 0 1,1 0-1,-1-1 1,0 1-1,0 0 1,1 0-1,-1 0 0,0 0 1,1-1-1,7-3-3,-1 0 0,2 0 0,-1 1 0,0 0-1,1 0 1,-1 1 0,1 0 0,13-1-1,7 2 29,38 2-1,-46 1 21,0-1 1,0-2 0,37-5-1,-53 5 5,-1 0 0,0 0 0,1 0 0,-1-1 0,0 0 0,0 0 0,0 0 0,0-1-1,0 1 1,0-1 0,5-5 0,-7 6 30,0 0 0,-1 0 1,1-1-1,-1 1 0,1 0 0,-1-1 0,0 1 0,0-1 0,0 0 0,0 1 0,0-1 1,-1 0-1,1 1 0,-1-1 0,0 0 0,0 0 0,0 0 0,0 1 0,0-1 0,-1-4 1,-1 0 42,0 0 1,0-1 0,-1 1-1,1 1 1,-1-1 0,-1 0 0,0 1-1,0 0 1,0-1 0,0 2 0,-1-1-1,0 0 1,0 1 0,-1 0-1,-9-7 1,1 3-10,-1 0 0,1 1-1,-2 0 1,1 2 0,-28-9-1,39 14-232,0-1-1,0 0 0,0 1 0,-6-5 0,10 6 61,0 0 0,-1-1 0,1 1 0,-1 0 0,1 0 0,0 0 0,-1-1 0,1 1 0,0 0-1,-1-1 1,1 1 0,0 0 0,0-1 0,-1 1 0,1 0 0,0-1 0,0 1 0,0 0 0,-1-1 0,1 1 0,0-1 0,0 1 0,0 0 0,0-1 0,0 1 0,0-1-1,0 1 1,0 0 0,0-1 0,0 1 0,0-1 0,0 1 0,0-1 0,0 1 0,0 0 0,1-1 0,-1 1 0,0-1 0,0 1 0,0 0 0,0-1 0,1 1 0,-1 0-1,0-1 1,1 1 0,-1 0 0,0-1 0,0 1 0,1 0 0,-1 0 0,1 0 0,-1-1 0,0 1 0,1 0 0,-1 0 0,0 0 0,1-1 0,-1 1 0,1 0 0,23-6-1281</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50.153"/>
    </inkml:context>
    <inkml:brush xml:id="br0">
      <inkml:brushProperty name="width" value="0.05" units="cm"/>
      <inkml:brushProperty name="height" value="0.05" units="cm"/>
      <inkml:brushProperty name="color" value="#FF0066"/>
    </inkml:brush>
  </inkml:definitions>
  <inkml:trace contextRef="#ctx0" brushRef="#br0">0 107 6065,'2'0'793,"-1"-2"1397,1-1-1987,-1-3 555,1 1 1,-1-1-1,0 0 0,0 0 0,-1 0 0,1 0 0,-2 0 1,1 0-1,-1-7 0,-1-14 4196,2 27-4925,0 0 0,0-1 0,0 1 0,0-1 0,0 1 0,0 0 0,0-1 0,0 1 0,0 0 0,1-1-1,-1 1 1,0 0 0,0-1 0,0 1 0,0 0 0,1-1 0,-1 1 0,0 0 0,0 0 0,1-1 0,-1 1 0,0 0 0,1 0-1,-1-1 1,0 1 0,0 0 0,1 0 0,-1 0 0,1 0 0,-1 0 0,0-1 0,1 1 0,0 0 0,14 1-2210,-11-1 514,7 1 460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52.649"/>
    </inkml:context>
    <inkml:brush xml:id="br0">
      <inkml:brushProperty name="width" value="0.05" units="cm"/>
      <inkml:brushProperty name="height" value="0.05" units="cm"/>
      <inkml:brushProperty name="color" value="#FF0066"/>
    </inkml:brush>
  </inkml:definitions>
  <inkml:trace contextRef="#ctx0" brushRef="#br0">49 830 12979,'0'-8'505,"-1"-25"1940,1 32-2272,0 0 0,0 0 0,0 0 1,0 0-1,0 0 0,0 0 0,-1 0 1,1 0-1,0 0 0,-1 0 0,1 0 1,-1 0-1,1 0 0,-1 0 0,1 0 1,-1 0-1,0 0 0,1 1 0,-1-1 1,0 0-1,-1-1 0,1 2-113,1 0-1,-1 0 1,1 0-1,-1 0 1,1 0 0,-1 0-1,1 0 1,0 0-1,-1 0 1,1 1-1,-1-1 1,1 0 0,-1 0-1,1 0 1,-1 0-1,1 1 1,0-1-1,-1 0 1,1 1-1,-1-1 1,1 0 0,0 1-1,-1-1 1,1 0-1,0 1 1,0-1-1,-1 0 1,1 1-1,0-1 1,0 1 0,-1-1-1,1 1 1,0 0-1,-6 18 561,5-16-460,-5 24 287,2 0 0,0 1 0,1 52 0,4-60-285,0 1-1,2-1 0,0 0 1,1 0-1,1 0 0,8 19 1,-12-36-143,0-1 0,0 0-1,0 0 1,0 0 0,0 0 0,0-1 0,0 1 0,1 0 0,-1 0 0,1-1-1,-1 1 1,1-1 0,0 1 0,0-1 0,-1 0 0,5 2 0,-4-2-5,1 0 1,-1-1-1,1 1 0,-1-1 1,1 0-1,-1 0 1,1 0-1,-1 0 1,1 0-1,-1-1 1,0 1-1,1-1 1,-1 1-1,1-1 0,1-1 1,9-3 37,-1 0 0,0-1 0,-1-1 0,1 0 0,-1 0 0,15-14 0,-11 7-19,0-1 0,-1-1 0,19-27 0,-10 7-1,-1-1 1,-3-2 0,22-55 0,-31 69 68,-1 0 0,6-34-1,-15 52-41,-3 9-40,0 5-10,0 0 1,0 1-1,0-1 1,1 1-1,-1 9 1,-3 5 3,6-20-11,-6 17 18,-3 24 0,9-38-10,-1 0-1,1-1 1,0 1-1,0 0 1,0-1-1,0 1 1,1 0-1,0-1 1,0 1-1,0-1 1,3 6-1,-4-9-5,1 0 0,-1 1 0,1-1 0,0 0-1,-1 0 1,1-1 0,0 1 0,0 0 0,0 0-1,0 0 1,0 0 0,0-1 0,0 1-1,0 0 1,0-1 0,0 1 0,0-1 0,0 0-1,2 1 1,0 0 0,-1-1-1,0 0 0,0 0 1,0 0-1,1 0 1,-1-1-1,0 1 1,0-1-1,0 1 0,3-2 1,4-2 1,0 0 0,0-1 0,15-11 0,-5 1 1,0-1-1,0-1 1,-2-1 0,0 0 0,-1-1 0,15-24-1,-8 6 18,-1-1-1,28-66 0,-42 84-10,-1 0 1,-1-1-1,6-41 1,-10 50-9,-1 0 1,0 0-1,-1-1 1,-1 1-1,0 0 1,0 0-1,-1 0 1,-5-15-1,6 24-4,0-1 0,-1 1 0,1 0 0,-1-1 0,0 1 0,0 0 0,-4-5 0,5 7 0,1 1 0,-1-1-1,1 1 1,-1-1 0,0 1-1,0-1 1,1 1 0,-1-1-1,0 1 1,0 0 0,1-1-1,-1 1 1,0 0 0,0 0-1,0 0 1,0-1 0,0 1-1,1 0 1,-1 0 0,0 0-1,0 0 1,0 1 0,0-1-1,1 0 1,-1 0 0,0 0-1,0 1 1,0-1 0,1 0-1,-1 1 1,0-1 0,0 1 0,1-1-1,-1 1 1,0-1 0,1 1-1,-1-1 1,0 1 0,1 0-1,-1 0 1,-3 3-2,1 1 0,0 0 1,0-1-1,0 1 0,1 0 0,-1 0 1,1 1-1,1-1 0,-3 10 0,-8 52 5,10-54 11,1 1 0,1 0 0,0-1 0,0 1 1,1 0-1,1-1 0,4 17 0,-4-23 2,1 0 0,-1-1 0,1 0 1,0 1-1,0-1 0,1-1 0,0 1 0,0 0 1,0-1-1,1 0 0,-1 0 0,1 0 0,1 0 1,-1-1-1,1 0 0,7 4 0,-7-4-4,1-1 0,0 0 0,0 0 0,0 0 0,1-1 0,-1 0 0,1-1 0,-1 1 0,1-2 0,-1 1 0,1-1 0,13-1 0,-12 0-7,1-1 1,-1-1-1,1 1 0,-1-1 1,0-1-1,0 0 1,-1 0-1,1-1 1,9-6-1,-6 1 0,0 0 1,0 0-1,-1-1 0,0 0 0,-1-1 0,0 0 1,-1-1-1,0 0 0,-1-1 0,-1 1 0,0-1 1,7-21-1,-8 13 3,-1 0-1,0 0 1,-2 0 0,-1 0 0,0-1 0,-2 1-1,-1-1 1,0 1 0,-2 0 0,0 0 0,-1 0 0,-2 0-1,0 0 1,-12-25 0,16 42-6,0 0 0,0 1 0,0-1 0,0 1 1,-1-1-1,0 1 0,0 0 0,0 0 0,0 0 0,-1 1 0,0-1 0,1 1 0,-6-3 0,8 5 4,1 1-1,-1-1 1,0 1-1,0 0 1,0-1-1,0 1 0,0 0 1,0 0-1,0 0 1,0 0-1,0 0 1,0 0-1,0 0 0,0 0 1,0 0-1,0 0 1,0 1-1,0-1 0,0 0 1,0 1-1,0-1 1,0 0-1,0 1 1,0-1-1,0 1 0,1 0 1,-1-1-1,0 1 1,0 0-1,1-1 1,-1 1-1,0 0 0,1 0 1,-1 0-1,1 0 1,-1-1-1,0 3 1,-2 2 39,1 1 1,0 0 0,0 0 0,0 0 0,-1 6 0,-2 14 128,1 0 1,2 1-1,1-1 0,2 40 1,1-47-107,1 1-1,0-1 1,1 0 0,1 0 0,1-1 0,15 35 0,-16-45-124,-1 1 1,1-1 0,1 0 0,0-1-1,0 1 1,0-1 0,1 0-1,0-1 1,8 7 0,-8-9-277,0 0 1,0 0 0,0 0 0,1-1 0,-1 0-1,1 0 1,0-1 0,0 0 0,-1-1 0,1 1-1,11-1 1,30-2-2768,-5-7 1162</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53.413"/>
    </inkml:context>
    <inkml:brush xml:id="br0">
      <inkml:brushProperty name="width" value="0.05" units="cm"/>
      <inkml:brushProperty name="height" value="0.05" units="cm"/>
      <inkml:brushProperty name="color" value="#FF0066"/>
    </inkml:brush>
  </inkml:definitions>
  <inkml:trace contextRef="#ctx0" brushRef="#br0">0 281 12603,'0'0'132,"1"0"1,-1 0 0,0 0-1,0 0 1,0 0 0,1-1-1,-1 1 1,0 0 0,0 0-1,1 0 1,-1 0 0,0 0-1,0 0 1,1 0 0,-1 0-1,0 0 1,1 0 0,-1 0-1,0 0 1,0 0-1,1 0 1,-1 0 0,0 0-1,0 0 1,1 0 0,-1 0-1,0 0 1,0 0 0,1 1-1,-1-1 1,0 0 0,0 0-1,1 0 1,-1 0 0,0 1-1,0-1 1,0 0 0,0 0-1,1 0 1,-1 1 0,0-1-1,0 0 1,0 0 0,0 1-1,0-1 1,0 0 0,1 0-1,-1 1 1,6 16 1522,-5-15-1302,3 14 743,-1 1-1,2 23 0,-4-23-623,2 0 0,5 22-1,-7-36-428,0 0 0,0 0 0,0 0 0,1 0 1,-1 0-1,1 0 0,0 0 0,-1 0 0,1-1 0,1 1 0,-1-1 0,0 0 0,0 1 0,1-1 0,3 2 0,-4-3-27,0 0-1,0 0 0,0-1 0,0 1 1,0-1-1,1 1 0,-1-1 0,0 0 1,0 1-1,0-1 0,1-1 0,-1 1 0,0 0 1,0 0-1,0-1 0,1 1 0,-1-1 1,0 0-1,0 0 0,0 0 0,0 0 1,0 0-1,2-2 0,8-4 8,0-2 0,-1 0-1,0 0 1,15-17 0,32-47-1,-12 13-145,-45 58 109,0 1 0,1-1 0,0 0 0,-1 1 0,1 0 0,0-1 0,0 1 0,0 0 0,-1 0 0,1 0 0,1 0 0,-1 0 0,0 0 0,0 1 0,0-1 0,0 1 0,0-1 0,1 1 0,-1 0 0,0 0-1,0 0 1,1 0 0,-1 0 0,0 0 0,0 1 0,1-1 0,-1 1 0,0 0 0,0-1 0,0 1 0,4 2 0,-2-1 22,0-1 0,0 0 0,0 0 0,0 0 0,1 0 0,-1-1 0,0 0 0,1 1-1,-1-2 1,0 1 0,1 0 0,-1-1 0,0 0 0,0 0 0,1 0 0,-1-1 0,0 1 0,0-1 0,0 0 0,-1 0 0,1-1 0,6-4 0,-2 1 43,-1 0 0,1-1 0,-1-1 0,0 1 0,0-1 0,-1 0 1,0 0-1,8-16 0,-12 20-20,-1 1 0,1-1 0,-1 0 0,0 0 0,0 0 0,0 1 0,-1-1 0,1 0 0,-1 0 0,0 0 0,0 0 0,-1 0 1,1 0-1,-1 0 0,-1-5 0,0 3 4,0 0-1,-1 0 1,1 1 0,-1-1 0,-1 0 0,1 1 0,-1 0 0,0 0 0,-5-5 0,3 4-139,1 1 1,-1-1 0,0 2 0,-1-1 0,1 0 0,-1 1 0,0 1 0,0-1 0,0 1 0,-1 0 0,1 0 0,-1 1 0,1 0 0,-1 1 0,-15-2 0,-4 7-1518,26-4 1476,0 1 1,0-1-1,0 0 0,0 1 0,0-1 0,0 0 1,1 1-1,-1-1 0,0 1 0,0-1 0,0 1 1,1 0-1,-1-1 0,0 1 0,1 0 0,-1-1 1,0 1-1,1 0 0,-1 0 0,1 0 0,-1-1 0,1 1 1,0 0-1,-1 0 0,1 0 0,0 1 0,4 12-1287</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54.262"/>
    </inkml:context>
    <inkml:brush xml:id="br0">
      <inkml:brushProperty name="width" value="0.05" units="cm"/>
      <inkml:brushProperty name="height" value="0.05" units="cm"/>
      <inkml:brushProperty name="color" value="#FF0066"/>
    </inkml:brush>
  </inkml:definitions>
  <inkml:trace contextRef="#ctx0" brushRef="#br0">141 675 16380,'-3'-1'456,"-1"1"1,1-1 0,0 1 0,-1 0 0,1 0 0,0 1 0,-1-1 0,1 1 0,0-1 0,0 1 0,-1 0 0,1 1 0,-3 0 0,1 1-145,0 0 0,0 0 0,1 0 0,0 1 0,-1-1 0,1 1 1,-5 6-1,3-2-191,0 0 1,1 0-1,0 0 1,1 0 0,-1 1-1,2 0 1,-1 0 0,-3 18-1,5-19-74,0 1-1,1 0 1,0 17 0,1-24-45,0 0 1,1 0 0,-1 0 0,0 0 0,1 0 0,-1 0 0,1 0 0,0 0 0,-1 0 0,1 0 0,0 0 0,0 0 0,0 0-1,1-1 1,-1 1 0,0 0 0,1-1 0,-1 1 0,1-1 0,-1 0 0,1 1 0,2 0 0,-4-2-4,1 1 1,0-1-1,0 0 1,0 1 0,-1-1-1,1 0 1,0 0-1,0 0 1,0 0 0,0 0-1,-1 0 1,1 0-1,0 0 1,0 0-1,0 0 1,0-1 0,-1 1-1,1 0 1,0 0-1,0-1 1,-1 1 0,1-1-1,0 1 1,0-1-1,-1 1 1,1-1-1,0 1 1,-1-1 0,1 1-1,-1-1 1,1 0-1,-1 1 1,1-1 0,0-1-1,2-4-30,0 1 1,0-1-1,3-10 0,-3 9-19,25-75-674,-7 16-75,-18 60 721,0 9 39,2 14 43,-3-6 34,-1-9-23,0 0 1,0 0-1,0-1 0,0 1 1,0 0-1,0-1 1,1 1-1,-1-1 0,1 0 1,-1 1-1,1-1 1,-1 0-1,1 0 0,0 0 1,-1 0-1,1 0 0,0 0 1,0 0-1,0-1 1,0 1-1,0 0 0,-1-1 1,1 0-1,0 0 0,0 1 1,0-1-1,0 0 1,0 0-1,4-1 0,-1 0 8,0 0-1,0-1 1,-1 1 0,1-1-1,0 0 1,-1 0-1,1 0 1,-1-1-1,0 1 1,7-7-1,-1 0 48,0-2 0,-1 1 0,-1-1 0,0 0 0,0-1 0,-1 0 0,8-19 0,-2 0 283,18-63 0,-28 78-321,1 1-1,-2-1 1,0 1-1,-1-1 1,-1 0-1,0 0 1,-1 1-1,-1-1 1,0 0-1,-1 1 1,-1-1-1,0 1 1,-12-26-1,14 38-29,1 1-1,0-1 1,-1 1-1,1 0 0,-1-1 1,0 1-1,0 0 1,0 0-1,0 0 0,-3-2 1,4 4-1,0-1 1,0 1-1,1 0 0,-1-1 0,0 1 1,0 0-1,0 0 0,0 0 1,1 0-1,-1 0 0,0 0 1,0 0-1,0 0 0,0 0 1,0 0-1,1 0 0,-1 0 1,0 1-1,0-1 0,0 0 0,1 1 1,-1-1-1,0 0 0,0 1 1,1-1-1,-1 1 0,0-1 1,1 1-1,-1 0 0,1-1 1,-1 1-1,1 0 0,-1-1 1,0 2-1,-2 3 13,0 0 1,0 0-1,0 1 1,1-1 0,0 0-1,0 1 1,0 0-1,1-1 1,0 1-1,0 0 1,0 10-1,1-1 24,0-1 0,1 0-1,5 25 1,-4-30-23,0-1-1,1 1 1,-1-1 0,2 1-1,0-1 1,0 0 0,0-1-1,1 1 1,0-1-1,0 0 1,1 0 0,0 0-1,0-1 1,1 0 0,-1 0-1,1 0 1,1-1-1,-1 0 1,1-1 0,0 0-1,0 0 1,0 0 0,0-1-1,1 0 1,-1-1-1,13 2 1,-9-2-8,0-2-1,-1 1 1,1-1 0,0-1 0,0 0-1,-1 0 1,1-1 0,-1-1 0,1 0-1,-1-1 1,0 0 0,0 0-1,-1-1 1,1-1 0,-1 0 0,13-10-1,-13 8 19,0-1 0,0 0 0,-1-1 0,0 0 0,-1 0 0,0-1 0,0 0 0,-1 0 0,-1-1 0,0 0-1,-1 0 1,0-1 0,-1 1 0,4-18 0,-4 10 62,-1-1-1,-1 1 1,-1 0-1,-3-40 0,0 44-54,0 0-1,-1 0 1,-1 0-1,-1 1 0,0-1 1,-12-25-1,16 40-29,-17-29 22,17 29-16,0 0 0,0-1 0,0 1 0,0 0 0,0 0 0,0 0 0,0 0 0,0 0 0,-1 0 0,1 0 0,0 1 0,0-1 0,-1 0 0,1 1 0,-1-1 0,1 1 0,0-1 0,-1 1 0,1 0 0,-4-1 0,4 2 4,0-1 0,1 0 0,-1 1 0,0-1 0,0 1 0,0-1 0,0 1 0,1-1 0,-1 1 0,0 0 0,1-1 0,-1 1 0,0 0 0,1 0 0,-1-1 0,1 1 0,-1 0 0,1 0 0,-1 0 0,1 0 0,0 0 0,-1 0 0,1 0 0,0-1 0,0 1 0,0 2 0,-3 28 190,3-27-167,0 9 20,1 0 0,1 0 0,0 0 0,0-1 0,1 1 0,1-1 0,0 0 0,0 0 0,2 0 0,-1 0 0,1-1 0,1 0 1,13 17-1,-13-19 23,1 0 0,1 0 1,-1-1-1,1 0 0,1 0 1,-1-1-1,1 0 0,1-1 1,-1 0-1,1-1 0,0 0 1,0-1-1,0 0 0,22 4 1,-28-7-30,1 0 0,-1-1 0,1 0 0,-1 0-1,0 0 1,1-1 0,-1 0 0,1 0 0,-1 0 0,0-1 0,0 0 0,0 0 0,0 0 0,0 0 0,0-1 0,-1 0 0,1 0-1,-1 0 1,1-1 0,-1 1 0,-1-1 0,1 0 0,0 0 0,3-6 0,-3 4-324,-1 1-1,1-1 1,-1 0 0,-1 0-1,1 0 1,-1 0 0,0-1-1,1-10 1,-2 11-824,0-1 1,-1 1-1,0 0 0,0 0 0,-1 0 0,0-1 1,0 1-1,0 0 0,-4-10 0,-6-12-2818</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5:54.635"/>
    </inkml:context>
    <inkml:brush xml:id="br0">
      <inkml:brushProperty name="width" value="0.05" units="cm"/>
      <inkml:brushProperty name="height" value="0.05" units="cm"/>
      <inkml:brushProperty name="color" value="#FF0066"/>
    </inkml:brush>
  </inkml:definitions>
  <inkml:trace contextRef="#ctx0" brushRef="#br0">48 15 30767,'0'10'976,"-9"-4"-344,-1-5-368,-12-10-1776,16 3-2825,12-10 2568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5.870"/>
    </inkml:context>
    <inkml:brush xml:id="br0">
      <inkml:brushProperty name="width" value="0.05" units="cm"/>
      <inkml:brushProperty name="height" value="0.05" units="cm"/>
      <inkml:brushProperty name="color" value="#FF0066"/>
    </inkml:brush>
  </inkml:definitions>
  <inkml:trace contextRef="#ctx0" brushRef="#br0">235 70 9474,'0'-14'973,"1"8"-161,-1 1 0,0-1 0,0 0 1,-1 1-1,1-1 0,-4-10 1,4 15-740,-1 1 1,1 0 0,0-1-1,-1 1 1,1-1 0,-1 1-1,1 0 1,0-1 0,-1 1-1,1 0 1,-1-1 0,1 1-1,-1 0 1,1 0 0,-1 0-1,0 0 1,1-1 0,-1 1-1,1 0 1,-1 0 0,1 0-1,-1 0 1,1 0 0,-1 0-1,0 0 1,1 0 0,-1 1-1,1-1 1,-1 0 0,1 0-1,-1 0 1,0 1 0,-19 8 763,8 0-579,0 0 0,0 0 0,1 1-1,1 1 1,0 0 0,0 0 0,-15 24-1,9-9 10,1 0 1,-21 55-1,35-79-253,-6 17 188,-5 22-1,10-37-153,1 1-1,1-1 0,-1 1 1,0-1-1,1 1 0,0-1 1,0 1-1,1-1 0,-1 1 1,1-1-1,1 6 0,-1-8-29,0 0 0,0-1-1,0 1 1,0-1-1,0 1 1,1-1 0,-1 1-1,0-1 1,1 0 0,-1 0-1,1 0 1,0 1 0,-1-1-1,1-1 1,0 1-1,-1 0 1,1 0 0,0-1-1,0 1 1,0-1 0,-1 1-1,1-1 1,3 0-1,3 1 43,1-1-1,0 0 0,15-2 0,51-11 205,-48 8-154,0 1 0,1 0 0,33 2 1,-56 2-91,0 0 0,-1 1 1,1 0-1,0 0 0,0 0 1,-1 1-1,1-1 1,-1 1-1,1 0 0,-1 0 1,0 1-1,1 0 1,5 4-1,-8-5 1,-1 0 0,1 0 0,0 0 0,-1 0 0,1 0-1,-1 0 1,1 1 0,-1-1 0,0 1 0,0-1 0,0 1 0,0-1 0,-1 1 0,1-1 0,-1 1 0,1 0 0,-1-1 0,0 1 0,0 0 0,0-1-1,-1 1 1,1 0 0,0-1 0,-1 1 0,-2 4 0,0 2 33,-1-1 0,0 0 0,-1 0 0,1 0-1,-2-1 1,1 0 0,-1 0 0,0 0 0,-8 6 0,-7 5-1,-39 27 1,51-39-164,-1 0 0,0 0 0,-1-1 1,1 0-1,-1-1 0,0 0 0,0 0 1,-1-2-1,-20 4 0,31-6 17,1 0 0,-1 0 0,0 0 0,1 0 0,-1 0 0,0 0 0,0 0 0,1 0 0,-1 0 0,0 0 0,1-1 0,-1 1 0,0 0 0,1 0 0,-1-1 0,0 1 0,1 0 0,-1-1 0,1 1-1,-1-1 1,1 1 0,-1-1 0,1 1 0,-1-1 0,1 1 0,-1-1 0,1 1 0,0-1 0,-1 0 0,1 1 0,0-1 0,-1-1 0,1 1-177,0-1 0,0 0-1,0 0 1,0 1 0,0-1 0,0 0 0,0 0-1,1 1 1,-1-1 0,0 0 0,1 0-1,1-2 1,11-19-1191</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09.858"/>
    </inkml:context>
    <inkml:brush xml:id="br0">
      <inkml:brushProperty name="width" value="0.05" units="cm"/>
      <inkml:brushProperty name="height" value="0.05" units="cm"/>
      <inkml:brushProperty name="color" value="#FF0066"/>
    </inkml:brush>
  </inkml:definitions>
  <inkml:trace contextRef="#ctx0" brushRef="#br0">109 85 13907,'1'-3'157,"7"-13"1476,-2-1 0,7-22 0,-13 39-1579,0-1 1,0 1-1,0-1 0,1 1 1,-1-1-1,0 1 1,0 0-1,0-1 0,0 1 1,0-1-1,0 1 1,-1 0-1,1-1 0,0 1 1,0-1-1,0 1 0,0 0 1,0-1-1,-1 1 1,1-1-1,0 1-28,-1 0 0,1 0 0,0 0 1,0 0-1,-1-1 0,1 1 0,0 0 0,-1 0 0,1 0 0,0 0 1,0 0-1,-1 0 0,1 0 0,0 1 0,-1-1 0,1 0 0,0 0 0,0 0 1,-1 0-1,1 0 0,0 0 0,-1 0 0,1 1 0,0-1 0,0 0 0,0 0 1,-1 0-1,1 1 0,0-1 0,0 0 0,-8 7 183,1 0-1,0 1 1,1-1-1,0 1 1,0 1-1,-5 9 1,-1 5 325,-13 33 1,16-32-170,1 1 1,2 0 0,-7 47 0,11-55-225,1-1 1,1 0 0,0 1-1,1-1 1,1 1 0,0-1 0,6 19-1,-6-30-108,-1 0 0,1-1 0,0 1 0,0-1 0,1 0 0,-1 0 0,1 0 0,3 4 0,-4-6-18,0 0-1,0 0 1,0 0-1,0-1 1,1 1-1,-1-1 1,0 1-1,1-1 1,-1 0 0,1 0-1,-1 0 1,1 0-1,0-1 1,-1 1-1,1-1 1,4 1-1,0-1-31,1-1-1,-1 0 1,0 0-1,0-1 1,0 0-1,0 0 1,0 0-1,0-1 1,0 0-1,-1-1 1,1 1-1,8-8 1,-2 2-312,0-2-1,0 0 1,-1 0 0,16-21 0,-15 15-578,-1-1 0,-1 0 1,-1-1-1,15-35 1,-7-9-630,-18 62 1530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0.276"/>
    </inkml:context>
    <inkml:brush xml:id="br0">
      <inkml:brushProperty name="width" value="0.05" units="cm"/>
      <inkml:brushProperty name="height" value="0.05" units="cm"/>
      <inkml:brushProperty name="color" value="#FF0066"/>
    </inkml:brush>
  </inkml:definitions>
  <inkml:trace contextRef="#ctx0" brushRef="#br0">2 1 10002,'-2'1'5946,"4"6"-2967,6 15-1837,0-1-5,17 64 1192,13 89 0,7 30-1119,-34-167-1120,1 0 1,2-1 0,25 47 0,-38-81-91,11 16 3,-4-11 7,-8-7-9,0 0 0,1 0 0,-1 0 0,0 0-1,0 0 1,1 0 0,-1 0 0,0 0 0,0 0-1,0 0 1,1 0 0,-1 0 0,0 0 0,0 0-1,1 0 1,-1 0 0,0-1 0,0 1-1,1 0 1,-1 0 0,0 0 0,0 0 0,0 0-1,0-1 1,1 1 0,-1 0 0,0 0 0,0 0-1,0-1 1,0 1 0,0 0 0,1-1 0,3-8-12,0-1 0,-1 0 0,0 0 1,3-16-1,-1 2-83,-1 8 7,0 0 1,2 0 0,0 1-1,0 0 1,12-20 0,-16 31 73,1 1 0,-1-1 0,1 1 0,0 0 0,0 0 1,0 0-1,1 0 0,-1 1 0,1-1 0,0 1 0,4-3 1,-5 4 11,0 0 1,1 0 0,-1 0-1,0 1 1,1-1 0,-1 1-1,0 0 1,1 0 0,-1 0-1,1 0 1,-1 0 0,1 1-1,-1 0 1,0-1 0,1 1-1,2 2 1,5 2-23,0 1 0,0 0 0,16 12 0,-17-10-495,2-1 0,-1 0 0,13 5 0,-21-11 197,0 0 0,0 0 1,0-1-1,0 1 0,0-1 1,1 0-1,-1 0 1,0 0-1,0 0 0,0 0 1,0-1-1,0 1 0,0-1 1,0 0-1,0 0 1,0 0-1,0 0 0,4-4 1,20-9-983</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0.758"/>
    </inkml:context>
    <inkml:brush xml:id="br0">
      <inkml:brushProperty name="width" value="0.05" units="cm"/>
      <inkml:brushProperty name="height" value="0.05" units="cm"/>
      <inkml:brushProperty name="color" value="#FF0066"/>
    </inkml:brush>
  </inkml:definitions>
  <inkml:trace contextRef="#ctx0" brushRef="#br0">115 80 12059,'0'-1'145,"-1"1"1,0 0 0,1-1 0,-1 1 0,0 0 0,1 0-1,-1-1 1,0 1 0,0 0 0,1 0 0,-1 0 0,0 0 0,0 0-1,1 0 1,-1 0 0,0 0 0,1 0 0,-1 0 0,0 1-1,0-1 1,1 0 0,-1 0 0,0 1 0,1-1 0,-1 0 0,0 1-1,1-1 1,-1 0 0,1 1 0,-1-1 0,1 1 0,-1-1-1,1 1 1,-2 1 0,-16 24 2294,15-20-2075,-9 14 566,2 0 0,0 1 0,-12 39-1,18-47-733,1 0 1,0 0-1,1 1 0,0-1 0,1 1 0,1 0 0,2 23 0,-1-32-168,0-1 0,0 1 0,0-1 0,0 1 1,1-1-1,0 0 0,0 0 0,0 1 0,0-1 0,5 5 0,-6-7-27,1-1 0,-1 0 0,0 1 0,1-1 1,-1 0-1,1 0 0,-1 0 0,1 0 0,0 0 0,-1 0 0,1 0 0,0-1 0,0 1 0,0-1 0,-1 1 0,1-1 0,0 0 0,0 1 0,0-1 1,0 0-1,0 0 0,0 0 0,0-1 0,0 1 0,-1 0 0,1-1 0,0 1 0,2-2 0,0 0-13,0 0 0,-1 0 0,1 0 0,-1-1-1,1 1 1,-1-1 0,0 0 0,0 0 0,0 0 0,0-1 0,-1 1 0,0 0-1,1-1 1,-1 0 0,0 0 0,0 1 0,-1-1 0,2-5 0,2-9-234,0 0 0,3-33 0,-6 38 99,10-72-681,-10 84 818,1 4 24,8 12 67,5 7 77,-13-19-141,1 0 1,-1 0-1,0-1 1,1 1-1,0-1 1,-1 0-1,1 0 1,0 0 0,0 0-1,0 0 1,0-1-1,0 0 1,1 0-1,-1 0 1,0-1-1,0 1 1,1-1-1,-1 0 1,1 0-1,3-1 1,-3 0-16,0 0 0,0-1 1,0 1-1,0-1 0,-1 0 0,1 0 0,-1-1 1,0 0-1,0 1 0,1-1 0,-2-1 0,1 1 1,0 0-1,-1-1 0,1 0 0,-1 0 0,3-6 1,1-2 24,0-1 0,-1 0 0,0-1 0,-1 1 1,-1-1-1,0 0 0,-1 0 0,0 0 1,-2-1-1,1 1 0,-2-15 0,1 30 48,-1 1 0,1-1 0,-1 1 0,1-1 0,0 1 0,0-1-1,-1 1 1,1-1 0,0 0 0,0 1 0,0-1 0,1 0 0,-1 0-1,0 0 1,2 2 0,23 15 420,-18-14-473,-1 0-1,1-1 1,0 0-1,0 0 1,0 0-1,0-1 1,10 1-1,-14-3-155,-1 0 0,0 1 0,1-1-1,-1-1 1,0 1 0,1-1 0,-1 1-1,1-1 1,3-1 0,-5 1-80,-1 0-1,1 0 1,-1 0 0,1 0 0,-1 0-1,1 0 1,-1 0 0,0 0 0,1 0-1,-1-1 1,0 1 0,0-1 0,0 1-1,0-1 1,0 1 0,0-1 0,0 0-1,0-2 1,0-1-563,0 0-1,0 0 1,0 0 0,0-1-1,-1-7 1,-3-5-558</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1.188"/>
    </inkml:context>
    <inkml:brush xml:id="br0">
      <inkml:brushProperty name="width" value="0.05" units="cm"/>
      <inkml:brushProperty name="height" value="0.05" units="cm"/>
      <inkml:brushProperty name="color" value="#FF0066"/>
    </inkml:brush>
  </inkml:definitions>
  <inkml:trace contextRef="#ctx0" brushRef="#br0">7 0 13851,'-5'5'800,"3"2"200,6-3-400,4-1-832,3-1-376,6-2 1032,4 2-680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1.605"/>
    </inkml:context>
    <inkml:brush xml:id="br0">
      <inkml:brushProperty name="width" value="0.05" units="cm"/>
      <inkml:brushProperty name="height" value="0.05" units="cm"/>
      <inkml:brushProperty name="color" value="#FF0066"/>
    </inkml:brush>
  </inkml:definitions>
  <inkml:trace contextRef="#ctx0" brushRef="#br0">0 73 10234,'77'67'11348,"-76"-66"-11327,-1 0 1,1-1-1,0 1 1,-1-1-1,1 1 1,0-1-1,-1 0 1,1 1-1,0-1 1,0 0-1,-1 1 1,1-1-1,0 0 1,0 0-1,0 0 1,-1 0-1,1 0 1,0 0-1,0 0 1,0 0-1,-1 0 1,1 0-1,0 0 0,0 0 1,-1-1-1,1 1 1,0 0-1,0 0 1,-1-1-1,1 1 1,0-1-1,0 1 1,-1 0-1,1-1 1,-1 0-1,1 1 1,0-1-1,-1 1 1,1-1-1,-1 0 1,0 1-1,1-1 1,0 0-1,2-5-29,1 0 0,-1 0 0,-1-1 0,4-6 0,-3 3 70,2-2-52,1 0 1,9-13 0,-13 21-10,0 1 0,0 0 1,0 0-1,1 0 0,0 1 1,-1-1-1,1 1 0,0-1 1,0 1-1,1 0 0,-1 0 1,4-1-1,-4 2 1,-1 0 1,1 1-1,0-1 0,-1 1 1,1 0-1,0 0 0,-1 0 1,1 0-1,0 1 0,-1-1 1,1 1-1,0-1 0,-1 1 1,1 0-1,-1 0 0,1 0 1,-1 0-1,5 3 0,-1 1-88,1-1 0,-1 1 0,0 0-1,-1 1 1,7 6 0,-4-2-452,-1-1 0,-1 1 1,1 0-1,5 12 0,4 15-654</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2.038"/>
    </inkml:context>
    <inkml:brush xml:id="br0">
      <inkml:brushProperty name="width" value="0.05" units="cm"/>
      <inkml:brushProperty name="height" value="0.05" units="cm"/>
      <inkml:brushProperty name="color" value="#FF0066"/>
    </inkml:brush>
  </inkml:definitions>
  <inkml:trace contextRef="#ctx0" brushRef="#br0">0 198 13355,'9'12'3328,"12"26"-1,3 16-1123,9 58-1312,-20-32-592,-12-109-259,1 0-1,10-52 1,-8 61-25,2 1 0,0 0 0,0 1 0,20-36 0,-23 48 34,0 1 0,1-1-1,0 1 1,1 0 0,-1 0 0,1 0 0,0 0 0,6-3 0,-9 6-11,0 1 1,0 0-1,0-1 0,1 1 1,-1 0-1,0 0 1,1 0-1,-1 1 0,1-1 1,-1 1-1,1-1 0,-1 1 1,1 0-1,-1 0 1,1 0-1,0 0 0,-1 0 1,1 1-1,-1-1 1,1 1-1,-1 0 0,5 1 1,-3 1-8,1 0 1,-1 0 0,0 0-1,0 0 1,0 1 0,-1 0-1,1-1 1,-1 1 0,0 1-1,0-1 1,0 0 0,-1 1-1,1-1 1,1 6 0,3 8 32,0 1 0,4 24 0,2 4-6,-10-43-57,-1-6 5,1-9 13,1-39 36,12-50 0,-12 83-54,0 0 0,2 1 1,-1-1-1,2 1 0,0 1 0,17-27 0,-21 37-2,1 0 1,0 0-1,0 1 1,0-1-1,1 1 1,-1 0-1,1 0 1,0 1-1,0 0 1,0-1-1,8-2 1,-10 5 0,1 0 1,-1 0 0,1 0-1,-1 0 1,1 1 0,-1-1 0,1 1-1,0 0 1,-1 0 0,1 0-1,0 1 1,-1-1 0,1 1-1,0 0 1,-1 0 0,0 0-1,1 1 1,-1-1 0,0 1-1,4 2 1,1 1 20,-1 1 0,1 1 0,-1 0-1,0 0 1,-1 0 0,0 0 0,7 12 0,-6-9-165,1 0 0,0-1 0,14 13 0,-21-20-24,1-1 1,-1 0-1,1 1 1,-1-1-1,1 0 1,0 0-1,0 0 0,0-1 1,-1 1-1,1 0 1,0-1-1,0 1 1,0-1-1,0 1 1,0-1-1,0 0 1,0 0-1,0 0 0,0 0 1,0 0-1,4-2 1,-4 1-163,1 0 1,0 0-1,0-1 1,-1 1-1,1-1 1,-1 0-1,1 0 1,-1 0-1,0 0 1,0 0-1,0 0 1,0-1-1,2-2 1,10-17-1105</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2.455"/>
    </inkml:context>
    <inkml:brush xml:id="br0">
      <inkml:brushProperty name="width" value="0.05" units="cm"/>
      <inkml:brushProperty name="height" value="0.05" units="cm"/>
      <inkml:brushProperty name="color" value="#FF0066"/>
    </inkml:brush>
  </inkml:definitions>
  <inkml:trace contextRef="#ctx0" brushRef="#br0">106 128 11771,'8'-11'1265,"-6"8"-487,0 0 0,0 0-1,0 1 1,0-1-1,1 1 1,-1-1 0,6-3-1,-13 20 2329,-44 69-440,-17 31-1788,64-112-867,-9 26 50,10-26-59,0-1 1,1 1 0,0-1-1,-1 1 1,1-1-1,0 1 1,0-1 0,0 1-1,0-1 1,0 1-1,0 0 1,0-1-1,0 1 1,1-1 0,0 3-1,-1-4-3,0 1 1,0-1-1,0 0 0,0 0 1,1 0-1,-1 0 0,0 0 0,0 0 1,0 0-1,0 1 0,0-1 0,1 0 1,-1 0-1,0 0 0,0 0 0,0 0 1,0 0-1,1 0 0,-1 0 0,0 0 1,0 0-1,0 0 0,1 0 0,-1 0 1,0 0-1,0 0 0,0 0 0,0 0 1,1 0-1,-1 0 0,0 0 1,0 0-1,0-1 0,0 1 0,1 0 1,-1 0-1,0 0 0,0 0 0,0 0 1,7-7-45,27-62-397,-14 28 118,21-42-247,-41 82 568,1-1-1,-1 1 0,1 0 1,0 0-1,0 0 0,0 0 1,-1 0-1,1 0 0,0 0 1,0 0-1,0 0 0,2-1 1,-3 2 3,1 0 0,-1 0 0,0 0 0,1 0 0,-1 0 0,0 0 0,1 0 0,-1 0 1,1 0-1,-1 0 0,0 0 0,1 0 0,-1 0 0,0 0 0,1 0 0,-1 0 0,0 0 0,0 0 0,1 1 0,-1-1 1,0 0-1,1 0 0,-1 0 0,0 1 0,0-1 0,1 0 0,-1 0 0,0 1 0,1-1 0,1 4 16,0 0-1,-1 0 1,1 0 0,-1 0-1,3 8 1,-2-5 17,-1-1-8,1 2 21,1-1-1,-1 0 1,1 0-1,0 0 1,6 10-1,-8-16-35,1 1-1,-1 0 1,0-1-1,1 0 1,-1 1-1,1-1 0,-1 0 1,1 0-1,0 1 1,-1-1-1,1 0 1,0-1-1,0 1 0,0 0 1,0-1-1,0 1 1,0-1-1,0 1 1,0-1-1,0 0 0,0 0 1,0 0-1,0 0 1,0 0-1,0 0 1,2-1-1,-1 0-4,-1 1 1,1-1-1,-1 0 0,1 0 0,-1-1 1,1 1-1,-1 0 0,1-1 0,-1 0 1,0 1-1,0-1 0,0 0 1,0 0-1,0 0 0,-1 0 0,1 0 1,0-1-1,-1 1 0,0 0 0,1-1 1,-1 1-1,0-1 0,1-3 0,1-7 0,0 0 0,0 0-1,1-22 1,-3 15-5,0 15 0,16-100-16,-17 104 17,0 1-1,0-1 0,0 0 1,0 0-1,1 1 1,-1-1-1,0 0 0,0 1 1,1-1-1,-1 0 0,0 1 1,1-1-1,-1 0 0,1 1 1,-1-1-1,1 1 0,-1-1 1,1 1-1,-1-1 0,1 1 1,0-1-1,-1 1 1,1-1-1,0 1 0,-1 0 1,2-1-1,-1 1 1,0 0 1,0 1-1,0-1 0,0 0 0,-1 0 1,1 1-1,0-1 0,0 0 1,0 1-1,0-1 0,0 1 1,0-1-1,-1 1 0,1 0 0,0-1 1,1 2-1,3 5 10,1-1 0,-1 1 1,6 9-1,-11-15-10,40 73-1316,-40-73 1114,0 0 1,1-1-1,-1 1 1,0 0-1,1 0 1,-1 0-1,1-1 1,-1 1-1,1 0 0,-1-1 1,1 1-1,0 0 1,-1-1-1,1 1 1,0-1-1,0 1 1,-1-1-1,1 1 1,0-1-1,0 0 1,0 1-1,0-1 0,-1 0 1,1 1-1,0-1 1,0 0-1,0 0 1,0 0-1,0 0 1,0 0-1,-1 0 1,1 0-1,0 0 1,1-1-1,4 0-1193</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2.870"/>
    </inkml:context>
    <inkml:brush xml:id="br0">
      <inkml:brushProperty name="width" value="0.05" units="cm"/>
      <inkml:brushProperty name="height" value="0.05" units="cm"/>
      <inkml:brushProperty name="color" value="#FF0066"/>
    </inkml:brush>
  </inkml:definitions>
  <inkml:trace contextRef="#ctx0" brushRef="#br0">7 366 11130,'-5'-17'1041,"4"1"775,4 2-744,6 1-680,1 0-232,1 2-720,-2 2-472,4 1 520</inkml:trace>
  <inkml:trace contextRef="#ctx0" brushRef="#br0" timeOffset="1">140 0 10514,'2'16'1585,"1"6"1503,8 12-1287,5 4-265,0 4-320,1 4-136,2 2-287,2 3-129,4-2-296,0-2-120,-2-6-192,-1-4-272,-8-10-952,-1-5-593,-4-11 809</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3.269"/>
    </inkml:context>
    <inkml:brush xml:id="br0">
      <inkml:brushProperty name="width" value="0.05" units="cm"/>
      <inkml:brushProperty name="height" value="0.05" units="cm"/>
      <inkml:brushProperty name="color" value="#FF0066"/>
    </inkml:brush>
  </inkml:definitions>
  <inkml:trace contextRef="#ctx0" brushRef="#br0">0 1 21989,'0'14'1328,"0"-5"520,5-5-783,11-12-2026,6-11 769</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4.118"/>
    </inkml:context>
    <inkml:brush xml:id="br0">
      <inkml:brushProperty name="width" value="0.05" units="cm"/>
      <inkml:brushProperty name="height" value="0.05" units="cm"/>
      <inkml:brushProperty name="color" value="#FF0066"/>
    </inkml:brush>
  </inkml:definitions>
  <inkml:trace contextRef="#ctx0" brushRef="#br0">44 227 12099,'-6'2'395,"1"0"1,0 1 0,1 0 0,-1 0 0,-7 5-1,12-7-297,-1-1 0,1 1 0,-1-1 0,1 1-1,-1 0 1,1-1 0,-1 1 0,1 0 0,0-1 0,-1 1-1,1 0 1,0 0 0,-1-1 0,1 1 0,0 0-1,0 0 1,0 0 0,0 1 0,0-1-24,0 0 0,1 0 0,-1 0 0,1 0 0,-1 0 0,1 0 1,-1 0-1,1 0 0,-1-1 0,1 1 0,0 0 0,0 0 0,-1-1 0,1 1 0,0 0 0,0-1 1,0 1-1,1 0 0,4 2 176,-1 0 0,1 0 1,0-1-1,0 0 0,0 0 1,0 0-1,0-1 0,13 2 1,3-2 429,29-2 0,-7-3 116,0-1 1,79-21-1,83-43-82,-205 69-715,88-38-506,-75 32 96,-1-1 0,0-1 0,-1 0 0,16-13 0,-27 20 268,1 0 0,-1 0 0,1-1 0,-1 1 0,0-1 0,1 1 0,-1-1 0,0 1 0,0-1 0,0 0 0,0 0 0,0 1 0,-1-1 0,1 0 0,0 0 0,-1 0 0,0 0 0,1 0 0,-1 0 0,0 0 0,0 0 0,0-3 0,-1 2 40,0 0-1,0 0 1,0 1-1,-1-1 1,1 0-1,-1 1 1,0-1-1,0 1 1,0-1 0,0 1-1,0 0 1,0 0-1,-3-2 1,-32-25-569</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7.186"/>
    </inkml:context>
    <inkml:brush xml:id="br0">
      <inkml:brushProperty name="width" value="0.05" units="cm"/>
      <inkml:brushProperty name="height" value="0.05" units="cm"/>
      <inkml:brushProperty name="color" value="#FF0066"/>
    </inkml:brush>
  </inkml:definitions>
  <inkml:trace contextRef="#ctx0" brushRef="#br0">1 613 11955,'4'-4'1298,"0"-1"0,-1 1 0,0-1 0,1 0 0,3-8 0,-10 26 3392,0 21-3428,1-13-585,0-3-486,1 1 1,1-1-1,0 0 0,1 0 0,7 35 0,-8-51-188,1 0-1,0 1 0,-1-1 1,1 0-1,0 0 1,0 0-1,0 0 0,1 0 1,-1 0-1,0 0 1,1-1-1,-1 1 1,1 0-1,0-1 0,-1 1 1,1-1-1,0 0 1,0 1-1,0-1 0,0 0 1,3 1-1,-2-2 0,-1 1-1,1-1 1,-1 0-1,1 0 1,-1 0 0,1 0-1,-1 0 1,1 0-1,-1-1 1,1 1-1,-1-1 1,1 0 0,-1 0-1,1 0 1,-1 0-1,0 0 1,0 0-1,4-3 1,-1-1-5,1 0 0,-1 1 0,0-2 0,-1 1 0,1-1 0,-1 1 0,0-1-1,0 0 1,-1-1 0,0 1 0,3-9 0,3-12-51,9-41-1,-13 46-31,1-9-72,-6 31 157,0 0 0,0-1 0,0 1-1,0 0 1,0 0 0,0 0-1,1 0 1,-1 0 0,0 0-1,0-1 1,0 1 0,0 0-1,0 0 1,0 0 0,1 0 0,-1 0-1,0 0 1,0 0 0,0 0-1,0 0 1,1-1 0,-1 1-1,0 0 1,0 0 0,0 0-1,0 0 1,1 0 0,-1 0 0,0 0-1,0 0 1,0 0 0,0 0-1,1 0 1,-1 1 0,0-1-1,0 0 1,0 0 0,0 0-1,1 0 1,-1 0 0,0 0 0,0 0-1,0 0 1,0 0 0,0 1-1,1-1 1,-1 0 0,0 0-1,0 0 1,0 0 0,0 0-1,0 0 1,0 1 0,0-1 0,0 0-1,7 8-11,-3-4 10,-1 1 1,1 0 0,0-1-1,0 0 1,0 0-1,1 0 1,0 0 0,-1-1-1,1 0 1,0 0-1,1 0 1,10 4-1,-11-6 8,0 0-1,0 0 0,0 0 0,0-1 0,0 0 0,0 0 0,0 0 0,0 0 1,0-1-1,0 0 0,0 0 0,0 0 0,-1-1 0,1 1 0,7-5 0,-5 2-4,0 0-1,0 0 0,0-1 1,-1 0-1,0 0 0,0 0 0,0-1 1,0 0-1,6-9 0,-6 5 6,0 0-1,0 0 1,-1-1 0,0 0-1,6-21 1,-6 10-1,0 1 0,-2-2 0,-1 1 0,0 0 1,-2 0-1,-3-32 0,0 32-8,0 0 0,-2-1 0,-1 2 0,0-1 0,-2 1 0,-12-25 1,15 35-9,-1 0 0,0 0 1,-1 1-1,0 0 1,-1 0-1,0 0 1,-1 1-1,0 1 1,0-1-1,-1 1 1,0 1-1,-17-10 0,26 16 11,-1 0 0,0 0-1,0 0 1,0 0-1,0 1 1,0-1-1,0 1 1,0-1-1,0 1 1,0 0 0,0-1-1,0 1 1,0 0-1,-2 1 1,3-1 1,0 1 0,0-1 0,0 1 1,0 0-1,0-1 0,1 1 0,-1 0 0,0-1 1,0 1-1,1 0 0,-1 0 0,1 0 0,-1 0 1,0 0-1,1 0 0,0 0 0,-1 0 0,1 0 1,0 0-1,-1 0 0,1 0 0,0 0 0,0 0 0,0 0 1,0 0-1,0 0 0,0 0 0,0 1 0,0 14 61,1 0 0,1 0 0,0 0-1,8 29 1,-1-17 206,21 48 0,-18-53-127,1-1 0,1-1 0,1 0 0,1-1 0,0 0 0,2-2 0,0 0 0,1 0 0,29 18 0,-38-29-135,-1 1 0,1 0 0,-1 0 1,0 1-1,-1 0 0,0 0 0,-1 1 0,1 0 0,4 11 0,-36-49-354,14 17 317,8 9 17,-1-1 0,0 1 0,0 0 0,0 0 0,0 0 0,0 0-1,0 1 1,0-1 0,-1 1 0,1-1 0,-6 0 0,9 2 11,-1 0-1,1 0 0,-1 0 0,1 0 0,-1 0 0,1 0 0,-1 0 0,1 0 0,-1 1 1,1-1-1,-1 0 0,1 0 0,-1 0 0,1 0 0,-1 1 0,1-1 0,0 0 0,-1 1 1,1-1-1,-1 0 0,1 1 0,0-1 0,-1 1 0,1-1 2,0 1 0,0-1 0,0 0 0,-1 0 0,1 0 0,0 1-1,0-1 1,0 0 0,0 0 0,0 0 0,0 1 0,0-1 0,0 0 0,0 0 0,0 0 0,0 1-1,0-1 1,0 0 0,0 0 0,1 0 0,-1 1 0,0-1 0,0 0 0,0 0 0,0 0 0,0 1 0,0-1-1,0 0 1,1 0 0,-1 0 0,0 0 0,0 0 0,0 1 0,0-1 0,1 0 0,-1 0 0,0 0 0,0 0-1,0 0 1,1 0 0,-1 0 0,0 0 0,0 0 0,0 0 0,1 0 0,-1 0 0,0 0 0,0 0-1,0 0 1,1 0 0,-1 0 0,0 0 0,8 1-244,-3 0-86,0 0 0,0 0 0,0-1-1,0 0 1,0 0 0,9-2 0,-14 2 325,0 0 0,0 1 0,0-1 0,-1 0 1,1 0-1,0 0 0,0 0 0,0 0 0,0 0 0,0 0 1,0 0-1,0 0 0,0-1 0,0 1 0,0 0 0,0 0 1,0 0-1,0 0 0,-1 0 0,1 0 0,0 0 0,0 0 0,0 0 1,0 0-1,0 0 0,0 0 0,0 0 0,0 0 0,0 0 1,0 0-1,0 0 0,0 0 0,0 0 0,0 0 0,0-1 0,0 1 1,0 0-1,0 0 0,0 0 0,0 0 0,0 0 0,0 0 1,0 0-1,0 0 0,0 0 0,0 0 0,0 0 0,0 0 1,0 0-1,0-1 0,0 1 0,0 0 0,0 0 0,0 0 0,0 0 1,0 0-1,0 0 0,0 0 0,0 0 0,0 0 0,0 0 1,-7-2 87,6 2-117,-25-7 148,19 4 30,7 3-134,-1-1-1,1 1 1,-1-1 0,1 1-1,-1-1 1,1 1 0,0-1-1,-1 1 1,1-1 0,0 0-1,0 1 1,-1-1 0,1 0-1,0 1 1,0-1 0,0 1-1,0-1 1,0 0 0,0 1-1,0-1 1,0 0 0,0 1-1,0-1 1,0 0-1,1-1 1,2-16 4,0 8 24,1-5-30,0 0 0,1 0 0,14-27 0,-16 38 43,-1 0 0,0 1 1,1 0-1,-1-1 0,1 1 0,0 0 1,0 0-1,0 0 0,0 1 1,1-1-1,-1 1 0,1 0 0,0 0 1,-1 0-1,1 0 0,0 1 1,0-1-1,0 1 0,8-1 0,-6 1 85,-1 1 0,1 0-1,0 0 1,-1 0 0,1 1-1,-1-1 1,1 2 0,-1-1-1,10 3 1,-14-3-104,1 0 0,-1-1-1,1 1 1,-1 0 0,1 0 0,-1 0 0,0 0-1,1 0 1,-1 0 0,0 0 0,0 1 0,0-1 0,0 0-1,0 1 1,0-1 0,0 0 0,0 1 0,-1 0-1,1-1 1,0 1 0,-1-1 0,1 1 0,-1 0-1,0-1 1,0 1 0,1-1 0,-1 1 0,0 0-1,0 0 1,-1-1 0,1 1 0,0 0 0,-1-1 0,1 1-1,0-1 1,-2 3 0,-5 12 23,-2 1 0,1-2 0,-2 1-1,0-1 1,-18 19 0,21-24-52,-16 15-112,17-20-353,1 1 1,0 0 0,0 0-1,0 0 1,-6 10 0,11-15 388,0-1 0,0 0 0,0 0 0,0 0 0,0 1 0,0-1 0,0 0 1,-1 0-1,1 0 0,0 1 0,0-1 0,0 0 0,0 0 0,0 0 0,0 1 0,0-1 1,0 0-1,0 0 0,0 1 0,0-1 0,0 0 0,0 0 0,1 0 0,-1 1 0,0-1 1,0 0-1,0 0 0,0 0 0,0 1 0,0-1 0,8 2-1917,-5-1 1428,19 3-1318</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14.504"/>
    </inkml:context>
    <inkml:brush xml:id="br0">
      <inkml:brushProperty name="width" value="0.05" units="cm"/>
      <inkml:brushProperty name="height" value="0.05" units="cm"/>
      <inkml:brushProperty name="color" value="#FF0066"/>
    </inkml:brush>
  </inkml:definitions>
  <inkml:trace contextRef="#ctx0" brushRef="#br0">1 1 11194,'11'9'1289,"9"1"1247,12 1-143,22-3-561,8-4-128,7-4-263,-1 2-201,-20 12-360,-15 5-232,-26 19-464,-12 7-376,-27 5-1712,-4 11-3185,-15-11 2880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47.276"/>
    </inkml:context>
    <inkml:brush xml:id="br0">
      <inkml:brushProperty name="width" value="0.05" units="cm"/>
      <inkml:brushProperty name="height" value="0.05" units="cm"/>
      <inkml:brushProperty name="color" value="#FF0066"/>
    </inkml:brush>
  </inkml:definitions>
  <inkml:trace contextRef="#ctx0" brushRef="#br0">4 303 7842,'-2'-15'419,"1"0"1,1 0-1,0-1 1,1 1-1,0 0 1,1 0 0,1 0-1,1 0 1,0 0-1,1 1 1,0 0-1,1 0 1,1 0-1,14-22 1,-17 29-294,1 0-1,0 1 1,0-1-1,1 1 1,9-8-1,-13 12-90,0 1-1,-1 0 1,1 0-1,0-1 1,0 1-1,0 1 0,0-1 1,1 0-1,-1 0 1,0 1-1,0-1 0,0 1 1,0 0-1,1 0 1,-1-1-1,0 2 0,0-1 1,1 0-1,-1 0 1,0 1-1,0-1 0,0 1 1,0-1-1,4 3 1,2 1-7,0 1 0,-1 0 0,0 1 1,0 0-1,9 9 0,-10-8-2,1 0 1,0-1-1,0 0 1,1-1-1,14 9 1,13-1 329,0-1 0,1-1 0,54 8 1,54 16 760,-127-30-1070,0 1 1,-1 2 0,0-1-1,0 2 1,-1 0-1,19 14 1,72 76-14,-81-73-25,1-1 1,1-1-1,1-2 1,39 25-1,-39-32-6,2-1-1,0-2 0,42 12 1,98 17 117,-100-26 62,68 20 322,-1 5 0,165 74-1,-234-84-491,22 10-24,153 45 0,20-31 91,-151-34 302,123 38 1,186 111 417,-333-133-726,2-4 0,1-4 1,136 23-1,286 15 290,-421-56-299,45 8 92,0 6 1,251 80-1,-99-2 42,113 36 245,192 24-37,-435-120-414,344 103 52,55 13 363,-362-106-244,298 91-117,177 90-22,-428-153 6,3 1 28,-5 15-22,191 79 24,-317-138 218,222 40 1,-210-57-199,139 24 1,-201-29-74,0 2 0,66 27 0,248 144 133,-344-169-18,2-2-1,0-2 0,42 12 0,117 21 334,-124-32-308,0 2 0,87 35 0,-75-14-49,-50-22-2,2-1 0,0-2-1,56 15 1,83-7 459,-32-5-58,-139-17-482,0 1-1,0 0 1,0 0 0,0 1-1,0-1 1,0 1-1,-1 0 1,1 0 0,6 5-1,-9-7-41,0 1 1,0 0-1,0 0 0,-1 0 1,1 0-1,0 0 0,0 0 0,-1 0 1,1 0-1,-1 1 0,1-1 0,-1 0 1,1 0-1,-1 0 0,0 1 1,0-1-1,1 0 0,-1 0 0,0 1 1,0-1-1,0 0 0,0 0 1,-1 1-1,1-1 0,0 0 0,0 0 1,-1 1-1,1-1 0,-1 0 0,1 0 1,-1 0-1,1 0 0,-1 0 1,0 0-1,-1 2 0,-2 2-1037,0 0 0,0 0-1,-9 8 1,-12 5-720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48.802"/>
    </inkml:context>
    <inkml:brush xml:id="br0">
      <inkml:brushProperty name="width" value="0.05" units="cm"/>
      <inkml:brushProperty name="height" value="0.05" units="cm"/>
      <inkml:brushProperty name="color" value="#FF0066"/>
    </inkml:brush>
  </inkml:definitions>
  <inkml:trace contextRef="#ctx0" brushRef="#br0">20 7 9706,'-19'-5'4883,"19"5"-4846,13-1 628,4 0-385,1 2 0,0 0 0,0 1 0,30 8 0,70 27-173,-68-20-11,236 89 527,-63-21 529,66 0 154,14 5-730,-148-33-315,276 96 187,6-27-290,79-29 360,5-28 188,-79-11-327,-1 20-195,-4 17 18,-156-33 68,28 3 95,199 44 180,-3 23-168,-145-28-178,82 25-74,-402-116-116,539 186 50,242 124 353,-773-305-337,168 67 104,-148-54-92,73 44 0,-51-20 17,5 4 32,124 56-1,-97-65 202,1-6 0,2-5 0,163 28 0,-233-58-45,0-3 0,65-2 1,110-12-44,-134 3-232,-65 2-10,-19 2 115,0 0 0,0 1 0,0 0-1,18 3 1,-27-2-77,-1 0 0,1 0 0,-1 0 0,0 0 0,1 0 1,-1 0-1,0 1 0,0-1 0,3 3 0,-3-1 1,1-1 0,0 0 1,-1 0-1,1-1 0,6 3 0,61 16-2287,-24-7 339,-1 0 524</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1.818"/>
    </inkml:context>
    <inkml:brush xml:id="br0">
      <inkml:brushProperty name="width" value="0.05" units="cm"/>
      <inkml:brushProperty name="height" value="0.05" units="cm"/>
      <inkml:brushProperty name="color" value="#FF0066"/>
    </inkml:brush>
  </inkml:definitions>
  <inkml:trace contextRef="#ctx0" brushRef="#br0">1 538 6665,'10'-28'2528,"-9"25"-2244,1 0 0,-1 0 0,0 0 0,0-1 0,0 1 0,0 0 0,-1 0 0,1 0 0,-1-1 0,0 1 0,0 0 0,0-5 0,1-4 868,-1 10-791,0 1 1,1 0-1,-1 0 0,0 0 0,0 0 0,0-1 0,0 1 0,0 0 0,0 0 0,-1-2 0,3 3 1242,4 5-869,8 11 86,-6 1-502,1 1 1,-2 0-1,0 0 0,5 25 1,9 78 296,-20-105-547,0 0 0,-1 0 0,-2 21 0,8-122 33,2-17-90,-4 74-12,17-54 0,-18 73 16,0 0 0,1 0 0,0 1 0,0 0 0,1 0 0,0 0 0,0 1 0,1-1 0,0 1 0,8-7 0,-11 12 20,-1 0 0,1 0 0,0 0 1,0 1-1,0-1 0,0 1 0,0 0 1,0-1-1,0 2 0,0-1 0,0 0 0,1 1 1,-1-1-1,5 1 0,-3 0 8,1 1-1,-1-1 0,1 1 1,-1 1-1,0-1 1,1 1-1,-1 0 1,6 3-1,-3-1-14,-1 0 0,0 0-1,1 1 1,-2 1 0,1-1-1,-1 1 1,1 0 0,-1 0-1,-1 1 1,9 13 0,-9-12-25,-1 1-1,0 0 1,-1 0 0,0 0 0,-1 0 0,1 1 0,-2-1 0,1 0 0,-1 1 0,-1 0-1,-1 17 1,1-26 0,0-1-1,0 1 1,0-1-1,0 0 1,0 1-1,0-1 1,0 1-1,0-1 1,0 0-1,-1 1 1,1-1-1,0 1 1,0-1-1,0 0 1,0 1-1,-1-1 1,1 0-1,0 1 1,0-1-1,-1 1 1,0-2-1,1 1 1,0 0 0,-1 0-1,1-1 1,0 1 0,-1 0-1,1 0 1,0-1 0,0 1-1,-1 0 1,1-1 0,0 1-1,0 0 1,-1-1-1,1 1 1,0-1 0,0 1-1,0 0 1,0-1 0,0 1-1,0-1 1,-3-9 12,1 0-1,0 0 1,1 0-1,1 0 1,-1-1 0,1 1-1,3-15 1,0 5-17,1-1 0,10-31 0,-10 40-4,1 1 1,0-1-1,0 1 1,1 0-1,1 0 1,0 1-1,0 0 1,1 0 0,12-11-1,-17 18 9,1-1-1,0 1 1,0 0-1,0 0 1,0 0-1,1 1 1,-1 0-1,1 0 1,0 0-1,-1 0 1,1 1-1,0-1 1,0 1-1,0 0 1,0 1-1,0-1 1,0 1-1,0 0 1,0 1-1,0-1 1,0 1-1,0 0 1,0 0-1,0 0 1,6 3-1,2 3 15,0 0-1,13 8 0,20 12 38,-41-25-50,-1 0 1,1 0 0,0 0 0,0-1 0,-1 0-1,1 0 1,0 0 0,6 0 0,-9-2-3,0 1 0,0 0 1,0-1-1,0 1 0,-1-1 1,1 0-1,0 1 0,0-1 1,0 0-1,-1 0 0,1 0 1,0-1-1,-1 1 0,1 0 1,-1 0-1,1-1 0,1-2 1,3-3 15,-1-1 1,7-11-1,-10 16-14,17-34 57,19-52 1,-1 3 21,-36 83-77,1-1 0,0 1 0,0 0 0,0 0 1,3-4-1,-5 7-6,0 0 0,1-1-1,-1 1 1,0 0 0,0 0 0,0 0 0,0 0 0,1 0-1,-1 0 1,0-1 0,0 1 0,0 0 0,1 0-1,-1 0 1,0 0 0,0 0 0,0 0 0,1 0 0,-1 0-1,0 0 1,0 0 0,1 0 0,-1 0 0,0 0-1,0 0 1,0 0 0,1 0 0,-1 0 0,0 0 0,0 0-1,0 0 1,1 1 0,-1-1-3,1 1 0,0 0 1,-1 0-1,0-1 0,1 1 0,-1 0 0,1 0 0,-1 0 1,0 0-1,0 0 0,1 0 0,-1 1 0,5 35-45,-5-27 48,1 0 0,1 0 0,0-1-1,0 1 1,1-1 0,5 13 0,-7-20 2,-1-1-1,2 1 1,-1 0 0,0-1 0,0 1-1,0-1 1,1 1 0,-1-1 0,1 0 0,-1 1-1,1-1 1,-1 0 0,1 0 0,0 0-1,0 0 1,-1 0 0,1-1 0,3 2-1,-2-2 4,-1 1-1,1-1 0,0 0 0,0 0 0,0 0 1,0 0-1,0-1 0,-1 1 0,1-1 0,0 0 0,4-1 1,-1-1 7,-1 1 1,0-1-1,1 0 1,-1-1-1,0 1 1,-1-1 0,1 0-1,-1 0 1,0 0-1,0-1 1,6-7 0,-8 9 16,0-1 1,0 1 0,-1-1 0,1 1-1,-1-1 1,0 0 0,0 1 0,0-1 0,0 0-1,-1 0 1,1 1 0,-1-1 0,0 0 0,0 0-1,-2-7 1,2 8-13,-1 1 0,0-1 1,-1 1-1,1-1 0,0 1 0,-1-1 1,1 1-1,-1 0 0,1 0 0,-1 0 0,0 0 1,0 0-1,0 0 0,0 0 0,-1 0 0,1 1 1,0 0-1,-1-1 0,1 1 0,-1 0 0,1 0 1,-6-1-1,-15-3-61,0 1 0,0 1 0,-1 1 1,0 1-1,-24 3 0,41-2-52,5-1-7,0 1 1,0 0 0,-1 0-1,1 1 1,0-1 0,-1 0 0,1 1-1,0 0 1,0-1 0,-4 3-1,6-3 70,0 0-1,0 0 0,0 0 0,0 0 0,0 0 0,0 0 0,0 0 0,-1 0 0,1 0 0,0 0 0,0 0 0,0 0 0,0 0 0,0 0 1,0 0-1,0 1 0,0-1 0,0 0 0,0 0 0,-1 0 0,1 0 0,0 0 0,0 0 0,0 0 0,0 1 0,0-1 0,0 0 0,0 0 1,0 0-1,0 0 0,0 0 0,0 0 0,0 1 0,0-1 0,0 0 0,0 0 0,0 0 0,0 0 0,0 0 0,0 0 0,0 0 1,0 1-1,1-1 0,-1 0 0,7 3-1400,13 0-521,11-3 1225,5-3 6</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2.440"/>
    </inkml:context>
    <inkml:brush xml:id="br0">
      <inkml:brushProperty name="width" value="0.05" units="cm"/>
      <inkml:brushProperty name="height" value="0.05" units="cm"/>
      <inkml:brushProperty name="color" value="#FF0066"/>
    </inkml:brush>
  </inkml:definitions>
  <inkml:trace contextRef="#ctx0" brushRef="#br0">143 260 12315,'-6'1'385,"1"0"-1,-1 1 1,1 0 0,0 0 0,0 1 0,0 0 0,0 0 0,0 0 0,0 0 0,1 1-1,-1-1 1,1 1 0,0 0 0,0 1 0,1-1 0,-6 9 0,0 1 2,1 0 1,1 1-1,0 0 1,-7 23-1,12-30-251,-1 0-1,1 0 1,0 1-1,1-1 1,-1 14 0,2-20-123,0-1 1,0 1 0,0 0 0,0-1 0,1 1-1,-1-1 1,0 1 0,1 0 0,-1-1 0,1 1-1,0-1 1,-1 1 0,1-1 0,0 0 0,0 1 0,0-1-1,0 0 1,0 0 0,0 1 0,0-1 0,0 0-1,1 0 1,-1 0 0,0 0 0,1 0 0,-1-1-1,1 1 1,-1 0 0,1-1 0,-1 1 0,1-1-1,-1 1 1,1-1 0,0 0 0,-1 0 0,3 0-1,0 0-6,1 0 0,-1 0 0,0-1 0,1 1 0,-1-1 0,0 0 0,0-1 0,0 1 0,0-1 0,0 0 0,0 0 0,0 0 0,-1 0 0,1 0 0,-1-1 0,0 0 0,1 0 0,-1 0 0,0 0 0,-1 0 0,5-7 0,-1 1-3,0 0 0,-1-1-1,0 0 1,0 0-1,-1-1 1,-1 1 0,4-17-1,-1-3 8,-2 0 0,-1 0 0,-2-1 0,-2-34 0,0 43-6,-2 0 0,-1 0 1,0 1-1,-1-1 0,-2 1 1,-12-27-1,19 47 2,0 0 0,-1 0-1,1 0 1,0 0 0,-1 0 0,1 1 0,-1-1-1,0 0 1,1 0 0,-1 1 0,0-1 0,1 1-1,-1-1 1,-1 0 0,2 1-1,0 0 0,-1-1 0,1 1 0,0 0 0,0 0-1,-1 1 1,1-1 0,0 0 0,0 0 0,-1 0 0,1 0 0,0 0 0,0 0 0,-1 0 0,1 0 0,0 0 0,0 0-1,0 1 1,-1-1 0,1 0 0,0 0 0,0 0 0,0 1 0,-1-1 0,1 0 0,0 0 0,0 0 0,0 1 0,0-1 0,0 0-1,-1 1 1,0 1 55,0 1 0,1-1 0,-1 1 0,0-1 0,1 1 0,-1 0 0,1 4 0,1 10 290,0 0 1,2 0-1,8 32 1,-1-17 76,14 33 0,-18-52-346,0-1 1,0-1-1,1 1 0,0-1 1,10 11-1,-13-18-49,0 0 0,0 0-1,0 0 1,0 0 0,1-1 0,-1 1-1,1-1 1,0-1 0,0 1 0,0-1-1,0 1 1,0-1 0,1-1 0,7 3-1,-10-4-4,-1 0-1,1 0 1,-1 0-1,1 0 1,-1-1-1,0 1 1,1 0-1,-1-1 0,0 0 1,1 1-1,-1-1 1,0 0-1,0 0 1,0-1-1,0 1 1,0 0-1,0-1 1,0 1-1,0-1 1,0 1-1,-1-1 1,1 0-1,-1 0 0,1 0 1,2-4-1,1-4 43,0-1 0,0 1 0,-1-1-1,3-13 1,-2 6-35,-2 11-19,-2 0-4,1 1 0,1-1 0,-1 1-1,1 0 1,0-1 0,1 1 0,-1 0 0,1 1 0,6-8 0,-9 13-1,0-1 1,0 0-1,0 1 1,0-1-1,0 1 1,0-1-1,0 1 0,0 0 1,0-1-1,0 1 1,0 0-1,0 0 1,0 0-1,1 0 1,-1 0-1,0 0 1,0 0-1,0 0 1,0 0-1,0 0 1,0 1-1,0-1 1,0 0-1,0 1 1,2 0-1,3 2 41,0 0-1,0 1 1,6 4 0,6 4-21,-14-10-132,1 0 1,0 0-1,-1-1 1,1 0-1,0 0 1,0 0-1,-1 0 1,1-1-1,0 0 1,0 0-1,9-1 1,-10 0-253,-1 1 0,0-1 0,0 0-1,0 0 1,-1 0 0,1-1 0,0 1 0,0-1 0,-1 1 0,1-1 0,-1 0 0,1 0 0,-1 0 0,0 0 0,0-1 0,0 1-1,0-1 1,0 1 0,0-1 0,1-3 0,5-13-1051</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2.822"/>
    </inkml:context>
    <inkml:brush xml:id="br0">
      <inkml:brushProperty name="width" value="0.05" units="cm"/>
      <inkml:brushProperty name="height" value="0.05" units="cm"/>
      <inkml:brushProperty name="color" value="#FF0066"/>
    </inkml:brush>
  </inkml:definitions>
  <inkml:trace contextRef="#ctx0" brushRef="#br0">8 51 12859,'-4'-3'1080,"0"0"424,12-4-688,5 1-567,9-8-1146,4-4 585</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3.208"/>
    </inkml:context>
    <inkml:brush xml:id="br0">
      <inkml:brushProperty name="width" value="0.05" units="cm"/>
      <inkml:brushProperty name="height" value="0.05" units="cm"/>
      <inkml:brushProperty name="color" value="#FF0066"/>
    </inkml:brush>
  </inkml:definitions>
  <inkml:trace contextRef="#ctx0" brushRef="#br0">27 1 12307,'-3'4'231,"0"-1"0,0 1 0,1 0 0,-1 1 0,1-1 0,0 0 1,0 1-1,1-1 0,-1 1 0,1-1 0,0 1 0,1 0 0,-1 0 1,1-1-1,0 8 0,1 0 50,1-1 1,0 0 0,1 0-1,0 0 1,7 17-1,22 42 438,43 71 0,-41-84-522,-4 2 0,33 86 0,-59-132-172,0 0 0,2 17 0,-6-25-50,1-1 0,-1 1-1,0 0 1,0-1 0,0 1 0,-1-1-1,1 1 1,-1 0 0,0-1-1,-2 5 1,2-8-29,1 0 0,0 0-1,-1 0 1,0 0 0,1 0 0,-1 0-1,1 0 1,-1 0 0,0 0 0,0-1-1,0 1 1,1 0 0,-1 0 0,0-1-1,-1 2 1,1-2-20,0 0-1,1 0 1,-1 0-1,0 1 1,1-1-1,-1 0 1,0 0 0,1 0-1,-1 0 1,0 0-1,1 0 1,-1-1-1,0 1 1,1 0 0,-1 0-1,0 0 1,1-1-1,-2 1 1,-1-2-127,1 0-1,-1 0 1,1 0 0,-1-1 0,1 1 0,0 0-1,0-1 1,0 1 0,-2-5 0,-14-21-590</inkml:trace>
  <inkml:trace contextRef="#ctx0" brushRef="#br0" timeOffset="1">141 546 10650,'3'-4'458,"0"-1"0,0 1 0,0 0-1,1 0 1,0 0 0,0 1 0,0-1 0,0 1-1,0 0 1,1 0 0,-1 1 0,10-5-1,6-4 530,62-43 1734,-50 31-1765,1 1 0,44-21 0,-74 42-916,0 0 1,0-1-1,1 1 1,-1 0-1,0 1 1,0-1-1,6 0 0,-8 1-35,0 0 0,0 0 0,0 0 0,0 1-1,-1-1 1,1 0 0,0 0 0,0 1-1,0-1 1,0 0 0,0 1 0,0-1 0,-1 1-1,1-1 1,0 1 0,0 0 0,-1-1-1,1 1 1,0 0 0,-1-1 0,1 1 0,-1 0-1,1 0 1,-1 0 0,1-1 0,-1 1-1,0 0 1,1 0 0,-1 2 0,2 6 18,0 0 1,-1 0-1,0 1 1,-1-1-1,0 0 1,-2 13-1,1-10-3,0 0-1,1-1 1,2 19-1,-1-28-57,-1 0-1,1 0 0,-1 0 1,1 0-1,0 0 0,0 0 1,0 0-1,0 0 0,0 0 0,0 0 1,0 0-1,1-1 0,-1 1 1,1 0-1,-1-1 0,1 1 1,0-1-1,-1 0 0,1 1 0,4 1 1,-4-3-183,0 1 0,0 0 0,0-1 0,0 1 0,0-1 0,0 0 0,0 0 1,0 0-1,0 0 0,0 0 0,0 0 0,0-1 0,0 1 0,3-2 0,10-3-879</inkml:trace>
  <inkml:trace contextRef="#ctx0" brushRef="#br0" timeOffset="2">453 264 13899,'-6'0'808,"3"-2"552,12 4-1039,7-2-442,9 0 73</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3.845"/>
    </inkml:context>
    <inkml:brush xml:id="br0">
      <inkml:brushProperty name="width" value="0.05" units="cm"/>
      <inkml:brushProperty name="height" value="0.05" units="cm"/>
      <inkml:brushProperty name="color" value="#FF0066"/>
    </inkml:brush>
  </inkml:definitions>
  <inkml:trace contextRef="#ctx0" brushRef="#br0">49 636 15563,'-1'-8'1564,"1"-1"-1,-1 1 1,-4-16-1,5 21-1544,-1-1 0,0 1 0,-1 0 0,1-1-1,0 1 1,-1 0 0,0 0 0,0 0 0,0 0 0,0 1 0,-4-5-1,5 6-17,1 1-1,0 0 0,-1 0 0,1-1 0,0 1 0,-1 0 1,1 0-1,0-1 0,-1 1 0,1 0 0,-1 0 1,1 0-1,0 0 0,-1 0 0,1 0 0,-1 0 1,1 0-1,0 0 0,-1 0 0,1 0 0,-1 0 0,1 0 1,0 0-1,-1 0 0,1 0 0,-1 0 0,1 0 1,0 0-1,-1 1 0,1-1 0,-1 0 0,1 0 0,0 0 1,-1 1-1,1-1 0,0 0 0,0 1 0,-1-1 1,1 0-1,0 0 0,0 1 0,-1-1 0,1 1 0,0-1 1,0 0-1,0 1 0,-1-1 0,1 0 0,0 1 1,0 0-1,-1 0-3,1 1 0,-1 0 0,1-1-1,0 1 1,0-1 0,-1 1 0,1 0 0,0-1 0,0 1 0,0-1 0,1 1 0,-1 1 0,1 0 2,0-1 0,1 1 1,-1-1-1,0 0 0,1 1 0,-1-1 1,1 0-1,0 0 0,0 0 0,-1-1 1,1 1-1,1 0 0,-1-1 1,0 1-1,4 1 0,-2-1 1,0-1-1,0 1 0,0-1 1,0 0-1,0-1 0,0 1 1,0-1-1,0 1 0,6-2 1,-2 1 4,0-1 0,0-1 1,1 0-1,-1 0 0,0 0 1,0-1-1,-1 0 0,1-1 1,9-6-1,-7 4 34,-1-1 0,-1 0 1,0-1-1,0 0 0,12-15 0,27-49 459,-21 29-276,-22 38-215,-1 0 1,0 1-1,1-1 0,7-6 1,-10 10-7,-1 1 0,1-1 0,0 0 0,0 1 0,0-1 0,0 1 0,-1-1 0,1 1 0,0-1 0,0 1 0,0 0 0,0-1 0,0 1 0,0 0 0,0 0 0,0 0 0,0-1 1,0 1-1,0 0 0,0 0 0,0 1 0,0-1 0,0 0 0,0 0 0,0 0 0,0 1 0,0-1 0,0 0 0,0 1 0,0-1 0,0 1 0,0 0 0,0-1 0,1 2 0,2 3-6,1 1-1,-1-1 1,0 1-1,0 0 1,-1 0-1,3 7 1,10 16-10,-13-24 16,0-1 1,0 1-1,1-1 0,-1 0 0,1 0 1,0-1-1,0 1 0,1-1 1,7 6-1,-10-8 0,0-1 1,0 1 0,0 0-1,0-1 1,-1 1-1,1-1 1,0 0-1,0 1 1,0-1 0,0 0-1,0 0 1,0 0-1,0-1 1,0 1-1,0 0 1,0-1 0,0 1-1,0-1 1,0 0-1,-1 1 1,1-1-1,0 0 1,0 0-1,-1 0 1,1 0 0,-1-1-1,1 1 1,-1 0-1,3-4 1,5-5 7,0-1 0,-1 0 1,0-1-1,-1 0 0,0 0 0,-1 0 1,0-1-1,-1 0 0,-1 0 0,0-1 0,4-24 1,-5 17-14,-1-1 0,-1 1 0,-2 0 0,0 0 0,0-1 0,-2 1 0,-6-21 0,6 31-2,-20-71-40,23 80 46,-1 0-1,0-1 1,0 1 0,0 0-1,0 0 1,-1 0 0,1 0-1,0 0 1,-1 0-1,1 1 1,-1-1 0,0 0-1,0 1 1,0-1 0,-2-1-1,3 3 7,0 0 0,-1-1 0,1 1 0,0 0 0,-1 0 0,1 0 0,0 0 0,-1 0 0,1 0 0,0 0 0,-1 0 0,1 0 0,0 1 0,0-1 0,-1 1 0,1-1 0,0 1 0,0-1 0,0 1 0,0 0 1,-1-1-1,1 1 0,0 0 0,0 0 0,0 0 0,-1 2 0,-3 3 71,0 0 0,0 0 1,1 1-1,0 0 1,0-1-1,1 1 1,0 1-1,0-1 0,1 0 1,-1 1-1,2 0 1,-2 9-1,0 3 148,1 0-1,2 0 0,2 35 1,0-37-278,1 0 0,1 0 0,0-1 0,1 1 0,1-1 0,1 0 0,1-1 0,0 0 1,1 0-1,0 0 0,2-1 0,-1-1 0,2 0 0,0 0 0,1-2 0,0 1 0,1-1 0,24 16 0,18 7-2009,4 1 580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4.512"/>
    </inkml:context>
    <inkml:brush xml:id="br0">
      <inkml:brushProperty name="width" value="0.05" units="cm"/>
      <inkml:brushProperty name="height" value="0.05" units="cm"/>
      <inkml:brushProperty name="color" value="#FF0066"/>
    </inkml:brush>
  </inkml:definitions>
  <inkml:trace contextRef="#ctx0" brushRef="#br0">244 136 11811,'6'-16'725,"-1"1"904,4-22-1,-8 34-1338,0-1 0,-1 1 0,0-1 0,0 1 0,0-1 0,0 1 0,0-1 0,-1 1 0,1-1 0,-1 1 0,0 0 0,-2-5 0,2 6-194,0 1 1,0 0-1,0-1 0,0 1 1,0 0-1,0 0 0,0 0 1,-1 0-1,1 0 0,-1 0 1,1 0-1,0 0 0,-1 1 1,1-1-1,-1 0 0,0 1 1,1-1-1,-1 1 1,0 0-1,1-1 0,-1 1 1,0 0-1,1 0 0,-1 0 1,0 0-1,-2 1 0,-4 0 151,1 1 0,-1-1 0,1 1 0,-12 5-1,2 0-36,1 1-1,0 1 0,1 0 1,0 1-1,0 0 1,1 1-1,-23 24 0,34-31-193,0 1 0,0-1 0,0 1 0,0-1 0,1 1 0,-3 6 0,5-10-13,-1 0 0,1 0-1,-1 0 1,1 1-1,0-1 1,0 0 0,-1 0-1,1 0 1,0 1 0,0-1-1,0 0 1,0 0-1,0 1 1,0-1 0,1 0-1,-1 0 1,0 0 0,1 0-1,-1 1 1,1-1-1,-1 0 1,1 0 0,-1 0-1,1 0 1,0 0 0,-1 0-1,1 0 1,0 0 0,0 0-1,0-1 1,1 2-1,1-1 3,0 1-1,0-1 1,0 0 0,0-1-1,0 1 1,0-1-1,0 1 1,0-1-1,0 0 1,0 0-1,3 0 1,37-7 1,-38 6-11,57-14-19,-39 9 13,0 0 1,0 2-1,28-2 1,-48 5 7,1 1 1,0 0 0,0 1-1,0-1 1,0 1 0,0 0-1,0 0 1,-1 0 0,1 0-1,0 1 1,-1-1 0,1 1-1,-1 0 1,1 0 0,-1 0-1,4 4 1,-3-2 1,-1 0-1,1 0 1,-1 0 0,0 1-1,0 0 1,-1-1 0,1 1 0,-1 0-1,0 0 1,2 8 0,0 4-2,-2-1-1,0 0 1,0 0 0,-2 1 0,0-1 0,-4 29 0,3-35-2,-1 11 11,-2 0 0,-5 21-1,7-36-15,0-1-1,0 0 1,0 0 0,0 0 0,-1 0-1,1 0 1,-1-1 0,-1 1-1,1-1 1,-1 0 0,1 0-1,-1 0 1,-5 4 0,8-8-58,0 1 0,1 0 1,-1-1-1,0 1 1,0-1-1,0 0 0,0 1 1,0-1-1,1 0 0,-1 1 1,0-1-1,0 0 1,0 0-1,0 0 0,0 0 1,0 0-1,0 0 0,0 0 1,0 0-1,0 0 0,0-1 1,0 1-1,0 0 1,1-1-1,-1 1 0,0 0 1,0-1-1,0 1 0,0-1 1,1 1-1,-1-1 1,0 0-1,0 1 0,1-1 1,-1 0-1,1 1 0,-1-1 1,0 0-1,1 0 1,-1 0-1,0-1 0,-1-3-609,-1-1-1,1 1 1,0-1-1,0 0 1,-1-6-1,-1-15-802,8-7 522</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5.133"/>
    </inkml:context>
    <inkml:brush xml:id="br0">
      <inkml:brushProperty name="width" value="0.05" units="cm"/>
      <inkml:brushProperty name="height" value="0.05" units="cm"/>
      <inkml:brushProperty name="color" value="#FF0066"/>
    </inkml:brush>
  </inkml:definitions>
  <inkml:trace contextRef="#ctx0" brushRef="#br0">0 1 13499,'1'7'974,"-1"0"1,1 0-1,0 0 0,1 0 1,0 0-1,4 11 0,22 39 1061,-7-18-919,37 98 1000,16 32-827,-71-162-1261,1-1-1,0 0 1,0 0-1,0 0 1,7 7-1,-10-12-24,0 0-1,0 0 0,0 0 1,0 0-1,0 0 1,0 0-1,0-1 1,1 1-1,-1-1 1,0 1-1,0-1 1,1 1-1,-1-1 0,0 1 1,0-1-1,1 0 1,-1 0-1,0 0 1,1 0-1,-1 0 1,0 0-1,1 0 1,-1 0-1,0 0 0,1-1 1,-1 1-1,0-1 1,1 1-1,-1-1 1,0 1-1,0-1 1,0 1-1,0-1 1,0 0-1,2-1 0,1-2-4,-1 0-1,0 0 0,1 0 0,-2 0 0,1 0 1,0-1-1,-1 1 0,0-1 0,2-6 0,13-48-149,-15 48 103,3-9-20,-3 10 30,0 0 0,0 1 0,5-10 0,-7 19 38,0-1 0,0 1 0,0 0 1,0 0-1,0 0 0,0-1 0,1 1 0,-1 0 1,0 0-1,0 0 0,0 0 0,0 0 1,0-1-1,1 1 0,-1 0 0,0 0 1,0 0-1,0 0 0,1 0 0,-1 0 0,0 0 1,0-1-1,0 1 0,0 0 0,1 0 1,-1 0-1,0 0 0,0 0 0,1 0 0,-1 0 1,0 0-1,0 0 0,0 0 0,1 0 1,-1 0-1,0 0 0,0 1 0,0-1 0,1 0 1,-1 0-1,0 0 0,0 0 0,0 0 1,0 0-1,1 0 0,-1 1 0,0-1 0,0 0 1,0 0-1,0 0 0,0 0 0,1 0 1,-1 1-1,0-1 0,0 0 0,0 0 1,0 1-1,9 13-40,-8-12 27,10 19-2,-4-7 8,1-1 0,0 0 1,0 0-1,1 0 1,14 13-1,-22-25 9,0 0 0,0 0-1,0 0 1,1 0-1,-1 0 1,0-1-1,0 1 1,0 0 0,1-1-1,-1 1 1,0-1-1,1 1 1,-1-1 0,0 0-1,1 0 1,-1 0-1,0 0 1,1 0 0,-1 0-1,2 0 1,0 0 1,-1-1 1,0 0-1,0 0 1,1 0-1,-1 0 0,0 0 1,0 0-1,0-1 1,0 1-1,3-4 1,1-1 3,-1-1-1,1 1 1,-1-1 0,0 0 0,5-13 0,3-10-13,-1-1-1,14-61 1,-1 3 32,-25 88-25,0 1 0,0 0 0,0-1 0,0 1 0,0-1 0,0 1 0,0 0 0,0-1 0,0 1 0,0 0 0,1-1 0,-1 1 0,0 0 1,0-1-1,0 1 0,1 0 0,-1 0 0,0-1 0,0 1 0,1 0 0,-1 0 0,0-1 0,0 1 0,1 0 0,-1 0 0,0-1 0,1 1 0,-1 0 0,0 0 0,1 0 1,-1 0-1,0 0 0,1 0 0,-1 0 0,0 0 0,1 0 0,-1 0 0,1 0 0,-1 0 0,0 0 0,1 0 0,-1 0 0,0 0 0,1 0 0,-1 0 0,0 0 1,1 0-1,-1 1 0,0-1 0,1 0 0,-1 0 0,0 0 0,1 1 0,-1-1 0,0 0 0,1 1 0,15 20-44,-11-14 43,-5-6-3,10 12-49,1 0 0,0-1 0,0 0 0,21 16 0,-28-26-192,-1 0-1,0 1 1,1-1 0,0 0-1,0-1 1,-1 1-1,1-1 1,0 0-1,0 0 1,0 0-1,0 0 1,1 0-1,-1-1 1,0 0 0,0 0-1,0 0 1,0-1-1,0 1 1,1-1-1,-1 0 1,0 0-1,0 0 1,7-4-1,12-10-2041,1-6 918</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7.990"/>
    </inkml:context>
    <inkml:brush xml:id="br0">
      <inkml:brushProperty name="width" value="0.05" units="cm"/>
      <inkml:brushProperty name="height" value="0.05" units="cm"/>
      <inkml:brushProperty name="color" value="#FF0066"/>
    </inkml:brush>
  </inkml:definitions>
  <inkml:trace contextRef="#ctx0" brushRef="#br0">42 0 21749,'1'7'1880,"-2"-1"1009,-2 4-1009,-7-2-1104,1-1-608,1 1-2488,-3-11 1656</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6:55.925"/>
    </inkml:context>
    <inkml:brush xml:id="br0">
      <inkml:brushProperty name="width" value="0.05" units="cm"/>
      <inkml:brushProperty name="height" value="0.05" units="cm"/>
      <inkml:brushProperty name="color" value="#FF0066"/>
    </inkml:brush>
  </inkml:definitions>
  <inkml:trace contextRef="#ctx0" brushRef="#br0">0 587 12667,'2'-21'7363,"-2"30"-5352,0 2-1711,0 0 0,1 0 0,0 0 0,1-1 0,0 1 0,1 0 0,6 17 0,-8-25-299,1 0 0,0 0 0,0 0 0,0 0 0,0 0 0,0 0 0,0-1 0,1 1 0,-1-1 0,1 1 0,0-1 0,0 0 0,0 0 0,0 0 0,0 0 0,0-1 0,0 1 0,1-1 0,-1 0 0,1 0 0,-1 0 0,0-1 0,1 1 0,0-1 0,-1 1 0,1-1 0,5-1 0,-2 0 1,1 0-1,-1-1 1,0 0 0,0 0-1,0-1 1,0 1 0,-1-1-1,1-1 1,-1 0 0,7-4-1,5-5 4,-1-1 0,16-17-1,-11 8-17,28-40 0,-24 29 6,-24 30 3,9-9 7,-7 12-13,-3 8-26,-1-3 34,0 0 0,0 0 0,0 0 0,0 0-1,1 0 1,-1 0 0,1-1 0,0 1 0,0 0 0,1 0-1,-1 0 1,1-1 0,0 1 0,2 3 0,-2-5 2,0 1 0,0-1 0,1 1 0,-1-1 0,1 0-1,-1 0 1,1 0 0,0 0 0,0 0 0,0-1 0,0 1 0,0-1 0,0 0 0,1 0 0,-1 0 0,0 0 0,6 0 0,-4-1 17,0 0 0,0 0 0,0 0 0,0-1 0,0 1 0,0-1 1,0-1-1,0 1 0,0-1 0,0 0 0,-1 0 0,1 0 0,-1 0 0,1-1 0,-1 0 1,0 0-1,0 0 0,0 0 0,0-1 0,-1 0 0,1 1 0,4-9 0,-7 11 7,0 0-1,-1 0 1,1 0-1,0 0 1,-1-1-1,0 1 1,1 0-1,-1 0 0,1 0 1,-1 0-1,0 0 1,0-1-1,0 1 1,0 0-1,0 0 1,0 0-1,0 0 1,0-1-1,0 1 1,-1-2-1,0 2 6,0-1 0,0 0 0,0 0 0,0 0 0,0 1 0,0-1 0,-1 1 0,1-1 0,-1 1 0,1-1-1,-2 0 1,-6-4 51,1 1 0,-1 1 0,-17-8 0,21 10-70,-37-12-9,37 15-2,11 2-18,9-2 10,1 0-1,0 0 0,-1-2 1,28-3-1,62-19-1,-78 15 256,-1 2 0,1 0 0,0 2 0,53-1 0,-40 9 41,-28-2-188,0-1 1,0 0 0,1-1 0,-1 0-1,16-3 1,-24 2-80,0 0 0,0 0 0,-1 0 0,1-1 0,0 0 0,-1 0 0,1 0 0,-1 0 0,0 0 0,0 0-1,0-1 1,0 0 0,0 0 0,0 0 0,-1 0 0,0 0 0,1 0 0,-1 0 0,0-1 0,0 1 0,1-5 0,4-11 7,0-1-1,-1 0 1,-1 0 0,0 0 0,2-37-1,-6 23-1,-1-1 0,-7-57 0,2 63-24,5 29 0,0-1-1,-1 1 1,1-1-1,0 0 1,0 1-1,-1-1 0,1 1 1,0-1-1,-1 1 1,1-1-1,0 1 1,-1 0-1,1-1 0,-1 1 1,1-1-1,-1 1 1,1 0-1,-1-1 1,1 1-1,-1 0 1,1 0-1,0 0 1,-1 0 0,1 0-1,0 0 1,-1 0-1,1 0 1,0 0 0,-1 1-1,1-1 1,0 0-1,-1 0 1,1 0 0,0 0-1,0 1 1,-1-1-1,1 0 1,0 0 0,0 0-1,-1 1 1,1-1-1,0 0 1,0 0 0,0 1-1,-1-1 1,1 0-1,0 1 1,0-1 0,0 0-1,0 1 1,-1-1-1,-2 11-3,0-1 0,1 1 0,0 0-1,-1 21 1,-1 9 48,3 1 0,7 67 0,-3-78-30,2-1 0,2 1 0,0-1 0,16 38-1,-20-60-210,1 1 0,0-1-1,1 0 1,-1 0 0,2 0-1,-1-1 1,1 0-1,0 0 1,0 0 0,1-1-1,14 11 1,36 19-861</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0.810"/>
    </inkml:context>
    <inkml:brush xml:id="br0">
      <inkml:brushProperty name="width" value="0.05" units="cm"/>
      <inkml:brushProperty name="height" value="0.05" units="cm"/>
      <inkml:brushProperty name="color" value="#FF0066"/>
    </inkml:brush>
  </inkml:definitions>
  <inkml:trace contextRef="#ctx0" brushRef="#br0">1 1 14587,'6'11'1664,"2"6"633,8 15-353,1 6-367,4 0-601,1 3-200,-6-7-368,-2-3-192,-4-1-160,-4-4-32,-1-7 24,-4-7-168,-1-10-704,-4-2-368,-1-16-1217,0-3-271,-1-13 1455</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1.195"/>
    </inkml:context>
    <inkml:brush xml:id="br0">
      <inkml:brushProperty name="width" value="0.05" units="cm"/>
      <inkml:brushProperty name="height" value="0.05" units="cm"/>
      <inkml:brushProperty name="color" value="#FF0066"/>
    </inkml:brush>
  </inkml:definitions>
  <inkml:trace contextRef="#ctx0" brushRef="#br0">0 4 13171,'3'0'1216,"5"-2"961,7 1-201,8 2-320,6 4-255,4 0-377,5 1-152,-3-4-224,3-1-120,-3 2-208,-2 2-136,-3 1-144,0 1-176,-9-1-552,-4-3-304,-7-4-1208,-2-7-177,-5-10 1233</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1.600"/>
    </inkml:context>
    <inkml:brush xml:id="br0">
      <inkml:brushProperty name="width" value="0.05" units="cm"/>
      <inkml:brushProperty name="height" value="0.05" units="cm"/>
      <inkml:brushProperty name="color" value="#FF0066"/>
    </inkml:brush>
  </inkml:definitions>
  <inkml:trace contextRef="#ctx0" brushRef="#br0">10 1 15563,'-6'17'1617,"3"4"703,3 9-391,3 3-289,8 3-496,5 2-144,4-3-496,-1-3-135,-1-3-249,-1-7-64,1-5-160,4-6-256,0-9-825,-1-5-463,-1-13-1233,-2-5 1481</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1.983"/>
    </inkml:context>
    <inkml:brush xml:id="br0">
      <inkml:brushProperty name="width" value="0.05" units="cm"/>
      <inkml:brushProperty name="height" value="0.05" units="cm"/>
      <inkml:brushProperty name="color" value="#FF0066"/>
    </inkml:brush>
  </inkml:definitions>
  <inkml:trace contextRef="#ctx0" brushRef="#br0">0 202 16732,'7'23'1143,"58"225"6462,-61-242-7548,-4-5-57,0-1 1,0 0-1,0 0 0,0 0 0,0 0 0,0 0 0,0 0 0,0 0 1,1 0-1,-1 0 0,0 0 0,0 0 0,0 0 0,0 0 0,0 0 1,0 0-1,0 0 0,1 0 0,-1 0 0,0 0 0,0 0 1,0 0-1,0 0 0,0 0 0,0 0 0,0 0 0,1 0 0,-1 0 1,0 0-1,0 0 0,0 0 0,0 0 0,0 0 0,0 0 0,0 0 1,0-1-1,1 1 0,-1 0 0,0 0 0,0 0 0,0 0 1,0 0-1,0 0 0,0 0 0,0 0 0,0-1 0,0 1 0,0 0 1,0 0-1,0 0 0,0 0 0,0 0 0,0 0 0,0-1 0,1-3-17,-1 1 0,1-1-1,-1 0 1,0 0-1,-1-7 1,0-3-59,-3-76-650,-9-133-1017,10 200 1681,0 4 44,1 0 1,0-26-1,2 45 20,0-1-1,0 1 1,0-1 0,0 0-1,0 1 1,0-1 0,1 0-1,-1 1 1,0-1 0,0 1-1,0-1 1,1 0 0,-1 1-1,0-1 1,0 1 0,1-1-1,-1 1 1,1-1 0,-1 1-1,0-1 1,1 1 0,0-1-1,-1 1 5,1 0 0,0 0 0,-1 0-1,1-1 1,-1 1 0,1 0 0,-1 0 0,1 1-1,-1-1 1,1 0 0,-1 0 0,1 0 0,0 0-1,-1 0 1,1 1 0,-1-1 0,1 0-1,-1 0 1,1 1 0,4 3 62,-1-1 1,1 1-1,5 7 0,-8-9-51,59 62 814,61 68 741,-108-115-1660,-1 0 0,18 32 0,-28-41-1211,-4-8 1222,1 0 0,0 0 0,0 0 0,0 0 0,0 1 1,0-1-1,0 0 0,0 0 0,0 0 0,-1 0 0,1 0 0,0 0 0,0 0 0,0 1 0,0-1 1,0 0-1,0 0 0,-1 0 0,1 0 0,0 0 0,0 0 0,0 0 0,0 0 0,-1 0 0,1 0 1,0 0-1,0 0 0,0 0 0,0 0 0,-1 0 0,1 0 0,0 0 0,0 0 0,0 0 0,0 0 0,-1 0 1,1 0-1,0 0 0,0 0 0,0 0 0,0-1 0,0 1 0,-1 0 0,1 0 0,-6-4-1363</inkml:trace>
  <inkml:trace contextRef="#ctx0" brushRef="#br0" timeOffset="1">126 294 12963,'0'3'1376,"4"-3"1049,4-2-761,13-7-496,-4-4-464,7-3-392,-2-1-104,0 1-608,-3-2-792,5 6 696</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2.309"/>
    </inkml:context>
    <inkml:brush xml:id="br0">
      <inkml:brushProperty name="width" value="0.05" units="cm"/>
      <inkml:brushProperty name="height" value="0.05" units="cm"/>
      <inkml:brushProperty name="color" value="#FF0066"/>
    </inkml:brush>
  </inkml:definitions>
  <inkml:trace contextRef="#ctx0" brushRef="#br0">25 3 13363,'0'0'115,"0"-1"0,0 1 1,-1 0-1,1 0 0,0 0 0,-1-1 1,1 1-1,0 0 0,0 0 0,-1 0 1,1 0-1,0 0 0,-1-1 0,1 1 1,0 0-1,-1 0 0,1 0 1,0 0-1,-1 0 0,1 0 0,0 0 1,-1 0-1,1 0 0,0 0 0,-1 1 1,1-1-1,0 0 0,-1 0 0,1 0 1,0 0-1,-1 0 0,1 1 0,0-1 1,-1 0-1,1 0 0,0 0 0,0 1 1,-1-1-1,1 0 0,0 0 0,0 1 1,0-1-1,-1 0 0,1 1 1,0-1-1,0 0 0,0 1 0,0-1 1,0 0-1,0 1 0,0-1 0,0 0 1,-1 1-1,-5 22 972,6-21-837,-2 15 37,0-1-1,1 1 0,1 0 0,1 0 0,1 0 0,0 0 0,1 0 0,0-1 0,2 0 1,0 1-1,1-1 0,8 16 0,-10-25-235,0 1 0,0-2 0,1 1-1,0 0 1,0-1 0,1 0 0,-1 0 0,1 0 0,0-1 0,1 0 0,0 0 0,-1-1-1,1 0 1,1 0 0,-1 0 0,1-1 0,-1 0 0,14 3 0,-21-6-49,1 0-1,0 0 1,-1 0 0,1 0 0,0 1 0,-1-1-1,1 0 1,0 0 0,-1 0 0,1 0 0,0 0-1,-1-1 1,1 1 0,0 0 0,-1 0 0,1 0-1,0-1 1,-1 1 0,1 0 0,0 0 0,-1-1-1,1 1 1,-1-1 0,1 1 0,-1 0 0,1-2 0,0 1 0,-1 0 1,0 0 0,1 0 0,-1 0 0,0 0 0,0 0 0,0 0-1,0 0 1,0 0 0,0 0 0,0 0 0,0 0 0,-1 0 0,1 0 0,-1-1-1,-2-7 18,-1 0-1,0 1 1,-6-9-1,5 9 0,0-1 0,2 4-8,0 0-1,0-1 1,0 0 0,1 0 0,0 0 0,0 0 0,0 0 0,-1-10 0,3 15-4,1 1 0,-1 0 0,0-1 0,0 1 1,1 0-1,-1-1 0,0 1 0,1 0 0,-1-1 0,0 1 0,1 0 0,-1 0 1,1 0-1,-1-1 0,1 1 0,-1 0 0,0 0 0,1 0 0,-1 0 0,1 0 1,-1-1-1,1 1 0,-1 0 0,1 0 0,-1 0 0,1 1 0,-1-1 0,0 0 1,1 0-1,-1 0 0,1 0 0,0 0 0,1 1 30,43 3 227,-34-2-381,1 0 0,-1-1 1,0-1-1,0 0 0,1-1 0,-1 0 0,14-3 0,17-11-1561,7-4 633</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5.223"/>
    </inkml:context>
    <inkml:brush xml:id="br0">
      <inkml:brushProperty name="width" value="0.05" units="cm"/>
      <inkml:brushProperty name="height" value="0.05" units="cm"/>
      <inkml:brushProperty name="color" value="#FF0066"/>
    </inkml:brush>
  </inkml:definitions>
  <inkml:trace contextRef="#ctx0" brushRef="#br0">24 94 13627,'-1'0'200,"0"0"-1,0 0 1,0 0 0,0 1 0,1-1-1,-1 0 1,0 0 0,0 0 0,0 1-1,0-1 1,0 0 0,1 1 0,-1-1-1,0 1 1,0-1 0,1 1 0,-1-1-1,0 1 1,1-1 0,-1 1 0,0 0-1,0 1 1,0-1 6,1 1 0,-1-1 0,0 1 0,1 0 0,-1-1 0,1 1 0,0 0 0,0 0 0,-1-1 0,1 5 0,1 2 257,0 1 0,1-1 0,4 15 0,43 112 1387,-41-123-1888,-8-12 23,0 0 0,0 0-1,0 0 1,0 0 0,1 0-1,-1 0 1,0 0-1,0 0 1,0 0 0,0 0-1,1 0 1,-1 0 0,0 0-1,0 0 1,0 0-1,0 0 1,1 0 0,-1 0-1,0 0 1,0 0 0,0 0-1,0-1 1,0 1-1,0 0 1,1 0 0,-1 0-1,0 0 1,0 0 0,0 0-1,0 0 1,0-1 0,0 1-1,0 0 1,0 0-1,0 0 1,0 0 0,0 0-1,1-1 1,-1 1 0,0 0-1,0-3-230,1 0-1,0 0 1,-1 0 0,0 0-1,0 0 1,0-6 0,-3-10-940,0-1 1,-2 0 0,0 1 0,-12-28 0,-3-9 552,19 53 673,1 1 1,-1-1-1,0 0 0,1 0 0,-1 0 1,1 0-1,0-5 0,0 7-6,0 1 1,0-1-1,0 1 0,0-1 0,1 1 0,-1-1 0,0 1 0,0 0 0,1-1 0,-1 1 0,0-1 0,1 1 0,-1 0 0,0-1 0,1 1 0,-1 0 0,0-1 0,1 1 0,0-1 0,0 1 66,0-1-1,1 1 1,-1 0-1,0-1 0,0 1 1,1 0-1,-1 0 0,0 0 1,1 0-1,1 0 0,26 2 1147,19 3 1396,82-5 0,22-6-919,-142 7-1623,-9-1-206,-1 0-1,0 1 0,1-1 1,0 0-1,-1 0 1,1 0-1,-1 0 0,1 0 1,-1 0-1,1 0 1,-1 0-1,1 0 1,-1 0-1,1 0 0,-1 0 1,1 0-1,-1 0 1,1 0-1,-1 0 0,1-1 1,-1 1-1,1 0 1,-1 0-1,1-1 0,-1 1 1,1 0-1,-1-1 1,1 1-1,-1 0 1,0-1-1,1 1 0,-1-1 1,0 1-1,1 0 1,-1-1-1,0 1 0,0-1 1,0 1-1,1-1 1,-1 1-1,0-1 0,0 1 1,0-1-1,0 0 1,0 1-1,0-1 0,0 1 1,0-1-1,0 0 1,1-36-3711,2 15 2567</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5.609"/>
    </inkml:context>
    <inkml:brush xml:id="br0">
      <inkml:brushProperty name="width" value="0.05" units="cm"/>
      <inkml:brushProperty name="height" value="0.05" units="cm"/>
      <inkml:brushProperty name="color" value="#FF0066"/>
    </inkml:brush>
  </inkml:definitions>
  <inkml:trace contextRef="#ctx0" brushRef="#br0">51 5 10306,'-13'-5'1112,"2"5"825,-1 5 71,2 11-287,5 5-105,5 6-232,8 4-199,10 2-353,1-1-192,4-5-328,3-2-144,-3-10-152,1 1-280,0-13-632,-2-3-753,5-10-727,0-7 1112</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6.011"/>
    </inkml:context>
    <inkml:brush xml:id="br0">
      <inkml:brushProperty name="width" value="0.05" units="cm"/>
      <inkml:brushProperty name="height" value="0.05" units="cm"/>
      <inkml:brushProperty name="color" value="#FF0066"/>
    </inkml:brush>
  </inkml:definitions>
  <inkml:trace contextRef="#ctx0" brushRef="#br0">0 257 11650,'19'111'6483,"4"18"-2033,-21-117-4203,2-1 0,-1 1 0,1-1-1,7 14 1,-10-25-237,-1 1-1,0 0 1,1 0 0,-1-1 0,1 1-1,-1 0 1,1-1 0,-1 1-1,1-1 1,0 1 0,-1-1-1,1 1 1,0-1 0,1 1-1,-2-1-6,0 1 0,0-1 0,1 0-1,-1 0 1,0 0 0,1 0 0,-1 0-1,0 0 1,1-1 0,-1 1 0,0 0-1,1 0 1,-1 0 0,0 0-1,0 0 1,1 0 0,-1 0 0,0-1-1,1 1 1,-1 0 0,0 0 0,0 0-1,0-1 1,1 1 0,-1-1 0,1-1 3,1 0 1,-1 0-1,0 0 0,0 0 1,0 0-1,0-1 1,-1 1-1,1-4 1,8-54-209,-4 0 1,-2-62-1,-3 105 113,-1-61-272,-1 35 202,6-65-1,-3 103 166,0 0-1,0 0 1,0 0 0,0 0-1,1 0 1,0 0-1,3-6 1,-4 10 8,-1 0 1,1 0-1,0 0 1,0 0-1,0 0 1,-1 0 0,1 0-1,0 0 1,0 0-1,1 0 1,-1 0-1,0 1 1,0-1-1,0 1 1,0-1-1,1 1 1,-1-1-1,0 1 1,1-1 0,-1 1-1,0 0 1,1 0-1,-1 0 1,0 0-1,1 0 1,-1 0-1,0 0 1,1 0-1,-1 0 1,0 1-1,0-1 1,1 0-1,0 2 1,4 0 110,0 1 1,0 0-1,0 1 0,0-1 1,-1 1-1,0 0 0,6 6 1,33 38 1026,-31-33-789,51 62 1084,-54-63-1263,0 1 1,-2 0-1,13 27 0,-8-14-120,-9-22-173,-1 1 1,0-1 0,0 1-1,0 0 1,-1 0 0,0-1-1,0 1 1,-1 1-1,1 10 1,-6-3-2065,4-15 2025,0 0 0,0 1 0,-1-1 0,1 1 0,0-1 0,0 0 0,-1 1 0,1-1 0,0 0 0,0 1 0,-1-1 0,1 0 0,0 1 0,-1-1 0,1 0 0,0 0 0,-1 1 0,1-1 0,-1 0 0,1 0 0,0 0 0,-1 1 0,1-1 0,-1 0 0,1 0 0,-1 0 0,1 0 0,0 0 0,-1 0 0,-1-3-1566</inkml:trace>
  <inkml:trace contextRef="#ctx0" brushRef="#br0" timeOffset="1">132 406 15411,'20'-8'1153,"12"-6"543,1-7-120,8-6-784,-3-1-231,-3-4-657,-2 4-345,-2-1-1055,-6 1-464,8 9 983</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6.397"/>
    </inkml:context>
    <inkml:brush xml:id="br0">
      <inkml:brushProperty name="width" value="0.05" units="cm"/>
      <inkml:brushProperty name="height" value="0.05" units="cm"/>
      <inkml:brushProperty name="color" value="#FF0066"/>
    </inkml:brush>
  </inkml:definitions>
  <inkml:trace contextRef="#ctx0" brushRef="#br0">1 1 13707,'1'2'374,"1"1"0,-1-1 0,0 1 0,0 0-1,0 0 1,0-1 0,-1 1 0,1 0 0,-1 0 0,0 0 0,0 0 0,0 4 0,1 6 114,4 23 368,1 0 1,1 0-1,3 0 1,1-1-1,21 48 1,-27-74-748,0-1 1,0 0 0,0 0-1,1 0 1,0-1 0,1 0-1,0 0 1,9 7 0,-13-12-76,0 0 1,-1 0-1,1 0 0,0-1 1,0 0-1,0 1 1,0-1-1,1 0 1,-1 0-1,0-1 1,6 2-1,-6-3-22,-1 1 1,0 0-1,1 0 0,-1-1 1,0 1-1,1-1 0,-1 0 1,0 0-1,0 0 0,0 0 1,0 0-1,0 0 0,0-1 1,0 1-1,0 0 0,0-1 1,-1 0-1,3-2 1,-2 2-12,0-1 1,0 1 0,0-1 0,-1 1 0,1-1 0,-1 0 0,1 1-1,-1-1 1,0 0 0,0 0 0,0 0 0,-1 0 0,1 0-1,-1 0 1,0 0 0,0 0 0,0 0 0,0 0 0,0 0 0,0 0-1,-1 0 1,0 0 0,0 0 0,-1-4 0,-1 1-35,1 0 1,-2 0-1,1 1 1,-1-1 0,1 1-1,-1 0 1,-1 0-1,1 1 1,-1-1-1,-7-5 1,-14-11-398,86 25 418,-45-3 110,1-1 0,0-1 0,0 0-1,-1-1 1,27-7 0,-33 6-79,0 0-1,0 0 1,-1-1 0,1-1-1,-1 1 1,0-1 0,0-1-1,0 1 1,-1-1 0,12-13 0,30-40-2979,-15 24 1679</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8.710"/>
    </inkml:context>
    <inkml:brush xml:id="br0">
      <inkml:brushProperty name="width" value="0.05" units="cm"/>
      <inkml:brushProperty name="height" value="0.05" units="cm"/>
      <inkml:brushProperty name="color" value="#FF0066"/>
    </inkml:brush>
  </inkml:definitions>
  <inkml:trace contextRef="#ctx0" brushRef="#br0">69 1 14107,'-14'34'3166,"-11"38"0,16-40-1839,2 0 1,1 0-1,-1 38 0,6-60-1096,1 1 0,0 0 0,1-1 0,0 1 0,1-1 0,0 1 0,1-1 0,0 0 0,0 0 0,10 19 0,-9-23-182,0 1 0,1-1 0,0 1-1,0-1 1,0-1 0,1 1 0,-1-1 0,1 0-1,1 0 1,-1-1 0,1 1 0,-1-2 0,1 1 0,1-1-1,10 4 1,-4-3-127,1 0 1,0-1-1,-1-1 0,1 0 0,0-1 0,0-1 0,0 0 1,0-1-1,20-4 0,-3-2-1317,0-2 0,-1-1 0,36-16 0,-10 3-265</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6.802"/>
    </inkml:context>
    <inkml:brush xml:id="br0">
      <inkml:brushProperty name="width" value="0.05" units="cm"/>
      <inkml:brushProperty name="height" value="0.05" units="cm"/>
      <inkml:brushProperty name="color" value="#FF0066"/>
    </inkml:brush>
  </inkml:definitions>
  <inkml:trace contextRef="#ctx0" brushRef="#br0">35 0 22485,'-6'19'1944,"0"-3"745,-2-2-609,0-7-1360,1-7-736</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0.253"/>
    </inkml:context>
    <inkml:brush xml:id="br0">
      <inkml:brushProperty name="width" value="0.05" units="cm"/>
      <inkml:brushProperty name="height" value="0.05" units="cm"/>
      <inkml:brushProperty name="color" value="#FF0066"/>
    </inkml:brush>
  </inkml:definitions>
  <inkml:trace contextRef="#ctx0" brushRef="#br0">0 21 8194,'5'-10'840,"1"-1"3504,-7 24-1205,0-9-2911,0 1 0,1-1 0,0 1 0,0 0 0,0-1 0,0 1 0,1 0 0,0-1 0,0 1 0,0-1 0,0 1 0,1-1 0,2 5 0,5 9 390,20 30 0,-13-23-298,13 21-60,6 10-92,45 99 0,30 183 231,-50-137-193,47 88-137,-90-251-63,3-2-1,0 0 1,2-1 0,2-1-1,41 46 1,-5-22 12,106 78 0,-79-68-13,0 5 171,81 62 754,-140-115-747,2-1 1,0-2 0,1-1 0,40 15 0,-28-17 372,1-2 0,52 7 0,91 5 1434,-109-17-2588,0 4-1,91 24 1,-140-25-1239,-13-4 389</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1.391"/>
    </inkml:context>
    <inkml:brush xml:id="br0">
      <inkml:brushProperty name="width" value="0.05" units="cm"/>
      <inkml:brushProperty name="height" value="0.05" units="cm"/>
      <inkml:brushProperty name="color" value="#FF0066"/>
    </inkml:brush>
  </inkml:definitions>
  <inkml:trace contextRef="#ctx0" brushRef="#br0">22 159 10778,'-3'-4'914,"-11"-17"2469,13 20-3200,1 1-1,-1-1 1,1 0-1,-1 1 1,1-1-1,0 0 1,-1 0 0,1 0-1,0 1 1,0-1-1,0 0 1,-1 0-1,1 0 1,0 0-1,0 1 1,0-1-1,0 0 1,1 0-1,-1 0 1,0 0-1,0 1 1,1-3-1,-1 3-148,0 0-1,0 0 1,0 0-1,0 0 0,0 0 1,0-1-1,1 1 0,-1 0 1,0 0-1,0 0 0,0 0 1,0 0-1,0 0 1,0 0-1,0 0 0,1 0 1,-1 0-1,0 0 0,0 0 1,0 0-1,0 0 0,0 0 1,0 0-1,1 0 1,-1 0-1,0 0 0,0 0 1,0 0-1,0 0 0,0 0 1,0 0-1,1 0 0,-1 0 1,0 0-1,0 0 1,0 0-1,0 0 0,0 0 1,0 0-1,0 0 0,0 0 1,1 1-1,-1-1 0,0 0 1,5 8 741,3 15-185,-7-20-411,10 35 526,-6-18-417,12 30-1,-15-46-271,0 1 1,0-1-1,1 0 1,-1 1-1,1-1 0,0 0 1,0-1-1,1 1 1,-1 0-1,1-1 0,6 5 1,-8-7-14,-1 0 1,1 0 0,0 0 0,0 0-1,0 0 1,0 0 0,0-1-1,0 1 1,0-1 0,0 0 0,3 1-1,-4-1 0,0 0 0,1 0 1,-1-1-1,0 1 0,0 0 0,0-1 0,0 1 0,0 0 0,0-1 0,0 1 0,0-1 0,0 0 0,0 1 0,0-1 0,0 0 0,1 0 1,0-2 1,-1 0 0,1 1 0,0-1 0,-1 0 0,1 0 0,-1 0 0,0 0 0,0 0 0,0 0 0,-1-1 1,1 1-1,-1 0 0,1-5 0,-1-8 0,-1 0 1,-1-1-1,-1 1 1,0 0 0,-1 0-1,-5-16 1,2 12-1,2-1 1,-6-38 0,11 58-5,0-1 0,0 0 0,0 1 1,0-1-1,0 1 0,1-1 0,-1 1 1,0-1-1,1 1 0,-1-1 0,1 1 0,-1-1 1,1 1-1,0-1 0,-1 1 0,2-2 0,-1 3 4,0-1 0,-1 1 0,1-1 0,0 0-1,0 1 1,-1 0 0,1-1 0,0 1-1,0-1 1,0 1 0,0 0 0,0 0-1,0 0 1,-1-1 0,1 1 0,0 0 0,0 0-1,0 0 1,0 0 0,0 0 0,0 1-1,0-1 1,0 0 0,0 0 0,0 1-1,1 0 1,10 4 175,1 2 0,-1 0 0,0 1 0,-1 0 0,18 16-1,-10-8 130,-11-11-171,-1 1 0,-1 0 0,1 0 0,-1 1-1,8 10 1,-13-15-122,0 0-1,0-1 1,0 1-1,0 0 1,0 0-1,-1 0 1,1 0-1,-1 0 1,1 0-1,-1 0 0,0 0 1,0 0-1,0 0 1,0 0-1,0 1 1,0-1-1,0 0 1,-1 0-1,1 0 1,-1 0-1,1 0 1,-1 0-1,0 0 1,0-1-1,0 1 1,0 0-1,0 0 0,0-1 1,-3 4-1,-5 4-51,1-1-1,-1-1 0,0 1 0,-1-1 0,-19 10 0,-6-2-3306,32-14 1912</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2.673"/>
    </inkml:context>
    <inkml:brush xml:id="br0">
      <inkml:brushProperty name="width" value="0.05" units="cm"/>
      <inkml:brushProperty name="height" value="0.05" units="cm"/>
      <inkml:brushProperty name="color" value="#FF0066"/>
    </inkml:brush>
  </inkml:definitions>
  <inkml:trace contextRef="#ctx0" brushRef="#br0">0 431 9650,'1'3'535,"0"0"0,0 0-1,0 0 1,1 0 0,-1 0 0,1 0-1,0-1 1,0 1 0,0-1 0,0 1-1,0-1 1,5 4 0,8 12 904,-3 1-893,-1 0-1,0 2 1,-2-1-1,0 1 1,-2 1-1,6 22 1,-2 9 73,8 74 0,-19-121-583,2 13 141,0 1-1,-3 38 1,1-58-176,0 0 0,0 0 1,0 0-1,0 0 0,0 0 1,0 0-1,0 0 0,0 0 1,0 0-1,0 0 0,0 0 1,0 0-1,0 0 0,0 0 1,0 1-1,0-1 0,0 0 1,0 0-1,0 0 0,0 0 1,0 0-1,0 0 0,0 0 1,0 0-1,0 0 0,0 0 1,0 0-1,0 0 0,0 0 1,-1 0-1,1 0 0,0 0 1,0 0-1,0 0 0,0 0 1,0 0-1,0 0 0,0 0 1,0 0-1,0 0 0,0 0 1,0 0-1,0 0 0,0 0 1,0 0-1,-1 0 0,1 0 1,0 0-1,0 0 0,0 0 1,0 0-1,0 0 0,0 0 1,0 0-1,0 0 0,0 0 1,0 0-1,0 0 0,0 0 1,0 0-1,0 0 0,0 0 1,0 0-1,-1 0 0,1 0 1,0 0-1,-3-5 19,-1-3-1,1-1 0,1 1 0,-4-18 0,0-3 0,-18-53-14,6 21-619,-20-123 1,31 119 413,3-1 0,6-96 0,-1 150 201,0 0 0,2 0 0,-1 0-1,1 0 1,1 0 0,7-16 0,-7 20 13,1 0 1,0 0-1,0 1 0,1 0 1,0-1-1,0 2 0,1-1 1,-1 1-1,10-6 0,-3 2 89,0 1 0,1 0 0,17-7 1,-27 14-74,0 0 0,0 1 0,0-1 0,0 1 0,1 0 0,-1 0 0,0 0 0,1 1 0,-1-1 0,0 1 0,1 0 0,-1 1 0,0-1 0,1 1 0,-1 0 0,8 2 0,-10-2-10,1 1-1,-1-1 1,0 1 0,0-1-1,0 1 1,0 0-1,0 0 1,0 0 0,0 0-1,0 0 1,-1 0-1,1 0 1,-1 1 0,0-1-1,1 1 1,0 4-1,1 4 52,0-1 0,3 21 0,-4-18-49,2 39 33,-4-41-46,0 0-1,1-1 0,0 1 1,1-1-1,5 18 1,-5-25-7,-1 0 0,1 0 0,0 0-1,0-1 1,0 1 0,1-1 0,-1 1 0,0-1 0,1 1 0,0-1 0,0 0 0,-1 0 0,1-1 0,0 1 0,4 1 0,6 2 5,0 0 1,16 4 0,-25-8-4,3 1 12,0 0-1,-1 1 1,0-1-1,1 1 1,-1 0-1,7 5 1,-11-6 8,0-1 1,0 1 0,-1 0-1,1-1 1,0 1 0,0 0-1,-1 1 1,1-1 0,-1 0-1,0 0 1,0 0 0,1 1-1,-2-1 1,1 1 0,0-1-1,0 1 1,-1-1 0,1 1-1,-1 3 1,0 1 17,0 0 1,-1 0 0,0 0-1,-1 0 1,1 0-1,-1 0 1,-1 0-1,1-1 1,-1 1-1,0-1 1,0 0-1,-1 0 1,0 0-1,0 0 1,-1-1 0,1 0-1,-1 1 1,0-2-1,0 1 1,-8 5-1,5-5-124,0 1 0,0-2 0,0 1 0,-1-1 0,1 0 0,-1-1 0,0 0 1,0 0-1,0-1 0,0 0 0,-1-1 0,1 0 0,0 0 0,-20-2 0,25 0-192,0 1 0,0-1 1,0 0-1,0-1 0,0 1 0,0-1 1,0 1-1,-6-5 0,8 5 61,1 0-1,-1-1 1,0 1-1,0-1 0,1 1 1,-1-1-1,1 0 1,0 1-1,-1-1 1,1 0-1,0 0 0,0 0 1,0 0-1,0 0 1,1 0-1,-1-1 1,0 1-1,1-2 0,-1-22-1121</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3.108"/>
    </inkml:context>
    <inkml:brush xml:id="br0">
      <inkml:brushProperty name="width" value="0.05" units="cm"/>
      <inkml:brushProperty name="height" value="0.05" units="cm"/>
      <inkml:brushProperty name="color" value="#FF0066"/>
    </inkml:brush>
  </inkml:definitions>
  <inkml:trace contextRef="#ctx0" brushRef="#br0">0 54 8250,'2'-47'4930,"-2"41"-574,1 254 1426,0-227-5430,1 20 117,1 1-1,3-1 0,1 1 1,14 42-1,-13-58-399,3 9 113,20 46-1,-27-72-298,1 0-1,0-1 0,0 1 0,0-1 0,1 0 0,1-1 0,-1 0 1,1 0-1,0 0 0,10 7 0,-13-12-167,0 0 1,-1 0-1,1 0 1,0 0-1,0-1 0,0 1 1,0-1-1,1 0 1,-1 0-1,0-1 1,0 1-1,1-1 0,-1 0 1,0 0-1,0-1 1,1 1-1,-1-1 0,0 0 1,5-1-1,21-14-1231</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3.509"/>
    </inkml:context>
    <inkml:brush xml:id="br0">
      <inkml:brushProperty name="width" value="0.05" units="cm"/>
      <inkml:brushProperty name="height" value="0.05" units="cm"/>
      <inkml:brushProperty name="color" value="#FF0066"/>
    </inkml:brush>
  </inkml:definitions>
  <inkml:trace contextRef="#ctx0" brushRef="#br0">2 0 12515,'-1'5'715,"1"-1"0,-1 1 0,1-1 0,0 1 0,0-1 0,1 1 0,-1-1 0,1 1 0,2 6 0,2 2 548,11 22 0,4 10 291,-9-8-1138,-2 0 0,-2 0-1,4 58 1,-11-93-740,3 18-145,-3-20 321,0 1-1,0-1 1,0 0-1,0 1 1,0-1-1,0 1 1,0-1-1,1 0 1,-1 1-1,0-1 1,0 0-1,0 1 1,0-1-1,1 0 0,-1 1 1,0-1-1,0 0 1,1 1-1,-1-1 1,0 0-1,1 0 1,-1 1-1,0-1 1,1 0-1,-1 0 1,0 1-1,1-1 1,-1 0-1,0 0 1,1 0-1,-1 0 1,0 0-1,1 0 1,-1 0-1,1 0 1,-1 0-1,0 0 1,1 0-1,0 0 1,9-6-1251</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3.898"/>
    </inkml:context>
    <inkml:brush xml:id="br0">
      <inkml:brushProperty name="width" value="0.05" units="cm"/>
      <inkml:brushProperty name="height" value="0.05" units="cm"/>
      <inkml:brushProperty name="color" value="#FF0066"/>
    </inkml:brush>
  </inkml:definitions>
  <inkml:trace contextRef="#ctx0" brushRef="#br0">0 509 12643,'2'-5'1304,"4"-3"888,5-3-119,8-5-417,3-4-431,2-1-545,3 1-248,-5-3-240,2 6-120,-7-2-240,1 2-216,-4-1-713,-1-1-503,3 0-464,1-3 207,4-3 929</inkml:trace>
  <inkml:trace contextRef="#ctx0" brushRef="#br0" timeOffset="1">412 10 10506,'-5'-9'3354,"8"14"-702,7 19-391,4 26-710,22 86 467,8 50-379,-35-152-1472,-7-26-156,0 0-1,0 1 0,1-1 1,7 15-1,-10-23-48,0 0 0,0 1 1,0-1-1,0 1 0,0-1 0,0 0 1,1 1-1,-1-1 0,0 0 0,0 1 1,1-1-1,-1 0 0,0 1 0,0-1 1,1 0-1,-1 0 0,0 1 0,0-1 1,1 0-1,-1 0 0,1 0 0,-1 1 1,0-1-1,1 0 0,-1 0 0,0 0 1,1 0-1,-1 0 0,1 0 0,-1 0 0,0 1 1,1-1-1,-1 0 0,0-1 0,1 1 1,-1 0-1,1 0 0,0-1-204,0 1 0,-1-1 0,1 0-1,-1 0 1,1 0 0,-1 0 0,1 0-1,-1 0 1,1 0 0,-1 0 0,0 0-1,1-1 1,3-15-914</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4.284"/>
    </inkml:context>
    <inkml:brush xml:id="br0">
      <inkml:brushProperty name="width" value="0.05" units="cm"/>
      <inkml:brushProperty name="height" value="0.05" units="cm"/>
      <inkml:brushProperty name="color" value="#FF0066"/>
    </inkml:brush>
  </inkml:definitions>
  <inkml:trace contextRef="#ctx0" brushRef="#br0">125 1 13387,'-11'1'183,"0"-1"496,0 1-1,1 1 0,-1-1 0,1 2 0,-17 5 0,25-8-535,0 1 1,0 0 0,0 1-1,0-1 1,0 0-1,0 0 1,1 1 0,-1-1-1,0 1 1,1 0-1,-1-1 1,1 1 0,0 0-1,-1 0 1,1 0 0,0 0-1,0 0 1,0 0-1,0 0 1,1 0 0,-1 1-1,1-1 1,-1 0 0,1 0-1,0 0 1,0 1-1,-1-1 1,2 0 0,-1 1-1,0-1 1,0 0 0,2 4-1,2 10 240,2 0-1,0 0 0,0 0 1,2-1-1,13 22 0,10 20 223,-19-26-396,-10-23-174,1 0 0,0 0 0,0-1 0,7 11 0,-8-16-30,-1 0-1,1 0 1,-1 0-1,1 0 1,0 0-1,0-1 1,0 1-1,0-1 1,0 0-1,0 1 1,0-1-1,0 0 0,1 0 1,-1 0-1,0-1 1,1 1-1,-1-1 1,0 1-1,5 0 1,0-1-3,0-1 1,0 1 0,-1-1-1,1 0 1,0-1 0,0 0-1,-1 0 1,1 0 0,-1-1-1,1 0 1,-1 0 0,8-6-1,5-4-185,0-2-1,22-20 1,-22 14-1517,0 0 0,-1-1 1,27-47-1,-24 38 276</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24.654"/>
    </inkml:context>
    <inkml:brush xml:id="br0">
      <inkml:brushProperty name="width" value="0.05" units="cm"/>
      <inkml:brushProperty name="height" value="0.05" units="cm"/>
      <inkml:brushProperty name="color" value="#FF0066"/>
    </inkml:brush>
  </inkml:definitions>
  <inkml:trace contextRef="#ctx0" brushRef="#br0">1 0 14467,'30'29'1480,"11"3"1233,3-1 96,6-1-361,-3 0-223,-6 4-681,-3-1-392,-11 7-640,-3-1-224,-14 9-184,-7 1 0,-13 3-736,-4 0-616,-4-14-1921,1-9 1625,4-32 232</inkml:trace>
  <inkml:trace contextRef="#ctx0" brushRef="#br0" timeOffset="1">475 530 15339,'0'15'3249,"-2"6"3328,-4-2-4096,-4-2-601,-1 4-1320,3-5-111,2-3-922,4-6-887,-9-3 840</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8.709"/>
    </inkml:context>
    <inkml:brush xml:id="br0">
      <inkml:brushProperty name="width" value="0.05" units="cm"/>
      <inkml:brushProperty name="height" value="0.05" units="cm"/>
      <inkml:brushProperty name="color" value="#FF0066"/>
    </inkml:brush>
  </inkml:definitions>
  <inkml:trace contextRef="#ctx0" brushRef="#br0">4 54 10890,'-1'-4'204,"0"-3"539,0 0 1,1 0-1,0-9 0,0 15-636,0 1 0,0-1 0,0 1 0,0-1 0,0 0 0,0 1 0,0-1 0,0 1 0,1-1 0,-1 0 0,0 1 0,0-1-1,1 1 1,-1-1 0,0 1 0,1-1 0,-1 1 0,1-1 0,0 0 0,-1 1-17,1 0-1,0 0 1,-1 0-1,1 0 1,0 0-1,-1 0 1,1 0-1,-1 0 1,1 0-1,0 0 1,-1 1-1,1-1 1,0 0-1,-1 0 1,1 1-1,-1-1 1,1 0-1,-1 1 1,1-1 0,-1 0-1,1 1 1,-1-1-1,1 2 1,11 9 574,0 2 0,-1-1 0,-1 2 0,13 21 1,-14-22-398,12 20 3,-1 0-1,29 69 1,-49-101-346,1-1 1,-1 1 0,0 0-1,1 0 1,-1-1 0,0 1-1,0 0 1,0 0 0,1 0-1,-1-1 1,0 1 0,0 0-1,-1 0 1,1 0 0,0 0-1,0-1 1,0 1 0,0 0 0,-1 0-1,1-1 1,0 1 0,-1 1-1,0-2-67,1 1 0,-1-1 0,0 0 0,1 1 0,-1-1 0,0 0-1,1 0 1,-1 1 0,0-1 0,0 0 0,1 0 0,-1 0 0,0 0 0,0 0 0,1 0-1,-1 0 1,0 0 0,0 0 0,1 0 0,-1 0 0,0-1 0,1 1 0,-1 0 0,0 0-1,0-1 1,-17-8-1144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40.965"/>
    </inkml:context>
    <inkml:brush xml:id="br0">
      <inkml:brushProperty name="width" value="0.05" units="cm"/>
      <inkml:brushProperty name="height" value="0.05" units="cm"/>
      <inkml:brushProperty name="color" value="#FF0066"/>
    </inkml:brush>
  </inkml:definitions>
  <inkml:trace contextRef="#ctx0" brushRef="#br0">1 171 4033,'5'-2'309,"0"-1"1,1 1 0,-1 0-1,1 0 1,0 1-1,-1-1 1,10 0 0,0 0 752,-1 0-563,-1 1 0,0 0-1,23 3 1,6-1-456,58-8 40,113-22 0,36-4 426,-11 22-322,3-1-178,-38-4 14,468-25 198,855 38 406,-887 25-516,-201-5-2,-177-8 17,708 14 276,-539-26-378,48 0 31,385 12 1136,-683-1-436,-17 0 70,-155-7-792,-3-1-13,-1 0-1,0 0 1,1 0 0,-1 0 0,0-1-1,5-1 1,-9 2-18,1 0 0,-1 0 0,1 0-1,-1-1 1,1 1 0,-1 0 0,0 0 0,1-1 0,-1 1-1,1 0 1,-1-1 0,0 1 0,1-1 0,-1 1 0,0 0-1,1-1 1,-1 1 0,0-1 0,0 1 0,1-1 0,-1 0-1,0 0-1,0 0 0,0 0 0,0 0 0,0-1 0,0 1 0,0 0 0,-1 0 0,1 0 0,0 0 0,-1 0 0,1 0 0,-1 0 0,1 0 0,-2-1 0,1-1-3,-1 1 0,-1-1 1,1 1-1,0 0 0,0-1 1,-1 1-1,0 0 0,1 0 0,-1 1 1,0-1-1,0 1 0,0-1 1,0 1-1,-3-1 0,-5-1-70,1 0 0,-1 1-1,-11-2 1,-22 0-358,-7-2 150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19.575"/>
    </inkml:context>
    <inkml:brush xml:id="br0">
      <inkml:brushProperty name="width" value="0.05" units="cm"/>
      <inkml:brushProperty name="height" value="0.05" units="cm"/>
      <inkml:brushProperty name="color" value="#FF0066"/>
    </inkml:brush>
  </inkml:definitions>
  <inkml:trace contextRef="#ctx0" brushRef="#br0">1 2 8186,'-1'-1'5608,"7"7"-1952,58 122 5708,3 5-7354,-55-112-1869,1-1-1,1 0 0,1 0 1,18 17-1,-33-37-141,27 24-15,-25-22-76,0-1 0,0 0 0,0 1 0,0-1 1,1 0-1,-1 0 0,0 0 0,0 0 1,1-1-1,-1 1 0,0-1 0,3 1 0,-4-1 36,-1 0 0,0 0 0,1 0-1,-1 0 1,0 0 0,0 0 0,1 0-1,-1 0 1,0 0 0,0 0 0,1 0-1,-1 0 1,0 0 0,0-1 0,1 1-1,-1 0 1,0 0 0,0 0-1,0 0 1,1-1 0,-1 1 0,0 0-1,0 0 1,0 0 0,0-1 0,1 1-1,-1 0 1,0 0 0,0 0 0,0-1-1,0 1 1,0 0 0,0-1 0,-1-11-1822,-11-11-1773,0 6 1112,-1 0 1000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9.098"/>
    </inkml:context>
    <inkml:brush xml:id="br0">
      <inkml:brushProperty name="width" value="0.05" units="cm"/>
      <inkml:brushProperty name="height" value="0.05" units="cm"/>
      <inkml:brushProperty name="color" value="#FF0066"/>
    </inkml:brush>
  </inkml:definitions>
  <inkml:trace contextRef="#ctx0" brushRef="#br0">1 76 13611,'9'-6'1024,"9"-5"624,7 1 1,15-2-113,10-3-288,4 4-391,0 3-257,-8 5-368,-1 3-80,-11 6-112,-3 1-104,-6 1-536,-8-2-321,-2-4-935,-3-2-352,4-7 1223</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9.504"/>
    </inkml:context>
    <inkml:brush xml:id="br0">
      <inkml:brushProperty name="width" value="0.05" units="cm"/>
      <inkml:brushProperty name="height" value="0.05" units="cm"/>
      <inkml:brushProperty name="color" value="#FF0066"/>
    </inkml:brush>
  </inkml:definitions>
  <inkml:trace contextRef="#ctx0" brushRef="#br0">1 1 15643,'6'27'1233,"10"3"623,0 2-80,8 1-679,0-1-361,-1-6-488,-2 1-112,-1-3-272,1-3-344,0-9-1153,-4-2-479,12-10 936</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09.874"/>
    </inkml:context>
    <inkml:brush xml:id="br0">
      <inkml:brushProperty name="width" value="0.05" units="cm"/>
      <inkml:brushProperty name="height" value="0.05" units="cm"/>
      <inkml:brushProperty name="color" value="#FF0066"/>
    </inkml:brush>
  </inkml:definitions>
  <inkml:trace contextRef="#ctx0" brushRef="#br0">0 144 14067,'14'38'2125,"-2"1"1,11 60-1,-12-53-1218,-10-42-850,0-1-1,0 1 1,1 0 0,-1-1-1,1 0 1,0 1 0,0-1-1,0 0 1,5 5 0,-7-8-55,0 0 0,0 0 0,0 1 1,1-1-1,-1 0 0,0 0 1,0 1-1,1-1 0,-1 0 0,0 0 1,1 0-1,-1 0 0,0 1 0,1-1 1,-1 0-1,0 0 0,1 0 0,-1 0 1,0 0-1,1 0 0,-1 0 0,0 0 1,1 0-1,-1 0 0,0 0 0,1 0 1,-1 0-1,1 0 0,3-9 30,-3-17-8,-1 25-21,-19-152 69,10 97-62,-3-83 0,12 138-6,0 0 1,0-1 0,0 1 0,0-1-1,0 1 1,0 0 0,1-1 0,-1 1-1,0 0 1,1-1 0,-1 1-1,1 0 1,-1-1 0,1 1 0,0-2-1,0 3 18,0 0 0,0 0-1,0 0 1,-1 0 0,1 0 0,0 0-1,0 0 1,-1 0 0,1 0-1,0 0 1,0 0 0,-1 1-1,1-1 1,0 0 0,0 0 0,-1 1-1,1-1 1,0 1 0,-1-1-1,1 1 1,0-1 0,-1 1-1,1-1 1,-1 1 0,1-1 0,0 2-1,22 19 689,-1 2 0,19 24 0,28 29 39,-43-50-653,2-1 0,57 38-1,-83-61-148,-1-1-123,1 0 0,-1 0-1,1 0 1,-1 0 0,1 0-1,0-1 1,0 1 0,-1 0-1,1-1 1,0 1 0,0-1-1,0 0 1,0 1 0,2-1-1,-10-5-3753</inkml:trace>
  <inkml:trace contextRef="#ctx0" brushRef="#br0" timeOffset="1">68 315 15587,'5'-5'1425,"4"-3"391,12-6-456,6-2-335,6 0-641,2 0-248,2 0-728,-1-3-793,-4-11 745</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0.263"/>
    </inkml:context>
    <inkml:brush xml:id="br0">
      <inkml:brushProperty name="width" value="0.05" units="cm"/>
      <inkml:brushProperty name="height" value="0.05" units="cm"/>
      <inkml:brushProperty name="color" value="#FF0066"/>
    </inkml:brush>
  </inkml:definitions>
  <inkml:trace contextRef="#ctx0" brushRef="#br0">2 231 12499,'0'2'270,"0"0"0,-1 0 0,1 0 0,0 0 0,0 0 0,0 0 0,0 0 0,0 0 0,0 0 1,1 0-1,-1 0 0,1-1 0,-1 1 0,1 0 0,0 0 0,0 0 0,-1-1 0,1 1 0,2 1 1,1 3 225,1 0 0,1 0 1,9 8-1,7 7 1,-16-13-427,0 0 0,9 15-1,-15-23-68,0 1-1,0-1 1,0 0-1,0 0 0,0 0 1,0 1-1,1-1 1,-1 0-1,0 0 1,0 1-1,0-1 0,0 0 1,0 0-1,0 1 1,0-1-1,0 0 1,0 0-1,0 1 0,0-1 1,0 0-1,0 0 1,0 1-1,0-1 0,-1 0 1,1 0-1,0 1 1,0-1-1,0 0 1,0 0-1,-1 0 1,1 0-1,0 0 1,0 0-1,-1 0 1,1 0-1,0 0 1,0 0-1,0 0 1,-1 0-1,1 0 1,0 0-1,0 0 1,0 0-1,-1 0 1,1-1-1,0 1 1,0 0 0,0 0-1,-1 0 1,1 0-1,0 0 1,0-1-1,0 1 1,0 0-1,0 0 1,0 0-1,-1 0 1,1-1-1,0 1 1,0 0-1,0-1 1,-2-3 6,0 0-1,0 0 1,1 0 0,-1 0 0,1 0 0,0-1 0,-1-8 0,0-35 15,2 34-26,-1 5-2,2-48-37,-1 52 37,1 0 0,0 0 0,-1 0 0,2 0 0,-1 1 0,0-1 0,1 0 0,4-8 0,-5 13 7,0-1-1,-1 0 0,1 1 0,0-1 1,0 1-1,0-1 0,0 1 0,0-1 0,-1 1 1,1-1-1,0 1 0,0 0 0,0-1 1,0 1-1,0 0 0,0 0 0,0 0 0,0 0 1,0 0-1,0 0 0,0 0 0,0 0 1,0 0-1,0 1 0,0-1 0,0 0 1,0 1-1,0-1 0,0 0 0,0 1 0,0-1 1,0 1-1,1 0 0,3 3 10,1-1-1,-1 1 0,9 8 1,-11-10-7,0 1 0,0-1 1,0 1-1,0-1 0,1 0 0,3 2 1,-6-4-3,0 1 1,0-1-1,0 0 1,0 1 0,0-1-1,0 0 1,0 0 0,1 0-1,-1 0 1,0 0-1,0 0 1,0 0 0,0 0-1,0 0 1,1-1 0,-1 1-1,0 0 1,0-1-1,0 1 1,0-1 0,0 1-1,0-1 1,0 0 0,0 1-1,0-1 1,0-1-1,3-1 5,-1-1 0,0 0-1,0 0 1,-1 0-1,1 0 1,-1-1 0,0 1-1,0-1 1,0 1-1,-1-1 1,2-5 0,1-10 39,2-29 0,-3 17 272,-3 31-263,0 0 1,1-1-1,-1 1 0,0 0 0,0 0 0,1 0 0,-1 0 1,1 0-1,-1 0 0,1 0 0,-1 0 0,1 0 0,0 0 0,0-1 1,-1 2-25,1 0 1,-1-1-1,0 1 1,0 0-1,1 0 1,-1 0-1,0 0 1,0 0-1,1 0 1,-1 0-1,0 0 1,1 0-1,-1 0 1,0 0-1,0 0 1,1 0-1,-1 0 1,0 0-1,0 0 1,1 0-1,-1 0 1,0 0-1,0 0 1,1 1-1,9 8 806,29 49 748,-20-28-950,37 43 1,-48-64-775,1 0 0,1-1 0,-1 1-1,1-2 1,1 1 0,-1-2 0,1 1 0,16 6-1,-14-8-497,0-1 0,22 5-1,38 1-686</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34.161"/>
    </inkml:context>
    <inkml:brush xml:id="br0">
      <inkml:brushProperty name="width" value="0.05" units="cm"/>
      <inkml:brushProperty name="height" value="0.05" units="cm"/>
      <inkml:brushProperty name="color" value="#FF0066"/>
    </inkml:brush>
  </inkml:definitions>
  <inkml:trace contextRef="#ctx0" brushRef="#br0">1 834 7626,'-1'-7'4937,"3"-8"-2768,-2 14-1996,1 0-1,0 0 1,0 0-1,-1 1 0,1-1 1,0 0-1,0 0 1,0 1-1,0-1 0,0 1 1,0-1-1,0 1 0,0-1 1,0 1-1,0 0 1,0-1-1,1 1 0,-1 0 1,0 0-1,0 0 1,0 0-1,2 0 0,11-2 107,2-2-33,-1-1 0,0 0 0,-1-2 0,1 0 0,16-10 0,65-49 477,-86 59-608,22-17 177,277-187 2918,163-50 1052,-358 200-3638,-82 45-507,-13 6 81,28-18 1,-46 27-273,0 0 1,0 0 0,-1 1-1,1-1 1,0 0 0,-1 0-1,1 0 1,-1 0 0,1 0-1,-1 0 1,1 0 0,-1 0-1,0 0 1,0 0 0,1 0-1,-1 0 1,0-1 0,-1-24-1575,-5 0 1342</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3.146"/>
    </inkml:context>
    <inkml:brush xml:id="br0">
      <inkml:brushProperty name="width" value="0.05" units="cm"/>
      <inkml:brushProperty name="height" value="0.05" units="cm"/>
      <inkml:brushProperty name="color" value="#FF0066"/>
    </inkml:brush>
  </inkml:definitions>
  <inkml:trace contextRef="#ctx0" brushRef="#br0">15 22 11282,'-12'-16'2625,"9"11"-214,10 11 811,-2 0-2863,1 1 0,-2 0 0,1 0 0,-1 0 0,0 0 0,0 1 0,2 8 0,1 6 349,6 31 1,26 86 390,-27-100-1058,-6-24-222,-6-15 159,0 0 0,0 0 0,0 0 0,0 0 0,0 0 0,0 0 0,0 0-1,0 0 1,0 0 0,0 0 0,0-1 0,0 1 0,0 0 0,1 0 0,-1 0 0,0 0 0,0 0 0,0 0 0,0 0 0,0 0-1,0 0 1,0 0 0,0 0 0,0 0 0,0 0 0,0 0 0,0 0 0,0 0 0,0 0 0,0-1 0,0 1 0,0 0-1,1 0 1,-1 0 0,0 0 0,0 0 0,0 0 0,0 0 0,0 0 0,0 0 0,0 0 0,0 0 0,0 0 0,0 0 0,0 0-1,0 0 1,0 0 0,1 0 0,-1 0 0,0 0 0,0 1 0,0-1 0,0 0 0,0 0 0,0 0 0,0 0 0,0 0 0,0 0-1,0 0 1,0 0 0,0 0 0,0 0 0,0 0 0,0 0 0,0 0 0,0 0 0,0-28-2935,-2 8 1584,-1-1-1,-1 1 1,-9-27-1,10 39 1283,0-1-1,-1 1 1,1 0-1,-2 0 0,1 0 1,-1 1-1,0 0 1,-1 0-1,1 0 1,-9-7-1,-3 6 1185,14 8 216,11 2 1003,118 21 2959,-90-19-4825,1 2-1,-2 2 1,68 24 0,-94-28-709,-8-3 3,0 1 0,1-1 0,0-1 0,-1 1 0,1 0 0,-1 0 0,1 0 0,0-1 0,0 1 0,1-1-1,-2 0 81,-1-1 0,0 1-1,1-1 1,-1 1 0,0-1-1,0 0 1,1 1 0,-1-1-1,0 1 1,0-1 0,0 0-1,0 1 1,0-1 0,0 0-1,0 1 1,0-1 0,0-1-1,0-1-367,1-8-685</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3.546"/>
    </inkml:context>
    <inkml:brush xml:id="br0">
      <inkml:brushProperty name="width" value="0.05" units="cm"/>
      <inkml:brushProperty name="height" value="0.05" units="cm"/>
      <inkml:brushProperty name="color" value="#FF0066"/>
    </inkml:brush>
  </inkml:definitions>
  <inkml:trace contextRef="#ctx0" brushRef="#br0">0 0 12691,'5'32'1856,"4"3"1265,7 6-881,3 0-135,2 1-657,-2-3-328,-2-6-472,2 1-208,-3-7-319,0-2-65,-5-4 16,0-2-160,2-10-881,0-4-359,2-8-1585,4-4 1441</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3.937"/>
    </inkml:context>
    <inkml:brush xml:id="br0">
      <inkml:brushProperty name="width" value="0.05" units="cm"/>
      <inkml:brushProperty name="height" value="0.05" units="cm"/>
      <inkml:brushProperty name="color" value="#FF0066"/>
    </inkml:brush>
  </inkml:definitions>
  <inkml:trace contextRef="#ctx0" brushRef="#br0">1 301 16596,'5'22'791,"1"0"-1,1-1 1,0 0 0,2 0 0,1-1 0,0 0 0,2 0 0,0-1 0,24 28 0,-16-30-634,-20-16-156,1-1 1,-1 0-1,1 1 1,-1-1-1,0 0 0,1 0 1,-1 1-1,1-1 1,-1 0-1,0 0 1,1 0-1,-1 0 1,1 0-1,-1 0 1,1 1-1,-1-1 1,1 0-1,-1 0 1,1 0-1,-1-1 1,1 1-1,-1 0 1,1 0-1,-1 0 1,0 0-1,1 0 1,-1 0-1,1-1 1,-1 1-1,1 0 0,-1 0 1,0-1-1,1 1 1,-1 0-1,0-1 1,1 1-1,-1 0 1,0-1-1,1 1 1,-1 0-1,0-1 1,0 1-1,0-1 1,1 1-1,-1-1 1,0 1-1,0 0 1,0-1-1,0 1 1,0-1-1,0 0 1,2-8-3,-1-1 0,0 1 0,-1-1 0,0-10 1,-1-4-40,-11-200-756,0 31 450,12 187 347,0-21-14,0 27 15,0-1 0,0 1 0,0-1 0,0 1 0,0-1 0,0 1 0,0 0 0,0-1 0,0 1 0,1-1 0,-1 1-1,0-1 1,0 1 0,0 0 0,0-1 0,1 1 0,-1-1 0,0 1 0,1 0 0,-1-1 0,0 1 0,1 0 0,-1-1 0,0 1 0,1 0 0,-1 0 0,0-1-1,1 1 1,-1 0 0,1 0 0,-1 0 0,0 0 0,1-1 0,-1 1 0,1 0 0,-1 0 0,1 0 0,-1 0 0,1 0 0,-1 0 0,1 0 0,-1 0 0,0 0-1,1 0 1,0 1 0,3 0 39,-1 1 0,0 0 0,0 1 0,0-1 0,0 0 0,0 1 0,0-1 0,0 1 0,-1 0-1,4 6 1,23 38 436,-19-29-285,35 61 568,-19-31-488,2-1-1,57 72 0,-81-114-583,4 4-4018</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4.355"/>
    </inkml:context>
    <inkml:brush xml:id="br0">
      <inkml:brushProperty name="width" value="0.05" units="cm"/>
      <inkml:brushProperty name="height" value="0.05" units="cm"/>
      <inkml:brushProperty name="color" value="#FF0066"/>
    </inkml:brush>
  </inkml:definitions>
  <inkml:trace contextRef="#ctx0" brushRef="#br0">1 165 15147,'7'5'1385,"5"-5"527,13-8-400,0-7-343,9-5-601,-4-4-176,-3 3-808,1-1-497,-6-6-1095,7-4 960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14.790"/>
    </inkml:context>
    <inkml:brush xml:id="br0">
      <inkml:brushProperty name="width" value="0.05" units="cm"/>
      <inkml:brushProperty name="height" value="0.05" units="cm"/>
      <inkml:brushProperty name="color" value="#FF0066"/>
    </inkml:brush>
  </inkml:definitions>
  <inkml:trace contextRef="#ctx0" brushRef="#br0">0 293 14339,'6'16'1641,"0"1"-1,1-1 1,0-1 0,17 27-1,-11-20-421,11 24 0,-20-115-867,-3 39-357,5-67-110,-4 86 86,0 1 1,0 0 0,1 0 0,0 0 0,0 1 0,1-1 0,6-10 0,-9 19 25,0 0 0,-1-1 1,1 1-1,0 0 0,0 0 0,0 0 1,0 0-1,0 0 0,0 0 1,0 0-1,0 0 0,1 0 1,-1 0-1,0 1 0,0-1 0,1 0 1,-1 1-1,0-1 0,1 1 1,-1 0-1,1-1 0,-1 1 1,1 0-1,-1 0 0,0 0 1,1 0-1,-1 0 0,1 0 0,-1 0 1,1 1-1,-1-1 0,1 0 1,-1 1-1,0-1 0,1 1 1,-1-1-1,0 1 0,0 0 0,1 0 1,-1 0-1,0-1 0,1 3 1,24 26 18,-22-24 2,0 0-1,0 0 1,0 0 0,1 0 0,0-1-1,0 0 1,0 0 0,8 5 0,-12-9-15,0 0 0,-1 1 1,1-1-1,0 0 0,-1 0 0,1 0 1,0 1-1,-1-1 0,1 0 0,0 0 1,-1 0-1,1 0 0,0 0 1,-1 0-1,1-1 0,0 1 0,-1 0 1,1 0-1,0 0 0,-1-1 1,1 1-1,0 0 0,0-1 0,0 0 3,1 0 0,-1 0 0,0-1-1,0 1 1,0 0 0,-1 0 0,1-1-1,0 1 1,0-1 0,0-1 0,2-6 11,-1 0 1,0 0 0,0-10 0,0 10-13,2-32 11,-2 21-1,5-21 0,-6 35 33,1 1 1,-1-1-1,1 1 1,1 0-1,-1 0 0,1-1 1,0 2-1,4-8 1,-5 11-7,-1-1-1,0 1 1,0-1 0,1 1 0,-1 0 0,1 0-1,-1-1 1,1 1 0,0 0 0,-1 0 0,1 0 0,0 1-1,0-1 1,0 0 0,-1 1 0,1-1 0,0 1-1,3-1 1,-3 1 6,1 1 0,0-1 0,-1 0 0,1 1 0,-1 0 0,1-1-1,-1 1 1,1 0 0,-1 0 0,0 1 0,5 2 0,2 3 13,-1 0 0,0 0 0,0 1 0,0 0 0,6 10 0,44 65-249,15 20-4186,-42-71 2819</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20.566"/>
    </inkml:context>
    <inkml:brush xml:id="br0">
      <inkml:brushProperty name="width" value="0.05" units="cm"/>
      <inkml:brushProperty name="height" value="0.05" units="cm"/>
      <inkml:brushProperty name="color" value="#FF0066"/>
    </inkml:brush>
  </inkml:definitions>
  <inkml:trace contextRef="#ctx0" brushRef="#br0">0 670 11707,'1'-2'330,"-1"-1"1,1 0 0,-1 0 0,1 1 0,0-1 0,0 0 0,0 1 0,0-1 0,1 1 0,-1-1 0,3-3 0,23-25 1880,-20 22-1679,70-68 3563,-70 70-3794,1 0 1,0 1 0,1 1 0,-1-1 0,1 1 0,0 1-1,1-1 1,13-3 0,-21 7-263,0 0 0,1 1 1,-1-1-1,1 1 0,-1 0 0,1 0 0,-1-1 0,1 2 0,-1-1 1,1 0-1,-1 0 0,1 1 0,-1-1 0,0 1 0,1 0 1,-1 0-1,0 0 0,1 0 0,-1 0 0,0 0 0,0 1 0,4 2 1,-4-1 7,1 0 0,-1 0 0,0 1 0,0-1 0,-1 0 0,1 1 0,-1-1 0,1 1 0,-1-1 0,0 1 0,-1 0 0,1-1 0,0 9 0,0 5 39,-1 0 1,0 0-1,-2 0 1,-6 34-1,5-40-109,0 0-1,0 0 1,-2 0-1,1-1 1,-1 0 0,-1 0-1,0 0 1,-10 13-1,15-21-140,-1 0-1,0 0 0,0 0 0,0-1 0,0 1 0,0 0 0,0-1 0,0 1 1,-1-1-1,1 0 0,-1 0 0,1 0 0,0 0 0,-1 0 0,-5 0 1,7-1-32,-1 0 1,0 0 0,1 0-1,-1 0 1,0 0 0,1-1-1,-1 1 1,1 0 0,-1-1-1,1 0 1,-1 1 0,1-1-1,-1 0 1,1 0 0,0 0-1,-1 0 1,1 0 0,0 0-1,0 0 1,0 0 0,-1-1-1,1 1 1,1 0 0,-1-1-1,-1-2 1,-8-20-1329</inkml:trace>
  <inkml:trace contextRef="#ctx0" brushRef="#br0" timeOffset="1">278 455 14419,'39'-4'3477,"46"-10"0,-53 7-1777,0 2 1,46-1-1,-78 6-1697,0 0 1,0 0 0,0 0 0,0 0 0,0 0-1,0 0 1,0 0 0,0 1 0,1-1-1,-1 0 1,0 0 0,0 0 0,-1 0-1,1 0 1,0 0 0,0 1 0,0-1 0,0 0-1,0 0 1,0 0 0,0 0 0,0 0-1,0 0 1,0 1 0,0-1 0,0 0 0,0 0-1,0 0 1,0 0 0,0 0 0,-1 0-1,1 0 1,0 0 0,0 0 0,0 0 0,0 1-1,0-1 1,0 0 0,0 0 0,-1 0-1,-2 1 3,0 0 0,-1 0 0,1 0 0,-1-1 0,1 1 0,-1-1 0,1 0 0,-1 0 0,1 0 0,-1 0 0,1-1 0,-6-1 0,-3 0-4,0-2 0,-13-5-1,19 6 1,-1 0-1,1 0 1,1 0 0,-1-1-1,0 1 1,1-2 0,0 1-1,0 0 1,0-1 0,1 0-1,-8-11 1,10 14-33,0-1-1,1 0 1,0 1 0,-1-1 0,1 0 0,1 0-1,-1 0 1,0 0 0,1 0 0,-1 0-1,1 0 1,0 0 0,0 0 0,0 0 0,0 0-1,1-1 1,-1 1 0,1 0 0,0 0-1,0 1 1,0-1 0,0 0 0,0 0 0,1 0-1,-1 1 1,1-1 0,0 1 0,2-4 0,4-4-748,2 1 1,-1-1 0,1 1-1,0 1 1,16-10 0,61-30-7425,-67 37 6916</inkml:trace>
  <inkml:trace contextRef="#ctx0" brushRef="#br0" timeOffset="2">652 86 9930,'2'1'434,"-1"1"1,1 0-1,0-1 0,-1 1 1,1 0-1,-1 0 0,1 0 1,-1 0-1,0 0 0,0 0 1,0 0-1,0 1 0,1 2 1,3 33 3429,-5-32-3375,1 0 1,-1 1-1,1-1 1,1 0-1,2 8 1,-3-12-364,0 0-1,0 0 1,0 0-1,0 0 1,1 0-1,-1 0 1,1 0-1,-1 0 1,1-1-1,0 1 1,0-1 0,0 1-1,0-1 1,0 0-1,0 0 1,0 0-1,0 0 1,4 1-1,-1-1-38,-1 0 0,1 0 0,0-1 0,-1 0 0,1 0 0,0 0 0,0 0 0,-1-1 0,1 0 0,0 0 0,-1 0-1,1-1 1,-1 1 0,1-1 0,-1 0 0,0 0 0,0-1 0,6-3 0,-5 2-45,1 0 0,-1 0 1,0-1-1,0 1 0,0-1 0,-1 0 1,0 0-1,0-1 0,0 1 0,-1-1 0,1 0 1,3-10-1,-7 15-31,1-1 0,-1 0 0,1 0 0,-1 1 1,0-1-1,0 0 0,0 0 0,0 0 0,0 1 0,0-1 0,0 0 0,0 0 1,-1 0-1,1 1 0,-1-1 0,1 0 0,-1 0 0,0 1 0,0-1 0,0 1 1,0-1-1,0 0 0,0 1 0,0 0 0,0-1 0,-1 1 0,1 0 1,0 0-1,-1-1 0,1 1 0,-1 0 0,1 1 0,-1-1 0,0 0 0,1 0 1,-3 0-1,-8-3-2,0 0 0,0 1 0,0 1 0,-18-2 0,15 2-2,-23-3-219,-56-9-1135,76 10-695,-24-9 0,41 13 1767,-1-1 0,1 1-1,0-1 1,0 1-1,0-1 1,0 1 0,-1-1-1,1 0 1,0 0 0,0 1-1,0-1 1,0 0-1,0 0 1,1 0 0,-2-2-1,-2-10-1029</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35.180"/>
    </inkml:context>
    <inkml:brush xml:id="br0">
      <inkml:brushProperty name="width" value="0.05" units="cm"/>
      <inkml:brushProperty name="height" value="0.05" units="cm"/>
      <inkml:brushProperty name="color" value="#FF0066"/>
    </inkml:brush>
  </inkml:definitions>
  <inkml:trace contextRef="#ctx0" brushRef="#br0">0 629 11306,'1'1'3414,"-1"-1"-3313,1 1 1,-1-1-1,1 0 0,-1 0 1,1 0-1,-1 0 0,0 1 0,1-1 1,-1 0-1,1 0 0,-1 0 1,1 0-1,-1 0 0,1 0 1,-1 0-1,1 0 0,-1 0 1,1 0-1,0-1 0,33-12 2150,41-23 0,-28 13-1508,316-179 3536,-155 80-2053,6 15-279,-173 89-1642,209-79 916,-238 95-1182,-2 0-114,-10 2 40,1 0 0,-1 0 0,0 0 1,0 0-1,0 0 0,0 0 0,1 0 0,-1 0 1,0 0-1,0-1 0,0 1 0,0 0 1,0 0-1,1 0 0,-1 0 0,0 0 1,0-1-1,0 1 0,0 0 0,0 0 1,0 0-1,0 0 0,0-1 0,0 1 1,0 0-1,0 0 0,0 0 0,0 0 1,0-1-1,1 1 0,-2 0 0,1 0 1,0 0-1,0-1 0,0 1 0,0 0 1,0 0-1,0-1 1,0 1 0,0 0 1,0 0-1,0 0 0,0 0 0,0 0 0,0 0 1,0-1-1,0 1 0,0 0 0,0 0 0,0 0 1,0 0-1,0 0 0,0 0 0,0 0 0,0-1 1,-1 1-1,1 0 0,0 0 0,0 0 0,0 0 1,0 0-1,0 0 0,0 0 0,0 0 1,0 0-1,-1 0 0,1 0 0,0 0 0,0 0 1,0 0-1,0-1 0,0 1 0,0 0 0,-1 0 1,1 0-1,0 0 0,0 0 0,0 0 0,0 1 1,-1-1-1,-4 5-734,-4 8-73</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39.112"/>
    </inkml:context>
    <inkml:brush xml:id="br0">
      <inkml:brushProperty name="width" value="0.05" units="cm"/>
      <inkml:brushProperty name="height" value="0.05" units="cm"/>
      <inkml:brushProperty name="color" value="#FF0066"/>
    </inkml:brush>
  </inkml:definitions>
  <inkml:trace contextRef="#ctx0" brushRef="#br0">247 1 5513,'-1'0'175,"1"0"0,-1 0 0,0 0 0,0 0 0,0 0 0,0 0 1,0 0-1,0 0 0,0 1 0,0-1 0,0 0 0,0 1 0,0-1 0,0 1 0,0-1 0,1 1 0,-1-1 0,0 1 0,0-1 0,0 1 0,1 0 0,-1-1 0,0 1 0,1 0 0,-1 0 1,1-1-1,-1 1 0,1 0 0,-1 0 0,1 0 0,0 0 0,-1 0 0,1 0 0,0 0 0,0 0 0,-1 1 0,-3 10 80,-26 60 617,3 1-1,-19 83 0,-2 112 110,38-206-696,-2 89 444,6-41-373,-3-27-209,-15 183 102,20-184-36,8 102 1,9-37 142,12 176 175,13-3-469,-6-88 5,-3 83 538,23 189-256,-25-339-335,4 35-19,-22-79-18,10 77 16,-13-158-33,2 1 0,23 70 0,-17-75-29,7 22-161,22 89-1,-40-132 224,75 299-27,-55-258 40,43 81 0,-19-44-1,-42-82-5,15 33-4,29 44-1,-40-75 4,0-1 1,0 1-1,1-1 1,1-1-1,0 0 1,1 0-1,18 12 1,-16-14 10,-1-1 0,1-1 0,0 0 1,1-1-1,0-1 0,15 5 0,-20-8-12,1 0-1,-1-1 1,0 0-1,1 0 1,-1-1-1,1 0 1,-1-1-1,1 0 1,18-5-1,33-16 113,73-34 0,-107 43-5,3-1-62,-1-1 1,-1-2-1,50-35 1,-64 39-30,-1 0 0,0 0 0,-1-1 0,0-1 0,-1 0 0,-1-1 1,0 0-1,9-19 0,11-21 154,62-83 1,-45 70-154,-23 29 21,-3-2-1,32-79 1,0-1 18,-6 15 62,50-156-1,-75 178-42,16-105-1,-34 162-83,43-215 41,-37 192-28,-2 1 0,-3-1 0,1-76 0,11-346 388,-18 154-320,-26 1 198,20 255-231,-3-1 0,-3 2 0,-37-112 0,31 124-23,-13-35-22,-50-101 1,41 109 24,-43-115-1,17 16 27,44 127-50,-41-69 1,-138-164 28,167 237-20,-8-9-5,-27-37 0,51 66 13,-1 0 0,-1 1 0,-30-27 0,-75-57-12,74 66 11,37 30 8,0 1 1,-1 0-1,-1 1 0,1 1 1,-2 0-1,1 1 0,-26-8 1,28 12 26,3 0 42,0 1 1,-1 0-1,-12-1 0,21 3-55,-1 1 1,0 0 0,0 0-1,1 1 1,-1-1-1,0 1 1,1-1-1,-1 1 1,1 0-1,-1 1 1,1-1-1,-1 1 1,-6 3 0,-30 25 36,-53 50 1,57-47-58,-203 204-61,237-235 85,-17 19-267,1 0 0,-25 40 0,38-54 210,1 1-1,0 0 0,1 0 0,0 1 0,-3 10 0,5-14 164,1 0 1,-1-1 0,1 1 0,0 0 0,0 0 0,0 0-1,0 0 1,1 0 0,0 0 0,2 6 0,1 0 202,12 21 0,-16-32-343</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1.124"/>
    </inkml:context>
    <inkml:brush xml:id="br0">
      <inkml:brushProperty name="width" value="0.05" units="cm"/>
      <inkml:brushProperty name="height" value="0.05" units="cm"/>
      <inkml:brushProperty name="color" value="#FF0066"/>
    </inkml:brush>
  </inkml:definitions>
  <inkml:trace contextRef="#ctx0" brushRef="#br0">269 101 9970,'-6'0'534,"0"-1"0,0 1 0,0 0 0,-11 2 0,15-2-376,0 1 1,-1 0-1,1 0 0,0 0 0,0 0 0,0 0 0,0 0 0,0 1 0,0-1 0,0 1 0,0-1 1,0 1-1,1 0 0,-1-1 0,-2 5 0,-3 6 92,0 0 1,0 1-1,1 0 1,1 0-1,0 0 1,-3 15-1,-14 87 428,14-70-447,-97 732 2580,91-402-1928,36-1-223,26 735-185,-46-942-450,38 279-1,150 578 31,-143-836-73,-33-141 26,40 87 0,-42-110 3,2 0 1,0-1-1,2 0 0,33 38 1,-34-46 1,0-1 1,1 0-1,0-2 1,1 1-1,0-2 1,1 0-1,25 10 1,-20-11 8,0-1 1,1-1 0,0-1-1,1-1 1,41 5 0,-55-10-20,1-1-1,-1 0 1,1 0-1,-1-1 1,1-1-1,-1 0 1,0-1-1,0 0 1,0 0 0,0-1-1,0 0 1,-1-1-1,0-1 1,16-10-1,59-58 0,-18 14 7,17-5 31,49-42-28,-106 81-20,0 0 1,37-48-1,-36 34 20,-2-2 0,-1-1 0,-3-1 1,30-82-1,40-197 925,-64 185-642,-5-2 1,7-257 0,-25 142-239,3-446 18,-11 605-50,-3 0-1,-5 0 1,-4 1 0,-51-176 0,12 76 88,8-1 0,-20-207-1,56 330-63,-34-236 171,29 246-141,-2 0 0,-3 2 0,-47-102 0,54 139-28,0 1 0,-1 1 0,-1 0 0,-1 1 1,-1 1-1,-24-23 0,-5 1 10,-78-54 0,98 77-62,0 2 0,-2 2 0,1 0 0,-2 1 0,-45-14 0,59 24-24,0 0-1,-1 1 0,1 0 1,-1 1-1,0 1 0,0 0 1,0 1-1,0 1 1,1 1-1,-1 0 0,0 1 1,-26 8-1,33-7-129,-1 0-1,1 0 1,0 1-1,0 0 1,-15 12 0,20-13-70,-1 0 1,1 0-1,1 0 1,-1 0-1,0 1 1,1-1-1,0 1 1,0 0-1,1 0 1,-1 0-1,-3 11 1,5-11-4,0 1 0,0-1 0,1 1 0,0 7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2.398"/>
    </inkml:context>
    <inkml:brush xml:id="br0">
      <inkml:brushProperty name="width" value="0.05" units="cm"/>
      <inkml:brushProperty name="height" value="0.05" units="cm"/>
      <inkml:brushProperty name="color" value="#FF0066"/>
    </inkml:brush>
  </inkml:definitions>
  <inkml:trace contextRef="#ctx0" brushRef="#br0">21 1346 12443,'-2'-1'298,"1"1"1,-1-1 0,1 0 0,0 0-1,-1 0 1,1 0 0,0 0 0,0-1-1,0 1 1,0 0 0,0 0 0,0-1 0,0 1-1,0-1 1,1 1 0,-1-1 0,0-1-1,1 1-75,0 0-1,0 0 1,1 0-1,-1 0 0,1 0 1,-1 0-1,1 0 1,0 0-1,0 1 1,-1-1-1,1 0 1,1 0-1,-1 1 0,0-1 1,2-1-1,21-28 890,1 2-1,2 1 1,44-36 0,101-66 322,-132 102-1202,267-210 1253,-148 86-746,74-65 73,-205 193-823,83-73 96,-94 80-495,0-1 0,-1-1 0,25-38 0,-38 52 0,0 0-1,0-1 1,-1 1-1,0-1 1,3-10 0,-4 14 167,-1 0 1,0 1-1,0-1 1,1 0 0,-1 0-1,-1 0 1,1 0-1,0 1 1,0-1 0,-1 0-1,1 0 1,-1 0-1,1 1 1,-1-1 0,0 0-1,1 1 1,-1-1-1,0 1 1,0-1 0,0 1-1,-1-1 1,-1-1-1,-2-1-382,0 0 0,0 1 0,0 0 0,-1 0 0,1 1 0,-1-1 0,-11-2 0,-44-8-1737,57 13 2271,-51-8-537,24 6 3179,153-2 3914,-19 0-3649,-99 4-2686,7 0 238,0 0 0,0 0 0,18 5 0,-26-5-310,0 1-1,0 0 1,-1 0-1,1 0 1,0 0-1,-1 0 1,1 1-1,0-1 1,-1 1-1,0 0 1,1-1-1,-1 1 1,0 1-1,0-1 1,0 0-1,0 0 1,0 1-1,-1-1 1,3 4-1,-2 1-38,0-1 1,-1 0-1,1 1 0,-1-1 0,-1 0 0,1 1 0,-1 0 0,0-1 1,-1 1-1,1-1 0,-1 1 0,0-1 0,-1 0 0,-3 11 0,-3 4-413,-1 0-1,-21 37 0,-3-7-1618,2 0 717</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3.721"/>
    </inkml:context>
    <inkml:brush xml:id="br0">
      <inkml:brushProperty name="width" value="0.05" units="cm"/>
      <inkml:brushProperty name="height" value="0.05" units="cm"/>
      <inkml:brushProperty name="color" value="#FF0066"/>
    </inkml:brush>
  </inkml:definitions>
  <inkml:trace contextRef="#ctx0" brushRef="#br0">1 8 14963,'0'0'133,"0"-1"-1,0 1 1,0 0-1,0-1 1,0 1-1,0 0 1,0 0-1,0-1 1,0 1-1,0 0 1,0 0-1,0-1 1,0 1-1,0 0 1,0 0-1,0-1 1,0 1-1,1 0 1,-1 0-1,0-1 1,0 1-1,0 0 1,0 0-1,1 0 1,-1-1-1,0 1 1,0 0-1,0 0 1,1 0-1,-1 0 1,1-1-1,7 5 1860,12 15-775,-18-17-869,18 20 402,-1 2 0,-2-1 0,0 2 0,13 27 0,46 111 842,-10-19-1347,-50-114-336,1 0-1,36 45 1,-41-63-653,-12-12 703,0 0 1,0 0 0,1 0-1,-1 0 1,0 0 0,0 0-1,0 0 1,0 0 0,0 0-1,1 1 1,-1-1 0,0 0-1,0 0 1,0 0 0,0 0-1,0 0 1,1 0 0,-1 0-1,0 0 1,0 0-1,0 0 1,0-1 0,0 1-1,1 0 1,-1 0 0,0 0-1,0 0 1,0 0 0,0 0-1,0 0 1,0 0 0,1 0-1,-1 0 1,0 0 0,0-1-1,0 1 1,0 0 0,0 0-1,0 0 1,0 0-1,0 0 1,0 0 0,0 0-1,0-1 1,1 1 0,-1-2-324,0-1 1,0 1-1,-1-1 1,1 1-1,0 0 1,-1-1-1,1 1 1,-1 0-1,-2-5 1,-10-24-1103</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4.091"/>
    </inkml:context>
    <inkml:brush xml:id="br0">
      <inkml:brushProperty name="width" value="0.05" units="cm"/>
      <inkml:brushProperty name="height" value="0.05" units="cm"/>
      <inkml:brushProperty name="color" value="#FF0066"/>
    </inkml:brush>
  </inkml:definitions>
  <inkml:trace contextRef="#ctx0" brushRef="#br0">0 208 15075,'12'-19'918,"0"0"-1,1 1 0,1 1 1,1 0-1,32-29 0,-37 38-575,0 0 0,1 1 0,0 0 0,0 1-1,1 0 1,0 0 0,0 1 0,0 1 0,0 0 0,1 1-1,19-3 1,-30 5-302,1 1 0,0 0-1,0-1 1,-1 1 0,1 0-1,0 1 1,0-1-1,-1 0 1,1 1 0,0-1-1,-1 1 1,1 0 0,-1 0-1,1 0 1,-1 0 0,1 1-1,-1-1 1,0 1 0,1-1-1,-1 1 1,0 0-1,0 0 1,0-1 0,0 2-1,-1-1 1,1 0 0,-1 0-1,1 0 1,-1 1 0,0-1-1,0 1 1,2 3 0,2 11-1,0 1 0,-1 0 0,-1 0 1,-1 0-1,0 0 0,-1 1 1,-1-1-1,-1 0 0,-1 1 1,0-1-1,-1 0 0,-1 0 0,-1-1 1,-13 32-1,15-42-134,-1 0 0,1 0-1,-2 0 1,1 0 0,-1-1 0,-8 9-1,12-14-42,0 0-1,0 1 0,-1-1 0,1 0 0,0 0 0,-1 0 0,1 0 1,-1 0-1,1-1 0,-1 1 0,1 0 0,-1-1 0,0 1 1,1-1-1,-1 1 0,0-1 0,1 0 0,-1 0 0,0 0 0,0 0 1,1 0-1,-1 0 0,0 0 0,1 0 0,-1-1 0,0 1 0,1-1 1,-1 1-1,0-1 0,1 0 0,-1 1 0,1-1 0,-1 0 0,1 0 1,-2-2-1,0 1-232,0-1 0,0 0 0,0 0 0,1 0 0,-3-5 0,-14-28-977</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4.684"/>
    </inkml:context>
    <inkml:brush xml:id="br0">
      <inkml:brushProperty name="width" value="0.05" units="cm"/>
      <inkml:brushProperty name="height" value="0.05" units="cm"/>
      <inkml:brushProperty name="color" value="#FF0066"/>
    </inkml:brush>
  </inkml:definitions>
  <inkml:trace contextRef="#ctx0" brushRef="#br0">1 630 16059,'12'-7'634,"1"0"0,-1-1 0,0 0 0,-1-1 0,0 0 0,0-1 0,-1 0-1,0 0 1,-1-1 0,10-15 0,-1-2 52,-1-1 0,-1 0 0,13-38 0,-27 63-652,2-6 33,0 0-1,3-13 1,-7 21-62,1-1 1,-1 1-1,0 0 1,1-1-1,-1 1 0,0 0 1,0-1-1,-1 1 1,1-1-1,0 1 0,-1 0 1,0-1-1,1 1 0,-1 0 1,-2-4-1,3 6-8,-1-1-1,1 0 0,-1 1 1,1-1-1,-1 1 0,1-1 0,-1 1 1,1-1-1,-1 1 0,1-1 1,-1 1-1,0-1 0,1 1 1,-1 0-1,0-1 0,0 1 1,1 0-1,-1 0 0,0-1 1,0 1-1,1 0 0,-1 0 1,0 0-1,0 0 0,1 0 1,-1 0-1,0 0 0,0 0 1,1 0-1,-1 1 0,0-1 1,0 0-1,1 0 0,-1 1 0,-1 0 1,-1 0-32,1 1 1,-1 0-1,1 0 0,-1 0 1,1 0-1,0 0 0,0 0 1,-4 5-1,-2 7-48,1 0-1,0 0 1,1 0-1,0 0 1,1 1 0,1 0-1,0 0 1,-3 28-1,7-40 84,-1 1-1,1 0 0,0-1 1,0 1-1,1 0 0,-1 0 1,1-1-1,0 1 0,0 0 0,0-1 1,0 1-1,3 4 0,-3-7 1,0 0 0,0 1 0,0-1 0,0 0 0,0 0 0,0 0 0,0 0 0,1 0 0,-1 0-1,0 0 1,1-1 0,-1 1 0,1 0 0,-1-1 0,1 1 0,-1-1 0,1 0 0,-1 1 0,1-1-1,-1 0 1,1 0 0,-1 0 0,1 0 0,0 0 0,-1 0 0,1-1 0,-1 1 0,1 0 0,-1-1 0,1 1-1,2-2 1,6-2 7,0-1-1,-1 0 1,1 0-1,16-13 1,34-33 32,13-22 5,-47 46-47,1 0-1,42-32 1,-66 58 4,-1-1 0,0 1 1,0-1-1,1 1 1,-1 0-1,1-1 0,0 1 1,-1 1-1,1-1 0,-1 0 1,1 1-1,5-1 1,-7 1 8,1 0 1,0 1 0,-1-1 0,1 1 0,0-1 0,-1 1-1,1 0 1,0 0 0,-1 0 0,0 0 0,1 0 0,-1 0-1,1 0 1,-1 0 0,0 0 0,0 1 0,0-1 0,0 1-1,0-1 1,2 3 0,25 49 507,5 7 206,7-3-64,-18-27-380,29 52-1,-43-67-260,-1 0 0,10 31 0,-17-46-20,1 1 1,-1-1-1,0 1 0,0-1 1,0 1-1,0-1 0,1 1 1,-1 0-1,0-1 1,0 1-1,0-1 0,0 1 1,0-1-1,0 1 0,0 0 1,-1-1-1,1 1 0,0-1 1,0 1-1,0-1 0,-1 1 1,1 0-1,-1-1-1,1 0 1,0 0-1,-1 0 0,1 0 1,-1 0-1,1 0 0,-1 0 0,1 0 1,-1-1-1,1 1 0,0 0 0,-1 0 1,1 0-1,-1-1 0,1 1 1,0 0-1,-1 0 0,1-1 0,0 1 1,-1-1-1,-21-23-87,-21-41-44,2-1 1,-34-79-1,69 130 119,-1 0-1,2 0 0,0-1 0,1 1 0,1-1 0,0 0 0,2 0 0,-1-17 0,2 26 15,0 0 1,0 0-1,1 0 0,0 0 0,1 0 0,0 0 0,0 0 1,0 0-1,1 0 0,0 1 0,0-1 0,0 1 0,1 0 1,0 0-1,0 0 0,1 1 0,-1-1 0,1 1 0,1 0 1,7-5-1,-10 8 22,0-1-1,1 1 1,-1 1 0,1-1 0,0 0 0,0 1-1,-1 0 1,1 0 0,0 0 0,0 0 0,0 1 0,0 0-1,0-1 1,0 1 0,0 1 0,0-1 0,0 1-1,0-1 1,0 1 0,0 0 0,0 0 0,0 1-1,-1-1 1,1 1 0,0 0 0,-1 0 0,0 0 0,1 1-1,-1-1 1,0 1 0,0-1 0,0 1 0,0 0-1,-1 0 1,1 1 0,-1-1 0,0 0 0,0 1-1,0-1 1,-1 1 0,1 0 0,-1 0 0,1-1 0,0 9-1,-1-2-28,0-1-1,-1 1 1,0 0 0,0-1-1,-1 1 1,-1 0-1,0-1 1,0 1-1,0-1 1,-1 0 0,-1 0-1,0 0 1,0 0-1,0-1 1,-1 1-1,-1-1 1,1 0 0,-1-1-1,-1 1 1,-12 11-1,18-18-79,0 0 0,0 0 0,-1 0-1,1 0 1,-1 0 0,1 0 0,-1-1 0,1 1-1,-1 0 1,1-1 0,-1 1 0,0-1 0,1 1-1,-1-1 1,0 0 0,1 0 0,-1 0 0,0 0-1,1 0 1,-1 0 0,0 0 0,1-1 0,-1 1-1,0 0 1,1-1 0,-1 0 0,0 1 0,1-1-1,-1 0 1,-1-1 0,0 0-227,0-1-1,1 0 1,-1 0-1,1 0 1,0 0-1,-1 0 1,1 0 0,1 0-1,-1-1 1,0 1-1,1-1 1,-2-6 0,-5-34-1447</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5.087"/>
    </inkml:context>
    <inkml:brush xml:id="br0">
      <inkml:brushProperty name="width" value="0.05" units="cm"/>
      <inkml:brushProperty name="height" value="0.05" units="cm"/>
      <inkml:brushProperty name="color" value="#FF0066"/>
    </inkml:brush>
  </inkml:definitions>
  <inkml:trace contextRef="#ctx0" brushRef="#br0">9 0 15395,'-5'2'2009,"2"6"1656,12 20-1393,10 7-208,2 10-655,7-1-297,4-3-544,1 2-168,0-8-240,1 1-96,-6-4-144,-1 0-240,-8-1-608,-3-2-512,-10-4-673,-6-3-503,-6-9-425,-3-3 1577</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5.510"/>
    </inkml:context>
    <inkml:brush xml:id="br0">
      <inkml:brushProperty name="width" value="0.05" units="cm"/>
      <inkml:brushProperty name="height" value="0.05" units="cm"/>
      <inkml:brushProperty name="color" value="#FF0066"/>
    </inkml:brush>
  </inkml:definitions>
  <inkml:trace contextRef="#ctx0" brushRef="#br0">1 368 10474,'6'-12'798,"1"0"0,1 1-1,0 0 1,0 0 0,1 1 0,1 0-1,0 1 1,0 0 0,1 0 0,0 1-1,0 0 1,1 1 0,0 1 0,0 0-1,0 0 1,26-7 0,-33 12-621,-1 0 1,0 0-1,1 1 1,-1-1 0,1 1-1,-1 0 1,1 0-1,-1 1 1,0 0-1,1-1 1,-1 1-1,0 1 1,6 1 0,-5 0-60,1 0 0,-1 0 1,0 0-1,0 1 1,0 0-1,-1 0 0,1 0 1,6 9-1,12 16-372,-2 1 1,23 44-1,-41-70-59,-3-3 160,0 1-1,1-1 1,0 0-1,-1 1 1,1-1-1,0 0 1,-1 0-1,1 0 1,0 1-1,0-1 1,0 0-1,0 0 1,0 0-1,0-1 1,1 1-1,-1 0 1,0 0-1,0-1 1,1 1-1,-1 0 1,0-1-1,1 1 1,-1-1-1,2 1 1,7-1-710</inkml:trace>
  <inkml:trace contextRef="#ctx0" brushRef="#br0" timeOffset="1">219 16 15035,'3'-3'656,"4"0"57,4-2-673,8 5 168,2-4-256</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5.907"/>
    </inkml:context>
    <inkml:brush xml:id="br0">
      <inkml:brushProperty name="width" value="0.05" units="cm"/>
      <inkml:brushProperty name="height" value="0.05" units="cm"/>
      <inkml:brushProperty name="color" value="#FF0066"/>
    </inkml:brush>
  </inkml:definitions>
  <inkml:trace contextRef="#ctx0" brushRef="#br0">51 457 18540,'-6'7'679,"0"0"1,1 0-1,0 1 1,1 0-1,-6 12 1,7-12-535,1-1-1,-1 1 1,1 0-1,1 0 1,-1 0 0,1 0-1,1 0 1,0 0 0,0 0-1,1 12 1,0-18-140,-1 0 0,1 0 1,-1 1-1,1-1 0,0 0 0,0 0 1,0 0-1,0 0 0,0 0 0,0 0 1,1 0-1,-1 0 0,1-1 1,-1 1-1,1 0 0,-1-1 0,1 1 1,0-1-1,0 0 0,0 0 0,0 0 1,0 1-1,3 0 0,-3-2-24,0 0 1,-1 1-1,1-1 0,0 0 0,0 0 1,0 0-1,0 0 0,0 0 0,0-1 1,-1 1-1,1 0 0,0-1 0,0 0 1,0 1-1,-1-1 0,1 0 0,0 0 1,-1 0-1,1 0 0,-1 0 0,1 0 1,-1 0-1,1-1 0,-1 1 0,0 0 1,0-1-1,1 1 0,-1-1 0,1-2 1,3-5-20,0-1 0,-1 0 1,0 0-1,0 0 0,-1 0 0,3-19 1,4-67-49,-8-5-335,-18-193-1,15 286 424,0 0 0,-1 0-1,0 1 1,-4-14-1,6 21 3,0 0-1,0 0 0,0 0 0,0 0 0,0 0 0,-1 0 0,1 0 0,0 0 0,0 0 0,0-1 0,0 1 0,0 0 0,0 0 0,0 0 0,0 0 0,0 0 0,-1 0 0,1 0 0,0 0 0,0 0 0,0 0 0,0 0 0,0 0 0,0 0 0,0 0 0,-1 0 0,1 0 0,0 0 0,0 0 0,0 0 0,0 0 0,0 0 0,0 0 0,0 0 0,-1 0 0,1 0 1,0 0-1,0 0 0,0 1 0,0-1 0,0 0 0,0 0 0,0 0 0,0 0 0,0 0 0,0 0 0,-1 0 0,1 0 0,0 0 0,0 0 0,0 1 0,0-1 0,0 0 0,0 0 0,0 0 0,0 0 0,0 0 0,0 0 0,0 0 0,0 1 0,0-1 0,0 0 0,0 0 0,0 0 0,0 0 0,-3 11 139,2 17 159,1 0 0,1 0-1,1 0 1,2-1 0,0 1 0,14 40 0,-14-53-221,1-1 1,1 0-1,0-1 1,1 0 0,0 0-1,1 0 1,1-1-1,12 15 1,-16-21-53,0-2-1,1 1 1,-1 0-1,1-1 1,0 0 0,0 0-1,0-1 1,10 4-1,-11-5-5,0 0-1,0-1 1,0 0-1,1 0 0,-1-1 1,0 1-1,1-1 1,-1 0-1,0-1 1,0 1-1,1-1 0,6-2 1,-2 0 6,-1 0 0,0-1 0,-1-1 0,1 1 0,-1-1 0,0-1 0,0 1 1,0-1-1,-1-1 0,0 0 0,0 0 0,-1 0 0,0 0 0,0-1 0,5-10 0,-4 7 40,-1 0 1,-1-1-1,0 1 0,0-1 0,-2 0 1,1 0-1,-1-1 0,-1 1 0,0-1 1,-1 0-1,0-15 0,-1 17 5,-1 1-1,0-1 0,-1 1 1,0 0-1,-1-1 0,0 1 1,0 0-1,-1 1 1,0-1-1,-11-17 0,14 26-69,1 0 0,-1 0 0,0 0 0,0 0-1,0 0 1,0 0 0,0 0 0,0 0-1,0 1 1,0-1 0,0 0 0,-1 0 0,1 1-1,0-1 1,0 1 0,-1-1 0,-1 1 0,2 0-2,0 0 1,1 0-1,-1 0 1,0 0 0,0 0-1,0 1 1,0-1-1,1 0 1,-1 1 0,0-1-1,0 1 1,0-1-1,1 1 1,-1-1 0,0 1-1,1-1 1,-1 1 0,1-1-1,-1 1 1,0 1-1,-2 2-18,1 0 0,0 0 0,-1 1 0,2-1-1,-1 1 1,0-1 0,1 1 0,-1 7 0,0-1-273,1 0 1,1 0-1,0 0 1,1 0-1,0 0 1,4 20-1,1-7-1246,2 0-1,11 24 1,4 9-241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21.772"/>
    </inkml:context>
    <inkml:brush xml:id="br0">
      <inkml:brushProperty name="width" value="0.05" units="cm"/>
      <inkml:brushProperty name="height" value="0.05" units="cm"/>
      <inkml:brushProperty name="color" value="#FF0066"/>
    </inkml:brush>
  </inkml:definitions>
  <inkml:trace contextRef="#ctx0" brushRef="#br0">1 349 12331,'4'-16'3126,"0"14"-112,1 10-921,-2 2-1035,3 6 51,0-1 0,1 1 0,10 17 0,8 3-131,1-1 0,37 36 0,19 25-497,-67-79-512,-11-12-307,0 0 0,0 0 0,0 0 0,-1 0 0,0 1 0,5 8 0,-14-36-8830</inkml:trace>
  <inkml:trace contextRef="#ctx0" brushRef="#br0" timeOffset="1">34 638 15451,'2'-7'1313,"6"-1"943,6-4-272,8-9-335,2-1-265,6-2-416,-5 2-264,-1 5-383,-3 2-129,-5 7-857,-2 1-351,-3 2-1384,2 2-481,1 4 1553</inkml:trace>
  <inkml:trace contextRef="#ctx0" brushRef="#br0" timeOffset="2">419 500 14411,'14'-6'1173,"-1"-1"0,0-1 0,0 0 0,22-18 0,-28 20-697,0-1 0,-1 1 0,1-2 0,-2 1 1,1 0-1,-1-1 0,0 0 0,7-17 0,-11 24-458,0-1 0,-1 1 0,1 0 0,-1-1 0,1 1 0,-1 0 0,0-1 0,0 1-1,0 0 1,1-1 0,-1 1 0,-1-1 0,1 1 0,0 0 0,0-1 0,0 1 0,-1 0 0,1-1 0,0 1 0,-1 0-1,0-1 1,1 1 0,-1 0 0,0 0 0,0-2 0,-1 2-17,1 1-1,0-1 1,-1 0-1,1 0 1,0 1 0,-1-1-1,1 1 1,-1-1-1,1 1 1,-1 0 0,1 0-1,-1-1 1,1 1-1,-1 0 1,1 0 0,-1 0-1,1 1 1,-1-1-1,1 0 1,-1 1 0,1-1-1,-1 0 1,-1 2-1,-1 0-1,0 0-1,0 0 0,0 0 0,0 1 0,1 0 0,-1-1 1,1 1-1,-1 1 0,1-1 0,0 0 0,0 1 0,0 0 1,1 0-1,-1 0 0,1 0 0,0 0 0,0 0 1,1 0-1,-1 1 0,1-1 0,0 0 0,-1 8 0,2-10 11,-1 1-1,1 0 0,0 0 0,0 0 0,0 0 0,0 0 1,0 0-1,1-1 0,-1 1 0,1 0 0,0 0 0,0 0 1,0-1-1,0 1 0,0-1 0,0 1 0,1-1 0,0 1 0,-1-1 1,1 0-1,0 1 0,0-1 0,0 0 0,0 0 0,0-1 1,1 1-1,-1 0 0,1-1 0,-1 1 0,1-1 0,-1 0 1,1 0-1,0 0 0,0 0 0,-1-1 0,5 2 0,1-1 6,1 0 0,-1-1-1,0 0 1,1 0-1,-1-1 1,0 0 0,0 0-1,1-1 1,-1 0-1,0 0 1,-1-1 0,1 0-1,0-1 1,-1 1-1,0-1 1,0-1 0,0 0-1,0 0 1,-1 0-1,1 0 1,-2-1 0,1 0-1,0-1 1,6-9-1,-7 6-9,0 1-1,-1-1 1,0 0-1,0 0 0,-1 0 1,-1-1-1,2-10 0,-2 4 5,-1 1 0,-1 0-1,-3-32 1,2 43-4,1 2 2,-1 1 1,1-1-1,0 0 1,0 0 0,0 0-1,0 1 1,0-1-1,0 0 1,2-3-1,-2 6 1,0 0 0,0 0 0,0-1-1,0 1 1,1 0 0,-1 0 0,0 0 0,0 0-1,0 0 1,0 0 0,1-1 0,-1 1 0,0 0-1,0 0 1,0 0 0,1 0 0,-1 0 0,0 0-1,0 0 1,1 0 0,-1 0 0,0 0 0,0 0 0,0 0-1,1 0 1,-1 0 0,0 0 0,0 0 0,1 0-1,-1 0 1,0 0 0,0 0 0,0 0 0,1 0-1,-1 1 1,0-1 0,0 0 0,0 0 0,0 0-1,1 0 1,-1 0 0,0 1 0,0-1 0,0 0-1,0 0 1,1 1 0,8 8 319,-8-8-288,15 19 619,23 21 1,-32-35-622,-1-1 0,1 1 0,0-1 1,1-1-1,-1 1 0,1-1 0,11 4 1,-17-7-101,-1-1 1,0 1 0,1-1-1,-1 1 1,0-1-1,1 0 1,-1 0 0,1 0-1,-1 1 1,0-1 0,1-1-1,-1 1 1,1 0 0,-1 0-1,0 0 1,1-1-1,-1 1 1,0-1 0,1 1-1,-1-1 1,0 0 0,0 1-1,0-1 1,1 0 0,-1 0-1,0 0 1,0 0-1,0 0 1,0 0 0,0 0-1,1-2 1,1-2-850,-1-1-1,1 1 1,-1-1-1,0 0 1,2-12-1,-3 11 156,6-23-748</inkml:trace>
  <inkml:trace contextRef="#ctx0" brushRef="#br0" timeOffset="3">635 28 16748,'-8'14'1088,"-2"-3"360,17-6-872,-1-5-264,10-7-336,6-2-216,-1-2-896,2-3-184,11-2 520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6.665"/>
    </inkml:context>
    <inkml:brush xml:id="br0">
      <inkml:brushProperty name="width" value="0.05" units="cm"/>
      <inkml:brushProperty name="height" value="0.05" units="cm"/>
      <inkml:brushProperty name="color" value="#FF0066"/>
    </inkml:brush>
  </inkml:definitions>
  <inkml:trace contextRef="#ctx0" brushRef="#br0">137 913 12451,'3'-24'1536,"-1"-18"3249,-2 42-4736,0 0 0,0 0-1,0 0 1,0-1 0,0 1 0,0 0 0,0 0-1,0 0 1,0 0 0,0 0 0,0-1 0,0 1-1,0 0 1,0 0 0,0 0 0,0 0 0,0 0-1,0-1 1,0 1 0,0 0 0,0 0 0,0 0-1,0 0 1,0 0 0,-1 0 0,1-1-1,0 1 1,0 0 0,0 0 0,0 0 0,0 0-1,0 0 1,-1 0 0,1 0 0,0 0 0,0 0-1,0-1 1,0 1 0,0 0 0,0 0 0,-1 0-1,1 0 1,0 0 0,0 0 0,0 0 0,0 0-1,-1 0 1,1 0 0,0 0 0,-6 6 902,-3 6-331,1 1 0,1 0 0,-11 26-1,-14 47 619,23-56-933,-5 10-73,2 1 0,-7 42-1,18-80-228,-1 28 7,2-30-10,0 0 0,0-1 1,0 1-1,0 0 0,0-1 0,0 1 0,0 0 1,0 0-1,0-1 0,1 1 0,-1 0 1,0-1-1,0 1 0,1 0 0,-1-1 1,0 1-1,1 0 0,-1-1 0,1 1 0,-1-1 1,1 1-1,-1-1 0,1 1 0,-1-1 1,1 1-1,0-1 0,-1 1 0,1-1 1,0 0-1,-1 1 0,1-1 0,1 0 0,-1 0-1,0 0 0,0 0 0,1-1-1,-1 1 1,0 0 0,0-1 0,0 1-1,0-1 1,1 0 0,-1 1 0,0-1-1,0 0 1,0 0 0,0 1 0,-1-1-1,1 0 1,0 0 0,0 0 0,0 0-1,0-2 1,15-25-78,-15 25 64,12-26-193,-2-1 0,7-32 0,-10 32-38,2 1 0,16-37 1,-25 64 234,1-1 0,-1 1 0,0 0-1,1-1 1,-1 1 0,1 0 0,0 0 0,0 0 0,0 0 0,0 1 0,0-1 0,0 1 0,0-1 0,3-1 0,-1 2 5,1-1 0,-1 1-1,0 0 1,1 0 0,-1 1 0,1 0 0,8 0 0,2 0 28,0-1 0,0 0-1,20-4 1,-29 3-24,1 0-1,-1 0 1,0 0-1,0-1 1,0 0-1,0 0 1,0-1-1,-1 1 1,0-1 0,7-6-1,0-2-8,-2 0 0,0-1 0,0 0 1,-2-1-1,1 0 0,-2 0 0,0 0 0,0-1 0,-2 0 0,0-1 0,0 1 1,3-26-1,-3 4-14,-1-1 0,-2 0-1,-2 0 1,-6-50 0,0 29 56,-26-101-1,25 132-2,-3 0 0,0 0 0,-1 1 0,-2 1 0,-24-39-1,26 52 197,11 13-212,0 0 0,0-1 0,0 1 0,0 0 0,0 0 0,-1 0 1,1 0-1,0-1 0,0 1 0,0 0 0,-1 0 0,1 0 0,0 0 0,0 0 0,0 0 0,-1 0 0,1 0 0,0 0 0,0 0 1,-1 0-1,1 0 0,0 0 0,0 0 0,0 0 0,-1 0 0,1 0 0,0 0 0,-1 0 0,1 1 20,0 0 1,-1 0-1,1 1 0,0-1 0,0 0 0,-1 0 0,1 0 0,0 1 0,0-1 1,1 0-1,-1 0 0,0 1 0,0-1 0,1 0 0,-1 0 0,1 2 1,51 161 1479,-28-96-996,-5-17-6,45 86 0,40 38-2091,-101-171 872,-1 0 0,0 0 0,0 0 0,0 0 1,2 8-1,-3-3-734</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7.033"/>
    </inkml:context>
    <inkml:brush xml:id="br0">
      <inkml:brushProperty name="width" value="0.05" units="cm"/>
      <inkml:brushProperty name="height" value="0.05" units="cm"/>
      <inkml:brushProperty name="color" value="#FF0066"/>
    </inkml:brush>
  </inkml:definitions>
  <inkml:trace contextRef="#ctx0" brushRef="#br0">1 898 14931,'23'-31'2181,"-2"-2"-1,33-67 1,34-84-748,-71 143-2625,-1-1 0,15-69-1,-27 88 508,-1 0-1,-1 0 0,-1 0 1,-1 0-1,-4-28 0,1 25 577,-2 1-1,-1-1 0,-1 1 0,-13-32 0,8 31 831,8 22 418,1 7-480,3 9 435,4 13 214,0-1 0,2 0 0,14 38 0,35 68 1393,-21-64-1665,45 65 0,50 54-3955,-103-154-2199,-24-28 3203</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7.387"/>
    </inkml:context>
    <inkml:brush xml:id="br0">
      <inkml:brushProperty name="width" value="0.05" units="cm"/>
      <inkml:brushProperty name="height" value="0.05" units="cm"/>
      <inkml:brushProperty name="color" value="#FF0066"/>
    </inkml:brush>
  </inkml:definitions>
  <inkml:trace contextRef="#ctx0" brushRef="#br0">1 269 15731,'5'-7'1793,"3"-1"1447,17-16-1687,10-6-161,4-4-752,3-3-448,-1 5-776,-6 5-384,-2-1-1321,0 3 4386,-1 9-1977</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8.969"/>
    </inkml:context>
    <inkml:brush xml:id="br0">
      <inkml:brushProperty name="width" value="0.05" units="cm"/>
      <inkml:brushProperty name="height" value="0.05" units="cm"/>
      <inkml:brushProperty name="color" value="#FF0066"/>
    </inkml:brush>
  </inkml:definitions>
  <inkml:trace contextRef="#ctx0" brushRef="#br0">120 1535 16660,'-17'16'1975,"1"1"0,-27 34 0,37-43-1720,1 0 1,0 0-1,0 0 1,1 1-1,0-1 1,1 1-1,0 0 1,0 1 0,-2 15-1,5-24-238,0 0-1,0 0 1,0 1 0,0-1-1,0 0 1,0 1 0,0-1-1,0 0 1,1 0 0,-1 1-1,0-1 1,1 0 0,-1 0-1,1 1 1,0 0 0,0-2-11,-1 1 1,0-1 0,1 1-1,0-1 1,-1 1 0,1-1-1,-1 1 1,1-1 0,0 0-1,-1 1 1,1-1 0,0 0-1,-1 0 1,1 1 0,0-1-1,-1 0 1,1 0 0,0 0-1,1 0 1,0 0-2,0 0 0,0-1-1,1 1 1,-1-1 0,0 0-1,0 1 1,0-1 0,0 0 0,0 0-1,0 0 1,0-1 0,0 1-1,0 0 1,2-3 0,3-4-23,-1 1 0,1-2 0,-1 1 0,-1-1 0,9-17 0,16-50-455,-7 14-202,-23 62 671,0-1 1,0 1-1,0 0 1,0 0-1,0 0 1,0-1 0,0 1-1,1 0 1,-1 0-1,0 0 1,0 0 0,0-1-1,0 1 1,0 0-1,0 0 1,0 0-1,1 0 1,-1 0 0,0-1-1,0 1 1,0 0-1,0 0 1,1 0 0,-1 0-1,0 0 1,0 0-1,0 0 1,1 0-1,-1 0 1,0 0 0,0 0-1,0 0 1,1 0-1,-1 0 1,0 0-1,0 0 1,0 0 0,1 0-1,-1 0 1,0 0-1,0 0 1,0 0 0,0 0-1,1 0 1,-1 0-1,5 8-54,-4-1 52,1 0 1,0 0 0,1 0-1,0 0 1,0-1 0,0 1-1,1-1 1,7 10 0,-9-13 7,1 0-1,0 0 1,-1-1 0,1 1 0,0-1 0,0 0-1,0 1 1,1-2 0,-1 1 0,0 0 0,1-1 0,-1 1-1,1-1 1,0 0 0,-1 0 0,1 0 0,0-1-1,7 1 1,-9-1-7,-1-1-1,1 1 0,0-1 1,0 1-1,0-1 1,0 1-1,0-1 0,-1 0 1,1 0-1,0 0 1,0 0-1,-1 0 1,1 0-1,-1-1 0,1 1 1,-1 0-1,2-3 1,3-3-103,0-1 0,6-11 0,-6 8-15,10-16-202,-1-1 0,-2-1 0,14-42 0,19-93 293,-43 151 64,-2 9-17,1 1 0,-1 0 1,-1-1-1,1 1 1,0-1-1,-1 1 1,0-1-1,0 1 0,0-1 1,0 1-1,0-1 1,-1-3-1,1 7-12,-1 0 1,1 0-1,0 0 0,0 0 0,0-1 1,0 1-1,0 0 0,0 0 1,0 0-1,0 0 0,0 0 0,0 0 1,0-1-1,-1 1 0,1 0 0,0 0 1,0 0-1,0 0 0,0 0 1,0 0-1,-1 0 0,1 0 0,0 0 1,0 0-1,0-1 0,0 1 0,0 0 1,-1 0-1,1 0 0,0 0 1,0 0-1,0 0 0,0 0 0,-1 0 1,1 0-1,0 0 0,0 1 0,-6 4 82,-4 12 44,7-8-74,1 0 1,-1 0 0,1 1 0,1-1-1,-1 0 1,2 1 0,-1-1 0,1 0-1,1 1 1,0-1 0,0 0-1,1 1 1,0-1 0,6 17 0,-7-23-48,1-1 0,-1 1 0,0-1 0,1 0 1,0 1-1,-1-1 0,1 0 0,0 0 0,0 0 0,0 0 1,0-1-1,0 1 0,1-1 0,-1 1 0,0-1 0,1 0 0,4 2 1,-3-2-5,-1 0-1,1-1 1,-1 0 0,1 0 0,-1 0 0,1 0 0,-1 0 0,1 0 0,-1-1 0,0 0 0,1 0 0,4-2 0,0 0-2,0-1 0,-1 0 0,1 0 1,-1-1-1,0 0 0,0 0 0,-1-1 1,0 0-1,0 0 0,9-12 0,-5 4 5,-2-1 0,0 0 0,-1 0 0,0-1 0,-1 0-1,5-27 1,-5 16 49,-1-1 0,-2 0 0,0-36 1,-4 35 9,-1 0 0,-2-1 0,0 1 0,-3 0 1,-10-33-1,3 24-49,-1 0 1,-2 1 0,-25-40 0,33 62-10,-1 0 0,-20-24 0,29 38 0,0 1 0,1-1 0,-1 0 0,0 1 0,0-1 0,1 0 0,-1 1 0,0-1 0,0 1 0,0-1 0,0 1 0,0-1 1,-1 0-1,1 1-3,1 1 1,0-1-1,0 0 0,-1 0 1,1 0-1,0 0 1,0 0-1,-1 0 1,1 0-1,0 0 1,0 0-1,-1 0 0,1 1 1,0-1-1,0 0 1,-1 0-1,1 0 1,0 0-1,0 1 1,0-1-1,0 0 0,-1 0 1,1 1-1,0-1 1,0 0-1,0 0 1,0 1-1,0-1 1,0 0-1,-1 1 0,1 2 32,0-1 0,-1 1 0,1 0 0,0 0-1,0 0 1,0-1 0,1 5 0,10 50 534,24 72 0,28 52 224,-61-176-772,6 18 70,-1 0 0,2 0-1,1 0 1,1 0 0,21 32-1,-30-51-83,1-1 0,0 0 0,0 0 1,0 0-1,4 3 0,-6-5-8,-1-1 1,1 1 0,0-1 0,0 1 0,0-1-1,0 1 1,-1-1 0,1 1 0,0-1-1,0 0 1,0 0 0,0 1 0,0-1-1,0 0 1,0 0 0,0 0 0,0 0 0,0 0-1,0 0 1,0 0 0,0-1 0,0 1-1,0 0 1,0 0 0,0-1 0,-1 1 0,1-1-1,0 1 1,0-1 0,1 0 0,1-2-5,0 0 0,0-1 1,-1 1-1,1-1 1,-1 1-1,0-1 1,0 0-1,0 0 1,-1 0-1,3-8 0,9-48-176,-11 49 125,4-27-414,1-71 0,-11 76 124,1 27 95,-1 6 139,-1 12-44,5-6 141,-1 0 0,1 0 1,0 0-1,0 1 0,1-1 1,0 0-1,0 0 0,4 11 1,-4-14 8,0 1 0,0-1 1,1 0-1,-1 0 0,1 0 0,0 0 0,0 0 1,0 0-1,0-1 0,0 1 0,1-1 1,-1 1-1,1-1 0,-1 0 0,1 0 0,0 0 1,0 0-1,3 1 0,-5-3 1,0 1 1,0-1-1,0 0 0,0 0 0,0 1 1,0-1-1,0 0 0,0 0 0,0 0 1,0 0-1,0 0 0,0-1 0,0 1 1,0 0-1,0 0 0,0-1 0,0 1 1,0 0-1,0-1 0,0 1 0,0-1 1,0 0-1,0 1 0,-1-1 0,1 1 1,0-1-1,0 0 0,-1 0 0,1 1 1,1-3-1,-2 2-143,-2 1 4,0-1 0,0 0 0,0 1 0,0-1-1,0 0 1,0 0 0,-3-2 0,4-1 134,0 0 1,1 0-1,-1 0 1,1 0 0,0 1-1,0-1 1,0 0-1,0 0 1,2-7-1,1-12 17,-4 17 70,1 0-1,1-1 0,-1 1 0,1 0 0,0 0 0,0 0 0,1 0 0,0 1 0,0-1 0,0 0 1,1 1-1,0-1 0,0 1 0,0 0 0,1 0 0,-1 0 0,6-5 0,-6 7 2,0-1 32,1 1-1,-1-1 1,1 1-1,-1 0 0,7-4 1,-9 7-96,0-1 1,0 1-1,-1 0 1,1-1-1,0 1 1,0 0-1,0 0 1,-1-1-1,1 1 1,0 0-1,0 0 1,0 0-1,0 0 1,-1 0-1,1 0 1,0 1 0,0-1-1,0 0 1,0 0-1,-1 0 1,1 1-1,0-1 1,0 1-1,0-1 1,-1 0-1,1 1 1,0-1-1,-1 1 1,1 0-1,-1-1 1,1 1-1,0-1 1,-1 1-1,1 0 1,-1-1-1,1 1 1,0 1-1,13 24 221,-9-16-179,0 0 0,1 0 1,0-1-1,1 0 0,9 10 1,-14-17-54,0 0 1,0-1 0,0 1-1,0 0 1,1-1 0,-1 1-1,1-1 1,-1 0 0,1 0-1,-1 0 1,1 0-1,0 0 1,0-1 0,-1 1-1,1-1 1,0 0 0,0 1-1,-1-1 1,1-1 0,0 1-1,0 0 1,0-1 0,-1 1-1,1-1 1,0 0 0,2-1-1,-2 1-2,0-1 0,0 0 0,-1 0 0,1 1 0,-1-2 0,1 1 0,-1 0 0,0 0 0,0-1 0,0 1-1,0-1 1,0 0 0,0 0 0,-1 0 0,1 1 0,1-6 0,0-2-1,1-1-1,-1 1 1,2-18-1,-4 16-2,0 0 0,-1 1-1,0-1 1,-3-21-1,2 28-13,0-1 0,0 0 0,-1 0 0,0 1 0,0-1 0,0 1 0,-1-1 0,1 1 0,-1 0-1,-1 0 1,-3-5 0,7 10 11,-1-1-1,1 1 1,0-1-1,-1 1 1,1 0-1,-1-1 1,1 1-1,0-1 1,-1 1-1,1 0 0,-1 0 1,1-1-1,-1 1 1,1 0-1,-1 0 1,1-1-1,-1 1 1,1 0-1,-1 0 1,0 0-1,1 0 1,-1 0-1,1 0 1,-1 0-1,0 0 1,1 0 1,-1 1 0,1-1 0,-1 0 0,1 1 0,-1-1 0,1 1 0,-1-1 0,1 1 0,0-1 0,-1 1 0,1-1 0,0 1 0,-1-1 0,1 1 0,0 0 0,0-1 0,0 1 0,-1 0 0,1 2-4,-1 0 0,0 1 1,1-1-1,0 0 0,0 1 1,0 5-1,1-7 4,0 1 1,0-1-1,0 0 0,0 1 1,0-1-1,0 0 0,1 0 1,-1 0-1,1 0 0,0 0 1,-1 0-1,1 0 0,0-1 1,0 1-1,0-1 0,0 1 1,0-1-1,1 0 0,-1 0 1,0 0-1,0 0 0,1 0 1,-1 0-1,1-1 0,-1 1 1,4 0-1,1 0 1,1 0 1,-1-1-1,1 0 0,-1 0 1,1 0-1,-1-1 0,14-3 0,-13 1 8,1-1-1,-1 1 0,0-1 1,-1-1-1,1 1 0,-1-1 1,1-1-1,-2 1 0,1-1 1,0-1-1,-1 1 0,-1-1 1,7-9-1,1-3 146,0-1 0,-2 0 0,17-40 0,-15 14 289,-21 60-305,2 1-132,1 1 0,1-1 1,0 1-1,-3 33 0,7-48-4,0 0 0,0 1-1,0-1 1,0 0 0,0 1-1,0-1 1,1 1 0,-1-1 0,0 0-1,1 1 1,-1-1 0,1 0 0,-1 0-1,1 1 1,-1-1 0,1 0-1,0 0 1,0 0 0,0 0 0,0 0-1,1 2 1,0-3-1,-1 1 0,0-1 0,0 1 0,1-1 0,-1 0 0,0 0 0,0 0-1,1 1 1,-1-1 0,0-1 0,0 1 0,1 0 0,-1 0 0,0 0 0,0-1 0,1 1 0,-1 0 0,0-1 0,0 1-1,0-1 1,0 0 0,0 1 0,1-1 0,0-1 0,5-3-10,-1 0 0,1-1 0,-1 0 0,-1 0 0,1-1 0,-1 1 0,0-1 0,0 0 0,-1-1 0,6-12 0,-2 1 10,0-1-1,-2 0 1,5-25 0,-4 8 14,-2 0 0,-2 0 1,-1-59-1,-3 73-5,-1 0 0,-1 0 1,-1 0-1,-1 1 0,-1-1 0,-16-37 1,21 58-7,0 0 0,0 0 0,0 0 0,0 1 1,0-1-1,0 0 0,-1 1 0,1-1 0,-1 1 0,-2-3 0,3 4 0,1-1 0,-1 1 0,1 0 0,-1 0-1,0-1 1,1 1 0,-1 0 0,1 0 0,-1 0-1,0 0 1,1 0 0,-1 0 0,1 0 0,-1 0 0,0 0-1,1 0 1,-1 0 0,1 0 0,-1 0 0,0 0-1,1 1 1,-1-1 0,1 0 0,-1 0 0,1 1-1,-1-1 1,1 0 0,-1 1 0,1-1 0,-1 1-1,1-1 1,-1 0 0,0 2 0,-1 1 3,-1 1 0,1 0 0,0 1 0,0-1-1,0 0 1,1 0 0,-2 7 0,-8 38 26,7-21-100,2 1 1,0-1-1,2 0 0,1 1 0,2-1 0,0 0 1,2 0-1,13 42 0,-4-22-560,44 167-4136,-34-112 3112</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9.352"/>
    </inkml:context>
    <inkml:brush xml:id="br0">
      <inkml:brushProperty name="width" value="0.05" units="cm"/>
      <inkml:brushProperty name="height" value="0.05" units="cm"/>
      <inkml:brushProperty name="color" value="#FF0066"/>
    </inkml:brush>
  </inkml:definitions>
  <inkml:trace contextRef="#ctx0" brushRef="#br0">16 0 18684,'-7'32'1736,"-1"9"1185,9 7-553,9 4-399,2-4-505,9-9-680,-2-7-215,3-7-369,0 1-104,-3-6-320,-1-1-281,-7-5-1063,-3 1-696,-8-4-1473,0 5 1832</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49.758"/>
    </inkml:context>
    <inkml:brush xml:id="br0">
      <inkml:brushProperty name="width" value="0.05" units="cm"/>
      <inkml:brushProperty name="height" value="0.05" units="cm"/>
      <inkml:brushProperty name="color" value="#FF0066"/>
    </inkml:brush>
  </inkml:definitions>
  <inkml:trace contextRef="#ctx0" brushRef="#br0">1 618 13803,'41'-56'6767,"0"2"-3478,43-59-134,4-31-1177,-5 6-1172,-82 135-796,1 1 0,0-1-1,0 0 1,0 1 0,5-5 0,-7 7-11,0 0 0,0 0 0,1 0 1,-1 0-1,0 0 0,0 0 1,1 0-1,-1-1 0,0 1 0,0 0 1,1 0-1,-1 0 0,0 0 1,0 0-1,1 0 0,-1 0 0,0 0 1,0 0-1,1 0 0,-1 0 1,0 0-1,0 1 0,1-1 1,-1 0-1,0 0 0,1 0 0,5 11-63,-6-11 61,6 17-72,0 0-1,1-1 0,14 25 0,-18-36 73,1 0 0,0 0 0,0-1 0,0 1 0,0-1 0,1 0 0,-1 0-1,1-1 1,0 1 0,1-1 0,-1 0 0,0 0 0,1-1 0,9 4 0,-8-5 13,1 1 1,-1-1-1,1 0 1,-1-1 0,1 0-1,-1 0 1,1-1-1,-1 1 1,1-2-1,-1 1 1,0-1-1,0 0 1,1-1-1,-1 1 1,-1-1-1,1-1 1,7-4-1,-7 4 43,0-1 0,0 0 0,0-1 0,-1 1 0,0-1 0,0 0 0,-1-1 0,0 1 0,0-1 0,0 0-1,-1 0 1,0-1 0,0 1 0,-1-1 0,4-9 0,-7 14-41,1 1-1,-1-1 1,1 1 0,-1 0-1,0-1 1,0 1 0,0-1-1,0 1 1,-1-1 0,1 1-1,-1-1 1,1 1 0,-1 0-1,0-1 1,0 1 0,0 0-1,0 0 1,0-1 0,0 1-1,-1 0 1,1 0 0,-1 0-1,1 1 1,-1-1 0,0 0-1,0 1 1,0-1 0,0 1-1,0-1 1,-4-1 0,-6-4-179,0 1 1,0 1 0,-1 0-1,1 0 1,-24-4 0,6 3-1394,-44-2-1,62 7 582,-1 1 0,-17 1-1,-17 10-1001</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0.374"/>
    </inkml:context>
    <inkml:brush xml:id="br0">
      <inkml:brushProperty name="width" value="0.05" units="cm"/>
      <inkml:brushProperty name="height" value="0.05" units="cm"/>
      <inkml:brushProperty name="color" value="#FF0066"/>
    </inkml:brush>
  </inkml:definitions>
  <inkml:trace contextRef="#ctx0" brushRef="#br0">4 48 14387,'0'3'800,"-1"-1"0,1 1 0,0-1 0,0 1 0,0-1 0,0 1 0,1 4 0,0 0-13,2 0 0,-1-1 1,4 9-1,-1-2 393,59 124 2626,1 4-4325,-62-132-1549,-8-20-1153,-37-94-5427,-2-1 4837,-6 2 4169,49 101-22,-1 0-1,0 0 0,1 0 1,0 1-1,0-2 1,0 1-1,0 0 1,0-4-1,1 7-187,0-1 0,0 0-1,0 0 1,1 0-1,-1 0 1,0 1 0,0-1-1,1 0 1,-1 0 0,1 0-1,-1 1 1,1-1 0,-1 0-1,1 1 1,-1-1-1,1 0 1,0 1 0,-1-1-1,1 1 1,0-1 0,-1 1-1,1-1 1,0 1-1,0 0 1,-1-1 0,1 1-1,0 0 1,0-1 0,0 1-1,0 0 1,-1 0-1,2 0 1,17-3 1336,-1 1 0,1 1 0,37 2-1,-22 0-412,-5 0-651,0 0 0,-1 1 0,0 2 0,54 14 0,-81-17-519,1-1-1,-1 1 1,1-1-1,-1 0 1,1 1-1,-1-1 1,1 0-1,-1 0 1,3 0-1,-3 0-30,-1-1 0,1 1 0,-1 0 0,1 0-1,-1 0 1,1 0 0,-1-1 0,1 1 0,-1 0 0,0 0-1,1-1 1,-1 1 0,0 0 0,1-1 0,-1 1 0,0-1-1,1 1 1,-1 0 0,0-1 0,1 0 0,-1-1-317,1 0 0,-1 0 1,1 0-1,-1 0 0,0-1 1,0 1-1,0 0 0,-1 0 0,1 0 1,0 0-1,-2-4 0,-4-15-1334</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0.765"/>
    </inkml:context>
    <inkml:brush xml:id="br0">
      <inkml:brushProperty name="width" value="0.05" units="cm"/>
      <inkml:brushProperty name="height" value="0.05" units="cm"/>
      <inkml:brushProperty name="color" value="#FF0066"/>
    </inkml:brush>
  </inkml:definitions>
  <inkml:trace contextRef="#ctx0" brushRef="#br0">17 26 11955,'-10'-16'1960,"4"7"905,10 20-137,8 9 25,8 15-697,4 3-223,4 5-577,1 0-296,0-7-528,-3-1-168,-2-5-168,-3-1-168,-4-9-576,-3-7-504,-1-11-1217,0-9-791,6-10 1687</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1.134"/>
    </inkml:context>
    <inkml:brush xml:id="br0">
      <inkml:brushProperty name="width" value="0.05" units="cm"/>
      <inkml:brushProperty name="height" value="0.05" units="cm"/>
      <inkml:brushProperty name="color" value="#FF0066"/>
    </inkml:brush>
  </inkml:definitions>
  <inkml:trace contextRef="#ctx0" brushRef="#br0">1 240 14547,'10'15'3769,"16"29"-1,16 51 497,-9-20-2928,-24-53-1126,-8-18-192,0-1 0,0 0-1,0 1 1,1-1 0,0 0 0,0 0-1,0 0 1,3 4 0,-5-7-19,0 0 0,0 0 0,0 1 0,0-1 0,0 0 0,0 0 0,0 0 0,0 0 0,1 0 0,-1 0 0,0 0 0,0 0 0,0 0 0,0 0 0,0 0 0,0 0 0,0 0 0,0 0 0,0 0 0,0 0 0,1 0 0,-1 0 0,0 0 0,0 0 0,0 0 0,0 0 0,0 0 0,0 0 0,0 0 0,0 0 0,1 0 0,-1 0 0,0 0 0,0 0 0,0 0 0,0 0 1,0 0-1,0 0 0,0 0 0,0 0 0,0 0 0,0 0 0,1 0 0,-1 0 0,0 0 0,0 0 0,0-1 0,0 1 0,0 0 0,0 0 0,0 0 0,0 0 0,0 0 0,0 0 0,0 0 0,0 0 0,0 0 0,0-1 0,0 1 0,0 0 0,1-9-20,-1 7 15,2-27-145,-2 0 0,-6-45 0,-15-59-330,8 61 287,6 30 102,2 22 68,2 0 0,0-1 0,1-29 0,2 49 29,0 0 0,0 0 0,0 0-1,0 0 1,0 0 0,0 0-1,0 0 1,1 0 0,-1 0 0,0 0-1,1 0 1,-1 0 0,1 0-1,-1 0 1,1 0 0,0 1 0,-1-1-1,1 0 1,0-1 0,0 2 4,0 0 0,-1 0 1,1-1-1,0 1 1,-1 0-1,1 0 0,-1 0 1,1 0-1,0 0 1,-1 0-1,1 0 0,0 0 1,-1 0-1,1 0 1,0 1-1,-1-1 0,1 0 1,0 0-1,-1 0 1,1 1-1,-1-1 0,1 1 1,4 2 68,-1-1 1,0 2 0,-1-1-1,1 0 1,0 1 0,3 4-1,38 52 890,-9-12-78,59 60-1,-62-76-1204,61 45 0,-90-75-1486,-4-5 602,-7-6-666,-15-4-961,-5 0 963</inkml:trace>
  <inkml:trace contextRef="#ctx0" brushRef="#br0" timeOffset="1">167 332 15147,'7'11'1617,"4"-6"1415,8-8-1015,9-16-689,4-6-240,-5-4-496,-5-1-168,-8 3-688,-3 2-496,-3-2-1560,-3-2-529,-2 5 1385</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2.383"/>
    </inkml:context>
    <inkml:brush xml:id="br0">
      <inkml:brushProperty name="width" value="0.05" units="cm"/>
      <inkml:brushProperty name="height" value="0.05" units="cm"/>
      <inkml:brushProperty name="color" value="#FF0066"/>
    </inkml:brush>
  </inkml:definitions>
  <inkml:trace contextRef="#ctx0" brushRef="#br0">0 560 10754,'2'8'776,"1"0"-1,0-1 1,0 0-1,0 0 0,1 0 1,0 0-1,0 0 1,1-1-1,-1 0 1,1 0-1,1 0 0,-1 0 1,1-1-1,0 0 1,1 0-1,-1-1 1,8 5-1,-10-8-630,-1 2 0,1-1 0,-1 0 1,1 1-1,-1-1 0,0 1 0,0 0 0,0 0 1,0 0-1,-1 1 0,1-1 0,-1 0 0,3 5 0,-9-20-247,2-1-1,0 0 0,0 0 1,2 0-1,-1 0 0,1 0 1,3-16-1,3-20-114,5-38-38,-8 73 242,0 0-1,1 1 0,1 0 1,7-16-1,-11 27 20,-1 1 0,1 0 1,0-1-1,0 1 0,0 0 1,0 0-1,0 0 0,0 0 1,0 0-1,0 0 0,0 0 1,1 0-1,-1 0 0,0 0 0,1 0 1,-1 1-1,1-1 0,-1 1 1,1-1-1,-1 1 0,1-1 1,-1 1-1,1 0 0,-1 0 1,1 0-1,-1 0 0,1 0 1,-1 0-1,1 0 0,-1 1 1,1-1-1,-1 0 0,1 1 0,-1-1 1,1 1-1,-1-1 0,0 1 1,1 0-1,-1 0 0,0 0 1,1 0-1,-1 0 0,0 0 1,0 0-1,0 0 0,0 0 1,0 0-1,1 2 0,20 37 558,-22-40-551,0 1-1,0-1 1,1 1-1,-1-1 1,0 0-1,0 1 1,0-1-1,0 0 0,0 1 1,1-1-1,-1 0 1,0 1-1,0-1 1,1 0-1,-1 0 1,0 1-1,0-1 1,1 0-1,-1 0 1,0 1-1,1-1 0,-1 0 1,0 0-1,1 0 1,-1 1-1,0-1 1,1 0-1,-1 0 1,0 0-1,1 0 1,-1 0-1,1 0 1,-1 0-1,0 0 1,1 0-1,-1 0 0,1 0 1,-1 0-1,0 0 1,1 0-1,-1 0 1,0-1-1,1 1 1,-1 0-1,0 0 1,1 0-1,-1-1 1,0 1-1,1 0 1,-1 0-1,0-1 0,0 1 1,1 0-1,-1 0 1,0-1-1,1 0 1,1-1 56,-1 0 0,1 0 0,-1-1 0,1 1 0,-1-1 0,1-3 0,-1 3-15,2-6 44,-1 0-1,2 1 1,-1-1-1,1 1 1,1 0 0,-1 0-1,10-11 1,-14 18-97,0 1 1,1 0-1,-1 0 1,0-1-1,1 1 1,-1 0-1,0 0 1,1 0-1,-1 0 1,0 0-1,1-1 1,-1 1-1,1 0 1,-1 0-1,0 0 1,1 0-1,-1 0 1,1 0-1,-1 0 0,0 0 1,1 1-1,-1-1 1,0 0-1,1 0 1,-1 0-1,1 0 1,-1 0-1,0 1 1,1-1-1,-1 0 1,0 0-1,1 1 1,-1-1-1,0 0 1,0 0-1,1 1 1,-1-1-1,0 0 1,0 1-1,0-1 1,1 0-1,-1 1 1,0-1-1,0 1 1,11 21 5,-8-16-4,-2-5-4,-1 1 0,1-1 0,-1 0 0,1 0 0,0 0 0,0 0 0,0 0 0,0 0 0,-1 0 0,1 0 0,3 2 0,-3-3 4,0 0 0,0 0 0,0 0 0,1 0 0,-1 0 1,0 0-1,0 0 0,0 0 0,1 0 0,-1-1 0,2 0 0,-2 1-3,-1 0 0,1 0 0,-1 0 0,1 0 0,-1 1 0,0-1 0,1 0 0,-1 0 0,1 0 0,-1 0 0,1 1 0,-1-1 0,1 0 0,-1 0 0,0 1 0,1-1 0,-1 0 0,0 1 0,1-1 0,-1 0 0,0 1 0,1-1 0,-1 1 0,1 0 0,-1-1 0,0 1 0,1-1 1,-1 1-1,1-1 0,-1 0 0,1 1 0,-1-1 0,1 1 1,-1-1-1,1 0 0,0 0 0,-1 1 0,1-1 1,-1 0-1,1 0 0,0 1 0,0-1 1,-1 0-1,0 0 1,1 0 0,-1 0 0,0 0-1,0 0 1,1 0 0,-1 0-1,0 0 1,1 0 0,-1-1-1,0 1 1,0 0 0,1 0-1,-1 0 1,0 0 0,0 0 0,1 0-1,-1-1 1,0 1 0,0 0-1,0 0 1,1 0 0,-1-1-1,0 1 1,0 0 0,0 0-1,1-1 1,-1 1 0,0 0 0,0 0-1,0-1 1,0 1 0,0 0-1,0 0 1,0-1 0,0 1-1,0 0 1,0-1 0,1-3 3,-1 4-3,0 0-1,0 0 1,0 0 0,0 0-1,0-1 1,0 1-1,0 0 1,0 0 0,1 0-1,-1 0 1,0-1-1,0 1 1,0 0 0,0 0-1,0 0 1,0 0 0,0 0-1,0-1 1,0 1-1,0 0 1,1 0 0,-1 0-1,0 0 1,0 0-1,0 0 1,0 0 0,0-1-1,0 1 1,1 0-1,-1 0 1,0 0 0,0 0-1,0 0 1,0 0 0,1 0-1,-1 0 1,0 0-1,0 0 1,0 0 0,0 0-1,1 0 1,-1 0-1,0 0 1,0 0 0,0 0-1,0 0 1,0 0 0,1 0-1,-1 0 1,0 0-1,0 0 1,0 1 0,0-1-1,1 0 1,-1 0-1,0 0 1,0 0 0,0 0-1,0 0 1,0 0-1,0 1 1,0-1 0,2 2 23,-4-5-26,4 2 7,-1-1 0,0 1-1,0 0 1,1-1-1,-1 1 1,0-1 0,0 0-1,-1 1 1,1-1-1,1-2 1,0-10 0,-1-1-1,-1 0 0,-2-26 1,0-3 1,1 29-2,0 0-1,-6-23 1,4 21-1,-3-27 0,5 19-5,-1 13 14,2 0-1,0-19 0,0 31-11,0 0-1,0-1 1,0 1-1,0 0 1,0 0-1,0 0 1,0-1-1,0 1 1,0 0-1,0 0 1,0 0-1,0-1 1,0 1-1,0 0 1,0 0-1,1 0 0,-1 0 1,0-1-1,0 1 1,0 0-1,0 0 1,0 0-1,0 0 1,0 0-1,1-1 1,-1 1-1,0 0 1,0 0-1,0 0 1,0 0-1,0 0 1,1 0-1,-1 0 1,0 0-1,0 0 0,0-1 1,1 1-1,-1 0 1,0 0-1,0 0 1,0 0-1,0 0 1,1 0-1,7 6 8,-7-6 11,-1 1 0,1 0 0,-1-1-1,1 0 1,-1 1 0,1-1 0,0 1-1,-1-1 1,1 0 0,-1 1-1,1-1 1,0 0 0,-1 0 0,1 1-1,0-1 1,1 0 0,4 1 312,-6-1-320,0 0-1,0 0 0,0 0 1,0 0-1,0 0 1,0 0-1,0 0 0,0 0 1,0-1-1,0 1 0,0 0 1,0 0-1,0 0 0,0 0 1,0 0-1,0 0 0,0 0 1,0 0-1,0 0 0,0 0 1,0 0-1,0 0 0,0 0 1,0-1-1,0 1 0,0 0 1,0 0-1,0 0 0,0 0 1,0 0-1,0 0 0,0 0 1,0 0-1,1 0 0,-1 0 1,0 0-1,0 0 0,0 0 1,0 0-1,0 0 0,0 0 1,0 0-1,0 0 0,0 0 1,0 0-1,0 0 0,0 0 1,1 0-1,-1 0 0,0 0 1,0 0-1,0 0 0,0 0 1,0 0-1,0 0 0,0 0 1,0 0-1,0 0 0,0 0 1,0 0-1,0 0 0,0 0 1,1 0-1,-1 0 0,0 0 1,0 0-1,0 0 0,0 1 1,0-1-1,0-1-8,0 1 1,0 0-1,0 0 0,-1 0 0,1-1 1,0 1-1,0 0 0,0 0 1,0-1-1,0 1 0,0 0 0,0 0 1,0-1-1,0 1 0,0 0 1,1 0-1,-1-1 0,0 1 0,0 0 1,0 0-1,0 0 0,0-1 1,0 1-1,0 0 0,1 0 0,-1 0 1,0-1-1,0 1 0,0 0 1,0 0-1,1 0 0,-1 0 0,0 0 1,0-1-1,0 1 0,1 0 1,-1 0-1,0 0 0,0 0 0,1 0 1,-1 0-1,0 0 0,0 0 1,1 0-1,-1 0 0,0 0 0,0 0 1,0 0-1,1 0 0,-1 0 0,0 0 1,0 0-1,1 0 0,-1 0 1,0 0-1,0 0 0,1 1 0,-1-1 1,0 0-1,0 0 0,0 0 1,1 0-1,-1 1 0,10 7 126,5 14 223,-1-1-1,-2 2 0,14 30 0,16 29 371,-24-53-626,1-1 0,2 0 0,0-2 0,2 0 0,27 23 0,-49-48-104,-1 0 1,1 0-1,0-1 1,0 1-1,0 0 1,0 0-1,0-1 1,0 1-1,0-1 1,0 1-1,0-1 0,0 0 1,0 1-1,0-1 1,0 0-1,0 0 1,0 1-1,1-1 1,-1 0-1,0 0 1,0 0-1,0 0 0,2-1 1,-2 0-32,0 0-1,0 1 1,0-1 0,0 0 0,1-1-1,-1 1 1,-1 0 0,1 0-1,0 0 1,0 0 0,0-1 0,-1 1-1,1 0 1,0-1 0,-1 1-1,1-1 1,-1-1 0,5-13-790,2-4-1308,-1 0 1,13-23-1,2 6 148</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22.807"/>
    </inkml:context>
    <inkml:brush xml:id="br0">
      <inkml:brushProperty name="width" value="0.05" units="cm"/>
      <inkml:brushProperty name="height" value="0.05" units="cm"/>
      <inkml:brushProperty name="color" value="#FF0066"/>
    </inkml:brush>
  </inkml:definitions>
  <inkml:trace contextRef="#ctx0" brushRef="#br0">1 494 12651,'7'11'1751,"-1"0"-1,0 1 1,8 22 0,-11-22-1093,2-1 1,0 0-1,0 0 1,12 16-1,-17-26-637,1 0 1,-1-1-1,1 1 0,0 0 0,-1 0 0,1-1 0,0 1 1,-1 0-1,1-1 0,0 1 0,0 0 0,0-1 1,-1 1-1,1-1 0,0 0 0,0 1 0,0-1 0,0 0 1,0 1-1,0-1 0,0 0 0,2 0 0,-3 0-12,1-1 1,0 1-1,0 0 0,0-1 0,0 1 0,0-1 0,0 0 0,-1 1 0,1-1 1,0 0-1,0 1 0,-1-1 0,1 0 0,-1 0 0,1 1 0,0-1 0,0-2 0,2-5 6,0 1 0,0-1-1,-1 0 1,2-8 0,-4 15-12,4-21 31,1-40 0,-4 40 66,1 1 0,5-25 0,-7 46-79,0-1 0,0 1-1,0-1 1,0 1-1,0 0 1,0-1 0,0 1-1,1-1 1,-1 1-1,0 0 1,0-1 0,0 1-1,1-1 1,-1 1-1,0 0 1,0-1-1,1 1 1,-1 0 0,0 0-1,1-1 1,-1 1-1,0 0 1,1 0 0,-1-1-1,0 1 1,1 0-1,-1 0 1,1 0 0,-1 0-1,1-1 1,0 1 10,-1 1 1,1-1 0,0 0 0,0 1 0,0-1-1,-1 0 1,1 1 0,0-1 0,0 1-1,-1-1 1,1 1 0,0-1 0,-1 1-1,2 0 1,21 32 546,-18-25-466,2 2-88,0 0 0,1-1 1,0 0-1,0 0 0,1-1 0,0 0 1,1 0-1,0-1 0,0 0 0,11 5 1,-20-12-81,0 1 0,-1-1 0,1 1 1,0-1-1,0 0 0,-1 0 0,1 1 1,0-1-1,0 0 0,0 0 0,-1 0 1,1 0-1,0 0 0,0 0 0,0 0 1,-1 0-1,1 0 0,0-1 0,0 1 1,-1 0-1,1 0 0,0-1 0,0 1 1,-1 0-1,1-1 0,0 1 0,-1-1 1,1 1-1,0-1 0,1-2-462,0 0 0,0 0 0,-1 1 0,1-1 0,-1 0 0,2-5-1,-3 8 439,10-23-1474</inkml:trace>
  <inkml:trace contextRef="#ctx0" brushRef="#br0" timeOffset="1">196 1 13235,'36'14'2008,"0"5"1657,17 0-1136,-1-1 63,13 2-359,5 4-217,-1 8-424,-5 7-183,-18 7-641,-11 5-200,-19 4-440,-10 6-104,-11 4-24,-3 0 0,-9-5-728,-2-6-856,16-16 895</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2.769"/>
    </inkml:context>
    <inkml:brush xml:id="br0">
      <inkml:brushProperty name="width" value="0.05" units="cm"/>
      <inkml:brushProperty name="height" value="0.05" units="cm"/>
      <inkml:brushProperty name="color" value="#FF0066"/>
    </inkml:brush>
  </inkml:definitions>
  <inkml:trace contextRef="#ctx0" brushRef="#br0">8 0 20644,'2'32'2289,"1"-4"1448,-3-2-777,0-10-1495,-5-5-713,1-11-1480,0-18-5578</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5.423"/>
    </inkml:context>
    <inkml:brush xml:id="br0">
      <inkml:brushProperty name="width" value="0.05" units="cm"/>
      <inkml:brushProperty name="height" value="0.05" units="cm"/>
      <inkml:brushProperty name="color" value="#FF0066"/>
    </inkml:brush>
  </inkml:definitions>
  <inkml:trace contextRef="#ctx0" brushRef="#br0">1 45 8650,'20'-13'-1825,"18"-19"977</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7:55.841"/>
    </inkml:context>
    <inkml:brush xml:id="br0">
      <inkml:brushProperty name="width" value="0.05" units="cm"/>
      <inkml:brushProperty name="height" value="0.05" units="cm"/>
      <inkml:brushProperty name="color" value="#FF0066"/>
    </inkml:brush>
  </inkml:definitions>
  <inkml:trace contextRef="#ctx0" brushRef="#br0">10 86 18900,'19'-30'488,"-7"7"-400,-4 4-216,-9 9-512,-6 7-352,-10 6-809,-7 13 929</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28.640"/>
    </inkml:context>
    <inkml:brush xml:id="br0">
      <inkml:brushProperty name="width" value="0.05" units="cm"/>
      <inkml:brushProperty name="height" value="0.05" units="cm"/>
      <inkml:brushProperty name="color" value="#FF0066"/>
    </inkml:brush>
  </inkml:definitions>
  <inkml:trace contextRef="#ctx0" brushRef="#br0">0 254 12659,'10'-25'1208,"-1"-4"800,10-2-607,3-3-105,4 4-480,-1 3-256,-1 8-472,-4 2-232,-2 4-704,2 0-352,-4 4-761,2 3 889</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29.009"/>
    </inkml:context>
    <inkml:brush xml:id="br0">
      <inkml:brushProperty name="width" value="0.05" units="cm"/>
      <inkml:brushProperty name="height" value="0.05" units="cm"/>
      <inkml:brushProperty name="color" value="#FF0066"/>
    </inkml:brush>
  </inkml:definitions>
  <inkml:trace contextRef="#ctx0" brushRef="#br0">0 124 15571,'8'4'1217,"6"-8"551,5-7-80,7-11-663,2-2-305,4-3-1048,0 2-1081,-1 11 825</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29.638"/>
    </inkml:context>
    <inkml:brush xml:id="br0">
      <inkml:brushProperty name="width" value="0.05" units="cm"/>
      <inkml:brushProperty name="height" value="0.05" units="cm"/>
      <inkml:brushProperty name="color" value="#FF0066"/>
    </inkml:brush>
  </inkml:definitions>
  <inkml:trace contextRef="#ctx0" brushRef="#br0">153 10 9066,'0'0'157,"0"-1"1,-1 1-1,1-1 1,0 1-1,0-1 1,-1 1-1,1-1 1,0 1-1,-1-1 0,1 1 1,-1-1-1,1 1 1,0 0-1,-1-1 1,1 1-1,-1 0 1,1-1-1,-1 1 0,1 0 1,-1 0-1,0-1 1,1 1-1,-1 0 1,1 0-1,-1 0 1,1 0-1,-1 0 0,0 0 1,1 0-1,-1 0 1,1 0-1,-1 0 1,1 0-1,-1 0 1,0 0-1,1 0 0,-1 1 1,1-1-1,-1 0 1,1 0-1,-1 1 1,1-1-1,-1 0 1,0 1-1,-3 2 203,0-1 1,0 1-1,0 0 1,-4 5-1,-8 8 35,2 0 1,0 1-1,1 1 0,1 0 1,1 1-1,-10 20 0,20-38-367,0 1 0,1 0 0,-1 0 0,0 0-1,1 0 1,-1 0 0,1 0 0,0 0-1,-1 0 1,1 0 0,0 0 0,0 0-1,1 0 1,-1 2 0,1-2-8,-1-1 1,1 1-1,0-1 1,0 0-1,0 1 1,0-1-1,0 0 1,0 0-1,0 0 1,0 1-1,0-1 1,0 0-1,0 0 1,1-1-1,-1 1 1,0 0-1,1 0 0,2 0 1,17 7 216,0-2-1,0 0 1,36 5 0,-36-8 64,1 1 1,-1 1-1,35 13 0,-52-16-271,-1 0 0,0-1 0,0 1 0,0 0 0,-1 0-1,1 1 1,0-1 0,-1 1 0,1-1 0,-1 1 0,0 0-1,0 0 1,0 0 0,0 0 0,-1 0 0,1 0 0,-1 1-1,0-1 1,0 0 0,0 1 0,0-1 0,-1 1 0,1-1-1,-1 1 1,0-1 0,0 5 0,-1 4 14,0 1 0,-1-1 0,-1 1 0,1-1 0,-2 0 0,-5 13 0,3-7-116,-1-1 0,-1-1 1,-1 0-1,0 0 0,-1 0 0,0-1 1,-2-1-1,1 0 0,-2 0 0,-21 17 0,33-29-39,-1-1 1,1 0-1,-1 0 0,1 0 0,-1 0 0,0 0 0,1 0 0,-1-1 0,0 1 0,0 0 0,1-1 0,-1 1 0,0-1 0,0 0 0,-3 0 0,4 0-7,0 0 0,0-1 0,-1 1 0,1-1 0,0 1 0,0-1 0,0 0 0,0 0 0,0 1 0,0-1 0,0 0 0,0 0 0,0 0 0,0 0 0,0 0 0,0 0 0,1 0 0,-1 0 0,0 0 0,1-1 0,-1 1 0,1 0 0,-1-2 0,-1-2-353,0-1-1,1 1 1,0 0 0,0-1 0,0 1 0,0-1-1,1 1 1,1-10 0,5-20-1096</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0.037"/>
    </inkml:context>
    <inkml:brush xml:id="br0">
      <inkml:brushProperty name="width" value="0.05" units="cm"/>
      <inkml:brushProperty name="height" value="0.05" units="cm"/>
      <inkml:brushProperty name="color" value="#FF0066"/>
    </inkml:brush>
  </inkml:definitions>
  <inkml:trace contextRef="#ctx0" brushRef="#br0">141 267 13699,'-1'18'1280,"1"2"1217,3-1-673,6 2-440,1 1-223,7-1-505,1 1-208,-1-3-184,2-2-88,-3-4-384,-5-5-216,3-7-928,-11-1-545,12-4 993</inkml:trace>
  <inkml:trace contextRef="#ctx0" brushRef="#br0" timeOffset="1">13 1 14739,'-8'6'552,"3"-3"96,7 1-216,7-4-279,5-2-338,10 0-4023,3-2 2879</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0.438"/>
    </inkml:context>
    <inkml:brush xml:id="br0">
      <inkml:brushProperty name="width" value="0.05" units="cm"/>
      <inkml:brushProperty name="height" value="0.05" units="cm"/>
      <inkml:brushProperty name="color" value="#FF0066"/>
    </inkml:brush>
  </inkml:definitions>
  <inkml:trace contextRef="#ctx0" brushRef="#br0">0 218 13851,'11'37'2688,"-2"1"0,7 54 0,-9-45-1819,2-228-395,-6 157-328,1 1 0,1-1 0,1 1 0,1 1 0,15-35 0,-18 50 0,0 0-1,0 0 0,0 0 0,1 0 0,0 1 0,1 0 0,-1 0 0,7-5 0,-10 9-98,0 1 1,0 0-1,0-1 1,0 1 0,0 0-1,0 0 1,0 0-1,0 0 1,1 0-1,-1 1 1,0-1-1,0 1 1,1 0-1,-1-1 1,0 1-1,1 0 1,-1 0-1,0 0 1,1 1 0,-1-1-1,0 1 1,1-1-1,-1 1 1,0 0-1,0-1 1,0 1-1,1 0 1,-1 1-1,0-1 1,0 0-1,-1 1 1,3 1-1,4 5 74,0 0 0,0 1-1,-1 0 1,-1 0-1,1 1 1,5 12 0,-8-13-529,1-1 0,0 1 1,0-1-1,1-1 0,0 1 0,1-1 1,-1 0-1,1 0 0,13 9 1,-19-15 57,0-1 1,-1 1 0,1-1-1,0 1 1,0-1 0,0 1-1,0-1 1,0 0 0,0 0-1,0 1 1,0-1 0,0 0-1,0 0 1,0 0 0,0 0-1,0 0 1,0 0 0,0 0-1,0 0 1,2-1 0,7-7-2376</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0.868"/>
    </inkml:context>
    <inkml:brush xml:id="br0">
      <inkml:brushProperty name="width" value="0.05" units="cm"/>
      <inkml:brushProperty name="height" value="0.05" units="cm"/>
      <inkml:brushProperty name="color" value="#FF0066"/>
    </inkml:brush>
  </inkml:definitions>
  <inkml:trace contextRef="#ctx0" brushRef="#br0">130 20 17404,'0'-1'127,"0"0"1,0 0-1,0 1 1,0-1-1,0 0 1,0 0-1,0 1 1,0-1-1,0 0 1,-1 1-1,1-1 1,0 0-1,0 0 1,-1 1-1,1-1 1,0 1-1,-1-1 1,1 0-1,-1 1 1,1-1-1,0 1 1,-1-1-1,0 1 1,1-1 0,-1 1-1,1-1 1,-2 0-1,1 1-7,0 0-1,0 0 0,0 0 1,-1 0-1,1 0 1,0 0-1,0 0 1,0 0-1,-1 1 1,1-1-1,0 0 0,0 1 1,0-1-1,0 1 1,-1 0-1,-4 2 83,1 0-1,0 1 0,0 0 1,0 0-1,-6 6 0,2 0-73,1 0 0,0 1 0,1 0 0,0 1 0,-6 12 0,11-20-121,0 1 0,0 0-1,1-1 1,-1 1 0,1 0 0,0 0 0,0-1 0,1 1 0,-1 0-1,1 0 1,0 0 0,1 0 0,-1 0 0,1 0 0,0 0-1,3 8 1,-3-10-24,0-1-1,1 1 0,-1-1 0,1 0 1,-1 0-1,1 0 0,0 0 0,0 0 1,-1 0-1,2-1 0,-1 1 0,0 0 1,0-1-1,0 0 0,1 1 0,-1-1 1,1 0-1,-1 0 0,1-1 0,-1 1 1,1 0-1,-1-1 0,1 0 1,0 1-1,3-1 0,7-1-104,0 0 0,0 0 0,0-1 0,13-4 0,14-2 56,-37 8 69,1 0 0,0 0 0,0 0 0,0 0 1,-1 0-1,1 1 0,0-1 0,0 1 0,-1 0 1,1 0-1,-1 1 0,1-1 0,-1 1 0,1 0 0,4 3 1,-4-2 27,0 1 1,0-1 0,-1 1 0,0 0-1,0 0 1,0 0 0,0 0 0,0 1-1,-1-1 1,3 8 0,0 3 78,0 1-1,-2 1 1,1-1 0,-2 1 0,0-1-1,-1 18 1,-1-16-26,-1 0 0,-1-1 0,0 1 0,-9 28 0,8-34-205,-1-1 0,0 0 0,-1 0-1,0 0 1,-1 0 0,0-1 0,-12 16 0,16-24-104,0 0 0,-1 0 1,1 0-1,0 0 1,-1 0-1,1 0 0,-6 2 1,7-3 99,1-1 0,-1 0 0,0 1 0,0-1 0,0 0 0,0 0 1,1 1-1,-1-1 0,0 0 0,0 0 0,0 0 0,0 0 0,0 0 1,0 0-1,0 0 0,1-1 0,-1 1 0,0 0 0,0 0 0,0-1 1,0 1-1,1 0 0,-1-1 0,0 1 0,0-1 0,1 1 0,-2-1 0,-3-10-1356</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1.281"/>
    </inkml:context>
    <inkml:brush xml:id="br0">
      <inkml:brushProperty name="width" value="0.05" units="cm"/>
      <inkml:brushProperty name="height" value="0.05" units="cm"/>
      <inkml:brushProperty name="color" value="#FF0066"/>
    </inkml:brush>
  </inkml:definitions>
  <inkml:trace contextRef="#ctx0" brushRef="#br0">1 0 12443,'37'51'7801,"-1"2"-4823,-24-33-2522,-1 0-1,0 1 1,10 30-1,10 51 313,12 35-392,-34-113-341,2-1 0,0 0-1,23 34 1,-30-51-28,1 0 1,-1 0-1,1-1 0,0 0 1,1 0-1,-1 0 1,1-1-1,0 0 0,0 0 1,1 0-1,-1-1 0,11 4 1,-12-5-5,1-1 1,-1 1-1,0-1 1,1-1-1,-1 1 1,1-1-1,-1 0 1,1 0-1,-1-1 1,1 1-1,-1-1 1,0 0-1,1-1 1,-1 1-1,0-1 1,0 0-1,7-4 1,-5 1 0,-1 1 0,0-1 0,0 0 0,0 0-1,0-1 1,-1 1 0,0-1 0,0-1 0,-1 1 0,1-1 0,-1 1 0,-1-1 0,1 0 0,3-13 0,-2 3 2,0-1 0,-1 1 0,-1-1 0,-1 1-1,0-26 1,-2 28-4,-1-1-1,-4-26 1,4 36 0,0 0 0,-1-1 1,0 1-1,-1 0 0,1 0 1,-1 0-1,0 1 0,-7-11 1,9 15-2,0-1-1,0 1 1,0 0 0,1 0 0,-1 0 0,0 0 0,0 1 0,-1-1 0,1 0 0,0 0 0,0 0-1,0 1 1,-1-1 0,1 1 0,0-1 0,0 1 0,-1-1 0,1 1 0,0 0 0,-3-1-1,3 2 5,-1-1-1,1 0 1,0 1-1,-1-1 1,1 1-1,0 0 0,0-1 1,0 1-1,0 0 1,0-1-1,0 1 0,-1 0 1,2 0-1,-1 0 1,0 0-1,0 0 1,-1 2-1,-2 3 30,1 0 0,0 1-1,0 0 1,0-1 0,0 1 0,-2 13-1,3-5-43,-1 1-1,2 0 1,0 0-1,1 0 1,1 0-1,0 0 1,1 0-1,1-1 1,0 1-1,1-1 1,11 27-1,-10-29-430,2-1 0,-1 1 0,2-1 0,0-1 0,0 1 0,1-1 0,0-1 0,19 17 0,30 17-967</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25.943"/>
    </inkml:context>
    <inkml:brush xml:id="br0">
      <inkml:brushProperty name="width" value="0.05" units="cm"/>
      <inkml:brushProperty name="height" value="0.05" units="cm"/>
      <inkml:brushProperty name="color" value="#FF0066"/>
    </inkml:brush>
  </inkml:definitions>
  <inkml:trace contextRef="#ctx0" brushRef="#br0">411 808 11010,'0'-1'240,"-1"1"-1,1-1 0,0 0 1,0 1-1,0-1 0,1 1 1,-1-1-1,0 0 1,0 1-1,0-1 0,0 1 1,0-1-1,1 1 0,-1-1 1,0 1-1,1-1 0,-1 1 1,0-1-1,1 1 0,-1-1 1,0 1-1,1-1 0,-1 1 1,1 0-1,0-1 0,0 1-73,0-1 0,0 1-1,-1 0 1,1 0-1,0 0 1,0 0-1,0 0 1,0 0 0,0 0-1,0 0 1,0 0-1,0 1 1,-1-1-1,3 1 1,3 2 107,0 0 1,0 0-1,8 6 1,-12-8-35,6 5-98,1-1 1,0 0-1,0-1 1,0 0 0,0-1-1,1 0 1,19 4-1,-14-5-87,1 0 0,-1-2 1,1 1-1,23-4 0,1-4-52,0-2 1,-1-1 0,39-16-1,-42 13 11,0-1-1,54-31 0,-78 38-10,-1 0 0,1-1 0,-2-1-1,1 0 1,-1 0 0,0-1 0,-1 0 0,0-1 0,0 0 0,11-21 0,-15 22 2,-1 0-1,0 0 1,-1-1 0,-1 1 0,1-1 0,-2 0-1,2-16 1,-3 8 8,0 0-1,-1 0 0,-6-28 1,5 35-9,0 1 0,-1 0 0,0-1 0,-1 1-1,-1 1 1,0-1 0,0 1 0,-1-1 0,0 1 0,-1 1 0,0 0 0,0-1 0,-1 2 0,-10-10 0,-149-98 252,117 85 274,27 16-196,-1 1 0,0 2 0,-44-16 0,52 23-291,0 0 1,-1 1 0,0 1 0,0 0 0,0 1-1,-34 1 1,39 3-29,-1 0 0,1 1 0,0 0 0,0 0 0,0 2 0,-21 9 0,-62 43 136,91-54-144,-139 100 232,126-90-195,2 2-1,0 0 0,0 0 0,2 2 1,0 0-1,-15 24 0,10-7 37,2 1 0,-17 48 0,25-58 14,2-1 1,0 1-1,2 0 1,-3 40-1,7-57-60,0 0-1,0 0 0,1 0 1,0 0-1,0 0 0,1 0 1,0-1-1,1 1 0,-1-1 1,1 1-1,1-1 0,-1 0 1,1 0-1,1 0 0,-1-1 1,1 1-1,0-1 0,1 0 1,-1-1-1,1 1 0,0-1 1,1 0-1,11 7 1,1-2 59,1-2 0,-1 0 0,1-1 1,1 0-1,-1-2 0,37 5 1,-14-6 169,1-1 1,55-5-1,-53-2-431,0-2-1,-1-2 1,1-2 0,73-26-1,-97 30-2240,-10 6 770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2.337"/>
    </inkml:context>
    <inkml:brush xml:id="br0">
      <inkml:brushProperty name="width" value="0.05" units="cm"/>
      <inkml:brushProperty name="height" value="0.05" units="cm"/>
      <inkml:brushProperty name="color" value="#FF0066"/>
    </inkml:brush>
  </inkml:definitions>
  <inkml:trace contextRef="#ctx0" brushRef="#br0">39 1010 10346,'-7'-7'473,"3"4"391,0-1 1,0 0-1,1 0 1,-1 0-1,1-1 1,-5-8-1,8 13-777,0-1 0,0 1 0,0 0 1,-1-1-1,1 1 0,0 0 0,0-1 0,0 1 0,0 0 0,0-1 0,0 1 0,0 0 0,0-1 0,0 1 0,0 0 0,0-1 0,0 1 1,0-1-1,0 1 0,0 0 0,1-1 0,-1 1 0,0 0 0,0-1 0,0 1 0,0 0 0,1 0 0,-1-1 0,0 1 0,12-4 1385,-8 4-1140,0 0 1,0 1-1,0-1 0,7 2 1,-5 0-115,-1 1 1,1-1 0,0 1 0,-1-1 0,0 2 0,0-1 0,0 0 0,0 1 0,0 0-1,6 8 1,1 2 61,-2 0 0,13 20 0,-14-18-194,2-1 0,14 17 1,-24-30-85,0-1 0,0 1 1,1-1-1,-1 0 1,0 1-1,1-1 1,-1 0-1,1 0 1,0 0-1,-1 0 0,1 0 1,0 0-1,-1-1 1,1 1-1,0-1 1,0 1-1,0-1 1,0 0-1,-1 1 0,1-1 1,0 0-1,0 0 1,3-1-1,-3 0 1,0 0-1,0 0 1,0 0-1,0 0 1,-1 0 0,1 0-1,0-1 1,-1 1-1,1-1 1,-1 0-1,1 1 1,-1-1-1,0 0 1,0 0-1,0 1 1,0-1-1,0 0 1,0 0 0,0 0-1,0-4 1,6-24 3,-1 1 0,2-32 0,9-43-64,-15 94 49,1 0-1,1 0 1,-1 0 0,1 0 0,1 1 0,0 0-1,10-14 1,-13 20 12,0 1 0,0-1 0,0 0 0,1 1-1,-1 0 1,1-1 0,0 1 0,-1 0 0,1 0 0,0 1-1,0-1 1,0 1 0,0-1 0,1 1 0,-1 0 0,0 0 0,1 0-1,-1 1 1,0-1 0,1 1 0,-1 0 0,1 0 0,-1 0-1,6 1 1,-5 0 13,1 0-1,-1 1 1,0 0 0,1 0-1,-1 0 1,0 0 0,0 1-1,0-1 1,-1 1-1,1 0 1,-1 0 0,1 1-1,-1-1 1,0 1-1,0 0 1,-1-1 0,3 6-1,12 26 213,-14-27-157,0-1 0,0 0-1,1 0 1,8 12 0,-12-19-67,0 1 1,0-1-1,1 1 1,-1-1 0,0 1-1,1-1 1,-1 0-1,0 1 1,1-1-1,-1 1 1,1-1-1,-1 0 1,0 1 0,1-1-1,-1 0 1,1 0-1,-1 1 1,1-1-1,-1 0 1,1 0 0,-1 0-1,1 0 1,-1 0-1,1 1 1,0-1-1,-1 0 1,1 0-1,-1 0 1,1-1 0,-1 1-1,1 0 1,-1 0-1,1 0 1,-1 0-1,1 0 1,-1-1-1,1 1 1,-1 0 0,1 0-1,-1-1 1,1 1-1,-1 0 1,0-1-1,1 1 1,-1 0-1,1-1 1,-1 1 0,0-1-1,1 1 1,-1-1-1,0 1 1,0-1-1,1 1 1,-1-1-1,0 1 1,0-1 0,3-5 27,-1 0 0,0 0-1,2-12 1,-3 12-10,14-66 29,14-51 43,-23 101-83,1 0 1,1 1-1,17-29 1,-23 45-12,1 1 0,0-1 0,0 1 0,0 0 0,0 0 0,1 0 0,0 1 0,-1-1 0,2 1 0,-1 0 0,0 0 0,5-3 0,-5 5 0,0 0 0,-1-1 0,1 1 0,0 0 0,0 1 0,0-1 0,-1 1 0,1-1 0,0 1 0,0 1 0,0-1 0,0 0 0,0 1 0,0 0 0,0 0 0,5 2 0,-2 0 2,1-1 1,-1 0-1,0 0 1,1-1-1,-1 0 0,1 0 1,0-1-1,-1 0 1,1 0-1,-1-1 0,1 0 1,-1 0-1,1-1 1,-1 0-1,0 0 0,1-1 1,-1 0-1,-1 0 1,13-8-1,-8 4 16,0 0 0,-1-1 0,0-1 0,0 0 0,-1 0 0,0-1 0,9-13 0,-8 8 70,-1-1 0,-1 1 0,0-2 0,11-31 0,-14 33-9,49-139 1041,-49 146-977,-2 12-99,-3 16-51,0-16 28,0 13-9,0 1-1,2 0 1,0-1 0,8 32-1,-8-44-11,-1 0 0,1 0-1,1 0 1,-1 0-1,1-1 1,0 1 0,0-1-1,7 8 1,-8-10-1,1 1-1,-1-1 1,1 0 0,0 0-1,0-1 1,0 1 0,0-1-1,0 1 1,0-1 0,0 0-1,0 0 1,0-1 0,1 1-1,-1 0 1,6-1 0,-6 0 0,0 0 0,0-1 0,0 1 0,0-1 0,0 0-1,0 0 1,0 0 0,0 0 0,0 0 0,0-1 0,0 1 0,-1-1 0,1 0 0,0 0 0,-1 0 0,4-4 0,0 0 13,-1 0-1,0-1 1,0 1-1,8-16 1,-12 21-14,0 0 0,-1-1 0,1 1 0,0-1 0,-1 1 0,1-1 0,-1 1 0,1-1 0,-1 0 1,0 1-1,0-1 0,1 1 0,-1-1 0,0 0 0,-1 1 0,1-1 0,0 1 0,0-1 0,-1 0 0,1 1 0,-1-1 1,1 1-1,-1-1 0,0 1 0,1-1 0,-1 1 0,0 0 0,0-1 0,0 1 0,0 0 0,0 0 0,-3-2 0,-2-2-121,-1 1 0,0 0-1,1 1 1,-1 0 0,-13-5-1,1 1-537,11 3 159,-1 1-1,1-2 0,0 0 0,0 0 0,1 0 0,-1-1 1,-8-9-1,13 12 183,0 0 1,1 0-1,0 0 1,0-1-1,0 1 1,0-1 0,0 1-1,0-1 1,1 0-1,0 0 1,0 0-1,0 1 1,0-1-1,1 0 1,-1 0 0,1 0-1,0 0 1,0 0-1,2-8 1,-1 6-15,1 1 0,0-1 0,4-8 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2.765"/>
    </inkml:context>
    <inkml:brush xml:id="br0">
      <inkml:brushProperty name="width" value="0.05" units="cm"/>
      <inkml:brushProperty name="height" value="0.05" units="cm"/>
      <inkml:brushProperty name="color" value="#FF0066"/>
    </inkml:brush>
  </inkml:definitions>
  <inkml:trace contextRef="#ctx0" brushRef="#br0">1 0 14891,'0'9'1143,"1"0"0,0 0-1,1 0 1,0 0 0,0 0 0,1-1-1,5 13 1,34 57 1496,-5-13-1605,17 72-95,-28-67-702,-21-56-208,1-1 0,1 1 1,0-1-1,0-1 0,18 21 0,-20-27-148,-1-1 1,2 0-1,-1 0 0,0 0 1,1-1-1,0 0 1,0 0-1,0-1 0,1 1 1,-1-1-1,1-1 1,0 1-1,12 2 1,-16-5-160,-1 1 1,1-1-1,-1 0 0,1 0 1,-1 0-1,1 0 1,-1-1-1,1 1 1,-1-1-1,1 1 1,-1-1-1,1 0 1,-1 0-1,0 0 1,0 0-1,1 0 1,-1-1-1,0 1 1,0-1-1,0 1 1,-1-1-1,4-3 1,8-9-1501</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3.184"/>
    </inkml:context>
    <inkml:brush xml:id="br0">
      <inkml:brushProperty name="width" value="0.05" units="cm"/>
      <inkml:brushProperty name="height" value="0.05" units="cm"/>
      <inkml:brushProperty name="color" value="#FF0066"/>
    </inkml:brush>
  </inkml:definitions>
  <inkml:trace contextRef="#ctx0" brushRef="#br0">1 304 13715,'1'2'449,"1"-1"1,0 1-1,-1-1 0,1 0 1,0 0-1,0 0 0,0 0 1,0 0-1,0 0 1,0 0-1,1-1 0,-1 1 1,0-1-1,0 1 0,5-1 1,-3 0-163,0 0 0,0-1 0,0 1 0,0-1 0,0 0 0,0 0 0,-1 0 0,7-3 0,-5 1-151,1-1 0,0 1 1,-1-1-1,1 0 1,-1 0-1,0 0 0,0-1 1,-1 1-1,1-1 1,6-11-1,-5 4 52,0 0 0,-2-1-1,1 1 1,-1-1 0,-1 0 0,0 0 0,-1-1-1,0 1 1,-1-1 0,-2-23 0,1 32-174,-1-1-1,0 1 1,-1-1 0,1 1 0,-1 0 0,0 0-1,0 0 1,-1 0 0,-3-6 0,5 9-11,0 0-1,-1 0 1,1 0 0,-1 0-1,0 0 1,0 0 0,1 1-1,-1-1 1,0 1 0,0-1-1,-1 1 1,1 0 0,0-1 0,0 1-1,-1 1 1,1-1 0,0 0-1,-1 0 1,1 1 0,-1-1-1,1 1 1,-3 0 0,3 0-3,0 0 1,0 1-1,1-1 0,-1 1 1,0-1-1,0 1 0,1 0 1,-1 0-1,0 0 0,1 0 1,-1 0-1,1 0 0,-1 0 1,1 0-1,0 1 0,-1-1 1,1 0-1,0 1 0,0-1 1,0 1-1,0-1 0,0 1 1,-1 3-1,-1 1 3,1 1 0,0 0 0,0-1 0,-2 15-1,4-11 8,-1 0 0,2 1-1,-1-1 1,2 0-1,-1 0 1,1 0 0,1-1-1,0 1 1,0 0-1,1-1 1,0 0 0,0 0-1,1 0 1,0 0-1,1-1 1,11 13 0,-12-16-128,-1 0-1,1 0 1,1 0 0,-1-1 0,1 0 0,-1 0 0,1-1 0,0 0 0,1 0 0,-1 0 0,8 2 0,-9-4-198,1 0 1,-1 0 0,0 0-1,1-1 1,-1 0-1,0 0 1,1 0 0,-1-1-1,0 0 1,1 0-1,-1 0 1,0-1 0,0 0-1,0 0 1,8-4-1,17-14-2221,5-8 1054</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4.006"/>
    </inkml:context>
    <inkml:brush xml:id="br0">
      <inkml:brushProperty name="width" value="0.05" units="cm"/>
      <inkml:brushProperty name="height" value="0.05" units="cm"/>
      <inkml:brushProperty name="color" value="#FF0066"/>
    </inkml:brush>
  </inkml:definitions>
  <inkml:trace contextRef="#ctx0" brushRef="#br0">50 1160 13979,'0'0'159,"-1"0"0,1-1-1,0 1 1,-1 0 0,1-1 0,0 1 0,-1 0-1,1-1 1,0 1 0,-1 0 0,1 0 0,-1-1-1,1 1 1,-1 0 0,1 0 0,-1 0 0,1 0-1,0 0 1,-1-1 0,1 1 0,-1 0 0,1 0 0,-1 0-1,1 0 1,-1 0 0,1 1 0,-1-1 0,1 0-1,-1 0 1,1 0 0,0 0 0,-1 0 0,1 1-1,-1-1 1,1 0 0,-1 0 0,1 1 0,0-1-1,-1 0 1,1 1 0,0-1 0,-1 0 0,1 1-1,0-1 1,0 0 0,-1 1 0,1 0 0,-2 1 296,-1 1 1,1 0 0,0 0-1,1 1 1,-3 3 0,1 2-46,-1 1-1,2 0 1,-1 0-1,2 0 1,-2 18 0,2-23-371,1-1 0,0 0 0,0 0 0,1 1 0,-1-1 0,1 0 0,0 1 0,0-1 0,0 0 0,1 0 0,-1 0 1,1 0-1,0 0 0,0-1 0,1 1 0,2 3 0,-4-5-36,1-1 0,-1 0 0,1 0 0,0 0 0,-1 0 1,1 0-1,-1-1 0,1 1 0,0 0 0,0-1 0,0 1 0,-1-1 0,1 0 0,0 0 0,0 1 1,0-1-1,0 0 0,-1-1 0,1 1 0,0 0 0,0 0 0,0-1 0,-1 1 0,1-1 1,0 0-1,0 1 0,-1-1 0,3-2 0,4-1 1,-1 0 0,0-1 0,-1 0 0,12-11 1,-11 8-5,1 0 0,-1-1 1,-1 0-1,1 0 0,8-18 1,17-52-92,-22 51 26,16-30 0,-26 57 63,0 0-1,1 1 1,-1-1 0,1 0-1,-1 0 1,1 0 0,-1 0 0,1 1-1,-1-1 1,1 0 0,0 0 0,-1 1-1,1-1 1,0 1 0,0-1-1,0 1 1,-1-1 0,1 1 0,0-1-1,1 0 1,0 2 0,0-1 0,-1 0 0,1 1-1,0-1 1,-1 1 0,1-1 0,-1 1-1,1 0 1,-1 0 0,3 1 0,0 1 2,-1-2 0,1 1 1,0 0-1,0-1 0,0 1 1,0-1-1,0 0 0,0 0 1,0-1-1,0 1 0,0-1 1,0 0-1,0 0 0,0 0 1,0-1-1,0 0 0,1 1 1,-1-1-1,-1-1 0,1 1 1,0 0-1,0-1 0,0 0 1,-1 0-1,1 0 0,-1 0 1,1-1-1,-1 0 0,0 1 1,0-1-1,0 0 0,3-6 0,4-3 5,-1 0 0,0-1-1,-1 0 1,11-25-1,-16 31-2,0-1 0,0 1 0,-1 0 0,0-1-1,-1 1 1,1-1 0,-2 0 0,1 1-1,-1-1 1,0 0 0,-2-10 0,2 6-9,0 12 7,0 0 0,0 0 0,0 0 0,0-1 0,0 1 0,0 0-1,0 0 1,1 0 0,-1 0 0,0 0 0,0 0 0,0 0 0,0 0 0,0 0-1,0 0 1,1 0 0,-1 0 0,0 0 0,0 1 0,0-1 0,0 0 0,0 0-1,0 0 1,0 0 0,1 0 0,-1 0 0,0 0 0,0 0 0,0 0 0,0 0-1,0 0 1,0 0 0,0 1 0,0-1 0,0 0 0,0 0 0,1 0 0,-1 0-1,0 0 1,0 0 0,0 0 0,0 1 0,0-1 0,15 24-10,-8-11 2,-2-6 10,1-1 0,-1 0-1,1 0 1,0-1 0,9 7-1,-13-11 0,0 1 0,0-1-1,0 0 1,0 0-1,0 0 1,1 0-1,-1-1 1,0 1-1,0 0 1,1-1-1,-1 0 1,0 1-1,1-1 1,-1 0-1,0 0 1,1-1-1,-1 1 1,0 0-1,1-1 1,-1 1-1,0-1 1,0 0-1,4-1 1,-2-1-1,0 0 0,0 0 0,0 0 0,0 0 0,-1 0 0,0-1 0,1 0 1,-1 0-1,0 0 0,-1 0 0,4-5 0,2-7 9,11-32 1,-5 1 112,-2-1 0,12-93 1,-20 79-95,-3 0 0,-13-119 0,12 180-31,0 0 1,0 0 0,0 0 0,0 0 0,-1 0-1,1 0 1,0 0 0,0 0 0,-1 0 0,1 0 0,0 0-1,-1 0 1,1 0 0,-1 0 0,0-1 0,0 2 1,1 0 0,0 0 0,-1 0 0,1 0 0,0 0 0,-1 0 0,1 1 0,0-1 0,-1 0 0,1 0 0,0 0 1,-1 0-1,1 1 0,0-1 0,0 0 0,-1 0 0,1 1 0,0-1 0,0 0 0,-1 0 0,1 1 0,0-1 1,0 0-1,0 0 0,0 1 0,0-1 0,-1 0 0,1 1 0,-2 5-5,-1 0 1,1 0-1,-3 10 1,2 4 28,0 0 0,1 0 0,1 0 1,1 0-1,1 0 0,1 0 1,0-1-1,1 1 0,2 0 0,9 28 1,-12-42-1,1 0 1,0 0-1,0 0 1,1 0-1,-1 0 0,1-1 1,0 0-1,1 0 1,0 0-1,-1 0 1,1-1-1,1 1 1,-1-1-1,1-1 1,-1 1-1,1-1 1,0 0-1,0 0 1,1-1-1,-1 1 1,1-2-1,-1 1 1,1-1-1,-1 0 0,1 0 1,0 0-1,-1-1 1,1 0-1,10-2 1,-9 1 3,0 0 0,-1-1 0,1 0 0,-1 0 0,1-1 1,-1 0-1,0 0 0,0 0 0,0-1 0,0 0 0,-1-1 0,1 0 1,-1 1-1,0-2 0,-1 1 0,1-1 0,-1 0 0,6-9 0,-6 6-1,0 0 1,0 0-1,-1 0 0,0-1 0,-1 0 0,0 1 0,-1-1 0,0 0 0,0 0 0,-1 0 0,0-1 0,-1 1 0,-1-17 0,-2 11-20,1 4 22,2 10 15,1 5 31,1 1-36,1 0 0,-1 0 0,1-1 0,-1 1 0,1-1 0,0 1 1,0-1-1,1 0 0,-1 0 0,1 0 0,6 4 0,0-1 98,1 0 0,0-1 0,12 4 0,-16-6-71,0-1 1,0 0-1,1-1 0,-1 0 0,0 0 0,1 0 0,-1-1 1,1 0-1,-1-1 0,0 0 0,1 0 0,6-2 1,-3 0 17,-1-1 0,0 0 0,0 0 0,-1-1 0,1 0 0,-1-1 0,15-11 0,-12 6-228,0 1 0,-1-2 0,-1 1 0,0-2 1,0 1-1,-1-1 0,-1-1 0,0 1 0,-1-1 0,-1-1 0,8-21 1,-9 11-1526,-1 1 1,3-38 0,3-27-4709,-1 56 4513</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8:34.456"/>
    </inkml:context>
    <inkml:brush xml:id="br0">
      <inkml:brushProperty name="width" value="0.05" units="cm"/>
      <inkml:brushProperty name="height" value="0.05" units="cm"/>
      <inkml:brushProperty name="color" value="#FF0066"/>
    </inkml:brush>
  </inkml:definitions>
  <inkml:trace contextRef="#ctx0" brushRef="#br0">0 1 16476,'16'13'2232,"-1"1"1449,-6 0-969,-6-1-479,-8-4-801,-6-4-672,-8-6-512</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3.910"/>
    </inkml:context>
    <inkml:brush xml:id="br0">
      <inkml:brushProperty name="width" value="0.05" units="cm"/>
      <inkml:brushProperty name="height" value="0.05" units="cm"/>
      <inkml:brushProperty name="color" value="#FF0066"/>
    </inkml:brush>
  </inkml:definitions>
  <inkml:trace contextRef="#ctx0" brushRef="#br0">330 155 11498,'0'-5'615,"1"1"0,-1-1 0,0 0 0,0 0 0,-1 0 0,1 0-1,-1 1 1,0-1 0,0 0 0,-1 0 0,0 1 0,-2-5-1,-1-3 88,-2 1-1,0-1 0,-10-12 1,15 22-637,1 0-1,-1-1 1,0 1 0,-1 0 0,1 0 0,0 0 0,-1 0-1,1 1 1,-1-1 0,1 0 0,-1 1 0,0 0-1,0 0 1,0 0 0,1 0 0,-1 0 0,-6 0 0,5 1-34,1 0 1,-1 0-1,0 0 1,0 1-1,1 0 1,-1 0-1,1 0 1,-1 0-1,0 0 1,1 1-1,0 0 1,-1-1 0,-5 5-1,-4 5 86,0-1 0,1 2 0,0-1 0,1 2 0,-16 21 0,13-12 172,0 0 0,-20 45 1,29-55-215,1 0 1,0 0-1,0 0 0,1 0 1,1 1-1,0 0 1,0 15-1,2-24-71,0 0 0,0-1 1,0 1-1,1 0 0,-1-1 0,1 1 0,0-1 0,0 1 1,0-1-1,1 1 0,-1-1 0,1 0 0,0 0 0,0 0 1,0 0-1,0 0 0,0 0 0,1 0 0,-1-1 0,1 1 0,0-1 1,0 0-1,0 1 0,0-1 0,0-1 0,0 1 0,0 0 1,1-1-1,4 2 0,-1-1-6,0-1-1,1 0 1,-1 0-1,1-1 1,-1 0 0,0 0-1,1 0 1,-1-1 0,0 0-1,1-1 1,-1 0-1,0 0 1,0 0 0,0-1-1,8-4 1,-8 3 0,0 0 0,0 0 0,0-1 1,-1 0-1,0 0 0,0 0 0,0-1 0,-1 0 1,1 0-1,-2-1 0,1 1 0,-1-1 0,1 0 0,2-8 1,-1-1 2,-1 0 0,-1 0 0,-1 0 0,3-29 0,-2-69 18,-3 49 3,-2 65-19,1-1 0,0 0 0,0 0 0,0 1-1,0-1 1,0 0 0,0 0 0,0 0 0,0 1-1,0-1 1,1 0 0,-1 0 0,0 1 0,0-1 0,1 0-1,-1 1 1,0-1 0,1 0 0,0 0 0,0 2 12,0-1 0,0 1 1,-1 0-1,1 0 0,0 1 1,-1-1-1,1 0 1,-1 0-1,1 0 0,-1 0 1,1 0-1,-1 2 0,59 177 1955,-34-99-1422,19 85 351,19 55-372,-5-93-446,-51-117-78,-15-45-2033,1-7-1377,-4-43-1,7 30 1501</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4.291"/>
    </inkml:context>
    <inkml:brush xml:id="br0">
      <inkml:brushProperty name="width" value="0.05" units="cm"/>
      <inkml:brushProperty name="height" value="0.05" units="cm"/>
      <inkml:brushProperty name="color" value="#FF0066"/>
    </inkml:brush>
  </inkml:definitions>
  <inkml:trace contextRef="#ctx0" brushRef="#br0">5 8 17436,'-3'3'984,"2"-1"376,1 0-552,3-2-295,8-2-257,-5 0-761,4-1-823,10-5 768</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4.663"/>
    </inkml:context>
    <inkml:brush xml:id="br0">
      <inkml:brushProperty name="width" value="0.05" units="cm"/>
      <inkml:brushProperty name="height" value="0.05" units="cm"/>
      <inkml:brushProperty name="color" value="#FF0066"/>
    </inkml:brush>
  </inkml:definitions>
  <inkml:trace contextRef="#ctx0" brushRef="#br0">0 21 7738,'0'-1'218,"1"0"1,-1 0-1,0 0 1,0 0-1,1 0 1,-1 0-1,0 1 1,1-1-1,-1 0 1,1 0-1,-1 0 1,1 0-1,0 1 1,-1-1-1,1 0 1,0 0-1,-1 1 1,1-1-1,0 1 1,0-1-1,0 0 1,0 1-1,0 0 1,-1-1-1,1 1 1,0 0-1,0-1 1,0 1-1,0 0 1,2 0-1,-3 0-100,1 0 0,-1 0 0,0 1 0,0-1 0,0 0 0,1 1 0,-1-1 0,0 0 0,0 1 0,0-1 0,0 0-1,0 1 1,0-1 0,1 0 0,-1 1 0,0-1 0,0 0 0,0 1 0,0-1 0,0 0 0,-1 1 0,1-1 0,0 0 0,0 1 0,0-1 0,0 0 0,0 1 0,0-1 0,-1 1 0,1-1-167,0 0 1,0 0 0,0 1-1,0-1 1,-1 0 0,1 0 0,0 1-1,0-1 1,0 0 0,0 0-1,0 1 1,0-1 0,0 0 0,0 0-1,0 1 1,0-1 0,0 0-1,0 0 1,0 1 0,0-1 0,0 0-1,0 0 1,0 0 0,0 1-1,0-1 1,1 0 0,-1 0 0,0 1-1,0-1 1,0 0 0,0 0-1,0 0 1,1 1 0,-1-1 0,10-3-709</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5.044"/>
    </inkml:context>
    <inkml:brush xml:id="br0">
      <inkml:brushProperty name="width" value="0.05" units="cm"/>
      <inkml:brushProperty name="height" value="0.05" units="cm"/>
      <inkml:brushProperty name="color" value="#FF0066"/>
    </inkml:brush>
  </inkml:definitions>
  <inkml:trace contextRef="#ctx0" brushRef="#br0">134 92 12971,'0'-2'318,"0"0"1,0 0-1,0 0 1,0 0-1,-1 0 1,1 0-1,-1 0 1,1 0-1,-1 0 1,0 0-1,0 0 1,0 0-1,0 1 1,0-1-1,-2-3 0,2 4-147,0 0-1,-1 1 1,1-1-1,0 0 1,-1 0-1,1 0 1,0 1-1,-1-1 1,1 1-1,-1-1 1,1 1-1,-1 0 1,1-1-1,-1 1 1,1 0-1,-1 0 1,1 0-1,-1 0 0,1 0 1,-1 1-1,1-1 1,-3 1-1,1 0-35,-1 0 0,1 1 0,-1-1-1,1 1 1,0 0 0,0 0 0,0 0-1,0 0 1,0 1 0,0-1 0,0 1-1,1 0 1,0 0 0,-1 0 0,1 0-1,0 0 1,-3 7 0,0 1 0,0 1 0,0 0 0,-5 24 0,7-20-107,1 1 0,0-1 0,1 1 0,1-1-1,0 1 1,1 0 0,1-1 0,0 0 0,2 1-1,0-1 1,0 0 0,10 21 0,-11-31-28,0 0 1,1 0-1,0-1 0,0 1 1,0-1-1,0 0 1,1 0-1,0-1 1,0 1-1,0-1 0,0 0 1,1 0-1,0-1 1,0 1-1,0-2 1,0 1-1,0 0 0,9 1 1,-9-2 10,0-1 0,0 0-1,0 0 1,0-1 0,0 0 0,1 0 0,-1 0 0,0-1 0,0 0-1,0 0 1,0 0 0,0-1 0,-1 0 0,1 0 0,0-1 0,-1 1-1,0-1 1,1-1 0,-1 1 0,6-6 0,0-2 258,0-1 0,-1 0 1,-1 0-1,0-1 0,-1 0 0,0-1 1,-1 1-1,-1-2 0,0 1 0,7-26 1,-12 35-196,0 0 0,0 1 1,0-1-1,0 0 0,-1 0 1,0 0-1,0 0 0,0 0 0,-2-6 1,2 9-54,-1 0 1,0 0 0,0-1-1,0 1 1,0 0 0,0 0-1,0 0 1,0 0 0,-1 0-1,1 0 1,-1 1 0,0-1-1,1 0 1,-1 1-1,0-1 1,0 1 0,0 0-1,0 0 1,0-1 0,-4 0-1,-47-14 17,37 12-81,0-1-1,-20-8 0,32 11-50,0 0 0,1 0 0,-1 0-1,1-1 1,-1 1 0,1-1 0,0 0-1,0 1 1,0-2 0,0 1 0,1 0 0,-1 0-1,-3-8 1,5 9-109,0-1 0,1 1 1,-1-1-1,1 1 0,0-1 0,0 1 0,0-1 1,0 1-1,0-1 0,0 1 0,1 0 0,-1-1 1,1 1-1,0-1 0,0 1 0,0 0 0,0-1 1,2-2-1,0-2-768,1 1 1,0 0-1,1-1 1,9-9-1,13-7-737</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5.614"/>
    </inkml:context>
    <inkml:brush xml:id="br0">
      <inkml:brushProperty name="width" value="0.05" units="cm"/>
      <inkml:brushProperty name="height" value="0.05" units="cm"/>
      <inkml:brushProperty name="color" value="#FF0066"/>
    </inkml:brush>
  </inkml:definitions>
  <inkml:trace contextRef="#ctx0" brushRef="#br0">214 202 16075,'9'-16'1748,"-1"0"0,0-1 0,7-23 0,-14 36-1535,1 0-1,-1-1 0,0 1 1,-1 0-1,1-1 1,-1 1-1,0 0 0,0-1 1,0 1-1,0-1 1,-1 1-1,0 0 0,0-1 1,0 1-1,0 0 1,-1 0-1,0 0 0,0 0 1,-3-6-1,3 8-173,1 0-1,-1 1 1,0-1-1,1 0 1,-1 1 0,0 0-1,0-1 1,0 1-1,0 0 1,0 0-1,0 0 1,0 0 0,0 0-1,0 1 1,-1-1-1,1 1 1,0-1-1,0 1 1,-1 0 0,1 0-1,0 0 1,-1 0-1,1 0 1,0 1-1,0-1 1,-1 1 0,1-1-1,0 1 1,0 0-1,0 0 1,0 0-1,-3 1 1,-3 2-10,0 1-1,1 0 1,-1 1 0,1-1-1,0 1 1,-10 12 0,3-1-27,2 0 1,0 1-1,1 1 1,0 0 0,2 1-1,0-1 1,1 2-1,1-1 1,1 1-1,-3 24 1,8-38-6,0 1 1,1 0 0,0 0-1,0 0 1,1-1-1,0 1 1,1 0-1,3 11 1,-4-16 1,0-1 0,0 1-1,0-1 1,0 1 0,1-1 0,-1 0 0,1 0 0,0 0-1,-1 0 1,1 0 0,0 0 0,4 3 0,-5-4 0,1-1 1,0 1 0,0 0-1,0 0 1,0-1 0,0 1-1,0-1 1,0 0 0,0 1-1,0-1 1,0 0 0,0 0-1,0 0 1,0 0 0,-1-1-1,1 1 1,0 0 0,0-1-1,2 0 1,2-2 0,-1 1 1,0-1-1,0 0 0,0 0 1,0-1-1,-1 1 0,1-1 1,-1 0-1,0 0 0,6-7 1,1-4 12,19-31 0,-24 35 18,-1 0 0,0 1 0,-1-2 0,0 1-1,-1 0 1,0-1 0,-1 1 0,0-1 0,-1 0-1,0-14 1,0 37 196,1 0 0,0 0-1,1 0 1,0 0 0,1 0-1,0-1 1,8 15 0,-1-3 168,2 0 0,29 38 1,-23-36-262,0 1-1,-2 1 1,0 1 0,21 48 0,-32-61-149,-1 0 0,-1 0-1,0 1 1,-1 0 0,0-1-1,-1 1 1,-1 0-1,0 0 1,-1 0 0,-1 0-1,-4 27 1,5-41-78,-1 6-117,1-7 173,0 0 0,0 0 0,0 0 1,0 0-1,0 0 0,0-1 0,0 1 1,0 0-1,0 0 0,0 0 0,0 0 1,0 0-1,0 0 0,0 0 0,0 0 1,0 0-1,0 0 0,1 0 0,-1 0 0,0 0 1,0 0-1,0 0 0,0 0 0,0 0 1,0 0-1,0 0 0,0 0 0,0 0 1,0 0-1,0 0 0,0 0 0,1 0 1,-1 0-1,0 0 0,0 0 0,0 0 0,0 0 1,0 0-1,0 0 0,0 0 0,0 0 1,0 0-1,0 0 0,0 0 0,0 0 1,0 0-1,0 0 0,0 0 0,1 0 1,-1 0-1,0 1 0,0-1 0,0 0 0,13-19-895</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1.769"/>
    </inkml:context>
    <inkml:brush xml:id="br0">
      <inkml:brushProperty name="width" value="0.05" units="cm"/>
      <inkml:brushProperty name="height" value="0.05" units="cm"/>
      <inkml:brushProperty name="color" value="#FF0066"/>
    </inkml:brush>
  </inkml:definitions>
  <inkml:trace contextRef="#ctx0" brushRef="#br0">119 104 6641,'2'-8'1185,"4"-3"895,-5 9-1821,0 1-1,0 0 1,0-1 0,0 1-1,-1-1 1,1 0 0,0 1-1,-1-1 1,1 1 0,-1-1-1,1 0 1,-1 0 0,0 1-1,0-1 1,0 0 0,0 0-1,0 1 1,0-1 0,0 0-1,-1-2 1,0-16 674,1-4 1122,0 23-2008,0 1 0,0 0 0,-1 0 0,1 0 1,0 0-1,0-1 0,0 1 0,0 0 0,0 0 1,0 0-1,0 0 0,0-1 0,-1 1 1,1 0-1,0 0 0,0 0 0,0 0 0,0 0 1,0 0-1,-1 0 0,1-1 0,0 1 1,0 0-1,0 0 0,0 0 0,-1 0 0,1 0 1,0 0-1,0 0 0,0 0 0,-1 0 0,1 0 1,0 0-1,-11 7 582,1 5-356,-1 0-1,1 1 1,1 0-1,0 0 0,1 1 1,-9 22-1,7-11 289,0 1-1,-10 53 1,19-73-498,0 1 1,0 0-1,1 0 0,0 0 0,0 0 1,0-1-1,1 1 0,0 0 0,1 0 0,-1-1 1,1 1-1,6 12 0,-6-16-49,0 0 1,0 1-1,0-1 0,0 0 1,1 0-1,-1 0 0,1 0 0,0-1 1,0 1-1,0-1 0,0 0 0,0 0 1,0 0-1,1 0 0,-1 0 1,1-1-1,-1 1 0,1-1 0,0 0 1,0 0-1,-1-1 0,1 1 1,0-1-1,6 1 0,2-2 24,1 0 0,-1-1-1,0 0 1,0-1 0,0 0 0,0-1 0,21-10-1,-17 6-257,-2 0-1,1-1 0,-1 0 1,0-2-1,15-14 1,-21 17-568,0 0 0,-1-1 0,0 0 0,-1 0 1,0 0-1,5-12 0,3-6-640</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8.744"/>
    </inkml:context>
    <inkml:brush xml:id="br0">
      <inkml:brushProperty name="width" value="0.05" units="cm"/>
      <inkml:brushProperty name="height" value="0.05" units="cm"/>
      <inkml:brushProperty name="color" value="#FF0066"/>
    </inkml:brush>
  </inkml:definitions>
  <inkml:trace contextRef="#ctx0" brushRef="#br0">251 193 12051,'2'-9'679,"1"1"0,-1-1-1,-1 1 1,1-1 0,-1 1 0,-1-1 0,0-10 0,0 16-581,0 1 0,-1 0 0,1 0 0,0 0 0,-1 0 0,1 0 0,-1 0 0,0 0 0,0 0 0,1 0 0,-1 1 0,-1-1 0,1 0 0,0 0 0,0 1 0,-1-1 0,1 1 0,-1-1 0,1 1 0,-1-1 0,1 1 0,-1 0 0,0 0 0,0 0 0,0 0 0,1 0 0,-1 0 0,0 1 0,0-1 0,0 0 0,0 1 0,-1 0 0,1-1 0,0 1 0,-4 0 0,-1 1 38,-1 0 1,0 0 0,1 0-1,0 1 1,-1 0 0,1 0-1,0 1 1,0 0 0,0 0-1,0 1 1,1 0 0,-1 0-1,-10 9 1,9-6-5,0 1 0,1-1 0,-1 2 0,1-1 0,1 1 0,0 0 1,0 0-1,1 1 0,-5 11 0,3-3 157,-9 34 1,14-44-243,1 1 1,0 0 0,0-1 0,0 1 0,1 0 0,2 11-1,-2-18-38,0-1-1,0 1 0,1 0 1,-1-1-1,1 1 0,-1-1 1,1 1-1,-1-1 0,1 1 1,0-1-1,0 0 0,0 1 1,0-1-1,0 0 0,0 1 1,0-1-1,0 0 0,0 0 1,3 2-1,-1-2 0,-1-1-1,0 1 1,0 0-1,0-1 1,0 1-1,1-1 1,-1 0-1,0 0 1,0 0-1,1 0 1,-1 0 0,4-1-1,2-1 2,1 0 0,-1 0 0,0-1 0,0-1-1,-1 1 1,12-8 0,-9 4-6,0-1 0,0 0-1,-1 0 1,-1-1 0,1-1 0,-1 1 0,-1-1-1,0 0 1,0-1 0,-1 0 0,7-16 0,-2 1 1,-2-1 1,-1 0-1,-1 0 1,4-28-1,-9 39 259,1-31 0,-2 52 159,1 0 0,-1 0 0,1 0 0,3 9 1,1 1 22,29 80 1281,-7-22-867,32 132 1,-53-167-796,3 15-25,17 51-1,-19-85-6,-4-16-134,0-11-283,-2-49-3109,-2 41 1853,1 0 0,0 0 0,5-19 0,6-4-402</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9.174"/>
    </inkml:context>
    <inkml:brush xml:id="br0">
      <inkml:brushProperty name="width" value="0.05" units="cm"/>
      <inkml:brushProperty name="height" value="0.05" units="cm"/>
      <inkml:brushProperty name="color" value="#FF0066"/>
    </inkml:brush>
  </inkml:definitions>
  <inkml:trace contextRef="#ctx0" brushRef="#br0">4 44 12995,'3'-3'2488,"0"-5"2785,5-1-2792,-2-2-369,-4 4-999,-2 1-457,-2 6-464,-1 0-80,-3 6-536,-1 2-696,3 3-1609,1 4 3609,3 4-1424</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9.576"/>
    </inkml:context>
    <inkml:brush xml:id="br0">
      <inkml:brushProperty name="width" value="0.05" units="cm"/>
      <inkml:brushProperty name="height" value="0.05" units="cm"/>
      <inkml:brushProperty name="color" value="#FF0066"/>
    </inkml:brush>
  </inkml:definitions>
  <inkml:trace contextRef="#ctx0" brushRef="#br0">1 54 18844,'3'11'1688,"0"-4"865,4-4-601,-3-3-663,4-2-561,-1-4-400,-1-2-296,2-6-1192,1-2-513,-2-13 729</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29.950"/>
    </inkml:context>
    <inkml:brush xml:id="br0">
      <inkml:brushProperty name="width" value="0.05" units="cm"/>
      <inkml:brushProperty name="height" value="0.05" units="cm"/>
      <inkml:brushProperty name="color" value="#FF0066"/>
    </inkml:brush>
  </inkml:definitions>
  <inkml:trace contextRef="#ctx0" brushRef="#br0">1 0 14027,'2'1'6936,"1"5"-4256,0 10-2241,-2-12 551,8 36 323,1-1 1,19 42-1,38 73-16,-58-131-1110,10 38 0,-1-3-1288,-18-58 1026,0 1-1,0-1 0,0 0 0,0 0 0,0 0 1,0 0-1,0 0 0,0 0 0,0 0 1,0 1-1,0-1 0,0 0 0,0 0 1,0 0-1,0 0 0,0 0 0,0 0 0,0 0 1,1 0-1,-1 1 0,0-1 0,0 0 1,1 0-607,-1 0 606,0 1 0,0-1 0,0 0 1,0 0-1,0 0 0,0 0 0,0 0 0,1 0 1,-1 0-1,0 0 0,0 0 0,0 0 1,0 0-1,0 0 0,0 0 0,0 0 1,1 0-1,-1 0 0,0 0 0,0-1 0,0 1 1,0 0-1,3-6-1864,-2 4 1202,5-9-1307</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30.381"/>
    </inkml:context>
    <inkml:brush xml:id="br0">
      <inkml:brushProperty name="width" value="0.05" units="cm"/>
      <inkml:brushProperty name="height" value="0.05" units="cm"/>
      <inkml:brushProperty name="color" value="#FF0066"/>
    </inkml:brush>
  </inkml:definitions>
  <inkml:trace contextRef="#ctx0" brushRef="#br0">0 1 14035,'35'48'8574,"-3"1"-4396,52 104-677,-71-122-3029,-1 0-1,7 36 1,-4-16-244,-12-39-198,-1 0 0,2 13 0,-1-2-326,-11-59-7227,3 19 4870,-12-32 1,-4 11 1607</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30.750"/>
    </inkml:context>
    <inkml:brush xml:id="br0">
      <inkml:brushProperty name="width" value="0.05" units="cm"/>
      <inkml:brushProperty name="height" value="0.05" units="cm"/>
      <inkml:brushProperty name="color" value="#FF0066"/>
    </inkml:brush>
  </inkml:definitions>
  <inkml:trace contextRef="#ctx0" brushRef="#br0">115 1 14443,'-1'0'6201,"-6"4"-3417,-22 65 1501,5-12-3575,14-37-533,2-1-1,0 1 0,2 1 1,0-1-1,1 1 0,1 0 1,1 1-1,1-1 0,0 31 0,2-50-165,0 1 0,1-1-1,-1 0 1,1 1-1,-1-1 1,1 0-1,0 1 1,0-1-1,0 0 1,0 0 0,0 0-1,1 3 1,-1-5-5,0 1 0,0 0 0,0 0 1,0-1-1,0 1 0,-1-1 0,1 1 0,0-1 1,0 1-1,0-1 0,1 1 0,-1-1 0,0 0 1,0 1-1,0-1 0,0 0 0,0 0 1,0 0-1,0 0 0,0 0 0,0 0 0,1 0 1,-1-1-1,0 1 0,0 0 0,0-1 0,0 1 1,1-1-1,10-5 88,-1 0 1,-1-1-1,1 0 0,-1-1 1,0 0-1,13-14 1,-10 10 15,23-22 182,-12 10-133,0 2 1,2 1 0,41-27 0,-59 44-376,0 0 1,0 1 0,1 0-1,-1 0 1,17-3 0,-1 3-3368,0 4-3709,-2 1 4521</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09:31.132"/>
    </inkml:context>
    <inkml:brush xml:id="br0">
      <inkml:brushProperty name="width" value="0.05" units="cm"/>
      <inkml:brushProperty name="height" value="0.05" units="cm"/>
      <inkml:brushProperty name="color" value="#FF0066"/>
    </inkml:brush>
  </inkml:definitions>
  <inkml:trace contextRef="#ctx0" brushRef="#br0">1 1 21237,'16'0'2608,"-8"1"1457,0 1-1104,-10 3-1649,-3-2-792,0-3-584,-2-3-480,5-2 352</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5:18.010"/>
    </inkml:context>
    <inkml:brush xml:id="br0">
      <inkml:brushProperty name="width" value="0.05" units="cm"/>
      <inkml:brushProperty name="height" value="0.05" units="cm"/>
      <inkml:brushProperty name="color" value="#FF0066"/>
    </inkml:brush>
  </inkml:definitions>
  <inkml:trace contextRef="#ctx0" brushRef="#br0">183 37 5249,'-1'-2'414,"-1"1"-1,1-1 1,-1 1-1,1-1 1,0 0-1,0 1 1,0-1-1,0 0 1,0 0-1,0 0 1,1 1-1,-1-1 1,1 0-1,-2-4 1,-2-1 2374,4 7-2765,0 0 0,0 0 0,1 1 0,-1-1 0,0 0 0,0 0 0,0 0 0,0 0 0,0 0 0,0 0 0,0 0 0,0 0 0,0 0 0,0 1 0,0-1 0,0 0 0,0 0 0,0 0 0,0 0 0,0 0 0,0 0 0,0 0 0,0 0 0,0 0 0,0 1 0,0-1 0,0 0 0,0 0 0,0 0 0,0 0 0,0 0 0,0 0 0,0 0 0,0 0 0,0 0 0,0 1 0,0-1 0,-1 0 0,1 0 0,0 0 0,0 0 0,0 0 0,0 0 0,0 0 0,0 0 0,0 0 0,0 0 0,0 0 0,0 0 0,-1 0 0,1 0 0,0 0 0,0 0 0,0 0 0,0 0 0,0 0 0,0 0 0,0 0 0,0 0 0,0 0 0,-1 0 0,1 0 0,0 0 0,0 0 0,0 0 0,0 0 0,0 0 0,0 0 0,0 0 0,1 16 772,-1-10-605,1-1 0,-1 1-1,1 0 1,1-1 0,1 8-1,-2-11-158,0-1 0,0 1 0,0-1 0,0 1 0,0 0-1,0-1 1,0 0 0,1 1 0,-1-1 0,0 0-1,1 0 1,-1 0 0,1 0 0,-1 0 0,1 0-1,0 0 1,-1 0 0,1 0 0,0-1 0,0 1-1,2 0 1,10 0 86,0 0-1,-1 0 1,1-2-1,0 0 1,24-4-1,10-1 24,452-2 405,-450 9-532,439-32 17,-447 27-28,301-15-171,-254 20 134,165 25 0,-204-18 41,0-2-1,67-1 1,-7-10-21,83 2-8,-93 6 103,-97-2 102,-8 1-90,-8 0 47,-16-6-22,10 2 12,-27 0 0,-202 10-112,212-7 78,0-2 1,0-1-1,-59-12 0,15 1 196,0 3-1,-120 1 1,-163 24-237,240-7 23,6-5-68,-1-6 0,-127-18 0,195 16-15,-1 2 0,0 2 0,0 2 1,-69 12-1,9 5-17,-93 12 32,186-28-46,18-2 37,0 0 0,0 0-1,-1 0 1,1 0-1,0 0 1,0 0 0,0 0-1,0 0 1,0 0 0,0 0-1,0 0 1,0 0-1,0 0 1,0 0 0,-1 0-1,1 0 1,0 0-1,0 0 1,0 0 0,0 0-1,0 0 1,0 0-1,0 0 1,0 1 0,0-1-1,0 0 1,0 0-1,0 0 1,0 0 0,0 0-1,0 0 1,0 0-1,-1 0 1,1 0 0,0 0-1,0 0 1,0 1-1,0-1 1,0 0 0,0 0-1,0 0 1,0 0-1,0 0 1,0 0 0,0 0-1,0 0 1,0 0-1,0 0 1,1 1 0,8 3 2,31 5 19,0-1 1,0-1 0,42 0-1,123-5 160,-196-2-178,1037-5 128,-143 2-260,-830 3 111,0 2 0,0 3 1,100 21-1,-149-20 26,-5-3-22,-1 2 0,21 7-1,-39-12 14,-1 0 1,1 0-1,0 0 0,0 0 0,0 0 0,-1 0 0,1 0 0,0 1 0,0-1 0,0 0 0,0 0 1,-1 0-1,1 0 0,0 0 0,0 1 0,0-1 0,0 0 0,0 0 0,0 0 0,-1 0 0,1 1 0,0-1 1,0 0-1,0 0 0,0 0 0,0 1 0,0-1 0,0 0 0,0 0 0,0 0 0,0 1 0,0-1 0,0 0 1,0 0-1,0 1 0,0-1 0,0 0 0,0 0 0,0 0 0,0 1 0,1-1 0,-1 0 0,0 0 1,0 0-1,0 0 0,0 1 0,0-1 0,0 0 0,1 0 0,-1 0 0,0 0 0,0 0 0,0 1 0,0-1 1,1 0-1,-1 0 0,0 0 0,0 0 0,1 0 0,-20 5-21,-34-2 55,-58-3 0,75-1 35,-410-15 700,-156-40-600,306 22-113,102 12-51,-273-18 1,91 48-19,269 2-25,-158 35 0,245-41 34,1 0-30,-28 10-1,47-14 33,0 0-1,-1 0 1,1 0 0,0 1 0,-1-1-1,1 0 1,0 0 0,-1 0-1,1 0 1,0 0 0,-1 0 0,1 1-1,0-1 1,0 0 0,-1 0 0,1 0-1,0 1 1,0-1 0,0 0 0,-1 0-1,1 1 1,0-1 0,0 0-1,0 1 1,-1-1 0,1 0 0,0 0-1,0 1 1,0-1 0,0 1 0,8 4-89,16 0-9,211-4 107,-146-4 13,586 1-24,-8 1 3,196 17 58,-781-12-59,404 4 27,-482-8-15,67-2-28,-61 1 112,1 0 0,0-1 0,-1 0 0,17-6 0,-27 8-64,1 0 1,-1 0 0,0 0-1,0 0 1,1 0-1,-1 0 1,0 0-1,1 0 1,-1-1-1,0 1 1,0 0-1,1 0 1,-1 0 0,0 0-1,0-1 1,1 1-1,-1 0 1,0 0-1,0 0 1,0-1-1,1 1 1,-1 0-1,0 0 1,0-1-1,0 1 1,0 0 0,0 0-1,1-1 1,-1 1-1,0 0 1,0-1-1,0 1 1,0-1-1,-9-4 379,-18 0-412,20 5-665,0 0-1,1 0 1,-1 1-1,0-1 1,0 2-1,1-1 1,-13 5-1,11 1-735</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5:50.129"/>
    </inkml:context>
    <inkml:brush xml:id="br0">
      <inkml:brushProperty name="width" value="0.05" units="cm"/>
      <inkml:brushProperty name="height" value="0.05" units="cm"/>
      <inkml:brushProperty name="color" value="#FF0066"/>
    </inkml:brush>
  </inkml:definitions>
  <inkml:trace contextRef="#ctx0" brushRef="#br0">661 1480 12907,'14'3'670,"0"0"0,0-1 0,0-1-1,0 0 1,1-1 0,22-3 0,-5 2-69,433-1 2086,-81 2-2064,-2-23-28,370-70 1049,-226-8-281,-475 86-1295,-1-2-1,0-3 1,-2-2-1,-1-1 1,0-3-1,43-33 0,-69 43-28,-1 0 0,-1-2 0,0 0 0,-1-1 0,-1-1 0,20-31 0,-28 38 5,0 0 1,-1 0 0,-1-1 0,12-29-1,-17 37-35,-1 0 0,1 0 0,-1 0-1,0-1 1,-1 1 0,1 0 0,-1 0-1,0 0 1,-1 0 0,0-1 0,0 1 0,0 0-1,-1 0 1,1 0 0,-5-9 0,-74-130 139,65 123-148,-2 0 1,0 1 0,-1 1 0,-1 1-1,-1 0 1,-1 2 0,0 0 0,-31-18-1,-9 0 2,-1 3 0,-70-27 0,-2 9-12,-210-50 0,64 40-2,-5 24-2,-198 22 8,430 13-9,-166 4 23,0 9-1,-223 41 1,376-40-8,0 3 0,1 3 0,1 3 0,-104 50 0,145-60-4,1 1 1,0 2 0,1 0 0,1 1 0,0 1-1,1 1 1,1 0 0,-16 22 0,-13 24 13,-50 88-1,86-134-7,-13 23 0,2 0 1,-19 50 0,32-66-3,1 0 0,2 0 0,0 1 1,1 0-1,-1 38 0,5-36 8,1-1 0,2 0 0,1 0 0,6 31 0,-5-42 7,1 1-1,1-1 0,0 0 1,1-1-1,0 0 0,1 0 0,20 26 1,-11-20 67,2-1 1,0-1 0,2-1-1,0-1 1,0-1 0,2-1-1,0-1 1,1 0 0,0-2 0,45 16-1,-35-18 53,0-2 0,1-1 0,0-1 0,57 0 0,140-13 940,-201 5-920,96-9 382,-98 7-422,0-1 0,36-12 0,-57 14-99,0 0 0,0 0 0,-1-1-1,1 0 1,-1-1 0,0 0 0,9-7-1,-14 10-60,0 1 0,0-1 0,0-1 0,0 1 0,0 0 0,0 0 0,0-1 0,-1 1 0,1-1-1,-1 1 1,0-1 0,0 0 0,0 1 0,0-1 0,0 0 0,-1 0 0,1 0 0,-1 0 0,0 0 0,0 0 0,0 1-1,0-1 1,-1-6 0,0 6-369,1 3 274,0-1 1,0 0-1,0 0 0,0 1 0,0-1 1,0 0-1,0 0 0,-1 1 0,1-1 1,0 0-1,0 1 0,-1-1 0,1 0 1,-1 1-1,1-1 0,-1 0 0,1 1 1,-1-1-1,1 1 0,-1-1 0,0 0 0,-9-2-1292</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18.216"/>
    </inkml:context>
    <inkml:brush xml:id="br0">
      <inkml:brushProperty name="width" value="0.05" units="cm"/>
      <inkml:brushProperty name="height" value="0.05" units="cm"/>
      <inkml:brushProperty name="color" value="#FF0066"/>
    </inkml:brush>
  </inkml:definitions>
  <inkml:trace contextRef="#ctx0" brushRef="#br0">890 2309 6569,'0'-1'217,"-1"0"0,0 0 0,1 0 0,-1 0 0,0 0 0,1 0 0,-1-1 0,1 1 0,0 0 0,-1 0 0,1-1 0,0 1-1,0 0 1,0 0 0,0-1 0,0 1 0,0 0 0,0-2 0,1 2-76,0 0 0,0 0 0,0-1 0,0 1 0,0 0 0,0 0 0,0 0 1,0 0-1,0 0 0,0 0 0,0 1 0,1-1 0,-1 0 0,0 1 0,3-2 0,16-6 285,1 0 0,0 2 0,0 0 0,0 2 1,28-4-1,-13 6-173,-1 1 0,54 5-1,-16 0-218,0-3 0,87-10 0,145-31 103,-154 17-5,521-68 482,-468 62-347,189-23 477,-248 42-275,233 13 0,-188 5-119,254-22-1,-353 6 44,650-37 424,-370 19-408,138 8-148,-476 18-254,130 6 177,-80-2 149,101-7 0,257-34-56,-331 30 328,-41 4-441,83-16 1,-40-1-135,1 4 0,1 6 1,155 4-1,-206 6 142,0-2-1,114-21 1,-4 9 42,-128 12-141,-25 0 62,-1-1 0,0 0 0,25-8 1,54-23 277,-96 33-413,22-8 16,0-1 1,0-2-1,-1 0 0,33-24 0,-44 27 5,63-51-118,-65 50 58,0 0 1,-1 0-1,0-1 1,-1 0-1,8-13 1,-4 3-72,-1 0 0,-1-1-1,-1 0 1,-1-1 0,-1 0 0,-1 0 0,-1-1 0,4-45 0,-6 26-656,-3 1 1,-4-47-1,3 83 716,-1-1 0,1 1 0,-1 0 0,0 0 0,-1 0 0,1 0 0,-1 0 0,0 1 0,-1-1 0,1 1 0,-1 0 0,0 0 0,-8-8 0,-6-2 75,0 0 0,-29-19 1,0 1 101,12 6 1,-5-5-87,-1 2 1,-68-38 0,-176-61-56,-8 15 59,247 97-30,-53-17 303,-1 5 1,-154-25 0,-214 3-282,-91 33-379,76 4 293,-322-51-165,588 42 214,-186-16-12,-4 2 13,131 10-13,-103-2-24,246 23-116,-145 12 1,-132 34-1073,287-26 1021,-188 26 83,1 21 108,-8 2 20,-5-25 8,16-19-23,177-14 20,65-3-25,-52 4 10,95-3 9,0 1 1,1 0 0,-30 11 0,11-1-11,1 2 0,-44 25 0,65-30 5,0 1-1,1 0 1,1 1 0,0 1-1,0 1 1,-17 21 0,20-21-2,-14 17 16,1 1-1,2 1 1,-26 49-1,-71 166 116,106-218-81,2-1 0,2 2 0,0 0-1,2 0 1,-8 59 0,11-31 125,2 0-1,6 80 1,5-72 137,32 135 0,-25-142-217,-3-14 45,1 0 1,3 0-1,30 64 1,-35-91-6,1 0 0,1-1 0,0 0 0,2-1 0,0 0 0,1-1 0,0 0 0,2-2 0,30 24 0,42 14 482,-59-37-414,45 32-1,-65-39-211,0 0 0,0 1 0,9 12 0,-3-3-535,-14-17 454,0 0 0,0 0 1,0-1-1,0 1 1,0 0-1,0-1 0,1 1 1,-1-1-1,3 2 0,1-2-30,0 1 0,0-1 0,0 0-1,7 0 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2.441"/>
    </inkml:context>
    <inkml:brush xml:id="br0">
      <inkml:brushProperty name="width" value="0.05" units="cm"/>
      <inkml:brushProperty name="height" value="0.05" units="cm"/>
      <inkml:brushProperty name="color" value="#FF0066"/>
    </inkml:brush>
  </inkml:definitions>
  <inkml:trace contextRef="#ctx0" brushRef="#br0">1 35 14571,'0'-2'296,"0"0"0,1 0 0,-1-1 0,1 1 0,-1 0-1,1 0 1,0 0 0,0 1 0,0-1 0,0 0 0,0 0 0,1 0 0,1-1-1,-3 2-200,1 1-1,-1-1 0,1 1 1,0-1-1,-1 1 0,1 0 0,0-1 1,-1 1-1,1 0 0,0 0 1,0-1-1,-1 1 0,1 0 0,0 0 1,0 0-1,0 0 0,-1 0 1,1 0-1,0 0 0,0 0 0,-1 0 1,1 0-1,0 0 0,0 1 1,-1-1-1,1 0 0,0 1 0,0-1 1,-1 0-1,1 1 0,0-1 1,-1 1-1,1-1 0,-1 1 0,1-1 1,0 1-1,-1-1 0,0 1 1,1 1-1,6 6 282,-2 0 0,0 1 1,0 0-1,0 0 0,-1 1 0,0-1 1,4 20-1,-1-5 108,20 60 716,37 103 208,-50-154-1313,1-1 0,1 0-1,30 43 1,-45-74-117,25 32 109,-24-30-201,0-1 0,0 0-1,1 1 1,-1-1 0,1 0-1,0-1 1,-1 1 0,1 0 0,0-1-1,3 2 1,-5-3 11,-1 0 0,1 0 0,-1 1 0,1-1 0,-1 0-1,1 0 1,-1 0 0,1 0 0,-1-1 0,1 1 0,-1 0 0,1 0 0,-1 0 0,1 0 0,-1 0 0,1-1 0,-1 1 0,1 0 0,-1 0-1,0-1 1,1 1 0,-1 0 0,1-1 0,-1 1 0,0 0 0,1-1 0,-1 1 0,1-1 0,-1-1-236,1 1 0,0 0 0,-1-1 0,1 1 1,-1-1-1,1 1 0,-1-1 0,1-2 0,-2-17-1208</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20.141"/>
    </inkml:context>
    <inkml:brush xml:id="br0">
      <inkml:brushProperty name="width" value="0.05" units="cm"/>
      <inkml:brushProperty name="height" value="0.05" units="cm"/>
      <inkml:brushProperty name="color" value="#FF0066"/>
    </inkml:brush>
  </inkml:definitions>
  <inkml:trace contextRef="#ctx0" brushRef="#br0">0 1865 11466,'3'0'332,"0"0"0,0 0 0,0-1 0,0 1-1,0-1 1,0 1 0,0-1 0,0 0-1,0 0 1,0 0 0,0-1 0,-1 1 0,1 0-1,0-1 1,-1 0 0,0 0 0,5-4-1,21-17 204,-1-1 0,-1-1 0,-1-2 0,-1 0 0,-2-2 0,33-52 0,175-325 2530,-185 327-2951,-4-2-1,-3-2 1,-4-1 0,-3-2-1,-4-1 1,-4-1 0,12-96-1,-29 140-66,0-51 0,-6 79-38,-1 0 1,0 0-1,-1 0 0,-1 1 1,0-1-1,-9-24 0,11 37-7,0 0-1,-1 0 0,1 0 1,-1 1-1,1-1 1,-1 0-1,0 1 0,0-1 1,0 1-1,0 0 1,-1 0-1,1 0 1,-1 0-1,-4-3 0,5 4 8,1 1 1,-1-1-1,0 0 0,0 1 0,0 0 0,0-1 0,0 1 0,0 0 0,0 0 0,0 0 0,0 0 0,0 0 0,0 1 0,0-1 0,0 0 0,0 1 0,1 0 0,-1-1 0,0 1 1,0 0-1,0 0 0,1 0 0,-4 3 0,1-1 37,-18 15 253,20-17-265,1 1-1,0-1 0,0 1 1,1-1-1,-1 1 0,0-1 1,0 1-1,1-1 0,-1 1 1,1 0-1,-1-1 0,1 1 1,0 0-1,0 3 0,-1 1-7,0 1 0,0 0 0,-1-1 0,0 1 0,-4 11 0,-5 16 18,5 7-34,5-29 0,-1 0-1,0 0 0,0 0 1,-1 0-1,-1-1 1,0 0-1,-8 17 1,12-28-9,0 0 1,0 0 0,0 0 0,-1 0-1,1 0 1,0 1 0,0-1 0,0 0-1,0 0 1,0 0 0,0 0 0,0 0-1,0 0 1,0 0 0,0 0 0,0 0-1,0 1 1,-1-1 0,1 0-1,0 0 1,0 0 0,0 0 0,0 0-1,0 0 1,0 0 0,0 0 0,-1 0-1,1 0 1,0 0 0,0 0 0,0 0-1,0 0 1,0 0 0,0 0 0,-1 0-1,1 0 1,0 0 0,0 0 0,0 0-1,0 0 1,0 0 0,0 0 0,0 0-1,-1-1 1,-2-5 22,0-12-21,2-22-12,2 1-1,2 0 0,2 0 1,1 0-1,2 0 1,14-37-1,-21 71 9,1-1 1,1 1-1,-1-1 0,1 1 0,0 0 0,0 0 0,1 1 0,7-9 0,-10 11 2,2 0-1,-1 0 1,0 1-1,0-1 1,0 1-1,1 0 1,-1 0-1,1 0 1,-1 0-1,1 0 1,-1 0-1,1 1 1,-1-1-1,1 1 1,0-1-1,-1 1 1,1 0-1,0 0 1,-1 1-1,1-1 1,5 2-1,8 3 102,1 1 0,-1 1 0,0 1-1,-1 0 1,0 1 0,16 12 0,28 15 483,-52-32-554,0-1-1,1 0 1,11 3 0,-17-5-25,1 0 0,-1-1 0,1 1-1,0-1 1,-1 0 0,1 0 0,-1 0 0,1 0-1,0 0 1,-1 0 0,1-1 0,-1 1 0,1-1 0,2-1-1,-5 2-4,1 0 0,-1 0 1,0 0-1,0 0 0,0 0 0,1 0 0,-1 0 0,0 0 0,0-1 0,0 1 0,1 0 0,-1 0 0,0 0 0,0 0 0,0-1 0,0 1 0,1 0 0,-1 0 0,0-1 1,0 1-1,0 0 0,0 0 0,0 0 0,0-1 0,0 1 0,0 0 0,0 0 0,0-1 0,0 1 0,0 0 0,0 0 0,0-1 0,0 1 0,0 0 0,0 0 0,0-1 0,0 1 1,0 0-1,0 0 0,0-1 0,0 1 0,0 0 0,-1 0 0,1 0 0,0-1 0,0 1 0,0 0 0,0 0 0,-1 0 0,1 0 0,0-1 0,0 1 0,0 0 0,-1 0 0,1 0 1,-13-6 20,6 5-21,0 0 0,1 1 0,-1 0 0,1 0 0,-1 1 0,0-1 0,1 2 0,-1-1 0,1 1 0,0 0 0,-1 0 0,-5 4 0,-10 4-2,2 1 0,-20 14 0,16-9 36,1 1 0,0 0 0,2 2 0,0 1 0,-22 26 0,31-27 24,10-8-104,2-10 36,0-1-1,0 0 1,0 0 0,0 1-1,0-1 1,1 0-1,-1 0 1,0 1 0,0-1-1,0 0 1,1 0-1,-1 0 1,0 1 0,0-1-1,1 0 1,-1 0-1,0 0 1,0 0-1,1 0 1,-1 1 0,0-1-1,1 0 1,-1 0-1,0 0 1,0 0 0,1 0-1,-1 0 1,0 0-1,1 0 1,-1 0-1,0 0 1,1 0 0,6-2-384,-1 1 1,0-1-1,0 0 1,1 0 0,-1-1-1,-1 0 1,11-6-1,41-28-935</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23.159"/>
    </inkml:context>
    <inkml:brush xml:id="br0">
      <inkml:brushProperty name="width" value="0.05" units="cm"/>
      <inkml:brushProperty name="height" value="0.05" units="cm"/>
      <inkml:brushProperty name="color" value="#FF0066"/>
    </inkml:brush>
  </inkml:definitions>
  <inkml:trace contextRef="#ctx0" brushRef="#br0">554 262 6969,'-5'0'852,"0"0"0,0 1 0,0-1 0,-1 1 0,-6 2 0,8-2-677,1 1 0,-1 0 0,1 0 0,-1 0 0,1 0 0,0 0 0,0 1 0,-4 3 0,-24 26 776,-32 44-1,-2 2 215,-41 55-506,90-106-630,1 0 1,1 1-1,-19 57 0,8-18-9,6-18 25,3 0 0,-17 92 0,1 105 2,19-17-68,13-177 148,3-1 0,14 75 0,-14-111-11,1 0 0,1 0 0,0 0 0,1 0 1,0-1-1,1 0 0,1-1 0,11 17 0,-7-15-22,1-1 0,0 0 0,1 0-1,1-1 1,0-1 0,21 13 0,5 1 1,0-3 1,1-1 0,1-2 0,73 22-1,-103-38 46,1-2 0,0 1-1,0-2 1,0 0 0,0 0 0,23-4-1,83-18 329,-105 17-474,14-3 37,0-2 1,0-1 0,-1-2-1,0 0 1,38-24 0,-29 13-26,92-57 368,-109 65-267,0-1-1,-1-1 0,34-37 1,52-87 16,-83 110-104,-12 17-17,-1 0-1,-1 0 1,0-1 0,-1-1-1,-1 1 1,0-1 0,7-32-1,11-46-3,4-15 46,-14 33-10,7-132 0,-21 171-25,-1-1 0,-1 1 0,-3 0 0,-1 1 0,-17-61 0,-5 13 26,-62-130 1,56 144-35,11 20 7,-2 2 0,-45-65 0,60 98-8,-1 1 1,-1 1 0,0 0-1,-1 1 1,-1 0-1,1 1 1,-2 1 0,0 0-1,0 1 1,0 0-1,-29-10 1,12 8 0,0 2 0,0 1 0,0 2 0,-1 1 0,0 2 0,0 1 0,-49 3 0,64 1-2,1 1 1,-1 0-1,1 2 0,0 0 0,0 1 1,0 0-1,-25 15 0,-7 8-9,-47 37 0,49-32-22,14-11-63,-6 3-1102,-42 38-1,57-39 242</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26.045"/>
    </inkml:context>
    <inkml:brush xml:id="br0">
      <inkml:brushProperty name="width" value="0.05" units="cm"/>
      <inkml:brushProperty name="height" value="0.05" units="cm"/>
      <inkml:brushProperty name="color" value="#FF0066"/>
    </inkml:brush>
  </inkml:definitions>
  <inkml:trace contextRef="#ctx0" brushRef="#br0">714 1533 7050,'9'1'390,"0"-1"1,-1 0-1,1-1 1,0 1-1,0-2 1,11-2-1,49-20 715,-26 8-709,255-69 344,-260 77-693,71-5 1,40 8-4,-4 0 28,-41-3 65,237-7 388,-177 22 60,186-5 1190,-212-14-1117,-1-6-1,175-45 1,-79 8 226,-163 43-450,95-5-1,-72 15-127,108 12 1,-65-1-17,216-11 1,-213-6 269,168 12 0,75 45-352,-32-2 255,-238-34-274,-46-5-147,0-3 0,0-4 0,1-2 0,-1-2-1,107-22 1,163-58 18,-126 36 23,12 17-67,-105 17-14,-70 7-6,74-12 46,-24 0-69,-96 18 32,-1 0 0,0-1 1,1 1-1,-1 0 0,1 0 0,-1-1 0,1 1 1,-1 0-1,0-1 0,1 1 0,-1 0 0,0-1 0,1 1 1,-1-1-1,0 1 0,0 0 0,1-1 0,-1 1 0,0-1 1,0 1-1,0-1 0,0 1 0,1-1 0,-1 1 0,0-1 1,0 1-1,0-1 0,0 1 0,0-1 0,0 1 0,0-1 1,0 1-1,-1-1 0,1 1 0,0-1 0,0 1 0,0 0 1,-1-2-1,-8-18 107,-3 1-72,-25-27 0,22 27-44,-19-28 1,18 16 9,1-1 0,-13-39 0,19 45-14,-1 0 0,-1 1 1,-1 1-1,-28-43 1,32 58 6,0 0 0,-1 0 0,0 1-1,0 0 1,-14-9 0,-57-29 23,18 11-41,39 21 1,0 2 0,-51-19 0,-55-8-82,116 35 75,-342-62-559,225 47 464,52 7 105,-239-48-13,174 19 49,61 17-10,-148-26-1,-8 29 40,84 10-88,-35-9-7,-198-14 15,-568 34 39,703 5-35,-79 3 45,236 0-39,-139 27-1,-425 145-32,578-157 59,-90 14 0,115-29-5,-1-3-1,-85-1 0,111-5-3,-2-1 2,-1 1 0,1 2 0,-1 1 0,-50 10 0,-153 47-84,110-36 68,79-16-17,-74 21 1,32 5-6,54-19 57,-67 18-1,85-29-2,-4 2-8,1 0-1,-30 11 1,44-13-18,0 0 1,1 1-1,-1-1 0,1 2 1,-1-1-1,1 1 1,0 0-1,1 0 1,-1 0-1,-7 12 1,-14 23-13,-42 84 0,63-110 20,0 0 0,1 0 0,1 1 0,0 0 0,1 0 0,1 0 0,0 1-1,1-1 1,0 0 0,4 26 0,3 8-15,25 93-1,-24-112 18,8 29 7,57 208 56,-72-267-61,7 21-65,11 25-1,-15-40-30,0-1 0,0 0 0,0 1-1,1-1 1,0 0 0,0-1 0,0 1 0,0-1-1,8 7 1,-5-7-13,1 0 1,-1-1-1,16 6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32.491"/>
    </inkml:context>
    <inkml:brush xml:id="br0">
      <inkml:brushProperty name="width" value="0.05" units="cm"/>
      <inkml:brushProperty name="height" value="0.05" units="cm"/>
      <inkml:brushProperty name="color" value="#FF0066"/>
    </inkml:brush>
  </inkml:definitions>
  <inkml:trace contextRef="#ctx0" brushRef="#br0">548 1079 5977,'-4'2'638,"1"0"0,-1 1 0,1 0 0,0 0 0,0 0 0,-2 4 0,4-6-374,0 1 0,0 0 0,0 0 0,0 0 0,0-1 0,1 1 1,-1 0-1,1 0 0,0 0 0,-1 0 0,1 0 0,0 0 0,0 0 0,1 4 0,-1-5-151,0 0-1,1 0 0,-1-1 0,1 1 0,-1 0 0,1 0 0,0 0 0,-1-1 1,1 1-1,0 0 0,-1 0 0,1-1 0,0 1 0,0-1 0,0 1 1,0-1-1,-1 1 0,1-1 0,0 1 0,2-1 0,23 8 835,-20-6-721,101 20 1244,-19-4-1076,-38-7-308,0-3 0,1-1 0,0-3 0,70-3-1,-80-3-28,1-3 0,-1-1 0,1-2 0,-2-2 0,72-27 0,24-22-43,56-22 31,-181 77-40,32-12 17,57-28 0,-87 37-5,-1 0 0,0-1 1,-1 0-1,1-1 0,-2 0 0,1-1 0,-1 0 1,15-21-1,-15 17 78,-1 0-1,-1-1 1,0 0 0,-1-1-1,6-17 1,-10 23-32,-1 1-1,0-1 1,0 0-1,-1 0 1,0 0-1,-1 0 1,0 0-1,-1 0 1,0 0 0,-2-10-1,-6-10 253,-23-56 1,21 59-161,4 11-89,-1 0 0,-1 1 0,0-1 0,0 2 0,-2-1 0,0 2 0,0-1 0,-2 2 0,1-1 0,-2 2 0,-25-19 0,-11-2 31,-1 1 1,-73-31-1,-115-33 610,177 73-427,-88-18 1,108 32-240,1 2 1,-1 1-1,-52 3 0,50 4-41,-1 3 0,1 1-1,0 2 1,1 2 0,0 2-1,-56 24 1,14 2-12,2 4 0,-80 53 0,134-77 10,0 2 1,2 0-1,0 2 0,-27 30 1,43-41 2,1 1 0,1 0 1,0 0-1,1 1 0,0 0 1,1 1-1,1 0 0,0 0 1,1 0-1,0 1 0,-4 28 1,5-14 29,2 1 0,2-1 0,0 1 0,2-1 0,10 55 0,-4-47 93,2 0 1,2-1 0,1-1 0,20 39-1,-23-55-46,1-1-1,0 0 0,2 0 1,0-2-1,1 0 0,0 0 1,1-1-1,1-1 0,0-1 1,1 0-1,1-1 0,0-1 1,0 0-1,1-2 1,1 0-1,-1-1 0,1-1 1,1-1-1,39 7 0,-26-8-50,0-3-1,-1 0 0,1-3 1,62-7-1,132-38-868,-207 41 693,87-22 771,-3-3-478</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36.027"/>
    </inkml:context>
    <inkml:brush xml:id="br0">
      <inkml:brushProperty name="width" value="0.05" units="cm"/>
      <inkml:brushProperty name="height" value="0.05" units="cm"/>
      <inkml:brushProperty name="color" value="#FF0066"/>
    </inkml:brush>
  </inkml:definitions>
  <inkml:trace contextRef="#ctx0" brushRef="#br0">417 1000 3201,'-35'2'1701,"-1"-1"0,-68-9 0,89 5-1109,-1 0 0,1-1 0,0-1 0,0 0 0,1-1 0,0 0-1,0-1 1,0-1 0,-15-11 0,23 15-284,4 2-123,0 1 1,0 0 0,0 0-1,0-1 1,1 1-1,-1-1 1,0 0 0,1 0-1,-1 1 1,1-1-1,0 0 1,-1 0-1,-1-4 1,4 6-161,-1 0 1,0 0-1,0 0 0,0-1 1,0 1-1,0 0 0,0 0 1,0 0-1,1 0 0,-1 0 1,0 0-1,0-1 0,0 1 1,0 0-1,0 0 0,1 0 1,-1 0-1,0 0 0,0 0 1,0 0-1,0 0 0,1 0 1,-1 0-1,0 0 0,0 0 1,0 0-1,0 0 0,1 0 0,-1 0 1,0 0-1,0 0 0,0 0 1,0 0-1,1 0 0,-1 0 1,0 0-1,0 0 0,0 0 1,0 1-1,0-1 0,1 0 1,-1 0-1,0 0 0,0 0 1,0 0-1,9 4 210,33 23 700,6 3-241,-19-17-475,0-1 1,2-1-1,-1-2 1,1 0-1,45 5 1,164 5 506,-140-13-468,56 5 224,255 14 470,1-18-744,69-39-12,-115-6 414,-339 35-569,0 0 1,0-2-1,0-1 1,-1-2-1,37-14 1,121-68 431,-178 87-451,5-2-16,-1-2 0,0 1 0,0-1 0,0 0 1,-1-1-1,0 0 0,-1-1 0,0 0 0,0 0 0,-1-1 1,0 0-1,10-18 0,-8 9 16,9-13 2,-2 0 0,-1-1-1,19-69 1,-33 97-12,0 1 0,0-1 0,-1 1 0,1-1 0,-1 0 0,-1 1 0,1-1 0,0 0-1,-1 1 1,0-1 0,0 0 0,-1 1 0,-2-6 0,1 4 12,0 0-1,-1 0 1,0 1-1,0 0 1,-1-1-1,1 1 1,-1 1-1,-8-7 1,-55-48 392,38 31-285,-38-27 0,56 47-106,-1 0 0,0 1 0,-1 0-1,1 1 1,-1 0 0,-26-6 0,-24 0 137,-97-5 0,39 5-82,-316-75-36,31 10-50,304 66-10,-1 4 1,-155 11 0,184 1-36,0 3-1,-111 26 1,-199 45 24,332-69 14,15-3 16,1 1 1,-53 19 0,78-22-9,1 0 0,0 0 0,0 1 0,0 1 0,1 0 0,0 0 0,0 1 0,0 0 0,1 1 0,1 0 0,-12 16 0,9-8 0,0 0-1,2 0 0,0 1 0,1 0 0,1 1 0,0 0 0,-5 31 0,8-25 0,0 1 0,2-1 0,1 1 0,1 0 0,6 38 0,-2-34 44,2 0-1,2 0 1,0-1-1,2 0 1,1 0-1,2-2 1,0 1-1,2-1 1,1-1-1,30 38 1,-36-53 24,0 0 0,0-1 0,1 0 0,0-1-1,1 0 1,0 0 0,0-2 0,1 0 0,18 8 0,-15-9-58,0-1 0,1 0-1,-1-2 1,1 0 0,-1-1 0,1 0 0,32-2-1,-4-4-1282,59-12 0,-56 7-240,31-2 78</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39.374"/>
    </inkml:context>
    <inkml:brush xml:id="br0">
      <inkml:brushProperty name="width" value="0.05" units="cm"/>
      <inkml:brushProperty name="height" value="0.05" units="cm"/>
      <inkml:brushProperty name="color" value="#FF0066"/>
    </inkml:brush>
  </inkml:definitions>
  <inkml:trace contextRef="#ctx0" brushRef="#br0">1 1299 10346,'1'-15'3689,"5"0"-3216,0 0 0,1 0 0,14-21 0,5-8 361,210-349 3223,-229 383-3991,32-42 127,-35 47-189,0 0 0,1 1 0,-1 0-1,1 0 1,0 0 0,0 1-1,10-6 1,-14 8-5,0 1 0,1-1 0,-1 1 1,0-1-1,0 1 0,1-1 0,-1 1 0,0 0 0,1 0 0,-1 0 0,0 0 0,1 0 0,-1 0 0,0 0 1,1 0-1,-1 0 0,0 1 0,1-1 0,-1 1 0,2 0 0,-1 0 0,-1 0-1,1 1 1,-1-1-1,0 0 1,1 0-1,-1 1 1,0-1-1,0 1 1,0-1-1,0 1 1,-1 0-1,1-1 1,1 4-1,0 3-2,0 0-1,-1 1 0,1-1 1,-2 0-1,1 12 0,-5 109 1,0 43 134,4-171-127,0 0 1,0 1 0,0-1 0,0 0-1,0 0 1,0 0 0,1 0 0,-1 0-1,0 0 1,0 0 0,1 0 0,-1 0-1,1 0 1,-1 0 0,1 0 0,-1 0-1,1 0 1,0 0 0,-1-1 0,1 1-1,0 0 1,1 1 0,-1-2 3,1 0 0,-1 1-1,1-1 1,-1 0 0,0 0 0,1 0 0,-1 0 0,1 0-1,-1 0 1,0-1 0,1 1 0,-1 0 0,0-1 0,1 1-1,-1-1 1,0 0 0,2 0 0,5-4 23,1 1-1,-1-2 1,0 1 0,-1-1-1,1 0 1,-1-1 0,9-11-1,41-58 134,-38 49-88,240-369 2876,-154 230-2131,-99 157-801,74-111 143,-57 89-198,46-48-1,-67 77 20,5-5-160,0-1 0,0 0-1,8-11 1,-14 17 44,0 0 0,0 1-1,0-1 1,0 0 0,0 0 0,0 0 0,-1 0 0,1 0-1,-1 0 1,1 0 0,-1 0 0,0 0 0,0 0 0,1-1 0,-2 1-1,1 0 1,0 0 0,0 0 0,-1 0 0,1 0 0,-1 0 0,-1-4-1,1 5-38,0 0 0,0 0 0,0 0 0,0 0 0,0 0 0,-1 0 0,1 0 0,0 0 0,0 0 0,-1 1 0,1-1 0,-1 1 0,1-1 0,-1 1 0,1-1 0,0 1 0,-1 0 0,-2-1 0,-28 0-2625,6 3 1582</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39.779"/>
    </inkml:context>
    <inkml:brush xml:id="br0">
      <inkml:brushProperty name="width" value="0.05" units="cm"/>
      <inkml:brushProperty name="height" value="0.05" units="cm"/>
      <inkml:brushProperty name="color" value="#FF0066"/>
    </inkml:brush>
  </inkml:definitions>
  <inkml:trace contextRef="#ctx0" brushRef="#br0">2 88 11098,'0'0'64,"0"-1"-1,0 1 0,-1 0 0,1 0 0,0-1 1,0 1-1,0 0 0,0 0 0,0-1 0,0 1 1,0 0-1,0 0 0,-1-1 0,1 1 0,0 0 0,0-1 1,0 1-1,0 0 0,0 0 0,0-1 0,0 1 1,1 0-1,-1 0 0,0-1 0,0 1 0,0 0 1,0 0-1,0-1 0,0 1 0,0 0 0,1 0 1,-1-1-1,0 1 0,0 0 0,0 0 0,1 0 1,-1-1-1,0 1 0,0 0 0,12-8 1318,14-5 593,38-14-1,-32 14-733,-24 10-958,0 0 0,0 1 1,0-1-1,1 1 1,-1 1-1,9-1 0,-14 2-226,0 0 0,0 0 0,0 0 0,0 1 0,-1-1 0,1 1-1,0-1 1,0 1 0,0 0 0,0 0 0,-1 1 0,1-1 0,-1 0 0,1 1-1,-1 0 1,1-1 0,-1 1 0,0 0 0,0 0 0,4 4 0,-3 0-1,1 1 0,0-1 1,-1 1-1,-1-1 0,1 1 1,-1 0-1,0 0 0,0 0 1,-1 0-1,0 1 0,0-1 1,-1 0-1,0 9 0,-1-9-261,1 1-1,-1 0 0,0-1 1,-1 1-1,1-1 0,-2 0 0,1 1 1,-1-1-1,0 0 0,0 0 1,-1-1-1,-6 9 0,-2-5-3587,11-8 2577</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0.162"/>
    </inkml:context>
    <inkml:brush xml:id="br0">
      <inkml:brushProperty name="width" value="0.05" units="cm"/>
      <inkml:brushProperty name="height" value="0.05" units="cm"/>
      <inkml:brushProperty name="color" value="#FF0066"/>
    </inkml:brush>
  </inkml:definitions>
  <inkml:trace contextRef="#ctx0" brushRef="#br0">11 1 9234,'-8'1'1648,"5"7"2585,5-1-1960,9 7-369,1 0-192,4 2-775,-5 5-305,0-1-336,-1 1-288,6-4 2440,6-3-1783</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2.497"/>
    </inkml:context>
    <inkml:brush xml:id="br0">
      <inkml:brushProperty name="width" value="0.05" units="cm"/>
      <inkml:brushProperty name="height" value="0.05" units="cm"/>
      <inkml:brushProperty name="color" value="#FF0066"/>
    </inkml:brush>
  </inkml:definitions>
  <inkml:trace contextRef="#ctx0" brushRef="#br0">47 2354 10298,'2'-3'2682,"3"-2"-2274,-1 1 0,0-1 1,0 1-1,-1-1 0,1 0 0,-1 0 0,0-1 0,-1 1 0,1-1 0,-1 1 1,3-12-1,0-6 494,4-40 0,-7 51-617,4-44 674,-3-87-1,-4 119-851,-1 1-1,-1-1 1,-1 1-1,-1 0 1,-1 0 0,-13-31-1,17 48-103,-2 0 1,1 1-1,0-1 0,-8-8 0,10 13-3,1-1 0,-1 1-1,0 0 1,0 0 0,0 0-1,0 0 1,0 0 0,0 1-1,-1-1 1,1 0 0,0 0-1,0 1 1,-1-1 0,1 1-1,0-1 1,-1 1 0,1-1-1,0 1 1,-1 0 0,1 0-1,0 0 1,-1-1 0,1 1-1,-1 1 1,1-1 0,0 0-1,-1 0 1,-1 1 0,2 0 0,0-1-1,0 1 1,0 0 0,0 0 0,0 0-1,0 0 1,0 0 0,0 1 0,1-1 0,-1 0-1,0 0 1,1 0 0,-1 1 0,0-1-1,1 0 1,0 1 0,-1-1 0,1 0 0,0 1-1,0 1 1,-1 34 36,1-31-24,1 9 2,1-1 1,0 1 0,1-1 0,0 0-1,2 0 1,-1 0 0,2 0 0,0-1 0,0 1-1,9 11 1,-12-20-9,0-1 0,0 0 1,1 0-1,-1-1 0,1 1 0,0-1 0,0 1 0,0-1 0,0-1 0,0 1 0,1 0 1,0-1-1,-1 0 0,1 0 0,7 1 0,-8-2-3,0 0 0,0-1 0,-1 1 0,1-1 0,0 0 0,0 0 0,0-1 0,-1 1 0,1-1 0,0 0 0,0 0 0,-1 0 0,1 0 0,-1-1 0,1 1 0,-1-1 0,0 0 0,1 0 0,-1 0 0,0-1 0,4-3 0,-1 0 0,-1-1 1,1 0-1,-1 0 0,0-1 0,-1 0 0,0 1 1,0-1-1,0-1 0,2-9 0,3-13 5,5-39 0,-3 15 6,-5 25-5,10-38 12,-13 59 28,0 1-1,0-1 1,1 1 0,0 0 0,7-11-1,-9 17-12,1-1-1,-1 1 0,0-1 1,0 1-1,1 0 0,0 0 1,-1 0-1,1 0 0,0 0 1,0 1-1,0-1 0,4-1 1,-5 3-24,-1-1 0,1 1 1,0-1-1,0 1 0,0 0 0,0 0 1,0 0-1,0 0 0,0 0 0,0 0 1,0 1-1,0-1 0,-1 1 0,1-1 1,0 1-1,0 0 0,0-1 1,-1 1-1,1 0 0,0 0 0,-1 0 1,3 2-1,2 3 19,0 1-1,0 0 1,7 9 0,0 2 41,-12-18-72,-1 0 0,0 1 0,0-1 0,0 0 0,0 0 1,0 0-1,0 0 0,0 1 0,0-1 0,0 0 0,1 0 0,-1 0 1,0 0-1,0 0 0,0 0 0,0 0 0,0 0 0,1 1 1,-1-1-1,0 0 0,0 0 0,0 0 0,0 0 0,1 0 1,-1 0-1,0 0 0,0 0 0,0 0 0,1 0 0,-1 0 1,0 0-1,0 0 0,0 0 0,0 0 0,1 0 0,-1 0 1,0 0-1,0 0 0,0-1 0,4-7-6,-3-12-23,-1 19 27,-1-28-44,1-7-47,4-36 1,-3 62 86,0 1 0,1-1 1,0 0-1,1 1 1,0 0-1,1-1 1,0 1-1,8-14 0,-10 21 11,0-1-1,0 1 1,0 0-1,0 0 1,0-1-1,0 2 1,1-1-1,-1 0 1,1 0-1,0 1 1,-1-1-1,1 1 0,0 0 1,0 0-1,-1 0 1,1 0-1,0 1 1,4-1-1,5 0 34,0 0 0,-1 2 0,19 1-1,-20 0-5,-1-1 0,1-1 0,-1 0 0,1 0-1,13-2 1,-18 0-26,0 1-1,0-1 0,0 0 1,-1-1-1,1 1 1,0-1-1,-1 0 0,0 0 1,0 0-1,0 0 1,0-1-1,0 0 0,-1 0 1,1 0-1,-1 0 1,0 0-1,3-8 0,3-6 17,-1 0-1,-1 0 0,6-27 0,-9 33-12,0-3-6,-1 1 1,0-1-1,-1 0 1,-1 0 0,0 0-1,-1 0 1,0 0-1,-1 0 1,-1 0-1,-7-28 1,4 25 9,4 12-7,0 0-1,-1 1 1,0-1-1,0 1 1,0 0-1,-1-1 0,-5-8 1,7 14-6,1-1 0,0 1 1,-1-1-1,1 1 0,0-1 0,-1 1 1,1 0-1,0-1 0,-1 1 0,1 0 1,-1-1-1,1 1 0,-1 0 0,1 0 1,-1-1-1,1 1 0,-1 0 0,1 0 1,-1 0-1,1 0 0,-1-1 0,0 2 0,1-1 0,-1 0 0,1 0-1,0 0 1,-1 1 0,1-1-1,0 0 1,0 0 0,-1 1-1,1-1 1,0 0 0,0 1-1,-1-1 1,1 0 0,0 1 0,0-1-1,0 1 1,0-1 0,-1 0-1,1 1 1,0 0 0,-3 27-22,3-25 21,0 3 28,1-1 1,-1 0-1,1 0 1,0 1-1,0-1 1,0 0-1,1 0 1,-1 0-1,1 0 1,1 0-1,-1 0 1,1-1-1,0 1 1,0-1-1,0 0 1,5 6-1,-5-8 0,-1 1-1,2 0 1,-1-1 0,0 0-1,0 0 1,1 0-1,-1 0 1,1 0 0,-1-1-1,1 1 1,0-1-1,-1 0 1,1 0 0,0 0-1,0-1 1,0 0-1,0 1 1,0-1 0,0-1-1,0 1 1,0 0-1,0-1 1,4-1 0,-3 0-19,0 1 0,1-1 0,-1-1 0,0 1 0,0-1 0,0 0 0,-1 0 0,1 0 0,-1-1 0,1 0 0,-1 1 0,0-2 0,-1 1 0,1 0 0,-1-1 0,0 1 1,4-9-1,1-4-4,-1 0 0,-1-1 0,7-34 1,-2 6 2,-10 43-3,0 0 1,0 0-1,0 0 1,0 0-1,0 0 1,1 0-1,0 0 1,-1 1-1,1-1 1,0 0-1,0 1 1,5-4-1,-4 3 0,0 2 1,1-1-1,-1 0 0,0 1 1,1-1-1,0 1 0,-1 0 0,1 1 1,0-1-1,5 0 0,0-1 62,-1 0 0,1 0 0,0-1 0,-1 0 0,1 0 0,-1-1 0,0-1 0,0 1 0,-1-1 0,1 0 0,-1-1 0,0 0 0,0 0 0,-1 0 0,0-1-1,0 0 1,-1 0 0,0-1 0,0 1 0,0-1 0,4-12 0,29-107-34,-20 59-8,-23 98-16,-2 37 0,7-62-6,0 0 1,0-1-1,1 1 0,0 0 0,0-1 0,0 1 1,1-1-1,0 0 0,2 6 0,-3-9-2,0 1 1,0-1-1,0 1 0,0-1 0,0 1 0,0-1 0,0 0 0,0 0 0,1 1 0,-1-1 1,0 0-1,1 0 0,-1 0 0,1 0 0,0-1 0,-1 1 0,1 0 0,0-1 1,-1 1-1,1-1 0,0 1 0,-1-1 0,1 0 0,0 0 0,0 0 0,0 0 0,2 0 1,-2-1-3,0 1-1,0-1 1,0 0 0,0 0 0,0 0 0,0 0 0,-1 0 0,1 0 0,0 0 0,-1 0 0,1-1 0,0 1 0,-1-1 0,0 1 0,1-1 0,-1 0 0,0 1 0,0-1 0,0 0-1,0 0 1,0 0 0,0 0 0,-1 0 0,1 0 0,-1 0 0,1 0 0,-1-2 0,2-7-30,-1-1 1,0 1-1,-1-18 1,0 28 29,-2-25-112,1 18 52,0 0-1,1 1 1,0-1-1,0 0 0,1 0 1,2-13-1,-3 20 59,1 0-1,-1 1 1,0-1-1,1 0 1,-1 1-1,0-1 1,1 1-1,-1-1 1,0 1 0,1-1-1,-1 1 1,1-1-1,-1 1 1,1-1-1,0 1 1,-1-1-1,1 1 1,-1 0-1,1 0 1,0-1-1,-1 1 1,1 0 0,0 0-1,0-1 1,1 1-2,1 0 1,-1 0 0,0 0-1,0 0 1,1 0 0,-1 1 0,4 0-1,1 1 4,0 0 0,0 1-1,-1 0 1,9 5 0,-2 0 5,-1 2 1,0 0 0,-1 0-1,0 1 1,0 0 0,13 19-1,-10-10 1,-1 0-1,-1 1 0,15 33 0,-19-32 5,-1 0 0,-1 0 0,-1 1 0,-1-1 0,-1 1-1,-1 0 1,-1 25 0,-1-45-9,-2 19-1,2-22 2,0 1 0,0-1-1,0 0 1,0 1-1,0-1 1,0 0 0,0 1-1,-1-1 1,1 1-1,0-1 1,0 0 0,0 1-1,0-1 1,-1 0 0,1 1-1,0-1 1,0 0-1,-1 0 1,1 1 0,0-1-1,-1 0 1,1 0-1,0 1 1,-1-1 0,1 0-1,0 0 1,-1 0-1,1 0 1,-1 1 0,1-1-1,0 0 1,-1 0 0,1 0-1,-1 0 1,1 0-1,0 0 1,-1 0 0,1 0-1,-1 0 1,1 0-1,0 0 1,-1-1 0,1 1-1,0 0 1,-1 0-1,1 0 1,-1-1 0,-3-1-5,0-1 1,1 0 0,-1 0 0,1 0-1,0 0 1,-1-1 0,1 1-1,1-1 1,-1 0 0,1 0-1,-4-7 1,-2-5-7,-9-32 0,6 10-87,2 0-1,-6-62 1,4-80-217,8-4 300,3 180 16,0-20 48,0 24-48,0 0 1,0 0 0,0-1 0,0 1 0,0 0 0,0 0-1,0 0 1,0 0 0,0-1 0,0 1 0,0 0 0,1 0-1,-1 0 1,0 0 0,0-1 0,0 1 0,0 0 0,0 0-1,0 0 1,1 0 0,-1 0 0,0 0 0,0-1 0,0 1-1,0 0 1,1 0 0,-1 0 0,0 0 0,0 0 0,0 0-1,1 0 1,8 7 86,-2 1-29,0 0 8,0 0 1,0 0 0,12 9 0,-17-16-56,0 1 0,0-1 0,0 1 0,0-1 0,1 0 0,-1 0 0,0 0 0,1 0 0,-1 0 0,1-1 0,-1 1 0,1-1 0,-1 1 0,1-1 0,0 0 1,-1 0-1,1 0 0,-1 0 0,4-1 0,-4 0-9,0 0 0,0 0 0,-1 0 0,1 0 0,0 0 0,-1 0 0,1-1 0,-1 1 0,0 0 0,1-1 0,-1 1 0,0-1 0,0 0 0,0 1 0,0-1 1,0 0-1,0 1 0,-1-1 0,1 0 0,0 0 0,0-3 0,1-5 2,0 0 1,0-18 0,-2-127 50,0 154-56,0 0 0,0 0 1,0 0-1,0-1 1,0 1-1,0 0 0,0 0 1,1 0-1,-1 0 0,0 0 1,1 0-1,-1 0 0,1 0 1,-1 0-1,1 0 0,-1 0 1,1 1-1,-1-1 1,1 0-1,0 0 0,0 0 1,-1 1-1,1-1 0,1-1 1,0 2-1,-1 0 0,0 0 0,1 0 0,-1-1 0,0 1 1,1 1-1,-1-1 0,0 0 0,0 0 0,1 0 0,-1 1 1,0-1-1,0 1 0,1-1 0,-1 1 0,2 0 0,6 5 44,-1-1-1,0 2 1,14 11-1,0 5 173,-1 0 0,-1 1-1,-1 2 1,-1 0 0,-1 0 0,-2 2-1,0 0 1,-2 0 0,-1 1 0,-2 1-1,0 0 1,5 37 0,14 60-3077,-25-107 2408</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3.051"/>
    </inkml:context>
    <inkml:brush xml:id="br0">
      <inkml:brushProperty name="width" value="0.05" units="cm"/>
      <inkml:brushProperty name="height" value="0.05" units="cm"/>
      <inkml:brushProperty name="color" value="#FF0066"/>
    </inkml:brush>
  </inkml:definitions>
  <inkml:trace contextRef="#ctx0" brushRef="#br0">96 98 13451,'0'-12'376,"1"5"48,-1-1-1,0 1 1,-1 0 0,1 0 0,-1-1 0,-1 1-1,0 0 1,-2-8 0,3 14-368,1 0 0,0 1 1,0-1-1,-1 0 0,1 1 0,-1-1 0,1 0 0,-1 1 1,1-1-1,-1 1 0,1-1 0,-1 1 0,1-1 0,-1 1 1,0-1-1,1 1 0,-1-1 0,0 1 0,0 0 0,1-1 1,-1 1-1,0 0 0,1 0 0,-1 0 0,0-1 0,0 1 1,0 0-1,1 0 0,-1 0 0,0 0 0,0 0 0,0 1 1,1-1-1,-1 0 0,0 0 0,0 0 0,1 1 0,-1-1 1,0 0-1,1 1 0,-1-1 0,0 1 0,1-1 1,-1 0-1,0 2 0,-3 1 104,1 0 1,0 0-1,0 0 0,0 1 1,0-1-1,-3 8 0,0 0 69,1-1 0,0 1 1,-5 18-1,9-25-196,0 1 0,0-1 0,0 0 1,0 1-1,1-1 0,0 1 0,0-1 0,0 1 1,0-1-1,1 0 0,0 1 0,2 7 1,-1-9-23,0 0 1,0 0 0,0 0 0,0-1-1,0 1 1,0-1 0,1 1 0,-1-1-1,1 0 1,0 0 0,0 0 0,0 0-1,0-1 1,0 1 0,0-1 0,5 2-1,6 1 64,1 0 1,19 3-1,-32-7-62,79 7 481,1 0 367,-71-6-694,-1 1-1,0 1 1,0 0 0,0 0 0,16 9-1,-24-12-135,0 1 0,0 1 0,0-1-1,-1 0 1,1 0 0,0 1 0,-1-1-1,1 1 1,-1-1 0,1 1-1,-1 0 1,0-1 0,0 1 0,2 3-1,-3-3-11,1 0 0,-1-1 0,0 1 0,0-1 0,0 1 0,0-1 0,0 1 0,0 0 0,0-1 0,0 1 0,-1-1 0,1 1 0,-1-1 0,1 1 0,-1-1 0,1 1 0,-1-1 0,0 1 0,0-1 0,0 0 0,-1 2 0,-2 1-30,0 0-1,0 0 1,0 0-1,0-1 1,-1 0-1,1 0 0,-1 0 1,0 0-1,0-1 1,0 1-1,0-1 1,0-1-1,-6 2 1,4-1-361,-1-1 0,1 1 0,0-2 0,-1 1 1,1-1-1,0 0 0,-1 0 0,1-1 1,-10-2-1,14 2 57,0 0 0,-1 0 0,1-1 0,0 1 0,0-1 0,-4-2 0,-18-18-1085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3.448"/>
    </inkml:context>
    <inkml:brush xml:id="br0">
      <inkml:brushProperty name="width" value="0.05" units="cm"/>
      <inkml:brushProperty name="height" value="0.05" units="cm"/>
      <inkml:brushProperty name="color" value="#FF0066"/>
    </inkml:brush>
  </inkml:definitions>
  <inkml:trace contextRef="#ctx0" brushRef="#br0">1 692 13243,'26'-26'2759,"3"-2"-719,-1-1-1,47-64 1,-72 87-1937,1 0-1,-1 0 1,0 0 0,0-1 0,2-8-1,-5 14-90,1 0-1,-1-1 0,0 1 0,1 0 0,-1 0 0,0 0 0,0-1 1,0 1-1,0 0 0,0 0 0,0-1 0,0 1 0,0 0 0,0 0 1,-1-1-1,1 1 0,0 0 0,-1 0 0,1 0 0,-1 0 0,1 0 1,-1-1-1,0 1 0,0 0 0,1 0 0,-1 1 0,0-1 1,0 0-1,0 0 0,0 0 0,0 0 0,0 1 0,0-1 0,0 1 1,0-1-1,0 1 0,-2-2 0,0 2 24,0-1-1,-1 0 1,1 1-1,0 0 1,0-1-1,0 1 1,0 0 0,0 1-1,0-1 1,0 1-1,0-1 1,0 1-1,0 0 1,0 0 0,-5 2-1,4 0 69,0-1 0,0 1 0,1 0-1,-1 0 1,1 0 0,0 0 0,0 1 0,0-1 0,-5 8 0,3-3 32,1 1 0,0-1 1,1 1-1,-1 0 1,1 0-1,1 0 1,0 0-1,0 0 0,1 1 1,0 9-1,1 5 1,1-1-1,5 26 0,-5-42-114,1 0 0,-1 0 1,1 0-1,1 0 0,-1 0 0,1 0 0,1-1 1,-1 1-1,1-1 0,9 11 0,-8-12-18,0-1-1,1 0 1,0 0 0,-1 0 0,2-1-1,-1 0 1,0 0 0,1-1-1,-1 1 1,1-1 0,0-1 0,-1 1-1,12 0 1,-12-2-263,0 1-1,0-1 1,-1 0-1,1 0 1,0-1-1,0 0 1,-1 0-1,1 0 1,0-1-1,-1 1 1,1-1-1,-1-1 1,0 1-1,0-1 1,0 0-1,7-5 1,-5 1-927,0 0 0,-1-1 0,9-13 0,4-7-375</inkml:trace>
  <inkml:trace contextRef="#ctx0" brushRef="#br0" timeOffset="1">522 364 11282,'0'-1'270,"-1"0"1,0 0-1,0 0 0,0 0 0,0 0 0,1 0 0,-1 0 0,0 1 0,0-1 0,-1 0 0,1 1 0,0-1 0,0 1 0,0-1 0,0 1 0,0-1 0,-1 1 0,1 0 0,0 0 1,0-1-1,-1 1 0,1 0 0,0 0 0,0 0 0,-1 1 0,1-1 0,0 0 0,0 0 0,-1 1 0,1-1 0,0 0 0,0 1 0,-1 0 0,-2 1 122,1 0 0,-1 0 0,1 0 0,0 0-1,0 1 1,0-1 0,0 1 0,0 0 0,-3 4 0,1 0-154,1 1 0,-1 0 0,1 0 0,1 0 0,0 1 0,0-1 0,0 1 1,1 0-1,-2 17 0,3-20-207,1 0 1,0 0 0,0 1 0,0-1-1,1 0 1,0 0 0,0 1-1,0-1 1,1 0 0,0 0-1,0 0 1,1-1 0,-1 1-1,7 10 1,-8-15-31,0 0-1,-1 0 0,1-1 1,0 1-1,-1 0 0,1 0 1,0 0-1,0 0 0,0-1 1,0 1-1,0 0 1,0-1-1,0 1 0,0-1 1,0 1-1,0-1 0,0 1 1,0-1-1,0 0 1,0 0-1,2 1 0,-2-1 2,0-1-1,0 1 1,0-1-1,0 1 1,0-1-1,0 1 1,0-1-1,0 1 1,-1-1-1,1 0 1,0 1 0,-1-1-1,1 0 1,0 0-1,-1 1 1,1-1-1,-1 0 1,1 0-1,0-1 1,2-6 7,0 0-1,0 0 1,-1 0 0,2-12 0,8-71-13,-12 91 4,0 0 1,0-1-1,0 1 1,0 0-1,0 0 1,0 0-1,0 0 0,0-1 1,0 1-1,0 0 1,0 0-1,0 0 1,0 0-1,0-1 1,0 1-1,0 0 1,0 0-1,0 0 0,1 0 1,-1 0-1,0-1 1,0 1-1,0 0 1,0 0-1,0 0 1,0 0-1,0 0 1,1 0-1,-1-1 0,0 1 1,0 0-1,0 0 1,0 0-1,0 0 1,1 0-1,-1 0 1,0 0-1,0 0 1,0 0-1,0 0 0,1 0 1,-1 0-1,0 0 1,0 0-1,0 0 1,0 0-1,1 0 1,-1 0-1,0 0 1,0 0-1,0 0 1,0 0-1,1 0 0,-1 0 1,0 0-1,0 0 1,9 9-16,-6-6 16,8 6-19,1 0 0,0 0 0,0-1 0,1-1 0,0 0 0,23 9 0,-34-16-134,0 1-1,0-1 1,1 1-1,-1-1 1,0 0-1,0 0 1,0 0-1,0 0 0,0 0 1,1 0-1,-1 0 1,0-1-1,0 1 1,0-1-1,0 0 1,2-1-1,0 0-300,-1 0-1,0 0 1,1 0 0,-1-1 0,0 1 0,-1-1-1,1 0 1,3-4 0,-1 0-334,-1 1 1,1-1-1,-2 0 0,1-1 1,-1 1-1,0-1 0,0 1 1,1-11-1,4-50-2811,-6 22 8514,-2 48-4387,1 0 1,0 0-1,0 0 1,-1 0-1,1 0 1,0 0-1,0 0 1,1-1-1,0 3 0,4 4 413,-4-4-660,0 0-1,1 0 1,0 0 0,0 0 0,0-1-1,0 1 1,0-1 0,1 0 0,0 0-1,0 0 1,0 0 0,0-1 0,6 4-1,-8-5-200,1 0-1,-1-1 1,1 1-1,0 0 0,0-1 1,-1 1-1,1-1 1,0 0-1,0 0 0,-1 0 1,1 0-1,0-1 1,0 1-1,-1-1 0,1 0 1,0 1-1,-1-1 1,1 0-1,-1-1 0,1 1 1,-1 0-1,0-1 1,1 1-1,2-4 0,0 1-10,-1 0 0,0 0-1,0-1 1,0 0 0,-1 1 0,1-1-1,-1-1 1,-1 1 0,1 0-1,-1-1 1,1 1 0,-2-1-1,1 0 1,-1 0 0,1 0-1,-2 0 1,1-6 0,0 3 23,-2-1 0,1 1 1,-2 0-1,1 0 0,-1-1 0,0 1 1,-1 1-1,0-1 0,-1 0 1,-5-11-1,-14-18-869,14 25-31,1 0-1,1-1 0,-10-24 1,17 38 646,-1-1 1,1 0 0,0 0-1,-1 0 1,1 1-1,0-1 1,0 0 0,0 0-1,0 0 1,0 0-1,0 1 1,0-1 0,0 0-1,0 0 1,0 0-1,0 0 1,1 1 0,-1-1-1,1-1 1,0 1 147,0 0 0,0 0 0,0 0 0,0 1 1,1-1-1,-1 0 0,0 1 0,1-1 0,-1 1 0,0-1 1,3 0-1,21-6 281</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3.421"/>
    </inkml:context>
    <inkml:brush xml:id="br0">
      <inkml:brushProperty name="width" value="0.05" units="cm"/>
      <inkml:brushProperty name="height" value="0.05" units="cm"/>
      <inkml:brushProperty name="color" value="#FF0066"/>
    </inkml:brush>
  </inkml:definitions>
  <inkml:trace contextRef="#ctx0" brushRef="#br0">0 1 11835,'3'19'2127,"1"0"0,1 1 1,1-1-1,1-1 1,13 28-1,-7-22-1024,1-1-1,1 0 1,26 29-1,8-1-777,2-1 1,68 50-1,-114-97-382,-3-1-122,1 0-1,-1 0 1,1 0-1,-1 0 1,0 0-1,0 0 0,0 1 1,0-1-1,0 1 1,0 0-1,-1-1 0,3 6 1,-4-8 109,0 0-1,0 1 1,0-1 0,0 0 0,0 0-1,0 0 1,0 0 0,0 0 0,0 0-1,0 0 1,0 0 0,0 1 0,0-1 0,0 0-1,0 0 1,0 0 0,0 0 0,0 0-1,0 0 1,0 0 0,0 1 0,0-1-1,0 0 1,0 0 0,0 0 0,0 0-1,0 0 1,0 0 0,0 0 0,-1 1-141,1-1 141,0 0-1,0 0 1,0 0 0,0 0 0,0 0-1,0 0 1,0 0 0,-1 0 0,1 0-1,0 0 1,0 0 0,0 0 0,0 0 0,-7-2-1128,-6-5 1204,12 6-43,-11-6-494</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3.808"/>
    </inkml:context>
    <inkml:brush xml:id="br0">
      <inkml:brushProperty name="width" value="0.05" units="cm"/>
      <inkml:brushProperty name="height" value="0.05" units="cm"/>
      <inkml:brushProperty name="color" value="#FF0066"/>
    </inkml:brush>
  </inkml:definitions>
  <inkml:trace contextRef="#ctx0" brushRef="#br0">0 380 16676,'16'-14'1905,"-2"0"1,0-1 0,17-24 0,-4 5-343,10-12-22,-16 19-569,38-39 1,-57 64-958,0 0 0,1 0 0,-1 0 0,1 0 0,-1 0 0,1 1 0,0-1 0,0 1 1,0 0-1,0-1 0,0 2 0,0-1 0,0 0 0,5 0 0,-5 1-18,-1 0-1,1 0 1,-1 1-1,0-1 0,1 1 1,-1 0-1,1 0 1,-1 0-1,0 0 0,0 0 1,0 0-1,1 0 1,-1 1-1,0-1 1,-1 1-1,1 0 0,0-1 1,2 5-1,32 41-114,-27-34 104,1 1 0,1-2 0,22 23 0,-29-32 16,0 0 1,0 0 0,0 0 0,0-1-1,1 0 1,-1 1 0,1-2 0,0 1-1,-1 0 1,1-1 0,0 0 0,0 0-1,0 0 1,0-1 0,0 0-1,0 0 1,6 0 0,-9-1-3,1 1 1,-1-1-1,1 1 1,-1-1-1,1 0 0,-1 0 1,0 0-1,1 0 0,-1-1 1,0 1-1,0 0 1,0-1-1,0 0 0,0 1 1,0-1-1,-1 0 1,1 0-1,0 0 0,-1 0 1,3-4-1,-3 4 2,-1 0-1,1 0 1,0 0-1,-1 0 1,1 0-1,-1 0 1,1 0-1,-1 0 1,0 0-1,0 0 1,0 0 0,0 0-1,0 0 1,0 0-1,-1 0 1,1 0-1,-1 0 1,1 0-1,-1 0 1,0 0-1,0 0 1,0 0-1,0 1 1,0-1-1,-3-3 1,-8-8-51,-2 1-1,1 1 1,-27-17-1,7 4-195,13 9-91,-51-36-501,61 45 181,1 1-1,-1 0 1,0 0 0,0 1 0,-18-4 0,23 7-3367,8 2 1884,10 1 232,6-5 487</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4.198"/>
    </inkml:context>
    <inkml:brush xml:id="br0">
      <inkml:brushProperty name="width" value="0.05" units="cm"/>
      <inkml:brushProperty name="height" value="0.05" units="cm"/>
      <inkml:brushProperty name="color" value="#FF0066"/>
    </inkml:brush>
  </inkml:definitions>
  <inkml:trace contextRef="#ctx0" brushRef="#br0">1 231 9762,'26'6'2177,"-1"2"0,1 1 0,-1 0 0,31 19 0,-52-26-1868,1 1 0,0-1 0,-1 1 1,0 0-1,0 1 0,0-1 0,0 1 0,0 0 0,4 7 0,-20-49 996,4 14-1127,0 0 0,-4-30 1,10 44-171,1 0 0,0 0 1,0-1-1,1 1 0,1 0 0,0-1 1,0 1-1,4-14 0,-4 20-103,1 0-1,0 1 1,0-1 0,0 0-1,0 1 1,0-1 0,1 1-1,0 0 1,-1 0 0,1 0-1,0 0 1,1 0 0,6-4-1,-2 2-490,1 0-1,0 1 1,0 0-1,18-5 1,-6 4 806</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4.567"/>
    </inkml:context>
    <inkml:brush xml:id="br0">
      <inkml:brushProperty name="width" value="0.05" units="cm"/>
      <inkml:brushProperty name="height" value="0.05" units="cm"/>
      <inkml:brushProperty name="color" value="#FF0066"/>
    </inkml:brush>
  </inkml:definitions>
  <inkml:trace contextRef="#ctx0" brushRef="#br0">33 6 11410,'0'0'99,"0"-1"0,0 1 0,0 0-1,0 0 1,0 0 0,0 0 0,0 0-1,0-1 1,0 1 0,0 0 0,0 0 0,0 0-1,0 0 1,0 0 0,0-1 0,0 1-1,0 0 1,0 0 0,0 0 0,0 0-1,0-1 1,0 1 0,0 0 0,0 0-1,-1 0 1,1 0 296,0-1-296,0 1 0,0 0-1,0 0 1,-1 0 0,1 0 0,0 0-1,0 0 1,0 0 0,0 0 0,0 0-1,-1 0 1,1 0 0,0 0 0,0 0-1,-1 0 1,-6 5 2676,-5 12-217,10-12-2334,0 0 0,1 0 0,0 0 0,0 0 1,0 0-1,0 0 0,1 0 0,0 0 0,0 0 0,0 0 1,1 0-1,1 7 0,0-5-201,-1-1-1,1 0 1,0 0 0,1 0 0,0 0 0,0 0-1,0 0 1,0 0 0,5 4 0,-7-9-24,-1 0 0,0-1 0,1 1 0,-1 0-1,1-1 1,0 1 0,-1 0 0,1-1 0,-1 1 0,1-1 0,0 1 0,0-1 0,-1 1 0,1-1-1,0 0 1,0 1 0,-1-1 0,1 0 0,0 1 0,0-1 0,0 0 0,0 0 0,-1 0 0,1 0 0,0 0-1,1 0 1,-1-1-26,0 1-1,0-1 0,0 0 0,-1 0 0,1 0 1,0 0-1,-1 1 0,1-1 0,-1 0 0,1 0 1,-1 0-1,1 0 0,-1 0 0,1 0 1,-1 0-1,0-1 0,0 1 0,1-2 0,3-13-1412,0 1 0,1-1 1,15-28-1,-14 36-189,4 0 550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4.955"/>
    </inkml:context>
    <inkml:brush xml:id="br0">
      <inkml:brushProperty name="width" value="0.05" units="cm"/>
      <inkml:brushProperty name="height" value="0.05" units="cm"/>
      <inkml:brushProperty name="color" value="#FF0066"/>
    </inkml:brush>
  </inkml:definitions>
  <inkml:trace contextRef="#ctx0" brushRef="#br0">79 208 15323,'-7'1'650,"-1"0"-1,1 0 0,-1 0 0,1 1 1,-12 5-1,17-7-610,1 1 1,0-1-1,-1 1 0,1-1 0,0 1 0,0 0 1,0 0-1,0 0 0,0 0 0,0 0 1,0 0-1,0 0 0,0 0 0,0 0 1,0 0-1,0 0 0,1 1 0,-1-1 0,1 0 1,-1 1-1,1-1 0,-1 0 0,1 1 1,0-1-1,-1 0 0,1 1 0,0-1 0,0 1 1,0-1-1,0 1 0,0-1 0,1 0 1,-1 1-1,0-1 0,1 1 0,-1-1 1,2 3-1,-1-2-41,0 0 1,1 0-1,-1 0 0,0 0 1,1 0-1,0-1 1,0 1-1,-1 0 1,1-1-1,0 1 0,0-1 1,0 0-1,1 1 1,-1-1-1,0 0 0,0 0 1,1 0-1,3 0 1,6 2 0,0-1 1,18 2-1,-18-3 5,-6 0-3,105 16 162,-98-14-57,0 0 1,-1 2-1,1-1 1,-1 1-1,0 1 1,16 10-1,-25-13-76,1 0 0,-1-1 0,0 1-1,1 1 1,-2-1 0,1 0 0,0 1-1,-1-1 1,1 1 0,-1 0 0,0 0-1,2 5 1,-2-2-11,0-1 0,-1 1 0,1 0 0,-1-1-1,-1 1 1,1 0 0,-2 10 0,0-7-13,0 1-1,-1-1 1,0 0-1,0 0 1,-2-1-1,1 1 1,-1 0-1,0-1 1,-1 0 0,-9 14-1,12-21-7,1 0 0,-1 0 0,0 0 1,1 0-1,-1-1 0,0 1 0,0 0 0,0-1 0,0 0 0,0 1 0,0-1 1,0 0-1,-1 0 0,1 0 0,0 0 0,-1-1 0,1 1 0,-1-1 0,1 1 1,-1-1-1,1 0 0,0 0 0,-1 0 0,1 0 0,-1 0 0,1-1 1,-1 1-1,1-1 0,-4-1 0,2 1-14,1-1-1,0 0 1,0 1 0,0-1-1,1-1 1,-1 1 0,0 0-1,1-1 1,-1 1 0,1-1-1,0 0 1,0 1 0,0-1 0,0 0-1,1 0 1,-1-1 0,1 1-1,0 0 1,0 0 0,-2-7-1,2-2-7,0 0-1,0-1 1,1 1-1,0 0 1,2 0-1,-1-1 0,6-18 1,31-86 13,-17 59 12,-18 47 17,12-35 422,18-85-1,-33 125-411,1 1 1,-1-1-1,0 1 0,0-1 0,-1 1 1,0-1-1,-2-7 0,3 11-19,-1 1-1,1-1 1,0 1 0,-1-1-1,1 1 1,-1 0-1,0-1 1,0 1 0,1 0-1,-1 0 1,0-1 0,0 1-1,0 0 1,0 0-1,0 0 1,-1 0 0,1 0-1,0 0 1,0 1 0,-1-1-1,1 0 1,0 1 0,-1-1-1,1 1 1,-1-1-1,1 1 1,0-1 0,-1 1-1,1 0 1,-4 0 0,4 0 7,0 0 0,0 1 0,0-1 0,0 1 0,0-1 1,0 1-1,0-1 0,0 1 0,0 0 0,0 0 1,0-1-1,0 1 0,0 0 0,0 0 0,0 0 0,1 0 1,-1 0-1,0 0 0,1 0 0,-1 0 0,1 0 0,-1 0 1,1 0-1,-1 1 0,1-1 0,0 0 0,0 1 1,-2 5 63,1 0 0,0 0 1,0 12-1,2-9-159,-1 0-1,1 0 0,1 0 0,0 0 0,0 0 0,1 0 0,0 0 0,1-1 0,0 0 0,1 1 0,-1-2 1,2 1-1,-1 0 0,1-1 0,1 0 0,-1-1 0,1 1 0,1-1 0,-1 0 0,1-1 0,0 0 0,1 0 1,12 6-1,29 8-420</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5.636"/>
    </inkml:context>
    <inkml:brush xml:id="br0">
      <inkml:brushProperty name="width" value="0.05" units="cm"/>
      <inkml:brushProperty name="height" value="0.05" units="cm"/>
      <inkml:brushProperty name="color" value="#FF0066"/>
    </inkml:brush>
  </inkml:definitions>
  <inkml:trace contextRef="#ctx0" brushRef="#br0">2 198 12243,'0'1'322,"-1"1"1,1-1-1,0 0 1,0 1 0,0-1-1,0 0 1,0 0-1,0 1 1,0-1 0,0 0-1,1 1 1,-1-1-1,0 0 1,1 0 0,-1 1-1,1-1 1,-1 0-1,1 0 1,1 2 0,-1 1 261,9 20 1436,-6-10-1297,2-1-1,0 1 1,0-1-1,17 23 1,-23-35-706,1 0 0,-1 0 1,1-1-1,0 1 0,-1 0 0,1-1 0,0 1 1,-1-1-1,1 1 0,0-1 0,0 1 0,0-1 1,0 0-1,-1 1 0,1-1 0,0 0 0,0 0 1,0 1-1,0-1 0,0 0 0,0 0 0,0 0 1,0 0-1,0 0 0,-1 0 0,1-1 0,0 1 1,0 0-1,0 0 0,0-1 0,0 1 0,0 0 1,-1-1-1,1 1 0,0-1 0,0 1 0,0-1 1,-1 1-1,1-1 0,0 0 0,-1 1 0,2-3 1,2-1-10,-1 0 0,1-1 0,-1 1 0,0-1 0,5-9 0,23-68-432,-24 61 120,0 0-1,2 1 1,0 0 0,18-28-1,-26 46 284,0 1 0,0-1 0,0 1 0,1-1-1,-1 1 1,0 0 0,1-1 0,0 1 0,-1 0-1,1 0 1,0 0 0,-1 0 0,1 0 0,0 1-1,0-1 1,0 0 0,-1 1 0,1-1 0,0 1-1,0 0 1,0 0 0,0 0 0,0 0 0,0 0-1,0 0 1,3 1 0,3 1 56,0 1 1,0 0-1,0 0 0,-1 1 0,9 5 1,-9-5 96,1 0 1,0 0-1,10 3 1,-11-5-60,1-1 0,-1 1 0,0-2 0,1 1 0,-1-1 0,1 0 0,-1 0 0,0-1 0,1 0 0,-1-1 0,0 1 0,1-1 0,-1-1 0,0 1 0,-1-1 0,9-5 0,33-14-25,-24 12-115,35-21 0,-58 31-56,0-1 1,-1 1-1,1-1 1,0 1-1,-1 0 0,1-1 1,0 1-1,-1-1 1,1 1-1,0-1 1,-1 0-1,1 1 1,-1-1-1,1 0 1,-1 1-1,0-1 0,1 0 1,-1 0-1,0 1 1,1-1-1,-1 0 1,0 0-1,0 1 1,0-1-1,0 0 1,1 0-1,-1 0 1,0 0-1,0 1 0,-1-1 1,1 0-1,0 0 1,0 0-1,0 1 1,-1-1-1,1 0 1,0 0-1,0 1 1,-1-1-1,1 0 0,-1 0 1,1 1-1,-2-2 1,-4-5-1161</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6.017"/>
    </inkml:context>
    <inkml:brush xml:id="br0">
      <inkml:brushProperty name="width" value="0.05" units="cm"/>
      <inkml:brushProperty name="height" value="0.05" units="cm"/>
      <inkml:brushProperty name="color" value="#FF0066"/>
    </inkml:brush>
  </inkml:definitions>
  <inkml:trace contextRef="#ctx0" brushRef="#br0">14 125 14851,'-7'3'752,"0"-4"401,20-13-1025,3-10-312,9-16-833,10-9 673</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6.435"/>
    </inkml:context>
    <inkml:brush xml:id="br0">
      <inkml:brushProperty name="width" value="0.05" units="cm"/>
      <inkml:brushProperty name="height" value="0.05" units="cm"/>
      <inkml:brushProperty name="color" value="#FF0066"/>
    </inkml:brush>
  </inkml:definitions>
  <inkml:trace contextRef="#ctx0" brushRef="#br0">48 352 16772,'13'36'1448,"3"7"1200,1 1-575,1 1-217,4-1-391,-2-4-665,1-1-240,0-2-384,-2-2-96,-4-5-56,0-5-144,-4-6-616,-3-6-488,-19-34-5450</inkml:trace>
  <inkml:trace contextRef="#ctx0" brushRef="#br0" timeOffset="1">1 384 15123,'14'-35'1449,"8"-6"1175,2-10-311,4-8-241,-1 2-528,-8 6-767,-1 9-321,-7 15-568,-3 6-465,0 34-5952</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6.825"/>
    </inkml:context>
    <inkml:brush xml:id="br0">
      <inkml:brushProperty name="width" value="0.05" units="cm"/>
      <inkml:brushProperty name="height" value="0.05" units="cm"/>
      <inkml:brushProperty name="color" value="#FF0066"/>
    </inkml:brush>
  </inkml:definitions>
  <inkml:trace contextRef="#ctx0" brushRef="#br0">0 289 15667,'2'0'1361,"3"-3"839,4-10-287,6-12-353,0-5-352,4-5-464,0-5-216,2 5-440,0 4-408,-1 1-944,-1 7-1016,-5 0 1095</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7.278"/>
    </inkml:context>
    <inkml:brush xml:id="br0">
      <inkml:brushProperty name="width" value="0.05" units="cm"/>
      <inkml:brushProperty name="height" value="0.05" units="cm"/>
      <inkml:brushProperty name="color" value="#FF0066"/>
    </inkml:brush>
  </inkml:definitions>
  <inkml:trace contextRef="#ctx0" brushRef="#br0">109 622 15083,'-1'0'205,"1"-1"0,0 1 0,0-1 0,0 1 0,-1-1 0,1 1 0,0-1 0,0 1 0,-1-1 0,1 1 0,0-1 0,-1 1 0,1-1 0,-1 1 0,1 0 0,0-1 0,-1 1 0,1 0 0,-1-1 0,1 1 0,-1 0 0,1 0 0,-1 0 0,1-1 0,-2 1 0,1 0 14,0 0 0,0 0 0,-1 0 0,1 1-1,0-1 1,0 0 0,0 0 0,0 1 0,0-1-1,0 1 1,0-1 0,-1 2 0,-2 0 131,1 0 0,0 1 0,-1 0 0,1 0-1,-5 6 1,-1 4 84,-1 1-1,-11 25 0,18-32-413,0 1 1,0-1-1,1 0 1,0 1-1,1-1 1,-1 1-1,1 14 0,6-30-21,2-8-24,-1-5-311,-2-1 0,3-33 0,3-19-1372,-10 74 1672,0-1-1,0 0 0,0 0 1,0 0-1,1 0 0,-1 0 1,0 0-1,1 0 0,-1 1 1,1-1-1,-1 0 0,1 0 1,-1 1-1,2-2 0,-2 2 27,1-1 0,-1 1 0,0 0 0,1 0 0,-1 0 0,0 0 0,0 0 0,1 0-1,-1 0 1,0 0 0,1 0 0,-1 0 0,0 0 0,1 0 0,-1 0 0,0 0 0,0 0 0,1 1 0,-1-1-1,0 0 1,1 0 0,-1 0 0,0 0 0,0 1 0,1-1 0,-1 0 0,0 0 0,1 1 0,2 2-22,-1 1 0,1-1 0,0 1 0,2 7 0,0-3 5,-3-6 27,0 1 1,0-1-1,0 1 0,0-1 0,1 0 1,-1 0-1,1 0 0,-1-1 1,1 1-1,0 0 0,-1-1 0,1 0 1,0 0-1,0 0 0,0 0 1,0 0-1,0 0 0,0-1 0,0 1 1,1-1-1,-1 0 0,0 0 1,0 0-1,0-1 0,0 1 0,5-2 1,-2 1 19,-1-1 0,1 1 0,-1-1 0,0-1 0,0 1 0,0-1 0,0 0 0,0 0 0,-1 0 0,1 0 0,-1-1 0,0 0 0,0 0 0,5-6 0,-5 3 47,0-1-1,0 0 1,0 0-1,-1 0 1,0 0-1,-1-1 1,0 1-1,0-1 1,-1 0-1,0 1 1,0-1-1,-1 0 1,0 0-1,-1 0 1,-2-11-1,-2-11 20,-2 0-1,-21-56 0,-42-112-47,64 184-28,3 10 4,1-1-1,0 1 1,0-1 0,0 1 0,1-1-1,0 1 1,0-1 0,0 0 0,1 0-1,0-8 1,0 14-7,0 0 0,0-1 0,0 1 0,0 0 0,0 0 0,0 0 0,1-1 0,-1 1 0,0 0 0,0 0 0,0 0 0,0-1 0,0 1 0,0 0 0,0 0 0,0 0 0,0 0 0,1-1 0,-1 1 0,0 0 0,0 0 0,0 0 0,0 0 0,1 0 0,-1-1 0,0 1 0,0 0 0,0 0 0,0 0 0,1 0 0,-1 0 0,0 0 0,0 0 0,0 0 0,1 0 0,-1 0 0,0 0 0,0 0 0,1 0 0,8 6 231,7 14 152,34 65 762,15 19 38,-35-63-596,2-1 1,2-2-1,40 35 1,-72-71-587,0 0 1,0 0-1,0-1 0,1 1 1,-1-1-1,1 1 1,-1-1-1,1 0 0,0 0 1,-1 0-1,1 0 1,5 1-1,-6-2-14,0-1 0,0 1 1,0 0-1,0-1 0,0 1 1,0-1-1,0 1 0,-1-1 0,1 0 1,0 0-1,0 0 0,-1 0 1,1 0-1,-1 0 0,1 0 0,-1-1 1,1 1-1,-1 0 0,2-3 1,6-9-720,-1 1 0,0-1 1,-1 0-1,9-24 0,-12 27 90,-3 9 413,-1 0 0,1-1 0,0 1 0,-1-1 0,1 1 0,-1-1 1,0 0-1,1 1 0,-1-1 0,0 1 0,0-1 0,0 0 0,0 1 0,0-1 0,0 1 0,-1-1 0,1 0 0,0 1 0,-1-1 0,1 1 0,-1-1 0,0 1 0,1-1 0,-1 1 0,0 0 0,0-1 0,0 1 0,0 0 0,0 0 0,0-1 0,-3 0 0,-9-5-1007</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4.178"/>
    </inkml:context>
    <inkml:brush xml:id="br0">
      <inkml:brushProperty name="width" value="0.05" units="cm"/>
      <inkml:brushProperty name="height" value="0.05" units="cm"/>
      <inkml:brushProperty name="color" value="#FF0066"/>
    </inkml:brush>
  </inkml:definitions>
  <inkml:trace contextRef="#ctx0" brushRef="#br0">203 79 9810,'2'-11'2317,"0"0"-1,6-15 1,-5 18-1304,-3 7-829,0 0 1,1 0-1,-1 0 0,0 0 0,1 0 1,-1 0-1,0 0 0,0 0 0,0 0 1,0 1-1,0-1 0,0 0 0,0 0 1,0 0-1,-1 0 0,1 0 1,0 0-1,-1-1 0,1 2-81,-1 0 0,1-1 1,0 1-1,-1 0 0,1-1 0,-1 1 1,1 0-1,-1 0 0,1-1 0,-1 1 0,1 0 1,-1 0-1,1 0 0,-1 0 0,1 0 1,-1 0-1,1 0 0,-1 0 0,1 0 1,-1 0-1,1 0 0,-1 0 0,0 0 0,-4 1 210,0 1 0,0 0 0,1 0 0,-1 0-1,-5 3 1,-3 3-147,0 1 0,0 0 0,1 1-1,0 1 1,1-1 0,1 2 0,-1-1 0,2 2-1,-1-1 1,2 1 0,0 1 0,0-1 0,2 2 0,-1-1-1,2 0 1,0 1 0,-4 19 0,9-31-163,-1 0 1,1 0-1,0 0 1,0 0-1,0 0 1,0-1-1,0 1 1,1 0-1,-1 0 1,1 0-1,0 0 1,0 0-1,0 0 0,0-1 1,1 1-1,-1 0 1,1-1-1,3 5 1,-4-6-4,1 1 1,-1-1-1,1 0 1,-1 0-1,1 0 1,0 0-1,-1 0 1,1 0-1,0-1 1,0 1-1,0-1 0,0 1 1,-1-1-1,1 0 1,0 1-1,0-1 1,0 0-1,0 0 1,0 0-1,0-1 1,0 1-1,0 0 1,-1-1-1,1 1 1,0-1-1,0 0 0,0 1 1,-1-1-1,4-2 1,1-1-2,0 1 0,-1-1 0,0 0 1,0-1-1,0 1 0,0-1 0,-1 0 0,7-10 1,1-3 2,12-27 1,-16 29 11,0 1 0,18-26 0,-25 40-19,0 0 0,1-1 1,-1 1-1,0 0 0,0 0 0,1 0 1,-1 0-1,0 1 0,1-1 1,-1 0-1,1 1 0,-1-1 0,1 0 1,-1 1-1,1 0 0,0-1 1,-1 1-1,1 0 0,0 0 0,1 0 1,4 1-366,-1-1 0,0 2 1,13 3-1,11 1-2540,-27-6 2406,1 0 1,0 0-1,-1 0 0,1-1 1,0 0-1,-1 1 0,1-1 0,-1 0 1,1-1-1,-1 1 0,0-1 0,0 1 1,1-1-1,-1 0 0,0 0 0,0-1 1,4-4-1,10-9-751</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47.678"/>
    </inkml:context>
    <inkml:brush xml:id="br0">
      <inkml:brushProperty name="width" value="0.05" units="cm"/>
      <inkml:brushProperty name="height" value="0.05" units="cm"/>
      <inkml:brushProperty name="color" value="#FF0066"/>
    </inkml:brush>
  </inkml:definitions>
  <inkml:trace contextRef="#ctx0" brushRef="#br0">1 351 16187,'5'2'1353,"-1"-4"711,14-7-640,4-2-79,5-7-553,1-2-232,-1-6-624,-3 1-520,6-7 336</inkml:trace>
  <inkml:trace contextRef="#ctx0" brushRef="#br0" timeOffset="1">568 34 21044,'-3'5'6770,"-5"-5"-4402,-6-2-2095,1-7-2010,-19-18 1057</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54.067"/>
    </inkml:context>
    <inkml:brush xml:id="br0">
      <inkml:brushProperty name="width" value="0.05" units="cm"/>
      <inkml:brushProperty name="height" value="0.05" units="cm"/>
      <inkml:brushProperty name="color" value="#FF0066"/>
    </inkml:brush>
  </inkml:definitions>
  <inkml:trace contextRef="#ctx0" brushRef="#br0">1048 1346 7074,'1'12'902,"-1"0"1,2 0 0,0 0-1,4 16 1,-2-15-697,1 0 0,0-1 0,1 0 0,0 0-1,1 0 1,12 15 0,-15-22-104,0 0 1,1 0-1,-1-1 0,1 0 1,0 0-1,1 0 0,-1 0 0,0-1 1,1 0-1,0 0 0,0-1 0,0 1 1,0-1-1,12 2 0,3-1 184,1-1-1,0 0 0,22-3 1,-18 1-101,437 17 2104,1 19-1212,-369-28-941,253 8 331,-289-18-274,1-2-1,-1-3 1,103-26-1,-40-4 146,-61 16 76,97-18 0,-134 35-308,20-3 102,44-14 0,-74 17-131,0-1 0,0 0 0,0-2 0,-1 1 0,0-2 1,0 0-1,12-10 0,-5 2 52,-1-2-1,-1 0 1,0-2 0,-1 0-1,-1 0 1,-1-2 0,-1 0-1,-1 0 1,-1-1 0,-1-1 0,-1 0-1,-1-1 1,7-30 0,-14 41-118,0-1 0,-1 1 0,-1-1 0,0 1 0,-1-1 0,0 1 1,-1-1-1,-1 1 0,0 0 0,-1 0 0,0 0 0,-1 1 0,-1-1 1,0 1-1,-11-15 0,3 6-2,-1 1 1,-1 0-1,-1 1 1,-1 1 0,-1 0-1,0 2 1,-36-25-1,-203-119 3,204 128-14,-23-12 30,-2 4 1,-2 3 0,-151-49-1,-161-19 436,243 67-205,147 38-254,-377-89 327,301 77-327,0 2 1,-157 2 0,132 15-30,-164 32 1,-100 48-29,283-63 73,-131 53 0,179-59-32,0 2 1,1 1-1,1 1 1,1 2-1,-54 48 1,60-44 3,1 0 0,2 2 0,1 0 0,1 2 0,-22 38 0,34-49 4,1 0 1,1 1-1,0 0 1,2 1-1,1 0 1,0 0-1,2 0 1,0 0-1,2 1 1,0 23-1,2-32 5,1 0 1,1 1-1,0-1 0,1 0 0,1 0 1,0 0-1,10 22 0,-5-18-2,1-1 0,0 0 1,2 0-1,25 28 0,-7-14-18,1-3-1,2 0 1,0-2-1,61 35 1,-48-35-6,2-2 1,1-2-1,1-2 1,71 18-1,-36-18-52,163 18 0,-183-33-56,0-4 0,0-2-1,110-16 1,-97 3-1527,0-4-1,121-44 1,-114 28 321</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6:59.265"/>
    </inkml:context>
    <inkml:brush xml:id="br0">
      <inkml:brushProperty name="width" value="0.05" units="cm"/>
      <inkml:brushProperty name="height" value="0.05" units="cm"/>
      <inkml:brushProperty name="color" value="#FF0066"/>
    </inkml:brush>
  </inkml:definitions>
  <inkml:trace contextRef="#ctx0" brushRef="#br0">360 192 10658,'-1'0'129,"-1"-1"-1,1 1 0,0-1 0,0 1 1,-1-1-1,1 1 0,0 0 0,-1 0 1,1-1-1,0 1 0,-1 0 1,1 0-1,0 0 0,-1 1 0,1-1 1,0 0-1,-1 0 0,1 1 1,0-1-1,0 1 0,-2 0 0,-29 16 922,25-12-893,-2 1-17,0 0 0,1 1-1,-1 0 1,1 0 0,1 1-1,0 0 1,0 1 0,0 0-1,1 0 1,0 0 0,-8 19 0,6-8 40,1 0 1,1 0 0,1 0 0,1 1 0,-3 27 0,0 23 174,-26 175 194,-58 260-302,74-324-42,9 257 1,13-360-187,4-1 0,3 0-1,4 0 1,3-2 0,41 107 0,-51-159 41,1-1 0,1 0 0,1 0 1,2-1-1,0-1 0,1 0 0,1-1 0,0 0 0,2-2 0,0 0 0,2-1 0,0 0 0,28 17 1,-36-28 38,-1 0 1,1 0 0,0-1 0,1-1 0,-1 0 0,1-1-1,0 0 1,0-1 0,0 0 0,0-1 0,0 0-1,25-3 1,-13-2 35,-1 0 0,0-2 0,0 0 0,-1-2 0,44-21 0,4-2-89,44-24-5,-102 48-36,0-2 0,0 0 1,-1 0-1,0-1 0,0-1 0,10-12 1,0-5-10,-1 0 0,-2-1 0,-1-1 0,-1-1 0,22-58 0,-22 39-3,-2-1-1,-2-1 1,7-58-1,-9 32 20,16-128 82,17-79 33,0 7 34,-43 276-160,22-314 1035,-22 244-732,-2 0 0,-16-101 1,-21-19-191,26 144 64,-37-91 0,43 125-153,-6-16 136,-2 2 0,0 0 1,-23-32-1,32 52-109,-1 1 0,1 0 0,-2 1 0,1-1 0,-1 1 0,0 0 0,0 1 0,0 0 0,-1 0 0,0 0 0,0 1 0,0 0 0,0 1 0,-1 0 0,1 0 0,-12-1 0,-3 1-8,1 1 0,-1 2 0,1 0 0,0 2 0,-36 6-1,-109 32 91,134-30-110,-113 35 27,121-35-53,0 1 1,1 0-1,-38 25 0,38-19 0,1 0 0,0 2 0,1 1 0,1 0 0,1 1 0,1 2 0,1 0 0,1 0 0,1 2 0,-25 51 0,-33 125-377,70-189 57,1 1 0,0-1 0,0 15-1,2-24 99,1 1 0,0-1 0,1 1-1,-1-1 1,0 0 0,1 1 0,1 3-1,-1-5 52,-1-1-1,1 1 0,0-1 0,0 0 0,-1 1 1,1-1-1,0 0 0,0 0 0,0 1 0,0-1 1,1 0-1,-1 0 0,0 0 0,0 0 0,1-1 1,1 2-1,-1-1 20,-1-1 0,1 1 1,-1-1-1,1 0 0,0 0 1,-1 0-1,1 0 0,-1 0 1,1 0-1,0 0 0,-1 0 1,3-1-1</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00.590"/>
    </inkml:context>
    <inkml:brush xml:id="br0">
      <inkml:brushProperty name="width" value="0.05" units="cm"/>
      <inkml:brushProperty name="height" value="0.05" units="cm"/>
      <inkml:brushProperty name="color" value="#FF0066"/>
    </inkml:brush>
  </inkml:definitions>
  <inkml:trace contextRef="#ctx0" brushRef="#br0">338 1351 10226,'8'11'416,"1"0"0,0 0 0,1-1 1,1 0-1,-1-1 0,1 0 0,1-1 0,0 0 0,0-1 0,0 0 0,1-1 0,0 0 0,0-1 0,27 6 0,-8-4-159,0-1 0,1-2 0,0-1-1,0-2 1,41-4 0,-20-1-13,-1-4 0,1-1 0,-2-3 0,1-2 0,-2-2 0,0-3 0,-1-1 0,-1-3 0,-1-2 0,56-40 0,-81 49-117,-1-2-1,-1-1 1,0-1-1,-2 0 1,0-1-1,-1-2 1,-1 0-1,-2 0 1,0-1-1,-1-1 1,-2-1-1,16-44 1,-23 52-81,0 0 1,-2 0-1,0-1 1,-1 1-1,-1-1 0,-1 1 1,-3-35-1,-6-6 15,-17-62-1,22 104-57,-4-13 0,-1 0 1,-1 0 0,-2 0-1,-18-32 1,19 42-2,-2-1-1,-1 2 1,0 0-1,-2 1 1,0 0-1,-20-17 1,11 15 1,0 1 0,-2 1 0,0 1 0,-1 1 1,-1 2-1,-34-13 0,10 9 6,-1 2-1,-92-14 1,96 22-6,-136-20 19,1 15-22,168 12-2,-1 2 0,1 0 1,0 1-1,0 1 0,0 0 0,1 1 0,-1 1 0,1 1 0,0 0 1,0 1-1,1 1 0,0 0 0,0 1 0,-24 21 0,18-11-5,1 1 0,1 1 1,1 1-1,1 1 0,1 0 0,1 1 0,1 0 0,1 1 0,-18 49 0,14-21 6,3 1 0,1 0 1,4 1-1,-4 56 0,10-70 62,2-1-1,1 1 1,2-1 0,2 0 0,2 1-1,20 71 1,-19-88 37,2-1 0,0 0 0,2-1 0,0 0-1,2-1 1,0 0 0,1-1 0,1 0 0,1-1 0,1-1 0,0 0 0,29 21 0,-33-30-46,1 0 0,0-1 0,0 0 1,1-1-1,0 0 0,1-2 1,-1 0-1,21 4 0,-14-5 10,1-1 0,0-1 0,0-1 0,0-2 0,28-3 0,-11-1-47,1-3 0,44-15-1,71-33-524,-49 12-263,-12 3 228</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19.056"/>
    </inkml:context>
    <inkml:brush xml:id="br0">
      <inkml:brushProperty name="width" value="0.05" units="cm"/>
      <inkml:brushProperty name="height" value="0.05" units="cm"/>
      <inkml:brushProperty name="color" value="#FF0066"/>
    </inkml:brush>
  </inkml:definitions>
  <inkml:trace contextRef="#ctx0" brushRef="#br0">23 313 7162,'-16'-27'4299,"15"25"-4068,0 0 1,0 0-1,1 1 1,-1-1-1,0 0 1,1 0-1,-1 0 1,1 0-1,0 0 1,0 0-1,0 0 1,0 0-1,0-2 1,1 3 13,0 0 0,0 0 1,0 0-1,0 0 0,0 0 1,0 0-1,0 1 0,0-1 1,0 0-1,0 1 0,0-1 1,0 1-1,1-1 0,-1 1 1,0-1-1,0 1 0,1 0 1,-1 0-1,0 0 0,3 0 0,5-2 975,5-3-667,-1 0 0,1-1 0,-2-1 0,1 0 0,-1-1 0,14-10 1,64-61-1756,-87 76 1143,69-75-8759,-50 52 6003</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19.430"/>
    </inkml:context>
    <inkml:brush xml:id="br0">
      <inkml:brushProperty name="width" value="0.05" units="cm"/>
      <inkml:brushProperty name="height" value="0.05" units="cm"/>
      <inkml:brushProperty name="color" value="#FF0066"/>
    </inkml:brush>
  </inkml:definitions>
  <inkml:trace contextRef="#ctx0" brushRef="#br0">0 1 11979,'2'14'1639,"-1"1"1,2 0 0,0-1 0,1 0 0,10 26 0,-1-3 107,-11-31-1518,39 117 2419,-31-98-2467,1-1-1,26 42 1,-20-38-138,-12-18-164,1-1 0,0 0 0,0 0 0,13 13 0,-19-22 25,1 1 1,-1-1-1,1 1 1,-1-1-1,1 0 1,-1 1-1,1-1 0,-1 0 1,1 1-1,0-1 1,-1 0-1,1 0 1,-1 1-1,1-1 1,1 0-1,-2 0 18,0 0 0,1 0 0,-1 0 1,0 0-1,0-1 0,1 1 0,-1 0 0,0 0 0,0 0 0,1 0 0,-1 0 0,0-1 0,0 1 0,0 0 0,1 0 0,-1 0 1,0-1-1,0 1 0,0 0 0,0 0 0,1-1 0,-1 1 0,0 0 0,0-1 0,3-20-3589,-3 14 2886,3-13-784</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19.802"/>
    </inkml:context>
    <inkml:brush xml:id="br0">
      <inkml:brushProperty name="width" value="0.05" units="cm"/>
      <inkml:brushProperty name="height" value="0.05" units="cm"/>
      <inkml:brushProperty name="color" value="#FF0066"/>
    </inkml:brush>
  </inkml:definitions>
  <inkml:trace contextRef="#ctx0" brushRef="#br0">5 130 11242,'0'-1'176,"-1"0"-1,1 1 1,-1-1-1,1 0 0,0 0 1,-1 1-1,1-1 0,0 0 1,-1 0-1,1 0 1,0 0-1,0 0 0,0 1 1,0-1-1,0 0 0,0 0 1,0 0-1,0 0 1,0 0-1,0 1 0,1-1 1,-1 0-1,0 0 0,1 0 1,-1 0-1,0 1 1,1-1-1,0-1 0,2-2 197,-1 0 0,1 0 0,0 0 0,4-4 0,3-1 128,0 0-1,0 1 1,0 0 0,1 1-1,0 0 1,20-9 0,-25 13-392,1 1 0,-1-1 1,1 1-1,0 0 0,0 1 0,0-1 1,0 1-1,0 1 0,0-1 1,0 1-1,0 0 0,0 1 1,0 0-1,8 2 0,-12-2-69,1 1 0,-1-1-1,0 1 1,1 0 0,-1 0-1,0 0 1,0 0 0,0 0-1,-1 1 1,1-1 0,0 1-1,-1 0 1,0 0 0,0 0-1,0 0 1,0 0 0,0 1-1,0-1 1,-1 0 0,0 1-1,0-1 1,0 1 0,0 0-1,0-1 1,-1 1 0,1 5-1,-1-1-14,0 0-1,0 0 0,-1 0 0,1 0 1,-2 0-1,1 0 0,-1-1 0,-1 1 1,0 0-1,0-1 0,-5 10 0,1-6-551,0 1 0,-1-1 0,0-1 0,-1 0 0,-11 11 0,13-15-1397</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0.623"/>
    </inkml:context>
    <inkml:brush xml:id="br0">
      <inkml:brushProperty name="width" value="0.05" units="cm"/>
      <inkml:brushProperty name="height" value="0.05" units="cm"/>
      <inkml:brushProperty name="color" value="#FF0066"/>
    </inkml:brush>
  </inkml:definitions>
  <inkml:trace contextRef="#ctx0" brushRef="#br0">14 0 13443,'-1'1'253,"0"0"0,0 0 0,0 0-1,0 0 1,0 1 0,0-1 0,0 0 0,0 0 0,1 1 0,-1-1 0,0 0 0,1 1-1,-1-1 1,1 1 0,-1-1 0,1 1 0,0-1 0,0 3 0,1 30 1342,0-29-1263,6 31 683,1-1 0,2 1 0,23 55 0,-10-32-529,21 65-87,-44-123-398,0 0-1,1 0 1,-1 0 0,0 0-1,1 0 1,-1-1 0,1 1-1,-1 0 1,1 0 0,0 0-1,-1 0 1,1-1 0,0 1-1,-1 0 1,1-1-1,0 1 1,0 0 0,-1-1-1,3 2 1,-2-2-1,-1 0-1,1-1 0,0 1 1,-1 0-1,1 0 1,-1 0-1,1 0 1,-1-1-1,1 1 1,0 0-1,-1-1 1,1 1-1,-1 0 0,1-1 1,-1 1-1,0 0 1,1-1-1,-1 1 1,1-1-1,-1 1 1,0-1-1,1 1 0,-1-2 1,4-5-35,0 0 0,-1 0 0,4-13 0,-7 18 20,16-53-403,-9 30 24,1-1 1,14-30-1,-20 52 363,0 0 1,1-1-1,-1 1 0,1 0 0,0 0 0,0 0 0,1 1 0,7-7 1,-10 9 29,0 0 0,1 0 0,-1 0 0,1 1 0,-1-1 0,1 0 0,0 1 1,-1-1-1,1 1 0,-1-1 0,1 1 0,0 0 0,0 0 0,-1 0 0,1 0 1,0 0-1,-1 0 0,1 0 0,0 0 0,-1 1 0,1-1 0,0 1 0,-1-1 1,1 1-1,-1 0 0,1 0 0,-1-1 0,1 1 0,1 2 0,4 3 19,-1 0 0,0 1 0,0-1 0,0 1 0,5 10 0,-5-8 111,1 0 1,0-1 0,8 9 0,-14-16-115,0-1-1,0 1 1,0 0-1,0 0 1,0 0-1,0-1 1,0 1 0,1 0-1,-1-1 1,0 1-1,0-1 1,1 1-1,-1-1 1,3 0-1,-3 0-3,-1 0-1,1 0 0,0 0 0,0 0 0,0 0 1,0-1-1,-1 1 0,1 0 0,0-1 1,0 1-1,0-1 0,-1 1 0,1-1 0,0 1 1,-1-1-1,1 1 0,0-2 0,3-2 21,-2 0 0,1-1-1,0 1 1,-1-1 0,0 0 0,2-5-1,2-4-17,-2 4-1,28-54 47,-27 56-56,0 1 0,0-1 0,1 1 0,0 0 0,12-11 0,-17 18-7,-1-1 0,1 1 1,-1 0-1,1-1 0,-1 1 1,1 0-1,-1-1 0,1 1 0,-1 0 1,1 0-1,0 0 0,-1 0 0,1 0 1,-1-1-1,1 1 0,0 0 1,-1 0-1,1 0 0,-1 1 0,1-1 1,0 0-1,-1 0 0,1 0 0,-1 0 1,1 0-1,-1 1 0,1-1 1,-1 0-1,1 1 0,-1-1 0,1 0 1,-1 1-1,1-1 0,-1 0 0,1 1 1,-1-1-1,1 1 0,-1-1 1,0 1-1,1-1 0,-1 1 0,0-1 1,0 1-1,1 0 0,-1-1 0,0 1 1,0 0-1,3 6-13,0 0 0,-1 0 0,2 9 0,-2-6 10,0-6 8,-1-1 0,0 1 0,1 0 0,0-1 0,0 1 0,0-1 0,0 0-1,1 1 1,-1-1 0,1 0 0,0 0 0,0-1 0,0 1 0,0-1-1,0 1 1,1-1 0,5 3 0,-6-4 1,0 0 0,0 0 0,1 0 1,-1 0-1,0-1 0,1 1 0,-1-1 0,0 0 0,1 0 0,-1 0 1,0 0-1,0-1 0,1 1 0,-1-1 0,0 0 0,0 0 0,1 0 1,-1-1-1,0 1 0,0-1 0,4-2 0,-2 1 26,-1-1-1,1 0 0,-1 0 1,1 0-1,-1-1 0,-1 1 1,1-1-1,5-9 0,-8 12-13,0 1 0,0-1-1,0 0 1,-1 1 0,1-1 0,0 0-1,-1 0 1,1 0 0,-1 0-1,0 0 1,0 1 0,0-1-1,0 0 1,0 0 0,0 0 0,0 0-1,0 0 1,-1 0 0,1 1-1,-1-1 1,0 0 0,1 0-1,-1 0 1,0 1 0,0-1-1,0 1 1,0-1 0,0 0 0,0 1-1,-3-3 1,-2 0 12,0 0 0,0 0 0,0 0 0,0 1-1,-1 0 1,0 0 0,1 0 0,-1 1 0,0 0 0,0 1 0,0-1 0,0 1 0,-13 0-1,7 1-387,0 1-1,0 0 0,-1 0 1,1 1-1,0 1 0,-19 7 1,25-7-1377,24-1-6791</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1.014"/>
    </inkml:context>
    <inkml:brush xml:id="br0">
      <inkml:brushProperty name="width" value="0.05" units="cm"/>
      <inkml:brushProperty name="height" value="0.05" units="cm"/>
      <inkml:brushProperty name="color" value="#FF0066"/>
    </inkml:brush>
  </inkml:definitions>
  <inkml:trace contextRef="#ctx0" brushRef="#br0">147 22 10314,'23'-16'4224,"-21"11"-1624,-8 5-1207,-10 4-230,0 1-764,1 2 0,-1 0 0,-16 10 0,25-13-338,1 1 0,-1-1-1,1 1 1,0 0-1,1 1 1,-1 0 0,1-1-1,0 2 1,-5 6 0,9-11-49,0-1 0,0 1-1,1-1 1,-1 0 0,0 1 0,1-1 0,-1 1 0,1 0 0,0-1 0,-1 1 0,1-1 0,0 1 0,0 0 0,0-1 0,0 1 0,0-1-1,0 1 1,1 0 0,-1-1 0,1 4 0,1-4-6,-1 1 0,0 0-1,0-1 1,1 1 0,-1-1 0,0 1-1,1-1 1,0 0 0,-1 0-1,1 0 1,0 1 0,-1-2 0,1 1-1,3 1 1,5 2 12,1-1 0,0-1 0,0 0 0,18 1 0,-27-3-12,15 1 60,-12-1-21,-1 0 0,1 0 0,-1 0 1,1 1-1,-1 0 0,1 0 1,7 3-1,-11-4-40,-1 0 0,1 0 0,-1 1 0,1-1 0,-1 0 0,0 1 0,1-1-1,-1 0 1,1 1 0,-1-1 0,0 1 0,1-1 0,-1 1 0,0-1 0,0 1 0,0-1 0,1 1 0,-1-1 0,0 1 0,0-1 0,0 1 0,0-1 0,0 1 0,0-1 0,0 1 0,0-1-1,0 1 1,0 0 0,0-1 0,0 1 0,0-1 0,0 1 0,-1-1 0,1 1 0,0-1 0,0 1 0,0-1 0,-1 1 0,1-1 0,0 0 0,-1 1 0,1-1 0,0 1 0,-2 0 0,0 1-20,0 1 1,0-1-1,-1 0 1,0 0-1,1 0 1,-4 2-1,0-1-184,1-1 0,-1 1 0,1-1 0,-1 0 0,-9 1 0,12-2-111,0-1 0,-1 1 0,1-1 0,0 0 0,-1 0 0,1 0 1,0-1-1,0 1 0,-1-1 0,1 0 0,-5-1 0,-4-8-995</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1.402"/>
    </inkml:context>
    <inkml:brush xml:id="br0">
      <inkml:brushProperty name="width" value="0.05" units="cm"/>
      <inkml:brushProperty name="height" value="0.05" units="cm"/>
      <inkml:brushProperty name="color" value="#FF0066"/>
    </inkml:brush>
  </inkml:definitions>
  <inkml:trace contextRef="#ctx0" brushRef="#br0">18 120 13603,'139'198'10357,"-136"-194"-10305,1 0 0,-1 0 0,0 1 0,0-1 1,-1 1-1,1 0 0,-1 0 0,0 0 0,-1 0 1,1 0-1,-1 1 0,0-1 0,0 0 0,-1 1 0,1 8 1,-1-13-58,0 0 1,-1 0 0,1 0 0,0 0 0,0 0 0,-1 0-1,1 0 1,-1 0 0,1-1 0,-1 1 0,1 0-1,-1 0 1,1 0 0,-1 0 0,0-1 0,0 1 0,1 0-1,-1-1 1,0 1 0,0 0 0,0-1 0,0 1 0,1-1-1,-1 1 1,0-1 0,0 0 0,0 1 0,0-1-1,0 0 1,0 0 0,0 0 0,0 1 0,0-1 0,0 0-1,0-1 1,0 1 0,0 0 0,0 0 0,-2-1-1,-2 0-82,1 0 0,-1 0-1,1 0 1,0-1 0,-1 0-1,1 0 1,0 0-1,-4-3 1,1 0-167,1-1 0,0 0-1,0 0 1,1-1 0,-1 1 0,1-1-1,-6-13 1,1 1-633,-14-37 1,18 38 583,0 0 0,1-1-1,1 1 1,-3-31 0,7 41 288,0 1 0,0-1-1,0 1 1,1-1 0,0 1-1,0-1 1,1 1-1,0 0 1,0 0 0,1 0-1,0 0 1,0 0 0,1 0-1,6-9 1,-8 13 118,0 1-1,0 0 1,0 0-1,0-1 1,1 2 0,-1-1-1,1 0 1,-1 0 0,1 1-1,-1-1 1,1 1 0,0 0-1,0 0 1,0 0-1,0 0 1,0 0 0,0 1-1,0-1 1,0 1 0,0 0-1,0 0 1,0 0 0,0 0-1,0 1 1,0-1-1,0 1 1,0 0 0,4 1-1,-3 0 55,0-1 0,-1 1-1,1 0 1,-1 0-1,0 1 1,0-1-1,0 1 1,0-1 0,0 1-1,0 0 1,-1 0-1,1 0 1,-1 1 0,0-1-1,0 0 1,0 1-1,0 0 1,-1-1 0,1 1-1,-1 0 1,1 6-1,-1-3-89,0 0 0,-1 1-1,0-1 1,-1 0 0,1 0 0,-1 0-1,-1 0 1,1 0 0,-1 0-1,0 0 1,-4 8 0,4-12-146,1 0 0,0-1-1,-1 1 1,0 0 0,1-1 0,-1 1-1,0-1 1,0 0 0,0 0 0,-1 1 0,1-1-1,-1-1 1,1 1 0,-1 0 0,1-1 0,-1 1-1,0-1 1,0 0 0,0 0 0,0 0 0,0 0-1,0 0 1,0-1 0,0 1 0,0-1 0,0 0-1,0 0 1,-5 0 0,7-1-139,-1 1 1,0-1-1,0 1 0,1-1 1,-1 1-1,0-1 0,1 0 1,-1 0-1,1 0 0,-1 0 1,1 0-1,-1 0 0,1 0 1,0 0-1,0-1 0,-1 1 1,1-1-1,-2-2 0,-8-17-1119</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4.884"/>
    </inkml:context>
    <inkml:brush xml:id="br0">
      <inkml:brushProperty name="width" value="0.05" units="cm"/>
      <inkml:brushProperty name="height" value="0.05" units="cm"/>
      <inkml:brushProperty name="color" value="#FF0066"/>
    </inkml:brush>
  </inkml:definitions>
  <inkml:trace contextRef="#ctx0" brushRef="#br0">69 276 7794,'0'-4'724,"-1"0"1,1 0 0,-1 0 0,0 0-1,0 0 1,-2-6 0,3 10-557,0-1 0,-1 1 0,1-1 0,0 1 0,-1-1 1,1 1-1,0-1 0,-1 1 0,1 0 0,-1-1 0,1 1 0,-1 0 0,1-1 1,-1 1-1,1 0 0,-1-1 0,1 1 0,-1 0 0,1 0 0,-1 0 0,0-1 0,0 2-18,-1-1 0,1 0 0,0 0 0,0 0 0,0 1 0,0-1 0,0 0 0,0 1 0,0-1 0,0 1 0,0 0 0,0-1 0,0 1 0,0 0 0,-1 0 0,-1 2 55,0 0-1,0-1 0,1 1 1,-1 0-1,1 0 0,0 1 1,0-1-1,0 0 0,0 1 1,0-1-1,1 1 0,-1 0 1,1-1-1,0 1 0,1 0 1,-1 0-1,0 0 0,1 7 1,0-6-111,1 1 0,-1 0 0,1-1 0,0 1 0,1-1 1,0 1-1,0-1 0,0 0 0,0 0 0,1 0 0,-1 0 1,7 8-1,6 4 257,0-1 1,2 0 0,0-1-1,0 0 1,23 13-1,22 18 524,-59-43-838,1 0 0,-1 0 0,0 0-1,0 0 1,0 0 0,-1 1 0,1-1 0,-1 1-1,0 0 1,3 8 0,-4-9-31,0 0 1,0 0-1,-1 0 1,0 0-1,1 0 1,-1 0-1,0 0 1,-1 1-1,1-1 1,-1 0-1,1 0 1,-1 0-1,0 0 1,0 0-1,0 0 1,-2 4-1,-2 0-17,1 1-1,-1 0 0,0-1 1,-1 0-1,0 0 1,0-1-1,-1 0 0,1 0 1,-1 0-1,-1-1 1,1 0-1,-14 7 0,17-10-32,0 0 0,0 0 0,0-1 0,-1 1 0,1-1 0,0 0 0,0-1 0,-1 1 0,1-1 0,-1 0 0,1 0 0,0 0 0,-1 0 0,1-1 0,0 0 0,-1 0 0,1 0-1,0 0 1,0-1 0,0 1 0,0-1 0,0 0 0,0 0 0,0-1 0,1 1 0,-1-1 0,-4-5 0,6 6 24,1 0 0,-1 1 0,1-1 0,0 0 0,-1 0 0,1 0 1,0 0-1,1-1 0,-1 1 0,0 0 0,1 0 0,-1 0 0,1-1 0,-1 1 0,1 0 0,0-1 1,0 1-1,0 0 0,1 0 0,-1-1 0,0 1 0,1 0 0,-1 0 0,1-1 0,0 1 0,0 0 0,2-4 1,3-5 15,1-1 0,0 1 0,16-17 0,-9 9-13,-3 4 25,153-226 96,-155 224-31,-1 1 0,0-1 0,-1-1 0,-1 1 0,6-32 0,-9 35-43,-1 0 0,-1 0 1,-1 0-1,0 0 0,0 0 0,-1 0 0,-1 0 1,-4-16-1,5 26-16,-1-1 0,0 1 0,1 0 0,-5-7 0,6 10-9,-1 1-1,1-1 1,0 0-1,-1 1 1,1-1-1,0 0 1,-1 1-1,1-1 0,-1 1 1,1-1-1,-1 1 1,1-1-1,-1 1 1,1 0-1,-1-1 1,0 1-1,1 0 1,-1-1-1,0 1 1,1 0-1,-1-1 1,0 1-1,1 0 0,-1 0 1,0 0-1,1 0 1,-1 0-1,0 0 1,1 0-1,-1 0 1,0 0-1,0 0 1,1 0-1,-1 0 1,0 1-1,1-1 1,-1 0-1,0 0 0,1 1 1,-2 0-1,-1 2 11,1 0-1,0 1 1,-1-1-1,1 1 1,0 0-1,1 0 1,-1 0-1,1-1 0,0 1 1,0 1-1,-1 4 1,-2 9 39,1-1 0,0 1 1,2-1-1,0 1 1,1 0-1,1-1 0,0 1 1,6 24-1,-6-34-90,1 0 0,1-1 0,-1 1 1,1-1-1,1 0 0,-1 0 0,1 0 0,0 0 0,1-1 0,0 1 0,0-1 1,0 0-1,0-1 0,1 1 0,0-1 0,0 0 0,1-1 0,0 1 0,-1-1 0,1-1 1,11 5-1,-5-4-1021,24 4 1,-15-4-201,8 4-26</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2.102"/>
    </inkml:context>
    <inkml:brush xml:id="br0">
      <inkml:brushProperty name="width" value="0.05" units="cm"/>
      <inkml:brushProperty name="height" value="0.05" units="cm"/>
      <inkml:brushProperty name="color" value="#FF0066"/>
    </inkml:brush>
  </inkml:definitions>
  <inkml:trace contextRef="#ctx0" brushRef="#br0">1 0 12539,'5'3'506,"0"-1"1,0 1-1,0 0 1,0 0-1,0 1 1,-1 0-1,0-1 1,1 1-1,-1 1 1,-1-1-1,1 0 1,-1 1-1,6 9 1,0 4 678,-2-1 0,11 35 0,-14-40-896,2 9 244,-1 1-1,-1-1 0,2 31 0,-3 64 539,-3-89-919,0-24-136,1 18 49,-1-21-64,-1 1 1,1-1-1,0 1 1,0-1 0,1 1-1,-1 0 1,0-1-1,0 1 1,0-1 0,0 1-1,0-1 1,1 1-1,-1-1 1,0 1 0,0-1-1,1 1 1,-1-1-1,0 0 1,1 1 0,-1-1-1,0 1 1,1-1-1,-1 0 1,0 1 0,1-1-1,0 1 1,0-2-3,0 0 1,-1 0 0,1 0 0,-1 0-1,1 1 1,-1-1 0,1 0 0,-1 0-1,1 0 1,-1 0 0,0 0 0,1-2-1,0-1-5,21-69-311,-16 51 91,0-1-1,2 1 0,19-38 0,-27 60 224,10-14-83,-10 14 85,0 0 0,0 0-1,0 0 1,1 0 0,-1 0-1,0 0 1,0-1 0,1 1 0,-1 0-1,0 0 1,0 0 0,1 0-1,-1 0 1,0 0 0,1 0 0,-1 0-1,0 0 1,0 0 0,1 0-1,-1 0 1,0 1 0,0-1 0,1 0-1,-1 0 1,0 0 0,0 0-1,1 0 1,-1 0 0,0 1 0,0-1-1,0 0 1,1 0 0,-1 0-1,0 1 1,0-1 0,0 0 0,0 0-1,0 0 1,1 1 0,-1-1-1,0 0 1,0 0 0,0 1 0,0-1-1,0 0 1,0 0 0,0 1-1,0-1 1,9 20-21,-6-11 102,1 0-1,0 0 0,0 0 1,10 13-1,-13-21-63,0 0 1,1 0-1,-1 0 1,0 0-1,0 0 1,0 0-1,1 0 1,-1 0-1,0 0 1,1-1-1,-1 1 1,1 0-1,-1-1 0,0 1 1,1-1-1,0 0 1,-1 0-1,1 1 1,-1-1-1,3 0 1,-1-1 2,-1 1 1,1-1-1,0 0 1,0 0-1,-1 0 1,1 0-1,0 0 1,-1 0-1,0-1 1,4-2-1,1-1 1,0-1 1,0-1-1,-1 1 1,0-1-1,-1 0 0,6-8 1,9-21 2,-15 25-22,0 1 0,1 0 0,10-12 1,-16 22-3,0 0 0,0-1 0,0 1 1,0 0-1,0 0 0,1-1 0,-1 1 0,0 0 1,0 0-1,0 0 0,1 0 0,-1-1 1,0 1-1,0 0 0,0 0 0,1 0 0,-1 0 1,0 0-1,0 0 0,1 0 0,-1-1 1,0 1-1,0 0 0,1 0 0,-1 0 0,0 0 1,0 0-1,1 0 0,-1 0 0,0 0 1,1 0-1,-1 1 0,0-1 0,0 0 0,1 0 1,-1 0-1,0 0 0,0 0 0,0 0 1,1 0-1,-1 1 0,0-1 0,0 0 1,0 0-1,1 0 0,-1 1 0,0-1 0,0 0 1,6 13 7,-5-9-4,2 1-7,-1 0 1,0-1 0,1 1 0,0-1 0,0 1-1,1-1 1,-1 0 0,1 0 0,0-1-1,0 1 1,0-1 0,0 0 0,7 4-1,-9-6 11,0 0-1,0-1 0,0 1 0,1 0 1,-1 0-1,0-1 0,1 0 0,-1 1 1,0-1-1,1 0 0,-1 0 0,1 0 1,-1 0-1,0-1 0,1 1 0,-1-1 1,0 1-1,1-1 0,-1 0 0,0 0 1,0 0-1,0 0 0,0 0 0,0-1 1,0 1-1,0-1 0,0 1 0,0-1 1,0 1-1,-1-1 0,2-2 0,-2 3 11,0 0 0,0 0 0,0 0 0,-1 0 0,1 0 0,0 0 0,-1 0 0,1 0 0,-1 0 0,1 0 0,-1 0 0,1-1 0,-1 1 0,0 0 0,0 0 0,0 0 0,0-1 0,1 1 0,-1 0 0,-1 0 0,1-1 0,0 0 0,-1 1-4,1-1 0,-1 1 1,0-1-1,0 1 0,0 0 0,0-1 1,0 1-1,0 0 0,0 0 1,-1 0-1,1 0 0,0 0 1,-1 0-1,-1-1 0,-7-3-26,0 1-1,0 0 1,0 1-1,-12-3 1,12 4-78,0 0-475,0-1 1,0 0-1,1-1 0,-1 1 0,1-2 0,0 1 0,0-2 0,0 1 0,-13-12 0,6-1-919</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2.535"/>
    </inkml:context>
    <inkml:brush xml:id="br0">
      <inkml:brushProperty name="width" value="0.05" units="cm"/>
      <inkml:brushProperty name="height" value="0.05" units="cm"/>
      <inkml:brushProperty name="color" value="#FF0066"/>
    </inkml:brush>
  </inkml:definitions>
  <inkml:trace contextRef="#ctx0" brushRef="#br0">1 0 12603,'4'8'1351,"-1"-1"0,1 1 0,1 8 0,1 2-315,101 293 6595,-103-296-7495,1 0 0,7 17 0,-9-26-109,0 0 0,1 0 1,-1-1-1,1 1 0,0-1 0,1 0 0,7 8 0,-11-13-27,0 1-1,-1 0 0,1-1 1,0 1-1,0-1 1,0 1-1,0 0 1,0-1-1,0 0 0,0 1 1,0-1-1,0 0 1,1 0-1,-1 1 1,0-1-1,0 0 0,0 0 1,0 0-1,0 0 1,0 0-1,0-1 1,2 1-1,-1-1-11,1 0-1,-1 0 1,0-1-1,0 1 1,0 0-1,0-1 1,-1 1-1,1-1 1,0 0-1,1-2 1,4-4-126,-1-1 1,-1 0-1,9-17 1,12-44-674,-8 22 566,0 80 291,-13-25-175,-2-1-511,1 0-1,0 0 1,6 5-1,-10-10 231,0-1 292,0 0 0,1 0 0,-1 0 0,0 0 0,0 1 0,0-1 0,0 0 0,1 0 0,-1 0 0,0 0 0,0 0 0,0 0 0,1 0 0,-1 0 0,0 0 0,0 0 0,0 0 0,1 0 0,-1 0 0,0 0 0,0 0-1,0 0 1,1 0 0,-1 0 0,0 0 0,0 0 0,0 0 0,1 0 0,-1 0 0,0 0 0,0 0 0,0 0 0,0 0 0,1-1 0,8-2-1323</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3.075"/>
    </inkml:context>
    <inkml:brush xml:id="br0">
      <inkml:brushProperty name="width" value="0.05" units="cm"/>
      <inkml:brushProperty name="height" value="0.05" units="cm"/>
      <inkml:brushProperty name="color" value="#FF0066"/>
    </inkml:brush>
  </inkml:definitions>
  <inkml:trace contextRef="#ctx0" brushRef="#br0">50 67 11514,'0'0'49,"-30"15"3621,29-14-3475,-1 0 0,1 0 0,-1 0 0,1 0 0,0 0 0,-1 0 0,1 0 0,0 1 0,0-1 0,0 1 0,0-1 0,0 1 0,0-1 0,1 1 0,-1-1 0,0 3 0,1-4-179,0 1 0,0-1 0,0 1 1,0-1-1,0 1 0,0-1 0,0 0 0,0 1 0,0-1 0,0 1 0,0-1 1,1 0-1,-1 1 0,0-1 0,0 1 0,0-1 0,1 0 0,-1 1 1,0-1-1,1 0 0,-1 1 0,0-1 0,1 0 0,-1 0 0,0 1 1,1-1-1,-1 0 0,0 0 0,1 1 0,-1-1 0,1 0 0,-1 0 0,1 0 1,16 3 20,-15-3-23,52 5-1180,-32-4-165,1 1-1,30 7 0,-47-8 1215,1 1 0,-1 0 0,1 1 0,-1 0 0,0 0 0,0 0 0,0 0 0,-1 1 0,1 0 1,-1 0-1,0 1 0,6 6 0,13 21 1438,-1 0 1,23 44-1,-26-42 69,-11-18-646,12 18 636,-20-31-1256,0-1 1,1 1 0,-1 0-1,-1 0 1,1 0 0,0 0-1,-1 0 1,1 0 0,-1 5-1,0-7-114,0 0 0,0-1-1,0 1 1,-1 0 0,1-1-1,0 1 1,0-1 0,0 1 0,-1 0-1,1-1 1,0 1 0,-1-1-1,1 1 1,-1-1 0,1 1 0,-1-1-1,1 1 1,-1-1 0,1 1-1,-1-1 1,1 0 0,-1 1 0,1-1-1,-1 0 1,0 0 0,1 1-1,-1-1 1,1 0 0,-1 0 0,0 0-1,1 0 1,-1 0 0,0 0-1,1 0 1,-1 0 0,0 0 0,1 0-1,-1 0 1,0 0 0,1 0-1,-1 0 1,0-1 0,-4 0-5,1 0 0,-1-1 1,1 0-1,-9-4 0,5 1-11,0-1 0,0 0-1,0 0 1,0-1 0,1 0-1,0 0 1,1-1-1,0 0 1,0 0 0,0 0-1,1-1 1,0 0 0,1 0-1,0 0 1,1 0 0,-4-15-1,1 1-135,2-1 0,1 1-1,0-1 1,2 1 0,3-46 0,-1 60 89,0 0-1,1 0 1,0 0 0,0 0 0,1 0-1,0 1 1,5-11 0,-6 17 46,-1 0 0,1-1 0,-1 1 0,1 0 0,0-1 0,0 1 0,0 0 0,0 1 0,0-1-1,0 0 1,5-2 0,-5 3 14,0 0-1,0 1 0,0-1 1,0 1-1,0-1 0,0 1 0,0 0 1,0 0-1,0 0 0,0 0 0,1 0 1,-1 0-1,0 0 0,0 1 1,0-1-1,0 1 0,3 1 0,-1 0 41,-1 0 0,0 0 0,1 0 0,-1 1-1,0-1 1,-1 1 0,1-1 0,0 1 0,-1 0 0,1 0-1,-1 0 1,0 1 0,0-1 0,0 1 0,-1-1 0,1 1-1,-1-1 1,0 1 0,0 0 0,0-1 0,0 9 0,1 5 265,-1 1 1,0-1 0,-3 26 0,0-24-41,-1 1-1,-4 18 1,5-31-493,0-1 0,0 0 0,0 0 0,0 0-1,-1 0 1,0-1 0,0 1 0,-1-1 0,-7 9 0,8-12-1676,0-6 564</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3.454"/>
    </inkml:context>
    <inkml:brush xml:id="br0">
      <inkml:brushProperty name="width" value="0.05" units="cm"/>
      <inkml:brushProperty name="height" value="0.05" units="cm"/>
      <inkml:brushProperty name="color" value="#FF0066"/>
    </inkml:brush>
  </inkml:definitions>
  <inkml:trace contextRef="#ctx0" brushRef="#br0">0 0 12379,'15'21'1088,"2"-4"664,-1 0-239,-2-5-601,0-3-344,-7-1-392,-6-3-592,-1-4-456,-6-2 520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3.857"/>
    </inkml:context>
    <inkml:brush xml:id="br0">
      <inkml:brushProperty name="width" value="0.05" units="cm"/>
      <inkml:brushProperty name="height" value="0.05" units="cm"/>
      <inkml:brushProperty name="color" value="#FF0066"/>
    </inkml:brush>
  </inkml:definitions>
  <inkml:trace contextRef="#ctx0" brushRef="#br0">1 137 10786,'11'4'495,"0"0"0,0 1 0,-1-1 0,1 2 0,-1 0 0,0 0 0,-1 1-1,11 8 1,5 9 56,32 38 0,-55-60-491,0 0 0,0 1-1,0-1 1,1 1 0,-1-1 0,0 0 0,1 0 0,0 0 0,4 2 0,-7-4-52,0 0 0,1 0 0,-1-1 0,0 1 0,0 0 0,1 0 0,-1-1 0,0 1 0,1 0 0,-1-1 0,0 1 0,0 0 0,0-1 1,1 1-1,-1 0 0,0-1 0,0 1 0,0 0 0,0-1 0,0 1 0,0 0 0,0-1 0,0 1 0,0-1 0,0 1 0,0-1 0,2-19 93,-1 10-58,3-10-30,9-89 60,-12 95-67,-1 0 1,-1 0 0,0-1-1,0 1 1,-7-22 0,8 34-4,-1 0 1,1 0-1,-1 1 1,0-1-1,1 1 1,-1-1 0,0 0-1,0 1 1,0-1-1,0 1 1,-1 0-1,1-1 1,0 1-1,-1 0 1,1 0 0,-2-1-1,2 1 1,0 1 0,0 0 0,0-1 0,0 1 0,0 0 1,0 0-1,0 0 0,0 0 0,0 0 0,0 0 0,0 0 0,0 0 0,0 0 0,0 0 0,0 0 0,0 1 0,0-1 0,0 0 1,0 1-1,0-1 0,0 1 0,0-1 0,0 1 0,0 0 0,0-1 0,1 1 0,-1 0 0,0 0 0,0 0 0,-2 2 41,0 0-1,1 0 0,0 1 1,-1-1-1,1 0 0,0 1 0,1-1 1,-1 1-1,1 0 0,-1 0 0,1 0 1,0-1-1,0 1 0,1 0 1,-1 0-1,1 0 0,0 5 0,1-6 12,-1 0-1,0-1 0,1 1 0,-1-1 1,1 1-1,0-1 0,0 1 1,0-1-1,0 1 0,1-1 0,-1 0 1,1 0-1,-1 0 0,1 0 0,0 0 1,-1 0-1,1 0 0,0 0 1,0-1-1,1 1 0,-1-1 0,0 1 1,0-1-1,1 0 0,-1 0 0,1 0 1,3 1-1,2-1 94,0 0 0,0 0 0,0 0-1,1-1 1,-1-1 0,0 1 0,0-2 0,1 1 0,8-3 0,-6 1 136,0 1 0,0 1 0,0 0 0,19 0 0,-25 2-105,1-1 1,-1 1-1,1 1 1,-1-1-1,1 1 1,-1 0-1,0 0 1,0 0-1,0 1 1,5 3 0,-8-5-129,-1 0 1,0 0 0,0 0 0,1 1 0,-1-1 0,0 0 0,0 1 0,0-1 0,0 0 0,-1 1 0,1-1 0,0 1 0,-1 0 0,1-1 0,0 3 0,-1-2-46,0 0 0,0 0 0,0 0-1,0 0 1,0 1 0,-1-1 0,1-1 0,-1 1 0,1 0 0,-1 0 0,0 0-1,0 0 1,0 0 0,0-1 0,0 1 0,-2 2 0,-3 4-608,-1-1 0,-14 12 0,9-8-295,-3 6-275</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4.260"/>
    </inkml:context>
    <inkml:brush xml:id="br0">
      <inkml:brushProperty name="width" value="0.05" units="cm"/>
      <inkml:brushProperty name="height" value="0.05" units="cm"/>
      <inkml:brushProperty name="color" value="#FF0066"/>
    </inkml:brush>
  </inkml:definitions>
  <inkml:trace contextRef="#ctx0" brushRef="#br0">184 0 16516,'-38'35'2792,"-5"-2"2945,5-9-4240,2-5-473,14-17-2600,15-14 663,18-19 73</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6.968"/>
    </inkml:context>
    <inkml:brush xml:id="br0">
      <inkml:brushProperty name="width" value="0.05" units="cm"/>
      <inkml:brushProperty name="height" value="0.05" units="cm"/>
      <inkml:brushProperty name="color" value="#FF0066"/>
    </inkml:brush>
  </inkml:definitions>
  <inkml:trace contextRef="#ctx0" brushRef="#br0">489 88 6201,'-1'-1'166,"0"0"0,0 0 0,0 0 0,-1 0 0,1 1 0,0-1 0,0 0 0,0 1 0,-1-1 0,1 1 0,0 0-1,0-1 1,-1 1 0,1 0 0,0 0 0,-1 0 0,1 0 0,0 0 0,-1 0 0,1 0 0,0 0 0,-1 0 0,1 1 0,0-1 0,-1 0-1,0 1 1,-2 2 89,1-1-1,0 1 0,-1 0 0,1 0 0,0 0 0,-4 7 0,0-1 146,-8 10-17,0 1 0,2 0-1,0 1 1,-12 28 0,-15 33-71,22-48-175,1 1 0,2 1 0,-15 50 0,16-33 125,-32 83 0,21-77-104,3 1 1,3 2-1,2 0 0,3 0 0,-9 100 1,16-64-152,-16 177 58,19-244-58,1 0 1,2-1 0,1 1 0,1 0 0,2 0 0,9 39-1,75 259 1,-73-279-33,3 1-1,3-2 1,1 0-1,32 52 0,-37-70 25,5 8-2,2 0 0,38 49 0,53 38 285,-86-97-242,-24-26-41,-1 1 0,1-1-1,0 0 1,1 0 0,-1 0-1,1-1 1,-1 1 0,1-1-1,0 0 1,-1 0 0,1-1-1,0 0 1,6 2 0,5-2 10,0 0 0,29-1 0,-39 0 1,4-1 5,0-1 1,0 0-1,0 0 0,-1-1 1,19-7-1,-7 0 34,27-16-1,-32 16-38,-1-1 0,-1-1 0,0 0 0,16-18 0,45-61 6,-54 64 14,0-2-22,0-2-1,-2 0 0,22-50 0,31-106 10,-63 163 32,54-185 98,-58 184-139,-1 0 0,-1 0-1,-1 0 1,-1 0-1,-1 0 1,-7-43-1,2 34 53,-5-20 247,-4-106 1,14 108-279,-9-305 150,2 293-179,-29-120-1,-38-56 5,44 165 33,-3 1 0,-3 2 1,-53-77-1,66 114-35,-46-54 0,54 72-1,0 2 0,-1 0-1,-1 0 1,-35-22 0,47 34 0,-1-1-1,0 2 1,0-1 0,0 1 0,0-1-1,0 2 1,0-1 0,0 1-1,-1 0 1,-10-1 0,13 3 1,-1-1 0,0 1 0,0-1 1,1 1-1,-1 1 0,1-1 0,-1 1 1,1 0-1,-1 0 0,1 0 0,0 0 1,0 1-1,0-1 0,-6 6 0,-3 5-105,0 1 0,1 0 0,1 1 0,0 0-1,1 1 1,0 0 0,-8 21 0,11-14-281</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9.011"/>
    </inkml:context>
    <inkml:brush xml:id="br0">
      <inkml:brushProperty name="width" value="0.05" units="cm"/>
      <inkml:brushProperty name="height" value="0.05" units="cm"/>
      <inkml:brushProperty name="color" value="#FF0066"/>
    </inkml:brush>
  </inkml:definitions>
  <inkml:trace contextRef="#ctx0" brushRef="#br0">0 532 9242,'13'-10'641,"1"0"1,0 2-1,0 0 1,0 0-1,1 1 0,21-6 1,95-21 1176,550-119 1613,190-19-1853,9 71 430,-776 95-1529,0 5 0,-1 4 0,165 26 0,-238-24-317,-2 2 0,1 1 0,-1 1 0,35 17 0,-49-19-1,0 1 0,-1 0 0,0 1 0,0 0 0,-1 1 0,0 0 0,-1 1 0,0 1 0,16 21 0,-23-26-14,1 0 0,1-1-1,-1 1 1,1-1 0,0-1 0,13 11-1,-16-14-129,1 0 0,-1-1 0,0 1 0,1-1 0,-1 1 0,1-1 0,0 0 0,-1 0 0,1-1 1,0 1-1,-1-1 0,1 0 0,0 0 0,0 0 0,0 0 0,-1-1 0,6-1 0,-9 1-353,0-1 1,0 1-1,-1-1 0,1 1 1,-1 0-1,1-1 1,-1 1-1,1-1 0,-1 1 1,0 0-1,0-1 1,-1 0-1,-4-9-1863,4 5 875,1 0 0,-1 0-1,0-10 1,0-7-611</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29.534"/>
    </inkml:context>
    <inkml:brush xml:id="br0">
      <inkml:brushProperty name="width" value="0.05" units="cm"/>
      <inkml:brushProperty name="height" value="0.05" units="cm"/>
      <inkml:brushProperty name="color" value="#FF0066"/>
    </inkml:brush>
  </inkml:definitions>
  <inkml:trace contextRef="#ctx0" brushRef="#br0">1 105 11578,'21'7'8779,"31"20"-6926,-19-9-639,-15-10-785,0-1 1,0-1-1,1 0 1,35 5 0,78 0 281,-126-11-703,1 0 0,0 0-1,-1-1 1,0 0 0,10-2 0,-15 3-7,0-1 0,0 1 0,0 0-1,0 0 1,0-1 0,0 1 0,0-1 0,0 1 0,0-1 0,-1 1 0,1-1 0,0 1 0,0-1 0,0 0 0,-1 0-1,1 1 1,0-1 0,-1 0 0,1 0 0,0 0 0,-1 0 0,1 0 0,-1 0 0,0 0 0,1 0 0,-1 0 0,0 0-1,1 0 1,-1 0 0,0 0 0,0 0 0,0 0 0,0 0 0,0 0 0,0 0 0,0 0 0,0 0 0,-1 0 0,1 0-1,0 0 1,-1-1 0,-1-1 2,1 0 0,-1 0 0,0 1 0,0-1 1,0 1-1,0 0 0,0 0 0,-1-1 0,1 1 0,-1 1 0,-3-3 0,-35-19 21,23 14-14,-104-53-597,117 60 449,1 0 0,1 0 0,-1 0 0,0-1 0,-3-2 0,3 1 24,1 0 0,0-1 0,-1 1-1,-1-6 1</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3.050"/>
    </inkml:context>
    <inkml:brush xml:id="br0">
      <inkml:brushProperty name="width" value="0.05" units="cm"/>
      <inkml:brushProperty name="height" value="0.05" units="cm"/>
      <inkml:brushProperty name="color" value="#FF0066"/>
    </inkml:brush>
  </inkml:definitions>
  <inkml:trace contextRef="#ctx0" brushRef="#br0">345 209 7898,'-36'29'1174,"1"2"0,1 1 0,1 1 0,2 2 0,-49 72 0,-9 43 2327,84-140-3022,3-9-177,3-5 362,9-21-285,17-29 0,16-26-12,60-82 1,-64 109-23,2 2 0,64-62-1,-100 107-309,50-43 304,-47 43-283,0 0-1,0 1 1,1 0-1,0 0 1,10-3-1,-17 7-46,0 0 0,-1 1 0,1-1 0,0 1 0,0-1 0,0 1 0,0 0 0,-1 0 0,1-1 0,0 1 0,0 1 0,0-1 0,0 0 0,2 1-1,-3-1-5,0 1 0,0-1 0,0 1 0,-1 0 0,1-1 0,0 1-1,0-1 1,0 1 0,-1 0 0,1 0 0,0 0 0,-1-1 0,1 1-1,-1 0 1,1 0 0,-1 0 0,1 0 0,-1 0 0,1 2 0,0 2-1,-1 1 1,1 0-1,-1 0 1,0 0 0,-1 0-1,0 0 1,1 0-1,-4 9 1,-11 35 28,-37 85 0,31-87-16,-26 88-1,44-124-10,1 0 0,-1 0 0,2 1 0,0-1 0,0 1 0,2 13-1,0-22 3,-1 0 0,1 0 0,0 0 0,0 0 0,0-1-1,0 1 1,1 0 0,0-1 0,0 1 0,0-1 0,0 0-1,0 0 1,0 1 0,1-1 0,0-1 0,0 1 0,-1 0-1,2-1 1,-1 1 0,0-1 0,7 3 0,-3-2 10,0 0 0,0-1 1,0 0-1,0 0 0,0 0 1,0-1-1,1-1 0,-1 1 0,0-1 1,1 0-1,-1-1 0,0 1 1,8-3-1,5-2 39,0-1 1,0 0-1,29-15 0,133-74 268,-19 10-124,-73 44 55,109-35 1,-137 57 62,2 2 0,114-13 0,-117 24-170,0 2 1,-1 4-1,1 2 0,0 3 1,82 16-1,175 79-822,-242-73-213,54 12-1160,0-22 645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5:42.272"/>
    </inkml:context>
    <inkml:brush xml:id="br0">
      <inkml:brushProperty name="width" value="0.05" units="cm"/>
      <inkml:brushProperty name="height" value="0.05" units="cm"/>
      <inkml:brushProperty name="color" value="#FF0066"/>
    </inkml:brush>
  </inkml:definitions>
  <inkml:trace contextRef="#ctx0" brushRef="#br0">618 969 6705,'-1'-5'1230,"-1"0"-1,0 0 0,0 0 1,-4-8-1,4 9-187,-2-2-27,2 0 835,14 5-1172,-9 1-640,-1 1 0,1-1 0,-1 1 1,1 0-1,-1 0 0,1 0 0,-1 0 0,0 1 0,0-1 0,3 3 0,-2-2 0,0 0-1,0 0 0,1-1 0,-1 1 1,5 1-1,110 22 933,-23-6-785,-69-14-169,0-1 0,1-1 0,40-1 1,79-12 5,-18 0 119,-98 10-10,1 0 1,36 6 0,-45-3 63,0-1 0,0-2 0,0 0 0,26-4 0,86-20 501,-8 1-148,-56 10-212,-40 7-151,36-3-1,-37 7-153,-1-2 0,0 0 0,0-2 0,53-19 0,-20 6 10,-40 14-37,0-1 1,27-12-1,-42 15-2,0 0 0,0-1-1,-1 1 1,1-1 0,-1 0 0,0 0 0,0-1-1,-1 1 1,1-1 0,-1 0 0,0 0-1,4-8 1,-4 6-13,0-1 1,-1 0-1,1 0 0,-2 0 0,1-1 0,-1 1 0,0-1 0,-1 1 1,0-1-1,-1 0 0,1 1 0,-2-1 0,1 0 0,-1 1 0,0-1 1,-1 1-1,0-1 0,-1 1 0,1 0 0,-1 0 0,-1 0 0,0 0 1,0 0-1,0 1 0,-1 0 0,0 0 0,-1 0 0,-8-8 1,-38-36 9,19 19 37,-46-37 1,45 44 10,-1 2 0,-1 1 0,-1 2 0,-73-28 1,55 28 15,-77-29 409,-140-31 1,-151 9-210,345 64-241,0 4-1,0 3 1,-116 15-1,167-10-20,-1 1 0,1 1 1,0 2-1,1 1 0,0 0 0,-46 28 0,28-11 2,3 3 0,-73 64-1,96-77-8,2 0-1,0 2 0,1 0 1,1 0-1,1 2 0,-18 35 1,23-41 1,-18 22 0,20-30 4,1 1-1,0-1 0,0 1 1,0 0-1,1 1 1,0-1-1,1 1 1,-1-1-1,2 1 0,-3 10 1,4-6 2,0 0 0,1 0 0,1 0 0,0 0 0,0 0 0,1 0 0,1 0 0,0-1 0,1 1 0,0-1 0,1 0 0,12 21 0,50 86 79,-63-112-50,1-1 0,0 0 0,0-1 1,0 1-1,0-1 0,1 0 0,0 0 0,0 0 0,1-1 0,-1 0 0,1-1 0,0 1 0,0-1 0,0 0 1,10 2-1,10 1 124,0-1 0,53 3 0,-57-6-87,216 9 689,-66-4 140,-145-4-695,39 9-1,7 1 1062,-60-14-583,-8 0-810,-15 11-5803</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6.290"/>
    </inkml:context>
    <inkml:brush xml:id="br0">
      <inkml:brushProperty name="width" value="0.05" units="cm"/>
      <inkml:brushProperty name="height" value="0.05" units="cm"/>
      <inkml:brushProperty name="color" value="#FF0066"/>
    </inkml:brush>
  </inkml:definitions>
  <inkml:trace contextRef="#ctx0" brushRef="#br0">11 840 13507,'-1'-2'196,"0"1"0,0-1 0,0 0 0,0 1 0,0-1 0,0 0 0,1 1-1,-1-1 1,0 0 0,1 0 0,0 0 0,-1 1 0,1-1 0,0 0 0,0 0 0,0 0 0,0 0 0,0 0 0,0 0 0,1 1 0,0-4 0,1-2 231,0 0 1,0 0-1,1 0 0,5-8 1,12-21 690,22-46 296,-35 68-1284,-1-1-1,-1 0 0,6-27 1,-9 30-102,3-25 23,-4 34-42,-1 1 0,0-1 1,0 1-1,-1-1 1,1 1-1,0-1 1,-1 1-1,0-1 1,1 1-1,-1 0 0,-2-4 1,2 10 145,1 8-37,6 12 151,1-1 1,1 1-1,12 23 0,39 66 593,-2-4-292,-33-50-381,-22-53-154,0 1 0,-1 0 0,1 0 0,-1 0 0,0 0-1,-1 13 1,0-20-34,0 0 0,0 1 0,0-1 0,0 0 0,0 0-1,0 0 1,0 0 0,0 1 0,0-1 0,0 0 0,0 0 0,0 0 0,0 1-1,0-1 1,0 0 0,0 0 0,0 0 0,-1 1 0,1-1 0,0 0-1,0 0 1,0 0 0,0 0 0,0 0 0,0 1 0,-1-1 0,1 0-1,0 0 1,0 0 0,0 0 0,0 0 0,-1 0 0,1 0 0,0 0 0,0 0-1,0 1 1,-1-1 0,1 0 0,0 0 0,0 0 0,0 0 0,0 0-1,-1 0 1,1 0 0,0 0 0,0 0 0,0 0 0,-1-1 0,1 1-1,0 0 1,0 0 0,0 0 0,-1 0 0,1 0 0,0 0 0,0 0 0,0 0-1,0 0 1,0-1 0,-1 1 0,1 0 0,0 0 0,0 0 0,0 0-1,0-1 1,0 1 0,-1 0 0,-9-14 32,-1-8-9,1-1 0,1 0-1,1-1 1,-5-26 0,-11-102-16,19 110-11,2-1 1,3 1-1,4-54 1,-2 81-1,1 0 0,0 0 0,1 0 1,0 0-1,1 1 0,1 0 1,0 0-1,1 0 0,0 1 1,2 0-1,-1 0 0,17-18 1,-22 28 8,1-1-1,0 1 1,0 0 0,0 0 0,0 1 0,1-1-1,-1 1 1,1 0 0,-1 0 0,10-2 0,-12 3 13,0 1 1,0-1 0,0 1-1,0 0 1,0 0 0,0 0-1,0 0 1,0 0 0,0 0-1,0 0 1,0 1 0,1-1-1,-2 1 1,1-1-1,0 1 1,0 0 0,0 0-1,0 0 1,0 0 0,-1 0-1,1 0 1,0 1 0,-1-1-1,1 0 1,-1 1 0,1-1-1,-1 1 1,0 0 0,1 1-1,0 1 6,-1 0 0,1-1 1,-1 1-1,0 0 0,-1 0 0,1 0 0,-1 0 0,1 0 1,-1 0-1,0 0 0,-1 0 0,1 0 0,-1 0 0,-2 7 1,-2 8 9,-14 31 0,14-38-20,-4 11 0,-25 56 4,29-69-22,0-1 1,-1 0-1,0 0 1,0 0-1,-13 13 1,16-20-3,0 1 0,0-1 0,0 0 0,0 0 1,0-1-1,-5 3 0,8-4 1,-1 0 1,1 1-1,-1-1 1,0 0-1,1 0 0,-1 1 1,1-1-1,-1 0 1,0 0-1,1 0 0,-1 0 1,0 0-1,1 0 1,-1 0-1,1 0 0,-1 0 1,0 0-1,1 0 1,-1 0-1,0 0 0,1 0 1,-1-1-1,1 1 1,-1 0-1,0 0 0,1-1 1,-1 1-1,1 0 0,-1-1 1,1 1-1,-1-1 1,1 1-1,-1 0 0,1-1 1,0 1-1,-1-1 1,1 0-1,0 1 0,-1-1 1,1 0-1,0 0-3,-1 0 1,1 0-1,0 0 0,1 0 0,-1 0 1,0 0-1,0 0 0,0 0 0,1 0 1,-1 1-1,0-1 0,1 0 0,-1 0 1,0 0-1,1 0 0,-1 1 0,1-1 1,0 0-1,-1 0 0,1 1 0,0-1 1,-1 0-1,1 1 0,1-1 0,21-14-61,-22 15 65,22-11-20,43-14 0,14-6 30,-58 20-7,0-1-1,-2 0 0,0-2 0,0 0 0,-1-2 0,-1 0 1,0-1-1,-2-1 0,0 0 0,27-41 0,-42 58 3,0-1 1,0 0-1,0-1 0,0 1 0,0 0 1,0 0-1,0 0 0,-1 0 0,1-1 1,-1 1-1,0 0 0,0-1 0,1 1 1,-2 0-1,1-1 0,0 1 0,0 0 1,-1 0-1,1-1 0,-1 1 0,0 0 1,-1-4-1,1 4-3,0 1 0,0-1 0,-1 1-1,1 0 1,0-1 0,-1 1 0,1 0 0,-1 0 0,0 0 0,1 0-1,-1 0 1,0 0 0,1 0 0,-1 0 0,0 1 0,0-1 0,0 1-1,1-1 1,-1 1 0,0 0 0,0 0 0,0 0 0,0 0 0,0 0-1,0 0 1,0 1 0,1-1 0,-4 1 0,1 0 1,0 1-1,0-1 1,0 1 0,0 0-1,0 1 1,0-1 0,0 0 0,1 1-1,-1 0 1,1 0 0,0 0 0,0 0-1,0 1 1,0-1 0,1 1-1,-1-1 1,-2 7 0,4-8 0,0 0-1,0 0 1,0 0 0,0 1 0,1-1-1,-1 0 1,1 0 0,0 1 0,-1-1-1,1 0 1,0 0 0,0 1-1,0-1 1,1 0 0,-1 0 0,1 1-1,-1-1 1,1 0 0,0 0 0,-1 0-1,1 0 1,0 0 0,1 0 0,-1 0-1,0 0 1,0 0 0,1 0 0,-1-1-1,1 1 1,0 0 0,-1-1-1,1 0 1,0 1 0,0-1 0,0 0-1,4 2 1,0 0 0,0 0 0,1-1 0,-1 0 0,1 0 0,-1-1 1,1 1-1,0-1 0,0-1 0,0 1 0,0-1 0,-1 0 0,1-1 0,0 0 0,11-3 0,6-2-5,0-2 0,39-19 0,-20 8 2,-40 18-5,-1 0 1,1 0 0,-1 0-1,1 0 1,-1 0 0,1 1-1,-1 0 1,1-1 0,0 1-1,-1 0 1,1 0 0,0 0-1,-1 1 1,1-1-1,-1 1 1,1-1 0,2 2-1,-2-1 6,-1 1 0,1 0 0,-1-1 0,0 1 0,0 0 0,0 0-1,0 0 1,0 1 0,0-1 0,-1 0 0,1 1 0,-1-1 0,1 1-1,-1-1 1,1 5 0,9 24 12,-2 0 1,10 63-1,-10-40-9,-7-47-2,5 30-10,3 41 0,-11-67-5,1-11 16,0 0 0,-1 0 0,1 0 0,0 1-1,0-1 1,0 0 0,0 0 0,0 0 0,0 0 0,0 0-1,0 0 1,0 0 0,0 0 0,-1 0 0,1 0-1,0 0 1,0 0 0,0 0 0,0 0 0,0 0 0,0 0-1,0 0 1,-1 0 0,1 0 0,0 0 0,0 0-1,0 0 1,0 0 0,0 0 0,0 0 0,0 0 0,-1 0-1,1 0 1,0 0 0,0 0 0,0 0 0,0 0 0,0 0-1,0 0 1,0 0 0,0 0 0,-1-1 0,-9-14 23,-16-58 9,-30-127 0,54 190-33,-5-16-12,2 0 0,0-1 0,-1-46 1,6 66 9,0 0 0,1 0 0,0 0 1,0 1-1,0-1 0,1 0 0,0 0 1,0 1-1,1-1 0,-1 1 0,1 0 1,1 0-1,-1 0 0,1 0 0,0 1 1,1-1-1,-1 1 0,1 0 0,10-8 0,-9 10 4,-1-1 0,0 1 0,1 1 0,0-1-1,-1 1 1,1 0 0,0 1 0,0-1-1,0 1 1,0 0 0,0 1 0,9-1-1,-12 1 12,0 0 0,-1 0-1,1 1 1,-1-1-1,1 0 1,0 1-1,-1 0 1,1 0-1,-1 0 1,1 0-1,-1 0 1,0 0 0,1 0-1,-1 1 1,0-1-1,0 1 1,0 0-1,0-1 1,0 1-1,0 0 1,0 0 0,-1 0-1,1 1 1,-1-1-1,0 0 1,1 1-1,-1-1 1,0 0-1,0 1 1,1 4 0,-2-2 7,0-1 0,0 1 0,0-1 0,-1 1 0,1-1 0,-1 0 0,0 1 0,0-1 0,-1 0 0,1 1 0,-1-1 0,0 0 0,0 0 0,0 0 0,0-1 0,-1 1 0,-5 6 0,-2 1-18,0-1 1,0 0-1,-1-1 0,-15 11 1,17-13-451,0-1 0,-1-1 0,0 1 0,0-1 0,0-1 0,-18 5 0,28-8 299,-1-1 0,0 0 0,1 0 0,-1 0 0,0 0 0,1 0 0,-1 1 0,0-1 0,1 0 0,-1 0 0,0 0 0,1-1 0,-1 1 0,0 0 0,1 0 0,-1 0 0,1 0 0,-1-1 0,0 1 0,1 0 0,-1-1 0,1 1 0,-1 0 0,1-1 0,-1 1 0,1-1 0,-1 1 0,1 0 0,-1-2 0,1-9-1197</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4.351"/>
    </inkml:context>
    <inkml:brush xml:id="br0">
      <inkml:brushProperty name="width" value="0.05" units="cm"/>
      <inkml:brushProperty name="height" value="0.05" units="cm"/>
      <inkml:brushProperty name="color" value="#FF0066"/>
    </inkml:brush>
  </inkml:definitions>
  <inkml:trace contextRef="#ctx0" brushRef="#br0">249 1 9874,'-4'2'120,"-119"108"3881,102-90-3512,1 2 0,1 1 0,-23 35 0,39-54-432,1 0 0,0-1 0,0 1 0,0 0-1,0 0 1,1 0 0,-1 1 0,1-1 0,0 0-1,1 0 1,-1 1 0,0 4 0,2-8-33,-1 1 0,0-1 0,0 1 0,1-1 1,-1 0-1,1 1 0,-1-1 0,1 1 0,0-1 0,0 0 0,-1 0 1,1 1-1,0-1 0,0 0 0,2 1 0,-1 0 2,0 0-1,1-1 1,-1 1 0,1-1-1,0 1 1,-1-1 0,1 0-1,0 0 1,0-1 0,3 2-1,28 2 188,-1-2 0,1-1 0,50-4 0,-16 0 148,-54 2-274,15 0 233,1 1-1,-1 1 0,1 1 1,43 10-1,-66-10-199,0 0 0,0 0 0,0 1 0,0 0 0,0 0 0,10 8 0,-15-10-90,0 1 0,0 0-1,0-1 1,0 1 0,0 0-1,-1 0 1,1 0 0,-1 0-1,0 0 1,1 1 0,-1-1-1,0 0 1,0 1 0,0-1-1,-1 0 1,1 1 0,0-1-1,-1 1 1,0-1 0,1 1-1,-1-1 1,0 1 0,-1 3-1,0-1-3,0 0-1,-1 1 0,1-1 1,-1 0-1,0 0 0,-1 0 1,-4 7-1,-25 32 79,18-25-91,-2-1 0,0-1 0,-1-1 1,0 0-1,-40 26 0,52-38-68,-1-1 0,0 0 1,0 0-1,0-1 1,0 1-1,0-1 0,-10 1 1,12-2-46,1-1 0,0 0 1,0 0-1,0 0 1,-1 0-1,1-1 0,0 1 1,0-1-1,0 0 1,0 0-1,0 0 0,0 0 1,0 0-1,0-1 1,0 1-1,0-1 1,-3-3-1,3 3-70,0-1-1,1 0 1,-1 0 0,1 0-1,0 0 1,-1 0 0,1-1 0,1 1-1,-3-5 1,0-3-220,1-1-1,-3-13 1,6 25 385</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4.770"/>
    </inkml:context>
    <inkml:brush xml:id="br0">
      <inkml:brushProperty name="width" value="0.05" units="cm"/>
      <inkml:brushProperty name="height" value="0.05" units="cm"/>
      <inkml:brushProperty name="color" value="#FF0066"/>
    </inkml:brush>
  </inkml:definitions>
  <inkml:trace contextRef="#ctx0" brushRef="#br0">1 1 15259,'7'22'2441,"0"1"1,7 45-1,-3 49-14,-5-52-1270,6 39-147,43 169 0,-23-176-3732,-31-93 734,6-12-3157</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5.183"/>
    </inkml:context>
    <inkml:brush xml:id="br0">
      <inkml:brushProperty name="width" value="0.05" units="cm"/>
      <inkml:brushProperty name="height" value="0.05" units="cm"/>
      <inkml:brushProperty name="color" value="#FF0066"/>
    </inkml:brush>
  </inkml:definitions>
  <inkml:trace contextRef="#ctx0" brushRef="#br0">1 196 16171,'4'-13'1441,"12"-6"727,5-5-343,20-4-593,-1-1-528,7 1-600,-4 4-392,-7 8-1328,-2 7-617,-4 4 1033</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5.569"/>
    </inkml:context>
    <inkml:brush xml:id="br0">
      <inkml:brushProperty name="width" value="0.05" units="cm"/>
      <inkml:brushProperty name="height" value="0.05" units="cm"/>
      <inkml:brushProperty name="color" value="#FF0066"/>
    </inkml:brush>
  </inkml:definitions>
  <inkml:trace contextRef="#ctx0" brushRef="#br0">23 615 14771,'-1'0'51,"1"0"0,0 0 0,0 0 0,0 0-1,0 0 1,0 0 0,0 0 0,0 0 0,0 0 0,0 0 0,-1 0-1,1 0 1,0 0 0,0 0 0,0 0 0,0 0 0,0 0 0,0 0-1,0 0 1,0 0 0,0 0 0,-1 0 0,1 0 0,0 0 0,0 0-1,0 0 1,0 0 0,0 0 0,0 0 0,0 0 0,0 0 0,0 0-1,0 0 1,0-1 0,0 1 0,-1 0 0,1 0 0,0 0 0,0 0-1,0 0 1,0 0 0,0 0 0,0 0 0,0 0 0,0 0 0,0-1 0,0 1-1,0 0 1,0 0 0,0 0 0,0 0 0,0 0 0,0 0 0,0 0-1,0 0 1,0 0 0,0-1 0,0 1 0,0 0 0,0 0 0,0 0-1,1 0 1,-1 0 0,0 0 0,0 0 0,0 0 0,0 0 0,0 0-1,0-1 1,4-9 1845,-3 8-1620,10-29 1599,9-33-1,-9 19-1718,5-58 0,-14 91-155,-1 1-1,0 0 1,-1 0-1,0-1 1,0 1-1,-1 0 1,-1-1 0,-5-17-1,7 27-2,-1 1-1,0-1 1,0 0-1,0 1 0,0-1 1,0 0-1,0 1 1,0-1-1,0 1 1,-1 0-1,1-1 0,-2-1 1,2 3-1,0 0 0,0-1 0,1 1-1,-1 0 1,0 0 0,0-1 0,0 1 0,0 0 0,1 0 0,-1 0 0,0 0 0,0 0 0,0 0 0,0 0 0,1 0 0,-1 0-1,0 1 1,0-1 0,0 0 0,0 0 0,1 1 0,-1-1 0,0 1 0,0-1 0,1 0 0,-1 1 0,0 0 0,1-1-1,-1 1 1,0-1 0,0 2 0,-3 3-3,0 0-1,1 0 1,-1 0 0,1 0-1,0 1 1,1-1-1,-1 1 1,1 0-1,0 0 1,1 0 0,-1 0-1,1 0 1,0 0-1,1 0 1,-1 0-1,1 1 1,1-1 0,1 11-1,-1-9 15,0-1-1,1 0 0,0 1 1,0-1-1,1 0 0,-1 0 1,2-1-1,-1 1 1,1 0-1,0-1 0,0 0 1,1 0-1,0 0 0,0-1 1,8 8-1,-8-10 31,0 1-1,1-1 0,-1 0 1,1 0-1,0-1 0,0 0 1,0 0-1,0 0 0,1-1 0,-1 0 1,0 0-1,0 0 0,1-1 1,-1 0-1,1 0 0,-1-1 1,0 0-1,1 0 0,-1 0 1,0-1-1,0 0 0,7-3 1,-1 0 33,1-1 1,-2-1 0,1 0-1,-1 0 1,0-1 0,-1 0-1,1-1 1,-2 0 0,16-18-1,-5-1 4,22-41 0,5-6 5,-46 73-77,0 1 1,0-1 0,0 1 0,0 0-1,0 0 1,0-1 0,0 1 0,1 0-1,-1 0 1,0 0 0,1 1 0,-1-1-1,1 0 1,-1 0 0,1 1 0,-1-1-1,1 1 1,1-1 0,0 1-3,0 0-1,0 0 1,0 1 0,0-1 0,-1 1-1,1 0 1,0-1 0,0 1 0,4 3-1,5 1 33,0-1-1,1 0 1,0 0-1,0-1 1,0-1-1,0 0 0,19-1 1,-25-1 17,0 0 1,1 0-1,-1-1 1,0 0 0,0-1-1,0 0 1,0 0-1,0 0 1,0-1-1,0 0 1,-1 0-1,1-1 1,-1 0-1,10-8 1,2-6 106,-2-2 0,-1 0 0,0 0 0,23-44 0,-27 43-89,-10 19-61,0 2-2,-1-1 0,1 0 0,-1 0 1,1 0-1,-1 0 0,1 0 0,-1 1 0,1-1 0,0 0 0,-1 1 0,1-1 0,0 0 0,0 1 0,0-1 1,-1 1-1,3-2 0,1 12 57,0 3-23,5 22 25,2-1 0,19 40 0,-29-72-96,0 0 1,0 0-1,0-1 1,1 1-1,-1 0 0,0-1 1,1 1-1,-1-1 1,1 0-1,0 1 0,-1-1 1,1 0-1,0 0 1,3 2-1,-4-3-109,0 0 0,0 0 0,0 1 0,0-1 0,0 0 0,0 0 0,0 0 0,0 0 0,0 0 0,0 0 0,0 0 0,-1 0 0,1-1 0,0 1 0,0 0 0,0 0 0,0-1 0,0 1 0,0-1 0,0 1 0,-1-1 0,1 1 0,0-1 0,0 1 0,-1-1 0,1 0 0,0 0 0,-1 1 0,1-1 0,0 0 0,-1 0 0,1 1 0,0-3 0,6-13-2637,-6 13 2146,0-1 1,1 1-1,-1 0 1,1-1-1,4-5 0,12-4-479</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6.434"/>
    </inkml:context>
    <inkml:brush xml:id="br0">
      <inkml:brushProperty name="width" value="0.05" units="cm"/>
      <inkml:brushProperty name="height" value="0.05" units="cm"/>
      <inkml:brushProperty name="color" value="#FF0066"/>
    </inkml:brush>
  </inkml:definitions>
  <inkml:trace contextRef="#ctx0" brushRef="#br0">182 151 11827,'-13'8'1207,"0"0"1,0 0 0,1 1 0,-17 16 0,8-4-187,-25 32 0,41-48-988,1 0-1,0 1 1,1 0-1,-1 0 1,1 0-1,0 0 1,-3 12-1,5-14-28,0-1-1,1 0 0,0 1 1,0-1-1,0 0 0,0 1 1,0-1-1,1 0 0,-1 1 1,1-1-1,0 0 0,0 0 1,0 1-1,0-1 0,1 0 1,-1 0-1,5 5 0,-3-3 59,1 0 0,1 0 1,-1 0-1,1 0 0,-1-1 0,1 0 0,1 0 0,-1 0 0,1-1 0,-1 1 0,1-1 0,0 0 0,0-1 0,0 0 0,1 0 0,10 2 0,-13-3 59,1-1-1,-1 1 0,0-1 0,0-1 0,1 1 1,-1 0-1,0-1 0,0 0 0,0 0 1,0 0-1,0-1 0,0 1 0,0-1 0,0 0 1,0 0-1,-1 0 0,1 0 0,-1-1 0,1 0 1,-1 1-1,0-1 0,0-1 0,0 1 1,-1 0-1,1-1 0,3-6 0,-3 5-13,0-1-1,-1 0 0,1 0 0,-1 0 1,-1 0-1,1 0 0,-1 0 1,0-1-1,0 1 0,-1 0 0,0-1 1,0 1-1,0 0 0,-1-1 1,0 1-1,0 0 0,-1-1 1,0 1-1,-4-10 0,-1 1-72,-1 0 0,-1 0-1,0 1 1,-1 0 0,-1 1-1,-12-14 1,15 20-43,6 5 7,0 0 0,0 0 0,1 0 0,-1 0 0,0 0 0,1-1 0,-1 1 0,-1-3 0,3 4-5,0 0 0,0 0 0,0 0 0,0 0 0,0 1 0,0-1 0,1 0 0,-1 0-1,0 0 1,0 1 0,0-1 0,1 0 0,-1 0 0,0 1 0,1-1 0,-1 0-1,1 1 1,-1-1 0,1 0 0,-1 1 0,1-1 0,-1 1 0,1-1 0,0 0 0,-1 1-1,1 0 1,0-1 0,-1 1 0,1-1 0,0 1 0,0 0 0,1-1 0,11-5-28,1 1 1,0 0-1,0 1 1,1 1 0,17-3-1,-15 4 7,1-2-1,-1 0 1,21-9 0,18-16 103,-42 21-29,0 0-1,0 1 0,20-6 0,-32 12-34,-1 1 0,1-1 1,0 1-1,-1-1 0,1 1 1,0 0-1,0 0 0,-1 0 1,1 0-1,0 0 0,0 0 1,-1 0-1,1 1 0,2 0 1,-3-1 0,-1 1-1,1 0 1,0-1 0,0 1 0,0 0 0,0 0 0,0 0 0,-1-1 0,1 1 0,0 0 0,-1 0 0,1 0 0,-1 0-1,1 0 1,-1 0 0,1 0 0,-1 1 0,0-1 0,1 0 0,-1 0 0,0 2 0,1 12 219,-1-1 1,0 0 0,-4 26 0,2-29-154,1-1 1,0 1-1,1 0 1,0-1-1,0 1 1,1 0-1,0-1 1,5 17-1,-6-26-84,0-1 0,0 1 0,0-1-1,0 0 1,1 1 0,-1-1-1,0 0 1,0 1 0,0-1-1,0 0 1,1 1 0,-1-1-1,0 0 1,0 0 0,1 1-1,-1-1 1,0 0 0,1 0 0,-1 1-1,0-1 1,1 0 0,-1 0-1,0 0 1,1 1 0,-1-1-1,0 0 1,1 0 0,-1 0-1,1 0 1,0 0-47,-1 0 0,1-1 0,0 1 0,-1 0 0,1-1 0,0 1 0,-1 0 0,1-1-1,0 1 1,-1-1 0,1 1 0,-1-1 0,1 1 0,0-2 0,16-25-2138,-15 24 1844,-1 1 166,6-10-139,-1 1-1,0-2 1,5-17-1,-1-20 537</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6.866"/>
    </inkml:context>
    <inkml:brush xml:id="br0">
      <inkml:brushProperty name="width" value="0.05" units="cm"/>
      <inkml:brushProperty name="height" value="0.05" units="cm"/>
      <inkml:brushProperty name="color" value="#FF0066"/>
    </inkml:brush>
  </inkml:definitions>
  <inkml:trace contextRef="#ctx0" brushRef="#br0">69 0 17300,'-29'27'1456,"2"0"512,18-10-959,6-2-265,11-9-704,7-3-144,16-3-312,5-1-288,10-3-977,5-2-279,3-5-481,-2-2 985</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7.266"/>
    </inkml:context>
    <inkml:brush xml:id="br0">
      <inkml:brushProperty name="width" value="0.05" units="cm"/>
      <inkml:brushProperty name="height" value="0.05" units="cm"/>
      <inkml:brushProperty name="color" value="#FF0066"/>
    </inkml:brush>
  </inkml:definitions>
  <inkml:trace contextRef="#ctx0" brushRef="#br0">152 241 12563,'-44'89'4278,"-48"111"2157,90-195-6291,0 0 45,0 1 0,0 0 1,0 0-1,0-1 0,1 1 0,0 0 0,0 0 1,1 8-1,0-13-162,0 0 0,0-1 1,0 1-1,0 0 0,0 0 1,0 0-1,1 0 1,-1 0-1,0 0 0,1 0 1,-1 0-1,0-1 0,1 1 1,-1 0-1,1 0 0,0-1 1,-1 1-1,1 0 1,-1 0-1,1-1 0,0 1 1,0-1-1,1 1 0,-1 0-10,0-1 0,1 1 0,-1-1 0,0 0 0,1 0 0,-1 0 0,0 0 0,1 0 0,-1 0 0,1 0 0,-1 0 0,0 0 0,1-1 0,1 0 0,2 0-9,0-2 0,0 1 0,0 0 0,0-1 0,0 0 1,-1 0-1,6-5 0,0-2-10,1-2 1,-1 1-1,-1-2 1,0 1-1,-1-1 1,0 0-1,-1-1 1,6-15-1,-1-4 7,-1 0-1,9-51 1,-14 45-33,-2-1 0,-2 1 0,-1-1 0,-2 1 0,-12-76 0,78 404 281,-65-288-252,5 17 16,1-1-1,13 30 1,-17-43-103,0-1 1,-1 1 0,1-1 0,1 0 0,-1 0-1,0 0 1,1 0 0,0 0 0,-1 0 0,1-1-1,0 1 1,0-1 0,1 0 0,-1 0-1,0 0 1,1 0 0,-1-1 0,1 1 0,-1-1-1,5 1 1,-4-2-1,-1 0 0,1 0 0,0-1 0,-1 1 0,1-1 0,0 0 0,3-1 0</inkml:trace>
  <inkml:trace contextRef="#ctx0" brushRef="#br0" timeOffset="1">816 105 23205,'-18'3'2312,"-4"2"1625,0-2-2496,0-2-641,1-5-2273,5-4 1730,-12-10-706</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39.233"/>
    </inkml:context>
    <inkml:brush xml:id="br0">
      <inkml:brushProperty name="width" value="0.05" units="cm"/>
      <inkml:brushProperty name="height" value="0.05" units="cm"/>
      <inkml:brushProperty name="color" value="#FF0066"/>
    </inkml:brush>
  </inkml:definitions>
  <inkml:trace contextRef="#ctx0" brushRef="#br0">148 1 17308,'27'8'2032,"0"4"961,-5 21-729,-6 9-119,-14 21-985,-7 12-352,-19 21-344,-6 12-152,-8 6-176,-5-5 0,5-9-896,5-11-832,11-15-1793,14-9 1577</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0.352"/>
    </inkml:context>
    <inkml:brush xml:id="br0">
      <inkml:brushProperty name="width" value="0.05" units="cm"/>
      <inkml:brushProperty name="height" value="0.05" units="cm"/>
      <inkml:brushProperty name="color" value="#FF0066"/>
    </inkml:brush>
  </inkml:definitions>
  <inkml:trace contextRef="#ctx0" brushRef="#br0">192 429 13259,'-6'1'380,"-1"1"0,0 0 0,1 0 0,0 0 0,-1 1-1,1 0 1,0 0 0,0 1 0,0 0 0,1 0 0,-1 0 0,1 1 0,0-1 0,0 1 0,1 0 0,-6 8 0,-1 4 255,0 0 0,1 0 0,0 1 0,-8 25 0,12-29-308,1 1 0,1 0 0,0 0 0,1 0 0,0 0 0,1 1 0,1 16 0,1-26-240,0 0 0,1-1 0,0 1 0,0-1 0,1 1 0,-1-1 0,1 0 0,0 0 0,5 10 0,-4-12-62,-1 1 0,1-1 0,0 0 0,0 0 0,0 0 0,0 0 1,1 0-1,-1 0 0,1-1 0,-1 0 0,1 0 0,0 0 0,0 0 0,5 1 0,-1 0-9,1-1 0,0 0-1,-1 0 1,1-1 0,0 0-1,0-1 1,0 0 0,0 0 0,-1-1-1,1 0 1,10-3 0,-8 1-79,1-1 0,-1 0 0,1-1 1,-1 0-1,-1-1 0,1 0 0,14-12 0,-9 5-365,-1-1 1,0 0-1,-1-1 0,-1-1 0,0 0 1,-1-1-1,-1 0 0,-1-1 0,12-26 0,-14 23-161,-1 0 0,-1 0-1,-1-1 1,-1 0 0,-1 0-1,-1 0 1,-1 0 0,-2-35-1,-6-13-552,-21-92 0,18 111 1086,7 38 143,0 3 191,1-1-1,1 1 1,-1-1 0,2 0 0,-1 0-1,3-16 1,-1 26 343,2 4 40,10 27 986,0 0 0,12 49 0,-16-50-975,3 11 122,44 128 1631,-42-131-2019,3 0 1,26 46-1,-39-77-394,0 0 0,0 0 0,0-1 0,1 0 0,-1 0 0,1 0 0,0-1 0,1 1 0,-1-1 0,1-1 0,0 1 0,0-1 0,0 0-1,7 3 1,-9-5-10,-1 0-1,0-1 0,1 1 0,-1-1 0,1 0 0,-1 0 0,1 0 0,-1 0 0,0 0 0,1-1 0,-1 0 1,0 1-1,1-1 0,-1-1 0,0 1 0,0 0 0,0-1 0,0 1 0,0-1 0,0 0 0,0 0 1,0 0-1,-1-1 0,1 1 0,-1-1 0,0 1 0,0-1 0,0 0 0,3-4 0,3-9-2,0 0 0,-1 0-1,-1 0 1,-1 0 0,6-32-1,-3 17-19,5-21-195,2 1-1,26-55 1,-41 106 215,0 0-1,0 0 1,0-1 0,0 1 0,0 0 0,0 0 0,1 0 0,-1 0 0,0 0 0,0-1 0,0 1 0,1 0 0,-1 0 0,0 0 0,0 0 0,0 0 0,1 0 0,-1 0 0,0 0 0,0 0 0,0 0 0,1 0 0,-1 0 0,0 0 0,0 0 0,0 0 0,1 0 0,-1 0 0,0 0 0,0 0 0,1 0 0,-1 0 0,0 0 0,0 0 0,0 0 0,0 0 0,1 1 0,-1-1 0,0 0 0,0 0 0,0 0 0,0 0 0,1 0 0,-1 1 0,0-1 0,0 0 0,0 0 0,0 0 0,0 1 0,0-1 0,0 0 0,1 0 0,-1 0 0,0 1 0,0-1 0,0 0 0,0 0 0,0 1 0,1 6-1,1 1 1,-1 0-1,0 11 1,1 11 9,0-22-1,-1 0 1,1-1-1,0 1 0,5 10 0,-7-17-3,1 0 1,-1 0-1,1 0 0,-1 0 1,0 0-1,1-1 0,0 1 0,-1 0 1,1 0-1,0 0 0,-1 0 1,1 0-1,0-1 0,0 1 0,0 0 1,0-1-1,0 1 0,-1-1 0,1 1 1,0-1-1,0 1 0,0-1 1,1 0-1,-1 1 0,0-1 0,0 0 1,0 0-1,0 0 0,0 0 1,0 0-1,0 0 0,0 0 0,0 0 1,0 0-1,0-1 0,0 1 1,1 0-1,-1-1 0,0 1 0,0-1 1,-1 1-1,3-1 0,5-6 43,0 0 1,0-1-1,0 0 0,-1 0 0,0-1 1,10-17-1,-1 4-40,-9 12-12,22-28 8,-26 35-2,-1 1 0,1 0 0,0-1 0,0 1 0,-1 0 0,1 0 0,0 0 0,1 1 0,-1-1 0,6-1 0,-7 3-1,-1 0-1,1-1 1,0 1 0,0 0-1,-1 1 1,1-1 0,0 0-1,-1 1 1,1-1 0,0 0-1,-1 1 1,1 0 0,0-1 0,-1 1-1,1 0 1,-1 0 0,1 0-1,-1 0 1,0 0 0,2 2-1,-2-2 1,1 0 0,0 1 0,0-1 0,-1 0 0,1 0 0,0 0 0,0 0 0,0 0 0,0-1 0,0 1 0,0 0 0,0-1 0,3 1 0,-1-2 1,1 1 0,-1-1 0,0 0-1,0 0 1,1 0 0,-1-1 0,0 0 0,0 0-1,0 0 1,6-4 0,-7 4-1,-1 0 1,1 1 0,-1-1-1,1 0 1,-1-1-1,0 1 1,0 0-1,0-1 1,0 1-1,-1-1 1,1 1-1,-1-1 1,1 0 0,-1 0-1,2-5 1,-3 7-1,0 0 1,0 0 0,0 0 0,0 0 0,0 0-1,0 0 1,-1 1 0,1-1 0,0 0 0,0 0-1,-1 0 1,1 0 0,-1 1 0,1-1 0,-1 0-1,1 0 1,-1 1 0,1-1 0,-1 0-1,1 1 1,-1-1 0,0 0 0,1 1 0,-1-1-1,0 1 1,0 0 0,0-1 0,1 1 0,-1-1-1,0 1 1,-2-1 0,-3-1 2,0 1 0,-1-1 0,-9 0 0,4 1-7,0-2-125,-1 0 1,0 0-1,0-1 0,-16-8 0,24 9-253,-1 0 0,1-1 0,-1 1 1,1-1-1,0 0 0,0-1 0,1 1 0,-1-1 0,1 0 0,-7-10 0,5 1-1913,8 5 813</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0.744"/>
    </inkml:context>
    <inkml:brush xml:id="br0">
      <inkml:brushProperty name="width" value="0.05" units="cm"/>
      <inkml:brushProperty name="height" value="0.05" units="cm"/>
      <inkml:brushProperty name="color" value="#FF0066"/>
    </inkml:brush>
  </inkml:definitions>
  <inkml:trace contextRef="#ctx0" brushRef="#br0">0 1 15755,'1'5'4125,"2"3"-2638,2 3-539,17 60 2415,35 124-261,-44-132-2686,19 78 65,-23-111-495,1 0 0,21 44 1,-29-70-132,0 0 0,0 0 0,0-1 0,1 1 0,0-1 0,-1 0 0,1 0 0,6 5 0,-8-7-110,1 0 0,-1 0 0,1 0 1,0 0-1,-1-1 0,1 1 0,0 0 1,0-1-1,-1 1 0,1-1 0,0 1 1,0-1-1,0 0 0,0 0 0,0 0 1,-1 0-1,1 0 0,0-1 0,0 1 1,0 0-1,2-2 0,12-6-1475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7.310"/>
    </inkml:context>
    <inkml:brush xml:id="br0">
      <inkml:brushProperty name="width" value="0.05" units="cm"/>
      <inkml:brushProperty name="height" value="0.05" units="cm"/>
      <inkml:brushProperty name="color" value="#FF0066"/>
    </inkml:brush>
  </inkml:definitions>
  <inkml:trace contextRef="#ctx0" brushRef="#br0">0 7 15147,'5'4'1569,"4"11"1159,4 4-159,8 11-705,4 6-288,7 6-495,-1 2-161,3-3-368,-3-3-160,-4-5-240,-3-1-96,-5-5-24,-3 0-200,-8-5-568,-8-1-704,-3-5-1537,-7-4-256,-6-1 1489</inkml:trace>
  <inkml:trace contextRef="#ctx0" brushRef="#br0" timeOffset="1">239 252 14075,'77'-43'3013,"13"-7"1543,-77 44-3654,0 0 0,1 1 0,0 1 0,26-6 0,-37 10-817,1-1 1,-1 1 0,0-1-1,1 1 1,-1 0 0,0 0-1,1 1 1,-1-1 0,0 1-1,1 0 1,-1-1-1,0 1 1,0 1 0,0-1-1,0 0 1,0 1 0,0 0-1,0-1 1,0 1 0,0 0-1,-1 0 1,1 1 0,-1-1-1,0 1 1,0-1 0,0 1-1,0 0 1,0-1 0,0 1-1,-1 0 1,1 0 0,-1 1-1,0-1 1,1 4 0,2 5-278,-1 0 1,-1 0-1,0 0 1,0 22-1,-2-33 39,1-1-1,-1 1 1,0 0 0,0-1-1,0 1 1,-1-1-1,1 1 1,0-1 0,0 1-1,0 0 1,0-1 0,0 1-1,-1-1 1,1 1 0,0-1-1,-1 1 1,1-1-1,0 1 1,-1-1 0,1 1-1,0-1 1,-1 0 0,1 1-1,-1-1 1,1 1-1,-1-1 1,1 0 0,-1 0-1,1 1 1,-1-1 0,1 0-1,-1 0 1,0 1 0,1-1-1,-1 0 1,1 0-1,-1 0 1,1 0 0,-1 0-1,0 0 1,1 0 0,-1 0-1,1 0 1,-1 0 0,0-1-1,1 1 1,-1 0-1,1 0 1,-1 0 0,1-1-1,-1 1 1,1 0 0,-1-1-1,1 1 1,-1 0 0,1-1-1,-1 1 1,1-1-1,-5-11-1499</inkml:trace>
  <inkml:trace contextRef="#ctx0" brushRef="#br0" timeOffset="2">406 18 11170,'-2'1'5818,"8"3"-4138,9-3-936,1-1-376,7 0-416,1-5-472,0-3-912,9 2-3137,5 1 2712</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1.566"/>
    </inkml:context>
    <inkml:brush xml:id="br0">
      <inkml:brushProperty name="width" value="0.05" units="cm"/>
      <inkml:brushProperty name="height" value="0.05" units="cm"/>
      <inkml:brushProperty name="color" value="#FF0066"/>
    </inkml:brush>
  </inkml:definitions>
  <inkml:trace contextRef="#ctx0" brushRef="#br0">0 866 11210,'0'1'185,"0"0"-1,0-1 0,1 1 0,-1 0 0,0-1 0,0 1 1,0 0-1,0-1 0,1 1 0,-1 0 0,0-1 0,1 1 0,-1 0 1,1-1-1,-1 1 0,0-1 0,1 1 0,-1-1 0,1 1 1,0-1-1,-1 1 0,1-1 0,-1 1 0,1-1 0,0 0 1,-1 1-1,1-1 0,0 0 0,-1 0 0,1 1 0,0-1 1,-1 0-1,1 0 0,0 0 0,0 0 0,-1 0 0,1 0 0,0 0 1,-1 0-1,1 0 0,0 0 0,0-1 0,-1 1 0,1 0 1,0-1-1,3 1 177,-1-1 0,0 0 0,0-1 1,1 1-1,-1 0 0,0-1 0,0 0 1,4-3-1,-1 0-97,-1-1-1,0 0 1,0-1 0,-1 1 0,0-1-1,0 0 1,4-9 0,-3 4-128,-1 0 0,0 0 1,4-21-1,-7 28-118,-1 1 0,0-1 0,0 1 0,0-1 1,0 1-1,-1 0 0,-2-9 0,3 12-16,0-1 1,-1 1 0,1 0-1,-1 0 1,1 0 0,-1-1-1,1 1 1,-1 0 0,0 0-1,1 0 1,-1 0 0,0 0-1,0 0 1,0 0-1,0 0 1,0 0 0,0 1-1,0-1 1,0 0 0,0 0-1,0 1 1,0-1 0,0 1-1,-1-1 1,1 1 0,0 0-1,0-1 1,0 1 0,-3 0-1,2 0-3,1 1 0,-1-1 0,1 1-1,-1-1 1,1 1 0,-1 0 0,1-1 0,0 1-1,-1 0 1,1 0 0,0 0 0,0 0 0,-1 0-1,1 1 1,0-1 0,0 0 0,0 0 0,0 1 0,1-1-1,-1 1 1,-1 1 0,-11 32 0,10-26 21,1 0 0,0 0 0,1 1-1,0-1 1,0 1 0,1 0 0,0-1-1,0 1 1,1-1 0,3 12-1,-3-17 9,0 0-1,1 0 0,0 1 0,-1-1 0,1 0 0,1 0 0,-1-1 0,0 1 0,1 0 0,0-1 0,0 1 0,0-1 0,0 0 1,1 0-1,-1-1 0,1 1 0,0 0 0,-1-1 0,1 0 0,0 0 0,0 0 0,1-1 0,6 3 0,-7-3-20,1-1 0,0 1-1,-1-1 1,1 0-1,0 0 1,-1 0 0,1-1-1,0 1 1,-1-1 0,1 0-1,-1 0 1,1-1-1,-1 0 1,0 1 0,0-1-1,1-1 1,-1 1 0,-1-1-1,1 1 1,0-1-1,4-5 1,-1 1-3,0-1-1,0 0 1,-1 0-1,0 0 1,0-1-1,-1 0 1,0 0-1,6-16 1,4-24 9,-1 0 0,12-100 1,-24 102 315,2 52-86,1 0 1,-1 0-1,1-1 0,8 7 1,-10-8-159,74 70 724,-69-64-752,0 0 1,-1 1 0,0 0 0,0 0 0,-1 1 0,7 17-1,-11-25-48,-1 1-1,0-1 0,0 0 1,-1 1-1,1-1 0,-1 1 0,0-1 1,1 1-1,-2-1 0,1 1 1,0-1-1,-1 1 0,-1 5 1,1-7-9,1-1 0,-1 1 1,0-1-1,0 1 1,0-1-1,0 0 1,0 1-1,0-1 1,0 0-1,-1 0 0,1 0 1,0 0-1,-1 0 1,1 0-1,0 0 1,-1 0-1,1-1 0,-1 1 1,0-1-1,1 1 1,-1-1-1,1 1 1,-1-1-1,0 0 1,1 0-1,-1 0 0,0 0 1,1 0-1,-4 0 1,-1-1-50,1 0 0,-1 0 0,1-1 0,-1 0 1,1 0-1,0 0 0,-10-6 0,3 1-435,1-1-1,-11-10 0,21 18 446,1 0 0,-1-1 0,1 1 0,-1 0 0,1-1 0,-1 1 0,1-1 0,0 1 0,-1-1 0,1 1 0,0-1 0,-1 1 0,1-1 0,0 1 0,-1-1 0,1 1 0,0-1 0,0 0 0,0 1 0,0-1 0,0 1 0,0-1 0,0 0 0,0 1 0,0-1 0,0 0 0,0 1 0,0-1 0,0 1 0,0-1 0,0 0 0,1 1 0,-1-1 0,0 1 0,0-1 0,1 1 0,-1-1 0,0 1 0,1-1 0,-1 1 0,1-1 0,-1 1 0,1-1 0,-1 1 0,1-1 0,4-2-47,-1 0-1,0 1 1,1-1-1,6-2 1,-4 2 32,7-4 35,1-1 1,-2 0-1,1-1 1,-1-1-1,0 0 1,-1-1-1,-1 0 0,12-15 1,-16 17 23,0 0 1,-1-1-1,0 1 1,0-2-1,-1 1 1,-1 0-1,0-1 1,0 0-1,-1 0 0,0 0 1,-1-1-1,1-13 1,-3 6-3,0 1 1,-1 0-1,-7-34 1,-19-54-5,16 67-3,-38-138-71,49 177 79,0 0 0,0 0-1,0 1 1,0-1 0,0 0-1,0 0 1,0 0 0,-1 0-1,1 0 1,0 1-1,0-1 1,0 0 0,0 0-1,0 0 1,0 0 0,-1 0-1,1 0 1,0 0 0,0 0-1,0 0 1,0 1-1,-1-1 1,1 0 0,0 0-1,0 0 1,0 0 0,-1 0-1,1 0 1,0 0 0,0 0-1,0 0 1,0 0-1,-1 0 1,1-1 0,0 1-1,0 0 1,0 0 0,0 0-1,-1 0 1,1 0 0,0 0-1,0 0 1,0 0-1,0 0 1,0-1 0,-1 1-1,1 0 1,0 0 0,0 0-1,0 0 1,0 0 0,0-1-1,0 1 1,0 0 0,-1 5 52,1 0 1,0 0-1,0 1 1,0-1-1,1 0 1,-1 0-1,4 9 1,-1 0 67,6 29 174,2-1 0,2-1 0,2 0 1,1-1-1,2-1 0,2 0 0,27 38 0,9 19-974,-56-96 527,1 0-1,-1 1 0,0-1 0,1 1 1,-1-1-1,0 1 0,1 0 0,-1-1 1,0 1-1,0-1 0,1 1 0,-1 0 1,0-1-1,0 1 0,0-1 1,0 1-1,0 0 0,0-1 0,0 1 1,0 0-1,0-1 0,0 1 0,0-1 1,0 1-1,-1 0 0,1 0 0,-1-1-153,0 0 0,0 1-1,0-1 1,0 0 0,0 0 0,0-1-1,0 1 1,0 0 0,0 0-1,0 0 1,0-1 0,0 1-1,0 0 1,0-1 0,0 1-1,-1-2 1,-17-8-1361</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1.950"/>
    </inkml:context>
    <inkml:brush xml:id="br0">
      <inkml:brushProperty name="width" value="0.05" units="cm"/>
      <inkml:brushProperty name="height" value="0.05" units="cm"/>
      <inkml:brushProperty name="color" value="#FF0066"/>
    </inkml:brush>
  </inkml:definitions>
  <inkml:trace contextRef="#ctx0" brushRef="#br0">0 190 14971,'0'2'1561,"2"-7"959,6-4-207,11-10-425,3-4-400,5-4-576,3 0-303,-1 2-401,-4 3-200,-1 6-712,-8 2-329,1 9-1519,-4 5-401,9 2 1649</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2.846"/>
    </inkml:context>
    <inkml:brush xml:id="br0">
      <inkml:brushProperty name="width" value="0.05" units="cm"/>
      <inkml:brushProperty name="height" value="0.05" units="cm"/>
      <inkml:brushProperty name="color" value="#FF0066"/>
    </inkml:brush>
  </inkml:definitions>
  <inkml:trace contextRef="#ctx0" brushRef="#br0">0 1085 11410,'0'3'323,"2"20"2910,-2-22-3024,0 0 1,0 0-1,0 0 1,0-1 0,1 1-1,-1 0 1,0 0-1,1-1 1,-1 1 0,1 0-1,-1-1 1,1 1-1,-1 0 1,1-1 0,-1 1-1,1 0 1,-1-1-1,1 1 1,0-1 0,-1 1-1,1-1 1,0 0-1,0 1 1,0-1 0,0 0-62,0 0 0,0 0 0,-1 0 0,1 0-1,0 0 1,0 0 0,-1 0 0,1-1 0,0 1 0,-1 0 0,1-1 0,0 1 0,0 0 0,-1-1 0,1 1 0,-1-1 0,1 1 0,0-1 0,-1 1 0,1-1 0,0-1 0,11-15 858,-9 13-674,8-13-64,-1-1-1,-1 0 1,0-1 0,-1 0 0,-1 0 0,-1-1 0,5-30 0,-8 36-258,-2 0 0,0 0-1,-1 0 1,0 0 0,-1-1 0,0 1-1,-1 0 1,-1 0 0,0 0 0,-1 1-1,-9-22 1,10 30-4,1 1-1,-1-1 1,1 1-1,-1 0 1,0 0 0,-1 0-1,-3-4 1,6 7-6,0 1 0,1-1 1,-1 1-1,0-1 0,1 1 0,-1-1 1,0 1-1,1-1 0,-1 1 0,0-1 1,0 1-1,0 0 0,1-1 1,-1 1-1,0 0 0,0 0 0,0 0 1,0 0-1,0 0 0,1 0 0,-1 0 1,0 0-1,0 0 0,0 0 0,0 0 1,0 1-1,1-1 0,-1 0 0,0 0 1,0 1-1,0-1 0,1 1 1,-1-1-1,0 1 0,1-1 0,-1 1 1,0-1-1,1 1 0,-1 0 0,1-1 1,-1 1-1,1 0 0,-1-1 0,1 1 1,-1 0-1,1 0 0,-1 0 0,-1 4 1,1-1 0,-1 0-1,1 1 1,0-1 0,0 0-1,0 1 1,1 0 0,-1-1-1,1 1 1,0-1-1,1 8 1,1 1 2,1 0 1,6 22-1,-6-27 5,0-1 1,1 1-1,0 0 0,0-1 1,0 0-1,1 0 1,0 0-1,1-1 1,-1 1-1,14 9 0,-17-13-3,1-1-1,0 0 0,1 0 0,-1 0 0,0 0 0,0 0 0,1-1 0,-1 1 0,1-1 0,-1 0 0,1 0 0,0-1 0,0 1 0,-1-1 0,1 1 0,0-1 0,-1-1 0,1 1 0,0 0 0,0-1 0,-1 0 0,1 1 0,0-2 0,-1 1 0,1 0 0,-1-1 0,4-1 0,2-3 6,-1-1 0,1 1 0,-1-1 0,-1-1 0,1 0 0,-1 0 0,11-17 1,35-69 275,-45 79-166,8-21 499,-15 36-586,-1-1 0,1 1 0,0 0 0,-1-1 0,1 1 0,0 0 0,-1 0 0,1 0 0,0 0 0,-1 0 0,1 0-1,0 0 1,-1 0 0,1 0 0,0 0 0,0 0 0,-1 0 0,1 0 0,0 0 0,-1 1 0,1-1 0,-1 0 0,1 1 0,0-1 0,-1 0 0,1 1 0,0 0 0,3 1 61,0-1-30,0-1 0,0 1 0,-1 0 0,1-1 0,0 0 0,0 0 0,0 0 0,0 0 0,0-1 0,-1 0 0,1 1 0,0-1 0,0-1 0,-1 1 0,1 0 0,-1-1 0,1 0 0,-1 0 0,0 0 0,1 0 0,3-4 0,3-2 109,0-1-1,-1-1 1,0 0 0,16-21-1,59-99 821,-76 119-965,-15 28-17,-2 3-9,4-7-2,1 1 0,1 0 0,0 0 0,-1 22 0,4-27 0,0 0 0,0 0 0,1 0 0,0 0 0,1-1 0,0 1 0,0 0 0,5 12 0,-7-20 0,1 0 0,-1 0 0,0 0-1,1 0 1,-1 0 0,1-1 0,-1 1 0,1 0 0,-1 0-1,1 0 1,0-1 0,-1 1 0,1 0 0,0-1 0,0 1-1,-1-1 1,1 1 0,0-1 0,0 1 0,0-1 0,0 1-1,0-1 1,1 1 0,-1-1 0,0-1-1,0 1 1,0 0-1,0 0 1,0-1-1,0 1 1,0 0-1,0-1 1,0 1-1,-1-1 0,1 0 1,0 1-1,0-1 1,0 1-1,-1-1 1,1 0-1,0 0 1,0-1-1,2-1-1,-1-1-1,1 0 0,-1 0 0,0 0 1,0 0-1,0 0 0,-1 0 0,1-1 0,0-4 1,-2-2-50,1-1 1,-2 1 0,0 0-1,-3-17 1,2 16-75,0 1 1,1-1-1,1 0 1,0-12-1,0 23 109,0 0 0,1 0 0,-1 0 0,1 0 0,-1 0-1,1 0 1,-1 0 0,1 0 0,-1 0 0,1 0 0,0 0-1,0 1 1,-1-1 0,1 0 0,0 0 0,2 0 0,18-12-103,-9 6 86,-4 1 33,0 0-1,-1-1 1,0 0 0,0 0-1,-1 0 1,1-1 0,-2 0-1,1-1 1,-1 1 0,-1-1-1,1 0 1,-1 0 0,2-10-1,-2 4 1,0 0 0,-1 0 0,-1 0 0,0 0 0,-1 0-1,0 0 1,-4-29 0,0 22-3,-1-1-1,-11-32 1,12 45-22,-1 0-1,0 0 1,0 1 0,-1 0-1,0 0 1,-1 0-1,-12-15 1,16 23 16,1-1 1,-1 0-1,0 1 1,1 0-1,-1-1 1,0 1-1,0 0 1,0 0-1,-1 0 1,-1-1-1,3 2 8,0-1 0,0 1-1,0 0 1,0 0-1,-1 0 1,1 0 0,0 0-1,0 0 1,0 0 0,0 1-1,0-1 1,0 0-1,0 1 1,0-1 0,1 0-1,-1 1 1,0-1-1,0 1 1,0-1 0,0 1-1,0 0 1,1-1-1,-1 1 1,0 0 0,-1 1-1,0 2 0,-1 0 0,1 0 0,0 0 0,0 1 0,0-1 0,0 1 1,1-1-1,0 1 0,0-1 0,0 1 0,0 0 0,1 0 0,-1-1 0,2 8 0,0 6 22,1 0-1,6 26 1,-2-21 76,1 0 0,0-1 0,2 0 0,1-1 0,0 0 0,16 24 0,-18-33-9,1 1 1,1-1 0,-1-1 0,2 1 0,0-2 0,0 1 0,1-2 0,0 0 0,1 0 0,22 12 0,-29-19-77,0 1-1,0-1 1,0 0 0,0-1 0,0 0 0,0 1 0,0-2 0,1 1 0,-1-1 0,0 0-1,1 0 1,-1-1 0,0 0 0,0 0 0,1 0 0,11-5 0,-11 3-20,0-1 0,1 0 0,-1-1 0,-1 1-1,1-1 1,-1 0 0,0-1 0,0 0 0,0 0 0,-1 0 0,0-1 0,7-11 0,14-30-2715,37-98-1,-48 108 949,17-37-493</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3.213"/>
    </inkml:context>
    <inkml:brush xml:id="br0">
      <inkml:brushProperty name="width" value="0.05" units="cm"/>
      <inkml:brushProperty name="height" value="0.05" units="cm"/>
      <inkml:brushProperty name="color" value="#FF0066"/>
    </inkml:brush>
  </inkml:definitions>
  <inkml:trace contextRef="#ctx0" brushRef="#br0">275 0 21845,'-29'38'2448,"-2"-3"1425,-2-3-1048,-2-10-1625,3-6-664,2-16-736,9-3-568,-7-5-2369,-7-2 1961</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45.796"/>
    </inkml:context>
    <inkml:brush xml:id="br0">
      <inkml:brushProperty name="width" value="0.05" units="cm"/>
      <inkml:brushProperty name="height" value="0.05" units="cm"/>
      <inkml:brushProperty name="color" value="#FF0066"/>
    </inkml:brush>
  </inkml:definitions>
  <inkml:trace contextRef="#ctx0" brushRef="#br0">49 1015 9242,'-14'-26'2164,"12"12"-654,2 14-1458,0-1 1,0 1 0,1 0-1,-1-1 1,0 1 0,0 0-1,0-1 1,0 1-1,1 0 1,-1-1 0,0 1-1,0 0 1,0 0 0,1-1-1,-1 1 1,0 0 0,1 0-1,-1-1 1,0 1 0,0 0-1,1 0 1,-1 0 0,0 0-1,1 0 1,-1-1 0,0 1-1,1 0 1,-1 0 0,1 0-1,-1 0 1,1 0-1,2 1 84,0-1 0,1 1 0,-1 0 0,0 1 0,0-1 0,0 0 0,0 1-1,0 0 1,0-1 0,0 1 0,-1 0 0,5 5 0,10 5 214,4 0-31,1-1 1,1-1-1,38 12 1,74 11 536,-67-23-555,1-2 0,0-3 0,0-3 1,81-8-1,-18-9-107,155-36-1,120-74 83,-380 116-273,-1-1-1,-1-1 0,0-1 0,38-25 1,-57 32-1,1 0 1,-1-1 0,0 0-1,0 0 1,0 0 0,-1-1 0,0 1-1,5-12 1,-7 13 1,-1-1-1,1 1 1,-1-1 0,-1 0-1,1 0 1,-1 0 0,0 0-1,-1 0 1,1 0 0,-1 0-1,-1 0 1,1 0 0,-2-6-1,-1-1 1,0 0 1,-1 0-1,-1 0 0,0 1 0,-1 0 0,0 0 1,-1 0-1,-9-12 0,-4-1 8,0 1 1,-31-30-1,-234-187 0,248 214-13,-2 2 0,0 1 0,-2 3 0,0 1 0,-1 1 0,-57-15 0,49 20 4,0 3 1,0 2-1,-1 2 0,0 2 1,-74 2-1,75 7 57,1 1 0,-91 23 0,75-10 18,-98 42-1,145-52-72,0 0-1,0 2 1,-28 20 0,37-23-3,1 0 0,0 0 0,1 1 1,0 0-1,0 0 0,0 1 0,1 0 0,-9 17 1,3 1 40,2 0 0,0 1 0,2 0 1,1 0-1,1 1 0,1 0 1,0 37-1,4-31 151,2-1 0,2 1 0,1-1 0,1 0 0,19 62 1,-17-74-42,2 0 1,0-1 0,1 0 0,1 0 0,1-2-1,0 1 1,19 20 0,-18-25-30,1 0-1,1-2 1,0 0-1,0 0 1,2-2-1,-1 0 0,1 0 1,32 13-1,-22-14-51,0-2 0,0 0 0,1-1 0,0-2 0,0-1 0,1-2 0,-1 0 0,38-3 0,-25-3-470,0-1 0,-1-2 0,1-1 0,-1-2 0,46-20 0,35-27-562</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13.305"/>
    </inkml:context>
    <inkml:brush xml:id="br0">
      <inkml:brushProperty name="width" value="0.05" units="cm"/>
      <inkml:brushProperty name="height" value="0.05" units="cm"/>
      <inkml:brushProperty name="color" value="#FF0066"/>
    </inkml:brush>
  </inkml:definitions>
  <inkml:trace contextRef="#ctx0" brushRef="#br0">0 89 2545,'10'0'584,"4"-3"200,10-6 8,8-6-8,6-4-256,3-1-48,6-2-296</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13.704"/>
    </inkml:context>
    <inkml:brush xml:id="br0">
      <inkml:brushProperty name="width" value="0.05" units="cm"/>
      <inkml:brushProperty name="height" value="0.05" units="cm"/>
      <inkml:brushProperty name="color" value="#FF0066"/>
    </inkml:brush>
  </inkml:definitions>
  <inkml:trace contextRef="#ctx0" brushRef="#br0">1 100 9066,'6'19'584,"8"-4"224,12-4 120,12-11-87,11-7-89,21-13 0,1-6-64,11-2-88,5 1-40,5 8-192,8 5-104,5 11-128,-4 3-232,-4 7-736,-12 0 600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0.546"/>
    </inkml:context>
    <inkml:brush xml:id="br0">
      <inkml:brushProperty name="width" value="0.05" units="cm"/>
      <inkml:brushProperty name="height" value="0.05" units="cm"/>
      <inkml:brushProperty name="color" value="#FF0066"/>
    </inkml:brush>
  </inkml:definitions>
  <inkml:trace contextRef="#ctx0" brushRef="#br0">0 528 14979,'11'-8'1336,"3"-4"1017,2-7-129,5-11-63,6-4-265,6-8-583,0-3-377,7 1-576,1-1-160,-1-1-480,3 1-616,-10 0-1777,5-2-71,1-18 1087</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0.982"/>
    </inkml:context>
    <inkml:brush xml:id="br0">
      <inkml:brushProperty name="width" value="0.05" units="cm"/>
      <inkml:brushProperty name="height" value="0.05" units="cm"/>
      <inkml:brushProperty name="color" value="#FF0066"/>
    </inkml:brush>
  </inkml:definitions>
  <inkml:trace contextRef="#ctx0" brushRef="#br0">2 31 14283,'-1'-5'546,"1"3"-248,0 0 0,0 1 0,-1-1 0,1 1 1,0-1-1,1 1 0,-1-1 0,0 1 0,0-1 0,1 1 0,-1-1 0,0 1 0,1-1 0,1-1 0,1 6 1304,11 80 1937,-2-13-2531,43 141 854,-41-171-1621,1-1-1,2 0 0,27 43 1,14 23-2379,-57-103 1875,-1-2 77,0 1-1,1-1 0,-1 1 0,1-1 1,-1 1-1,0 0 0,0-1 0,1 1 1,-1-1-1,0 1 0,0 0 0,0-1 0,0 1 1,0 0-1,0-1 0,0 1 0,0 0 1,0-1-1,0 1 0,0 0 0,0-1 1,0 1-1,0 0 0,-1-1 0,1 1 1,-1 1-1,-8 3-1639</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1.485"/>
    </inkml:context>
    <inkml:brush xml:id="br0">
      <inkml:brushProperty name="width" value="0.05" units="cm"/>
      <inkml:brushProperty name="height" value="0.05" units="cm"/>
      <inkml:brushProperty name="color" value="#FF0066"/>
    </inkml:brush>
  </inkml:definitions>
  <inkml:trace contextRef="#ctx0" brushRef="#br0">1 668 14387,'1'-5'4177,"2"-3"-3446,0 0 1,1 0-1,0 1 1,0-1-1,1 1 0,0 0 1,7-8-1,47-45 563,-34 36-844,12-13-274,118-109-67,-151 142-96,3-1-126,0-1-1,0 1 0,0 0 1,14-6-1,-18 10 79,-1 0-1,1 0 0,-1 1 1,1-1-1,0 1 1,-1-1-1,1 1 0,0 0 1,-1 0-1,1 0 1,-1 1-1,1-1 1,0 1-1,-1-1 0,1 1 1,-1 0-1,1 0 1,-1 0-1,5 2 0,0 2 32,0 0 0,0 0-1,0 0 1,-1 1 0,0 0 0,0 1-1,-1-1 1,7 10 0,-9-11 4,0-1 1,0 1 0,-1 0 0,1 0 0,-1 0-1,0 0 1,-1 0 0,1 0 0,-1 1 0,0-1-1,0 0 1,-1 1 0,0-1 0,0 6 0,0-10-1,0 0 1,0 0-1,0-1 0,0 1 1,0 0-1,-1-1 1,1 1-1,0 0 0,0-1 1,-1 1-1,1 0 1,0-1-1,-1 1 1,1 0-1,-1-1 0,1 1 1,-1-1-1,1 1 1,-1-1-1,1 1 1,-1-1-1,1 0 0,-1 1 1,0-1-1,1 0 1,-1 1-1,0-1 0,1 0 1,-1 1-1,0-1 1,1 0-1,-1 0 1,0 0-1,1 0 0,-1 0 1,0 0-1,0 0 1,0 0-1,-1-1 3,0 1-1,0 0 1,1-1 0,-1 0-1,0 1 1,1-1 0,-1 0-1,1 0 1,-1 0 0,1 0-1,-1 0 1,1 0-1,0 0 1,0-1 0,-3-2-1,2 0 1,-1-1 1,1-1-1,0 1 0,0 0 0,0 0 0,1-1 0,-1 1 0,2-1 0,-2-8 0,1-6 23,2-27-1,1 19 12,0 1 0,2-1-1,2 1 1,0 0 0,16-41 0,-16 54-656,1 0 1,1 1-1,0 0 0,1 1 0,12-15 0,-20 26 553,0 0-171,-1 0 0,1 0 0,0 0 0,0 0 0,0 1 1,0-1-1,0 0 0,0 0 0,3 0 0,14-1-1291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8.259"/>
    </inkml:context>
    <inkml:brush xml:id="br0">
      <inkml:brushProperty name="width" value="0.05" units="cm"/>
      <inkml:brushProperty name="height" value="0.05" units="cm"/>
      <inkml:brushProperty name="color" value="#FF0066"/>
    </inkml:brush>
  </inkml:definitions>
  <inkml:trace contextRef="#ctx0" brushRef="#br0">172 216 11202,'-7'3'906,"-1"0"-1,1 1 1,-1 0-1,1 0 1,1 1-1,-1 0 1,-10 10-1,2 0 367,-23 30 0,34-40-1092,-7 8 270,-13 24 1,22-34-428,1 0 1,-1 0-1,1 1 1,-1-1-1,1 0 1,0 0-1,0 1 1,1-1-1,-1 1 1,1-1-1,-1 1 1,1-1-1,0 1 1,1 4-1,-1-7-21,1 0-1,-1 0 0,0 0 0,1 1 0,-1-1 1,1 0-1,0 0 0,-1 0 0,1 0 0,0 0 0,-1 0 1,1-1-1,0 1 0,0 0 0,0 0 0,0 0 0,0-1 1,0 1-1,0 0 0,0-1 0,0 1 0,0-1 0,0 0 1,0 1-1,1-1 0,-1 0 0,0 1 0,0-1 0,0 0 1,0 0-1,1 0 0,-1 0 0,0 0 0,0 0 0,2-1 1,2 0-33,0 0 0,0 0 1,-1-1-1,1 0 1,0 0-1,-1 0 0,7-4 1,6-5-162,0 0-1,-1-1 1,-1-1 0,0-1 0,21-25 0,-29 31 154,0-1 0,-1 0 0,0-1 0,-1 0 1,0 0-1,-1 0 0,0 0 0,0-1 0,-1 1 0,0-1 1,2-21-1,-4 13 38,-1 0-1,-3-32 1,1 41 65,1-1 1,-2 1-1,1 0 0,-2 0 0,1 1 1,-9-17-1,11 25 4,1-1 1,-1 1 0,0 0-1,0-1 1,-1 1 0,1 0-1,0 0 1,0-1-1,-1 1 1,1 0 0,-3-1-1,3 2-32,1-1-1,-1 1 1,1 0 0,-1 0-1,1 0 1,-1 0-1,1 0 1,-1 0-1,0 0 1,1 0 0,-1 0-1,1 0 1,-1 0-1,1 1 1,-1-1 0,1 0-1,-1 0 1,1 0-1,-1 1 1,1-1-1,-1 0 1,1 1 0,-1-1-1,1 0 1,0 1-1,-1-1 1,1 0-1,0 1 1,-1-1 0,1 1-1,0-1 1,-1 1-1,1-1 1,0 1 0,0-1-1,0 1 1,-1-1-1,1 1 1,0-1-1,0 2 1,-2 3 103,1 1 0,0 0 0,0 0 0,0 0 1,1 0-1,0 0 0,0 0 0,2 7 0,0 4 209,7 26 0,-6-35-290,-1 0-1,1 0 1,1 0-1,-1-1 1,1 1-1,1-1 1,-1 0-1,1 0 1,0 0-1,1-1 1,0 0-1,0 0 1,0 0 0,10 6-1,-11-8-39,0-1-1,1 0 1,0-1-1,-1 1 1,1-1-1,0 0 1,0 0-1,0-1 1,1 0-1,-1 0 1,0-1-1,0 1 1,1-1-1,-1 0 1,0-1-1,0 0 1,0 0-1,1 0 1,10-4-1,-10 2-8,0 0 0,0-1 0,0 0 0,0 0 0,-1 0 0,1-1-1,-1 0 1,0 0 0,-1 0 0,1-1 0,6-9 0,-10 12-7,0 1 0,-1-1 0,1 0 1,-1 1-1,1-1 0,-1 0 0,0 0 0,0 0 1,0 0-1,0 0 0,-1 0 0,0 0 1,1 0-1,-1 0 0,0 0 0,0 0 0,0-1 1,-1 1-1,1 0 0,-1 0 0,0 0 1,0 0-1,0 0 0,0 0 0,0 1 0,-1-1 1,1 0-1,-1 1 0,1-1 0,-1 0 1,-3-2-1,4 4-2,0 0 0,0 0 0,0 0 0,0 0 0,0 0 1,0 0-1,-1 0 0,1 1 0,0-1 0,-1 0 0,1 1 1,0-1-1,-1 1 0,1-1 0,-1 1 0,1 0 0,-1-1 0,1 1 1,-1 0-1,1 0 0,-1 0 0,1 0 0,-1 0 0,1 1 0,-1-1 1,1 0-1,0 1 0,-1-1 0,1 1 0,-1-1 0,1 1 1,0 0-1,-1-1 0,1 1 0,0 0 0,-2 2 0,-1 0 0,1 0-1,-1 1 1,1-1-1,0 1 1,0 0-1,1-1 1,-1 2-1,1-1 1,0 0-1,-3 7 1,3-6-21,1 0 0,0 1 1,0-1-1,0 1 0,0-1 1,1 1-1,0-1 0,0 1 1,1 0-1,-1-1 1,1 1-1,0-1 0,1 0 1,-1 1-1,1-1 0,0 0 1,4 7-1,-1-3-411,1 0 0,1-1 0,-1 0 0,1 0 1,0-1-1,1 1 0,0-2 0,13 10 0,20 11-886</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2.316"/>
    </inkml:context>
    <inkml:brush xml:id="br0">
      <inkml:brushProperty name="width" value="0.05" units="cm"/>
      <inkml:brushProperty name="height" value="0.05" units="cm"/>
      <inkml:brushProperty name="color" value="#FF0066"/>
    </inkml:brush>
  </inkml:definitions>
  <inkml:trace contextRef="#ctx0" brushRef="#br0">164 458 12947,'-5'0'582,"0"0"0,0 0 0,0 1 0,0 0 0,0 0 0,0 1 0,0-1 0,0 1 0,1 0 0,-1 0 0,-7 5 0,6-2-202,-1 0 0,1 0 1,0 1-1,1 0 0,-1 0 0,-6 10 1,4-5-95,1 1 0,0 0 0,1 0 0,-6 16 0,10-23-245,0 0 0,1 0-1,0 0 1,0 0 0,0 0 0,0 1 0,1-1 0,0 0 0,0 0 0,0 1 0,1-1 0,0 0 0,2 10 0,-3-14-40,1 0 0,-1 0 1,0 0-1,1 0 0,-1 0 0,1 0 1,-1-1-1,1 1 0,-1 0 0,1 0 1,-1 0-1,1 0 0,0-1 0,-1 1 0,1 0 1,0-1-1,0 1 0,0-1 0,-1 1 1,1-1-1,0 1 0,0-1 0,0 1 1,0-1-1,0 0 0,0 0 0,0 1 1,0-1-1,0 0 0,0 0 0,0 0 1,0 0-1,0 0 0,0 0 0,0-1 0,0 1 1,0 0-1,0 0 0,1-1 0,1-1 1,0 1-1,0-1 0,0 0 1,0 0-1,0 0 0,-1 0 1,1 0-1,-1-1 0,0 1 1,3-4-1,8-14 6,0-1 0,15-36 0,8-15 21,-30 63 0,-1 0 1,2 0 0,-1 0 0,1 1 0,11-10-1,-16 16 17,0 1-1,1-1 0,-1 0 1,0 1-1,1-1 0,-1 1 0,1-1 1,-1 1-1,1 0 0,-1 0 1,1 1-1,0-1 0,0 0 1,3 0-1,-3 2-3,-1-1 1,0 0-1,1 1 0,-1-1 1,0 1-1,1 0 0,-1 0 0,0 0 1,0 0-1,0 0 0,1 1 1,-1-1-1,-1 0 0,1 1 1,0 0-1,0-1 0,1 3 1,2 2-6,0-1 0,-1 1 0,0 0 0,0 0 1,-1 0-1,1 1 0,-2-1 0,1 1 0,-1 0 1,1-1-1,-2 1 0,1 0 0,0 10 0,-2-13-31,0-3-5,0 1 1,0-1 0,0 1-1,1-1 1,-1 1 0,0-1-1,0 1 1,1-1-1,-1 0 1,1 1 0,-1-1-1,1 1 1,0-1-1,0 0 1,-1 0 0,1 1-1,0-1 1,0 0 0,0 0-1,0 0 1,0 0-1,3 1 1,-4-1-1,0-1 0,0 0 1,1 0-1,-1 0 0,0 0 0,0 0 0,1 0 0,-1 0 1,0 0-1,0 0 0,1 0 0,-1 0 0,0 0 0,0 0 1,1 0-1,-1 0 0,0 0 0,0 0 0,1-1 0,-1 1 1,0 0-1,0 0 0,1 0 0,-1 0 0,0 0 0,0-1 1,0 1-1,1 0 0,-1 0 0,0 0 0,0-1 0,0 1 1,0 0-1,1 0 0,-1-1 0,0 1 0,0 0 0,0 0 1,0-1-1,0 1 0,0 0 0,3-14-1,-2 11 2,34-176-664,-34 177 647,2-16-131,1 1-1,8-20 0,-10 32 137,0 1 0,0 0 0,0-1 0,0 1 0,1 0-1,0 0 1,0 0 0,0 1 0,0-1 0,1 1 0,-1 0-1,1 0 1,4-3 0,-5 4 10,0 1 1,0 0-1,0 0 0,1 1 1,-1-1-1,0 1 0,0 0 1,0-1-1,1 1 0,-1 1 1,0-1-1,0 0 0,0 1 1,4 1-1,-3-2 2,0 1 0,0 0 0,0-1 1,0 0-1,0 0 0,0 0 0,0 0 0,0 0 0,6-2 0,-8 0 6,1 1 0,0 0-1,-1-1 1,1 0 0,-1 1-1,1-1 1,-1 0 0,0 0-1,0-1 1,0 1 0,0 0-1,0-1 1,0 1-1,-1-1 1,1 1 0,-1-1-1,2-3 1,1-7 42,1-1 0,3-20 0,0 2-19,-4 18 2,-2 3-22,2 1 0,-1-1 0,1 1 1,8-14-1,-10 22 8,-1 0 0,1-1 0,-1 1 0,1 0 0,0 0 1,0 1-1,0-1 0,0 0 0,0 0 0,0 1 0,0 0 0,0-1 1,1 1-1,-1 0 0,1 0 0,-1 0 0,1 0 0,-1 1 1,1-1-1,-1 1 0,1-1 0,0 1 0,3 0 0,-1 0 43,-1 1-1,1-1 1,-1 1-1,0 0 0,1 0 1,-1 0-1,0 0 1,0 1-1,0 0 0,0 0 1,0 0-1,0 0 1,0 1-1,-1-1 1,1 1-1,4 6 0,-5-6-27,-1-1 0,0 2-1,0-1 1,0 0-1,-1 0 1,1 1-1,-1-1 1,0 1 0,0-1-1,0 1 1,0-1-1,-1 1 1,1 0-1,-1-1 1,0 1-1,0 0 1,0-1 0,-1 1-1,1 0 1,-2 5-1,-1 0 9,0 0-1,0 0 0,-1 0 0,0-1 0,-10 16 1,10-18-36,0-1 1,0 0-1,-1 0 1,1 0-1,-1 0 1,0-1-1,0 0 0,-1 0 1,-7 4-1,11-7-65,0 0-1,1 0 0,-1-1 0,0 1 0,0 0 0,0-1 0,0 0 0,1 1 1,-1-1-1,0 0 0,0 0 0,0 0 0,0 0 0,0 0 0,0-1 1,0 1-1,0-1 0,0 1 0,1-1 0,-1 1 0,0-1 0,0 0 1,-1-1-1,1 1-254,0-1 1,1 0 0,-1 1-1,0-1 1,1 0-1,0 1 1,-1-1 0,1 0-1,0 0 1,0 0-1,0-1 1,0 1 0,0 0-1,1 0 1,-1 0 0,0-1-1,1 1 1,0 0-1,0-3 1,0-13-1405</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3.324"/>
    </inkml:context>
    <inkml:brush xml:id="br0">
      <inkml:brushProperty name="width" value="0.05" units="cm"/>
      <inkml:brushProperty name="height" value="0.05" units="cm"/>
      <inkml:brushProperty name="color" value="#FF0066"/>
    </inkml:brush>
  </inkml:definitions>
  <inkml:trace contextRef="#ctx0" brushRef="#br0">1 242 14883,'2'1'390,"1"-1"-1,0 0 1,-1 0-1,1 1 1,-1 0 0,1-1-1,-1 1 1,1 0-1,-1 0 1,0 0-1,0 1 1,1-1-1,2 3 1,-1-1-51,0 1 0,-1 0-1,1-1 1,-1 1 0,0 0 0,4 7 0,-1 1 7,-1-1 0,0 1 0,-1 0 0,5 21 0,-6-18-132,6 22 164,-9-35-359,1 0-1,0 0 0,-1-1 1,1 1-1,0 0 0,0 0 1,0-1-1,0 1 1,0 0-1,1-1 0,-1 1 1,0-1-1,1 0 0,1 2 1,-2-2-17,-1-1 1,1 0-1,0 0 0,-1 0 1,1 0-1,0 0 1,-1 0-1,1 0 0,0 0 1,-1 0-1,1 0 1,-1 0-1,1 0 0,0 0 1,-1-1-1,1 1 0,-1 0 1,1 0-1,0-1 1,-1 1-1,1 0 0,-1-1 1,1 1-1,-1-1 1,1 1-1,-1-1 0,1 1 1,-1-1-1,0 1 1,1-1-1,-1 0 0,13-21 7,-11 20-6,32-74 61,-18 41-42,26-47 0,-38 76-23,-1 1 0,1 0 0,0 1 0,0-1 0,0 1 0,0-1 1,1 1-1,0 1 0,0-1 0,0 1 0,9-5 0,-11 7 1,0 0 1,0 0-1,0 0 1,0 0-1,0 1 1,0-1-1,0 1 0,1 0 1,-1 0-1,0 0 1,0 0-1,0 1 1,0-1-1,0 1 0,0 0 1,0 0-1,0 0 1,0 0-1,0 0 1,0 1-1,-1-1 1,1 1-1,0 0 0,3 3 1,-2-2 13,-1 1 1,1 1-1,-1-1 0,1 0 1,-1 1-1,0 0 1,-1 0-1,1 0 1,2 8-1,1 4 124,6 28 0,-10-37-104,-1-15-17,0 1-13,6-52 16,16-62 1,-20 104-46,2 1 1,8-20 0,-12 32 20,0 0 1,0 0 0,0 1-1,1-1 1,-1 1 0,1-1 0,0 1-1,0-1 1,-1 1 0,2 0-1,-1 0 1,0 0 0,0 0-1,1 0 1,-1 1 0,1-1-1,-1 1 1,1-1 0,0 1 0,3-1-1,-4 2 4,1 0-1,-1 0 1,1 0 0,-1 0-1,1 0 1,-1 1-1,0-1 1,1 1 0,-1 0-1,0-1 1,1 1 0,-1 0-1,0 0 1,0 1-1,0-1 1,0 0 0,0 1-1,3 2 1,3 3 16,-1 1 0,14 17 0,-7-6 53,-4-8 75,-1 0 0,1-1 1,1 0-1,14 10 1,-21-18-204,-1 0 0,0 0 1,1-1-1,-1 1 1,1-1-1,0 1 0,-1-1 1,1 0-1,5 0 0,-7-1-177,1 0 0,-1 0 0,0 0 0,0 0-1,1-1 1,-1 1 0,0-1 0,0 1 0,0-1 0,0 0-1,0 0 1,0 0 0,0 0 0,0 0 0,0 0-1,0-1 1,2-1 0,5-8-2018,-2-1 746</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4.484"/>
    </inkml:context>
    <inkml:brush xml:id="br0">
      <inkml:brushProperty name="width" value="0.05" units="cm"/>
      <inkml:brushProperty name="height" value="0.05" units="cm"/>
      <inkml:brushProperty name="color" value="#FF0066"/>
    </inkml:brush>
  </inkml:definitions>
  <inkml:trace contextRef="#ctx0" brushRef="#br0">19 958 12171,'2'-1'4199,"6"-7"-2402,-1-1 0,0 0 1,10-16-1,-12 16-1485,0 0 0,-1 0 1,0 0-1,0 0 0,-1-1 1,-1 0-1,4-17 1,-6 25-310,0 0 1,0 0 0,0 1 0,0-1 0,0 0 0,0 0 0,0 0-1,-1 0 1,1 1 0,-1-1 0,1 0 0,-1 1 0,0-1-1,0 0 1,1 1 0,-1-1 0,0 1 0,-1-1 0,1 1 0,0-1-1,0 1 1,-1 0 0,1 0 0,0-1 0,-3 0 0,2 1-8,1 1 0,-1 0 0,1-1 0,-1 1 0,1 0 1,-1 0-1,1 0 0,-1 0 0,1 0 0,-1 0 0,1 0 1,-1 1-1,1-1 0,-1 0 0,1 1 0,-1-1 0,1 1 1,0 0-1,-1-1 0,1 1 0,0 0 0,0 0 0,-1 0 1,1 0-1,0 0 0,0 0 0,0 0 0,0 0 0,0 1 1,0-1-1,0 2 0,-3 4-6,0 0 0,0 0 0,1 0 0,0 1 0,0-1 0,1 1 0,0 0 0,1 0 0,-1 0 0,1 0 0,1 0 0,0 0 0,0 0 0,0 0 0,1 0 0,1 0 0,-1 0 1,4 10-1,-4-16 7,0 1 0,0 0 1,0-1-1,1 1 0,-1-1 1,1 1-1,-1-1 0,1 0 1,0 0-1,0 0 0,0 0 1,0 0-1,0 0 0,1 0 1,-1 0-1,0-1 0,5 3 1,-2-3 14,-1 0 0,0 1 0,1-1-1,-1-1 1,1 1 0,-1-1 0,1 0 0,0 0 0,-1 0 0,6-1 0,5-2-235,-1-1 1,1 0-1,-1-1 1,0 0-1,23-13 0,-32 15-255,0-1 0,0 1 0,-1-1 0,1 1 0,-1-1 0,0-1-1,0 1 1,-1-1 0,1 1 0,-1-1 0,4-8 0,2-5-1282,12-39 1,-4 9 1527,-14 43 331,9-21 487,-11 25-452,0 0 0,-1 0 1,1 0-1,-1 0 0,1 0 0,0 0 0,0 0 1,0 1-1,-1-1 0,1 0 0,0 1 0,0-1 0,0 0 1,0 1-1,0-1 0,0 1 0,0 0 0,0-1 1,0 1-1,2-1 0,-2 2-10,0-1 1,0 0-1,-1 0 0,1 1 1,0-1-1,0 0 1,-1 1-1,1-1 0,0 0 1,-1 1-1,1-1 0,-1 1 1,1-1-1,0 1 0,-1 0 1,1-1-1,-1 1 1,0 0-1,1-1 0,-1 1 1,1 0-1,-1-1 0,0 1 1,0 0-1,1 0 1,-1 1-1,5 24 1117,-4-21-975,3 32 576,-3-23-677,1 1 0,0-1 1,8 26-1,-10-40-162,0 1 0,0 0 0,0-1 0,0 1 1,1 0-1,-1-1 0,0 1 0,1-1 0,-1 1 0,0 0 0,1-1 0,-1 1 1,1-1-1,-1 1 0,1-1 0,-1 1 0,1-1 0,-1 1 0,1-1 0,0 0 0,0 1 1,-1-1-2,1 0 1,-1 0 0,1 0-1,-1-1 1,1 1 0,-1 0-1,0 0 1,1-1 0,-1 1-1,1 0 1,-1 0-1,0-1 1,1 1 0,-1 0-1,0-1 1,1 1 0,-1 0-1,0-1 1,0 1 0,1-1-1,-1 1 1,0-1 0,3-5 6,-1 0 1,0 0-1,2-9 1,-2 8-8,4-21-8,1 0 0,14-35 1,-18 56 6,1 0 0,-1 0-1,1 0 1,1 0 0,-1 1 0,1-1 0,0 1 0,1 0 0,-1 1 0,1-1 0,0 1 0,0 0-1,9-5 1,-14 9-1,0 1 0,0-1 0,0 1-1,0-1 1,0 1 0,0 0 0,0-1-1,0 1 1,0 0 0,0-1 0,0 1-1,0 0 1,0 0 0,0 0 0,0 0-1,0 0 1,0 0 0,0 0 0,0 1-1,1-1 1,-1 0 0,0 1-1,0-1 1,-1 0 0,1 1 0,0-1-1,0 1 1,0 0 0,0-1 0,0 1-1,0 0 1,-1-1 0,1 1 0,0 0-1,-1 0 1,1 0 0,0-1 0,-1 1-1,1 0 1,-1 0 0,1 0 0,-1 0-1,1 2 1,1 5 2,1 0 0,-1 0 1,-1 0-1,1 13 0,-1-12 0,2 20 2,-3-22-7,0 1 1,1-1-1,0 1 1,0 0-1,1-1 1,0 0-1,3 8 1,-5-14 2,0-1 0,0 0 1,1 1-1,-1-1 1,0 0-1,0 1 0,0-1 1,0 0-1,1 1 0,-1-1 1,0 0-1,0 0 0,1 1 1,-1-1-1,0 0 0,0 0 1,1 1-1,-1-1 1,0 0-1,1 0 0,-1 0 1,0 1-1,1-1 0,-1 0 1,0 0-1,1 0 0,-1 0 1,0 0-1,1 0 1,-1 0-1,1 0 0,-1 0 1,0 0-1,1 0 0,-1 0 1,0 0-1,1 0 0,-1 0 1,0 0-1,1-1 1,-1 1-1,0 0 0,1 0 1,-1 0-1,0 0 0,1-1 1,-1 1-1,0 0 0,1 0 1,-1-1-1,0 1 0,0 0 1,0-1-1,1 1 1,-1 0-1,0 0 0,0-1 1,0 0-1,11-20 16,-10 20-16,5-14-137,0 0 1,1 0-1,1 1 1,12-16-1,52-54-1768,-15 19 1014,-52 58 891,0 1 0,-1-1 0,0 0 0,0 0 0,-1 0 0,0-1 0,0 1 1,-1-1-1,1 0 0,0-8 0,-1-7-1,0 0 1,-2-29 0,-1 2 8,-2 0 1,-3 0-1,-1 1 1,-28-94-1,24 117 147,5 19 97,6 7-236,0 0 0,0 1 0,-1-1 0,1 0 0,0 0 0,0 0 0,-1 0 0,1 1 0,0-1 0,0 0 0,0 0 0,-1 0 0,1 1 0,0-1 0,0 0 0,0 1 0,0-1 0,0 0 0,0 0 0,0 1 0,-1-1 0,1 0 0,0 0 0,0 1 0,0-1 0,0 0 0,0 1 0,0-1 0,0 0 0,0 1 0,0 10 196,0 0 0,0 0 0,1-1-1,1 1 1,-1 0 0,2 0 0,4 14-1,0 1 116,88 296 2110,-86-293-2220,2-1-1,24 44 1,-35-71-216,0-1 0,0 1 0,0-1 0,0 0 1,1 1-1,-1-1 0,0 1 0,0-1 0,1 0 0,-1 1 0,0-1 1,1 1-1,-1-1 0,0 0 0,1 1 0,-1-1 0,0 0 0,1 0 0,-1 1 1,1-1-1,-1 0 0,0 0 0,1 0 0,-1 0 0,1 1 0,-1-1 1,1 0-1,-1 0 0,1 0 0,-1 0 0,0 0 0,1 0 0,-1 0 1,1 0-1,-1 0 0,1 0 0,-1-1 0,1 1 0,-1 0 0,1 0 0,-1 0 1,0 0-1,1-1 0,-1 1 0,1 0 0,-1 0 0,0-1 0,1 1 1,-1 0-1,0-1 0,1 1 0,-1 0 0,1-2 0,1-1 2,1-1-1,-1-1 0,1 1 1,1-6-1,-3 7 0,11-27-25,7-33 0,-11 36-57,18-43 0,-25 67 75,0 1 0,0-1 0,1 1-1,-1-1 1,1 1 0,0 0 0,0 0-1,0 0 1,0 0 0,0 0 0,4-3-1,-5 4 7,0 1-1,0 0 1,0-1-1,0 1 0,0 0 1,0 0-1,0 0 1,0 0-1,0 0 0,0 0 1,0 0-1,0 0 0,0 0 1,0 0-1,0 1 1,0-1-1,0 0 0,0 1 1,0-1-1,0 1 1,0-1-1,-1 1 0,1-1 1,0 1-1,0-1 0,0 1 1,-1 0-1,1 0 1,0-1-1,-1 1 0,1 0 1,-1 0-1,1 0 1,0 1-1,1 2 23,1 1-1,-1-1 1,0 1 0,0 0-1,0-1 1,-1 1 0,0 0-1,0 0 1,0 0 0,0 0 0,-1 0-1,0 0 1,0 1 0,0-1-1,-1 0 1,0 0 0,0 0-1,-2 6 1,-3 8 39,0-1 0,-2 1 0,-12 22 0,17-36-231,0 0 1,0 0-1,-1 0 1,-6 7-1,10-11 53,-1-1-1,1 1 1,-1-1-1,1 1 1,-1-1-1,0 1 1,1-1-1,-1 0 1,0 1-1,1-1 1,-1 0-1,0 1 1,0-1-1,1 0 1,-1 0 0,0 0-1,0 1 1,1-1-1,-2 0 1,1-1-64,0 1 0,1-1 0,-1 1 0,0-1 1,1 1-1,-1-1 0,0 1 0,1-1 1,-1 0-1,1 1 0,-1-1 0,1 0 0,0 1 1,-1-1-1,1 0 0,0 0 0,-1 1 0,1-1 1,0 0-1,0 0 0,-1 0 0,1 1 1,0-2-1,-1-22-1654</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4.853"/>
    </inkml:context>
    <inkml:brush xml:id="br0">
      <inkml:brushProperty name="width" value="0.05" units="cm"/>
      <inkml:brushProperty name="height" value="0.05" units="cm"/>
      <inkml:brushProperty name="color" value="#FF0066"/>
    </inkml:brush>
  </inkml:definitions>
  <inkml:trace contextRef="#ctx0" brushRef="#br0">0 221 14539,'12'0'1081,"0"0"0,0 1 0,0 0-1,0 1 1,-1 0 0,21 8 0,-28-9-907,0 1-1,0 0 1,0 0 0,0 1 0,-1-1 0,1 1-1,-1-1 1,0 1 0,0 0 0,0 1 0,0-1-1,0 0 1,-1 1 0,1-1 0,-1 1-1,0 0 1,0 0 0,-1 0 0,1 0 0,-1 0-1,2 9 1,-1-1-113,-1 0 0,0 1 0,0-1 0,-2 0 0,-2 20 0,3-32-61,0 0 0,0 0 0,0 0 1,0-1-1,0 1 0,0 0 0,0 0 0,-1 0 1,1 0-1,0 0 0,0 0 0,0 0 1,0 0-1,0 0 0,0 0 0,-1 0 0,1 0 1,0 0-1,0-1 0,0 1 0,0 0 1,0 0-1,-1 0 0,1 0 0,0 0 1,0 0-1,0 1 0,0-1 0,0 0 0,-1 0 1,1 0-1,0 0 0,0 0 0,0 0 1,0 0-1,0 0 0,0 0 0,-1 0 0,1 0 1,0 0-1,0 0 0,0 1 0,0-1 1,0 0-1,0 0 0,0 0 0,0 0 0,-1 0 1,1 0-1,0 1 0,0-1 0,0 0 1,0 0-1,0 0 0,0 0 0,0 0 1,0 1-1,0-1 0,0 0 0,0 0 0,0 0 1,0 0-1,0 0 0,0 1 0,-1-5 2,1 1-1,-1-1 1,1 1-1,-1 0 1,1-1-1,1-6 1,-1-2 2,1-38-83,8-60 1,-5 81-768,2 0 0,1 0 0,17-42 0,-11 42-1028,1 10 738</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5.317"/>
    </inkml:context>
    <inkml:brush xml:id="br0">
      <inkml:brushProperty name="width" value="0.05" units="cm"/>
      <inkml:brushProperty name="height" value="0.05" units="cm"/>
      <inkml:brushProperty name="color" value="#FF0066"/>
    </inkml:brush>
  </inkml:definitions>
  <inkml:trace contextRef="#ctx0" brushRef="#br0">110 359 15747,'-20'19'4316,"11"-11"-3637,-1 2 1,1-1 0,0 1-1,1 1 1,0 0-1,-7 14 1,10-15-531,1 0 0,-4 12 0,7-19-131,0 0 1,0 0 0,1 0 0,-1 0 0,1 0 0,0 0 0,0 0 0,0 0 0,0 0-1,0 0 1,1 0 0,0 4 0,0-6-18,-1 0 0,0-1 0,1 1 1,-1 0-1,0-1 0,1 1 0,-1 0 0,1-1 0,-1 1 0,1-1 0,-1 1 0,1-1 0,-1 1 1,1-1-1,0 0 0,-1 1 0,1-1 0,0 1 0,-1-1 0,1 0 0,0 0 0,-1 1 0,1-1 1,0 0-1,0 0 0,-1 0 0,1 0 0,0 0 0,0 0 0,-1 0 0,1 0 0,0 0 0,0 0 1,-1-1-1,1 1 0,1-1 0,0 1 3,1-1-1,-1-1 1,0 1 0,1 0 0,-1-1 0,0 1-1,0-1 1,0 0 0,3-2 0,6-10 26,16-25-1,4-6-34,-24 36 3,2-3-8,19-18 1,-26 28 6,0 0 1,0 0 0,1 0-1,-1 0 1,1 1 0,0-1 0,-1 1-1,1-1 1,0 1 0,0 0 0,0 0-1,0 0 1,0 0 0,5 0-1,-7 1 4,1 1 0,-1-1 0,1 0-1,-1 1 1,1-1 0,-1 1-1,1 0 1,-1-1 0,0 1 0,1 0-1,-1 0 1,0 0 0,0 0-1,1 0 1,-1 0 0,0 0 0,0 1-1,0-1 1,0 0 0,1 3-1,-2-3 1,1 1 0,0-1 0,0 0 0,0 0 0,0 1 0,0-1 0,0 0 0,0 0-1,1 0 1,-1 0 0,0 0 0,0 0 0,1 0 0,-1-1 0,1 1 0,-1 0 0,1-1 0,-1 1-1,1-1 1,-1 1 0,1-1 0,-1 0 0,1 0 0,2 0 0,1 0-1,0-1 1,0-1-1,0 1 1,0 0 0,0-1-1,0 0 1,0-1-1,-1 1 1,1-1-1,6-5 1,-4 3 2,-1-1-1,0 0 1,0 0 0,-1-1-1,0 0 1,5-7-1,-1-2 11,-1 1 0,-1-2 0,0 1 0,-1-1-1,6-29 1,-9 28 36,-1 1-1,0-1 1,-1 1-1,-1-1 0,-1 0 1,0 1-1,-2-1 1,-7-31-1,10 48-38,-1 0-1,1-1 0,-1 1 0,1 0 0,-1 0 1,1-1-1,-1 1 0,0 0 0,0 0 1,1 0-1,-3-1 0,3 1-3,0 1 1,0 0-1,-1 0 0,1 0 0,0 0 0,0 0 0,0 0 1,-1 0-1,1 0 0,0 0 0,0 0 0,-1 0 0,1 0 1,0 0-1,0 0 0,-1 0 0,1 0 0,0 0 1,0 0-1,0 0 0,-1 0 0,1 0 0,0 1 0,0-1 1,-1 0-1,1 0 0,0 0 0,0 0 0,0 0 0,0 1 1,-1-1-1,1 0 0,0 0 0,0 0 0,0 1 1,-2 2 59,0 1 0,0-1 0,1 1 0,0-1 0,-2 8 0,-7 37 261,2 1 0,3 0 0,0 92 0,6-106-431,7 48 1,-6-70-219,0 1 1,2-1 0,0 0-1,0 0 1,1 0 0,9 17-1,-8-21 67,0 0 0,1-1 0,9 10 0</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6.266"/>
    </inkml:context>
    <inkml:brush xml:id="br0">
      <inkml:brushProperty name="width" value="0.05" units="cm"/>
      <inkml:brushProperty name="height" value="0.05" units="cm"/>
      <inkml:brushProperty name="color" value="#FF0066"/>
    </inkml:brush>
  </inkml:definitions>
  <inkml:trace contextRef="#ctx0" brushRef="#br0">0 1026 7906,'0'-4'1101,"1"0"1,-1 0 0,1-1-1,-1 1 1,3-5-1,10-19 1904,-3 12-2024,18-20 1,-16 21 110,55-63 1737,80-70 1,-30 33-1261,68-90 192,-2 3-766,-145 166-1164,72-54 0,-76 64-1012,-34 26 1133,0 0 0,0 0 0,0 0 0,0 0 0,0 0 0,0 0 0,0 0 0,-1 0-47,-8 0-3010,-1 4 2029,1 0-1,-1 0 1,1 1-1,-13 9 1,-19 15-818</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6.680"/>
    </inkml:context>
    <inkml:brush xml:id="br0">
      <inkml:brushProperty name="width" value="0.05" units="cm"/>
      <inkml:brushProperty name="height" value="0.05" units="cm"/>
      <inkml:brushProperty name="color" value="#FF0066"/>
    </inkml:brush>
  </inkml:definitions>
  <inkml:trace contextRef="#ctx0" brushRef="#br0">112 1 14075,'-6'4'515,"1"1"0,-1 0-1,1 0 1,0 0 0,1 1 0,-1 0 0,1 0 0,0 0-1,1 0 1,-6 13 0,-1 6 379,-10 41 0,14-47-323,2-5-241,-9 36 890,12-45-958,0 1 0,1-1 0,-1 1 0,1-1 0,0 1 0,2 9 0,-2-14-212,0 0 0,1 0-1,-1 0 1,0-1 0,1 1-1,-1 0 1,1 0 0,-1-1-1,1 1 1,-1 0 0,1-1-1,-1 1 1,1 0-1,0-1 1,-1 1 0,1-1-1,0 1 1,0-1 0,-1 1-1,1-1 1,0 0 0,0 1-1,0-1 1,0 0 0,-1 0-1,1 0 1,0 1-1,1-1 1,30-1 828,-27 0-739,27-3 207,-1-2-1,0-1 1,-1-2-1,41-16 1,-9-2-1103,61-38 1,-53 26 137</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9.561"/>
    </inkml:context>
    <inkml:brush xml:id="br0">
      <inkml:brushProperty name="width" value="0.05" units="cm"/>
      <inkml:brushProperty name="height" value="0.05" units="cm"/>
      <inkml:brushProperty name="color" value="#FF0066"/>
    </inkml:brush>
  </inkml:definitions>
  <inkml:trace contextRef="#ctx0" brushRef="#br0">2 1 13259,'-2'5'1504,"2"4"697,2 13-473,9 8-144,-1 13-495,1 6-121,3 8-232,0-1-136,0-5-248,-1-6-160,-2-10-144,-1-5-24,-6-7-240,-2-8-328,-5-8-872,-3-6-617,-1-10-3488,4-10 3345</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7:59.950"/>
    </inkml:context>
    <inkml:brush xml:id="br0">
      <inkml:brushProperty name="width" value="0.05" units="cm"/>
      <inkml:brushProperty name="height" value="0.05" units="cm"/>
      <inkml:brushProperty name="color" value="#FF0066"/>
    </inkml:brush>
  </inkml:definitions>
  <inkml:trace contextRef="#ctx0" brushRef="#br0">1 403 14387,'11'-30'1568,"9"-6"1217,9-7-200,10-9-481,3-4-344,-6 2-623,-3 7-337,-7 10-528,-3 9-152,-5 15-72,-4 7-128,-9 11-512,-4 4-504,-4 9-777,-6 1-479,-4 1-385,0 2 280,2 4 1233</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00.319"/>
    </inkml:context>
    <inkml:brush xml:id="br0">
      <inkml:brushProperty name="width" value="0.05" units="cm"/>
      <inkml:brushProperty name="height" value="0.05" units="cm"/>
      <inkml:brushProperty name="color" value="#FF0066"/>
    </inkml:brush>
  </inkml:definitions>
  <inkml:trace contextRef="#ctx0" brushRef="#br0">0 238 13187,'0'6'3969,"5"-10"-1761,6-15-247,3-5-249,7-6-464,3-2-168,3 0-511,1 2-225,-2 6-264,1 4-40,-7 6-224,-2 2-449,-7 9-895,-2 3-968,-9 8 1231</inkml:trace>
  <inkml:trace contextRef="#ctx0" brushRef="#br0" timeOffset="1">106 431 15787,'0'19'1961,"0"-4"1031,7-8-559,2-7-289,12-11-623,7-6-321,7-12-552,3 1-200,7-4-360,2-1-312,-1-5-1080,3-3-400,-7 3 687</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39.227"/>
    </inkml:context>
    <inkml:brush xml:id="br0">
      <inkml:brushProperty name="width" value="0.05" units="cm"/>
      <inkml:brushProperty name="height" value="0.05" units="cm"/>
      <inkml:brushProperty name="color" value="#FF0066"/>
    </inkml:brush>
  </inkml:definitions>
  <inkml:trace contextRef="#ctx0" brushRef="#br0">26 31 14587,'-2'-3'299,"-15"-23"3642,17 25-3879,0 1 0,-1 0 1,1 0-1,0 0 0,0 0 0,0 0 1,0 0-1,0 0 0,0 0 0,0 0 1,0 0-1,0-1 0,0 1 1,0 0-1,-1 0 0,1 0 0,0 0 1,0 0-1,0 0 0,0 0 0,0 0 1,0 0-1,0 0 0,0 0 1,-1 0-1,1 0 0,0 0 0,0 0 1,0 0-1,0 0 0,0 0 0,0 0 1,0 0-1,-1 0 0,1 0 1,0 0-1,0 0 0,0 0 0,0 1 1,0-1-1,0 0 0,0 0 0,0 0 1,0 0-1,-1 0 0,1 0 1,0 0-1,0 0 0,0 1 0,-2 7 1358,2 13-104,36 210 2619,-33-215-3793,17 73 347,-16-73-439,1 0 1,1-1-1,10 21 1,-14-32-46,1 0 0,0 0 0,-1 0 1,1 0-1,6 5 0,-9-8-5,1 0-1,0 0 1,0-1-1,0 1 1,0 0 0,0-1-1,0 1 1,0-1-1,0 1 1,0-1-1,0 0 1,0 1 0,0-1-1,0 0 1,0 0-1,0 1 1,0-1 0,0 0-1,0 0 1,1 0-1,-1-1 1,0 1 0,0 0-1,0 0 1,0 0-1,0-1 1,0 1 0,0-1-1,0 1 1,2-2-1,3-4-79,1 0-1,-1-1 1,0 0 0,0 0-1,-1 0 1,0-1-1,6-12 1,-8 14 4,28-54-744,-25 44 562,2 0-1,0 1 0,1 0 0,0 0 1,22-24-1,-29 37 235,1-1 0,-1 1 0,1 0 0,0 0 0,0 0 0,0 0-1,0 0 1,6-2 0,-8 4 24,0 0-1,0 0 0,0-1 0,0 1 1,0 0-1,0 0 0,0 0 1,0 0-1,0 0 0,0 0 1,0 0-1,0 1 0,0-1 0,0 0 1,0 0-1,0 1 0,0-1 1,0 1-1,0-1 0,0 1 0,0-1 1,0 1-1,0 0 0,0-1 1,-1 1-1,1 0 0,0 0 0,-1-1 1,1 1-1,0 0 0,-1 0 1,1 1-1,2 3 27,-1 0 0,0 1 0,0-1 0,-1 1 0,0-1 1,0 1-1,0-1 0,0 1 0,-1 0 0,0 0 0,0-1 0,-1 1 0,0 6 1,-1 0 79,-1-1 0,0 1 0,-1-1 0,0 0 1,-8 16-1,2-11-74,-1 1 0,-1-2 0,0 1 0,-1-2 0,0 1 0,-2-2 0,-24 19 0,38-31-63,-16 9-356,17-10 323,0 1-1,-1-1 1,1 0 0,-1 0-1,1 0 1,-1 0 0,1 0-1,-1 0 1,1 0 0,-1 0-1,1 0 1,0 0-1,-1 0 1,1 0 0,-1 0-1,1 0 1,-1-1 0,1 1-1,0 0 1,-1 0 0,1 0-1,-1-1 1,1 1-1,0 0 1,-1 0 0,1-1-1,0 1 1,-1 0 0,1-1-1,0 1 1,-1 0 0,1-1-1,0 1 1,0-1-1,-1 1 1,1-1 0,0 1-1,0 0 1,0-1 0,0 0-1,-2-3-511,1-1 0,0 1-1,0-1 1,1 1 0,-1-1 0,1 0-1,0 1 1,1-10 0,12-24-1007</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3:46:57.238"/>
    </inkml:context>
    <inkml:brush xml:id="br0">
      <inkml:brushProperty name="width" value="0.025" units="cm"/>
      <inkml:brushProperty name="height" value="0.025" units="cm"/>
      <inkml:brushProperty name="color" value="#FF0066"/>
    </inkml:brush>
  </inkml:definitions>
  <inkml:trace contextRef="#ctx0" brushRef="#br0">0 21 6409,'1'-6'10524,"0"1"-3649,6-2-1344,15 6-8290,-8 1 4874,-2 0-2012,-11-1-255</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16.908"/>
    </inkml:context>
    <inkml:brush xml:id="br0">
      <inkml:brushProperty name="width" value="0.05" units="cm"/>
      <inkml:brushProperty name="height" value="0.05" units="cm"/>
      <inkml:brushProperty name="color" value="#FF0066"/>
    </inkml:brush>
  </inkml:definitions>
  <inkml:trace contextRef="#ctx0" brushRef="#br0">0 155 5825,'5'-9'2188,"-4"8"-1762,0 0-1,-1 0 1,1-1-1,-1 1 1,1 0-1,-1 0 0,1 0 1,-1-1-1,0 1 1,1 0-1,-1 0 1,0-1-1,0 1 1,0 0-1,0-1 0,0 1 1,-1-2-1,1 2-328,0 0 0,1-1-1,-1 1 1,0-1 0,1 1 0,-1 0-1,0-1 1,1 1 0,0 0-1,-1 0 1,1 0 0,0-1-1,0 1 1,-1 0 0,1 0 0,0 0-1,0 0 1,0 0 0,0 0-1,0 0 1,1 1 0,-1-1-1,0 0 1,0 1 0,2-2 0,1 0 90,0 1 0,0-1 0,0 1 0,0-1 0,0 1 1,0 0-1,6 0 0,45 1 946,-33 0-777,42-4-1,76-22 297,-74 12-427,1 3 0,103-4 0,11 25-180,-18-1-44,173-19 11,-38 1 1,-263 9-13,212 3 8,-138 0 337,-100-3-311,-1-1 1,0-1-1,0 1 0,0-1 0,0-1 0,14-6 0,-48 16-25,-1-1-1,1-1 1,-1-2-1,-40 1 1,-48 3 5,-22 0-15,-251 0 1,256-3-8,-58 11-73,-14 0-190,-66-35-126,193 12 422,38 6-10,-1 2 0,-67 7-1,55-2 78,40-5-44,10 0-28,0-1-1,1 1 1,-1 0 0,0 0 0,0 0 0,0 0 0,0 1 0,0-1 0,-2 1 0,44 5 521,16-4-233,0-2 0,55-8 0,-17 1-137,4 2-63,120-5 1,-155 10-88,91 12 1,-82-4-1,1-4 0,0-3 0,-1-3 0,1-3 0,102-20-1,-110 13-19,1 4 0,129-1 0,-164 11 14,-13-1-9,-1 0 1,34-4 0,-40 0 2,-14 2 5,-19 1 5,-37 8 11,-92-1-1,-118 1-14,111 0-37,22-3 38,-185 31-1,279-29-8,-49 3 1,76-10-2,0 0-1,0 0 1,0-2 0,-1 0-1,1-1 1,-25-7 0,36 9-3,0 0 1,0 0 0,0 1-1,0-1 1,0 1-1,0 0 1,0 0-1,0 1 1,0-1 0,0 1-1,0 0 1,1 0-1,-8 3 1,2-1-24,0 1 0,1 1-1,0 0 1,-13 9 0,20-14-100,0 1 1,0-1-1,0 1 0,0 0 0,1-1 1,-1 1-1,0 0 0,0 0 0,1 0 1,-1-1-1,1 1 0,-1 0 1,0 0-1,1 0 0,0 0 0,-1 0 1,1 0-1,-1 0 0,1 0 0,0 0 1,0 0-1,0 0 0,0 0 0,0 0 1,0 0-1,0 0 0,0 0 1,0 0-1,0 0 0,0 0 0,1 2 1,4 9-1250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0.226"/>
    </inkml:context>
    <inkml:brush xml:id="br0">
      <inkml:brushProperty name="width" value="0.05" units="cm"/>
      <inkml:brushProperty name="height" value="0.05" units="cm"/>
      <inkml:brushProperty name="color" value="#FF0066"/>
    </inkml:brush>
  </inkml:definitions>
  <inkml:trace contextRef="#ctx0" brushRef="#br0">0 0 11234,'2'2'1049,"2"3"415,3 0-88,-1 2-208,4 0-143,-1 1-113,4-2-392,-1 2-208,4-5-232,2-1-480,9-5 2809,-2-10-1889</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0.765"/>
    </inkml:context>
    <inkml:brush xml:id="br0">
      <inkml:brushProperty name="width" value="0.05" units="cm"/>
      <inkml:brushProperty name="height" value="0.05" units="cm"/>
      <inkml:brushProperty name="color" value="#FF0066"/>
    </inkml:brush>
  </inkml:definitions>
  <inkml:trace contextRef="#ctx0" brushRef="#br0">0 51 12363,'3'-7'1088,"4"0"776,4-1-191,3 2-369,0 0-272,4-1-472,-1 4-200,1-2-376,2 4-208,-2 1-928,1 1-392,-4 10 712</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1.123"/>
    </inkml:context>
    <inkml:brush xml:id="br0">
      <inkml:brushProperty name="width" value="0.05" units="cm"/>
      <inkml:brushProperty name="height" value="0.05" units="cm"/>
      <inkml:brushProperty name="color" value="#FF0066"/>
    </inkml:brush>
  </inkml:definitions>
  <inkml:trace contextRef="#ctx0" brushRef="#br0">5 0 9866,'-3'5'1712,"2"1"2433,1-1-2000,3-3-425,2 1-400,3-2-775,-1-1-185,9-3-1457,7 3 841</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2.428"/>
    </inkml:context>
    <inkml:brush xml:id="br0">
      <inkml:brushProperty name="width" value="0.05" units="cm"/>
      <inkml:brushProperty name="height" value="0.05" units="cm"/>
      <inkml:brushProperty name="color" value="#FF0066"/>
    </inkml:brush>
  </inkml:definitions>
  <inkml:trace contextRef="#ctx0" brushRef="#br0">1 16 7490,'6'-4'5089,"2"-1"-3313,1 2-184,6 1-335,5 0-41,6 2-240,-1 0-232,2 7-288,4-1-256,-2 4-808,4-1-576,-3 1 568</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2.815"/>
    </inkml:context>
    <inkml:brush xml:id="br0">
      <inkml:brushProperty name="width" value="0.05" units="cm"/>
      <inkml:brushProperty name="height" value="0.05" units="cm"/>
      <inkml:brushProperty name="color" value="#FF0066"/>
    </inkml:brush>
  </inkml:definitions>
  <inkml:trace contextRef="#ctx0" brushRef="#br0">1 0 12299,'17'5'928,"5"1"312,2 1-688,-2 1-320,2-2-928,8-1 512</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3.230"/>
    </inkml:context>
    <inkml:brush xml:id="br0">
      <inkml:brushProperty name="width" value="0.05" units="cm"/>
      <inkml:brushProperty name="height" value="0.05" units="cm"/>
      <inkml:brushProperty name="color" value="#FF0066"/>
    </inkml:brush>
  </inkml:definitions>
  <inkml:trace contextRef="#ctx0" brushRef="#br0">0 1 14747,'27'5'1112,"10"1"513,6 0-185,12 2-624,0-3-440,14 3-2720,5-6 1752</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7.364"/>
    </inkml:context>
    <inkml:brush xml:id="br0">
      <inkml:brushProperty name="width" value="0.05" units="cm"/>
      <inkml:brushProperty name="height" value="0.05" units="cm"/>
      <inkml:brushProperty name="color" value="#FF0066"/>
    </inkml:brush>
  </inkml:definitions>
  <inkml:trace contextRef="#ctx0" brushRef="#br0">19 1 11763,'-8'11'560,"2"0"32,1 0-112,15 6-360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8.160"/>
    </inkml:context>
    <inkml:brush xml:id="br0">
      <inkml:brushProperty name="width" value="0.05" units="cm"/>
      <inkml:brushProperty name="height" value="0.05" units="cm"/>
      <inkml:brushProperty name="color" value="#FF0066"/>
    </inkml:brush>
  </inkml:definitions>
  <inkml:trace contextRef="#ctx0" brushRef="#br0">15 1 16267,'-9'0'409,"4"0"-433,8 9 3624,7 5-2679</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40.193"/>
    </inkml:context>
    <inkml:brush xml:id="br0">
      <inkml:brushProperty name="width" value="0.05" units="cm"/>
      <inkml:brushProperty name="height" value="0.05" units="cm"/>
      <inkml:brushProperty name="color" value="#FF0066"/>
    </inkml:brush>
  </inkml:definitions>
  <inkml:trace contextRef="#ctx0" brushRef="#br0">62 717 14619,'-21'42'8000,"13"-27"-7261,0 1 0,-9 25 0,15-35-594,1 0-1,-1 0 1,1-1-1,1 1 1,-1 0-1,1 0 1,0 0-1,1 7 1,-1-10-121,1 0-1,0-1 1,-1 1-1,1-1 1,0 0-1,0 1 1,1-1 0,-1 0-1,0 1 1,1-1-1,-1 0 1,1 0 0,0 0-1,0 0 1,0-1-1,0 1 1,0 0 0,0-1-1,0 1 1,5 1-1,-1 0-15,0-1 0,0 0 0,1 0 0,-1 0 0,1-1 0,-1 0 0,1 0 0,0-1-1,9 0 1,-13 0-3,1 0 0,-1-1-1,0 1 1,1-1-1,-1 0 1,0 0 0,0 0-1,1 0 1,-1-1 0,0 1-1,0-1 1,-1 0-1,1 1 1,0-2 0,0 1-1,-1 0 1,0 0 0,1-1-1,-1 1 1,3-5-1,-4 5-1,0-1 0,0 1 0,0-1 0,-1 1 0,1-1 0,-1 1 0,1-1 0,-1 0 0,0 1 0,0-1 0,0 1 0,0-1 0,-1 0 0,1 1 0,-1-1 0,1 1 0,-1-1-1,0 1 1,0-1 0,0 1 0,0 0 0,-1 0 0,1-1 0,0 1 0,-1 0 0,-2-2 0,0-1-39,0 0 0,0 1 1,-1-1-1,0 1 0,0 0 0,0 0 0,-1 1 0,1-1 0,-10-3 1,4 3-436,-24-6 0,31 9 239,0 0 1,0 1-1,-1-1 0,1 1 1,0 0-1,-1 0 1,1 1-1,-8 1 1,5 1-479,10 0 368,14-1 172,-10-3 172,0 0 0,1-1 0,-1 0-1,-1-1 1,1 1 0,0-1 0,11-8 0,45-33 193,-35 23 65,-22 17-189,8-7 350,0 1 0,1 1 0,0 0 0,31-12 0,-43 20-308,1 0 0,0 0 0,-1 0-1,1 0 1,0 1 0,-1 0 0,1 0 0,0 0 0,-1 0 0,1 0 0,0 1 0,5 1 0,-6-1-37,0 1 0,0-1 1,-1 1-1,1-1 0,-1 1 1,1 0-1,-1 0 0,0 0 1,1 0-1,-1 1 0,0-1 1,0 0-1,-1 1 1,1 0-1,0-1 0,-1 1 1,2 4-1,0 4 125,0-1 0,-1 1 0,0 0 0,-1 0 0,0 0-1,0 0 1,-2 12 0,1-11-37,10-28-64,4-50-109,-11 49-4,1 0 1,0 1-1,7-20 0,-10 35 5,0-1 0,0 0 0,0 0 0,0 1 0,0-1 0,0 1-1,0-1 1,0 1 0,0 0 0,1-1 0,-1 1 0,1 0 0,-1 0 0,1 0 0,-1 0 0,3-1 0,-3 2 0,0-1 1,0 1 0,0 0 0,0 0 0,1 0 0,-1 0-1,0 0 1,0 0 0,0 0 0,1 0 0,-1 0-1,0 0 1,0 1 0,0-1 0,0 0 0,1 1 0,-1-1-1,0 1 1,0 0 0,0-1 0,0 1 0,0 0-1,0 0 1,0-1 0,0 2 0,6 5-85,-1 0 0,8 12 0,-10-12-115,1 0 0,0-1 0,0 0 1,10 9-1,-13-13 56,0-1 0,0 0 0,1 1 0,-1-1 0,0 0 1,0 0-1,1 0 0,-1-1 0,1 1 0,-1 0 0,1-1 0,-1 0 0,1 1 1,-1-1-1,1 0 0,-1 0 0,1-1 0,-1 1 0,4-1 0,2-2-354,0 1-1,0-1 0,0-1 1,-1 0-1,1 0 0,-1 0 1,0-1-1,0 0 1,0 0-1,8-10 0,7-8-1486,26-36-1,-42 51 1673,7-9 16,-1 0 1,-2 0-1,1-1 1,-2 0-1,0-1 1,8-26-1,3-23 2784,-20 61-968,-3 7 7,-9 11 217,-1 2-1238,1 1 1,1 0-1,0 1 0,1 0 0,1 1 0,0 0 0,1 0 0,1 1 0,1 0 0,0 0 0,-7 36 1,13-48-452,-1 1 1,1 0-1,0-1 1,0 1-1,0 0 1,1-1-1,2 11 1,-2-15-43,-1 0 0,1 1 0,-1-1 1,1 0-1,-1 1 0,1-1 0,0 0 0,0 0 1,0 1-1,-1-1 0,1 0 0,0 0 1,0 0-1,1 0 0,-1 0 0,0 0 0,0-1 1,0 1-1,1 0 0,-1-1 0,0 1 1,0 0-1,1-1 0,-1 0 0,1 1 0,-1-1 1,0 0-1,1 0 0,-1 0 0,1 1 1,-1-2-1,1 1 0,-1 0 0,1 0 1,0-1-1,4 0-1,0-1-1,-1 0 1,1-1 0,-1 1 0,0-1 0,0 0-1,0-1 1,0 1 0,-1-1 0,1 0 0,-1 0-1,0 0 1,0-1 0,0 1 0,4-8 0,2-3 5,-1-1 1,-1 0 0,13-33 0,-15 29-7,0-1 0,-1 0 1,-2-1-1,0 1 1,0-27-1,-8-108 23,2 121-24,-2-18-1,5 53-1,0 0-1,0 1 1,0-1-1,-1 0 1,1 0-1,0 0 1,0 0-1,0 0 1,0 0 0,0 0-1,0 0 1,0 0-1,0 0 1,0 0-1,0 0 1,0 0-1,0 0 1,0 0-1,0 0 1,0 0 0,0 0-1,0 0 1,0 0-1,-1 0 1,1 0-1,0 0 1,0 0-1,0 0 1,0 0-1,0 0 1,0 0 0,0 0-1,0 0 1,0 0-1,0 0 1,0 0-1,0-1 1,0 1-1,0 0 1,0 0-1,0 0 1,0 0 0,0 0-1,0 0 1,-2 8 27,-3 32 414,1 0 0,3 51 0,2-73-225,1 0 1,0-1-1,1 1 0,1-1 0,1 0 0,0 0 0,14 29 0,-16-41-136,0 0-1,0-1 0,0 1 0,0-1 0,1 1 1,-1-1-1,1 0 0,0 0 0,0-1 0,9 6 1,-9-7-15,-1 0 0,1 0 0,0-1 0,0 0 0,0 1 0,0-1 0,0-1 0,0 1 0,0-1 0,0 1 0,0-1 0,0 0 0,0-1-1,0 1 1,7-2 0,1-2 30,0 0-1,-1 0 0,1-1 0,-1-1 0,0 0 0,-1 0 1,16-12-1,4-6-16,29-31 0,-47 43-77,0 0 1,-1-1-1,0 0 1,-1-1-1,-1 0 1,9-17-1,-15 24-2,0 0 0,0-1-1,-1 1 1,0-1 0,0 1-1,-1-1 1,0 0 0,0 0 0,-1 1-1,0-1 1,0 0 0,-1 0-1,0 0 1,0 1 0,-3-10-1,0 7-260,0 0-1,0 1 0,-1 0 0,0 0 1,-1 0-1,0 0 0,0 1 1,-1 0-1,0 0 0,-10-8 0,-2 0-829</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29.563"/>
    </inkml:context>
    <inkml:brush xml:id="br0">
      <inkml:brushProperty name="width" value="0.05" units="cm"/>
      <inkml:brushProperty name="height" value="0.05" units="cm"/>
      <inkml:brushProperty name="color" value="#FF0066"/>
    </inkml:brush>
  </inkml:definitions>
  <inkml:trace contextRef="#ctx0" brushRef="#br0">32 0 12123,'-6'0'776,"-2"4"184,3-3-160,-1 2-464,1-1-192,3 0-128,2 1 2537,13-6-1873</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33.841"/>
    </inkml:context>
    <inkml:brush xml:id="br0">
      <inkml:brushProperty name="width" value="0.05" units="cm"/>
      <inkml:brushProperty name="height" value="0.05" units="cm"/>
      <inkml:brushProperty name="color" value="#FF0066"/>
    </inkml:brush>
  </inkml:definitions>
  <inkml:trace contextRef="#ctx0" brushRef="#br0">297 58 5785,'-4'-4'408,"1"0"150,0 0 1,0 0 0,0 1-1,-1-1 1,0 1 0,0 0-1,0 0 1,0 0-1,0 1 1,0-1 0,-1 1-1,-7-3 1,3 2-127,1 1-126,0 0-1,0 1 1,-9-2-1,14 3-266,0 0 0,0 1 0,0-1 0,0 0 0,0 1 0,0 0 0,0 0 0,0 0 0,0 0 0,0 0 0,-4 3 0,-2 2 29,1 0-1,0 1 1,1 0 0,-1 0 0,2 0 0,-1 1 0,1 0 0,0 1 0,0-1 0,-5 13 0,-1 5 61,1 0 1,-12 42 0,17-45 71,2 1 0,1 0-1,0-1 1,2 1 0,1 0 0,0 0 0,2 0 0,1 0 0,1 0 0,1-1-1,1 0 1,13 33 0,-15-45-109,1 0 1,1 0-1,-1-1 0,2 0 0,0 0 0,0 0 1,0-1-1,2 0 0,-1 0 0,1-1 1,0 0-1,0 0 0,1-1 0,0-1 0,1 1 1,-1-2-1,1 1 0,0-2 0,12 5 1,11 1 32,0-2 0,0-1 1,1-1-1,-1-2 1,1-2-1,0-1 1,0-1-1,0-2 1,0-2-1,-1-1 1,47-13-1,-63 13-103,-1 0 0,-1-2 1,1 0-1,29-18 0,-38 19-18,0 1-1,0-1 1,-1 0 0,0-1 0,-1 0 0,1 0-1,-1 0 1,-1-1 0,1 0 0,-1 0-1,5-11 1,-4 5 40,-1 0-1,0 0 1,-1 0 0,-1-1-1,0 1 1,2-20 0,-5 24 14,0 0 1,-1 0-1,1 0 1,-2 0-1,1 0 1,-2 0 0,1 1-1,-1-1 1,-1 1-1,-6-13 1,2 6-21,-1 1 1,-1 1 0,-1 0 0,0 0-1,0 1 1,-1 1 0,-1 0 0,0 0-1,-1 1 1,0 1 0,-1 0 0,0 1-1,0 1 1,-1 0 0,0 1 0,0 1-1,-1 0 1,0 2 0,0-1-1,0 2 1,-33-2 0,4 6-257,0 2 0,1 2-1,-1 2 1,-76 22 0,91-19-182</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38.037"/>
    </inkml:context>
    <inkml:brush xml:id="br0">
      <inkml:brushProperty name="width" value="0.05" units="cm"/>
      <inkml:brushProperty name="height" value="0.05" units="cm"/>
      <inkml:brushProperty name="color" value="#FF0066"/>
    </inkml:brush>
  </inkml:definitions>
  <inkml:trace contextRef="#ctx0" brushRef="#br0">1422 49 4657,'-1'-2'437,"0"0"-1,0 1 1,0-1-1,-1 1 1,1-1-1,0 0 1,-1 1 0,1 0-1,-3-3 1,2 3-143,0-1 0,0 1 0,0-1 0,0 0 0,1 0 0,-1 0 0,1 0 0,-2-2 0,2 3-181,1 0-1,-1 0 1,1 1-1,-1-1 1,0 0 0,1 0-1,-1 1 1,0-1-1,1 0 1,-1 1-1,0-1 1,0 1-1,0-1 1,0 1 0,0-1-1,1 1 1,-1 0-1,0-1 1,0 1-1,0 0 1,0 0 0,0 0-1,0 0 1,0 0-1,0 0 1,0 0-1,0 0 1,0 0-1,0 0 1,0 0 0,0 1-1,0-1 1,-1 1-1,-6 1 58,1 1 0,0 0 0,-9 6-1,8-5 7,-105 58 287,74-43-450,1 1-1,1 2 0,1 2 0,-33 28 1,-45 42-21,-101 110 0,160-144 10,-243 286 28,241-266-34,-90 172 0,132-222 8,1 1 1,1 0 0,2 0 0,-9 37 0,10 1-13,2 1 0,4 0 0,7 126 0,-2-180 7,0 0 1,2 0-1,-1 0 1,2 0 0,0-1-1,1 1 1,1-1-1,0 0 1,1-1 0,0 0-1,1 0 1,18 23-1,-9-17 44,0-2 0,1 0-1,1-1 1,1-1 0,30 19 0,-21-18 255,1-1 0,0-1 1,51 17-1,-57-25-149,0-1 0,0-2 0,1 0 0,-1-2 0,1 0 0,-1-2 0,41-4 0,-8-4-57,-1-3 0,65-19 0,-64 12-89,0-1-1,-2-4 1,0-1-1,-1-4 0,84-56 1,-74 37 10,107-103 0,-129 106 20,-2-2-1,-2-1 1,33-55-1,64-131 534,-100 170-453,-8 14-52,39-95 0,-59 123 40,-1 0 1,0 0 0,-2 0 0,0 0 0,-2-1-1,0 0 1,-3-38 0,-3 15 89,-3 1 0,-2 1-1,-18-55 1,5 36 76,-47-93 1,54 125-223,-2 0 0,-1 1 0,-29-34 0,37 51-34,-1 0 0,0 0 1,-1 2-1,-1-1 1,1 2-1,-2-1 1,1 2-1,-1 0 1,-19-8-1,5 6 46,1 2 0,-1 0 0,0 2 0,-40-3 0,-119 1 243,106 6-233,67 2-61,-32-3-154,42 3 50,1-1 1,0 1-1,0-1 1,0 0-1,0 0 1,0 0-1,0 0 1,0 0-1,0-1 1,-4-2-1,7 4 72,-1-1-1,1 1 1,0 0-1,0 0 1,0 0-1,-1-1 1,1 1-1,0 0 1,0 0-1,0-1 1,0 1-1,0 0 0,0 0 1,0-1-1,-1 1 1,1 0-1,0-1 1,0 1-1,0 0 1,0 0-1,0-1 1,0 1-1,0 0 1,0-1-1,0 1 0,0 0 1,1 0-1,-1-1 1,0 1-1,0 0 1,0-1-1,0 1 1,0 0-1,0 0 1,1 0-1,-1-1 1,0 1-1,0 0 0,1-1 1,12-8-848</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38.667"/>
    </inkml:context>
    <inkml:brush xml:id="br0">
      <inkml:brushProperty name="width" value="0.05" units="cm"/>
      <inkml:brushProperty name="height" value="0.05" units="cm"/>
      <inkml:brushProperty name="color" value="#FF0066"/>
    </inkml:brush>
  </inkml:definitions>
  <inkml:trace contextRef="#ctx0" brushRef="#br0">1 397 10378,'7'-9'1024,"1"-9"809,10-4 119,1-3-367,5-4-161,7-3-376,4-1-264,2-5-352,2 2-168,4 1-256,0 2-248,-7 2-992,-1 1-288,-14 5 600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0.078"/>
    </inkml:context>
    <inkml:brush xml:id="br0">
      <inkml:brushProperty name="width" value="0.05" units="cm"/>
      <inkml:brushProperty name="height" value="0.05" units="cm"/>
      <inkml:brushProperty name="color" value="#FF0066"/>
    </inkml:brush>
  </inkml:definitions>
  <inkml:trace contextRef="#ctx0" brushRef="#br0">0 1374 10226,'1'1'184,"0"-1"-1,0 0 1,0 0 0,0 0-1,0 1 1,-1-1 0,1 0-1,0 0 1,0-1 0,0 1-1,0 0 1,0 0-1,0 0 1,-1 0 0,1-1-1,0 1 1,0 0 0,0-1-1,-1 1 1,1-1 0,0 1-1,-1-1 1,1 1-1,1-2 1,15-16 917,-7 3-604,0-1 1,-1 0-1,0 0 0,7-22 0,19-72 432,-25 62-813,-2 0 0,-2-1 0,-2 0 0,-2 0-1,-8-85 1,4 116-104,-7-30 0,8 44-10,0-1-1,0 1 0,-1-1 0,0 1 1,0 0-1,0 0 0,0 0 0,-1 0 0,0 0 1,1 1-1,-7-7 0,8 9-1,0 0 0,0 1 1,0-1-1,-1 0 0,1 0 0,0 0 0,0 1 1,-1-1-1,1 1 0,0-1 0,-1 1 0,1-1 1,-1 1-1,1 0 0,-1 0 0,1-1 0,0 1 1,-1 0-1,1 1 0,-1-1 0,1 0 0,-1 0 0,1 0 1,-1 1-1,1-1 0,0 1 0,-1-1 0,1 1 1,0 0-1,0-1 0,-3 3 0,2-1 7,0 0 1,0 0-1,0 0 0,0 1 0,0-1 1,0 1-1,1-1 0,-1 1 0,1 0 1,0-1-1,0 1 0,0 0 0,0 0 0,-1 5 1,1 8 108,0-1 1,0 1-1,2 0 1,2 18 0,14 63 288,-16-92-396,4 17 49,1-1-1,0 0 1,2 0-1,0 0 1,1-1-1,15 23 1,-18-34-8,0 0 0,0-1 0,1 0 0,1-1 0,-1 1 0,14 9 0,-15-13-16,0 0 0,0-1 0,0 0 0,1 0 0,-1 0 0,1-1 0,0 0 0,-1 0 0,1 0 0,12 0 0,-13-2-22,0 0-1,0-1 1,0 1 0,0-1-1,1-1 1,-1 1 0,-1-1-1,1 0 1,0 0 0,0-1-1,-1 0 1,1 0 0,8-7-1,-7 5 0,0-1 0,0 0 0,-1 0 0,0 0 0,0-1 0,-1 0 0,0 0 0,0 0 0,5-10 0,-9 14-3,0 0-1,0 1 0,-1-1 1,1 0-1,-1 0 0,1 0 1,-1 0-1,0 0 0,0 0 1,0 0-1,0 0 0,-1 0 1,1 0-1,-2-3 0,2 5 1,-1 0-1,1 0 1,0-1-1,-1 1 1,1 0-1,-1 0 1,0 0-1,1 0 0,-1 0 1,0 0-1,0 0 1,0 0-1,0 0 1,1 1-1,-1-1 1,0 0-1,0 0 0,-1 1 1,1-1-1,0 1 1,0-1-1,0 1 1,0-1-1,0 1 1,-1 0-1,1-1 0,0 1 1,0 0-1,0 0 1,-1 0-1,1 0 1,0 0-1,0 0 1,-1 0-1,1 1 0,-2-1 1,3 1-7,-1-1 1,0 0-1,0 0 0,1 1 1,-1-1-1,0 0 0,1 1 1,-1-1-1,0 1 0,1-1 1,-1 1-1,1-1 0,-1 1 1,1-1-1,-1 1 0,1 0 1,-1-1-1,1 1 0,0 0 1,-1-1-1,0 3 0,1-3 0,0 0-1,0 0 0,0 0 1,0 1-1,0-1 0,0 0 1,0 0-1,0 0 0,0 1 1,0-1-1,0 0 0,1 0 1,-1 1-1,0-1 0,0 0 1,0 0-1,0 0 0,0 1 1,0-1-1,0 0 0,0 0 1,1 0-1,-1 0 0,0 1 1,0-1-1,0 0 0,0 0 1,1 0-1,10 1 4,-8-3 11,0 1 0,0 0 1,-1-1-1,1 0 0,-1 0 0,1 0 1,-1 0-1,0 0 0,0 0 1,0 0-1,0-1 0,3-5 1,13-11 119,-14 14-100,1 1 0,-1-1 0,0 0 0,0 0 0,0 0-1,-1-1 1,1 1 0,-1-1 0,-1 0 0,1 0 0,-1 0-1,0 0 1,0 0 0,-1 0 0,2-11 0,-1-3 63,-1 0 0,-1-22 0,2-25 10,-1 59-101,1 0 0,-1 0 1,2 0-1,-1 1 1,1-1-1,5-10 0,-5 11 1,1 0-1,-1 0 1,0 0 0,-1-1-1,0 1 1,1-8 0,-3 14-6,0 0 0,1 0 0,-1 0 0,0 0 1,0 0-1,1 0 0,-1 0 0,0 0 0,1 0 1,-1 0-1,1 0 0,-1 1 0,1-1 0,-1 0 1,2-1-1,-2 2-1,1 0 0,-1 0 1,1-1-1,-1 1 0,0 0 0,1 0 0,-1 0 1,1 0-1,-1-1 0,1 1 0,-1 0 1,1 0-1,-1 0 0,1 0 0,-1 0 0,1 0 1,-1 0-1,1 0 0,-1 0 0,1 1 1,0-1-1,1 1 4,1 0 1,-1 1-1,0-1 0,0 0 1,0 1-1,0-1 0,-1 1 1,1 0-1,0 0 1,-1 0-1,3 2 0,27 43 465,42 84 0,-69-123-442,-1 1-1,0-1 0,0 1 0,-1 0 0,0 0 0,0 0 0,-1 0 1,-1 0-1,1 12 0,-2-14-20,0-1 0,0 0 0,0 0 1,0 1-1,-1-1 0,0 0 0,-1 0 0,1 0 1,-1-1-1,0 1 0,-1 0 0,1-1 0,-9 10 1,9-12-8,0 0 1,0-1 0,0 1 0,0-1 0,-1 1 0,1-1 0,0 0 0,-1 0 0,0 0 0,1-1 0,-1 1 0,-6 0 0,8-1 0,-1-1 1,1 0-1,0 0 0,0 0 1,0 0-1,0 0 1,-1 0-1,1-1 1,0 1-1,0-1 0,0 0 1,0 1-1,0-1 1,0 0-1,0 0 1,0 0-1,0 0 0,1-1 1,-1 1-1,0-1 1,1 1-1,-1-1 1,1 1-1,-3-4 1,3 3-18,-1 0 1,1-1 0,-1 1 0,1-1 0,0 0 0,0 1 0,0-1 0,0 0 0,0 0 0,1 0 0,-1 1 0,1-1 0,0 0 0,0 0-1,0 0 1,0 0 0,1 0 0,-1 0 0,1 1 0,-1-1 0,3-4 0,-2 3-7,1 0-1,0 0 1,0 0 0,1 1 0,-1-1-1,1 1 1,-1-1 0,1 1 0,0 0-1,1 0 1,-1 0 0,0 1 0,1-1-1,5-3 1,52-20-30,-38 17 35,25-13 1,-29 11 37,0-2 0,-1 0 0,-1-1 0,0-1 0,-1 0 0,-1-1 0,25-33 1,-29 33 21,1-2 1,-2 1-1,0-1 0,-2 0 1,0-1-1,-1 0 1,0-1-1,6-33 1,-11 33-44,-1 0 1,0 0-1,-2 0 1,0 0-1,-1 0 0,-1 0 1,-7-23-1,-50-131-15,57 166 15,-1-4-3,1 4 2,0 0-1,-1 0 1,0 0 0,-7-10-1,11 18 2,0-1-1,-1 0 0,1 1 1,0-1-1,-1 1 0,1-1 0,0 0 1,-1 1-1,1-1 0,-1 1 0,1-1 1,-1 1-1,0 0 0,1-1 0,-1 1 1,1-1-1,-1 1 0,0 0 0,1 0 1,-1-1-1,0 1 0,1 0 0,-1 0 1,0 0-1,0 0 0,1 0 0,-1 0 1,0 0-1,1 0 0,-1 0 0,0 0 1,1 0-1,-1 0 0,0 0 0,1 1 1,-1-1-1,0 0 0,1 0 0,-1 1 1,0-1-1,1 0 0,-1 1 0,1-1 1,-1 1-1,-1 1-2,0 0 0,1 0 0,-1 0 0,1 1 0,0-1 0,0 0-1,0 1 1,0-1 0,0 0 0,1 1 0,-1-1 0,0 4 0,1 0 3,0 0 0,0 0 1,0-1-1,0 1 0,1 0 0,0 0 0,4 10 0,17 40 104,-15-39-48,160 314 1399,-123-263-1247,-39-60-636,1-1 1,1 0 0,-1 0 0,1 0 0,1-1-1,8 7 1,-16-13 341,1 0-1,-1 0 0,0 1 1,0-1-1,0 0 0,0 0 1,1 0-1,-1 0 1,0 0-1,0 0 0,0 0 1,0 0-1,1 0 0,-1 0 1,0 0-1,0 0 0,0 0 1,1 0-1,-1 0 1,0 0-1,0 0 0,0 0 1,0 0-1,1 0 0,-1 0 1,0 0-1,0 0 0,0 0 1,1 0-1,-1 0 1,0 0-1,0-1 0,0 1 1,0 0-1,0 0 0,1 0 1,-1 0-1,0 0 0,0 0 1,0-1-1,0 1 1,0 0-1,0 0 0,0 0 1,0 0-1,0-1 0,1 1 1,-1 0-1,0 0 1,0 0-1,0-1 0,-4-7-1293</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0.462"/>
    </inkml:context>
    <inkml:brush xml:id="br0">
      <inkml:brushProperty name="width" value="0.05" units="cm"/>
      <inkml:brushProperty name="height" value="0.05" units="cm"/>
      <inkml:brushProperty name="color" value="#FF0066"/>
    </inkml:brush>
  </inkml:definitions>
  <inkml:trace contextRef="#ctx0" brushRef="#br0">13 191 13771,'-8'-8'1272,"4"-3"713,7-6 71,6-4-536,5-3-367,12-1-537,6 4-240,1 4-376,3 1-240,-4 6-592,0 1-769,1 3 4114,-5 1-2425</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0.861"/>
    </inkml:context>
    <inkml:brush xml:id="br0">
      <inkml:brushProperty name="width" value="0.05" units="cm"/>
      <inkml:brushProperty name="height" value="0.05" units="cm"/>
      <inkml:brushProperty name="color" value="#FF0066"/>
    </inkml:brush>
  </inkml:definitions>
  <inkml:trace contextRef="#ctx0" brushRef="#br0">10 343 10890,'0'1'179,"0"0"-1,0 0 0,0 1 1,0-1-1,0 0 0,0 0 0,0 0 1,0 0-1,0 0 0,0 1 1,1-1-1,0 2 0,-1-3-57,0 0 0,0 1 0,1-1 0,-1 0 0,0 1 0,0-1-1,1 0 1,-1 1 0,0-1 0,1 0 0,-1 0 0,0 1 0,1-1 0,-1 0 0,1 0-1,-1 0 1,0 0 0,1 1 0,-1-1 0,1 0 0,-1 0 0,0 0 0,1 0 0,1 0 99,0-1 1,-1 1-1,1 0 1,0-1-1,-1 1 1,1-1 0,-1 0-1,1 1 1,-1-1-1,1 0 1,-1 0 0,0 0-1,1 0 1,-1 0-1,2-2 1,1-2-1,0 0-1,0-1 1,0 0 0,-1 0 0,1 0-1,-2 0 1,1 0 0,0 0 0,2-12-1,-3 8-138,0 0 0,0 0 0,-1-1 0,-1 1 0,0-19 0,-1 25-72,1 1-1,-1-1 1,0 0 0,0 0-1,0 0 1,-1 0 0,1 1-1,-1-1 1,0 1 0,0-1-1,0 1 1,-1 0 0,-2-4-1,4 6-9,0 0 1,0 1-1,-1-1 0,1 0 1,0 0-1,0 1 0,0-1 0,-1 0 1,1 1-1,0-1 0,0 1 0,-1 0 1,1-1-1,0 1 0,-1 0 0,-1 0 1,1 0-2,0 0 1,1 1-1,-1-1 1,0 1-1,1-1 1,-1 1 0,0 0-1,1-1 1,-1 1-1,1 0 1,-1 0-1,1 0 1,0 0-1,-1 1 1,-1 2-1,1-3 2,1 1 0,-1-1 0,1 1 0,0 0 0,0 0 0,0-1-1,0 1 1,0 0 0,0 0 0,1 0 0,-1 0 0,0 0-1,1 0 1,0 0 0,-1 0 0,1 1 0,0 2 0,1-2 0,-1 0 1,1 0-1,0 0 1,0 0 0,0 0-1,0 0 1,0 0-1,1 0 1,-1 0 0,5 4-1,-3-2 1,1-1 0,0 0 0,0 0 0,1 0 0,-1 0 0,1-1 1,0 1-1,0-1 0,0 0 0,0-1 0,0 1 0,9 1 0,-7-2 4,0-1 0,0 0 1,0-1-1,1 0 1,-1 0-1,0 0 0,1-1 1,8-2-1,6-2 84,28-12 1,-32 10 149,1 1 0,27-5 0,-39 10-69,-1-1 0,0 1-1,1-1 1,-1 0 0,0-1 0,0 0-1,0 0 1,0 0 0,-1 0 0,1-1 0,-1 0-1,0 0 1,0-1 0,0 1 0,5-8 0,-6 7-1,2 0 24,-1 0 0,0-1 1,0 0-1,0 0 0,-1-1 0,0 1 1,0-1-1,5-14 0,-9 20-180,0-1 0,0 1 0,0 0 0,0-1 0,0 1 0,0-1 1,0 1-1,0-1 0,-1 1 0,1 0 0,-1-1 0,1 1 0,-1 0 0,1 0 0,-1-1 0,0 1 0,0 0 0,1 0 0,-1 0 0,0 0 1,0 0-1,0 0 0,-2-1 0,-3-3-84,0 0 0,0 1 0,-10-4 0,-6-6-1354,20 13 967,0-1 0,0 0 1,0 0-1,0 0 0,0 0 0,0 0 0,1 0 0,-1 0 1,-1-4-1,0-2-1383</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1.799"/>
    </inkml:context>
    <inkml:brush xml:id="br0">
      <inkml:brushProperty name="width" value="0.05" units="cm"/>
      <inkml:brushProperty name="height" value="0.05" units="cm"/>
      <inkml:brushProperty name="color" value="#FF0066"/>
    </inkml:brush>
  </inkml:definitions>
  <inkml:trace contextRef="#ctx0" brushRef="#br0">1 874 9930,'0'-3'297,"1"1"-1,-1-1 1,1 1-1,0 0 1,0-1-1,0 1 1,0 0-1,0 0 1,0 0-1,1 0 1,-1 0 0,1 0-1,2-2 1,4-7 511,91-147 4361,25-96-3590,-114 232-1558,-2-1-1,-1 0 1,0 0 0,-2 0-1,-1-1 1,2-33 0,-5 45-15,-1 0 0,-1 0 0,0 0-1,-1 1 1,0-1 0,-1 0 0,0 0 0,-1 1 0,0 0 0,0 0 0,-2 0 0,1 0 0,-1 1-1,-12-15 1,16 21-4,-1 1-1,0 0 0,-1-1 0,1 1 0,0 1 0,-1-1 1,0 0-1,1 1 0,-1 0 0,0 0 0,-6-2 1,8 3-4,0 1 1,0-1-1,-1 1 1,1 0 0,0-1-1,0 1 1,0 0 0,0 1-1,-1-1 1,1 0 0,0 1-1,0-1 1,0 1-1,0-1 1,0 1 0,0 0-1,0 0 1,0 0 0,0 0-1,0 0 1,0 1-1,1-1 1,-1 0 0,-2 3-1,0 2 1,-1 0 0,1 0-1,0 0 1,0 0 0,1 1-1,-1 0 1,2 0 0,-1 0-1,1 0 1,0 0 0,0 0-1,0 12 1,-1 7 30,2-1 0,2 33 0,0-31 123,2 1 0,1-1 0,14 53 1,-14-67-57,1-1 0,0 1 1,0-1-1,1-1 1,1 1-1,0-1 1,1 0-1,0 0 1,0-1-1,13 12 0,-15-17-65,0-1 0,0 1 0,0-1 0,0-1 0,1 1 0,-1-1 0,1 0 1,0 0-1,0-1 0,0 0 0,0 0 0,1-1 0,-1 0 0,0 0 0,1 0 0,-1-1 0,1-1 0,-1 1 0,10-2 0,-8-1-15,1 1 1,0-1 0,-1-1-1,0 0 1,1 0 0,-2-1-1,1 0 1,0 0 0,-1-1-1,0 0 1,-1 0 0,1-1-1,11-14 1,-5 1 2,0 0 0,19-40 0,-9 17-12,-24 41-7,1 1 0,-1 0 0,1-1-1,0 1 1,0 0 0,0 0 0,0 0 0,0 0 0,0 0 0,0 0-1,0 0 1,0 0 0,1 0 0,-1 0 0,0 0 0,0 1 0,3-2 0,-3 2-1,0 1 1,0-1 0,0 0 0,0 0 0,0 0 0,0 1-1,0-1 1,-1 0 0,1 1 0,0-1 0,0 1-1,0-1 1,0 1 0,0-1 0,-1 1 0,1 0 0,0-1-1,0 1 1,-1 0 0,1 0 0,-1 0 0,1-1 0,-1 1-1,1 1 1,1 1-141,1 0-1,-1 0 1,0 0-1,1 0 1,-1-1-1,1 1 1,0-1-1,0 0 1,0 0-1,0 0 1,0 0-1,0-1 1,4 2-1,-5-2 20,1-1 0,-1 1 0,0-1 0,0 0 0,0 1 0,0-1 0,0 0 0,0 0 0,0-1 0,1 1 0,-1 0-1,0-1 1,0 1 0,0-1 0,0 0 0,0 0 0,0 0 0,0 0 0,0 0 0,-1 0 0,1 0 0,0 0 0,2-3 0,10-9-1353</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2.190"/>
    </inkml:context>
    <inkml:brush xml:id="br0">
      <inkml:brushProperty name="width" value="0.05" units="cm"/>
      <inkml:brushProperty name="height" value="0.05" units="cm"/>
      <inkml:brushProperty name="color" value="#FF0066"/>
    </inkml:brush>
  </inkml:definitions>
  <inkml:trace contextRef="#ctx0" brushRef="#br0">4 18 10898,'-3'-3'889,"6"3"351,8-4-680,5 1-360,5-2 1456,1 2-1216</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2.561"/>
    </inkml:context>
    <inkml:brush xml:id="br0">
      <inkml:brushProperty name="width" value="0.05" units="cm"/>
      <inkml:brushProperty name="height" value="0.05" units="cm"/>
      <inkml:brushProperty name="color" value="#FF0066"/>
    </inkml:brush>
  </inkml:definitions>
  <inkml:trace contextRef="#ctx0" brushRef="#br0">0 705 11226,'13'19'2343,"-11"-16"-1894,0-1-1,0 1 1,0 0-1,0 0 0,0 0 1,-1 1-1,1-1 1,-1 0-1,0 1 1,0-1-1,0 0 0,1 8 1,-3-1 59,1-6-365,0 0 0,0 0 0,0 0 0,0-1 1,2 7-1,8-32 200,-2 0-307,1 1 0,0 1 0,25-38 0,-31 53-37,1 0 0,-1 0 0,2 0 0,-1 1 1,0 0-1,1-1 0,0 2 0,0-1 0,0 0 0,0 1 0,1 0 0,-1 0 0,1 1 1,0 0-1,-1 0 0,1 0 0,0 0 0,1 1 0,9-1 0,-10 3 6,0-1 0,0 2 0,0-1 0,0 1 0,0-1 1,0 2-1,-1-1 0,1 1 0,-1-1 0,0 1 0,9 7 0,-8-6-167,1 1 0,0-2 0,0 1 0,1-1 0,14 5 0,-19-7 276,0-1 0,0 0 0,-1 1 0,1-1 0,0-1 0,0 1 0,0 0-1,0-1 1,4-1 0,-4 1 81,20-4 504</inkml:trace>
  <inkml:trace contextRef="#ctx0" brushRef="#br0" timeOffset="1">355 0 11779,'-1'1'146,"1"-1"0,-1 0 1,0 1-1,0-1 1,0 1-1,1-1 1,-1 1-1,0-1 1,1 1-1,-1-1 1,0 1-1,1 0 0,-1-1 1,1 1-1,-1 0 1,1 0-1,-1-1 1,1 1-1,0 0 1,-1 0-1,1 0 1,0 0-1,0-1 0,-1 1 1,1 0-1,0 0 1,0 0-1,0 0 1,0 0-1,0 0 1,0 0-1,0-1 1,1 1-1,-1 2 1,1 3 368,1 1 1,-1-1 0,5 11 0,60 126 3804,-12-31-3037,-35-68-1600,2-2 0,41 65 0,-61-106 170,-1 0 0,1 0 0,0 0 0,-1-1 0,1 1 0,0 0 1,-1 0-1,1-1 0,0 1 0,0-1 0,0 1 0,-1-1 0,1 1 0,0-1 1,0 1-1,1-1 0,-1 0 0,0 0 0,0 0 0,0 0 0,-1 0 0,1 0 0,0-1 0,0 1-1,0 0 1,-1-1 0,1 1 0,0-1 0,0 1 0,-1-1 0,1 1 0,0-1 0,-1 1 0,1-1 0,0 1 0,-1-1 0,1 0 0,0-1 0,14-20-1241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42.365"/>
    </inkml:context>
    <inkml:brush xml:id="br0">
      <inkml:brushProperty name="width" value="0.05" units="cm"/>
      <inkml:brushProperty name="height" value="0.05" units="cm"/>
      <inkml:brushProperty name="color" value="#FF0066"/>
    </inkml:brush>
  </inkml:definitions>
  <inkml:trace contextRef="#ctx0" brushRef="#br0">19 19 9210,'0'-1'129,"0"1"1,0 0 0,-1 0-1,1 0 1,0 0-1,0-1 1,0 1-1,-1 0 1,1 0-1,0 0 1,0-1-1,0 1 1,0 0-1,0 0 1,-1-1-1,1 1 1,0 0-1,0 0 1,0-1-1,0 1 1,0 0-1,0 0 1,0-1 0,0 1-1,0 0 1,0-1-1,0 1 1,0 0-1,0 0 1,0-1-1,0 1 1,0 0-1,0 0 1,0-1-1,1 1 1,-1 0-1,0 0 1,0-1-1,0 1 1,1 0-1,0-8 2625,1 16 586,4-15-1393,-6 7-1934,0 0-1,0 0 0,0 0 1,-1 0-1,1 1 0,0-1 1,0 0-1,0 0 0,0 0 0,0 0 1,0 0-1,0 0 0,0 0 1,0 0-1,0 0 0,-1 0 1,1 0-1,0 0 0,0 0 1,0 0-1,0 0 0,0 0 1,0 0-1,0 0 0,0 0 1,0 0-1,-1 0 0,1 0 1,0 0-1,0 0 0,0 0 1,0 0-1,0 0 0,0 0 1,0 0-1,0 0 0,0 0 1,-1 0-1,1-1 0,0 1 1,0 0-1,0 0 0,0 0 1,0 0-1,0 0 0,0 0 0,0 0 1,0 0-1,0 0 0,0 0 1,0-1-1,0 1 0,0 0 1,0 0-1,0 0 0,0 0 1,0 0-1,0 0 0,0 0 1,0 0-1,0 0 0,0-1 1,0 1-1,0 0 0,-1 1 16,-1 0-1,1 0 1,0 0-1,0-1 0,-1 2 1,1-1-1,0 0 0,0 0 1,0 0-1,0 0 1,1 1-1,-1-1 0,0 0 1,0 1-1,1-1 1,-1 1-1,0 2 0,0 0 180,0 1-1,0 0 1,0 0-1,0 8 1,3 7 97,0-1 1,1 1-1,8 26 0,4 31 569,-6 52 160,-1-8-463,-7-116-549,0 0 1,-1 0-1,2 0 1,-1 0-1,0-1 1,1 1-1,0 0 1,0-1-1,6 9 0,-8-13-21,0 0 0,0 0 0,0 0 0,0 1 0,0-1 0,0 0 0,0 0 0,0 0 0,0 0 0,1 0 0,-1 0 0,0 1 0,0-1 0,0 0 0,0 0 0,0 0 0,1 0 0,-1 0-1,0 0 1,0 0 0,0 0 0,0 0 0,0 0 0,1 0 0,-1 0 0,0 0 0,0 0 0,0 0 0,0 0 0,1 0 0,-1 0 0,0 0 0,0 0 0,0 0 0,0 0 0,1 0 0,-1 0 0,3-7-126,-1-9-375,-2 15 439,0-16-1441,-1-1 0,-1 0 0,0 0 0,-2 1 1,0-1-1,-6-17 0,3 5-103</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2.949"/>
    </inkml:context>
    <inkml:brush xml:id="br0">
      <inkml:brushProperty name="width" value="0.05" units="cm"/>
      <inkml:brushProperty name="height" value="0.05" units="cm"/>
      <inkml:brushProperty name="color" value="#FF0066"/>
    </inkml:brush>
  </inkml:definitions>
  <inkml:trace contextRef="#ctx0" brushRef="#br0">148 3 13619,'-2'-1'309,"0"1"-1,1 0 1,-1-1 0,0 1-1,0 0 1,0 0 0,0 0 0,0 0-1,0 0 1,0 0 0,0 1-1,1-1 1,-1 1 0,0-1 0,0 1-1,-2 1 1,1 0-36,-1 0 0,0 1 0,0-1 0,1 1-1,0 0 1,-6 6 0,0 2-63,0 2 1,0-1-1,-7 16 0,9-16-168,1 1 0,0 0 0,1 1 0,1-1 1,-6 29-1,9-37-38,0 0 1,1 1-1,-1-1 1,1 0-1,0 1 1,1-1 0,-1 0-1,1 1 1,0-1-1,0 0 1,1 0-1,-1 0 1,1 0 0,1 0-1,-1 0 1,0 0-1,1-1 1,0 1-1,4 3 1,-5-6-2,0 0-1,0 0 1,0 0-1,0 0 1,1-1 0,-1 1-1,1-1 1,-1 0-1,1 0 1,-1 1-1,1-2 1,0 1 0,-1 0-1,1-1 1,3 1-1,-1-1 4,0 0 0,-1 0 1,1 0-1,0-1 0,-1 0 0,1 0 0,-1 0 0,7-3 0,4-3-77,0-1 1,0-1-1,25-19 0,-37 26 41,121-101-5670,-93 75 4314</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3.365"/>
    </inkml:context>
    <inkml:brush xml:id="br0">
      <inkml:brushProperty name="width" value="0.05" units="cm"/>
      <inkml:brushProperty name="height" value="0.05" units="cm"/>
      <inkml:brushProperty name="color" value="#FF0066"/>
    </inkml:brush>
  </inkml:definitions>
  <inkml:trace contextRef="#ctx0" brushRef="#br0">186 24 13091,'0'-1'200,"-1"0"1,1-1 0,-1 1 0,0 0-1,1 0 1,-1-1 0,0 1-1,0 0 1,0 0 0,0 0-1,0 0 1,0 0 0,0 0-1,0 0 1,0 0 0,0 0-1,-1 1 1,1-1 0,0 0 0,-1 1-1,1-1 1,-2 0 0,0 1-9,0 0 0,1 0 1,-1 0-1,0 0 1,1 0-1,-1 1 1,0-1-1,1 1 1,-1-1-1,0 1 0,-2 1 1,-6 4 207,0 0 0,0 0-1,-20 16 1,26-18-351,-1 0 1,1 1-1,-1 0 0,1 0 0,0 1 0,1-1 0,0 1 0,0 0 1,0 0-1,0 0 0,1 1 0,-4 11 0,7-17-48,-1 0 1,1 1-1,0-1 0,0 1 0,0-1 0,0 0 1,0 1-1,1-1 0,-1 1 0,0-1 0,0 0 1,1 1-1,-1-1 0,1 0 0,0 0 1,-1 1-1,1-1 0,0 0 0,0 0 0,-1 0 1,1 0-1,0 0 0,0 0 0,0 0 1,0 0-1,1 0 0,-1 0 0,0 0 0,0-1 1,0 1-1,1-1 0,-1 1 0,0-1 1,1 1-1,1 0 0,3 0-18,0 1 0,0-1 1,0 0-1,0 0 0,1 0 0,10-2 1,-5 0-415,-1-2 0,1 0 0,-1 0 0,0-1 0,0 0 0,17-10 0,-5 3-1256,-20 10 1431,-1 0 0,0 0 0,0 1 0,1-1 0,-1 0 0,1 1 0,-1 0 0,1-1 0,3 1 0,-6 0 172,1 0 0,0 1-1,0-1 1,-1 0 0,1 0 0,0 1 0,-1-1 0,1 0 0,0 0-1,-1 1 1,1-1 0,0 1 0,-1-1 0,1 1 0,-1-1 0,1 1-1,-1-1 1,1 1 0,-1-1 0,1 1 0,-1 0 0,0-1 0,1 1 0,-1 0-1,0-1 1,1 1 0,-1 0 0,0 0 0,0-1 0,0 1 0,0 0-1,0 0 1,0-1 0,0 1 0,0 1 0,1 7-759,1-4 320</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3.884"/>
    </inkml:context>
    <inkml:brush xml:id="br0">
      <inkml:brushProperty name="width" value="0.05" units="cm"/>
      <inkml:brushProperty name="height" value="0.05" units="cm"/>
      <inkml:brushProperty name="color" value="#FF0066"/>
    </inkml:brush>
  </inkml:definitions>
  <inkml:trace contextRef="#ctx0" brushRef="#br0">40 254 6345,'-1'-1'281,"0"1"-1,0-1 1,0 0 0,0 1-1,0-1 1,0 1-1,0-1 1,-1 1-1,1-1 1,0 1-1,0 0 1,0-1-1,-1 1 1,1 0-1,-2 0 1,2 0-132,0 0-1,1 0 1,-1 1 0,0-1-1,0 0 1,1 1 0,-1-1-1,0 0 1,0 1 0,1-1 0,-1 1-1,1-1 1,-1 1 0,0-1-1,1 1 1,-1 0 0,1-1-1,-1 2 1,0 0-10,0 0 0,0 0 1,0 0-1,0 0 0,1 0 0,-1 0 0,1 1 0,0-1 0,0 0 1,-1 0-1,1 0 0,1 1 0,-1-1 0,0 0 0,0 0 1,2 4-1,1 2 113,0-1 1,0 0 0,1 0 0,0 0-1,0 0 1,7 8 0,36 35 839,-15-16-415,-28-30-581,25 28 653,-1 2 1,37 58-1,-57-79-619,-1 0 1,-1 1 0,0 0-1,6 23 1,-10-27-89,0-1 0,-1 1 0,0 0 0,0 0 0,-1 0 0,-1 0 0,-2 19 0,1-24-35,0 0 0,1 1 0,-2-1 0,1-1 0,-1 1 1,1 0-1,-1-1 0,0 1 0,-1-1 0,1 0 1,-1 0-1,0 0 0,0 0 0,0-1 0,-1 0 1,-8 5-1,6-3-25,0-1 1,-1-1-1,0 1 1,0-1-1,0-1 1,0 1-1,-1-2 0,1 1 1,-1-1-1,-8 1 1,13-2-46,0-1 0,0 1 0,0 0 0,0-1 1,0 0-1,1 0 0,-1 0 0,0 0 0,1-1 0,-1 1 0,1-1 0,-1 0 1,1 0-1,0 0 0,0 0 0,-1-1 0,2 1 0,-1-1 0,0 0 0,1 0 1,-1 0-1,1 0 0,0-1 0,0 1 0,0 0 0,0-1 0,1 1 1,-3-7-1,1-1-30,1 1 0,0-1 0,1 0 0,0 1 0,0-1 0,1 0 0,0 0 0,1 1 0,3-16 0,1 4 76,1 1-1,1 0 1,1 0-1,1 1 1,1 0-1,0 0 1,15-19-1,4-1 26,2 1-1,38-37 1,-54 59-5,0 0 0,13-20 0,-23 30-3,0-1 0,-1 1 0,0-1 0,0 0 0,-1 0 0,0-1 0,-1 1 0,3-13 0,-4 13 1,0 1 1,0-1-1,0 0 0,-1 0 0,-1 0 1,1 0-1,-1 0 0,0 1 0,-1-1 1,0 0-1,0 1 0,-6-12 0,8 18-1,0 1 0,0-1-1,-1 0 1,1 1 0,0-1-1,-1 0 1,1 1 0,0-1-1,-1 0 1,1 1 0,-1-1-1,1 1 1,-1-1 0,0 1-1,1-1 1,-1 1 0,1-1-1,-1 1 1,0 0 0,1-1-1,-1 1 1,0 0 0,1 0-1,-1 0 1,0-1 0,0 1-1,1 0 1,-1 0 0,0 0-1,0 0 1,1 0 0,-1 0-1,-1 0 1,1 1 0,0 0-1,0 0 0,0-1 1,0 1-1,1 0 0,-1 0 1,0 0-1,1 0 1,-1 0-1,0 0 0,1 0 1,-1 0-1,1 0 0,-1 0 1,1 0-1,0 0 1,0 0-1,-1 0 0,1 0 1,0 0-1,0 1 1,0 1-1,1 8 116,0 0-1,0 0 1,1 0-1,1 0 1,0 0 0,0 0-1,1-1 1,1 1 0,-1-1-1,2 0 1,-1-1-1,1 1 1,1-1 0,0 0-1,0-1 1,1 0 0,0 0-1,10 8 1,-11-11 63,0-1 1,0-1 0,0 1-1,0-1 1,0 0-1,0-1 1,1 0 0,0 0-1,-1-1 1,14 2 0,-10-3 43,0 0 1,0-1-1,0 0 1,0-1 0,0 0-1,18-7 1,-6 0-119,-1-1 0,-1-1 0,0-1 0,0 0 0,-1-2 0,22-19 0,-26 19-884,-1 0 1,-1-1-1,0-1 0,-1 0 0,0-1 0,-2 0 0,0-1 0,13-29 0,-1-4-869</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4.254"/>
    </inkml:context>
    <inkml:brush xml:id="br0">
      <inkml:brushProperty name="width" value="0.05" units="cm"/>
      <inkml:brushProperty name="height" value="0.05" units="cm"/>
      <inkml:brushProperty name="color" value="#FF0066"/>
    </inkml:brush>
  </inkml:definitions>
  <inkml:trace contextRef="#ctx0" brushRef="#br0">51 10 14243,'-7'3'2289,"-3"1"1351,0 0-839,-4-2-785,8-4-1007,3-2-257,4-3-2273,4-2 1193</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6.363"/>
    </inkml:context>
    <inkml:brush xml:id="br0">
      <inkml:brushProperty name="width" value="0.05" units="cm"/>
      <inkml:brushProperty name="height" value="0.05" units="cm"/>
      <inkml:brushProperty name="color" value="#FF0066"/>
    </inkml:brush>
  </inkml:definitions>
  <inkml:trace contextRef="#ctx0" brushRef="#br0">4 29 9794,'0'0'244,"1"-1"0,-1 0 0,0 0 0,0 0 0,0 1 0,0-1 0,0 0 0,-1 0 1,1 1-1,0-1 0,0 0 0,0 0 0,-1 1 0,1-2 0,-3-9 2644,4 10-2817,-1 1 0,0 0 0,0-1 0,0 1 0,1 0 0,-1-1 0,0 1 0,0 0 0,1 0 0,-1-1 0,0 1 0,1 0 1,-1 0-1,0-1 0,1 1 0,-1 0 0,0 0 0,1 0 0,-1 0 0,1 0 0,-1 0 0,0 0 0,1-1 0,-1 1 0,1 0 0,-1 0 0,0 0 0,1 0 0,-1 1 0,1-1 0,114 8 3764,-42-2-2466,-55-5-1206,1 1-1,19 5 1,-37-6-451</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7.152"/>
    </inkml:context>
    <inkml:brush xml:id="br0">
      <inkml:brushProperty name="width" value="0.05" units="cm"/>
      <inkml:brushProperty name="height" value="0.05" units="cm"/>
      <inkml:brushProperty name="color" value="#FF0066"/>
    </inkml:brush>
  </inkml:definitions>
  <inkml:trace contextRef="#ctx0" brushRef="#br0">0 5 10994,'5'5'1113,"6"-5"1215,6 1 209,7-4-105,-2 0-183,1 0-1009,3 1-224,-2 6-1792,14 10 600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49.837"/>
    </inkml:context>
    <inkml:brush xml:id="br0">
      <inkml:brushProperty name="width" value="0.05" units="cm"/>
      <inkml:brushProperty name="height" value="0.05" units="cm"/>
      <inkml:brushProperty name="color" value="#FF0066"/>
    </inkml:brush>
  </inkml:definitions>
  <inkml:trace contextRef="#ctx0" brushRef="#br0">0 43 9954,'0'-6'1544,"5"-2"2105,-2-2-992,7 2 127,1 2-303,-2 3-1001,4 1-376,3 2-999,-2 3-330,-7 10 145</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53.373"/>
    </inkml:context>
    <inkml:brush xml:id="br0">
      <inkml:brushProperty name="width" value="0.05" units="cm"/>
      <inkml:brushProperty name="height" value="0.05" units="cm"/>
      <inkml:brushProperty name="color" value="#FF0066"/>
    </inkml:brush>
  </inkml:definitions>
  <inkml:trace contextRef="#ctx0" brushRef="#br0">62 403 8794,'-2'-2'238,"1"1"179,0 0 1,0-1-1,-1 1 1,1 0 0,-1 0-1,1 0 1,-1 0 0,-2-1-1,3 2-360,1-1 0,-1 1 0,0 0 0,1 1 0,-1-1 0,0 0 0,0 0 0,1 0 0,-1 0 0,0 0 0,1 1 0,-1-1 0,1 0 0,-1 1 0,0-1 0,1 0 0,-1 1 0,1-1 0,-1 1 0,1-1 0,-1 1 0,1-1 0,-1 1-1,1-1 1,-1 1 0,1 0 0,-4 4 84,1 0-1,0 0 1,0 1-1,0-1 0,1 1 1,-1-1-1,2 1 1,-1 0-1,0 0 1,1 0-1,0 0 0,0 11 1,2 5 309,0 0 0,4 25-1,-4-42-376,15 88 897,5-1 0,34 93 0,-45-153-816,1-2 1,2 1 0,0-2 0,3 1-1,0-2 1,2 0 0,26 31-1,50 44 633,55 69 173,-103-105-737,-23-32-23,50 57-1,-64-82-128,1 0-1,0-1 0,1 0 1,0-1-1,0 0 0,1-1 1,0 0-1,0-1 1,21 8-1,-1-6 142,0-1 0,54 6 1,-47-8-129,46 11 0,-61-11-78,1 0 0,-1-2 0,1 0 0,0-2 0,41-2 0,19-3 21,50-4-2,-91 5-19,-10 0-12,1-1-1,63-15 1,-87 15 9,-1 0 1,0-1-1,-1 0 0,1-1 0,-1 0 0,0 0 0,-1-1 1,1 0-1,-1-1 0,-1 0 0,14-16 0,-6 2 15,0-1 1,-1 0-1,17-41 0,-26 50-11,0 0 0,-1-1 0,0 1 0,2-19 0,2-61 14,-4 27-10,2 9 6,-3-64 0,-5 92 24,0 0 0,-2 0 0,-16-58 0,0 22 191,-17-97-1,34 137-175,-11-37-1,11 54-46,0 0-1,-1 0 1,0 0 0,0 1-1,-1-1 1,0 1-1,-10-12 1,3 7-3,-1 0 0,0 1 0,-26-18 0,-48-24 12,-3-2 16,-181-146-23,247 183-14,0 2 0,0 0 1,-2 2-1,0 1 0,-1 0 1,0 3-1,-1 0 0,0 1 1,0 2-1,-43-7 0,13 6-4,-99-12 8,123 18 0,0 2 0,-54 4 1,69 0-8,0 1 0,1 1-1,-1 0 1,1 2 0,0 0 0,1 0 0,0 2 0,0 0 0,-22 17 0,8-3 0,0 2 1,2 2-1,-41 46 1,46-46 23,-24 39 0,38-50-244,0 1 0,2 0 0,0 0-1,-7 21 1,13-34-116,1 0 0,0 0 0,1 0 0,-1 0 0,0 0 0,1 0 0,0 0 0,0 0 0,0 0 0,1 0 0,-1 0 0,1 0 0,0 0 0,0 0 0,1-1 0,1 5 0,15 25-2116</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56.758"/>
    </inkml:context>
    <inkml:brush xml:id="br0">
      <inkml:brushProperty name="width" value="0.05" units="cm"/>
      <inkml:brushProperty name="height" value="0.05" units="cm"/>
      <inkml:brushProperty name="color" value="#FF0066"/>
    </inkml:brush>
  </inkml:definitions>
  <inkml:trace contextRef="#ctx0" brushRef="#br0">1 57 9802,'0'-2'525,"0"0"-1,0-1 0,1 1 1,-1 0-1,1 0 1,-1 0-1,1 0 0,0 0 1,0 1-1,0-1 1,1-3-1,1 2-7,-1 0-1,1 0 0,0 0 1,0 0-1,0 0 1,0 1-1,0-1 1,6-2-1,-9 5-478,0 0 1,1-1-1,-1 1 0,0 0 1,1 0-1,-1 0 0,0 0 1,0 0-1,1 0 0,-1 0 0,0-1 1,1 1-1,-1 0 0,0 0 1,1 0-1,-1 0 0,0 0 1,1 0-1,-1 1 0,0-1 0,1 0 1,-1 0-1,0 0 0,0 0 1,1 0-1,-1 0 0,0 0 1,1 1-1,-1-1 0,4 10 543,-3 19-199,-2-23-229,1 11 0,0-9-117,0-1-1,0 1 1,0-1 0,3 11 0,-2-16-163,-1 1 0,1-1 0,0 0 0,0 0 0,0 0 0,0 1 0,1-1 0,-1 0 0,0 0 0,1-1 0,0 1 0,-1 0 0,1 0 0,0-1 0,0 1 0,0-1 0,3 2 0,18 9-859</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8:57.745"/>
    </inkml:context>
    <inkml:brush xml:id="br0">
      <inkml:brushProperty name="width" value="0.05" units="cm"/>
      <inkml:brushProperty name="height" value="0.05" units="cm"/>
      <inkml:brushProperty name="color" value="#FF0066"/>
    </inkml:brush>
  </inkml:definitions>
  <inkml:trace contextRef="#ctx0" brushRef="#br0">1 31 7754,'0'-2'6930,"4"1"-5777,1 1-891,0 0 1,0-1 0,1 1 0,-1-1 0,0 0-1,0-1 1,0 1 0,1-1 0,7-4 0,-8 4-104,1-1 0,0 1 0,-1 1 0,1-1 0,0 1 0,11-1 0,-16 2-150,0 0 0,-1 0 0,1 0 0,0 0 0,0 1 0,0-1 0,0 0 0,0 1 0,0-1 0,-1 1 0,1-1 0,0 1 0,0-1 1,-1 1-1,1-1 0,0 1 0,-1 0 0,1-1 0,0 1 0,-1 0 0,1 0 0,-1-1 0,1 1 0,-1 0 0,0 0 0,1 0 0,-1 0 1,0 0-1,0 0 0,1-1 0,-1 3 0,1 4-12,-1-1 0,1 1 1,-2 9-1,1-7 28,0-4-27,-1 0 1,0 0 0,0 0 0,-1 0 0,1 0 0,-1 0 0,0 0 0,-1-1 0,1 1 0,-5 6 0,-10 22 19,11-19-12,4-10-5,0 1 0,0-1 0,1 0 0,-1 0 0,1 1 1,0-1-1,0 7 0,1-11 0,0 1 0,0-1-1,0 1 1,0-1 0,0 0 0,0 1 0,0-1 0,0 0-1,1 1 1,-1-1 0,0 1 0,0-1 0,0 0 0,1 1 0,-1-1-1,0 0 1,0 1 0,1-1 0,-1 0 0,0 0 0,0 1-1,1-1 1,-1 0 0,0 0 0,1 1 0,-1-1 0,0 0-1,1 0 1,-1 0 0,1 1 0,16-2 185,15-9 562,43-19 859,-47 20-1229,50-26-1,-73 33-339,0-1-265,-1 0 0,1 1 0,0 0 0,0 0 0,7-2 0,10 3-333</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43.379"/>
    </inkml:context>
    <inkml:brush xml:id="br0">
      <inkml:brushProperty name="width" value="0.05" units="cm"/>
      <inkml:brushProperty name="height" value="0.05" units="cm"/>
      <inkml:brushProperty name="color" value="#FF0066"/>
    </inkml:brush>
  </inkml:definitions>
  <inkml:trace contextRef="#ctx0" brushRef="#br0">10 199 10842,'-1'-2'258,"-1"-1"-1,1 1 0,0-1 1,0 0-1,0 0 0,0 1 1,0-1-1,1 0 0,0 0 0,-1 0 1,1 0-1,0 0 0,0 0 1,0 1-1,1-1 0,-1 0 1,1 0-1,-1 0 0,1 0 1,0 1-1,0-1 0,1 0 1,-1 1-1,0-1 0,1 1 1,1-3-1,6-7 521,-1 1 0,2 1 1,20-20-1,-29 30-751,3-5 186,6-3 221,0-1-1,0 1 1,16-10-1,-23 16-387,0 1 1,-1 0-1,1-1 0,0 1 1,-1 0-1,1 0 0,0 0 1,0 1-1,0-1 0,0 1 0,0 0 1,0 0-1,-1 0 0,1 0 1,0 0-1,0 0 0,0 1 1,0 0-1,0-1 0,0 1 0,4 2 1,-3 0-5,1 0 0,-1 0 0,0 1 0,0-1 0,0 1 0,0 0 0,-1 0 0,1 1 0,-1-1 1,0 1-1,-1-1 0,4 8 0,2 8 281,11 36 1,-15-44-223,0 2 5,0 0 0,-1 1 0,1 17 0,-4-26-94,1-1 0,-2 1 0,1-1 0,-1 0 0,1 1-1,-1-1 1,-1 1 0,1-1 0,-1 0 0,0 0 0,0 0 0,-4 5 0,-5 7-39,-1-1 1,-1 0-1,0-1 1,-1-1 0,-1 0-1,0 0 1,-24 15 0,35-27-160,1 0-1,-1 0 1,0 0 0,0-1-1,-7 3 1,10-4-12,0 0 1,0 1-1,0-1 1,0 0-1,0 0 1,0 0-1,0 0 0,0 0 1,0-1-1,0 1 1,0 0-1,-1-1 0,1 1-65,1 0 0,-1-1-1,1 1 1,-1 0-1,1-1 1,0 1-1,-1-1 1,1 1-1,0 0 1,-1-1-1,1 1 1,0-1-1,0 1 1,0-1 0,-1 1-1,1-1 1,0 1-1,0-1 1,0 1-1,0-1 1,0 1-1,0-1 1,0 1-1,0-2 1,0-4-2228</inkml:trace>
  <inkml:trace contextRef="#ctx0" brushRef="#br0" timeOffset="1">394 458 14107,'12'12'1656,"3"2"1297,0 2-128,0 2-857,-3-1-328,-2 2-799,-2 2-273,-3-4-384,-4 2-72,-1-6-1008,-1-5-1297,2-18 1289</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01.612"/>
    </inkml:context>
    <inkml:brush xml:id="br0">
      <inkml:brushProperty name="width" value="0.05" units="cm"/>
      <inkml:brushProperty name="height" value="0.05" units="cm"/>
      <inkml:brushProperty name="color" value="#FF0066"/>
    </inkml:brush>
  </inkml:definitions>
  <inkml:trace contextRef="#ctx0" brushRef="#br0">5 1 11274,'-3'6'1361,"2"-1"887,4 0 33,5-2-49,15-3 17,9-5-105,13 0-216,0-1-223,1 3-673,-1 3-352,-12 1-392,-1 4-328,-5-2-1592,-2-4 1208</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05.028"/>
    </inkml:context>
    <inkml:brush xml:id="br0">
      <inkml:brushProperty name="width" value="0.05" units="cm"/>
      <inkml:brushProperty name="height" value="0.05" units="cm"/>
      <inkml:brushProperty name="color" value="#FF0066"/>
    </inkml:brush>
  </inkml:definitions>
  <inkml:trace contextRef="#ctx0" brushRef="#br0">1 44 16516,'8'-17'1232,"-2"1"296,-1 5-344,-5 13-704,0 6-1168,-10-2 488</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06.453"/>
    </inkml:context>
    <inkml:brush xml:id="br0">
      <inkml:brushProperty name="width" value="0.05" units="cm"/>
      <inkml:brushProperty name="height" value="0.05" units="cm"/>
      <inkml:brushProperty name="color" value="#FF0066"/>
    </inkml:brush>
  </inkml:definitions>
  <inkml:trace contextRef="#ctx0" brushRef="#br0">0 23 17932,'65'-11'984,"15"5"-8,8 1 24,-7 5-671,-10 1-209,4-1-96</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08.873"/>
    </inkml:context>
    <inkml:brush xml:id="br0">
      <inkml:brushProperty name="width" value="0.05" units="cm"/>
      <inkml:brushProperty name="height" value="0.05" units="cm"/>
      <inkml:brushProperty name="color" value="#FF0066"/>
    </inkml:brush>
  </inkml:definitions>
  <inkml:trace contextRef="#ctx0" brushRef="#br0">59 46 2377,'-3'-1'7661,"-8"-3"-3896,9-3-1458,5 12 678,-2-4-2940,-1-1 1,1 0-1,-1 1 1,1-1-1,-1 0 1,1 0 0,-1 1-1,1-1 1,-1 0-1,1 0 1,-1 0-1,1 0 1,-1 0-1,1 0 1,0 0-1,-1 0 1,1 0-1,-1 0 1,1 0-1,0 0 1,12-3 366,-6 2-205,0-2 0,-1 1-1,0-1 1,11-6 0,-12 6-109,-1 0 1,1 1-1,0-1 1,-1 1 0,1 0-1,0 1 1,0-1-1,0 1 1,9-1-1,-13 2-92,-1 0 0,1 0 0,-1 0 0,1 0 0,-1 0 0,1 1 0,-1-1 0,1 0-1,-1 0 1,1 0 0,-1 1 0,1-1 0,-1 0 0,1 0 0,-1 1 0,0-1 0,1 0 0,-1 1 0,0-1 0,1 1 0,-1-1-1,0 0 1,1 1 0,-1-1 0,0 1 0,4 17 70,-8 18-18,4-36-58,-5 19 49,0 0 0,-1 0 0,-9 19 0,-6 15-45,22-54-3,1 1-1,-1 0 0,0 0 0,0 0 1,0-1-1,0 1 0,1-1 1,-1 1-1,0-1 0,0 1 1,0-1-1,1 0 0,0-1 3,0 1 0,0-1 0,1 1 0,-1 0 0,0 0 0,1 0 0,-1 0 0,1 0 0,-1 0-1,1 1 1,-1-1 0,1 1 0,0 0 0,-1 0 0,1 0 0,0 0 0,-1 0 0,1 0 0,-1 1 0,1-1 0,-1 1-1,1 0 1,-1 0 0,1 0 0,-1 0 0,0 0 0,1 0 0,-1 1 0,0-1 0,0 1 0,4 3 0,0 1 2,-2-3 28,-1 0-1,1 1 0,-1-1 0,0 1 1,0-1-1,0 1 0,-1 0 0,1 0 1,-1 1-1,0-1 0,0 0 0,0 1 1,-1-1-1,2 6 0,-2-2 100,0 0 1,0 1-1,-1-1 0,1 1 0,-2-1 1,-1 12-1,1-15-43,0 0 0,-1 1 0,0-1 0,0 0 0,0 0 0,-1 0 1,0-1-1,0 1 0,0 0 0,-6 6 0,5-7 32,0 0 1,0 0 0,-1 0-1,0 0 1,0 0 0,0-1-1,0 0 1,0 0-1,0-1 1,-1 1 0,0-1-1,1-1 1,-1 1 0,0-1-1,0 0 1,0 0 0,0 0-1,-10-1 1,-4-2-356,0 0 0,0-2 0,1 0 0,-23-8 0,40 11-44,2 1 179,-1 0 0,1 0 1,-1 0-1,1 0 0,-1 0 1,1 0-1,-1-1 1,1 1-1,-1 0 0,1 0 1,-1-1-1,1 1 1,0 0-1,-1-1 0,1 1 1,0 0-1,-1-1 1,-1-15-1320</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13.395"/>
    </inkml:context>
    <inkml:brush xml:id="br0">
      <inkml:brushProperty name="width" value="0.05" units="cm"/>
      <inkml:brushProperty name="height" value="0.05" units="cm"/>
      <inkml:brushProperty name="color" value="#FF0066"/>
    </inkml:brush>
  </inkml:definitions>
  <inkml:trace contextRef="#ctx0" brushRef="#br0">32 13 8562,'-20'-10'2684,"11"9"-904,9 1-1733,-1 0-1,1 1 0,0-1 1,0 0-1,0 0 0,0 1 0,-1-1 1,1 0-1,0 1 0,0-1 1,0 0-1,0 0 0,0 1 1,0-1-1,0 0 0,0 1 1,0-1-1,0 0 0,0 1 0,0-1 1,0 0-1,0 1 0,0-1 1,0 0-1,0 1 0,0-1 1,0 0-1,0 0 0,1 1 0,-1-1 1,0 1 8,1 0 1,-1-1-1,1 1 1,-1 0-1,0-1 1,1 1-1,-1-1 1,1 1 0,0 0-1,-1-1 1,1 1-1,-1-1 1,1 0-1,0 1 1,-1-1-1,1 0 1,0 1-1,0-1 1,-1 0-1,1 0 1,0 1-1,0-1 1,0 0-1,22 0 386,-19 0-282,135-10 1728,46-1-713,29 26-722,-18 1-421,38-14-16,228 16 212,-336-3 120,321 32 371,-416-45-699,282 16 582,0-16 1532,-232-9-936,143-31-1,-15 1 672,-140 26-1137,-42 6-557,1 1 0,-1 1 1,1 1-1,29 2 0,-50 1-324,-1 0 0,0 0 0,1 1 0,11 4 0,11 8-3093,-13-7 2060</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18.555"/>
    </inkml:context>
    <inkml:brush xml:id="br0">
      <inkml:brushProperty name="width" value="0.05" units="cm"/>
      <inkml:brushProperty name="height" value="0.05" units="cm"/>
      <inkml:brushProperty name="color" value="#FF0066"/>
    </inkml:brush>
  </inkml:definitions>
  <inkml:trace contextRef="#ctx0" brushRef="#br0">2 199 5473,'-1'0'4153,"4"0"-2393,2 0-567,9-5 103,5-7 288,5-9 1,6-11-233,0-1-216,8-11-1424,6-7 296</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0.450"/>
    </inkml:context>
    <inkml:brush xml:id="br0">
      <inkml:brushProperty name="width" value="0.05" units="cm"/>
      <inkml:brushProperty name="height" value="0.05" units="cm"/>
      <inkml:brushProperty name="color" value="#FF0066"/>
    </inkml:brush>
  </inkml:definitions>
  <inkml:trace contextRef="#ctx0" brushRef="#br0">1 14 15555,'17'-11'1241,"1"8"735,2 6-304,-4 16-631,-2 8-145,1 7-256,-6 0-112,2 6-232,0 0-112,-1-4-160,1-1 16,-5-5-368,-3-1-256,-4-10-752,-4-7-737,-3-12 1153</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0.874"/>
    </inkml:context>
    <inkml:brush xml:id="br0">
      <inkml:brushProperty name="width" value="0.05" units="cm"/>
      <inkml:brushProperty name="height" value="0.05" units="cm"/>
      <inkml:brushProperty name="color" value="#FF0066"/>
    </inkml:brush>
  </inkml:definitions>
  <inkml:trace contextRef="#ctx0" brushRef="#br0">1 294 15267,'50'-45'1104,"-2"-2"657,0 2-377,-9-1-672,-2 7-280,-11 9-760,-3 4-400,-15 14-952,3 9-2193,-11 6 2273</inkml:trace>
  <inkml:trace contextRef="#ctx0" brushRef="#br0" timeOffset="1">77 392 11098,'-8'9'1217,"5"-4"1487,4-2-1127,14-3-337,0-3-312,6-6-648,4 2-448,4-4-872,3-3-425,15 0 649</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1.268"/>
    </inkml:context>
    <inkml:brush xml:id="br0">
      <inkml:brushProperty name="width" value="0.05" units="cm"/>
      <inkml:brushProperty name="height" value="0.05" units="cm"/>
      <inkml:brushProperty name="color" value="#FF0066"/>
    </inkml:brush>
  </inkml:definitions>
  <inkml:trace contextRef="#ctx0" brushRef="#br0">44 312 13843,'1'25'2322,"-1"45"1,-1-63-2149,0 1 0,0-1 0,0 1 0,-1-1 0,0 1 1,-1-1-1,0 0 0,0 0 0,0-1 0,-6 10 0,2-11-114,2-9-46,2-15-67,2-32-225,3 1 0,1-1 0,3 1 0,13-54-1,-15 86 193,1 1 0,1 0 0,14-28 0,-17 39 98,0 1 0,1-1 0,-1 1 0,1-1 0,0 1 0,1 0 0,-1 1 0,1-1 0,0 1 0,0 0 0,1 0 0,-1 0 0,9-3 0,-11 6 45,-1 0-1,1 1 0,0-1 1,-1 1-1,1 0 1,0 0-1,-1 0 0,1 0 1,0 0-1,-1 1 0,1-1 1,0 1-1,-1 0 0,1 0 1,-1 0-1,1 0 0,-1 0 1,1 0-1,2 3 0,7 4 345,-1 0 0,16 15 0,-18-15-146,11 11 322,0 1 0,26 35 0,-35-41-711,-2 0-1,0 1 0,0 0 0,-1 1 1,7 21-1,-14-32-550,1 0-1,-1 0 1,0 1 0,0 7 0,-3-4-562</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1.650"/>
    </inkml:context>
    <inkml:brush xml:id="br0">
      <inkml:brushProperty name="width" value="0.05" units="cm"/>
      <inkml:brushProperty name="height" value="0.05" units="cm"/>
      <inkml:brushProperty name="color" value="#FF0066"/>
    </inkml:brush>
  </inkml:definitions>
  <inkml:trace contextRef="#ctx0" brushRef="#br0">0 101 14507,'14'-4'1088,"7"-6"257,16-3-137,10-6-1136,13-1-704,0-15 256</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44.716"/>
    </inkml:context>
    <inkml:brush xml:id="br0">
      <inkml:brushProperty name="width" value="0.05" units="cm"/>
      <inkml:brushProperty name="height" value="0.05" units="cm"/>
      <inkml:brushProperty name="color" value="#FF0066"/>
    </inkml:brush>
  </inkml:definitions>
  <inkml:trace contextRef="#ctx0" brushRef="#br0">74 48 12259,'0'0'64,"0"0"1,0 0-1,0 0 0,0 0 1,0 0-1,-1 0 1,1 0-1,0 0 1,0 1-1,0-1 1,0 0-1,0 0 1,0 0-1,0 0 1,0 0-1,-1 0 0,1 0 1,0 0-1,0 1 1,0-1-1,0 0 1,0 0-1,0 0 1,0 0-1,0 0 1,0 0-1,0 0 1,0 1-1,0-1 0,0 0 1,0 0-1,0 0 1,0 0-1,0 0 1,0 0-1,0 1 1,0-1-1,0 0 1,0 0-1,0 0 1,0 0-1,0 0 0,0 0 1,0 1-1,0-1 1,1 0-1,-1 0 1,3 14 1245,7 12-260,69 136 3189,-51-105-3275,-8-21-554,41 54 1,-36-55-390,-21-29-35,-3-4-44,1 0 0,-1-1 0,1 1 0,-1 0 0,0 0 0,0 0 0,0 0 0,0 0 0,-1 0 0,1 1 0,0 1 0,-1-4-21,0 1 0,0-1 1,-1 0-1,1 0 0,0 0 1,0 0-1,-1 0 0,1 0 1,0 0-1,-1 1 0,1-1 1,0 0-1,0 0 1,-1 0-1,1 0 0,0 0 1,-1 0-1,1 0 0,0 0 1,0 0-1,-1-1 0,1 1 1,0 0-1,0 0 0,-1 0 1,1 0-1,0 0 1,0 0-1,-1-1 0,1 1 1,0 0-1,0 0 0,-1 0 1,1 0-1,0-1 0,-11-5-1484,-3-6-365,-2-6 686</inkml:trace>
  <inkml:trace contextRef="#ctx0" brushRef="#br0" timeOffset="1">1 161 11450,'0'-2'241,"0"0"0,0 1 0,-1-1-1,1 1 1,0-1 0,1 0-1,-1 1 1,0-1 0,0 1-1,1-1 1,-1 1 0,0-1 0,1 1-1,0-1 1,-1 1 0,1-1-1,0 1 1,0 0 0,0-1 0,0 1-1,0 0 1,2-3 0,3-1 98,0 1 0,0-1 1,12-6-1,-9 6 150,29-20 630,-18 11-386,1 1 0,30-13 0,-45 23-619,0 0 0,0 1 0,1 0-1,-1 1 1,0-1 0,1 1 0,0 0 0,-1 1 0,1 0 0,-1 0 0,1 0-1,0 1 1,9 2 0,-12-2-88,0 0 0,-1 0 0,1 1 0,-1-1 0,1 1 0,-1 0 0,0 0 0,0 0 1,0 1-1,0-1 0,0 1 0,0 0 0,-1-1 0,5 7 0,-5-5-6,1 1 0,-1 0 0,0-1 0,0 1 0,-1 0 1,1 0-1,-1 0 0,0 0 0,0 0 0,0 10 0,-1-8 23,-1 0-1,1 1 1,-1-1-1,-1 0 0,1 0 1,-1 0-1,0 0 1,-1-1-1,1 1 1,-2-1-1,1 1 0,-1-1 1,-7 10-1,-4 2 83,0-2 0,-1 0-1,-19 14 1,-14 15 6,46-42-217,-1 0-1,1 0 1,-1 0-1,0-1 1,0 0-1,0 1 1,0-2-1,-8 4 1,11-4-57,0-1 0,0 0 0,0 1 0,0-1 0,0 0 1,0 0-1,0 0 0,-1 0 0,1 0 0,0 0 0,0 0 1,0 0-1,0 0 0,0 0 0,0-1 0,0 1 1,0 0-1,0-1 0,0 1 0,0-1 0,0 1 0,0-1 1,0 0-1,0 1 0,0-1 0,1 0 0,-1 1 0,0-1 1,0 0-1,1 0 0,-1 0 0,0 0 0,1 0 0,-1 0 1,1 0-1,-1 0 0,1 0 0,0 0 0,-1 0 1,1-2-1,-1-11-1384</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2.002"/>
    </inkml:context>
    <inkml:brush xml:id="br0">
      <inkml:brushProperty name="width" value="0.05" units="cm"/>
      <inkml:brushProperty name="height" value="0.05" units="cm"/>
      <inkml:brushProperty name="color" value="#FF0066"/>
    </inkml:brush>
  </inkml:definitions>
  <inkml:trace contextRef="#ctx0" brushRef="#br0">1 1 12963,'6'0'1088,"2"3"696,1 3-119,1 8-377,-1 7-168,3 3-424,-1 4-199,-3 2-257,-2 2-96,-1 0-64,-5-4-112,-4-7-440,-2-4-529,-3-10-879,2-1 904</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2.429"/>
    </inkml:context>
    <inkml:brush xml:id="br0">
      <inkml:brushProperty name="width" value="0.05" units="cm"/>
      <inkml:brushProperty name="height" value="0.05" units="cm"/>
      <inkml:brushProperty name="color" value="#FF0066"/>
    </inkml:brush>
  </inkml:definitions>
  <inkml:trace contextRef="#ctx0" brushRef="#br0">0 136 12907,'14'-14'1432,"2"-2"777,8-3-841,3 2-296,3-1-672,3 1-136,-3 4-456,-4 1-408,-7 5-552,-2 4-353,-3 8 737</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2.810"/>
    </inkml:context>
    <inkml:brush xml:id="br0">
      <inkml:brushProperty name="width" value="0.05" units="cm"/>
      <inkml:brushProperty name="height" value="0.05" units="cm"/>
      <inkml:brushProperty name="color" value="#FF0066"/>
    </inkml:brush>
  </inkml:definitions>
  <inkml:trace contextRef="#ctx0" brushRef="#br0">0 181 13819,'8'-16'1088,"3"-5"344,5 2-159,6-3-665,4 0-280,7 1-312,2 1-528,11-1 2384,-5 2-1600</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3.208"/>
    </inkml:context>
    <inkml:brush xml:id="br0">
      <inkml:brushProperty name="width" value="0.05" units="cm"/>
      <inkml:brushProperty name="height" value="0.05" units="cm"/>
      <inkml:brushProperty name="color" value="#FF0066"/>
    </inkml:brush>
  </inkml:definitions>
  <inkml:trace contextRef="#ctx0" brushRef="#br0">12 290 13387,'-8'52'3958,"5"-29"-3415,3-22-509,0-3-19,14-124-773,11-62-286,-23 180 1019,3-17-45,-4 24 71,-1 0 1,0 0 0,1 0-1,-1 0 1,1 0-1,-1 0 1,1 0 0,-1 0-1,1 0 1,0 1-1,-1-1 1,1 0 0,0 0-1,0 0 1,-1 1 0,1-1-1,1 0 1,-1 1 6,0 0 0,-1 0 1,1 0-1,0 0 1,-1 0-1,1 0 0,0 1 1,-1-1-1,1 0 0,-1 0 1,1 1-1,-1-1 1,1 0-1,-1 1 0,1-1 1,-1 1-1,1-1 0,-1 1 1,1-1-1,-1 1 1,1-1-1,-1 1 0,0-1 1,1 1-1,-1-1 0,0 1 1,0 0-1,0-1 0,1 2 1,1 1 51,41 82 1455,-3-5-38,1-19-846,-10-16-595,-29-43-240,0 1-1,0 0 1,-1 0 0,1 1 0,-1-1-1,0 0 1,0 0 0,0 1 0,0-1-1,0 0 1,-1 5 0,0 4-724</inkml:trace>
  <inkml:trace contextRef="#ctx0" brushRef="#br0" timeOffset="1">55 283 15691,'6'0'1337,"5"0"559,10-1-720,6-4-560,4 4 1145,-5 1-1321</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7.418"/>
    </inkml:context>
    <inkml:brush xml:id="br0">
      <inkml:brushProperty name="width" value="0.05" units="cm"/>
      <inkml:brushProperty name="height" value="0.05" units="cm"/>
      <inkml:brushProperty name="color" value="#FF0066"/>
    </inkml:brush>
  </inkml:definitions>
  <inkml:trace contextRef="#ctx0" brushRef="#br0">3 0 10074,'-2'13'1994,"2"0"-1,-1 14 1,7 26 570,17 49-895,-20-91-1310,8 29 400,29 72 1,-31-94-698,-1-1 0,2 0 0,1-1 0,0 0 0,0 0 1,18 17-1,-27-32-112,13 13-165,-15-14 106,1 1 0,0-1 0,-1 0 0,1 1 1,0-1-1,0 1 0,-1-1 0,1 0 1,0 0-1,0 1 0,0-1 0,-1 0 0,1 0 1,0 0-1,0 0 0,0 0 0,0 0 0,-1 0 1,1 0-1,1 0 0,-2-1 88,1 1 0,-1-1 1,0 1-1,0-1 0,0 1 0,0-1 1,0 0-1,1 1 0,-1-1 0,0 1 1,0-1-1,0 1 0,0-1 0,0 1 0,-1-1 1,1 1-1,0-1 0,0 0 0,0 1 1,-1-1-1,-4-8 370</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7.806"/>
    </inkml:context>
    <inkml:brush xml:id="br0">
      <inkml:brushProperty name="width" value="0.05" units="cm"/>
      <inkml:brushProperty name="height" value="0.05" units="cm"/>
      <inkml:brushProperty name="color" value="#FF0066"/>
    </inkml:brush>
  </inkml:definitions>
  <inkml:trace contextRef="#ctx0" brushRef="#br0">0 178 13715,'25'-22'1071,"78"-67"2860,-89 79-3482,-1 1-1,1 0 1,1 0-1,0 2 1,28-11 0,-40 17-421,-1 0 1,1 0 0,-1 1 0,1-1 0,0 1 0,-1 0 0,1 0 0,0 0-1,-1 0 1,1 0 0,0 0 0,-1 1 0,1-1 0,-1 1 0,1 0 0,4 1-1,-6-1-25,1 1-1,0-1 0,-1 0 0,1 1 1,-1-1-1,0 1 0,1 0 0,-1-1 1,0 1-1,0 0 0,0 0 0,0 0 1,0 0-1,0 0 0,-1 0 0,1 0 1,-1 0-1,1 0 0,-1 0 0,0 0 0,0 3 1,0 6 1,0-1 1,-1 1-1,0-1 1,-1 0-1,-5 21 1,-23 51 4,20-56-27,2-4-79,5-13-74,1-1 0,-1 0 0,-1 0 0,0-1 0,0 1 0,0-1 0,-1 1 0,-8 8 0,1-8-1130,12-8 1252,0 0 0,0 0 0,-1 0 1,1 0-1,0 0 0,-1 0 0,1 0 0,0 0 0,-1 0 0,1-1 0,0 1 0,0 0 0,-1 0 0,1 0 0,0 0 0,-1 0 0,1-1 0,0 1 0,0 0 0,0 0 0,-1-1 0,1 1 0,0 0 0,0 0 0,0-1 0,-1 1 0,1 0 0,0 0 0,0-1 0,0 1 0,0 0 0,0-1 0,0 1 0,0 0 0,0-1 0,0 1 0,0 0 0,0 0 0,0-1 0,0 1 1,0 0-1,0-1 0,0 0 0,2-24-1280</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8.401"/>
    </inkml:context>
    <inkml:brush xml:id="br0">
      <inkml:brushProperty name="width" value="0.05" units="cm"/>
      <inkml:brushProperty name="height" value="0.05" units="cm"/>
      <inkml:brushProperty name="color" value="#FF0066"/>
    </inkml:brush>
  </inkml:definitions>
  <inkml:trace contextRef="#ctx0" brushRef="#br0">0 0 14811,'52'70'3986,"-17"-25"-1268,42 73-1,-69-103-2553,-1 2 0,0-1-1,-1 1 1,-1 0 0,-1 0 0,0 0 0,2 31 0,-6-48-164,2 13 15,0-8-4,-2-5-11,0 0 0,0 1 1,0-1-1,0 0 0,0 0 1,0 0-1,0 0 0,0 0 1,0 0-1,0 0 0,0 0 0,0 0 1,0 0-1,1 0 0,-1 0 1,0 0-1,0 0 0,0 0 1,0 0-1,0 0 0,0 0 0,0 0 1,0 0-1,0 0 0,0 0 1,0 0-1,1 0 0,-1 0 0,0 0 1,0 0-1,0 0 0,0 0 1,0 0-1,0 0 0,0 0 1,0 0-1,0 0 0,0 0 0,0 0 1,0 0-1,0 0 0,1 0 1,-1 0-1,0 0 0,0-1 1,0 1-1,0 0 0,0 0 0,0 0 1,0 0-1,6-9-16,-1-1 0,0 1-1,-1-1 1,4-11 0,12-25-259,-14 37 184,-1 0 0,1 0 0,0 1 0,1-1 0,0 1 0,0 1 0,1 0 0,10-9 0,-14 14 86,-1-1 1,1 1-1,0 0 0,-1 1 1,1-1-1,0 1 1,0-1-1,0 1 1,0 0-1,0 1 0,0-1 1,0 1-1,0-1 1,1 1-1,-1 1 0,0-1 1,0 0-1,0 1 1,0 0-1,0 0 0,0 0 1,0 1-1,6 2 1,8 5 150,-1 1 1,-1 1 0,19 14-1,-33-22-131,1-1 0,-1 0 0,1-1 0,0 1 1,0 0-1,0-1 0,0 0 0,0 1 0,0-1 0,0 0 0,1-1 0,-1 1 0,0-1 0,0 1 0,1-1 0,-1 0 0,0 0 0,1 0 0,-1-1 0,6 0 0,1-3-4,0 0 0,-1 0 0,1-1 0,-1 0 0,11-8 0,-19 13-11,4-4 4,-1 1 0,1 0 0,0 1 0,0-1 0,0 1 0,0 0 0,0 0 0,1 0 0,-1 1 0,7-1 0,-12 2-4,1 0 1,-1 0 0,1 0-1,-1 0 1,1 0 0,-1 0-1,1 0 1,-1 0 0,1 0 0,-1 0-1,1 0 1,-1 1 0,1-1-1,-1 0 1,1 0 0,-1 0-1,0 1 1,1-1 0,-1 0-1,1 1 1,-1-1 0,0 0-1,1 1 1,-1-1 0,0 0-1,1 1 1,-1-1 0,0 1-1,1-1 1,-1 1 0,0-1-1,0 1 1,0-1 0,0 1 0,1-1-1,-1 1 1,0 0 0,-4 21-12,3-20 11,1-1 0,-1 1 0,1-1 0,0 1 0,-1-1 0,1 1 0,0 0 0,0-1-1,0 1 1,0-1 0,0 1 0,1 2 0,-1-4 1,1 1 0,-1-1-1,1 1 1,-1-1-1,1 0 1,0 1 0,-1-1-1,1 0 1,0 1-1,0-1 1,-1 0 0,1 0-1,0 0 1,-1 0-1,1 0 1,0 1 0,0-1-1,-1 0 1,1-1-1,0 1 1,0 0 0,-1 0-1,1 0 1,0 0-1,1-1 1,19-7 1,-15 5 2,-1 0 0,1 0 0,-1-1 0,0 0 0,0 0 0,-1 0 0,5-5 1,-7 8-2,-1 0-1,0-1 1,-1 1 0,1 0 0,0-1 0,0 1 0,-1 0 0,1-1 0,0 1 0,-1-1 0,1 1 0,-1-1 0,0 0 0,1-2 0,-2 3 0,1 0 0,0 0 0,0 0 1,-1 0-1,1 0 0,-1 0 0,1 0 1,-1 0-1,1 0 0,-1 0 0,0 0 1,1 0-1,-1 1 0,0-1 0,0 0 0,0 0 1,1 1-1,-1-1 0,0 0 0,0 1 1,0-1-1,0 1 0,-2-1 0,-65-24 45,9 4-522,47 15-539,0 1 0,0-2 0,-15-9 0,21 10-1194,6 5 2159,0 1 0,0 0 0,0 0 0,0 0 0,0 0 0,0 0 0,-1 0 0,1-1 0,0 1 1,0 0-1,0 0 0,0 0 0,0 0 0,0 0 0,0 0 0,0-1 0,0 1 0,0 0 0,0 0 0,0 0 0,1 0 0,-1 0 0,0-1 0,0 1 0,0 0 0,0 0 0,0 0 0,0 0 0,0 0 1,0 0-1,0 0 0,0-1 0,0 1 0,1 0 0,-1 0 0,0 0 0,0 0 0,0 0 0,0 0 0,0 0 0,0 0 0,1 0 0,-1 0 0,13-1-1243</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8.778"/>
    </inkml:context>
    <inkml:brush xml:id="br0">
      <inkml:brushProperty name="width" value="0.05" units="cm"/>
      <inkml:brushProperty name="height" value="0.05" units="cm"/>
      <inkml:brushProperty name="color" value="#FF0066"/>
    </inkml:brush>
  </inkml:definitions>
  <inkml:trace contextRef="#ctx0" brushRef="#br0">242 1 14875,'-4'0'432,"0"1"-1,0 0 0,1 0 1,-1 0-1,0 0 0,0 1 0,1-1 1,-1 1-1,1 0 0,-4 3 1,-5 2 48,-9 4 21,1 1 1,-25 20-1,37-26-418,0 1 1,0 0 0,1 1-1,0 0 1,0 0 0,1 0-1,-9 17 1,14-24-77,1-1 0,0 1 0,-1 0 0,1 0 0,0-1 0,-1 1 1,1 0-1,0 0 0,0-1 0,0 1 0,0 0 0,0 0 0,0 0 0,0 0 0,0-1 1,0 1-1,0 0 0,0 0 0,0 0 0,0-1 0,1 1 0,-1 0 0,1 1 0,0-1-1,0 0-1,0 0 1,0 0-1,0-1 1,0 1-1,0 0 0,0 0 1,1-1-1,-1 1 1,0-1-1,0 1 1,0-1-1,3 1 0,5 1 3,-1-1 0,1 0 0,15-1-1,-18 0 0,36-2 7,-25 1-8,-1 0 0,24 2 0,-39 0-6,0-1 1,0 0-1,0 0 1,0 0-1,0 1 1,0-1-1,0 0 1,0 1-1,0-1 1,0 1-1,0-1 1,0 1-1,1 1 1,-1-2-1,-1 0 1,0 1 0,0-1 0,1 1-1,-1-1 1,0 1 0,0-1-1,1 0 1,-1 1 0,0-1 0,0 1-1,0-1 1,0 1 0,0-1-1,0 1 1,0-1 0,0 1 0,0-1-1,0 1 1,0-1 0,0 1-1,-1 2 3,0-1-1,0 0 1,0 0-1,0 0 0,0 0 1,-1-1-1,1 1 0,0 0 1,-1-1-1,0 1 0,1 0 1,-4 1-1,-10 8-79,0 0 1,-2-2-1,1 0 0,-1 0 1,0-2-1,-1 0 0,-32 8 1,19-12-1131,30-3 1085,0 0-1,-1 0 1,1 0 0,0 0-1,0-1 1,0 1 0,0 0-1,0 0 1,0-1 0,1 1-1,-1 0 1,0-1 0,0 1-1,0-1 1,0 1 0,0-1-1,0 0 1,1 1-1,-1-1 1,0 0 0,1 0-1,-1 1 1,0-1 0,1 0-1,-2-1 1,3-10-1043</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29.180"/>
    </inkml:context>
    <inkml:brush xml:id="br0">
      <inkml:brushProperty name="width" value="0.05" units="cm"/>
      <inkml:brushProperty name="height" value="0.05" units="cm"/>
      <inkml:brushProperty name="color" value="#FF0066"/>
    </inkml:brush>
  </inkml:definitions>
  <inkml:trace contextRef="#ctx0" brushRef="#br0">1 121 13739,'72'108'7360,"-63"-91"-6711,0 1-1,-1-1 1,-1 1 0,9 32 0,-15-44-629,1 0 1,-1 1-1,0-1 1,-1 0-1,1 1 1,-1-1-1,-1 9 1,1-14-22,0-1 1,-1 1 0,1-1 0,0 1 0,0-1 0,0 0 0,0 1 0,0-1 0,0 1 0,-1-1 0,1 0 0,0 1 0,0-1 0,0 1-1,-1-1 1,1 0 0,0 1 0,-1-1 0,1 0 0,0 1 0,-1-1 0,1 0 0,0 0 0,-1 1 0,1-1 0,-1 0 0,1 0-1,0 0 1,-1 0 0,1 1 0,-1-1 0,1 0 0,-1 0 0,1 0 0,-1 0 0,1 0 0,0 0 0,-1 0 0,1 0 0,-1 0-1,1 0 1,-1 0 0,1-1 0,0 1 0,-1 0 0,1 0 0,-1 0 0,1-1 0,0 1 0,-1 0 0,1 0 0,-1-1 0,1 1-1,0 0 1,-1-1 0,1 1 0,-3-3-6,0 1 0,0-1 0,1 0 0,-1 1 1,-3-7-1,-2-4-35,1-1 1,0 0-1,1 0 1,-8-30 0,7 12-125,-5-42-1,11 60 112,0 0 0,1 0 0,0-1 0,4-22-1,-3 31 50,1 1-1,-1-1 0,1 0 0,-1 1 0,2-1 1,-1 1-1,1-1 0,-1 1 0,1 0 0,1 0 1,-1 1-1,1-1 0,7-6 0,-8 9 37,0 0 0,0 0-1,0 1 1,0 0 0,1-1-1,-1 1 1,0 0 0,1 1-1,-1-1 1,1 1 0,-1-1-1,1 1 1,-1 0 0,1 0-1,-1 0 1,1 1 0,-1 0-1,1-1 1,-1 1 0,1 0-1,-1 1 1,0-1-1,1 0 1,5 5 0,-6-5 45,0 1 0,0 0 0,-1 0 0,1 1 1,0-1-1,-1 0 0,1 1 0,-1 0 0,0 0 0,0-1 1,2 6-1,-3-6-30,0 0-1,0 0 1,0 0 0,-1 1 0,1-1 0,-1 0 0,1 0-1,-1 1 1,0-1 0,0 0 0,0 1 0,0-1 0,-1 0-1,1 0 1,-1 1 0,1-1 0,-1 0 0,-1 3 0,-2 3-9,0 0 0,-1-1 1,0 0-1,0 0 1,-1 0-1,0-1 1,-6 7-1,0-3-40,-1 0 0,-25 17 0,36-26-97,-1 1 0,1-1 0,0 0 0,-1 0-1,1 0 1,-1 0 0,0 0 0,1 0 0,-1-1-1,1 0 1,-1 1 0,0-1 0,1 0 0,-1 0 0,0 0-1,1 0 1,-1-1 0,0 1 0,1-1 0,-1 0-1,-2-1 1,3 2-133,1-1 0,0 0-1,-1 0 1,1 0 0,0 0 0,0-1-1,-1 1 1,1 0 0,0 0-1,0-1 1,1 1 0,-1-1 0,0 1-1,-1-3 1,1 1-334,0 0 1,1 0-1,-1 0 0,1 0 0,-1 0 1,1 0-1,0-1 0,0 1 1,1-5-1,8-34-2236</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30.048"/>
    </inkml:context>
    <inkml:brush xml:id="br0">
      <inkml:brushProperty name="width" value="0.05" units="cm"/>
      <inkml:brushProperty name="height" value="0.05" units="cm"/>
      <inkml:brushProperty name="color" value="#FF0066"/>
    </inkml:brush>
  </inkml:definitions>
  <inkml:trace contextRef="#ctx0" brushRef="#br0">1 355 13683,'30'56'4402,"46"86"1671,-56-100-4857,21 64 1,-35-86-1078,-2-7-48,0 0 1,0-1 0,13 24-1,-16-35-91,-1-1 0,0 1 0,0-1 0,1 0 0,-1 1 0,0-1 0,1 1 0,-1-1 0,1 1 0,-1-1 0,1 0 0,-1 1 0,0-1 0,1 0 0,-1 1 0,1-1 0,0 0 0,-1 0 0,2 1 0,-2-1 0,0 0 0,1 0-1,-1 0 1,0-1 0,1 1 0,-1 0 0,1 0 0,-1 0-1,0 0 1,1-1 0,-1 1 0,0 0 0,1 0-1,-1-1 1,0 1 0,0 0 0,1-1 0,-1 1 0,0 0-1,0 0 1,1-1 0,8-24-30,-8 23 22,16-63-296,4-17-360,-17 71 547,0 1 0,0-1 0,1 1 0,1 0 0,8-12 0,-12 20 108,-1 0 1,0 1-1,1-1 0,-1 0 0,1 1 1,-1 0-1,1-1 0,0 1 0,0 0 0,0 0 1,-1 0-1,3-1 0,-2 2 9,-1-1-1,0 1 1,0 0-1,0 0 1,0 0 0,1 0-1,-1 0 1,0 0-1,0 0 1,0 1-1,0-1 1,1 0-1,-1 0 1,0 1 0,0-1-1,0 1 1,0-1-1,0 1 1,0 0-1,0-1 1,0 1 0,1 1-1,23 24 0,-19-19 107,0 0 0,0 0-1,1-1 1,13 10-1,-18-15-57,0 0 1,0 0-1,0 0 0,1 0 0,-1 0 0,0 0 0,0-1 1,1 1-1,-1-1 0,0 0 0,0 1 0,1-1 0,-1 0 0,0 0 1,1-1-1,-1 1 0,0 0 0,1-1 0,-1 0 0,0 1 1,0-1-1,0 0 0,4-2 0,3-3 127,0 0-1,-1 0 0,0-1 1,0 0-1,8-11 1,-6 7-8,0 1 1,13-9 0,-23 19-168,0 0 0,0 0 0,0 0 0,0 0 1,0 0-1,0 0 0,0 0 0,0 0 0,0 0 1,0 0-1,0 0 0,0 1 0,0-1 0,0 0 0,0 0 1,0 0-1,0 0 0,0 0 0,0 0 0,0 0 0,0 0 1,0 0-1,0 0 0,0 0 0,0 0 0,0 0 1,0 0-1,0 0 0,0 0 0,0 0 0,1 0 0,-1 0 1,0 0-1,0 0 0,0 0 0,0 0 0,0 0 1,0 0-1,0 0 0,0 0 0,0 0 0,0 0 0,0 0 1,0 0-1,0 0 0,1 0 0,-1 0 0,0 0 0,0 0 1,0 0-1,0 0 0,0 0 0,0 0 0,0 0 1,0 0-1,0 0 0,0 0 0,0 0 0,0 0 0,-3 10-6,-10 11-44,5-12-88,-1-1 0,-18 16 0,26-24 135,1 0 0,0 0 0,0 0 0,0 0 0,0 0 1,0 0-1,0 0 0,-1 0 0,1 0 0,0 0 0,0 0 1,0 0-1,0 0 0,0 0 0,-1 0 0,1 0 0,0 0 1,0 0-1,0 0 0,0 0 0,0 0 0,-1 0 0,1 0 1,0 0-1,0 0 0,0 0 0,0 0 0,0 0 0,0 0 1,0-1-1,-1 1 0,1 0 0,0 0 0,0 0 0,0 0 1,0 0-1,0 0 0,0 0 0,0-1 0,0 1 0,0 0 1,0 0-1,0 0 0,0 0 0,0 0 0,-1 0 0,1-1 1,0 1-1,0 0 0,0 0 0,0 0 0,0 0 0,0-8-78,2 6 54,0-1 0,0 1 0,0 0 0,1 0 0,-1 0 0,1 0 0,-1 0 0,1 1 0,0-1 0,0 1 0,0-1 1,4 0-1,7-5-81,-11 5 79,12-7-148,1 0-1,0 1 0,0 1 1,1 0-1,20-4 0,-31 10 170,5-2-6,1 0-1,12-5 0,-20 6 16,0 0-1,0 0 1,0 0-1,-1 0 1,1-1-1,-1 1 1,0-1-1,0 0 1,0 0-1,3-4 1,-1 0 4,0-1 0,0 1 1,-1-1-1,0 0 1,0-1-1,-1 1 1,0-1-1,0 0 0,-1 1 1,-1-1-1,1 0 1,-1 0-1,-1 0 0,0 0 1,-1-12-1,0 0-3,-2 1 0,0-1-1,-2 0 1,0 1-1,-1 0 1,-1 0 0,-1 1-1,-1 0 1,0 0 0,-2 1-1,0 0 1,-21-25 0,29 39-2,-11-11 2,14 14-2,-1 1 0,1 0 0,0 0 1,-1-1-1,1 1 0,-1 0 0,1-1 1,0 1-1,-1 0 0,1 0 0,-1 0 1,1 0-1,-1-1 0,1 1 1,0 0-1,-1 0 0,1 0 0,-1 0 1,1 0-1,-1 0 0,1 0 0,-1 0 1,1 0-1,-1 0 0,1 0 0,0 1 1,-1-1-1,1 0 0,-1 0 0,1 0 1,0 1-1,-1-1 0,0 1 2,1-1-1,-1 1 1,1 0-1,0-1 1,-1 1 0,1 0-1,0-1 1,0 1-1,-1 0 1,1-1-1,0 1 1,0 0-1,0 0 1,0-1-1,0 1 1,0 0 0,0 0-1,0 0 1,2 15 83,1-1 1,0 0-1,1 0 1,1 0-1,12 28 1,44 69 794,-24-53-329,58 68 0,-93-124-587,15 16 95,-16-18-125,0-1 0,0 1 1,-1 0-1,1 0 0,0-1 1,0 1-1,0-1 0,0 1 1,0-1-1,0 1 0,0-1 1,1 1-1,-1-1 1,0 0-1,0 0 0,0 0 1,2 1-1,-2-2-56,-1 1 0,1 0-1,0-1 1,-1 1 0,1 0 0,-1-1 0,1 1 0,-1 0-1,1-1 1,-1 1 0,1-1 0,-1 1 0,0-1-1,1 1 1,-1-1 0,0 1 0,1-1 0,-1 0 0,0 1-1,0-1 1,1 1 0,-1-1 0,0 0 0,0 1 0,0-1-1,0 1 1,0-2 0,0-21-2864,0 20 2499,-3-22-1245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2:45.424"/>
    </inkml:context>
    <inkml:brush xml:id="br0">
      <inkml:brushProperty name="width" value="0.05" units="cm"/>
      <inkml:brushProperty name="height" value="0.05" units="cm"/>
      <inkml:brushProperty name="color" value="#FF0066"/>
    </inkml:brush>
  </inkml:definitions>
  <inkml:trace contextRef="#ctx0" brushRef="#br0">1 62 14011,'20'-10'3293,"-3"1"-1701,1 0 0,0 1 1,23-6-1,-37 12-1515,0 1 1,0 0-1,0 0 1,0 1-1,0-1 0,0 1 1,1 0-1,-1 0 1,0 1-1,0-1 1,0 1-1,0 0 0,0 0 1,0 0-1,0 0 1,0 1-1,0-1 0,0 1 1,-1 0-1,1 1 1,3 1-1,-6-2-65,1 0-1,0 0 1,-1 0 0,1 1 0,-1-1-1,0 0 1,0 0 0,0 1-1,0-1 1,0 1 0,0-1-1,-1 1 1,1-1 0,-1 1-1,1-1 1,-1 1 0,0-1-1,0 1 1,0 0 0,-1-1 0,1 1-1,-2 3 1,-1 8 101,-1-1 0,-1 0-1,-6 14 1,3-9 191,-4 13 234,12-31-527,0 0 1,0 1-1,1-1 1,-1 0 0,0 0-1,0 0 1,0 0-1,1 0 1,-1 1-1,0-1 1,0 0 0,1 0-1,-1 0 1,0 0-1,0 0 1,1 0-1,-1 0 1,0 0 0,0 0-1,1 0 1,-1 0-1,0 0 1,0 0-1,1 0 1,-1 0-1,0 0 1,0 0 0,1 0-1,-1-1 1,0 1-1,0 0 1,0 0-1,1 0 1,-1 0 0,0 0-1,0-1 1,0 1-1,1 0 1,12-6 148,117-60 447,32-16-1486,-145 72-693,1 0 0,27-9 0,-20 12-241</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30.465"/>
    </inkml:context>
    <inkml:brush xml:id="br0">
      <inkml:brushProperty name="width" value="0.05" units="cm"/>
      <inkml:brushProperty name="height" value="0.05" units="cm"/>
      <inkml:brushProperty name="color" value="#FF0066"/>
    </inkml:brush>
  </inkml:definitions>
  <inkml:trace contextRef="#ctx0" brushRef="#br0">1 38 12587,'13'-4'346,"1"0"0,1 2-1,-1-1 1,0 2 0,1 0 0,-1 0 0,0 2 0,28 3 0,-25-1-1235,0 1 0,26 9 0,-27-6-1558,-1-1 0,24 16 0,0-2-55,-32-17 3231,1 0 0,-1-1 0,1 1 0,0-2 1,15 2-1,-18-2-186,1-1 1,-1-1 0,0 1 0,0-1-1,0 0 1,0 0 0,0 0 0,0-1-1,0 1 1,0-1 0,-1 0 0,1-1-1,-1 1 1,1-1 0,-1 0 0,0 0-1,0 0 1,6-7 0,-8 9-436,-1-1 0,0 1 1,0 0-1,0-1 0,0 1 0,0-1 1,0 1-1,0-1 0,0 0 0,0 1 0,-1-1 1,1 0-1,-1 0 0,1 1 0,-1-1 1,0 0-1,0 0 0,0 0 0,0 1 1,0-1-1,0 0 0,0 0 0,0 0 1,-1 1-1,1-1 0,-1 0 0,1 0 1,-1 1-1,0-1 0,0 1 0,1-1 1,-1 0-1,0 1 0,-1 0 0,1-1 1,0 1-1,0-1 0,0 1 0,-1 0 1,1 0-1,-1 0 0,1 0 0,-1 0 1,1 0-1,-4-1 0,3 1-96,1 0 0,-1 0 1,0 0-1,0 1 0,0-1 0,0 0 0,0 1 1,0 0-1,0-1 0,0 1 0,0 0 1,0 0-1,0 0 0,0 0 0,0 0 0,0 1 1,0-1-1,0 0 0,0 1 0,0 0 0,0-1 1,0 1-1,0 0 0,0 0 0,0 0 1,1 0-1,-1 1 0,0-1 0,1 0 0,-1 1 1,1-1-1,-1 1 0,1-1 0,0 1 0,0 0 1,0-1-1,0 1 0,0 0 0,0 0 0,-1 2 1,2-1 36,-1-1 1,0 1-1,1-1 1,0 1-1,-1 0 1,1-1 0,0 1-1,0 0 1,0-1-1,1 1 1,-1 0-1,1-1 1,-1 1-1,1-1 1,0 1 0,0-1-1,0 1 1,1-1-1,-1 0 1,0 1-1,1-1 1,-1 0-1,1 0 1,0 0 0,3 3-1,-2-2-3,1-1-1,-1 0 1,1 0 0,-1 0 0,1 0-1,0 0 1,-1-1 0,1 1 0,0-1-1,0 0 1,0-1 0,0 1 0,0 0-1,0-1 1,0 0 0,7-1-1,2-1-184,0-1-1,-1 0 0,0-1 0,0 0 1,23-12-1,-12 4-1848,41-31 0,-28 13 429</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30.851"/>
    </inkml:context>
    <inkml:brush xml:id="br0">
      <inkml:brushProperty name="width" value="0.05" units="cm"/>
      <inkml:brushProperty name="height" value="0.05" units="cm"/>
      <inkml:brushProperty name="color" value="#FF0066"/>
    </inkml:brush>
  </inkml:definitions>
  <inkml:trace contextRef="#ctx0" brushRef="#br0">45 1 19740,'-7'12'2177,"-5"3"1031,2-3-935,-1-7-1521,6-2-1160,21-11 240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41.520"/>
    </inkml:context>
    <inkml:brush xml:id="br0">
      <inkml:brushProperty name="width" value="0.05" units="cm"/>
      <inkml:brushProperty name="height" value="0.05" units="cm"/>
      <inkml:brushProperty name="color" value="#FF0066"/>
    </inkml:brush>
  </inkml:definitions>
  <inkml:trace contextRef="#ctx0" brushRef="#br0">89 114 4793,'-25'-14'2305,"18"10"-1561,0 0 0,0 0-1,0 0 1,-16-4 0,12 3 199,11 5-891,0 0 1,-1 0-1,1-1 1,0 1 0,0 0-1,0 0 1,0 0-1,0 0 1,-1-1-1,1 1 1,0 0 0,0 0-1,0 0 1,0-1-1,0 1 1,0 0-1,0 0 1,0-1 0,0 1-1,0 0 1,0 0-1,0 0 1,0-1-1,0 1 1,0 0 0,0 0-1,0-1 1,0 1-1,1 0 1,0-2 112,0 0 1,1 1 0,0-1-1,-1 1 1,1-1-1,0 1 1,-1-1 0,5-1-1,4-3 131,1-1 0,-1 2 0,1-1 0,1 2 0,-1-1 1,1 2-1,0-1 0,-1 2 0,2-1 0,-1 2 0,0 0 0,16 0 0,123 16 1511,-63-4-1179,427 13 2069,-235-16-662,191 1 2582,-453-9-4451,-11-1-100,1 1 0,0 0 0,-1 0 1,1 1-1,-1 0 0,1 0 0,-1 1 0,11 3 0,-17-4-59,0-1-1,0 1 0,-1-1 0,1 1 1,0 0-1,0-1 0,-1 1 1,1 0-1,0-1 0,-1 1 0,1 0 1,-1 0-1,1 0 0,-1 0 0,1-1 1,-1 1-1,0 0 0,0 0 0,1 0 1,-1 0-1,0 0 0,0 0 1,0 0-1,0 0 0,0 0 0,0 0 1,0 0-1,0 0 0,0 0 0,0 0 1,-1 0-1,1 0 0,0 0 1,-1-1-1,1 1 0,-1 0 0,0 1 1,-2 3-647,0 1 0,0-1 0,-1 0 0,-5 6 1,8-10 253,-8 10-1003</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46.749"/>
    </inkml:context>
    <inkml:brush xml:id="br0">
      <inkml:brushProperty name="width" value="0.05" units="cm"/>
      <inkml:brushProperty name="height" value="0.05" units="cm"/>
      <inkml:brushProperty name="color" value="#FF0066"/>
    </inkml:brush>
  </inkml:definitions>
  <inkml:trace contextRef="#ctx0" brushRef="#br0">736 1149 6065,'-2'-4'473,"-1"1"0,1-1 0,-1 0 0,1 0 0,0 0 1,1 0-1,-1 0 0,1 0 0,-1-1 0,2 1 0,-1 0 0,0-1 0,0-4 0,-4-24 3593,5 26-1450,8 12-1667,-8-4-954,23 19 709,-15-13-536,-1 0 0,1 0-1,1-1 1,-1 0 0,1-1 0,11 6 0,-2-5 105,0 0 0,1-1 0,0-1 1,28 2-1,78 0 759,-114-6-960,152-2 730,122 6-515,-196 3-67,0-3-1,102-9 1,0-20 68,-145 16-211,-1-2 1,51-19-1,-53 14 14,68-27 298,-92 34-251,0-1 1,-1 0-1,29-23 1,2-4 91,23-20 10,-63 48-162,0 0 0,-1 0 1,0-1-1,-1 0 1,10-18-1,-12 19-14,0-1 1,-1 0-1,-1 1 0,1-2 1,-2 1-1,3-13 1,-4 17-57,-1 0 0,1-1 0,-1 1 0,-1-1 0,1 1 0,-1 0 0,0-1 0,-1 1 0,1 0 0,-1 0 0,-4-9 0,-8-14 7,-28-41 1,33 57-7,-2-1 0,0 1 0,0 1 1,-23-19-1,-17-6-2,-88-48-1,49 32-4,63 36-5,0 2 0,-1 1 1,-1 1-1,0 2 0,0 0 1,-1 2-1,-44-7 0,-86-4-10,-72-14 17,49-12 12,-9-2 3,151 40-35,-1 2 0,-74-1 0,49 10-49,1 3 0,-93 19 0,-125 47-48,280-70 112,-52 13 0,-61 27 0,100-35 1,1 1 1,0 1-1,0 1 0,1 0 0,0 0 0,1 2 0,0 0 0,-12 14 0,9-7-6,0 1 0,2 1-1,0 1 1,1 0 0,2 1 0,0 0-1,1 1 1,2 0 0,0 1-1,2 0 1,1 0 0,0 1 0,-2 44-1,7-39 20,2-1 0,1 1 1,1-1-1,2 0 0,13 47 0,-12-57 0,1 0 1,1-1-1,0 0 1,2-1-1,0 0 1,1 0-1,1-1 1,0-1-1,19 19 1,-22-26 33,1-1 0,0 1 0,1-2 0,0 0 0,0 0 0,22 9 1,-14-9 77,0 0 1,0-2 0,37 7 0,-11-8 136,-1-1 0,1-3 0,54-6 0,-4-5 203,96-24 0,90-36-2488,-158 38-2926,-64 16 3015</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49.250"/>
    </inkml:context>
    <inkml:brush xml:id="br0">
      <inkml:brushProperty name="width" value="0.05" units="cm"/>
      <inkml:brushProperty name="height" value="0.05" units="cm"/>
      <inkml:brushProperty name="color" value="#FF0066"/>
    </inkml:brush>
  </inkml:definitions>
  <inkml:trace contextRef="#ctx0" brushRef="#br0">3 72 6657,'-1'-2'590,"1"0"0,-1 0-1,1 0 1,0-1 0,-1 1-1,1 0 1,0 0-1,0 0 1,1-1 0,-1 1-1,0 0 1,1 0-1,-1 0 1,3-4 0,-3 4-365,1 1 1,0-1 0,0 1 0,0-1-1,0 1 1,0-1 0,0 1 0,0 0 0,1-1-1,-1 1 1,0 0 0,1 0 0,-1 0-1,1 0 1,-1 0 0,1 0 0,-1 1-1,1-1 1,0 0 0,-1 1 0,1-1-1,0 1 1,0 0 0,-1 0 0,1-1-1,0 1 1,0 0 0,3 1 0,24 1 649,1-1 1,-1-1-1,46-6 1,-40 2-604,-30 4-246,14-2 47,1 1 0,31 2 1,-46-1-67,1 1 1,-1 0 0,1 0-1,-1 1 1,1-1 0,-1 1 0,0 0-1,0 1 1,0-1 0,0 1-1,0 0 1,0 1 0,7 6-1,-12-10-5,0 0-1,0 0 1,1 0-1,-1 0 1,0 0-1,0 1 1,0-1-1,0 0 1,1 0-1,-1 0 1,0 0-1,0 0 1,0 1-1,0-1 1,0 0-1,1 0 1,-1 0-1,0 0 1,0 1-1,0-1 1,0 0-1,0 0 1,0 1-1,0-1 1,0 0-1,0 0 1,0 0-1,0 1 1,0-1-1,0 0 1,0 0-1,0 0 1,0 1-1,0-1 1,0 0-1,0 0 1,0 0-1,0 1 1,0-1-1,0 0 1,-1 0-1,1 0 1,0 1-1,0-1 1,0 0-1,0 0 1,0 0-1,-1 0 1,1 1-1,0-1 1,0 0-1,0 0 1,0 0-1,-1 0 1,1 0-1,0 0 1,0 0-1,0 0 1,-1 0-1,1 0 1,0 1-1,-17 0-8,13-1 7,-56-2-25,12 0-8,21 2 15,-1 1-1,1 1 0,-34 8 1,51-8 22,0 1 0,1 0 0,-1 0 0,0 1 1,1 0-1,0 1 0,0 0 0,0 1 1,1 0-1,0 0 0,-14 14 0,21-20 19,1 1 0,-1-1 1,1 1-1,-1 0 0,1 0 0,-1-1 0,1 1 0,-1 0 0,1-1 0,-1 1 0,1 0 0,0 0 1,-1 0-1,1 0 0,0-1 0,0 1 0,0 1 0,0-1 8,0-1-1,0 1 1,0-1-1,0 0 1,1 1 0,-1-1-1,0 0 1,0 1-1,1-1 1,-1 0-1,0 0 1,1 1 0,-1-1-1,0 0 1,1 0-1,-1 1 1,0-1-1,1 0 1,-1 0 0,0 0-1,1 0 1,-1 1-1,1-1 1,-1 0 0,1 0-1,4 0 193,0 1 1,-1-1-1,1 0 0,9-2 0,89-13 1273,77-8-182,-136 21-1289,-1 2 0,1 1-1,83 15 1,-67-4-3184,-26-5 1764</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52.363"/>
    </inkml:context>
    <inkml:brush xml:id="br0">
      <inkml:brushProperty name="width" value="0.05" units="cm"/>
      <inkml:brushProperty name="height" value="0.05" units="cm"/>
      <inkml:brushProperty name="color" value="#FF0066"/>
    </inkml:brush>
  </inkml:definitions>
  <inkml:trace contextRef="#ctx0" brushRef="#br0">93 446 4161,'-5'3'535,"0"0"-1,0 0 1,0 0 0,-1-1 0,1 1 0,-1-2-1,1 1 1,-1 0 0,1-1 0,-11 1-1,15-2-391,0 0-1,0 0 0,0-1 0,0 1 0,0 0 0,0 0 0,0-1 0,0 1 1,0 0-1,0-1 0,1 1 0,-1-1 0,0 1 0,0-1 0,1 0 0,-1 1 1,0-1-1,1 0 0,-1 1 0,0-1 0,1 0 0,-1 0 0,1 0 0,-1 1 0,1-1 1,0 0-1,-1 0 0,1-2 0,-1 1 37,0 0 0,1 0 0,0 0 1,0 0-1,-1 0 0,1 0 0,0 0 0,1 0 1,-1 0-1,0 0 0,0 0 0,2-2 0,4-10 42,0 1 0,1-1-1,17-23 1,33-32 396,-41 50-407,-2 4 37,0 1-1,1 0 1,30-21 0,55-27 301,-69 44-488,9-7-30,35-19-18,-63 37-11,0 2 0,0 0 0,1 0 0,18-3 0,-27 7 28,1 1 0,0-1 0,0 1 1,-1 0-1,1 0 0,0 1 0,-1 0 1,1 0-1,0 0 0,-1 0 0,1 1 1,-1-1-1,0 1 0,1 0 0,5 4 1,4 4 347,0 0 1,24 25 0,-10-9-147,25 16-23,-31-26-55,-2 1 0,0 1 0,19 21 0,-29-24-58,1 0 0,-2 0 0,0 1 0,8 22 0,-9-20-31,1 1 0,23 33 0,25 28-25,17 24 2,-57-82-34,-2-3 38,26 27 1,-35-40-31,1 0 1,-1-1 0,1 0 0,0 0 0,1-1 0,-1 0-1,1 0 1,9 3 0,16 4 265,-19-7-180,0 0 0,0 1 0,-1 1 0,1 0 0,19 13 0,-18-8-80,1 0 0,0-2 0,19 9 0,-27-14 49,1-1 0,-1-1-1,0 0 1,0 0-1,1 0 1,-1-1-1,1-1 1,0 1-1,11-2 1,3-1 270,2-1 12,1 1-1,0 2 0,47 4 1,-9 4-215,0-2 0,103-5 0,-132-2 164,-22 2-5,-1-2 0,1 1 0,0-1 1,-1-1-1,1-1 0,12-3 1,-18 3-244,-1 1-1,1 0 1,-1 1 0,1-1 0,0 1 0,-1 0 0,1 1 0,0 0-1,0 0 1,0 0 0,-1 1 0,1 0 0,9 3 0,-12-3-114,0-1 1,0 1-1,-1-1 1,1 0-1,0 0 1,0 0 0,0 0-1,0-1 1,0 0-1,-1 0 1,1 0-1,0 0 1,-1 0-1,1-1 1,6-3-1,14-4-2573,-19 6 1692,1 1 1,0-1-1,-1-1 1,0 1-1,1-1 1,6-6-1,9-14-189</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53.335"/>
    </inkml:context>
    <inkml:brush xml:id="br0">
      <inkml:brushProperty name="width" value="0.05" units="cm"/>
      <inkml:brushProperty name="height" value="0.05" units="cm"/>
      <inkml:brushProperty name="color" value="#FF0066"/>
    </inkml:brush>
  </inkml:definitions>
  <inkml:trace contextRef="#ctx0" brushRef="#br0">18 44 8162,'0'0'163,"-1"0"0,0 0 1,0 0-1,0 0 0,1-1 0,-1 1 1,0 0-1,0 0 0,1-1 0,-1 1 1,0-1-1,0 1 0,1 0 0,-1-1 1,0 0-1,1 1 0,-1-1 0,1 1 1,-1-1-1,1 0 0,-1 1 0,1-1 1,-1 0-1,1 1 0,0-1 1,-1 0-1,1-1 0,0-1 352,0 1 0,0-1 0,0 0 0,0 1 0,1-1 0,-1 0 1,2-2-1,-2 4-469,1-3 1741,0 5-824,-1 0-917,0-1 1,0 1-1,0-1 1,1 1-1,-1-1 1,0 1 0,1-1-1,-1 1 1,0-1-1,1 1 1,-1-1-1,0 1 1,1-1-1,-1 1 1,1-1 0,-1 0-1,1 1 1,-1-1-1,1 0 1,-1 1-1,1-1 1,0 0-1,5 2 191,0-1 0,0 0 0,0-1-1,9 0 1,-9 0-109,0 0 1,0 1-1,0-1 0,0 1 1,11 3-1,-12-2-69,0 1-1,-1-1 0,1 1 1,-1 0-1,0 0 0,0 0 1,0 1-1,0-1 1,0 1-1,-1 0 0,1 0 1,-1 0-1,0 1 0,-1-1 1,1 1-1,-1-1 1,0 1-1,0 0 0,0 0 1,-1 0-1,3 10 0,-4-13-44,-1-1 0,1 1 0,0 0 0,0 0 0,-1-1 0,1 1-1,-1 0 1,1 0 0,-1-1 0,0 1 0,0-1 0,0 1-1,0-1 1,0 1 0,-2 2 0,-23 21 36,9-10-12,2 3 5,12-13-10,0-1 0,-1 1 0,1-1-1,-1 0 1,-8 6 0,12-10-26,0 0 0,0 0 0,-1 1-1,1-1 1,0 0 0,0 0 0,0 0 0,-1 0 0,1 0 0,0 0-1,0 0 1,-1 0 0,1 0 0,0 0 0,-1 0 0,1 0 0,0 0-1,0 0 1,-1 0 0,1 0 0,0 0 0,0 0 0,-1 0 0,1 0 0,0 0-1,0 0 1,-1 0 0,1 0 0,0-1 0,0 1 0,0 0 0,-1 0-1,1 0 1,-5-11 197,2-13-96,12-47-118,-9 67-28,0 1 0,0 0 1,0 0-1,0 0 0,1 0 1,0 0-1,-1 0 0,1 0 1,0 0-1,0 1 1,0-1-1,4-5 0,-4 25-490,-2-9-1751,-2-11 1241</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19:56.369"/>
    </inkml:context>
    <inkml:brush xml:id="br0">
      <inkml:brushProperty name="width" value="0.05" units="cm"/>
      <inkml:brushProperty name="height" value="0.05" units="cm"/>
      <inkml:brushProperty name="color" value="#FF0066"/>
    </inkml:brush>
  </inkml:definitions>
  <inkml:trace contextRef="#ctx0" brushRef="#br0">12 2 14947,'-11'-2'344</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01.248"/>
    </inkml:context>
    <inkml:brush xml:id="br0">
      <inkml:brushProperty name="width" value="0.05" units="cm"/>
      <inkml:brushProperty name="height" value="0.05" units="cm"/>
      <inkml:brushProperty name="color" value="#FF0066"/>
    </inkml:brush>
  </inkml:definitions>
  <inkml:trace contextRef="#ctx0" brushRef="#br0">1 61 9530,'5'-14'971,"-4"9"-468,0 0 1,1 1 0,0-1-1,0 1 1,4-7-1,-5 10-431,0 0-1,0 0 1,0 0-1,0 0 1,0 0-1,0 0 1,0 1-1,0-1 1,0 0-1,0 1 1,0-1-1,0 1 1,1-1 0,-1 1-1,0-1 1,0 1-1,1 0 1,-1 0-1,0 0 1,1 0-1,-1 0 1,0 0-1,1 0 1,-1 0-1,2 1 1,7 1 206,0 2 1,0-1-1,-1 1 1,16 10-1,-13-8 74,-1 0 0,18 5 0,-17-7-126,1-2-1,0 1 1,-1-2-1,1 0 0,0 0 1,19-2-1,77-15 857,-35 3-553,-9 7-16,116 4 0,66 20 102,-203-14-490,666 57 1949,-560-39-1947,-23-2 105,-97-17-86,-1-1 0,41-3 0,90-23 386,-112 15-114,1 1 1,58 0-1,-93 8-311,-1 2 0,1 0 1,-1 0-1,1 1 0,-1 1 0,14 6 0,20 5 422,-40-13-424,1-1-1,-1 0 1,1 0-1,0-1 1,0 0-1,-1 0 0,1-1 1,14-2-1,-18 2-207,-1 0 0,1 0 0,0 0 0,0-1 0,-1 1 0,1-1 0,-1 0 0,0 0 0,1 0-1,-1 0 1,0-1 0,0 1 0,0-1 0,-1 0 0,1 0 0,-1 0 0,1 0 0,-1 0 0,3-5 0,2-13-2309,0-1 748</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03.999"/>
    </inkml:context>
    <inkml:brush xml:id="br0">
      <inkml:brushProperty name="width" value="0.05" units="cm"/>
      <inkml:brushProperty name="height" value="0.05" units="cm"/>
      <inkml:brushProperty name="color" value="#FF0066"/>
    </inkml:brush>
  </inkml:definitions>
  <inkml:trace contextRef="#ctx0" brushRef="#br0">1872 742 9298,'-105'-212'2481,"83"174"-2023,-2 1-1,-2 1 1,-40-43 0,9 19-105,-3 3 1,-70-52 0,108 94-261,0 1 0,-1 1 0,-1 1 1,0 1-1,0 1 0,-1 2 0,0 0 0,-1 1 0,0 2 0,0 1 0,0 1 1,-33 0-1,26 3 13,0 2 1,0 1-1,1 1 1,-1 2 0,1 1-1,0 2 1,1 1-1,0 2 1,-43 22 0,17-4 24,-187 112 152,222-127-281,2 2 0,0 0 1,1 2-1,1 0 0,1 1 0,0 0 0,2 1 0,0 1 0,1 1 0,-16 36 0,0 14-7,3 0-1,3 2 1,3 1-1,4 1 1,-15 155-1,26-118 125,5 0 1,5 0-1,28 171 0,-22-225 143,3 0-1,26 74 0,-29-108-92,0-1-1,2 0 0,1 0 1,1-1-1,1-1 1,1 0-1,25 28 0,-24-34-48,0-1-1,1-1 1,0-1 0,2 0-1,-1-1 1,2-1-1,-1-2 1,2 1-1,-1-2 1,1-1 0,1-1-1,-1-1 1,1-1-1,0 0 1,1-2 0,-1-1-1,0-1 1,1-1-1,-1-1 1,29-4-1,-4-4-13,0-3 0,-1-1-1,48-21 1,129-70-1098,-122 47-379,-15-7 372</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37.727"/>
    </inkml:context>
    <inkml:brush xml:id="br0">
      <inkml:brushProperty name="width" value="0.05" units="cm"/>
      <inkml:brushProperty name="height" value="0.05" units="cm"/>
      <inkml:brushProperty name="color" value="#FF0066"/>
    </inkml:brush>
  </inkml:definitions>
  <inkml:trace contextRef="#ctx0" brushRef="#br0">27 54 9386,'-3'-3'688,"0"-1"1,1 1-1,-1-1 0,1 0 0,-1 1 1,1-1-1,0 0 0,1-1 0,-1 1 1,-1-8-1,3 11-641,0 1-1,0 0 1,0 0-1,0 0 1,0 0-1,0 0 1,0 0-1,0-1 1,0 1 0,0 0-1,0 0 1,0 0-1,0 0 1,0 0-1,0 0 1,0-1-1,0 1 1,0 0 0,1 0-1,-1 0 1,0 0-1,0 0 1,0 0-1,0 0 1,0 0-1,0 0 1,0-1 0,0 1-1,1 0 1,-1 0-1,0 0 1,0 0-1,0 0 1,0 0-1,0 0 1,0 0 0,1 0-1,-1 0 1,0 0-1,0 0 1,0 0-1,8 3 941,6 5 180,-6-1-772,-1 0-1,1 1 1,-2-1 0,1 1 0,8 13-1,23 48 179,-26-47-400,8 20 39,-2 0 0,22 81 0,-38-117-192,-2-3 8,1 1 0,0 0 0,0-1 0,1 1 0,-1-1 0,1 0 0,0 0 0,0 1 0,2 3 0,-3-7-20,-1 0 0,0 0 0,1 0 0,-1 0 0,0 0-1,1 0 1,-1 0 0,0 1 0,1-1 0,-1 0 0,0 0 0,1 0 0,-1 0 0,0 0 0,1 0-1,-1-1 1,0 1 0,1 0 0,-1 0 0,0 0 0,0 0 0,1 0 0,-1 0 0,0 0 0,1-1-1,-1 1 1,0 0 0,0 0 0,1 0 0,-1-1 0,0 1 0,0 0 0,1 0 0,-1-1 0,0 1 0,8-11 170,-8 10-156,9-13 213,-1 1 0,16-16-1,-19 23-138,1 1-1,0-1 0,0 1 1,0 1-1,0-1 0,14-6 0,-7 5 48,1 1-1,-1 0 0,1 1 0,0 0 0,19-1 0,0 1-25,39 2-1,-67 2-281,0 0 0,-1-1 0,1 1 0,0-1 0,0 0 0,-1-1 0,10-3 0,-11 4-229,0-1-1,0 0 0,0 0 0,0 0 1,0 0-1,0-1 0,0 1 1,-1-1-1,1 1 0,-1-1 1,0 0-1,0 0 0,0 0 0,0-1 1,0 1-1,-1 0 0,2-7 1,3-16-1220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05.373"/>
    </inkml:context>
    <inkml:brush xml:id="br0">
      <inkml:brushProperty name="width" value="0.05" units="cm"/>
      <inkml:brushProperty name="height" value="0.05" units="cm"/>
      <inkml:brushProperty name="color" value="#FF0066"/>
    </inkml:brush>
  </inkml:definitions>
  <inkml:trace contextRef="#ctx0" brushRef="#br0">2384 62 7458,'-67'-18'1184,"-136"-19"0,156 32-593,0 3 1,0 2-1,-83 10 1,65 2 14,0 2 0,-120 45 0,-115 70 292,268-115-851,-134 64 625,-215 134 0,341-185-621,2 1 0,1 2 0,1 2 0,1 1 0,2 2 0,2 1 0,1 1 0,-49 81 0,39-42 24,-44 112 0,-8 88 119,71-200-55,4 1-1,-14 136 1,28-157-20,2 1 0,3-1-1,2 0 1,18 90 0,1-49 35,53 137 1,65 81 115,-98-232-194,62 88 1,-69-121-59,2-1-1,76 75 0,11-10 278,220 156 1,-274-223-209,1-3 0,131 57 1,-146-78-79,2-2 0,0-3 0,0-3 1,91 12-1,226-11 175,1-33 776,-183 6-319,422-37 829,-562 41-1251,81-22 0,-106 20-110,0-1 0,0-1-1,-2-2 1,36-21 0,-17 4 78,-2-2 0,70-67 0,-55 39-20,56-72 0,-87 94-70,-2 0 1,-1-2-1,-3-1 1,25-61-1,46-179 88,-75 209-58,-3 0-1,6-91 1,-12-148 189,-13 224-315,-3 0 1,-4 1-1,-4 0 0,-4 0 1,-34-95-1,21 94-160,-3 2 1,-4 2-1,-3 1 0,-96-136 0,49 102-398,-142-144 0,180 210 364,-1 2 1,-76-53 0,90 76 143,-2 0 0,0 3 0,-1 1 0,-69-23 0,66 31-215,-1 1 0,-1 3-1,0 1 1,0 3 0,-1 2 0,0 1-1,-69 8 1,16 5-479</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06.686"/>
    </inkml:context>
    <inkml:brush xml:id="br0">
      <inkml:brushProperty name="width" value="0.05" units="cm"/>
      <inkml:brushProperty name="height" value="0.05" units="cm"/>
      <inkml:brushProperty name="color" value="#FF0066"/>
    </inkml:brush>
  </inkml:definitions>
  <inkml:trace contextRef="#ctx0" brushRef="#br0">0 0 18196,'2'21'672,"4"-2"-176,20 5-1424,4-7 696</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09.253"/>
    </inkml:context>
    <inkml:brush xml:id="br0">
      <inkml:brushProperty name="width" value="0.05" units="cm"/>
      <inkml:brushProperty name="height" value="0.05" units="cm"/>
      <inkml:brushProperty name="color" value="#FF0066"/>
    </inkml:brush>
  </inkml:definitions>
  <inkml:trace contextRef="#ctx0" brushRef="#br0">1 136 7882,'0'-5'1119,"0"3"-583,0 0 0,0 0 0,0 0 0,0 0 0,0 0 0,0 0-1,1 0 1,-1 1 0,1-1 0,0-2 0,0 3-394,0 0-1,0 0 0,0 0 1,0 1-1,0-1 1,0 0-1,0 1 1,0-1-1,0 1 1,0-1-1,0 1 1,0 0-1,1-1 0,-1 1 1,0 0-1,0 0 1,0 0-1,1 0 1,1 0-1,52-1 1026,1 2 1,63 10-1,-56-6-762,-1-3 0,110-10 0,-13 0 81,-63 7-354,-1 4 1,112 19 0,-109-6 55,160 7 0,-100-24 430,44 1-6,48 3-521,322-37-1,-512 30 97,83 3 1,60 15 9,-176-12-201,97 3 413,146-12 0,-29-2 525,-44 16-636,99-20-124,-29-4 164,-112 13-321,-94 4 178,107-14 0,-69 3 76,-63 8-166,-1-1 0,36-9 0,-49 9 235,-27-1 538,-6-2-643,4 4-427,0 1 0,-1-1 0,-11-1 0,12 3-460,-1 0 1,1-1-1,-1-1 1,-7-3-1,-16-12-822</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12.944"/>
    </inkml:context>
    <inkml:brush xml:id="br0">
      <inkml:brushProperty name="width" value="0.05" units="cm"/>
      <inkml:brushProperty name="height" value="0.05" units="cm"/>
      <inkml:brushProperty name="color" value="#FF0066"/>
    </inkml:brush>
  </inkml:definitions>
  <inkml:trace contextRef="#ctx0" brushRef="#br0">1 175 11178,'20'-2'785,"9"-1"407,15-2 232,24-1 577,12-1-49,29 3 152,4-3 1,5-2-441,8-4-263,-1-4-545,1-1-304,6 2-352,-7-1-184,-12-2-712,-4-3-385,-19 12 449</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2.215"/>
    </inkml:context>
    <inkml:brush xml:id="br0">
      <inkml:brushProperty name="width" value="0.05" units="cm"/>
      <inkml:brushProperty name="height" value="0.05" units="cm"/>
      <inkml:brushProperty name="color" value="#FF0066"/>
    </inkml:brush>
  </inkml:definitions>
  <inkml:trace contextRef="#ctx0" brushRef="#br0">39 217 10978,'-5'-1'5983,"22"11"-2601,0 5-2612,0 1-1,0 1 1,-2 0-1,0 1 1,19 32 0,-25-35-725,-1-1 1,-1 1 0,-1 1-1,0-1 1,-1 1 0,0 0 0,-2 0-1,4 29 1,-7-42-56,1 1 1,-1-1-1,-1 1 0,1-1 1,0 1-1,-1-1 0,-1 6 1,1-8-14,1-1 0,0 1 0,0-1 0,-1 1 1,1-1-1,0 1 0,-1-1 0,1 1 0,0-1 1,-1 1-1,1-1 0,-1 1 0,1-1 1,-1 0-1,1 1 0,-1-1 0,1 0 0,-1 0 1,1 1-1,-2-1 0,1 0-45,0 0 0,0 0-1,0 0 1,0 0 0,0 0 0,0 0 0,0-1 0,0 1-1,0 0 1,0-1 0,0 1 0,0-1 0,0 1-1,0-1 1,-2-1 0,-11-8-715,1-1 0,0 0 1,1-1-1,0 0 0,1-1 0,-14-20 0,9 8-334,1-1 0,-23-51 0,34 67 1147,0-1 0,1 0 0,0 0 0,0 0 0,1 0 0,1 0 0,0-1 0,0 1 0,2-15 0,0 18 216,0 0 0,1 0-1,0 0 1,1 0-1,-1 0 1,1 1-1,1-1 1,0 1-1,0-1 1,0 1-1,1 1 1,0-1-1,8-8 1,-1 2 572,1 1-1,28-19 1,-32 25-402,1 1-1,-1-1 1,1 1-1,0 1 1,21-6-1,-30 9-378,1 1-1,0-1 1,-1 1 0,1 0-1,0 0 1,0 0-1,-1 0 1,1 0-1,0 0 1,0 0-1,-1 1 1,1-1-1,0 1 1,-1-1-1,1 1 1,0 0 0,-1-1-1,1 1 1,-1 0-1,1 0 1,-1 0-1,0 0 1,1 0-1,-1 1 1,0-1-1,0 0 1,0 1-1,0-1 1,0 0 0,0 1-1,0-1 1,0 1-1,0 0 1,-1-1-1,1 1 1,0 3-1,1 2-1,-1 0 0,0 0 0,0 0 0,-1 0 0,0 0 0,0 0-1,-2 12 1,-5 13-11,-1 0 0,-19 46 0,18-54-94,7-18 22,0-1-124,1 0 0,-1 0 0,0 0 0,0 0 0,-1 0 0,1 0 0,-1-1 1,0 1-1,-1-1 0,1 0 0,-6 5 0,9-8 0,-1-1 1,0 0 0,0 1 0,1-1 0,-1 0-1,0 0 1,0 1 0,1-1 0,-1 0 0,0 0 0,0 0-1,0 0 1,1 0 0,-1 0 0,0 0 0,0 0-1,0 0 1,1-1 0,-1 1 0,0 0 0,0 0 0,1-1-1,-1 1 1,0-1 0,1 1 0,-1 0 0,0-1-1,1 1 1,-1-1 0,0 0 0,1 1 0,-1-1-1,1 1 1,-1-1 0,1 0 0,0 1 0,-1-1 0,1 0-1,0 0 1,-1 1 0,1-1 0,0 0 0,0 0-1,-1 1 1,1-1 0,0-1 0,-2-14-2240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3.033"/>
    </inkml:context>
    <inkml:brush xml:id="br0">
      <inkml:brushProperty name="width" value="0.05" units="cm"/>
      <inkml:brushProperty name="height" value="0.05" units="cm"/>
      <inkml:brushProperty name="color" value="#FF0066"/>
    </inkml:brush>
  </inkml:definitions>
  <inkml:trace contextRef="#ctx0" brushRef="#br0">0 125 15123,'10'5'760,"-1"1"-1,-1 0 0,1 1 1,-1 0-1,8 8 0,34 44 2305,-34-38-2381,15 21-13,-2 1-1,-2 2 0,-2 0 0,23 62 0,-45-99-655,-1-4-6,0 1 0,0 0 0,0-1 0,0 0 0,1 1 0,-1-1 0,1 0 0,4 4 0,-7-8-8,0 0-1,0 0 1,0 0 0,0 0 0,0 0-1,0 0 1,0 0 0,0 0 0,0 0 0,1 0-1,-1 0 1,0 0 0,0 0 0,0 0 0,0 0-1,0 0 1,0 0 0,0 0 0,0 0 0,1 0-1,-1 0 1,0 0 0,0 0 0,0 0-1,0-1 1,0 1 0,0 0 0,0 0 0,0 0-1,0 0 1,0 0 0,0 0 0,1 0 0,-1 0-1,0 0 1,0 0 0,0 0 0,0 0 0,0-1-1,0 1 1,0 0 0,0 0 0,0 0-1,0 0 1,0 0 0,0 0 0,0 0 0,0 0-1,0-1 1,0 1 0,0 0 0,0 0 0,0 0-1,0 0 1,0 0 0,0-9-62,-7-45-430,-9-132-1379,16 174 1768,1 0-1,0 0 1,3-15 0,-3 23 98,0 0 1,0 1 0,0-1-1,1 0 1,-1 0-1,1 1 1,0-1 0,0 1-1,0-1 1,0 1 0,0 0-1,1 0 1,3-3-1,-5 5 13,0 0-1,0 0 0,0 1 0,1-1 1,-1 0-1,0 1 0,1-1 0,-1 1 1,0-1-1,1 1 0,-1 0 0,1-1 0,-1 1 1,1 0-1,-1 0 0,1 0 0,-1 0 1,1 0-1,-1 0 0,0 1 0,1-1 1,-1 0-1,1 1 0,-1-1 0,0 1 0,1 0 1,-1-1-1,2 2 0,2 2 85,0 0-1,0 1 1,0-1-1,-1 1 1,5 5 0,1 2 166,-3-4-100,-4-5-36,0 1 0,0-1 0,1 0 0,-1 0 0,8 5 0,-9-7-106,-1-1 1,0 1-1,0-1 1,0 1 0,0-1-1,1 0 1,-1 0-1,0 1 1,0-1-1,1 0 1,-1 0 0,0 0-1,0 0 1,1-1-1,-1 1 1,0 0-1,0 0 1,1-1 0,-1 1-1,0-1 1,0 1-1,0-1 1,0 1-1,0-1 1,0 0-1,0 0 1,1-1 0,4-3 10,-1 0 1,-1 0 0,1-1-1,-1 0 1,6-10 0,14-18 26,0 8-72,-21 25 15,-1 1-1,0-1 1,1 1-1,-1 0 1,0 0-1,1 0 0,-1 0 1,0 1-1,1-1 1,-1 0-1,3 2 1,0 0 5,-1 0 0,0 0 0,1 1 0,-1 0 1,-1-1-1,1 1 0,0 1 0,4 4 0,-5-5-2,0 0 0,0 0-1,0 0 1,0 0 0,0-1 0,1 0-1,-1 1 1,1-1 0,-1-1-1,1 1 1,0 0 0,5 1 0,-8-3 0,-1 0 1,1 0 0,0 0 0,-1-1 0,1 1 0,-1 0-1,1 0 1,-1 0 0,1 0 0,-1-1 0,1 1-1,-1 0 1,1-1 0,-1 1 0,1 0 0,-1-1-1,1 1 1,-1 0 0,0-1 0,1 1 0,-1-1-1,0 1 1,1-1 0,-1 1 0,0-1 0,0 1-1,1-1 1,-1 1 0,0-1 0,0 1 0,0-1 0,0 1-1,0-1 1,0 0 0,3-26-2,-3 18 15,2-7-10,-1 5 18,0 1 0,0-1 0,-1 0 0,0 0 0,-4-20 0,4 30-16,-1 1 0,1-1 0,0 0 1,-1 0-1,1 0 0,0 1 0,-1-1 0,1 0 0,-1 1 1,1-1-1,-1 0 0,0 1 0,1-1 0,-1 1 0,0-1 0,1 1 1,-1-1-1,0 1 0,1-1 0,-1 1 0,-1-1 0,0 1 4,0-1 1,0 1-1,0 0 0,1 0 0,-1 0 0,0 0 0,0 0 1,0 0-1,-3 1 0,-1 1 9,0 0 1,-1 0-1,1 0 0,-9 6 0,-11 9 7,21-13-35,0 0 0,0-1 0,-1 0 0,1 0 0,-1 0 0,0 0 0,1-1 1,-8 2-1,12-4-24,1 0 0,-1 1 1,1-1-1,-1 0 0,1 0 1,0 0-1,-1 0 0,1 0 1,-1 0-1,1 0 0,-1 0 1,1 0-1,-1 0 0,1 0 1,-1 0-1,1 0 0,-1-1 1,1 1-1,-1 0 0,1 0 1,-1 0-1,1-1 0,0 1 1,-1 0-1,1-1 0,-1 1 1,1 0-1,0-1 0,-1 1 1,1 0-1,0-1 0,-1 0 1,1 0-82,0 0 0,0 0 0,0-1 0,0 1 1,0 0-1,0 0 0,0 0 0,0-1 0,1 1 0,-1 0 1,1 0-1,0-2 0,2-4-525,0 1 0,1 0 1,6-8-1,48-51-4666,-34 43 4144</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3.449"/>
    </inkml:context>
    <inkml:brush xml:id="br0">
      <inkml:brushProperty name="width" value="0.05" units="cm"/>
      <inkml:brushProperty name="height" value="0.05" units="cm"/>
      <inkml:brushProperty name="color" value="#FF0066"/>
    </inkml:brush>
  </inkml:definitions>
  <inkml:trace contextRef="#ctx0" brushRef="#br0">74 72 9586,'6'-11'2457,"-1"-1"0,0 0 1,7-24-1,-12 36-2406,0 0 0,0 0 0,-1 0 1,1 0-1,0 1 0,0-1 0,0 0 1,0 0-1,0 0 0,0 0 0,0 0 0,0 0 1,0 0-1,0 0 0,-1 0 0,1 0 0,0 0 1,0 0-1,0 0 0,0 0 0,0 0 0,0 0 1,0 0-1,0 0 0,0 0 0,-1 0 1,1 0-1,0 0 0,0 0 0,0 0 0,0 0 1,0-1-1,0 1 0,0 0 0,0 0 0,0 0 1,0 0-1,0 0 0,-1 0 0,1 0 0,0 0 1,0 0-1,0 0 0,0 0 0,0 0 1,0-1-1,0 1 0,0 0 0,0 0 0,-17 19 1130,-24 35 0,21-26-769,19-26-362,-15 21 255,13-11-84,3-12-211,0 0-1,0 1 1,0-1-1,1 0 0,-1 0 1,0 1-1,0-1 1,0 0-1,0 0 1,0 1-1,0-1 0,1 0 1,-1 0-1,0 1 1,0-1-1,0 0 0,1 0 1,-1 0-1,0 1 1,0-1-1,1 0 1,-1 0-1,0 0 0,0 0 1,1 0-1,-1 0 1,0 1-1,1-1 1,-1 0-1,0 0 0,1 0 1,11 0 26,0 1 1,1-2-1,-1 0 0,0 0 1,0-1-1,16-5 1,-12 4-30,0 0 1,31-2-1,-46 4-2,0 1-1,0 0 0,0 0 1,1 0-1,-1 0 1,0 1-1,0-1 1,0 0-1,0 0 0,1 1 1,-1-1-1,0 1 1,0-1-1,0 1 1,0-1-1,0 1 0,0 0 1,0-1-1,0 1 1,0 0-1,0 1 1,0-1 6,-1 0 1,0 0-1,1 0 1,-1 0-1,0 0 1,0 0-1,0 1 1,0-1-1,0 0 1,0 0 0,0 0-1,0 0 1,0 0-1,-1 0 1,1 0-1,0 0 1,-1 0-1,1 0 1,-1 0-1,1 0 1,-1 0-1,-1 2 1,-8 10 42,0 0-1,-1-1 1,0 0 0,-2-1-1,-21 17 1,28-24-77,3-1-240,-1 0 1,0-1 0,1 1 0,-9 2 0,12-5 172,-1 0 0,1 0 0,0 0 1,-1 0-1,1 0 0,0 0 0,-1 0 0,1 0 1,0 0-1,-1 0 0,1 0 0,0 0 0,-1 0 1,1-1-1,0 1 0,-1 0 0,1 0 1,0 0-1,0-1 0,-1 1 0,1 0 0,0 0 1,0-1-1,-1 1 0,1 0 0,0 0 0,0-1 1,0 1-1,0 0 0,-1-1 0,1 1 0,0 0 1,0-1-1,0 1 0,0 0 0,0-1 0,0 1 1,0 0-1,0-1 0,0 1 0,0 0 1,0-1-1,0 1 0,0-1 0,1-16-2044,4-4 594</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3.849"/>
    </inkml:context>
    <inkml:brush xml:id="br0">
      <inkml:brushProperty name="width" value="0.05" units="cm"/>
      <inkml:brushProperty name="height" value="0.05" units="cm"/>
      <inkml:brushProperty name="color" value="#FF0066"/>
    </inkml:brush>
  </inkml:definitions>
  <inkml:trace contextRef="#ctx0" brushRef="#br0">1 176 11538,'44'44'5523,"-5"-7"-2060,55 69-1,-75-76-3272,-18-28-187,1 0 0,-1 1 0,-1-1-1,1 0 1,0 0 0,0 1-1,-1-1 1,0 1 0,1-1 0,-1 1-1,0-1 1,0 3 0,0-5-9,0 1 1,0-1-1,0 0 0,0 1 1,-1-1-1,1 0 0,0 1 1,0-1-1,0 0 0,0 0 1,0 1-1,-1-1 0,1 0 1,0 1-1,0-1 0,0 0 1,-1 0-1,1 1 0,0-1 1,0 0-1,-1 0 1,1 0-1,0 0 0,-1 1 1,1-1-1,0 0 0,0 0 1,-1 0-1,1 0 0,0 0 1,-1 0-1,-12-3-227,-10-14-244,11 5 187,1-1 1,0 0-1,0 0 0,-13-25 1,8 10-184,-17-44 0,28 60 394,1-1 0,0 0-1,1 0 1,0 0 0,1 0 0,-1-20-1,3 27 114,0 1 0,0-1 1,1 0-1,0 1 0,0 0 0,0-1 0,0 1 0,1 0 0,0-1 0,0 1 1,0 0-1,1 0 0,0 1 0,0-1 0,0 0 0,0 1 0,1 0 0,4-5 0,-7 8 32,0 0-1,0 0 0,1 0 0,-1 0 1,0 0-1,1 0 0,-1 0 0,0 0 1,1 1-1,-1-1 0,1 0 0,-1 1 1,1 0-1,0-1 0,-1 1 0,1 0 0,-1-1 1,1 1-1,0 0 0,-1 0 0,1 0 1,0 1-1,-1-1 0,1 0 0,-1 1 1,1-1-1,-1 1 0,1-1 0,-1 1 1,1 0-1,-1-1 0,1 1 0,-1 0 0,0 0 1,1 0-1,-1 0 0,0 0 0,0 0 1,0 1-1,0-1 0,0 0 0,1 3 1,1 1 77,0 0 0,0 0 0,-1 0 0,0 0 0,0 0 0,0 1 0,-1-1 0,0 1 0,0-1 1,0 1-1,0 7 0,-2-4-83,0 0 0,0 0 0,-1 0 0,0 0 0,0-1 0,-7 16 0,6-19-200,1 1 0,-1-1 1,-1 1-1,1-1 0,-1 0 0,0 0 0,0-1 1,0 1-1,0-1 0,-8 6 0,11-9 13,0 0 0,0-1 0,0 1 0,0 0-1,0-1 1,0 1 0,-1-1 0,1 1 0,0-1-1,0 1 1,0-1 0,0 0 0,-1 1 0,1-1 0,0 0-1,0 0 1,-1 0 0,1 0 0,0 0 0,0 0 0,0 0-1,-1-1 1,1 1 0,0 0 0,0-1 0,0 1-1,0-1 1,-1 1 0,1-1 0,0 0 0,0 1 0,0-1-1,0 0 1,0 0 0,1 1 0,-1-1 0,0 0 0,0 0-1,0 0 1,1 0 0,-1 0 0,1 0 0,-1 0-1,1-1 1,-1 1 0,0-2 0,-9-30-1277</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4.527"/>
    </inkml:context>
    <inkml:brush xml:id="br0">
      <inkml:brushProperty name="width" value="0.05" units="cm"/>
      <inkml:brushProperty name="height" value="0.05" units="cm"/>
      <inkml:brushProperty name="color" value="#FF0066"/>
    </inkml:brush>
  </inkml:definitions>
  <inkml:trace contextRef="#ctx0" brushRef="#br0">1 22 13835,'0'2'420,"0"1"-1,1 0 1,-1 0-1,1 0 1,0-1 0,0 1-1,0 0 1,0-1 0,1 1-1,-1-1 1,1 1-1,-1-1 1,1 0 0,2 3-1,6 5 831,19 16 0,-7-8-145,11 18-207,-2 0-1,-1 2 0,40 69 0,-65-99-874,5 9 2,1 0 1,19 22-1,-30-38-28,1-1-1,-1 1 1,0-1 0,1 1-1,-1-1 1,1 1 0,-1-1-1,1 0 1,0 1 0,-1-1-1,1 1 1,-1-1 0,1 0-1,0 0 1,-1 1 0,1-1-1,0 0 1,-1 0 0,1 0-1,0 0 1,-1 0 0,2 0-1,-1 0-9,-1 0 0,1-1 0,-1 1 0,1 0 0,-1-1 1,1 1-1,-1-1 0,1 1 0,-1-1 0,1 1 0,-1-1 0,1 1 0,-1-1 0,0 1 0,1-1 0,-1 1 0,0-1 0,1-1 0,1-4-134,0-1 1,-1 1 0,2-13-1,-2 13 60,8-70-868,7-40 331,-14 114 640,0 9 24,2 17 116,-1-10 36,-2-12-164,-1 0 1,0 0 0,1-1 0,-1 1-1,1 0 1,0-1 0,0 1-1,0-1 1,-1 1 0,1-1-1,1 1 1,-1-1 0,0 0 0,0 0-1,0 1 1,1-1 0,1 1-1,-1-1-15,-1-1-1,0 1 1,0-1-1,0 0 0,0 0 1,1 0-1,-1 0 1,0 0-1,0 0 1,0 0-1,1 0 0,-1 0 1,0 0-1,0-1 1,0 1-1,0-1 1,1 1-1,-1-1 0,0 1 1,0-1-1,0 1 1,0-1-1,0 0 1,0 0-1,0 1 1,1-3-1,9-8 16,-1-1 1,0 0-1,-1-1 0,0 0 1,11-24-1,12-16-2,-32 52-26,1 0 0,0 0 1,0-1-1,0 1 0,0 0 1,0 0-1,0 0 0,0 0 0,0 0 1,1 0-1,1-1 0,2 4-7,-2 9-13,-3-7 22,1 0 1,-1 0-1,1 0 0,0-1 1,0 1-1,0 0 0,0 0 0,1 0 1,1 3-1,-2-6 2,0 0-1,0 0 1,0 0 0,0 0 0,0 0-1,0-1 1,0 1 0,0 0-1,0 0 1,0-1 0,0 1 0,0-1-1,1 1 1,-1-1 0,0 0-1,1 1 1,-1-1 0,0 0-1,0 0 1,1 0 0,-1 0 0,0 0-1,1 0 1,-1 0 0,0 0-1,1 0 1,-1-1 0,0 1 0,0-1-1,1 1 1,-1-1 0,1 0-1,4-2 54,0-1 0,0 0 0,0 0 0,-1 0 0,1-1 0,-1 1 0,0-1 0,-1-1 0,1 1 0,-1-1 0,0 1 0,-1-1 0,1 0 0,-1-1 0,0 1 0,2-7 0,-5 11-42,1 0 0,-1 1 0,0-1 0,1 0 0,-1 1 1,0-1-1,0 0 0,0 0 0,0 1 0,-1-1 1,1 0-1,0 0 0,-1-1 0,0 2-7,0 0-1,1 0 1,-1 0 0,0 0-1,1 0 1,-1 0 0,0 0 0,0 0-1,0 1 1,0-1 0,0 0-1,0 0 1,0 1 0,0-1-1,0 1 1,0-1 0,0 1-1,0 0 1,0-1 0,-1 1-1,0 0 1,-3-1-4,0 0 1,0 1-1,0 0 1,0 0 0,0 0-1,0 1 1,0 0-1,0 0 1,0 0-1,-5 2 1,-6 4-122,-25 13 0,30-15-519,0 1 0,0-1 0,0-1-1,-15 5 1,26-9 523,-1 0 1,1 0-1,-1 0 0,1 0 1,-1 0-1,1 0 0,0 0 1,-1 1-1,1-1 0,-1 0 0,1-1 1,-1 1-1,1 0 0,0 0 1,-1 0-1,1 0 0,-1 0 0,1 0 1,-1 0-1,1-1 0,0 1 1,-1 0-1,1 0 0,0-1 0,-1 1 1,1 0-1,0-1 0,-1 1 1,-1-14-2021</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5.567"/>
    </inkml:context>
    <inkml:brush xml:id="br0">
      <inkml:brushProperty name="width" value="0.05" units="cm"/>
      <inkml:brushProperty name="height" value="0.05" units="cm"/>
      <inkml:brushProperty name="color" value="#FF0066"/>
    </inkml:brush>
  </inkml:definitions>
  <inkml:trace contextRef="#ctx0" brushRef="#br0">62 590 11450,'0'0'145,"0"1"-1,1-1 0,-1 0 0,0 1 1,0-1-1,1 0 0,-1 1 1,0-1-1,1 0 0,-1 1 0,0-1 1,1 0-1,-1 0 0,1 1 0,-1-1 1,0 0-1,1 0 0,-1 0 0,1 0 1,-1 0-1,1 1 0,-1-1 0,1 0 1,-1 0-1,1 0 0,-1 0 0,0 0 1,1 0-1,-1-1 0,2 1 1,-1 0 106,0-1 1,1 0-1,-1 0 1,0 0-1,1 0 1,-1 0 0,0 0-1,0 0 1,2-2-1,2-4 543,1-1 0,5-11 0,-10 18-664,7-16 56,0 0 1,-1-1-1,0 1 1,-2-2-1,0 1 1,-1 0-1,0-1 1,-2 0-1,0 0 1,-2 1-1,0-1 0,-1 0 1,0 0-1,-2 0 1,0 1-1,-8-24 1,3 15-183,-1 1 0,-1 0 0,-2 1 1,0 0-1,-29-41 0,40 64-7,0 1 0,-1-1 0,1 1 0,0-1 0,-1 1 1,1 0-1,-1 0 0,1 0 0,-1 0 0,0 0 0,1 0 0,-1 0 0,0 0 0,-2 0 0,3 1 2,0 0-1,0 0 0,0 0 1,0 0-1,1 0 1,-1 0-1,0 0 0,0 1 1,0-1-1,1 0 1,-1 0-1,0 1 0,0-1 1,1 1-1,-1-1 1,0 1-1,1-1 0,-1 1 1,1-1-1,-1 1 1,0 0-1,1-1 0,-1 1 1,1 0-1,0-1 1,-1 1-1,1 0 0,0 0 1,-1-1-1,1 1 1,0 0-1,0 0 0,-1 0 1,1 0-1,-2 9 15,0-1 0,1 1 0,0 0 0,1-1 0,0 1-1,0 0 1,1 0 0,1-1 0,2 12 0,4 9 183,17 45-1,-19-61-92,0 0-1,0 0 1,2-1 0,-1 0-1,2 0 1,16 19-1,-21-27-72,0-1 0,1 0 0,0 0 0,0 0 0,0 0 0,0-1 0,1 1 0,-1-1 0,1-1 0,0 1 0,-1-1 0,1 0 0,0-1-1,1 1 1,-1-1 0,0 0 0,0 0 0,11-1 0,-12-1-15,-1 1 1,1-1-1,0-1 0,0 1 0,-1-1 0,1 1 0,-1-1 0,1-1 1,-1 1-1,0 0 0,0-1 0,4-3 0,5-5 18,-1-1-1,11-13 0,-21 24-28,6-9-2,0 0 1,-1-1 0,0 0-1,-1 0 1,0 0 0,6-15-1,-2-2-181,9-44 0,-17 64 123,4-17-123,-5 24 168,-1 0 0,1 0 0,-1 0 0,1-1 0,0 1 0,-1 0 1,1 0-1,0 0 0,0 0 0,0 0 0,-1 0 0,1 0 0,0 1 0,0-1 0,2-1 0,-2 2 9,-1 0 0,1 0 1,-1 0-1,1 0 0,-1-1 0,1 1 0,-1 0 1,1 0-1,-1 1 0,1-1 0,-1 0 0,1 0 0,-1 0 1,1 0-1,-1 0 0,1 1 0,-1-1 0,1 0 1,-1 0-1,1 1 0,-1-1 0,1 0 0,-1 1 0,0-1 1,1 0-1,-1 1 0,0-1 0,1 0 0,-1 2 1,11 15 41,-8-11-2,1 1 77,1 0 0,0-1 0,0 1 1,1-1-1,-1-1 0,12 10 0,-15-14-141,0 0 0,0 0 0,-1 0 1,1 0-1,0 0 0,0 0 0,0 0 0,0-1 0,0 1 1,1-1-1,-1 0 0,0 1 0,3-1 0,-4 0-95,1-1-1,-1 1 0,1 0 1,-1-1-1,0 1 0,1-1 1,-1 0-1,1 1 1,-1-1-1,0 0 0,0 0 1,1 0-1,-1 0 1,0 0-1,0 0 0,0 0 1,0 0-1,0-1 1,0 1-1,1-3 0,14-34-4439,-4 11 3156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5:51.145"/>
    </inkml:context>
    <inkml:brush xml:id="br0">
      <inkml:brushProperty name="width" value="0.05" units="cm"/>
      <inkml:brushProperty name="height" value="0.05" units="cm"/>
      <inkml:brushProperty name="color" value="#FF0066"/>
    </inkml:brush>
  </inkml:definitions>
  <inkml:trace contextRef="#ctx0" brushRef="#br0">199 81 2777,'1'-1'371,"1"0"-1,-1 0 1,0 0 0,1 0 0,-1-1 0,0 1 0,0 0 0,0-1 0,0 1 0,0-1 0,0 0 0,0 1 0,0-1-1,-1 0 1,1 1 0,-1-1 0,1 0 0,-1 0 0,0 1 0,0-1 0,1-2 0,-1 2-220,1-1 292,0 0 0,1 0 0,0 1 0,-1-1 0,1 0 0,3-2 0,1-5 270,-5 10-660,-1 0 0,0-1-1,1 1 1,-1-1 0,0 1 0,1-1 0,-1 1 0,0-1 0,0 1-1,1-1 1,-1 1 0,0-1 0,0 1 0,0-1 0,0 1 0,0-1-1,0 1 1,0-1 0,0 1 0,0-1 0,0 0 0,-9 4 1270,-13 14 352,8-1-937,13-15-694,0-1-1,1 1 0,0 0 0,-1 0 0,1 0 0,0 0 0,-1 0 0,1 0 1,0 0-1,0 0 0,0 0 0,0 0 0,0 0 0,0 0 0,0 0 0,0 0 1,1 2-1,-2-2-9,1 0 1,0 0 0,0 0 0,-1 0-1,1 0 1,0 0 0,-1 0-1,0 0 1,1 0 0,-1 0 0,1 0-1,-1 0 1,0-1 0,0 1 0,1 0-1,-1 0 1,0-1 0,-2 2-1,0 2 34,-11 10 67,1 0 0,0 2 0,2-1 1,0 2-1,0-1 0,2 2 1,0-1-1,-9 27 0,-5 14 294,14-40-219,2 1-1,0-1 1,1 1 0,1 0-1,-4 31 1,8-30-7,0 1 1,1 0-1,4 22 0,-2-32-105,0 0 0,1-1-1,0 1 1,0 0 0,1-1 0,1 0-1,8 15 1,-10-22-61,15 27 220,1 0 1,35 39 0,-48-64-219,1 1 1,-1-1-1,1 0 1,0 0 0,0-1-1,0 0 1,1 0-1,-1-1 1,1 0 0,0 0-1,12 2 1,8 0 62,0-1 1,29 0-1,-27-2-133,-27-1 53,20-2-1164,-22 1 910,0 0 0,1-1 0,-1 1 0,-1-1 0,1 1-1,0-1 1,0 1 0,0-1 0,0 1 0,0-1 0,0 0 0,0 1 0,-1-1 0,1 0 0,0 0 0,-1 1 0,1-1-1,0 0 1,-1 0 0,1-1 0,4-8-1842,1 1 829</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38.604"/>
    </inkml:context>
    <inkml:brush xml:id="br0">
      <inkml:brushProperty name="width" value="0.05" units="cm"/>
      <inkml:brushProperty name="height" value="0.05" units="cm"/>
      <inkml:brushProperty name="color" value="#FF0066"/>
    </inkml:brush>
  </inkml:definitions>
  <inkml:trace contextRef="#ctx0" brushRef="#br0">5 216 12283,'0'0'106,"0"0"1,-1 0 0,1 0 0,0 0 0,0 0-1,0 0 1,0 0 0,-1 1 0,1-1 0,0 0 0,0 0-1,0 0 1,0 0 0,-1 0 0,1 0 0,0 0-1,0 0 1,0 0 0,0 0 0,0 1 0,-1-1-1,1 0 1,0 0 0,0 0 0,0 0 0,0 0-1,0 1 1,0-1 0,0 0 0,0 0 0,0 0-1,0 0 1,0 1 0,-1-1 0,1 0 0,0 0-1,0 0 1,0 0 0,0 1 0,0-1 0,0 0 0,0 0-1,1 0 1,-1 1 0,4 11 2033,11 10-455,-9-14-1506,0-1 0,1-1 1,-1 1-1,2-1 0,-1 0 1,1 0-1,-1-1 0,2 0 0,-1-1 1,0 0-1,1 0 0,0-1 1,0 0-1,0 0 0,15 2 0,-23-5-178,0 0-1,-1 0 1,1 0-1,0 0 0,0 0 1,0 0-1,0 0 1,0 0-1,0 0 0,0 0 1,0 0-1,0-1 1,0 1-1,-1 0 0,1-1 1,0 1-1,0-1 0,0 1 1,-1-1-1,1 1 1,0-1-1,0 1 0,-1-1 1,1 0-1,-1 0 1,1 1-1,0-1 0,-1 0 1,1-1-1,0-1 0,0 0 0,0-1 0,0 1 0,0-1 0,-1 1 1,1-6-1,0-6-11,0 11 11,0 1 1,-1 0 0,0 0-1,0-1 1,0 1 0,0 0-1,0 0 1,-1-1 0,-1-4-1,6 16 104,-1-1-1,1 0 0,0 0 1,1-1-1,0 1 0,0-1 0,11 11 1,51 42 795,-57-50-795,7 5 114,0 1-1,-1 0 1,-1 1-1,0 1 1,-1 1-1,-1 0 1,20 35 0,-22-29-115,-1 0 1,0 0-1,6 30 1,-13-39-90,0 0 1,-1 0 0,0 0 0,-1 0 0,-1 0 0,-3 28 0,2-40-13,1 0 0,-1 0 1,0 0-1,0 0 0,0-1 0,0 1 0,-1 0 0,1-1 0,-1 1 0,0-1 0,1 1 0,-1-1 0,0 0 0,-1 0 1,1 0-1,-5 4 0,6-5-2,0-1 1,-1 1-1,1 0 0,0-1 1,-1 1-1,1-1 0,-1 0 1,1 1-1,-1-1 1,1 0-1,-1 0 0,1 0 1,-1 0-1,1 0 1,0 0-1,-1 0 0,1 0 1,-1-1-1,1 1 0,-1-1 1,1 1-1,0-1 1,-1 1-1,1-1 0,0 0 1,-1 0-1,1 1 1,0-1-1,0 0 0,0 0 1,0 0-1,0 0 1,0-1-1,0 1 0,-1-3 1,-3-2-6,1-1 1,1 0-1,0-1 1,0 1-1,0 0 1,1-1-1,-3-13 1,-5-58 14,10 75-8,-14-239-165,2 43 119,11 181 45,-4-79 12,6 83-12,0 1 1,0 0 0,2-1 0,6-22 0,-9 35-1,0 0 1,1 1-1,0-1 1,-1 1-1,1-1 1,0 1-1,0-1 1,-1 1-1,1 0 1,0-1-1,1 1 1,-1 0-1,0 0 1,0 0-1,0 0 1,2-1-1,-1 1 3,-1 1-1,0-1 1,0 1-1,0 0 1,1 0-1,-1-1 1,0 1-1,0 0 1,0 0-1,1 0 1,-1 0-1,0 1 0,0-1 1,1 0-1,-1 0 1,0 1-1,1 0 1,5 2 20,0 1 0,-1 0 0,1 0 0,-1 1 0,9 8 0,-4-4 2,36 26 240,12 9 399,-52-38-534,-1 0 0,1 1 0,-1-1 0,0 1 0,8 14 0,-13-18-102,1-1 1,-1 1-1,0 0 1,0 0-1,0 0 1,-1 0-1,1 1 1,-1-1-1,1 0 0,-1 0 1,0 0-1,0 0 1,-1 1-1,1-1 1,-1 0-1,1 0 1,-1 0-1,0 0 1,0 0-1,0 0 1,-1 0-1,1 0 1,-1-1-1,1 1 1,-5 4-1,-2 3 7,0-1 0,-1 0 0,0 0 0,0-1 0,-13 8 1,14-10-17,-1 0 1,0-1-1,0 0 1,-1 0 0,-15 5-1,21-9-150,0 0-1,0 0 0,0 0 1,0-1-1,0 1 0,0-1 1,0 0-1,0 0 0,0-1 1,0 1-1,0-1 0,0 1 0,0-1 1,0-1-1,0 1 0,1-1 1,-6-2-1,8 4-1,0-1-1,-1 0 1,1 0 0,0 0 0,0 0-1,0 0 1,0 0 0,0 0-1,0 0 1,0 0 0,0 0 0,0 0-1,1-1 1,-1 1 0,1 0-1,-1-1 1,0 1 0,1 0-1,0-1 1,-1 1 0,1-1 0,0 1-1,0 0 1,0-1 0,0 1-1,0-1 1,0 1 0,0-1 0,1 0-1,4-25-1335</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5.924"/>
    </inkml:context>
    <inkml:brush xml:id="br0">
      <inkml:brushProperty name="width" value="0.05" units="cm"/>
      <inkml:brushProperty name="height" value="0.05" units="cm"/>
      <inkml:brushProperty name="color" value="#FF0066"/>
    </inkml:brush>
  </inkml:definitions>
  <inkml:trace contextRef="#ctx0" brushRef="#br0">19 21 12651,'-12'3'912,"5"-1"480,9-2-360,14-3-712,3-4-360,8-2 3281,7 2-2449</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6.361"/>
    </inkml:context>
    <inkml:brush xml:id="br0">
      <inkml:brushProperty name="width" value="0.05" units="cm"/>
      <inkml:brushProperty name="height" value="0.05" units="cm"/>
      <inkml:brushProperty name="color" value="#FF0066"/>
    </inkml:brush>
  </inkml:definitions>
  <inkml:trace contextRef="#ctx0" brushRef="#br0">16 319 13123,'23'36'2778,"28"37"-1,-28-43-1113,30 55-1,-43-64-1316,-8-10-177,-2-10-166,0-1 1,0 0 0,0 0-1,0 0 1,0 1 0,0-1 0,0 0-1,-1 0 1,1 0 0,0 1-1,0-1 1,0 0 0,0 0-1,0 0 1,0 0 0,0 1 0,0-1-1,-1 0 1,1 0 0,0 0-1,0 0 1,0 0 0,0 1-1,-1-1 1,1 0 0,0 0 0,0 0-1,0 0 1,-1 0 0,1 0-1,0 0 1,0 0 0,0 0-1,-1 0 1,1 0 0,0 0 0,-1 0-1,0 0 0,0 0 0,0-1 1,0 1-1,0-1 0,0 1 1,0 0-1,0-1 0,0 0 0,0 1 1,0-1-1,1 0 0,-1 1 1,0-1-1,1 0 0,-2-1 1,-12-18 4,9 13-5,-16-26-144,1 0-1,2-2 1,1 0 0,2-1-1,2 0 1,-11-46-1,21 70 99,0 0 0,2-1-1,-1 1 1,2 0 0,0-18-1,0 27 45,1-1 0,-1 1 0,1-1 0,0 1 0,0 0 0,0-1 0,1 1 0,-1 0-1,1 0 1,2-4 0,-2 5 18,-1 0-1,1 1 0,-1-1 1,1 1-1,0-1 0,0 1 0,0 0 1,0 0-1,0 0 0,0 0 1,0 0-1,0 0 0,0 0 1,0 1-1,0-1 0,1 1 1,2-1-1,-2 1 33,0 0 1,0 0-1,0 0 1,0 0-1,0 0 1,-1 1-1,1-1 1,0 1-1,0 0 1,-1 0-1,1 0 1,0 0-1,-1 0 1,1 1-1,-1-1 1,1 1-1,1 2 1,-1-1 5,0 0 0,0 0 0,-1 0 0,1 0 0,-1 1 1,0-1-1,0 1 0,0 0 0,0-1 0,-1 1 1,1 4-1,0-1-96,0-1 0,-1 1-1,0 0 1,-1-1 0,0 1 0,0 0 0,0 0 0,-1-1 0,0 1 0,0 0-1,0-1 1,-1 1 0,0-1 0,-5 11 0,5-13-253,-1 0 1,1-1-1,-1 1 0,0 0 1,0-1-1,-6 5 0,8-7 232,-1 1 0,0-1 0,1 0 0,-1 0 0,0 0-1,0 0 1,0 0 0,0-1 0,1 1 0,-1-1 0,0 1 0,0-1 0,0 1 0,0-1-1,-5 0 1,5-3 187</inkml:trace>
  <inkml:trace contextRef="#ctx0" brushRef="#br0" timeOffset="1">200 0 16788,'11'21'1464,"0"0"712,1 1-799,0-3-401,2-5-504,2-3-256,0-3-320,-3-2-320,-5-4-888,-3-2-593,-2-6-2240,-3-6 2329</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6.794"/>
    </inkml:context>
    <inkml:brush xml:id="br0">
      <inkml:brushProperty name="width" value="0.05" units="cm"/>
      <inkml:brushProperty name="height" value="0.05" units="cm"/>
      <inkml:brushProperty name="color" value="#FF0066"/>
    </inkml:brush>
  </inkml:definitions>
  <inkml:trace contextRef="#ctx0" brushRef="#br0">5 24 11034,'-3'-3'464,"1"-3"33,5 1-377,10-4-112</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7.184"/>
    </inkml:context>
    <inkml:brush xml:id="br0">
      <inkml:brushProperty name="width" value="0.05" units="cm"/>
      <inkml:brushProperty name="height" value="0.05" units="cm"/>
      <inkml:brushProperty name="color" value="#FF0066"/>
    </inkml:brush>
  </inkml:definitions>
  <inkml:trace contextRef="#ctx0" brushRef="#br0">12 152 12587,'4'165'6662,"-4"-156"-6345,1 0 0,1-1 0,2 10 0,-4-15-272,1-1 0,-1 0-1,1 0 1,0 0 0,0 0 0,0 0 0,0 0 0,0 0 0,0 0 0,1 0-1,-1-1 1,1 1 0,-1 0 0,1-1 0,0 1 0,-1-1 0,3 2 0,-3-3-41,0 0 0,0 0 0,-1 1 0,1-1 0,0 0 0,0 0 0,-1 0 0,1 0 0,0 0 0,0 0 0,-1-1 0,1 1 0,0 0 0,-1 0 0,1 0 0,0-1 0,0 1 0,-1 0 0,1-1 0,0 1 0,-1-1 0,1 1 1,-1-1-1,1 1 0,-1-1 0,1 1 0,-1-1 0,1 1 0,0-2 0,13-21 22,-13 21-19,3-9 8,0 0 0,0 0 0,-1-1 0,0 1 0,-1-1 0,0 0 0,-1 1 0,-1-1 0,0 0 0,-2-22 0,-2 11 10,0 0-1,-1 0 0,-1 0 1,-14-32-1,0 16 1,19 36 20,0 1 1,0 0 0,-1 0-1,1 0 1,-1 0 0,0 1-1,0-1 1,1 0 0,-1 1-1,0-1 1,0 1 0,-1 0-1,1-1 1,-3 0-1,4 2-12,1 0-1,-1-1 1,1 1 0,-1 0-1,1 0 1,-1 0-1,1 0 1,-1 0-1,1 0 1,0 0-1,-1 1 1,1-1-1,-1 0 1,1 0-1,-1 0 1,1 0-1,-1 1 1,1-1-1,0 0 1,-1 0-1,1 1 1,0-1-1,-1 0 1,1 0-1,0 1 1,-1-1-1,1 0 1,0 1-1,-1-1 1,1 1-1,0-1 1,0 0-1,0 1 1,-1-1-1,1 1 1,0-1-1,0 1 1,0-1-1,0 1 1,0-1-1,0 1 1,0-1-1,0 0 1,0 1-1,0-1 1,0 1-1,0 0 1,0 2 107,1 0 0,-1 1 1,0-1-1,1 0 0,0 0 0,2 6 0,5 6-118,0 0 1,1-1-1,0 0 0,2-1 0,-1 0 0,2 0 0,-1-1 0,2 0 1,0-1-1,0-1 0,1 0 0,0-1 0,1 0 0,16 7 0,-19-12-363,0 1-1,-1-2 0,19 4 0,-6-4-114,26-1-1</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8.098"/>
    </inkml:context>
    <inkml:brush xml:id="br0">
      <inkml:brushProperty name="width" value="0.05" units="cm"/>
      <inkml:brushProperty name="height" value="0.05" units="cm"/>
      <inkml:brushProperty name="color" value="#FF0066"/>
    </inkml:brush>
  </inkml:definitions>
  <inkml:trace contextRef="#ctx0" brushRef="#br0">38 217 5865,'-1'3'608,"0"-1"-1,-1 0 0,1 1 1,-1-1-1,1 0 0,-1 0 1,0 0-1,0 0 0,-3 2 1,3-2-191,0-1 0,0 1 1,0 0-1,0 0 0,1 0 0,-1 0 1,1 0-1,-1 0 0,-1 5 0,3-7-302,0 0-1,0 1 1,0-1-1,0 1 0,0-1 1,0 0-1,0 1 1,1-1-1,-1 1 0,0-1 1,0 0-1,0 1 1,0-1-1,1 0 1,-1 1-1,0-1 0,0 0 1,1 1-1,-1-1 1,0 0-1,0 0 0,1 1 1,-1-1-1,0 0 1,1 0-1,-1 0 0,0 1 1,1-1-1,0 0 1,12 5 1268,-10-4-1221,0 0 0,1-1-1,-1 1 1,0-1 0,1 0-1,-1 0 1,1 0 0,-1 0 0,0-1-1,1 1 1,-1-1 0,0 0-1,1 0 1,-1 0 0,0-1 0,0 1-1,0-1 1,4-2 0,4-4 133,0-1 0,-1 0-1,13-13 1,-5 4 105,48-52 764,16-13-180,-75 77-1236,1-1-1,15-8 1,6 2-3445,-4 5 2077</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8.872"/>
    </inkml:context>
    <inkml:brush xml:id="br0">
      <inkml:brushProperty name="width" value="0.05" units="cm"/>
      <inkml:brushProperty name="height" value="0.05" units="cm"/>
      <inkml:brushProperty name="color" value="#FF0066"/>
    </inkml:brush>
  </inkml:definitions>
  <inkml:trace contextRef="#ctx0" brushRef="#br0">17 4 11682,'0'0'180,"-1"-1"-1,1 1 1,0 0-1,-1 0 1,1-1-1,0 1 1,-1 0-1,1 0 0,-1-1 1,1 1-1,-1 0 1,1 0-1,0 0 1,-1 0-1,1 0 0,-1 0 1,1 0-1,-1 0 1,1 0-1,0 0 1,-1 0-1,1 0 0,-1 0 1,1 0-1,-1 0 1,1 0-1,0 0 1,-1 1-1,0-1 0,1 1-15,-1-1 0,1 1-1,-1 0 1,1 0 0,0-1 0,-1 1-1,1 0 1,0 0 0,0-1-1,-1 1 1,1 0 0,0 0-1,0 0 1,0 1 0,3 32 1502,-2-33-1536,7 35 796,2-2 0,1 1 0,21 42 0,-19-51-746,1-1 0,26 34 0,-17-25-265,-20-32-1590,-3-7 603,-3-9-682,0 7 723,-2-1-1,1 1 0,-9-11 1,-7-7-207</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9.273"/>
    </inkml:context>
    <inkml:brush xml:id="br0">
      <inkml:brushProperty name="width" value="0.05" units="cm"/>
      <inkml:brushProperty name="height" value="0.05" units="cm"/>
      <inkml:brushProperty name="color" value="#FF0066"/>
    </inkml:brush>
  </inkml:definitions>
  <inkml:trace contextRef="#ctx0" brushRef="#br0">0 175 11530,'1'-3'276,"-1"0"-1,0 0 0,1 0 0,0 1 1,-1-1-1,1 0 0,0 0 0,1 1 1,-1-1-1,0 1 0,1-1 0,-1 1 1,1-1-1,0 1 0,0 0 0,3-3 1,4-3 613,0 0 1,17-10 0,-11 8-150,9-6 837,39-21 0,-52 32-1261,1 0 0,-1 0 0,1 1 0,0 1 0,0 0 0,15-2 0,-26 5-293,0 0 1,0 0-1,1-1 0,-1 1 0,0 0 0,1 0 0,-1 0 0,0 0 1,1 1-1,-1-1 0,0 0 0,0 1 0,1-1 0,-1 0 0,0 1 1,0 0-1,0-1 0,0 1 0,1 0 0,-1-1 0,0 1 0,0 0 1,1 1-1,-1 0-8,0 1 1,-1-1 0,1 0-1,0 0 1,-1 0 0,0 0-1,1 0 1,-1 1 0,0-1-1,0 0 1,0 0 0,-1 0 0,0 4-1,-1 4 6,0 0-1,-1 0 1,0-1 0,-1 0-1,-9 18 1,-30 42-675,12-22-764,20-25 635</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0.656"/>
    </inkml:context>
    <inkml:brush xml:id="br0">
      <inkml:brushProperty name="width" value="0.05" units="cm"/>
      <inkml:brushProperty name="height" value="0.05" units="cm"/>
      <inkml:brushProperty name="color" value="#FF0066"/>
    </inkml:brush>
  </inkml:definitions>
  <inkml:trace contextRef="#ctx0" brushRef="#br0">47 200 6913,'-19'14'4620,"18"-14"-4500,1 1-1,-1-1 1,1 0 0,-1 1 0,0-1 0,0 0 0,1 0 0,-1 1 0,0-1 0,1 0 0,-1 0-1,0 0 1,0 0 0,1 0 0,-1 0 0,0 0 0,0 0 0,1 0 0,-1-1 0,0 1 0,1 0-1,-1 0 1,0-1 0,-2-1 2894,2 2-2931,1 0 1,0 0-1,-1 0 1,1-1 0,0 1-1,-1 0 1,1 0-1,0 0 1,-1 0-1,1 0 1,0-1 0,-1 1-1,1 0 1,0 0-1,0-1 1,0 1-1,-1 0 1,1 0 0,0-1-1,0 1 1,0 0-1,-1-1 1,1 1-1,0 0 1,0-1 0,0 1-1,0 0 1,0-1-1,0 1 1,0 0-1,0-1 1,0 1 0,0 0-1,0-1 1,0 1-1,0 0 1,0-1-1,0 1 1,0-1 0,3-15 264,-2 15-226,2-11 16,0 0 138,0 0-1,2-1 1,9-20 0,-12 30-179,-1 1 0,1-1 0,-1 1 0,1-1 1,0 1-1,0 0 0,0 0 0,0-1 0,1 2 1,-1-1-1,1 0 0,-1 0 0,1 1 0,-1-1 1,1 1-1,0 0 0,0 0 0,0 0 0,0 0 1,0 0-1,5 0 0,19 2 151,-20-1-295,-1 0 0,0 0 0,1 0-1,-1-1 1,10-1 0,-13 0-507,0 0-1,0 0 0,-1-1 1,1 1-1,-1-1 1,1 1-1,-1-1 0,0 0 1,0 0-1,0 0 1,0 0-1,-1 0 1,2-3-1,3-15-1419</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1.257"/>
    </inkml:context>
    <inkml:brush xml:id="br0">
      <inkml:brushProperty name="width" value="0.05" units="cm"/>
      <inkml:brushProperty name="height" value="0.05" units="cm"/>
      <inkml:brushProperty name="color" value="#FF0066"/>
    </inkml:brush>
  </inkml:definitions>
  <inkml:trace contextRef="#ctx0" brushRef="#br0">56 6 10754,'-1'0'238,"1"-1"-1,0 1 1,-1 0-1,1-1 1,-1 1-1,1-1 1,-1 1-1,1 0 1,-1-1-1,1 1 1,-1 0-1,1-1 1,-1 1-1,1 0 1,-1 0 0,1 0-1,-1-1 1,-1 1-1,-6 9 2996,7-8-3469,-2 3 453,0 1 0,0 0 0,1 0 0,0 0 1,0 0-1,0 0 0,-1 10 0,-5 42 636,6-41-576,-1 1-29,2 0 0,0 1 0,1-1 0,4 31 0,-4-43-218,2 1 0,-1-1 0,1 1 0,-1-1 0,2 0-1,-1 1 1,0-1 0,1 0 0,0-1 0,0 1 0,1 0 0,-1-1 0,1 0 0,0 0 0,0 0 0,0 0 0,1-1 0,8 6 0,-9-7-9,0 0 0,1 0 0,-1-1 0,1 1 0,0-1 0,-1 0 1,1-1-1,0 1 0,-1-1 0,1 0 0,0 0 0,0 0 0,-1-1 1,1 0-1,6-1 0,-5 0 2,-1 1 0,1-1 0,-1-1 0,1 1 0,-1-1 0,0 0 0,1 0 0,-2 0 0,1-1 0,0 0 0,7-8 0,-11 11-21,0 0-1,0 0 1,0 0-1,-1 0 0,1 0 1,0 0-1,-1 0 1,1-1-1,-1 1 0,1 0 1,-1 0-1,0-1 1,1 1-1,-1 0 1,0-1-1,0 1 0,0 0 1,0-1-1,0 1 1,0 0-1,0-1 0,-1-1 1,0 1 3,0 0 0,0-1 0,-1 1 0,1 0 0,0 0 0,-1 0 0,1 0 0,-1 1 0,0-1 1,1 0-1,-5-2 0,1 1 3,0-1 1,0 1-1,-1 0 1,1 1-1,-1-1 1,0 1-1,0 0 1,0 1 0,-8-2-1,14 3 6,-1 0 0,0 0 0,0 0 0,1 0 0,-1 0 0,0 0 0,0 0 0,1 0 0,-1 1 0,0-1 0,1 0 0,-1 0 0,0 1 0,1-1 0,-2 1 0,11-4 412,8-7 62,2 0-544,-1-1 1,-1-1 0,0 0 0,-1-1-1,0-1 1,14-16 0,-2-9-456</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0.820"/>
    </inkml:context>
    <inkml:brush xml:id="br0">
      <inkml:brushProperty name="width" value="0.05" units="cm"/>
      <inkml:brushProperty name="height" value="0.05" units="cm"/>
      <inkml:brushProperty name="color" value="#FF0066"/>
    </inkml:brush>
  </inkml:definitions>
  <inkml:trace contextRef="#ctx0" brushRef="#br0">22 637 7050,'-14'4'3756,"14"-4"-3614,-1 0 0,1 0 0,0 0 0,-1 0 0,1 0 0,0 0 0,0 0 0,-1 0 0,1 0 0,0 0-1,-1-1 1,1 1 0,0 0 0,-1 0 0,1 0 0,0 0 0,0-1 0,-1 1 0,1 0 0,0 0 0,0-1 0,-1 1 0,1-1 0,0 0 34,-1 0 1,1-1 0,0 1-1,0 0 1,0-1 0,0 1-1,0 0 1,0-1 0,1 1 0,-1 0-1,0-1 1,1 1 0,-1 0-1,1 0 1,-1-1 0,1 1-1,0-2 1,11-18 767,1 0 0,1 0 0,32-36 1,57-47 858,-2 14-402,59-59-516,-146 135-1046,-9 10-158,-1 0-1,0-1 0,0 1 0,6-10 1,-10 13 262,0 1 1,0 0 0,0 0 0,0 0-1,1 0 1,-1 0 0,0-1 0,0 1-1,0 0 1,0 0 0,0 0 0,0 0-1,0 0 1,0-1 0,0 1 0,0 0-1,0 0 1,0 0 0,0 0 0,0 0-1,0-1 1,0 1 0,-1 0 0,1 0-1,0 0 1,0 0 0,0 0 0,0-1-1,0 1 1,0 0 0,0 0 0,0 0-1,0 0 1,-1 0 0,1 0 0,0 0 0,0 0-1,0-1 1,0 1 0,-9-2-1624,-11 2-498,-24 8-1256,31-5 2557,1-1 0,-1 0 0,-15 1 1,25-3 932,1 0 1,-1 0-1,1 0 0,-1 0 1,1-1-1,0 1 1,-1-1-1,1 0 1,-1 0-1,1 1 1,0-1-1,-1-1 1,1 1-1,0 0 1,0-1-1,0 1 1,0-1-1,0 1 1,0-1-1,1 0 1,-3-3-1,3 4 44,1 1-1,-1-1 1,1 0-1,-1 0 1,1 0 0,0 0-1,-1 0 1,1 0-1,0 0 1,0 0-1,0 0 1,0-1 0,0 1-1,0 0 1,0 0-1,0 0 1,0 0-1,0 0 1,1 0 0,-1 0-1,0 0 1,1 0-1,-1 0 1,1 0-1,-1 0 1,1 1 0,-1-1-1,1 0 1,0 0-1,-1 0 1,1 1-1,0-1 1,0 0-1,0 1 1,-1-1 0,3-1-1,3-2 409,1 0 0,0 0 0,14-5 0,-12 5-8,4-2 135,1 1-1,0 0 0,0 1 1,20-3-1,-26 6-381,0 0 0,0 1 0,0-1 0,0 2 0,0-1 0,0 1 0,-1 0 0,1 1-1,12 3 1,-17-4-195,-1 0-1,1 0 0,0 1 1,-1-1-1,1 1 0,-1-1 0,0 1 1,1 0-1,-1 0 0,0 0 0,0 0 1,0 0-1,0 1 0,-1-1 1,1 0-1,2 6 0,-3-4-23,0 0-1,0 0 0,0 0 1,0 0-1,-1 0 1,1 0-1,-1 0 0,0 0 1,0 0-1,-2 8 1,-1 0-13,-1 1 1,0-1-1,0 0 1,-1 0 0,-1 0-1,-11 16 1,7-11 5,-2 0 1,-20 23 0,28-36-360,-1 1 0,0-1 0,1 0 0,-1 0 0,0-1 1,-1 1-1,1-1 0,-1 0 0,1 0 0,-1-1 0,0 0 0,-7 2 0,3-3-871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39.218"/>
    </inkml:context>
    <inkml:brush xml:id="br0">
      <inkml:brushProperty name="width" value="0.05" units="cm"/>
      <inkml:brushProperty name="height" value="0.05" units="cm"/>
      <inkml:brushProperty name="color" value="#FF0066"/>
    </inkml:brush>
  </inkml:definitions>
  <inkml:trace contextRef="#ctx0" brushRef="#br0">0 0 10786,'1'4'6936,"5"8"-5629,1 1-261,31 73 2064,27 90-1,0 1-1149,-64-173-1928,101 269 1439,-97-257-1472,-2-4-36,0-1 1,1 1-1,1-1 1,0 0-1,9 14 1,-14-24 0,0 0 0,1 0 0,-1-1 0,1 1 0,-1 0 1,1-1-1,-1 1 0,1 0 0,0-1 0,-1 1 0,1-1 0,0 1 0,-1-1 0,1 1 0,0-1 1,0 1-1,0-1 0,-1 0 0,3 1 0,-3-1-30,1 0 1,-1-1-1,1 1 0,-1 0 0,1 0 1,-1 0-1,1-1 0,-1 1 1,1 0-1,-1-1 0,0 1 1,1 0-1,-1-1 0,1 1 1,-1 0-1,0-1 0,1 1 0,-1-1 1,0 1-1,0-1 0,1 1 1,-1-2-1,2-2-383,-1 0 1,0 0-1,1 0 1,-2 0-1,1 0 0,0-8 1,0-26-2087,5-8 954</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0:51.188"/>
    </inkml:context>
    <inkml:brush xml:id="br0">
      <inkml:brushProperty name="width" value="0.05" units="cm"/>
      <inkml:brushProperty name="height" value="0.05" units="cm"/>
      <inkml:brushProperty name="color" value="#FF0066"/>
    </inkml:brush>
  </inkml:definitions>
  <inkml:trace contextRef="#ctx0" brushRef="#br0">6 1 14339,'-3'12'2105,"2"3"1967,-1 2-2151,4 4-713,-1-7-560,6 0-664,8-3-1784,17 5 1296</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3.287"/>
    </inkml:context>
    <inkml:brush xml:id="br0">
      <inkml:brushProperty name="width" value="0.05" units="cm"/>
      <inkml:brushProperty name="height" value="0.05" units="cm"/>
      <inkml:brushProperty name="color" value="#FF0066"/>
    </inkml:brush>
  </inkml:definitions>
  <inkml:trace contextRef="#ctx0" brushRef="#br0">13 0 7466,'-12'3'4721,"12"-3"-4621,0 1 0,0-1-1,0 0 1,-1 1 0,1-1 0,0 1 0,0-1 0,0 1 0,0-1 0,0 1 0,0-1 0,0 1 0,0-1 0,0 1 0,0-1 0,1 1 0,-1-1 0,0 1 0,0-1 0,0 0 0,0 1 0,1-1 0,-1 1 0,0-1 0,0 0 0,1 1 0,0 0 0,8 13 854,2 0 0,0 0 0,19 17 0,0 2 87,-6-6-382,50 63 594,-67-79-1208,1 1 1,-1 0-1,-1 0 1,0 0-1,-1 1 0,5 18 1,-6-18-132,-3-11-121,0 1 1,0-1-1,0 1 0,0-1 1,-1 1-1,1 4 0,-1-7 153,0-1-1,0 1 1,0 0-1,0 0 0,0 0 1,0 0-1,0 0 1,-2-1-1802,2 1 1801,0 0 1,-4-6-1738</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3.702"/>
    </inkml:context>
    <inkml:brush xml:id="br0">
      <inkml:brushProperty name="width" value="0.05" units="cm"/>
      <inkml:brushProperty name="height" value="0.05" units="cm"/>
      <inkml:brushProperty name="color" value="#FF0066"/>
    </inkml:brush>
  </inkml:definitions>
  <inkml:trace contextRef="#ctx0" brushRef="#br0">23 14 11490,'-1'17'1397,"0"0"-1,-5 18 0,0-1-1072,3-16-234,-2 15 347,5-50 97,-1 0-449,1 0 1,1 1-1,1-1 0,0 1 0,6-21 1,-8 35-65,0 1-1,1-1 1,0 0 0,-1 1 0,1-1-1,0 1 1,0-1 0,0 1 0,0 0-1,0-1 1,0 1 0,0 0 0,0 0-1,1 0 1,-1-1 0,0 1 0,1 1-1,-1-1 1,1 0 0,-1 0 0,1 0-1,-1 1 1,1-1 0,0 1 0,-1-1-1,1 1 1,0 0 0,-1 0 0,1 0-1,0 0 1,-1 0 0,1 0 0,3 0-1,4 3-34,0-1 0,0 1 0,0 0 0,-1 1-1,10 5 1,-1-1-493,-11-5-99,1-1-1,0 0 1,0 0 0,0-1-1,11 2 1,13 0-850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4.088"/>
    </inkml:context>
    <inkml:brush xml:id="br0">
      <inkml:brushProperty name="width" value="0.05" units="cm"/>
      <inkml:brushProperty name="height" value="0.05" units="cm"/>
      <inkml:brushProperty name="color" value="#FF0066"/>
    </inkml:brush>
  </inkml:definitions>
  <inkml:trace contextRef="#ctx0" brushRef="#br0">53 0 11899,'16'156'7388,"-14"-141"-7238,0 1 0,0-1 1,-2 1-1,0 0 0,-1-1 1,-3 22-1,4-36-205,0-1 0,0 1 0,0-1 0,0 0 0,-1 1 0,1-1 0,0 1 0,0-1 0,0 0 0,0 1 0,-1-1 0,1 1 0,0-1 0,0 0 0,-1 1 0,1-1 0,0 0 1,-1 1-1,1-1 0,0 0 0,-1 0 0,1 1 0,0-1 0,-1 0 0,1 0 0,0 0 0,-1 0 0,1 1 0,-1-1 0,1 0 0,0 0 0,-1 0 0,1 0 0,-1 0 0,1 0 0,-1 0 0,1 0 0,0 0 0,-1 0 0,1 0 0,-1 0 0,1-1 0,-1 1 0,1 0 0,0 0 0,-1 0 0,1 0 0,0-1 0,-1 1 0,1 0 0,0 0 0,-1-1 0,1 1 0,0 0 1,-1-1-1,1 1 0,0 0 0,-1-1 0,-1-2-367,-1 1 0,0-1 0,1 0 0,0 0 0,-3-5 0,-1-4-1024,1 0-1,0 0 0,1-1 1,0 1-1,1-1 0,1 0 1,0 0-1,-1-14 0,4 25 1505,2-5-68</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4.458"/>
    </inkml:context>
    <inkml:brush xml:id="br0">
      <inkml:brushProperty name="width" value="0.05" units="cm"/>
      <inkml:brushProperty name="height" value="0.05" units="cm"/>
      <inkml:brushProperty name="color" value="#FF0066"/>
    </inkml:brush>
  </inkml:definitions>
  <inkml:trace contextRef="#ctx0" brushRef="#br0">79 67 8986,'-4'-3'875,"-11"-5"4271,15 8-5031,-1 0-1,1 0 1,-1 0-1,1 0 1,0 0 0,-1 0-1,1 0 1,-1 0-1,1 1 1,0-1 0,-1 0-1,1 0 1,0 0-1,-1 0 1,1 1-1,0-1 1,-1 0 0,1 0-1,0 1 1,0-1-1,-1 0 1,1 1 0,0-1-1,0 0 1,-1 1-1,1-1 1,0 0 0,0 1-1,0-1 1,0 1-1,-1-1 1,1 0 0,0 1-1,0-1 1,0 0-1,0 1 1,0 0-1,-22 82 1331,19-73-1451,0 0 0,-5 11 0,4-11-63,0-15-284,2-11 264,0 1 1,1 0 0,1-1 0,0 1-1,4-24 1,-3 33 91,0 0-1,0 0 1,1 1-1,0-1 1,0 0-1,1 1 1,-1 0 0,7-9-1,-8 12 15,0 1 0,0-1 1,0 1-1,0 0 0,0 0 0,0-1 0,1 1 0,-1 0 0,0 0 1,1 0-1,-1 0 0,1 1 0,-1-1 0,1 0 0,-1 1 1,1-1-1,-1 1 0,1-1 0,0 1 0,-1 0 0,1-1 0,0 1 1,-1 0-1,1 0 0,0 0 0,-1 1 0,1-1 0,0 0 1,-1 0-1,1 1 0,-1-1 0,1 1 0,-1 0 0,1-1 0,-1 1 1,3 1-1,22 21 367,-22-20-559,-1 1 0,1-1 0,0 1 0,0-1 0,0 0 0,0-1 0,1 1 0,-1-1 0,1 0 0,7 3 0,13-2-614</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4.949"/>
    </inkml:context>
    <inkml:brush xml:id="br0">
      <inkml:brushProperty name="width" value="0.05" units="cm"/>
      <inkml:brushProperty name="height" value="0.05" units="cm"/>
      <inkml:brushProperty name="color" value="#FF0066"/>
    </inkml:brush>
  </inkml:definitions>
  <inkml:trace contextRef="#ctx0" brushRef="#br0">12 4 9410,'-1'-1'167,"1"1"-1,0 0 1,0 0-1,-1-1 1,1 1-1,0 0 1,-1 0-1,1 0 1,0-1-1,0 1 1,-1 0-1,1 0 1,0 0-1,-1 0 1,1 0-1,-1 0 1,1-1-1,0 1 1,-1 0-1,1 0 1,0 0-1,-1 0 1,1 0-1,0 0 1,-1 1-1,1-1 1,0 0-1,-1 0 1,1 0-1,-1 0 1,6 12 3885,-2-6-4052,86 188 4576,-83-174-5862,-11-28-4163,0-6 4251</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5.336"/>
    </inkml:context>
    <inkml:brush xml:id="br0">
      <inkml:brushProperty name="width" value="0.05" units="cm"/>
      <inkml:brushProperty name="height" value="0.05" units="cm"/>
      <inkml:brushProperty name="color" value="#FF0066"/>
    </inkml:brush>
  </inkml:definitions>
  <inkml:trace contextRef="#ctx0" brushRef="#br0">1 174 10890,'1'-12'1129,"7"-4"991,2-3-144,9 0-447,-5-2-153,5 2-480,-2-1-184,-1 2-336,2 4-151,-4 4-249,-3 4-225,-1 6-543,-3 0-480,-2 5-600,0 1 855,1 5 337</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5.749"/>
    </inkml:context>
    <inkml:brush xml:id="br0">
      <inkml:brushProperty name="width" value="0.05" units="cm"/>
      <inkml:brushProperty name="height" value="0.05" units="cm"/>
      <inkml:brushProperty name="color" value="#FF0066"/>
    </inkml:brush>
  </inkml:definitions>
  <inkml:trace contextRef="#ctx0" brushRef="#br0">1 165 12459,'3'-5'920,"5"-4"736,0-4-191,4-6-521,1 0-160,3 0-528,0-1-216,3-3-856,0 3-416,3 2 575</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06.164"/>
    </inkml:context>
    <inkml:brush xml:id="br0">
      <inkml:brushProperty name="width" value="0.05" units="cm"/>
      <inkml:brushProperty name="height" value="0.05" units="cm"/>
      <inkml:brushProperty name="color" value="#FF0066"/>
    </inkml:brush>
  </inkml:definitions>
  <inkml:trace contextRef="#ctx0" brushRef="#br0">118 262 10698,'2'4'528,"-1"0"-1,1 0 1,-1 0 0,0 0-1,0 0 1,0 0-1,0 0 1,-1 1-1,0-1 1,0 0-1,0 0 1,-1 7 0,0-8-376,0 0 1,0 0-1,0 0 1,0-1 0,-1 1-1,1 0 1,-1-1 0,0 1-1,0-1 1,0 0-1,0 1 1,0-1 0,0 0-1,-1 0 1,1 0 0,-1-1-1,1 1 1,-4 1-1,5-2-140,0-1 0,0 1-1,0-1 1,0 1 0,0-1-1,0 1 1,0-1-1,0 0 1,0 0 0,0 1-1,0-1 1,-1 0 0,1 0-1,0 0 1,0 0-1,0 0 1,0 0 0,0-1-1,-1 1 1,1 0 0,0-1-1,0 1 1,0 0 0,0-1-1,0 1 1,0-1-1,0 0 1,0 1 0,0-1-1,0 0 1,1 0 0,-1 1-1,0-1 1,0 0 0,1 0-1,-1 0 1,0 0-1,0-1 1,-3-6-14,1 1 0,0-1-1,0 1 1,-2-14 0,1 5-5,-4-10-182,2 0 0,-5-45 0,9 53 59,1 1-1,1-1 0,1 1 1,1-1-1,3-18 1,-4 32 123,0 0 1,1 0-1,-1-1 1,1 1-1,0 0 1,0 0-1,3-4 1,-5 8 12,0-1-1,1 1 1,-1-1-1,1 1 1,-1-1-1,1 1 1,-1-1 0,1 1-1,-1 0 1,1-1-1,-1 1 1,1 0-1,-1-1 1,1 1 0,0 0-1,-1 0 1,1 0-1,0 0 1,-1-1-1,1 1 1,0 0 0,0 1 10,0-1 1,0 0 0,0 1 0,0-1-1,0 1 1,0-1 0,0 1-1,0-1 1,-1 1 0,1 0 0,0-1-1,0 1 1,-1 0 0,1 0-1,0 0 1,-1-1 0,2 3 0,13 19 497,1-1 1,34 34 0,45 31 333,-38-35-987,-57-51 183,1 1-288,0-1 1,0 1-1,0 0 1,-1-1-1,1 1 1,0 0-1,-1 0 1,1 0-1,-1-1 1,1 1-1,-1 0 1,1 0-1,-1 0 1,0 0-1,1 1 1,-1 5-1004</inkml:trace>
  <inkml:trace contextRef="#ctx0" brushRef="#br0" timeOffset="1">81 243 14155,'7'0'1304,"9"-1"769,6-4-273,8-6-952,-2-2-304,9-1-1432,6-11 656</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3.775"/>
    </inkml:context>
    <inkml:brush xml:id="br0">
      <inkml:brushProperty name="width" value="0.05" units="cm"/>
      <inkml:brushProperty name="height" value="0.05" units="cm"/>
      <inkml:brushProperty name="color" value="#FF0066"/>
    </inkml:brush>
  </inkml:definitions>
  <inkml:trace contextRef="#ctx0" brushRef="#br0">1 403 9546,'0'-4'724,"0"-1"1,1 1-1,0-1 0,0 1 1,0 0-1,0 0 0,2-5 1,1 2-148,-1 0-1,1 0 1,7-9 0,3-1 418,30-29 1,11-6 241,2 2 1,97-65 0,-139 107-1546,1 0 1,0 1 0,32-10 0,-30 11-1842,-14 6 1083</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39.747"/>
    </inkml:context>
    <inkml:brush xml:id="br0">
      <inkml:brushProperty name="width" value="0.05" units="cm"/>
      <inkml:brushProperty name="height" value="0.05" units="cm"/>
      <inkml:brushProperty name="color" value="#FF0066"/>
    </inkml:brush>
  </inkml:definitions>
  <inkml:trace contextRef="#ctx0" brushRef="#br0">1 332 13027,'75'183'11362,"-33"-78"-8841,-30-80-2106,27 44 1,-57-108-386,-2-4-317,-27-85-1,1-50-669,21 44 559,21 107 325,1-1 0,3-51-1,0 75 83,1 1-1,-1-1 0,1 1 0,-1-1 0,1 1 0,0 0 0,0-1 0,1 1 0,-1 0 0,1 0 0,3-6 0,-4 8 0,0 0 1,0 0-1,0 0 0,1 0 0,-1 0 0,0 0 0,1 1 1,-1-1-1,1 0 0,-1 1 0,1-1 0,-1 1 0,1-1 1,-1 1-1,1 0 0,0-1 0,-1 1 0,1 0 0,-1 0 1,1 0-1,0 0 0,-1 1 0,1-1 0,-1 0 0,1 1 1,-1-1-1,4 2 0,12 5 238,0 1 1,-1 0-1,0 1 0,0 1 1,0 1-1,-2 0 1,18 16-1,45 59 914,-44-48-741,-8-10 52,34 53 0,-48-64-420,-1 2 0,-1-1 0,0 1 0,9 32 1,-18-51-71,0 0 0,0 0 1,0 0-1,0 0 1,0 0-1,0 0 1,0 0-1,0 1 0,0-1 1,0 0-1,0 0 1,0 0-1,0 0 1,0 0-1,0 0 0,0 0 1,0 1-1,0-1 1,0 0-1,0 0 1,0 0-1,0 0 1,0 0-1,0 0 0,0 0 1,-1 1-1,1-1 1,0 0-1,0 0 1,0 0-1,0 0 0,0 0 1,0 0-1,0 0 1,0 0-1,0 0 1,-1 0-1,1 0 0,0 0 1,0 0-1,0 0 1,0 1-1,0-1 1,0 0-1,0 0 1,-1 0-1,1 0 0,0 0 1,0 0-1,0 0 1,0 0-1,0-1 1,0 1-1,-1 0 0,1 0 1,0 0-1,0 0 1,0 0-1,0 0 1,0 0-1,-8-3-1002,-2-3-997,-1-1 1,-12-10 0,-10-7-3070,2 6 2568</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4.654"/>
    </inkml:context>
    <inkml:brush xml:id="br0">
      <inkml:brushProperty name="width" value="0.05" units="cm"/>
      <inkml:brushProperty name="height" value="0.05" units="cm"/>
      <inkml:brushProperty name="color" value="#FF0066"/>
    </inkml:brush>
  </inkml:definitions>
  <inkml:trace contextRef="#ctx0" brushRef="#br0">1 13 12235,'0'0'90,"-1"0"1,1-1 0,0 1 0,0-1 0,0 1 0,0 0 0,0-1-1,0 1 1,0-1 0,0 1 0,0 0 0,0-1 0,0 1 0,0-1-1,1 1 1,-1 0 0,0-1 0,0 1 0,0 0 0,0-1-1,1 1 1,-1 0 0,0-1 0,0 1 0,1 0 0,-1-1 0,0 1-1,1 0 1,-1 0 0,0-1 0,1 1 0,-1 0 0,0 0 0,1 0-1,-1-1 1,0 1 0,1 0 0,-1 0 0,1 0 0,-1 0-1,0 0 1,1 0 0,-1 0 0,1 0 0,-1 0 0,0 0 0,1 0-1,-1 0 1,1 0 0,-1 0 0,0 0 0,1 0 0,-1 1 0,1-1-1,-1 0 1,3 2 149,0-1 0,-1 1-1,0-1 1,1 1 0,-1 0 0,0 0-1,3 2 1,0 2 41,-1 1-1,1-1 1,-1 1-1,0-1 1,-1 1-1,5 14 1,12 49 671,-12-35-607,9 35 75,6 25-1048,-20-87-1189,-3-15-2560,-1-5 3049</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5.044"/>
    </inkml:context>
    <inkml:brush xml:id="br0">
      <inkml:brushProperty name="width" value="0.05" units="cm"/>
      <inkml:brushProperty name="height" value="0.05" units="cm"/>
      <inkml:brushProperty name="color" value="#FF0066"/>
    </inkml:brush>
  </inkml:definitions>
  <inkml:trace contextRef="#ctx0" brushRef="#br0">1 375 10378,'14'-2'1391,"1"-1"0,-1 0 0,0-1 1,0-1-1,19-9 0,-27 12-1393,0-2 1,0 1 0,0-1-1,0 1 1,-1-1-1,0-1 1,1 1 0,-2-1-1,1 0 1,0 0-1,-1-1 1,0 1 0,5-11-1,-6 9-443,-1 1-1,-1-1 1,1 0-1,-1 0 1,0 1-1,0-1 0,-1 0 1,0 0-1,0 0 1,-3-12-1,0 5-368,0-1-1,-1 1 1,-11-26-1,6 19 1111,-1 1-1,-23-34 1,26 47 1041,7 7-1289,0 0-1,0 0 1,0 0 0,0 0 0,0 0 0,0 0 0,0 0 0,-1 0 0,1 0 0,0 0-1,0 0 1,0 0 0,0 0 0,0 0 0,0 0 0,0 0 0,0 0 0,0 0 0,-1 0 0,1 0-1,0 0 1,0 0 0,0 0 0,0 0 0,0 0 0,0 0 0,0 0 0,0 0 0,0 0-1,0 0 1,0 0 0,-1 1 0,1-1 0,0 0 0,0 0 0,0 0 0,0 0 0,0 0-1,0 0 1,0 0 0,0 0 0,0 0 0,0 1 0,0 0 239,0 1 1,0 0-1,0 0 1,0-1-1,0 1 0,0 0 1,1 0-1,0 2 1,35 96 3623,-12-37-2732,-20-51-1001,1 1-1,1-1 0,0 0 1,0 0-1,1 0 1,14 17-1,-18-25-341,1 0 1,1 0-1,-1 0 0,0-1 1,1 1-1,0-1 0,0 0 0,0 0 1,0-1-1,0 0 0,0 0 1,1 0-1,-1 0 0,1-1 1,0 0-1,-1 0 0,1 0 0,7-1 1,5-1 413,-4-4-302</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5.440"/>
    </inkml:context>
    <inkml:brush xml:id="br0">
      <inkml:brushProperty name="width" value="0.05" units="cm"/>
      <inkml:brushProperty name="height" value="0.05" units="cm"/>
      <inkml:brushProperty name="color" value="#FF0066"/>
    </inkml:brush>
  </inkml:definitions>
  <inkml:trace contextRef="#ctx0" brushRef="#br0">0 241 13443,'66'-118'7389,"-24"40"-5859,-39 74-1518,-2 2-25,1-1 0,-1 1 0,0 0 0,0 0 0,1-1 0,-2 1 0,1-1 0,0 1 1,0-1-1,-1 1 0,0-1 0,1 1 0,-1-4 0,0 6 1,0-1 0,-1 1 0,1 0 0,0 0 1,0 0-1,-1-1 0,1 1 0,0 0 0,0 0 0,-1 0 1,1 0-1,0-1 0,0 1 0,-1 0 0,1 0 0,0 0 1,-1 0-1,1 0 0,0 0 0,-1 0 0,1 0 0,0 0 0,-1 0 1,1 0-1,0 0 0,0 0 0,-1 0 0,1 0 0,0 0 1,-1 0-1,1 0 0,0 1 0,-1-1 0,1 0 0,0 0 1,0 0-1,-1 0 0,1 1 0,0-1 0,-12 9-229,7-2 223,0 0 0,0-1 1,1 1-1,-1 1 0,2-1 0,-1 1 0,1-1 1,-4 15-1,6-16 30,-1 0 0,1 0 0,0 1 0,0-1 0,1 0 1,0 1-1,0-1 0,0 0 0,1 0 0,0 1 0,4 11 0,-4-15-30,0 0 1,0-1-1,1 1 0,0-1 0,-1 1 0,1-1 1,0 1-1,0-1 0,1 0 0,-1 0 1,0 0-1,1 0 0,-1 0 0,1-1 0,-1 1 1,1-1-1,0 0 0,0 0 0,-1 0 0,1 0 1,0 0-1,0 0 0,0-1 0,0 1 0,0-1 1,0 0-1,0 0 0,6-1 0,-1 0-347,-1 0-1,1 0 0,-1-1 1,1 0-1,-1-1 0,0 1 1,0-1-1,0-1 0,0 1 1,8-7-1,11-13-724</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5.808"/>
    </inkml:context>
    <inkml:brush xml:id="br0">
      <inkml:brushProperty name="width" value="0.05" units="cm"/>
      <inkml:brushProperty name="height" value="0.05" units="cm"/>
      <inkml:brushProperty name="color" value="#FF0066"/>
    </inkml:brush>
  </inkml:definitions>
  <inkml:trace contextRef="#ctx0" brushRef="#br0">91 0 13667,'-9'7'878,"0"1"0,0 0 0,1 1 0,0 0 0,0 0 0,-6 10 0,11-13-779,-1-1 1,1 1-1,1 0 1,-1 0 0,1 0-1,0 0 1,0 0-1,0 1 1,1-1-1,0 0 1,0 1 0,1 9-1,0-14-92,0 0 0,1 0 0,-1 0 0,0 0 0,1 0 0,-1 0 0,1 0 0,0 0 1,0 0-1,0-1 0,0 1 0,0 0 0,0-1 0,0 1 0,0 0 0,1-1 0,-1 1 0,0-1 0,1 0 0,2 2 0,-2-2-7,-1 0-1,1-1 0,0 1 1,-1-1-1,1 1 1,0-1-1,0 0 1,-1 1-1,1-1 1,0 0-1,0 0 1,-1-1-1,1 1 1,0 0-1,0 0 1,-1-1-1,1 1 1,0-1-1,-1 1 1,1-1-1,0 0 0,-1 0 1,1 0-1,1-1 1,6-5-62,0 0 0,-1-1-1,0-1 1,0 1 0,11-17 0,-13 16-67,1 0 0,0 0 0,1 1 0,0 0 1,0 1-1,11-9 0,-18 16 118,0-1 0,0 1 0,0-1 0,0 1 0,0-1 0,0 1 0,0-1 0,1 1 0,-1 0 1,0 0-1,0-1 0,0 1 0,0 0 0,1 0 0,-1 0 0,0 0 0,0 1 0,0-1 0,0 0 0,1 0 0,0 1 0,1 1-47,0 0 0,0 0-1,0 0 1,0 0 0,4 4 0,-5-3-93,1-1 0,-1 0 1,1 0-1,-1 0 1,1 0-1,0-1 0,0 1 1,5 2-1,-2-3-157,-1 0 0,0-1 0,1 1 0,-1-1 0,0 0 0,1 0 0,-1-1 0,0 1 0,0-1 0,1 0-1,-1-1 1,0 0 0,0 1 0,9-6 0,13-8-257</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6.208"/>
    </inkml:context>
    <inkml:brush xml:id="br0">
      <inkml:brushProperty name="width" value="0.05" units="cm"/>
      <inkml:brushProperty name="height" value="0.05" units="cm"/>
      <inkml:brushProperty name="color" value="#FF0066"/>
    </inkml:brush>
  </inkml:definitions>
  <inkml:trace contextRef="#ctx0" brushRef="#br0">75 164 10794,'-5'3'498,"1"0"0,0 0-1,0 0 1,0 1 0,1-1-1,-1 1 1,1 0 0,-1 0 0,-3 7-1,-1 1 385,1 1 0,-6 15 0,13-26-814,-1 1-1,0-1 0,0 0 1,1 1-1,-1-1 0,1 0 1,-1 1-1,1-1 0,0 1 1,0-1-1,0 1 0,1-1 1,0 5-1,-1-6-56,1 0-1,-1 0 1,1 0 0,0 0-1,-1 0 1,1 0-1,0 0 1,0 0 0,0 0-1,0 0 1,-1 0 0,1 0-1,0-1 1,1 1-1,-1 0 1,0-1 0,0 1-1,0-1 1,0 1 0,0-1-1,1 1 1,-1-1-1,0 0 1,0 0 0,1 0-1,-1 0 1,0 0 0,3 0-1,0 0-39,0 0 0,-1 0 0,1-1-1,0 0 1,0 0 0,0 0 0,-1 0 0,1 0 0,0-1-1,-1 0 1,1 0 0,-1 0 0,0 0 0,3-2-1,-1-1 9,0 1 0,-1-1 0,0 1-1,0-1 1,0-1 0,-1 1 0,0 0-1,3-7 1,-1 0 25,0 1 0,-2-1 0,1 0 0,-2 0 1,1 0-1,-2 0 0,1 0 0,-2-19 0,0 16 7,-7-30 0,7 40-10,-1 1 0,-1 0 0,1 0 0,0-1 0,-1 1 0,0 0 0,0 0 0,0 1 0,-1-1-1,1 0 1,-5-4 0,7 8 2,-1-1-1,1 1 1,0 0-1,-1-1 1,1 1-1,-1 0 0,1-1 1,0 1-1,-1 0 1,1-1-1,-1 1 1,1 0-1,-1 0 0,1 0 1,-1 0-1,1-1 1,-1 1-1,1 0 1,-1 0-1,1 0 0,-1 0 1,1 0-1,-1 0 1,1 0-1,-1 0 0,1 0 1,-1 1-1,1-1 1,-1 0-1,1 0 1,-1 1-1,0 0 15,0 0 0,0 0-1,0 0 1,0 0 0,0 0 0,1 0-1,-1 0 1,0 0 0,1 1 0,-1-1 0,1 0-1,-1 2 1,-1 5 133,0 0-1,1 0 1,-1 11-1,2-12-45,0 1 1,1 0-1,0 0 1,0 0-1,0-1 1,1 1-1,0 0 1,1-1 0,0 0-1,6 12 1,-2-7-82,0-1 0,1 0 1,1 0-1,0-1 0,13 12 1,30 29-1881,-24-25 1025</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7.182"/>
    </inkml:context>
    <inkml:brush xml:id="br0">
      <inkml:brushProperty name="width" value="0.05" units="cm"/>
      <inkml:brushProperty name="height" value="0.05" units="cm"/>
      <inkml:brushProperty name="color" value="#FF0066"/>
    </inkml:brush>
  </inkml:definitions>
  <inkml:trace contextRef="#ctx0" brushRef="#br0">170 188 14043,'-3'0'221,"0"1"-1,0-1 1,0 1 0,-1 0 0,1-1-1,0 2 1,0-1 0,0 0-1,0 1 1,1-1 0,-1 1-1,0 0 1,1 0 0,-1 0 0,-4 5-1,-2 2 327,0 2-1,-10 16 1,16-22-454,-12 18 317,-21 41 0,31-54-381,1 2 1,-1-1-1,2 0 0,0 1 1,0-1-1,-1 17 0,4-27-27,0 1 0,-1-1 0,1 1 0,0-1 0,1 1 0,-1-1 0,0 1 0,0-1 0,1 1 0,-1-1 0,0 1 0,1-1 0,0 0 0,0 2 0,0-2-2,0 0 1,-1-1-1,1 1 1,0-1-1,0 0 1,0 1-1,-1-1 1,1 0-1,0 1 1,0-1-1,0 0 1,0 0-1,0 0 1,0 1-1,0-1 1,0 0-1,-1 0 1,1-1-1,0 1 1,0 0-1,0 0 1,0 0-1,0-1 1,0 1-1,0 0 1,0-1-1,7-2 3,0-1 0,0 1 0,-1-1 1,1-1-1,-1 1 0,0-1 0,-1 0 0,7-7 0,46-53-8,-30 31-26,-27 31 19,1 0 1,0 0-1,0 0 0,0 1 0,0-1 1,0 1-1,6-3 0,-8 4 8,1 1 0,-1-1 1,0 1-1,0 0 0,0-1 0,1 1 1,-1 0-1,0 0 0,1 0 0,-1 0 0,0 0 1,0 0-1,1 1 0,-1-1 0,0 0 1,0 1-1,1-1 0,-1 1 0,0-1 0,0 1 1,0-1-1,0 1 0,0 0 0,0 0 1,0-1-1,2 3 0,8 9 25,0 2 0,0-1 0,-1 1 0,-1 1 0,14 29 0,5 7 285,20 24 443,-23-37-403,-1 1 0,25 57 0,-48-92-341,1-1 1,0 1-1,-1 0 0,0 0 1,0 0-1,0 0 0,0 0 1,-1 0-1,1 0 0,-1 0 1,0 0-1,0 1 0,-2 4 1,2-8-5,0-1 1,0 1-1,0-1 1,0 1-1,0-1 1,-1 1-1,1-1 1,0 0-1,0 1 1,-1-1-1,1 1 1,0-1-1,-1 0 1,1 1-1,0-1 1,-1 0-1,1 1 1,0-1-1,-1 0 1,1 0-1,-1 1 1,1-1-1,0 0 1,-1 0-1,1 0 0,-1 0 1,1 1-1,-1-1 1,1 0-1,-1 0 1,-1-1 1,1 1 1,0 0-1,0-1 0,-1 1 0,1 0 1,0-1-1,0 0 0,0 1 1,-1-1-1,1 0 0,-1-1 1,-4-3 9,0 0 1,-8-12-1,13 17-13,-12-18-69,0-1 0,1 0-1,1-1 1,1 0 0,1 0-1,0-1 1,2 0 0,-6-27-1,4 4-58,1 0 0,3-1-1,-1-50 1,6 95 128,0-20 10,2-23 1,-1 39 2,-1-1 0,1 0 0,0 1 0,0-1 0,1 1 0,-1 0 0,1-1 0,0 1 0,0 0 0,5-7 0,-6 10 2,0 0-1,0 0 1,0 0 0,0 0-1,0 0 1,0 0 0,0 0-1,1 0 1,-1 1 0,0-1-1,1 0 1,-1 1 0,0-1-1,1 1 1,-1 0-1,1-1 1,-1 1 0,1 0-1,-1 0 1,0 0 0,1 0-1,-1 0 1,1 0 0,-1 0-1,1 0 1,-1 1 0,1-1-1,-1 1 1,0-1 0,1 1-1,-1-1 1,0 1 0,1 0-1,-1 0 1,1 1 0,6 3 72,-1 0 0,-1 1 0,1 0 0,8 11 0,-11-13-55,15 20 132,17 19 65,-32-40-201,-1 1 0,1-1 0,0 0 0,0 0-1,0 0 1,0-1 0,1 1 0,6 1 0,-8-3-11,0 0 0,0-1 0,0 0-1,0 1 1,0-1 0,0 0 0,0-1 0,0 1 0,1-1-1,-1 1 1,0-1 0,0 0 0,0 0 0,-1 0 0,1-1 0,0 1-1,0-1 1,-1 1 0,5-4 0,2-2 20,0-1 0,-1 0 0,0 0 1,8-10-1,-5 2-12,0 0 0,0-1 1,-2 0-1,0 0 0,-1-1 1,-1 0-1,-1-1 0,0 0 1,5-30-1,-12 56-84,2 0 0,-1 1 0,1-1-1,2 8 1,-2-11 60,0 0-1,0-1 1,1 1-1,-1 0 1,1-1-1,0 0 1,0 1-1,0-1 1,1 0-1,-1 0 0,1 0 1,0 0-1,0 0 1,0-1-1,4 4 1,-5-5 10,1 1 0,-1-1 0,1 0 0,-1 0-1,1 0 1,-1 0 0,1 0 0,0-1 0,-1 1 0,1-1 0,0 1 0,0-1 0,-1 0 0,1 0 0,0 0-1,-1-1 1,1 1 0,0-1 0,0 1 0,-1-1 0,1 0 0,3-2 0,-1 0 47,0 0 0,0 0 0,0-1 0,-1 0 0,0 0 1,1 0-1,-1 0 0,-1-1 0,1 0 0,-1 0 0,0 0 0,0 0 1,0 0-1,-1 0 0,3-9 0,-4 12-43,0-1 0,0 0-1,0 0 1,-1 0 0,1 0 0,-1 0 0,0 0-1,0 0 1,0 0 0,0 0 0,0 0 0,-1 0 0,1 0-1,-1 0 1,0 0 0,0 1 0,0-1 0,0 0-1,-1 0 1,1 1 0,-1-1 0,1 1 0,-1-1 0,0 1-1,0 0 1,0 0 0,0 0 0,-1 0 0,1 0-1,0 0 1,-6-2 0,5 2-104,-1 0-1,0 1 0,0 0 1,0 0-1,1 0 1,-1 0-1,0 1 1,0-1-1,0 1 1,0 0-1,0 0 1,0 1-1,-4 0 1,4 0-255,1-1 0,0 1 1,0 0-1,0 0 1,0 0-1,1 1 0,-1-1 1,0 1-1,1 0 1,-5 2-1,2 5-1694,8 0 697</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17.989"/>
    </inkml:context>
    <inkml:brush xml:id="br0">
      <inkml:brushProperty name="width" value="0.05" units="cm"/>
      <inkml:brushProperty name="height" value="0.05" units="cm"/>
      <inkml:brushProperty name="color" value="#FF0066"/>
    </inkml:brush>
  </inkml:definitions>
  <inkml:trace contextRef="#ctx0" brushRef="#br0">0 489 14307,'0'7'1274,"1"0"-1,0-1 1,0 1 0,0 0-1,5 12 1,-6-17-1217,1 0 0,0 0 0,0 0 0,-1 0 0,2 0 0,-1 0 1,0-1-1,0 1 0,0 0 0,1 0 0,-1-1 0,1 1 0,0-1 0,-1 0 0,1 1 0,0-1 1,0 0-1,0 0 0,-1 0 0,1 0 0,0 0 0,3 0 0,-3-1-31,0 0-1,0 0 0,0 0 0,0-1 1,0 1-1,0-1 0,-1 1 0,1-1 1,0 0-1,0 0 0,0 0 0,3-2 1,20-16 118,-24 19-143,3-4-86,0-1 1,0 0-1,0 0 1,-1 0 0,1 0-1,-1 0 1,-1-1-1,1 0 1,-1 1-1,1-1 1,1-11-1,-1 8-282,0-1 0,1 1 0,7-15 0,-7 15 200,-4 8 161,0 0 0,0 1 0,1-1 0,-1 0 0,0 0 0,0 1 0,1-1 0,-1 0 0,0 1 0,1-1 0,-1 0 0,0 1 0,1-1 0,-1 1 1,1-1-1,-1 1 0,1-1 0,0 1 0,-1-1 0,1 1 0,-1-1 0,1 1 0,0 0 0,-1-1 0,1 1 0,0 0 0,-1 0 0,1-1 0,0 1 0,0 0 0,1 0 0,18 2-1,-15-1 17,-1 0 0,1 0-1,-1-1 1,1 0 0,0 0 0,-1 0-1,1 0 1,-1-1 0,1 0 0,-1 0-1,1 0 1,-1 0 0,1-1-1,7-4 1,16-16 52,-23 18-53,0-1 0,0 1-1,0 0 1,0 1-1,1-1 1,0 1-1,9-4 1,-13 7 1,0 0 0,0-1 0,0 1 0,0 0 0,0 0 1,0 1-1,0-1 0,1 0 0,-1 1 0,0-1 0,0 1 0,0 0 0,-1-1 0,1 1 1,0 0-1,0 0 0,0 0 0,0 1 0,-1-1 0,1 0 0,-1 1 0,3 1 0,3 5 44,0 0-1,0 1 0,5 9 0,-9-13-23,21 31 514,-1 1 1,35 78-1,-51-84-288,-7-29-226,0-1-1,1 1 1,-1 0 0,0 0-1,0-1 1,0 1-1,-1 0 1,1-1 0,0 1-1,-1 0 1,1 0 0,-1-1-1,0 1 1,0 1-1,0-3-18,1 1-1,0-1 0,-1 0 0,1 0 1,0 0-1,0 0 0,-1 0 0,1 0 1,0 1-1,-1-1 0,1 0 0,0 0 0,-1 0 1,1 0-1,0 0 0,-1 0 0,1-1 1,0 1-1,-1 0 0,1 0 0,0 0 1,-1 0-1,1 0 0,0 0 0,-1 0 0,1-1 1,0 1-1,0 0 0,-1 0 0,1 0 1,0-1-1,0 1 0,-1 0 0,1 0 1,0-1-1,0 1 0,0 0 0,-1-1 0,1 1 1,0 0-1,0-1 0,-9-13 136,9 14-137,-7-16 55,0-1 0,0 0 0,2 0 0,-4-18 0,-9-74-118,16 94 45,-14-134-401,14 115 229,2 0 0,5-48 1,-4 75 166,0 0 0,0 0 0,1 1 0,0-1 0,1 0 1,-1 1-1,1-1 0,0 1 0,7-10 0,-8 14 24,-1 0 0,1 0 1,0 0-1,0 0 0,0 1 0,0-1 0,0 1 0,0-1 1,0 1-1,0 0 0,0 0 0,1 0 0,-1 0 1,0 0-1,1 1 0,-1-1 0,1 0 0,-1 1 0,1 0 1,-1 0-1,1 0 0,-1 0 0,1 0 0,-1 0 1,1 1-1,-1-1 0,1 1 0,-1 0 0,4 1 0,-1 0 63,1 1 0,-1 0 0,0 0 0,0 1 0,0-1 0,0 1 0,0 0 0,-1 1 0,0-1 0,0 1 0,0 0 0,-1 0 0,1 0 0,4 10 0,-3-5 64,-1 0 0,0 0 0,0 1 0,-1 0 0,0 0-1,-1 0 1,1 14 0,-3-17-88,0 0 0,0 0 0,-1-1-1,0 1 1,-1 0 0,0-1 0,0 1-1,-1-1 1,1 1 0,-2-1 0,1 0-1,-8 11 1,5-9-46,0 0 0,-1-1 0,0-1 0,-1 1 0,1-1 1,-1 0-1,0-1 0,-19 12 0,22-16-150,0 1 0,-1-1 0,1 0 0,-1 0 0,1 0 0,-1-1 0,-10 1 0,14-2 141,0 1 1,1-1-1,-1 0 0,0 0 1,0 0-1,1-1 0,-1 1 1,0 0-1,0-1 0,1 1 1,-1-1-1,1 1 0,-1-1 1,0 0-1,1 0 0,-1 0 1,1 0-1,0 0 0,-1 0 1,1 0-1,0 0 0,0 0 1,-1-1-1,1 1 0,0-1 1,0 1-1,0-1 0,1 1 1,-2-3-1,-4-26 91</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23.435"/>
    </inkml:context>
    <inkml:brush xml:id="br0">
      <inkml:brushProperty name="width" value="0.05" units="cm"/>
      <inkml:brushProperty name="height" value="0.05" units="cm"/>
      <inkml:brushProperty name="color" value="#FF0066"/>
    </inkml:brush>
  </inkml:definitions>
  <inkml:trace contextRef="#ctx0" brushRef="#br0">1 116 9658,'2'-14'4645,"-1"12"-4496,-1 1 0,1 0 0,0 0 0,0 0 0,0 0-1,0 0 1,-1 0 0,1 0 0,0 0 0,1 1 0,-1-1 0,0 0 0,0 1 0,0-1 0,3 0 0,6-3 213,0 2-1,1-1 1,-1 1-1,1 1 1,0 0-1,-1 1 1,18 1-1,7-1 131,389-34 1676,-283 20-1202,-69 11-471,0 3 0,98 12 0,-163-11-493,5 0-138,-1 0 0,20-2 0,-27 1-136,0-1 0,0 1 0,0-1-1,-1 0 1,1-1 0,0 1 0,0-1-1,-1 0 1,1 0 0,5-4 0,12-13-1069</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1.739"/>
    </inkml:context>
    <inkml:brush xml:id="br0">
      <inkml:brushProperty name="width" value="0.05" units="cm"/>
      <inkml:brushProperty name="height" value="0.05" units="cm"/>
      <inkml:brushProperty name="color" value="#FF0066"/>
    </inkml:brush>
  </inkml:definitions>
  <inkml:trace contextRef="#ctx0" brushRef="#br0">0 13 12923,'1'0'192,"-1"-1"1,1 0 0,0 0-1,-1 0 1,1 0-1,0 1 1,-1-1-1,1 0 1,0 0 0,0 1-1,0-1 1,0 1-1,0-1 1,0 1 0,-1-1-1,1 1 1,0 0-1,0-1 1,1 1 0,-1 0-1,0 0 1,0-1-1,0 1 1,0 0 0,0 0-1,0 0 1,0 1-1,0-1 1,0 0-1,0 0 1,0 0 0,0 1-1,0-1 1,0 1-1,0-1 1,1 2 0,4 0 281,0 2 1,-1-1 0,0 0-1,10 9 1,1 4 33,0 0-1,-1 2 0,-1 0 1,0 0-1,-1 2 1,-1-1-1,15 38 1,-8-12-227,-2 1 0,16 76 1,-21-72-311,-3 2 0,-2-1 0,-3 1 0,-2 84-1,-3-129-282,0 0-1,0 0 0,-3 9 0,4-15 143,-1 0 0,1 0 0,-1 1 0,1-1 0,-1 0 1,0 0-1,1 0 0,-1 0 0,0 0 0,-1 2 0,1-3 56,1 0 0,0 0-1,-1 1 1,1-1 0,0 0 0,-1 0 0,1 0 0,-1 0 0,1 0 0,0 0-1,-1 1 1,1-1 0,-1 0 0,1 0 0,0 0 0,-1 0 0,1 0 0,-1-1-1,1 1 1,0 0 0,-1 0 0,1 0 0,0 0 0,-1 0 0,1 0 0,-1-1-1,1 1 1,0 0 0,-1 0 0,1-1 0,0 1 0,-1-1 0,-4-10-4222,2-2 1669</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2.127"/>
    </inkml:context>
    <inkml:brush xml:id="br0">
      <inkml:brushProperty name="width" value="0.05" units="cm"/>
      <inkml:brushProperty name="height" value="0.05" units="cm"/>
      <inkml:brushProperty name="color" value="#FF0066"/>
    </inkml:brush>
  </inkml:definitions>
  <inkml:trace contextRef="#ctx0" brushRef="#br0">46 110 13603,'-2'1'345,"0"1"-1,0-1 1,0 1 0,1 0-1,-1 0 1,1-1 0,-1 1-1,1 0 1,0 1 0,0-1-1,-2 3 1,-7 29 1402,5-14-981,2-9-497,1-1 0,0 1-1,0 0 1,1 0-1,1 0 1,1 15 0,1-15 2,-2-11-264,0 0-1,1 0 1,-1 0 0,0 0-1,0 0 1,0 0-1,0 1 1,0-1-1,0 0 1,1 0-1,-1 0 1,0 0 0,0 0-1,0 0 1,0 0-1,0 0 1,0 0-1,1 0 1,-1 0-1,0 0 1,0 0 0,0-1-1,0 1 1,0 0-1,0 0 1,1 0-1,-1 0 1,0 0-1,0 0 1,0 0 0,0 0-1,0 0 1,0 0-1,0 0 1,0-1-1,1 1 1,-1 0-1,0 0 1,0 0 0,0 0-1,9-20 205,-3-2-131,3-37 0,-1 2-42,-7 51-34,2-8 8,0 0-1,0 0 1,1 0-1,1 1 1,11-22 0,-15 33 3,0 1 0,0-1 0,0 1 0,0-1 0,1 1 0,-1 0 0,1-1 0,-1 1 0,1 0 0,-1 0 0,1 0 0,0 0 1,-1 0-1,1 0 0,0 1 0,0-1 0,0 1 0,-1-1 0,1 1 0,0 0 0,0-1 0,0 1 0,0 0 0,0 0 0,0 1 1,0-1-1,0 0 0,0 1 0,-1-1 0,1 1 0,0-1 0,2 2 0,6 2-33,-1 1 0,0 0 0,0 0 1,13 11-1,-17-12-121,23 16-610,7 3 278</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40.906"/>
    </inkml:context>
    <inkml:brush xml:id="br0">
      <inkml:brushProperty name="width" value="0.05" units="cm"/>
      <inkml:brushProperty name="height" value="0.05" units="cm"/>
      <inkml:brushProperty name="color" value="#FF0066"/>
    </inkml:brush>
  </inkml:definitions>
  <inkml:trace contextRef="#ctx0" brushRef="#br0">1 550 15923,'3'-2'1321,"5"-6"719,5-6-119,9-11-401,10-7-248,1-4-376,-1 1-288,-2 5-311,-7 4-281,1 4-897,0 2-463,-5 2-1401,-2 1-95,-10 7 1504</inkml:trace>
  <inkml:trace contextRef="#ctx0" brushRef="#br0" timeOffset="1">432 211 13083,'40'33'4419,"-23"-20"-1665,25 25 0,-38-33-2493,1 0 1,-1 1 0,0-1-1,0 1 1,-1 0-1,0 0 1,0 0-1,0 1 1,2 7-1,-5-14-257,0 1 0,0-1 0,1 0 0,-1 1 0,0-1 0,0 0-1,0 1 1,0-1 0,0 0 0,0 1 0,0-1 0,0 0-1,0 1 1,0-1 0,0 0 0,0 1 0,0-1 0,0 0-1,0 1 1,-1-1 0,1 0 0,0 1 0,0-1 0,0 0-1,0 0 1,0 1 0,-1-1 0,1 0 0,0 1 0,-1-1-3,1 0 0,-1 0 1,1-1-1,0 1 1,-1 0-1,1 0 0,-1 0 1,1 0-1,0 0 0,-1-1 1,1 1-1,-1 0 0,1 0 1,0 0-1,-1-1 1,1 1-1,0 0 0,0-1 1,-1 1-1,1 0 0,0-1 1,0 1-1,-1 0 0,1-1 1,0 0-1,-10-16-2,1 0 0,1 0 0,0-1-1,2-1 1,0 1 0,1-1 0,1 0 0,-2-21 0,5 33-38,0 0 0,1 0 0,0 0 1,1 0-1,0 0 0,0 0 0,0 1 1,1-1-1,0 0 0,0 1 0,0-1 1,1 1-1,0 0 0,1-1 1,-1 2-1,1-1 0,0 0 0,1 1 1,-1 0-1,1 0 0,0 0 0,6-4 1,-5 4-266,-2 2-446,0 0-1,0 0 1,0 0 0,1 0 0,-1 1 0,1 0-1,5-2 1,7-1-495</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2.905"/>
    </inkml:context>
    <inkml:brush xml:id="br0">
      <inkml:brushProperty name="width" value="0.05" units="cm"/>
      <inkml:brushProperty name="height" value="0.05" units="cm"/>
      <inkml:brushProperty name="color" value="#FF0066"/>
    </inkml:brush>
  </inkml:definitions>
  <inkml:trace contextRef="#ctx0" brushRef="#br0">47 42 11346,'0'-6'480,"0"4"-228,0 0 1,0 0-1,1 1 0,-1-1 0,-1 0 0,1 0 1,0 0-1,0 1 0,-1-1 0,1 0 1,-1 0-1,1 1 0,-1-1 0,0 0 0,1 1 1,-1-1-1,0 1 0,-2-2 0,3 2-200,0 1 0,0 0 0,-1 0 0,1 0-1,0 0 1,0 0 0,-1 0 0,1-1 0,0 1 0,0 0-1,-1 0 1,1 0 0,0 0 0,0 0 0,-1 0-1,1 0 1,0 0 0,-1 0 0,1 0 0,0 0 0,0 0-1,-1 1 1,1-1 0,0 0 0,0 0 0,-1 0 0,1 0-1,0 0 1,0 0 0,-1 1 0,1-1 0,0 0 0,0 0-1,0 0 1,0 1 0,-1-1 0,1 0 0,0 0 0,0 1-1,0-1 1,-7 13 868,2 2-583,1 1 0,1-1 0,0 1 0,-1 17 0,2 64 376,2-90-649,0 10 89,0 0 0,2 0 1,0 0-1,6 25 0,-6-38-114,-1 0-1,1 1 1,0-1-1,0 0 1,0 0-1,0 0 1,1 0 0,0-1-1,4 6 1,-5-7-24,0 0 0,0-1 0,1 1 0,-1-1 0,0 0 0,0 1 0,1-1 0,-1 0 0,1-1 0,-1 1 0,1 0 0,-1-1 0,1 1 0,-1-1 0,1 0 0,-1 0 0,1 0 0,3 0 0,-1-1-2,-1 0-1,1 0 1,-1-1 0,1 0-1,-1 0 1,1 0-1,-1 0 1,0 0-1,0-1 1,0 0 0,0 0-1,0 0 1,-1 0-1,0-1 1,1 1-1,-1-1 1,0 0-1,-1 0 1,5-7 0,-1-1 60,1-1 0,-2 0 0,0 0 0,0 0 0,4-22 0,-8 25-29,0 1 0,0 0 0,-1 0 0,0 0 0,-1-1 0,0 1 0,0 0 0,-1 0 0,0 0 0,-1 0 0,1 0 0,-2 1 0,-6-14 0,7 17-216,1 0 1,-1 1-1,0-1 1,0 1-1,-1 0 0,0 0 1,1 0-1,-1 1 1,0-1-1,-1 1 1,1 0-1,-1 0 1,1 0-1,-1 1 1,0-1-1,0 1 0,0 0 1,0 1-1,0-1 1,0 1-1,-1 0 1,1 0-1,0 1 1,-8 0-1,0 1-1703,11-1 711</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3.292"/>
    </inkml:context>
    <inkml:brush xml:id="br0">
      <inkml:brushProperty name="width" value="0.05" units="cm"/>
      <inkml:brushProperty name="height" value="0.05" units="cm"/>
      <inkml:brushProperty name="color" value="#FF0066"/>
    </inkml:brush>
  </inkml:definitions>
  <inkml:trace contextRef="#ctx0" brushRef="#br0">0 268 12371,'27'23'4063,"36"39"-1,-60-58-3687,0-1-1,0 0 0,1 0 1,0 0-1,6 3 0,-10-6-350,0 0 1,1 0-1,-1 0 0,0 0 1,0 0-1,0 0 0,0 0 1,1 0-1,-1 0 0,0 0 0,0 0 1,0 0-1,0 0 0,1 0 1,-1 0-1,0 0 0,0-1 1,0 1-1,0 0 0,0 0 0,1 0 1,-1 0-1,0 0 0,0 0 1,0-1-1,0 1 0,0 0 1,0 0-1,0 0 0,0 0 0,0-1 1,0 1-1,1 0 0,-1 0 1,0 0-1,0-1 0,0 1 1,0 0-1,0 0 0,0 0 0,0 0 1,-1-1-1,1 1 0,0 0 1,0 0-1,0 0 0,0 0 1,0-1-1,0 1 0,0 0 0,0 0 1,-2-11 282,-4-16 190,-3-8-279,1 0 0,2-1 0,-2-47 1,8 73-215,1 1-1,0 0 1,0-1 0,1 1-1,0 0 1,1 0 0,4-11 0,-5 17-232,-1-1 0,1 1 0,0 0 0,0-1 1,0 1-1,0 0 0,0 0 0,1 0 0,-1 1 0,1-1 1,0 1-1,0-1 0,0 1 0,0 0 0,0 0 1,1 0-1,-1 0 0,1 1 0,-1-1 0,7-1 0,8 1-1168</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4.947"/>
    </inkml:context>
    <inkml:brush xml:id="br0">
      <inkml:brushProperty name="width" value="0.05" units="cm"/>
      <inkml:brushProperty name="height" value="0.05" units="cm"/>
      <inkml:brushProperty name="color" value="#FF0066"/>
    </inkml:brush>
  </inkml:definitions>
  <inkml:trace contextRef="#ctx0" brushRef="#br0">103 1171 11787,'-2'1'517,"-1"-1"0,0 0 1,0 0-1,0 1 1,1 0-1,-1 0 0,0-1 1,1 1-1,-1 1 0,0-1 1,1 0-1,-5 4 1,4-2-167,-1 0 1,0 0-1,1 1 1,-1 0-1,1 0 1,-4 7-1,1-1-132,1 1 0,0-1 0,1 1 0,0 0-1,-4 17 1,7-23-131,0 1 0,1-1 1,-1 1-1,1-1 0,0 1 0,0-1 0,1 1 0,1 9 0,-1-13-71,-1 0-1,1 0 1,0 0-1,0 0 0,0 0 1,0 0-1,0 0 1,0 0-1,0-1 1,1 1-1,-1 0 0,1-1 1,-1 1-1,1-1 1,-1 0-1,1 1 1,0-1-1,0 0 0,0 0 1,0 0-1,0 0 1,0-1-1,0 1 1,0 0-1,3 0 0,-3-1-14,0 0 1,-1 0-1,1 0 0,0 0 0,-1 0 0,1 0 0,0 0 0,0-1 0,-1 1 0,1 0 0,0-1 0,-1 0 0,1 1 0,-1-1 0,4-2 0,-2 1 1,0 0 0,-1-1 1,1 1-1,-1-1 0,1 0 0,-1 0 0,3-3 0,0-4 7,0 0 0,0 0 1,-1 0-1,3-12 1,-1 1 4,-2 0-1,0-1 1,-1 0 0,-1 0 0,-1 0 0,-1 0 0,-1 0 0,-5-28 0,-3 6 6,-1 1 1,-2 1 0,-20-47 0,29 80-4,2 5 20,0 1 1,-1-1-1,1 1 0,0 0 0,-1 0 0,0 0 0,0 0 0,0 0 0,0 0 0,0 0 0,-4-3 0,6 6-26,0 0 0,0 0 0,0 0 0,0 0 0,-1 0 0,1 0 0,0 0 0,0 0 0,0 0 0,0 0 0,0 0 0,0 0 0,0 0 0,0 0 0,-1 0 0,1 0 0,0 0 0,0 0 0,0 0 0,0 0 0,0 0 0,0 0 0,0 0 0,-1 0 0,1 0 0,0 0 0,0 0 0,0 0 0,0 0 0,0 0 0,0 0 0,0 0 0,0 0 1,0 0-1,-1 0 0,1 0 0,0 1 0,0-1 0,0 0 0,0 0 0,0 0 0,0 0 0,0 0 0,0 0 0,0 0 0,0 0 0,-2 9 254,3 5-40,4 10-121,0 0-1,2-1 0,1 0 0,1 0 0,1-1 1,0 0-1,23 33 0,-27-46-98,0 0 0,0-1 1,1 0-1,0 0 0,1 0 0,-1-1 0,2 0 1,11 7-1,-16-11-4,0-1 0,-1 0 0,1-1 0,0 1 0,0-1 0,0 1 0,0-1 0,1 0 0,-1-1 0,0 1 0,0-1 1,0 0-1,1 0 0,-1 0 0,0 0 0,0-1 0,1 0 0,-1 0 0,0 0 0,0 0 0,0-1 0,0 1 0,4-4 0,-2 2 5,-1-1-1,0-1 1,0 1-1,0-1 1,-1 0-1,1 0 1,-1 0-1,0 0 1,-1-1-1,1 1 1,-1-1-1,0 0 0,-1 0 1,1-1-1,2-11 1,-4 14-4,0-1 0,0 1 0,0 0 0,0-1-1,-1 1 1,0-1 0,0 0 0,0 1 0,-1-1 0,1 1 0,-1-1 0,0 1 0,0 0 0,-1-1 0,1 1-1,-1 0 1,0 0 0,0 0 0,-1 0 0,1 0 0,-1 1 0,0-1 0,-5-5 0,5 7-11,1 0 0,-1 1 0,1-1 0,-1 1 1,0 0-1,0-1 0,0 1 0,0 1 1,0-1-1,0 0 0,-4 0 0,6 1 5,-1 0 0,1 0 0,-1 0 0,1 0 0,-1 0 1,0 0-1,1 0 0,-1 1 0,1-1 0,0 0 0,-1 1 0,1-1 0,-1 1 0,1 0 0,0-1 0,-1 1 0,1 0 0,0 0 0,0 0 0,-1 0 0,1 0 0,0 0 1,-1 2-1,2-2 1,-1 0 1,1 0 0,0 0 0,-1 0 0,1 0-1,0 0 1,0 0 0,0 0 0,0 0 0,0 0-1,0 0 1,0 0 0,0 0 0,1 0 0,-1 0-1,0 1 1,0-1 0,1 0 0,-1-1 0,1 1-1,-1 0 1,1 0 0,-1 0 0,1 0 0,0 0-1,0 0 1,-1-1 0,1 1 0,0 0 0,0 0 0,1 0-1,2 3 4,1-1 0,-1 0 0,1 1 1,7 2-1,-4-3 16,-1 0 1,0-1 0,1 0 0,-1-1 0,1 1 0,-1-2 0,1 1 0,0-1-1,0 0 1,-1 0 0,1-1 0,-1 0 0,1-1 0,0 1 0,-1-1 0,0-1-1,10-4 1,-10 4 1,0 0 1,0 0-1,-1-1 0,1 0 0,-1-1 0,0 1 1,0-1-1,-1 0 0,1-1 0,-1 0 0,0 1 0,-1-1 1,1-1-1,-1 1 0,-1-1 0,1 0 0,3-9 0,-5 8-16,-1 1-1,0-1 1,0 0-1,0 1 1,-1-1-1,-1 0 1,1 1-1,-3-15 1,2 19 0,1 3-3,0 0 0,0-1 0,0 1-1,0-1 1,0 1 0,0 0 0,0-1-1,1 1 1,-1 0 0,0-1 0,0 1-1,0 0 1,0-1 0,1 1 0,-1 0-1,0 0 1,0-1 0,1 1 0,-1 0-1,0 0 1,0-1 0,1 1 0,-1 0-1,0 0 1,1 0 0,-1-1 0,0 1-1,1 0 1,-1 0 0,0 0 0,1 0-1,-1 0 1,0 0 0,1 0 0,-1 0-1,0 0 1,1 0 0,-1 0 0,1 0-1,-1 0 1,0 0 0,1 0 0,-1 0-1,0 0 1,1 0 0,-1 1 0,1-1-1,16 5 34,-13-3-6,1 0 0,0 0 1,0 0-1,0-1 0,0 0 1,0 0-1,0 0 0,0-1 0,0 0 1,0 0-1,0 0 0,0 0 1,7-2-1,-8 1-21,0 0 1,-1-1-1,1 1 0,0-1 1,-1 0-1,0 0 0,1 0 1,-1-1-1,0 1 0,0-1 1,0 0-1,0 1 0,-1-1 1,1-1-1,-1 1 0,1 0 1,2-6-1,-4 6-6,11-11-5,-3 7 25,-8 7-21,0-1 0,0 1 0,0-1 0,0 1 1,0-1-1,-1 0 0,1 1 0,0-1 1,0 0-1,-1 0 0,1 0 0,0 0 1,-1 0-1,1 0 0,0-1 0,11-17 7,-6 11-8,-6 8 0,-1 0 1,1 0 0,0 0 0,-1 0 0,1-1 0,0 1 0,0 0 0,-1 0 0,1-1 0,0 1-1,0 0 1,-1 0 0,1-1 0,0 1 0,0 0 0,0 0 0,0-1 0,-1 1 0,1 0 0,0-1-1,0 1 1,0 0 0,0-1 0,0 1 0,0 0 0,0-1 0,0 1 0,0 0 0,0-1 0,0 1-1,0 0 1,0-1 0,0 1 0,0 0 0,0 0 0,0-1 0,0 1 0,1 0 0,-1-1 0,1-4 1,0 1 0,0-1 0,-1 0 1,1 1-1,-1-1 0,0 0 0,-1-4 1,1-21 1,2 16-3,0 4 2,0 0-1,-2-1 1,1 1-1,-1-1 1,-2-12-1,2 22 0,0 0-1,-1-1 1,1 1-1,-1 0 1,1 0-1,-1-1 0,1 1 1,-1 0-1,0 0 1,0 0-1,0 0 1,1 0-1,-1 0 1,0 0-1,-2-1 1,3 1-2,-1 1 1,1 0 0,-1 0-1,1-1 1,-1 1 0,1 0 0,-1 0-1,0 0 1,1 0 0,-1 0 0,1 0-1,-1 0 1,1 0 0,-1 0 0,1 0-1,-1 0 1,1 0 0,-1 0 0,1 0-1,-1 1 1,1-1 0,-1 0-1,1 0 1,-1 1 0,1-1 0,-1 0-1,1 0 1,0 1 0,-1-1 0,1 1-1,-1-1 1,1 0 0,0 1 0,-1-1-1,1 1 1,0-1 0,0 1 0,-1-1-1,1 1 1,0-1 0,0 1-1,0 0 1,-3 4-1,1 0 0,1 0-1,-1 0 1,1 0 0,0 1-1,0-1 1,0 1 0,1-1-1,0 1 1,0-1 0,0 0-1,1 1 1,0-1 0,0 1-1,0-1 1,0 0 0,1 0-1,0 0 1,4 8 0,-5-12 0,0 0 1,0 0 0,0 0-1,0 0 1,0 0 0,0 0 0,1 0-1,-1 0 1,0 0 0,1 0 0,-1-1-1,0 1 1,1-1 0,-1 1-1,1-1 1,-1 1 0,1-1 0,-1 0-1,1 0 1,-1 0 0,1 0 0,-1 0-1,1 0 1,-1 0 0,1 0-1,-1-1 1,1 1 0,-1 0 0,1-1-1,-1 1 1,1-1 0,-1 0 0,2 0-1,3-3-2,0 1 0,0-1 1,0 0-1,-1 0 0,10-10 0,6-10 12,0-1 1,-1-1-1,-2-1 0,0-1 1,-2 0-1,13-33 0,-26 55-7,-2 3 0,1 0-1,-1 1 0,0-1 0,0 0 1,0 0-1,-1 0 0,1 0 0,0-5 1,-6 17-13,1 1 1,-6 17 0,6-13 12,0 1 0,-2 15 0,6-26-1,-1-1-1,1 0 1,0 0-1,0 0 1,0 0-1,0 1 1,0-1-1,1 0 1,-1 0-1,1 0 1,0 0-1,0 0 1,0 0-1,1 0 1,-1 0-1,4 4 1,-5-6-2,1 0 1,0 0 0,-1-1 0,1 1 0,0 0-1,0-1 1,0 1 0,0-1 0,0 1 0,0-1 0,0 1-1,0-1 1,0 0 0,0 0 0,0 1 0,0-1-1,0 0 1,0 0 0,0 0 0,0 0 0,2 0-1,-1-1 1,0 1 0,0-1 0,0 0-1,0 0 1,0 0 0,0 0 0,0 0 0,0 0-1,3-3 1,1-2 2,0 1 0,0-2 0,-1 1-1,7-10 1,-2 0 8,-1 0 0,0 0-1,-1-1 1,0 0-1,8-34 1,-13 39-4,0 0-1,-2 0 1,1 0 0,-2 0-1,1-1 1,-2 1 0,0 0-1,0 0 1,-1 0 0,-4-12-1,-3-7-6,-2 0 0,-25-48-1,19 53-18,17 25 20,0 1-1,0-1 1,-1 1-1,1 0 1,0-1-1,0 1 1,-1-1-1,1 1 1,0 0-1,-1-1 0,1 1 1,0 0-1,-1 0 1,1-1-1,-1 1 1,1 0-1,0 0 1,-1-1-1,1 1 1,-1 0-1,1 0 1,-1 0-1,1 0 1,-1 0-1,1 0 1,-1 0-1,1 0 1,-1 0-1,1 0 1,-1 0-1,1 0 0,-1 0 1,1 0-1,0 0 1,-1 0-1,1 1 1,-1-1-1,1 0 1,-1 0-1,1 1 1,0-1-1,-1 0 1,1 0-1,0 1 1,-1-1-1,1 0 1,0 1-1,-1-1 1,1 1-1,0-1 0,0 0 1,-1 1-1,1-1 1,0 1-1,0-1 1,0 1-1,-1-1 1,1 1-1,0-1 1,0 1-1,-3 10 5,0 0-1,1 0 0,0 0 0,1 0 1,0 0-1,1 19 0,2-3 75,7 45 0,-5-55-32,0-1 0,0 1 0,2-1 0,0 0-1,1 0 1,13 21 0,-14-28-139,0 1 0,1-1-1,1 0 1,0-1 0,0 0-1,0 0 1,1-1 0,0 0-1,1 0 1,14 7-1,-3-4-1303,0-1-1,39 10 1,-8-4-358</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5.488"/>
    </inkml:context>
    <inkml:brush xml:id="br0">
      <inkml:brushProperty name="width" value="0.05" units="cm"/>
      <inkml:brushProperty name="height" value="0.05" units="cm"/>
      <inkml:brushProperty name="color" value="#FF0066"/>
    </inkml:brush>
  </inkml:definitions>
  <inkml:trace contextRef="#ctx0" brushRef="#br0">2 0 11779,'-1'0'1208,"1"5"1000,6 3-151,10 11-313,1 5-128,5 1-375,1 5-297,-3 0-384,2-1-216,-3-2-248,0-2-32,-6-4-184,0-4-256,-7-7-584,0-4-777,4-9-1991</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5.873"/>
    </inkml:context>
    <inkml:brush xml:id="br0">
      <inkml:brushProperty name="width" value="0.05" units="cm"/>
      <inkml:brushProperty name="height" value="0.05" units="cm"/>
      <inkml:brushProperty name="color" value="#FF0066"/>
    </inkml:brush>
  </inkml:definitions>
  <inkml:trace contextRef="#ctx0" brushRef="#br0">0 455 10738,'1'-2'434,"-1"1"0,1-1 0,-1 1 0,1-1 0,0 1 0,-1 0 0,1-1 0,0 1 0,1-2 0,2-2 401,35-50 3629,-31 45-4232,0-1-1,0 0 1,-1 0 0,0-1 0,10-25-1,-14 27-283,0-1 0,-1 0 0,0 0 0,-1-1 0,-1 1 1,1 0-1,-2 0 0,0 0 0,0 0 0,-3-12 0,-2-1-198,-1 0 0,-1 0 0,-15-30 0,20 48 248,3 4 19,-1 0 0,0 0-1,0 1 1,0-1-1,0 0 1,0 0 0,0 0-1,-1 1 1,-2-3-1,4 3-7,0 1 0,0 0 0,0 0 0,0 0-1,0 0 1,0 0 0,0 0 0,-1 0 0,1 0-1,0 0 1,0 0 0,0 0 0,0 0 0,0 0 0,0 0-1,0 0 1,0 0 0,0 0 0,0 0 0,-1 0-1,1 0 1,0 0 0,0 0 0,0 0 0,0 0-1,0 0 1,0 0 0,0 0 0,0 0 0,0 0-1,-1 0 1,1 0 0,0 0 0,0 0 0,0 1 0,0-1-1,0 0 1,0 0 0,0 0 0,0 0 0,0 0-1,0 0 1,0 0 0,0 0 0,0 0 0,0 0-1,0 0 1,0 1 0,0-1 0,0 0 0,0 0 0,-1 9 374,3 9 336,1 0-178,2 0 1,0-1 0,1 0 0,0 0 0,2-1-1,0 0 1,15 23 0,-16-28-467,1 0 0,0-1 1,1-1-1,0 1 0,1-1 0,0-1 1,0 0-1,1 0 0,0-1 0,0 0 1,14 5-1,-20-9-267,1-1 0,-1-1 1,1 1-1,9 0 0,-13-1-86,1-1-1,-1 0 0,0 0 0,0 0 1,1 0-1,-1 0 0,0-1 0,0 1 1,0-1-1,1 0 0,-1 1 0,0-1 1,0 0-1,3-2 0,8-11-1207</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6.266"/>
    </inkml:context>
    <inkml:brush xml:id="br0">
      <inkml:brushProperty name="width" value="0.05" units="cm"/>
      <inkml:brushProperty name="height" value="0.05" units="cm"/>
      <inkml:brushProperty name="color" value="#FF0066"/>
    </inkml:brush>
  </inkml:definitions>
  <inkml:trace contextRef="#ctx0" brushRef="#br0">0 256 14835,'22'-33'3304,"25"-30"2035,-42 57-4994,0 1 0,0 0 1,1 0-1,0 0 0,0 0 1,1 1-1,11-7 0,-17 11-323,0-1 1,0 1-1,0-1 0,0 1 0,-1 0 0,1 0 1,0-1-1,0 1 0,0 0 0,0 0 0,0 0 1,0 0-1,0 0 0,0 0 0,0 0 0,0 0 1,0 0-1,0 0 0,-1 1 0,1-1 0,0 0 0,0 1 1,2 0-1,-3 0-7,1 0-1,0 0 1,0 0 0,0 0 0,-1 0-1,1 0 1,-1 0 0,1 0 0,-1 0-1,1 1 1,-1-1 0,0 0 0,1 0-1,-1 0 1,0 3 0,0 4-2,0 1 0,-1-1 1,1 1-1,-3 8 0,-8 27-1,-3 18-2,13-56 8,1 1-1,-1-1 0,1 1 0,0-1 1,1 0-1,-1 1 0,4 9 0,-4-16-8,0 1 1,0-1-1,0 1 0,0 0 0,0-1 0,1 1 0,-1-1 1,0 1-1,0-1 0,1 1 0,-1-1 0,0 1 1,1-1-1,-1 0 0,1 1 0,-1-1 0,0 1 1,1-1-1,-1 0 0,1 1 0,-1-1 0,1 0 0,-1 0 1,1 1-1,-1-1 0,1 0 0,1 0 0,-1 0 5,0 0 0,0 0 0,0 0-1,1-1 1,-1 1 0,0 0 0,0-1 0,0 1-1,0-1 1,0 1 0,0-1 0,2-1-1,2-2 23,0-1-1,0 1 0,0-1 0,4-6 0,11-18-125,-1-2 0,-1 0 0,15-39 0,-26 51-1670,0-1 0,-1 0 0,-1 0 0,5-37 0,-5 26 413</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36.670"/>
    </inkml:context>
    <inkml:brush xml:id="br0">
      <inkml:brushProperty name="width" value="0.05" units="cm"/>
      <inkml:brushProperty name="height" value="0.05" units="cm"/>
      <inkml:brushProperty name="color" value="#FF0066"/>
    </inkml:brush>
  </inkml:definitions>
  <inkml:trace contextRef="#ctx0" brushRef="#br0">81 60 11098,'-1'4'640,"-1"0"0,1-1 0,-1 1 0,1 0 0,1 0 0,-1 0 0,0 0-1,1 0 1,0 0 0,0 1 0,0-1 0,1 0 0,-1 0 0,1 0 0,2 6 0,1 3-158,1 0 0,0-1 1,1 0-1,1 0 1,0-1-1,0 0 1,14 17-1,-17-25-428,0 1 1,-1-1-1,1 1 0,0-1 0,0 0 0,1 0 0,-1-1 1,1 0-1,-1 1 0,1-1 0,0-1 0,0 1 0,0-1 1,0 0-1,0 0 0,0 0 0,0-1 0,0 1 0,0-1 1,0-1-1,0 1 0,0-1 0,5-1 0,-3 0 50,1 0-1,-2-1 0,1 0 1,0-1-1,-1 1 0,1-1 1,-1 0-1,0-1 0,8-7 0,-4 3 84,-1-1 0,1-1-1,-2 0 1,9-12-1,-15 20-143,0 0 1,-1 0-1,1 0 0,0 0 1,-1-1-1,0 1 0,0 0 1,0-1-1,0 1 0,-1 0 1,1-1-1,-1 1 0,0-1 1,0 1-1,0-1 0,0 1 1,-1-1-1,1 1 0,-1-1 1,0 1-1,0 0 0,0-1 1,0 1-1,-1 0 0,1 0 0,-1 0 1,0 0-1,0 0 0,0 0 1,0 1-1,-1-1 0,1 1 1,-1-1-1,-5-3 0,-1-1-6,0 1 0,-1 0 0,0 0 0,0 1 0,0 0-1,-1 1 1,1 0 0,-1 0 0,0 1 0,-1 1 0,1 0 0,-19-1-1,-3 3-482,1 1-1,-1 1 1,-36 8-1,41-8-1690,14-7 736</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40.421"/>
    </inkml:context>
    <inkml:brush xml:id="br0">
      <inkml:brushProperty name="width" value="0.05" units="cm"/>
      <inkml:brushProperty name="height" value="0.05" units="cm"/>
      <inkml:brushProperty name="color" value="#FF0066"/>
    </inkml:brush>
  </inkml:definitions>
  <inkml:trace contextRef="#ctx0" brushRef="#br0">33 15 4217,'1'-1'225,"-1"1"1,1 0 0,-1 0-1,1 0 1,-1 0-1,1 0 1,-1 0-1,0 0 1,1 1-1,-1-1 1,1 0-1,-1 0 1,1 0 0,-1 0-1,1 1 1,-1-1-1,0 0 1,1 0-1,-1 1 1,1-1-1,-1 1 1,-2 6 1845,-14 6-833,18-28-881,9-5 633,-11 20-962,0 0 1,0-1-1,1 1 1,-1 0-1,0 0 0,0 0 1,0 0-1,0 0 1,0 0-1,0-1 1,0 1-1,0 0 0,1 0 1,-1 0-1,0 0 1,0 0-1,0 0 1,0 0-1,0 0 0,1 0 1,-1 0-1,0-1 1,0 1-1,0 0 0,0 0 1,1 0-1,-1 0 1,0 0-1,0 0 1,0 0-1,0 0 0,0 0 1,1 0-1,-1 1 1,1 10 427,-4 15 196,1-19-522,1 1 0,1-1 0,-1 1 1,2 12-1,0-3-83,-1-1 0,-1 1-1,0 0 1,-4 20 0,2-22-46,1 0 0,0 1 0,1-1 0,1 0 0,3 24 0,2-13 17,-2-10-4,0-1 0,0 27 0,-2-11-10,0-23 33,0 1 0,-1-1 0,0 0 1,-1 0-1,0 1 0,0-1 0,0 0 0,-5 11 1,-3 3 17,2-6-16,-7 25 0,11-33-196,3-10-221,5-14-475,5 4 299</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40.900"/>
    </inkml:context>
    <inkml:brush xml:id="br0">
      <inkml:brushProperty name="width" value="0.05" units="cm"/>
      <inkml:brushProperty name="height" value="0.05" units="cm"/>
      <inkml:brushProperty name="color" value="#FF0066"/>
    </inkml:brush>
  </inkml:definitions>
  <inkml:trace contextRef="#ctx0" brushRef="#br0">15 0 9026,'-2'7'872,"1"0"1,0 0-1,0 0 1,0 9-1,-2 17 64,-1-9-428,2 0-1,2 45 0,14 134 955,-11-172-985,3-7-26,-5-22-458,0 1 1,0-1-1,0 1 1,0-1-1,-1 1 0,1-1 1,-1 1-1,1 0 1,-1-1-1,0 1 0,0 0 1,0-1-1,-1 1 1,1-1-1,-1 1 0,1 0 1,-1-1-1,-2 5 1,-9 8-253</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1.147"/>
    </inkml:context>
    <inkml:brush xml:id="br0">
      <inkml:brushProperty name="width" value="0.05" units="cm"/>
      <inkml:brushProperty name="height" value="0.05" units="cm"/>
      <inkml:brushProperty name="color" value="#FF0066"/>
    </inkml:brush>
  </inkml:definitions>
  <inkml:trace contextRef="#ctx0" brushRef="#br0">6 115 11843,'-5'5'4110,"18"-10"-1699,32-24-1164,2 2 1,55-24-1,-99 50-1243,-1 0 0,1 0 0,0 0 0,-1 0 0,1 0 0,0 1 0,-1-1 0,1 1 0,0-1 0,0 1 0,0 0 0,-1 0 0,4 1 0,-4 0-5,-1-1 1,1 1 0,0 0 0,-1 0 0,1 0-1,-1 0 1,0 0 0,1 0 0,-1 0-1,0 0 1,0 1 0,1-1 0,-1 1 0,0-1-1,0 0 1,-1 1 0,1 0 0,0-1-1,0 1 1,-1-1 0,2 4 0,32 137 39,-16-62-26,8 26-15,69 176 1,-12-72 58,-69-167 304,-2 1-1,13 87 1,-23-117-88,-1-1 1,-1 1-1,0 0 1,-5 26-1,4-33-141,-1 0 0,0 0 1,0-1-1,-1 1 0,1 0 0,-2-1 0,1 0 0,-1 0 0,0 0 0,-9 11 1,4-8 6,0 0 1,-1-1 0,0 0-1,-1 0 1,1-1 0,-16 7-1,18-10-123,0-1 0,0 0 0,0 0 0,-1-1 0,1 0 0,-1 0-1,1-1 1,-1 0 0,1-1 0,-12 0 0,19 0-103,-1 0 0,1 0 0,0 0 0,0 0 0,0 0 0,0-1-1,0 1 1,-1 0 0,1-1 0,0 1 0,0 0 0,0-1 0,0 0 0,0 1 0,0-1 0,0 0 0,1 1 0,-1-1 0,0 0 0,0 0 0,0 0 0,1 1 0,-1-1 0,0 0 0,1 0 0,-1 0-1,1 0 1,-1 0 0,1-1 0,0 1 0,-1 0 0,1 0 0,0 0 0,0 0 0,0 0 0,-1 0 0,2-3 0,-1-1-671,1 0 0,0-1 0,1 1 0,-1 0-1,1 0 1,0 0 0,3-5 0,13-27-1760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41.915"/>
    </inkml:context>
    <inkml:brush xml:id="br0">
      <inkml:brushProperty name="width" value="0.05" units="cm"/>
      <inkml:brushProperty name="height" value="0.05" units="cm"/>
      <inkml:brushProperty name="color" value="#FF0066"/>
    </inkml:brush>
  </inkml:definitions>
  <inkml:trace contextRef="#ctx0" brushRef="#br0">71 26 10514,'0'-2'679,"0"0"-1,0 0 1,-1 0-1,1 0 1,0 0-1,-1-1 1,1 1 0,-2-3-1,1 4-543,1 1 0,0 0 0,0 0 0,0 0-1,0-1 1,0 1 0,-1 0 0,1 0 0,0 0 0,0-1 0,-1 1 0,1 0 0,0 0-1,0 0 1,0 0 0,-1 0 0,1 0 0,0-1 0,0 1 0,-1 0 0,1 0-1,0 0 1,-1 0 0,1 0 0,0 0 0,0 0 0,-1 0 0,1 0 0,-1 1-26,0-1 0,0 1 0,0-1 1,0 1-1,0-1 0,1 1 0,-1-1 0,0 1 1,0 0-1,0-1 0,1 1 0,-2 1 1,-4 6 145,1 1 0,-1 0-1,1 0 1,1 0 0,0 0 0,0 1 0,1 0 0,0 0 0,1 0 0,0 0 0,0 0 0,1 0 0,0 12-1,1-19-251,0-1-1,0 1 0,0 0 1,1-1-1,-1 1 0,1 0 0,0-1 1,-1 1-1,1-1 0,0 1 0,1-1 1,-1 0-1,0 1 0,1-1 0,-1 0 1,1 0-1,0 0 0,-1 0 1,1 0-1,0 0 0,0 0 0,0-1 1,1 1-1,-1-1 0,0 0 0,1 1 1,-1-1-1,0 0 0,1 0 0,0-1 1,-1 1-1,1 0 0,-1-1 1,1 0-1,0 1 0,-1-1 0,1 0 1,0-1-1,4 0 0,-1 1-6,1-1 1,-1 0-1,0-1 0,0 1 1,1-1-1,-1-1 0,0 1 0,-1-1 1,10-6-1,-1-1-22,0 0 0,15-17 0,-16 15 16,-11 10 10,-1 1 1,0 0-1,0 0 1,1 1-1,-1-1 0,0 0 1,1 0-1,-1 1 1,0-1-1,1 1 1,-1-1-1,1 1 0,-1-1 1,1 1-1,0 0 1,-1 0-1,1 0 1,-1 0-1,1 0 1,-1 0-1,1 0 0,-1 1 1,1-1-1,-1 0 1,1 1-1,-1-1 1,1 1-1,-1 0 0,0-1 1,1 1-1,-1 0 1,2 1-1,4 4 35,-1 0 0,1 0 0,-1 0 0,8 12 0,-7-10 45,41 48 662,27 33 558,-65-75-1124,0 1 1,-1 0 0,0 0 0,9 26 0,-14-30-144,-1 1 0,0 0 0,-1 0 0,0 0-1,-1 1 1,0-1 0,-1 0 0,0 0 0,-1 1 0,0-1 0,-5 15-1,4-16-27,-1-1 0,0 0 0,-1 0-1,-1 0 1,1 0 0,-1-1-1,-1 0 1,0 0 0,0 0-1,-1-1 1,0 0 0,0 0 0,-10 7-1,14-12-2,0-1-1,0 0 0,-1 1 1,1-1-1,-1-1 0,0 1 1,0 0-1,1-1 0,-1 0 1,0 0-1,0 0 1,0 0-1,0-1 0,-1 0 1,-6 0-1,6 0 1,-1-1-1,1 0 1,-1-1-1,1 1 1,0-1 0,0 0-1,0-1 1,0 1-1,0-1 1,-7-5 0,4 2-2,0-1 0,1 1 0,0-2 0,0 1 0,1-1 1,0 0-1,0 0 0,1 0 0,0-1 0,1 0 0,-1 0 0,-4-16 1,7 14-1,0 0 0,1 0 0,0 0 0,1-1 0,0 1 0,0 0 1,2 0-1,-1 0 0,1 0 0,1 0 0,4-13 0,8-14 62,34-65 0,-18 40 197,-3 4 750,30-92 1,-51 116-670,-7 35-339,0 0-1,0 0 1,0-1 0,0 1 0,0 0 0,0 0 0,0-1 0,0 1-1,0 0 1,-1 0 0,1-1 0,0 1 0,0 0 0,0 0-1,0 0 1,0-1 0,0 1 0,-1 0 0,1 0 0,0 0-1,0 0 1,0-1 0,0 1 0,-1 0 0,1 0 0,0 0-1,0 0 1,0 0 0,-1 0 0,1-1 0,0 1 0,0 0 0,-1 0-1,1 0 1,0 0 0,0 0 0,0 0 0,-1 0 0,1 0-1,0 0 1,0 0 0,-1 0 0,1 0 0,-11 3-141,3 2-1163,0 0-1,-11 9 1,16-12-1918,-4-2 1045</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1.682"/>
    </inkml:context>
    <inkml:brush xml:id="br0">
      <inkml:brushProperty name="width" value="0.05" units="cm"/>
      <inkml:brushProperty name="height" value="0.05" units="cm"/>
      <inkml:brushProperty name="color" value="#FF0066"/>
    </inkml:brush>
  </inkml:definitions>
  <inkml:trace contextRef="#ctx0" brushRef="#br0">4 0 14715,'-2'28'1188,"1"0"1,1-1-1,2 1 0,0-1 0,8 28 1,39 131 1938,-22-97-2157,8 27-366,-31-109-578,0-11-16,1-14-1,-4 16-5,4-17 16,15-53 0,-17 63-20,0 1-1,1-1 1,0 1-1,1 0 1,10-15-1,-13 21 22,0 0 0,0 0 0,0 0 0,0 0 0,0 0 0,1 0 0,-1 1 0,1-1 0,-1 1 0,1 0 0,-1 0 0,1 0 0,0 0 1,0 0-1,0 0 0,-1 1 0,1-1 0,0 1 0,0 0 0,0 0 0,0 0 0,0 0 0,0 0 0,-1 1 0,1-1 0,0 1 0,0 0 0,0 0 0,-1 0 0,1 0 0,0 1 0,-1-1 0,1 1 0,-1-1 0,0 1 0,1 0 0,-1 0 0,0 0 0,0 0 0,0 0 0,-1 0 0,1 1 0,0-1 0,-1 1 0,1-1 0,-1 1 0,0-1 0,0 1 0,0 0 0,0 0 0,-1-1 0,1 1 0,-1 0 0,1 0 0,-1 0 0,0 6 0,-1 1 0,-1 1 0,1-1 1,-2 0-1,1 1 0,-1-1 0,-1 0 1,0 0-1,0-1 0,-1 1 0,-1-1 1,1 0-1,-1 0 0,-1-1 0,-10 11 1,16-17-89,-1-1 1,1 1-1,-1-1 1,0 0-1,0 0 1,1 0-1,-1 0 1,0 0-1,0 0 1,0-1-1,0 1 1,-3 0-1,4-1-25,1 0 0,-1 0 0,0 0 0,0 0 0,0-1 0,1 1 0,-1 0 0,0 0-1,0 0 1,1-1 0,-1 1 0,0-1 0,0 1 0,1 0 0,-1-1 0,0 1 0,1-1 0,-1 1-1,1-1 1,-1 0 0,1 1 0,-1-1 0,1 0 0,-1 1 0,1-1 0,-1 0 0,1 1 0,0-1 0,-1 0-1,1 0 1,0 0 0,0-1 0,-2-5-1046,1-1 0,0 0-1,1 1 1,0-1 0,0 0-1,0 0 1,1 1 0,3-13-1,2-9-1587</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2.053"/>
    </inkml:context>
    <inkml:brush xml:id="br0">
      <inkml:brushProperty name="width" value="0.05" units="cm"/>
      <inkml:brushProperty name="height" value="0.05" units="cm"/>
      <inkml:brushProperty name="color" value="#FF0066"/>
    </inkml:brush>
  </inkml:definitions>
  <inkml:trace contextRef="#ctx0" brushRef="#br0">102 219 12995,'5'8'1704,"4"5"1289,-2 4-1217,1 5-63,3 4-553,-5 1-248,4 3-416,2-3-200,-2-4-312,1-5-304,0-9-640,-5-7-584,1-8-913,-7-10-112,7-3 1313</inkml:trace>
  <inkml:trace contextRef="#ctx0" brushRef="#br0" timeOffset="1">13 35 11314,'-8'-1'465,"4"-4"79,4 2-256,8-7-408,4-5 128</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2.469"/>
    </inkml:context>
    <inkml:brush xml:id="br0">
      <inkml:brushProperty name="width" value="0.05" units="cm"/>
      <inkml:brushProperty name="height" value="0.05" units="cm"/>
      <inkml:brushProperty name="color" value="#FF0066"/>
    </inkml:brush>
  </inkml:definitions>
  <inkml:trace contextRef="#ctx0" brushRef="#br0">1 0 13291,'6'21'2089,"1"0"0,0 0 0,21 36 0,51 115 1925,-52-101-3303,29 131 0,-53-186-736,-2-11-153,0 0 1,0 0 0,0 0 0,0 1 0,1-1-1,0 0 1,0-1 0,5 10 0,-7-14 105,0 0 1,0 0-1,1 0 0,-1 1 1,0-1-1,0 0 1,0 0-1,1 0 1,-1 0-1,0 0 0,0 0 1,0 1-1,1-1 1,-1 0-1,0 0 0,0 0 1,1 0-1,-1 0 1,0 0-1,0 0 1,1 0-1,-1 0 0,0 0 1,0 0-1,0 0 1,1 0-1,-1 0 0,0 0 1,0-1-1,1 1 1,-1 0-1,0 0 1,0 0-1,0 0 0,1 0 1,6-9-2001,5-16 390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2.871"/>
    </inkml:context>
    <inkml:brush xml:id="br0">
      <inkml:brushProperty name="width" value="0.05" units="cm"/>
      <inkml:brushProperty name="height" value="0.05" units="cm"/>
      <inkml:brushProperty name="color" value="#FF0066"/>
    </inkml:brush>
  </inkml:definitions>
  <inkml:trace contextRef="#ctx0" brushRef="#br0">3 1 12459,'-1'48'10790,"0"-8"-9562,7 80-1,-6-118-1220,1 0 0,-1 0-1,1 0 1,0 1 0,-1-1 0,1 0-1,0 0 1,0 0 0,0 0 0,1 0-1,2 3 1,-4-5-6,0 0-1,0 0 1,1 0-1,-1 1 1,0-1-1,0 0 1,1 0-1,-1 0 0,0 0 1,0 0-1,1 0 1,-1 1-1,0-1 1,0 0-1,1 0 1,-1 0-1,0 0 1,1 0-1,-1 0 1,0 0-1,1 0 1,-1 0-1,0 0 1,0 0-1,1 0 1,-1-1-1,0 1 1,1 0-1,-1 0 0,0 0 1,1 0-1,0-1 1,-1 0 0,1 0-1,0 0 1,0 0-1,-1-1 1,1 1 0,-1 0-1,1 0 1,-1 0-1,1 0 1,-1-1 0,1-1-1,6-46-169,-5 37-12,-1 0 1,1 0 0,5-14-1,-7 25 171,0 0 0,0 1 0,0-1 0,1 0 0,-1 1 0,0-1-1,0 0 1,1 1 0,-1-1 0,0 0 0,1 1 0,-1-1 0,1 1-1,-1-1 1,1 1 0,-1-1 0,1 1 0,-1-1 0,1 1 0,-1 0 0,1-1-1,0 1 1,-1 0 0,1-1 0,0 1 0,-1 0 0,1 0 0,0 0-1,-1-1 1,1 1 0,0 0 0,-1 0 0,1 0 0,0 0 0,0 0 0,-1 0-1,1 1 1,0-1 0,-1 0 0,1 0 0,0 0 0,-1 1 0,1-1 0,0 0-1,-1 1 1,2 0 0,3 2-11,0 1 1,-1-1-1,1 2 0,6 6 0,-3-3-151,-6-6-6,-1-1 1,0 1-1,1-1 0,-1 0 0,1 1 0,0-1 1,-1 0-1,1 0 0,0 0 0,0 0 0,0-1 1,0 1-1,0 0 0,0-1 0,0 0 0,0 1 1,0-1-1,3 0 0,-3 0-87,0-1-1,0 0 1,0 0-1,-1 0 1,1 0-1,0 0 1,-1 0-1,1 0 1,-1-1 0,1 1-1,-1 0 1,1-1-1,-1 0 1,0 1-1,0-1 1,0 1-1,0-1 1,0 0-1,1-3 1,8-18-1002</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3.699"/>
    </inkml:context>
    <inkml:brush xml:id="br0">
      <inkml:brushProperty name="width" value="0.05" units="cm"/>
      <inkml:brushProperty name="height" value="0.05" units="cm"/>
      <inkml:brushProperty name="color" value="#FF0066"/>
    </inkml:brush>
  </inkml:definitions>
  <inkml:trace contextRef="#ctx0" brushRef="#br0">1 571 7066,'0'-2'5808,"5"8"-3890,9 12-589,-6-7-623,1 0 0,0-1 0,1 0-1,0-1 1,16 12 0,-25-20-688,0-1 0,-1 1 0,1-1 0,0 1 0,0-1 0,-1 1 0,1-1 1,0 0-1,0 1 0,0-1 0,-1 0 0,1 0 0,0 0 0,0 1 0,0-1 0,0 0 0,0 0 0,-1 0 0,1-1 0,0 1 0,0 0 0,0 0 0,0 0 0,0-1 0,-1 1 0,1 0 0,0-1 0,0 1 0,0 0 0,-1-1 0,1 1 0,0-1 0,-1 0 0,1 1 0,0-1 0,-1 1 0,1-1 0,-1 0 0,1 0 0,-1 1 0,1-1 0,-1 0 0,0 0 0,1 1 0,-1-1 0,0 0 0,0 0 0,1-1 0,0-1 25,0-1-1,0 0 0,0 0 0,-1 1 1,1-1-1,-1 0 0,0 0 0,0 0 1,-1-6-1,-1 5 38,0 0 1,0 0-1,-1 0 1,0 0-1,0 0 0,-1 1 1,1-1-1,-1 1 1,0 0-1,-4-4 1,5 6-12,1-2 186,4 5-137,6 6 45,34 42 522,50 62 618,-75-88-1034,-1 0-1,-2 1 0,14 29 1,-16-23-141,-2 0 1,-1 0-1,-1 1 0,-2 0 1,-1 0-1,-1 0 1,-2 1-1,-3 61 1,1-81-124,-2 1 0,1-1 0,-2 1 0,0-1 0,0 0 0,-8 18 0,10-27-13,0 1-1,-1-1 1,0 0-1,1 0 1,-1 0 0,0 0-1,-1-1 1,1 1 0,0 0-1,-1-1 1,1 0-1,-1 0 1,0 1 0,0-1-1,0-1 1,0 1-1,0 0 1,0-1 0,-1 0-1,1 0 1,0 0 0,-1 0-1,1 0 1,-1 0-1,1-1 1,0 0 0,-1 0-1,-4 0 1,2-1-21,0 0 0,0 0 0,0 0 0,0-1 0,0 0 0,1 0 0,-1-1 0,0 1 0,1-1 0,0 0 0,0-1 0,0 1 0,0-1 0,0 0 0,1 0 0,-1-1 0,1 1 0,0-1 0,1 0 0,-1 0 0,1-1 0,0 1 0,0 0 0,1-1 0,0 0 0,0 0 0,0 1 0,0-1 0,0-13 0,1 3 28,0-1-1,2 0 0,0 0 0,5-27 0,23-66 0,-18 69 0,19-59 31,-12 42-23,-2-1 0,12-81 0,-27 119-8,0 0 1,-1-1 0,-2 1-1,0-1 1,-5-21 0,6 41 1,1-1 1,0 1 0,-1-1 0,0 1 0,0-1 0,0 1 0,0-1 0,0 1 0,0 0 0,-3-4 0,4 5-1,0 1 0,0 0-1,0 0 1,0 0-1,0 0 1,0 0 0,0 0-1,0 0 1,0 0 0,0 0-1,0 0 1,-1 0-1,1 0 1,0 0 0,0 0-1,0 0 1,0 0 0,0 0-1,0 0 1,0 0-1,0 0 1,0 0 0,0 0-1,0 0 1,0 0 0,-1 0-1,1 0 1,0 0-1,0 0 1,0 0 0,0 0-1,0 0 1,0 0 0,0 0-1,0 0 1,0 0-1,0 0 1,0 0 0,0 0-1,0 0 1,0 0 0,0 0-1,-1 0 1,1 0 0,0 0-1,0 0 1,0 1-1,0-1 1,0 0 0,0 0-1,0 0 1,0 0 0,0 0-1,0 0 1,0 0-1,0 0 1,0 0 0,0 0-1,0 0 1,0 0 0,0 1-1,0-1 1,0 0-1,0 0 1,0 0 0,0 0-1,0 0 1,0 10 0,5 12 13,-1-11-5,1-1-1,0 0 0,1 0 0,0-1 1,1 1-1,0-2 0,0 1 1,1-1-1,0 0 0,0 0 0,1-1 1,10 7-1,-17-13 14,1 1 0,-1-1 0,0 0 0,0 0 0,1 0 0,-1 0 0,1 0 0,-1 0 0,1-1 0,-1 1 0,1-1 0,-1 0 0,1 1 0,-1-1 0,1-1-1,0 1 1,-1 0 0,1-1 0,-1 1 0,1-1 0,-1 1 0,1-1 0,-1 0 0,0 0 0,1-1 0,-1 1 0,0 0 0,0-1 0,0 1 0,0-1 0,3-2 0,4-6 83,0 0-1,-1 0 1,1-1-1,10-20 1,-15 25-79,14-28 116,-14 25-97,1 0 0,11-17-1,-13 23 0,-1 0 0,1 0-1,-1 1 1,1-1-1,0 1 1,0-1 0,0 1-1,1 0 1,-1 0 0,1 1-1,6-3 1,-6 2 17,29-9 804,43-20-1,-65 25-675,-1 1-1,1-2 0,-1 0 1,-1 0-1,0-1 0,0 0 0,15-16 1,-12 7-67,0 1-1,-1-1 1,11-22 0,-17 28-684,0 1 1,-1-1-1,0 0 0,-1 0 1,0-1-1,-1 1 0,1-14 1,-3 25 536,0-4-529,0-1 1,1 1 0,-1 0 0,1-1-1,2-4 1,0 3 28,0 0 0,0 0 0,6-7 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4.071"/>
    </inkml:context>
    <inkml:brush xml:id="br0">
      <inkml:brushProperty name="width" value="0.05" units="cm"/>
      <inkml:brushProperty name="height" value="0.05" units="cm"/>
      <inkml:brushProperty name="color" value="#FF0066"/>
    </inkml:brush>
  </inkml:definitions>
  <inkml:trace contextRef="#ctx0" brushRef="#br0">78 1 16964,'-16'22'2488,"0"2"2009,0 1-2288,-1-6-2057,4-3-1833,21 0 1009</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6.589"/>
    </inkml:context>
    <inkml:brush xml:id="br0">
      <inkml:brushProperty name="width" value="0.05" units="cm"/>
      <inkml:brushProperty name="height" value="0.05" units="cm"/>
      <inkml:brushProperty name="color" value="#FF0066"/>
    </inkml:brush>
  </inkml:definitions>
  <inkml:trace contextRef="#ctx0" brushRef="#br0">7 239 9010,'-7'3'4577,"12"-3"-3321,13-4 64,7-9 25,16-9 47,5-8-80,14-2-271,4-1-201,5 6-424,1 2-136,-8 7-232,-10 4-48,-15 4-352,-6 4-352,-12 1-1073,-6 2-391,-2 3 1056</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7.175"/>
    </inkml:context>
    <inkml:brush xml:id="br0">
      <inkml:brushProperty name="width" value="0.05" units="cm"/>
      <inkml:brushProperty name="height" value="0.05" units="cm"/>
      <inkml:brushProperty name="color" value="#FF0066"/>
    </inkml:brush>
  </inkml:definitions>
  <inkml:trace contextRef="#ctx0" brushRef="#br0">241 0 11314,'-63'138'6315,"-3"8"-4218,57-126-1968,-2 1 0,0-2 1,-16 22-1,-13 24-42,37-61-76,1 0 0,0 1-1,0-1 1,-2 10 0,4-13 5,-1 0 0,1 0 0,0 1 0,0-1 0,0 0 0,0 0 0,0 0 0,0 0 0,0 0 0,1 0 0,-1 0 0,0 0 0,0 0 0,1 0 0,-1 0 0,1 0 0,-1 0 0,1 0 0,-1 0-1,1 0 1,0 0 0,-1 0 0,1 0 0,0-1 0,0 1 0,0 0 0,-1 0 0,3 0 0,1 1 40,0 0-1,1-1 0,-1 1 1,0-1-1,1 0 1,-1 0-1,1-1 1,-1 1-1,7-1 1,6-1 63,20-3 1,-17 1 14,0-1 0,-1-1 1,0-1-1,0-1 0,0 0 1,20-12-1,-25 11-15,-1 0 0,-1-1 0,1 0-1,-1-1 1,-1 0 0,0-1 0,0 0 0,14-21-1,-22 29-81,0-1 0,-1 0 0,0 0-1,0 0 1,0 0 0,-1 0-1,1 0 1,-1 0 0,0 0 0,0-1-1,-1 1 1,1 0 0,-1-1-1,0 1 1,0 0 0,-1-8 0,0 7 25,-1 0 1,0 0 0,0 0-1,0 1 1,0-1 0,-1 0-1,0 1 1,0-1 0,0 1-1,0 0 1,-1 0 0,1 0-1,-5-3 1,-2-1-28,1 0-1,-1 0 1,0 1-1,-1 0 1,0 1-1,0 0 1,0 1 0,0 0-1,-1 1 1,0 0-1,-15-2 1,22 5-169,2 1-38,0 0 1,1-1-1,-1 1 0,1-1 0,-1 1 1,1-1-1,-1 0 0,1 0 0,0 0 0,-4-3 1,6 4 117,0 0 0,0 0 0,0 0 1,-1-1-1,1 1 0,0 0 0,0 0 1,0-1-1,0 1 0,0 0 0,0-1 1,0 1-1,0 0 0,0 0 0,0-1 1,0 1-1,0 0 0,0 0 0,0-1 1,0 1-1,0 0 0,0-1 0,0 1 1,0 0-1,0 0 0,0-1 0,0 1 1,0 0-1,1 0 0,-1-1 0,0 1 1,0 0-1,0 0 0,1 0 0,-1-1 0,0 1 1,0 0-1,1 0 0,16-9-1397</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9.281"/>
    </inkml:context>
    <inkml:brush xml:id="br0">
      <inkml:brushProperty name="width" value="0.05" units="cm"/>
      <inkml:brushProperty name="height" value="0.05" units="cm"/>
      <inkml:brushProperty name="color" value="#FF0066"/>
    </inkml:brush>
  </inkml:definitions>
  <inkml:trace contextRef="#ctx0" brushRef="#br0">136 343 11186,'-5'1'295,"1"-1"-1,0 1 1,-1 0-1,1 0 1,0 0-1,0 1 1,-1-1-1,1 1 1,0 0-1,1 0 1,-1 1-1,0-1 1,1 1-1,-1 0 1,1-1-1,0 2 1,0-1-1,0 0 1,0 1-1,1-1 1,-3 5-1,-2 3 22,1 0-1,0 1 1,1-1-1,1 1 1,0 0-1,-3 15 1,-4 34 492,10-53-698,0 0 0,1 0 0,0-1 0,0 1 0,3 14 0,-2-21-100,-1 0 0,0-1 0,0 1 1,0 0-1,0 0 0,1-1 0,-1 1 0,0 0 1,1 0-1,-1-1 0,0 1 0,1 0 0,-1-1 0,1 1 1,-1-1-1,1 1 0,-1 0 0,1-1 0,0 1 0,-1-1 1,1 0-1,0 1 0,-1-1 0,1 1 0,1-1 1,-1 0-5,0 0 0,0 0 0,0 0 1,0 0-1,0 0 0,0-1 1,0 1-1,0 0 0,0-1 1,0 1-1,0-1 0,0 1 1,0-1-1,0 1 0,2-2 1,1-2 1,1 0 1,0-1-1,-1 1 1,0-1 0,5-7-1,0-6 4,0 1 0,-1-1 0,0 0-1,-2-1 1,0 0 0,-1 0 0,-1 0-1,-1-1 1,-1 1 0,0-21-1,-1-2-2,-3 1-1,-1-1 0,-16-69 0,17 97-3,-12-41 51,12 50-24,0-1 0,0 1 0,0-1 0,-1 1 0,0 0 0,-7-10 0,10 14-17,-1 1-1,1-1 1,-1 0-1,0 1 1,1-1-1,-1 0 1,1 1-1,-1-1 1,0 1-1,1-1 1,-1 1-1,0-1 1,0 1-1,1 0 1,-1-1-1,0 1 1,0 0-1,0-1 1,1 1-1,-1 0 1,0 0-1,-1 0 1,1 0-3,0 1 1,1-1 0,-1 0-1,1 1 1,-1-1-1,1 1 1,-1-1 0,1 1-1,-1-1 1,1 1 0,-1-1-1,1 1 1,-1 0 0,1-1-1,0 1 1,-1-1 0,1 1-1,0 0 1,0 0 0,-1 0-1,0 5 67,0 0 0,0 0 0,0 0 0,1 11 0,0-2 73,2 0 1,0 0-1,1 0 1,0 0 0,1-1-1,1 1 1,1-1-1,0 0 1,11 20-1,-10-22-63,1-1-1,0 0 0,0-1 0,1 1 1,0-2-1,1 1 0,0-1 0,1-1 0,-1 0 1,2 0-1,12 6 0,-13-9-72,1 1 0,1-1-1,-1-1 1,1 0 0,-1-1-1,1 0 1,0-1 0,22 1 0,-28-4-13,0 1 1,0-1-1,-1 1 1,1-2-1,0 1 1,0-1 0,-1 0-1,1-1 1,-1 1-1,0-1 1,1 0 0,-2-1-1,1 0 1,0 0-1,-1 0 1,1 0-1,-1-1 1,5-6 0,-4 4 5,-1-1 1,1 0 0,-1 0-1,-1 0 1,0-1 0,0 1 0,0-1-1,-1 0 1,3-13 0,-7 22-10,1 1 0,0-1 1,0 0-1,0 0 0,0 0 0,0 0 1,0 0-1,0 0 0,0 0 0,0 0 1,0 0-1,1 0 0,-1 1 0,0-1 1,0 0-1,0 0 0,0 0 0,0 0 1,0 0-1,0 0 0,0 0 0,0 0 1,0 0-1,0 0 0,0 0 0,0 0 1,0 0-1,0 1 0,0-1 0,0 0 1,0 0-1,1 0 0,-1 0 0,0 0 1,0 0-1,0 0 0,0 0 0,0 0 1,0 0-1,0 0 0,0 0 0,0 0 1,0 0-1,1 0 0,-1 0 0,0 0 1,0 0-1,0 0 0,0 0 1,0 0-1,0 0 0,0 0 0,0 0 1,0 0-1,0 0 0,0-1 0,1 1 1,-1 0-1,0 0 0,0 0 0,0 0 1,0 0-1,0 0 0,0 0 0,0 0 1,0 0-1,3 8 12,-2-5-1,0 1 1,-1-1-1,2 1 0,-1-1 0,0 1 0,1-1 1,-1 0-1,1 1 0,0-1 0,0 0 0,1 0 0,-1 0 1,0-1-1,1 1 0,0-1 0,-1 1 0,1-1 1,0 0-1,0 0 0,1 0 0,-1 0 0,0-1 0,1 1 1,-1-1-1,1 0 0,-1 0 0,1 0 0,-1 0 1,8 0-1,-7-1-240,-1 0 0,1 0 0,0-1 1,0 1-1,0-1 0,0 0 0,0 0 0,-1 0 1,1 0-1,0-1 0,-1 1 0,1-1 0,-1 0 1,0 0-1,0 0 0,0-1 0,0 1 1,5-6-1,7-10-1241,-1-3 275</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1:59.617"/>
    </inkml:context>
    <inkml:brush xml:id="br0">
      <inkml:brushProperty name="width" value="0.05" units="cm"/>
      <inkml:brushProperty name="height" value="0.05" units="cm"/>
      <inkml:brushProperty name="color" value="#FF0066"/>
    </inkml:brush>
  </inkml:definitions>
  <inkml:trace contextRef="#ctx0" brushRef="#br0">8 54 11971,'-6'-3'632,"4"-5"184,5-1-360,12-7-800,12-2 280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44.268"/>
    </inkml:context>
    <inkml:brush xml:id="br0">
      <inkml:brushProperty name="width" value="0.05" units="cm"/>
      <inkml:brushProperty name="height" value="0.05" units="cm"/>
      <inkml:brushProperty name="color" value="#FF0066"/>
    </inkml:brush>
  </inkml:definitions>
  <inkml:trace contextRef="#ctx0" brushRef="#br0">432 24 7946,'-13'-4'748,"-3"-1"764,-1 0 1,-23-3-1,34 7-1249,0 1-1,0 0 0,0 0 1,0 0-1,0 1 0,0 0 0,0 0 1,0 1-1,0-1 0,-8 5 1,1 0 21,1 0 0,0 1 1,1 0-1,0 1 0,0 0 0,-15 16 1,10-7-9,1 0 0,1 1 1,-13 23-1,10-13-58,1 0 0,2 1 0,1 1 0,-12 37 0,20-51-97,1 1 0,1 0 0,0 0 1,1 0-1,1 0 0,0 1 0,1-1 0,2 0 1,4 29-1,-3-35-75,1 0-1,0 0 1,0 0-1,1-1 1,1 0 0,0 0-1,0 0 1,12 13-1,-2-5-22,0-1-1,1-1 1,24 18-1,-18-18-2,0-1 1,1-1-1,48 20 1,84 18 468,-130-46-318,1-1 0,0-2 0,-1 0 0,1-2 1,0-1-1,0-1 0,0-2 0,0 0 0,-1-2 0,1 0 0,-1-2 1,0-1-1,-1-2 0,38-18 0,-42 17-128,-1-1 1,-1-1-1,0 0 0,-1-1 0,0-1 1,-1-1-1,-1-1 0,-1 0 1,0-1-1,22-36 0,-32 43 55,0 0-1,-2 0 1,1 0-1,-1-1 1,-1 0-1,0 1 1,-1-1-1,0-22 1,-1 20-74,-2 0 0,0 0 1,0 0-1,-2 0 1,0 1-1,0-1 0,-1 1 1,-1 0-1,-11-19 0,3 8 24,-2 0-1,0 2 1,-37-39-1,40 47-47,-1 1 0,-1 0 0,0 0 0,0 2-1,-1 0 1,-1 1 0,1 0 0,-2 2 0,1 0 0,-27-8 0,4 7 21,0 1-1,0 2 1,0 2 0,-1 2-1,0 1 1,0 3 0,1 1 0,-57 11-1,17 2-1150,-88 29 0,147-36-1058,5 1 757</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0.013"/>
    </inkml:context>
    <inkml:brush xml:id="br0">
      <inkml:brushProperty name="width" value="0.05" units="cm"/>
      <inkml:brushProperty name="height" value="0.05" units="cm"/>
      <inkml:brushProperty name="color" value="#FF0066"/>
    </inkml:brush>
  </inkml:definitions>
  <inkml:trace contextRef="#ctx0" brushRef="#br0">108 1 12075,'-92'96'7513,"91"-95"-7434,-1 1 0,0 0-1,1 0 1,0 0 0,-1 1 0,1-1-1,0 0 1,0 0 0,0 1 0,1-1 0,-1 0-1,0 1 1,0 4 0,2-5-63,-1-1-1,0 1 1,1 0 0,-1-1 0,1 1 0,-1 0 0,1-1-1,0 1 1,0-1 0,0 1 0,0-1 0,0 0 0,0 1-1,0-1 1,0 0 0,0 0 0,1 1 0,-1-1 0,1 0 0,-1 0-1,2 0 1,5 4 27,0-1 0,0 0-1,1 0 1,-1-1 0,17 4-1,47 5 279,-3-1 274,-66-10-532,0 0-1,0-1 1,0 2-1,0-1 1,0 0-1,0 0 1,0 1-1,0 0 1,-1-1-1,5 5 0,-6-5-35,0 0-1,0 0 1,0 1-1,-1-1 1,1 0-1,0 0 0,-1 0 1,1 1-1,-1-1 1,1 0-1,-1 1 1,0-1-1,0 0 0,1 1 1,-1-1-1,0 1 1,0-1-1,0 0 1,-1 1-1,1-1 0,0 0 1,0 1-1,-1-1 1,1 0-1,-1 1 1,1-1-1,-2 2 0,0 2 15,-1 0 1,0 0-1,-1-1 0,1 1 0,-1-1 0,0 0 0,0 0 0,-9 7 0,-42 26 30,35-25-50,1 0-63,10-5-162,-1-1 0,1 0 0,-1-1 0,0 0 0,0 0 0,-16 4 0,25-9 93,0 0-1,1 1 0,-1-1 1,0 0-1,0 0 0,1 0 1,-1 0-1,0 0 1,0 0-1,1 0 0,-1 0 1,0 0-1,1-1 1,-1 1-1,0 0 0,0 0 1,0-1-1,0 0-13,1 1 0,0-1 0,0 0 0,0 1 0,0-1 0,0 1 0,0-1 0,0 0 0,0 1 0,0-1 1,0 1-1,0-1 0,1 0 0,-1 1 0,0-1 0,0 1 0,0-1 0,1 1 0,-1-1 0,0 1 0,1-1 0,-1 1 0,0-1 0,1 1 0,-1-1 0,1 1 0,0-1 0,17-18-1170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0.414"/>
    </inkml:context>
    <inkml:brush xml:id="br0">
      <inkml:brushProperty name="width" value="0.05" units="cm"/>
      <inkml:brushProperty name="height" value="0.05" units="cm"/>
      <inkml:brushProperty name="color" value="#FF0066"/>
    </inkml:brush>
  </inkml:definitions>
  <inkml:trace contextRef="#ctx0" brushRef="#br0">21 226 10522,'-2'18'5708,"-5"15"-3051,-2 3-1334,8-30-1164,0-1 0,1 0 1,0 1-1,0-1 1,0 0-1,1 1 0,-1-1 1,3 9-1,-2-11-123,0-1-1,0 0 0,0 0 1,0 0-1,0 0 0,1 1 0,-1-2 1,0 1-1,1 0 0,0 0 1,-1 0-1,1-1 0,0 1 1,0-1-1,0 1 0,0-1 1,0 0-1,0 0 0,0 0 1,1 0-1,-1 0 0,3 0 1,0 0-8,-1 0 0,0-1 0,0 0 1,1 0-1,-1 0 0,0 0 0,0-1 1,1 0-1,-1 1 0,0-1 0,0-1 1,0 1-1,0-1 0,0 0 0,0 0 0,-1 0 1,1 0-1,-1 0 0,1-1 0,-1 0 1,0 0-1,0 0 0,0 0 0,4-5 0,-1 0 93,0 0-1,-1 0 0,0 0 0,-1-1 0,0 1 0,0-1 0,-1 0 0,0 0 1,0-1-1,1-8 0,-4 14-115,0 0-1,1 1 1,-2-1 0,1 1-1,0-1 1,-1 1 0,1-1-1,-1 1 1,0-1 0,0 1-1,-1-1 1,1 1 0,-1 0-1,0 0 1,1 0 0,-1 0-1,-1 0 1,1 0 0,0 0-1,-1 1 1,1-1 0,-1 1-1,0 0 1,0-1 0,0 1-1,-3-1 1,-5-3-937,0 0 0,0 2 0,0-1 0,-1 1-1,1 1 1,-17-3 0,24 6-341</inkml:trace>
  <inkml:trace contextRef="#ctx0" brushRef="#br0" timeOffset="1">330 126 12459,'30'30'4737,"-20"-21"-3567,-1 0 0,0 0 0,13 19 0,-20-25-1072,-1-1 0,1 1 0,-1 0 0,1 0 0,-1 0 0,0 0 0,0 0-1,-1 0 1,1 0 0,0 0 0,-1 0 0,0 0 0,0 1 0,0-1 0,0 0 0,0 0 0,-1 0 0,1 0 0,-3 6-1,0-4 25,-1-7-13,0-11 26,2-6-76,1 0-1,0 0 1,2 0 0,4-32 0,-4 43-99,1-1 0,0 1 0,0 0 0,1 0 0,0 0-1,0 1 1,1-1 0,0 1 0,0 0 0,1 0 0,0 0 0,0 0 0,8-6 0,-9 10-376,0 0-1,0 0 0,0 1 1,1-1-1,-1 1 1,1 0-1,0 1 0,0-1 1,-1 1-1,1 0 1,0 0-1,6 0 0,12-1-824</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2.157"/>
    </inkml:context>
    <inkml:brush xml:id="br0">
      <inkml:brushProperty name="width" value="0.05" units="cm"/>
      <inkml:brushProperty name="height" value="0.05" units="cm"/>
      <inkml:brushProperty name="color" value="#FF0066"/>
    </inkml:brush>
  </inkml:definitions>
  <inkml:trace contextRef="#ctx0" brushRef="#br0">116 638 11530,'0'-1'166,"0"0"-1,-1 1 0,1-1 0,0 1 0,0-1 0,-1 1 0,1-1 0,0 1 0,-1-1 0,1 1 0,0-1 0,-1 1 0,1 0 0,-1-1 0,1 1 0,-1 0 0,1-1 0,-1 1 0,1 0 0,-1 0 0,1-1 0,-1 1 0,0 0 0,1 0 0,-1 0 0,1 0 0,-1 0 0,1 0 1,-1 0-1,0 0 0,1 0 0,-1 0 0,1 0 0,-1 0 0,0 0 0,1 0 0,-1 0 0,1 1 0,-1-1 0,1 0 0,-1 0 0,1 1 0,-2 0 0,-2 1 264,1 0 0,-1 1 0,0 0 0,-4 3-1,0 2-55,0 0 0,0 1-1,1-1 1,0 1 0,0 1-1,-8 16 1,13-24-364,1 1 0,-1 0 1,1 0-1,0 0 0,0 0 0,0 0 0,1 0 1,-1 0-1,1 0 0,-1 0 0,1 0 0,0 0 1,0 0-1,1 0 0,-1 0 0,1 0 0,-1 0 1,1 0-1,0 0 0,0 0 0,0 0 0,1 0 1,-1 0-1,0-1 0,1 1 0,0-1 0,0 1 1,0-1-1,2 3 0,-2-4-9,0 1-1,-1-1 0,1 1 1,0-1-1,0 0 1,0 0-1,0 0 1,0 0-1,0 0 0,0 0 1,0-1-1,0 1 1,1-1-1,-1 1 1,0-1-1,0 0 0,0 0 1,1 0-1,-1 0 1,0 0-1,0 0 1,1-1-1,-1 1 0,0-1 1,0 0-1,0 1 1,0-1-1,0 0 1,2-1-1,1-1 2,-1 0 1,0-1-1,1 1 0,-1 0 1,0-1-1,-1 0 0,1 0 1,-1 0-1,0-1 0,0 1 0,2-6 1,2-4 1,-2 0 0,1-1 0,-2 1 0,0-1 0,-1 0 0,-1-1 0,0 1 0,-1 0 0,-1-29 0,-1 25 1,-1 0 0,-1-1 0,-1 1 0,-1 0 0,0 1 0,-2-1 0,-10-22 0,17 41 0,0 0 0,0 0-1,0 0 1,0-1-1,0 1 1,0 0 0,0 0-1,0-1 1,0 1-1,0 0 1,-1 0 0,1 0-1,0-1 1,0 1-1,0 0 1,0 0-1,0 0 1,0 0 0,-1-1-1,1 1 1,0 0-1,0 0 1,0 0 0,-1 0-1,1 0 1,0 0-1,0 0 1,0 0 0,-1-1-1,1 1 1,0 0-1,0 0 1,0 0-1,-1 0 1,1 0 0,0 0-1,0 0 1,-1 0-1,1 0 1,0 0 0,0 0-1,0 0 1,-1 1-1,1-1 1,0 0 0,0 0-1,0 0 1,-1 0-1,1 0 1,0 0 0,0 0-1,0 1 1,-1-1-1,1 0 1,0 0-1,0 0 1,0 1 0,-5 11 244,3-3-56,2 1 0,-1 0 0,2-1 0,-1 1 0,1-1 1,4 18-1,1-5 306,15 39 0,-16-51-410,0-1 0,0 1 0,1-1-1,0-1 1,0 1 0,1-1-1,0 0 1,1-1 0,0 0 0,0 0-1,0 0 1,1-1 0,0 0 0,0-1-1,0 0 1,1-1 0,0 0-1,0 0 1,0-1 0,0 0 0,1-1-1,11 2 1,-15-4-75,1 0-1,0 0 1,-1-1 0,1 0-1,-1 0 1,0-1 0,1 1-1,-1-2 1,0 1 0,0-1-1,0 0 1,0-1-1,-1 1 1,1-1 0,-1-1-1,10-8 1,-11 9-10,-1-1-1,0 1 1,0-1 0,0 1 0,-1-1-1,0 0 1,0 0 0,0-1-1,3-8 1,-4 10 0,-1-1 1,0 1-1,-1 0 0,1 0 1,-1-1-1,1 1 0,-1 0 1,-1 0-1,1-1 0,0 1 1,-1 0-1,0 0 1,0-1-1,-2-4 0,2 7-5,0 0 1,0 0-1,1 0 0,-1 0 0,0 1 0,0-1 1,-1 0-1,1 0 0,0 1 0,-1-1 0,1 1 1,-1-1-1,1 1 0,-1 0 0,0 0 0,1-1 1,-1 1-1,0 0 0,0 0 0,0 1 0,0-1 1,0 0-1,0 1 0,0-1 0,0 1 0,0 0 1,0-1-1,0 1 0,0 0 0,0 0 0,0 0 1,0 1-1,0-1 0,0 0 0,0 1 0,0 0 1,0-1-1,0 1 0,0 0 0,0 0 0,0 0 0,0 0 1,1 0-1,-1 0 0,0 1 0,1-1 0,-1 1 1,1-1-1,-1 1 0,1-1 0,0 1 0,0 0 1,-2 2-1,2-2 2,1 0 0,-1-1 0,0 1 0,0 0 0,1 0 0,-1-1 0,1 1 0,0 0 0,-1 0 1,1 0-1,0-1 0,0 1 0,0 0 0,1 0 0,-1 0 0,0 0 0,0-1 0,1 1 0,0 0 0,-1 0 0,1-1 0,0 1 1,0 0-1,-1-1 0,1 1 0,1-1 0,-1 1 0,0-1 0,0 0 0,0 1 0,1-1 0,-1 0 0,1 0 0,2 2 0,0 0-1,1 0-1,0-1 1,0 1 0,0-1-1,0 0 1,0 0-1,1-1 1,-1 0-1,0 0 1,10 1-1,-6-2 16,1 0 0,-1-1-1,0 0 1,0-1-1,1 0 1,-1 0-1,0-1 1,-1 0-1,1-1 1,11-5-1,-9 2 46,-1 0 0,1-1 0,-1 0-1,0 0 1,-1-1 0,16-19 0,-24 26-52,0 1 0,1-1 1,-1 1-1,0-1 1,0 1-1,1 0 0,-1 0 1,1 0-1,-1 0 1,1 0-1,0 0 1,-1 0-1,1 1 0,0-1 1,-1 0-1,1 1 1,0-1-1,3 1 0,-2 0-3,1 0-1,-1 1 0,1 0 0,-1-1 1,0 1-1,0 1 0,1-1 0,-1 0 1,3 3-1,5 1-5,1 0 0,17 5 0,-24-9 1,0 1 0,-1-1 0,1-1 0,0 1 0,0-1 1,0 0-1,-1 0 0,1 0 0,6-1 0,-9 0 2,0 0-1,0 0 0,0 0 1,0 0-1,0-1 1,-1 1-1,1 0 0,0-1 1,-1 1-1,1-1 1,-1 0-1,1 1 0,-1-1 1,0 0-1,1 0 0,-1 0 1,0 0-1,1-4 1,0 0 1,0 0-1,0 0 1,0 0 0,-1 0 0,1-10 0,-2 14-3,-1-1 0,1 0 0,0 0 0,-1 1 0,0-1 0,0 0 0,1 1 0,-1-1 1,-1 1-1,1-1 0,0 1 0,-1-1 0,1 1 0,-1 0 0,0 0 0,-2-3 0,1 2-23,0 0 0,0 1-1,0-1 1,0 1 0,0 0 0,0 0-1,-1 0 1,1 0 0,-1 1 0,1-1-1,-6 0 1,0-1-52,6 2 44,-1 1 1,1-1 0,0 0-1,0 1 1,0 0 0,-6 0-1,23 0-31,-13 0 63,-1 0-1,1 0 0,-1 0 1,1 0-1,0 0 1,-1 0-1,1 0 0,-1 1 1,1-1-1,-1 0 0,1 0 1,-1 1-1,1-1 0,-1 0 1,1 1-1,-1-1 0,1 1 1,-1-1-1,1 1 1,-1-1-1,0 0 0,1 1 1,-1 0-1,0-1 0,1 1 1,-1-1-1,0 1 0,0-1 1,0 1-1,1-1 0,-1 1 1,0 0-1,0-1 1,0 2-1,0-2 1,0 1 0,1-1 1,-1 0-1,0 1 0,0-1 0,1 1 1,-1-1-1,0 1 0,1-1 0,-1 0 1,1 1-1,-1-1 0,0 0 0,1 0 1,-1 1-1,1-1 0,-1 0 0,1 0 1,-1 1-1,1-1 0,-1 0 1,1 0-1,-1 0 0,1 0 0,-1 0 1,1 0-1,-1 0 0,1 0 0,17 1 8,-17-1-10,-1 0 2,1-1-1,0 1 1,-1 0-1,1-1 1,-1 1-1,1 0 1,0-1-1,-1 1 1,1-1 0,-1 1-1,1-1 1,-1 1-1,1-1 1,-1 0-1,0 1 1,1-1-1,-1 1 1,0-1-1,1 0 1,-1 1-1,0-1 1,0-1 0,18-45 8,-9 9-3,-8 35-4,0 0 0,-1 0 1,0 0-1,1 0 0,-1 0 0,-1 0 1,1-1-1,-1-3 0,1 6-1,0 1 0,-1 0 0,1-1 0,0 1 0,0-1 0,-1 1 0,1 0-1,0-1 1,0 1 0,-1-1 0,1 1 0,0 0 0,-1 0 0,1-1 0,-1 1 0,1 0 0,0-1 0,-1 1 0,1 0 0,-1 0 0,1 0 0,-1-1-1,-1 1 2,1 0-1,-1 0 0,1 0 1,0 1-1,-1-1 0,1 0 1,-1 0-1,1 1 0,0-1 1,-1 1-1,-1 0 0,-1 1-1,1 0-1,-1 0 1,1 0-1,-1 0 1,1 1-1,0-1 1,-1 1-1,1 0 1,1 0-1,-1 0 1,0 0-1,1 1 1,0-1-1,-1 1 1,1-1-1,1 1 1,-1 0-1,1 0 1,-1-1-1,1 1 1,0 0-1,0 1 1,1-1-1,-1 0 1,1 0-1,0 0 1,0 0-1,0 0 1,1 0-1,-1 1 1,1-1-1,0 0 1,0 0-1,1-1 1,-1 1-1,1 0 1,0 0-1,0-1 1,0 1-1,4 5 1,-3-5 7,0-1 1,0 1 0,0-1-1,1 0 1,-1 1-1,1-1 1,0-1-1,-1 1 1,1-1 0,1 1-1,-1-1 1,0 0-1,0-1 1,1 1 0,-1-1-1,8 2 1,-6-3 9,-1 0 0,1 0-1,-1 0 1,1 0 0,0-1 0,-1 0 0,1 0 0,-1-1 0,0 1 0,1-1 0,-1-1 0,0 1 0,6-4 0,11-9-32,-2 0 1,0-2-1,-1 0 1,26-31-1,-30 31 14,22-36 0,-30 45 0,-5 10 3,-3 8 2,-1-2-7,-8 51-5,10-53 8,0-1 0,-1 1 0,2 0 0,-1-1 0,1 1 0,-1-1 0,2 1 0,1 5 0,-3-10 1,0 0-1,0 0 0,1 0 0,-1 0 1,0 0-1,1-1 0,-1 1 1,1 0-1,-1 0 0,1 0 1,0 0-1,-1-1 0,1 1 1,0 0-1,-1-1 0,1 1 0,0-1 1,0 1-1,0 0 0,0-1 1,0 0-1,-1 1 0,1-1 1,0 0-1,0 1 0,0-1 1,0 0-1,0 0 0,0 0 0,0 0 1,0 0-1,0 0 0,0 0 1,0 0-1,0 0 0,0 0 1,0 0-1,0-1 0,0 1 1,0 0-1,0-1 0,0 1 1,-1-1-1,1 1 0,0-1 0,0 1 1,0-2-1,5-2 2,-1 0 0,0 0 0,-1 0-1,1-1 1,6-9 0,1-5 4,0 0 0,-1-1-1,-1 0 1,-1-1 0,-1 0-1,-1 0 1,-1-1 0,0 0-1,4-43 1,-9 54-1,-1 0 1,0 0-1,0-1 1,-1 1-1,0 0 1,-1 1-1,0-1 0,-7-19 1,9 29-3,-1 1 0,1-1 0,0 0 1,-1 0-1,1 0 0,-1 0 0,1 0 0,-1 1 0,0-1 1,1 0-1,-1 0 0,0 1 0,1-1 0,-1 0 0,0 1 1,0-1-1,0 1 0,1-1 0,-1 1 0,0 0 0,0-1 1,0 1-1,-2-1 0,2 1 3,0 1 1,0-1-1,0 0 0,0 0 0,-1 1 1,1-1-1,0 1 0,0-1 1,0 1-1,0-1 0,0 1 0,0 0 1,0-1-1,0 1 0,0 0 1,-1 1-1,-2 3 28,-1 1 0,1 0 1,0 0-1,1 0 0,-5 8 0,4-4-2,1-1 0,0 1-1,0-1 1,1 1 0,0 0 0,1 0-1,0 0 1,1 0 0,0 0-1,0 0 1,1 0 0,0 0 0,4 11-1,4 12-418,1-1 0,24 49 0,4 14-2860,-31-75 2802,5 28 0,-6 21-461</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2.627"/>
    </inkml:context>
    <inkml:brush xml:id="br0">
      <inkml:brushProperty name="width" value="0.05" units="cm"/>
      <inkml:brushProperty name="height" value="0.05" units="cm"/>
      <inkml:brushProperty name="color" value="#FF0066"/>
    </inkml:brush>
  </inkml:definitions>
  <inkml:trace contextRef="#ctx0" brushRef="#br0">8 40 11947,'-8'-40'5075,"9"40"-4848,-1 1 0,1-1 0,-1 0 0,1 0 0,-1 1 0,1-1 0,-1 0 0,1 0 0,-1 1 0,1-1 0,-1 1 0,0-1 0,1 0 0,-1 1 0,0-1 0,1 1 0,-1 0 1,17 25 2397,24 47 1,2 6-1848,-32-61-796,2-1 0,0-1-1,28 28 1,-29-33-1333,1 0-1,27 16 0,-40-27 1343,0 0-48,1 1 0,0 0 1,0-1-1,0 1 0,0-1 0,0 1 1,0-1-1,0 1 0,0-1 0,0 0 1,0 1-1,0-1 0,0 0 1,0 0-1,0 0 0,0 0 0,0 0 1,0 0-1,0 0 0,0 0 0,1 0 1,1-8 412</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2.984"/>
    </inkml:context>
    <inkml:brush xml:id="br0">
      <inkml:brushProperty name="width" value="0.05" units="cm"/>
      <inkml:brushProperty name="height" value="0.05" units="cm"/>
      <inkml:brushProperty name="color" value="#FF0066"/>
    </inkml:brush>
  </inkml:definitions>
  <inkml:trace contextRef="#ctx0" brushRef="#br0">1 360 11122,'63'-54'6470,"-1"-3"-3312,-39 33-2662,-1 0 1,-1-2 0,19-29 0,-38 51-490,1 1 1,-1-1-1,0 0 1,-1 0-1,1 0 1,-1 0-1,1-1 0,0-6 1,-2 8-6,0 0 0,0 1 0,0-1 0,0 0 0,-1 1 0,1-1 0,-1 1 0,0-1 0,0 1 0,0-1 1,0 1-1,0-1 0,0 1 0,0 0 0,-4-5 0,-17-15 287,21 21-255,0 0-1,0 0 0,-1 1 1,1-1-1,0 0 0,0 0 1,-1 1-1,1-1 0,0 1 1,-1-1-1,1 1 0,0-1 1,-1 1-1,1 0 0,-1 0 1,1-1-1,0 1 0,-3 0 1,3 1 20,1-1 1,0 0 0,-1 1-1,1-1 1,-1 0 0,1 1-1,-1-1 1,1 1-1,0-1 1,-1 0 0,1 1-1,0-1 1,0 1 0,-1-1-1,1 1 1,0-1 0,0 1-1,0-1 1,-1 1-1,1-1 1,0 1 0,0 0-1,0-1 1,0 1 0,0-1-1,0 1 1,0-1-1,0 1 1,0-1 0,1 2-1,4 15 675,-5-16-700,3 5 132,0 0 1,0 0-1,1 0 0,-1-1 1,1 1-1,1-1 1,9 10-1,39 29 206,-39-34-306,13 11-767,31 18 0,-48-33-117,0-1 1,0 0-1,0-1 0,1 0 0,0 0 1,0-1-1,13 2 0,6-4-445</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3.367"/>
    </inkml:context>
    <inkml:brush xml:id="br0">
      <inkml:brushProperty name="width" value="0.05" units="cm"/>
      <inkml:brushProperty name="height" value="0.05" units="cm"/>
      <inkml:brushProperty name="color" value="#FF0066"/>
    </inkml:brush>
  </inkml:definitions>
  <inkml:trace contextRef="#ctx0" brushRef="#br0">0 271 15667,'10'-7'896,"10"-9"2744,40-24 1,-54 37-3345,0 0 0,0 1 1,-1-1-1,2 1 0,-1 0 0,0 1 1,0-1-1,0 1 0,1 0 1,-1 1-1,1-1 0,10 2 0,-15-1-287,-1 1 0,1-1 0,-1 0 0,1 1 0,-1-1 0,1 1 0,-1 0-1,1-1 1,-1 1 0,0 0 0,1 0 0,-1 0 0,0 0 0,0 0 0,0 0 0,0 0 0,0 1-1,0-1 1,0 0 0,0 1 0,0-1 0,0 0 0,-1 1 0,1-1 0,0 1 0,-1-1-1,0 1 1,1-1 0,-1 1 0,0-1 0,0 1 0,0 0 0,0-1 0,0 1 0,0-1 0,0 1-1,-1 1 1,0 7-6,-1-1 0,-1 1 0,1-1 0,-8 15-1,-10 22 14,11-28-1,1 0-1,1 0 1,0 1 0,-6 30 0,13-48-12,0 0 1,-1 0-1,1 0 1,0 0-1,0 0 1,0 0 0,0 0-1,0 0 1,0 0-1,0 0 1,0 1-1,0-1 1,1 0-1,-1 0 1,0 0-1,1 0 1,-1 0 0,1 0-1,-1 0 1,1-1-1,-1 1 1,1 0-1,0 0 1,-1 0-1,2 1 1,-1-2 1,0 0 0,1 1-1,-1-1 1,0 0 0,1 0 0,-1 1 0,0-1 0,1 0-1,-1 0 1,0 0 0,0-1 0,1 1 0,-1 0 0,0 0-1,1-1 1,-1 1 0,1-1 0,6-3 12,0 0 1,0 0-1,-1 0 1,13-11-1,0-2-99,-2-1 0,0-1-1,22-30 1,38-72-3323,-70 107 2216,0-1 0,-1-1 0,-1 1-1,-1-1 1,0-1 0,-1 1-1,4-32 1,-4 9-1729,-3 1 1363</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03.767"/>
    </inkml:context>
    <inkml:brush xml:id="br0">
      <inkml:brushProperty name="width" value="0.05" units="cm"/>
      <inkml:brushProperty name="height" value="0.05" units="cm"/>
      <inkml:brushProperty name="color" value="#FF0066"/>
    </inkml:brush>
  </inkml:definitions>
  <inkml:trace contextRef="#ctx0" brushRef="#br0">43 127 10242,'-3'8'1176,"1"0"0,0 0 0,1 1 0,0-1 0,0 1 0,1 11 0,0-12-479,1-1 0,0 1 0,1 0 1,0-1-1,0 1 0,6 13 0,-6-16-507,1 0 0,0 0 0,0 0-1,0-1 1,0 1 0,1-1 0,0 0 0,0 0 0,0 0 0,0 0-1,1-1 1,-1 1 0,1-1 0,0 0 0,0-1 0,0 1-1,0-1 1,1 0 0,-1 0 0,1-1 0,-1 0 0,8 1 0,-6-1-74,-1-1 1,1 0-1,0-1 1,-1 0-1,1 0 1,-1 0-1,1 0 1,-1-1 0,0 0-1,0-1 1,9-4-1,-7 3 14,0-2 0,0 1 0,0-1 0,0 0 0,-1 0 0,0-1 0,10-13-1,-12 14-44,0-1 0,-1 0 0,1 0 0,-2 0 0,1-1 0,-1 1 0,0-1 0,-1 0 0,3-10 0,-5 13-30,1-1 1,-1 1-1,0 0 0,0-1 1,0 1-1,0 0 0,-1-1 0,0 1 1,-1 0-1,1-1 0,-1 1 1,0 0-1,0 0 0,-4-7 0,1 5-38,0 0 0,-1 0 0,0 1-1,0 0 1,0 0 0,-1 0 0,1 1-1,-1 0 1,-1 0 0,1 1-1,-1-1 1,0 2 0,0-1 0,0 1-1,0 1 1,-12-3 0,8 2-149,0 1 1,-1 1-1,1 0 1,-1 0-1,1 2 0,-1-1 1,1 2-1,-1 0 1,1 0-1,-22 7 1,31-8-138,-1 0 1,0 1-1,1-1 1,-1 1 0,1 0-1,-1 0 1,1 0-1,0 0 1,0 1 0,0-1-1,-4 5 1,7-7 143,0 0 0,-1 1-1,1-1 1,0 0 0,-1 1 0,1-1 0,0 0 0,0 1-1,-1-1 1,1 1 0,0-1 0,0 1 0,0-1 0,0 0-1,0 1 1,-1-1 0,1 1 0,0-1 0,0 1 0,0-1-1,0 1 1,0-1 0,0 1 0,1-1 0,-1 1 0,0-1-1,0 0 1,0 1 0,1 0 0,-1 0-231,1-1 1,0 1-1,0-1 1,0 1-1,0 0 1,0-1-1,0 0 1,0 1-1,0-1 1,0 0-1,0 1 0,0-1 1,2 0-1,27 1-3098</inkml:trace>
  <inkml:trace contextRef="#ctx0" brushRef="#br0" timeOffset="1">786 3 23733,'1'8'1800,"-4"0"545,-6 0-1049,-1-2-696,9-10-2744,1-11 1600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4.966"/>
    </inkml:context>
    <inkml:brush xml:id="br0">
      <inkml:brushProperty name="width" value="0.05" units="cm"/>
      <inkml:brushProperty name="height" value="0.05" units="cm"/>
      <inkml:brushProperty name="color" value="#FF0066"/>
    </inkml:brush>
  </inkml:definitions>
  <inkml:trace contextRef="#ctx0" brushRef="#br0">0 2 13867,'2'-1'1504,"1"4"833,7 17-441,6 10-231,1 15-257,-1 1-224,1 3-488,1-5-232,-2-6-352,-2-3-24,2-8-496,-2-6-376,-6-12-1504,6-6 2680,-16-9-888</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5.325"/>
    </inkml:context>
    <inkml:brush xml:id="br0">
      <inkml:brushProperty name="width" value="0.05" units="cm"/>
      <inkml:brushProperty name="height" value="0.05" units="cm"/>
      <inkml:brushProperty name="color" value="#FF0066"/>
    </inkml:brush>
  </inkml:definitions>
  <inkml:trace contextRef="#ctx0" brushRef="#br0">24 0 14235,'-11'0'608,"0"2"240,9-2-696,4 0-280,6 0-664,3 0 1616,0 6-976</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5.699"/>
    </inkml:context>
    <inkml:brush xml:id="br0">
      <inkml:brushProperty name="width" value="0.05" units="cm"/>
      <inkml:brushProperty name="height" value="0.05" units="cm"/>
      <inkml:brushProperty name="color" value="#FF0066"/>
    </inkml:brush>
  </inkml:definitions>
  <inkml:trace contextRef="#ctx0" brushRef="#br0">0 137 15747,'34'167'7254,"-33"-163"-7090,1 1 1,-1-1-1,1 0 1,4 8-1,-6-11-152,0-1 0,1 1 0,-1-1 0,0 1 0,0-1 0,1 1-1,-1-1 1,0 1 0,1-1 0,-1 0 0,1 1 0,-1-1 0,0 1-1,1-1 1,-1 0 0,1 0 0,-1 1 0,1-1 0,-1 0 0,1 0-1,-1 1 1,1-1 0,0 0 0,-1 0 0,1 0 0,-1 0 0,1 0-1,-1 0 1,1 0 0,-1 0 0,1 0 0,0 0 0,-1 0 0,1 0-1,-1 0 1,1 0 0,-1-1 0,1 1 0,-1 0 0,1 0 0,-1-1-1,1 1 1,-1 0 0,1-1 0,-1 1 0,1 0 0,-1-1 0,0 1-1,1-1 1,-1 1 0,0-1 0,1 0 0,2-3-1,0-1 0,0 0 0,0-1 0,-1 1 0,0 0 0,0-1 0,2-7 1,7-45 8,-7 34-2,1-6-9,-2 7-1,1 0 0,2-1 1,0 1-1,14-32 0,-19 53-2,0 1 0,-1-1 0,1 0 0,1 0-1,-1 1 1,0-1 0,0 1 0,0-1 0,1 1 0,-1 0-1,1 0 1,-1-1 0,1 1 0,0 0 0,3-1 0,-4 1 7,1 1 1,-1 0 0,1-1-1,-1 1 1,1 0 0,-1 0 0,1 0-1,0 0 1,-1 1 0,1-1 0,-1 0-1,1 1 1,-1-1 0,1 1-1,2 0 1,3 4 63,1 0-1,-1 0 0,0 1 1,0-1-1,9 12 1,-2-3-17,1 0-74,25 17 0,-35-27-423,0-1 0,0 0 0,1 0 0,-1-1 0,1 0 0,-1 0 0,1 0 0,0 0 0,10 1 0,7-3-1142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04.968"/>
    </inkml:context>
    <inkml:brush xml:id="br0">
      <inkml:brushProperty name="width" value="0.05" units="cm"/>
      <inkml:brushProperty name="height" value="0.05" units="cm"/>
      <inkml:brushProperty name="color" value="#FF0066"/>
    </inkml:brush>
  </inkml:definitions>
  <inkml:trace contextRef="#ctx0" brushRef="#br0">1 25 12923,'1'-1'490,"1"0"0,-1 0 0,0 0 0,0 0 1,0 0-1,0 0 0,0-1 0,0 1 0,0 0 0,0-1 1,0 1-1,-1 0 0,1-1 0,3-6 4390,-2 21-3285,1 0-1024,0-1-1,1 1 1,1-1-1,0 1 0,9 13 1,-6-10-197,15 28 432,-14-29-621,-1 1 0,0 1 0,7 24 0,-6 3-116,-7-34-90,-1 0 0,2-1 0,-1 1 0,1 0 0,0-1 0,10 18 0,-11-51-4977,-5-14-1094,0 13 4085</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7.029"/>
    </inkml:context>
    <inkml:brush xml:id="br0">
      <inkml:brushProperty name="width" value="0.05" units="cm"/>
      <inkml:brushProperty name="height" value="0.05" units="cm"/>
      <inkml:brushProperty name="color" value="#FF0066"/>
    </inkml:brush>
  </inkml:definitions>
  <inkml:trace contextRef="#ctx0" brushRef="#br0">83 722 16804,'-24'30'2700,"18"-23"-2162,-1 1 0,1 0-1,1 0 1,-1 0-1,1 1 1,1 0 0,-5 13-1,6-14-373,1 0 0,0 0-1,1 0 1,0 0 0,0 0-1,1 14 1,0-20-147,0 1 0,0-1 0,1 0-1,-1 1 1,1-1 0,-1 0 0,1 1 0,0-1-1,0 0 1,0 0 0,0 0 0,0 0 0,1 0-1,-1 0 1,1 0 0,-1 0 0,1 0-1,0-1 1,-1 1 0,1 0 0,0-1 0,0 0-1,0 1 1,0-1 0,0 0 0,1 0 0,1 1-1,2-1-13,0 0 0,0-1-1,0 1 1,0-1-1,0 0 1,0 0-1,0-1 1,0 0-1,0 0 1,-1 0-1,1-1 1,0 0-1,-1 0 1,1 0 0,-1-1-1,11-6 1,-6 3 1,0-1 0,0-1 0,-1 0 1,0 0-1,0-1 0,0 0 1,9-13-1,-11 11 10,0 0-9,1-1-1,1 1 1,0 1-1,20-19 1,-15 14 1038,-5 8-717,-6 5-267,0 0 1,0-1-1,0 1 0,0 0 0,0 1 0,1-1 0,4-1 0,-7 3-52,3-2 20,0 1 0,0 0 0,0 0 0,0 0 0,0 0-1,7 0 1,-10 2-18,-1-1 0,1 0 0,0 0 0,0 0 0,0 1 0,0-1-1,0 0 1,-1 1 0,1-1 0,0 1 0,0-1 0,-1 1 0,1-1 0,0 1 0,-1 0-1,1-1 1,0 1 0,-1 0 0,1-1 0,-1 1 0,1 0 0,-1 0 0,0 0-1,1-1 1,-1 1 0,0 0 0,0 0 0,1 0 0,-1 0 0,0 0 0,0 0 0,0-1-1,0 1 1,0 0 0,0 0 0,0 2 0,0 3 27,0 0-1,1 0 1,0 0 0,1 0-1,0-1 1,-1 1 0,2 0 0,-1-1-1,1 1 1,0-1 0,0 0-1,4 6 1,-5-9-33,0-1 1,0 1-1,1 0 0,-1-1 1,1 1-1,-1-1 1,1 0-1,-1 0 0,1 0 1,0 0-1,-1 0 0,1-1 1,0 1-1,0-1 0,0 1 1,-1-1-1,1 0 0,0 0 1,0-1-1,0 1 0,0-1 1,-1 1-1,1-1 0,5-2 1,2-1-1,0 0-1,-1-1 1,1-1 0,-1 1-1,10-9 1,-3 2 0,-1 0-1,0-2 1,-1 0 0,-1 0 0,0-1-1,13-20 1,-21 26-3,1 1 0,-1-2 0,-1 1 1,0 0-1,0-1 0,-1 0 0,0 0 0,-1 0 1,0 0-1,-1 0 0,0 0 0,0-1 0,-2-15 0,1 24 1,0-1 0,-1 1 0,1-1 0,-1 1 0,0-1 0,0 1 0,0 0 0,0-1 0,0 1 0,-2-2 0,3 3 0,0 1-1,-1-1 0,1 1 0,-1-1 1,0 1-1,1-1 0,-1 1 1,1-1-1,-1 1 0,0 0 0,1-1 1,-1 1-1,0 0 0,1 0 0,-1 0 1,0-1-1,0 1 0,1 0 1,-1 0-1,0 0 0,0 0 0,1 0 1,-1 0-1,0 0 0,1 0 0,-1 1 1,0-1-1,0 0 0,1 0 1,-1 1-1,0-1 0,1 0 0,-1 1 1,1-1-1,-1 0 0,0 1 0,0 0 1,-2 2-1,0-1 0,0 1 0,0 0 1,0 0-1,1 0 0,0 0 0,-1 1 1,1-1-1,0 1 0,1-1 0,-1 1 1,1 0-1,-1-1 0,1 1 0,0 0 1,0 0-1,1 0 0,-1 0 0,1 0 1,0 0-1,0 0 0,1 5 0,0-4 1,-1 0-1,1 0 0,0-1 0,0 1 0,1-1 1,0 1-1,0-1 0,0 1 0,0-1 0,0 0 1,1 0-1,0 0 0,0 0 0,0 0 0,0-1 1,0 0-1,1 1 0,5 2 0,-3-2 2,1-1 0,0 0 0,0 0 0,1-1 0,-1 0-1,0 0 1,1-1 0,-1 0 0,1 0 0,-1-1 0,1 0 0,14-2 0,-7 0 3,0-1-1,0 0 1,-1-1 0,0 0 0,23-11-1,-19 6-117,-1-1 0,0 0 0,-1-1-1,-1-1 1,0 0 0,0-1 0,-1-1 0,-1-1-1,0 1 1,15-24 0,-24 29-32,1 1 1,-1-1 0,-1 0-1,4-11 1,-6 15 103,0 0-1,0 0 1,0 0 0,-1 0 0,1 0 0,-1 0 0,0 0 0,-1 0-1,-1-9 1,2 14 44,0-1 0,0 1 0,0-1-1,-1 1 1,1-1 0,0 1 0,0 0 0,0-1-1,0 1 1,-1-1 0,1 1 0,0 0 0,-1-1-1,1 1 1,0 0 0,0-1 0,-1 1 0,1 0-1,-1 0 1,1-1 0,0 1 0,-1 0 0,1 0-1,-1 0 1,1-1 0,0 1 0,-1 0 0,1 0-1,-1 0 1,1 0 0,-1 0 0,1 0 0,0 0-1,-1 0 1,1 0 0,-1 0 0,1 0 0,-1 0-1,1 0 1,-1 0 0,1 0 0,0 1 0,-1-1-1,1 0 1,-1 0 0,1 0 0,0 1 0,-1-1-1,-1 2 45,-1-1 0,1 1-1,0 0 1,0 0 0,0-1 0,-3 5-1,1 0 68,1-1 0,-1 1 1,1 1-1,0-1 0,0 0 0,1 1 0,-1-1 0,2 1 0,-1 0 0,1-1 0,-1 13 0,2-15-98,0-1 0,0 1 0,0-1 0,0 1 0,1-1 0,0 0 0,0 1 0,0-1 0,0 0 0,0 1 0,1-1 0,-1 0 1,1 0-1,0 0 0,0 0 0,0-1 0,0 1 0,0 0 0,1-1 0,-1 0 0,1 1 0,0-1 0,0 0 0,0 0 0,3 1 0,-4-2-16,-1 0 1,1 0-1,-1-1 0,1 1 0,-1-1 1,1 1-1,-1-1 0,1 1 0,-1-1 1,1 0-1,0 0 0,-1 0 0,1 0 1,-1 0-1,1 0 0,0 0 0,-1-1 1,1 1-1,-1 0 0,3-2 0,-2 1-1,-1 0-1,1 0 1,-1-1-1,1 1 1,-1 0-1,0-1 1,1 1-1,-1-1 1,0 1-1,0-1 1,0 0-1,0 0 1,0 1-1,0-4 1,2-4-16,0-1 0,-1 1 0,-1-1 0,0 0 0,1-12 0,-1-43-373,-1 67 387,1-1 0,0 1 0,0 0 0,0-1 0,0 1 0,0 0 0,0-1 0,0 0 0,0 1 0,1-1 0,-1 0 0,0 1 0,1-1 0,-1 0 0,3 1 1,2 2 2,0 0 0,0-1 0,10 5 0,-10-6-2,-1-1 1,1 1-1,0-1 0,0-1 1,0 1-1,0-1 1,0 0-1,-1 0 0,1 0 1,0-1-1,0 0 0,0 0 1,0-1-1,-1 1 1,1-1-1,-1 0 0,1-1 1,6-4-1,-1 1 1,0-2 0,-1 1 0,0-1 0,-1-1-1,0 0 1,0 0 0,11-17 0,-10 12 38,1 0-1,1 0 1,0 1 0,0 1 0,1 0 0,23-15-1,-36 26-31,0 1 0,0 0 0,1-1 0,-1 1-1,0 0 1,1 0 0,-1 0 0,0-1 0,1 1 0,-1 0-1,1 0 1,-1 0 0,0 0 0,1 0 0,-1 0 0,1 0-1,-1 0 1,0 0 0,1 0 0,-1 0 0,1 0 0,-1 0-1,0 0 1,1 0 0,-1 8 38,-12 18-47,9-22 12,-2 8 1,0 0 0,-6 18 0,10-25-9,-1 0 0,1 0 1,1 1-1,-1-1 0,1 0 1,0 0-1,0 0 0,0 0 0,2 6 1,-2-10-1,0 0-1,1 1 1,-1-1 0,0 0 0,1 0 0,-1 0 0,1 0 0,-1 0-1,1 0 1,0 0 0,-1 0 0,1 0 0,0 0 0,0-1 0,0 1-1,0 0 1,-1 0 0,1-1 0,0 1 0,0 0 0,2 0 0,-1-1 0,-1 1 1,1-1-1,0 0 1,0 0 0,0 1-1,0-1 1,-1 0-1,1-1 1,0 1-1,0 0 1,0 0 0,2-2-1,2 0 1,-1 0-1,1 0 1,0-1-1,-1 0 1,0 0-1,9-8 1,6-7 4,-2-2 1,-1 0 0,-1-1 0,0 0-1,-1-1 1,16-35 0,-26 46-2,0-1 0,0 1 0,-1-1 0,-1 0 0,0 0 0,-1 0 0,0 0 0,-1 0 0,0-1 0,-1 1 0,0 0 0,-4-24 0,3 33-3,0 0 1,0 0 0,0 0 0,0 0-1,-4-6 1,5 9-2,0-1 1,0 1-1,-1-1 0,1 1 0,0-1 1,-1 1-1,1-1 0,0 1 0,-1 0 1,1-1-1,-1 1 0,1 0 0,-1-1 1,1 1-1,-1 0 0,1-1 0,-1 1 1,1 0-1,-1 0 0,1 0 0,-1 0 0,1-1 1,-1 1-1,1 0 0,-1 0 0,0 0 1,1 0-1,-1 0 0,1 0 0,-1 0 1,1 1-1,-1-1 0,1 0 0,-1 0 1,0 0-1,1 0 0,-1 1 0,1-1 1,-1 0-1,1 1 0,0-1 0,-1 0 1,1 1-1,-1 0 0,-3 2 1,1 1-1,0 0 1,0 0 0,1 0-1,-1 0 1,1 1-1,0-1 1,0 1 0,0-1-1,1 1 1,-1 0 0,0 6-1,1-3 1,0 0-1,0 0 1,1 0-1,0 0 1,0 0-1,1 0 1,1 10-1,0-12 26,0 1 1,1 0-1,-1-1 0,1 0 0,0 0 0,1 0 1,-1 0-1,1 0 0,1 0 0,4 4 1,-1-2-290,-1-1 1,2 0 0,-1-1 0,1 0 0,18 9 0,4-1-448,1-2 0,0-1 1,38 7-1,-47-12 884,56 13-478</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7.772"/>
    </inkml:context>
    <inkml:brush xml:id="br0">
      <inkml:brushProperty name="width" value="0.05" units="cm"/>
      <inkml:brushProperty name="height" value="0.05" units="cm"/>
      <inkml:brushProperty name="color" value="#FF0066"/>
    </inkml:brush>
  </inkml:definitions>
  <inkml:trace contextRef="#ctx0" brushRef="#br0">0 100 14067,'3'10'993,"0"0"1,-1 1-1,0-1 0,-1 1 0,0-1 1,-1 12-1,1-7-303,-1-10-443,5 60 2049,-4-57-2070,1 1 1,-1-1-1,2 0 1,-1 0 0,7 12-1,-8-18-205,0 0 0,0 0 0,0 0 0,0 0 0,1-1 0,-1 1-1,1-1 1,-1 1 0,1-1 0,0 1 0,-1-1 0,1 0 0,0 0 0,0 0 0,0 0-1,0 0 1,0 0 0,3 1 0,-1-2-8,0 1 0,0-1 0,0 0 0,-1 0 0,1 0 0,0-1 0,0 1 0,-1-1 0,8-2 0,3-2-5,-1-1 0,0-1 1,0 0-1,17-12 0,-11 4 1,0-2 1,0 0-1,-1-1 0,15-21 0,14-13-12,-40 46 5,0-1 1,14-9-1,-19 14-2,0 1 1,0-1 0,1 1-1,-1 0 1,0 0 0,0 0-1,1 0 1,-1 0-1,1 1 1,-1-1 0,1 1-1,-1-1 1,1 1-1,4 0 1,-5 1 2,0 0 1,0 0-1,-1 0 1,1 0-1,0 0 0,0 1 1,-1-1-1,1 1 1,-1-1-1,1 1 0,-1-1 1,0 1-1,0 0 1,1 0-1,-1-1 1,0 1-1,0 3 0,9 10 25,-5-9-16,0 0-1,1 0 1,0-1 0,0 1-1,1-1 1,-1-1-1,1 1 1,0-1-1,11 4 1,-15-6-7,-1-1 0,1 0 0,0 0 0,0-1 1,0 1-1,0 0 0,0-1 0,0 0 0,0 0 0,0 0 0,0 0 0,0 0 0,0-1 1,0 1-1,0-1 0,0 0 0,0 0 0,0 0 0,-1 0 0,1 0 0,0 0 1,-1-1-1,1 0 0,-1 1 0,1-1 0,-1 0 0,0 0 0,3-3 0,3-7 45,1 0 0,-2 0 0,0-1 0,7-16 0,-8 16-17,-1 1 1,2 1-1,0-1 0,0 1 1,12-14-1,-17 23-15,0 0 1,0 0 0,1 1 0,-1-1-1,0 0 1,1 1 0,0-1-1,-1 1 1,1 0 0,0 0-1,0 0 1,-1 0 0,1 0 0,0 1-1,0-1 1,0 1 0,3 0-1,4 1 119,0-1 0,0 2 0,17 4 0,17 2 124,-38-7-340,1-1 0,0 0 0,-1 0 0,1-1 0,-1 0 0,12-3 0,-17 4-16,-1 0 0,0 0 0,0 0 0,1-1-1,-1 1 1,0 0 0,0 0 0,0 0 0,1-1 0,-1 1 0,0 0 0,0 0 0,0-1 0,0 1-1,0 0 1,1-1 0,-1 1 0,0 0 0,0 0 0,0-1 0,0 1 0,0 0 0,0-1 0,0 1-1,0 0 1,0 0 0,0-1 0,0 1 0,0 0 0,0-1 0,0 1 0,0 0 0,-1 0 0,1-1 0,0 1-1,0 0 1,0-1 0,-1 1 0,-1-11-433</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8.187"/>
    </inkml:context>
    <inkml:brush xml:id="br0">
      <inkml:brushProperty name="width" value="0.05" units="cm"/>
      <inkml:brushProperty name="height" value="0.05" units="cm"/>
      <inkml:brushProperty name="color" value="#FF0066"/>
    </inkml:brush>
  </inkml:definitions>
  <inkml:trace contextRef="#ctx0" brushRef="#br0">30 59 14459,'-17'5'2281,"4"0"2712,20-5-3953,12-8-360,22-8-1568,11-3-937,18-6 889</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9.039"/>
    </inkml:context>
    <inkml:brush xml:id="br0">
      <inkml:brushProperty name="width" value="0.05" units="cm"/>
      <inkml:brushProperty name="height" value="0.05" units="cm"/>
      <inkml:brushProperty name="color" value="#FF0066"/>
    </inkml:brush>
  </inkml:definitions>
  <inkml:trace contextRef="#ctx0" brushRef="#br0">0 914 12675,'3'0'327,"0"1"0,0-1 0,-1-1 0,1 1 1,0 0-1,-1-1 0,1 1 0,0-1 0,-1 0 0,1 0 0,-1 0 1,1 0-1,3-3 0,4-2 835,17-15 0,-18 14-699,19-15 311,-2-2 0,0-1 1,-1 0-1,24-34 0,-43 50-710,0 0 1,0-1-1,-1 0 0,4-10 0,-8 17-59,0 0 0,0 1 0,0-1 1,-1 0-1,1 0 0,-1 1 0,1-1 0,-1 0 0,0 0 0,0 0 0,0 0 0,0 1 0,-1-1 1,1 0-1,-1 0 0,0 0 0,0 1 0,0-1 0,0 0 0,-2-3 0,1 5-3,1-1 0,-1 1-1,1 0 1,-1-1 0,0 1-1,0 0 1,0 0 0,0 0-1,0 0 1,0 1 0,0-1-1,0 0 1,0 1 0,0 0-1,0-1 1,0 1 0,-1 0-1,1 0 1,0 0 0,0 0-1,0 1 1,0-1 0,0 0-1,0 1 1,-3 1 0,-3 0-2,0 0 0,1 1 1,-1 1-1,0-1 0,-8 7 1,10-6 4,0 1 1,0 0 0,0 0 0,1 0 0,-1 1 0,1 0 0,1 0-1,-1 0 1,-3 9 0,5-11 43,1 1 0,0 0 0,0 0 0,0 0 1,1 0-1,-1 0 0,1 0 0,0 0 0,1 0 0,-1 1 0,1-1 0,0 0 0,1 0 0,0 7 0,0-10-10,-1 0-1,1 0 1,0 0-1,-1 0 1,1 0-1,0 0 0,0 0 1,0-1-1,1 1 1,-1 0-1,0-1 1,0 1-1,1-1 0,-1 1 1,1-1-1,0 0 1,-1 0-1,4 2 1,-2-1 14,1-1 0,0 1 0,0-1 0,0 0 1,0 0-1,0 0 0,0-1 0,7 1 0,3-2 61,0 0 0,0-1 0,0 0 0,18-6 0,-5-1 97,46-23-1,4-2 115,-66 30-235,-1 1 0,1 0-1,0 1 1,1 0 0,11-1 0,-21 3-84,-1 0 0,1 0 0,-1 0 0,1 0 0,-1 0 0,1 0 0,-1 0 0,1 0 0,-1 1 1,1-1-1,-1 1 0,1-1 0,-1 1 0,0-1 0,1 1 0,-1 0 0,0 0 0,0 0 0,0 0 0,1 0 1,-1 0-1,0 0 0,0 0 0,0 0 0,-1 0 0,1 0 0,0 1 0,1 2 0,-1 1-2,1 0-1,-1 0 1,0 1 0,-1-1-1,0 1 1,0 7 0,0-12-4,-2 22 14,2-18-11,-1-1 1,1 1-1,0 0 0,0-1 0,1 8 1,-1-12-4,0 0 0,0 0 0,0 0 1,0 0-1,0 1 0,0-1 0,0 0 0,0 0 1,0 0-1,0 0 0,0 0 0,0 1 0,0-1 1,0 0-1,0 0 0,0 0 0,0 0 0,0 0 1,0 0-1,0 1 0,0-1 0,0 0 0,0 0 1,1 0-1,-1 0 0,0 0 0,0 0 0,0 0 1,0 0-1,0 1 0,0-1 0,1 0 0,-1 0 1,0 0-1,0 0 0,0 0 0,0 0 0,0 0 1,1 0-1,-1 0 0,0 0 0,0 0 0,0 0 1,0 0-1,0 0 0,1 0 0,-1 0 0,0 0 1,0 0-1,0 0 0,0 0 0,0 0 0,1-1 1,-1 1-1,0 0 0,0 0 0,0 0 0,0 0 1,0 0-1,0 0 0,0 0 0,1 0 0,-1 0 1,0-1-1,0 1 0,0 0 0,0 0 0,0 0 1,0 0-1,6-10-1,24-67-16,-18 46-148,0 1 0,27-47 0,-38 75 153,0 0 0,0 1 1,0-1-1,0 0 0,0 1 0,0 0 0,1-1 1,-1 1-1,1 0 0,-1 0 0,1-1 0,-1 1 0,1 0 1,0 1-1,-1-1 0,1 0 0,0 0 0,0 1 1,-1-1-1,1 1 0,0-1 0,0 1 0,3 0 1,-1 0-4,0 1 0,0 0 1,0 0-1,0 1 1,0-1-1,0 1 0,-1 0 1,1 0-1,5 4 1,3 1-6,0 1 1,19 7-1,-26-13 21,0-1 1,-1 1-1,1-1 0,0 0 0,0 0 0,0-1 0,0 1 0,0-1 0,0 0 0,9-2 0,-2 0-1,-1-1 1,0-1 0,0 0-1,0 0 1,0-1-1,-1-1 1,1 1-1,-1-2 1,-1 0-1,1 0 1,-1 0-1,13-15 1,-9 7-4,0 0 1,-1-2-1,-1 1 1,0-1-1,-1-1 1,12-29-1,-12 22 3,-1-1 0,-2 0 0,0 0 0,6-52 1,-12 63-2,0 0 1,-1 0 0,-1-1 0,0 1 0,-1 0 0,-1 0-1,-1 0 1,0 0 0,0 1 0,-8-16 0,-5 1 1,17 29-1,0 0 0,0-1 1,0 1-1,0 0 0,0 0 0,0 0 0,0 0 0,0-1 0,-1 1 1,1 0-1,0 0 0,0 0 0,0 0 0,0 0 0,0 0 0,-1-1 0,1 1 1,0 0-1,0 0 0,0 0 0,0 0 0,-1 0 0,1 0 0,0 0 1,0 0-1,0 0 0,0 0 0,-1 0 0,1 0 0,0 0 0,0 0 0,0 0 1,-1 0-1,1 0 0,0 0 0,0 0 0,0 0 0,0 0 0,-1 0 1,1 1-1,-1 0 1,1 0 0,0 0 0,-1 1 0,1-1 0,0 0 0,0 1 0,0-1 0,0 0 0,0 1 0,0 1 1,3 28 144,2-1 0,0 0 0,2 0 1,2-1-1,0 0 0,24 48 0,-15-42-760,1 0-1,3-2 1,0 0 0,48 52-1,-70-85 291,1 1 1,-1-1-1,1 1 0,0 0 1,-1 0-1,0-1 1,1 1-1,-1 0 0,1 0 1,-1-1-1,0 1 0,0 0 1,1 0-1,-1 1 0,0 0-529</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9.408"/>
    </inkml:context>
    <inkml:brush xml:id="br0">
      <inkml:brushProperty name="width" value="0.05" units="cm"/>
      <inkml:brushProperty name="height" value="0.05" units="cm"/>
      <inkml:brushProperty name="color" value="#FF0066"/>
    </inkml:brush>
  </inkml:definitions>
  <inkml:trace contextRef="#ctx0" brushRef="#br0">3 254 12339,'0'1'148,"-1"-1"1,1 1 0,0-1 0,0 0 0,-1 1-1,1-1 1,0 1 0,0-1 0,0 1 0,0-1-1,0 1 1,0-1 0,0 1 0,0-1 0,0 1-1,0-1 1,0 1 0,0-1 0,0 0 0,0 1-1,0-1 1,0 1 0,0-1 0,1 1 0,-1-1-1,0 1 1,0-1 0,0 0 0,1 1 0,-1-1-1,0 0 1,1 1 0,-1-1 0,0 0 0,1 1-1,-1-1 1,1 0 0,-1 1 0,0-1 0,1 0-1,-1 0 1,1 0 0,-1 1 0,1-1 0,-1 0-1,0 0 1,2 0 0,1 0 229,1 1-1,0-1 1,-1-1 0,1 1-1,-1-1 1,5 0 0,22-7 1471,52-21 1,10-5-157,-79 31-1517,0 0-1,0 1 1,-1 0-1,2 1 1,17 0-1,-26 1-166,1 0 0,-1 1 1,0 0-1,0 0 0,0 0 0,0 1 0,0 0 0,-1 0 1,1 0-1,0 0 0,-1 1 0,1-1 0,-1 1 0,0 0 1,0 1-1,0-1 0,0 1 0,-1 0 0,0 0 0,1 0 1,-1 0-1,-1 0 0,5 9 0,-3-7 12,-1-8-14,-2-8-3,-1 10-3,1-15 37,0 0-1,2 0 0,-1 0 0,2 0 0,0 1 0,11-28 0,-11 35-216,0-1 0,0 1 0,0 0-1,1 0 1,1 0 0,-1 1 0,1-1 0,0 1-1,0 1 1,1-1 0,-1 1 0,1 0-1,1 1 1,7-4 0,-7 5-1277,1 0 0,0 1 0,-1 0 1,1 0-1,18 0 0,7-2-1458,-9-1 1723</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19.794"/>
    </inkml:context>
    <inkml:brush xml:id="br0">
      <inkml:brushProperty name="width" value="0.05" units="cm"/>
      <inkml:brushProperty name="height" value="0.05" units="cm"/>
      <inkml:brushProperty name="color" value="#FF0066"/>
    </inkml:brush>
  </inkml:definitions>
  <inkml:trace contextRef="#ctx0" brushRef="#br0">27 54 9146,'0'1'202,"1"-1"-1,0 0 1,-1 0-1,1 1 1,-1-1 0,1 1-1,-1-1 1,1 1 0,0-1-1,-1 1 1,0-1-1,1 1 1,-1-1 0,1 1-1,-1-1 1,0 1 0,1 0-1,-1-1 1,0 1-1,1 0 1,-1-1 0,0 1-1,0 0 1,0-1-1,0 1 1,0 0 0,0-1-1,0 1 1,0 0 0,0 0-1,0-1 1,0 1-1,-1 1 1,-7 27 3009,7-24-2665,-4 7 408,0 3 22,0-1 0,1 1 0,-3 22 0,7-36-947,-1 0 0,1 0 0,0 1 0,0-1 0,0 0 0,1 0 0,-1 0 0,0 0 1,0 0-1,1 0 0,-1 0 0,0 0 0,1 0 0,-1 0 0,1 0 0,-1 0 0,1 0 0,0 0 0,-1 0 0,1-1 0,0 1 0,0 0 1,-1 0-1,1-1 0,0 1 0,0 0 0,0-1 0,0 1 0,0-1 0,0 1 0,0-1 0,0 0 0,0 1 0,0-1 0,0 0 0,0 0 0,0 0 1,0 0-1,2 0 0,1 0 18,1 0 0,-1 0 1,0 0-1,0-1 0,0 0 1,0 0-1,0 0 1,0 0-1,4-2 0,-3 0 1,0 0 0,0 0 0,0 0 0,0-1 0,-1 1 0,0-1 0,1 0 0,-2 0 0,1-1 0,0 1 0,4-9 0,-6 10-37,-1 0 1,1 1-1,-1-1 1,0 0-1,0 0 0,0 0 1,-1 0-1,1 0 1,-1 0-1,0 0 0,1 0 1,-1 0-1,-1 0 1,1 0-1,0 0 0,-1 0 1,1 0-1,-1 0 1,0 0-1,0 0 1,0 0-1,0 0 0,-4-4 1,1 0-216,-2 1 0,1-1 0,-1 1 1,0 0-1,0 0 0,-8-5 0,-44-26-5264,47 30 3466,8 5 585</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0.168"/>
    </inkml:context>
    <inkml:brush xml:id="br0">
      <inkml:brushProperty name="width" value="0.05" units="cm"/>
      <inkml:brushProperty name="height" value="0.05" units="cm"/>
      <inkml:brushProperty name="color" value="#FF0066"/>
    </inkml:brush>
  </inkml:definitions>
  <inkml:trace contextRef="#ctx0" brushRef="#br0">1 273 12707,'51'28'2679,"-17"-11"-538,-2 1 1,0 2-1,32 27 1,-60-43-2015,0-1 0,0 2-1,0-1 1,-1 0 0,1 1 0,-1-1 0,3 8 0,-5-10-108,0 0 0,0 1 0,0 0 0,0-1 0,0 1 0,-1-1 0,1 1 0,-1 0 0,0-1-1,0 1 1,0 0 0,0-1 0,0 1 0,-1 0 0,1-1 0,-1 1 0,-1 3 0,2-5-17,-1 0-1,1 0 1,0-1-1,0 1 1,-1 0-1,1-1 1,-1 1 0,1-1-1,0 1 1,-1 0-1,1-1 1,-1 1-1,0-1 1,1 1 0,-1-1-1,1 1 1,-1-1-1,0 0 1,1 1-1,-1-1 1,0 0-1,1 0 1,-1 1 0,0-1-1,0 0 1,1 0-1,-1 0 1,0 0-1,0 0 1,1 0 0,-1 0-1,0 0 1,0 0-1,1 0 1,-1 0-1,0 0 1,1-1-1,-2 1 1,-1-2 0,1 1-1,-1-1 1,0 1-1,1-1 1,0 0-1,-1 0 1,1 0-1,0 0 1,-2-3-1,-5-6 6,1-1 0,1 0 0,0 0 0,1-1 0,0 1 0,1-1 0,-4-14 0,3 4-14,1 0-1,1-1 1,-2-31 0,6 42-7,0 1 1,0-1 0,1 0 0,1 1-1,0-1 1,1 1 0,0 0 0,10-23-1,-9 26 24,1 0 0,-1 1 0,2 0 0,-1 0 0,1 0 0,0 1 0,1 0 0,0 0 0,0 0 0,0 1 0,1 0 0,10-6 0,-15 11 46,0-1 0,1 1 0,-1-1 0,0 1-1,0 0 1,1 0 0,-1 1 0,0-1 0,1 0-1,-1 1 1,5 0 0,-6 0-7,-1 0 1,1 0-1,-1 1 0,1-1 1,-1 1-1,1-1 0,-1 1 1,1-1-1,-1 1 0,1 0 1,-1-1-1,0 1 0,1 0 1,-1 0-1,0 0 0,0 0 1,0 0-1,0 1 0,0-1 1,0 0-1,0 0 0,0 1 1,0-1-1,0 0 1,-1 1-1,2 2 0,-1 0 6,0 1 1,-1-1-1,1 1 0,-1-1 0,0 1 1,0-1-1,0 1 0,-1 0 1,1-1-1,-1 1 0,-1-1 0,1 0 1,0 1-1,-1-1 0,0 0 0,-4 8 1,-1-1-74,-1 1 1,0-1 0,0 0 0,-14 13 0,17-19-282,0-1 0,-1 0 0,-9 7 0,13-10-107,0 1 0,0-1 0,0 0 0,0-1 0,0 1 0,-1 0 0,1 0 0,0-1 0,0 0 0,-1 1 0,1-1 0,0 0 0,0 0 0,-3 0 0,-2-3-1461</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0.584"/>
    </inkml:context>
    <inkml:brush xml:id="br0">
      <inkml:brushProperty name="width" value="0.05" units="cm"/>
      <inkml:brushProperty name="height" value="0.05" units="cm"/>
      <inkml:brushProperty name="color" value="#FF0066"/>
    </inkml:brush>
  </inkml:definitions>
  <inkml:trace contextRef="#ctx0" brushRef="#br0">1 162 10218,'12'13'7573,"1"-5"-3756,-11-8-3706,0 1 1,0-1-1,0 0 1,0 1-1,0-1 1,0 0-1,1 0 0,-1 0 1,0-1-1,0 1 1,0 0-1,0-1 1,0 0-1,0 1 1,0-1-1,0 0 1,0 0-1,0 0 0,-1 0 1,1 0-1,2-3 1,4-3 55,-1-1 1,0 0-1,0 0 1,-1 0-1,0-1 1,0 0-1,-1 0 1,5-14-1,-2 7 176,13-20-1,-20 34-282,1 0-1,-1 0 0,1 0 1,0 0-1,-1 0 0,1 0 1,0 0-1,0 0 0,0 1 1,0-1-1,1 1 0,-1 0 1,0-1-1,1 1 0,-1 0 1,0 0-1,1 1 0,-1-1 1,1 0-1,0 1 0,-1 0 1,1-1-1,-1 1 0,1 0 1,0 0-1,-1 1 0,1-1 1,-1 0-1,1 1 0,0 0 1,-1-1-1,0 1 0,5 2 1,-1 1 79,0-1 1,0 1-1,0 0 1,-1 1-1,0-1 1,1 1-1,-2 0 1,1 1-1,-1-1 1,1 1-1,4 9 1,-4-4-10,0 0 1,0 0 0,-2 0 0,1 0-1,-1 0 1,-1 1 0,2 15 0,-2 85 15,-3-55-747,3 59-3936,-4-66 2520</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1.034"/>
    </inkml:context>
    <inkml:brush xml:id="br0">
      <inkml:brushProperty name="width" value="0.05" units="cm"/>
      <inkml:brushProperty name="height" value="0.05" units="cm"/>
      <inkml:brushProperty name="color" value="#FF0066"/>
    </inkml:brush>
  </inkml:definitions>
  <inkml:trace contextRef="#ctx0" brushRef="#br0">199 397 16700,'-31'22'1307,"1"1"-1,1 1 1,2 2 0,-40 46 0,54-54-1033,13-18-268,0 0 0,0 0 0,-1 1 0,1-1 0,0 0 0,0 0 0,0 0 0,0 1 0,0-1 0,0 0 0,0 0 0,0 0 1,0 1-1,0-1 0,0 0 0,-1 0 0,1 1 0,0-1 0,0 0 0,1 0 0,-1 0 0,0 1 0,0-1 0,0 0 0,0 0 0,0 1 0,0-1 0,0 0 1,0 0-1,0 0 0,0 1 0,1-1 0,-1 0 0,0 0 0,0 0 0,0 0 0,0 1 0,1-1 0,-1 0 0,0 0 0,0 0 0,0 0 0,1 0 1,-1 0-1,0 1 0,1-1 0,11-2 198,-3-1-175,0-1 0,0 0 0,-1 0 0,0-1 0,0-1 0,0 1-1,-1-1 1,0 0 0,0-1 0,11-13 0,-4 3-24,-1-1 0,-1-1 1,16-32-1,-14 20 69,-1-1 0,-2-1 1,-2 0-1,0-1 0,-3 0 0,0 0 1,-3 0-1,0-65 0,-4 89 48,2 6-44,-1 1 1,0 0-1,0-1 0,-1 1 1,1 0-1,-1 0 1,1-1-1,-1 1 0,0 0 1,-2-3-1,3 6-65,0 0-1,0 0 1,-1 1 0,1-1-1,0 0 1,0 0-1,-1 1 1,1-1 0,0 0-1,0 1 1,0-1-1,0 0 1,0 1 0,-1-1-1,1 0 1,0 1-1,0-1 1,0 1 0,0-1-1,0 0 1,0 1-1,0-1 1,0 0 0,0 1-1,0-1 1,1 1-1,-2 55 467,3 1-1,13 85 1,-14-134-434,56 295 1068,-37-224-802,57 135 0,-68-193-217,1 0 0,1-1 0,17 24 1,-25-39-70,0 0-1,1-1 1,0 1 0,0-1 0,1 0 0,-1 0 0,1 0-1,0-1 1,0 1 0,0-1 0,0 0 0,0-1 0,1 1-1,-1-1 1,1 0 0,0 0 0,9 1 0,-12-3-12,1 0 0,-1 0-1,1 0 1,0-1 0,-1 1 0,1-1 0,-1 0 0,1 0 0,-1 0-1,0 0 1,1-1 0,-1 1 0,0-1 0,3-2 0,-1 0 7,-1 1 0,1-1 0,-1 0-1,0-1 1,-1 1 0,1-1 0,-1 1 0,4-7 0,-2 2 1,-1 1 0,-1-1 0,1 0 1,-1 0-1,-1 0 0,0 0 0,0 0 0,0-1 0,-1 1 0,-1-16 0,-1 14-29,-1 1 0,-1 0 0,1 0 1,-1 1-1,-1-1 0,0 1 0,-1-1 0,1 1 0,-2 1 1,1-1-1,-1 1 0,-1 0 0,1 0 0,-1 0 0,-10-7 0,9 7-337,-2 0-1,1 1 0,-1 0 0,0 1 0,0 0 0,-1 1 0,0 0 0,0 0 0,0 1 0,-1 1 0,1 0 1,-21-3-1,27 6-210,0 0-1,0 0 1,0 0 0,-9 2 0,-8 7-1336</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1.556"/>
    </inkml:context>
    <inkml:brush xml:id="br0">
      <inkml:brushProperty name="width" value="0.05" units="cm"/>
      <inkml:brushProperty name="height" value="0.05" units="cm"/>
      <inkml:brushProperty name="color" value="#FF0066"/>
    </inkml:brush>
  </inkml:definitions>
  <inkml:trace contextRef="#ctx0" brushRef="#br0">0 176 16363,'32'60'5938,"12"21"-2543,-36-69-3050,1 0 0,0 0 0,1-1 0,14 14 0,-22-23-291,0-1 0,1 1 0,-1 0 0,0-1 0,0 0 0,1 1 0,-1-1 0,5 1 0,-6-1-40,0-1 0,0 0 0,0 0 0,0 0 0,0 0 0,0 0 0,0 0 0,0 0 0,0 0 0,1 0 0,-1-1 0,0 1 0,-1 0 0,1-1 0,0 1 0,0-1 0,0 1 0,0-1 0,0 1 0,0-1 0,0 0 0,-1 1 0,1-1 0,0 0 0,0 1 0,-1-1 0,1-1 0,5-6 30,-2 0-1,1 0 0,-1 0 0,-1-1 0,5-13 1,10-49 37,-12 47-62,7-42 8,-7 35-340,19-61-1,-24 88 77,1 0-1,0 0 0,0 1 1,0-1-1,0 1 0,1-1 1,-1 1-1,6-5 0,-8 7-5,1 0 0,0 0 0,0 1 0,1-1 0,-1 0 0,0 0 0,0 1 0,0-1 0,0 1 0,1-1 0,-1 1 0,0 0 0,0 0 0,1-1 0,-1 1 0,0 0 0,0 0 0,1 0 0,-1 0 0,0 0 0,1 0 0,-1 1 0,0-1 0,0 0 0,1 1 0,-1-1 0,0 1 0,0-1 0,0 1 0,0 0 0,2 1 0,9 9-1489</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05.786"/>
    </inkml:context>
    <inkml:brush xml:id="br0">
      <inkml:brushProperty name="width" value="0.05" units="cm"/>
      <inkml:brushProperty name="height" value="0.05" units="cm"/>
      <inkml:brushProperty name="color" value="#FF0066"/>
    </inkml:brush>
  </inkml:definitions>
  <inkml:trace contextRef="#ctx0" brushRef="#br0">229 107 11610,'-3'-5'590,"-1"-1"382,0 1 0,-1-1 0,-8-8 0,12 13-789,-1 0 1,1 0-1,0 0 1,-1 0-1,1 0 1,0 0-1,-1 1 1,1-1-1,-1 0 1,0 1-1,1-1 0,-1 1 1,1 0-1,-1-1 1,0 1-1,1 0 1,-1 0-1,0 0 1,1 0-1,-1 0 1,-2 1-1,-4 2 154,-1 0 0,1 1 0,1 0 0,-1 0 0,0 1 0,1 0 0,0 0 0,0 1 0,1 0 0,-1 0 0,1 0 0,0 1 0,1 0 0,0 0 0,-6 12 0,3-6-175,1 0 1,1 1 0,1 0-1,0 1 1,0-1-1,1 1 1,1 0 0,-1 18-1,3-14-100,0 0 0,2 0 0,0 0-1,2 0 1,0 0 0,1 0 0,0-1 0,2 1 0,0-1-1,1 0 1,1-1 0,0 0 0,2 0 0,0-1 0,1 0 0,0-1-1,1 0 1,25 24 0,-28-32-21,1 0 1,-1 0-1,1 0 0,0-2 0,1 1 1,-1-1-1,1 0 0,0-1 0,0-1 1,1 0-1,11 2 0,-5-2 93,0-1 1,0-1-1,-1-1 0,1 0 0,0-1 1,28-6-1,-34 5-53,-1-2 0,1 1 0,0-1 0,-1-1 0,0 0 0,0-1 0,-1 0 0,1-1-1,13-12 1,-11 8-40,-2 0 1,0-1-1,0 0 0,-1-1 0,0 0 0,12-25 0,-12 18-6,-1 0 0,-1 0 0,0-1-1,-2-1 1,-1 1 0,0-1 0,-2 0 0,0 0 0,-1 0-1,-3-40 1,0 50 33,-1 1-1,-1-1 1,0 1 0,0 0-1,-1 0 1,0 0-1,-1 1 1,0-1-1,-1 1 1,-11-15 0,6 11-5,0 0 0,-1 2 0,-1-1 0,0 1 0,-1 1 0,-20-13 0,24 18-47,0 0 1,-1 1-1,0 0 1,0 1 0,0 0-1,-1 0 1,1 2-1,-1-1 1,0 1 0,1 1-1,-1 0 1,0 1-1,0 0 1,0 1 0,-15 3-1,10-1 9,1 1 0,-1 1 0,1 1-1,0 0 1,0 1 0,1 1 0,0 1-1,0 0 1,-26 21 0,41-30-25,-41 37-539,36-33 285,1 1 0,0 0 0,0 0 0,0 0-1,1 0 1,-5 8 0,8-2-2762,4 2 1036</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2.249"/>
    </inkml:context>
    <inkml:brush xml:id="br0">
      <inkml:brushProperty name="width" value="0.05" units="cm"/>
      <inkml:brushProperty name="height" value="0.05" units="cm"/>
      <inkml:brushProperty name="color" value="#FF0066"/>
    </inkml:brush>
  </inkml:definitions>
  <inkml:trace contextRef="#ctx0" brushRef="#br0">1 676 8434,'2'2'627,"0"0"-1,1 0 1,-1-1 0,1 1 0,-1-1 0,1 0 0,0 0 0,0 0-1,0 0 1,-1 0 0,1 0 0,0-1 0,0 1 0,0-1 0,0 0-1,0 0 1,0 0 0,4-1 0,-4 0-282,0 0 1,0 0-1,0 0 1,0-1-1,0 1 1,-1-1-1,1 1 0,0-1 1,-1 0-1,1 0 1,2-3-1,1-2-119,-1 0 0,1 0 1,-1-1-1,0 0 0,0 0 0,-1 0 0,0 0 0,-1-1 0,0 1 0,0-1 0,-1 0 0,0 0 0,-1 0 1,1-10-1,-3 4-205,1 15-21,0 0 1,0-1-1,0 1 1,0 0-1,0-1 1,0 1-1,0-1 1,0 1-1,-1 0 1,1-1-1,0 1 1,0 0-1,0-1 0,-1 1 1,1 0-1,0 0 1,0-1-1,-1 1 1,1 0-1,0 0 1,-1-1-1,1 1 1,0 0-1,-1 0 1,1 0-1,0 0 1,-1-1-1,1 1 1,-1 0-1,0 0 1,1 0-2,0 0 1,-1 1 0,1-1 0,-1 0-1,1 0 1,0 1 0,-1-1 0,1 0-1,0 1 1,0-1 0,-1 0-1,1 1 1,0-1 0,0 0 0,-1 1-1,1-1 1,0 0 0,0 1 0,0-1-1,0 1 1,-1-1 0,1 0 0,0 1-1,0-1 1,0 1 0,0-1-1,0 1 1,0 0 0,0 14-19,0-13 15,0 2 0,0 0 0,0 0 0,0 0 0,1 0 0,0-1 0,0 1 1,0 0-1,0-1 0,0 1 0,1 0 0,0-1 0,-1 0 0,5 6 0,-4-7 4,0 1-1,1-1 1,-1 0-1,1 0 1,-1 0-1,1 0 1,0-1 0,0 1-1,0-1 1,0 0-1,0 1 1,0-1-1,0-1 1,0 1 0,0 0-1,0-1 1,4 1-1,1-1 3,0 0 0,0-1 0,0 0 0,0 0 0,0-1 0,0 0 0,0 0 0,0 0 0,-1-1 0,1-1 0,6-3 0,5-4 3,-1-1 1,33-27-1,-38 27-4,0 0 0,-1-2 0,-1 1 0,0-2 0,0 1 0,-2-2 0,1 1 0,-2-1 0,0 0 0,-2-1 0,1 0 0,-2 0-1,0 0 1,-1-1 0,-1 0 0,-1 1 0,0-1 0,-1 0 0,-1 0 0,-1 0 0,0 0 0,-2 0 0,0 0 0,-1 1 0,0-1 0,-14-30 0,15 40 2,-1 0 1,0 1-1,-8-13 1,10 19-4,1-1 1,-1 0-1,1 0 0,-1 1 1,0-1-1,0 0 1,0 1-1,0 0 1,0 0-1,0-1 1,0 1-1,0 0 1,0 0-1,-1 1 1,1-1-1,0 0 1,-3 1-1,4 0 1,0 0 0,0 0 0,-1 0 0,1 0 1,0 0-1,0 0 0,0 1 0,0-1 0,0 0 0,0 1 0,0-1 0,-1 1 0,1-1 0,1 1 0,-1 0 0,0-1 0,0 1 0,0 0 0,0 0 0,0 0 0,1 0 0,-1-1 0,0 1 0,1 0 0,-1 0 0,0 0 1,1 0-1,-1 3 0,-1 1 13,0 0 1,1 1-1,0-1 1,-2 12-1,2 3 84,0 0 0,2 0 0,0 1 0,1-1 0,1 0 0,1-1 0,1 1 0,0 0 0,14 30 0,-12-35-34,1 0 0,0 0 0,1-1-1,0 0 1,1-1 0,1 0 0,0 0 0,1-1 0,0-1 0,1 0 0,0-1 0,17 10 0,-21-15-50,0 0 0,0-1 0,1-1 0,0 1 0,0-1 0,0-1 0,0 0 0,0-1 0,0 0 0,0 0-1,1-1 1,-1 0 0,17-3 0,-22 2-12,0 0-1,0 0 0,0 0 0,0-1 0,0 0 1,0 0-1,-1 0 0,1 0 0,-1-1 1,0 0-1,1 0 0,-1 0 0,0 0 0,-1-1 1,1 1-1,0-1 0,-1 0 0,0 0 1,0 0-1,0-1 0,-1 1 0,0-1 0,1 1 1,-1-1-1,-1 0 0,1 0 0,-1 0 1,1-8-1,-1 8 1,-1-1 0,0 1 0,0-1 0,0 1 0,-1-1 0,-2-9 0,3 12-1,-1 1-1,1 0 1,-1 0 0,0 0-1,0 0 1,0 0 0,0 0-1,0 0 1,-1 0-1,1 0 1,-1 0 0,1 0-1,-1 1 1,1-1 0,-1 1-1,0-1 1,0 1 0,-3-2-1,4 2-1,0 1 1,-1 0-1,1 0 0,0-1 0,0 1 0,0 0 0,0 0 0,0 0 0,-1 0 0,1 0 0,0 0 0,0 0 0,0 1 0,0-1 0,0 0 0,0 1 0,0-1 0,0 1 0,0-1 1,0 1-1,0-1 0,0 1 0,0 0 0,0-1 0,0 1 0,0 0 0,0 0 0,1 0 0,-1 0 0,0 0 0,1-1 0,-1 1 0,1 0 0,-1 1 0,1-1 0,-1 1 0,0 1-7,-1-1 0,1 1 0,1 0 0,-1 0 0,0 0-1,1 0 1,-1 0 0,1 0 0,0 0 0,0 0 0,0 0-1,0 0 1,2 4 0,-1-3-37,1 1 0,0-1-1,1 0 1,-1 0 0,1 0 0,0 0 0,-1-1-1,2 1 1,-1-1 0,0 0 0,1 0 0,0 0-1,-1 0 1,1 0 0,8 3 0,-4-2-177,-1-1 1,1 0 0,0 0 0,0-1 0,0 0 0,0 0-1,0-1 1,11 1 0,1-3-492,0 0 0,0-1 0,0-1 0,0-1-1,-1 0 1,0-2 0,0 0 0,0-1 0,-1-1 0,0-1 0,0-1 0,-1 0-1,0-1 1,25-22 0,-11 7 450</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3.251"/>
    </inkml:context>
    <inkml:brush xml:id="br0">
      <inkml:brushProperty name="width" value="0.05" units="cm"/>
      <inkml:brushProperty name="height" value="0.05" units="cm"/>
      <inkml:brushProperty name="color" value="#FF0066"/>
    </inkml:brush>
  </inkml:definitions>
  <inkml:trace contextRef="#ctx0" brushRef="#br0">164 668 9834,'-10'1'1262,"-1"-1"0,1 1 1,0 1-1,-1 0 0,1 0 0,0 1 0,0 0 0,0 1 0,-11 6 0,18-8-1134,0-1 0,-1 1 0,1 0 0,0 1 0,0-1 0,0 1-1,1-1 1,-1 1 0,1 0 0,-1 0 0,1 0 0,0 0-1,0 0 1,0 0 0,0 1 0,1-1 0,-1 1 0,1-1 0,0 1-1,0-1 1,0 1 0,1 0 0,-1 0 0,1-1 0,0 1-1,0 0 1,0 0 0,1 4 0,0-5-117,0 0 1,0-1-1,0 1 1,0 0-1,0 0 1,0 0-1,1-1 1,0 1-1,-1-1 1,1 1 0,0-1-1,0 0 1,0 0-1,1 0 1,3 4-1,-4-5-10,-1 0 0,0-1 0,1 1 0,-1 0 0,0-1 0,1 1 0,-1-1 0,1 1 0,-1-1 0,0 0 0,1 0 0,-1 1 0,1-1 0,-1 0 0,1 0 0,-1-1 0,1 1 0,-1 0 0,1 0 0,-1-1 0,1 1 0,-1-1 0,0 1 0,1-1 0,-1 1 0,0-1 1,1 0-1,-1 0 0,0 0 0,0 0 0,0 0 0,1 0 0,0-1 0,23-31 31,-21 27-31,-1 1-1,1-1 1,0 1-1,0 0 1,1 1-1,-1-1 1,1 1-1,0-1 0,0 2 1,1-1-1,-1 0 1,9-3-1,23-6 117,-2-2 1,0-2-1,-1-1 0,53-37 0,-80 50 43,0 0 0,0 1 0,1 0 0,-1 0 0,1 0 1,15-4-1,-21 8-143,1-1 1,-1 1 0,1-1 0,-1 1-1,0 0 1,1 0 0,-1 0 0,1 0-1,-1 1 1,1-1 0,-1 1-1,0-1 1,1 1 0,-1 0 0,0 0-1,1 0 1,-1 0 0,0 0 0,0 0-1,0 1 1,0-1 0,0 1-1,0 0 1,-1-1 0,1 1 0,0 0-1,-1 0 1,2 3 0,-2-3-16,1 0 0,-1 1 1,0 0-1,0-1 0,0 1 1,0 0-1,-1-1 0,1 1 1,-1 0-1,0 0 0,1 0 1,-1-1-1,0 1 0,-1 0 1,1 0-1,0 0 0,-1-1 1,0 1-1,0 0 0,0 0 1,0-1-1,0 1 0,0-1 1,0 1-1,-4 4 0,-4 4 6,1 0-1,-2 0 1,-19 17-1,20-19-4,-13 12 0,22-21-4,0 0 0,0 0 1,0 0-1,0 0 1,0 0-1,0 0 0,0 0 1,0 0-1,0 0 0,0 0 1,0-1-1,0 1 0,0 0 1,0 0-1,0 0 0,0 0 1,0 0-1,0 0 0,0 0 1,0 0-1,0 0 0,0 0 1,0 0-1,0 0 0,0 0 1,-1 0-1,1-1 0,0 1 1,0 0-1,0 0 0,0 0 1,0 0-1,0 0 0,0 0 1,0 0-1,0 0 1,0 0-1,0 0 0,0 0 1,-1 0-1,1 0 0,0 0 1,0 0-1,0 0 0,0 0 1,0 0-1,0 0 0,0 0 1,0 0-1,0 0 0,0 0 1,0 0-1,-1 0 0,1 0 1,0 0-1,0 1 0,0-1 1,0 0-1,0 0 0,0 0 1,2-5-10,0 1 1,1 0 0,-1-1 0,1 1-1,0 0 1,0 0 0,1 1-1,5-7 1,0 2 2,59-59-15,19-19 3,-76 74 29,-2 0 0,0-1 0,0 0 0,-1 0 0,11-25 0,-18 35-7,-1 0 1,1 1-1,0-1 1,-1 0-1,0 1 1,0-1-1,1 0 1,-2 1-1,1-1 1,0 0 0,0 0-1,-2-3 1,2 6-1,0-1 1,-1 0-1,1 1 1,0-1-1,-1 0 1,1 1-1,0-1 1,-1 0-1,1 1 1,-1-1-1,1 1 1,-1-1-1,1 1 1,-1-1-1,1 1 1,-1-1-1,0 1 1,1 0 0,-2-1-1,1 1 3,0-1 0,0 1 0,0 0 0,0 0 0,0 0 0,-1 1 0,1-1 0,0 0 0,0 0 0,0 0 0,0 1-1,0-1 1,0 1 0,0-1 0,1 1 0,-1-1 0,0 1 0,-1 0 0,-1 1 3,0 1 1,0-1-1,0 1 0,0-1 0,1 1 1,-1 0-1,1 0 0,0 0 1,0 1-1,0-1 0,0 0 0,1 1 1,0-1-1,-1 1 0,1-1 0,0 1 1,0 0-1,1 0 0,-1-1 1,1 1-1,0 0 0,0 0 0,1 6 1,0-4-8,0 0 0,0 0 0,1 0 1,0-1-1,0 1 0,0-1 0,0 1 1,1-1-1,0 0 0,0 0 0,1 0 0,-1 0 1,1-1-1,8 8 0,-7-8-2,0 0 0,0-1 0,0 0 0,0 0 0,1 0 0,-1 0 0,1-1 0,0 0 0,0 0 0,-1 0 0,1-1 0,1 0 0,-1 0-1,0-1 1,0 1 0,0-1 0,0-1 0,0 1 0,0-1 0,0 0 0,10-3 0,-2-1 8,0-1-1,0 0 1,0-1 0,-1 0-1,0-1 1,-1 0 0,22-19-1,37-40 286,-62 58-142,0-1 1,-1 0 0,0-1 0,-1 0-1,9-17 1,-13 14 23,-3 14-171,0 0 0,0 0 0,0-1 0,0 1 0,0 0 0,0 0 0,0-1 0,0 1 0,0 0 0,0 0 0,0-1 0,-1 1 0,1 0 0,0 0 0,0 0 0,0-1 0,0 1 0,-1 0 0,1 0 0,0 0 0,0 0 0,-1-1 0,1 1 0,0 0 0,0 0 0,0 0 0,-1 0 0,1 0 0,-2 0 1,1 0 0,0 0 0,-1 0-1,1 1 1,0-1 0,0 0 0,-1 1-1,1-1 1,0 1 0,0-1 0,0 1-1,-1 0 1,1-1 0,0 1 0,0 0-1,-1 1 1,-19 20 2,19-20-5,1 0 1,-1-1 0,1 1 0,0 0 0,0 0-1,0 0 1,0 0 0,0 0 0,1 0 0,-1 0-1,0 5 1,1-7-2,0 1-1,0-1 1,0 1 0,0-1-1,0 1 1,0-1-1,0 1 1,1-1-1,-1 1 1,0-1 0,0 1-1,1-1 1,-1 1-1,0-1 1,0 0-1,1 1 1,-1-1 0,1 0-1,-1 1 1,0-1-1,1 0 1,-1 1-1,1-1 1,-1 0 0,1 0-1,-1 1 1,1-1-1,-1 0 1,1 0-1,-1 0 1,1 0 0,-1 0-1,1 0 1,-1 0-1,1 0 1,-1 0-1,1 0 1,0 0 0,20-4-5,-12 1 2,-1-1 1,0 0 0,0 0-1,0-1 1,0 0-1,-1-1 1,0 0-1,0 0 1,12-14-1,-8 7 2,-1 0-1,-1 0 0,0-2 0,12-24 0,-14 22-12,-2 1 0,0-1 0,0 1 0,-2-1 0,0 0 1,-1-1-1,-1 1 0,-1 0 0,0 0 0,-1-1 0,-1 1 0,0 0 0,-6-19 0,7 34 6,1-1 1,-1 1-1,0 0 0,0-1 1,0 1-1,0 0 0,0 0 1,0 0-1,0 0 0,-1 0 1,1 0-1,-1 1 1,0-1-1,-1-1 0,2 2 6,1 1-1,-1 0 0,1 0 1,-1 0-1,1-1 0,-1 1 1,1 0-1,-1 0 0,1 0 1,-1 0-1,1 0 1,-1 0-1,1 0 0,-1 0 1,1 0-1,-1 0 0,1 0 1,-1 1-1,1-1 0,-1 0 1,1 0-1,-1 1 0,0 0 2,-1 0 0,1 0-1,0 0 1,0 0-1,-1 0 1,1 0 0,0 1-1,0-1 1,-1 3 0,-4 8-7,1 0 0,0 1 1,0-1-1,1 1 1,1 0-1,0 0 0,1 0 1,1 1-1,0-1 1,0 0-1,2 1 0,-1-1 1,2 0-1,0 1 1,0-1-1,9 25 0,-7-29-155,0 0 1,1 0-1,1 0 0,-1-1 0,1 1 0,12 11 0,48 39-2731,-36-35 1076,7 11 307</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4.005"/>
    </inkml:context>
    <inkml:brush xml:id="br0">
      <inkml:brushProperty name="width" value="0.05" units="cm"/>
      <inkml:brushProperty name="height" value="0.05" units="cm"/>
      <inkml:brushProperty name="color" value="#FF0066"/>
    </inkml:brush>
  </inkml:definitions>
  <inkml:trace contextRef="#ctx0" brushRef="#br0">8 167 14171,'-1'2'663,"0"1"0,0-1 0,0 0 0,0 0-1,0 1 1,1-1 0,-1 1 0,1-1 0,0 0 0,-1 1 0,1-1 0,0 1 0,1 2-1,7 37 1709,-3-21-1173,-3-9-787,-1-2-156,1-1 0,0 1-1,1-1 1,4 12 0,-5-18-241,-1-1 0,0 1-1,0-1 1,1 0 0,0 0-1,-1 0 1,1 0 0,0 0-1,0 0 1,0-1 0,0 1-1,0 0 1,0-1 0,0 0-1,1 1 1,-1-1 0,1 0-1,-1 0 1,1 0 0,-1-1 0,4 1-1,0 0-12,1 0-1,-1-1 0,1-1 1,-1 1-1,1-1 0,-1 0 1,0 0-1,1-1 1,-1 1-1,0-1 0,0-1 1,0 1-1,6-5 0,8-5-123,0-2-1,23-18 0,-18 12-155,-18 15 192,63-47-809,-57 44 714,0 0-1,1 1 0,21-9 0,-30 15 166,0 0 0,-1 0 0,1 1 0,0-1 0,0 1 0,0 0 0,0 0 0,-1 1 0,1 0 0,0-1 1,7 4-1,-5-3 27,-1 1 1,1-1 0,13 0 0,-12-1 70,0-1 1,1 0-1,-1-1 1,0 0-1,8-3 1,-13 4-22,-1 1 0,1-2 1,0 1-1,-1 0 0,1-1 0,-1 1 1,0-1-1,1 1 0,-1-1 1,0 0-1,0 0 0,0 0 0,0 0 1,0-1-1,-1 1 0,1 0 0,2-6 1,-4 6-21,1 0 1,-1 0-1,0 0 0,0-1 1,0 1-1,0 0 1,0 0-1,-1 0 1,1-1-1,0 1 1,-1 0-1,0 0 0,1 0 1,-1 0-1,0 0 1,-2-3-1,-22-31 95,22 32-118,-16-17 54,-7-11-2458,26 32 2326,0 0-1,-1 0-122,1 0 123,0-1-1,0 1 1,0 0-1,0 0 1,0 0-1,0 0 1,0 0-1,0 0 1,0 0-1,0 0 1,0 0-1,0-1 1,0 1-1,0 0 1,0 0-1,0 0 1,0 0 0,0 0-1,0 0 1,0 0-1,0 0 1,0 0-1,0-1 1,0 1-1,0 0 1,0 0-1,0 0 1,0 0-1,0 0 1,0 0-1,0 0 1,1 0-1,-1-1-122,0 1 123,0 0-1,0 0 1,0 0-1,0 0 1,0 0-1,0 0 1,0 0-1,1 0 1,-1 0-1,0 0 1,0 0-1,0 0 1,0 0-1,0 0 1,9 0-2672,-2-1 1737,14-1-805</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4.658"/>
    </inkml:context>
    <inkml:brush xml:id="br0">
      <inkml:brushProperty name="width" value="0.05" units="cm"/>
      <inkml:brushProperty name="height" value="0.05" units="cm"/>
      <inkml:brushProperty name="color" value="#FF0066"/>
    </inkml:brush>
  </inkml:definitions>
  <inkml:trace contextRef="#ctx0" brushRef="#br0">123 554 11955,'3'-1'1256,"-2"1"-855,0 0 0,0 0 0,-1 0 0,1-1 0,0 1 1,-1 0-1,1-1 0,0 1 0,-1 0 0,1-1 0,-1 1 0,1-1 0,0 1 0,-1-1 0,1 1 0,-1-1 0,1 1 0,0-2 0,-10 1 2866,4 2-3063,1 0 0,0 0 0,0 0-1,0 0 1,0 1 0,0 0-1,0 0 1,0 0 0,0 0-1,1 1 1,-1 0 0,-3 3 0,-3 3 61,1 1 0,-14 17 0,21-24-232,-20 30 183,20-31-213,1 0 1,0 0-1,1 0 1,-1 0-1,0 0 0,1 0 1,-1 0-1,1 0 1,-1 0-1,1 0 1,0 0-1,0 1 1,0-1-1,0 0 0,1 4 1,-1-5-7,1-1 0,-1 1 0,0-1 0,0 1 0,1-1 0,-1 1 0,1-1 0,-1 1 0,0-1 0,1 1 0,-1-1 0,1 0 0,-1 1 0,1-1 1,-1 0-1,1 1 0,-1-1 0,1 0 0,0 0 0,-1 0 0,1 1 0,-1-1 0,1 0 0,0 0 0,-1 0 0,1 0 0,-1 0 0,1 0 0,0 0 0,-1 0 0,1 0 0,0 0 0,-1 0 0,1-1 0,-1 1 0,1 0 0,-1 0 0,1-1 0,0 1 0,-1 0 0,1-1 1,24-15-388,-24 15 365,21-18-538,-15 12 285,0 1 0,0 0 0,12-7 0,-17 12 187,0 0 0,1-1 0,-1 1 0,1 0 0,0 1 0,-1-1 0,1 0 0,0 1 0,-1 0-1,1-1 1,0 1 0,0 0 0,-1 0 0,1 1 0,0-1 0,2 1 0,2 1 38,15 4-173,-1-2 0,1 0 0,29 2 0,-44-6 174,0 0-1,1-1 1,-1 0-1,0 0 1,0-1 0,0 1-1,0-1 1,0-1-1,-1 0 1,1 0 0,-1 0-1,0 0 1,1-1-1,6-6 1,-6 5 47,-1-1 1,0 0-1,0 0 1,0-1-1,0 0 1,-1 0-1,-1 0 0,1 0 1,-1-1-1,4-9 1,-4 5 10,0 0-1,-1 0 1,-1 0 0,0 0 0,-1 0 0,1-21-1,-5-26 219,-2 1-1,-2 0 1,-21-78-1,5 29 1987,36 137-1435,0-1 0,23 34 0,-29-51-592,20 30 278,56 68 1,-25-37-508,-48-59-310,-7-6-1228</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5.075"/>
    </inkml:context>
    <inkml:brush xml:id="br0">
      <inkml:brushProperty name="width" value="0.05" units="cm"/>
      <inkml:brushProperty name="height" value="0.05" units="cm"/>
      <inkml:brushProperty name="color" value="#FF0066"/>
    </inkml:brush>
  </inkml:definitions>
  <inkml:trace contextRef="#ctx0" brushRef="#br0">18 152 17548,'-17'4'6537,"31"-19"-5025,8-2-391,12-5-529,-1-2-216,3 2-264,-1 3-96,-5 4-512,-1 4-568,-9 3-921,1 5-863,-5 6-185,0 9 1449</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5.446"/>
    </inkml:context>
    <inkml:brush xml:id="br0">
      <inkml:brushProperty name="width" value="0.05" units="cm"/>
      <inkml:brushProperty name="height" value="0.05" units="cm"/>
      <inkml:brushProperty name="color" value="#FF0066"/>
    </inkml:brush>
  </inkml:definitions>
  <inkml:trace contextRef="#ctx0" brushRef="#br0">70 530 10930,'0'-4'858,"1"1"0,0-1 0,0 1 0,0-1-1,1 1 1,-1-1 0,1 1 0,0 0 0,-1 0 0,6-6-1,5-10 1204,-11 15-1774,3-2 363,-1-1-1,-1 1 1,4-11-1,-6 15-523,0 0-1,1 0 0,-1 0 0,0 0 0,0 0 0,0-1 1,0 1-1,-1 0 0,1 0 0,0 0 0,-1 0 0,0 0 1,1 0-1,-1 0 0,-1-3 0,1 4-82,0 0 0,0 0 0,0 0 1,0 0-1,1 0 0,-1 1 0,0-1 0,0 0 0,-1 0 0,1 1 0,0-1 0,0 1 1,0-1-1,0 1 0,-1-1 0,1 1 0,0 0 0,0-1 0,-1 1 0,1 0 0,0 0 0,0 0 1,-1 0-1,1 0 0,-2 1 0,-1-1 8,1 1 0,0 0 1,-1 0-1,1 0 0,0 0 0,-1 0 0,1 1 1,-4 2-1,3-1-27,0 0 1,0 0 0,1 1-1,-1-1 1,1 1 0,0 0-1,0 0 1,0 0 0,0 1-1,1-1 1,-4 10-1,5-12-20,0 0-1,0 0 1,1 0-1,-1 0 1,1 0-1,0 0 0,0 0 1,-1 0-1,1 0 1,0 0-1,1 0 1,-1 0-1,0 0 0,1 0 1,-1 0-1,1 0 1,-1 0-1,1 0 1,0 0-1,0 0 1,0 0-1,0 0 0,0-1 1,1 1-1,-1 0 1,0-1-1,1 1 1,-1-1-1,1 0 0,-1 1 1,4 1-1,0-1 4,0 0 0,0 1 0,0-1 0,0-1 0,0 1 1,1-1-1,-1 0 0,0 0 0,1-1 0,-1 1 0,1-1 0,-1 0 0,1-1 0,-1 0 0,0 1 0,10-4 0,-6 1-1,0 0 0,0 0 0,-1-1 1,1 0-1,-1-1 0,0 0 0,0 0 0,-1-1 0,8-6 1,15-19 1,-18 18 32,0 1-1,26-20 0,-34 29 28,1 0-1,0 0 0,-1 1 1,1-1-1,0 1 1,0 0-1,1 1 0,-1-1 1,0 1-1,0 0 1,1 1-1,-1-1 0,8 1 1,-9 0-7,0 1 0,0-1 0,0 0 0,-1 0 0,1 0 0,0-1 0,0 1 0,-1-1 0,1 0 1,0 0-1,-1-1 0,1 1 0,-1-1 0,1 1 0,-1-1 0,0 0 0,0 0 0,1-1 0,-2 1 0,1-1 0,0 1 0,4-7 0,3-6 114,0 0-1,-1-1 0,13-32 0,-10 22-111,1-4-98,-1 0 0,10-42 0,-9 13-3463,-11 49 677</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25.829"/>
    </inkml:context>
    <inkml:brush xml:id="br0">
      <inkml:brushProperty name="width" value="0.05" units="cm"/>
      <inkml:brushProperty name="height" value="0.05" units="cm"/>
      <inkml:brushProperty name="color" value="#FF0066"/>
    </inkml:brush>
  </inkml:definitions>
  <inkml:trace contextRef="#ctx0" brushRef="#br0">41 102 24933,'-3'-5'2193,"-5"-4"1047,0-4-1199,-4-6-1769,2 2-680,13-4-312,8 4 368</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39.847"/>
    </inkml:context>
    <inkml:brush xml:id="br0">
      <inkml:brushProperty name="width" value="0.05" units="cm"/>
      <inkml:brushProperty name="height" value="0.05" units="cm"/>
      <inkml:brushProperty name="color" value="#FF0066"/>
    </inkml:brush>
  </inkml:definitions>
  <inkml:trace contextRef="#ctx0" brushRef="#br0">135 46 10530,'0'-1'249,"0"-1"-1,0 0 0,0 1 0,0-1 1,1 0-1,-1 1 0,0-1 1,1 0-1,-1 1 0,1-1 1,-1 1-1,1-1 0,0 1 0,0-1 1,0 1-1,0-1 0,0 1 1,0 0-1,0-1 0,0 1 1,1 0-1,-1 0 0,0 0 0,2-1 1,1 0 66,0 1 0,0 0 1,0 0-1,0 0 0,0 0 1,0 0-1,0 1 0,0 0 1,5 0-1,-9 0-294,0 0 0,1 0 0,-1 0 0,1 0 0,-1 0-1,0 0 1,1 0 0,-1 0 0,1 0 0,-1 0 0,0 1 0,1-1 0,-1 0 0,1 0 0,-1 0 0,0 1 0,1-1 0,-1 0-1,0 0 1,1 1 0,-1-1 0,0 0 0,0 1 0,1-1 0,-1 0 0,0 1 0,1 0 0,-1 13 229,-12 18-136,10-27-53,-4 12 50,1-1 0,0 1 0,-4 30-1,1 53 257,7-89-329,1 25 134,2 0 0,2 0-1,12 58 1,1 11 137,-16-101-303,7 59 41,-1 83 0,-7-111-18,0-12 317,0 1 0,-8 42-1,7-60-234,0 0-1,-1 0 1,0 1-1,0-1 1,-1-1-1,0 1 1,0 0-1,0-1 1,-1 1-1,1-1 1,-1 0-1,0 0 1,-1-1-1,1 1 1,-7 3-1,6-4 14,0-1 1,0 1-1,-1-1 0,1-1 0,-1 1 0,0-1 1,0 0-1,0-1 0,0 1 0,-6 0 1,-4-1 65,0-1 1,-27-2 0,43 2-240,0 0-1,-1 0 1,1 0-1,0 0 1,-1 1 0,1-1-1,0 0 1,-1 0-1,1-1 1,0 1-1,-1 0 1,1 0 0,0 0-1,-1 0 1,1 0-1,0 0 1,-1 0-1,1 0 1,0-1-1,0 1 1,-1 0 0,1 0-1,0 0 1,-1-1-1,1 1 1,0 0-1,0 0 1,0-1 0,-1 1-1,1 0 1,0 0-1,0-1 1,0 1-1,0 0 1,0-1-1,-1 1 1,1 0 0,0-1-1,0 1 1,0 0-1,0-1 1,0 1-1,0 0 1,0-1 0,0 1-1,0 0 1,0-1-1,0 1 1,0 0-1,1-1 1,-1 1-1,0 0 1,0-1 0,0 1-1,0 0 1,1-1-1,5-12-1058</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0.858"/>
    </inkml:context>
    <inkml:brush xml:id="br0">
      <inkml:brushProperty name="width" value="0.05" units="cm"/>
      <inkml:brushProperty name="height" value="0.05" units="cm"/>
      <inkml:brushProperty name="color" value="#FF0066"/>
    </inkml:brush>
  </inkml:definitions>
  <inkml:trace contextRef="#ctx0" brushRef="#br0">1 376 10378,'2'2'5647,"3"-6"-3669,6-7-1522,-9 8 266,19-18-104,-2-2 0,0-1 0,17-30 0,-30 44-596,0-1 0,-1 1 0,0-1 0,-1 0 0,0-1 1,-1 1-1,0-1 0,-1 1 0,0-1 0,-1 0 0,0-13 0,-1 20-20,-1-1-1,0 1 1,0-1-1,-1 1 0,1-1 1,-1 1-1,0 0 1,-1 0-1,1 0 1,-1 0-1,-4-5 1,6 8-1,0 0-1,-1 1 1,1-1-1,0 1 1,-1 0-1,1-1 1,-1 1 0,0 0-1,1 0 1,-1 0-1,0 0 1,0 0-1,1 0 1,-1 0 0,0 1-1,0-1 1,0 1-1,0-1 1,0 1-1,0 0 1,0-1 0,0 1-1,0 1 1,0-1-1,0 0 1,0 0-1,0 1 1,0-1-1,0 1 1,0-1 0,0 1-1,0 0 1,-3 2-1,1-1-3,1 1 0,-1 1 0,1-1 0,-1 0-1,1 1 1,0 0 0,0 0 0,1 0 0,-1 0-1,1 0 1,0 0 0,0 1 0,0-1 0,0 1-1,0 5 1,-2 6 31,1-1 0,0 1 0,0 21-1,3-25 94,0-1 0,0 1-1,1 0 1,1-1 0,0 1 0,3 12-1,-4-21-88,0 0 0,0 0 0,0 0-1,1-1 1,-1 1 0,0-1 0,1 1 0,0-1-1,0 1 1,-1-1 0,2 0 0,-1 0 0,0 0-1,0 0 1,1 0 0,-1 0 0,0-1 0,1 1-1,0-1 1,-1 1 0,1-1 0,0 0 0,0 0-1,0-1 1,0 1 0,0 0 0,0-1 0,5 0-1,2 0-73,-1-1 0,1 0 0,-1 0 0,0-1 0,1-1 0,-1 0 0,0 0 0,-1 0 0,13-7-1,-3-1-706,0-1 0,-1 0 0,20-19-1,11-13-442</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1.257"/>
    </inkml:context>
    <inkml:brush xml:id="br0">
      <inkml:brushProperty name="width" value="0.05" units="cm"/>
      <inkml:brushProperty name="height" value="0.05" units="cm"/>
      <inkml:brushProperty name="color" value="#FF0066"/>
    </inkml:brush>
  </inkml:definitions>
  <inkml:trace contextRef="#ctx0" brushRef="#br0">61 0 12131,'-2'16'1064,"2"5"1280,0 1-847,0 3-257,2 2-112,-2 0-576,-2 2-200,0-2-224,-5-2-32,-1-1-416,-2-4-440,1-5-632,2-7-329,-2-8-311,2-5 1064</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14.886"/>
    </inkml:context>
    <inkml:brush xml:id="br0">
      <inkml:brushProperty name="width" value="0.05" units="cm"/>
      <inkml:brushProperty name="height" value="0.05" units="cm"/>
      <inkml:brushProperty name="color" value="#FF0066"/>
    </inkml:brush>
  </inkml:definitions>
  <inkml:trace contextRef="#ctx0" brushRef="#br0">4 94 11146,'-1'0'58,"1"0"-1,0 0 1,0 0-1,0 0 0,-1 0 1,1 0-1,0 0 0,0-1 1,0 1-1,0 0 1,0 0-1,-1 0 0,1 0 1,0-1-1,0 1 1,0 0-1,0 0 0,0 0 1,0-1-1,0 1 0,0 0 1,0 0-1,0 0 1,0-1-1,0 1 0,0 0 1,0 0-1,0 0 1,0-1-1,0 1 0,0 0 1,0 0-1,0 0 0,0-1 1,0 1-1,0 0 1,0 0-1,0 0 0,0-1 1,0 1-1,1 0 1,-1 0-1,0-1 0,6-10 572,-6 9-454,2-2 26,0-1 0,1 1 0,-1 0 0,1-1 0,0 1 0,0 0 0,1 1 0,-1-1 0,1 0 0,-1 1 0,1 0 0,0 0 0,1 0 0,-1 1 0,0-1 0,1 1 0,-1 0 0,1 0 0,0 0 0,9-1 0,-2 1 144,0 1 0,-1 1 0,1 0 0,0 0 0,0 1 0,0 1 0,13 3 0,83 29 996,-41-11-829,2-5-222,0-3 0,1-3 0,79 3-1,218-7 768,-197-8-272,359 35 1299,-259-10-673,-192-24-368,117-11 0,-129 0-736,-29 4-117,0 2-1,63 0 1,-90 6-216,-12 0-71,1-3 78,0 1 1,0 0-1,1 0 0,-1 0 0,0 0 1,1-1-1,-1 1 0,0 0 1,1-1-1,-1 1 0,1 0 0,-1-1 1,0 1-1,1-1 0,-1 1 1,1-1-1,-1 1 0,1-1 1,0 1-1,-1-1 0,1 0 0,-1 1 1,1-1-1,0 1 0,0-1 1,-1-1-1,1-1-70,-1 0-1,1 0 1,0 0 0,0 0-1,0 0 1,0 0 0,1 1-1,-1-1 1,1 0 0,0-3-1,0 5 82,5-25-445</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1.679"/>
    </inkml:context>
    <inkml:brush xml:id="br0">
      <inkml:brushProperty name="width" value="0.05" units="cm"/>
      <inkml:brushProperty name="height" value="0.05" units="cm"/>
      <inkml:brushProperty name="color" value="#FF0066"/>
    </inkml:brush>
  </inkml:definitions>
  <inkml:trace contextRef="#ctx0" brushRef="#br0">0 427 11018,'28'8'2251,"-9"-3"-459,38 6 0,-50-10-1653,0-1-1,-1 0 0,1 0 0,0-1 1,0 0-1,0 0 0,0 0 0,-1-1 1,9-3-1,-7 2-120,-1 0 0,1-1 1,-1 0-1,0 0 0,-1-1 0,1 0 0,-1 0 1,0 0-1,0-1 0,0 0 0,-1 0 1,0 0-1,0-1 0,-1 1 0,0-1 1,0-1-1,4-8 0,-8 16-12,0-1-1,0 1 1,0-1 0,0 1 0,1-1-1,-1 1 1,0-1 0,0 1-1,1-1 1,-1 1 0,0-1 0,1 1-1,-1 0 1,0-1 0,1 1 0,-1 0-1,0-1 1,1 1 0,-1 0-1,1 0 1,-1-1 0,1 1 0,0 0-1,-1 0 12,1 0-1,-1 0 0,1 0 0,-1 0 1,1 0-1,-1 1 0,1-1 0,-1 0 1,1 0-1,-1 1 0,1-1 1,-1 0-1,0 1 0,1-1 0,-1 0 1,0 1-1,1-1 0,-1 0 0,1 1 1,14 28 776,-13-25-666,22 44 1208,57 82 1,-62-102-1076,-12-18-181,0 1-1,-1 0 1,0 1-1,0-1 1,-2 1-1,6 19 1,-10-23-59,-4-7-5,-6-10 7,-4-12-30,2-1-1,-18-41 1,18 34-54,-1-1-60,2 0-1,1-1 1,2 1 0,1-2-1,2 1 1,0-1-1,2 0 1,2 0-1,1 0 1,5-41-1,-4 64 115,1 0 1,-1-1-1,2 1 0,-1 0 0,2 0 0,-1 0 0,1 1 0,0-1 0,8-11 0,-9 16 19,0 0-1,0 1 1,0 0-1,0-1 1,1 1-1,-1 0 1,1 0-1,0 1 1,0-1-1,0 1 1,0 0-1,0 0 1,1 0-1,-1 1 1,1-1-1,-1 1 1,1 0-1,-1 0 1,1 1-1,-1 0 1,6-1-1,-6 2 31,-1-1 0,1 0 0,0 1-1,-1 0 1,0-1 0,1 1-1,-1 1 1,1-1 0,-1 0 0,0 1-1,0 0 1,0 0 0,0 0-1,4 3 1,-4-1 27,1-1 0,0 2 0,-1-1-1,0 0 1,0 1 0,0-1 0,0 1 0,3 8 0,-2-2 4,-1 0 0,0 0 0,-1 0 0,0 1 1,-1-1-1,0 0 0,0 1 0,-3 15 0,1-17-42,0 1 0,-1-1 0,-7 19 0,8-26-32,0 0 0,0 0 1,0-1-1,0 1 0,-1 0 0,1-1 0,-1 1 1,0-1-1,0 0 0,0 1 0,0-1 0,0 0 1,0 0-1,-1 0 0,1-1 0,-1 1 0,1 0 1,-4 1-1,4-3-56,1 1 0,-1-1 1,0 0-1,1 0 0,-1 1 1,0-1-1,1 0 0,-1-1 1,0 1-1,0 0 0,1 0 1,-1-1-1,1 1 0,-1-1 1,0 1-1,1-1 0,-2-1 1,0 1-171,0-1 1,1 0 0,-1 0-1,1 0 1,0 0-1,0-1 1,0 1 0,-4-6-1,3 4-220,1-1 1,-1 1-1,1-1 0,0 0 0,0 0 0,1 0 0,-1 0 0,1 0 0,0 0 0,1 0 1,-1-7-1,6-17-842</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2.029"/>
    </inkml:context>
    <inkml:brush xml:id="br0">
      <inkml:brushProperty name="width" value="0.05" units="cm"/>
      <inkml:brushProperty name="height" value="0.05" units="cm"/>
      <inkml:brushProperty name="color" value="#FF0066"/>
    </inkml:brush>
  </inkml:definitions>
  <inkml:trace contextRef="#ctx0" brushRef="#br0">1 131 7546,'2'4'819,"0"0"1,1 0 0,-1-1-1,1 1 1,0-1 0,0 0-1,0 1 1,0-2-1,5 5 1,-3-4-210,0 0-1,0 0 1,0-1 0,0 0-1,0 0 1,10 3 0,-6-4-302,-1 1 1,1-1-1,0-1 1,0 1-1,-1-2 0,1 1 1,0-1-1,0 0 1,12-4-1,-18 4-255,0 0 0,0 0 0,0-1-1,0 1 1,0-1 0,0 0 0,-1 1-1,1-1 1,-1 0 0,1-1 0,-1 1 0,0 0-1,1-1 1,-1 1 0,0-1 0,-1 0-1,1 0 1,0 0 0,-1 0 0,0 0 0,1 0-1,-1 0 1,-1 0 0,1 0 0,1-7-1,-2 6-39,0 0 0,0 0 0,0 0 0,0 0-1,-1 0 1,1-1 0,-1 1 0,0 0-1,0 0 1,-1 0 0,1 1 0,-1-1-1,0 0 1,0 1 0,0-1 0,0 1 0,-1-1-1,1 1 1,-1 0 0,-4-4 0,2 3-12,-1 0 1,0 0 0,0 1 0,-1 0 0,1 0 0,-1 0-1,1 1 1,-1 0 0,0 0 0,-10-1 0,11 2-224,0 0 0,0 1 1,0 0-1,-1 0 1,1 0-1,0 1 0,0 0 1,0 0-1,0 1 1,1 0-1,-1 0 1,-7 3-1,10-2-1909,11-3 612,18-2 347</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2.837"/>
    </inkml:context>
    <inkml:brush xml:id="br0">
      <inkml:brushProperty name="width" value="0.05" units="cm"/>
      <inkml:brushProperty name="height" value="0.05" units="cm"/>
      <inkml:brushProperty name="color" value="#FF0066"/>
    </inkml:brush>
  </inkml:definitions>
  <inkml:trace contextRef="#ctx0" brushRef="#br0">216 501 11795,'-11'-1'765,"-1"1"0,1 1 0,0 0 1,0 0-1,-1 1 0,1 1 1,-20 7-1,22-6-425,0-1 0,1 2 0,-1-1 0,1 1 0,0 0 0,1 1 1,-1 0-1,1 0 0,-12 14 0,18-19-301,-1 1 0,1 0-1,0 0 1,-1 0 0,1 0 0,0 0 0,0 0 0,0 0-1,1 0 1,-1 1 0,0-1 0,1 0 0,0 0 0,-1 1-1,1-1 1,0 0 0,0 0 0,1 4 0,0-3-2,0 0 0,0 0 0,0 0 0,0 0 1,1 0-1,-1 0 0,1-1 0,0 1 0,0-1 1,0 1-1,0-1 0,3 2 0,6 6 118,1-2 0,0 1 0,1-2-1,21 10 1,-32-15-120,14 5 156,-5-3-60,-1 1 1,0 1-1,0 0 1,0 0-1,14 12 1,-23-16-125,1 0 1,0-1 0,-1 1 0,1 0 0,-1 0 0,0 0 0,0 1-1,1-1 1,-1 0 0,-1 0 0,1 0 0,0 1 0,-1-1 0,1 1-1,-1-1 1,1 0 0,-1 1 0,0-1 0,0 1 0,0-1-1,-1 0 1,1 1 0,0-1 0,-1 1 0,0-1 0,0 0 0,1 1-1,-1-1 1,0 0 0,-1 0 0,1 0 0,-2 3 0,0-1-7,0-1 1,0 1 0,0-1-1,0 1 1,-1-1 0,0 0 0,1 0-1,-1-1 1,0 1 0,0-1 0,0 0-1,-1 0 1,1 0 0,0-1-1,-8 2 1,10-2-1,0-1-1,0 1 0,0-1 1,0 0-1,-1 0 1,1 1-1,0-2 1,0 1-1,-1 0 0,1 0 1,0-1-1,0 1 1,0-1-1,0 0 1,0 0-1,0 0 0,0 0 1,0 0-1,0 0 1,0 0-1,0-1 1,1 1-1,-1 0 1,0-1-1,1 0 0,-1 1 1,1-1-1,0 0 1,0 0-1,-1 0 1,1 0-1,0 0 0,1 0 1,-2-3-1,1 2 0,0 1 0,1-1 0,-1 1-1,1-1 1,0 0 0,0 1 0,0-1 0,0 0-1,0 1 1,0-1 0,1 0 0,-1 1-1,1-1 1,0 1 0,0-1 0,0 1 0,0-1-1,0 1 1,0 0 0,1-1 0,-1 1-1,1 0 1,-1 0 0,1 0 0,4-3 0,3-3-1,0 1 1,1 0-1,1 1 1,14-8-1,-15 9 1,14-8 21,0-1 0,36-27-1,-53 35-13,-1 0-1,1 0 0,-1 0 1,0-1-1,0 0 0,-1 0 0,0 0 1,-1-1-1,1 0 0,-1 0 1,-1 0-1,4-12 0,-6 18-1,-1 0 1,1 0-1,-1-1 0,0 1 0,0 0 0,1 0 0,-2 0 1,1-5-1,0 7-5,-1-1 1,1 1-1,0-1 1,0 1-1,-1-1 1,1 1 0,0-1-1,0 1 1,-1 0-1,1-1 1,-1 1-1,1-1 1,0 1-1,-1 0 1,1-1-1,-1 1 1,1 0 0,-1 0-1,1-1 1,-1 1-1,1 0 1,-1 0-1,1 0 1,-1-1-1,1 1 1,-1 0-1,1 0 1,-1 0 0,1 0-1,-1 0 1,1 0-1,-1 0 1,1 0-1,-1 0 1,0 1-1,1-1 1,-1 0-1,1 0 1,-1 0 0,1 0-1,-1 1 1,-2 1 4,0-1 0,0 1 0,0 0 0,0-1 0,1 1 0,-1 1 0,1-1 0,-1 0 0,1 1 0,0-1 0,0 1 0,0 0 1,0-1-1,1 1 0,-1 0 0,1 0 0,-1 0 0,1 0 0,0 0 0,0 4 0,0-5-4,1-1 0,-1 1 0,1-1 1,0 1-1,0 0 0,0-1 0,0 1 0,0 0 0,0-1 0,0 1 0,0-1 0,1 1 1,-1-1-1,0 1 0,1 0 0,0-1 0,-1 1 0,1-1 0,0 0 0,0 1 1,0-1-1,0 0 0,0 1 0,0-1 0,0 0 0,0 0 0,0 0 0,1 0 0,-1 0 1,0 0-1,1 0 0,-1-1 0,1 1 0,-1 0 0,1-1 0,-1 1 0,1-1 1,-1 1-1,1-1 0,0 0 0,2 0 0,3 0-1,0 0-1,0 0 1,-1-1-1,1 1 1,0-2-1,0 1 1,-1-1-1,13-5 1,0-2-1,28-16-1,-25 12 47,-1-2-1,0 0 0,-1-2 1,0 0-1,-2-1 0,0-1 1,20-28-1,-36 44-18,16-23 230,-17 24-233,-1 0 0,1 1 0,0-1 0,0 0 0,-1 0 0,1 1 0,-1-1 0,1 0-1,-1 0 1,0 0 0,0 0 0,0 0 0,0-2 0,0 4-20,0 0 0,0-1 0,-1 1 0,1 0-1,0-1 1,0 1 0,0-1 0,0 1 0,-1 0 0,1-1 0,0 1 0,0 0 0,-1 0 0,1-1 0,0 1 0,-1 0-1,1 0 1,0-1 0,-1 1 0,1 0 0,0 0 0,-1 0 0,1-1 0,0 1 0,-1 0 0,1 0 0,0 0-1,-1 0 1,1 0 0,-1 0 0,1 0 0,0 0 0,-1 0 0,1 0 0,-1 0 0,1 0 0,0 0 0,-1 0 0,1 0-1,0 1 1,-1-1 0,1 0 0,0 0 0,-1 0 0,1 1 0,0-1 0,-1 0 0,1 0 0,-1 1 0,-15 13 2,14-12-5,0 0 0,1 1 1,-1-1-1,1 1 1,0-1-1,0 1 0,0-1 1,0 1-1,0 0 1,1 0-1,-1-1 0,1 1 1,0 0-1,0 0 0,0 0 1,0-1-1,0 4 1,1-4-1,-1-1 0,1 1 0,-1-1 0,1 0 1,0 1-1,0-1 0,-1 0 0,1 1 0,0-1 1,0 0-1,0 0 0,0 0 0,1 0 0,-1 0 1,0 0-1,0 0 0,1 0 0,-1 0 0,0-1 0,1 1 1,-1 0-1,1-1 0,-1 0 0,0 1 0,1-1 1,-1 0-1,1 1 0,0-1 0,-1 0 0,1 0 1,-1 0-1,3-1 0,3 1-2,0-1-1,0-1 1,-1 1 0,1-1 0,0 0 0,-1-1-1,0 0 1,1 0 0,-1 0 0,0 0-1,-1-1 1,1 0 0,-1-1 0,1 1-1,-1-1 1,0 0 0,-1 0 0,6-7-1,-1-1 7,-1 0 0,0-1 0,0 1 0,-2-1 0,1-1 0,-2 1 0,5-19 0,-6 14 4,0 0 0,-1-1 0,-1 1 0,0-1 0,-2 1 0,-1-1 0,0 1 0,-1-1 0,-9-34 0,11 54-8,-9-26 2,0 17-5,9 9 3,0 0-1,-1 0 1,1 0 0,0 0-1,-1 0 1,1 0 0,-1 0-1,1 0 1,0 0 0,-1 0-1,1 0 1,0 0-1,-1 1 1,1-1 0,-1 0-1,1 0 1,0 0 0,-1 0-1,1 1 1,0-1 0,0 0-1,-1 0 1,1 1-1,0-1 1,-1 0 0,1 0-1,0 1 1,0-1 0,-1 1-1,-1 3 1,-1 1 0,0-1-1,1 1 1,0 0 0,0 0 0,1 0-1,-1 0 1,1 0 0,0 0 0,0 0-1,1 9 1,-1 1 4,2 1 0,-1-1-1,5 15 1,-1-9-394,1-1 1,2 0-1,0 0 0,1-1 0,0 0 0,2 0 0,0-1 0,20 25 1,-1-10-982</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3.349"/>
    </inkml:context>
    <inkml:brush xml:id="br0">
      <inkml:brushProperty name="width" value="0.05" units="cm"/>
      <inkml:brushProperty name="height" value="0.05" units="cm"/>
      <inkml:brushProperty name="color" value="#FF0066"/>
    </inkml:brush>
  </inkml:definitions>
  <inkml:trace contextRef="#ctx0" brushRef="#br0">1 1 13211,'0'11'1800,"0"6"1057,4 10-713,6 4-199,3 7-721,-1-5-208,-4 2-504,-3-4-176,1-4-200,1 0-88,-3-11-72,3-2-336,-7-12-768,-3-16-5569,3-5 5552</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3.762"/>
    </inkml:context>
    <inkml:brush xml:id="br0">
      <inkml:brushProperty name="width" value="0.05" units="cm"/>
      <inkml:brushProperty name="height" value="0.05" units="cm"/>
      <inkml:brushProperty name="color" value="#FF0066"/>
    </inkml:brush>
  </inkml:definitions>
  <inkml:trace contextRef="#ctx0" brushRef="#br0">1 345 12683,'11'-3'1696,"5"-1"929,12-3-521,2 4-103,7 0-569,4 1-288,-6 2-336,-2 0-208,-4 2-416,-6 3-88,-2-1-96,-4 0-152,-6-4-648,-4-4-408,-6-7-1161,-1-5-295,-6-6 1448</inkml:trace>
  <inkml:trace contextRef="#ctx0" brushRef="#br0" timeOffset="1">230 0 14891,'2'21'1497,"3"-1"1079,3 6-175,4-1-465,7 0-272,5 2-543,2-3-241,-1 0-432,-3-2-200,-1-5-168,-2-1-8,-5-6-696,-3-4-664,-3-6-1545,3-3 1009,-1-7 559</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4.176"/>
    </inkml:context>
    <inkml:brush xml:id="br0">
      <inkml:brushProperty name="width" value="0.05" units="cm"/>
      <inkml:brushProperty name="height" value="0.05" units="cm"/>
      <inkml:brushProperty name="color" value="#FF0066"/>
    </inkml:brush>
  </inkml:definitions>
  <inkml:trace contextRef="#ctx0" brushRef="#br0">7 7 17908,'-3'5'1176,"2"0"376,-1-4-583,5-2-1345,3-6-1025,20-2 825</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4.610"/>
    </inkml:context>
    <inkml:brush xml:id="br0">
      <inkml:brushProperty name="width" value="0.05" units="cm"/>
      <inkml:brushProperty name="height" value="0.05" units="cm"/>
      <inkml:brushProperty name="color" value="#FF0066"/>
    </inkml:brush>
  </inkml:definitions>
  <inkml:trace contextRef="#ctx0" brushRef="#br0">0 121 17300,'5'38'1512,"3"5"1065,9 3-385,7 0-672,2-3-247,-1-4-465,-3-1-152,0-4-328,-1-3-88,-2-4-176,-3-5-8,-7-7-336,-1-6-280,-13-15-2649,-9-10 401,-5-5-161,-1-6 1649</inkml:trace>
  <inkml:trace contextRef="#ctx0" brushRef="#br0" timeOffset="1">51 50 11010,'41'-19'1601,"7"1"959,1 9 153,-5 6-217,-9 14-575,-13 8-449,-20 9-576,-5 6-176,-18 2-287,-3 1-97,-7-4-240,-1-3-24,7-9-344,2-6-417,9-11-823,2-6-1000,5-11 1343</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4.979"/>
    </inkml:context>
    <inkml:brush xml:id="br0">
      <inkml:brushProperty name="width" value="0.05" units="cm"/>
      <inkml:brushProperty name="height" value="0.05" units="cm"/>
      <inkml:brushProperty name="color" value="#FF0066"/>
    </inkml:brush>
  </inkml:definitions>
  <inkml:trace contextRef="#ctx0" brushRef="#br0">0 104 11626,'0'7'630,"1"-1"0,-1 1 0,1 0-1,1 0 1,-1 0 0,1-1 0,0 1-1,1-1 1,-1 0 0,1 1-1,1-1 1,-1 0 0,1-1 0,0 1-1,0-1 1,8 8 0,-9-10-475,1 0 1,-1 0-1,1-1 1,0 1-1,0-1 0,0 0 1,0 0-1,0 0 1,0-1-1,1 1 1,-1-1-1,1 0 1,-1 0-1,0-1 1,1 1-1,0-1 1,-1 0-1,1 0 0,-1 0 1,1-1-1,-1 0 1,1 0-1,-1 0 1,0 0-1,7-4 1,-5 2-39,0 0 1,-1 0 0,1-1 0,-1 0-1,0 0 1,0 0 0,0-1-1,-1 0 1,1 0 0,-1 0 0,0 0-1,-1-1 1,1 0 0,-1 1-1,0-1 1,2-9 0,-3 11-88,-1 1 0,0-1-1,0 0 1,0 1 0,-1-1 0,1 1 0,-1-1 0,0 0-1,0 0 1,0 1 0,-1-1 0,1 0 0,-1 1 0,0-1-1,0 1 1,0-1 0,0 1 0,-1-1 0,1 1-1,-1 0 1,0-1 0,0 1 0,0 0 0,0 0 0,-1 1-1,1-1 1,-1 0 0,0 1 0,0 0 0,-3-3 0,-2 1-148,0-1 1,0 2-1,-1-1 1,1 1 0,-12-2-1,-47-8-4031,43 9 553,10 2-1679,10 2 2167</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5.398"/>
    </inkml:context>
    <inkml:brush xml:id="br0">
      <inkml:brushProperty name="width" value="0.05" units="cm"/>
      <inkml:brushProperty name="height" value="0.05" units="cm"/>
      <inkml:brushProperty name="color" value="#FF0066"/>
    </inkml:brush>
  </inkml:definitions>
  <inkml:trace contextRef="#ctx0" brushRef="#br0">1 9 10842,'3'-7'2281,"3"6"2784,2 5-2184,2 15-697,-2 7-440,3 7-543,0 2-289,5 1-360,0 1-168,-4-4-240,2 0-48,-4-3-80,-1-3-16,-1-6-472,2-4-424,-4-7-993,2-4-1071,2-6 1663</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5.780"/>
    </inkml:context>
    <inkml:brush xml:id="br0">
      <inkml:brushProperty name="width" value="0.05" units="cm"/>
      <inkml:brushProperty name="height" value="0.05" units="cm"/>
      <inkml:brushProperty name="color" value="#FF0066"/>
    </inkml:brush>
  </inkml:definitions>
  <inkml:trace contextRef="#ctx0" brushRef="#br0">68 11 13947,'-5'-10'10161,"5"9"-10076,-3 3 75,0 0 0,1 0-1,-1 1 1,0-1 0,1 0-1,0 1 1,-1-1 0,1 1-1,0 0 1,0 0 0,-1 3 0,-17 38 467,17-37-461,1-1-106,0-1-1,1 1 1,-1-1 0,1 1-1,1 0 1,-1-1 0,1 1-1,0 8 1,0-12-55,0-1 0,0 1 0,0-1 1,1 0-1,-1 1 0,0-1 0,1 1 0,-1-1 0,1 0 0,-1 1 0,1-1 0,0 0 1,-1 0-1,1 0 0,0 1 0,0-1 0,0 0 0,0 0 0,0 0 0,0 0 0,0 0 1,0-1-1,1 1 0,-1 0 0,0 0 0,0-1 0,1 1 0,-1-1 0,0 1 0,1-1 1,-1 0-1,1 1 0,-1-1 0,1 0 0,-1 0 0,0 0 0,1 0 0,-1 0 0,2-1 1,1 0-5,1 0 0,-1 0 0,0-1 0,-1 1 0,1-1 0,0 0 1,0 0-1,-1 0 0,1-1 0,-1 0 0,0 1 0,0-1 0,0 0 1,4-5-1,-5 5 0,0 1 1,0-1-1,0 1 1,0-1-1,-1 0 1,1 0 0,-1 1-1,1-1 1,-1 0-1,0 0 1,-1 0-1,1 0 1,0-1-1,-1 1 1,0 0-1,1 0 1,-1 0 0,-1 0-1,0-6 1,-7-7 1,8 16-6,-1-1 0,1 1 0,0-1-1,-1 1 1,1 0 0,0-1 0,-1 1 0,1-1 0,-1 1-1,1 0 1,-1-1 0,1 1 0,-1 0 0,1 0 0,-1-1-1,1 1 1,-1 0 0,1 0 0,-1 0 0,1 0 0,-1 0-1,1 0 1,-1 0 0,0 0 0,1 0 0,-1 0 0,1 0-1,-1 0 1,1 0 0,-2 0 0,2 0 0,0 0 0,0 0 0,0 0 0,0 0 0,-1 1 0,1-1 0,0 0 0,0 0 0,0 0 0,0 0 0,0 0 0,0 0 0,0 0 0,-1 0 0,1 0 0,0 0 0,0 0 0,0 1 0,0-1 0,0 0 0,0 0 0,0 0 0,0 0 0,0 0 0,0 0 0,0 0 0,0 1 0,0-1 0,0 0 0,0 0 0,0 0 0,0 0 0,0 0 0,0 0 0,0 1 0,0-1 0,0 0 0,0 0 0,0 0 0,0 0 0,0 0 0,0 0 0,0 1 0,6 3-167,12 1-351,-9-5-183,0 0-1,-1 0 0,1-1 1,-1 0-1,1-1 1,-1 0-1,0 0 1,1-1-1,-1 0 1,0 0-1,-1-1 1,1 0-1,13-9 1,3-4-621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16.469"/>
    </inkml:context>
    <inkml:brush xml:id="br0">
      <inkml:brushProperty name="width" value="0.05" units="cm"/>
      <inkml:brushProperty name="height" value="0.05" units="cm"/>
      <inkml:brushProperty name="color" value="#FF0066"/>
    </inkml:brush>
  </inkml:definitions>
  <inkml:trace contextRef="#ctx0" brushRef="#br0">66 561 6473,'-5'0'1278,"-1"-1"0,1 1 0,0 1-1,-1-1 1,-9 3 0,-8-1 4735,22-2-5947,9-5 862,17-5-544,241-127 3219,-183 90-2822,-44 25-475,185-105 1298,-162 87-1105,85-69-1,-123 89-458,-12 11-44,0-1 0,16-19 0,-30 29-383,-1 0-1,1-1 0,-1 1 1,0 0-1,1 1 1,-1-1-1,-3 1 1,1 0-487,-1 0 1,1 1 0,0 0 0,0 0 0,-9 5 0,-1 6-1098</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6.177"/>
    </inkml:context>
    <inkml:brush xml:id="br0">
      <inkml:brushProperty name="width" value="0.05" units="cm"/>
      <inkml:brushProperty name="height" value="0.05" units="cm"/>
      <inkml:brushProperty name="color" value="#FF0066"/>
    </inkml:brush>
  </inkml:definitions>
  <inkml:trace contextRef="#ctx0" brushRef="#br0">0 227 12803,'6'2'540,"-1"1"1,0 0 0,0 0-1,0 0 1,0 1 0,0 0-1,-1 0 1,0 0 0,1 1-1,3 5 1,-6-7-327,0 0 0,0 1 0,0-1-1,0 1 1,-1-1 0,1 1 0,-1 0 0,0-1 0,0 1 0,-1 0 0,1 0 0,-1 0 0,0 0-1,0 0 1,0 0 0,-1 4 0,12-55 920,2 1 0,22-57 0,-32 95-1051,5-13-15,14-25 1,-18 38-73,0 2 0,0-1 0,1 0 0,0 1 0,0 0 0,12-10 0,-16 14-4,1 1-1,0 0 0,-1 0 1,1 0-1,0 0 0,-1 0 1,1 1-1,0-1 0,0 0 1,0 1-1,0 0 0,0-1 1,0 1-1,0 0 0,-1 0 1,1 0-1,0 0 0,0 0 1,0 0-1,0 1 0,0-1 1,0 1-1,0-1 0,0 1 1,-1 0-1,1 0 0,0 0 1,0-1-1,-1 2 0,1-1 1,-1 0-1,1 0 0,1 3 0,11 12 82</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7.179"/>
    </inkml:context>
    <inkml:brush xml:id="br0">
      <inkml:brushProperty name="width" value="0.05" units="cm"/>
      <inkml:brushProperty name="height" value="0.05" units="cm"/>
      <inkml:brushProperty name="color" value="#FF0066"/>
    </inkml:brush>
  </inkml:definitions>
  <inkml:trace contextRef="#ctx0" brushRef="#br0">233 314 11634,'0'-2'106,"1"-1"488,-1-1 0,0 1 0,0-1 0,0 1 0,0-1 0,-2-4 0,2 7-453,0 0 0,-1 0 1,1 0-1,0 0 0,-1 0 1,1 1-1,-1-1 0,0 0 1,1 0-1,-1 1 0,0-1 1,1 0-1,-1 1 0,0-1 1,0 0-1,1 1 0,-1-1 1,0 1-1,0 0 0,0-1 1,0 1-1,0 0 0,0-1 1,1 1-1,-1 0 0,0 0 1,0 0-1,0 0 0,-2 0 1,-2 0 125,0 1 0,0-1 1,0 1-1,0 0 0,0 1 1,1-1-1,-1 1 0,0 0 0,1 0 1,-1 1-1,-6 4 0,-4 4 374,-26 23 0,26-20-481,0 2 0,1-1 0,-21 32 0,34-45-157,-1 0 0,1 1 0,0-1 0,0 0 0,0 1 0,1-1 0,-1 1 0,0-1 0,1 4 0,-1-6-2,1 1-1,0 0 1,1 0-1,-1 0 0,0-1 1,0 1-1,0 0 0,0 0 1,1 0-1,-1-1 0,0 1 1,1 0-1,-1-1 0,0 1 1,1 0-1,-1-1 0,1 1 1,-1 0-1,1-1 0,-1 1 1,1-1-1,0 1 1,-1-1-1,1 1 0,0-1 1,-1 1-1,1-1 0,0 0 1,0 1-1,-1-1 0,1 0 1,0 0-1,1 1 0,3-1 4,1 1-1,0-1 0,0 0 0,0 0 0,-1 0 1,1-1-1,0 0 0,-1 0 0,1-1 1,0 0-1,-1 1 0,0-2 0,1 1 0,4-4 1,12-6 2,37-29 0,-51 35-11,1-1 1,-5 4-8,1-1 1,0 0-1,0 1 1,1 0-1,-1 0 1,11-3-1,-15 5 7,-1 1 0,1 0 0,0 0 0,0 0 0,0 0 0,0 0 0,-1 0 0,1 0 0,0 0 0,0 0 0,0 0 0,-1 1 0,1-1 1,0 0-1,0 0 0,-1 1 0,1-1 0,0 0 0,0 1 0,-1-1 0,1 1 0,0-1 0,-1 1 0,1-1 0,-1 1 0,1 0 0,-1-1 0,1 1 0,-1 0 0,1 1 0,1 2-4,0 0 1,0 0-1,0 1 0,1 5 0,0 0 6,7 23-12,-6-18 40,1 0 0,1-1 0,0 0 0,12 23 0,31 26 147,2 5-2,-45-58-160,0 0 0,-1 0 0,0 0 0,-1 1 0,5 17 0,-6-13-9,0-1 0,-1 1 0,-1 0 1,0-1-1,-3 26 0,1-31-2,0 0 0,-1 1 0,0-1 0,-1 0 0,0 0 0,0 0 0,-1 0 0,0-1 0,-9 16 0,12-23 0,0 0-1,0 0 1,0 0-1,0 0 1,0 1 0,0-1-1,0-1 1,0 1-1,0 0 1,0 0 0,-1 0-1,1 0 1,0-1-1,-1 1 1,1-1-1,0 1 1,-1-1 0,1 1-1,-1-1 1,1 0-1,-1 0 1,1 0 0,-3 0-1,3 0-1,-1-1 1,0 1-1,1-1 0,-1 0 0,0 1 1,1-1-1,-1 0 0,1 0 0,0 0 0,-1 0 1,1 0-1,0 0 0,-1-1 0,1 1 1,0 0-1,0-1 0,0 1 0,0-1 1,-1-2-1,-4-9-2,1 1 0,0-1 1,1 0-1,-5-27 0,-3-57-18,12 96 23,-3-41-18,3 1 1,1 0-1,2 0 0,11-59 1,-2 45-9,3 1 0,36-90-1,-46 132 25,-2 2-6,1 1 0,8-14 0,-11 21 7,1 1 1,-1-1-1,0 0 0,1 0 0,-1 1 1,1-1-1,-1 1 0,1-1 0,0 1 0,0 0 1,-1 0-1,1 0 0,0 0 0,0 0 1,0 0-1,0 0 0,3 0 0,-3 1 11,0 0-1,1 0 0,-1 0 0,0 0 0,0 1 0,0-1 1,0 1-1,0-1 0,0 1 0,0 0 0,0 0 0,-1 0 0,1 0 1,0 0-1,0 0 0,-1 1 0,1-1 0,-1 0 0,1 1 1,-1-1-1,1 1 0,-1 0 0,0-1 0,1 3 0,4 6 80,0 0 0,-1 0 0,5 11 0,-9-17-61,2 3 10,0 0 1,1 0 0,0-1-1,0 1 1,0-1 0,1 0-1,0 0 1,0 0 0,1-1-1,8 8 1,-9-10-31,-1-1-1,0 1 1,0-1 0,1 0 0,0 0 0,-1-1-1,1 1 1,0-1 0,0 0 0,-1 0-1,1 0 1,0-1 0,0 0 0,0 0 0,0 0-1,0-1 1,7-1 0,-6 0-7,1 1 1,-1-2-1,0 1 1,-1-1-1,1 0 0,0 0 1,-1-1-1,0 1 1,0-1-1,0 0 1,0-1-1,0 1 0,-1-1 1,0 0-1,0 0 1,0 0-1,5-12 0,3-5 0,-2-1-1,-1 0 1,8-30-1,-15 44-4,6-14-1,-4 11-10,0-1 0,-1 1-1,3-23 1,-6 35 15,0 0-1,0 0 0,0 0 0,0 0 1,0 1-1,0-1 0,0 0 0,0 0 1,0 0-1,-1 0 0,1 0 0,0 0 1,0 0-1,0 0 0,0 0 1,0 0-1,0 0 0,0 0 0,0 0 1,0 0-1,0 0 0,0 0 0,0 0 1,0 0-1,0 0 0,-1 0 0,1 0 1,0 0-1,0 0 0,0 0 0,0 0 1,0 0-1,0 0 0,0 0 1,0 0-1,0-1 0,0 1 0,0 0 1,0 0-1,0 0 0,0 0 0,0 0 1,0 0-1,0 0 0,-1 0 0,1 0 1,0 0-1,0 0 0,0 0 0,0 0 1,0 0-1,0 0 0,0 0 1,0-1-1,0 1 0,0 0 0,0 0 1,0 0-1,0 0 0,0 0 0,0 0 1,0 0-1,0 0 0,0 0 0,0 0 1,0 0-1,0 0 0,1-1 1,-8 8-26,-5 12 9,8-11 13,1 1-1,0 0 1,0 0 0,1-1-1,0 1 1,0 1 0,0 11-1,2-18 6,0 0 0,0 0-1,0 0 1,0 0-1,1 0 1,-1 0-1,1 0 1,0 0 0,0 0-1,0-1 1,0 1-1,0 0 1,1 0 0,-1-1-1,1 1 1,-1-1-1,1 0 1,0 1 0,0-1-1,0 0 1,1 0-1,-1 0 1,0 0 0,1-1-1,-1 1 1,6 2-1,-4-3 6,1 1-1,-1-1 1,0 0-1,1-1 1,-1 1-1,1-1 1,-1 0-1,1 0 1,-1 0-1,0-1 1,1 1-1,-1-1 1,1 0-1,-1 0 1,0-1-1,6-2 1,-4 1 32,0 0 0,0 0 0,0-1 0,-1 0 1,1 0-1,-1 0 0,0 0 0,0-1 0,-1 0 1,6-8-1,-8 11-6,0 0 0,-1-1 0,0 1 1,1-1-1,-1 0 0,0 1 0,0-1 1,-1 0-1,1 0 0,0 0 1,-1 1-1,0-1 0,0 0 0,0 0 1,0 0-1,-1-4 0,0 3 11,0 0-1,0-1 1,-1 1 0,1 0-1,-1 0 1,0 0-1,-1 0 1,1 0 0,-6-5-1,2 1-266,-1 1 0,0 1 0,-1-1 0,1 1 0,-1 0-1,0 1 1,-1 0 0,1 0 0,-11-3 0,15 7-716,-1-1 0,1 1 0,-1 0 1,1 0-1,-1 1 0,-5-1 0,12 1-576</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8.230"/>
    </inkml:context>
    <inkml:brush xml:id="br0">
      <inkml:brushProperty name="width" value="0.05" units="cm"/>
      <inkml:brushProperty name="height" value="0.05" units="cm"/>
      <inkml:brushProperty name="color" value="#FF0066"/>
    </inkml:brush>
  </inkml:definitions>
  <inkml:trace contextRef="#ctx0" brushRef="#br0">13 599 15747,'-1'4'735,"-2"2"461,1 1 0,0 0 0,1 0 0,0 0 0,-1 7 0,2-12-1082,0 0-1,0-1 0,0 1 0,0 0 1,1-1-1,-1 1 0,0-1 0,1 1 1,-1-1-1,1 1 0,0-1 0,0 1 1,-1-1-1,1 0 0,0 1 1,0-1-1,0 0 0,0 0 0,0 1 1,1-1-1,-1 0 0,0 0 0,0 0 1,1-1-1,-1 1 0,1 0 0,2 1 1,1 0-77,-1-1 0,1 1 0,0-1 1,-1 0-1,1 0 0,0 0 0,0-1 1,0 1-1,0-1 0,8-1 0,-9 0-37,0 0 0,0 0 0,0-1 0,-1 1 0,1-1 0,-1 0 0,1 0 0,-1 0-1,1 0 1,-1-1 0,0 1 0,0-1 0,4-5 0,10-13-335,-2 0 1,0-1 0,22-47-1,-36 67 292,0 1 0,0-1 0,0 0-1,0 1 1,0 0 0,0-1 0,0 1-1,1-1 1,-1 1 0,0 0 0,1 0-1,0 0 1,-1 0 0,1 0 0,-1 0 0,1 1-1,0-1 1,0 0 0,-1 1 0,1-1-1,0 1 1,0 0 0,0-1 0,-1 1 0,1 0-1,3 1 1,20-5-173,-15 0 152,1-1-1,0 0 0,-1 0 1,0-1-1,0-1 0,-1 1 0,15-14 1,-17 13 57,0 0 0,-1 0 0,0-1 0,0 1 0,8-16 0,-11 17 9,0 0 0,0 0 0,-1 0 0,1 0 0,-2-1 0,1 1 0,-1-1 0,0 1 0,1-10 0,1 28 103,0-1 0,1 0 0,7 16-1,-6-17-24,31 75 439,57 151 676,-86-215-1130,-3-9-44,0-1-1,-1 1 1,0 0 0,1 24 0,-5-29-11,-3-6-1,4-1-7,-1-1 0,0 0-1,0 1 1,0-1 0,0 0 0,1 0 0,-1 0-1,0 0 1,1 1 0,-1-1 0,0-2-1,-10-18 11,2 0 0,0-1 0,-6-26 0,-13-72-15,24 100-3,-27-155-123,26 138 90,3-1 0,3-66 1,0 92 31,1 0 0,0 0 1,1 1-1,0 0 0,0-1 1,2 1-1,-1 1 0,12-20 1,-14 26 57,1-1-1,1 1 1,-1 0 0,0 0 0,1 0-1,0 0 1,0 1 0,0-1 0,0 1 0,1 0-1,-1 0 1,1 1 0,0 0 0,0-1 0,0 1-1,0 1 1,0-1 0,0 1 0,0 0 0,0 0-1,10 0 1,-12 1-21,-1 0-1,1 0 1,0 0-1,-1 1 1,1-1-1,-1 1 1,1-1-1,-1 1 1,1 0 0,-1 0-1,1 0 1,-1 0-1,0 1 1,1-1-1,-1 1 1,0-1-1,0 1 1,0 0-1,0-1 1,0 1-1,-1 0 1,1 0-1,-1 1 1,1-1 0,-1 0-1,0 0 1,0 1-1,0-1 1,0 1-1,0-1 1,0 1-1,-1-1 1,1 1-1,-1 0 1,1 3-1,-1-1-28,0 1 0,0-1 0,0 1 0,-1-1 0,0 0 0,0 1-1,0-1 1,-1 0 0,0 1 0,0-1 0,0 0 0,0 0-1,-1 0 1,0-1 0,0 1 0,-4 4 0,6-8-1,0 0 1,0 0-1,1 0 1,-1 0-1,0 0 1,-1 0-1,1-1 1,0 1-1,0 0 0,0 0 1,0-1-1,-1 1 1,1-1-1,0 1 1,0-1-1,-1 0 1,1 1-1,-2-1 1,2 0-1,0 0 1,0-1 0,0 1 0,1 0-1,-1-1 1,0 1 0,0-1 0,0 1-1,1 0 1,-1-1 0,0 0 0,1 1-1,-1-1 1,0 1 0,1-1 0,-1 0-1,1 0 1,-1 1 0,1-1 0,-1-1-1,-1-3-12,0 1 0,0-1 0,1 0 0,0 1-1,0-1 1,0 0 0,0 0 0,1-6-1,1 1-107,0 0-1,1 0 0,0 0 0,0 1 0,7-17 0,5-21-771,-14 47 872,0 0 0,0-1 0,0 1 1,0 0-1,0 0 0,0 0 0,0 0 1,-1-1-1,1 1 0,0 0 1,0 0-1,0 0 0,0 0 0,-1 0 1,1 0-1,0-1 0,0 1 0,0 0 1,0 0-1,-1 0 0,1 0 0,0 0 1,0 0-1,0 0 0,-1 0 0,1 0 1,0 0-1,0 0 0,0 0 0,-1 0 1,1 0-1,0 0 0,0 0 0,0 0 1,0 0-1,-1 0 0,1 0 0,0 1 1,0-1-1,0 0 0,0 0 0,-1 0 1,1 0-1,0 0 0,0 0 0,0 1 1,0-1-1,0 0 0,-1 0 1,1 0-1,-2 4-1156,8-2-1061,24-8-4034,-16 6 4547</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2:48.650"/>
    </inkml:context>
    <inkml:brush xml:id="br0">
      <inkml:brushProperty name="width" value="0.05" units="cm"/>
      <inkml:brushProperty name="height" value="0.05" units="cm"/>
      <inkml:brushProperty name="color" value="#FF0066"/>
    </inkml:brush>
  </inkml:definitions>
  <inkml:trace contextRef="#ctx0" brushRef="#br0">64 0 16355,'6'5'3329,"-8"6"3969,-7 2-4690,-7 3-1479,-5-4-521,6-5-1032,8-4-745,14 2 673</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1.296"/>
    </inkml:context>
    <inkml:brush xml:id="br0">
      <inkml:brushProperty name="width" value="0.05" units="cm"/>
      <inkml:brushProperty name="height" value="0.05" units="cm"/>
      <inkml:brushProperty name="color" value="#FF0066"/>
    </inkml:brush>
  </inkml:definitions>
  <inkml:trace contextRef="#ctx0" brushRef="#br0">1 206 8674,'20'-17'1240,"2"-2"1257,2 0-769,-2 0-408,2 1-295,1 1-401,7 1-192,1 2-216,2 0-72,-2-1-208,-1 4-328,-2 2-568,-4-2-401,12 4 609</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1.729"/>
    </inkml:context>
    <inkml:brush xml:id="br0">
      <inkml:brushProperty name="width" value="0.05" units="cm"/>
      <inkml:brushProperty name="height" value="0.05" units="cm"/>
      <inkml:brushProperty name="color" value="#FF0066"/>
    </inkml:brush>
  </inkml:definitions>
  <inkml:trace contextRef="#ctx0" brushRef="#br0">1 255 10714,'9'-12'1456,"0"0"0,1 1 0,12-12 0,15-16 373,-26 24-1284,19-30 0,-26 38-498,-1 0 0,0 0 0,0 0 0,0 0 0,-1-1 0,0 1-1,2-12 1,-4 18-46,0 0-1,0 0 0,0 0 1,0 0-1,0 0 0,0 0 1,0 0-1,-1 0 0,1 0 1,0 0-1,0 0 0,-1 0 1,1 0-1,-1 0 0,1 0 1,-1 0-1,1 0 0,-1 0 1,1 0-1,-1 1 1,0-1-1,0 0 0,1 0 1,-1 1-1,0-1 0,0 0 1,0 1-1,0-1 0,0 1 1,0-1-1,0 1 0,-1-1 1,0 1-3,-1-1 1,1 1-1,0 0 1,0 0-1,0 0 1,0 0-1,0 0 1,0 1 0,0-1-1,0 1 1,0-1-1,0 1 1,0 0-1,0 0 1,0-1-1,-3 4 1,0-1-4,1 0 1,-1 1-1,1 0 1,-1 0-1,1 0 1,1 1 0,-1-1-1,1 1 1,-1 0-1,1 0 1,1 0-1,-1 0 1,1 1-1,-3 7 1,3-6 43,1 0 1,0 1 0,0 0 0,0-1 0,1 1 0,0-1-1,1 1 1,0 0 0,0-1 0,2 10 0,0-8 7,0 1 1,0-1 0,1 0 0,0 0 0,1-1-1,0 1 1,0-1 0,1 0 0,0 0 0,0-1-1,1 1 1,0-1 0,0-1 0,0 0-1,1 0 1,0 0 0,16 8 0,-15-10-245,1 0 0,0-1 0,-1 0 0,1 0-1,1-1 1,-1 0 0,0-1 0,0 0 0,1 0 0,-1-1 0,1-1 0,-1 0 0,0 0 0,0-1 0,0 0 0,0-1-1,15-6 1,12-8-765</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2.835"/>
    </inkml:context>
    <inkml:brush xml:id="br0">
      <inkml:brushProperty name="width" value="0.05" units="cm"/>
      <inkml:brushProperty name="height" value="0.05" units="cm"/>
      <inkml:brushProperty name="color" value="#FF0066"/>
    </inkml:brush>
  </inkml:definitions>
  <inkml:trace contextRef="#ctx0" brushRef="#br0">144 91 12587,'-10'13'921,"0"1"0,1 0 0,1 1 1,1 0-1,0 0 0,-5 17 1,2 1 175,-11 65 0,18-77-1397,-11 32 1,10-66-3179,-3-74-1097,5 72 4200,-1 1 1,0 0-1,-11-27 1,16 43 578,-1-1 0,0 1 1,0-1-1,1 1 0,-1-1 1,1 0-1,-1 0 0,1 0 1,0 0-1,-1 0 0,1 0 1,0 0-1,0 0 0,0-1 1,0 1-1,0-1 0,-1 1 1,1-1-1,0 0 1,3 0-1,7 1 308,0 0-1,15-2 1,-8-1 9,0 0 0,-1-1 0,37-12 0,-46 12-469,0 0 0,0-1 0,-1 0 0,1-1 0,-1 0 1,0 0-1,0-1 0,-1 0 0,13-13 0,-16 13-49,-1 0 0,0 0 1,0 0-1,2-7 0,1-1 51,-4 13 37,-2 4 60,1 28 298,2 0 1,1 0 0,9 36-1,34 87 786,-40-134-1108,3 7 145,24 49 1,-34-75-265,1 0 0,0 1 0,-1-1 0,1 0 1,0 0-1,0 0 0,-1 0 0,1-1 0,0 1 1,0 0-1,2 1 0,-3-2-6,0 0 0,0 0 0,0 0 0,0 0 0,1 0-1,-1 0 1,0 0 0,0 0 0,0 0 0,1 0 0,-1 0 0,0 0 0,0 0 0,0 0-1,1 0 1,-1 0 0,0-1 0,0 1 0,0 0 0,0 0 0,1 0 0,-1 0 0,0 0-1,0 0 1,0-1 0,0 1 0,0 0 0,0 0 0,1 0 0,-1 0 0,0-1 0,0 1-1,0 0 1,0 0 0,0 0 0,0 0 0,0-1 0,0 1 0,0 0 0,1-3 3,-1 0 1,1-1 0,-1 1 0,0 0-1,0 0 1,0 0 0,-1-4 0,-7-29-275,-23-66 1,15 52-127,-61-199-2038,76 244 2385,-1-1-2,0 1 1,1-1-1,0 0 0,0 1 1,0-8-1,1 12 48,0 0 0,0 0 0,0 0 1,1 0-1,-1 0 0,0 0 0,0 0 0,1 0 0,-1 0 0,0 0 0,1 0 1,-1 0-1,1 0 0,-1 1 0,1-1 0,0 0 0,-1 0 0,1 1 0,0-1 0,-1 0 1,1 1-1,0-1 0,0 0 0,0 1 0,0-1 0,-1 1 0,1 0 0,0-1 1,0 1-1,0 0 0,0-1 0,0 1 0,0 0 0,0 0 0,0 0 0,0 0 0,1 0 1,24 0 208,-1 2 1,40 7 0,3 0 869,-66-9-1040,1 1-1,-1-1 1,0 0 0,0 1-1,0-1 1,1 1 0,-1 0-1,0 0 1,0 0 0,0 0-1,4 2 1,-6-2-28,1 0-1,0 0 1,-1-1-1,1 1 1,-1 0-1,1 0 1,-1 0-1,1 0 1,-1 0-1,0 0 1,1 0 0,-1 0-1,0 0 1,0 1-1,0-1 1,0 0-1,0 0 1,0 0-1,0 0 1,0 0-1,0 0 1,0 0 0,-1 0-1,1 0 1,0 0-1,-2 2 1,0 4 7,-1-1-1,-1 0 1,1 0 0,-1-1 0,0 1 0,0-1 0,-8 7 0,-37 33 35,46-42-48,-147 116 113,241-178-1803,-59 41 797,87-52-2813,-95 54 2934,-1-1 0,38-35 0,-60 50 743,15-15-162,-15 16 185,-1 1 1,1-1-1,-1 1 1,1-1-1,-1 0 1,1 1-1,-1-1 1,0 0-1,1 1 1,-1-1 0,0 0-1,1 0 1,-1 1-1,0-1 1,0 0-1,0 0 1,0 1-1,0-1 1,0 0-1,0 0 1,0 0 0,0 1-1,0-2 1,-1 1 23,0 1 0,1 0 0,-1-1 0,0 1 0,1 0 0,-1 0 0,0-1 0,0 1 0,1 0 0,-1 0 0,0 0 0,0 0 0,1 0 0,-1 0 0,0 0 1,0 0-1,1 0 0,-1 0 0,0 1 0,1-1 0,-1 0 0,0 0 0,1 1 0,-1-1 0,0 0 0,0 1 0,-20 10 652,14-7-300,1 1 0,0-1 0,0 1-1,-9 9 1,14-13-283,0 1 0,0-1 0,0 0 0,0 1 0,0-1 0,0 0 0,1 1 0,-1-1 0,0 1 0,1-1 0,-1 1 0,1 3 0,0-4-39,0 0 0,0 0 0,0 0 0,0 0 0,1 0 1,-1 0-1,0 0 0,1 0 0,-1 0 0,1 0 0,-1 0 0,1 0 0,-1 0 0,1 0 0,0 0 0,-1-1 0,1 1 0,0 0 0,0 0 0,0-1 0,1 2 0,2 0 35,0 0 0,1 0 0,-1 0 0,0-1-1,0 1 1,1-1 0,-1 0 0,1-1 0,-1 1 0,1-1 0,6 0-1,2 0 132,1-1-1,21-4 0,-24 2-45,1 0 1,18-7-1,-26 8-118,0 0 1,0 0 0,-1 0-1,1 0 1,-1 0 0,1-1-1,-1 1 1,0-1 0,0 0-1,0 0 1,3-4 0,-6 6-43,1 0 1,0 0-1,-1 0 1,1 0-1,-1 0 0,1 0 1,-1 0-1,1-1 1,-1 1-1,0 0 1,0 0-1,0 0 1,0 0-1,1-1 1,-2 1-1,1 0 0,0 0 1,0 0-1,0-1 1,0 1-1,-1 0 1,1 0-1,-1 0 1,1 0-1,-1 0 1,1 0-1,-1 0 0,1 0 1,-1 0-1,0 0 1,0 0-1,1 0 1,-1 0-1,0 0 1,0 0-1,0 1 1,0-1-1,0 0 1,0 1-1,0-1 0,-2 0 1,-4-2-61,0 0 0,-1 0 1,1 0-1,-15-2 0,-5 1-407,17 2-326,0 1 0,0-1 0,0-1 0,-11-4 0,16 3-1021,14 3 617</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3.683"/>
    </inkml:context>
    <inkml:brush xml:id="br0">
      <inkml:brushProperty name="width" value="0.05" units="cm"/>
      <inkml:brushProperty name="height" value="0.05" units="cm"/>
      <inkml:brushProperty name="color" value="#FF0066"/>
    </inkml:brush>
  </inkml:definitions>
  <inkml:trace contextRef="#ctx0" brushRef="#br0">121 328 11490,'-22'0'1619,"13"-1"-900,0 0 1,0 1-1,-1 0 0,1 1 1,-16 3-1,23-3-627,1-1-1,-1 1 1,1-1-1,-1 1 0,1 0 1,-1 0-1,1 0 1,0 0-1,-1 0 0,1 0 1,0 0-1,0 0 1,0 0-1,-1 1 1,0 2-1,1-2-55,0 0-1,1 0 1,-1 0 0,1 0-1,-1 0 1,1 0 0,0 0-1,0 0 1,0 0 0,0 0-1,0 1 1,0-1 0,1 0-1,-1 0 1,1 3 0,1 0 42,0 1-1,0-1 1,1 1 0,0-1-1,-1 0 1,2 0 0,6 9-1,3 1 180,17 14 0,-21-21-121,0 0 1,0 1 0,-1 0 0,0 1-1,8 13 1,-16-22-129,1-1-1,0 2 1,-1-1 0,1 0 0,-1 0 0,1 0-1,-1 0 1,0 0 0,1 0 0,-1 0-1,0 1 1,0-1 0,0 0 0,0 0-1,0 0 1,0 0 0,0 1 0,0-1 0,0 0-1,0 0 1,-1 0 0,1 0 0,-1 1-1,1-1 1,-1 1 0,0-1-2,-1 0 1,1 0 0,0 0-1,0 0 1,-1 0-1,1 0 1,-1 0-1,1 0 1,-1-1 0,1 1-1,-1 0 1,0-1-1,1 0 1,-1 1-1,-2-1 1,-1 1-28,0-1 1,0 0-1,0 0 0,0 0 0,1-1 1,-1 1-1,0-1 0,0 0 1,0-1-1,1 1 0,-8-4 1,12 4 8,-1 1 0,1 0 0,-1-1 1,1 1-1,-1-1 0,1 1 0,0 0 1,-1-1-1,1 1 0,0-1 0,-1 1 1,1-1-1,0 0 0,0 1 1,0-1-1,-1 1 0,1-1 0,0 1 1,0-1-1,0 0 0,0 1 0,0-1 1,0 1-1,0-1 0,0 1 0,0-1 1,0 0-1,0 1 0,1-1 1,-1 1-1,0-1 0,0 1 0,1-1 1,-1 1-1,0-1 0,1 1 0,-1-1 1,0 1-1,1-1 0,-1 1 0,1-1 1,22-20-225,-21 19 220,16-11-43,1 2 1,0 0-1,23-9 0,27-16 60,-60 31 5,-1-1 1,1 0-1,-1 0 0,-1-1 1,10-11-1,-15 17-4,-1 0 0,0 0 0,-1-1 0,1 1 0,0 0 0,0-1 0,0 1 0,-1 0 0,1-1-1,-1 1 1,1-1 0,-1 1 0,0-1 0,1-2 0,-1 3-1,0 1 0,0-1 0,0 1-1,0 0 1,-1-1 0,1 1 0,0 0 0,0-1 0,0 1 0,0-1-1,-1 1 1,1 0 0,0-1 0,0 1 0,-1 0 0,1 0 0,0-1 0,-1 1-1,1 0 1,0 0 0,-1-1 0,1 1 0,-1-1 2,0 1 0,-1 0 0,1 0 0,0-1 0,0 1 0,0 0 0,0 0 0,0 0 1,0 0-1,-1 0 0,0 1 0,-4 0 40,0 0 0,0 1 1,0 0-1,0 0 0,-10 5 1,14-6-15,0 0 1,-1 1-1,1-1 1,0 0-1,0 1 1,0-1-1,1 1 1,-1 0-1,0 0 1,0-1-1,1 1 1,0 0-1,-1 0 1,1 1-1,0-1 1,0 0-1,-1 3 1,1-3-21,1-1 1,0 0 0,0 0 0,1 0 0,-1 0 0,0 1-1,0-1 1,1 0 0,-1 0 0,0 0 0,1 0 0,-1 0-1,1 0 1,-1 0 0,1 0 0,0 0 0,-1 0 0,1 0-1,0 0 1,0 0 0,0-1 0,0 1 0,0 0 0,-1-1-1,1 1 1,0 0 0,1-1 0,1 1 0,1 1 8,1 0 0,0 0 0,0-1 0,-1 1 0,10 0 0,2-1 72,0-1-1,0 0 1,0-2 0,0 0 0,0 0-1,0-1 1,-1-1 0,1-1 0,-1 0-1,0-1 1,-1-1 0,1 0 0,-1-1-1,0 0 1,-1-1 0,12-11 0,-21 16-65,-1 1 0,1 0 1,-1-1-1,0 1 0,0-1 1,0 0-1,-1 0 0,0 0 1,4-8-1,-22 47 14,15-30-37,-1 1 0,1 0 0,0-1-1,0 10 1,1-14-2,0 0 0,0 0 0,0 0 0,0 0 0,1 0 0,-1 0 0,0 0 0,0 0 0,1 0 0,-1 0 0,0 0 0,1 0 0,-1 0 0,1 0 0,-1 0 0,1 0 0,0 0 0,-1 0 0,1 0 0,0-1 0,0 1 0,0 0 0,-1-1 0,1 1 0,0 0 0,0-1 0,0 1 0,0-1 0,0 0 0,0 1 0,0-1 0,1 1 0,4-1 1,0 1 0,0-1-1,0-1 1,-1 1 0,1-1 0,0 0-1,-1 0 1,1 0 0,7-4-1,2-1 6,0 0-1,15-9 0,-20 9-1,-1 0 0,-1-1-1,1 0 1,-1 0 0,-1-1 0,1 0 0,-1 0 0,0 0 0,-1-1 0,0 0 0,-1-1 0,0 1 0,7-19 0,-6 13 1,-2 1 1,0-2-1,-1 1 0,0 0 1,-1-1-1,-1 1 1,0-1-1,-3-29 1,1 40-6,1-1 1,-2 0 0,1 0-1,-1 1 1,1-1-1,-1 1 1,-1-1 0,1 1-1,-1 0 1,-4-5-1,6 8 0,0 1 0,0-1 0,-1 1 0,1-1 0,-1 1 0,1 0-1,-1 0 1,0 0 0,1 0 0,-1 0 0,0 0 0,0 0 0,0 0 0,1 1 0,-1-1-1,0 1 1,0-1 0,0 1 0,0 0 0,0 0 0,0 0 0,0 0 0,0 0-1,0 0 1,0 1 0,0-1 0,0 1 0,0-1 0,0 1 0,0 0 0,1-1 0,-3 3-1,-3 0 0,1 1 0,0 1 0,0-1 0,0 1 0,1 0 0,-1 1 0,1-1 0,1 1-1,-1 0 1,1 0 0,0 1 0,-4 8 0,1 0 2,0-1 0,2 1-1,0 0 1,-6 31 0,9-33-4,0 1-1,2 0 1,0 0 0,0 0 0,1-1 0,1 1-1,3 14 1,2-2-311,1 0 1,19 40-1,-12-31-1524,13 39 0,-14-19 505</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4.595"/>
    </inkml:context>
    <inkml:brush xml:id="br0">
      <inkml:brushProperty name="width" value="0.05" units="cm"/>
      <inkml:brushProperty name="height" value="0.05" units="cm"/>
      <inkml:brushProperty name="color" value="#FF0066"/>
    </inkml:brush>
  </inkml:definitions>
  <inkml:trace contextRef="#ctx0" brushRef="#br0">0 742 11626,'27'-24'3258,"34"-25"0,12-10-1008,-63 50-2017,0 0 1,-1-2-1,0 1 1,13-22-1,-19 26-213,0 0 0,-1 0-1,1-1 1,-1 1-1,0-1 1,-1 0 0,0 0-1,0 1 1,0-1 0,-1-11-1,0 15-19,0 1 1,-1 0-1,1-1 0,-1 1 0,1-1 1,-1 1-1,0 0 0,0-1 0,0 1 1,0 0-1,0 0 0,-1 0 0,-2-4 1,3 5-1,-1 0 1,1 0 0,-1-1 0,0 1 0,1 0 0,-1 1-1,0-1 1,0 0 0,0 0 0,0 1 0,1-1 0,-1 1-1,0-1 1,0 1 0,0 0 0,0 0 0,0 0 0,0 0-1,-3 1 1,0 0-3,0 0 0,1 0 0,-1 1 1,0-1-1,0 1 0,1 0 0,0 1 0,-1-1 0,1 1 0,0 0 0,0 0 0,0 0 0,1 0 0,-6 7 0,4-5 14,0 1 0,0 1 1,1-1-1,0 1 0,0-1 0,1 1 0,0 0 0,-4 12 0,6-16 11,1-1 0,-1 1 0,1-1 0,-1 1 0,1-1 0,0 1 0,0-1 0,0 1 0,0-1 0,1 1 0,-1-1 0,1 1 0,-1-1 0,1 0 0,0 1 0,0-1 0,0 0 0,0 1 0,1-1 0,-1 0 0,0 0 0,1 0 0,0 0 0,-1 0 0,1-1 0,0 1 0,0 0 0,0-1 0,0 1 0,0-1 0,0 0 0,4 2 0,4 1 44,0 0 0,1-1 0,-1 0 0,1 0 0,21 1 0,-6-2-212,0-1 1,0-1 0,0-1-1,0-2 1,0 0 0,-1-2-1,30-9 1,-29 6-844,-1-1-1,0-1 1,-1-2 0,-1 0 0,0-2-1,42-31 1,-53 35 502,-1-1 0,0 0-1,-1-1 1,0 0 0,-1 0 0,9-16-1,-10 14 639,-1 0-1,-1-1 1,6-17-1,-12 32-88,0 0 1,0 0-1,0 0 0,1-1 0,-1 1 0,0 0 0,0 0 1,0 0-1,0 0 0,0-1 0,0 1 0,0 0 0,0 0 1,0 0-1,0 0 0,0-1 0,0 1 0,0 0 0,0 0 1,0 0-1,0-1 0,0 1 0,0 0 0,0 0 0,0 0 1,0 0-1,0-1 0,0 1 0,0 0 0,0 0 0,0 0 1,0 0-1,0-1 0,-1 1 0,1 0 0,0 0 0,0 0 1,0 0-1,0 0 0,0-1 0,-1 1 0,1 0 0,0 0 1,0 0-1,-10 5 1339,-10 12 142,11-9-1213,1 0-1,0 1 0,1-1 1,0 1-1,0 1 0,1-1 0,0 1 1,1 0-1,0 1 0,-5 16 0,9-26-316,1 0 1,0 1-1,0-1 0,-1 0 0,1 0 0,0 0 1,0 1-1,0-1 0,0 0 0,0 0 0,0 1 1,1-1-1,-1 0 0,0 0 0,1 0 0,-1 0 1,1 1-1,-1-1 0,1 0 0,-1 0 0,1 0 0,0 0 1,0 0-1,0 1 0,1-1-8,-1 0 0,0-1 0,1 1 1,-1 0-1,1-1 0,-1 1 0,1-1 0,-1 0 0,1 1 0,-1-1 1,1 0-1,-1 0 0,1 0 0,-1 0 0,1 0 0,-1 0 0,1 0 0,-1-1 1,3 0-1,1 0 0,0-1 0,1 0 0,-1-1 0,0 1 0,0-1 0,-1 0 0,1 0 1,0-1-1,-1 1 0,7-9 0,2-1 14,19-32 1,-21 29-28,-1-1 1,-1 0 0,-1 0-1,-1-1 1,0-1-1,6-28 1,-9 32-65,-2 1 0,0-1 1,-1 0-1,0 1 0,-1-1 1,-1 0-1,0 0 0,-1 1 0,-5-17 1,6 25 28,-1 0 1,-1 0-1,1 1 1,-1-1-1,0 1 1,0 0-1,-7-8 1,9 12 43,1 0 0,-1 0 0,0 0 0,0 0 1,0 0-1,0 0 0,0 1 0,0-1 0,0 0 1,0 1-1,0-1 0,0 0 0,0 1 0,-1-1 1,1 1-1,0 0 0,0-1 0,0 1 0,-1 0 1,1 0-1,0 0 0,-1 0 0,1 0 0,0 0 1,0 0-1,-1 0 0,1 0 0,0 0 0,0 1 1,-1-1-1,1 1 0,0-1 0,0 1 0,0-1 1,0 1-1,0 0 0,0-1 0,0 1 0,0 0 1,0 0-1,0 0 0,-1 1 0,0 0 29,0 1 0,1-1 0,-1 1 0,1 0 1,-1-1-1,1 1 0,0 0 0,0 0 0,1 0 0,-1 0 0,0 0 0,1 0 0,0 0 0,0 0 0,0 0 0,0 0 0,0 4 1,2 1 61,-1 0 1,1-1 0,0 1 0,0 0 0,6 11 0,-1-5-47,0 0 0,2-1-1,-1 1 1,2-1 0,0-1 0,0 0-1,1-1 1,1 0 0,0 0-1,16 11 1,-18-16-352,0 0 0,0-1 0,0 0 0,1-1 0,-1 0 0,18 4 0,-19-6-298,0-1 0,1 0-1,-1 0 1,1-1 0,-1 0 0,1-1 0,-1 0 0,14-3 0,18-10-459</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5.259"/>
    </inkml:context>
    <inkml:brush xml:id="br0">
      <inkml:brushProperty name="width" value="0.05" units="cm"/>
      <inkml:brushProperty name="height" value="0.05" units="cm"/>
      <inkml:brushProperty name="color" value="#FF0066"/>
    </inkml:brush>
  </inkml:definitions>
  <inkml:trace contextRef="#ctx0" brushRef="#br0">226 279 10410,'0'-1'170,"0"0"-1,0 0 0,0 0 1,0 1-1,0-1 0,0 0 1,-1 0-1,1 1 1,0-1-1,0 0 0,-1 1 1,1-1-1,0 0 0,-1 1 1,1-1-1,-1 0 1,1 1-1,-1-1 0,1 1 1,-1-1-1,1 1 0,-1-1 1,1 1-1,-2-1 0,1 0 77,-1 0 0,0 1 0,1-1 0,-1 1 0,1 0 0,-1 0 0,0-1-1,1 1 1,-1 0 0,-3 1 0,-4 0 422,0 1-1,0 0 1,-11 5-1,17-6-519,-15 5 510,1 1 0,-29 15 1,41-19-600,0 0 0,0 0 0,0 1 0,1 0 0,-1-1 0,1 1 0,0 1 0,0-1 0,1 1 1,-1-1-1,1 1 0,0 0 0,-3 6 0,6-9-55,-1-1 1,0 1-1,1 0 0,-1-1 1,1 1-1,-1 0 1,1-1-1,0 1 0,0 0 1,0 0-1,0-1 1,0 1-1,0 0 0,0-1 1,1 1-1,-1 0 1,1-1-1,-1 1 0,2 3 1,-1-4-4,0 0 1,1 1-1,-1-1 1,0 0-1,0 0 1,1 0-1,-1 0 1,1 0-1,-1 0 1,1-1-1,-1 1 1,1 0-1,-1-1 1,1 1-1,0-1 1,2 1-1,4 0 2,-1-1 1,1 0-1,0 0 0,-1 0 0,1-1 0,-1 0 0,13-4 1,43-17 5,-37 13-14,48-12 1,-72 20 3,0 1 1,-1 0-1,1 0 1,0 0-1,0 0 1,0 0 0,0 0-1,0 1 1,0-1-1,-1 0 1,1 1-1,0 0 1,0-1 0,-1 1-1,1 0 1,0 0-1,-1 0 1,1 0-1,-1 0 1,1 0-1,-1 0 1,1 1 0,-1-1-1,0 1 1,0-1-1,0 1 1,2 2-1,1 4 1,0 0-1,-1 0 1,1 0 0,2 14-1,-3-11 2,10 31 9,-5-17 3,0 1 0,-1 0 0,-2 1 0,3 36 0,-8-56-10,-1 1 0,0-1 0,0 0 0,0 0 0,-1 0 0,0 0 0,-1 0 0,1 0 0,-1-1 0,-1 1 0,1-1 0,-1 0 0,0 0 0,0 0 0,-1 0 0,0-1 0,0 1 0,0-1 0,0-1 0,-1 1 0,0-1 0,-8 5 0,12-8-2,1 0 0,-1-1 0,0 1-1,0 0 1,0-1 0,1 1 0,-1-1 0,0 0-1,0 0 1,0 1 0,0-1 0,0 0 0,0-1-1,0 1 1,1 0 0,-5-1 0,5 0 0,-1 0 0,1 0 0,0 1 0,0-1 1,-1 0-1,1 0 0,0 0 0,0 0 0,0-1 0,0 1 1,0 0-1,1 0 0,-1-1 0,0 1 0,0 0 0,1-1 1,-1 0-1,-1-4 0,1 1 1,0 0-1,0-1 1,1 1-1,0 0 1,-1-1-1,2 1 1,-1 0-1,1-1 1,2-9-1,3-6-12,2 2 1,0-1 0,11-19-1,37-57-15,-28 48 18,95-179-24,-115 209 39,0-2 0,6-24 0,-14 44-7,0 0 0,0 0 0,0-1 0,0 1 0,0 0-1,1 0 1,-1-1 0,0 1 0,0 0 0,0 0 0,0 0 0,-1-1-1,1 1 1,0 0 0,0 0 0,0 0 0,0-1 0,0 1 0,0 0-1,0 0 1,0 0 0,0-1 0,0 1 0,-1 0 0,1 0-1,0 0 1,0 0 0,0-1 0,0 1 0,0 0 0,-1 0 0,1 0-1,0 0 1,0 0 0,0 0 0,-1 0 0,1 0 0,0-1 0,0 1-1,0 0 1,-1 0 0,1 0 0,0 0 0,0 0 0,0 0 0,-1 0-1,1 0 1,0 0 0,0 0 0,0 0 0,-1 0 0,1 0 0,0 1-1,0-1 1,-2 2-4,0 1-1,0-1 0,0 1 1,1-1-1,-1 1 0,1 0 1,-2 4-1,2-2 2,-1-1 0,1 1 0,0 0 0,0-1 0,0 1 0,1 0 0,0-1 0,0 1 1,0 0-1,0 0 0,1-1 0,-1 1 0,1 0 0,4 8 0,-4-10 19,0 0 1,1 0-1,-1 0 0,1 0 0,0 0 1,0 0-1,0-1 0,1 1 1,-1-1-1,0 1 0,1-1 0,0 0 1,-1 0-1,1 0 0,0 0 1,0-1-1,0 1 0,0-1 1,1 0-1,-1 0 0,0 0 0,4 1 1,3-1 140,0-1-1,0 1 1,0-2 0,0 1 0,0-2 0,0 1 0,-1-1-1,1-1 1,-1 1 0,14-7 0,10-6 622,45-27 0,-70 37-660,14-7 303,-1-2 0,23-17 1,-40 27-338,1 0 0,-1 0 0,1 0 0,-1-1 0,0 1 0,-1-1 0,1 0 0,-1 0 0,0 0 0,0-1 0,-1 1 0,0-1 0,1 0 0,1-9 0,-4 12-74,0-1 0,0 1 0,0 0 0,0 0 0,0 0 0,-1 0 0,1-1 0,-1 1 1,0 0-1,0 0 0,0 0 0,-1 0 0,1 1 0,0-1 0,-1 0 0,0 0 0,0 1 0,0-1 1,0 1-1,0 0 0,0-1 0,-1 1 0,1 0 0,-1 0 0,1 1 0,-1-1 0,0 1 0,0-1 1,-3 0-1,-2-2-289,1 2-1,-1-1 1,0 1 0,1 0 0,-1 1 0,0 0 0,0 0 0,0 1 0,0 0 0,-12 1 0,19-1 105,0 0 0,0 1 1,0-1-1,0 0 0,0 0 1,0 0-1,1 1 0,-1-1 1,0 1-1,0-1 0,0 0 1,1 1-1,-1-1 0,-1 2 1,2-1 92,0-1 1,-1 0-1,1 1 1,0-1-1,0 1 1,0-1-1,0 0 0,0 1 1,0-1-1,0 1 1,0-1-1,0 1 1,0-1-1,0 0 1,0 1-1,0-1 0,1 1 1,-1-1-1,0 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5:51.905"/>
    </inkml:context>
    <inkml:brush xml:id="br0">
      <inkml:brushProperty name="width" value="0.05" units="cm"/>
      <inkml:brushProperty name="height" value="0.05" units="cm"/>
      <inkml:brushProperty name="color" value="#FF0066"/>
    </inkml:brush>
  </inkml:definitions>
  <inkml:trace contextRef="#ctx0" brushRef="#br0">316 24 9186,'-1'-1'289,"0"-1"-1,0 1 1,1-1-1,-1 1 1,0 0-1,0-1 1,0 1-1,-1 0 1,1 0 0,0 0-1,0 0 1,-1 0-1,1 0 1,0 0-1,-1 0 1,1 0-1,-1 1 1,1-1 0,-1 1-1,0-1 1,1 1-1,-1-1 1,1 1-1,-1 0 1,0 0-1,1 0 1,-1 0 0,0 0-1,-1 1 1,-7-1 78,0 2 1,-1 0-1,-13 4 0,19-5-204,-25 8 350,-42 17 0,59-20-461,0 1-1,1 0 1,-1 0-1,1 1 0,-17 16 1,27-23-48,0 1-1,0 0 1,1 0 0,-1 0-1,0 1 1,1-1 0,0 0 0,-1 0-1,1 1 1,0-1 0,-1 4 0,2-6-5,0 1 0,0 0 1,0 0-1,0 0 0,0 0 1,0 0-1,0 0 1,0 0-1,0 0 0,1-1 1,-1 1-1,0 0 1,0 0-1,1 0 0,-1 0 1,1-1-1,-1 1 0,1 0 1,-1 0-1,1-1 1,-1 1-1,1 0 0,0-1 1,-1 1-1,1-1 1,0 1-1,0-1 0,-1 1 1,1-1-1,0 1 0,0-1 1,0 0-1,0 1 1,-1-1-1,2 0 0,13 5 28,0-2 0,0 0-1,25 1 1,-23-2 51,0 0 0,25 7 0,-25-3 79,-1 1 1,1 0 0,-1 1 0,-1 1-1,19 13 1,66 60 1787,-99-81-1908,1 0 0,-1 0 1,0 0-1,0 0 0,1 1 0,-1-1 1,0 0-1,0 1 0,0-1 0,0 1 1,-1-1-1,1 1 0,0-1 1,-1 1-1,1 0 0,-1 0 0,1-1 1,-1 1-1,0 0 0,0-1 0,0 1 1,0 0-1,0 0 0,0-1 0,-1 4 1,0-1-6,-1-1 1,0 0-1,1 0 1,-1 0-1,-1 0 1,1 0-1,0 0 1,-1 0-1,1-1 1,-1 1-1,-4 2 1,-8 7 19,-1-1 0,0-1-1,-1 0 1,-30 12 0,35-17-180,0-1 0,-1 0-1,1-1 1,-1-1 0,0 0-1,0-1 1,-25 0 0,36-1-66,0 0-1,0 0 1,0-1 0,0 1 0,0-1-1,0 1 1,0-1 0,0 0 0,0 0 0,0 0-1,1 0 1,-1 0 0,0 0 0,1-1-1,-3-1 1,3 2 45,0 0 0,1 0 0,-1 1-1,1-1 1,-1 0 0,1 0 0,0 0 0,-1 0 0,1 0-1,0 0 1,0 0 0,0 0 0,-1 0 0,1 0 0,0 0 0,0 0-1,0 0 1,0 0 0,1 0 0,-1 1 0,0-1 0,0 0-1,1 0 1,-1 0 0,0 0 0,1 0 0,-1 0 0,1 0-1,-1 0 1,1 1 0,-1-1 0,1 0 0,0 0 0,1 0-1,16-16-1022</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17.365"/>
    </inkml:context>
    <inkml:brush xml:id="br0">
      <inkml:brushProperty name="width" value="0.05" units="cm"/>
      <inkml:brushProperty name="height" value="0.05" units="cm"/>
      <inkml:brushProperty name="color" value="#FF0066"/>
    </inkml:brush>
  </inkml:definitions>
  <inkml:trace contextRef="#ctx0" brushRef="#br0">1 118 10042,'-1'5'5388,"7"-11"-2689,-2 4-2383,0 1 0,0 0 0,0 0 0,0 1 0,0-1 0,0 1 0,0 0 0,1 0 0,5 0 0,39 9 864,-29-5-645,105 15 2008,220 5 0,-251-21-1788,137 22 0,-230-25-780,0 0 0,-1 0 0,1 0 0,0 1 0,0-1 0,-1 0 0,1 0 0,0 0 1,-1 0-1,1 0 0,0-1 0,0 1 0,-1 0 0,1 0 0,0 0 0,-1-1 0,1 1 0,0 0 1,-1-1-1,1 1 0,0-1 0,-1 1-95,1-1 0,-1 1-1,0-1 1,0 0 0,1 1 0,-1-1 0,0 1 0,0-1-1,0 0 1,0 1 0,0-1 0,0 1 0,0-1 0,0 0 0,0 1-1,0-1 1,0 1 0,0-1 0,-1-1 0,-1-4-1496,-1-1 0,0 1 1,-7-10-1,3 5-410,-1-11 614</inkml:trace>
  <inkml:trace contextRef="#ctx0" brushRef="#br0" timeOffset="1">798 16 12675,'4'-2'456,"-1"0"1,1 0 0,0 0-1,0 1 1,0-1 0,0 1-1,0 0 1,0 0 0,0 0-1,0 1 1,0-1 0,0 1-1,0 0 1,1 0 0,-1 1 0,0-1-1,0 1 1,0 0 0,0 0-1,5 2 1,2 1 158,0 1 1,0 0-1,-1 0 1,0 1-1,19 14 1,-23-15-381,0 0 1,-1 0 0,1 0 0,-1 1-1,0 0 1,-1 0 0,1 1 0,-1-1-1,4 11 1,-6-13-148,0 0 0,-1 1-1,0-1 1,0 1 0,0-1 0,0 1 0,-1-1 0,0 1-1,0 0 1,0-1 0,0 1 0,-1-1 0,1 1-1,-1-1 1,-1 1 0,1-1 0,-2 5 0,-3 3-57,-1-1-1,1 0 1,-2 0 0,1-1 0,-2 0 0,1 0 0,-1-1 0,-1 0-1,1 0 1,-1-1 0,-1-1 0,0 1 0,-16 7 0,21-13-273,1 0 0,-1 0 0,1 0 0,-1-1 0,0 0 0,0 0 0,-10 0-1,13-1-44,1 0 0,0 0-1,0-1 1,0 1 0,0 0-1,0-1 1,0 1 0,0-1-1,0 0 1,0 1 0,0-1-1,0 0 1,0 0 0,0-1-1,1 1 1,-1 0 0,0 0-1,1-1 1,-1 1 0,1-1-1,-1 0 1,1 1 0,-2-5-1,-2-9-1819</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6.949"/>
    </inkml:context>
    <inkml:brush xml:id="br0">
      <inkml:brushProperty name="width" value="0.05" units="cm"/>
      <inkml:brushProperty name="height" value="0.05" units="cm"/>
      <inkml:brushProperty name="color" value="#FF0066"/>
    </inkml:brush>
  </inkml:definitions>
  <inkml:trace contextRef="#ctx0" brushRef="#br0">53 717 4609,'-48'-5'11917,"48"5"-11880,0 1-1,0-1 1,-1 0-1,1 0 1,0 0-1,0 0 1,0 0-1,0 0 1,0 0-1,-1 0 1,1 0-1,0 0 1,0 0-1,0 0 1,0 0-1,0-1 0,0 1 1,-1 0-1,1 0 1,0 0-1,0 0 1,0 0-1,0 0 1,0 0-1,0 0 1,0 0-1,-1 0 1,1 0-1,0-1 1,0 1-1,0 0 1,0 0-1,0 0 1,0 0-1,0 0 1,0 0-1,0-1 1,0 1-1,0 0 1,0 0-1,0 0 1,0 0-1,0 0 1,0 0-1,0-1 1,0 1-1,0 0 1,0 0-1,0 0 1,0 0-1,0 0 1,0-1-1,0 1 1,0 0-1,0 0 0,0 0 1,0 0-1,0 0 1,0 0-1,0 0 1,1-1-1,-1 1 1,0 0-1,0 0 1,8-9 700,49-28 436,2 1-1,80-35 1,-75 40-709,470-275 1871,-195 114-2180,-290 168-2717,-61 31 592,1-1 0,-24 10 1,22-11 1345,-30 13-929</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7.350"/>
    </inkml:context>
    <inkml:brush xml:id="br0">
      <inkml:brushProperty name="width" value="0.05" units="cm"/>
      <inkml:brushProperty name="height" value="0.05" units="cm"/>
      <inkml:brushProperty name="color" value="#FF0066"/>
    </inkml:brush>
  </inkml:definitions>
  <inkml:trace contextRef="#ctx0" brushRef="#br0">126 0 11546,'0'6'1126,"-1"1"-1,0-1 0,-3 12 0,1-6-315,-1-1 0,-10 19 0,6-16-348,-1-1 0,0 0 1,-2-1-1,1 0 0,-1-1 0,-1 0 0,-17 12 0,84-37 2064,28-6-1885,127-13 0,-79 13-3366,-90 13 2184,29-6-418</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8.910"/>
    </inkml:context>
    <inkml:brush xml:id="br0">
      <inkml:brushProperty name="width" value="0.05" units="cm"/>
      <inkml:brushProperty name="height" value="0.05" units="cm"/>
      <inkml:brushProperty name="color" value="#FF0066"/>
    </inkml:brush>
  </inkml:definitions>
  <inkml:trace contextRef="#ctx0" brushRef="#br0">181 395 11658,'-5'-1'325,"1"1"-1,0 0 0,-1 0 0,1 1 0,0-1 0,-1 1 0,1 0 0,0 0 0,0 1 0,0-1 0,0 1 0,0 0 0,0 0 0,-7 5 0,-2 2 53,1 1 0,-18 19 1,28-27-312,-4 4 90,0 0-1,1 1 1,1-1-1,-1 1 0,1 0 1,0 0-1,0 1 1,1-1-1,0 1 1,-4 15-1,7-20-100,-1 0 0,0 0 0,1 0-1,0 0 1,0 0 0,0 0 0,0 0 0,0 0-1,1 0 1,-1 0 0,1 0 0,0 0 0,0 0-1,0 0 1,0 0 0,1-1 0,-1 1-1,1 0 1,-1-1 0,1 1 0,0-1 0,0 0-1,0 0 1,0 1 0,1-1 0,-1 0 0,0-1-1,1 1 1,-1 0 0,1-1 0,5 3 0,0-2-22,0 1 0,-1-1 0,1-1 0,0 1 0,0-2 1,0 1-1,0-1 0,0 0 0,0 0 0,0-1 0,0 0 1,0-1-1,14-4 0,-8 1-19,0 0 0,0-1 0,0-1 0,-1 0 0,0-1 0,19-15 0,-21 14-9,0-1 0,-1 0-1,0-1 1,-1 0-1,0 0 1,0-1 0,-1 0-1,-1-1 1,0 0 0,-1 0-1,0 0 1,-1-1 0,-1 0-1,0 0 1,-1 0-1,0-1 1,-1 1 0,0-25-1,-2 3-8,-1-1-1,-6-39 0,4 51 1,-2 1 1,-1-1-1,-1 2 0,-10-24 0,16 44 6,0 1 0,-1 0 1,1 0-1,0 0 0,0 0 0,-1 0 1,0 0-1,1 1 0,-3-3 0,3 4 0,1-1 0,0 1 0,-1 0 0,1 0 0,0 0 0,-1-1 0,1 1 0,0 0 0,-1 0-1,1 0 1,-1 0 0,1 0 0,0 0 0,-1 0 0,1 0 0,-1 0 0,1 0 0,-1 0-1,1 0 1,0 0 0,-1 0 0,1 0 0,-1 0 0,0 1 4,1 0 0,-1-1 0,0 1 0,1-1 0,-1 1-1,1 0 1,-1-1 0,1 1 0,-1 0 0,1 0 0,-1-1 0,1 1 0,0 0 0,-1 0 0,1 1 0,-2 7 78,0 0-1,1 0 1,0 0 0,0 0 0,1 0 0,1 0 0,1 11-1,2 9 341,9 27-1,-10-41-249,1-1-1,1 1 1,1-1-1,0 0 1,1 0-1,0-1 0,1 0 1,12 15-1,-14-22-132,-1 1 0,2-2 0,-1 1 0,0-1 0,1 1 0,0-2 0,0 1 0,1-1 0,-1 0 0,1-1 0,0 0 0,0 0 0,0 0 0,0-1 0,0-1 0,12 2 0,-3-2-30,0 0 1,-1-1-1,1-1 0,0-1 0,29-7 1,-38 8-6,0-2 1,0 1-1,-1-1 1,1-1 0,-1 1-1,1-1 1,-1 0 0,0-1-1,-1 0 1,1 0-1,-1 0 1,0-1 0,8-10-1,-12 13-12,0 0 0,-1 1-1,1-1 1,-1 0 0,0 0 0,0 0-1,0 0 1,0 0 0,0-5 0,-1 11 5,0 0 1,0 0-1,0 0 1,0 0-1,1 0 1,-1 0-1,1 0 1,-1 0-1,1 0 1,0 0-1,0-1 1,1 1-1,-1 0 1,0 0-1,1-1 1,0 1-1,0-1 1,0 0-1,0 1 1,0-1-1,0 0 1,0 0-1,1 0 1,-1-1-1,5 3 1,-4-2 3,1 0-1,-1 0 1,1 0 0,0-1 0,0 1-1,0-1 1,0 0 0,0 0 0,0 0-1,0-1 1,0 0 0,0 0 0,0 0 0,0 0-1,0 0 1,0-1 0,0 0 0,0 0-1,4-1 1,-6 2-1,-1-1-1,1 0 1,-1 1-1,0-1 0,1 0 1,-1 0-1,0 0 1,0 0-1,1 0 1,-1 0-1,0 0 1,0 0-1,0 0 1,0 0-1,0-1 1,-1 1-1,1 0 0,0-1 1,-1 1-1,1-1 1,0-1-1,-1 1 1,1-1 0,-1 1 0,0 0 0,0-1-1,-1 1 1,1 0 0,0-1 0,-1 1 0,0 0 0,1 0-1,-1 0 1,-2-5 0,-1 1-2,0 0 0,0 0 0,0 0 0,-1 0 0,1 1 0,-1 0 0,-1 0 0,-8-7 0,6 7-86,0 1 0,0-1-1,-1 2 1,0-1 0,1 1 0,-1 0-1,0 1 1,-18-2 0,15 3-490,-1 0 1,1 1-1,0 0 1,-1 1-1,1 1 1,-14 3-1,17-1-883,9-4 1406,0 0 0,0 0 0,0 0-1,0 0 1,1 0 0,-1 0 0,0 0 0,0 0 0,0 0 0,0 0 0,0 0 0,0 0-1,0 0 1,0 0 0,0 0 0,0 0 0,1 0 0,-1 0 0,0 0 0,0 1 0,0-1-1,0 0 1,0 0 0,0 0 0,0 0 0,0 0 0,0 0 0,0 0 0,0 0 0,0 0-1,0 0 1,0 0 0,0 1 0,0-1 0,0 0 0,0 0 0,0 0 0,0 0 0,0 0-1,0 0 1,0 0 0,0 0 0,0 0 0,0 0 0,0 1 0,0-1 0,0 0 0,0 0-1,0 0 1,0 0 0,0 0 0,0 0 0,0 0 0,0 0 0,0 0 0,0 0 0,0 0-1,0 0 1,0 1 0,-1-1 0,1 0 0,0 0 0,0 0 0,10-1-1557</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09.588"/>
    </inkml:context>
    <inkml:brush xml:id="br0">
      <inkml:brushProperty name="width" value="0.05" units="cm"/>
      <inkml:brushProperty name="height" value="0.05" units="cm"/>
      <inkml:brushProperty name="color" value="#FF0066"/>
    </inkml:brush>
  </inkml:definitions>
  <inkml:trace contextRef="#ctx0" brushRef="#br0">132 18 12875,'-7'0'1214,"0"1"1,0 0-1,0 0 0,-13 4 1,13-3-776,1 1 0,0-1-1,-1 2 1,1-1 0,-8 6 0,11-7-384,0 0 0,0 0 0,1 0 1,-1 1-1,1-1 0,-1 1 0,1 0 0,0 0 1,0-1-1,0 1 0,1 1 0,-1-1 0,1 0 1,-1 0-1,1 0 0,0 1 0,0-1 0,1 1 1,-1-1-1,1 1 0,-1-1 0,1 1 0,0-1 1,0 1-1,1-1 0,0 6 0,1-5-29,0 1 0,0-1 0,0 1 0,0-1-1,0 0 1,1 1 0,0-2 0,0 1 0,0 0-1,1 0 1,5 4 0,7 5 66,25 16-1,-27-20 6,7 5 93,-14-11-114,-1 0 0,0 1 0,0 0 1,0 1-1,0-1 0,-1 1 0,0 0 1,9 11-1,-14-15-69,1 0 0,-1 0 0,1 0 0,-1 0 0,0 0 0,0 0 0,1 0-1,-1 0 1,0 0 0,0 0 0,0 0 0,0 0 0,0 0 0,0 0 0,0 0 0,0 0 0,0 0 0,-1 0 0,1 0 0,0 0 0,-1-1 0,0 3 0,0-1 2,-1 0 1,1 1 0,-1-1-1,0 0 1,0 0-1,0 0 1,0-1 0,-3 3-1,-4 2 12,0-1-1,-1 0 1,-14 5-1,15-6-14,-1-1 0,0 0-1,0-1 1,0 0 0,0 0 0,0-1-1,0 0 1,-11-1 0,20 0-7,0 0-1,0 0 1,0-1 0,0 1 0,0 0-1,0 0 1,0 0 0,0-1 0,0 1-1,1 0 1,-1-1 0,0 1 0,0-1-1,0 1 1,0-1 0,1 1 0,-1-1-1,0 0 1,-1-1 0,2 2-1,0-1 0,0 1 0,-1-1 0,1 0 1,0 1-1,0-1 0,0 0 0,0 1 0,0-1 0,0 0 0,0 1 0,0-1 1,1 0-1,-1 1 0,0-1 0,0 0 0,1 1 0,-1-1 0,0 1 0,0-1 1,1 0-1,2-4-4,1 1 0,-1 0 0,1 0-1,0 0 1,6-4 0,47-37 2,59-49-6,-90 71 19,0-3-1,24-29 1,-45 49-1,14-19 8,-19 25-15,1-1 0,-1 0-1,1 0 1,0 0 0,-1 0 0,0 0 0,1 0 0,-1 0-1,0 0 1,1 0 0,-1 0 0,0 0 0,0 0 0,0 0-1,0 0 1,0 0 0,0 0 0,0 0 0,0 0 0,0 0-1,0 0 1,-1-2 0,0 3-1,1-1 1,-1 1-1,1-1 0,-1 1 1,0 0-1,1-1 0,-1 1 1,0 0-1,1-1 1,-1 1-1,0 0 0,0 0 1,1 0-1,-1 0 0,0 0 1,0 0-1,1 0 0,-1 0 1,0 0-1,1 0 0,-1 0 1,0 0-1,0 0 1,1 0-1,-1 1 0,0-1 1,0 1-1,-18 8-5,15-6 3,1-1-1,0 1 0,-1 0 1,1 0-1,1 0 0,-1 1 1,0-1-1,1 1 0,0 0 1,0-1-1,0 1 0,-2 6 1,3-8 2,0 0 1,1 1-1,-1-1 1,1 1-1,-1-1 1,1 1 0,0-1-1,0 1 1,0-1-1,0 1 1,1-1 0,-1 1-1,1-1 1,-1 1-1,1-1 1,0 0-1,0 1 1,0-1 0,0 0-1,0 0 1,1 0-1,2 4 1,1-1 0,-1-1 1,1 0-1,0 0 1,0 0-1,1-1 1,-1 1-1,1-1 1,0-1-1,0 1 0,0-1 1,0 0-1,0 0 1,0-1-1,0 0 1,1 0-1,-1 0 1,0-1-1,11 0 1,-8-1-4,1 0 1,-1 0 0,0-1 0,1 0 0,-1-1-1,0 0 1,-1 0 0,1-1 0,0 0 0,-1-1-1,0 0 1,8-6 0,-7 4-239,-1-1 1,0 0-1,0-1 0,-1 1 1,0-2-1,0 1 0,-1-1 0,0 0 1,-1 0-1,5-11 0,-7 10-789,-2 9 707,0-1 0,0 0 0,0 1 1,0-1-1,0 1 0,0-1 1,1 1-1,0-1 0,-1 1 0,1 0 1,2-3-1,6 2 5</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10.002"/>
    </inkml:context>
    <inkml:brush xml:id="br0">
      <inkml:brushProperty name="width" value="0.05" units="cm"/>
      <inkml:brushProperty name="height" value="0.05" units="cm"/>
      <inkml:brushProperty name="color" value="#FF0066"/>
    </inkml:brush>
  </inkml:definitions>
  <inkml:trace contextRef="#ctx0" brushRef="#br0">136 220 10490,'-7'0'500,"0"0"0,0 1 0,0-1-1,0 1 1,0 1 0,0-1 0,0 1 0,1 0-1,-1 1 1,1 0 0,-1 0 0,1 0 0,0 0-1,0 1 1,1 0 0,-9 8 0,13-11-438,-1 0 1,1 0 0,0 1-1,0-1 1,-1 0-1,1 1 1,0-1 0,0 1-1,1-1 1,-1 1-1,0-1 1,0 1 0,1 0-1,-1 0 1,1-1-1,-1 1 1,1 0 0,0 0-1,0-1 1,0 1-1,0 0 1,0 0 0,0 0-1,0-1 1,0 1-1,1 0 1,0 3 0,0-4-43,0 1 0,0-1 1,0 0-1,0 1 1,0-1-1,0 0 1,1 0-1,-1 0 1,0 0-1,1 0 1,-1 0-1,0 0 1,1 0-1,-1 0 1,1-1-1,0 1 0,-1-1 1,1 1-1,-1-1 1,1 0-1,0 1 1,-1-1-1,1 0 1,0 0-1,-1 0 1,1 0-1,0 0 1,-1-1-1,1 1 0,2-2 1,6-1-4,0 0 0,-1-1 0,0 0 0,0-1 1,0 0-1,0-1 0,-1 0 0,15-13 0,-11 7-3,0 0 1,-1 0-1,0-1 0,15-25 0,-21 29-11,-1 0 0,0 0 0,-1 0 0,1-1 0,-2 1 0,0-1 0,2-14 0,-3 20 15,-1-1 0,1 0 0,-1 0 0,0 1 0,-1-1 0,1 0 0,-1 0 0,0 1 0,0-1 0,0 0 0,-1 1 1,0-1-1,0 1 0,0 0 0,0 0 0,-6-8 0,7 11 7,0 0 0,0 0 0,0 0 0,0 0 0,0 0 0,0 0 0,0 1 1,0-1-1,-1 0 0,1 1 0,0-1 0,-1 1 0,1-1 0,0 1 0,-1-1 0,1 1 0,0 0 0,-1 0 0,1 0 0,-1 0 0,-1 0 1,1 1 21,-1-1 1,1 1-1,-1 0 1,1 0-1,0 0 1,0 0-1,0 0 1,-1 1-1,1-1 1,0 1 0,-2 2-1,-2 2 70,0 0 0,0 1 0,1 0 0,0 0 1,0 1-1,-4 8 0,6-8-76,-1 0-1,1 0 1,1 1 0,-1-1 0,2 1-1,-1-1 1,1 1 0,0 0 0,1 0-1,0-1 1,0 1 0,1 0 0,0-1-1,0 1 1,5 13 0,-2-12-136,0 0 1,0-1-1,1 0 1,0 0 0,0 0-1,1 0 1,1-1-1,-1 0 1,1 0-1,1-1 1,-1 0-1,18 12 1,-13-11-418,1 0 1,0-1 0,0-1 0,0 0 0,1-1 0,15 4 0,27 3-923</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10.573"/>
    </inkml:context>
    <inkml:brush xml:id="br0">
      <inkml:brushProperty name="width" value="0.05" units="cm"/>
      <inkml:brushProperty name="height" value="0.05" units="cm"/>
      <inkml:brushProperty name="color" value="#FF0066"/>
    </inkml:brush>
  </inkml:definitions>
  <inkml:trace contextRef="#ctx0" brushRef="#br0">355 18 12211,'-2'-2'226,"0"0"0,-1 1 0,1-1 0,0 1 1,0-1-1,-1 1 0,1 0 0,0 0 0,-1 0 1,0 0-1,1 0 0,-1 0 0,1 1 0,-1 0 0,0-1 1,1 1-1,-1 0 0,0 0 0,1 0 0,-1 1 1,0-1-1,-4 2 0,-6 1 248,0 1 0,0 1 0,-14 7 0,26-12-436,-59 29 1536,-59 38 0,113-63-1456,2-1-9,-1-1 0,1 1 0,0 0 1,0 0-1,0 1 0,0-1 0,-5 7 0,9-10-99,-1 1 0,1-1-1,0 0 1,0 1-1,-1-1 1,1 1 0,0-1-1,0 0 1,0 1 0,0-1-1,0 0 1,0 1-1,0-1 1,0 1 0,0-1-1,0 0 1,0 1 0,0-1-1,0 1 1,0-1-1,0 0 1,0 1 0,0-1-1,0 0 1,1 1 0,-1-1-1,0 0 1,1 1-1,10 5 125,17-4-51,-27-2-75,36-2 89,0-1 0,38-10-1,44-3 41,-106 15-122,1 0 6,22 1 0,-32 0-6,-1 0 1,0 1-1,1-1 1,-1 1-1,0 0 1,0 0-1,1 0 1,-1 1-1,0-1 1,0 1-1,5 3 1,-7-4-6,0 0 0,0-1-1,-1 1 1,1 0 0,0 0 0,-1 0 0,1 0 0,-1 0-1,1-1 1,-1 1 0,1 0 0,-1 0 0,1 0 0,-1 0-1,0 0 1,0 1 0,1-1 0,-1 0 0,0 0 0,0 0-1,0 2 1,-1-1 5,0 1-1,1-1 0,-1 1 1,0-1-1,0 0 1,0 0-1,0 1 0,0-1 1,-3 2-1,-2 5 17,-1-2-1,0 1 1,-14 10 0,-57 41 69,68-52-128,0-2 0,0 1 0,0-1 0,0-1 1,-1 0-1,-18 5 0,27-9-35,1 0 0,0 1-1,0-1 1,0 0 0,-1 0 0,1 0 0,0 0-1,0 0 1,-1 0 0,1 0 0,0 0 0,0-1-1,-1 1 1,1 0 0,0-1 0,0 1 0,0-1-1,0 1 1,0-1 0,-2-1 0,3 2-63,-1-1 0,1 0 0,-1 0 1,1 0-1,-1 0 0,1 0 0,0 0 0,-1 0 1,1 1-1,0-1 0,0 0 0,0 0 0,0 0 1,0 0-1,0 0 0,0 0 0,0 0 1,0 0-1,1-2 0,0-2-245,1-1 1,0 1-1,0 0 0,1 0 1,-1 0-1,1 1 1,5-8-1,18-16-665</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11.006"/>
    </inkml:context>
    <inkml:brush xml:id="br0">
      <inkml:brushProperty name="width" value="0.05" units="cm"/>
      <inkml:brushProperty name="height" value="0.05" units="cm"/>
      <inkml:brushProperty name="color" value="#FF0066"/>
    </inkml:brush>
  </inkml:definitions>
  <inkml:trace contextRef="#ctx0" brushRef="#br0">1 96 12083,'0'19'2294,"0"0"1,8 36-1,-6-45-1685,1-1 0,0 1 1,0-1-1,1 0 0,0 0 0,1 0 1,8 11-1,95 121 1991,-106-137-2583,-8-7-7,-7-10-15,3 1-53,0-1 0,2-1 0,0 0 0,0 0 0,1 0 0,1-1 0,-8-28 0,12 34 35,0 0 1,0 0-1,1 0 0,0 0 0,1 0 0,0 0 1,0 0-1,1 0 0,0 0 0,1 0 0,0 0 1,0 0-1,1 1 0,0-1 0,6-10 0,-4 10 19,0 1-1,1-1 0,1 1 1,-1 0-1,1 0 0,0 1 1,1-1-1,0 2 0,0-1 1,0 1-1,1 1 0,0-1 1,11-4-1,-18 9 12,0 0 0,1 0 0,-1 1 0,0-1-1,1 0 1,-1 1 0,0 0 0,1-1 0,-1 1 0,1 0 0,-1 0 0,0 1-1,1-1 1,-1 0 0,1 1 0,2 0 0,-3 0 7,-1 0 1,1 0-1,-1 0 1,0 0-1,0 0 1,0 0-1,1 0 1,-1 0-1,0 0 1,0 1-1,0-1 1,-1 0-1,1 1 1,0-1-1,0 1 1,-1-1-1,1 1 1,-1-1-1,1 1 1,-1-1-1,0 1 1,0 0-1,1-1 1,-1 1-1,-1 1 1,1 2 31,0 0 1,0 0 0,-1-1-1,0 1 1,0 0 0,0-1-1,0 1 1,-1 0 0,0-1-1,-4 8 1,2-5-7,-1 0 0,0 0-1,0-1 1,-1 0 0,-9 9-1,-3-1-8,0 0 0,-1-2 0,-33 17-1,52-29-30,-6 3-67,1 0 0,-1 0 0,0-1 0,1 0 0,-11 2 0,15-4-4,0 0-1,0 0 1,0 0 0,0 0 0,0 0-1,1 0 1,-1 0 0,0 0 0,0 0-1,0-1 1,0 1 0,0 0 0,0-1-1,0 1 1,1-1 0,-1 1 0,0-1-1,-1 0 1,1 0-88,1 0-1,-1 0 0,0 0 1,1 0-1,-1-1 1,1 1-1,-1 0 0,1 0 1,-1 0-1,1-1 1,0 1-1,0 0 0,-1-1 1,1 1-1,0 0 1,0-1-1,1 0 0,2-25-2244,2-5 777</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12.023"/>
    </inkml:context>
    <inkml:brush xml:id="br0">
      <inkml:brushProperty name="width" value="0.05" units="cm"/>
      <inkml:brushProperty name="height" value="0.05" units="cm"/>
      <inkml:brushProperty name="color" value="#FF0066"/>
    </inkml:brush>
  </inkml:definitions>
  <inkml:trace contextRef="#ctx0" brushRef="#br0">1 373 11899,'0'0'211,"1"0"1,-1 0 0,1 0 0,-1 0 0,1 0 0,0 1 0,-1-1 0,1 0 0,-1 0 0,1 0 0,-1 1 0,1-1 0,-1 0 0,1 1 0,-1-1 0,0 0-1,1 1 1,-1-1 0,1 1 0,-1-1 0,0 0 0,1 1 0,-1-1 0,0 1 0,1 0 0,9 16 1424,-9-15-1191,15 27 1219,-2 0 1,12 35-1,14 63-80,-31-99-1288,3 13 89,-2 1 0,6 44 0,-16-85-385,0-1 1,0 0-1,0 0 1,0 0-1,0 0 1,0 0 0,0 0-1,0 0 1,0 0-1,0 0 1,0 0-1,0 0 1,0 0-1,0 1 1,0-1-1,0 0 1,0 0-1,0 0 1,0 0-1,0 0 1,0 0-1,0 0 1,0 0-1,0 0 1,0 0-1,0 0 1,0 0 0,0 0-1,0 0 1,0 1-1,0-1 1,0 0-1,0 0 1,0 0-1,0 0 1,0 0-1,1 0 1,-1 0-1,0 0 1,0 0-1,0 0 1,0 0-1,0 0 1,0 0-1,0 0 1,0 0-1,0 0 1,0 0 0,0 0-1,0 0 1,1 0-1,-1 0 1,0 0-1,0 0 1,0 0-1,0 0 1,0 0-1,0 0 1,0 0-1,0 0 1,0 0-1,0 0 1,5-7 9,3-10-6,3-25-15,14-38-166,-22 72 143,1 1 1,0-1 0,0 1-1,0 0 1,1 0 0,0 0-1,9-10 1,-12 16 28,-1 0 1,0 0-1,1-1 1,-1 1 0,0 0-1,1 0 1,0 0-1,-1 1 1,1-1-1,-1 0 1,1 1 0,0-1-1,0 0 1,-1 1-1,1 0 1,2-1-1,-2 1 3,-1 1-1,1-1 1,-1 0-1,0 1 1,1-1-1,-1 1 1,1-1-1,-1 1 1,0 0-1,1-1 0,-1 1 1,0 0-1,0 0 1,0 0-1,2 2 1,2 3-1,0 1 1,0 0-1,-1 0 1,0 1 0,5 12-1,-3-7 7,-3-7 12,0 0 0,1 0 0,0 0 0,0 0 0,7 8 0,-10-13-10,0 0 1,0 0-1,1 0 1,-1 0-1,0 0 0,0 0 1,1 0-1,-1 0 0,0 0 1,1-1-1,-1 1 1,1-1-1,-1 1 0,1-1 1,-1 0-1,1 1 1,-1-1-1,1 0 0,-1 0 1,1 0-1,-1 0 0,1 0 1,-1 0-1,1-1 1,-1 1-1,1 0 0,-1-1 1,1 1-1,-1-1 0,1 0 1,1-1-1,5-4 1,0 0-1,0-1 0,-1 0 1,0-1-1,0 0 0,-1 0 1,0 0-1,0-1 0,-1 1 1,0-1-1,-1-1 0,1 1 1,-2-1-1,0 1 0,0-1 1,2-11-1,-5 16-4,1 1 1,-1-1-1,0 0 0,-1 1 0,1-1 0,-2-6 1,2 11-3,0-1 1,0 0-1,0 0 1,-1 1-1,1-1 1,0 0-1,0 0 1,-1 1-1,1-1 1,-1 0-1,1 1 1,-1-1 0,1 0-1,-1 1 1,1-1-1,-1 1 1,1-1-1,-1 1 1,0-1-1,1 1 1,-1-1-1,0 1 1,1 0-1,-1-1 1,0 1-1,0 0 1,1 0-1,-1-1 1,0 1-1,0 0 1,0 0 0,1 0-1,-1 0 1,0 0-1,0 0 1,0 0-1,1 0 1,-1 1-1,0-1 1,0 0-1,1 0 1,-1 1-1,-1 0 1,0 0-1,0 0-1,1 0 1,-1 0 0,0 0 0,1 0-1,0 0 1,-1 1 0,1-1-1,0 1 1,-1-1 0,1 1 0,0-1-1,0 1 1,0 0 0,0-1 0,1 1-1,-1 0 1,0 0 0,1 0 0,-1 0-1,1 0 1,0 0 0,-1-1-1,1 1 1,0 0 0,0 0 0,1 0-1,-1 0 1,1 3 0,-1-2-1,0 0 1,1 0 0,0-1-1,0 1 1,0 0-1,0 0 1,0-1-1,0 1 1,1 0 0,-1-1-1,1 1 1,0-1-1,0 0 1,0 1 0,0-1-1,0 0 1,0 0-1,5 3 1,-3-4 0,0 1 0,0-1 1,0 0-1,1 0 0,-1 0 0,0-1 0,1 0 1,-1 1-1,0-1 0,1-1 0,-1 1 0,0-1 1,0 0-1,1 0 0,-1 0 0,8-3 1,-2 0-1,0-1 1,0 0 0,0-1 0,-1 0 0,13-11 0,-7 3 15,0-1-1,19-26 1,-20 23 39,29-28 1,-42 45-46,1 0 1,-1 0-1,0-1 1,1 1-1,0 1 1,-1-1 0,1 0-1,-1 0 1,4-1-1,-4 2-1,-1 0-1,1 0 0,0 0 0,-1 0 0,1 0 1,-1 0-1,1 0 0,0 0 0,-1 0 1,1 1-1,0-1 0,-1 0 0,1 0 0,-1 0 1,1 1-1,-1-1 0,1 0 0,0 1 1,0 0-1,1 1 19,0 1 0,0-1 0,-1 1 0,1 0 0,0-1-1,-1 1 1,0 0 0,2 5 0,-2-6-25,-1 0 3,1 1-1,0-1 0,0 0 0,0 0 1,1 0-1,-1 0 0,0 0 0,1 0 1,0 0-1,-1 0 0,1 0 0,0-1 1,0 1-1,0-1 0,0 1 0,0-1 1,0 0-1,0 0 0,0 0 0,1 0 1,-1 0-1,0 0 0,1-1 0,-1 1 1,0-1-1,1 0 0,-1 0 0,1 1 1,-1-1-1,1-1 0,-1 1 0,0 0 1,1-1-1,2 0 0,8-3 9,0 0 1,0-1-1,-1-1 1,23-13-1,-24 13-6,-1 1 10,-1-1 0,0 0-1,-1-1 1,0 1 0,0-2 0,0 1-1,-1-1 1,8-10 0,-12 14-10,0 0 0,0-1 0,-1 0 0,1 1 0,-1-1 0,0 0 0,-1 0 0,1 0 1,-1-1-1,0 1 0,0 0 0,0 0 0,-1-1 0,0 1 0,0 0 0,0-1 0,-1 1 0,-1-8 0,2 12-7,0 1 0,0-1 0,0 1 0,0-1 0,0 1 0,-1-1 0,1 1 0,0-1 0,0 1 0,0 0 0,-1-1 0,1 1 0,0-1-1,0 1 1,-1 0 0,1-1 0,0 1 0,-1 0 0,1-1 0,0 1 0,-1 0 0,1-1 0,-1 1 0,0 0-1,1 0 1,0 0 0,-1 0 0,1 1 0,0-1-1,-1 0 1,1 0 0,0 0 0,-1 1 0,1-1-1,0 0 1,0 1 0,-1-1 0,1 0 0,0 1-1,0-1 1,-1 0 0,1 1 0,0-1 0,0 1-1,-8 22-9,8-20 21,0-1-1,0 1 1,-1 0-1,2-1 1,-1 1-1,0-1 0,0 1 1,1-1-1,-1 1 1,1-1-1,0 1 0,0-1 1,0 0-1,0 1 1,0-1-1,1 0 1,-1 0-1,1 0 0,-1 0 1,1 0-1,0 0 1,-1 0-1,1-1 0,0 1 1,0-1-1,1 1 1,-1-1-1,3 2 0,1-1 59,0 0-1,0 0 1,0-1-1,0 0 1,0 0-1,0 0 1,0-1-1,0 1 0,0-2 1,12-1-1,1-1-9,0-1 0,0-2 0,0 0 0,-1 0 0,0-2 0,0 0 0,-1-2 0,0 1 0,0-2 0,-1 0 0,0-2 0,18-18 0,-27 24-222,-1-1 0,-1 0 0,1-1 0,-2 1 0,1-1-1,-1 0 1,0-1 0,-1 1 0,0 0 0,0-1 0,-1 0 0,-1 1 0,1-1-1,-2 0 1,1 0 0,-1 0 0,-1 0 0,-2-15 0,-5-39-5242,4 40 3640</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17.077"/>
    </inkml:context>
    <inkml:brush xml:id="br0">
      <inkml:brushProperty name="width" value="0.05" units="cm"/>
      <inkml:brushProperty name="height" value="0.05" units="cm"/>
      <inkml:brushProperty name="color" value="#FF0066"/>
    </inkml:brush>
  </inkml:definitions>
  <inkml:trace contextRef="#ctx0" brushRef="#br0">0 107 9746,'3'-2'242,"0"0"-1,0 0 1,0 0 0,0 1 0,0-1-1,0 1 1,0 0 0,1 0-1,-1 0 1,0 0 0,1 1-1,6-1 1,3 1 160,1 1 0,14 2 0,1 0 58,34 0 501,90-8 0,65-19 287,-34 3-583,520-4 1997,-369 20-604,-107-4-582,141-1 1102,-357 10-2627,17-1 495,0 2 0,37 6 0,-59-6-621,0 1 0,1-1 0,-1 1 0,0 1 0,-1-1 0,1 1 0,0 1 0,-1-1 0,1 1 0,-1 0 0,0 0 0,-1 1 0,1 0 0,6 7 0,-11-9-991</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0.816"/>
    </inkml:context>
    <inkml:brush xml:id="br0">
      <inkml:brushProperty name="width" value="0.05" units="cm"/>
      <inkml:brushProperty name="height" value="0.05" units="cm"/>
      <inkml:brushProperty name="color" value="#FF0066"/>
    </inkml:brush>
  </inkml:definitions>
  <inkml:trace contextRef="#ctx0" brushRef="#br0">9 470 6337,'0'0'181,"0"-1"0,-1 1-1,1 0 1,-1 0-1,1 0 1,0 0 0,-1 0-1,1 0 1,0 0 0,-1-1-1,1 1 1,0 0-1,-1 0 1,1 0 0,0-1-1,-1 1 1,1 0 0,0-1-1,0 1 1,-1 0 0,1 0-1,0-1 1,0 1-1,0 0 1,0-1 0,-1 1-1,1-1 1,0 1 0,0 0-1,0-1 1,0 1-1,0 0 1,0-1 0,0 1-1,0-1 1,0 1 0,0 0-1,0-1 1,0 1-1,0 0 1,0-1 0,0 1-1,0-1 1,1 1 0,-1 0-1,0-1 1,0 1-1,0 0 1,1-1 0,-1 1-1,0 0 1,0 0 0,1-1-1,-1 1 1,0 0-1,1 0 1,-1-1 0,1 1-1,76-62 4357,-26 22-3523,29-25-210,118-93-226,-66 56-4285,-98 77 2443</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18.343"/>
    </inkml:context>
    <inkml:brush xml:id="br0">
      <inkml:brushProperty name="width" value="0.05" units="cm"/>
      <inkml:brushProperty name="height" value="0.05" units="cm"/>
      <inkml:brushProperty name="color" value="#FF0066"/>
    </inkml:brush>
  </inkml:definitions>
  <inkml:trace contextRef="#ctx0" brushRef="#br0">113 31 6185,'1'0'465,"0"0"-1,-1 1 1,1-1-1,0 0 1,-1 1 0,1-1-1,0 1 1,-1-1-1,1 1 1,-1-1-1,1 1 1,0-1-1,-1 1 1,0 0-1,1-1 1,-1 1-1,1 0 1,-1-1 0,0 1-1,1 1 1,0 0-46,-1 0 0,0 1 1,0-1-1,1 0 1,-1 0-1,0 0 1,-1 4-1,-1 3-69,0 1 1,-7 14-1,8-21 153,-5 10-252,0 0 1,-1-1-1,0 0 1,-1-1 0,-1 1-1,0-2 1,-18 19-1,26-28-236,0 0 0,1-1 1,-1 1-1,0 0 0,0 0 0,0-1 0,0 1 0,0-1 0,0 1 1,0-1-1,0 1 0,0-1 0,0 0 0,0 1 0,-1-1 0,1 0 1,0 0-1,0 0 0,-2 0 0,2 0-11,1 0 1,-1-1-1,0 1 0,1-1 1,-1 1-1,1-1 0,-1 1 1,0-1-1,1 1 0,-1-1 1,1 1-1,0-1 0,-1 0 1,1 1-1,-1-1 0,1 0 1,0 1-1,0-1 0,-1 0 1,1 0-1,0 1 0,0-1 1,0 0-1,0 0 0,0 0 1,0 1-1,0-2 0,0-12-1,0 0 1,1 1-1,0-1 0,1 1 0,1-1 0,0 1 0,1 0 0,6-16 0,-8 25-4,0 1 0,0-1-1,1 1 1,-1 0 0,1 0 0,-1 0-1,1 0 1,0 0 0,0 0-1,0 1 1,0-1 0,6-2-1,4-2 35,0 1-1,15-5 0,-22 9 3,-3 0 18,-1 1 0,1 0 0,-1 0 0,1 1 0,-1-1 0,1 1 1,0-1-1,0 1 0,-1 0 0,1 0 0,0 0 0,0 0 0,-1 0 0,1 1 0,0-1 0,-1 1 0,1 0 0,0-1 0,-1 1 0,1 1 1,-1-1-1,1 0 0,-1 1 0,0-1 0,0 1 0,1-1 0,-1 1 0,0 0 0,-1 0 0,1 0 0,0 0 0,0 1 0,-1-1 1,1 0-1,-1 1 0,0-1 0,1 4 0,4 8 219,-2-1 1,0 1-1,-1 1 1,0-1-1,1 22 0,-3-29-170,0 5 243,0 0 0,0 0 0,-3 16 0,2-24-296,-1-1 0,1 0 0,-1 0 0,0 1-1,0-1 1,0 0 0,-1 0 0,1 0 0,-1 0 0,0 0 0,0-1 0,0 1-1,0 0 1,0-1 0,0 1 0,-5 2 0,-2 3-39,-5 3-2727,29-14 1748</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1.226"/>
    </inkml:context>
    <inkml:brush xml:id="br0">
      <inkml:brushProperty name="width" value="0.05" units="cm"/>
      <inkml:brushProperty name="height" value="0.05" units="cm"/>
      <inkml:brushProperty name="color" value="#FF0066"/>
    </inkml:brush>
  </inkml:definitions>
  <inkml:trace contextRef="#ctx0" brushRef="#br0">0 1 11378,'0'11'1385,"0"8"1583,7 5-975,1 4-161,3 4-239,3 1-513,-3-3-256,2 3-440,-2 1-160,-7-1-136,1 2-40,-3-5-344,-2-3-264,0-7-696,-7-5-641,1-12-503,3-6 1159</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1.624"/>
    </inkml:context>
    <inkml:brush xml:id="br0">
      <inkml:brushProperty name="width" value="0.05" units="cm"/>
      <inkml:brushProperty name="height" value="0.05" units="cm"/>
      <inkml:brushProperty name="color" value="#FF0066"/>
    </inkml:brush>
  </inkml:definitions>
  <inkml:trace contextRef="#ctx0" brushRef="#br0">1 82 14411,'10'-7'257,"11"-9"1417,39-22 1,-55 35-1380,1 0 1,0 0 0,0 1 0,0 0 0,1 0-1,-1 0 1,0 1 0,1 0 0,-1 0 0,1 1-1,-1 0 1,10 0 0,-14 1-251,1-1 0,-1 1 0,1-1 0,-1 1 0,0 0-1,1 0 1,-1 0 0,0 0 0,0 0 0,0 1 0,0-1 0,0 1 0,0-1 0,0 1 0,0 0 0,0 0-1,-1 0 1,1 0 0,-1 0 0,1 0 0,-1 0 0,0 0 0,0 0 0,0 1 0,0-1 0,0 0 0,-1 1-1,1-1 1,-1 1 0,0-1 0,1 1 0,-1-1 0,0 1 0,0-1 0,-1 1 0,1-1 0,0 1 0,-1-1-1,0 1 1,1-1 0,-1 0 0,-2 5 0,-3 4-64,-1 0 0,-1 0-1,1-1 1,-1 0 0,-1 0 0,0-1 0,-1 0-1,1 0 1,-2-1 0,1-1 0,-16 9-1,22-13-234,0-1 0,-1 0-1,1-1 1,-1 1-1,-7 1 1,11-3 118,0 1-1,0-1 1,0 0 0,0 0 0,0 0 0,0 0-1,0 0 1,0 0 0,0 0 0,0 0 0,0 0-1,0 0 1,0-1 0,0 1 0,0 0-1,1-1 1,-1 1 0,0 0 0,0-1 0,0 1-1,0-1 1,1 1 0,-1-1 0,0 0 0,0 1-1,1-1 1,-1 0 0,0 0 0,1 1 0,-1-1-1,0-1 1,2-11-1121</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2.331"/>
    </inkml:context>
    <inkml:brush xml:id="br0">
      <inkml:brushProperty name="width" value="0.05" units="cm"/>
      <inkml:brushProperty name="height" value="0.05" units="cm"/>
      <inkml:brushProperty name="color" value="#FF0066"/>
    </inkml:brush>
  </inkml:definitions>
  <inkml:trace contextRef="#ctx0" brushRef="#br0">1 0 12187,'0'14'2662,"1"-1"0,4 20 0,19 55 358,-4-15-1769,-14-42-985,-1 1 1,-2 0-1,-2 0 0,0 0 1,-2 0-1,-7 42 0,8-66-269,3-10-26,7-17-91,-8 14 64,1-1 2,19-39-677,2 1 1,43-60-1,-65 101 696,0 0 0,0 1 0,1-1-1,-1 1 1,1-1 0,-1 1-1,1 0 1,4-3 0,-6 5 32,0 0 0,-1 0 0,1-1 0,-1 1 0,1 0 0,0 0 0,-1 0 0,1 0 0,0 0 0,-1 0-1,1 0 1,0 0 0,-1 0 0,1 0 0,0 0 0,-1 0 0,1 1 0,-1-1 0,2 1 0,-1-1 4,0 1-1,0 0 1,0 0-1,0 0 1,0 0 0,0 0-1,0 0 1,0 1-1,-1-1 1,1 0 0,0 0-1,0 3 1,7 16 84,-7-14 39,1 0 0,1 0 1,-1-1-1,1 1 0,3 4 0,-4-8-70,0 0 0,-1 0 1,1 0-1,0 0 0,0-1 1,0 1-1,0-1 0,0 0 1,0 1-1,0-1 0,1 0 1,-1 0-1,0-1 0,1 1 1,-1 0-1,5 0 0,0-1-11,0 1-1,0-1 0,0-1 1,-1 1-1,1-1 0,0-1 1,0 1-1,-1-1 0,1 0 1,-1-1-1,1 1 1,-1-1-1,0-1 0,9-5 1,3-3-12,-2-2 0,1 1 0,20-24 1,-33 33-28,-1 1 1,0 0 1,0 0-1,-1 0 1,1-1-1,-1 1 1,1-1-1,1-5 1,-16 19 51,9-6-57,-1 0 0,1 0 1,1 1-1,-1-1 0,0 1 1,1 0-1,0-1 0,0 1 0,-1 6 1,3-9-1,0 0 0,-1 0 0,1 0 0,0 0 0,0 0 0,1 0 0,-1 0 0,0 0 0,1 0 1,-1-1-1,1 1 0,-1 0 0,1 0 0,0 0 0,0-1 0,0 1 0,0 0 0,0-1 0,0 1 0,1-1 1,-1 1-1,0-1 0,1 0 0,-1 1 0,1-1 0,-1 0 0,1 0 0,2 1 0,-2-1 1,1 1-1,0-1 0,0 0 1,-1 0-1,1 0 0,0 0 1,0 0-1,0 0 1,0-1-1,0 0 0,0 1 1,1-1-1,-1 0 0,0-1 1,0 1-1,0-1 0,0 1 1,0-1-1,0 0 1,0 0-1,-1 0 0,1 0 1,4-3-1,-3 2 2,-1-1-1,1 1 1,-1-1 0,0 0 0,0 0-1,0-1 1,0 1 0,0 0-1,-1-1 1,1 0 0,-1 0-1,0 1 1,0-1 0,-1 0 0,3-9-1,-2 7 33,-1-1-1,0 0 1,0 1-1,-1-1 1,1 0-1,-2 0 1,1 0-1,-1 0 1,0 1-1,0-1 1,-4-9-1,4 12-33,-1-1 0,0 1 0,0 0-1,-1 0 1,1 0 0,-1 0 0,0 0-1,0 1 1,0-1 0,-1 1-1,1 0 1,-1-1 0,0 2 0,0-1-1,0 0 1,0 1 0,-6-3 0,4 3-454,0-1 1,-1 1 0,1 0-1,-1 1 1,1-1 0,-1 1 0,0 1-1,1-1 1,-11 1 0,17 0 337,0 0 1,0 0-1,-1 0 0,1 1 1,0-1-1,0 0 1,-1 0-1,1 0 1,0 0-1,0 0 0,-1 0 1,1 0-1,0 0 1,0 0-1,0 0 1,-1 1-1,1-1 0,0 0 1,0 0-1,0 0 1,0 0-1,-1 1 1,1-1-1,0 0 0,0 0 1,0 1-1,0-1 1,0 0-1,0 0 1,-1 0-1,1 1 1,0-1-1,0 0 0,0 0 1,0 1-1,0-1 1,0 1-1,8 3-1346</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2.731"/>
    </inkml:context>
    <inkml:brush xml:id="br0">
      <inkml:brushProperty name="width" value="0.05" units="cm"/>
      <inkml:brushProperty name="height" value="0.05" units="cm"/>
      <inkml:brushProperty name="color" value="#FF0066"/>
    </inkml:brush>
  </inkml:definitions>
  <inkml:trace contextRef="#ctx0" brushRef="#br0">170 17 10754,'0'0'268,"1"0"-1,-1-1 1,1 1-1,-1-1 1,0 1 0,1-1-1,-1 1 1,0-1-1,1 1 1,-1-1-1,0 0 1,0 1-1,1-1 1,-1 1 0,0-1-1,0 0 1,0 1-1,0-1 1,0 1-1,0-1 1,0 0-1,0 0 1,0 0-126,-1 1 1,1 0-1,0-1 0,-1 1 1,1 0-1,-1 0 1,1-1-1,-1 1 0,1 0 1,-1 0-1,1 0 0,-1-1 1,1 1-1,-1 0 1,1 0-1,-1 0 0,1 0 1,-1 0-1,1 0 0,-1 0 1,0 0-1,-32 6 1537,32-5-1608,-15 3 291,0 1 0,1 0 0,-16 8 0,28-11-339,-1-1 1,1 1 0,0 0 0,0 0-1,0 0 1,0 1 0,0-1-1,0 1 1,0-1 0,1 1-1,0 0 1,-1 0 0,1 0 0,0 0-1,0 1 1,1-1 0,-1 0-1,1 1 1,-2 5 0,3-7-21,0-1-1,0 1 1,0-1 0,0 1 0,0-1 0,0 1-1,1-1 1,-1 1 0,1-1 0,-1 0 0,1 1-1,-1-1 1,1 0 0,0 1 0,0-1 0,-1 0-1,1 0 1,0 1 0,0-1 0,0 0 0,0 0-1,1 0 1,-1 0 0,0 0 0,0-1 0,1 1-1,-1 0 1,0-1 0,1 1 0,1 0 0,6 3 53,0-1 1,1-1-1,15 3 1,-11-2 67,24 4 234,-17-3 145,32 9-1,-52-12-475,1-1 0,-1 1 1,1-1-1,-1 1 0,1 0 0,-1 0 0,0 0 0,1 0 0,-1 0 1,0 0-1,0 0 0,0 0 0,0 0 0,0 0 0,0 1 0,1 1 1,-1-2-21,-1 0 1,0 0-1,1 1 1,-1-1-1,0 0 1,0 1-1,0-1 1,0 0-1,0 0 1,0 1-1,-1-1 1,1 0 0,0 1-1,0-1 1,-1 0-1,1 0 1,-1 0-1,0 1 1,1-1-1,-1 0 1,0 0-1,-1 2 1,-7 8-279,0-1-1,0 0 1,-1 0 0,-1-1-1,-12 9 1,4-5-996,0-1-1,-30 14 0,8-12-260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3.404"/>
    </inkml:context>
    <inkml:brush xml:id="br0">
      <inkml:brushProperty name="width" value="0.05" units="cm"/>
      <inkml:brushProperty name="height" value="0.05" units="cm"/>
      <inkml:brushProperty name="color" value="#FF0066"/>
    </inkml:brush>
  </inkml:definitions>
  <inkml:trace contextRef="#ctx0" brushRef="#br0">5 608 11090,'-1'0'64,"1"0"-1,0 0 0,0 0 0,0 0 1,0 1-1,0-1 0,0 0 0,0 0 1,0 0-1,0 0 0,-1 0 0,1 0 1,0 0-1,0 0 0,0 0 0,0 0 1,0 0-1,0 0 0,0 0 0,-1 0 1,1 0-1,0-1 0,0 1 0,0 0 0,0 0 1,0 0-1,0 0 0,0 0 0,0 0 1,0 0-1,-1 0 0,1 0 0,0 0 1,0 0-1,0 0 0,0 0 0,0-1 1,0 1-1,0 0 0,0 0 0,0 0 1,0 0-1,0 0 0,0 0 0,0 0 1,0 0-1,0-1 0,0 1 0,0 0 1,0 0-1,0 0 0,0 0 0,0 0 1,0 0-1,0 0 0,0 0 0,0-1 1,0 1-1,0 0 0,7-7 1875,14-7-208,151-105 4496,-20 12-3789,5 13-1207,5 7 0,175-67-1,-333 153-1370,9-5-171,23-6-1,-11 9-2160,1 6-3983,-9 2 4346</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4.253"/>
    </inkml:context>
    <inkml:brush xml:id="br0">
      <inkml:brushProperty name="width" value="0.05" units="cm"/>
      <inkml:brushProperty name="height" value="0.05" units="cm"/>
      <inkml:brushProperty name="color" value="#FF0066"/>
    </inkml:brush>
  </inkml:definitions>
  <inkml:trace contextRef="#ctx0" brushRef="#br0">26 44 8346,'-3'-9'1849,"-1"1"1,0 0-1,-10-10 4241,14 17-6027,0 12 1619,2 11-478,22 274 3999,-9-69-4502,-14-222-701,-1 6-14,2 1 0,-1-1 0,2 0 0,-1 0 0,8 18 0,-10-29 7,0 1-1,0-1 1,0 0 0,0 0-1,1 0 1,-1 0 0,0 1 0,0-1-1,0 0 1,0 0 0,0 0-1,0 0 1,0 0 0,1 1 0,-1-1-1,0 0 1,0 0 0,0 0 0,0 0-1,1 0 1,-1 0 0,0 0-1,0 0 1,0 1 0,0-1 0,1 0-1,-1 0 1,0 0 0,0 0-1,0 0 1,1 0 0,-1 0 0,0 0-1,0 0 1,0 0 0,1 0 0,-1-1-1,0 1 1,0 0 0,0 0-1,0 0 1,1 0 0,-1 0 0,0 0-1,0 0 1,0 0 0,0 0-1,1-1 1,-1 1 0,0 0 0,0 0-1,0 0 1,0 0 0,0 0 0,0-1-1,0 1 1,1 0 0,-1 0-1,0 0 1,0-1 0,6-13-344,18-67-650,3-10 166,-23 79 757,1 1 1,1 1-1,-1-1 0,2 1 1,13-19-1,-18 27 77,0 0 1,0 0-1,-1 0 0,1 1 1,0-1-1,1 0 0,-1 1 0,0-1 1,0 1-1,1 0 0,-1 0 0,0 0 1,1 0-1,3-1 0,-4 2 8,-1 0-1,1 0 1,0 0 0,0 0-1,0 1 1,-1-1 0,1 0-1,0 1 1,0-1-1,-1 1 1,1 0 0,0 0-1,-1 0 1,1 0 0,-1 0-1,1 0 1,-1 0-1,0 0 1,1 0 0,-1 1-1,2 1 1,0 0 50,0 1 1,0 0-1,0 1 0,0-1 1,-1 0-1,0 1 1,1-1-1,-2 1 0,1 0 1,0-1-1,-1 1 1,0 0-1,1 9 0,-2-7 25,0-1 0,-1 1 0,1-1 0,-1 1 0,-1-1-1,1 0 1,-1 0 0,0 1 0,-6 10 0,4-9-157,-1 0 0,1-1 1,-2 1-1,1-1 0,-1-1 0,0 1 1,0-1-1,-1 0 0,0 0 1,0-1-1,0 1 0,-1-2 1,1 1-1,-1-1 0,-16 6 1,23-10-84,0 1 1,0-1-1,0 0 1,0 0-1,0 1 1,0-1-1,0 0 1,0 0 0,0 0-1,0 0 1,0 0-1,0 0 1,0 0-1,0-1 1,0 1-1,0 0 1,0 0-1,0-1 1,0 1-1,0-1 1,-1 0 0,1 0 36,0 0 0,0 0 0,0 0 0,1 0 0,-1 0 0,1-1 1,-1 1-1,1 0 0,-1 0 0,1 0 0,0-1 0,-1 1 0,1 0 1,0-1-1,0 1 0,0-2 0,-1-12-278</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4.621"/>
    </inkml:context>
    <inkml:brush xml:id="br0">
      <inkml:brushProperty name="width" value="0.05" units="cm"/>
      <inkml:brushProperty name="height" value="0.05" units="cm"/>
      <inkml:brushProperty name="color" value="#FF0066"/>
    </inkml:brush>
  </inkml:definitions>
  <inkml:trace contextRef="#ctx0" brushRef="#br0">1 1 16331,'0'19'1617,"0"0"783,0 1-559,3 3-353,2-6-600,-1 1-272,3-1-392,-2-4-72,-1-1-152,-2-2-336,3-20-4241</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5.049"/>
    </inkml:context>
    <inkml:brush xml:id="br0">
      <inkml:brushProperty name="width" value="0.05" units="cm"/>
      <inkml:brushProperty name="height" value="0.05" units="cm"/>
      <inkml:brushProperty name="color" value="#FF0066"/>
    </inkml:brush>
  </inkml:definitions>
  <inkml:trace contextRef="#ctx0" brushRef="#br0">6 432 13019,'-5'0'768,"5"-5"184,3 0-352,3-6-672,4-3-720,6 1 432</inkml:trace>
  <inkml:trace contextRef="#ctx0" brushRef="#br0" timeOffset="1">202 1 14771,'7'28'1806,"2"-1"0,1 1 0,1-1 0,23 39 1,11 28 693,-35-67-2103,-1 0 1,-2 1-1,6 37 1,4 83-2351,-16-130 1155,1-13-1769,0-7 641,2-12 466</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5.987"/>
    </inkml:context>
    <inkml:brush xml:id="br0">
      <inkml:brushProperty name="width" value="0.05" units="cm"/>
      <inkml:brushProperty name="height" value="0.05" units="cm"/>
      <inkml:brushProperty name="color" value="#FF0066"/>
    </inkml:brush>
  </inkml:definitions>
  <inkml:trace contextRef="#ctx0" brushRef="#br0">196 30 10450,'5'-5'963,"-3"3"-385,0 1 1,-1-1-1,1 1 1,0-1 0,-1 1-1,1-1 1,-1 0-1,0 0 1,1 0 0,-1 0-1,1-3 1,-14 7 2960,-11 10-2862,1 1 0,1 1 0,0 0 0,1 2-1,-26 26 1,39-35-552,0 1-1,0 0 1,-11 18-1,16-22-102,0 0 0,0 0 0,0 0 0,0 0 1,1 1-1,0-1 0,0 1 0,0-1 0,0 1 0,1-1 0,0 9 0,0-12-21,0 1 0,0-1-1,1 1 1,-1-1 0,0 1 0,1-1 0,0 1-1,-1-1 1,1 1 0,0-1 0,0 0-1,0 1 1,0-1 0,0 0 0,0 0 0,0 0-1,0 0 1,0 0 0,0 0 0,1 0 0,-1 0-1,0 0 1,1 0 0,-1-1 0,1 1 0,-1-1-1,1 1 1,-1-1 0,1 1 0,-1-1-1,1 0 1,0 0 0,-1 0 0,1 0 0,1 0-1,3 0 1,-1 0 0,1-1 0,-1 0 1,1 0-1,-1 0 0,1-1 0,-1 0 0,0 0 0,5-3 0,-1 0-39,0-2 1,-1 1 0,0-1 0,13-14-1,16-14-90,-36 35 127,0-1 1,-1 1-1,1 0 0,0-1 0,0 1 1,-1 0-1,1 0 0,0 0 0,0 0 1,0 0-1,0-1 0,-1 2 0,1-1 1,0 0-1,0 0 0,0 0 0,0 0 1,-1 0-1,1 1 0,0-1 1,0 0-1,-1 1 0,1-1 0,0 1 1,0-1-1,-1 0 0,1 1 0,0 0 1,0 0-1,0 0-147,1 0 0,-1 0 0,1 0 0,-1 0 0,1-1 0,-1 1 0,1 0 0,0-1 0,0 1 0,-1-1 0,3 0 0,-1 0-636,1 0-1,-1-1 0,0 1 0,0-1 0,1 0 1,-1 0-1,0 0 0,6-4 0,3-2-466</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6.769"/>
    </inkml:context>
    <inkml:brush xml:id="br0">
      <inkml:brushProperty name="width" value="0.05" units="cm"/>
      <inkml:brushProperty name="height" value="0.05" units="cm"/>
      <inkml:brushProperty name="color" value="#FF0066"/>
    </inkml:brush>
  </inkml:definitions>
  <inkml:trace contextRef="#ctx0" brushRef="#br0">51 171 12611,'-4'2'1001,"1"-1"1,0 1 0,0-1 0,0 1-1,0 0 1,0 0 0,-3 3 0,4-3-739,0-1 1,0 2-1,0-1 1,0 0 0,1 0-1,-1 0 1,1 1 0,-1-1-1,1 1 1,0-1 0,0 1-1,0 0 1,0-1-1,0 1 1,0 4 0,1-6-239,0 0 0,1 0 1,-1 0-1,0 0 0,0 0 1,1 0-1,-1 0 0,1 0 1,-1 0-1,1 0 0,-1 0 1,1 0-1,-1-1 0,1 1 1,0 0-1,-1 0 0,1-1 1,0 1-1,0 0 0,0-1 1,-1 1-1,1 0 0,0-1 1,0 1-1,0-1 0,0 0 1,0 1-1,0-1 0,0 0 1,0 0-1,1 1 0,6 0-31,0 1 0,-1-1 0,9 0-1,-12-1 42,8 1-51,0-1 0,1 0 0,-1-1 0,23-4 1,-32 4 2,0 1 0,0-2 0,0 1 0,0 0 0,0 0 0,0-1 0,0 0 0,-1 1 0,1-1 0,3-3 0,-5 3 12,1 1-1,-1-1 0,0 0 1,0 1-1,0-1 0,0 0 1,0 0-1,0 0 0,-1 0 1,1 0-1,-1 0 0,1 1 0,-1-1 1,0-1-1,1 1 0,-1 0 1,0 0-1,-1-2 0,1 3 2,0 1 0,0-1 0,0 0 0,0 0 0,0 1 0,0-1 0,0 0 0,0 0 0,0 1 0,0-1 0,0 0 0,0 1 0,0-1-1,1 0 1,-1 0 0,0 1 0,1-2 0,0 2 0,-1 0 0,0 0 1,1 0-1,-1 0 0,0 0 0,1 0 0,-1 0 0,0 0 0,1 1 0,-1-1 0,0 0 0,0 0 1,1 0-1,-1 0 0,0 0 0,1 1 0,-1-1 0,0 0 0,0 0 0,1 1 0,-1-1 0,0 0 1,0 0-1,0 1 0,1-1 0,17 29 17,-17-28-14,17 30 59,38 70 485,-29-49-169,25 55 334,-44-87-582,0 1 0,-1 0 0,5 28 0,-11-38-105,1 0 0,-2 0 0,1 0 0,-2-1 0,1 1 0,-1 0 0,-1 0 0,0 0 0,-5 14 0,5-17-24,-1-1-1,-1 0 1,1 0 0,-1 0-1,0-1 1,0 1-1,-1-1 1,0 0 0,0 0-1,-1 0 1,0-1-1,1 0 1,-13 8 0,15-11-22,0 0 0,0-1 0,0 1-1,0-1 1,-1 0 0,1 0 0,0 0 0,0 0 0,-1 0 0,1-1 0,0 1 0,-1-1 0,1 0 0,-1 0 0,1 0 0,0-1 0,-1 1 0,1-1 0,0 0 0,-1 0 0,1 0 0,0 0 0,0-1 0,0 1 0,0-1 0,0 0 0,0 1 0,0-1 0,1-1 0,-4-2 0,0-1-99,0-1 1,0 0 0,1 0 0,0 0 0,0-1-1,1 1 1,0-1 0,0 0 0,1-1 0,-4-13 0,4 10 72,0 0 0,2 0 0,-1-1 0,2 1 0,0-1 0,0 1 0,1 0 0,0-1 0,1 1 0,1 0 0,0 0 0,1 0 0,0 0 0,0 1 0,1 0 0,11-18 0,-1 5 66,0 1 1,23-25 0,43-41 312,9-11 381,-82 91-688,-1 0 1,0-1-1,-1 0 1,0 0-1,-1-1 1,0 1-1,0-1 0,-1 0 1,-1-1-1,1 1 1,-2 0-1,0-1 1,0 0-1,-1-17 0,-1 29-24,0-1-1,0 0 1,1 1-1,-1-1 0,0 0 1,0 1-1,-1-1 1,1 0-1,0 1 0,0-1 1,0 1-1,0-1 1,0 0-1,-1 1 1,1-1-1,0 1 0,-1-1 1,1 1-1,0-1 1,-1 1-1,1-1 0,-1 1 1,1-1-1,0 1 1,-1-1-1,1 1 0,-1 0 1,0-1-1,1 1 1,-1 0-1,1 0 0,-1-1 1,1 1-1,-1 0 1,0 0-1,1 0 1,-1 0-1,1-1 0,-1 1 1,0 0-1,1 0 1,-1 0-1,0 0 0,1 1 1,-1-1-1,1 0 1,-1 0-1,0 0 0,1 0 1,-1 1-1,1-1 1,-1 0-1,0 1 1,1-1-1,-1 1 0,-4 1 5,1 1 0,1-1 0,-1 1 0,0 0 0,-6 6-1,9-8 2,-1 1-1,1-1 1,0 1-1,0 0 1,-1-1-1,1 1 1,0 0-1,0-1 1,0 1-1,1 0 1,-1 0-1,0 0 1,1 0-1,-1 0 1,1 0-1,0 0 1,0 0-1,-1 0 1,1 0-1,1 0 1,-1 0-1,0 0 1,0 0-1,1 0 1,-1 0-1,1 0 1,0 0-1,-1 0 1,1 0-1,0-1 1,0 1-1,0 0 1,0 0-1,1-1 1,1 3-1,0-1 36,1 0-1,-1 0 0,1 0 0,0 0 1,0-1-1,0 0 0,0 1 0,1-1 0,-1-1 1,1 1-1,-1-1 0,1 0 0,-1 0 1,9 1-1,3-2 58,-1 0 0,1-1 0,-1-1 0,1 0 0,-1-1 0,17-6 0,-1-1-14,55-27-1,-1-12-281,-42 23-948,-38 23 658,-1 1-1,0-1 1,0 1-1,1 1 1,-1-1-1,9-2 1,-15 8-667</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1.958"/>
    </inkml:context>
    <inkml:brush xml:id="br0">
      <inkml:brushProperty name="width" value="0.05" units="cm"/>
      <inkml:brushProperty name="height" value="0.05" units="cm"/>
      <inkml:brushProperty name="color" value="#FF0066"/>
    </inkml:brush>
  </inkml:definitions>
  <inkml:trace contextRef="#ctx0" brushRef="#br0">76 71 15683,'-1'-3'203,"-2"-6"871,0-1 0,-6-12 1,8 20-888,1 0 0,-1 1 0,0-1 0,0 1 0,0-1 0,0 1 0,0-1 0,0 1 0,-1-1 0,1 1 0,0 0 0,-1 0 0,1 0 0,-1 0 0,1 0 0,-1 0 0,1 0 0,-1 0 0,0 1 1,1-1-1,-3 0 0,3 1-128,1 0 0,-1 0 1,0 0-1,0 1 1,1-1-1,-1 0 1,0 0-1,1 1 0,-1-1 1,0 0-1,1 0 1,-1 1-1,1-1 1,-1 1-1,0-1 0,1 1 1,-1-1-1,1 1 1,-1-1-1,1 1 1,-1-1-1,1 1 0,0 0 1,-1-1-1,1 1 1,0 0-1,-1 0 1,-5 21 713,6-20-713,-3 15 150,1 1-1,0 0 0,2 0 0,0 0 0,1 0 0,1 0 0,1 0 0,0 0 0,1-1 0,8 20 0,1-3-45,1 0 0,2-1-1,1-1 1,22 30-1,-13-27-27,2-1 0,34 33-1,-29-33-19,40 54 0,-54-63-103,-9-13 10,0 2 0,8 14 0,-16-24-41,0 0 0,-1-1 0,1 1 1,-1 0-1,0 0 0,0 0 0,0 0 0,0 0 0,-1 0 1,1 0-1,-1 1 0,0-1 0,-1 4 0,1-7-39,-1-1-1,1 1 1,-1-1-1,0 0 1,1 1-1,-1-1 1,1 0-1,-1 1 1,0-1 0,1 0-1,-1 0 1,0 0-1,1 1 1,-1-1-1,0 0 1,1 0-1,-1 0 1,0 0-1,1 0 1,-2-1-1,1 1-142,-7 0-647,1-1 0,-1 0-1,1-1 1,-1 0 0,1 0 0,0 0-1,0-1 1,-9-4 0,-2-1 219,-8-3 158</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7.659"/>
    </inkml:context>
    <inkml:brush xml:id="br0">
      <inkml:brushProperty name="width" value="0.05" units="cm"/>
      <inkml:brushProperty name="height" value="0.05" units="cm"/>
      <inkml:brushProperty name="color" value="#FF0066"/>
    </inkml:brush>
  </inkml:definitions>
  <inkml:trace contextRef="#ctx0" brushRef="#br0">82 462 6777,'-5'0'1059,"0"1"0,1 0 0,-1 0 0,0 0 0,1 0 0,-8 4 0,8-3-687,-1 0 0,1-1 0,0 1 0,-1-1 0,0 0 0,-6 0 0,7-3 1289,8-2-635,10-5 8,-13 9-889,36-20 1869,77-29-1,-38 19-1144,103-48 749,332-135 1693,-499 209-3249,111-39 487,-93 34-376,64-11-1,-68 19-108,-25 1-62,-1 0 0,1 0 0,0 0 0,-1 0 0,1 0 0,0 1 0,-1-1 0,1 0-1,-1 0 1,1 1 0,0-1 0,-1 0 0,1 1 0,-1-1 0,1 0 0,0 1 0,0 0-1,-1-1-8,0 0-1,0 1 0,0-1 1,0 0-1,0 1 0,1-1 1,-1 1-1,0-1 0,0 0 0,0 1 1,0-1-1,0 0 0,0 1 1,0-1-1,0 0 0,0 1 1,0-1-1,0 1 0,-1-1 0,1 0 1,0 1-1,0-1 0,-1 2-134,0-1-1,0 1 0,0-1 0,0 0 0,0 0 1,0 1-1,0-1 0,0 0 0,0 0 1,-1 0-1,-1 1 0,0 0-417,-1-1 0,0 1 0,1-1 0,-1 0 1,-6 1-1,1-1-381</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8.757"/>
    </inkml:context>
    <inkml:brush xml:id="br0">
      <inkml:brushProperty name="width" value="0.05" units="cm"/>
      <inkml:brushProperty name="height" value="0.05" units="cm"/>
      <inkml:brushProperty name="color" value="#FF0066"/>
    </inkml:brush>
  </inkml:definitions>
  <inkml:trace contextRef="#ctx0" brushRef="#br0">47 92 13219,'0'13'2884,"4"24"-1,13 37-293,-11-51-1743,17 71 1028,41 151-115,-54-196-1679,-10-48-92,0 0 0,1-1 0,-1 1 0,0 0 0,0 0 0,0 0 0,0 0 0,0-1 0,0 1 0,-1 0 1,1 0-1,0 0 0,0-1 0,-1 2 0,1-1-8,0-1 0,-1 0 0,1 0-1,0 0 1,0 0 0,0 1 0,-1-1 0,1 0 0,0 0 0,0 0 0,-1 0 0,1 0 0,0 0 0,0 0 0,-1 0 0,1 0 0,0 0 0,0 0 0,-1 0 0,1 0 0,0 0-1,0 0 1,-1 0 0,1 0 0,0 0 0,0 0 0,0 0 0,-1 0 0,1-1 0,-3 0-185,1 0-1,0-1 1,0 0 0,0 1 0,0-1-1,-4-4 1,-5-8-766,0-1 0,1-1 0,0 1 0,2-1 0,-11-27 0,-23-90-3444,42 133 4411,-27-117-2809,25 103 2648,0-1-1,1 1 1,1-1-1,0 1 1,1-1-1,3-17 1,-2 24 405,1 0 1,0 0-1,1 0 1,-1 0-1,2 1 1,-1-1-1,1 1 1,0 0 0,0 1-1,1-1 1,0 1-1,0 0 1,1 0-1,13-9 1,-15 12 98,0 0 0,1 0 1,-1 1-1,1-1 0,-1 1 1,1 0-1,0 1 0,-1 0 0,13-2 1,-14 3-92,0 0 0,1 0 0,-1 1 0,0-1 1,0 1-1,0 0 0,0 0 0,0 1 0,0-1 1,0 1-1,0 0 0,0 0 0,-1 0 0,1 0 1,3 4-1,-4-4-96,0 0 1,-1 1-1,1 0 1,-1-1-1,1 1 1,-1 0-1,0 0 1,0 0-1,0 1 1,-1-1-1,1 0 1,-1 1-1,0-1 1,1 1-1,-2-1 1,2 7-1,-2-5-40,0 0 1,0 1-1,0-1 0,-1 0 0,0 1 1,0-1-1,-1 0 0,1 0 0,-1 1 1,-3 5-1,-4 5-79,0-1 1,-1 0-1,-1 0 1,-1-1-1,-21 21 1,32-33-68,-3 2-236,0 1 0,0-1 0,-1 0 0,1 0 0,-1-1 0,0 1 0,0-1 0,0 0 0,-1 0 1,-9 3-1,14-6 140,0 0 1,0 1 0,0-1-1,0 0 1,0 0 0,0 0-1,0 0 1,0 0 0,0 0 0,0-1-1,1 1 1,-1 0 0,-1-1-1,-6-8-951</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9.545"/>
    </inkml:context>
    <inkml:brush xml:id="br0">
      <inkml:brushProperty name="width" value="0.05" units="cm"/>
      <inkml:brushProperty name="height" value="0.05" units="cm"/>
      <inkml:brushProperty name="color" value="#FF0066"/>
    </inkml:brush>
  </inkml:definitions>
  <inkml:trace contextRef="#ctx0" brushRef="#br0">0 0 12467,'4'111'9714,"-2"-78"-8606,3 0-1,16 63 1,42 85 264,-62-179-1367,0 0-1,0 0 0,0 1 0,1-1 0,-1 0 1,1 0-1,-1-1 0,1 1 0,0 0 0,-1 0 1,1-1-1,0 1 0,0-1 0,0 0 0,0 1 1,1-1-1,2 1 0,-3-1-3,0-1-1,0 0 0,0 1 1,0-1-1,0 0 1,0 0-1,0 0 0,0 0 1,-1 0-1,1-1 1,0 1-1,0-1 1,0 1-1,0-1 0,0 0 1,0 1-1,-1-1 1,1 0-1,0 0 0,0 0 1,-1-1-1,3-1 1,2-3-78,0-2 0,0 1 0,0 0-1,-1-1 1,0 0 0,0-1 0,-1 1 0,5-15 0,-5 12-89,1 0-1,0 0 1,1 1-1,11-16 1,-17 26 166,1-1-1,-1 1 1,0 0 0,0 0-1,0 0 1,0 0-1,0 0 1,0-1 0,0 1-1,1 0 1,-1 0-1,0 0 1,0 0 0,0 0-1,0 0 1,1 0 0,-1 0-1,0 0 1,0 0-1,0 0 1,0-1 0,1 1-1,-1 0 1,0 0-1,0 0 1,0 0 0,0 0-1,1 1 1,-1-1 0,0 0-1,0 0 1,0 0-1,1 0 1,-1 0 0,0 0-1,0 0 1,5 7-9,1 12 1,-6-18 8,1 4 24,1 0 0,0 0 0,0 0 0,0-1 0,1 1 0,0-1 0,0 0 0,0 1 0,0-1 0,0-1 0,1 1 0,0 0 0,0-1 0,0 0 0,0 0 0,0 0 1,0 0-1,1-1 0,0 0 0,-1 1 0,1-2 0,0 1 0,0-1 0,0 1 0,0-1 0,0-1 0,0 1 0,1-1 0,-1 0 0,0 0 0,0 0 0,9-2 0,-10 0 34,1 0-1,-1 0 1,0 0 0,0-1 0,-1 1 0,1-1 0,0 0 0,-1 0 0,0 0 0,1 0 0,2-4-1,-1 1 23,-1-1-1,1 1 0,-1-1 1,0 0-1,4-11 1,-5 1 44,-5 14-75,-4 9-34,4-3-15,0 0 0,1 1 1,-1-1-1,1 0 1,0 1-1,0-1 1,0 1-1,0 0 1,0-1-1,1 1 1,0 0-1,0-1 1,0 1-1,0 0 0,1-1 1,-1 1-1,1 0 1,0-1-1,0 1 1,0-1-1,0 1 1,1-1-1,-1 0 1,1 0-1,0 1 1,4 4-1,-4-5 0,1 1-1,-1-1 1,1 0 0,0 0-1,0 0 1,0 0 0,1 0-1,-1-1 1,1 1-1,-1-1 1,1 0 0,0 0-1,0-1 1,0 1 0,0-1-1,0 1 1,0-1 0,0-1-1,0 1 1,1 0 0,-1-1-1,0 0 1,5 0 0,-3-1 17,-1-1 0,0 1 1,0-1-1,0 0 0,0 0 1,0-1-1,-1 1 1,1-1-1,-1 0 0,1-1 1,-1 1-1,0-1 1,0 1-1,-1-1 0,1 0 1,-1-1-1,0 1 1,0 0-1,0-1 0,3-8 1,-4 9-1,-1 0 1,0 0 0,1 0 0,-1 0 0,-1 0-1,1 0 1,-1 0 0,1 0 0,-1 0-1,0 0 1,-1 0 0,1 0 0,-1 0 0,0 0-1,0 0 1,0 0 0,0 0 0,-1 0-1,1 0 1,-1 1 0,0-1 0,0 1 0,-1-1-1,1 1 1,-1 0 0,1 0 0,-6-5-1,1 2-86,-1 1 0,0 0 0,0 0-1,0 0 1,0 1 0,-1 0-1,1 1 1,-1 0 0,-17-3 0,16 4-523,0 0 1,0 1 0,0 1-1,0 0 1,-13 1-1,21-1 123,1 0 278,0 0-1,0 0 1,1 0 0,-1 0 0,0 0-1,0 0 1,1 0 0,-1 1-1,0-1 1,0 0 0,1 0-1,-1 1 1,0-1 0,1 0-1,-1 1 1,0-1 0,1 1-1,-1-1 1,1 0 0,-1 1-1,1-1 1,-1 1 0,0 1-1,1-2 98,0 0-1,0 0 1,0 0-1,0 0 1,0 0-1,0 1 0,0-1 1,1 0-1,-1 0 1,0 0-1,0 0 0,0 0 1,0 0-1,0 1 1,0-1-1,1 0 1,-1 0-1,0 0 0,0 0 1,0 0-1,0 0 1,1 0-1,-1 0 1,0 0-1,0 0 0,0 0 1,0 0-1,1 0 1,-1 0-1,0 0 0,0 0 1,0 0-1,0 0 1,1 0-1,-1 0 1,0 0-1,19-2-2028</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29.961"/>
    </inkml:context>
    <inkml:brush xml:id="br0">
      <inkml:brushProperty name="width" value="0.05" units="cm"/>
      <inkml:brushProperty name="height" value="0.05" units="cm"/>
      <inkml:brushProperty name="color" value="#FF0066"/>
    </inkml:brush>
  </inkml:definitions>
  <inkml:trace contextRef="#ctx0" brushRef="#br0">106 3 13011,'1'0'449,"9"-2"7818,-39 22-6282,20-14-1654,0 0-1,1 0 1,0 1 0,-11 11 0,17-15-303,0-1 1,0 1-1,0-1 1,1 1-1,-1 0 0,1-1 1,0 1-1,0 0 1,0 0-1,0 0 1,0 0-1,1 0 0,-1 0 1,1 0-1,0 0 1,0 0-1,0 0 1,0 0-1,1 0 0,0 5 1,2-1 20,-1 1 1,2 0-1,-1-1 1,1 0-1,0 0 1,8 11-1,-6-10-16,-1 0 1,0 1-1,7 16 0,-11-23-75,0 1 0,-1-1 0,0 1 0,1-1 0,-1 0 0,0 1 0,0-1 0,0 1 0,0-1 0,-1 1 0,1-1 0,-1 0 0,1 1 0,-1-1 0,0 0 1,0 1-1,0-1 0,0 0 0,0 0 0,-2 3 0,-3 2-538,1-1-1,-1 1 1,0-1 0,-10 8 0,-15 10-819</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0.591"/>
    </inkml:context>
    <inkml:brush xml:id="br0">
      <inkml:brushProperty name="width" value="0.05" units="cm"/>
      <inkml:brushProperty name="height" value="0.05" units="cm"/>
      <inkml:brushProperty name="color" value="#FF0066"/>
    </inkml:brush>
  </inkml:definitions>
  <inkml:trace contextRef="#ctx0" brushRef="#br0">1 1 11955,'12'12'1120,"1"1"-1,0-2 1,1 1 0,28 16 0,14 1 803,50 30 317,-86-47-1961,-1 2 0,0 0 0,21 22 0,2 10 181,57 82 0,-3-2 159,69 81 408,-140-170-839,-1 1 1,-2 0 0,32 80 0,-32-49 141,17 88 0,-32-125-220,0-4 49,0-1-1,1 0 0,2-1 0,15 29 0,-19-43-45,1 0 0,0-1 0,1 0-1,0-1 1,1 1 0,0-2 0,1 1 0,0-1 0,0-1 0,22 14 0,-13-12 39,2-1 0,-1 0-1,1-1 1,1-1 0,-1-1 0,41 5 0,-2-5-351,78-1 0,-129-5-453,1 0-1,-1 0 1,0-1-1,1-1 0,13-3 1,12-9-1058</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1.347"/>
    </inkml:context>
    <inkml:brush xml:id="br0">
      <inkml:brushProperty name="width" value="0.05" units="cm"/>
      <inkml:brushProperty name="height" value="0.05" units="cm"/>
      <inkml:brushProperty name="color" value="#FF0066"/>
    </inkml:brush>
  </inkml:definitions>
  <inkml:trace contextRef="#ctx0" brushRef="#br0">51 440 11939,'0'0'140,"-1"-1"0,0 1 0,0 0 0,0-1 0,0 1 0,0 0 0,1 0 0,-1 0 0,0 0 0,0 0 0,0 0 0,0 0 0,0 0 0,0 0 0,0 0 0,0 0 0,1 1 0,-1-1 0,0 0 0,0 1 0,0-1 0,0 1 0,1-1 0,-1 0 0,0 1 0,0 0 0,0 0 0,-1 2 280,1-1 1,0 1 0,0 0 0,0-1 0,0 1 0,1 0 0,-2 5-1,0 11 1696,-1 36 0,3-39-1250,0 1 0,-1-1 0,-5 20 1,6-36-852,0 0 1,0 0-1,0 0 1,0 0-1,0 0 1,0 0-1,0 0 0,0 0 1,0 0-1,-1-1 1,1 1-1,0 0 1,0 0-1,0 0 1,0 0-1,0 0 1,0 0-1,0 0 1,0 0-1,0 0 1,0 0-1,-1 0 0,1 0 1,0 0-1,0 0 1,0 0-1,0 0 1,0 0-1,0 0 1,0 0-1,0 0 1,0 0-1,-1 0 1,1 0-1,0 0 1,0 0-1,0 0 0,0 0 1,0 0-1,0 1 1,0-1-1,0 0 1,0 0-1,0 0 1,0 0-1,0 0 1,-2-10 81,4-34-24,9-53 1,-2 29-77,3-77-74,10-70-373,-22 212 437,0 0 2,0 0 0,1 1 0,-1-1-1,1 0 1,-1 1 0,1-1 0,0 1 0,0-1 0,0 1-1,0 0 1,0-1 0,1 1 0,-1 0 0,1 0 0,-1-1 0,5-2-1,-6 4 11,1 1-1,0 0 0,0-1 0,0 1 0,0 0 1,0 0-1,-1 0 0,1-1 0,0 1 0,0 0 0,0 0 1,0 0-1,0 1 0,0-1 0,0 0 0,0 0 1,-1 0-1,1 1 0,0-1 0,0 0 0,0 1 1,0-1-1,-1 1 0,1-1 0,0 1 0,0-1 0,-1 1 1,1-1-1,0 2 0,20 23 20,-19-23-16,18 27 192,-2 1-1,19 41 1,23 70 690,-14-32-513,-9-25-1950,-45-87-4160,-6-13 2748,1-3 1446</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1.756"/>
    </inkml:context>
    <inkml:brush xml:id="br0">
      <inkml:brushProperty name="width" value="0.05" units="cm"/>
      <inkml:brushProperty name="height" value="0.05" units="cm"/>
      <inkml:brushProperty name="color" value="#FF0066"/>
    </inkml:brush>
  </inkml:definitions>
  <inkml:trace contextRef="#ctx0" brushRef="#br0">9 161 13971,'-7'0'1312,"6"-3"969,6-2-353,9-8-303,6 1-361,7-6-592,2 2-152,6 0-296,0-3-360,3 4-744,-2 0-816,-1 1-1049,3 0 1337</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2.172"/>
    </inkml:context>
    <inkml:brush xml:id="br0">
      <inkml:brushProperty name="width" value="0.05" units="cm"/>
      <inkml:brushProperty name="height" value="0.05" units="cm"/>
      <inkml:brushProperty name="color" value="#FF0066"/>
    </inkml:brush>
  </inkml:definitions>
  <inkml:trace contextRef="#ctx0" brushRef="#br0">117 9 13979,'1'0'159,"-1"0"0,0 0 0,0-1 0,1 1-1,-1 0 1,0-1 0,0 1 0,0 0 0,0-1 0,0 1 0,1 0 0,-1-1 0,0 1 0,0 0-1,0-1 1,0 1 0,0 0 0,0-1 0,0 1 0,0 0 0,0-1 0,0 1 0,-1-1 0,1 1-1,0-1 1,-8 3 2301,-11 11-439,9-4-1590,0-1 0,1 1 0,1 1 0,-1 0 0,-9 16 0,14-21-385,1 1 0,-1 0 1,2 0-1,-1 0 0,1 0 1,-1 1-1,2-1 0,-1 1 1,1-1-1,0 1 0,0 0 1,1 8-1,0-14-44,0 0 0,0 0 0,0 1 0,0-1 1,0 0-1,1 0 0,-1 1 0,0-1 0,1 0 0,-1 0 1,1 0-1,-1 1 0,1-1 0,0 0 0,-1 0 0,1 0 1,0 0-1,0 0 0,0 0 0,0-1 0,0 1 0,0 0 1,0 0-1,0-1 0,0 1 0,0 0 0,0-1 0,0 1 1,1-1-1,-1 1 0,0-1 0,0 0 0,0 0 0,1 1 1,-1-1-1,0 0 0,1 0 0,-1 0 0,0 0 0,0-1 1,2 1-1,3-1 5,0-1 0,-1 1 0,1-1 0,-1 0 0,1-1 1,-1 1-1,9-6 0,-3 0-5,-1-1 0,-1 0 0,0 0 0,16-20 0,-5 5-29,-9 15 21,-11 9 8,0 0 0,0 0 1,0 0-1,1 0 0,-1 0 1,0 0-1,0 0 0,0 0 0,0 0 1,0 0-1,1 0 0,-1 0 1,0 0-1,0 0 0,0 0 1,0 0-1,0 0 0,0 0 0,1 0 1,-1 0-1,0 0 0,0 0 1,0 1-1,0-1 0,0 0 1,0 0-1,0 0 0,0 0 1,1 0-1,-1 0 0,0 0 0,0 1 1,0-1-1,0 0 0,0 0 1,0 0-1,0 0 0,0 0 1,0 0-1,0 1 0,0-1 1,0 0-1,0 0 0,0 0 0,-4 27 337,4-26-330,-4 24 318,0 1 0,1 0-1,2 0 1,1-1 0,1 1 0,4 26-1,-2-32-213,1-1 0,1 0-1,1 1 1,0-2-1,2 1 1,0-1 0,1 0-1,17 26 1,-21-37-248,0-1 1,1 0 0,0 1-1,0-2 1,0 1-1,8 5 1,-8-7-422,0 0 0,1-1 0,-1 0 0,1 0 0,-1 0 0,1-1 0,11 2 0,20 3-1306</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2.589"/>
    </inkml:context>
    <inkml:brush xml:id="br0">
      <inkml:brushProperty name="width" value="0.05" units="cm"/>
      <inkml:brushProperty name="height" value="0.05" units="cm"/>
      <inkml:brushProperty name="color" value="#FF0066"/>
    </inkml:brush>
  </inkml:definitions>
  <inkml:trace contextRef="#ctx0" brushRef="#br0">129 40 12683,'0'-2'89,"3"-25"2919,-3 27-2934,0-1 0,0 1 0,0 0 0,0-1 0,0 1 0,0-1 0,0 1 0,-1 0 0,1-1 0,0 1 0,0-1 0,0 1 0,0 0 0,0-1 0,-1 1 0,1 0 1,0-1-1,0 1 0,0 0 0,-1-1 0,1 1 0,0 0 0,-1 0 0,1-1 0,0 1 0,-1 0 0,1 0 0,0 0 0,-1-1 0,1 1 0,0 0 0,-1 0 0,1 0 0,0 0 0,-1 0 0,1 0 0,-1 0 0,1 0 0,0-1 0,-1 2 0,1-1 0,-1 0 0,1 0 0,0 0 0,-1 0 0,1 0 0,-1 0 0,1 0 0,0 0 0,-1 1 0,1-1 0,0 0 0,-1 0 0,1 0 0,0 1 0,-1-1 0,-4 4 227,-1 0 1,1-1-1,1 2 0,-1-1 1,1 0-1,-1 1 0,1 0 0,1 0 1,-4 6-1,-3 5 404,-12 30-1,15-29-448,1-1-1,0 1 0,2 0 1,0 0-1,1 1 1,0-1-1,2 1 0,0 0 1,2 27-1,0-41-224,0 0-1,-1 0 1,2 0 0,-1 0-1,0 0 1,1 0 0,0 0-1,0 0 1,0-1 0,0 1 0,1-1-1,-1 0 1,1 1 0,0-1-1,0 0 1,0 0 0,0-1-1,0 1 1,1-1 0,-1 0-1,1 0 1,0 0 0,-1 0-1,1 0 1,0-1 0,0 0-1,0 0 1,0 0 0,1 0-1,-1 0 1,0-1 0,8 0-1,0-1-26,-1 0 0,1-1-1,-1 0 1,1 0 0,-1-2-1,0 1 1,0-1 0,0-1-1,11-6 1,13-10-611,40-30 1,-58 39 186,27-21-2565,-2-2 1,45-47-1,-58 50 1543</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3.220"/>
    </inkml:context>
    <inkml:brush xml:id="br0">
      <inkml:brushProperty name="width" value="0.05" units="cm"/>
      <inkml:brushProperty name="height" value="0.05" units="cm"/>
      <inkml:brushProperty name="color" value="#FF0066"/>
    </inkml:brush>
  </inkml:definitions>
  <inkml:trace contextRef="#ctx0" brushRef="#br0">166 215 13043,'-5'3'779,"0"0"0,0-1 1,0 1-1,1 1 0,-1-1 0,1 1 1,0 0-1,-6 6 0,-27 40 1753,23-29-1603,12-18-826,-12 16 880,-19 35 1,30-48-893,0-1 1,1 1 0,-1 0-1,1 0 1,1 0 0,-1 0 0,1 0-1,0 0 1,1 0 0,-1 0-1,2 11 1,-1-15-86,0 0 1,0 0-1,1 0 1,-1 0-1,1 0 1,0-1-1,-1 1 1,1 0-1,0 0 1,0-1-1,0 1 1,2 2-1,-2-3-2,0-1-1,0 1 1,-1 0 0,1-1-1,0 1 1,0-1 0,0 1-1,0-1 1,0 1 0,0-1-1,0 0 1,0 1 0,0-1-1,1 0 1,-1 0 0,2 0-1,-1 0 1,1 0-1,0-1 0,0 0 0,-1 1 1,1-1-1,-1 0 0,1 0 1,-1-1-1,1 1 0,-1 0 0,0-1 1,0 0-1,0 1 0,1-1 0,2-4 1,16-20-171,-1-1-1,-1-1 1,20-39 0,-6 9-56,-25 49 134,-3 7 15,-4 4 68,0-1 1,0 0-1,0 0 0,0 0 1,0 0-1,-1 0 0,1 1 1,0-1-1,-1 0 0,1 1 1,-1 1-1,8 21 8,-7-19-1,1 1 0,-1-1 0,1 0 0,0 0 0,1 0 1,-1 0-1,1 0 0,4 6 0,-4-8-1,0 0 0,0 0 0,0 0 0,0 0 0,0-1 0,5 4 0,-6-5 0,-1-1 0,1 1 0,-1 0 0,1-1 0,0 1 0,-1-1 0,1 0 0,0 0-1,-1 1 1,1-1 0,0 0 0,0 0 0,-1-1 0,1 1 0,0 0 0,-1-1 0,1 1 0,-1-1 0,3 0 0,4-2-20,-1-1 1,0-1 0,0 1-1,0-1 1,-1 0 0,1 0-1,-1-1 1,0 0 0,-1 0-1,1-1 1,7-12 0,2-6-147,23-54 1,-23 45 127,-15 33 38,0 1 0,1 0 0,-1 0 0,0-1 0,0 1 0,0 0 0,0-1 0,0 1 0,0 0 0,0 0 0,0-1 0,0 1 0,1 0 0,-1 0 0,0-1 0,0 1 0,0 0 0,0 0 0,1 0 0,-1-1 0,0 1 0,0 0 0,1 0 0,-1 0 0,0 0 0,0 0 0,1-1 0,-1 1 0,0 0 0,0 0 0,1 0-1,-1 0 1,0 0 0,1 0 0,-1 0 0,0 0 0,0 0 0,1 0 0,-1 0 0,0 0 0,1 0 0,-1 0 0,0 0 0,0 1 0,1-1 0,-1 0 0,0 0 0,0 0 0,1 0 0,-1 0 0,0 1 0,0-1 0,1 0 0,-1 0 0,0 0 0,0 1 0,11 17 17,-7-10 34,-1-4 18,1 1 1,0-1-1,1 0 0,-1 0 1,1 0-1,0-1 0,0 0 1,0 0-1,0 0 1,0 0-1,1-1 0,-1 0 1,1 0-1,-1 0 0,1-1 1,0 0-1,0 0 0,10 0 1,-12-1-41,0 0 1,-1 0-1,1 0 1,0-1-1,0 0 1,0 1-1,-1-1 1,1-1-1,0 1 1,-1-1-1,1 1 1,5-5-1,-6 4-21,-1 0 0,0 0 0,0-1 0,0 1 0,0 0 0,0-1 0,0 1 0,-1-1 1,1 0-1,-1 0 0,1 1 0,-1-1 0,0 0 0,-1 0 0,1 0 0,0 0 0,0-6 0,0-22 29,-1 21-33,1 0 0,0 1 0,0-1 0,4-11 0,-4 18-3,0-1-1,1 1 1,-1-1-1,1 1 1,0 0 0,0 0-1,0-1 1,1 2 0,-1-1-1,1 0 1,0 0 0,0 1-1,-1-1 1,7-2-1,6-5 4,26-12-1,-36 20 0,-1 0-1,1 0 1,0 1-1,0-1 0,0 1 1,-1 0-1,1 0 1,0 1-1,0 0 0,10 0 1,-13 1 31,1 0 0,0 0 0,-1 0 0,1 0 0,-1 1 0,0-1 0,1 1 0,-1 0 0,0-1 1,0 1-1,0 0 0,0 0 0,0 0 0,0 1 0,-1-1 0,1 0 0,-1 1 0,0-1 0,3 6 0,1 6 308,0 0 0,5 21 0,-7-23-163,-1-6-95,0 3 33,1-1 1,6 16-1,-9-23-128,1 1 1,-1-1 0,1 0-1,0 1 1,0-1-1,0 0 1,0 0-1,0 0 1,0 0-1,0 0 1,0 0-1,0 0 1,0 0-1,0 0 1,1 0 0,-1 0-1,0-1 1,1 1-1,-1-1 1,1 1-1,-1-1 1,0 1-1,4-1 1,-5 0-85,1 0 0,0 0 0,0 0 0,-1-1 0,1 1-1,0 0 1,0-1 0,-1 1 0,1 0 0,-1-1 0,1 1 0,0-1 0,-1 1 0,1-1 0,-1 1 0,1-1 0,-1 0 0,1 1-1,-1-1 1,1 0 0,-1 1 0,0-1 0,1 0 0,-1-1 0,7-21-3155,-6 18 2328,7-19-1808,8-5 1012</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2.940"/>
    </inkml:context>
    <inkml:brush xml:id="br0">
      <inkml:brushProperty name="width" value="0.05" units="cm"/>
      <inkml:brushProperty name="height" value="0.05" units="cm"/>
      <inkml:brushProperty name="color" value="#FF0066"/>
    </inkml:brush>
  </inkml:definitions>
  <inkml:trace contextRef="#ctx0" brushRef="#br0">8 1075 13315,'-8'7'4008,"15"-15"-308,-6 5-3524,76-107 5616,-65 94-5590,2 1 1,0 0-1,1 1 1,28-20-1,-5 9-571,-23 17-883,-1-2 0,19-14 0,-30 22 677,-1-1 0,0 1 0,0-1 0,0 1-1,0-1 1,0 0 0,-1 1 0,3-7-1,1-4-929</inkml:trace>
  <inkml:trace contextRef="#ctx0" brushRef="#br0" timeOffset="1">571 424 12363,'0'0'209,"-1"0"1,1 0 0,-1 0-1,1 0 1,0 0 0,-1 0-1,1 0 1,0 0 0,-1 0-1,1 0 1,-1 0 0,1 0-1,0 0 1,-1 0 0,1 0 0,0 1-1,-1-1 1,1 0 0,0 0-1,-1 0 1,1 1 0,0-1-1,-1 0 1,1 0 0,0 1-1,0-1 1,-1 0 0,1 1-1,0-1 1,0 0 0,-1 1-1,1-1 1,0 0 0,0 1-1,0-1 1,0 1 0,-5 18 1370,4-12-699,-5 22 52,1 1-1,2 0 1,1 0-1,2 36 0,1-60-877,-1 0 0,1 0 0,0 0 0,1-1-1,2 8 1,-4-11-48,1 0 0,0-1 0,0 1 0,0 0-1,-1-1 1,2 1 0,-1-1 0,0 1 0,0-1 0,0 1-1,1-1 1,-1 0 0,1 1 0,-1-1 0,1 0 0,-1 0-1,1 0 1,0 0 0,2 1 0,-4-2-7,1 0 0,-1 0 0,1 0 0,-1 0 0,1 0 0,-1 0 0,1 0 0,0 0-1,-1 0 1,1 0 0,-1 0 0,1 0 0,-1-1 0,1 1 0,-1 0 0,0 0 0,1 0 0,-1-1 0,1 1 0,-1 0 0,1-1 0,-1 1 0,0 0 0,1-1 0,0 0 0,6-15-14,-2-20-8,-4 19 27,-1-1 1,-1 0-1,-1 0 1,0 1-1,-1-1 1,-6-16-1,8 30-8,0 3 3,1 0-1,-1 1 1,1-1-1,0 0 0,0 0 1,-1 0-1,1 0 1,0 0-1,0 1 0,0-1 1,0 0-1,0 0 0,0 0 1,0-1-1,23 30 476,-19-25-440,0 0-1,0 0 1,0 0 0,1 0-1,-1-1 1,1 0 0,-1 1-1,1-2 1,0 1 0,0-1-1,0 1 1,0-1 0,0 0-1,0-1 1,7 1 0,-9-2-184,1 1 0,-1 0 0,1-1 0,-1 1 0,0-1 0,1 0 0,-1 0 0,0 0 0,0-1 0,5-2 0,-6 3-192,0-1 0,0 1-1,0-1 1,0 0 0,0 0 0,0 0 0,-1 0 0,1 0 0,-1 0 0,1 0 0,-1-1 0,0 1 0,0-1 0,2-3 0,1-11-1586,0 1 0,-2 0 0,2-25 0,-3-50-180,-2 49 3382,1 42-1181,0 0 1,0 0-1,0 0 1,0 0-1,0 0 1,0-1-1,0 1 1,0 0-1,0 0 1,0 0-1,0 0 1,0 0-1,0 0 1,0-1-1,1 1 1,-1 0-1,0-1 757,0 1-756,1 0-1,-1 0 1,0 0-1,0 0 1,0 0-1,0 0 1,0 0-1,0 0 1,1 0-1,-1-1 1,7 4 1942,10 10-212,-10-7-828,29 19 1475,-11-6-957,39 22 1,-62-40-1469,0 0 1,1 0 0,-1 0-1,0 0 1,1-1 0,-1 1 0,0-1-1,1 1 1,-1-1 0,1 0 0,-1 0-1,1 0 1,-1 0 0,1 0-1,-1-1 1,0 1 0,4-2 0,-5 2-22,0-1 0,1 0 1,-1 0-1,0 0 1,1 0-1,-1 0 0,0 0 1,0 0-1,0 0 0,0 0 1,0 0-1,0-1 1,0 1-1,0 0 0,0-1 1,-1 1-1,1-1 1,-1 1-1,1-1 0,-1 1 1,1-1-1,-1 1 1,0-1-1,0 1 0,0-1 1,0 1-1,0-1 0,0-1 1,-1-4 53,0 0 0,0 0 0,0 1 0,-1-1 0,0 0 0,-1 1 0,0-1 0,-3-5 0,-33-50 270,25 41-277,-47-63 104,-10-17-2400,70 100 1862,0-1 0,0 1-1,0 0 1,0-1 0,0 1 0,1-1 0,-1 1-1,1-1 1,-1 0 0,1 1 0,-1-1 0,1-3-1,7 6-1263</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3.655"/>
    </inkml:context>
    <inkml:brush xml:id="br0">
      <inkml:brushProperty name="width" value="0.05" units="cm"/>
      <inkml:brushProperty name="height" value="0.05" units="cm"/>
      <inkml:brushProperty name="color" value="#FF0066"/>
    </inkml:brush>
  </inkml:definitions>
  <inkml:trace contextRef="#ctx0" brushRef="#br0">36 472 12187,'-18'11'1584,"4"-3"1345,11-3-1993,6-3-168,8-4-680,3-3-624,10-9-496,8 1 576</inkml:trace>
  <inkml:trace contextRef="#ctx0" brushRef="#br0" timeOffset="1">264 0 14427,'8'71'4430,"13"103"1647,28 83-3421,-43-235-2727,12 56 203,-16-67-689,0 1 0,-1 1 0,0-1 1,-2 16-1,-2-18-1719,3-10 2203,0 1-1,0-1 1,0 0 0,0 0 0,0 0 0,0 1 0,0-1 0,-1 0 0,1 0 0,0 0 0,0 0 0,0 1 0,0-1 0,-1 0 0,1 0 0,0 0 0,0 0 0,0 0 0,0 0 0,-1 0 0,1 0 0,0 0 0,0 1 0,0-1 0,-1 0 0,1 0 0,0 0 0,0 0 0,0 0 0,-1 0 0,1 0 0,0 0 0,0 0 0,-1 0 0,1-1 0,0 1 0,0 0 0,0 0 0,-1 0 0,-9-11-1593</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4.330"/>
    </inkml:context>
    <inkml:brush xml:id="br0">
      <inkml:brushProperty name="width" value="0.05" units="cm"/>
      <inkml:brushProperty name="height" value="0.05" units="cm"/>
      <inkml:brushProperty name="color" value="#FF0066"/>
    </inkml:brush>
  </inkml:definitions>
  <inkml:trace contextRef="#ctx0" brushRef="#br0">1 231 14923,'74'-38'8317,"34"-23"-6805,-83 47-3149,1 2 1,1 1-1,0 1 0,33-8 1,-56 17 1575,2-1-179,-1 1 0,1 0 0,9-1-1,-14 2 344,-1-1-1,1 1 1,0 0-1,0 0 0,0 0 1,-1 1-1,1-1 1,0 0-1,0 0 1,-1 0-1,1 0 0,0 1 1,-1-1-1,1 0 1,0 1-1,-1-1 1,1 0-1,0 1 0,-1-1 1,1 1-1,0-1 1,-1 1-1,1-1 1,-1 1-1,1 0 0,-1-1 1,0 1-1,1 0 1,-1-1-1,0 1 1,1 0-1,-1-1 0,0 1 1,0 0-1,1 0 1,0 1 221,-1 0-1,1 0 1,0 0 0,1 0 0,-1 0 0,0-1 0,1 1-1,-1-1 1,1 1 0,-1-1 0,1 1 0,-1-1 0,1 0-1,2 1 1,-1 0-122,0 1-1,-1-1 0,1 0 0,0 1 1,2 4-1,-2-3-153,0-1 0,0 1-1,0 0 1,0-1 0,5 5 0,-7-7-48,-1-1 0,1 1 0,-1-1 0,1 1 0,0-1 0,-1 0 0,1 1 0,-1-1 0,1 0 0,0 1 1,-1-1-1,1 0 0,0 0 0,-1 0 0,1 0 0,0 1 0,-1-1 0,1 0 0,0 0 0,-1 0 0,1 0 0,0-1 1,-1 1-1,1 0 0,0 0 0,-1 0 0,1 0 0,0-1 0,-1 1 0,1 0 0,0-1 0,-1 1 0,1 0 0,-1-1 1,1 1-1,-1-1 0,1 1 0,-1-1 0,1 1 0,-1-1 0,0 1 0,1-1 0,-1 0 0,0 1 0,1-1 0,-1 1 1,0-1-1,0 0 0,1 0 0,2-9 0,0 0 0,0 1 0,1-14 0,-4 17 2,1-1 0,0 1-1,1 0 1,-1-1-1,1 1 1,0 0 0,1 0-1,0 0 1,-1 1 0,2-1-1,3-5 1,-7 11-2,1-1 1,-1 0-1,1 1 0,-1-1 1,1 1-1,0 0 0,-1-1 1,1 1-1,-1-1 0,1 1 1,0 0-1,-1-1 1,1 1-1,0 0 0,-1 0 1,1 0-1,0-1 0,-1 1 1,1 0-1,0 0 1,-1 0-1,1 0 0,0 0 1,0 0-1,-1 0 0,2 1 1,0 0-1,-1-1 0,0 1 1,1 0-1,-1 0 0,0 0 0,1 0 1,-1 0-1,0 1 0,0-1 0,0 0 0,1 2 1,4 6 15,-1 0 0,-1 0 1,4 11-1,-6-16 7,28 77 1285,28 120-1,-54-182-1180,-1 0-1,0 0 1,-2 0 0,0 0-1,-2 27 1,0-35-112,-1-1 1,0 0 0,0 1 0,-1-1-1,0 0 1,-1 0 0,0-1 0,-1 1-1,0-1 1,0 0 0,-10 12 0,11-16-15,0-1 0,0 1 0,-1-1 0,1 0 0,-1 0 0,0-1 0,-1 1 0,1-1 0,0 0 0,-1-1 0,0 1 0,1-1 0,-1 0 0,0-1 0,0 0 0,0 1 0,-1-2 0,1 1 0,0-1 0,0 0 0,0 0 0,0 0 0,0-1 0,-1 0 0,1-1 0,0 1 0,1-1 0,-8-3 0,11 4 0,-1 0-1,1 0 1,0-1-1,0 1 1,-1-1 0,1 1-1,0-1 1,0 0-1,0 0 1,1 0 0,-1 0-1,0 0 1,1 0 0,-1 0-1,1 0 1,0-1-1,0 1 1,0-1 0,0 1-1,0-1 1,0 1-1,1-1 1,-1 0 0,1 1-1,0-1 1,0 1 0,0-1-1,0 0 1,0 1-1,1-1 1,0-4 0,2-6-1,1 0 0,0 0 0,1 1 0,12-22 0,9-12-76,2 1 0,51-64 0,-11 30-2783,-42 53 881,4 2 723</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3:34.773"/>
    </inkml:context>
    <inkml:brush xml:id="br0">
      <inkml:brushProperty name="width" value="0.05" units="cm"/>
      <inkml:brushProperty name="height" value="0.05" units="cm"/>
      <inkml:brushProperty name="color" value="#FF0066"/>
    </inkml:brush>
  </inkml:definitions>
  <inkml:trace contextRef="#ctx0" brushRef="#br0">94 1 25934,'-2'8'1720,"-9"0"328,3-2-423,-16-7-1913,7-6-1113,-15-2 785</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52.064"/>
    </inkml:context>
    <inkml:brush xml:id="br0">
      <inkml:brushProperty name="width" value="0.05" units="cm"/>
      <inkml:brushProperty name="height" value="0.05" units="cm"/>
      <inkml:brushProperty name="color" value="#FF0066"/>
    </inkml:brush>
  </inkml:definitions>
  <inkml:trace contextRef="#ctx0" brushRef="#br0">1904 2806 8770,'116'-23'1888,"60"-10"901,-13 16-1259,36-5-496,-154 14-821,0-1 1,62-23 0,-34 4-138,-1-2 0,-2-4 0,-1-3 1,110-78-1,-142 85 3,-2-2-1,34-37 1,54-77 881,-51 59-238,-24 30-259,-2-2 1,-3-2-1,-3-1 1,35-73 0,-55 91-312,24-74 0,-38 98-144,-1 1 0,-1-1-1,-1 0 1,-1 0 0,-1 0 0,-2-35-1,-7 6-2,-1 0-1,-29-83 0,26 92 2,-6-16 0,-2 2 1,-2 0-1,-35-60 1,40 85-8,-1 1 0,-2 0 0,-1 2 0,-1 0 0,-1 2 0,-51-43 0,-158-85-59,140 97 76,-244-133-23,262 152 15,11 4-21,-1 4-1,-89-28 1,125 49 0,-1 2-1,0 1 1,1 1-1,-47 2 1,-115 16-53,120-7 50,-203 24-38,83-9 17,-31 8 21,154-19 6,-83 29 0,86-19 3,1 3 0,2 3 0,0 2 0,2 3 0,1 3 0,2 2 0,-70 62 0,-80 91 20,172-160-14,2 2-1,1 1 1,1 1-1,2 1 0,-26 46 1,23-26 0,2 1 1,2 1-1,-20 69 0,34-85 18,2 1 0,2 0-1,2 0 1,2 1 0,0 66-1,6-68 5,2 1-1,2-1 1,2 0-1,2 0 1,1-1 0,3 0-1,1-1 1,1-1-1,3 0 1,1-1-1,26 38 1,114 163 110,-130-194 93,2 0 1,56 60-1,-71-89-93,1 0 0,0-1-1,0-1 1,2-1 0,0-1-1,0 0 1,1-2 0,41 17-1,0-8 456,90 15-1,68-3 157,-160-26-516,0-3-1,0-3 1,0-2 0,0-2 0,86-20 0,-39-3 39,0-3 0,101-47 0,-146 54-985,41-17-1322,-23 0 840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3:55:43.770"/>
    </inkml:context>
    <inkml:brush xml:id="br0">
      <inkml:brushProperty name="width" value="0.025" units="cm"/>
      <inkml:brushProperty name="height" value="0.025" units="cm"/>
      <inkml:brushProperty name="color" value="#FF0066"/>
    </inkml:brush>
  </inkml:definitions>
  <inkml:trace contextRef="#ctx0" brushRef="#br0">15 38 13459,'-1'-1'5721,"-1"-1"-3384,-1-8-441,1-1-856,1 3-408,-1 6-560,0 0 753,1 1-641</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3:56:02.941"/>
    </inkml:context>
    <inkml:brush xml:id="br0">
      <inkml:brushProperty name="width" value="0.025" units="cm"/>
      <inkml:brushProperty name="height" value="0.025" units="cm"/>
      <inkml:brushProperty name="color" value="#FF0066"/>
    </inkml:brush>
  </inkml:definitions>
  <inkml:trace contextRef="#ctx0" brushRef="#br0">1 0 8626,'11'47'11170,"-7"-46"-8753,-4 3-1569,-1-6 184</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5.009"/>
    </inkml:context>
    <inkml:brush xml:id="br0">
      <inkml:brushProperty name="width" value="0.05" units="cm"/>
      <inkml:brushProperty name="height" value="0.05" units="cm"/>
      <inkml:brushProperty name="color" value="#FF0066"/>
    </inkml:brush>
  </inkml:definitions>
  <inkml:trace contextRef="#ctx0" brushRef="#br0">280 859 7202,'0'-2'286,"1"0"1,-1 0 0,0 1-1,1-1 1,0 0 0,-1 0-1,1 0 1,0 1 0,0-1-1,0 0 1,0 1 0,2-3 0,-2 4-126,0-1 1,1 0-1,-1 0 0,0 0 1,1 1-1,-1-1 1,1 1-1,-1-1 1,1 1-1,-1 0 1,1-1-1,0 1 1,-1 0-1,1 0 1,1 0-1,9 1 448,-1 0 0,13 3-1,-12-2-218,-1-1-1,14 1 0,137-15 1438,-24 0-1603,86 9 109,39-2 585,-174 3-312,176 16 0,194 28-88,-338-35-177,148 27 1,-206-24-279,78 0 1,63-10 226,-66-1-230,-78 1-55,88-11-1,-120 7 2,-1 0-1,0-2 0,0-1 0,-1-1 0,38-19 0,-30 10-4,0-2-1,-2-1 0,33-28 1,-22 16-8,-31 25 11,1-1 0,-2-1-1,1 0 1,-1 0 0,-1-1 0,0 0 0,13-20 0,-15 17-1,-2 1 0,0-1 0,0-1 0,-1 1 0,-1-1 1,-1 1-1,0-1 0,0 0 0,-1-19 0,-1 23-1,-2 0 0,1-1 0,-2 1 0,1 0 0,-1-1 0,-1 1 0,0 0 0,-1 1 0,0-1 0,-1 0 0,0 1 0,-11-18 0,5 15-4,0 0 1,0 1 0,-1 0-1,-1 1 1,0 1-1,0 0 1,-1 0 0,0 1-1,-1 1 1,0 1-1,0 0 1,0 1-1,-18-5 1,-23-4-8,-1 3 1,-82-7-1,70 11 8,-278-19 2,133 14-10,-811-22 9,485 64-25,482-26 31,1-1 0,0-4 0,-76-10 0,117 9-9,-1 1 0,1 1 0,-1 1 0,0 1 0,0 0 0,1 1 0,-1 0 0,-25 8 0,-35 15-3,-135 63-1,194-79 14,0 2 0,0 0 0,1 1 0,0 0 0,1 1 0,1 1 0,0 1 0,1 0 0,1 1 0,0 0 0,1 1 0,0 1 0,2 0 0,-10 22 0,17-33 55,0 1 0,1 0 0,0 0 0,0 0 0,1 0-1,0 0 1,0 1 0,1-1 0,0 0 0,0 0 0,1 1 0,0-1 0,1 0-1,0 0 1,0 0 0,1 0 0,4 11 0,-2-9 58,1-1 0,0 1 0,0-1 0,1 0 0,0-1 0,0 1 0,1-1 0,0-1 0,1 1 0,-1-1 0,1-1 0,18 10 0,-10-8-116,1 0 0,0-2 0,0 0 0,38 7 0,79 3-2262,-49-10 1229</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6.421"/>
    </inkml:context>
    <inkml:brush xml:id="br0">
      <inkml:brushProperty name="width" value="0.05" units="cm"/>
      <inkml:brushProperty name="height" value="0.05" units="cm"/>
      <inkml:brushProperty name="color" value="#FF0066"/>
    </inkml:brush>
  </inkml:definitions>
  <inkml:trace contextRef="#ctx0" brushRef="#br0">0 804 7242,'3'-37'1685,"1"0"1,1 1 0,20-64 0,-9 33-605,23-127 1074,-32 149-1715,-3-1-1,-1-59 1,-3 94-390,-1-8 38,-3-24 1,3 38-64,0 0 0,0 1 0,0 0 0,-1-1 0,1 1 0,-1 0-1,0 0 1,0-1 0,-1 2 0,-4-8 0,6 10-6,1 1-1,-1-1 0,1 0 0,-1 1 0,0-1 1,1 0-1,-1 1 0,0-1 0,0 1 0,0-1 0,1 1 1,-1 0-1,0-1 0,0 1 0,0 0 0,0-1 1,0 1-1,0 0 0,1 0 0,-1 0 0,0 0 1,0 0-1,-2 0 0,2 0 7,0 1-1,0 0 1,0-1 0,-1 1-1,1 0 1,0-1 0,0 1 0,0 0-1,0 0 1,0 0 0,1 0-1,-1 0 1,0 0 0,-1 2-1,-1 3 62,0 0-1,0 1 0,0-1 0,1 1 0,-2 7 0,-3 21 165,2-1 0,1 1 1,2 0-1,2 0 0,1 0 0,1 0 1,13 64-1,-13-90-161,1 0 1,0 0-1,0-1 1,0 1-1,1-1 1,0 1-1,1-1 1,0-1-1,0 1 1,13 13-1,-15-18-61,1 0 0,-1 0-1,1 0 1,0-1 0,0 1 0,0-1-1,0 0 1,0 0 0,0-1 0,1 1-1,-1-1 1,0 0 0,1 0-1,-1 0 1,1-1 0,0 0 0,-1 0-1,1 0 1,-1 0 0,1-1 0,-1 1-1,1-1 1,-1 0 0,5-2-1,2-1-3,-1-1 0,0 0-1,0-1 1,-1 0 0,1 0-1,-1-1 1,0 0 0,-1 0-1,0-1 1,0-1 0,12-17-1,-4 4-17,-1-2 0,-1 0-1,18-44 1,-6-5-197,-21 62 60,-1 9-35,-4 4 151,1-1 0,-1 0 0,0 0 0,1 0-1,-1 0 1,0 0 0,1 1 0,-1-1 0,0 0 0,0 3-1,-1 29-67,2 23 55,0-51 34,0-1-1,0 1 1,0 0-1,0 0 1,1 0-1,-1-1 1,1 1 0,5 7-1,-6-10 5,0-1 0,0 1 0,0 0 1,0-1-1,1 0 0,-1 1 0,0-1 0,1 0 0,0 1 0,-1-1 1,1 0-1,0 0 0,-1-1 0,1 1 0,0 0 0,0 0 0,0-1 1,-1 1-1,1-1 0,0 0 0,0 1 0,0-1 0,0 0 0,0 0 1,0 0-1,0 0 0,0-1 0,0 1 0,0 0 0,0-1 0,-1 0 1,1 1-1,0-1 0,2-1 0,2-1 16,-1 0 1,0-1-1,0 1 1,0-1-1,0 0 0,-1 0 1,0-1-1,1 1 0,5-11 1,-5 8-16,-1-1 1,0 0 0,0-1-1,-1 1 1,0-1-1,-1 1 1,0-1-1,0 0 1,-1 0-1,0 0 1,-1 0 0,1 0-1,-3-17 1,1 20-20,0 1 0,0-1-1,0 0 1,-1 0 0,0 1 0,0-1 0,0 1 0,-1-1 0,0 1 0,0 0 0,0 0 0,-1 0 0,1 1 0,-1-1-1,0 1 1,-1 0 0,1 0 0,-1 0 0,0 1 0,1-1 0,-12-4 0,12 6-163,0 1 0,0 0 0,0 0 0,0 1 0,0-1 0,0 1 0,0 0 1,0 0-1,0 0 0,0 0 0,0 1 0,0-1 0,0 1 0,0 0 0,0 0 0,0 1 0,1-1 0,-1 1 0,0 0 1,1 0-1,-1 0 0,1 1 0,0-1 0,-5 5 0,3 1-1407,10-6 569</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6.926"/>
    </inkml:context>
    <inkml:brush xml:id="br0">
      <inkml:brushProperty name="width" value="0.05" units="cm"/>
      <inkml:brushProperty name="height" value="0.05" units="cm"/>
      <inkml:brushProperty name="color" value="#FF0066"/>
    </inkml:brush>
  </inkml:definitions>
  <inkml:trace contextRef="#ctx0" brushRef="#br0">6 192 14627,'-2'8'613,"1"1"-1,0-1 1,0 1-1,1-1 1,0 1-1,1-1 1,0 1 0,0-1-1,1 1 1,4 14-1,-4-19-507,0 1 1,0 0-1,0-1 0,1 0 1,0 0-1,-1 1 0,2-2 0,5 8 1,-6-9-72,-1 0 0,1 0 1,-1 0-1,1 0 0,0-1 1,0 1-1,0-1 0,0 0 1,0 0-1,0 0 0,1 0 1,-1 0-1,0-1 0,5 1 1,-5-1-28,0-1 0,-1 1 0,1-1 0,0 1 0,0-1 0,0 0 0,-1 0 0,1 0 0,0 0 0,-1-1 0,1 1 0,-1-1 0,0 0 0,4-2 0,3-4 10,16-19 1,-13 12-21,-1 0 0,-1-1 1,0 0-1,-1 0 0,9-24 1,-17 36-27,0 3 20,-1 0-1,0 0 0,0 0 0,1 0 0,-1 1 0,1-1 1,-1 0-1,1 0 0,-1 1 0,1-1 0,-1 0 1,1 0-1,0 1 0,-1-1 0,2 0 0,-1 2-2,0 0 1,0 1-1,0-1 0,0 0 0,-1 1 0,1-1 0,0 1 0,-1-1 1,1 1-1,-1-1 0,1 3 0,-1-2 2,1 1 18,0-1 0,-1 0-1,1 0 1,0 0 0,1 1-1,-1-1 1,0 0 0,0 0-1,1-1 1,0 1 0,-1 0-1,1 0 1,0-1 0,0 1-1,-1-1 1,1 0 0,0 1 0,1-1-1,-1 0 1,0 0 0,0 0-1,0 0 1,1-1 0,-1 1-1,0-1 1,1 1 0,-1-1-1,0 0 1,1 0 0,-1 0-1,1 0 1,-1 0 0,0-1 0,1 1-1,-1-1 1,3 0 0,0-1 28,0 1 0,0-1 0,0 0 0,0 0 0,0-1 1,-1 1-1,1-1 0,-1 0 0,0-1 0,0 1 0,0-1 0,0 1 1,-1-1-1,1 0 0,4-8 0,-6 8 15,0 0 0,0 0 0,0 0 0,-1-1 0,1 1 0,-1 0 0,0-1 0,-1 1 0,1-1 0,-1 1 0,0-1 0,0 1 0,0-1 0,-1 1 0,1-1 0,-1 1 0,0 0 0,-1-1-1,1 1 1,-1 0 0,-3-8 0,1 7-51,1-1-1,-1 1 0,0 0 0,-1 1 0,1-1 1,-1 1-1,0 0 0,0 0 0,0 0 1,-1 0-1,1 1 0,-1 0 0,0 0 0,-11-3 1,6 3-393,0 0 0,-19-2 0,12 5-5575,38-3 3803</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7.909"/>
    </inkml:context>
    <inkml:brush xml:id="br0">
      <inkml:brushProperty name="width" value="0.05" units="cm"/>
      <inkml:brushProperty name="height" value="0.05" units="cm"/>
      <inkml:brushProperty name="color" value="#FF0066"/>
    </inkml:brush>
  </inkml:definitions>
  <inkml:trace contextRef="#ctx0" brushRef="#br0">12 203 8514,'-4'-12'1242,"-4"-2"8841,9 30-9030,2 49 769,-2-24-1171,2 0 0,8 40 0,-10-77-627,-1-1 0,1 1 1,1 0-1,-1-1 1,0 1-1,1-1 0,0 0 1,0 0-1,0 0 1,0 1-1,0-2 0,1 1 1,-1 0-1,1 0 0,-1-1 1,6 4-1,-6-5-17,0 0 0,0 0-1,0-1 1,1 1 0,-1 0-1,0-1 1,0 0 0,1 1-1,-1-1 1,0 0 0,1 0-1,-1 0 1,0-1 0,0 1-1,1 0 1,-1-1 0,0 1-1,0-1 1,0 0 0,1 0-1,-1 0 1,0 0 0,0 0-1,-1-1 1,1 1 0,0 0-1,2-3 1,3-2-8,-1 0 0,-1 0 0,1-1-1,-1 0 1,0 1 0,4-9 0,22-49-159,-22 44 56,6-12-140,14-30-543,-19 51 531,-9 11 247,-1-1 0,0 1 0,1 0-1,-1 0 1,0 0 0,1 0 0,-1-1 0,1 1 0,-1 0-1,0 0 1,1 0 0,-1 0 0,1 0 0,-1 0-1,0 0 1,1 0 0,-1 0 0,0 0 0,1 1-1,-1-1 1,1 0 0,1 1-4,-1 0 1,1 1-1,-1-1 1,1 1-1,-1-1 1,1 1-1,-1-1 1,0 1-1,0 0 1,1 2-1,1 0 16,-1 0 1,1-1-1,-1 1 1,1-1-1,0 0 1,0 1-1,1-1 1,-1-1-1,1 1 1,-1 0-1,1-1 1,0 0-1,0 0 1,0 0-1,0-1 1,0 1-1,9 1 1,-7-2 11,0 0 1,1-1 0,-1 0-1,0 0 1,0 0-1,1-1 1,-1 0-1,0 0 1,0 0 0,0-1-1,0 0 1,8-4-1,-4 1 8,1-1 1,-1 1-1,0-2 0,-1 0 0,0 0 0,0 0 0,0-1 0,7-10 0,-13 15-16,0-1-1,0 1 1,-1-1 0,1 0-1,-1 0 1,0 0 0,0-1-1,0 1 1,-1 0-1,1-1 1,-1 1 0,0-1-1,-1 1 1,1-1 0,-1 1-1,0-1 1,0 0-1,0 1 1,0-1 0,-1 1-1,0-1 1,0 1 0,-2-7-1,0 5-2,0 0-1,0 0 0,-1 0 1,0 0-1,0 1 0,0 0 1,-1-1-1,1 2 1,-1-1-1,-1 0 0,1 1 1,-7-4-1,5 3-257,-1 1 0,1 0 0,-1 1 1,1 0-1,-1 0 0,0 1 0,0 0 0,-1 0 0,-11-1 0,12 4-779,19 4-3004</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4.140"/>
    </inkml:context>
    <inkml:brush xml:id="br0">
      <inkml:brushProperty name="width" value="0.05" units="cm"/>
      <inkml:brushProperty name="height" value="0.05" units="cm"/>
      <inkml:brushProperty name="color" value="#FF0066"/>
    </inkml:brush>
  </inkml:definitions>
  <inkml:trace contextRef="#ctx0" brushRef="#br0">77 862 12507,'1'9'3759,"1"-14"223,2-4-3611,1-6 187,-1 0 0,-1 0 0,0 0 0,-1 0 0,0 0 0,-1-23 0,0 10-175,0 2-127,1-5 68,-2-33 1,0 56-287,-1 0 1,0 0-1,-1 0 0,0 0 1,0 0-1,0 1 0,-1-1 1,0 1-1,-6-10 0,8 15-33,0 0 0,-1 0 0,1 1-1,0-1 1,-1 1 0,1-1-1,-1 1 1,0 0 0,0-1 0,1 1-1,-1 0 1,0 0 0,0 0 0,0 0-1,-3 0 1,3 0-5,1 1 0,0 0 0,-1 0 0,1 0-1,0 0 1,-1 0 0,1 0 0,-1 0 0,1 1 0,0-1 0,0 0-1,-1 1 1,1-1 0,0 1 0,0-1 0,-1 1 0,1 0-1,0-1 1,0 1 0,0 0 0,0 0 0,0 0 0,0 0 0,0 0-1,-1 1 1,-1 3 0,1 0-1,-1-1 1,1 1-1,0 0 1,0 0-1,0 1 0,1-1 1,0 0-1,0 0 1,0 1-1,1 8 1,-1 5 6,6 37 1,-3-44-6,0 1 0,1-1 0,0 0 0,1 0 0,0 0 1,1 0-1,9 14 0,-12-22 4,0-1 0,0 0-1,1 0 1,0 0 0,-1 0 0,1 0 0,0 0 0,0-1 0,1 0 0,-1 1 0,7 2-1,-7-4 5,0 0-1,0 0 0,0-1 1,0 1-1,0-1 0,0 1 1,0-1-1,0 0 0,0 0 1,0-1-1,0 1 0,1-1 1,-1 1-1,0-1 0,0 0 1,-1 0-1,4-2 0,3-1 12,-1-1-1,0 0 0,0 0 0,-1 0 0,1-1 1,-1-1-1,0 1 0,-1-1 0,7-9 0,1-3-7,0-1-1,15-31 1,-18 29 1,0-2 1,-2 1-1,-1-1 0,0 0 1,-2-1-1,-1 0 1,2-30-1,-5 37 24,-2 0 0,0 0 0,-1-1 0,-1 1 0,-1 0 0,-1 0 0,0 1 1,-1-1-1,-1 1 0,-14-29 0,5 18 7,0 1 1,-2 0-1,-32-37 0,47 61-37,-1 0-1,1 1 1,-1 0 0,1-1-1,-1 1 1,0 0-1,0 1 1,-4-3 0,7 4 0,-1 0 1,0-1 0,0 1-1,0 0 1,0 0 0,0-1-1,0 1 1,1 0 0,-1 0-1,0 0 1,0 0 0,0 0-1,0 0 1,0 1 0,0-1-1,0 0 1,1 0 0,-1 1-1,0-1 1,0 0 0,0 1-1,0-1 1,1 1 0,-1-1-1,0 1 1,1-1 0,-1 1 0,0 0-1,1-1 1,-1 1 0,1 0-1,-1-1 1,1 1 0,-2 1-1,0 3 50,0 0 0,1 0 0,-1 0 0,1 0-1,0 0 1,0 0 0,1 1 0,-1-1 0,1 0 0,0 0-1,1 0 1,-1 1 0,2 4 0,2 10 216,13 37 0,-11-40-174,0-1-1,2-1 1,0 1 0,1-1 0,0 0 0,1-1-1,1-1 1,0 1 0,1-1 0,0-1-1,23 18 1,-23-22-81,0 1 0,1-2 0,0 0-1,0 0 1,0-1 0,1-1 0,0 0 0,0-1-1,0-1 1,0 0 0,1-1 0,-1 0 0,1-1-1,16-1 1,-26-1-16,1 0 0,0 0 0,0 0 0,-1-1-1,1 0 1,-1 0 0,1 0 0,-1-1 0,0 0-1,0 0 1,0 0 0,0 0 0,-1-1 0,1 0 0,-1 0-1,0 0 1,0-1 0,0 1 0,-1-1 0,0 0 0,0 0-1,0 0 1,4-10 0,-5 10 4,0 0-1,0 0 1,-1-1 0,1 1-1,-1-1 1,0 1-1,-1-1 1,1 1 0,-1-1-1,0 0 1,-1 1-1,1-1 1,-1 1 0,0-1-1,-1 1 1,1-1-1,-1 1 1,0 0 0,-1 0-1,1 0 1,-1 0-1,0 0 1,0 0 0,-6-6-1,7 9-6,0 0-1,0 1 1,0-1-1,0 0 0,0 1 1,-1-1-1,1 1 1,-1-1-1,-4-1 1,6 3 0,0 0 1,0 0 0,-1-1 0,1 1 0,0 0-1,0 0 1,0 0 0,0 0 0,0 0 0,-1 0-1,1 1 1,0-1 0,0 0 0,0 1-1,0-1 1,0 0 0,0 1 0,0-1 0,0 1-1,0 0 1,0-1 0,0 1 0,0 0 0,0-1-1,1 1 1,-2 1 0,0 2 0,-1-1 0,1 0 0,1 1 0,-1-1 0,0 1 0,1-1 0,0 1 0,0 0 0,0 0 0,0-1 0,0 1 0,1 0 0,0 0 0,0 0 0,0 0 0,0 0 0,0 0 0,1-1 1,0 1-1,0 0 0,0 0 0,0-1 0,1 1 0,-1 0 0,1-1 0,0 1 0,0-1 0,0 0 0,0 0 0,1 0 0,-1 0 0,1 0 0,0 0 0,0-1 0,0 1 0,0-1 0,0 0 0,1 0 0,-1 0 0,8 3 0,-4-4-147,0 1-1,0-1 0,0 0 1,0-1-1,1 0 0,-1 0 1,0-1-1,0 1 0,0-1 0,1-1 1,-1 0-1,0 0 0,-1 0 1,12-6-1,-8 3-392,0 0 0,0-1-1,-1-1 1,0 1 0,0-2 0,-1 1-1,0-1 1,13-16 0,0-4 437</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8.511"/>
    </inkml:context>
    <inkml:brush xml:id="br0">
      <inkml:brushProperty name="width" value="0.05" units="cm"/>
      <inkml:brushProperty name="height" value="0.05" units="cm"/>
      <inkml:brushProperty name="color" value="#FF0066"/>
    </inkml:brush>
  </inkml:definitions>
  <inkml:trace contextRef="#ctx0" brushRef="#br0">132 573 12739,'-24'23'2147,"2"2"0,0 0 0,-25 38 0,34-39-1398,12-23-732,1 0 0,0 0-1,-1 0 1,1 0 0,-1-1 0,1 1 0,0 0-1,0 0 1,0 0 0,0 0 0,-1 0 0,1 0-1,0 0 1,1 0 0,-1 0 0,0 0 0,0 0-1,0 0 1,0-1 0,1 1 0,-1 0 0,0 0-1,1 0 1,-1 0 0,1 1 0,0-2-16,0 0 1,0 1-1,-1-1 1,1 0 0,0 0-1,0 0 1,-1 0-1,1 0 1,0 0-1,0 0 1,0 0-1,-1 0 1,1 0-1,0 0 1,0 0 0,-1 0-1,1-1 1,0 1-1,0 0 1,-1-1-1,1 1 1,0 0-1,-1-1 1,1 1-1,-1-1 1,1 1 0,0-1-1,0 0 1,16-17-55,-10 9-122,-2-1 1,1 0 0,5-16-1,-7 16-236,1 0 0,-1 1-1,1-1 1,10-12 0,-14 22 388,-1-1-1,0 1 1,1-1 0,0 1 0,-1-1 0,1 1-1,-1-1 1,1 1 0,-1 0 0,1-1 0,0 1-1,-1 0 1,1 0 0,0-1 0,-1 1 0,1 0-1,0 0 1,-1 0 0,1 0 0,0 0 0,0 0-1,-1 0 1,1 0 0,0 0 0,-1 0-1,1 0 1,0 1 0,-1-1 0,1 0 0,0 0-1,-1 1 1,1-1 0,0 0 0,-1 1 0,1 0-1,4 2 23,-1 0 0,0 1 0,7 7 0,2 1 3,-10-8 24,1-2-1,1 1 1,-1 0-1,0-1 0,1 0 1,-1 0-1,1 0 1,0 0-1,-1-1 1,1 0-1,0 0 0,0 0 1,0-1-1,0 1 1,0-1-1,0 0 0,7-2 1,-6 1 19,1-1 0,-1 0 0,0 0 0,0-1 0,0 0 0,0 0 0,0 0 0,-1-1 0,1 1 0,-1-1 0,0-1 0,8-8 0,-3 3-4,-1-1 1,-1 0-1,0-1 0,-1 1 0,0-1 1,0-1-1,-2 1 0,1-1 0,3-15 0,-4 9 33,-2-1-1,0 1 0,0-1 0,-2 0 0,-2-36 0,-2 26 14,-1 0 0,-1 1 1,-15-50-1,13 58-50,-1 0 0,-1 0 0,-1 1 1,-1 1-1,-20-29 0,29 45-12,0 1 0,0 0 0,0-1 0,0 1 0,0 0 0,-1 0-1,-3-2 1,5 3-15,1 1 0,0 0 0,-1 0 0,1 0 0,-1-1 0,0 1 0,1 0 0,-1 0 0,1 0 0,-1 0 0,1 0 0,-1 0 0,1 0 0,-1 0 0,1 0 0,-1 0 0,1 0 0,-1 1 0,1-1 0,-1 0 0,1 0 0,-1 0 0,1 1 0,-1-1 0,1 0 0,-1 0 0,1 1 0,-1-1 0,1 1 0,0-1 0,-1 0 0,1 1 0,0-1 0,-1 1 0,1-1-1,0 1 1,0-1 0,-1 1 0,1-1 0,0 1 0,0-1 0,-1 2 0,-1 4 100,0 1 0,1 0 0,0 0 0,0 0 0,0-1 0,1 1 0,-1 0 0,3 14 0,0-6 107,1-1 0,0 1 0,6 16 0,-1-11-2,1 0 1,0-1-1,1 0 0,16 20 1,57 66 263,-38-49-404,-41-51-195,39 49 26,-13-21-4476</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8.896"/>
    </inkml:context>
    <inkml:brush xml:id="br0">
      <inkml:brushProperty name="width" value="0.05" units="cm"/>
      <inkml:brushProperty name="height" value="0.05" units="cm"/>
      <inkml:brushProperty name="color" value="#FF0066"/>
    </inkml:brush>
  </inkml:definitions>
  <inkml:trace contextRef="#ctx0" brushRef="#br0">3 111 11314,'-3'-3'817,"9"-3"527,13-7-384,19-6-304,7-2-184,2 1-552,-5 2-632,7 7 416</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09.279"/>
    </inkml:context>
    <inkml:brush xml:id="br0">
      <inkml:brushProperty name="width" value="0.05" units="cm"/>
      <inkml:brushProperty name="height" value="0.05" units="cm"/>
      <inkml:brushProperty name="color" value="#FF0066"/>
    </inkml:brush>
  </inkml:definitions>
  <inkml:trace contextRef="#ctx0" brushRef="#br0">52 270 10274,'0'0'121,"-1"0"0,1 1-1,0-1 1,0 0 0,-1 0-1,1 0 1,0 0 0,0 0-1,-1 0 1,1 0 0,0 0-1,0 0 1,-1 0 0,1 0-1,0 0 1,0 0 0,-1 0-1,1 0 1,0-1 0,0 1-1,-1 0 1,1 0 0,0 0 0,0 0-1,0 0 1,-1 0 0,1-1-1,0 1 1,0 0 0,0 0-1,0 0 1,-1-1 0,1 1-1,0 0 1,0 0 0,0 0-1,0-1 1,0 1 0,0 0-1,-1 0 1,1-1 0,0 1-1,0 0 1,0 0 0,0-1 0,0 1-1,0 0 1,0 0 0,0-1-1,0 1 1,0 0 0,0 0-1,1-1 1,-1 1 0,0 0-1,0 0 1,0-1 0,0 1-1,0 0 1,9-23 1708,-3 8-879,-3 4-791,-2 0 1,1 0 0,-1-1 0,-1-12 0,0 24-160,0-1 0,0 1 0,0-1 0,0 1 0,0-1 0,0 0 0,0 1 0,0-1 0,0 1 1,-1-1-1,1 1 0,0-1 0,0 1 0,0-1 0,-1 1 0,1-1 0,0 1 0,-1-1 1,1 1-1,0-1 0,-1 1 0,1 0 0,-1-1 0,1 1 0,-1 0 0,1-1 0,0 1 0,-1 0 1,1 0-1,-1-1 0,0 1 0,1 0 0,-1 0 0,1 0 0,-1 0 0,1-1 0,-1 1 1,1 0-1,-1 0 0,1 0 0,-1 0 0,0 0 0,1 1 0,-1-1 0,1 0 0,-1 0 0,1 0 1,-1 0-1,1 1 0,-1-1 0,0 1 0,-2 0 1,1 0 1,-1 1-1,1-1 1,0 1-1,0 0 1,0-1-1,0 1 1,-4 5-1,3-3 27,0 1 0,1 0 0,-1 0 0,1 0 0,0 0-1,1 0 1,-1 1 0,1-1 0,0 0 0,1 1 0,-1-1 0,1 1-1,0-1 1,0 1 0,1-1 0,-1 1 0,1-1 0,0 1 0,4 9 0,-3-11 11,0 0 0,0 0 0,0 0 0,0 0 0,0 0 0,1-1 0,0 1 0,0-1 0,0 0 0,0 0 1,0 0-1,1 0 0,-1 0 0,1-1 0,-1 0 0,1 1 0,0-1 0,0-1 0,0 1 0,1-1 0,-1 1 0,0-1 1,0 0-1,1-1 0,4 1 0,-2-1 12,0 0 1,1-1-1,-1 0 0,0-1 1,1 1-1,-1-1 1,0-1-1,0 1 0,-1-1 1,1-1-1,-1 1 1,1-1-1,-1 0 0,0 0 1,0-1-1,-1 0 1,1 0-1,4-7 0,2-1 26,0-1 0,-2-1 0,0 0 0,0-1 0,-2 0 0,10-22 0,3-23 297,-12 34 210,17-36 1,-26 62-584,1 1 1,-1-1-1,1 1 0,-1 0 1,1-1-1,-1 1 1,1 0-1,-1-1 0,1 1 1,0 0-1,-1 0 1,1 0-1,0 0 0,-1 0 1,1-1-1,0 1 1,-1 0-1,1 0 0,-1 1 1,1-1-1,0 0 1,-1 0-1,1 0 0,0 0 1,-1 0-1,1 1 1,-1-1-1,1 0 0,1 1 1,22 11-550,-19-9 236,51 23-635,-24-9 566</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0.026"/>
    </inkml:context>
    <inkml:brush xml:id="br0">
      <inkml:brushProperty name="width" value="0.05" units="cm"/>
      <inkml:brushProperty name="height" value="0.05" units="cm"/>
      <inkml:brushProperty name="color" value="#FF0066"/>
    </inkml:brush>
  </inkml:definitions>
  <inkml:trace contextRef="#ctx0" brushRef="#br0">325 69 11843,'-3'-6'311,"0"0"1,0 0-1,0 1 1,-1-1-1,0 1 1,0 0 0,-8-7-1,10 10-187,0 0-1,-1 0 1,1 0-1,-1 1 1,0 0-1,0-1 1,1 1-1,-1 0 1,0 0-1,0 0 1,0 1 0,0-1-1,0 1 1,0-1-1,0 1 1,0 0-1,-1 0 1,-3 1-1,-4 2 88,1-1 1,0 1-1,0 0 0,0 1 0,0 1 1,0-1-1,1 1 0,0 1 0,0 0 1,-15 13-1,11-6 81,0 0 1,0 0-1,1 2 1,1-1-1,-14 25 0,22-34-228,0 0 0,0 1-1,1-1 1,0 1-1,0 0 1,0-1 0,1 1-1,-1 0 1,1 9-1,1-11-18,0-1-1,0 1 0,1 0 1,-1-1-1,1 1 0,0-1 1,0 1-1,0-1 0,0 1 1,1-1-1,0 0 0,-1 0 1,1 1-1,0-1 0,0 0 1,5 4-1,0 0 89,0-1 1,0-1-1,0 1 0,0-1 1,1-1-1,11 6 0,51 16 729,-49-19-616,-1 0 0,23 12 0,-40-18-229,-1 1 1,0-1 0,0 0 0,-1 1 0,1-1 0,0 1 0,0-1 0,-1 1-1,1 0 1,-1 0 0,1 0 0,-1 0 0,0 0 0,0 0 0,0 0-1,0 0 1,1 4 0,-1-2-2,-1 0 0,0-1 0,1 1 0,-1 0 0,0 0 0,-1 0 0,1-1 0,-1 1 0,0 0 0,-1 4 0,-1 0-5,0-1-1,0 1 1,-1-1-1,0 0 1,0 0-1,-1-1 0,0 1 1,0-1-1,-1 0 1,1-1-1,-8 6 1,4-3-12,-1-1 0,0 0 0,-1 0 1,0-1-1,0-1 0,-18 7 0,19-8-11,0-2 0,-14 3 0,20-4-43,1-1 1,0 0-1,-1 0 1,1 0-1,-1 0 1,1 0-1,-1-1 0,1 1 1,0-1-1,-1 0 1,-2-1-1,5 1 17,0 1 0,1 0 0,-1-1 0,1 1 1,-1-1-1,0 1 0,1-1 0,-1 1 0,1-1 0,-1 1 0,1-1 0,0 0 0,-1 1 0,1-1 0,-1 0 0,1 1 0,0-1 0,0 0 0,-1 1 0,1-1 0,0 0 0,0 0 0,0 1 0,0-1 1,0 0-1,0 0 0,0 1 0,0-1 0,0 0 0,0 0 0,1-1 0,0-2-163,1-1 0,0 1 1,0 0-1,3-6 0,34-52-1750,48-56-1,-86 117 1933,41-52-891,65-64-1,-73 85 1790,1 1-1,72-46 1,-103 74-592,0 1 0,0 0 0,0 0 0,1 0 0,6-2 0,-10 4-250,-1 0 1,1-1-1,0 1 0,-1 0 0,1 0 0,-1 0 0,1 0 0,0 0 0,-1 0 0,1 0 1,-1 0-1,1 0 0,0 0 0,-1 1 0,1-1 0,-1 0 0,1 0 0,-1 0 0,1 1 1,-1-1-1,1 0 0,-1 1 0,1-1 0,-1 0 0,1 1 0,-1-1 0,1 1 0,-1-1 1,0 1-1,1-1 0,-1 1 0,0-1 0,1 1 0,-1-1 0,0 1 0,0-1 0,1 1 0,-1 0 1,0-1-1,0 1 0,0-1 0,0 1 0,0 0 0,0-1 0,0 1 0,0-1 0,0 2 1,-1 9 176,0-1 1,-1 0-1,0 1 0,-1-1 1,-4 10-1,4-13-95,1 1-1,-1 0 0,1 0 1,1 0-1,-1 0 0,1 0 1,1 0-1,0 1 0,1 14 0,-1-21-98,0-1 0,0 0 0,1 0 0,-1 0 0,0 0 0,1 0 0,-1 0 0,1 0 0,-1 0 0,1 0 0,-1 0 0,1 0 0,0 0 0,-1 0 0,1 0-1,0-1 1,0 1 0,-1 0 0,1 0 0,0-1 0,0 1 0,0-1 0,0 1 0,0-1 0,2 1 0,-1 0-6,0-1 1,0 0 0,0 0-1,0 0 1,0 0 0,0-1-1,0 1 1,0-1-1,0 1 1,0-1 0,-1 0-1,1 1 1,2-2-1,5-3 3,-1-1 0,1 1 0,-1-2-1,10-9 1,-14 12-10,0 0 0,1-1-1,-2 0 1,1 0 0,-1 0-1,1 0 1,-1-1 0,-1 1-1,1-1 1,1-6 0,-3 9-6,0 0 1,-1 0-1,1 0 1,-1 0 0,0-1-1,0 1 1,0 0-1,0 0 1,-1 0-1,1 0 1,-1 0 0,0 0-1,0 0 1,0 0-1,0 0 1,0 0-1,-1 0 1,1 0 0,-1 1-1,0-1 1,-3-3-1,0 1-115,0 1 0,0-1 0,0 1 0,-1 0 0,1 0 0,-1 1 0,0 0 0,0 0 0,-1 0 0,1 1 1,-13-4-1,8 4-775,0 0 1,0 1 0,0 0 0,1 0 0,-1 1 0,-17 2 0,16 1-296</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1.047"/>
    </inkml:context>
    <inkml:brush xml:id="br0">
      <inkml:brushProperty name="width" value="0.05" units="cm"/>
      <inkml:brushProperty name="height" value="0.05" units="cm"/>
      <inkml:brushProperty name="color" value="#FF0066"/>
    </inkml:brush>
  </inkml:definitions>
  <inkml:trace contextRef="#ctx0" brushRef="#br0">5 397 15755,'-2'9'1024,"1"0"0,0 0-1,0 0 1,1 0-1,2 17 1,12 45 1464,-3-18-1453,-4-5-380,11 55 265,-14-87-808,1 0-1,0-1 0,1 1 0,10 19 0,-10-25-65,0 1 0,1-1-1,0 0 1,13 14 0,-19-23-45,0 1 0,1-1 0,0 1 0,-1-1 0,1 1 0,0-1 0,0 0 0,0 0 0,0 0 0,0 0 0,0 0 0,0 0 0,0-1 0,0 1 0,0-1 0,0 1 0,0-1 0,0 0 0,1 0 0,-1 0 0,0 0 0,0 0 0,0 0 0,1 0 0,-1-1 0,0 1 0,0-1 0,0 0 0,0 0 0,0 0 0,0 0 0,3-2 0,0-1-13,-1 0 1,0 0-1,0 0 1,0 0-1,0-1 1,-1 1-1,1-1 1,-1 0-1,-1 0 1,1 0-1,3-10 1,1-6-210,7-37-1,-10 41 93,-1 0 17,4-14-158,11-32-1,-18 62 269,0 0-1,1-1 1,-1 1 0,0 0 0,1 0 0,-1 0 0,1 0 0,-1 0 0,1 0 0,0 1 0,-1-1 0,1 0 0,0 0 0,0 0-1,-1 1 1,1-1 0,2-1 0,-3 2 2,1 0 0,-1 0-1,0 0 1,1 1 0,-1-1-1,1 0 1,-1 0 0,1 0-1,-1 0 1,0 1 0,1-1-1,-1 0 1,0 0 0,1 1-1,-1-1 1,0 0 0,1 1-1,-1-1 1,0 0 0,1 1-1,-1-1 1,0 0 0,0 1-1,0-1 1,1 1 0,-1-1 0,0 1-1,2 5 0,0-1 0,0 1 1,-1 0-1,2 8 0,-1 10 4,5 30 49,-6-49-38,1 0 0,-1-1 0,1 1 0,0 0 0,0 0 0,0-1 0,0 1 0,5 4 0,-7-8-10,1 0-1,0 0 0,0 1 1,0-1-1,0 0 0,0 0 0,0-1 1,0 1-1,0 0 0,0 0 1,1-1-1,-1 1 0,0 0 1,0-1-1,1 1 0,-1-1 1,0 0-1,1 1 0,-1-1 0,0 0 1,1 0-1,-1 0 0,1 0 1,-1 0-1,0 0 0,1 0 1,-1 0-1,0-1 0,1 1 0,-1 0 1,0-1-1,1 1 0,-1-1 1,0 0-1,0 1 0,1-1 1,-1 0-1,0 0 0,1-1 1,2-1 2,0-1 0,0 0 0,0 0 0,0-1 1,-1 1-1,0-1 0,0 0 0,3-8 0,0-1 2,-1-1-1,0 0 0,4-28 0,1-49-88,-8 64-16,-1 32 89,0 1 0,0-1 0,0 0 1,1 0-1,0 0 0,0 0 0,0 0 0,0 0 0,0-1 0,1 1 1,-1-1-1,1 1 0,0-1 0,0 0 0,0 0 0,1 0 1,3 2-1,-4-3 5,0-1 0,0 0 0,1 1 1,-1-1-1,1-1 0,-1 1 0,0 0 1,1-1-1,0 1 0,-1-1 0,1 0 1,-1-1-1,1 1 0,-1 0 0,4-2 1,-2 1-9,-1-1 1,1 0-1,-1 0 1,1 0-1,-1-1 1,0 1-1,0-1 1,0 0-1,6-6 1,-1-2-22,1 0 0,-2-1 0,0 0 0,0 0-1,-1-1 1,8-19 0,-10 18-40,0-1 0,-1 0-1,0 1 1,-2-2 0,1 1 0,-2 0-1,0 0 1,-1-1 0,-1 1 0,0 0-1,-1-1 1,0 1 0,-8-22 0,0 2-35,-3 2 1,0-1-1,-2 2 0,-31-50 1,42 77 101,3 2 4,0 1 0,0-1 0,-1 1 0,1-1 0,-1 1 1,0 0-1,0 0 0,0 0 0,0 0 0,0 0 0,0 0 0,0 1 0,-1-1 0,1 0 0,0 1 0,-6-2 0,8 3 3,-1 0 0,0 0 1,1-1-1,-1 1 1,0 0-1,1 0 1,-1 0-1,0 1 0,1-1 1,-1 0-1,1 0 1,-1 0-1,0 0 1,1 1-1,-1-1 0,0 0 1,1 0-1,-1 1 1,1-1-1,-1 1 1,1-1-1,-1 0 0,0 2 1,0-1 6,0 0 0,0 1 1,0-1-1,0 1 0,1-1 1,-1 1-1,0-1 0,1 1 1,-1 2-1,0 3 55,0 1 0,0-1-1,1 14 1,1-6 62,1-1 0,1 1-1,0-1 1,1 0 0,1 0 0,10 23-1,2-3 280,31 46-1,-34-59-272,2 0 0,19 20 1,-25-31-107,0 0 0,1 0 1,0-1-1,1-1 0,17 10 0,-28-17-26,0-1 0,0 1 0,0-1-1,0 1 1,0-1 0,0 1 0,0-1-1,0 0 1,0 0 0,0 0-1,1 1 1,-1-1 0,0 0 0,0 0-1,0-1 1,0 1 0,0 0-1,1 0 1,-1-1 0,0 1 0,0 0-1,0-1 1,1 0 0,0 0-4,-1 0 1,1-1 0,-1 1 0,1-1-1,-1 1 1,0-1 0,0 1-1,0-1 1,0 0 0,0 0-1,0 0 1,1-1 0,1-6-40,-1 1 0,0-1-1,0 0 1,1-15 0,-3-8-154,0 24 146,-1 1 0,1-1 0,1 0 0,0 1 1,0-1-1,0 1 0,5-15 0,-5 22 51,-1-1 1,0 1-1,0-1 1,0 1-1,1-1 1,-1 1-1,0-1 1,0 0-1,1 1 1,-1 0-1,0-1 1,1 1-1,-1-1 1,1 1-1,-1-1 1,1 1-1,-1 0 1,1-1-1,-1 1 1,1 0-1,-1-1 1,1 1-1,-1 0 1,1 0-1,-1 0 0,1-1 1,0 1-1,-1 0 1,1 0-1,-1 0 1,1 0-1,0 0 1,-1 0-1,1 0 1,-1 0-1,1 1 1,0-1-1,-1 0 1,1 0-1,-1 0 1,2 1-1,-1 0 6,1 0 0,0 1 0,-1-1 0,1 0 0,-1 1 0,0 0 0,1-1 0,-1 1 0,0 0 0,0-1 0,1 3 0,0 2 19,0-1 0,0 1 0,0 0 0,-1 0-1,0 0 1,0 0 0,-1 0 0,1 0 0,-2 0 0,1 0 0,0 0 0,-1 0-1,0 0 1,-3 9 0,-3 6-104,-1 0 0,-17 31-1,20-41-98,4-29-4585,7-3 2257,6-7 811</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1.434"/>
    </inkml:context>
    <inkml:brush xml:id="br0">
      <inkml:brushProperty name="width" value="0.05" units="cm"/>
      <inkml:brushProperty name="height" value="0.05" units="cm"/>
      <inkml:brushProperty name="color" value="#FF0066"/>
    </inkml:brush>
  </inkml:definitions>
  <inkml:trace contextRef="#ctx0" brushRef="#br0">0 0 15371,'13'22'1641,"-1"2"1023,-4-2-95,0-3-1121,2-3-400,-1-5-584,4-3-248,-2-3-296,-1-2-456,-1-6-824,-3-5-928,5-6-3298,-7-7 3354</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1.836"/>
    </inkml:context>
    <inkml:brush xml:id="br0">
      <inkml:brushProperty name="width" value="0.05" units="cm"/>
      <inkml:brushProperty name="height" value="0.05" units="cm"/>
      <inkml:brushProperty name="color" value="#FF0066"/>
    </inkml:brush>
  </inkml:definitions>
  <inkml:trace contextRef="#ctx0" brushRef="#br0">1 211 10338,'1'-8'586,"0"0"-1,1 0 1,0 1-1,1-1 1,-1 1-1,2 0 1,5-11-1,33-44 1001,-30 47-1314,-2 0-1,0 0 1,8-17-1,-17 32 655,1 4-622,-1 8 32,2 27 521,1-1 0,2 1 0,2-1 0,1-1 0,19 47 0,-12-42-449,2-1-1,3-1 1,0 0 0,34 44-1,-52-80-382,2 3 11,0 0-1,1 0 0,0-1 1,9 9-1,-14-14-33,0 0 0,0 0 0,1 0 0,-1-1 0,0 1 0,1 0-1,-1 0 1,1-1 0,-1 1 0,1-1 0,-1 1 0,1-1 0,-1 0 0,1 1-1,-1-1 1,1 0 0,0 0 0,-1 0 0,1 0 0,-1-1 0,1 1 0,-1 0-1,1-1 1,-1 1 0,1 0 0,-1-1 0,1 0 0,-1 1 0,0-1-1,3-2 1,0 0-11,0-1-1,-1 0 1,1 1-1,-1-2 0,0 1 1,0 0-1,-1-1 1,5-8-1,14-43-255,-15 39 150,24-68-416,-25 76 500,-5 8 31,1 1 0,-1 0 0,0 0 0,0 0 0,0 0 0,0 0 0,0 0 0,0 0 0,1 0 0,-1 0 0,0 0 0,0 0 0,0 0 0,0 0 0,0 0 0,0 0 0,0 0 0,1 1 0,-1-1 0,0 0 0,0 0 0,0 0 0,0 0 0,0 0 1,0 0-1,0 0 0,0 0 0,0 0 0,0 0 0,1 0 0,-1 0 0,0 1 0,0-1 0,0 0 0,0 0 0,0 0 0,0 0 0,0 0 0,0 0 0,0 0 0,0 1 0,0-1 0,4 21 85,-2-11 16,0-6-81,-1-1-1,1 0 1,0 0 0,0 0 0,1-1-1,-1 1 1,1 0 0,-1-1 0,1 1-1,0-1 1,0 0 0,-1 0 0,2 0-1,-1 0 1,0-1 0,0 1 0,1-1-1,-1 0 1,0 0 0,1 0 0,-1 0 0,1-1-1,0 1 1,-1-1 0,1 0 0,3 0-1,-6-1-85,0 1 0,-1 0 0,1 0-1,0-1 1,0 1 0,-1 0 0,1-1-1,0 1 1,0-1 0,-1 1 0,1-1-1,0 1 1,-1-1 0,1 1 0,-1-1-1,1 1 1,-1-1 0,1 0 0,-1 0 0,1 1-1,-1-1 1,0 0 0,1 0 0,-1 1-1,0-1 1,0-1 0,3-24-3728,-3 12 2092,4-8 438</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2.239"/>
    </inkml:context>
    <inkml:brush xml:id="br0">
      <inkml:brushProperty name="width" value="0.05" units="cm"/>
      <inkml:brushProperty name="height" value="0.05" units="cm"/>
      <inkml:brushProperty name="color" value="#FF0066"/>
    </inkml:brush>
  </inkml:definitions>
  <inkml:trace contextRef="#ctx0" brushRef="#br0">0 427 12611,'2'-12'760,"0"-2"192,10-5-496,6 0-208,-6-9-512,4 2-360,0-5-2569,-2-3 2001</inkml:trace>
  <inkml:trace contextRef="#ctx0" brushRef="#br0" timeOffset="1">116 0 9874,'-2'0'2371,"0"7"-668,2 4-716,1 0-1,0-1 0,0 1 0,1 0 1,4 14-1,21 54 1722,-27-79-2707,22 49 1661,46 80 0,-20-44-1231,-42-72-531,0 0 1,-1 0 0,4 16-1,1 19-4519,-8-38 2050,0-6 989</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2.622"/>
    </inkml:context>
    <inkml:brush xml:id="br0">
      <inkml:brushProperty name="width" value="0.05" units="cm"/>
      <inkml:brushProperty name="height" value="0.05" units="cm"/>
      <inkml:brushProperty name="color" value="#FF0066"/>
    </inkml:brush>
  </inkml:definitions>
  <inkml:trace contextRef="#ctx0" brushRef="#br0">3 170 11827,'-1'1'213,"1"-1"0,-1 1 0,1 0 1,0 0-1,0 0 0,0 0 0,-1 0 0,1 0 1,0 0-1,0 0 0,0 0 0,0 0 1,1 0-1,-1 0 0,0 0 0,0 0 1,1 0-1,-1 0 0,0 0 0,1 0 1,-1 0-1,1 0 0,0 0 0,0 0-22,0 0 0,0 0 0,0 0 0,1 0 0,-1-1 0,0 1 0,0 0 0,1-1 0,-1 1 0,1-1 0,-1 0 0,0 1 0,1-1 0,1 0 0,5 0 279,0 0 0,-1 0 0,1-1 0,14-3 0,9-3-114,0-2-1,-1-2 1,-1 0 0,32-18-1,-57 27-350,0 0 0,0-1 0,0 0 0,0 0 0,0 0 0,0 0 0,-1-1 0,6-6 0,-8 8-3,1 0 1,-1-1-1,0 1 1,0 0-1,0-1 1,0 1-1,-1-1 1,1 1-1,0-1 1,-1 1-1,0-1 1,0 0-1,0 1 1,0-1-1,0 0 0,0 1 1,-1-4-1,-2-3 0,2 4 0,-1 1 0,1-1 1,0 0-1,0-6 0,1 11-1,0-1-1,0 1 0,0 0 0,0-1 0,0 1 0,0-1 1,0 1-1,0 0 0,1-1 0,-1 1 0,0-1 1,0 1-1,0 0 0,0-1 0,1 1 0,-1 0 0,0-1 1,0 1-1,1 0 0,-1-1 0,0 1 0,1 0 1,0-1-1,-1 1-1,1 0 1,0 0 0,-1 0 0,1 0 0,0 0 0,-1 0 0,1 0 0,0 0 0,-1 0 0,1 0 0,0 0 0,-1 1 0,1-1 0,0 0 0,-1 0 0,1 1 0,0 0-1,11 5 17,-1 0 0,0 2 0,0-1 0,-1 2 0,13 12 0,43 53 529,-49-54-243,-1 2 0,-1-1 0,-1 2 1,12 27-1,-20-38-215,-2 0 0,0 0 0,0 0 0,-1 1 1,-1-1-1,0 1 0,-1 0 0,0 0 0,-1 0 0,-2 21 0,-1-10-8,-1-1 0,-2 0 0,-9 27 0,11-39-61,-1 0 1,0 0-1,0-1 1,-1 0 0,-1 0-1,0 0 1,0-1 0,-12 12-1,17-18-15,-1-1 1,0 1-1,0-1 0,0 0 0,-1 0 0,1 0 1,0 0-1,-1-1 0,0 1 0,1-1 0,-1 0 1,0 0-1,1 0 0,-7 0 0,7-1-1,0 0 0,0 0 0,0-1 0,0 1 0,0-1 0,0 0 0,0 0-1,0 0 1,0 0 0,0 0 0,1-1 0,-1 1 0,0-1 0,1 0 0,-1 1 0,1-1-1,0-1 1,-3-1 0,1-1 0,0 0-1,0 0 1,0 0-1,1-1 1,0 1-1,0-1 1,0 0-1,1 0 1,0 0-1,0 0 1,-2-10-1,3 6-2,0 0-1,1 0 1,0 1-1,0-1 1,1 0-1,4-19 1,2 7-105,0-1-1,2 1 1,0 1 0,2-1 0,20-30 0,76-93-3722,-102 139 3524,37-46-1041</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3.007"/>
    </inkml:context>
    <inkml:brush xml:id="br0">
      <inkml:brushProperty name="width" value="0.05" units="cm"/>
      <inkml:brushProperty name="height" value="0.05" units="cm"/>
      <inkml:brushProperty name="color" value="#FF0066"/>
    </inkml:brush>
  </inkml:definitions>
  <inkml:trace contextRef="#ctx0" brushRef="#br0">35 0 21453,'-3'27'2536,"-5"-2"1529,4-7-2289,-4-7-335,0-11-1593,5 0-1633,3-33 1201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5.199"/>
    </inkml:context>
    <inkml:brush xml:id="br0">
      <inkml:brushProperty name="width" value="0.05" units="cm"/>
      <inkml:brushProperty name="height" value="0.05" units="cm"/>
      <inkml:brushProperty name="color" value="#FF0066"/>
    </inkml:brush>
  </inkml:definitions>
  <inkml:trace contextRef="#ctx0" brushRef="#br0">78 584 12595,'-7'5'680,"1"-1"0,1 1 1,-1 1-1,1-1 1,0 1-1,0 0 0,0 0 1,1 1-1,0-1 0,0 1 1,1 0-1,-4 11 1,5-13-470,0 0 0,1 0-1,0 0 1,0 0 0,0 0 0,1 0 0,-1 0 0,1 1 0,1-1 0,-1 0 0,1 0 0,0 0 0,0 0 0,0 0 0,0 0 0,1 0 0,0 0 0,0 0 0,4 5 0,-4-7-181,0-1 1,0 0 0,0 1-1,0-1 1,0 0 0,0 0-1,1-1 1,-1 1-1,1 0 1,-1-1 0,1 1-1,-1-1 1,1 0 0,0 0-1,0 0 1,0 0-1,0-1 1,0 1 0,-1-1-1,1 1 1,0-1 0,0 0-1,0 0 1,0-1 0,0 1-1,5-2 1,-1 1-43,-1-1-1,0 0 1,0-1 0,0 0 0,-1 0-1,1 0 1,-1 0 0,1-1 0,-1 0-1,0 0 1,7-8 0,-3 2-197,-1-1 1,0-1-1,0 0 1,-1 0-1,-1 0 1,0-1-1,-1 0 1,0 0-1,-1-1 1,0 1-1,-1-1 0,-1 0 1,0 0-1,0-16 1,-2 8 44,-1-1-1,0 1 1,-2 0 0,-1 0 0,-1 0-1,0 1 1,-2-1 0,-11-24 0,-9-10 168,-3 2 1,-3 2 0,-41-54-1,69 100 38,2 1 70,0 1 0,0 0 0,0 1 0,-1-1 0,1 0 0,-7-4 0,10 8-92,0 0 0,-1 0 0,1 0 0,0 0 0,0-1 0,0 1 0,0 0 0,0 0 1,0 0-1,-1 0 0,1 0 0,0 0 0,0 0 0,0 0 0,0 0 0,-1 0 0,1 0 0,0 0 0,0 0 0,0 0 1,-1 0-1,1 0 0,0 0 0,0 0 0,0 0 0,0 0 0,-1 0 0,1 0 0,0 0 0,0 0 0,0 0 0,0 0 1,-1 0-1,1 0 0,0 0 0,0 0 0,0 0 0,0 1 0,0-1 0,-1 0 0,1 0 0,0 0 0,0 0 0,0 0 1,0 1-1,0-1 0,0 0 0,0 0 0,0 0 0,0 0 0,-1 1 0,2 10 802,3 4-363,0 0 0,1-1 0,1 1 0,0-1 0,16 25 0,-4-11 313,36 42 0,-33-46-588,1-1 0,1-1 0,1-1 0,1-1 1,1-1-1,0-1 0,2-2 0,0-1 0,36 15 1,-53-26-280,-8-3-43,0-1-1,-1 1 1,1 0-1,0 0 1,-1 0-1,1 1 1,-1-1-1,0 1 1,1-1-1,2 4 1,-6-5-118,1 1 0,-1-1 0,1 1 0,-1-1 0,1 0 1,-1 1-1,0-1 0,1 1 0,-1-1 0,0 0 0,1 0 0,-1 1 0,0-1 1,-1 0-1,-3 1-938,-1 0 0,0-1 1,-9 0-1,-19-4 1721,-5-4-201</inkml:trace>
  <inkml:trace contextRef="#ctx0" brushRef="#br0" timeOffset="1">95 448 12275,'14'-4'5324,"1"-3"-3464,13-14-399,35-37 1390,6-5-502,-61 57-2107,0 1 0,0-1 0,1 1 0,0 1 0,0 0 1,0 0-1,12-3 0,-14 5-133,0 1 0,0 1 1,0-1-1,0 1 1,1 0-1,-1 1 0,0 0 1,0 0-1,0 0 0,-1 1 1,10 3-1,2 2 100,-1 1-1,-1 0 1,18 11 0,-16-4-158,-12-9-44,-13-10 15,-2-3-22,0 0 1,1 0 0,-1-1-1,2 0 1,-1-1 0,1 1-1,1-1 1,-1-1 0,2 1-1,-1-1 1,1 0 0,1-1-1,0 1 1,0-1 0,-3-18-1,6 23-101,0 1-1,1-1 0,0 0 1,0 1-1,0-1 0,1 0 0,-1 0 1,1 1-1,1-1 0,2-7 1,-3 9-426,1 0 1,0 1 0,0 0-1,-1-1 1,2 1 0,-1 0-1,0 0 1,1 0 0,-1 0-1,1 1 1,0-1 0,0 1 0,0-1-1,0 1 1,0 0 0,6-2-1,5-2-1281,-4 2-489,0 0-1,10-6 1,-4-1 219</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7.502"/>
    </inkml:context>
    <inkml:brush xml:id="br0">
      <inkml:brushProperty name="width" value="0.05" units="cm"/>
      <inkml:brushProperty name="height" value="0.05" units="cm"/>
      <inkml:brushProperty name="color" value="#FF0066"/>
    </inkml:brush>
  </inkml:definitions>
  <inkml:trace contextRef="#ctx0" brushRef="#br0">21 390 8978,'-17'-20'2695,"17"19"-2612,-1 1-1,1 0 0,0-1 1,-1 1-1,1-1 1,0 1-1,0 0 0,-1-1 1,1 1-1,0-1 1,0 1-1,0-1 0,0 1 1,0-1-1,0 1 0,0-1 1,0 1-1,0-1 1,0 1-1,0-1 0,0 1 1,0 0-1,0-1 0,0 1 1,0-1-1,0 1 1,0-1-1,1 1 0,-1-1 1,0 1-1,0 0 0,1-1 1,-1 1-1,0-1 1,1 1-1,-1 0 0,0-1 1,1 1-1,-1 0 0,0-1 1,1 1-1,-1 0 1,1 0-1,-1 0 0,1-1 1,-1 1-1,0 0 1,1 0-1,-1 0 0,1 0 1,-1 0-1,1 0 0,3-1 220,0 1-1,1 0 1,-1 0-1,0 0 0,0 1 1,0-1-1,0 1 0,5 1 1,33 15 1100,-16-7-778,7 0-222,0-1 0,1-1 0,1-2 0,-1-1 0,1-2 0,0-2 1,0 0-1,34-6 0,8-5 200,0-2 1,114-36-1,64-42 558,-6-18-396,-10 5-437,-215 93-1142,45-11-1,-49 15-1415,4-4 763</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8.188"/>
    </inkml:context>
    <inkml:brush xml:id="br0">
      <inkml:brushProperty name="width" value="0.05" units="cm"/>
      <inkml:brushProperty name="height" value="0.05" units="cm"/>
      <inkml:brushProperty name="color" value="#FF0066"/>
    </inkml:brush>
  </inkml:definitions>
  <inkml:trace contextRef="#ctx0" brushRef="#br0">14 1 12371,'-1'0'150,"0"0"1,0 1-1,1-1 1,-1 0-1,0 1 0,1-1 1,-1 0-1,0 1 1,1-1-1,-1 1 1,1-1-1,-1 1 1,1-1-1,-1 1 1,1 0-1,-1-1 1,1 1-1,0-1 1,-1 1-1,1 0 1,0-1-1,-1 1 1,1 0-1,0 0 0,0-1 1,0 1-1,-1 0 1,1 0-1,0-1 1,0 1-1,0 0 1,1 0-1,-1 4 212,1 0 0,0 0 0,0 0 0,1 5-1,0-5 125,16 58 1785,22 81 71,-36-128-2282,0-1 0,1 1 1,0-1-1,2-1 0,7 16 0,-6-22-477,-8-8 375,1 0 0,-1 0 0,0 0 0,0 0 0,0 0 0,1 0 1,-1 0-1,0-1 0,0 1 0,0 0 0,1 0 0,-1 0 0,0 0 0,0 0 1,0 0-1,0-1 0,0 1 0,1 0 0,-1 0 0,0 0 0,0 0 0,0-1 0,0 1 1,0 0-1,0 0 0,0 0 0,0-1 0,0 1 0,0 0 0,1-1 0,1-22-2473,-3 5 1137,0 1-1,-1-1 1,-1 0 0,-5-20 0,-6-8 170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8.527"/>
    </inkml:context>
    <inkml:brush xml:id="br0">
      <inkml:brushProperty name="width" value="0.05" units="cm"/>
      <inkml:brushProperty name="height" value="0.05" units="cm"/>
      <inkml:brushProperty name="color" value="#FF0066"/>
    </inkml:brush>
  </inkml:definitions>
  <inkml:trace contextRef="#ctx0" brushRef="#br0">0 1 7826,'0'1'1312,"6"6"1232,9 4-295,8 8-265,4-2-111,7-4-49,-3 1-159,6-6-601,-2 0-272,-2 0-496,-1-2-176,-4-1-168,-3-2-256,-6-4-664,-3-4-673,-8-9-655,-1-5 239,0-5 945</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8.912"/>
    </inkml:context>
    <inkml:brush xml:id="br0">
      <inkml:brushProperty name="width" value="0.05" units="cm"/>
      <inkml:brushProperty name="height" value="0.05" units="cm"/>
      <inkml:brushProperty name="color" value="#FF0066"/>
    </inkml:brush>
  </inkml:definitions>
  <inkml:trace contextRef="#ctx0" brushRef="#br0">2 1 13827,'-1'14'1424,"2"3"1065,4 4-217,8 4-431,4 4-249,2 1-472,3 3-264,-3-4-487,2-1-177,-4-4-96,-1-2-136,-2-1-625,-2-5-295,2-9-1544,2-3-241,1-11 1401</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9.273"/>
    </inkml:context>
    <inkml:brush xml:id="br0">
      <inkml:brushProperty name="width" value="0.05" units="cm"/>
      <inkml:brushProperty name="height" value="0.05" units="cm"/>
      <inkml:brushProperty name="color" value="#FF0066"/>
    </inkml:brush>
  </inkml:definitions>
  <inkml:trace contextRef="#ctx0" brushRef="#br0">129 89 12923,'-6'1'456,"0"0"0,1 0 0,-1 1 0,0 0 1,1 0-1,-1 0 0,1 1 0,0 0 0,0 0 0,0 0 1,0 1-1,1 0 0,-1 0 0,1 0 0,-7 9 0,6-7-325,0 1 0,1-1-1,0 1 1,1 0-1,-1 0 1,1 0 0,1 0-1,-1 1 1,1-1-1,0 1 1,0 12 0,1-18-106,1 0 1,0 1-1,0-1 1,0 0-1,0 0 1,1 0 0,-1 0-1,1 0 1,-1 0-1,1 0 1,0 0-1,-1 0 1,1 0 0,0 0-1,0-1 1,0 1-1,1 0 1,2 2-1,-2-2-7,0 0 0,0-1 0,1 1 0,-1-1 0,0 0 0,1 1 0,-1-1 0,1 0 0,0-1 0,-1 1 0,1 0 0,4-1 0,1 1-9,0-1 0,0 0-1,0-1 1,-1 0 0,1 0 0,0-1 0,-1 1 0,1-2 0,7-2 0,-7 1-3,0 0 0,0-1 0,0 0-1,0 0 1,-1-1 0,0 0 0,0 0 0,8-9 0,-11 9 2,0 1-1,0 0 1,0-1 0,-1 0-1,0 0 1,0 0 0,-1 0-1,1 0 1,-1-1 0,-1 1 0,3-14-1,-4 19 11,0-1 0,0 1-1,0-1 1,0 1 0,0-1-1,1 1 1,-1-1 0,1 1-1,-1 0 1,1-1 0,-1 1-1,1 0 1,0-1 0,0 1-1,0 0 1,0 0 0,0 0-1,1-2 1,-1 3 46,1-1 1,-1 1-1,1-1 0,-1 1 0,1-1 1,0 1-1,-1 0 0,1 0 0,-1 0 1,1 0-1,0 0 0,-1 0 0,1 1 1,-1-1-1,1 0 0,-1 1 0,2 0 1,4 0 77,-1 1 1,1 0 0,-1 1 0,0 0 0,0 0-1,0 0 1,-1 0 0,1 1 0,-1 0 0,0 0-1,0 0 1,8 9 0,-11-9-131,1-1 1,0 1-1,0-1 1,0 0-1,0 0 1,0-1-1,1 1 1,4 2 0,-7-4-13,1-1 1,-1 1 0,0-1-1,1 1 1,-1-1 0,0 0-1,1 1 1,-1-1 0,1 0-1,-1 0 1,0 0 0,1 0-1,-1 0 1,1 0 0,-1-1-1,0 1 1,1 0 0,-1-1-1,1 1 1,-1-1 0,0 1-1,0-1 1,1 0 0,-1 0-1,0 1 1,0-1 0,0 0-1,2-2 1,3-3 1,-1-2-1,1 1 1,-1-1 0,-1 0-1,0 0 1,0 0 0,0 0-1,-1-1 1,0 0 0,2-10-1,-1 4 16,13-28-1,-17 42-13,1-1 1,0 0 0,0 0 0,0 1 0,0-1-1,0 1 1,1-1 0,-1 1 0,0-1 0,1 1-1,-1 0 1,1 0 0,-1 0 0,1-1 0,-1 1-1,1 1 1,0-1 0,0 0 0,-1 0 0,1 1-1,0-1 1,0 1 0,2-1 0,-1 1 15,1 0 0,-1 1 0,0-1 1,0 1-1,0 0 0,0 0 0,0 0 0,0 0 1,0 0-1,0 1 0,0-1 0,-1 1 0,4 3 1,6 3 125,-2 0-964,0-1 0,0-1 1,1 1-1,0-1 0,19 6 0,-8-4-907</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19.670"/>
    </inkml:context>
    <inkml:brush xml:id="br0">
      <inkml:brushProperty name="width" value="0.05" units="cm"/>
      <inkml:brushProperty name="height" value="0.05" units="cm"/>
      <inkml:brushProperty name="color" value="#FF0066"/>
    </inkml:brush>
  </inkml:definitions>
  <inkml:trace contextRef="#ctx0" brushRef="#br0">2 83 15971,'-2'-5'1177,"7"-1"543,5-4-1096,2-1-216,6-3-1216,-1 1-528,15-10 680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0.090"/>
    </inkml:context>
    <inkml:brush xml:id="br0">
      <inkml:brushProperty name="width" value="0.05" units="cm"/>
      <inkml:brushProperty name="height" value="0.05" units="cm"/>
      <inkml:brushProperty name="color" value="#FF0066"/>
    </inkml:brush>
  </inkml:definitions>
  <inkml:trace contextRef="#ctx0" brushRef="#br0">17 168 14843,'34'57'2702,"-8"-14"-168,25 56 0,-48-91-2472,1 1-1,-1-1 1,-1 0 0,0 1 0,0-1-1,-1 1 1,0 0 0,0 0 0,-1 14-1,0-22-59,0-1-1,0 1 1,0-1-1,0 1 1,0 0-1,0-1 0,-1 1 1,1-1-1,0 1 1,0-1-1,0 1 1,-1-1-1,1 1 1,0-1-1,0 1 1,-1-1-1,1 1 1,0-1-1,-1 1 0,1-1 1,-1 1-1,1-1 1,0 0-1,-1 1 1,1-1-1,-2 1 1,1-1-2,1 0 0,-1 0 1,0 0-1,0-1 1,0 1-1,1 0 0,-1 0 1,0 0-1,0-1 1,1 1-1,-1 0 1,0-1-1,1 1 0,-1-1 1,0 1-1,0-2 1,-4-1-25,1-2 0,0 1 1,1 0-1,-6-8 0,-6-14-138,1 0 0,1-1 0,2 0-1,0 0 1,2-2 0,1 1-1,2-1 1,-6-50 0,11 70 132,1 0 0,0 0 0,0 0 0,1 0 0,0 0 0,1 0 0,3-12 0,-4 17 37,1 1 1,-1-1-1,1 0 0,0 1 1,0 0-1,0 0 1,0-1-1,1 1 0,-1 0 1,1 1-1,0-1 1,0 0-1,0 1 1,0 0-1,0-1 0,0 1 1,1 0-1,-1 1 1,6-3-1,-3 2 91,1 1 0,-1-1-1,1 1 1,0 1 0,-1-1 0,1 1 0,0 0-1,-1 1 1,1 0 0,0 0 0,-1 0 0,1 0-1,-1 1 1,1 1 0,-1-1 0,8 5-1,-10-5-1,-1 0 0,1 0-1,-1 0 1,1 1 0,-1-1-1,0 1 1,0 0-1,0 0 1,-1 0 0,1 0-1,-1 0 1,0 1-1,1-1 1,-2 1 0,1-1-1,0 1 1,-1 0-1,1 0 1,-1 0 0,0 0-1,0 0 1,-1 0 0,1 0-1,-1 0 1,0 0-1,0 0 1,-2 7 0,1-5-63,0-1 1,-1 0 0,0 1 0,0-1 0,0 0 0,-1-1 0,0 1 0,0 0 0,0-1-1,0 1 1,-1-1 0,0 0 0,0 0 0,-7 5 0,6-5-169,-1 0-1,1 0 1,-1-1 0,0 0 0,-1 0-1,1 0 1,0-1 0,-1 0-1,1 0 1,-1 0 0,-9 0 0,15-2 2,0 0 1,0 1 0,0-1 0,0 0-1,0 0 1,0 0 0,-1 0 0,1 0 0,0-1-1,0 1 1,0 0 0,0 0 0,0-1-1,0 1 1,0-1 0,0 1 0,0-1-1,0 1 1,0-1 0,0 0 0,0 1-1,1-1 1,-1 0 0,0 0 0,0 1-1,1-1 1,-1 0 0,0 0 0,1 0 0,-1 0-1,0-1 1,-2-28-1351</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0.448"/>
    </inkml:context>
    <inkml:brush xml:id="br0">
      <inkml:brushProperty name="width" value="0.05" units="cm"/>
      <inkml:brushProperty name="height" value="0.05" units="cm"/>
      <inkml:brushProperty name="color" value="#FF0066"/>
    </inkml:brush>
  </inkml:definitions>
  <inkml:trace contextRef="#ctx0" brushRef="#br0">46 333 15875,'-12'22'2706,"-11"26"1311,21-43-3721,0 0 1,0 1-1,1-1 1,0 0-1,0 0 1,0 1-1,1 7 0,0-11-268,0 0 1,0 0-1,0 0 0,1 0 0,-1-1 0,1 1 0,-1 0 1,1 0-1,0-1 0,-1 1 0,1-1 0,0 1 0,0 0 0,0-1 1,1 0-1,-1 1 0,0-1 0,0 0 0,1 1 0,-1-1 0,1 0 1,-1 0-1,1 0 0,-1 0 0,1 0 0,0-1 0,0 1 1,-1 0-1,1-1 0,0 0 0,0 1 0,-1-1 0,1 0 0,0 0 1,3 0-1,1 0-9,0 0 1,0 0-1,0-1 1,0 0-1,0-1 1,0 1-1,0-1 1,-1 0 0,1 0-1,5-4 1,-6 3 43,-1 0 0,1 0 0,-1 0 0,0 0 0,0-1 0,-1 1 1,1-1-1,-1 0 0,6-8 0,-9 10-44,1 1 1,0 0 0,-1-1-1,1 1 1,-1-1-1,1 1 1,-1-1-1,0 1 1,0-1-1,1 1 1,-1-1-1,0 1 1,0-1-1,-1 1 1,1-1-1,0 1 1,0-1-1,-1 1 1,1-1-1,-1 1 1,1 0-1,-1-1 1,0 1-1,1 0 1,-1-1 0,0 1-1,0 0 1,0 0-1,0 0 1,0-1-1,0 1 1,0 0-1,0 1 1,-1-1-1,1 0 1,-3-1-1,-3-2-141,0 1 0,0 0 0,-1 0-1,1 1 1,-1 0 0,-9-2 0,11 4-507,0-1 1,0 0-1,0-1 1,1 0-1,-1 0 1,1 0 0,-1 0-1,1-1 1,0 0-1,-5-4 1,4 0-1103</inkml:trace>
  <inkml:trace contextRef="#ctx0" brushRef="#br0" timeOffset="1">169 0 18300,'11'26'1520,"1"-3"937,2 4-161,-2 2-503,1-2-425,1 3-648,-1-2-224,-2 1-384,0-1-32,-3-2-248,-1-1-328,0-6-1072,1-3-481,7-7 3122,-3-1-1610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1.001"/>
    </inkml:context>
    <inkml:brush xml:id="br0">
      <inkml:brushProperty name="width" value="0.05" units="cm"/>
      <inkml:brushProperty name="height" value="0.05" units="cm"/>
      <inkml:brushProperty name="color" value="#FF0066"/>
    </inkml:brush>
  </inkml:definitions>
  <inkml:trace contextRef="#ctx0" brushRef="#br0">99 211 15163,'0'0'0,"-2"-4"682,0 0 0,0 0-1,0 1 1,0-1-1,-1 1 1,-4-6 0,6 9-558,0-1 1,0 1 0,0-1 0,1 1-1,-1-1 1,0 1 0,0-1 0,0 1-1,0 0 1,0-1 0,0 1 0,0 0-1,0 0 1,0 0 0,0 0 0,0 0-1,0 0 1,0 0 0,0 0 0,0 0 0,0 1-1,0-1 1,0 0 0,0 1 0,0-1-1,0 1 1,0-1 0,0 1 0,0-1-1,1 1 1,-1-1 0,0 1 0,0 0-1,0 0 1,-3 3-19,0 0 0,0 0-1,0 0 1,1 0 0,-1 1 0,1 0-1,0-1 1,1 1 0,-1 0 0,1 0-1,0 1 1,0-1 0,1 0 0,-1 1-1,1-1 1,-1 12 0,2-13-104,0 1-1,0 0 1,1-1 0,-1 1 0,1-1-1,0 1 1,0-1 0,1 1-1,-1-1 1,1 0 0,0 0 0,0 0-1,0 0 1,1 0 0,0 0-1,-1 0 1,1-1 0,0 1-1,1-1 1,6 5 0,-8-5-14,1-1 0,0-1 0,-1 1 0,1 0 0,0-1 0,0 1 0,1-1 0,-1 0 0,0 0 0,0 0 0,0 0 0,6 0 0,-7-2-1,1 1 0,0 0 1,-1-1-1,1 0 1,0 1-1,-1-1 1,1 0-1,-1-1 0,1 1 1,-1 0-1,0-1 1,0 1-1,1-1 1,-1 0-1,3-2 1,0-2 4,0 0 0,0-1 1,0 1-1,-1-1 0,0 0 1,0 0-1,-1 0 0,5-15 1,5-9 46,-13 31-39,0-1 0,1 0 0,-1 1 0,0-1 0,1 0 0,-1 1-1,0-1 1,1 1 0,-1-1 0,1 1 0,-1-1 0,1 1 0,-1-1 0,1 1 0,-1-1 0,1 1 0,-1 0-1,1-1 1,0 1 0,-1 0 0,1-1 0,-1 1 0,1 0 0,0 0 0,-1 0 0,1 0 0,0 0-1,1-1 1,0 2-2,0 0-1,1-1 0,-1 1 0,0 0 0,0 0 1,0 0-1,3 2 0,-4-2 13,1 0 1,0 0-1,0 0 1,0 0-1,1 0 0,-1 0 1,0-1-1,0 1 1,0-1-1,4 1 1,-2-2 66,-1 1 0,0-1 1,0 0-1,0 0 0,0 0 1,0 0-1,0-1 1,0 0-1,5-3 0,25-22 658,-20 16-455,26-24 434,31-24 656,-59 51-1128,1 0 1,-1 1-1,2 1 0,21-9 0,-22 10-327,-1 0 1,13-6-1,-21 9-326,1 0 0,-1 0 0,0-1 0,1 1 0,-1-1 0,-1 0 0,1 1 0,0-1 0,-1-1 0,4-4 0,0-12-1394</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1.498"/>
    </inkml:context>
    <inkml:brush xml:id="br0">
      <inkml:brushProperty name="width" value="0.05" units="cm"/>
      <inkml:brushProperty name="height" value="0.05" units="cm"/>
      <inkml:brushProperty name="color" value="#FF0066"/>
    </inkml:brush>
  </inkml:definitions>
  <inkml:trace contextRef="#ctx0" brushRef="#br0">3 0 13643,'-2'2'1320,"2"6"1097,0 3-41,13 6-191,1 4-241,5 4-568,3 2-343,-8-3-625,-3-2-160,1 0-168,-5-3-32,3-1-248,-1-6-272,-4-5-1049,-3-4-879,-9-5 71,4-1 769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6.204"/>
    </inkml:context>
    <inkml:brush xml:id="br0">
      <inkml:brushProperty name="width" value="0.05" units="cm"/>
      <inkml:brushProperty name="height" value="0.05" units="cm"/>
      <inkml:brushProperty name="color" value="#FF0066"/>
    </inkml:brush>
  </inkml:definitions>
  <inkml:trace contextRef="#ctx0" brushRef="#br0">90 713 11434,'0'1'413,"1"0"0,-1 0-1,0 0 1,0 0 0,1 0-1,-1 0 1,0 0 0,0 0-1,0 0 1,0 0 0,0 0-1,0 0 1,-1 2 0,-5 33 3411,3-22-2745,1-1 1,-1 22-1,3-30-930,0-1-1,0 0 1,1 1 0,-1-1-1,1 0 1,0 0 0,1 1 0,-1-1-1,1 0 1,0 0 0,0-1-1,3 7 1,-4-9-111,0 1-1,0-1 1,0 0-1,1 1 1,-1-1 0,0 0-1,0 0 1,1 1-1,-1-1 1,1 0 0,-1-1-1,1 1 1,-1 0-1,1 0 1,-1-1 0,1 1-1,0-1 1,0 1-1,-1-1 1,1 1 0,0-1-1,2 0 1,-1-1-2,0 1 0,-1-1 0,1 0 0,-1 1 0,1-2 0,-1 1 0,1 0 0,-1 0 0,1-1 0,-1 1 0,0-1 0,0 0 0,3-2 0,-1 0 50,1-1-1,-1 0 1,0 0 0,0-1-1,-1 1 1,1-1-1,-1 0 1,0 1 0,-1-1-1,0-1 1,3-9-1,-5 14-52,0 1 0,1-1 0,-1 0 0,0 0 0,-1 1 0,1-1 0,0 0 0,0 0 0,-1 1 0,1-1 0,-1 0 0,0 1 0,1-1 0,-1 1 0,0-1 0,0 0-1,-2-1 1,1 0-1,0 1 0,-1 0-1,1 0 1,0 0 0,-1 1-1,0-1 1,1 1-1,-1-1 1,-4-1 0,-3 0-10,0 1 1,0 0-1,0 0 1,-1 1-1,-11-1 1,5 3-428,0 0 0,-21 5-1,19-3-1046,12-3-1652,23 0-72</inkml:trace>
  <inkml:trace contextRef="#ctx0" brushRef="#br0" timeOffset="1">388 361 16107,'-51'59'5261,"-18"33"-1729,50-57-2883,18-33-612,0 0 0,1 0-1,-1 0 1,0 0 0,1 1 0,-1-1 0,1 0 0,0 0-1,0 0 1,0 0 0,0 0 0,0 1 0,0-1-1,0 0 1,1 0 0,0 2 0,-1-3-25,1 0-1,0-1 1,-1 1 0,1 0-1,0-1 1,-1 1 0,1-1-1,0 1 1,-1-1 0,1 1-1,0-1 1,0 1 0,0-1-1,0 0 1,-1 0-1,1 1 1,0-1 0,0 0-1,0 0 1,1 0 0,20 0 70,-20 0-69,64-7 299,-39 3 28,0 1 0,35 2 0,-59 1-292,-1 0-1,0 0 1,0 1-1,0-1 1,0 1-1,0-1 1,1 1-1,-1 0 1,0 0-1,0 0 1,-1 0-1,1 0 1,0 0-1,2 2 1,-3-2-33,0 0 1,-1 0-1,1 0 0,-1-1 1,1 1-1,-1 0 1,0 0-1,1 0 0,-1 0 1,0 0-1,1 0 1,-1 0-1,0 0 0,0 0 1,0 0-1,0 0 0,0 0 1,0 0-1,0 0 1,-1 0-1,1 0 0,0 0 1,0 0-1,-1 0 1,1 0-1,-1 0 0,1 0 1,-1 0-1,1 0 0,-2 1 1,-2 3-41,0 1 0,0-1 0,-1 0 0,0 0 0,0 0 0,0 0 0,-10 5 0,3-2-893,0-1-1,-22 9 1,31-15 458,0 0 0,0 0 0,1 0 1,-1-1-1,0 1 0,0-1 0,1 0 0,-1 0 1,0 0-1,0 0 0,-3-1 0,-6-2-1436</inkml:trace>
  <inkml:trace contextRef="#ctx0" brushRef="#br0" timeOffset="2">334 0 15355,'0'2'588,"1"-1"-1,-1 1 0,0-1 0,1 1 1,0-1-1,-1 1 0,1-1 0,0 0 1,-1 1-1,1-1 0,0 0 0,0 0 1,2 2-1,19 17 1317,-16-15-1054,62 46 2127,-48-38-2469,-1 1 1,31 30-1,-38-31-598,-1 1 0,0 0 0,-1 0 0,0 1 0,-1 0 0,-1 1-1,0 0 1,-2 0 0,0 1 0,0 0 0,-2 0 0,0 0 0,3 32 0,-7-46-262,0-1 0,0 1 0,0-1 0,-1 0 0,1 1 0,-1-1 0,1 0 0,-1 1 0,0-1 0,0 0 0,-2 3 0,3-4 124,-1 0-1,1 0 1,-1-1 0,1 1 0,-1 0 0,0 0 0,0-1 0,1 1 0,-1 0-1,0-1 1,0 1 0,0-1 0,0 1 0,1-1 0,-1 0 0,0 1-1,0-1 1,0 0 0,0 1 0,0-1 0,0 0 0,0 0 0,0 0 0,0 0-1,0 0 1,0 0 0,-1 0 0,-14-8-1528</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1.901"/>
    </inkml:context>
    <inkml:brush xml:id="br0">
      <inkml:brushProperty name="width" value="0.05" units="cm"/>
      <inkml:brushProperty name="height" value="0.05" units="cm"/>
      <inkml:brushProperty name="color" value="#FF0066"/>
    </inkml:brush>
  </inkml:definitions>
  <inkml:trace contextRef="#ctx0" brushRef="#br0">0 356 14107,'19'-27'1440,"10"-8"1153,9-5 79,11-9-311,3 3-417,-1 2-767,-5 4-497,-5 10-512,-8 5-120,-7 10-392,-7 11-592,-13 8-1233,-5 9-648,-4 3 1297</inkml:trace>
  <inkml:trace contextRef="#ctx0" brushRef="#br0" timeOffset="1">208 454 13627,'3'1'1752,"3"-1"809,8-12-193,4-4-119,4-5-945,3-1-320,4 0-696,4 0-200,-1 3-776,1 1-392,-3 9-936,-6 4 887</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2.274"/>
    </inkml:context>
    <inkml:brush xml:id="br0">
      <inkml:brushProperty name="width" value="0.05" units="cm"/>
      <inkml:brushProperty name="height" value="0.05" units="cm"/>
      <inkml:brushProperty name="color" value="#FF0066"/>
    </inkml:brush>
  </inkml:definitions>
  <inkml:trace contextRef="#ctx0" brushRef="#br0">40 54 17068,'-20'0'1800,"4"0"1105,13 0-1657,3-4-272,4-3-672,1-1-376,11-1-1600,8-2-545,17-3 881</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3.831"/>
    </inkml:context>
    <inkml:brush xml:id="br0">
      <inkml:brushProperty name="width" value="0.05" units="cm"/>
      <inkml:brushProperty name="height" value="0.05" units="cm"/>
      <inkml:brushProperty name="color" value="#FF0066"/>
    </inkml:brush>
  </inkml:definitions>
  <inkml:trace contextRef="#ctx0" brushRef="#br0">189 528 10546,'-3'-24'3265,"3"24"-3179,0-1 1,0 1-1,0-1 0,0 1 1,-1 0-1,1-1 0,0 1 1,0 0-1,-1-1 0,1 1 1,0-1-1,-1 1 1,1 0-1,0 0 0,-1-1 1,1 1-1,0 0 0,-1 0 1,1-1-1,-1 1 0,1 0 1,-1 0-1,1 0 1,0 0-1,-1-1 0,1 1 1,-1 0-1,1 0 0,-1 0 1,1 0-1,-1 0 0,1 0 1,0 0-1,-1 0 0,1 1 1,-1-1-1,1 0 1,-1 0-1,1 0 0,-1 0 1,1 1-1,0-1 0,-1 0 1,0 1-1,-6 4 373,0 0 0,-1 0 0,2 1 1,-1 0-1,1 0 0,-10 12 0,6-6-35,-6 6 129,1 1 0,-13 22 0,21-30-362,1 0 1,0 0-1,1 0 1,1 1-1,-7 22 0,11-32-169,-3 24 301,3-25-310,0 0 0,0 0 0,0 0 0,0 0 0,0 0 0,1 0 0,-1 0 0,0 0 0,1 0 0,-1 0 0,0 0 0,1 0 1,-1 0-1,1 0 0,0-1 0,-1 1 0,1 0 0,0 0 0,-1-1 0,1 1 0,0 0 0,0-1 0,1 2 0,1-1-3,-1 0 1,1 0-1,-1-1 0,1 1 0,0 0 1,-1-1-1,1 0 0,0 1 1,-1-1-1,1 0 0,0-1 1,-1 1-1,1 0 0,3-2 1,-2 1-2,1-1 0,0 1 0,-1-2 1,1 1-1,-1 0 0,0-1 1,5-3-1,0-2-6,0 0 0,0-1 0,-1 0 0,-1 0 0,12-17 0,-12 12-48,0 0 0,8-21 0,-4 7-107,-11 28 149,0-1 0,0 1-1,0-1 1,1 1 0,-1-1 0,0 1 0,0 0-1,1-1 1,-1 1 0,0 0 0,1-1 0,-1 1 0,0 0-1,1-1 1,-1 1 0,0 0 0,1 0 0,-1-1-1,1 1 1,-1 0 0,0 0 0,1 0 0,-1-1 0,1 1-1,-1 0 1,1 0 0,-1 0 0,1 0 0,0 0-1,13 5-29,0 1 22,-8-6 14,0 0 1,0 0-1,0 0 1,0-1-1,0 0 1,0 0-1,0-1 0,0 1 1,0-1-1,0-1 1,-1 1-1,1-1 1,-1 0-1,0 0 0,8-6 1,1-2 1,-1-1-1,0 0 1,0 0 0,11-17 0,-6 5 18,-2 0 1,0-1 0,-2-1 0,-1 0 0,-1-1 0,-1 0 0,-2-1-1,9-37 1,-16 54 0,-1 0-1,0 0 0,-1-1 1,0 1-1,0 0 1,-1 0-1,-1 0 0,-3-15 1,3 18-13,-1 0 0,0 0 0,0 1 0,0-1 0,-1 1 1,0-1-1,-1 1 0,1 0 0,-2 1 0,1-1 0,-10-8 0,13 13-5,0 1 0,1-1 0,-1 1 0,0 0 0,0-1 0,0 1 0,0 0-1,-1 0 1,1 0 0,0 1 0,0-1 0,-1 1 0,-1-1 0,2 1 3,1 0-1,0 0 1,0 0 0,0 0 0,-1 1 0,1-1-1,0 0 1,0 1 0,0-1 0,0 1 0,0-1 0,0 1-1,0 0 1,0-1 0,0 1 0,0 0 0,0 0-1,0 0 1,0-1 0,1 1 0,-1 0 0,0 0 0,0 0-1,0 3 1,-2 2 67,0 1-1,1 0 1,0 0 0,0 1-1,0-1 1,1 0 0,0 0-1,1 1 1,-1-1 0,2 1 0,-1-1-1,3 13 1,0-5 80,0 0-1,1 0 1,1-1 0,0 0-1,11 20 1,-6-17-62,0 0 0,2 0 0,19 21 0,46 40 1,1 1-1268,-73-74 483,-1 0 0,0 0 0,0 0 0,-1 1 0,5 9 0,-5-1-853</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4.216"/>
    </inkml:context>
    <inkml:brush xml:id="br0">
      <inkml:brushProperty name="width" value="0.05" units="cm"/>
      <inkml:brushProperty name="height" value="0.05" units="cm"/>
      <inkml:brushProperty name="color" value="#FF0066"/>
    </inkml:brush>
  </inkml:definitions>
  <inkml:trace contextRef="#ctx0" brushRef="#br0">0 633 11907,'5'-12'731,"1"0"0,0 0 1,0 0-1,1 1 1,1 0-1,12-13 0,58-54 1134,-59 61-1439,62-54 469,25-23-805,-90 78-388,-1-1-1,0-1 0,-1 0 1,12-22-1,-23 34 199,0 1 0,0-1 0,-1 0-1,0-1 1,0 1 0,-1 0-1,1 0 1,-1-1 0,-1 1 0,1-1-1,-1 1 1,-1-11 0,0 13 132,1-1 1,-1 1-1,0 0 0,-1-1 1,1 1-1,-1 0 1,0 0-1,0 0 0,0 0 1,0 0-1,-1 1 0,1-1 1,-1 1-1,0 0 1,0-1-1,0 1 0,-1 0 1,-4-3-1,7 6 23,1-1 0,-1 1-1,1-1 1,-1 1 0,1 0-1,-1 0 1,1-1 0,-1 1 0,1 0-1,-1 0 1,1 0 0,-1 0-1,0-1 1,1 1 0,-1 0-1,1 0 1,-1 0 0,1 0 0,-1 0-1,0 0 1,1 1 0,-1-1-1,1 0 1,-1 0 0,1 0 0,-1 0-1,0 1 1,0 0 35,0 0 1,1 0-1,-1-1 0,0 1 1,1 0-1,-1 0 0,1 0 1,-1 0-1,1 0 1,0 0-1,0 0 0,-1 0 1,1 0-1,0 2 0,-1 2 259,1 0 0,0 0 0,0 1-1,1-1 1,1 8 0,2 3 205,2 0 1,0-1-1,0 0 0,2 0 0,16 25 1,57 66 609,-20-27-1065,-51-66-235,-3-3-240,0 0 0,6 12 1,-11-19-75,-1 0 0,0 0 0,1 1 0,-1-1 0,-1 0 0,1 0 0,0 5 1,-3 1-2368,-1-6 810</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4.634"/>
    </inkml:context>
    <inkml:brush xml:id="br0">
      <inkml:brushProperty name="width" value="0.05" units="cm"/>
      <inkml:brushProperty name="height" value="0.05" units="cm"/>
      <inkml:brushProperty name="color" value="#FF0066"/>
    </inkml:brush>
  </inkml:definitions>
  <inkml:trace contextRef="#ctx0" brushRef="#br0">1 154 13003,'21'-18'2216,"0"0"0,36-22 1,-12 9-811,-36 24-1146,-2 1-140,1 0 1,0 1-1,1 0 1,-1 0-1,12-4 1,-18 8-120,0 1-1,-1-1 1,1 1 0,0-1 0,-1 1-1,1 0 1,0 0 0,0 0 0,0 0-1,-1 0 1,1 0 0,0 0 0,0 1-1,-1-1 1,1 1 0,0-1 0,-1 1 0,1 0-1,0-1 1,-1 1 0,1 0 0,-1 0-1,1 0 1,-1 0 0,0 0 0,1 1-1,-1-1 1,0 0 0,0 1 0,0-1-1,0 1 1,0-1 0,0 1 0,1 3-1,-2-5 1,3 6 15,0 0 0,0-1 0,1 1 0,5 7 0,-7-11 9,0 0-1,0-1 0,1 1 1,-1-1-1,0 1 0,0-1 1,1 1-1,-1-1 0,1 0 1,0 0-1,-1 0 0,1-1 0,4 2 1,1-1 57,-1-1 1,1 1 0,0-1-1,0 0 1,0-1-1,-1 0 1,1 0 0,0 0-1,-1-1 1,8-3 0,-3 0 51,0-1 0,0 0 1,0 0-1,-1-1 0,11-9 1,-19 14-66,-1-1 0,2 1 1,-1 0-1,0 0 0,0 1 1,5-3-1,-7 4-42,0 0-1,1 0 1,-1-1-1,0 1 1,0 0 0,0 0-1,0 0 1,1 1-1,-1-1 1,0 0-1,0 0 1,0 1 0,0-1-1,0 0 1,0 1-1,0-1 1,0 1-1,0 0 1,0-1 0,0 1-1,0 0 1,0-1-1,0 1 1,1 1-1,17 17 340,0 1-1,-1 0 0,-1 1 0,15 25 0,-28-38-314,0 1 0,-1 0 0,0 0 0,0 0 1,-1 1-1,0-1 0,-1 1 0,1 12 0,-2 8-228,-5 39 0,0-13-1519,5-55 1513,0 8-933,0-9 1071,1 0 0,-1 0-1,0 0 1,0 0-1,0 0 1,0 0 0,0 0-1,0-1 1,0 1 0,0 0-1,0 0 1,0 0-1,0 0 1,0 0 0,0 0-1,0 0 1,1 0 0,-1 0-1,0 0 1,0 0-1,0 0 1,0 0 0,0 0-1,0 0 1,0 0-1,0 0 1,0 0 0,0 0-1,1 0 1,-1 0 0,0 0-1,0 0 1,0 0-1,0 0 1,0 0 0,0 0-1,0 0 1,0 0 0,0 0-1,0 0 1,0 1-1,0-1 1,1 0 0,-1 0-1,0 0 1,0 0 0,0 0-1,0 0 1,0 0-1,0 0 1,0 0 0,0 0-1,0 0 1,0 0-1,0 0 1,0 1 0,0-1-1,0 0 1,0 0 0,0 0-1,0 0 1,0 0-1,0 0 1,0 0 0,0 0-1,0 0 1,0 0 0,0 1-1,12-18-1477</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5.068"/>
    </inkml:context>
    <inkml:brush xml:id="br0">
      <inkml:brushProperty name="width" value="0.05" units="cm"/>
      <inkml:brushProperty name="height" value="0.05" units="cm"/>
      <inkml:brushProperty name="color" value="#FF0066"/>
    </inkml:brush>
  </inkml:definitions>
  <inkml:trace contextRef="#ctx0" brushRef="#br0">0 200 15987,'49'164'8952,"7"18"-6629,-68-203-2430,-3-17-163,1-1-1,-12-60 1,-3-83-423,28 176 673,-1-14-59,0-38-1,2 53 79,0 1-1,1-1 1,-1 1-1,1-1 1,0 1-1,1 0 1,-1-1-1,1 1 1,-1 0-1,1 0 1,0 0-1,1 0 0,-1 0 1,5-5-1,-5 8 23,0 0-1,0-1 1,0 1-1,0 0 1,0 0-1,0 0 1,0 0-1,1 0 1,-1 0-1,0 0 0,0 1 1,1 0-1,-1-1 1,1 1-1,-1 0 1,0 0-1,1 0 1,-1 0-1,0 1 1,1-1-1,4 2 1,1 0 122,1 1 0,-1 1 1,1-1-1,10 8 0,3 3 73,-2 1 0,1 0 0,-2 2 0,0 1 0,-2 0 0,0 1 0,0 1 0,17 29-1,-24-34-183,-1 1 0,-1 0 0,8 20 0,-13-29-198,-1 1 0,0 0-1,0 0 1,0 0-1,-1 0 1,0 0-1,-1 0 1,1 0 0,-3 12-1,2-17-207,-1 0 0,0 0-1,0 1 1,0-1 0,0 0-1,-1-1 1,1 1 0,-1 0-1,0 0 1,1-1 0,-5 5-1,-10 4-1256</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5.420"/>
    </inkml:context>
    <inkml:brush xml:id="br0">
      <inkml:brushProperty name="width" value="0.05" units="cm"/>
      <inkml:brushProperty name="height" value="0.05" units="cm"/>
      <inkml:brushProperty name="color" value="#FF0066"/>
    </inkml:brush>
  </inkml:definitions>
  <inkml:trace contextRef="#ctx0" brushRef="#br0">1 203 16772,'9'-6'1184,"7"-9"544,6-2-199,10-9-761,1 1-208,0 1-280,4 4-200,-5 2-832,2 1-905,3-1-3408,2 1 2953</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5.769"/>
    </inkml:context>
    <inkml:brush xml:id="br0">
      <inkml:brushProperty name="width" value="0.05" units="cm"/>
      <inkml:brushProperty name="height" value="0.05" units="cm"/>
      <inkml:brushProperty name="color" value="#FF0066"/>
    </inkml:brush>
  </inkml:definitions>
  <inkml:trace contextRef="#ctx0" brushRef="#br0">3 340 10482,'-2'2'5203,"2"-2"-5103,3 6 2607,6 2-720,21 17 1147,-26-21-3009,0 0-1,1 0 1,-1 0-1,1-1 1,0 1-1,0-1 1,0 0 0,0-1-1,11 4 1,-14-5-121,1-1 1,-1 0-1,0 0 0,1 0 1,-1-1-1,0 1 1,1-1-1,-1 1 1,0-1-1,1 0 1,-1 0-1,0 1 0,0-2 1,0 1-1,0 0 1,0 0-1,0-1 1,0 1-1,0-1 1,-1 1-1,1-1 0,1-2 1,3-3 5,1-1 1,-2 0-1,10-17 1,19-44 35,-34 68-45,0 0 1,1 0-1,-1 0 0,1 0 0,-1 1 0,1-1 0,0 0 0,-1 0 1,1 1-1,0-1 0,0 0 0,-1 1 0,1-1 0,0 0 0,1 0 0,-2 1 8,1 0-1,-1 0 1,1 0-1,-1 0 0,1 0 1,-1 0-1,1 0 1,-1 0-1,1 0 0,0 0 1,-1 0-1,1 0 0,-1 1 1,1-1-1,-1 0 1,1 0-1,-1 0 0,0 1 1,1-1-1,0 1 0,2 1 80,0 1 0,-1 0 0,1 0 0,-1 0 0,5 7-1,-3-3 41,5 5 126,0 1 0,15 13 1,-21-23-323,0 0 1,1 1-1,-1-2 1,1 1-1,0 0 1,0-1-1,0 0 1,0 0-1,0 0 0,0 0 1,1-1-1,5 2 1,-10-3-40,1 0 0,-1 0 0,1 0 0,-1 0 0,1 0 0,-1 0 0,1 0 0,0 0 0,-1 0 0,1 0 0,-1 0 0,1-1 0,-1 1 0,0 0 0,1 0 0,-1 0 0,1-1 0,-1 1 0,1 0 0,-1-1 0,1 1 0,-1 0 0,0-1 0,1 1-1,-1 0 1,0-1 0,1 1 0,-1-1 0,0 1 0,0-1 0,1 1 0,-1-1 0,0 1 0,0-1 0,0 1 0,0-2 0,4-7-1600</inkml:trace>
  <inkml:trace contextRef="#ctx0" brushRef="#br0" timeOffset="1">79 1 12883,'3'13'376,"8"-2"-80,5 0-304,11-3-456,5-4-512,9-5 487</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6.168"/>
    </inkml:context>
    <inkml:brush xml:id="br0">
      <inkml:brushProperty name="width" value="0.05" units="cm"/>
      <inkml:brushProperty name="height" value="0.05" units="cm"/>
      <inkml:brushProperty name="color" value="#FF0066"/>
    </inkml:brush>
  </inkml:definitions>
  <inkml:trace contextRef="#ctx0" brushRef="#br0">86 262 12539,'-13'27'2137,"-1"0"0,-30 44 1,42-68-1845,-1 1 0,1 0 0,1 0 0,-1 0 1,-2 7-1,4-11-250,0 1 0,0 0 0,0-1 0,0 1 1,0 0-1,-1-1 0,2 1 0,-1 0 0,0-1 0,0 1 1,0 0-1,0-1 0,0 1 0,0-1 0,1 1 0,-1 0 1,0-1-1,1 2 0,-1-2-26,1 0 0,0 1 0,-1-1 0,1 0 0,-1 1 0,1-1 0,0 0 0,-1 0 0,1 1 0,0-1 0,-1 0 0,1 0 1,0 0-1,-1 0 0,1 0 0,0 0 0,-1 0 0,1 0 0,0 0 0,-1 0 0,1-1 0,1 1 0,2-2 0,1 0 1,-1 0-1,0 0 1,1 0-1,-1-1 0,0 1 1,-1-1-1,1 0 0,0-1 1,-1 1-1,0 0 1,4-6-1,3-3 13,-1 0 1,11-24-1,-11 19 139,-2-1 0,0 0 0,-1 0 0,-1 0 0,0-1-1,-2 0 1,0 0 0,-1 0 0,-1 0 0,-1-1 0,0 1-1,-2 0 1,0 0 0,-6-23 0,7 38-64,-6-13 293,7 16-374,0 1 0,-1-1-1,1 1 1,0-1-1,-1 1 1,1-1 0,-1 1-1,1-1 1,-1 1 0,1 0-1,-1-1 1,1 1 0,-1 0-1,0-1 1,1 1 0,-1 0-1,1 0 1,-1-1 0,0 1-1,1 0 1,-1 0 0,0 0-1,0 0 1,0 0-7,0 1 1,0-1-1,0 0 1,0 1-1,1-1 1,-1 0-1,0 1 1,0 0-1,0-1 1,1 1-1,-1-1 1,0 1-1,0 0 1,1-1-1,-1 1 1,1 0-1,-1 0 1,1 0-1,-1-1 1,1 1-1,-1 0 1,1 0-1,0 0 1,0 0-1,-1 0 1,1 0-1,0 0 1,0 0-1,0 2 1,-3 36-116,3-32 43,9 134-2691,-3-76 1067,-1 27 125</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6.570"/>
    </inkml:context>
    <inkml:brush xml:id="br0">
      <inkml:brushProperty name="width" value="0.05" units="cm"/>
      <inkml:brushProperty name="height" value="0.05" units="cm"/>
      <inkml:brushProperty name="color" value="#FF0066"/>
    </inkml:brush>
  </inkml:definitions>
  <inkml:trace contextRef="#ctx0" brushRef="#br0">0 2 17924,'0'-1'1608,"3"15"993,4 14-377,9 23-591,3 5-249,6 2-320,3 1-240,6-7-448,1 2-144,-2-7-216,2-1 32,-4-6-160,-5-5-312,-7-8-768,-3-5-680,-13-5-1369,-5-4-200,-7-10 1737</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7.135"/>
    </inkml:context>
    <inkml:brush xml:id="br0">
      <inkml:brushProperty name="width" value="0.05" units="cm"/>
      <inkml:brushProperty name="height" value="0.05" units="cm"/>
      <inkml:brushProperty name="color" value="#FF0066"/>
    </inkml:brush>
  </inkml:definitions>
  <inkml:trace contextRef="#ctx0" brushRef="#br0">0 875 16388,'4'-6'1512,"8"-7"1192,7-6-343,7-9-633,1-5-215,4-2-665,-2-2-216,-5 9-440,-2 2-312,-8 6-768,0 1-449,0 5-1575,1 2-305,9 8 1681</inkml:trace>
  <inkml:trace contextRef="#ctx0" brushRef="#br0" timeOffset="1">411 494 14803,'-25'54'7471,"17"-38"-6916,1 0-1,0 0 1,1 1-1,1 0 1,-5 26-1,10-42-548,0-1-1,0 1 0,0 0 1,0 0-1,0-1 1,0 1-1,0 0 0,0 0 1,0-1-1,0 1 0,0 0 1,0 0-1,1-1 0,-1 1 1,0 0-1,0-1 0,1 1 1,-1 0-1,1-1 0,-1 1 1,1 0-1,3-3-39,-1-9-80,-1-14-1212,9-42 1,-11 66 1257,0 0 0,0 0 0,1-1 0,-1 1 0,0 0 0,1 0 0,-1 0 0,1 0 0,0 0 0,-1 0 0,1 0 0,0 0 0,-1 0 0,2-1 0,-1 2 52,-1 0 1,1 0-1,-1 0 0,1 0 1,-1 0-1,1 0 0,-1 0 1,1 0-1,-1 0 0,1 0 1,-1 0-1,1 0 0,-1 0 1,1 0-1,-1 1 0,1-1 1,-1 0-1,1 0 0,-1 1 1,1-1-1,-1 0 0,1 0 1,-1 1-1,0-1 0,1 1 1,-1-1-1,0 0 0,1 1 1,-1-1-1,0 1 0,0-1 1,1 0-1,-1 2 0,3 1 17,0 1 0,-1-1 0,1 0 0,1 0 0,-1 0 0,0-1 0,1 1 0,0-1 1,-1 1-1,1-1 0,5 2 0,-7-4 8,0 1 0,1 0 0,-1-1 0,0 0 1,0 0-1,0 0 0,1 0 0,-1 0 0,0 0 1,0 0-1,0-1 0,1 1 0,-1-1 1,0 1-1,0-1 0,0 0 0,0 0 0,0 0 1,0 0-1,0 0 0,0-1 0,-1 1 0,4-3 1,2-3 43,-1 0 1,0-1 0,0 1-1,-1-1 1,0-1 0,-1 1-1,0 0 1,0-1-1,0 0 1,-1 0 0,-1 0-1,1 0 1,-2-1 0,2-10-1,-1 2-26,-2 0 0,1-1 0,-2 1-1,-1-1 1,0 1 0,-7-25 0,1 13-18,-2 0 0,0 1 0,-2 1-1,-2 0 1,0 0 0,-2 2 0,-1 0 0,-28-34 0,42 57 31,1 0 1,-1 0-1,0 0 1,-1 1 0,-4-4-1,8 6-30,0-1 0,-1 1 0,1 0-1,0 0 1,0 0 0,0 0 0,-1 0 0,1 0 0,0 0 0,0 0-1,-1 0 1,1-1 0,0 1 0,0 0 0,-1 0 0,1 0-1,0 0 1,0 0 0,-1 1 0,1-1 0,0 0 0,0 0 0,-1 0-1,1 0 1,0 0 0,0 0 0,0 0 0,-1 0 0,1 0-1,0 1 1,0-1 0,0 0 0,-1 0 0,1 1 0,0 0 21,-1 0 1,1 0 0,0 0 0,0 0 0,0 0 0,0 0-1,0 1 1,0-1 0,0 0 0,0 0 0,0 0 0,1 2-1,8 25 427,1 0 0,1-1 0,26 46 0,-32-63-336,12 20 426,1 0 0,33 41-1,-36-54-396,0 0 1,1-1-1,0-1 0,1-1 0,20 13 0,15 8-2254,-52-35 2020,0 0 1,0 0-1,0 0 0,0 0 1,1 0-1,-1 0 0,0 0 1,0 0-1,0 0 0,0 0 1,0 1-1,0-1 1,0 0-1,0 0 0,1 0 1,-1 0-1,0 0 0,0 0 1,0 0-1,0 1 0,0-1 1,0 0-1,0 0 0,0 0 1,0 0-1,0 0 1,0 1-1,0-1 0,0 0 1,0 0-1,0 0 0,0 0 1,0 0-1,0 1 0,0-1 1,0 0-1,0 0 0,0 0 1,0 0-1,-1 0 1,1 0-1,0 1 0,0-1 1,0 0-1,0 0 0,0 0 1,0 0-1,0 0 0,-1 0 1,-6 3-2622,-4-3 1165</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6.972"/>
    </inkml:context>
    <inkml:brush xml:id="br0">
      <inkml:brushProperty name="width" value="0.05" units="cm"/>
      <inkml:brushProperty name="height" value="0.05" units="cm"/>
      <inkml:brushProperty name="color" value="#FF0066"/>
    </inkml:brush>
  </inkml:definitions>
  <inkml:trace contextRef="#ctx0" brushRef="#br0">1 412 16748,'0'-3'1856,"9"-8"777,17-16-305,8-9-256,16-13-743,2-2-289,5 3-608,0 2-248,-10 8-256,-2 7-232,-4 9-768,-1 3-553,-9 6-1311,4-1-297,-6 10 1665</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7.384"/>
    </inkml:context>
    <inkml:brush xml:id="br0">
      <inkml:brushProperty name="width" value="0.05" units="cm"/>
      <inkml:brushProperty name="height" value="0.05" units="cm"/>
      <inkml:brushProperty name="color" value="#FF0066"/>
    </inkml:brush>
  </inkml:definitions>
  <inkml:trace contextRef="#ctx0" brushRef="#br0">212 399 13211,'1'-1'195,"-1"0"-1,0 1 1,1-1 0,-1 1 0,1-1-1,-1 0 1,0 1 0,0-1 0,1 0-1,-1 1 1,0-1 0,0 0 0,0 0-1,0 1 1,0-1 0,0 0 0,0 0 0,0 1-1,0-2 1,0 2-64,-1-1 1,1 1-1,0 0 0,0 0 0,-1-1 1,1 1-1,0 0 0,-1 0 0,1 0 1,-1 0-1,1-1 0,0 1 1,-1 0-1,1 0 0,0 0 0,-1 0 1,1 0-1,-1 0 0,1 0 0,0 0 1,-1 0-1,1 0 0,-1 0 0,0 0 1,-4 2 564,0-1 1,0 1 0,-9 3-1,-11 7 720,-41 24-1,55-28-1240,-1 0 0,1 1 0,0 0-1,1 1 1,-12 13 0,22-22-168,-1 0 0,0 0 1,0 1-1,0-1 0,1 0 1,-1 0-1,0 0 0,1 1 1,-1-1-1,1 0 0,-1 1 1,1-1-1,0 0 0,0 1 1,0-1-1,0 0 0,-1 1 1,2-1-1,-1 1 0,0 0 1,1-1-7,-1 0-1,1 0 1,-1 0 0,1 0 0,0 0-1,-1 0 1,1-1 0,0 1 0,0 0-1,0 0 1,0-1 0,0 1 0,0-1 0,0 1-1,0-1 1,0 1 0,0-1 0,0 1-1,0-1 1,0 0 0,0 0 0,0 0-1,0 0 1,0 1 0,0-1 0,2-1-1,2 1-3,0 0-1,-1-1 0,1 1 0,0-1 0,-1 0 0,1-1 0,-1 1 0,1-1 0,-1 0 0,0 0 0,1 0 0,-1-1 0,0 1 0,-1-1 0,6-4 0,4-6-290,-1 0 0,19-24 0,-24 28 18,-6 8 227,0 0-1,0 0 1,0 0-1,0 0 1,0 0 0,0 0-1,0 0 1,0 0 0,1 0-1,-1 0 1,2 0-1,-3 1 44,1 0 0,-1 0-1,1 0 1,-1 0-1,1 0 1,-1 0 0,0 0-1,1 0 1,-1 0 0,1 1-1,-1-1 1,1 0-1,-1 0 1,0 0 0,1 1-1,-1-1 1,1 0 0,-1 0-1,0 1 1,1-1-1,-1 0 1,0 1 0,1-1-1,-1 0 1,0 1 0,0-1-1,1 1 1,-1-1-1,0 1 1,0-1 0,0 0-1,0 1 1,0-1 0,1 1-1,-1-1 1,0 1-1,0 0 1,1 4 3,1 0 0,0 1 0,0-1 1,0 0-1,1 0 0,0-1 0,0 1 0,0-1 0,0 1 0,8 6 0,-8-9 3,-1 0-1,1 0 1,0 0-1,0 0 1,0-1-1,0 1 1,0-1 0,0 0-1,0 0 1,0 0-1,0-1 1,1 1-1,-1-1 1,0 1-1,1-1 1,-1 0-1,0 0 1,1-1-1,5 0 1,-4-1 8,1 1-1,-1-1 1,1 0 0,-1-1 0,0 1 0,1-1 0,-1 0-1,-1 0 1,1-1 0,0 1 0,-1-1 0,0 0 0,0 0 0,0-1-1,0 1 1,4-8 0,-2 1 16,0 0-1,0 0 1,-1-1 0,-1 1-1,0-1 1,4-21-1,-7 33-15,-1 0-1,0-1 1,0 1-1,0 0 0,1-1 1,-1 1-1,0 0 1,0-1-1,1 1 0,-1 0 1,0 0-1,1 0 1,-1-1-1,0 1 0,1 0 1,-1 0-1,0 0 1,1-1-1,-1 1 1,1 0-1,-1 0 0,0 0 1,1 0-1,-1 0 1,1 0-1,-1 0 0,0 0 1,1 0-1,-1 0 1,1 0-1,0 1 0,15 2 106,-12-2-76,26 7 50,-14-4 4,33 6 0,-45-10-322,0 1 0,0-1 0,0 0 0,1 0 0,-1-1 0,0 1-1,0-1 1,0 0 0,0 0 0,0 0 0,0-1 0,7-3 0,2-6 166,-6-1-434</inkml:trace>
  <inkml:trace contextRef="#ctx0" brushRef="#br0" timeOffset="1">339 101 11827,'-8'-11'1368,"2"-4"1048,10 3-1664,6-1-287,4-3-1178,2 0-455,8-1 496</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7.787"/>
    </inkml:context>
    <inkml:brush xml:id="br0">
      <inkml:brushProperty name="width" value="0.05" units="cm"/>
      <inkml:brushProperty name="height" value="0.05" units="cm"/>
      <inkml:brushProperty name="color" value="#FF0066"/>
    </inkml:brush>
  </inkml:definitions>
  <inkml:trace contextRef="#ctx0" brushRef="#br0">1 0 12715,'1'13'1848,"4"3"1193,11 7-1033,4 9-15,6 6-585,4 5-168,2 6-336,-2 2-239,0 0-361,-3-4-120,-3-6-144,1-7-8,-9-14-512,6-2-465,-5-14-1455,-2-4-569,13-6 1457</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28.174"/>
    </inkml:context>
    <inkml:brush xml:id="br0">
      <inkml:brushProperty name="width" value="0.05" units="cm"/>
      <inkml:brushProperty name="height" value="0.05" units="cm"/>
      <inkml:brushProperty name="color" value="#FF0066"/>
    </inkml:brush>
  </inkml:definitions>
  <inkml:trace contextRef="#ctx0" brushRef="#br0">107 32 15723,'1'-2'607,"0"-1"0,1 0-1,-1 0 1,0 0-1,1-6 1,-2 9-497,0 0 0,0-1 1,0 1-1,0 0 0,0-1 0,0 1 0,0 0 1,0-1-1,0 1 0,-1 0 0,1-1 0,0 1 0,0 0 1,0-1-1,0 1 0,0 0 0,-1-1 0,1 1 1,0 0-1,0-1 0,0 1 0,-1 0 0,1 0 0,-1-1 1,1 1-24,-1 0 0,0 0 0,0-1 0,1 1 0,-1 0 0,0 0 0,0 0 0,1 0 0,-1 1 0,0-1 1,0 0-1,1 0 0,-1 0 0,0 1 0,1-1 0,-1 0 0,-1 1 0,-5 3 121,0 0 0,0 0 0,0 1 0,0 0 0,1 0 0,-10 10 0,12-11-172,0 1 0,0-1 1,0 1-1,0 0 0,1 1 1,0-1-1,0 1 0,0-1 1,-3 10-1,6-13-32,0 0-1,-1 0 1,1 0 0,0 0-1,0 0 1,0 0-1,0 0 1,0 0 0,1 0-1,-1 0 1,1 0-1,-1 0 1,1 0 0,0-1-1,1 4 1,0-1-2,0-1 1,1 0-1,-1 0 0,1-1 1,-1 1-1,1 0 1,6 3-1,4 2-3,0-1 1,0 0-1,20 6 1,-20-7 4,14 4 18,-13-5 62,1 1 0,-1 1 0,-1-1 0,1 2 1,-1 0-1,13 10 0,-24-16-44,0-1 1,-1 1 0,1 0 0,0-1 0,0 1 0,-1 0 0,1 0 0,-1 0 0,1 0-1,-1 0 1,0 1 0,0-1 0,0 0 0,0 1 0,0-1 0,-1 0 0,1 1 0,-1-1-1,1 1 1,-1-1 0,0 1 0,0-1 0,0 1 0,0-1 0,0 1 0,-1-1-1,1 1 1,-1-1 0,0 0 0,0 1 0,-1 2 0,-4 5 10,0 0 0,-1-1 0,0 0 0,-1 0 1,0-1-1,0 0 0,-1 0 0,0-1 0,-19 13 0,-9 1-902,-48 22-1,80-41 680,-17 9-2684,10-5 1003</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44.008"/>
    </inkml:context>
    <inkml:brush xml:id="br0">
      <inkml:brushProperty name="width" value="0.05" units="cm"/>
      <inkml:brushProperty name="height" value="0.05" units="cm"/>
      <inkml:brushProperty name="color" value="#FF0066"/>
    </inkml:brush>
  </inkml:definitions>
  <inkml:trace contextRef="#ctx0" brushRef="#br0">1197 2085 6729,'0'3'417,"1"-1"-1,-1 0 1,1 0-1,0 0 1,0 0-1,0 0 1,0 0-1,0 0 0,0 0 1,0 0-1,1 0 1,-1 0-1,1-1 1,-1 1-1,3 1 1,0 1-196,0-1 1,0 1-1,1-1 1,-1-1-1,8 5 1,-9-6-119,1 0 1,-1-1-1,0 1 1,0 0-1,0-1 0,1 0 1,-1 0-1,0 0 1,0 0-1,1 0 0,-1-1 1,0 0-1,0 1 1,0-1-1,1 0 1,-1 0-1,0-1 0,-1 1 1,1-1-1,0 1 1,3-4-1,6-4 302,0 0-1,-1-1 1,14-16-1,-12 12-72,9-10 20,2 2 1,0 0-1,2 2 1,0 1-1,1 1 0,41-21 1,-3 10-259,69-37-53,-116 56-5,-1-1 1,-1-1-1,0 0 0,0-1 0,19-22 0,1-10 329,-1-3-1,55-100 1,-37 64-275,3-5 84,-48 73-69,0 0 0,-1 0 1,-1 0-1,5-19 0,-6 12 154,-1-1-1,-2 0 0,0 0 0,-1 0 1,-1 0-1,-1 0 0,-9-46 1,-2 19-101,-2 1 0,-33-76 0,29 81-91,-84-182 135,94 213-197,-1 1-1,0 0 1,-20-20 0,-37-30 30,8 8 19,25 22-21,-2 1-1,0 2 1,-43-28-1,56 44-36,-1 1-1,0 1 1,0 1 0,-1 1-1,0 2 1,-1 0-1,-29-5 1,-16 3 34,-102 0-1,76 7-33,50 0-4,-1 3 1,1 2-1,0 1 1,-61 13-1,84-10 12,1 0-1,0 1 1,1 1 0,-1 1-1,2 1 1,-1 0 0,1 2-1,1 1 1,0 0 0,-28 27-1,-84 95 11,73-75 1,-62 82 1,86-99-5,-38 54 48,62-80-40,0 0-1,1 1 1,1 0 0,-6 21-1,-52 199 125,45-156-120,12-45-20,1 1 0,-5 71 0,12-86-2,2 0 1,0 0 0,1-1-1,1 1 1,1-1-1,9 27 1,1-10 5,1-1 0,2-1 0,2 0 0,1-2-1,2 0 1,1-1 0,2-2 0,1 0 0,56 51 0,-64-68 103,1-1-1,37 23 1,47 15 633,-31-16-231,-36-17-309,116 56 436,-133-68-531,-1-1 1,1 0 0,1-1-1,-1-2 1,0 0-1,33 1 1,-30-5-44,0 0 0,1-2 0,-1 0 0,0-2 0,-1 0-1,1-1 1,30-14 0,-17 3-21,-1-1-1,0-2 1,44-35 0,-76 53-89,68-55 338,-63 50-754,0 0 0,0 0 0,-1-1 0,0-1-1,0 1 1,7-15 0,-8 15-2183,0 7 954</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56.712"/>
    </inkml:context>
    <inkml:brush xml:id="br0">
      <inkml:brushProperty name="width" value="0.05" units="cm"/>
      <inkml:brushProperty name="height" value="0.05" units="cm"/>
      <inkml:brushProperty name="color" value="#FF0066"/>
    </inkml:brush>
  </inkml:definitions>
  <inkml:trace contextRef="#ctx0" brushRef="#br0">0 1319 9514,'4'-1'671,"0"0"1,0 1-1,0-1 0,1 1 0,6-1 1,4 2 106,22 5 0,-18-3-170,54 6 673,0-2 0,96-5 1,-37-9-704,525-14 273,221 59 865,-787-31-1139,182-1 347,-212-10-657,0-1 0,88-21 0,-69 9-13,66-19 331,-127 29-480,-1-1 0,27-17 0,10-4-13,-33 18-9,-1-1 0,-1-2 0,0 0 0,34-30 0,-28 21 225,-14 13-232,0-1 0,-1 0 1,0-1-1,-1 0 0,0-1 1,-1 0-1,0-1 0,8-16 1,10-23-44,-18 37 31,0 0 0,-1-1 0,-1 1 0,-1-1 0,6-24 0,-11 37-39,-1 0 0,0 0 1,0-1-1,0 1 0,-1 0 0,0 0 0,1 0 1,-3-6-1,-14-33 11,11 30-28,-4-10-7,-2-1 0,0 2 1,-2 0-1,0 1 0,-2 0 1,0 1-1,-26-25 0,15 18 3,-2 0 0,-1 2-1,-56-36 1,-125-57-32,159 95-20,-97-32-1,-59-1-77,106 30 109,17 4-56,-1 4 1,-1 4-1,-135-6 0,103 22-18,1 5-1,-123 23 1,-80 15-109,-1-26 162,288-19 35,0 1 0,-38 7 0,56-4 0,-1 0 1,1 0 0,-1 2 0,1 0-1,1 1 1,-18 10 0,1 3 1,0 2 0,-47 42 0,-47 65-22,104-102 21,1 2 0,1 0-1,1 1 1,2 1 0,1 0-1,2 2 1,-14 42 0,20-50 6,2-1 0,0 1 0,2 0 0,1 1 0,1-1 1,1 1-1,1-1 0,1 1 0,1-1 0,11 46 0,-10-59-2,0 0 0,1-1 0,1 1 1,0-1-1,0 0 0,1 0 0,1-1 0,-1 0 0,2 0 0,-1 0 0,2-1 0,-1-1 0,13 11 0,-10-12 5,1 0 0,0 0 0,0-1-1,0-1 1,1 0 0,0 0-1,0-2 1,0 1 0,1-2-1,-1 0 1,1 0 0,22-1-1,-14-2-393,0-1 0,0 0 0,0-2 0,0 0 0,-1-2 0,1 0 0,21-10 0,17-15-629,-43 22 794</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59.195"/>
    </inkml:context>
    <inkml:brush xml:id="br0">
      <inkml:brushProperty name="width" value="0.05" units="cm"/>
      <inkml:brushProperty name="height" value="0.05" units="cm"/>
      <inkml:brushProperty name="color" value="#FF0066"/>
    </inkml:brush>
  </inkml:definitions>
  <inkml:trace contextRef="#ctx0" brushRef="#br0">0 1 14667,'1'0'118,"-1"0"0,1 0-1,-1 0 1,1 0 0,-1 0 0,1 0-1,-1 0 1,0 0 0,1 0-1,-1 0 1,1 0 0,-1 0 0,1 0-1,-1 0 1,1 0 0,-1 0 0,1 0-1,-1 1 1,0-1 0,1 0 0,-1 0-1,1 0 1,-1 1 0,0-1 0,1 0-1,-1 1 1,0-1 0,1 0-1,-1 1 1,0-1 0,1 1 0,12 14 715,-12-13-526,95 142 3736,-65-95-3663,54 69-1,-84-117-505,-1-1 0,0 1 0,1 0 1,-1-1-1,1 1 0,0-1 0,-1 1 0,1-1 0,-1 1 0,1-1 0,0 0 0,-1 1 0,1-1 0,0 0 0,1 1 0,-2-1 20,0-1 0,0 1 0,0 0 0,0 0-1,1-1 1,-1 1 0,0 0 0,0 0 0,0-1-1,0 1 1,0 0 0,0-1 0,0 1 0,0 0-1,0 0 1,0-1 0,0 1 0,0 0 0,0-1-1,0 1 1,0 0 0,0-1 0,0 1 0,0 0-1,0 0 1,0-1 0,0 1 0,0 0 0,-1-1-1,1 1 1,0 0 0,-3-10-1230</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59.565"/>
    </inkml:context>
    <inkml:brush xml:id="br0">
      <inkml:brushProperty name="width" value="0.05" units="cm"/>
      <inkml:brushProperty name="height" value="0.05" units="cm"/>
      <inkml:brushProperty name="color" value="#FF0066"/>
    </inkml:brush>
  </inkml:definitions>
  <inkml:trace contextRef="#ctx0" brushRef="#br0">27 601 13859,'-9'15'877,"7"-13"-325,-1 1-1,1 1 1,0-1-1,1 0 1,-1 0 0,0 1-1,1-1 1,-2 7-1,12-19 2163,44-52 267,117-141 277,20-62-2368,-112 150-6145,-71 114 491</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4:59.935"/>
    </inkml:context>
    <inkml:brush xml:id="br0">
      <inkml:brushProperty name="width" value="0.05" units="cm"/>
      <inkml:brushProperty name="height" value="0.05" units="cm"/>
      <inkml:brushProperty name="color" value="#FF0066"/>
    </inkml:brush>
  </inkml:definitions>
  <inkml:trace contextRef="#ctx0" brushRef="#br0">11 67 11410,'-4'28'1330,"2"-19"-842,0 1 0,1-1 0,0 1-1,1 0 1,0-1 0,0 1 0,1 0 0,0-1 0,3 11-1,-3-18-401,0 1-1,0-1 0,1 0 0,-1 0 0,0 0 0,1 0 0,-1 0 0,1 0 0,0 0 1,0-1-1,0 1 0,0 0 0,0-1 0,0 0 0,0 1 0,0-1 0,0 0 1,1 0-1,-1 0 0,1-1 0,-1 1 0,0 0 0,1-1 0,-1 0 0,1 1 0,-1-1 1,6-1-1,1 1 68,0-1 1,0 0 0,0-1 0,0 0-1,0 0 1,11-5 0,-11 3 32,0 0 1,-1 0 0,1-1-1,-1 0 1,0-1-1,-1 0 1,1 0 0,6-8-1,-10 10-50,0-1 0,-1 1-1,1 0 1,-1-1 0,0 0-1,0 0 1,-1 0 0,0 0-1,1 0 1,-2-1 0,1 1-1,-1-1 1,0 1 0,0-1-1,0-6 1,-1 10-111,0-1 0,0 1 1,0 0-1,0 0 0,-1 0 0,1 0 1,-1 0-1,1 0 0,-1 0 0,0 0 0,0 0 1,0 1-1,0-1 0,0 0 0,0 0 0,-1 1 1,-1-3-1,0 2-7,1 0 1,-1 0-1,1 1 0,-1-1 1,0 1-1,0-1 0,0 1 1,0 0-1,0 0 0,-4-1 1,-6 1-105,1 0 1,0 0 0,-1 1 0,-20 3-1,9 0-350,18-1-82,-1-1-1,1 0 1,-1 0-1,-12-1 1,18 0 415,1-1 0,-1 1 0,1 0 0,-1 0 0,1 0 0,0-1 0,-1 1 0,1 0 0,-1-1 1,1 1-1,0 0 0,-1-1 0,1 1 0,0 0 0,-1-1 0,1 1 0,0-1 0,0 1 0,-1 0 0,1-1 0,0 1 0,0-1 1,0 1-1,0-1 0,0 1 0,0-1 0,0 1 0,0-1 0,0 1 0,0-1 0,0 1 0,0-1 0,0 1 0,0 0 0,0-1 1,0 1-1,0-1 0,0 1 0,1-1 0,7-17-1185</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00.319"/>
    </inkml:context>
    <inkml:brush xml:id="br0">
      <inkml:brushProperty name="width" value="0.05" units="cm"/>
      <inkml:brushProperty name="height" value="0.05" units="cm"/>
      <inkml:brushProperty name="color" value="#FF0066"/>
    </inkml:brush>
  </inkml:definitions>
  <inkml:trace contextRef="#ctx0" brushRef="#br0">0 1 15211,'1'0'221,"0"0"0,-1 0 0,1 0 0,0 0 0,0 1 0,0-1 0,-1 0 1,1 1-1,0-1 0,0 1 0,-1-1 0,1 1 0,-1-1 0,1 1 0,0-1 0,-1 1 0,1-1 0,-1 1 0,1 1 0,9 15 1404,-8-13-1239,8 19 708,0 0 0,-2 1 1,11 47-1,3 75-261,-22-140-816,17 83-828,-17-83-2325,-5-9 961,-3-7-329,4-1 1104</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28.276"/>
    </inkml:context>
    <inkml:brush xml:id="br0">
      <inkml:brushProperty name="width" value="0.05" units="cm"/>
      <inkml:brushProperty name="height" value="0.05" units="cm"/>
      <inkml:brushProperty name="color" value="#FF0066"/>
    </inkml:brush>
  </inkml:definitions>
  <inkml:trace contextRef="#ctx0" brushRef="#br0">1 507 15275,'4'-1'507,"0"0"-1,0-1 0,1 0 0,-1 1 1,0-1-1,0-1 0,7-4 0,24-24 2536,-24 21-2368,1-2 67,63-54 2330,-62 56-2822,0 1-1,1 0 0,0 1 1,16-7-1,-25 13-249,-1 0-1,1 1 0,-1-1 0,1 1 0,-1 0 0,1 1 1,0-1-1,0 1 0,-1 0 0,1 0 0,0 1 0,-1-1 1,1 1-1,0 0 0,-1 0 0,1 1 0,-1-1 1,1 1-1,-1 0 0,0 0 0,0 0 0,0 1 0,7 5 1,-2 0-21,0 1 1,-1 0 0,0 0 0,-1 0 0,0 1 0,0 0 0,-1 1 0,6 12 0,0-1-1058,-12-23 973,0 1 0,0 0 0,1 0 0,-1 0 0,0 0-1,0 0 1,0-1 0,1 1 0,-1 0 0,0 0 0,0 0 0,0-1 0,0 1 0,1 0 0,-1 0 0,0 0-1,0-1 1,0 1 0,0 0 0,0 0 0,0-1 0,0 1 0,0 0 0,0 0 0,0-1 0,0 1 0,0 0-1,0 0 1,0-1 0,0 1 0,0 0 0,0 0 0,0-1 0,0 1 0,0-14-1623,-1-9 320</inkml:trace>
  <inkml:trace contextRef="#ctx0" brushRef="#br0" timeOffset="1">243 201 12459,'3'-1'704,"5"-1"136,2-6-456,2 0-296,9-6-760,3-3 512</inkml:trace>
  <inkml:trace contextRef="#ctx0" brushRef="#br0" timeOffset="2">574 0 12211,'5'10'1458,"-1"-1"0,-1 1 0,0 0 1,0 0-1,2 16 0,-3-13 172,1 0-1,8 21 0,-9-27-1052,2 0 0,-1 0 1,1 0-1,0-1 0,9 11 0,-12-15-467,1 0 0,0 0 0,-1-1-1,1 1 1,0 0 0,0-1 0,0 0 0,1 1 0,-1-1 0,0 0 0,0 0-1,1 0 1,-1 0 0,0-1 0,1 1 0,-1-1 0,1 1 0,-1-1-1,1 0 1,-1 0 0,5-1 0,0 0-31,0-1 0,-1-1 1,1 1-1,-1-1 0,0 0 0,0-1 0,0 0 1,0 0-1,-1 0 0,1 0 0,-1-1 0,6-6 0,0-1-124,-1 0 0,-1-1 0,0 0 0,10-19 0,-17 30-357,-1-1 0,0 0 0,0 0 0,0 1-1,0-1 1,0 0 0,0 0 0,0-3 0,-6 8-1105</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00.751"/>
    </inkml:context>
    <inkml:brush xml:id="br0">
      <inkml:brushProperty name="width" value="0.05" units="cm"/>
      <inkml:brushProperty name="height" value="0.05" units="cm"/>
      <inkml:brushProperty name="color" value="#FF0066"/>
    </inkml:brush>
  </inkml:definitions>
  <inkml:trace contextRef="#ctx0" brushRef="#br0">1 504 11923,'2'3'2854,"-2"-3"-2664,1 0 0,-1 0 0,0 1 1,0-1-1,1 0 0,-1 0 0,0 0 1,0 0-1,1 0 0,-1 0 0,15 2 2090,-13-2-1803,30 2 2760,53-4 0,2-1-2403,-70 4-831,-8 0-267,-1 0 1,1-1-1,15-2 0,-22 1-42,0 1 1,0-1-1,0 1 0,1-1 1,-1 0-1,0 0 1,0 0-1,0 0 0,-1 0 1,1 0-1,0-1 0,0 1 1,-1-1-1,1 1 1,0-1-1,-1 1 0,0-1 1,1 0-1,1-3 1,5-14-2425,3-1 1101</inkml:trace>
  <inkml:trace contextRef="#ctx0" brushRef="#br0" timeOffset="1">346 178 14211,'8'7'1376,"2"5"993,4 3-201,2 3-455,3 1-257,1-2-440,2 1-240,-1-2-424,-2-2-88,-3 2-143,-2-4-121,-1-2-601,-4-5-343,-2-5-1344,-7-16-1569</inkml:trace>
  <inkml:trace contextRef="#ctx0" brushRef="#br0" timeOffset="2">302 0 14987,'-8'10'1200,"2"-2"393,6-1-449,6-3-824,7-4-144,4-2-928,-1-6-456,11-3 656</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01.169"/>
    </inkml:context>
    <inkml:brush xml:id="br0">
      <inkml:brushProperty name="width" value="0.05" units="cm"/>
      <inkml:brushProperty name="height" value="0.05" units="cm"/>
      <inkml:brushProperty name="color" value="#FF0066"/>
    </inkml:brush>
  </inkml:definitions>
  <inkml:trace contextRef="#ctx0" brushRef="#br0">77 1 13923,'-6'4'710,"0"1"0,0 1 0,1-1 0,-1 1 0,1-1 0,0 2 0,1-1-1,-1 0 1,-3 9 0,4-7-370,1 0 0,0 0-1,1 0 1,-1 0 0,2 0-1,-1 0 1,0 16-1,2-14-222,0 0 0,1 0 0,0 0 0,1 0 0,0 0 0,0 0 0,1 0 0,1-1 0,0 1 0,0-1 0,0 0 0,1 0 0,1-1 0,10 14-1,-13-19-45,0 1-1,0-1 0,0 0 0,0-1 0,1 1 0,-1-1 0,1 1 0,0-1 0,0 0 0,0 0 0,0-1 0,0 1 0,0-1 0,4 1 0,-2-1 61,1 0-1,-1-1 1,0 0 0,0 0-1,0-1 1,0 0 0,0 0-1,12-3 1,-1-3 170,1 0-1,-1-2 1,0 0-1,-1 0 1,21-17 0,-27 19-191,-3 3-55,0-1 0,-1 0 0,1 0 0,-1-1 0,0 0 0,10-13-1,-16 19-96,1-1 0,-1 1 0,0-1 0,1 0 0,-1 1 0,0-1 0,0 0 0,1 1 0,-1-1 0,0 0 0,0 1 0,0-1 0,0 0-1,0 0 1,0 1 0,0-1 0,0 0 0,0 1 0,0-1 0,0 0 0,0 0 0,-1 1 0,1-2 0,-1 2-234,1-1 1,-1 0 0,1 1 0,-1-1-1,1 1 1,-1-1 0,0 1 0,1-1-1,-1 1 1,0-1 0,0 1 0,1 0-1,-1-1 1,0 1 0,0 0-1,0-1 1</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2.627"/>
    </inkml:context>
    <inkml:brush xml:id="br0">
      <inkml:brushProperty name="width" value="0.05" units="cm"/>
      <inkml:brushProperty name="height" value="0.05" units="cm"/>
      <inkml:brushProperty name="color" value="#FF0066"/>
    </inkml:brush>
  </inkml:definitions>
  <inkml:trace contextRef="#ctx0" brushRef="#br0">18 43 10354,'-1'-4'510,"-3"-20"1935,4 23-2293,0 0 1,0 1-1,0-1 1,0 0-1,-1 1 1,1-1-1,0 1 1,0-1-1,-1 0 1,1 1-1,0-1 1,-1 1-1,1-1 0,-1 0 1,1 1-1,-1-1 1,1 1-1,-1 0 1,1-1-1,-1 1 1,1-1-1,-1 1 1,0 0-1,1-1 1,-1 1-1,0 0 1,0 0-1,1 1 113,0 0 0,0 1-1,0-1 1,0 1-1,1-1 1,-1 1 0,1-1-1,-1 0 1,1 1 0,-1-1-1,1 2 1,14 26 568,0 0 0,2-1 1,1 0-1,1-1 0,44 45 1,44 57-278,-101-121-544,-4-5-7,0 0 5,0-1-1,0 1 0,1 0 0,-1-1 1,4 3-1,-5-5-8,-1 0 1,0 0-1,0 0 0,1 0 0,-1 0 1,0 0-1,1 0 0,-1 0 0,0 0 1,0 0-1,1-1 0,-1 1 0,0 0 1,0 0-1,0 0 0,1 0 1,-1-1-1,0 1 0,0 0 0,0 0 1,0-1-1,1 1 0,-1 0 0,0 0 1,0-1-1,0 1 0,0 0 0,0 0 1,0-1-1,0 1 0,0 0 1,0 0-1,0-1 0,0 1 0,0 0 1,0-1-1,0 1 0,0 0 0,0-1 1,0-2-5,-1-1 0,0 0 0,0 1 0,0-1 0,0 0 0,0 1 0,-4-6 0,0-2-20,-3-10-220,-12-46-1,18 58 139,0 0-1,1 0 0,0 0 1,1 0-1,0-1 0,0 1 0,3-17 1,-2 24 94,-1 0-1,1 0 1,0 0 0,0 0 0,0 0 0,0 0-1,0 0 1,0 0 0,0 1 0,1-1 0,-1 0 0,1 1-1,-1-1 1,1 1 0,0 0 0,-1-1 0,1 1 0,0 0-1,0 0 1,0 0 0,0 0 0,0 0 0,0 1-1,0-1 1,0 1 0,0-1 0,1 1 0,-1 0 0,0 0-1,2 0 1,4 0 17,-1 0 0,1 1 0,-1 0 0,1 0 0,-1 1 0,0 0 0,10 4 0,32 17 180,-31-14 9,25 9 1,-39-16-185,-1-1-1,1 0 0,0-1 0,0 1 1,-1-1-1,1 1 0,0-1 0,0 0 0,0 0 1,0-1-1,-1 1 0,1-1 0,0 0 1,0 0-1,-1 0 0,1-1 0,-1 1 0,1-1 1,-1 0-1,0 0 0,1 0 0,-1 0 1,0 0-1,0-1 0,-1 0 0,1 1 0,0-1 1,-1 0-1,0 0 0,1-1 0,-1 1 1,-1 0-1,1-1 0,0 1 0,-1-1 0,0 1 1,0-1-1,1-6 0,-1-19 9,-2 23-12,1 1-1,0-1 0,0 1 1,0 0-1,1-1 0,0 1 1,0 0-1,3-9 0,-4 13 4,1 0-1,-1 1 0,1-1 1,0 0-1,0 0 0,-1 1 0,1-1 1,0 0-1,0 1 0,0-1 1,0 1-1,0-1 0,0 1 1,0-1-1,0 1 0,0 0 1,0-1-1,0 1 0,0 0 1,0 0-1,0 0 0,0 0 1,0 0-1,0 0 0,0 0 1,2 1-1,31 7 274,-25-5-252,8 3-37,-11-4-61,0 0 0,-1 0 0,1-1 0,12 2 0,-16-3-146,0 0 0,0 0 0,0 0 1,0 0-1,-1-1 0,1 1 1,0-1-1,0 1 0,-1-1 1,1 0-1,0 1 0,-1-1 1,1 0-1,-1 0 0,1 0 0,-1-1 1,1 1-1,-1 0 0,0 0 1,3-3-1,4-7-1085</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3.010"/>
    </inkml:context>
    <inkml:brush xml:id="br0">
      <inkml:brushProperty name="width" value="0.05" units="cm"/>
      <inkml:brushProperty name="height" value="0.05" units="cm"/>
      <inkml:brushProperty name="color" value="#FF0066"/>
    </inkml:brush>
  </inkml:definitions>
  <inkml:trace contextRef="#ctx0" brushRef="#br0">5 79 14115,'-5'-1'696,"5"-7"8,2-5-352,14-4-944,3-1 1152,15-4-632</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3.415"/>
    </inkml:context>
    <inkml:brush xml:id="br0">
      <inkml:brushProperty name="width" value="0.05" units="cm"/>
      <inkml:brushProperty name="height" value="0.05" units="cm"/>
      <inkml:brushProperty name="color" value="#FF0066"/>
    </inkml:brush>
  </inkml:definitions>
  <inkml:trace contextRef="#ctx0" brushRef="#br0">87 0 13611,'-12'10'1735,"2"0"0,-1 1-1,-15 20 1,22-26-1481,1 0 0,0 1 0,0-1 0,1 0 0,0 1-1,-1-1 1,2 1 0,-1 0 0,1 0 0,0-1 0,0 1 0,0 7-1,1-13-231,0 0-1,0 1 0,0-1 1,0 1-1,0-1 0,0 1 1,0-1-1,0 0 0,0 1 0,0-1 1,0 1-1,0-1 0,0 0 1,0 1-1,1-1 0,-1 0 1,0 1-1,0-1 0,0 1 0,1-1 1,-1 0-1,0 1 0,1-1 1,-1 0-1,0 0 0,0 1 1,1-1-1,-1 0 0,1 0 0,0 1 1,0-1-3,-1 0 1,1 0-1,0 0 1,0 0-1,0-1 1,0 1-1,0 0 1,0 0-1,0-1 1,-1 1-1,1 0 1,0-1-1,1 0 1,29-24 52,-25 20-5,0-1-39,1 1 0,-1 0 0,1 1 0,1-1 0,-1 2 0,9-5 0,-14 7-3,1 1-1,-1-1 1,1 0 0,-1 1 0,1 0-1,-1-1 1,1 1 0,-1 0-1,1 0 1,0 1 0,-1-1 0,1 0-1,-1 1 1,1-1 0,-1 1-1,0 0 1,1 0 0,-1 0 0,0 0-1,1 1 1,-1-1 0,0 0-1,4 4 1,-1 1 57,1 0-1,-1 1 1,0 0-1,0-1 1,0 2-1,-1-1 1,-1 0-1,1 1 1,-1 0 0,0 0-1,3 16 1,-4-17-65,-1 1-1,0-1 1,0 1 0,-1-1 0,0 1 0,0-1 0,-1 1 0,0-1 0,0 1 0,-1-1-1,0 1 1,0-1 0,-5 11 0,6-17-84,1 1 0,-1-1 0,0 0-1,0 1 1,0-1 0,0 0 0,0 0 0,0 1 0,0-1 0,-1 0-1,1 0 1,0 0 0,-1-1 0,-1 2 0,2-2-168,0 1 1,-1-1 0,1 0-1,0 0 1,0 0-1,-1 0 1,1 0 0,0 0-1,-1 0 1,1 0-1,0-1 1,0 1 0,-1 0-1,1-1 1,0 1-1,0-1 1,0 0-1,0 1 1,-1-1 0,1 0-1,0 1 1,0-1-1,0 0 1,1 0 0,-1 0-1,-1-2 1,-9-8-1217</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3.800"/>
    </inkml:context>
    <inkml:brush xml:id="br0">
      <inkml:brushProperty name="width" value="0.05" units="cm"/>
      <inkml:brushProperty name="height" value="0.05" units="cm"/>
      <inkml:brushProperty name="color" value="#FF0066"/>
    </inkml:brush>
  </inkml:definitions>
  <inkml:trace contextRef="#ctx0" brushRef="#br0">18 56 8170,'-3'-6'1453,"0"0"1,1-1 0,0 1-1,0-1 1,-1-6 0,1 3 2464,9 22-1650,43 78 811,-31-52-2186,32 44 0,-36-62-690,66 84 329,-77-100-519,-1-1 1,1 1-1,-1-1 0,1 0 1,0-1-1,0 1 0,0-1 1,8 4-1,-11-6-9,0 1 1,1-1-1,-1 1 0,0-1 1,1 0-1,-1 0 1,0 0-1,1 1 1,-1-1-1,1 0 0,-1-1 1,0 1-1,1 0 1,-1 0-1,1-1 0,-1 1 1,0-1-1,1 1 1,-1-1-1,0 1 1,0-1-1,0 0 0,1 1 1,-1-1-1,0 0 1,0 0-1,0 0 0,0 0 1,0 0-1,0 0 1,-1 0-1,2-2 1,2-4 34,-1 0 1,0 0-1,3-12 1,-3 11 6,-1 1 0,8-15 1,-3 11-3,-1 1-1,1-1 1,17-17-1,-20 24-237,0 0-1,1 0 0,0 0 1,0 1-1,0-1 0,0 1 1,0 1-1,1-1 0,-1 1 1,8-2-1,-12 3 5,1 1 0,0-1 1,-1 1-1,1 0 0,0-1 1,-1 1-1,1 0 0,0 0 0,0 1 1,-1-1-1,3 1 0,0 0-63,-1 1 0,1 0-1,-1 0 1,0 0-1,4 3 1</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4.643"/>
    </inkml:context>
    <inkml:brush xml:id="br0">
      <inkml:brushProperty name="width" value="0.05" units="cm"/>
      <inkml:brushProperty name="height" value="0.05" units="cm"/>
      <inkml:brushProperty name="color" value="#FF0066"/>
    </inkml:brush>
  </inkml:definitions>
  <inkml:trace contextRef="#ctx0" brushRef="#br0">113 360 14987,'-2'0'295,"-1"0"-1,1-1 1,0 2-1,-1-1 0,1 0 1,0 0-1,-1 1 1,1-1-1,0 1 1,-1 0-1,1 0 1,0 0-1,0 0 0,-4 3 1,3-2 13,-1 1 0,1 0 0,0 0 0,1 0-1,-1 0 1,0 0 0,-3 7 0,-1 4 248,1-1 0,1 0 0,-7 26-1,8-24-254,0 0 0,1 1 0,0 0 0,1 0 0,1 0-1,1 30 1,0-44-259,1 0-1,-1 0 0,0 0 0,1 0 1,-1 0-1,1 0 0,0 0 1,0-1-1,-1 1 0,1 0 1,0 0-1,1-1 0,-1 1 1,0-1-1,0 1 0,1-1 0,-1 1 1,1-1-1,-1 0 0,3 2 1,-2-2 1,1 0 0,0 0 0,-1 0 1,1-1-1,0 1 0,0 0 0,0-1 1,-1 0-1,1 0 0,0 0 0,0 0 1,4-1-1,5-1 30,0-1 0,0-1 0,0 0 0,0 0 1,11-7-1,2-1-53,0-2 1,-1-1-1,42-34 1,-53 38-426,0-2 0,-1 1 0,0-1 0,-1-1 0,-1 0 0,0 0 0,12-24 0,-18 28-208,0 0 0,-1 0 1,0 0-1,-1 0 0,3-18 0,-2-52-3561,-3 71 3736,4 48 2463,2-1-1,15 51 1,-19-83-1904,1 0 1,-1-1-1,1 0 1,-1 0 0,2 0-1,-1 0 1,6 7-1,-8-11-106,1 0-1,-1 1 0,0-1 1,1 0-1,-1 0 0,1 0 1,-1 0-1,1-1 0,-1 1 1,1 0-1,-1-1 0,1 1 1,2 0-1,-3-1-12,0 0 1,0 0-1,0 0 0,0 0 0,1 0 1,-1-1-1,0 1 0,0 0 0,0-1 1,0 1-1,0-1 0,0 1 0,0-1 1,0 1-1,0-1 0,0 0 0,0 1 0,0-1 1,0 0-1,0 0 0,1-1 0,0-1 1,0 0-1,-1 0 0,1 0 1,-1 0-1,1 0 1,-1-1-1,0 1 0,0 0 1,0-1-1,-1 1 0,1-4 1,1-43 44,-2 31-24,0 3-5,4-69 459,-2 72-168,0 1 1,0-1 0,2 1 0,6-20-1,-9 31-262,-1-1-1,1 0 1,0 1-1,0-1 1,0 1-1,0-1 0,0 1 1,0-1-1,0 1 1,0 0-1,1-1 1,-1 1-1,1 0 1,-1 0-1,1 0 1,2-1-1,-3 1-27,1 1 0,-1 0-1,1-1 1,0 1 0,-1 0-1,1 0 1,-1 0 0,1 0 0,0 1-1,-1-1 1,1 0 0,-1 1-1,1-1 1,-1 1 0,1-1 0,-1 1-1,1 0 1,-1-1 0,2 3-1,36 26 123,-33-24-124,0 1 0,1-1 1,-1-1-1,1 1 0,0-1 1,0 0-1,0-1 0,1 1 1,12 3-1,-19-7-9,0 0 1,1-1-1,-1 1 0,0 0 1,0 0-1,0 0 1,1-1-1,-1 1 0,0-1 1,0 1-1,0-1 0,0 1 1,0-1-1,0 0 1,0 1-1,0-1 0,0 0 1,0 0-1,0 0 1,0 0-1,0 0 0,-1 0 1,1 0-1,0 0 0,-1 0 1,1 0-1,0-2 1,3-5 67,0-1-1,3-14 1,-3 12-15,-1 2-106,1-3 193,1 0-1,8-17 0,-11 25-269,1 1 1,-1-1-1,1 1 0,0-1 1,0 1-1,1 0 1,-1 0-1,0 0 1,1 0-1,7-3 0,-6 3-906,1 0-1,0-1 0,-1 0 1,0 1-1,0-2 0,0 1 0,5-6 1,5-10-375</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25.017"/>
    </inkml:context>
    <inkml:brush xml:id="br0">
      <inkml:brushProperty name="width" value="0.05" units="cm"/>
      <inkml:brushProperty name="height" value="0.05" units="cm"/>
      <inkml:brushProperty name="color" value="#FF0066"/>
    </inkml:brush>
  </inkml:definitions>
  <inkml:trace contextRef="#ctx0" brushRef="#br0">51 140 9418,'-4'-8'8301,"-5"20"-5424,-8 24-1010,13-27-1443,0 1-1,1 0 1,0 0-1,1 0 1,0 1-1,1-1 1,0 0-1,1 1 1,1 17-1,0-23-328,-1-1-1,1 1 1,0-1-1,1 1 1,-1-1-1,1 0 1,0 0-1,0 0 1,0 0-1,1 0 1,-1 0-1,1-1 1,0 1-1,0-1 1,0 0-1,0 0 1,1 0-1,-1 0 1,1 0-1,0-1 1,0 1-1,0-1 1,0 0-1,8 2 1,-7-2-62,0-1 0,0 1 0,0-1 0,0-1 0,0 1 0,0-1 0,0 0 0,1 0 0,-1 0 0,0-1 0,0 1 0,0-2 0,8-1 0,-6 0 15,0 0 1,-1 0-1,1-1 1,-1 0-1,0 0 1,0-1-1,0 1 1,8-10-1,-1-2-728,0 0-1,-1-1 1,0-1-1,-2 0 1,16-35-1,-18 35-2235,15-24 0,-5 18 1036</inkml:trace>
  <inkml:trace contextRef="#ctx0" brushRef="#br0" timeOffset="1">498 2 17052,'12'-1'2856,"-2"1"1881,-12 5-1272,-2 1-840,-9-1-1401,2 1-656,-5 3-1584,-3 6 744</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1.770"/>
    </inkml:context>
    <inkml:brush xml:id="br0">
      <inkml:brushProperty name="width" value="0.05" units="cm"/>
      <inkml:brushProperty name="height" value="0.05" units="cm"/>
      <inkml:brushProperty name="color" value="#FF0066"/>
    </inkml:brush>
  </inkml:definitions>
  <inkml:trace contextRef="#ctx0" brushRef="#br0">62 812 6281,'-1'1'186,"-1"-1"0,1 1 0,-1-1 0,1 1 0,-1-1 0,1 0 0,-1 1 0,0-1 0,1 0 0,-1 0 0,1 0 0,-1-1 0,0 1 0,1 0 0,-1 0 0,1-1 0,-1 1 0,1-1 0,-1 1 0,1-1 0,-2-1 0,1 1 302,-1-1 1,1 1 0,0-1-1,0 0 1,0 0-1,-2-3 1,-5-8 4603,9 13-4955,0-1 0,0 0-1,0 0 1,0 0-1,0-1 1,0 1-1,0 0 1,0 0 0,0 0-1,0 0 1,0 0-1,1 1 1,-1-1 0,0 0-1,1 0 1,-1 0-1,1 0 1,-1 0 0,2-1-1,14-20 943,-12 17-809,10-13 257,2 2-1,0 0 0,35-27 1,61-31 416,104-39 92,11 17-418,-38 16-230,-123 51-256,308-149 405,-259 107-707,-115 71 130,0 0 0,0 0 0,0 0 0,0 0 0,0 0-1,0 0 1,0 0 0,0 0 0,0 0 0,0 1 0,0-1 0,0 0 0,0 0 0,1 0-1,-1 0 1,0 0 0,0 0 0,0 0 0,0 0 0,0 0 0,0 0 0,0 0 0,0 0-83,0 0 83,0 0 0,0 0 0,0 1 0,0-1 0,0 0 0,0 0-1,0 0 1,0 0 0,1 0 0,-1 0 0,0 0 0,0 0 0,-6 6-730,-3 0-432,1 0 0,-1-1-1,-12 6 1,-5 2-773,-18 12 369</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2.200"/>
    </inkml:context>
    <inkml:brush xml:id="br0">
      <inkml:brushProperty name="width" value="0.05" units="cm"/>
      <inkml:brushProperty name="height" value="0.05" units="cm"/>
      <inkml:brushProperty name="color" value="#FF0066"/>
    </inkml:brush>
  </inkml:definitions>
  <inkml:trace contextRef="#ctx0" brushRef="#br0">206 1 13067,'-7'4'611,"0"0"1,1 1-1,-1-1 1,1 2-1,0-1 1,0 0-1,1 1 1,0 0-1,-9 14 1,0 3 341,-17 39 1,27-54-792,-34 88 937,8-17-155,27-72-823,0-2 24,1 0 1,-1 0-1,1 1 0,1-1 0,-1 1 1,1-1-1,0 1 0,0-1 1,1 7-1,0-12-110,0 1 0,0 0 1,0-1-1,1 1 0,-1-1 0,0 1 0,0 0 1,1-1-1,-1 1 0,1-1 0,-1 1 1,0-1-1,1 1 0,-1-1 0,1 0 0,-1 1 1,1-1-1,-1 1 0,1-1 0,-1 0 0,1 0 1,0 1-1,-1-1 0,1 0 0,-1 0 0,1 0 1,0 1-1,-1-1 0,1 0 0,0 0 1,0 0-1,26-1 708,40-12-165,78-24 0,-35 7-2165,-71 21 127,50-15-2072,-20-3 1733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22.692"/>
    </inkml:context>
    <inkml:brush xml:id="br0">
      <inkml:brushProperty name="width" value="0.05" units="cm"/>
      <inkml:brushProperty name="height" value="0.05" units="cm"/>
      <inkml:brushProperty name="color" value="#FF0066"/>
    </inkml:brush>
  </inkml:definitions>
  <inkml:trace contextRef="#ctx0" brushRef="#br0">509 1638 4073,'-23'3'200,"1"1"1,-26 8-1,32-7 512,1-1 0,-1 0 0,0-1-1,0-1 1,0-1 0,-22 0 0,36-1-596,0-1 1,0 1-1,0 0 1,0-1-1,0 1 1,0-1-1,0 1 1,0-1-1,0 0 1,-1-1-1,2 1-69,0 1-1,1-1 1,-1 0 0,0 1-1,1-1 1,-1 0 0,1 0 0,-1 1-1,1-1 1,0 0 0,-1 0-1,1 0 1,0 0 0,0 1-1,-1-1 1,1 0 0,0 0-1,0 0 1,0 0 0,0 0 0,0 0-1,0 0 1,0-1 0,1-19 826,-1 16-747,0 1 1,0 0 0,0-1 0,1 1-1,-1 0 1,1 0 0,2-6 0,3-4 142,1 0 0,1 1 0,14-20 0,34-36 400,-15 20-197,71-105 849,-8 10-363,-72 104-619,52-51 0,-32 47-230,0 3 1,80-48-1,-4 3-19,16-24 79,87-60 507,-127 108-337,3 4 1,2 5-1,149-50 1,-138 67-253,144-21 1,-131 31-69,-73 14 119,0 3 0,1 2 0,102 3 0,-120 7-96,0 1 0,0 2 0,-1 2-1,1 2 1,79 30 0,51 38-16,-31-14-6,-23-8 32,-97-44-8,-1 0 0,-1 2 0,26 22 0,7 14 174,54 64 1,37 64-1,-23-28-185,-74-92-27,-3 2 0,-3 2 1,45 89-1,-42-66 14,-4-10 56,46 123 0,-68-135-40,19 127 0,-9-32-24,33 72 9,2 13 102,28 234 65,-84-411-184,-3-1-1,-3 1 0,-3 0 1,-3 0-1,-24 123 0,-50 169 21,-17-32-23,89-306 0,-57 228 17,44-158-12,-35 99-1,-111 170-9,126-281 4,-147 249 12,22 4 20,-2 2 8,18-103-72,96-157 29,-65 68 1,27-45 4,13-14 0,-78 105 0,147-175-2,-106 142 4,78-109-2,-56 53 0,40-52-2,-76 53 0,-67 27 15,156-102-13,-2-1-1,0-2 1,-2-2 0,0-2 0,-1-1-1,0-3 1,-1-2 0,-1-1 0,-49 2-1,45-8 3,-1-3 1,-81-8-1,104 3-1,-1-1-1,1-2 1,0-1 0,1-1 0,-51-24 0,-131-83 11,172 92-12,2-2 1,1-2-1,-43-42 1,63 54-15,1-1-1,1-1 1,0 0 0,1 0 0,1-1 0,1-1 0,-15-39 0,15 26-10,1-1 0,1-1 0,2 0 0,-2-42 0,6 43 5,-4-74-7,6 87 25,1 1-1,1 0 1,7-28-1,15-45-11,11-45-4,-32 127 11,34-160 8,-27 136-13,1 1 0,31-63 0,87-140-57,-94 180 47,2 1-1,53-62 1,-37 50 3,-8 14 15,77-70 0,20-22 1,27-46-8,-118 139 5,84-68 1,-10 21-5,-5-5 0,111-125 0,29-60 13,-228 251 5,-2-1-1,-2-2 0,40-77 1,-40 58-13,-2-1 1,23-83 0,-15-5-12,-31 131 13,-1 1-1,-1-1 1,-1 0 0,0 0 0,-2 1-1,-3-22 1,-8-12 4,-3 1 0,-1 1 0,-26-51 0,35 84-5,0 0 0,-2 0 0,0 1 0,-1 0 0,0 1 0,-1 0 0,-1 1 0,-1 1 0,0 0 0,0 0 0,-1 2 0,-1 0 0,0 0 0,0 2 0,-26-12 0,-5 5 2,-1 1 0,0 3 0,-1 2 0,-84-7 0,-202 9-14,-82 33 30,3 25-26,25 23 30,6 24 45,240-60-37,114-30-21,-1 0 0,0-2-1,0-1 1,0-2 0,-33-1 0,50-1-5,0-1 0,1-1 0,-1-1 0,1 0 0,-1 0 0,1-1 1,0 0-1,0-1 0,1-1 0,0 0 0,0 0 0,0-1 0,1-1 0,-17-14 1,15 9-4,1 0 1,0 0-1,1-1 1,1-1-1,0 1 1,1-2-1,0 1 1,2-1-1,-1 0 1,2 0-1,0-1 1,1 0-1,1 1 1,1-2-1,-1-26 1,-1-37 7,-1-241-19,6 306 13,0 0 1,2 0-1,0 0 0,1 0 0,0 0 1,1 1-1,8-17 0,-1 10-4,0-1-1,1 2 1,29-36-1,-1 9-1,3 1-1,1 2 1,2 3 0,2 1 0,2 3 0,93-54 0,96-19-1233,-220 100 1315,-19 10 167</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2.990"/>
    </inkml:context>
    <inkml:brush xml:id="br0">
      <inkml:brushProperty name="width" value="0.05" units="cm"/>
      <inkml:brushProperty name="height" value="0.05" units="cm"/>
      <inkml:brushProperty name="color" value="#FF0066"/>
    </inkml:brush>
  </inkml:definitions>
  <inkml:trace contextRef="#ctx0" brushRef="#br0">62 717 12203,'-1'0'136,"-1"0"0,1 0 0,0 0 0,-1 0 0,1 0 0,-1 0 0,1-1 1,-1 1-1,1 0 0,-1-1 0,1 1 0,0-1 0,-1 1 0,1-1 0,0 0 0,-1 0 1,1 1-1,0-1 0,0 0 0,0 0 0,0 0 0,0 0 0,0 0 0,0-1 0,0 1 1,0 0-1,1 0 0,-1-1 0,0 1 0,1 0 0,-1-1 0,1 1 0,-1-1 1,1 1-1,0 0 0,0-1 0,0 1 0,-1-1 0,1 1 0,1-1 0,-1 1 0,0-1 1,1-1-1,1-9 314,0 1 1,1 0-1,1 0 1,7-16-1,-9 22-442,21-48 682,52-137 968,-63 153-1474,-1 0 0,-2-1 1,5-48-1,-13 69-161,0 1 0,-2-25 0,1 36-21,-1-1 1,0 1 0,0-1 0,0 1-1,-1-1 1,0 1 0,0 0 0,0 0-1,0 0 1,-6-8 0,7 12-3,0 0 0,0-1 0,0 1 0,-1 0 1,1 0-1,0 0 0,0 0 0,-1 0 0,1 0 1,0 0-1,-1 0 0,1 0 0,-1 1 0,0-1 0,1 1 1,-1-1-1,1 1 0,-1 0 0,-2-1 0,2 1 4,0 1-1,-1-1 1,1 0-1,0 1 1,0-1-1,0 1 1,0 0-1,0 0 1,-1 0-1,1 0 1,1 0-1,-4 3 1,-2 1 34,1 1 0,0 0 1,0 0-1,1 1 0,-1 0 1,-6 11-1,4-2 97,1-1-1,0 1 1,1 0 0,-4 19-1,-11 70 593,18-76-485,2 0 0,0-1 0,5 41-1,-3-59-169,0-1 0,1 1-1,0-1 1,1 1 0,0-1-1,0 0 1,6 10 0,-6-13-25,0-1 0,1 1 0,0-1 0,1 0 0,-1 0 0,1 0 1,0-1-1,0 0 0,0 0 0,0 0 0,9 4 0,-5-3 4,0-1 0,1 0 0,-1 0-1,1-1 1,0-1 0,0 0 0,0 0-1,19 1 1,-14-3-12,0-1 1,-1 0-1,1-1 0,-1-1 0,25-7 0,-18 2-20,0 0 0,-1-2-1,1 0 1,-2-1 0,0-1-1,0-1 1,-1-1 0,17-16-1,-19 14-5,0-1 0,0 0-1,-2-1 1,0-1 0,-1 0-1,-1-1 1,13-30 0,-27 55-14,1-1 0,0 1 1,0 0-1,0 0 0,1-1 1,0 1-1,0 7 0,3 39 56,-1-42-20,-1 0 0,2 0 0,-1 0 1,1-1-1,0 1 0,1-1 0,0 0 0,0 0 0,1 0 0,9 12 1,-4-10-24,-1 1 0,2-1 1,-1 0-1,1-1 1,1 0-1,13 7 1,-22-14-124,1 1 1,0-2 0,-1 1 0,1 0 0,0-1 0,0 0 0,0 0-1,0 0 1,0 0 0,5 0 0,-7-1-127,0 0-1,-1 0 1,1-1 0,-1 1-1,1 0 1,0-1 0,-1 1-1,1-1 1,-1 1 0,1-1 0,-1 0-1,0 0 1,1 1 0,-1-1-1,0 0 1,1 0 0,-1-1-1,0 1 1,0 0 0,0 0-1,0 0 1,0-1 0,0 1-1,0-1 1,-1 1 0,1 0-1,0-1 1,-1 0 0,1-1-1,2-10-2154,3-1 928</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3.413"/>
    </inkml:context>
    <inkml:brush xml:id="br0">
      <inkml:brushProperty name="width" value="0.05" units="cm"/>
      <inkml:brushProperty name="height" value="0.05" units="cm"/>
      <inkml:brushProperty name="color" value="#FF0066"/>
    </inkml:brush>
  </inkml:definitions>
  <inkml:trace contextRef="#ctx0" brushRef="#br0">34 18 16796,'-7'-7'1304,"-1"1"888,1 3-647,0 1-745,2 2-256,7 0-424,0 2-320,7-1-760,2-1-873,7 3 905</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3.781"/>
    </inkml:context>
    <inkml:brush xml:id="br0">
      <inkml:brushProperty name="width" value="0.05" units="cm"/>
      <inkml:brushProperty name="height" value="0.05" units="cm"/>
      <inkml:brushProperty name="color" value="#FF0066"/>
    </inkml:brush>
  </inkml:definitions>
  <inkml:trace contextRef="#ctx0" brushRef="#br0">1 121 14619,'76'377'9527,"-27"-183"-7386,-48-189-2083,-1-4-47,0 0 1,0 0-1,0 0 1,1 0-1,-1 0 1,0 0-1,1 0 1,-1 0-1,0 0 1,1 0-1,-1 0 1,1 0-1,0-1 1,-1 1-1,1 0 1,1 1-1,0-6 67,-2-12-35,0 0 0,-1 0 0,-4-24 0,-14-52-64,3 23-101,10 41 38,-20-120-444,22 113 351,1-1-1,2-41 1,1 68 155,1 0 1,0 0-1,1 1 1,-1-1 0,2 0-1,-1 1 1,1-1-1,4-8 1,-5 14 18,0-1 1,0 1-1,1 0 1,-1 0-1,1 0 0,-1 0 1,1 1-1,0-1 1,0 1-1,0-1 1,0 1-1,1 0 1,-1 0-1,0 0 0,1 1 1,0 0-1,-1-1 1,1 1-1,0 0 1,4 0-1,-4 0 21,1 0 0,-1 1 1,0 0-1,1 0 0,-1 0 0,0 0 0,1 1 1,-1-1-1,0 1 0,0 0 0,0 1 1,0-1-1,0 1 0,0 0 0,0 0 0,0 0 1,0 0-1,-1 0 0,1 1 0,-1 0 0,0 0 1,0 0-1,0 0 0,0 0 0,0 1 0,-1-1 1,1 1-1,-1-1 0,0 1 0,0 0 0,-1 0 1,1 0-1,-1 0 0,0 0 0,0 1 0,1 4 1,-2 1 13,0 0 0,0 0 0,-1-1 0,0 1 0,-1 0 0,0-1 1,-1 1-1,0-1 0,0 0 0,-1 0 0,0 0 0,0 0 0,-1-1 1,-1 0-1,1 0 0,-1 0 0,0-1 0,-11 11 0,13-16-147,1 1 0,0-1-1,-1 1 1,0-1 0,1 0-1,-7 2 1,9-4 10,1 0 1,-1 1-1,0-1 1,1 0-1,-1 1 1,0-1-1,1 0 0,-1 0 1,0 0-1,0 0 1,1 0-1,-1 0 1,0 0-1,1 0 1,-1 0-1,0 0 1,0 0-1,1 0 0,-1-1 1,0 1-1,1 0 1,-1-1-1,0 1 1,1 0-1,-1-1 1,0 1-1,1 0 1,-1-1-1,1 1 0,-1-1 1,1 0-1,-1 1 1,1-1-1,-1 1 1,1-1-1,0 0 1,-1 1-1,1-1 0,0 1 1,-1-1-1,1-1 1,0 0-70,0 1 0,-1 0 1,1 0-1,0-1 0,0 1 1,0 0-1,1-1 0,-1 1 1,0 0-1,1-1 0,0-1 0,13-31-1167</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4.157"/>
    </inkml:context>
    <inkml:brush xml:id="br0">
      <inkml:brushProperty name="width" value="0.05" units="cm"/>
      <inkml:brushProperty name="height" value="0.05" units="cm"/>
      <inkml:brushProperty name="color" value="#FF0066"/>
    </inkml:brush>
  </inkml:definitions>
  <inkml:trace contextRef="#ctx0" brushRef="#br0">55 76 12667,'-3'9'464,"-30"79"4048,28-73-3748,1 1 1,1 0-1,-3 28 0,6-41-649,0 1 0,0-1 0,0 0 0,1 1 0,-1-1-1,1 0 1,0 1 0,-1-1 0,3 5 0,-2-7-60,0 1 1,0-1-1,0 1 0,0-1 1,0 0-1,0 1 1,1-1-1,-1 0 0,0 0 1,1 0-1,-1 0 1,1 0-1,-1 0 0,1 0 1,-1 0-1,1-1 1,0 1-1,-1-1 0,4 1 1,0 0 33,0 0 1,0-1-1,0 0 1,-1 0-1,1-1 1,0 1-1,0-1 1,0 0-1,0 0 1,0-1-1,-1 1 1,1-1-1,-1 0 1,1 0-1,-1-1 1,0 1-1,0-1 1,0 0-1,0 0 0,0 0 1,-1-1-1,1 1 1,3-5-1,-4 3-5,1 1 0,-1-1 0,0 1 0,0-1 0,-1 0 0,1 0 0,-1 0 0,0 0 0,-1-1 0,1 1 0,-1-1 0,0 1 0,0-1 0,-1 1 0,1-1 0,-1 1 0,-1-1 0,1 1 0,-1-1 0,-2-8 0,1 6-43,-2 1 0,1-1-1,-1 1 1,-1 0 0,1 0-1,-1 0 1,0 0 0,0 1-1,-1 0 1,0 0 0,-12-8-1,-4-2-1381,-1 0 0,-29-13 0,44 25-185,8 4 1478,0 0 0,0-1 0,0 1 0,0 0 0,0 0 0,0 0 0,0 0 1,-1 0-1,1 0 0,0 0 0,0 0 0,0 0 0,0 0 0,0 0 0,0-1 0,0 1 0,0 0 0,0 0 0,0 0 0,0 0 0,0 0 0,0 0 0,-1 0 0,1-1 0,0 1 0,0 0 0,0 0 0,0 0 0,0 0 0,0 0 0,0 0 0,0 0 0,0-1 0,1 1 0,-1 0 0,0 0 0,0 0 0,0 0 0,0 0 0,0 0 0,0-1 0,0 1 0,0 0 0,0 0 0,0 0 0,0 0 0,0 0 0,0 0 0,0 0 0,1 0 0,-1 0 0,0 0 0,0 0 0,0-1 0,0 1 0,0 0 0,0 0 0,0 0 0,1 0 0,-1 0 0,0 0 0,0 0 0,12-1-1468</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4.711"/>
    </inkml:context>
    <inkml:brush xml:id="br0">
      <inkml:brushProperty name="width" value="0.05" units="cm"/>
      <inkml:brushProperty name="height" value="0.05" units="cm"/>
      <inkml:brushProperty name="color" value="#FF0066"/>
    </inkml:brush>
  </inkml:definitions>
  <inkml:trace contextRef="#ctx0" brushRef="#br0">139 52 15251,'-18'9'1083,"1"0"1,1 1-1,-1 1 0,2 0 0,-27 24 0,41-34-1061,0 0 1,1 0-1,-1 0 0,0 0 0,0 0 1,0-1-1,1 1 0,-1 1 0,1-1 1,-1 0-1,1 0 0,-1 0 1,1 0-1,0 0 0,-1 0 0,1 0 1,0 1-1,0-1 0,0 0 1,0 0-1,0 0 0,0 1 0,0 1 1,1-1-8,0 0 1,0-1 0,0 1-1,1-1 1,-1 1 0,0-1-1,0 1 1,1-1 0,-1 0-1,1 0 1,0 1 0,-1-1-1,1 0 1,2 1-1,17 7 190,-1 0 0,37 9 0,-33-11 467,37 17-1,-59-24-635,-1 1 0,0-1-1,0 1 1,0-1 0,1 1-1,-1 0 1,0 0 0,0-1 0,0 1-1,0 0 1,-1 0 0,1 0-1,0 0 1,0 0 0,0 0-1,-1 0 1,1 1 0,-1-1 0,1 0-1,-1 0 1,1 0 0,0 3-1,-1-3-10,-1 1-1,1-1 1,0 0-1,-1 1 1,1-1-1,0 0 0,-1 0 1,0 1-1,1-1 1,-1 0-1,0 0 1,0 0-1,1 0 1,-1 0-1,0 0 0,0 0 1,0 0-1,0 0 1,0 0-1,-1 0 1,-1 1-1,-22 13 120,-1 0-1,-1-2 0,-53 20 1,76-32-156,0 0 1,0 0 0,-1 0-1,1-1 1,0 1 0,-1-1-1,-6-1 1,10 1-10,0 0 0,1 0 0,-1 0 0,0 0 0,1-1 1,-1 1-1,1 0 0,-1 0 0,0-1 0,1 1 0,-1 0 0,1-1 0,-1 1 0,1-1 0,-1 1 0,1 0 1,-1-1-1,1 1 0,-1-1 0,1 0 0,-1 0 0,1 0-26,0 0 1,0 0-1,-1 0 0,1 0 1,0 0-1,1-1 0,-1 1 1,0 0-1,0 0 0,0 0 0,1 0 1,-1 0-1,0 0 0,1 0 1,-1 0-1,1 0 0,-1 0 1,2-1-1,4-7-280,0 0-1,1 1 1,0 0 0,0 0 0,1 0-1,12-8 1,56-36-562,-61 42 819,213-121 1289,-216 128-748,-12 3-459,1 0 0,-1 0 0,0 0 0,0 0-1,0 0 1,1 0 0,-1 0 0,0 0 0,0 0 0,1 0 0,-1 1 0,0-1-1,0 0 1,0 0 0,1 0 0,-1 0 0,0 1 0,0-1 0,0 0-1,0 0 1,0 0 0,1 1 0,-1-1 0,0 0 0,0 0 0,0 1-1,0 1 30,0 0 0,0 0 0,0 0 0,0 0 0,0 0 0,0 0 0,-2 4 0,0 5 41,2-8-64,0 0 0,0 0-1,0 0 1,0 0 0,1 0-1,-1 0 1,1-1 0,0 1-1,-1 0 1,1 0 0,1-1-1,-1 1 1,0 0 0,1-1-1,-1 1 1,1-1 0,0 0-1,0 1 1,0-1 0,0 0-1,0 0 1,0 0 0,0-1-1,1 1 1,-1 0 0,4 1-1,-3-1 11,1-1 0,0 1 0,0-1 1,0 0-1,0 0 0,0 0 0,1-1 0,-1 1 0,0-1 0,0 0 0,0 0 0,1 0 0,-1-1 0,0 1 0,0-1 0,0 0 0,0 0 0,4-3 0,-4 3 57,-1-1 1,1 0-1,-1 0 1,1 0-1,-1 0 0,0 0 1,0-1-1,0 1 0,3-5 1,-5 5-51,0 1 0,0 0 0,0-1 0,-1 1 1,1 0-1,0-1 0,-1 1 0,1-1 0,-1 0 0,0 1 1,1-1-1,-1 1 0,0-1 0,0 1 0,0-1 0,0 0 1,0 1-1,-1-1 0,1 1 0,0-1 0,-1 1 0,1-1 0,-1 1 1,1-1-1,-1 1 0,-1-2 0,-4-7-82,-1 0 0,-1 0 0,0 1 0,0 0-1,-1 0 1,0 1 0,0 1 0,-1-1 0,0 1 0,0 1 0,0 0 0,-1 0 0,0 1-1,-12-3 1,14 5-344,0 1 0,0 0 0,0 0 0,0 1 0,-12-1 0,17 2-151,0 0 1,0 1-1,0-1 1,0 1-1,0 0 1,0-1-1,0 2 1,0-1-1,0 0 1,1 1-1,-1 0 1,0 0-1,-6 5 1,-9 11-2065</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5.380"/>
    </inkml:context>
    <inkml:brush xml:id="br0">
      <inkml:brushProperty name="width" value="0.05" units="cm"/>
      <inkml:brushProperty name="height" value="0.05" units="cm"/>
      <inkml:brushProperty name="color" value="#FF0066"/>
    </inkml:brush>
  </inkml:definitions>
  <inkml:trace contextRef="#ctx0" brushRef="#br0">0 506 14715,'9'-1'1047,"-3"-1"-160,0 1 1,1 0-1,-1 0 0,1 1 1,8 0-1,-13 0-769,-1 0 0,1 0-1,-1 1 1,1-1 0,-1 1-1,1-1 1,-1 1 0,0-1-1,1 1 1,-1 0-1,0 0 1,0 0 0,1-1-1,-1 1 1,0 0 0,0 1-1,0-1 1,0 0 0,0 0-1,0 0 1,-1 1 0,1-1-1,0 0 1,-1 1 0,1-1-1,-1 0 1,1 1 0,-1-1-1,1 3 1,0 2 72,0 0-1,-1 1 1,0-1 0,0 0-1,0 0 1,-1 1-1,0-1 1,-3 12 0,-3 2 72,-11 24 1,14-34-211,3-8-37,0 1-1,0-1 1,1 1-1,-1-1 0,0 1 1,1 0-1,0-1 0,0 4 1,7-15 61,30-56 21,-28 47-152,1 0 1,0 1-1,2 0 0,-1 1 1,27-27-1,-36 41 48,0 0-1,0 0 1,0 1-1,0-1 0,1 1 1,-1-1-1,1 1 1,-1 0-1,1 0 1,-1 0-1,1 0 1,0 0-1,4 0 1,-5 1 4,-1 0 1,1 0-1,0 1 1,0-1-1,-1 1 1,1-1-1,0 1 1,-1 0-1,1-1 1,-1 1-1,1 0 1,-1 0-1,1 0 1,-1 0-1,0 0 1,1 1-1,-1-1 1,0 0-1,0 1 1,0-1-1,0 1 1,2 2-1,1 4 0,0 0 0,5 14 0,-6-13 38,1 0 1,0 0-1,5 9 0,-7-15 0,0-1-1,-1 0 0,1 1 0,0-1 0,0 0 0,0 0 1,0 0-1,1-1 0,-1 1 0,0 0 0,1-1 0,-1 0 1,1 0-1,0 1 0,2 0 0,4-1 29,-1 0 0,0 0 0,1 0-1,-1-1 1,1-1 0,-1 1 0,1-1 0,-1-1 0,0 1-1,0-2 1,13-4 0,-8 2-16,0 0 0,0-2 1,-1 1-1,1-2 0,-1 1 0,13-13 0,-17 12-8,0 0 0,-1 0 0,0-1 0,0 0 0,-1 0-1,0-1 1,0 1 0,-1-1 0,-1-1 0,0 1 0,6-21-1,-7 14-30,0 0 0,0-1 0,-2 1-1,0-1 1,-1 1 0,-4-32 0,3 46-13,1 0-1,-1 0 1,1 1 0,-1-1 0,0 0 0,0 1 0,-1-4 0,1 6 1,1-1 0,0 1 0,-1-1-1,1 1 1,0 0 0,-1-1-1,1 1 1,-1 0 0,1-1 0,-1 1-1,1 0 1,-1-1 0,1 1 0,-1 0-1,1 0 1,-1 0 0,1-1 0,-1 1-1,1 0 1,-1 0 0,1 0-1,-1 0 1,0 0 0,1 0 0,-1 0-1,1 0 1,-1 0 0,1 0 0,-1 0-1,1 0 1,-1 1 0,1-1-1,-1 0 1,1 0 0,-1 1 0,1-1-1,-1 0 1,1 1 0,-1-1 0,1 0-1,-1 1 1,1-1 0,-1 1-1,-2 3-11,0-1 0,0 1 0,0 0 0,0 0-1,1 0 1,-1 0 0,1 0 0,0 1 0,0-1-1,1 0 1,0 1 0,-1 0 0,1-1-1,0 7 1,-1 5 2,1-1 0,1 1 0,1 19-1,0-27 13,0 0 0,0 0 0,1 0 0,0 0 0,0-1-1,1 1 1,6 12 0,-7-16 10,0-1 0,1 1 0,-1-1-1,1 0 1,0 0 0,0 0 0,0 0 0,0 0 0,0 0 0,0-1-1,1 0 1,-1 0 0,1 0 0,0 0 0,0 0 0,0-1 0,4 2-1,3-1 65,-1-1 0,1 0 0,0 0-1,0-1 1,-1-1 0,1 0-1,0 0 1,-1-1 0,1 0-1,18-7 1,-7 0 227,0 0-1,0-1 1,36-24 0,-41 23-6,0-2 1,-1 1-1,26-27 0,-36 32-230,0 0 0,0 0 0,-1-1 0,0 0 0,-1 0 0,0 0 0,0 0-1,0 0 1,-1-1 0,0 0 0,1-9 0,-2-1-415,0 1-1,-2 0 1,0-1-1,-1 1 1,-1 0 0,-1-1-1,0 1 1,-12-34 0,13 45-173,0 0 1,-1 0-1,-4-8 1,5 13 370,1 0-1,-1 0 1,1 1 0,-1-1 0,0 0-1,0 1 1,0-1 0,-3-1 0</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7.207"/>
    </inkml:context>
    <inkml:brush xml:id="br0">
      <inkml:brushProperty name="width" value="0.05" units="cm"/>
      <inkml:brushProperty name="height" value="0.05" units="cm"/>
      <inkml:brushProperty name="color" value="#FF0066"/>
    </inkml:brush>
  </inkml:definitions>
  <inkml:trace contextRef="#ctx0" brushRef="#br0">1 282 11859,'0'-1'177,"1"1"0,-1-1 0,1 0 0,-1 1 0,1-1 0,0 1 1,-1-1-1,1 1 0,0-1 0,-1 1 0,1 0 0,0-1 1,-1 1-1,1 0 0,0 0 0,0-1 0,-1 1 0,1 0 1,0 0-1,1 0 0,18 0 968,-16 1-843,49 5 1374,72 18 1,-54-9-1160,200 24 770,-199-35-590,133-8 0,-122-6 101,-1-3-1,0-4 1,107-37-1,225-113 2708,-229 82-2413,-181 83-1064,-1 0 0,1 1 0,0-1 0,0 1 0,0 0 0,-1 0 0,1 0 0,7 0 0,-11 1-33,0 0 0,0 0-1,0 0 1,1 0 0,-1 0 0,0 0-1,0 0 1,0 0 0,1 0 0,-1 0-1,0 1 1,0-1 0,0 0 0,0 0-1,0 0 1,1 0 0,-1 0 0,0 0-1,0 1 1,0-1 0,0 0 0,0 0-1,0 0 1,0 0 0,0 1 0,0-1 0,0 0-1,1 0 1,-1 0 0,0 1 0,0-1-1,0 0 1,0 0 0,0 0 0,0 1-1,0-1 1,0 0 0,-1 0 0,1 0-1,0 0 1,0 1 0,0-1 0,0 0-1,0 0 1,0 0 0,0 0 0,0 1-1,0-1 1,0 0 0,-1 0 0,1 0-1,0 0 1,0 0 0,0 1 0,-7 7-854,-3 2-3744,18-13 2678</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8.795"/>
    </inkml:context>
    <inkml:brush xml:id="br0">
      <inkml:brushProperty name="width" value="0.05" units="cm"/>
      <inkml:brushProperty name="height" value="0.05" units="cm"/>
      <inkml:brushProperty name="color" value="#FF0066"/>
    </inkml:brush>
  </inkml:definitions>
  <inkml:trace contextRef="#ctx0" brushRef="#br0">190 579 5225,'-6'-33'6590,"2"9"-4319,4 23-2201,0 0 1,-1 0-1,1 0 1,0 1-1,0-1 1,-1 0-1,1 0 1,0 0 0,-1 1-1,1-1 1,0 0-1,-1 1 1,0-1-1,1 0 1,-1 1-1,1-1 1,-1 0-1,0 1 1,1-1-1,-1 1 1,0-1 0,1 1-1,-1 0 1,0-1-1,0 1 1,1 0-1,-1-1 1,0 1-1,0 0 1,0 0-1,0 0 1,1 0-1,-1 0 1,0 0-1,0 0 1,0 0 0,0 0-1,0 0 1,1 0-1,-1 0 1,0 1-1,-1 0 1,-1-1 41,-1 1 0,1 0 0,0 1 0,0-1 0,0 1 0,0-1 0,0 1 0,1 0 0,-1 0 0,-3 3 0,-9 15 65,1 0 1,0 1 0,2 0-1,-14 32 1,20-40-153,0 1 0,1 0 0,0 0 0,2 0 0,-1 0 0,-2 25-1,6-36-13,0-1 0,0 1 0,0 0 0,1-1 0,-1 1 0,0-1 0,1 1 0,0-1 0,0 1 0,1 3 0,-1-5-4,-1 0-1,1 0 1,0-1 0,-1 1-1,1 0 1,0 0-1,0-1 1,0 1 0,-1-1-1,1 1 1,0 0-1,0-1 1,0 0 0,0 1-1,0-1 1,0 0-1,0 1 1,0-1 0,0 0-1,0 0 1,0 0 0,0 0-1,0 0 1,0 0-1,0 0 1,0 0 0,0 0-1,0 0 1,0-1-1,0 1 1,2-1 0,7-3 25,0 0 0,0-1 0,-1 0 1,1-1-1,-1 0 0,-1 0 1,15-14-1,3-5 24,24-30 0,-27 27-31,-1-1-1,-1-1 0,-2-1 0,19-40 1,-27 45 7,0 0 1,-2-1 0,-1 0 0,-2 0 0,0-1-1,2-29 1,-6 33-1,-1 1-1,0-1 1,-2 0 0,-1 0-1,-1 0 1,-1 1 0,-9-33-1,11 52-10,-11-28 112,12 30-109,0 1-1,0-1 1,0 1-1,0-1 1,0 1-1,-1-1 1,1 1 0,0 0-1,-1 0 1,1-1-1,-1 1 1,0 0-1,1 1 1,-1-1 0,-2-1-1,2 2 4,1 0 1,0-1-1,-1 1 0,1 0 1,-1 0-1,1 0 0,-1 1 0,1-1 1,0 0-1,-1 0 0,1 1 0,0-1 1,-1 1-1,1-1 0,0 1 1,-1 0-1,1-1 0,0 1 0,0 0 1,0 0-1,0 0 0,0 0 0,0 0 1,0 0-1,0 0 0,0 0 1,0 0-1,0 1 0,1-1 0,-2 2 1,-1 4 101,-1 0 1,1 0 0,0 1-1,-2 11 1,-3 25 442,1 0-1,3 0 1,2 89 0,3-112-466,0-1 0,1 1-1,1-1 1,1 0 0,1 0 0,1 0-1,14 32 1,-16-45-91,-1 0-1,2 0 1,-1 0-1,1-1 1,0 0-1,1 1 1,-1-2-1,1 1 1,11 7-1,-12-9-10,1-1-1,0 0 1,0 0-1,0-1 1,0 1-1,1-1 1,-1-1-1,1 1 1,-1-1-1,1 0 1,-1-1-1,1 0 1,8 0-1,-4-1 3,-1 0 0,1-1 0,0 0 0,-1-1 0,1 0 0,-1-1 0,0 0-1,0 0 1,0-1 0,-1 0 0,0-1 0,11-9 0,-8 5 1,0 0 1,-1-2 0,-1 1-1,0-2 1,0 1-1,-1-1 1,12-25 0,-18 33-8,9-15-4,-12 20 4,0-1 0,0 1 0,1 0 0,-1 0 0,0 0 0,0-1 0,1 1 0,-1 0 0,0 0 0,0 0 0,1 0 0,-1 0 0,0-1 0,0 1 0,1 0 0,-1 0 0,0 0 0,0 0 0,1 0 0,-1 0 0,0 0 0,1 0 0,-1 0 0,1 0 0,-1 1 0,1-1 0,-1 0 0,0 1 0,1-1 0,-1 0 0,1 1 1,-1-1-1,0 1 0,1-1 0,-1 1 0,0-1 0,1 1 1,-1-1-1,0 1 0,0-1 0,1 1 0,-1 0 0,7 19-71,-3-8 129,-1-1 0,2 0 0,0-1 0,0 1 1,8 10-1,-12-19-95,1 1 1,0-1 0,0 0-1,0 0 1,0 0 0,0 0-1,0-1 1,1 1 0,-1-1 0,1 1-1,-1-1 1,1 0 0,-1 0-1,1 0 1,0 0 0,-1 0-1,1 0 1,0-1 0,0 1 0,0-1-1,-1 0 1,1 0 0,0 0-1,0 0 1,0-1 0,4 0-1,-1-1-366,-1 0-1,0 0 0,0 0 0,0-1 0,-1 0 0,7-4 0,14-8 284,4 3-145</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9.213"/>
    </inkml:context>
    <inkml:brush xml:id="br0">
      <inkml:brushProperty name="width" value="0.05" units="cm"/>
      <inkml:brushProperty name="height" value="0.05" units="cm"/>
      <inkml:brushProperty name="color" value="#FF0066"/>
    </inkml:brush>
  </inkml:definitions>
  <inkml:trace contextRef="#ctx0" brushRef="#br0">0 35 14187,'2'-2'480,"4"-2"-120,7-3-368,15-2-1120,12-4 744</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09.665"/>
    </inkml:context>
    <inkml:brush xml:id="br0">
      <inkml:brushProperty name="width" value="0.05" units="cm"/>
      <inkml:brushProperty name="height" value="0.05" units="cm"/>
      <inkml:brushProperty name="color" value="#FF0066"/>
    </inkml:brush>
  </inkml:definitions>
  <inkml:trace contextRef="#ctx0" brushRef="#br0">188 88 13707,'-24'12'1160,"2"1"0,0 1 1,0 0-1,1 2 0,1 1 0,-24 25 1,42-41-1129,1 0 1,0 1 0,0-1-1,0 0 1,0 1 0,1-1-1,-1 0 1,0 1-1,0-1 1,1 1 0,-1-1-1,1 1 1,-1 0 0,1-1-1,0 1 1,0 2 0,0-3-23,0 0 1,0 0-1,1 0 1,-1 0-1,1 0 1,-1 0-1,1 0 1,-1 0 0,1 0-1,-1 0 1,1-1-1,0 1 1,0 0-1,-1 0 1,1-1 0,0 1-1,0 0 1,0-1-1,0 1 1,0-1-1,0 1 1,0-1-1,0 0 1,0 1 0,2-1-1,20 6 124,0-1 0,49 3 0,-52-6 51,1 0-1,0 1 1,-1 1-1,25 8 0,-43-11-162,-1 0-1,1-1 0,0 1 0,-1 0 1,1 0-1,0 0 0,-1 0 0,0 0 0,1 0 1,-1 1-1,1-1 0,-1 0 0,0 1 0,0-1 1,0 1-1,0-1 0,0 1 0,0-1 0,1 4 1,-2-3-7,0-1 0,0 0 0,0 1 0,0-1 0,0 1 0,0-1 0,0 1 0,0-1 0,-1 1 0,1-1 0,-1 0 0,1 1 0,-1-1 0,1 0 0,-1 1 0,0-1 0,0 0 0,1 0 0,-1 0 0,0 0 0,0 1 0,0-1 0,0-1 0,-1 1 0,-1 2 0,-12 7-142,0 0 1,-1-1-1,-1-1 0,1 0 0,-1-1 0,0-1 0,-29 6 0,22-9-1374,12-4-133,12 1 1563,-1 0 0,1 0 1,0 0-1,0-1 0,-1 1 0,1 0 0,0 0 1,0 0-1,0 0 0,0 0 0,-1 0 0,1 0 1,0 0-1,0-1 0,0 1 0,0 0 0,-1 0 1,1 0-1,0 0 0,0 0 0,0-1 1,0 1-1,0 0 0,0 0 0,-1 0 0,1-1 1,0 1-1,0 0 0,0 0 0,0 0 0,0-1 1,0 1-1,0 0 0,0-1 0,7-2-1334</inkml:trace>
  <inkml:trace contextRef="#ctx0" brushRef="#br0" timeOffset="1">581 9 14419,'-2'-1'254,"1"0"0,-1 0 1,1 0-1,-1 0 0,0 0 0,1 1 0,-1-1 0,0 1 0,1-1 1,-1 1-1,0 0 0,0-1 0,0 1 0,1 0 0,-1 0 0,0 0 1,0 1-1,0-1 0,1 0 0,-1 1 0,0-1 0,-3 2 0,-6 2 178,1 0 0,-16 9 0,15-7 42,8-4-384,0-1-1,-1 1 1,1 0 0,0 0-1,0 0 1,0 1 0,-4 4-1,6-6-77,1 0-1,-1 0 1,1-1-1,-1 1 0,1 0 1,0 0-1,0-1 1,-1 1-1,1 0 1,0 0-1,0 0 0,0 0 1,0 0-1,0-1 1,0 1-1,0 0 1,0 0-1,0 0 0,0 0 1,0-1-1,1 1 1,-1 0-1,0 0 1,1 0-1,-1-1 0,0 1 1,1 0-1,-1 0 1,1-1-1,-1 1 1,1 0-1,-1-1 0,1 1 1,0-1-1,-1 1 1,1-1-1,0 1 0,1 0 1,12 9 36,1 0 1,19 9-1,21 14 236,-50-29-224,1 0-1,-2 0 0,1 1 1,0-1-1,-1 1 0,0 0 1,6 9-1,-9-12-43,0 0-1,1 1 1,-1-1-1,0 1 1,0 0 0,-1-1-1,1 1 1,-1 0-1,1-1 1,-1 1 0,0 0-1,0-1 1,0 1-1,0 0 1,0 0-1,-1 3 1,-1-2 14,1 0 0,-1 0-1,1 0 1,-1 0 0,0-1 0,-1 1-1,1 0 1,-1-1 0,-4 6 0,0-3-215,-1 1 1,1-1-1,-1 0 1,-1 0-1,1-1 1,-1 0-1,0-1 1,-11 5 0,19-9-56,0 1 0,0-1 1,-1 1-1,1-1 0,0 0 1,0 1-1,-1-1 1,1 0-1,0 0 0,-1 0 1,1 0-1,0 0 0,0 0 1,-1 0-1,-1-1 0,5-2-1021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5:52.497"/>
    </inkml:context>
    <inkml:brush xml:id="br0">
      <inkml:brushProperty name="width" value="0.05" units="cm"/>
      <inkml:brushProperty name="height" value="0.05" units="cm"/>
      <inkml:brushProperty name="color" value="#FF0066"/>
    </inkml:brush>
  </inkml:definitions>
  <inkml:trace contextRef="#ctx0" brushRef="#br0">1 18 9954,'1'-1'200,"-1"0"1,1 0-1,0-1 0,0 1 1,-1 0-1,1 0 0,0 0 1,0 0-1,0 0 0,1 0 1,-1 0-1,0 1 0,0-1 1,0 0-1,1 0 0,-1 1 1,0-1-1,2 0 0,-1 1-61,-1 0 0,1 0-1,0 1 1,-1-1 0,1 0 0,-1 0-1,1 1 1,-1-1 0,1 1-1,-1 0 1,1-1 0,-1 1-1,1 0 1,-1 0 0,3 1-1,10 10 466,0 1-1,0 0 0,17 24 0,20 18 799,22 5 73,-41-35-701,34 34-1,-56-49-602,-1 1 0,0 0 0,-1 1 0,0 0 1,0 0-1,-1 0 0,6 16 0,-5-5 39,0 0-1,-2 1 0,0-1 1,-2 1-1,3 43 0,-7-52-113,0 0-1,-1 0 0,0 0 0,-1 0 0,-1-1 0,0 1 1,-1-1-1,-1 0 0,0 0 0,-12 22 0,10-25 7,-1 0 0,0-1 0,-1 0-1,0 0 1,0-1 0,-1 0 0,0-1 0,-16 11-1,8-8 91,0-1 0,0 0 0,-1-1 0,-33 10-1,-40 2 208,76-18-356,16-3-71,0 0 0,0 0 0,0 0 0,0-1 0,1 1 1,-1 0-1,0 0 0,0 0 0,0-1 0,0 1 0,0 0 0,0 0 0,0 0 1,0-1-1,0 1 0,0 0 0,0 0 0,0-1 0,0 1 0,0 0 0,0 0 1,0 0-1,0-1 0,0 1 0,0 0 0,0 0 0,0 0 0,0-1 0,0 1 1,0 0-1,0 0 0,0 0 0,0-1 0,-1 1 0,1 0 0,0 0 0,0 0 1,0 0-1,0-1 0,-1 1 0,1 0 0,0 0 0,0 0 0,0 0 0,0 0 1,-1 0-1,1 0 0,0-1 0,0 1 0,-1 0 0,1 0 0,0 0 0,0 0 0,0 0 1,-1 0-1,1 0 0,0 0 0,0 0 0,0 0 0,-1 0 0,1 0 0,0 3-26</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23.840"/>
    </inkml:context>
    <inkml:brush xml:id="br0">
      <inkml:brushProperty name="width" value="0.05" units="cm"/>
      <inkml:brushProperty name="height" value="0.05" units="cm"/>
      <inkml:brushProperty name="color" value="#FF0066"/>
    </inkml:brush>
  </inkml:definitions>
  <inkml:trace contextRef="#ctx0" brushRef="#br0">0 371 3417,'3'-7'371,"1"1"0,0 1 1,0-1-1,0 0 0,1 1 1,-1 0-1,1 0 0,8-6 1,14-10-265,14-13-2369,-38 30 2017,0 1 0,0-1-1,0 0 1,0 0 0,2-7 0,2-4 3386,6-24 1,-3 8-1677,-3 11-77,2 0 1,0 0-1,2 1 0,0 1 0,21-29 1,-32 47-1350,0 0 0,0 0 0,0 1 0,0-1 1,0 0-1,1 0 0,-1 0 0,0 0 0,0 0 0,0 1 1,0-1-1,0 0 0,0 0 0,0 0 0,0 0 0,0 0 1,0 1-1,0-1 0,0 0 0,1 0 0,-1 0 0,0 0 1,0 0-1,0 0 0,0 0 0,0 0 0,0 0 0,1 0 1,-1 1-1,0-1 0,0 0 0,0 0 0,0 0 0,1 0 1,-1 0-1,0 0 0,0 0 0,0 0 0,0 0 0,0 0 1,1 0-1,-1 0 0,0 0 0,0 0 0,0 0 0,0-1 1,0 1-1,1 0 0,-1 0 0,0 0 0,0 0 0,0 0 1,0 0-1,0 0 0,0 0 0,1 0 0,-1-1 0,0 1 1,0 0-1,0 0 0,0 0 0,0 0 0,0 0 0,0 0 1,0-1-1,0 1 0,0 0 0,1 15 621,-1-13-445,11 253 3264,9 115-2636,-28-398-4561,-10-46-2497,13 42 4936</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0.083"/>
    </inkml:context>
    <inkml:brush xml:id="br0">
      <inkml:brushProperty name="width" value="0.05" units="cm"/>
      <inkml:brushProperty name="height" value="0.05" units="cm"/>
      <inkml:brushProperty name="color" value="#FF0066"/>
    </inkml:brush>
  </inkml:definitions>
  <inkml:trace contextRef="#ctx0" brushRef="#br0">50 37 15027,'-1'-1'99,"1"1"0,0 0 0,-1 0 0,1-1 0,-1 1 0,1 0-1,-1 0 1,1 0 0,-1 0 0,1-1 0,-1 1 0,1 0 0,-1 0 0,1 0-1,-1 0 1,1 0 0,-1 0 0,1 0 0,-1 1 0,1-1 0,-1 0 0,1 0 0,-1 0-1,1 0 1,-1 1 0,1-1 0,-1 0 0,1 0 0,0 1 0,-1-1 0,1 0-1,0 1 1,-1-1 0,1 0 0,0 1 0,-1-1 0,1 1 0,-1 0 0,-12 18 1315,10-14-1276,1 1 0,-1 0 0,1 0 0,0 0 0,0 0 0,1 1 0,0-1 0,0 0 0,0 1 0,1-1 1,0 1-1,0-1 0,1 9 0,0-11-117,0 0 1,0-1 0,0 1-1,0 0 1,1 0-1,-1-1 1,1 1 0,0 0-1,0-1 1,0 0-1,1 0 1,-1 1 0,1-1-1,0 0 1,0-1-1,0 1 1,0-1 0,0 1-1,0-1 1,1 0-1,-1 0 1,7 2 0,-3-2 16,1 1 0,0-2 0,-1 1 0,1-1 0,0-1 0,0 1 0,0-1 0,11-2 0,-13 2 46,0-1 0,0 0 0,-1 0 0,1-1 0,-1 0 0,1 0 0,-1 0 0,0 0-1,0-1 1,0 0 0,0 0 0,5-5 0,-8 7-36,-1 0-1,1-1 1,-1 1-1,0-1 1,1 0-1,-1 1 1,0-1-1,0 0 1,0 0-1,0 0 1,0 0-1,-1 0 1,1 0-1,-1 0 1,1 0-1,-1 0 1,0 0-1,0 0 1,0-3-1,0 1-13,-1 1 0,0 0 0,0 0 0,0 0 0,0 0 0,0 0 0,-1 0 0,1 0 0,-1 0 0,0 1 0,-3-4 0,-3-4-200,-1 1 1,-1 1-1,0-1 1,0 2-1,-15-9 0,-1 0-843,15 11-150,0-2-1,1 1 0,-18-16 0,17 9-321</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0.730"/>
    </inkml:context>
    <inkml:brush xml:id="br0">
      <inkml:brushProperty name="width" value="0.05" units="cm"/>
      <inkml:brushProperty name="height" value="0.05" units="cm"/>
      <inkml:brushProperty name="color" value="#FF0066"/>
    </inkml:brush>
  </inkml:definitions>
  <inkml:trace contextRef="#ctx0" brushRef="#br0">1 754 15067,'5'5'777,"1"0"-1,0-1 0,1 0 1,-1-1-1,1 1 0,-1-1 1,1-1-1,0 1 0,0-1 0,12 2 1,3-1-139,0-1-1,26-1 1,-46-1-633,-1 0-1,0-1 0,0 1 1,0 0-1,0-1 0,0 1 1,0 0-1,0-1 1,0 0-1,0 1 0,0-1 1,0 1-1,0-1 1,0 0-1,-1 0 0,1 1 1,0-1-1,0 0 0,-1 0 1,1 0-1,0 0 1,-1 0-1,1 0 0,-1 0 1,1-2-1,2-4 2,-1 0 0,3-15 0,-1 3-50,-2 13 33,0 1-1,0 0 1,0 0 0,1 0-1,0 0 1,0 1 0,0-1-1,0 1 1,1 0 0,-1-1-1,1 2 1,0-1-1,0 0 1,1 1 0,-1 0-1,1 0 1,0 0 0,0 0-1,0 1 1,0 0 0,0 0-1,0 0 1,0 1-1,11-2 1,0 1 62,23-6 309,-37 7-325,0 0-1,0 1 1,1-1 0,-1 0-1,0-1 1,0 1-1,0 0 1,0-1-1,0 1 1,-1-1-1,1 1 1,0-1-1,1-2 1,-2 3-32,-1 0 0,1 1 0,-1-1 0,0 0 0,1 1-1,-1-1 1,0 0 0,0 1 0,0-1 0,1 0 0,-1 0 0,0 1 0,0-1 0,0 0 0,0 0 0,0 1 0,0-1-1,0 0 1,-1 0 0,1 1 0,0-1 0,0 0 0,-1 0 0,1 1 0,0-1 0,-1 0 0,1 1 0,0-1 0,-1 1-1,1-1 1,-1 0 0,1 1 0,-1-1 0,1 1 0,-1-1 0,0 1 0,1 0 0,-1-1 0,0 1 0,1-1-1,-1 1 1,0 0 0,1 0 0,-1-1 0,-1 1 0,-2-1-23,0-1-1,0 1 1,0 0 0,0 1 0,-1-1-1,-7 0 1,11 1 12,0 0 0,-1 0 0,1 0 0,0 0 1,0 1-1,0-1 0,0 0 0,-1 0 0,1 1 0,0-1 0,0 1 0,0-1 1,0 1-1,0-1 0,0 1 0,0 0 0,0-1 0,0 1 0,0 0 1,0 0-1,1 0 0,-1 0 0,0 0 0,1 0 0,-1 0 0,0 0 0,1 0 1,-1 0-1,1 0 0,-1 0 0,1 0 0,0 0 0,0 0 0,-1 1 0,1-1 1,0 0-1,0 0 0,0 0 0,0 1 0,0-1 0,0 0 0,1 0 0,-1 0 1,0 0-1,1 1 0,-1-1 0,1 0 0,-1 0 0,1 0 0,-1 0 1,1 0-1,0 0 0,-1 0 0,1 0 0,0 0 0,0-1 0,0 1 0,0 0 1,0 0-1,1 0 0,5 4 10,0 0 0,1-1-1,-1 0 1,1 0 0,0-1 0,1 0 0,-1-1 0,0 0-1,1 0 1,-1 0 0,1-1 0,0 0 0,-1-1 0,15-1-1,-7 0 45,0-2 0,0 1 0,0-2-1,-1 0 1,1-1 0,-1-1 0,15-7-1,-19 7-3,-1 0 1,0-1-1,0 0 0,0-1 0,9-10 0,39-47 48,-22 23-62,-11 14-13,-15 15 2,1 1 0,0 0 1,23-18-1,-34 30-16,0-1 0,1 1 0,-1 0 0,1 0 0,-1-1 0,0 1 0,1 0 0,-1 0 0,1-1-1,-1 1 1,1 0 0,-1 0 0,0 0 0,1 0 0,-1 0 0,1 0 0,-1 0 0,1-1 0,-1 1 0,1 1 0,-1-1 0,1 0 0,-1 0 0,1 0 0,-1 0 0,1 0-1,0 1 1,-1-1 0,1 1-1,-1-1 0,1 1 0,-1 0 1,1-1-1,-1 1 0,0 0 0,1 0 0,-1-1 1,0 1-1,0 0 0,1 0 0,-1 0 1,0-1-1,0 2 0,0 7-9,1-1 0,-3 15-1,1-12-1,1-11 11,-1 7-2,1-1 0,1 0 1,-1 1-1,1-1 0,1 7 1,-2-12 2,1 0 0,-1 0 1,0 0-1,1 1 0,-1-1 1,1 0-1,-1 0 1,1 0-1,0 0 0,0 0 1,-1 0-1,1 0 1,0 0-1,0-1 0,0 1 1,0 0-1,0 0 1,0-1-1,0 1 0,0 0 1,0-1-1,0 1 1,0-1-1,0 0 0,0 1 1,1-1-1,-1 0 1,0 1-1,0-1 0,0 0 1,1 0-1,-1 0 1,0 0-1,2-1 0,4 0 12,0-1-1,0 0 0,0-1 0,0 1 0,0-1 0,-1-1 1,1 1-1,-1-1 0,0 0 0,0-1 0,0 1 1,-1-1-1,1 0 0,5-8 0,2-3 26,0 0-1,-1-2 0,18-33 0,-21 32-16,-1-1-1,0 1 0,-1-2 1,-1 1-1,5-34 1,-9 44-22,-1 0 1,0 0-1,-1 1 1,0-1-1,-1 0 1,0 0-1,0 0 1,-1 0-1,0 1 1,-1-1-1,0 1 1,-1-1-1,1 1 1,-6-8-1,8 15-2,0 0 1,0 1-1,0-1 0,-1 0 1,1 1-1,0-1 0,0 1 1,-1 0-1,1 0 0,-1-1 1,1 1-1,-1 0 0,0 0 1,1 0-1,-1 0 0,0 1 1,0-1-1,0 0 0,0 1 1,1 0-1,-1-1 0,0 1 1,0 0-1,0 0 0,0 0 1,-3 0-1,2 1-1,1 0 1,-1 0-1,1 0 1,-1 0-1,1 0 1,0 1-1,-1-1 1,1 1-1,0 0 1,0-1-1,0 1 1,0 0-1,1 0 1,-1 1-1,0-1 1,1 0-1,-1 0 1,-1 5-1,-2 5 1,1 0-1,0 0 0,1 1 0,0-1 0,1 1 1,0-1-1,1 1 0,0 18 0,3 1-3,1 0 0,8 38-1,4-4-1905,37 92-1,-26-85 390</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1.312"/>
    </inkml:context>
    <inkml:brush xml:id="br0">
      <inkml:brushProperty name="width" value="0.05" units="cm"/>
      <inkml:brushProperty name="height" value="0.05" units="cm"/>
      <inkml:brushProperty name="color" value="#FF0066"/>
    </inkml:brush>
  </inkml:definitions>
  <inkml:trace contextRef="#ctx0" brushRef="#br0">277 100 10890,'1'-11'663,"0"1"0,-1-1 0,0 0 0,-3-17-1,3 27-546,-1-1 0,1 1-1,0-1 1,-1 1 0,1-1 0,-1 1-1,0 0 1,1-1 0,-1 1-1,0 0 1,0 0 0,0 0 0,0-1-1,0 1 1,0 0 0,0 0-1,0 0 1,0 1 0,0-1 0,-1 0-1,0 0 1,0 0 10,0 0 0,-1 1 0,1 0 0,0-1 0,0 1 0,0 0 0,0 0 0,0 0 0,0 0 0,-1 1 0,1-1 0,0 1 0,-2 0 0,-4 2 167,0 0-1,0 1 1,0 0-1,0 1 1,1-1-1,-8 7 1,0 2 246,0 1 0,0 0 1,2 1-1,0 1 0,-22 33 1,27-35-238,0 1 0,1-1 0,0 1 0,1 0 0,1 1 0,1-1 0,-5 31 0,8-42-257,0 1 0,1 0 0,0 0 0,0-1 0,0 1 0,0 0 1,1 0-1,0-1 0,0 1 0,0 0 0,1-1 0,0 1 0,-1-1 0,1 0 1,1 0-1,-1 1 0,1-1 0,0-1 0,0 1 0,0 0 0,0-1 1,0 1-1,1-1 0,0 0 0,-1 0 0,1-1 0,0 1 0,1-1 1,-1 0-1,0 0 0,8 3 0,2-1-42,0-1 1,0 0-1,0-1 1,1 0 0,-1-1-1,1-1 1,26-3-1,-21 0-314,0-1 0,0-1 0,-1 0-1,0-2 1,22-10 0,-14 4-956,0-2-1,-2-1 0,0-1 1,0-1-1,-2-1 0,0-2 1,32-36-1,-19 12-287</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1.803"/>
    </inkml:context>
    <inkml:brush xml:id="br0">
      <inkml:brushProperty name="width" value="0.05" units="cm"/>
      <inkml:brushProperty name="height" value="0.05" units="cm"/>
      <inkml:brushProperty name="color" value="#FF0066"/>
    </inkml:brush>
  </inkml:definitions>
  <inkml:trace contextRef="#ctx0" brushRef="#br0">145 131 13107,'-4'1'438,"0"1"0,0-1 0,0 1 0,0 0 1,1 0-1,-1 1 0,0-1 0,1 1 0,-1 0 1,1 0-1,0 0 0,0 0 0,-5 7 0,-2 5 460,0 0-1,-7 17 1,7-13-266,-1 0 14,-8 21 0,17-33-576,0-1 1,0 0 0,0 1-1,0-1 1,1 1-1,0-1 1,1 1 0,0 6-1,0-11-63,0-1-1,0 0 1,0 0 0,0 1-1,1-1 1,-1 0-1,0 1 1,1-1-1,-1 0 1,1 0 0,-1 1-1,1-1 1,0 0-1,-1 0 1,1 0 0,0 0-1,0 0 1,0 0-1,0 0 1,0 0-1,2 1 1,-1-1 0,0-1 0,0 1 0,0 0 0,0-1 0,0 1 0,0-1-1,0 0 1,0 0 0,0 0 0,0 0 0,0 0 0,4-1 0,2-1 5,0 0 0,0 0 1,-1-1-1,1 0 0,-1-1 0,10-5 0,10-10 21,-1-2 0,29-27 0,-29 23 137,47-33-1,-72 57-164,10-6 217,0 0-1,1 0 0,19-8 1,-28 14-180,0 0 1,0 0-1,0 0 1,1 1 0,-1-1-1,0 1 1,0-1-1,1 1 1,-1 0-1,0 1 1,0-1-1,1 0 1,-1 1-1,0 0 1,0 0-1,0 0 1,1 0-1,-1 0 1,4 3-1,-4-2-37,-1-1-1,0 1 0,1-1 0,-1 0 0,1 0 1,-1 0-1,1 0 0,0 0 0,-1 0 0,1-1 1,0 0-1,-1 1 0,6-1 0,-5-1-3,-1 1 0,1-1 1,-1 0-1,0 0 0,1 0 0,-1 0 0,0 0 0,0 0 1,0-1-1,0 1 0,0-1 0,0 0 0,0 1 0,0-1 1,1-3-1,21-24 23,-15 16-14,2 1-1,-1 0 1,15-12-1,-13 14 63,1 0-1,0 2 0,0-1 0,0 2 0,1 0 1,27-10-1,-33 15-57,0-1 1,1 2 0,-1-1-1,1 2 1,-1-1-1,1 1 1,-1 0 0,1 0-1,-1 1 1,0 1 0,1-1-1,-1 1 1,0 1-1,9 3 1,-5-1-1776,0-1-1,0 0 1,23 5-1,-7-5 146</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2.392"/>
    </inkml:context>
    <inkml:brush xml:id="br0">
      <inkml:brushProperty name="width" value="0.05" units="cm"/>
      <inkml:brushProperty name="height" value="0.05" units="cm"/>
      <inkml:brushProperty name="color" value="#FF0066"/>
    </inkml:brush>
  </inkml:definitions>
  <inkml:trace contextRef="#ctx0" brushRef="#br0">166 219 14339,'1'-3'120,"0"-2"459,0 1 1,-1 0-1,1-1 0,-1 1 1,0-1-1,-1-5 0,1 10-468,0-1 0,0 1 0,0-1 0,0 1 0,0-1 0,-1 1 0,1-1 0,0 1 0,0-1 0,-1 1 0,1-1 0,0 1 0,-1-1 0,1 1 0,0 0 0,-1-1 0,1 1 0,-1 0 0,1-1 0,-1 1 0,1 0 0,-2-1 0,1 1 5,0 0-1,0 0 0,-1 0 0,1 0 0,0 0 0,0 0 0,-1 0 0,1 0 0,0 1 1,0-1-1,-1 0 0,1 1 0,0-1 0,-2 2 0,-4 2 226,-1 1 0,1 0-1,0 0 1,0 0 0,1 1-1,-12 13 1,6-4-3,0 1 0,-11 17 1,18-25-282,0 1 0,1 0 0,0 0-1,0 0 1,1 0 0,-4 18 0,7-24-52,-1 0-1,1 0 0,0 0 1,0 0-1,0 0 1,0 0-1,0 1 0,1-1 1,0 0-1,-1 0 0,1 0 1,0 0-1,1 0 0,-1 0 1,0-1-1,1 1 0,0 0 1,-1-1-1,1 1 1,0-1-1,0 1 0,0-1 1,1 0-1,-1 0 0,3 2 1,2 0 0,-1-1 1,1 0-1,-1 0 0,1 0 1,0-1-1,0 0 1,0-1-1,0 1 0,0-1 1,0-1-1,1 1 1,-1-1-1,0-1 1,0 1-1,0-1 0,14-4 1,-7 2 2,0-1-1,0-1 1,-1 0 0,0-1 0,0-1 0,0 0 0,18-13-1,-24 14-1,0 0-1,0-1 0,0 0 0,-1 0 0,0 0 0,-1-1 0,1 0 0,5-11 0,-9 16-14,-1-1-1,1 0 0,0 0 1,-1 0-1,0 0 0,0 0 1,0 0-1,-1 0 0,1 0 1,-1 0-1,0-1 0,0 1 0,0 0 1,-1 0-1,1 0 0,-1 0 1,0 0-1,0 0 0,-1 0 1,-2-7-1,3 10 1,0 0 1,0-1-1,1 1 1,-1 0-1,0 0 0,0 0 1,0-1-1,0 1 0,0 0 1,-1 1-1,1-1 0,0 0 1,0 0-1,-1 0 1,-1 0-1,2 1 5,0-1 1,0 1-1,0 0 1,0 0-1,0 0 1,0 0-1,0 0 1,0 0-1,0 0 0,0 1 1,0-1-1,0 0 1,0 0-1,0 1 1,1-1-1,-1 1 1,-2 0-1,1 1-1,0 0 1,0 0-1,-1 0 1,2 0-1,-1 0 0,0 0 1,0 1-1,1-1 0,-1 1 1,1-1-1,0 1 1,-1 0-1,0 4 0,1-1 4,-1-1-1,1 1 0,1-1 0,-1 1 1,1 0-1,0-1 0,0 1 0,1 0 1,0-1-1,0 1 0,0-1 0,1 1 1,-1-1-1,1 0 0,0 1 0,5 6 1,-5-9 8,1 1 0,-1-1 1,1 1-1,0-1 0,0 0 1,0 0-1,1 0 1,-1-1-1,1 1 0,-1-1 1,1 0-1,0 0 1,0 0-1,0 0 0,0-1 1,0 0-1,1 0 0,-1 0 1,0 0-1,0 0 1,1-1-1,4 0 0,-2 0 29,0-1 0,-1 0 0,1 0 0,0 0 0,-1-1-1,1 0 1,-1-1 0,0 1 0,1-1 0,-1 0 0,0-1 0,-1 1 0,1-1-1,-1 0 1,0-1 0,6-4 0,6-10 46,-1 0 0,-1-1 0,14-22 0,-7 8-62,-15 24-17,-1 1 1,2 0-1,13-13 1,-18 19-4,1 1 1,-1-1-1,1 1 0,0 0 1,-1 0-1,1 0 0,0 0 1,0 1-1,0-1 0,0 1 1,1 0-1,-1 0 0,5 0 1,-3 1-22,14-1 365,1-1 0,-1-1-1,36-10 1,-50 11-280,-1 0 0,1-1 0,0 1-1,-1-1 1,0-1 0,1 1-1,-1-1 1,0 1 0,-1-2 0,1 1-1,-1 0 1,0-1 0,0 0 0,0 0-1,-1 0 1,0 0 0,3-6-1,-4 8-215,-1 0-1,0 0 0,0 0 1,0-1-1,-1 1 1,1 0-1,0-5 0,-1 7-15,0 0 0,0 0 0,0 0 0,-1 0 0,1 0 0,0 0 1,0 0-1,0 0 0,-1 0 0,1 0 0,0 0 0,-1 0 0,1 0 0,-1 0 0,1 0 0,-1 1 0,1-1 0,-1 0 0,0 0 0,0 1 0,1-1 0,-1 0 0,0 1 0,0-1 0,0 0 0,1 1 0,-3-1 0,-11 0-1525</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4.060"/>
    </inkml:context>
    <inkml:brush xml:id="br0">
      <inkml:brushProperty name="width" value="0.05" units="cm"/>
      <inkml:brushProperty name="height" value="0.05" units="cm"/>
      <inkml:brushProperty name="color" value="#FF0066"/>
    </inkml:brush>
  </inkml:definitions>
  <inkml:trace contextRef="#ctx0" brushRef="#br0">314 510 12427,'-4'-2'256,"0"-1"1,0 1-1,0 1 1,0-1-1,-1 0 1,1 1-1,0 0 1,-1 0-1,1 1 1,-1-1-1,1 1 1,-1 0-1,0 0 1,1 0-1,-1 0 1,1 1-1,-1 0 1,1 0-1,0 0 1,-8 4-1,3-1 69,0 1 0,0 0 0,0 0 0,1 1 1,0 0-1,-11 11 0,-39 47 1101,46-50-1230,0 1 0,1 0 0,1 0 0,0 1 0,1 1 1,-8 21-1,16-36-181,0 0 1,1 1-1,-1-1 1,1 1 0,-1 0-1,1-1 1,0 1-1,0-1 1,0 1-1,0 0 1,0-1 0,1 1-1,0 2 1,-1-3-5,1-1 1,0 1-1,0-1 0,-1 1 1,1-1-1,0 0 1,0 1-1,1-1 1,-1 0-1,0 0 0,0 0 1,1 0-1,-1 0 1,0 0-1,1 0 0,-1 0 1,1 0-1,-1 0 1,1-1-1,-1 1 1,3 0-1,2 0 15,-1 0 1,1-1-1,-1 1 1,1-1-1,-1 0 0,1-1 1,-1 1-1,0-1 1,1 0-1,-1 0 0,1-1 1,6-2-1,0-1 17,0-1 0,0 0 1,-1-1-1,13-9 0,-12 7-1,-1-1 1,0 0-1,0-1 1,-1 0 0,-1 0-1,1-1 1,-2 0-1,14-27 1,-13 21 47,-2-1 1,0 0 0,-1-1-1,0 1 1,-2-1 0,2-24-1,-3 17 49,-2 0 0,-1 0 0,-5-39 0,3 50-81,-1 0 0,-1 1-1,0-1 1,-1 1 0,0 0-1,-2 0 1,-7-15 0,11 26 2,1 1 1,-1-1-1,0 0 1,0 1-1,0-1 1,0 1 0,-1 0-1,1 0 1,-1 0-1,-6-3 1,9 5-32,-1 0 0,1 1 1,-1-1-1,1 1 1,0-1-1,-1 1 0,1 0 1,-1 0-1,1-1 1,-1 1-1,1 0 1,-1 0-1,1 1 0,-1-1 1,1 0-1,-1 0 1,1 1-1,-1-1 0,1 1 1,-1-1-1,1 1 1,0-1-1,-1 1 0,1 0 1,0 0-1,0 0 1,-1 0-1,1 0 0,0 0 1,0 0-1,0 0 1,0 0-1,0 0 0,0 2 1,-1 1 12,0 0 0,0 0 0,0 0 1,1 0-1,0 0 0,-1 0 0,2 0 0,-1 0 1,0 0-1,1 1 0,0-1 0,0 0 0,0 0 1,0 0-1,1 1 0,0-1 0,0 0 0,0 0 1,2 5-1,3 7 85,1 0 1,0 0-1,13 18 1,-5-10-31,1-1 1,0 0 0,2-2 0,30 30 0,-39-42-84,1-1 0,1 0 0,-1 0 0,1-1 0,1 0 0,-1 0 1,1-2-1,0 1 0,1-2 0,-1 0 0,22 5 0,-30-9-12,1 1 0,-1-1 0,1 0 0,-1 0 0,1 0 0,-1-1 0,1 1 0,-1-1 0,1 0 0,-1-1 0,0 1 0,0-1 0,8-3 0,-7 1 3,0 1 0,-1-1 0,1 0 0,-1 0 0,1 0 0,-1-1 0,-1 1 0,1-1 0,4-7 0,0-5 2,1-1 0,-2 0-1,-1 0 1,0-1-1,4-25 1,-9 40-6,1-1 0,-1 0 0,1 0 1,0 1-1,2-6 0,-4 10 0,1-1-1,-1 1 1,0-1-1,0 1 1,1-1-1,-1 0 1,0 1 0,1 0-1,-1-1 1,1 1-1,-1-1 1,1 1-1,-1-1 1,1 1 0,-1 0-1,1 0 1,-1-1-1,1 1 1,-1 0-1,1 0 1,0-1 0,-1 1-1,1 0 1,-1 0-1,1 0 1,0 0-1,-1 0 1,1 0 0,-1 0-1,1 0 1,0 0-1,-1 0 1,1 0-1,-1 0 1,1 1-1,0-1 1,-1 0 0,1 0-1,-1 1 1,1-1-1,-1 0 1,1 1-1,-1-1 1,1 0 0,-1 1-1,1-1 1,-1 1-1,0-1 1,1 1-1,-1-1 1,0 1 0,1 0-1,25 37 40,-20-29-17,0 0 1,11 13 0,-14-18-18,0-1-1,0-1 1,1 1 0,-1 0-1,1-1 1,0 0 0,-1 0-1,1 0 1,0 0 0,5 1-1,-3-1-1,1-1-1,-1 0 0,1 0 1,0-1-1,-1 0 1,1 0-1,-1 0 0,1-1 1,0 0-1,-1 0 0,0-1 1,1 0-1,-1 0 0,0 0 1,10-6-1,-1 0 11,0-1 0,-1-1-1,0 0 1,22-21 0,-24 17 74,0 0 1,-1 0-1,-1-1 0,0 0 0,-1-1 0,11-27 1,-20 42-69,1 0 1,-1 0 0,1 0 0,-1 0 0,1 0 0,0 0 0,0 0 0,-1 0 0,1 0-1,0 0 1,1-1 0,-1 2-15,-1 0 0,1 0 0,-1 0 0,1 0-1,-1 0 1,1 0 0,-1 0 0,1 0 0,-1 0 0,1 0-1,-1 0 1,1 0 0,-1 0 0,1 0 0,-1 0 0,1 1 0,-1-1-1,1 0 1,-1 0 0,0 0 0,1 1 0,-1-1 0,1 0-1,-1 1 1,0-1 0,1 0 0,-1 1 0,1 0 0,4 4 7,0 0-1,1-1 1,0 0 0,0 0 0,0 0 0,1-1 0,-1 0-1,1 0 1,-1 0 0,1-1 0,0 0 0,0 0 0,0-1 0,1 0-1,-1 0 1,0-1 0,0 0 0,0 0 0,1-1 0,6-1 0,-1 0-49,-1-1-1,0 0 1,0-1 0,-1-1 0,1 0 0,-1 0 0,0-1 0,0-1 0,-1 0 0,18-14 0,-10 3-236,0 0 1,-1-1 0,-1-1-1,-1 0 1,-1-1-1,23-45 1,-33 58 221,-4 8 61,-9 21 186,-32 92 423,41-111-616,-1 0-1,0 0 1,1 0-1,-1 0 1,1 0-1,-1 0 1,1 0-1,0 0 1,0 0-1,0 1 1,0-1-1,1 0 1,-1 0-1,0 0 0,1 0 1,1 4-1,-1-5-3,0 0-1,0 1 0,0-1 0,0 0 1,0 0-1,0 0 0,0-1 1,0 1-1,0 0 0,1 0 0,-1 0 1,0-1-1,0 1 0,1-1 0,-1 1 1,1-1-1,-1 1 0,0-1 1,1 0-1,-1 0 0,1 0 0,-1 0 1,1 0-1,-1 0 0,3 0 0,-2-1-1,0 1 0,-1 0 0,1-1 0,0 0-1,0 1 1,0-1 0,0 0 0,0 0-1,-1 0 1,1 0 0,0 0 0,-1 0 0,1-1-1,-1 1 1,1 0 0,-1-1 0,0 1-1,1-1 1,-1 0 0,0 1 0,1-3 0,2-4-15,0-1 0,-1 1 0,4-13 0,-3 7-17,-4 13 35,1 0 0,-1 0 0,0 0 0,1 0 0,-1 0 0,0 0 0,1 0 0,-1 0 0,1 0 0,0 0 0,-1 1 0,1-1 0,0 0 0,-1 0 0,1 0 0,1 0 0,0 1-5,-1-1 1,1 1-1,-1 0 1,1 0-1,0 0 1,-1 0 0,1 0-1,-1 1 1,1-1-1,1 1 1,-2-1 1,0 0 5,1 0 0,-1 0 0,1 0 0,-1 0 0,1 0 0,-1-1 0,1 1 0,-1 0 0,1-1 0,1 0 0,-3 1-2,1 0-1,-1 0 1,0 0 0,1-1 0,-1 1 0,1 0-1,-1 0 1,0 0 0,1-1 0,-1 1-1,0 0 1,1-1 0,-1 1 0,0 0 0,1-1-1,-1 1 1,0 0 0,0-1 0,0 1-1,1 0 1,-1-1 0,0 1 0,0-1-1,0 1 1,0-1 0,0 1 0,1 0 0,-1-1-1,0 1 1,0-1 0,0 1 0,0-1-1,0 1 1,-1-1 0,-3-5-10,4 6 9,0 0-1,0-1 1,-1 1 0,1 0 0,0-1 0,0 1 0,-1 0-1,1-1 1,0 1 0,0-1 0,0 1 0,0 0-1,-1-1 1,1 1 0,0-1 0,0 1 0,0 0 0,0-1-1,0 1 1,0-1 0,0 1 0,0 0 0,0-1 0,0 1-1,0-1 1,1 1 0,-1 0 0,0-1 0,0 1 0,1-1-1,-1 0 2,0 0-1,1 0 0,-1-1 1,0 1-1,1 0 1,-1 0-1,0 0 0,0 0 1,0 0-1,0 0 0,0 0 1,-1-2-1,1 2 0,0 1 0,0-1 0,0 1-1,0 0 1,-1-1 0,1 1 0,0-1 0,0 1-1,-1 0 1,1-1 0,0 1 0,-1 0 0,1-1-1,0 1 1,-1 0 0,1 0 0,-1-1 0,1 1-1,0 0 1,-1 0 0,0-1 0,0 1-1,-1 0 0,1 0 1,0 0-1,-1 0 1,1 0-1,-1 0 0,1 0 1,0 0-1,-1 1 1,1-1-1,0 1 0,-1-1 1,1 1-1,0-1 1,0 1-1,-1-1 0,-1 3 1,2-2-1,0 0 1,-1 0-1,1 0 1,0 0-1,0 1 0,-1-1 1,1 1-1,0-1 1,1 1-1,-1-1 1,0 1-1,0-1 1,1 1-1,-1 0 0,1-1 1,-1 1-1,1 0 1,0 0-1,-1-1 1,1 3-1,0-3-12,0-1-1,0 1 0,0 0 1,1-1-1,-1 1 1,0-1-1,0 1 1,0 0-1,1-1 1,-1 1-1,0-1 1,1 1-1,-1-1 1,0 1-1,1-1 0,-1 1 1,1-1-1,-1 1 1,1-1-1,-1 1 1,1 0-1,0-1-40,0 0-1,0 1 0,1-1 0,-1 0 1,0 0-1,0 0 0,0 0 0,0 0 1,0 0-1,0 0 0,0 0 0,0 0 1,0 0-1,0 0 0,1-1 0,-1 1 1,1-1-1,43-13-4263,-13 11-2675,-12 0 6501,-10-1 850</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4.598"/>
    </inkml:context>
    <inkml:brush xml:id="br0">
      <inkml:brushProperty name="width" value="0.05" units="cm"/>
      <inkml:brushProperty name="height" value="0.05" units="cm"/>
      <inkml:brushProperty name="color" value="#FF0066"/>
    </inkml:brush>
  </inkml:definitions>
  <inkml:trace contextRef="#ctx0" brushRef="#br0">109 59 11795,'2'-5'720,"0"1"107,0 1 0,0-1 0,0 0 0,-1 0 0,0 1 0,1-1 0,-1 0 0,-1 0 1,1 0-1,0-5 0,-1 9-756,0 0 1,0-1 0,0 1-1,-1 0 1,1-1 0,0 1 0,0 0-1,0 0 1,0-1 0,0 1-1,0 0 1,-1 0 0,1-1 0,0 1-1,0 0 1,0 0 0,0-1-1,-1 1 1,1 0 0,0 0-1,0 0 1,-1 0 0,1-1 0,0 1-1,0 0 1,-1 0 0,1 0-1,0 0 1,-1 0 0,1 0 0,0 0-1,0 0 1,-1 0 0,1 0-1,0 0 1,-1 0 0,1 0-1,0 0 1,0 0 0,-1 0 0,1 0-1,0 0 1,-1 0 0,1 0-1,0 0 1,0 1 0,-1-1 0,-13 8 808,13-8-808,-9 8 86,0-1 0,1 2 0,0-1 1,0 1-1,1 1 0,0-1 0,1 1 0,0 1 0,-10 20 1,16-30-157,0 1 0,0 0 0,1 0 1,-1 0-1,1 0 0,-1-1 1,1 1-1,0 0 0,0 0 1,0 0-1,0 0 0,0 0 0,0 0 1,0 0-1,1 0 0,-1-1 1,1 4-1,0-4-1,0 0 0,0 0 0,0 1 0,0-1 0,0 0 0,0 0 0,0 0 1,0 0-1,0 0 0,1 0 0,-1 0 0,0-1 0,1 1 0,-1 0 0,0-1 0,1 1 0,1 0 0,3 0 3,0 0-1,0 0 0,0-1 0,1 0 1,-1 0-1,0 0 0,0-1 0,0 0 1,8-1-1,23-12 5,-30 10-7,0 1 1,-1 1 0,1 0-1,0 0 1,0 0 0,0 0 0,8 1-1,-11 1 0,-1 0-1,0 1 0,0 0 1,0 0-1,0 0 1,0 0-1,-1 0 0,1 1 1,0-1-1,0 1 0,-1 0 1,1 0-1,-1 0 1,1 0-1,-1 0 0,0 0 1,4 5-1,3 5 2,-1 0 0,10 19-1,-17-29-1,11 21 153,-2 0 0,0 1 0,-2 0 0,11 46 0,-13-33 148,-1 0 1,1 63-1,-6-80-227,-2 0 0,0 0 0,-1-1 1,0 1-1,-2-1 0,-8 23 1,9-32-36,0 0 0,0 0 0,-1-1 0,-1 0 1,0 1-1,0-2 0,0 1 0,-1-1 0,-1 0 1,1 0-1,-1-1 0,-17 12 0,21-16-21,0-1 0,0 0 0,0-1 0,0 1 0,0 0 0,-6 0 0,9-2-12,0 1 0,0-1 1,-1 0-1,1 0 0,0 0 0,-1 0 0,1 0 0,0 0 0,-1 0 0,1 0 1,0-1-1,-1 1 0,1 0 0,0-1 0,0 1 0,0-1 0,-1 0 1,1 1-1,0-1 0,0 0 0,0 0 0,0 1 0,0-1 0,0 0 0,-1-2 1,0-1 1,-1 0 1,1-1 0,1 1 0,-1-1-1,0 1 1,1-1 0,0 0 0,0 0-1,1 1 1,-1-1 0,1-6 0,0-7 5,5-28 1,-1 20-92,1 0-1,1 0 1,2 0 0,0 1-1,2 1 1,14-28 0,-5 18-194,1 2 1,2 0 0,42-47-1,-43 55 90,46-54-524,-55 62-128,0 0 0,-2-1 0,11-22 0,-7 8-122</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6.960"/>
    </inkml:context>
    <inkml:brush xml:id="br0">
      <inkml:brushProperty name="width" value="0.05" units="cm"/>
      <inkml:brushProperty name="height" value="0.05" units="cm"/>
      <inkml:brushProperty name="color" value="#FF0066"/>
    </inkml:brush>
  </inkml:definitions>
  <inkml:trace contextRef="#ctx0" brushRef="#br0">1 76 8778,'0'-1'214,"1"-1"1,0 1-1,0-1 1,-1 1-1,1-1 1,0 1-1,0 0 1,0-1 0,0 1-1,1 0 1,-1 0-1,0 0 1,0 0-1,1 0 1,-1 0-1,1 0 1,-1 0-1,1 1 1,-1-1-1,1 0 1,-1 1-1,1-1 1,2 1-1,2-2-13,32-10 833,1 1 0,1 2-1,-1 2 1,66-3 0,167 11 160,-151 3-578,106 3 726,-1 9 1,303 62-1,-55 40-1014,-321-69-290,150 70-1,-288-113-33,90 42 30,117 70 0,-196-101 5,0 2-1,-2 1 0,0 1 1,24 28-1,74 102 609,24 25 100,-98-126-533,-3 1 0,-2 3 0,45 72 0,-68-95-39,2-1 0,1-1 0,2-1 0,1-1 0,57 47 0,-72-64-122,0 0 1,0 1 0,17 25 0,23 42 480,-24-33-181,-2-9 112,48 51 0,-71-84-452,0 0-1,0-1 1,-1 1 0,1 0 0,-1 0 0,2 7-1,-2-7-4,0-1-1,0 1 0,0-1 1,0 0-1,0 1 0,1-1 1,2 4-1,-3-26-1314,-9-11-2825,-4 2-3775,10 21 6505</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7.540"/>
    </inkml:context>
    <inkml:brush xml:id="br0">
      <inkml:brushProperty name="width" value="0.05" units="cm"/>
      <inkml:brushProperty name="height" value="0.05" units="cm"/>
      <inkml:brushProperty name="color" value="#FF0066"/>
    </inkml:brush>
  </inkml:definitions>
  <inkml:trace contextRef="#ctx0" brushRef="#br0">30 91 11002,'-2'1'356,"1"0"0,0 1 0,-1-1 0,1 0 0,0 1 0,-1-1 0,1 0 0,-2 4 0,3-5-257,0 0 0,0 1 0,0-1 0,0 0 1,0 0-1,0 1 0,0-1 0,0 0 0,0 0 0,0 1 1,0-1-1,0 0 0,0 0 0,0 1 0,0-1 0,0 0 1,0 0-1,0 0 0,0 1 0,1-1 0,-1 0 0,0 0 1,0 0-1,0 1 0,0-1 0,1 0 0,9 5 1485,4-3-572,-11-2-744,1 1-1,-1-1 1,1 1-1,-1 0 1,6 3-1,-7-3-200,-1 0 0,1 0 0,-1 0 0,0 0 0,1 0 0,-1 0 0,0 1 0,0-1 0,0 1 0,0-1 0,0 1 0,0-1 0,0 1 0,-1-1-1,2 3 1,3 12 320,0 1-1,3 22 0,-6-26-290,0 0 0,1-1 1,1 1-1,0-1 0,9 20 1,-11-30-42,1 1 1,-1 0-1,1-1 1,0 1-1,-1-1 1,1 0-1,0 0 1,0 0-1,1 0 1,-1-1-1,0 1 1,0-1-1,1 0 0,-1 0 1,1 0-1,-1 0 1,1-1-1,0 1 1,-1-1-1,1 0 1,-1 0-1,1 0 1,0-1-1,-1 1 1,1-1-1,-1 0 1,1 0-1,-1 0 1,6-3-1,-3 0-48,0-1 0,-1 0 0,0 0 0,0-1 0,0 1 0,-1-1 0,5-7 0,25-50 71,-13 21 11,-12 27-34,-3 5 32,0-1-1,0 1 0,-1-1 1,0-1-1,3-13 1,-7 22-54,-1 1 0,1 0 0,-1-1 0,0 1 0,0 0 0,0-1 0,0 1-1,0-1 1,0 1 0,-1 0 0,1-1 0,-1 1 0,0 0 0,1-1 0,-1 1 0,0 0 0,-1 0 0,1 0 0,0 0 0,0 0 0,-1 0 0,1 0 0,-1 0 0,0 0 0,0 1 0,0-1 0,1 1 0,-1-1 0,0 1 0,-1 0 0,1 0 0,-2-1 0,-6-2 78,0 0 1,0 0-1,0 1 1,-1 1-1,1 0 1,-1 0-1,1 1 1,-1 0-1,0 1 1,1 0 0,-1 1-1,0 0 1,1 1-1,-15 3 1,5 1-451,1 1 0,-1 1 0,1 1 0,1 0-1,-1 1 1,-20 16 0,19-12-1870,17-12 1380,4-2 172</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8.791"/>
    </inkml:context>
    <inkml:brush xml:id="br0">
      <inkml:brushProperty name="width" value="0.05" units="cm"/>
      <inkml:brushProperty name="height" value="0.05" units="cm"/>
      <inkml:brushProperty name="color" value="#FF0066"/>
    </inkml:brush>
  </inkml:definitions>
  <inkml:trace contextRef="#ctx0" brushRef="#br0">205 127 8690,'-3'-29'4202,"1"-41"0,2 62-3431,0 7-644,0 0 0,0 0 0,0 0 1,0 0-1,0 0 0,0 0 0,0 0 0,0 0 0,0 1 0,-1-1 0,1 0 0,0 0 0,-1 0 1,1 0-1,-1 0 0,1 1 0,-1-1 0,0-1 0,0 2-52,1 0 0,-1-1 0,1 1 1,-1 0-1,1 0 0,-1 0 0,1 0 0,-1 0 0,0 0 1,1 0-1,-1 0 0,1 0 0,-1 0 0,1 0 0,-1 0 1,1 0-1,-1 0 0,1 0 0,-1 0 0,0 1 0,1-1 1,-1 1-1,-4 1 193,1 1 0,0 0 0,0 1 0,0-1 0,-6 7 0,-8 11 70,2 1-1,0 0 1,1 1 0,1 0-1,1 2 1,1-1 0,2 1-1,0 1 1,2 0 0,-7 32-1,14-49-277,0 0 0,0 0-1,1 0 1,0 1 0,0-1-1,1 0 1,3 12 0,-3-17-46,0 1 1,1-1-1,-1 0 0,1 0 1,0 0-1,0-1 1,0 1-1,1 0 1,-1-1-1,1 1 1,0-1-1,0 0 0,0 0 1,0 0-1,1 0 1,-1-1-1,6 4 1,-2-3-10,0 0 0,0-1 0,0 0 1,1 0-1,-1-1 0,0 1 1,1-2-1,0 1 0,-1-1 0,13-1 1,2-1-162,1-1 0,26-8 0,-22 4-833,0-2-1,-1-1 1,0 0-1,-1-2 1,34-22-1,-34 17 965,23-20-1,-1-5 48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24.668"/>
    </inkml:context>
    <inkml:brush xml:id="br0">
      <inkml:brushProperty name="width" value="0.05" units="cm"/>
      <inkml:brushProperty name="height" value="0.05" units="cm"/>
      <inkml:brushProperty name="color" value="#FF0066"/>
    </inkml:brush>
  </inkml:definitions>
  <inkml:trace contextRef="#ctx0" brushRef="#br0">69 277 9106,'-5'0'628,"-1"0"1,0-1-1,1 0 0,-1 0 1,1 0-1,-1-1 1,1 0-1,0 0 0,-1 0 1,-5-4-1,11 6-566,0-1 0,0 1 1,-1 0-1,1 0 0,0 0 0,0-1 1,0 1-1,-1 0 0,1 0 0,0-1 0,0 1 1,0 0-1,0 0 0,0-1 0,0 1 0,0 0 1,0 0-1,0-1 0,0 1 0,0 0 0,0 0 1,0-1-1,0 1 0,0 0 0,0 0 0,0-1 1,0 1-1,0 0 0,0 0 0,0-1 0,0 1 1,0 0-1,0 0 0,1-1 0,8-8 1140,15-4 104,170-63 2748,-156 61-3619,203-91 924,-220 94-1295,-17 9-64,1 0 0,0 0 1,-1 1-1,1-1 0,8-2 0,-26 10-1763,1 0-1,0 0 1,0 1-1,-13 9 0,10 0 530</inkml:trace>
  <inkml:trace contextRef="#ctx0" brushRef="#br0" timeOffset="1">123 628 8234,'17'-14'3458,"-14"11"-2981,0 1 0,0-1 0,0 1 1,1-1-1,-1 1 0,8-3 1,16-8 1182,0-1 0,49-33 1,-31 18-661,22-18 39,28-16-695,-87 61-986,-6 5-857,-5 11-976,2-11 2638,-2 9-879</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9.317"/>
    </inkml:context>
    <inkml:brush xml:id="br0">
      <inkml:brushProperty name="width" value="0.05" units="cm"/>
      <inkml:brushProperty name="height" value="0.05" units="cm"/>
      <inkml:brushProperty name="color" value="#FF0066"/>
    </inkml:brush>
  </inkml:definitions>
  <inkml:trace contextRef="#ctx0" brushRef="#br0">210 133 12731,'-4'-1'487,"0"1"1,1-1-1,-1 0 1,0 1 0,1 0-1,-1 0 1,0 0-1,1 1 1,-1-1 0,0 1-1,1 0 1,-7 2-1,4-1-6,0 1 0,0 0-1,1 0 1,0 1 0,-1 0 0,-8 7-1,2 2 81,0 1 1,1 0-1,1 0 0,-13 22 0,17-25-423,0-1 1,1 1-1,1 0 0,0 0 0,0 1 1,1-1-1,-3 21 0,6-29-119,-1 1 0,1 0 0,0-1 1,0 1-1,0 0 0,1-1 0,-1 1 0,1 0 0,0-1 0,0 1 0,0-1 0,0 1 1,1-1-1,-1 0 0,1 1 0,0-1 0,0 0 0,0 0 0,1 0 0,-1 0 1,1-1-1,-1 1 0,1-1 0,0 1 0,0-1 0,0 0 0,0 0 0,6 2 0,-5-2-16,1-1 0,0 1-1,0-1 1,0 0-1,-1-1 1,1 1-1,0-1 1,0 0 0,0 0-1,0-1 1,0 1-1,0-1 1,0 0-1,0 0 1,-1-1 0,1 0-1,0 1 1,-1-2-1,1 1 1,7-5-1,-3 1 4,-1-1-1,1 0 1,-1 0-1,0 0 0,-1-1 1,0 0-1,0-1 1,9-15-1,12-29 31,-22 39-30,1 0 0,0 0 0,2 0-1,-1 1 1,2 0 0,14-14 0,-22 24 17,1 1-1,0-1 0,0 1 0,0 0 0,1 1 0,-1-1 0,0 0 0,1 1 0,-1 0 1,1 0-1,-1 0 0,1 0 0,0 0 0,-1 1 0,8-1 0,-9 2 13,0-1-1,1 0 0,-1 0 1,0 1-1,0 0 1,0-1-1,0 1 1,0 0-1,0 0 0,0 0 1,0 0-1,0 0 1,0 0-1,0 1 0,-1-1 1,1 1-1,0-1 1,-1 1-1,0 0 1,1-1-1,-1 1 0,0 0 1,0 0-1,0 0 1,0 0-1,1 3 0,10 40 164,-10-33-175,1 0-1,8 20 1,-11-31-23,0 0 0,1 0 0,-1-1 0,0 1 0,1 0 0,-1 0 0,0 0 0,1 0 0,-1-1 0,1 1 0,0 0 0,-1-1 0,1 1 0,-1 0 0,1-1 0,0 1 0,0 0 0,-1-1 0,1 1 0,0-1 0,0 0 0,0 1 0,0-1 0,-1 0 0,1 1 0,0-1 0,0 0 0,0 0 0,0 0 0,0 0 0,0 0 0,0 0 0,0 0 0,0 0 0,0 0 0,-1 0-1,1 0 1,0-1 0,0 1 0,0 0 0,0-1 0,0 1 0,-1-1 0,1 1 0,1-2 0,2 0 2,-1-1-1,0 0 0,1 0 0,-1-1 0,-1 1 0,1-1 0,0 1 0,2-6 0,9-21-1,14-45 0,-21 53 2,1 1 1,0 0-1,2 1 0,0 0 0,15-20 0,-23 36 1,1 1-1,0-1 1,0 1-1,0 0 1,0 0-1,1 0 1,-1 1-1,1-1 1,-1 1-1,1 0 1,0 0-1,0 0 1,0 0-1,5 0 1,-6 1-4,1 1 1,-1-1 0,0 1 0,1 0 0,-1 0-1,1 1 1,-1-1 0,0 1 0,0-1 0,1 1-1,-1 0 1,0 0 0,0 1 0,0-1 0,0 1-1,0-1 1,0 1 0,4 4 0,31 29-366,-7-5-1903,-24-24 970,19 13-3028,1-7 2387</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19.979"/>
    </inkml:context>
    <inkml:brush xml:id="br0">
      <inkml:brushProperty name="width" value="0.05" units="cm"/>
      <inkml:brushProperty name="height" value="0.05" units="cm"/>
      <inkml:brushProperty name="color" value="#FF0066"/>
    </inkml:brush>
  </inkml:definitions>
  <inkml:trace contextRef="#ctx0" brushRef="#br0">164 113 16115,'-8'2'424,"0"-1"-1,0 2 0,1-1 0,-1 1 0,1 0 0,0 0 0,0 1 1,0 0-1,0 0 0,0 1 0,1 0 0,0 0 0,0 0 0,1 1 1,-1 0-1,1 0 0,0 0 0,1 1 0,-1 0 0,-3 10 0,3-7-236,1 1 0,0-1 0,0 1 0,2 0-1,-1 0 1,1 1 0,0 19 0,1-25-164,1-1 1,1 0 0,-1 0-1,1 0 1,-1 0 0,1 0-1,1 0 1,-1 0-1,1 0 1,0 0 0,0 0-1,0-1 1,1 1 0,0-1-1,-1 1 1,2-1 0,-1 0-1,0 0 1,6 4-1,-6-6-19,-1 0-1,1 0 1,0-1 0,0 1-1,0-1 1,1 1-1,-1-1 1,0 0-1,0-1 1,1 1-1,-1 0 1,0-1-1,6 0 1,-2 0-2,-1-1 1,0 0-1,0 0 1,0 0 0,-1-1-1,1 0 1,6-3-1,2-1 3,-1-1 1,-1-1-1,0 0 0,0-1 0,17-16 1,-20 17 0,-1-2 0,0 1 0,0-1 0,-1 0 0,0-1 0,-1 0 0,0 0 1,5-13-1,-9 19-5,-1 0 0,1-1 0,-1 1 1,0-1-1,0 0 0,-1 1 0,1-1 1,-2-10-1,0 12-3,1 0 0,-1 1-1,0-1 1,-1 0 0,1 1 0,-1-1 0,1 1-1,-1 0 1,0-1 0,0 1 0,0 0 0,-1 0 0,1 0-1,-5-3 1,4 2-2,-1 1 0,0 0-1,1 0 1,-1 0 0,0 1 0,-1-1-1,1 1 1,0 0 0,-1 0 0,-8-2-1,13 3 4,0 1-1,-1 0 1,1 0 0,-1 0-1,1 0 1,0 1-1,-1-1 1,1 0-1,0 0 1,-1 0-1,1 0 1,-1 0-1,1 0 1,0 0-1,-1 1 1,1-1-1,0 0 1,0 0-1,-1 1 1,1-1-1,0 0 1,-1 0-1,1 1 1,0-1 0,0 0-1,0 1 1,-1-1-1,-2 14-28,4 17 0,0-29 29,1 15-8,0-1 0,2 0 0,0 0 0,0 0 0,8 16 0,-9-26 9,0-1 0,0 1 1,1 0-1,-1-1 0,1 0 0,9 9 1,-10-11 0,0-1 1,0 1 0,0-1-1,1 0 1,-1 0 0,1 0-1,-1 0 1,1-1-1,0 1 1,0-1 0,0 0-1,4 1 1,-4-2 8,-1 0 1,1 0-1,-1 0 0,1 0 1,-1-1-1,1 1 0,-1-1 1,1 0-1,-1 0 0,0 0 1,1 0-1,-1-1 0,0 1 1,0-1-1,0 0 0,0 0 1,0 0-1,0 0 0,-1-1 1,1 1-1,4-6 0,2-4 38,-1 0 0,0 0 0,12-25-1,-19 35-43,70-160 666,-71 161-659,0 1 0,1-1 0,-1 1-1,0-1 1,1 1 0,-1-1 0,1 0 0,-1 1-1,1 0 1,-1-1 0,1 1 0,-1-1-1,1 1 1,-1-1 0,1 1 0,-1 0 0,1 0-1,0-1 1,-1 1 0,1 0 0,0 0 0,-1 0-1,1-1 1,0 1 0,-1 0 0,1 0-1,0 0 1,-1 0 0,1 0 0,0 0 0,-1 1-1,1-1 1,0 0 0,-1 0 0,1 0 0,0 1-1,-1-1 1,1 0 0,0 1 0,4 2 74,-1 0 0,0 0 1,1 0-1,3 5 0,0-1 63,0-1 2,1 0 1,-1 0-1,1-1 1,-1 0-1,2 0 1,-1-1-1,13 4 1,-17-7-80,0 0 0,0 0 0,1 0 0,-1-1 0,0 0 0,0 0 0,1 0 0,-1-1 0,0 0 0,1 0 0,-1 0 0,0 0 0,0-1 0,0 0 0,8-4 0,-3 0 70,0 1 1,0-2-1,0 1 0,10-11 0,-17 14-358,0 0 0,0 0-1,-1 0 1,1 0 0,-1-1 0,0 1 0,1-1 0,-2 0 0,1 1 0,0-1-1,-1 0 1,0 0 0,0 0 0,0 0 0,1-7 0,-2-6-1877,0 5 728</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1.905"/>
    </inkml:context>
    <inkml:brush xml:id="br0">
      <inkml:brushProperty name="width" value="0.05" units="cm"/>
      <inkml:brushProperty name="height" value="0.05" units="cm"/>
      <inkml:brushProperty name="color" value="#FF0066"/>
    </inkml:brush>
  </inkml:definitions>
  <inkml:trace contextRef="#ctx0" brushRef="#br0">214 476 10778,'-13'-10'5313,"12"9"-5122,0 1 0,0-1 0,0 1 0,0-1 0,-1 1 0,1 0 0,0 0 0,0 0 0,-1-1 0,1 1-1,0 0 1,0 0 0,-1 1 0,1-1 0,0 0 0,0 0 0,-2 1 0,-4 2 96,0-1 0,0 1 0,0 1 0,1-1-1,-1 1 1,1 0 0,0 1 0,0-1 0,0 1 0,-4 6 0,-4 4 248,0 1 0,-14 22 0,22-29-413,0-1-1,1 1 0,0 0 1,0 0-1,1 0 0,1 1 1,-1 0-1,1 0 0,-2 17 1,5-26-120,-1 0 0,1 1 0,0-1 0,0 0 0,0 1 0,0-1 0,0 0 0,0 0 0,1 1 0,-1-1 0,0 0 0,1 1 0,-1-1 1,1 0-1,-1 0 0,1 0 0,-1 0 0,1 0 0,0 1 0,0-1 0,-1 0 0,1-1 0,0 1 0,0 0 0,0 0 0,0 0 0,0 0 0,0-1 0,0 1 0,1 0 0,-1-1 0,0 1 1,0-1-1,0 0 0,1 1 0,-1-1 0,0 0 0,0 0 0,3 1 0,2-1-2,1-1 1,-1 1-1,0-1 1,0 0-1,0 0 0,0-1 1,8-3-1,0-1 8,0-1 0,-1 0-1,0-1 1,0 0 0,-1-1-1,21-19 1,-17 13 2,-1-1 0,-1-1 0,-1 0 0,15-24 0,-20 25-4,0 0 1,-1 0-1,0-1 0,-1 0 0,-2-1 0,1 1 1,-2-1-1,0 0 0,-1 1 0,-1-1 1,-1 0-1,-2-24 0,-1 18 15,-1 1 0,0 0-1,-2 0 1,-1 0 0,0 0 0,-2 1 0,0 1-1,-24-38 1,32 56 12,-1 1 0,1-1 0,-1 1 0,0-1 0,0 1 0,-4-3 0,5 4-19,1 1 0,-1 0 0,1-1 0,-1 1 0,0 0 0,1 0 0,-1 0 0,1-1 0,-1 1 0,0 0 0,1 0 0,-1 0 0,0 0 1,1 0-1,-1 0 0,1 0 0,-1 0 0,0 1 0,1-1 0,-1 0 0,1 0 0,-1 0 0,0 1 0,1-1 0,-1 0 0,1 0 0,-1 1 0,1-1 0,-1 1 0,1-1 1,-1 0-1,1 1 0,-1-1 0,1 1 0,0-1 0,-1 1 0,1-1 0,0 1 0,0 0 0,-1 0 0,-3 6 88,0 1 0,1-1 1,0 1-1,0-1 0,1 1 0,0 0 1,1 0-1,-2 14 0,1 68 552,3-66-541,1-1 0,1 1 0,1 0 0,1-1 1,0 0-1,2 0 0,1-1 0,12 23 0,-15-34-94,1 0-1,1 0 0,0 0 1,1-1-1,0 0 1,0-1-1,1 0 0,0 0 1,1 0-1,0-2 0,0 1 1,1-1-1,-1-1 1,2 0-1,-1 0 0,22 7 1,-24-10-10,1-1 1,-1 0-1,0 0 0,0-1 1,1 0-1,-1-1 1,1 0-1,17-3 1,-21 2-5,0 0 0,0-1 0,0 0 0,-1 0 1,1-1-1,-1 1 0,1-1 0,-1 0 0,0-1 0,0 1 1,-1-1-1,1 0 0,-1-1 0,7-7 0,0-3-2,-2 0 0,0-1 0,-1 0 0,12-33-1,-11 26-9,22-40-1,-31 62 9,1 0 0,-1 0 0,1 0 0,0 0 1,-1 0-1,1 0 0,0 0 0,0 1 0,-1-1 0,1 0 0,0 1 0,0-1 0,0 0 0,0 1 1,0-1-1,1 0 0,-1 1 2,0 0 0,-1 0 1,1 0-1,0 0 1,-1 0-1,1 1 0,0-1 1,-1 0-1,1 0 1,-1 0-1,1 1 0,0-1 1,-1 0-1,1 0 1,-1 1-1,1-1 0,-1 0 1,1 1-1,-1-1 1,2 2-1,1 2 34,1 1 0,-1-1 0,0 1 0,0 0 0,2 7 1,5 6 93,-4-10-104,0-1 0,0-1 0,1 1 1,0-1-1,0 0 0,1-1 0,-1 1 0,1-2 0,14 8 0,-17-10-23,-1 0 0,0-1 0,1 1-1,-1-1 1,1 0 0,-1 0 0,1-1 0,-1 1-1,1-1 1,0 0 0,-1 0 0,1 0 0,-1-1-1,1 0 1,0 0 0,-1 0 0,0 0 0,1-1-1,-1 0 1,0 1 0,4-4 0,1-1 0,-1-1 1,0 0 0,0 0-1,-1-1 1,0 0 0,0 0-1,-1 0 1,0-1-1,9-17 1,-9 13 9,0-1 0,0 0 1,-2-1-1,0 1 0,0-1 0,1-17 0,-3 26 10,2 9-19,4 17-19,-5-13 11,0-1 4,0 0 1,0 0-1,0-1 0,1 1 0,0-1 0,0 0 0,1 0 0,-1-1 1,1 1-1,0-1 0,0 0 0,1 0 0,7 4 0,-9-6 0,0 0 0,1 0 0,0 0 0,-1-1 0,1 0-1,0 0 1,0 0 0,-1 0 0,1-1 0,0 0 0,0 0 0,0 0 0,0 0-1,0-1 1,-1 0 0,1 0 0,0 0 0,-1-1 0,6-1 0,0-3 3,1 0 0,-1 0 0,0-1 0,-1 0 0,0-1 0,13-13 1,-7 5 33,-1-1 1,20-30 0,-26 35-15,-1-1-1,-1 0 1,0 0 0,-1 0-1,0-1 1,-1 1 0,4-25-1,-14 44 7,-3 8-22,5-6-7,0 1 0,1 0 0,0 0 0,0 0 0,1 0 0,0 1 0,1-1 1,0 0-1,0 1 0,2 17 0,-1-23-2,1 0-1,-1 0 1,1 1 0,0-1 0,0 0-1,1 0 1,-1 0 0,1-1 0,0 1-1,0 0 1,0 0 0,0-1 0,1 0-1,0 1 1,-1-1 0,1 0 0,0 0-1,1 0 1,-1-1 0,0 1 0,1-1 0,-1 0-1,1 0 1,0 0 0,0 0 0,7 2-1,-8-3 1,1 0 0,-1-1-1,0 1 1,1-1 0,-1 1 0,1-1-1,-1 0 1,0 0 0,1-1-1,-1 1 1,0-1 0,1 0 0,-1 1-1,0-1 1,0-1 0,0 1-1,6-3 1,-7 2 0,1 0 0,-1 0 0,0 0 0,0 0 0,0-1 0,0 1 0,0 0 0,0-1 0,-1 0 0,1 1 0,-1-1-1,0 0 1,0 0 0,0 1 0,0-1 0,0 0 0,-1 0 0,1 0 0,-1 0 0,0-4 0,0 0-10,0 0-1,-1 0 1,0 0 0,-1 0-1,-2-8 1,2 8-66,0 0 0,1 0 1,-1 0-1,1-9 0,1 15 64,0 1 0,0 0 0,0-1 0,0 1 0,0 0 0,0-1 0,0 1 0,0 0 0,0-1 0,0 1 0,0 0 1,0-1-1,0 1 0,0 0 0,0-1 0,0 1 0,1 0 0,-1 0 0,0-1 0,0 1 0,0 0 0,1-1 0,-1 1 0,0 0 0,0 0 0,1-1 0,0 1-1,-1 1 0,1-1 0,-1 0 0,0 0 0,1 1 0,-1-1 1,1 0-1,-1 0 0,0 1 0,1-1 0,-1 1 0,1-1 0,-1 0 0,0 1 0,0-1 0,1 1 0,-1-1 0,0 0 0,0 1 0,0-1 0,1 1 0,-1 0 0,51 119-273,-35-84 291,-1 1 0,18 72 0,-29-93 13,-2 1 0,0-1 0,0 1 0,-2 0 0,0 0 1,-1-1-1,0 1 0,-2 0 0,-5 22 0,2-18-10,-13 28 0,16-42-4,0-1 0,0 0 0,-1 0 0,0 0 0,0 0 0,0-1 0,-1 0 0,-6 6 0,11-10-2,-1-1 0,0 1 0,0 0 0,1-1-1,-1 1 1,0-1 0,0 1 0,0-1-1,0 1 1,1-1 0,-1 0 0,0 1 0,0-1-1,0 0 1,0 0 0,0 0 0,0 1 0,0-1-1,0 0 1,0 0 0,0-1 0,0 1-1,0 0 1,0 0 0,0 0 0,1-1 0,-1 1-1,0 0 1,0-1 0,0 1 0,0-1 0,0 1-1,1-1 1,-1 1 0,0-1 0,0 1-1,1-1 1,-1 0 0,-1-1 0,0-1 2,0-1-1,0 0 1,0 0 0,0 1 0,0-1-1,1 0 1,-2-8 0,1-1-9,0 0 1,2 0-1,-1 0 1,1 0 0,1-1-1,1 1 1,0 1-1,0-1 1,1 0 0,9-23-1,4-2-15,1 1-1,26-42 1,10-10 62,54-98 284,-102 165-77,0 0 82,-5 22-324,1-1-1,-1 0 1,0 1-1,1-1 1,-1 1-1,1-1 1,-1 0-1,1 1 1,-1-1-1,1 1 1,0 0 0,-1-1-1,1 1 1,0-1-1,-1 1 1,1 0-1,0-1 1,-1 1-1,1 0 1,0 0-1,0 0 1,-1 0-1,1 0 1,0-1-1,1 2 1,12-1-1,-2 0-280,0 0 0,-1-1 0,20-3 0,-28 4 84,-1-1 0,1 1 0,-1-1 0,0 0 0,1 0 0,-1 0 0,1 0 1,-1 0-1,0-1 0,0 1 0,0-1 0,0 0 0,0 1 0,0-1 0,0 0 0,-1 0 0,1 0 0,-1 0 0,1 0 0,-1-1 0,0 1 0,1-3 0,3-13-2097,1 0 972</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2.319"/>
    </inkml:context>
    <inkml:brush xml:id="br0">
      <inkml:brushProperty name="width" value="0.05" units="cm"/>
      <inkml:brushProperty name="height" value="0.05" units="cm"/>
      <inkml:brushProperty name="color" value="#FF0066"/>
    </inkml:brush>
  </inkml:definitions>
  <inkml:trace contextRef="#ctx0" brushRef="#br0">103 1 24101,'-22'13'2433,"-5"-2"1335,5 1-1551,5-2-2001,2-5-616,26 2 280</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7.303"/>
    </inkml:context>
    <inkml:brush xml:id="br0">
      <inkml:brushProperty name="width" value="0.05" units="cm"/>
      <inkml:brushProperty name="height" value="0.05" units="cm"/>
      <inkml:brushProperty name="color" value="#FF0066"/>
    </inkml:brush>
  </inkml:definitions>
  <inkml:trace contextRef="#ctx0" brushRef="#br0">3 51 7570,'-1'-9'3059,"1"8"-2919,0 1 1,-1-1-1,1 1 0,0-1 1,0 1-1,0-1 0,0 1 0,0-1 1,0 1-1,0-1 0,0 0 0,0 1 1,0-1-1,0 1 0,0-1 1,0 1-1,0-1 0,1 1 0,-1-1 1,0 1-1,0-1 0,1 1 1,-1-1-1,0 1 0,1-1 0,-1 1 1,0 0-1,1-1 0,-1 1 0,1-1 1,-1 1-1,0 0 0,1-1 1,-1 1-1,1 0 0,-1 0 0,1 0 1,-1-1-1,1 1 0,0 0 0,-1 0 1,1 0-1,-1 0 0,1 0 1,-1 0-1,1 0 0,0 0 0,1 0 50,0 0 0,0 0 0,0 1 0,0-1-1,0 1 1,-1-1 0,1 1 0,0 0 0,0 0 0,-1-1-1,1 1 1,-1 0 0,1 1 0,-1-1 0,1 0 0,-1 0-1,2 2 1,12 9 436,-8-9-514,-1-1 0,0 0 0,1 0 0,-1 0 0,1 0 1,-1-1-1,1 0 0,0-1 0,-1 0 0,1 0 0,12-1 0,8-3 254,43-13 0,-27 6-48,2 1 35,0 1 1,1 3 0,0 1-1,65 3 1,-12 11 662,145 34-1,-89-12 415,-89-17-1868,91 33 1,-157-47 333,0 0 1,0 0-1,0 0 1,0 0-1,0 0 1,1 0-1,-1 0 0,0 0 1,0 0-1,0 1 1,0-1-1,0 0 1,1 0-1,-1 0 0,0 0 1,0 0-1,0 0 1,0-1-1,1 1 0,-1 0 1,0 0-1,0 0 1,0 0-1,0 0 1,1 0-1,-1 0 0,0 0 1,0 0-1,0 0 1,0 0-1,0 0 1,1-1-312,-1 1 312,0 0-1,0 0 1,0 0-1,0-1 0,0 1 1,0 0-1,0 0 1,0 0-1,0 0 0,0-1 1,0 1-1,0 0 1,0 0-1,0 0 1,0 0-1,0-1 0,0 1 1,0 0-1,0 0 1,0 0-1,0 0 1,0 0-1,0-1 0,0 1 1,0 0-1,0 0 1</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8.013"/>
    </inkml:context>
    <inkml:brush xml:id="br0">
      <inkml:brushProperty name="width" value="0.05" units="cm"/>
      <inkml:brushProperty name="height" value="0.05" units="cm"/>
      <inkml:brushProperty name="color" value="#FF0066"/>
    </inkml:brush>
  </inkml:definitions>
  <inkml:trace contextRef="#ctx0" brushRef="#br0">232 4 12467,'3'-3'4215,"-4"13"-2484,-14 32 12,-29 61 0,34-87-1638,-1 0-1,0 0 1,-1-1-1,0-1 1,-1 0-1,-1 0 1,0-2-1,-20 15 1,31-25-94,1 0 1,-1-1 0,1 1-1,-1 0 1,0-1 0,0 1-1,1-1 1,-1 0 0,0 0-1,0 0 1,0 0 0,-4 0 0,7-1-10,0 0 0,0 0 0,0 0 1,0 0-1,0 0 0,0 0 0,0 0 1,0 1-1,0-1 0,-1 0 0,1 0 1,0 0-1,0 0 0,0 0 0,0 0 0,0 0 1,0 0-1,0 0 0,-1 0 0,1 0 1,0 0-1,0 0 0,0 0 0,0 0 1,0-1-1,0 1 0,0 0 0,-1 0 1,1 0-1,0 0 0,0 0 0,0 0 1,0 0-1,0 0 0,0 0 0,0 0 1,0 0-1,0 0 0,0-1 0,0 1 1,0 0-1,-1 0 0,1 0 0,0 0 1,0 0-1,0 0 0,0 0 0,0 0 1,0-1-1,0 1 0,0 0 0,0 0 1,0 0-1,0 0 0,0 0 0,0 0 0,0 0 1,0-1-1,0 1 0,0 0 0,0 0 1,0 0-1,1 0 0,-1 0 0,0 0 1,7-5 79,8 2 124,1 0 1,-1 1-1,29 0 0,0 0 130,9-3 188,1-3 0,-1-3 0,102-33 0,-118 27-312,-36 15-106,-5 1-81,-7 0-15,0 3-150,-1-1-1,1-1 0,-16-1 1,24 1-75,-1 0 1,1 0-1,0-1 1,0 0-1,0 0 0,0 0 1,0 0-1,0 0 1,0 0-1,0-1 1,0 0-1,0 1 0,1-1 1,-1 0-1,1 0 1,-4-4-1,5 5 83,1-1-1,-1 1 1,0-1-1,0 1 1,1-1-1,-1 1 1,1-1-1,0 0 1,-1-2-1,1 4 129</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9.153"/>
    </inkml:context>
    <inkml:brush xml:id="br0">
      <inkml:brushProperty name="width" value="0.05" units="cm"/>
      <inkml:brushProperty name="height" value="0.05" units="cm"/>
      <inkml:brushProperty name="color" value="#FF0066"/>
    </inkml:brush>
  </inkml:definitions>
  <inkml:trace contextRef="#ctx0" brushRef="#br0">64 301 9394,'-2'-7'921,"0"2"-173,1 0-1,-1 0 1,0 1-1,0-1 1,0 1-1,0 0 1,-6-8-1,8 12-712,0 0 0,0 0-1,0 0 1,0 0 0,-1-1-1,1 1 1,0 0 0,0 0-1,0 0 1,0 0 0,0 0-1,0 0 1,0 0 0,0 0-1,0 0 1,-1 0 0,1 0-1,0 0 1,0-1-1,0 1 1,0 0 0,0 0-1,0 0 1,0 0 0,-1 0-1,1 0 1,0 0 0,0 0-1,0 0 1,0 0 0,0 0-1,0 0 1,0 0 0,-1 0-1,1 1 1,0-1 0,0 0-1,0 0 1,0 0-1,0 0 1,0 0 0,0 0-1,0 0 1,-1 0 0,1 0-1,0 0 1,0 0 0,0 0-1,0 1 1,0-1 0,-2 9 608,3 13-505,-1-20-21,9 57 655,1 15 713,-10-67-1283,0 1 0,0 0-1,-1 0 1,0-1 0,0 1-1,0 0 1,-4 8 0,5-15-181,0-1 0,-1 1 0,1 0 1,0-1-1,0 1 0,-1 0 1,1-1-1,-1 1 0,1 0 0,-1-1 1,1 1-1,-1-1 0,1 1 1,-1-1-1,0 2 0,0-2-13,1 0 1,0 0-1,0 0 0,-1 0 1,1 0-1,0 0 0,-1 0 0,1 0 1,0 0-1,0 0 0,-1 0 1,1 0-1,0-1 0,0 1 0,-1 0 1,1 0-1,0 0 0,0 0 1,-1 0-1,1-1 0,0 1 0,0 0 1,0 0-1,-1 0 0,1-1 1,0 1-1,0 0 0,0-1 1,-2-1 12,1-1 1,0 1 0,-1-1 0,1 0 0,1 1 0,-1-1 0,-1-3 0,-6-43 4,2 0 0,-1-74 0,8 101-24,0 0 0,1 0 0,1 0 0,1 0 0,1 0 0,1 1 0,17-40 0,-22 59 9,0-1-1,0 1 0,1-1 1,-1 1-1,1 0 0,0 0 0,0-1 1,-1 1-1,1 0 0,1 1 0,-1-1 1,3-2-1,-3 3 16,0 1-1,-1-1 1,1 1-1,0-1 1,0 1-1,-1-1 1,1 1-1,0 0 1,0 0-1,0 0 1,-1 0-1,1 0 1,0 1-1,0-1 1,0 0-1,-1 1 1,1-1-1,0 1 1,1 1 0,12 5 228,-1 0 1,0 2-1,0-1 1,14 14-1,50 46 660,-59-50-749,-1-1-44,-1 0 0,15 19 0,-27-28-107,1 0 0,-1 1 0,0-1 0,0 1-1,-1 0 1,0 1 0,3 14 0,-2-5-153,-2 0-1,0 1 0,0 23 1,-3-42-8,0 0 1,-1 0-1,1 1 1,0-1-1,0 0 1,0 0 0,0 0-1,-1 0 1,1 0-1,-1 0 1,1 0-1,-1 0 1,1 0-1,-1 0 1,1 0 0,-1 0-1,0 0 1,0-1-1,1 1 1,-1 0-1,0 0 1,0-1-1,0 1 1,0 0 0,0-1-1,0 1 1,0-1-1,0 0 1,0 1-1,0-1 1,0 0-1,0 1 1,-2-1-1,-1 1-463,0-1-1,0 0 0,0 0 1,0 0-1,0-1 0,-1 1 1,-6-3-1,-12-6-707</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9.568"/>
    </inkml:context>
    <inkml:brush xml:id="br0">
      <inkml:brushProperty name="width" value="0.05" units="cm"/>
      <inkml:brushProperty name="height" value="0.05" units="cm"/>
      <inkml:brushProperty name="color" value="#FF0066"/>
    </inkml:brush>
  </inkml:definitions>
  <inkml:trace contextRef="#ctx0" brushRef="#br0">32 69 13171,'-13'0'1456,"2"1"1153,3 1 1664,10-5-2745,10-2-536,1-2-272,9 1-408,2-2-112,1 3-320,9 1-336,2-1-632,5 0-384,4-1-945,-6-2-215,1-2 1415</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29.968"/>
    </inkml:context>
    <inkml:brush xml:id="br0">
      <inkml:brushProperty name="width" value="0.05" units="cm"/>
      <inkml:brushProperty name="height" value="0.05" units="cm"/>
      <inkml:brushProperty name="color" value="#FF0066"/>
    </inkml:brush>
  </inkml:definitions>
  <inkml:trace contextRef="#ctx0" brushRef="#br0">3 197 14211,'-3'143'9134,"6"-190"-9033,-1 6-207,10-50 0,-12 89 88,1 0-1,-1 0 1,1 0 0,-1 1-1,1-1 1,0 0-1,0 0 1,0 1 0,0-1-1,1-2 1,-1 4 15,-1-1-1,0 1 1,0 0-1,0 0 1,1 0 0,-1 0-1,0 0 1,0 0 0,0 0-1,1-1 1,-1 1 0,0 0-1,0 0 1,1 0 0,-1 0-1,0 0 1,0 0-1,0 0 1,1 0 0,-1 0-1,0 0 1,0 0 0,1 0-1,-1 0 1,0 1 0,0-1-1,0 0 1,1 0 0,-1 0-1,0 0 1,8 12-19,-1 3 76,0-1 0,1 0 0,0-1 0,1 1 0,11 12-1,-14-21 23,0 1-1,-1-1 0,2 1 1,-1-2-1,0 1 0,1-1 0,0 0 1,0 0-1,0-1 0,1 0 0,-1 0 1,10 2-1,-8-3 67,-1-1 0,1 0 0,1 0 0,-1 0 0,0-1 0,0-1 0,11-1 0,-16 1-78,0 0-1,0 0 1,0 0 0,0 0 0,0-1-1,0 1 1,-1-1 0,1 0 0,-1 0-1,1 0 1,-1-1 0,0 1 0,0-1-1,0 0 1,0 1 0,0-2 0,-1 1-1,3-4 1,-4 5-43,0-1 1,0 1-1,0-1 0,0 1 0,0-1 1,-1 0-1,0 1 0,1-1 0,-1 0 1,0 0-1,0 1 0,0-1 1,-1 0-1,1 0 0,-1 1 0,1-1 1,-1 0-1,0 1 0,-1-3 0,-3-6-106,-1 1-1,1 0 1,-9-10-1,9 12-73,-22-29-983,15 21-333,0-1-1,1-1 0,-9-18 1,10 11-108</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0.353"/>
    </inkml:context>
    <inkml:brush xml:id="br0">
      <inkml:brushProperty name="width" value="0.05" units="cm"/>
      <inkml:brushProperty name="height" value="0.05" units="cm"/>
      <inkml:brushProperty name="color" value="#FF0066"/>
    </inkml:brush>
  </inkml:definitions>
  <inkml:trace contextRef="#ctx0" brushRef="#br0">1 1 15275,'12'48'5060,"-9"-30"-3737,1-1 1,7 17-1,2-2-194,12 51 0,-20-61-1490,-1 0 0,-2 1 0,1 29 0,-7-23-1885,4-27 1866,-1-1-1,1 1 1,-1-1-1,1 1 1,-1 0-1,0-1 0,0 1 1,0-1-1,1 0 1,-2 1-1,1-1 1,0 0-1,0 0 1,-2 2-1,-1-3-1754,-4-2 964</inkml:trace>
  <inkml:trace contextRef="#ctx0" brushRef="#br0" timeOffset="1">109 251 11234,'13'-5'653,"3"-3"505,1 1-1,0 1 1,0 0-1,24-3 1,-37 8-972,0 0 0,0 1-1,-1 0 1,1 0 0,0 0-1,-1 0 1,1 0 0,0 1 0,-1 0-1,1 0 1,0 0 0,-1 0 0,1 0-1,-1 1 1,0-1 0,1 1 0,-1 0-1,0 0 1,0 0 0,0 1-1,0-1 1,-1 1 0,1-1 0,-1 1-1,1 0 1,-1 0 0,3 5 0,-2-2-4,0 1 1,0 0 0,0 0 0,-1 1 0,0-1 0,1 14-1,0 47 310,-3-49-725,1 0 0,4 22 0,-5-41 118,0 1 0,0 0 0,0 0 0,0 0 0,0 0 0,1 0 0,-1-1 0,0 1 0,1 0 0,-1 0 0,0 0 0,1-1 0,-1 1 0,1 0 0,-1-1 0,1 1 0,0 0 0,-1-1 0,2 2 1,-2-2-42,1 0 1,0-1-1,-1 1 1,1 0-1,0 0 1,-1 0-1,1 0 1,-1 0-1,1-1 1,0 1-1,-1 0 1,1-1-1,-1 1 1,1 0-1,-1-1 1,1 1-1,-1-1 1,1 1-1,-1-1 1,0 1-1,1-1 1,-1 1-1,0-1 1,1 1-1,-1-1 1,1 0-1,9-18-1163</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26.417"/>
    </inkml:context>
    <inkml:brush xml:id="br0">
      <inkml:brushProperty name="width" value="0.05" units="cm"/>
      <inkml:brushProperty name="height" value="0.05" units="cm"/>
      <inkml:brushProperty name="color" value="#FF0066"/>
    </inkml:brush>
  </inkml:definitions>
  <inkml:trace contextRef="#ctx0" brushRef="#br0">1 137 10402,'8'-1'1196,"0"0"-1,0 0 0,0-1 1,14-6-1,4 0-68,313-86 5662,-330 91-6669,3-2-6,0 1 0,1 1 1,24-4-1,-37 7-108,1 0-1,0 0 1,-1 1 0,1-1-1,0 0 1,-1 0 0,1 0-1,0 0 1,-1 1 0,1-1 0,0 0-1,-1 1 1,1-1 0,-1 0-1,1 1 1,0-1 0,-1 1-1,1-1 1,-1 1 0,1-1-1,-1 1 1,0-1 0,1 1-1,-1-1 1,0 1 0,1 0 0,-1-1-1,0 1 1,1 0 0,-1-1-1,0 1 1,0 0 0,0 0-1,2 18 199</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0.757"/>
    </inkml:context>
    <inkml:brush xml:id="br0">
      <inkml:brushProperty name="width" value="0.05" units="cm"/>
      <inkml:brushProperty name="height" value="0.05" units="cm"/>
      <inkml:brushProperty name="color" value="#FF0066"/>
    </inkml:brush>
  </inkml:definitions>
  <inkml:trace contextRef="#ctx0" brushRef="#br0">18 103 11610,'-11'-9'889,"5"-4"295,6-1-352,9-3-672,5 1-464,7-2-3233,4 3 2457</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1.157"/>
    </inkml:context>
    <inkml:brush xml:id="br0">
      <inkml:brushProperty name="width" value="0.05" units="cm"/>
      <inkml:brushProperty name="height" value="0.05" units="cm"/>
      <inkml:brushProperty name="color" value="#FF0066"/>
    </inkml:brush>
  </inkml:definitions>
  <inkml:trace contextRef="#ctx0" brushRef="#br0">0 0 9034,'2'17'1234,"1"0"0,0 0 0,1 0 0,1-1 1,10 22-1,42 74 2921,-49-97-3817,1 3-136,0 0-1,-2 0 1,0 1-1,-1 1 0,-1-1 1,-1 1-1,0-1 0,-2 1 1,0 0-1,-2 23 1,-1 22-110,2-73-137,0 0 0,1 0 0,0 0-1,0 0 1,1 1 0,6-14 0,3-6-115,-7 13 53,0 1 1,2 0 0,-1 0 0,2 1 0,10-14 0,-16 22 100,1 0 0,0 0 0,1 1 0,-1 0 0,0 0 0,1-1 0,0 2 0,0-1 0,0 0 0,0 1 0,0 0 0,0 0-1,1 0 1,-1 1 0,1-1 0,-1 1 0,1 0 0,0 0 0,7 0 0,-10 1 33,0 0 1,0 0-1,0 0 0,0 1 0,0-1 1,0 0-1,0 1 0,-1 0 1,1-1-1,0 1 0,0 0 1,-1 0-1,1 0 0,0 0 0,-1 0 1,1 0-1,-1 0 0,1 1 1,-1-1-1,0 1 0,0-1 0,1 1 1,-1-1-1,0 1 0,0 0 1,0-1-1,-1 1 0,1 0 1,0 0-1,-1-1 0,1 1 0,0 3 1,-1 0 36,0 0 1,0 0 0,0 0 0,0-1 0,-1 1-1,0 0 1,0 0 0,0-1 0,0 1 0,-1-1-1,0 1 1,-3 6 0,-33 51 455,33-54-506,-1 0 0,0-1 0,0 1 0,-1-1 0,-11 9 0,17-15-46,0-1-1,0 1 1,0 0 0,0-1-1,0 1 1,0-1-1,0 1 1,0-1 0,0 1-1,0-1 1,0 0-1,0 1 1,0-1 0,0 0-1,0 0 1,0 0-1,-1 0 1,1 0 0,-1 0-1,1-1-53,1 1 0,-1 0-1,0-1 1,0 1 0,1-1-1,-1 1 1,1-1 0,-1 1-1,0-1 1,1 0 0,-1 1-1,1-1 1,-1 0 0,1 1-1,0-1 1,-1 0 0,1 1-1,0-1 1,-1-1 0,0-2-239,0 1 0,1 0 0,-1-1 1,1 1-1,0 0 0,0-1 1,0 1-1,0-1 0,1 1 0,1-6 1,10-19-1015</inkml:trace>
  <inkml:trace contextRef="#ctx0" brushRef="#br0" timeOffset="1">567 328 13499,'4'21'1211,"0"-1"-1,2 0 1,7 21 0,-10-35-1010,-1 0 0,1-1-1,0 1 1,1 0 0,-1-1 0,1 0-1,0 1 1,1-2 0,-1 1 0,1 0-1,0-1 1,0 0 0,10 6 0,-11-8-96,0-1 0,-1 0 0,1 0 1,0 0-1,0-1 0,0 1 1,0-1-1,-1 0 0,1 0 1,0 0-1,0-1 0,0 1 1,0-1-1,0 0 0,-1 0 0,1 0 1,0 0-1,-1-1 0,1 0 1,-1 1-1,1-1 0,-1-1 1,4-3-1,-4 5-33,-1-1 0,1 0 0,-1 0 0,0 0 0,0 0 0,0 0-1,0-1 1,0 1 0,0-1 0,0 1 0,-1-1 0,0 0 0,1 0 0,-1 1 0,0-1 0,0 0 0,-1 0 0,1 0-1,-1 0 1,1 0 0,-1 0 0,0 0 0,0 0 0,0-1 0,-1 1 0,1 0 0,-1 0 0,1 0 0,-1 1 0,-2-5 0,1 2-61,-2 1 0,1-1 0,-1 1 0,1-1 0,-1 1 0,0 1 0,-1-1 1,1 0-1,-1 1 0,-9-5 0,-3-1-839,-33-13 0,33 16-1484,-34-8 0,30 12 756</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1.886"/>
    </inkml:context>
    <inkml:brush xml:id="br0">
      <inkml:brushProperty name="width" value="0.05" units="cm"/>
      <inkml:brushProperty name="height" value="0.05" units="cm"/>
      <inkml:brushProperty name="color" value="#FF0066"/>
    </inkml:brush>
  </inkml:definitions>
  <inkml:trace contextRef="#ctx0" brushRef="#br0">230 160 11867,'-1'-1'157,"1"0"0,-1 1 1,1-1-1,-1 0 1,1 0-1,-1 0 0,0 1 1,1-1-1,-1 0 1,0 1-1,1-1 0,-1 0 1,0 1-1,0-1 1,0 1-1,0-1 0,0 1 1,1 0-1,-1-1 1,0 1-1,-2 0 1,2-1-3,-1 1 1,0 0 0,0 1 0,0-1-1,1 0 1,-1 0 0,0 1 0,0-1 0,1 1-1,-1 0 1,-2 0 0,-4 4 213,-1 1 0,1-1 0,-12 11 0,12-9-36,-20 17 903,-47 50 1,72-71-1168,0 0 1,0 1 0,1-1 0,-1 1 0,0-1 0,1 1 0,0 0 0,0 0-1,0 0 1,1 0 0,-1 0 0,1 1 0,0-1 0,0 0 0,0 1-1,1-1 1,0 9 0,0-12-66,0 1 0,0-1-1,1 0 1,-1 0 0,1 1-1,-1-1 1,1 0 0,-1 0-1,1 0 1,-1 0 0,1 0-1,0 0 1,0 0 0,0 0-1,0 0 1,0 0 0,0 0-1,0 0 1,0 0 0,0-1-1,0 1 1,0 0 0,0-1-1,0 1 1,1-1 0,-1 0-1,0 1 1,0-1 0,1 0-1,-1 0 1,0 1 0,0-1-1,1 0 1,-1 0 0,3-1-1,2 1-5,1-1-1,0 0 0,-1-1 1,1 0-1,11-4 0,-2-2 3,0 0 0,-1-1-1,1-1 1,-2-1 0,1 0 0,-2 0-1,1-2 1,-2 1 0,1-2 0,-2 0-1,0 0 1,-1-1 0,0 0-1,8-18 1,-14 23 4,0 0 0,0 1 0,-1-1 0,-1-1 0,1 1 0,0-13 0,-2 16-4,-1 0 0,0 0 0,0 1 0,-1-1 1,0 0-1,0 0 0,0 1 0,-1-1 0,0 1 0,-4-10 1,5 15 2,1 0 0,0 0 0,-1 0 0,1 0 1,0 0-1,-1 0 0,0 1 0,1-1 0,-1 0 1,1 0-1,-1 1 0,0-1 0,1 0 0,-1 1 1,0-1-1,0 1 0,0-1 0,1 1 0,-1-1 0,0 1 1,-2-1-1,2 1 7,1 0 0,-1 0 0,0 1 0,0-1 0,1 0 0,-1 1 0,0-1 0,1 0 0,-1 1 0,1-1 0,-1 1 0,0-1 0,1 1 0,-1-1 0,1 1 0,-1-1 0,1 1 0,0 0 0,-1-1 0,1 1 0,-1 0 0,-2 5 76,1 0 0,0-1-1,0 1 1,0 0 0,-1 7 0,2-4 14,0 0-1,0 0 1,1-1-1,0 1 1,0 0-1,1 0 1,0 0-1,1 0 1,0-1-1,4 12 1,-3-13-57,0-1 0,0 1 0,1-1 0,0 1 1,0-1-1,1 0 0,0-1 0,0 1 1,0-1-1,0 0 0,1 0 0,11 6 0,-13-8-33,1 1 0,1-2 0,-1 1 0,0-1 0,0 0-1,1 0 1,0 0 0,-1-1 0,1 0 0,0 0 0,0 0 0,-1-1-1,1 1 1,0-2 0,0 1 0,0-1 0,-1 1 0,1-2-1,0 1 1,-1-1 0,1 1 0,-1-1 0,1-1 0,-1 1 0,0-1-1,0 0 1,0 0 0,0-1 0,-1 1 0,1-1 0,-1 0-1,0-1 1,7-8 0,-10 11-9,10-9-4,-11 10 2,0 1 1,0 0 0,1 0-1,-1 0 1,0 0 0,1 0-1,-1-1 1,0 1 0,1 0-1,-1 0 1,0 0 0,1 0-1,-1 0 1,1 0 0,-1 0-1,0 0 1,1 0 0,-1 0-1,0 1 1,1-1 0,-1 0-1,0 0 1,0 0 0,1 0-1,-1 0 1,0 1 0,1-1-1,-1 0 1,0 0 0,0 0-1,1 1 1,-1-1 0,0 0 0,0 1-1,1-1 1,-1 0 0,0 0-1,0 1 1,0-1 0,1 1-1,28 55-1745,-28-55 1559,-1 0-1,1 0 0,-1 0 0,1 0 1,0 0-1,-1 0 0,1 0 0,0 0 1,0 0-1,0 0 0,-1 0 0,1-1 1,0 1-1,0 0 0,0-1 0,0 1 1,0-1-1,2 1 0,10 3-1139</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2.286"/>
    </inkml:context>
    <inkml:brush xml:id="br0">
      <inkml:brushProperty name="width" value="0.05" units="cm"/>
      <inkml:brushProperty name="height" value="0.05" units="cm"/>
      <inkml:brushProperty name="color" value="#FF0066"/>
    </inkml:brush>
  </inkml:definitions>
  <inkml:trace contextRef="#ctx0" brushRef="#br0">18 1 15195,'-7'3'824,"-1"0"121,5 2-345,8 0-1168,5 1-377,13 2 401</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2.669"/>
    </inkml:context>
    <inkml:brush xml:id="br0">
      <inkml:brushProperty name="width" value="0.05" units="cm"/>
      <inkml:brushProperty name="height" value="0.05" units="cm"/>
      <inkml:brushProperty name="color" value="#FF0066"/>
    </inkml:brush>
  </inkml:definitions>
  <inkml:trace contextRef="#ctx0" brushRef="#br0">161 56 13723,'0'-2'275,"0"0"1,0 1 0,0-1-1,0 1 1,0-1-1,-1 1 1,1-1-1,0 0 1,-1 1-1,1-1 1,-1 1-1,0-1 1,1 1-1,-1 0 1,0-1 0,0 1-1,0 0 1,0-1-1,0 1 1,0 0-1,0 0 1,0 0-1,-1 0 1,1 0-1,0 0 1,-1 0-1,1 1 1,-3-2 0,-2-1-51,1 0 1,-1 1 0,0 0 0,1 0 0,-1 1-1,-8-2 1,11 3-182,-1 0 0,0 0 0,0 0 0,0 0 0,1 1 0,-1 0 0,0-1 0,0 2 0,1-1 0,-1 0 0,1 1 0,-1-1 0,1 1 0,0 0 0,0 0 0,0 0 0,0 1 0,0-1 0,-3 4 0,5-5-38,-1 1 0,0 0 0,1 0 0,0 0 0,0 0 0,-1 0 0,1 0 0,0 0 0,0 0 0,1 0 0,-1 1 0,0-1 0,1 0 0,0 0 0,-1 1 0,1-1 0,0 0 0,0 1 0,0-1-1,0 0 1,1 1 0,-1-1 0,1 0 0,-1 0 0,1 1 0,0-1 0,0 0 0,0 0 0,0 0 0,0 0 0,2 3 0,1-1-5,0 0 0,0 0 0,0 0 0,0-1 0,0 1 0,1-1 0,0 0 0,-1-1 0,1 1 0,0-1 0,1 0-1,-1 0 1,0-1 0,0 1 0,1-1 0,-1 0 0,1 0 0,-1-1 0,12 0 0,-6-1 12,1 0 0,-1 0 0,0-1 0,1 0-1,-1-1 1,0-1 0,0 1 0,17-10 0,-2-2-68,-14 8 245,1 0 0,0 0 0,25-8 0,-34 14-89,1 0 0,0 0 0,0 1 0,0-1 0,-1 1 1,1 0-1,0 0 0,0 1 0,0 0 0,0-1 0,-1 1 0,1 1 1,0-1-1,-1 1 0,7 3 0,-5-2 16,-1 0 0,1 0 0,-1 1 0,0-1 0,0 1 0,0 0 0,-1 1 0,0-1 0,1 1 0,-1 0 0,3 6 0,-5-8-88,-1-1 1,0 1 0,0-1 0,0 1 0,0-1 0,-1 1-1,1 0 1,-1-1 0,1 1 0,-1 0 0,0 0-1,0-1 1,0 1 0,0 0 0,-1 0 0,1-1 0,-1 1-1,1 0 1,-1-1 0,0 1 0,0 0 0,-1-1 0,1 0-1,0 1 1,-1-1 0,1 0 0,-1 1 0,-2 1 0,-6 6-103,0 0 1,-1-1 0,0-1 0,-1 1 0,0-2-1,0 1 1,-1-2 0,1 0 0,-1 0 0,-1-1-1,1-1 1,-1 0 0,0-1 0,-18 2 0,28-5-182,-1 1 0,0-1 1,0 0-1,1-1 0,-1 1 1,-8-3-1,11 3 84,1-1 1,-1 1 0,0-1-1,1 0 1,-1 0-1,1 0 1,-1 0 0,1 0-1,-1 0 1,1 0-1,-1 0 1,1-1 0,0 1-1,0 0 1,0-1-1,0 1 1,0-1 0,-2-2-1,-2-20-1295</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3.037"/>
    </inkml:context>
    <inkml:brush xml:id="br0">
      <inkml:brushProperty name="width" value="0.05" units="cm"/>
      <inkml:brushProperty name="height" value="0.05" units="cm"/>
      <inkml:brushProperty name="color" value="#FF0066"/>
    </inkml:brush>
  </inkml:definitions>
  <inkml:trace contextRef="#ctx0" brushRef="#br0">103 0 16596,'-11'13'3088,"-10"1"3394,-4 2-4194,1-8-1824,2-8-1328,25-6 464</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6.842"/>
    </inkml:context>
    <inkml:brush xml:id="br0">
      <inkml:brushProperty name="width" value="0.05" units="cm"/>
      <inkml:brushProperty name="height" value="0.05" units="cm"/>
      <inkml:brushProperty name="color" value="#FF0066"/>
    </inkml:brush>
  </inkml:definitions>
  <inkml:trace contextRef="#ctx0" brushRef="#br0">17 353 7986,'-1'-1'449,"0"0"0,0 0-1,0 0 1,0 0 0,0 0 0,-9-8 7691,10 9-8056,0 0-18,0 0 1,0 1-1,0-1 0,0 0 0,0 1 0,0-1 0,0 0 1,0 1-1,0-1 0,0 0 0,0 1 0,0-1 0,0 0 1,0 1-1,0-1 0,0 0 0,0 1 0,0-1 0,0 0 1,0 1-1,0-1 0,1 0 0,-1 1 0,0-1 0,0 0 1,1 1-1,2-1 11,-1 0 0,1 0 1,0 0-1,0-1 0,-1 1 0,1-1 1,0 0-1,-1 0 0,1 0 0,-1 0 1,5-2-1,2-1 31,541-182 2830,-247 99-953,-299 85-1985,5 0 22,0-2-1,13-5 1,-21 8-27,1 1 0,0-1 0,-1 0-1,1 0 1,-1-1 0,1 1 0,-1 0-1,0 0 1,1-1 0,-1 1 0,0-1-1,0 1 1,0-1 0,0 0 0,0 1-1,0-1 1,0 0 0,0-2 0,-1 4-51,0-1 1,0 1-1,0-1 0,0 0 1,0 1-1,0-1 1,0 1-1,0-1 0,0 0 1,-1 1-1,1-1 1,0 1-1,0-1 0,0 1 1,-1-1-1,1 1 1,0-1-1,-1 1 1,1-1-1,-1 1 0,1-1 1,0 1-1,-1 0 1,1-1-1,-1 1 0,1 0 1,-1-1-1,1 1 1,-1 0-1,1-1 1,-1 1-1,0 0 0,1 0 1,-1 0-1,1 0 1,-1 0-1,1-1 0,-1 1 1,0 0-1,1 0 1,-2 1-1,-25 0-3485,10 4 1375,1 5 742</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7.391"/>
    </inkml:context>
    <inkml:brush xml:id="br0">
      <inkml:brushProperty name="width" value="0.05" units="cm"/>
      <inkml:brushProperty name="height" value="0.05" units="cm"/>
      <inkml:brushProperty name="color" value="#FF0066"/>
    </inkml:brush>
  </inkml:definitions>
  <inkml:trace contextRef="#ctx0" brushRef="#br0">334 4 11178,'0'-1'181,"-1"1"-1,0 0 0,1-1 0,-1 1 0,0 0 1,1-1-1,-1 1 0,0 0 0,1 0 1,-1 0-1,0-1 0,0 1 0,1 0 0,-1 0 1,0 0-1,0 0 0,1 0 0,-1 0 1,0 1-1,0-1 0,1 0 0,-1 0 0,0 0 1,1 1-1,-1-1 0,0 0 0,1 1 1,-1-1-1,0 0 0,1 1 0,-1-1 0,1 1 1,-1-1-1,1 1 0,-2 1 0,-20 25 1103,17-21-756,-51 79 1381,-14 16-1057,61-90-803,-1 0-1,0 0 1,0-1-1,-1-1 1,-1 0-1,-16 11 0,10-11-33,13-7-12,1-1 0,0 1 1,0 1-1,0-1 0,0 0 1,1 1-1,-1 0 0,1 0 1,-1 0-1,-3 5 0,7-8-1,0 1 1,0-1-1,0 0 0,-1 0 0,1 0 1,0 1-1,0-1 0,0 0 0,0 0 0,0 1 1,0-1-1,0 0 0,0 0 0,0 1 1,0-1-1,0 0 0,0 0 0,0 1 0,0-1 1,0 0-1,0 1 0,0-1 0,0 0 1,0 0-1,0 0 0,1 1 0,-1-1 1,0 0-1,0 0 0,0 1 0,0-1 0,0 0 1,1 0-1,-1 0 0,0 1 0,0-1 1,0 0-1,1 0 0,-1 0 0,0 0 0,0 0 1,1 0-1,-1 1 0,0-1 0,0 0 1,1 0-1,-1 0 0,0 0 0,17 2 157,-14-2-113,23 0 228,1-2 0,-1 0 0,0-2 0,0 0 0,-1-2 0,0-1 0,0-1-1,47-22 1,-69 29-241,94-48 795,-85 42-683,0-1-1,0 0 0,-1-1 0,0 0 0,15-16 0,-25 24-130,0 0 1,-1 0-1,1 0 0,0 0 0,-1 0 0,1 0 1,0 0-1,-1 0 0,1 0 0,-1 0 0,1 0 1,-1 0-1,0 0 0,0 0 0,1 0 0,-1 0 1,0-3-1,0 3-14,-1 1 0,1-1 0,-1 0-1,1 0 1,-1 1 0,1-1 0,-1 0 0,1 0 0,-1 1 0,0-1 0,1 1 0,-1-1-1,0 0 1,1 1 0,-1-1 0,0 1 0,0 0 0,0-1 0,0 1 0,1 0 0,-2-1-1,-11-5-957,0-1-1,1 0 0,0 0 0,0-2 0,-11-10 0,11 6-421</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8.404"/>
    </inkml:context>
    <inkml:brush xml:id="br0">
      <inkml:brushProperty name="width" value="0.05" units="cm"/>
      <inkml:brushProperty name="height" value="0.05" units="cm"/>
      <inkml:brushProperty name="color" value="#FF0066"/>
    </inkml:brush>
  </inkml:definitions>
  <inkml:trace contextRef="#ctx0" brushRef="#br0">178 110 5897,'9'-19'3319,"-5"11"-2307,-1 0 1,0 0-1,3-8 0,-6 14-816,1 0-1,-1 0 1,1 0 0,-1 0 0,0 0 0,0 0-1,0 0 1,0 0 0,0 0 0,-1 0 0,1 1-1,-1-1 1,1 0 0,-1 0 0,0 0 0,1 0-1,-1 1 1,-2-4 0,2 4-55,0 0 0,-1 0 0,1 0 1,0 0-1,0 0 0,-1 0 0,1 1 0,-1-1 0,1 0 0,-1 1 1,1-1-1,-1 1 0,0-1 0,1 1 0,-1 0 0,1 0 0,-1 0 1,0 0-1,1 0 0,-1 0 0,1 0 0,-1 1 0,0-1 1,1 0-1,-1 1 0,1-1 0,-1 1 0,-1 1 0,-5 1 104,0 1 0,0 0 0,-12 10 0,11-8-180,1 0-1,0 1 1,0 1 0,0-1-1,1 1 1,0 1 0,1-1-1,-1 1 1,2 0 0,-1 0 0,1 1-1,1 0 1,0 0 0,0 0-1,1 0 1,0 0 0,-2 19-1,5-26-37,0-1 0,0 1 0,0 0 0,0-1 0,1 1 0,-1 0-1,1-1 1,0 1 0,0-1 0,0 1 0,0-1 0,0 0 0,0 1 0,0-1 0,1 0-1,0 0 1,-1 0 0,1 0 0,0 0 0,0 0 0,0 0 0,0-1 0,0 1-1,0-1 1,0 1 0,1-1 0,-1 0 0,0 0 0,1 0 0,2 1 0,5 1-2,-1-1 0,1 0 0,0 0 0,0-1 1,0-1-1,18 0 0,22-6-1581,0-1-1,96-29 1,-81 18-2545,-25 8 2426</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9.077"/>
    </inkml:context>
    <inkml:brush xml:id="br0">
      <inkml:brushProperty name="width" value="0.05" units="cm"/>
      <inkml:brushProperty name="height" value="0.05" units="cm"/>
      <inkml:brushProperty name="color" value="#FF0066"/>
    </inkml:brush>
  </inkml:definitions>
  <inkml:trace contextRef="#ctx0" brushRef="#br0">246 13 11050,'-1'-2'396,"-1"1"-1,0 0 0,0 0 0,0 0 1,0 0-1,0 0 0,0 1 0,0-1 1,0 0-1,0 1 0,0-1 0,-1 1 1,1 0-1,0 0 0,0 0 1,0 0-1,0 0 0,-1 1 0,1-1 1,-4 2-1,-12 4 64,0 1 0,0 0 0,1 2 0,0 0 1,0 1-1,-26 21 0,37-26-364,1-1 0,-1 1-1,1 0 1,0 1 0,1-1 0,0 1 0,-5 7 0,8-11-78,0-1 0,1 0 0,-1 1 0,0-1 1,1 1-1,-1-1 0,1 1 0,0-1 0,-1 1 1,1-1-1,0 1 0,0-1 0,0 1 0,0 0 1,0-1-1,0 1 0,0-1 0,1 1 0,-1-1 1,1 1-1,-1-1 0,1 1 0,-1-1 0,1 1 1,0-1-1,0 0 0,-1 1 0,1-1 0,0 0 1,0 0-1,0 0 0,1 0 0,-1 0 0,0 0 1,0 0-1,1 0 0,-1 0 0,2 1 0,4 1-17,1 1-1,-1-1 0,1-1 0,-1 1 1,1-1-1,0-1 0,0 1 0,0-1 0,0-1 1,0 1-1,0-2 0,0 1 0,10-2 0,-13 1-59,0 0-1,0 0 0,0-1 0,0 1 1,0-1-1,-1 0 0,1-1 0,0 1 0,-1-1 1,0 0-1,1 0 0,-1 0 0,0-1 0,-1 1 1,1-1-1,-1 0 0,1 0 0,-1 0 1,-1 0-1,1-1 0,3-6 0,0-6-102,-5 13 202,0 0 0,1 1 0,-1-1 0,1 0 0,-1 1 0,1-1 0,0 1 0,1 0 0,-1 0 0,0 0 0,1 0 0,0 0 0,5-4 0,12-4 447,0 1 0,1 1 0,1 1 0,30-7 0,-47 14-402,2-2 31,1 1 0,0 1 0,-1 0 0,1 0 0,0 0-1,0 1 1,0 0 0,0 1 0,-1 0 0,10 2 0,-14-3-102,1 1-1,-1 0 0,0 1 1,0-1-1,-1 1 0,1-1 1,0 1-1,0 0 0,-1 0 1,1 0-1,-1 0 0,0 0 1,1 0-1,-1 1 0,0-1 1,0 1-1,-1 0 0,1 0 1,-1-1-1,1 1 0,-1 0 1,0 0-1,0 0 0,0 0 1,0 1-1,0 5 0,-1-1-5,1 0-1,-2-1 0,0 10 0,0-13-5,0 1 1,0 0-1,1 0 1,0 0-1,0 0 0,1 0 1,-1 0-1,1-1 1,2 9-1,-3-12-5,0-1 0,0 1 1,1-1-1,-1 1 0,0-1 0,0 1 0,0-1 0,1 1 0,-1-1 1,0 0-1,0 1 0,1-1 0,-1 1 0,0-1 0,1 1 0,-1-1 1,1 0-1,-1 1 0,1-1 0,-1 0 0,0 0 0,1 1 1,-1-1-1,1 0 0,-1 0 0,1 0 0,-1 1 0,1-1 0,-1 0 1,1 0-1,-1 0 0,1 0 0,0 0 0,-1 0 0,1 0 0,-1 0 1,1 0-1,-1 0 0,1-1 0,-1 1 0,1 0 0,-1 0 0,1 0 1,-1-1-1,1 1 0,-1 0 0,0 0 0,2-1 0,1-3-12,0 1 0,1-1-1,-1 1 1,4-8-1,-1 2 17,9-10-59,1 1-1,33-30 0,-39 40 36,-1 1 0,1 0 0,0 0 1,1 1-1,0 0 0,0 1 0,19-6 0,-28 10 31,0 0 1,0 1 0,0-1 0,0 1-1,0 0 1,0 0 0,0 0-1,0 0 1,0 0 0,0 0 0,0 0-1,0 1 1,0-1 0,0 1 0,0-1-1,0 1 1,0 0 0,0 0-1,0 0 1,-1 0 0,1 0 0,2 2-1,-1 0 34,1 1 0,-1 0 0,0 0 0,-1 0-1,1 1 1,-1-1 0,4 10 0,-3-6-42,1-1 0,0 1 0,9 13 0,-11-18-186,0-1 0,0 0-1,0 0 1,0 0 0,0-1 0,0 1 0,1 0-1,-1-1 1,0 0 0,1 1 0,0-1-1,-1 0 1,1 0 0,0 0 0,4 0-1,14 2-1973,7-1 732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29.435"/>
    </inkml:context>
    <inkml:brush xml:id="br0">
      <inkml:brushProperty name="width" value="0.05" units="cm"/>
      <inkml:brushProperty name="height" value="0.05" units="cm"/>
      <inkml:brushProperty name="color" value="#FF0066"/>
    </inkml:brush>
  </inkml:definitions>
  <inkml:trace contextRef="#ctx0" brushRef="#br0">8 2182 9994,'-7'13'1989,"7"-13"-1947,0 0 1,0 0-1,0 0 1,0 0-1,0 1 0,0-1 1,0 0-1,0 0 1,0 0-1,0 0 1,0 0-1,0 0 1,0 0-1,0 1 1,0-1-1,0 0 1,0 0-1,0 0 0,0 0 1,0 0-1,1 0 1,-1 0-1,0 0 1,0 0-1,0 0 1,0 1-1,0-1 1,0 0-1,0 0 1,0 0-1,0 0 0,1 0 1,-1 0-1,0 0 1,0 0-1,0 0 1,0 0-1,0 0 1,0 0-1,1 0 1,-1 0-1,0 0 1,0 0-1,0 0 0,0 0 1,0 0-1,0 0 1,0 0-1,0 0 1,1 0-1,1-1 152,1-1-1,0 1 0,-1 0 1,1 0-1,-1-1 1,0 1-1,3-3 0,19-16 406,-2-1 0,39-45 0,12-29-164,51-62-27,-94 122-157,2 1 0,1 2 0,73-56 0,-77 68-63,2 1 1,0 2-1,1 0 1,0 3-1,59-19 1,-68 26-175,19-4-7,-1-2 1,0-2 0,50-26 0,-28 1 11,92-74-1,-87 61-7,5-7-5,81-88 1,19-17 21,-159 154-29,1 0-1,0 1 0,24-12 0,53-19-6,-40 20 1,-41 16 9,327-147 536,-317 141-322,-2 0 0,1-1-1,-1-1 1,-1-1 0,-1 0 0,0-2 0,21-23 0,64-61 862,-35 35-236,-48 48-436,31-22 0,-29 24-224,27-26 1,-37 31-163,19-14 1,-19 16-29,-1 0 1,13-13-1,-18 16 11,0 1 1,0 0-1,1 1 0,8-6 0,-10 8 1,-1-1-1,1-1 0,0 1 1,0 0-1,-1-1 1,0 0-1,1 0 1,-1 0-1,0 0 1,-1 0-1,6-8 1,-3 3 16,-4 7-12,-1 0 0,1 0 0,0 0 0,-1 0 1,1 0-1,0 0 0,-1 0 0,0 0 0,1 0 0,-1-1 0,1 1 0,-1 0 1,0 0-1,0 0 0,0 0 0,0-1 0,0 0 0,-2-4 0,-1 7-7,-1 6-16,4-7 9,-1 3-115,0-1-1,-1 1 0,0-1 0,1 1 1,-1-1-1,0 0 0,0 0 0,0 0 1,0 0-1,0 0 0,-1 0 0,1 0 1,-3 1-1,-15 13-1106,19-14 1207,0-1 0,0 0 1,0 0-1,0 0 1,0 0-1,1 1 0,-1-1 1,0 0-1,1 1 1,0-1-1,-1 1 1,1-1-1,0 1 0,-1-1 1,1 2-1,-2-5 90,2 1-54,0 1-1,0-1 1,0 0 0,-1 1-1,1-1 1,0 1-1,0-1 1,1 0 0,-1 1-1,0-1 1,0 1 0,0-1-1,0 1 1,0-1-1,1 0 1,-1 0 0,1 1 0,-1-1 0,0 1 1,0-1-1,0 1 1,1 0-1,-1-1 0,0 1 1,0 0-1,1-1 0,-1 1 1,0 0-1,1 0 1,-1-1-1,0 1 0,1 0 1,-1 0-1,1 0 0,-1-1 1,1 1-1,4 4 151,-5-3-167,0 0-1,0 0 1,1 0 0,-1 0-1,0 0 1,0-1 0,0 1-1,0 0 1,0 0 0,0 0-1,0 0 1,0 0 0,-1 0-1,1 0 1,0 0 0,-1 0-1,1 0 1,-1 0 0,1 0-85,-1 0-1,1-1 1,-1 1 0,1 0 0,-1-1-1,0 1 1,1 0 0,-1-1 0,0 1 0,1-1-1,-1 1 1,0-1 0,-1 1 0,2-5-430</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39.789"/>
    </inkml:context>
    <inkml:brush xml:id="br0">
      <inkml:brushProperty name="width" value="0.05" units="cm"/>
      <inkml:brushProperty name="height" value="0.05" units="cm"/>
      <inkml:brushProperty name="color" value="#FF0066"/>
    </inkml:brush>
  </inkml:definitions>
  <inkml:trace contextRef="#ctx0" brushRef="#br0">328 218 14851,'-3'-3'348,"0"1"-1,0 0 1,-1 0-1,1 0 1,-1 0-1,0 0 1,1 1-1,-1-1 1,0 1-1,0 0 1,0 0-1,0 1 1,0-1-1,1 1 1,-1 0-1,0 0 1,0 0-1,0 1 1,0-1-1,-6 2 1,-7 2 250,1 1-1,0 0 1,-22 11 0,21-8-286,1 1 0,0 0 0,-23 19 0,32-23-271,0 1 0,1 0 0,0 0 0,0 0 0,1 1 0,-1 0 0,1 0 0,1 1 0,-7 13 0,10-19-40,0 1 1,0 0 0,0 0-1,1 0 1,-1 0 0,1 0-1,0 0 1,-1 0 0,1 0 0,1 0-1,-1 0 1,0 0 0,1 0-1,1 5 1,-1-6-1,0 0-1,0 1 1,0-1 0,1 0 0,-1 0-1,1-1 1,-1 1 0,1 0-1,0 0 1,-1-1 0,1 1-1,0-1 1,0 1 0,0-1-1,0 0 1,0 0 0,0 0 0,5 1-1,5 2 3,1-2-1,-1 1 0,0-2 1,1 0-1,0 0 0,20-2 1,-9-2-8,1 0 1,34-11-1,-47 11 8,0-1 1,0-1-1,-1 0 1,1-1-1,-1 0 0,-1 0 1,1-1-1,9-9 1,-16 13-7,0-1 1,-1 0-1,1 0 1,-1-1-1,0 1 1,0-1-1,0 1 1,0-1 0,2-6-1,-4 7-9,0 1 0,0-1 0,0 1 0,-1-1 0,0 0 0,1 0 0,-1 1 0,0-1 0,-1 0 0,1 1-1,-1-1 1,1 0 0,-1 1 0,-2-7 0,1 8 6,1 0-1,0-1 0,0 1 0,-1 0 1,1 0-1,-1 0 0,0 0 1,1 0-1,-1 1 0,0-1 1,0 1-1,0-1 0,0 1 1,-5-3-1,6 4 6,0-1 0,0 1 0,0-1 1,0 1-1,0 0 0,0-1 0,0 1 0,0 0 1,0 0-1,0 0 0,0 0 0,0 0 0,-1 0 1,1 0-1,0 0 0,0 1 0,0-1 0,0 0 1,0 0-1,0 1 0,0-1 0,0 1 0,0-1 1,0 1-1,0-1 0,1 1 0,-1 0 0,0-1 1,0 1-1,0 0 0,1 0 0,-1 0 0,0 0 1,1-1-1,-2 3 0,0 1 0,1 1 0,-1-1 0,1 1 0,0-1 0,0 1 0,0 0 0,1-1 0,-1 1 0,1 0 0,0-1 0,0 1 0,1 0 0,0-1 0,0 1 0,0-1 0,0 1 0,0-1 0,1 1 0,0-1 0,0 0 0,3 5 0,-2-4 8,0 0 1,1 0 0,-1 0-1,1-1 1,0 0 0,0 1-1,0-1 1,1-1 0,-1 1-1,1-1 1,0 0 0,0 0-1,0 0 1,1 0 0,-1-1-1,9 2 1,-7-2 30,-1-1 0,1 0 1,0-1-1,0 1 0,-1-1 1,1-1-1,0 1 0,-1-1 0,1-1 1,0 1-1,-1-1 0,1 0 0,-1 0 1,0-1-1,0 0 0,11-7 0,0-2 52,-2-1 0,0-1-1,0 0 1,14-19 0,27-26-82,-55 58-9,0 0 1,1-1 0,-1 1-1,0 0 1,1 0 0,-1 0-1,0 1 1,1-1 0,-1 0-1,1 0 1,-1 1-1,1-1 1,0 1 0,-1-1-1,1 1 1,-1 0 0,1 0-1,0 0 1,-1-1 0,1 2-1,2-1 1,-1 1-1,0 0 0,0 1 1,0-1-1,-1 1 0,1 0 0,0 0 1,-1 0-1,1 0 0,-1 0 1,2 3-1,5 4 39,0-1 1,0 0-1,0 0 1,21 12-1,-25-18-14,0 0 0,0 0 0,0 0 0,0 0 0,0-1-1,1 0 1,-1 0 0,0-1 0,1 1 0,-1-1 0,1 0 0,-1 0 0,10-3 0,-9 2 65,0 0 0,1 0 0,-1-1 0,0 0 0,0-1 1,0 1-1,-1-1 0,1 0 0,-1-1 0,0 1 0,1-1 1,-1 0-1,-1 0 0,1-1 0,-1 1 0,0-1 0,0 0 1,0 0-1,0 0 0,-1-1 0,0 0 0,0 1 0,-1-1 1,1 0-1,-1 0 0,-1 0 0,1 0 0,0-12 0,0-5-640,-1 0 0,-4-37-1,1 45-1352,0 0 0,-8-22 0,2 20-84</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1.040"/>
    </inkml:context>
    <inkml:brush xml:id="br0">
      <inkml:brushProperty name="width" value="0.05" units="cm"/>
      <inkml:brushProperty name="height" value="0.05" units="cm"/>
      <inkml:brushProperty name="color" value="#FF0066"/>
    </inkml:brush>
  </inkml:definitions>
  <inkml:trace contextRef="#ctx0" brushRef="#br0">314 475 10506,'3'-3'642,"0"0"-1,0 0 1,-1 0-1,0 0 0,1 0 1,-1-1-1,0 1 1,-1-1-1,4-7 1,-5 11-508,0-1 1,1 0 0,-1 0-1,0 0 1,1 0 0,-1 0 0,0-1-1,0 1 1,0 0 0,0 0 0,0 0-1,0 0 1,0 0 0,0 0 0,-1 0-1,1 0 1,0 0 0,0 0 0,-1 0-1,1 0 1,-1 0 0,1 0-1,-1 1 1,1-1 0,-1 0 0,0 0-1,1 0 1,-1 1 0,0-1 0,0 0-1,0 1 1,1-1 0,-1 0 0,0 1-1,0-1 1,0 1 0,0-1 0,0 1-1,0 0 1,-2-1 0,-3 0 36,0 1-1,0-1 1,0 1 0,0 0-1,0 1 1,0-1 0,0 1 0,0 1-1,0-1 1,0 1 0,0 0 0,1 0-1,-7 3 1,-9 6 262,-38 26 0,35-20-223,-40 35 0,57-46-187,1 1 1,0-1 0,0 2 0,0-1 0,1 1 0,0 0-1,0 0 1,1 0 0,-6 16 0,9-20-21,0-1 1,0 1-1,0-1 1,1 1-1,-1 0 0,1-1 1,0 1-1,0-1 1,1 1-1,-1 0 1,1-1-1,0 1 0,2 6 1,-2-8-5,0 1 1,1-1 0,-1 0-1,1 1 1,-1-1-1,1 0 1,0 0 0,0 0-1,0-1 1,0 1-1,0 0 1,1-1 0,-1 1-1,0-1 1,1 0 0,-1 0-1,1 0 1,-1 0-1,4 1 1,1-1-3,-1 0 0,0 0 0,1 0 0,-1-1-1,0 0 1,1 0 0,-1-1 0,0 1 0,1-1 0,-1-1 0,0 1 0,0-1 0,0 0 0,0-1 0,0 1-1,7-5 1,-6 2-21,0 1-1,0-2 1,0 1-1,-1-1 1,1 0-1,-1 0 1,-1-1-1,1 0 1,-1 0-1,0 0 1,5-12-1,-8 15-9,-1 0 0,0 0 1,0 1-1,0-1 0,0 0 0,-1 0 0,1-7 0,-1 10 27,0 1 0,0-1 0,0 0 0,0 1 0,0-1 0,0 0 0,0 1 0,0-1 0,0 0-1,0 1 1,-1-1 0,1 1 0,0-1 0,0 0 0,-1 1 0,1-1 0,0 1 0,-1-1 0,1 0 0,-1 1 0,1-1 0,0 1 0,-1 0 0,1-1 0,-1 1-1,0-1 1,1 1 0,-1 0 0,1-1 0,-1 1 0,1 0 0,-1 0 0,0-1 0,1 1 0,-1 0 0,0 0 0,1 0 0,-1 0 0,0 0 0,1 0-1,-1 0 1,0 0 0,1 0 0,-1 0 0,0 0 0,1 0 0,-1 0 0,0 1 0,1-1 0,-1 0 0,1 0 0,-2 1 0,1 0 4,-1-1 1,1 1 0,0 0 0,0 0-1,-1-1 1,1 1 0,0 0 0,0 0-1,0 0 1,0 0 0,0 0 0,0 1-1,0-1 1,0 0 0,0 0-1,0 1 1,1-1 0,-1 0 0,1 1-1,-1-1 1,1 1 0,-1-1 0,1 0-1,0 1 1,0-1 0,0 1-1,0-1 1,0 1 0,0-1 0,0 1-1,1 2 1,-1-2 15,1 0 0,-1 1-1,1-1 1,0 0 0,0 0 0,0 0-1,0 0 1,0-1 0,0 1 0,1 0-1,-1 0 1,0-1 0,1 1 0,0-1 0,-1 1-1,1-1 1,0 1 0,0-1 0,0 0-1,0 0 1,4 2 0,2-2 24,0 1 0,1-1 0,-1 0 0,1-1 1,-1 0-1,1 0 0,0-1 0,-1 0 0,0-1 0,1 1 1,-1-2-1,0 1 0,13-7 0,11-5 109,57-36-1,-82 46-124,27-18 84,-25 14-26,1 1 0,0 1 0,1 0 0,0 0 0,0 1 0,0 1 0,13-4 0,-22 7-61,0 1-1,0 0 1,0-1-1,1 1 0,-1 0 1,0 0-1,0 0 0,0 1 1,0-1-1,1 0 0,-1 1 1,0 0-1,0-1 1,0 1-1,0 0 0,0 0 1,0 0-1,-1 0 0,1 0 1,0 1-1,0-1 0,-1 1 1,1-1-1,-1 1 0,1-1 1,-1 1-1,0 0 1,1 0-1,-1-1 0,0 1 1,0 0-1,0 0 0,-1 0 1,2 4-1,1 5 5,-1-1 1,0 0-1,-1 1 0,0-1 1,-1 20-1,-1-21-9,1 1 2,0 0 1,2 18 0,-2-27-16,0 0 1,0 1-1,0-1 1,0 1-1,1-1 1,-1 1-1,1-1 1,-1 0-1,1 1 1,-1-1-1,1 0 1,0 1-1,0-1 1,0 0-1,0 0 1,0 0-1,0 0 1,0 0-1,0 0 1,0 0-1,0 0 1,0 0-1,1 0 1,-1-1-1,0 1 1,3 0-1,-2-1 1,-1 0-1,1 0 0,0 0 0,0 0 1,0-1-1,0 1 0,0 0 0,-1-1 1,1 0-1,0 1 0,0-1 0,-1 0 1,1 0-1,-1 0 0,1 0 0,-1 0 1,1-1-1,-1 1 0,2-3 1,5-3-6,-1-2 0,6-9 0,-10 15 0,21-31-63,0-1-370,2 2-1,42-45 1,-64 74 365,1 0 0,0 0 0,0 0 0,0 1 0,0 0 0,6-3 1,-9 5 59,0 0 1,-1 1-1,1-1 1,0 1 0,0-1-1,0 1 1,0 0 0,0-1-1,0 1 1,-1 0-1,1 1 1,0-1 0,0 0-1,0 0 1,0 1 0,0-1-1,0 1 1,-1-1-1,1 1 1,0 0 0,0 0-1,2 1 1,20 17-5,-20-15 17,0 0 1,0 0-1,1-1 0,0 0 0,0 0 0,0 0 0,0 0 0,0-1 1,0 0-1,1 0 0,-1 0 0,12 1 0,-7-2 24,1-1 0,-1 0 0,1-1 0,-1 0 0,1-1 0,-1 0 0,0-1 1,0 0-1,14-5 0,-17 4 9,0 1 1,1-1-1,-1-1 1,-1 1 0,1-1-1,-1 0 1,0 0 0,0-1-1,0 0 1,-1 0-1,0 0 1,8-13 0,-5 4 37,-2 0 0,0-1 0,0 0 0,-1 0 0,-1 0 0,-1 0 0,-1-1 1,2-22-1,-4 2-2,0 0 0,-10-61-1,8 84-63,1 9-3,1 0 0,-1-1 0,0 1 0,-1 0 0,-2-9 0,3 14-2,1 0 1,0 0 0,0 0 0,0 0-1,0 0 1,0 0 0,0 1 0,0-1-1,0 0 1,0 0 0,0 0 0,0 0-1,0 0 1,0 0 0,0 0 0,0 0 0,0 0-1,0 0 1,-1 0 0,1 0 0,0 0-1,0 1 1,0-1 0,0 0 0,0 0-1,0 0 1,0 0 0,0 0 0,0 0 0,-1 0-1,1 0 1,0 0 0,0 0 0,0 0-1,0 0 1,0 0 0,0 0 0,0 0-1,0 0 1,-1 0 0,1 0 0,0-1 0,0 1-1,0 0 1,0 0 0,0 0 0,0 0-1,0 0 1,0 0 0,0 0 0,0 0-1,0 0 1,-1 0 0,1 0 0,0 0 0,0 0-1,0-1 1,0 1 0,0 0 0,0 0-1,0 0 1,0 0 0,0 0 0,0 0-1,0 0 1,-2 7 54,1 0 1,0 0-1,1 0 0,-1 12 0,1-12-17,0 39 344,11 88 0,-7-112-317,0 1-1,2-1 0,0 0 1,2 0-1,19 39 0,-22-53-66,0 0 0,0 0 0,9 10 0,-12-16-208,0 1 0,1-1 1,-1 0-1,0-1 0,0 1 1,1 0-1,-1-1 0,1 1 1,0-1-1,-1 0 0,1 0 1,0 0-1,0 0 0,3 1 0,-6-2 134,1 0 0,-1 0 0,0 0 0,0 0-1,0 0 1,0 0 0,0 0 0,0 0-1,1 1 1,-1-1 0,0 0 0,0 0-1,0 0 1,0 0 0,1 0 0,-1 0-1,0 0 1,0 0 0,0 0 0,0 0-1,1 0 1,-1 0 0,0 0 0,0-1-1,0 1 1,0 0 0,0 0 0,1 0-1,-1 0 1,0 0 0,0 0 0,0 0-1,0 0 1,0 0 0,0-1 0,1 1-1,-1 0 1,0 0 0,0 0 0,0 0-1,0 0 1,0 0 0,0-1 0,0 1 0,0 0-1,0 0 1,0 0 0,0 0 0,0-1-1,0 1 1,0 0 0,0 0 0,0 0-1,0 0 1,0 0 0,0-1 0,0 1-1,0 0 1,0 0 0,0 0 0,0 0-1,0-1 1,0 1 0,-7-8-2319,-5-3 165,-5-3 828</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1.424"/>
    </inkml:context>
    <inkml:brush xml:id="br0">
      <inkml:brushProperty name="width" value="0.05" units="cm"/>
      <inkml:brushProperty name="height" value="0.05" units="cm"/>
      <inkml:brushProperty name="color" value="#FF0066"/>
    </inkml:brush>
  </inkml:definitions>
  <inkml:trace contextRef="#ctx0" brushRef="#br0">0 103 10010,'42'-22'1761,"0"1"-1,1 3 0,47-14 1,-84 30-1242,1 0 0,0 0 1,0 1-1,0 0 0,0 0 1,10 1-1,-15 0-374,0 0 1,0 0-1,0 0 1,0 1-1,0-1 0,0 1 1,0 0-1,0 0 0,0-1 1,0 1-1,0 1 0,0-1 1,0 0-1,-1 0 1,1 1-1,0-1 0,-1 0 1,0 1-1,1 0 0,-1-1 1,0 1-1,1 0 0,-1 0 1,1 3-1,2 6 174,-1 0-1,-1 0 0,1 0 1,-2 0-1,0 1 0,0-1 1,-1 13-1,0-9-186,0 0 0,1 0-1,5 21 1,-5-33-189,-1-1 0,1 0-1,0 1 1,0-1 0,0 0 0,0 0-1,0 0 1,1 0 0,-1 0-1,0 0 1,1 0 0,0 0 0,2 2-1,-2-3-104,-1-1-1,0 1 1,0 0-1,1-1 1,-1 1-1,1-1 1,-1 1-1,0-1 1,1 0-1,-1 0 1,1 1-1,-1-1 1,1 0-1,-1 0 1,1 0-1,-1-1 0,1 1 1,-1 0-1,0 0 1,1-1-1,-1 1 1,1-1-1,1-1 1,10-5 866,3 1-648</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1.841"/>
    </inkml:context>
    <inkml:brush xml:id="br0">
      <inkml:brushProperty name="width" value="0.05" units="cm"/>
      <inkml:brushProperty name="height" value="0.05" units="cm"/>
      <inkml:brushProperty name="color" value="#FF0066"/>
    </inkml:brush>
  </inkml:definitions>
  <inkml:trace contextRef="#ctx0" brushRef="#br0">0 0 10682,'5'5'1073,"1"5"1167,10-4-1952,6 2-144,0-3-856,4-1 1888,9 4-1136</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2.592"/>
    </inkml:context>
    <inkml:brush xml:id="br0">
      <inkml:brushProperty name="width" value="0.05" units="cm"/>
      <inkml:brushProperty name="height" value="0.05" units="cm"/>
      <inkml:brushProperty name="color" value="#FF0066"/>
    </inkml:brush>
  </inkml:definitions>
  <inkml:trace contextRef="#ctx0" brushRef="#br0">213 100 12275,'-73'67'6612,"3"-3"-3533,67-61-2952,-20 23 654,21-24-725,0 0 0,1 0-1,-1 0 1,1 0 0,0 1-1,0-1 1,0 0-1,0 1 1,0-1 0,0 5-1,1-6-50,0-1 0,0 1 0,0 0 0,0-1 0,1 1 1,-1 0-1,0-1 0,0 1 0,1 0 0,-1-1 0,1 1 0,-1-1 0,0 1 0,1-1 0,-1 1 0,1-1 0,-1 1 0,1-1 0,0 1 0,-1-1 0,1 0 0,-1 1 0,1-1 0,0 0 0,-1 1 0,1-1 0,0 0 0,-1 0 0,1 0 0,0 0 0,-1 0 0,1 0 0,0 0 0,-1 0 0,2 0 0,28-1 16,-28 1-13,10-2-2,-1-1 0,0 0 1,-1 0-1,1-1 0,15-8 1,10-4-55,-34 16 44,-1-1 1,0 0-1,1 1 0,-1-1 0,1 1 0,-1 0 0,1-1 0,-1 1 0,1 0 0,-1 0 0,1 0 0,-1 0 0,1 0 0,-1 0 0,1 0 0,-1 1 1,1-1-1,-1 1 0,1-1 0,-1 1 0,1-1 0,-1 1 0,0 0 0,1 0 0,-1-1 0,0 1 0,0 0 0,0 0 0,1 0 0,-1 1 0,0-1 1,-1 0-1,1 0 0,0 0 0,0 1 0,0-1 0,-1 0 0,1 1 0,0 1 0,82 199 1619,-59-140-755,-16-42-663,-2 0-1,0 0 0,-1 0 0,-1 1 1,-1-1-1,1 31 0,-4-34-146,-1-1 0,-1 0 0,0 0 0,-1 0 0,-1-1 1,0 1-1,-1-1 0,-14 28 0,11-26-36,-2-1-1,0 0 1,-1-1 0,0 0 0,-1-1 0,-1 0 0,-14 12 0,19-19-29,0-1 1,0 0 0,0 0-1,-1-1 1,1 0-1,-1-1 1,-1 0-1,1 0 1,0-1-1,-1 0 1,0-1 0,0 0-1,0 0 1,-17 0-1,23-2-38,0 0 0,1-1 0,-1 1 0,0-1 0,1 0 0,-1 0 0,1 0 0,-1 0 0,1-1 0,-1 1 0,1-1 0,0 0-1,0 0 1,0 0 0,-4-4 0,4 3-22,-1-1-1,1 0 1,1 0-1,-1 0 0,0 0 1,1 0-1,0-1 1,0 1-1,0-1 1,-1-6-1,0-2-25,1 0-1,1 0 0,0-1 1,0 1-1,2 0 1,-1 0-1,6-25 1,0 15 73,0 1 0,1 0 0,1 0 1,2 1-1,0 0 0,1 1 0,1 0 0,28-36 0,7 2 14,83-74 0,-95 96 23,-8 6 29,-1-1 0,42-56-1,-58 67-8,0 0 1,0 0-1,-2-1 0,0 0 0,-1 0 0,-1-1 0,7-29 0,-12 43-26,-1 0 0,1 1 0,-1-1 0,0 0 0,0 1 0,0-1 0,-1 1 1,1-1-1,-1 0 0,0 1 0,0-1 0,0 1 0,-4-7 0,5 9-2,-1 0-1,0 0 1,0-1-1,0 1 1,0 0-1,0 0 1,-1 0 0,1 0-1,0 0 1,0 0-1,-1 1 1,1-1-1,0 0 1,-1 1-1,1-1 1,-1 1 0,1-1-1,-1 1 1,1 0-1,-1 0 1,1-1-1,-1 1 1,1 0-1,-1 1 1,0-1-1,1 0 1,-1 0 0,1 0-1,-1 1 1,1-1-1,0 1 1,-1-1-1,1 1 1,-3 1-1,1-1-1,0 1 0,1-1-1,-1 1 1,0 0 0,1 0-1,-1 0 1,1 0 0,-1 0-1,1 0 1,0 1 0,0-1-1,0 1 1,0 0 0,1-1-1,-1 1 1,1 0 0,-1 0-1,1 0 1,0 0 0,0 0-1,-1 6 1,2-4 23,0 1 1,0-1-1,0 1 0,0-1 0,1 1 1,0-1-1,0 0 0,0 1 0,1-1 1,-1 0-1,1 0 0,4 7 0,-3-7 20,-1-1-1,1 1 0,1 0 0,-1-1 0,0 0 1,1 0-1,0 0 0,0 0 0,1 0 0,-1-1 0,1 0 1,5 3-1,-7-4-9,0-1 0,0 0 1,0 0-1,0 0 0,0 0 0,0 0 0,1-1 1,-1 0-1,0 1 0,1-1 0,-1 0 1,0-1-1,0 1 0,1 0 0,-1-1 0,0 0 1,0 0-1,0 0 0,0 0 0,0 0 1,4-3-1,20-13 101,31-26-1,-4 2-40,-53 40-91,-1 1 0,1-1 0,-1 1-1,1-1 1,0 1 0,-1 0 0,1-1 0,-1 1-1,1-1 1,0 1 0,-1 0 0,1 0 0,0-1-1,0 1 1,-1 0 0,1 0 0,0 0-1,0 0 1,-1 0 0,1 0 0,0 0 0,0 0-1,-1 0 1,1 0 0,0 0 0,-1 1 0,1-1-1,1 0 1,-2 1 5,1 0 1,-1 0-1,1 0 0,-1 0 0,1 0 0,-1 0 0,0 0 1,1 0-1,-1 0 0,0 0 0,0 0 0,0 0 0,0 0 0,0 0 1,0 1-1,0 0 0,-1 8 70,-1 0 0,-4 16 0,-8 19 59,14-45-134,0 0 0,0 1-1,0-1 1,0 0 0,0 1 0,0-1 0,0 0 0,0 0 0,0 1-1,0-1 1,0 0 0,0 1 0,0-1 0,0 0 0,0 0 0,0 1-1,0-1 1,0 0 0,1 0 0,-1 1 0,0-1 0,0 0 0,0 0-1,0 1 1,1-1 0,-1 0 0,0 0 0,0 1 0,0-1-1,1 0 1,-1 0 0,0 0 0,0 0 0,1 0 0,-1 1 0,0-1-1,1 0 1,-1 0 0,0 0 0,0 0 0,1 0 0,-1 0 0,0 0-1,1 0 1,-1 0 0,0 0 0,0 0 0,1 0 0,-1 0-1,0 0 1,1 0 0,-1 0 0,0 0 0,0-1 0,1 1 0,-1 0-1,0 0 1,0 0 0,1 0 0,-1-1 0,18-9 30,2-7-14,33-38 1,-1 0-232,-41 45 168,0 0-1,1 1 1,0 0 0,1 0 0,0 1 0,1 1-1,-1 0 1,18-5 0,85-22 700,-97 30-159,-1 1-1,1 1 0,0 0 1,25 2-1,-40 0-393,0 0 0,0 1-1,-1-1 1,1 1 0,0 0 0,-1 0 0,1 1 0,0-1 0,-1 1-1,0 0 1,4 2 0,-6-4-74,0 1 0,0 0 1,-1 0-1,1 0 0,0-1 0,0 1 0,-1 0 0,1 0 0,-1 0 1,1 0-1,-1 0 0,1 0 0,-1 1 0,1-1 0,-1 0 0,0 2 1,0-2-12,0 1 0,0 0 0,0 0 0,0-1 1,-1 1-1,1 0 0,-1 0 0,1-1 1,-1 1-1,0-1 0,1 1 0,-1-1 0,0 1 1,-1 1-1,-6 7 24,-1 0 0,0 0-1,0-1 1,-1 0 0,-15 11 0,-61 34-114,-64 16-2166,92-45-696,30-12 1534</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3.072"/>
    </inkml:context>
    <inkml:brush xml:id="br0">
      <inkml:brushProperty name="width" value="0.05" units="cm"/>
      <inkml:brushProperty name="height" value="0.05" units="cm"/>
      <inkml:brushProperty name="color" value="#FF0066"/>
    </inkml:brush>
  </inkml:definitions>
  <inkml:trace contextRef="#ctx0" brushRef="#br0">118 16 12299,'0'-14'1680,"-5"12"1705,-6 10-1121,-10 24-191,-3 7-297,2 15-336,2 7-151,9 10-633,7 3-208,12-1-328,8-5-56,14-9-232,8-10-240,8-11-1049,10-6-975,9-5 1288</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3.640"/>
    </inkml:context>
    <inkml:brush xml:id="br0">
      <inkml:brushProperty name="width" value="0.05" units="cm"/>
      <inkml:brushProperty name="height" value="0.05" units="cm"/>
      <inkml:brushProperty name="color" value="#FF0066"/>
    </inkml:brush>
  </inkml:definitions>
  <inkml:trace contextRef="#ctx0" brushRef="#br0">97 68 13611,'-4'-25'1633,"2"17"-570,1 0 1,-1 0-1,-3-10 0,5 18-1021,-1 0 0,1 0 0,0 0-1,0 0 1,0 0 0,-1 0 0,1 0-1,0 0 1,0 0 0,-1 0 0,1 0-1,0 0 1,0 0 0,0 0-1,-1 0 1,1 0 0,0 0 0,0 0-1,0 0 1,-1 0 0,1 1 0,0-1-1,0 0 1,0 0 0,0 0 0,-1 0-1,1 1 1,0-1 0,0 0-1,0 0 1,0 0 0,0 0 0,0 1-1,0-1 1,-1 0 0,-6 10 387,-2 4-2,0 2 0,1-1 1,0 1-1,1 1 1,1-1-1,0 1 1,-5 33-1,9-39-305,1 1 0,0 0 0,1 0 0,0 0 0,1 0 0,0-1 0,1 1 0,1 0 0,-1-1 0,2 1 0,0-1 0,9 19 0,53 74 225,-44-74-265,-2 1 0,21 45 0,-36-66-127,-1 0 0,0 1 0,-1-1 0,0 1 0,-1 0 0,0 0 0,-1 0 0,0 0 0,-1 0 0,0 0 0,0 0 0,-3 13 0,2-20-297,0 1 0,0-1 0,0 0 0,0 0 0,-1 0 1,1 0-1,-1 0 0,0 0 0,-1 0 0,1-1 0,-1 1 0,1-1 1,-1 0-1,0 1 0,0-1 0,0 0 0,-4 2 0,-5-1-902</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4.011"/>
    </inkml:context>
    <inkml:brush xml:id="br0">
      <inkml:brushProperty name="width" value="0.05" units="cm"/>
      <inkml:brushProperty name="height" value="0.05" units="cm"/>
      <inkml:brushProperty name="color" value="#FF0066"/>
    </inkml:brush>
  </inkml:definitions>
  <inkml:trace contextRef="#ctx0" brushRef="#br0">0 204 16916,'18'-8'1416,"10"-5"776,9-6-215,13-6-977,6-5-264,1 3-576,-2 1-528,-7 6-1576,2 2-761,-12 1 1233</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5.478"/>
    </inkml:context>
    <inkml:brush xml:id="br0">
      <inkml:brushProperty name="width" value="0.05" units="cm"/>
      <inkml:brushProperty name="height" value="0.05" units="cm"/>
      <inkml:brushProperty name="color" value="#FF0066"/>
    </inkml:brush>
  </inkml:definitions>
  <inkml:trace contextRef="#ctx0" brushRef="#br0">169 114 7658,'6'-7'1009,"-1"0"0,0-1 0,0 1 0,-1-1 0,0 0 1,-1 0-1,0 0 0,0 0 0,4-18 0,-7 25-923,0 1-1,0-1 0,0 0 1,0 1-1,0-1 1,0 0-1,0 1 1,0-1-1,0 0 1,0 1-1,-1-1 1,1 0-1,0 1 1,0-1-1,-1 1 0,1-1 1,0 0-1,-1 1 1,1-1-1,0 1 1,-1-1-1,1 1 1,-1-1-1,1 1 1,-1-1-1,1 1 0,-2-1 1,1 1-7,0 0 0,0-1 0,0 1-1,-1 0 1,1 0 0,0 0 0,0 0 0,0 0 0,-1 0 0,1 0 0,0 0 0,0 1-1,-3 0 1,-1 1 54,-1 0-1,1 1 1,-1-1-1,1 1 0,-7 6 1,-3 4 24,0 1 1,2 1-1,-1 0 1,2 1-1,0 1 1,1 0-1,0 0 1,2 1-1,0 0 1,-7 22-1,14-34-100,0 0 0,0 1 0,1-1 1,0 1-1,0-1 0,0 1 0,1-1 0,1 13 0,-1-16-36,1 0 0,-1 0 0,1 0 0,0 0 0,1 0 0,-1 0 1,0 0-1,1 0 0,-1-1 0,1 1 0,0 0 0,0-1 0,0 0 0,0 1 0,1-1 0,-1 0 0,0 0 0,1 0 0,5 3 0,-1-2-3,0 0 0,0-1 0,0 1 0,0-2-1,1 1 1,-1-1 0,0 0 0,1 0 0,-1-1 0,1 0 0,-1 0 0,1-1 0,-1 1 0,8-3-1,-2 0-7,-1-1-1,0 0 0,0 0 1,0-1-1,0-1 0,0 0 0,13-9 1,-19 10-1,0 1 1,0-1-1,-1 0 1,0-1-1,0 1 1,0-1-1,0 0 1,-1 0-1,4-7 1,-6 9 2,0 0-1,-1-1 1,1 1-1,-1 0 1,0-1-1,0 1 1,0-1 0,-1 1-1,1-1 1,-1 0-1,0 1 1,-1-1-1,1 1 1,-1-1 0,0 1-1,-1-5 1,-1 1-5,0 0 0,0 0 0,-1 1 1,0 0-1,0 0 0,-1 0 0,0 0 0,0 1 1,-1 0-1,0 0 0,-7-6 0,4 5-620,0 0-1,0 1 1,-1 0-1,0 1 1,0 0 0,-1 0-1,-16-4 1,39 12-5202</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5.822"/>
    </inkml:context>
    <inkml:brush xml:id="br0">
      <inkml:brushProperty name="width" value="0.05" units="cm"/>
      <inkml:brushProperty name="height" value="0.05" units="cm"/>
      <inkml:brushProperty name="color" value="#FF0066"/>
    </inkml:brush>
  </inkml:definitions>
  <inkml:trace contextRef="#ctx0" brushRef="#br0">7 1 14499,'-2'6'1618,"1"0"0,-1 1 0,0 9 0,2 40 1226,1-45-2242,-1-5-518,1-1 0,0 1 0,1-1 0,-1 0 0,1 0 0,0 1 0,0-1 0,0-1 0,1 1 0,0 0 0,0-1 0,0 1 0,5 5 0,-6-8-57,0 0 0,-1 0-1,1-1 1,0 1 0,0 0 0,0-1-1,0 1 1,1-1 0,-1 0-1,0 0 1,1 0 0,-1 0 0,0 0-1,1 0 1,-1-1 0,1 1 0,0-1-1,-1 1 1,1-1 0,-1 0-1,1 0 1,-1 0 0,1-1 0,0 1-1,-1-1 1,1 1 0,-1-1 0,1 0-1,3-2 1,-3 2-33,-1-1 0,1 0 1,-1-1-1,1 1 0,-1 0 0,0-1 1,0 1-1,0-1 0,0 1 0,-1-1 1,1 0-1,1-5 0,14-39-116,-15 39 104,4-16-52,-4 14 26,1 0 0,0 0 0,1 0 1,6-13-1,-9 22 43,-1 1 0,0-1 0,1 1-1,-1 0 1,0-1 0,1 1 0,-1-1 0,0 1 0,1 0 0,-1-1 0,1 1 0,-1 0 0,0-1 0,1 1-1,-1 0 1,1 0 0,-1-1 0,1 1 0,-1 0 0,1 0 0,-1 0 0,1 0 0,0 0 0,-1 0-1,1 0 1,-1 0 0,1 0 0,-1 0 0,1 0 0,-1 0 0,1 0 0,-1 0 0,1 0 0,-1 1-1,1-1 1,-1 0 0,1 0 0,-1 1 0,1-1 0,-1 0 0,1 1 0,-1-1 0,0 0 0,1 1-1,-1-1 1,1 1 0,3 3 3,-1 1 0,1-1 1,4 9-1,-4-7 10,9 10 129,25 27-1,-33-38-77,0-1-1,1 1 1,-1-1-1,1 0 1,0 0 0,0-1-1,0 1 1,0-1-1,7 2 1,-10-5-48,0 1 1,0-1-1,1 0 0,-1 0 0,0 0 1,0 0-1,0-1 0,0 1 0,0-1 1,0 0-1,0 0 0,0 0 0,0 0 1,0-1-1,-1 1 0,1-1 0,0 1 1,-1-1-1,4-3 0,6-5 3,-1-1 0,17-21-1,-14 16 20,2-6-15,-13 17-19,1 0-1,0 1 0,-1-1 0,2 0 1,7-6-1,-12 11-2,0 0 0,0 0-1,0 0 1,0 0 0,1 0 0,-1 0 0,0 0 0,0 0 0,0 0-1,0 0 1,0 0 0,1 0 0,-1 0 0,0 0 0,0 0 0,0 0 0,0 0-1,1 0 1,-1 0 0,0 0 0,0 0 0,0 0 0,0 0 0,0 0-1,1 0 1,-1 0 0,0 0 0,0 0 0,0 0 0,0 0 0,0 0-1,0 1 1,1-1 0,-1 0 0,0 0 0,0 0 0,0 0 0,0 1 0,4 8-8,-2 13-3,-2-19 11,2 25 1,-2-11 2,2 0-1,4 25 0,-5-38-3,0 0 0,0-1 0,0 1 1,0 0-1,1-1 0,0 0 0,-1 1 0,1-1 0,0 0 0,1 0 0,-1 0 1,1 0-1,-1 0 0,1-1 0,0 1 0,5 3 0,-6-5-63,0 0-1,0 0 1,0 0 0,0-1-1,0 1 1,0-1 0,0 1-1,0-1 1,0 0-1,0 0 1,1 0 0,-1 0-1,0 0 1,0 0-1,0-1 1,0 1 0,0-1-1,0 1 1,0-1 0,0 0-1,0 0 1,0 0-1,-1 0 1,4-2 0,3-3-1100,0 0 0,0-1 0,12-15 0,-9 10-586,13-11 274</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30.884"/>
    </inkml:context>
    <inkml:brush xml:id="br0">
      <inkml:brushProperty name="width" value="0.05" units="cm"/>
      <inkml:brushProperty name="height" value="0.05" units="cm"/>
      <inkml:brushProperty name="color" value="#FF0066"/>
    </inkml:brush>
  </inkml:definitions>
  <inkml:trace contextRef="#ctx0" brushRef="#br0">173 107 10002,'22'-38'2322,"-17"29"-1424,0 0 1,0 0-1,-1 0 0,5-13 1,-9 22-852,0 0 0,0-1 0,1 1 1,-1 0-1,0 0 0,0-1 0,0 1 0,0 0 1,0-1-1,0 1 0,0 0 0,0-1 1,0 1-1,0-1 0,0 1 0,0 0 1,0-1-1,0 1 0,0 0 0,0-1 0,0 1 1,0 0-1,0-1 0,0 1 0,-1 0 1,1 0-1,0-1 0,0 1 0,0 0 1,-1 0-1,1-1 0,0 1 0,0 0 1,-1-1-1,0 1 2,0 0-1,0 0 1,0 0 0,1 0 0,-1 0 0,0 1-1,0-1 1,0 0 0,0 0 0,1 1 0,-1-1-1,0 0 1,-1 1 0,-22 16 333,2 2-152,-30 34 1,45-44-217,-1 0 1,1 1 0,1 0 0,0 0-1,0 0 1,-6 20 0,12-29-15,-4 7 1,1 1 0,0-1 0,1 1 0,0 0 0,1 0 0,-1 0 0,2 0 0,0 16 0,0-23-1,0-1 1,1 1-1,-1-1 1,1 1-1,-1-1 1,1 0-1,-1 1 1,1-1-1,0 1 1,0-1-1,0 0 1,0 0-1,0 1 1,0-1-1,0 0 1,0 0-1,0 0 1,1 0-1,-1 0 1,0 0-1,1-1 1,-1 1-1,1 0 1,-1-1-1,0 1 1,1-1-1,0 1 1,-1-1-1,3 0 1,5 1 5,0 0 1,0-1 0,0 0-1,11-2 1,-2 0-4,6 0 7,-13 1 13,0 0-1,-1 1 1,1 1-1,15 1 0,-23-1 1,-1 0-1,1 1 1,0-1-1,-1 0 0,1 1 1,-1 0-1,0 0 1,1 0-1,-1 0 1,0 0-1,0 0 0,0 0 1,0 1-1,-1-1 1,1 1-1,-1-1 1,1 1-1,0 4 0,0-2 2,0-1 0,0 1 0,-1 0 0,1 0 0,-1 0-1,0 0 1,-1 0 0,0 0 0,1 0 0,-2 6-1,0-5-13,-1 0 0,0 0 0,0 0 0,0-1 0,-1 1 0,1 0 0,-7 7 0,-28 34 122,30-38-53,4-7 7,1 1 0,-1-1 1,1 1-1,-1-1 0,0 0 0,0 0 0,0-1 0,0 1 0,0 0 1,-1-1-1,1 0 0,0 0 0,-1 0 0,1 0 0,-1 0 0,1-1 0,-1 0 1,-4 1-1,-6-2 383,-1-1 1,1 1-1,-19-7 1,-14 0-99,46 8-391,-1 0 0,0 0 0,1 0 0,-1 1 0,1-1 0,-1 0-1,0 1 1,1-1 0,-1 1 0,1 0 0,0 0 0,-1-1 0,1 1 0,0 0-1,-1 0 1,1 0 0,0 1 0,0-1 0,0 0 0,0 0 0,-2 3 0,-2-4-2274,4-4 1362</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6.188"/>
    </inkml:context>
    <inkml:brush xml:id="br0">
      <inkml:brushProperty name="width" value="0.05" units="cm"/>
      <inkml:brushProperty name="height" value="0.05" units="cm"/>
      <inkml:brushProperty name="color" value="#FF0066"/>
    </inkml:brush>
  </inkml:definitions>
  <inkml:trace contextRef="#ctx0" brushRef="#br0">132 224 13747,'-8'4'647,"1"0"-1,-1 0 1,1 0-1,0 1 1,1 0-1,-1 1 1,1-1 0,0 1-1,0 0 1,1 1-1,0 0 1,-8 12-1,7-8-429,0 1 1,1-1-1,0 1 0,0 1 0,1-1 0,1 0 0,-3 20 0,6-28-192,-1 0 0,1 0 0,0 0 1,0 0-1,0 1 0,1-1 0,-1 0 0,1 0 0,1 4 0,-1-7-22,0 0 0,-1 1 0,1-1 0,0 0 0,0 0 0,-1 0 0,1 0 0,0 0 0,0 0-1,0 0 1,0 0 0,1 0 0,-1 0 0,0 0 0,0-1 0,0 1 0,1 0 0,-1-1 0,0 1 0,1-1 0,-1 0 0,0 1 0,1-1 0,-1 0-1,1 0 1,-1 0 0,0 0 0,3 0 0,1-1 2,1 0-1,-1 0 0,0-1 1,0 1-1,0-1 0,0 0 1,0-1-1,0 1 0,-1-1 1,1 0-1,-1 0 0,0 0 1,0-1-1,0 1 0,5-8 1,5-5-51,0-1 0,14-26 0,-18 26-148,0 0 1,-2 0-1,0-1 0,-1-1 1,-1 1-1,-1-1 0,4-25 1,-7 28 62,0-1 0,-1 0 0,-1 0 0,-1 1 0,0-1 0,-1 0 0,-1 1 0,-8-29 0,11 44 133,0 0 0,-1 0 1,1 0-1,-1-1 1,1 1-1,-1 0 0,1 0 1,-1 0-1,0 0 0,1 0 1,-1 0-1,0 0 1,0 0-1,0 0 0,-1 0 1,2 1 7,-1 0-1,0 0 1,1 0 0,-1 0 0,0 0-1,1 0 1,-1 0 0,0 1 0,1-1-1,-1 0 1,0 0 0,1 1 0,-1-1-1,1 0 1,-1 1 0,1-1 0,-1 1-1,1-1 1,-1 1 0,1-1 0,-1 1-1,1-1 1,-1 1 0,1-1 0,0 1-1,-1-1 1,1 1 0,0 0 0,-1 0-1,-4 8 191,1-1 0,-1 1 0,2-1 0,-1 1-1,1 1 1,0-1 0,1 0 0,0 1 0,-1 15 0,3-11 53,0 0 1,1-1 0,1 1 0,0-1 0,0 1 0,6 16 0,-7-26-258,6 17 269,-1 0 0,2-1 0,1 1-1,15 25 1,-21-41-454,0 0 0,1-1 0,-1 1 0,1-1 0,0 0 0,0 0 0,1 0 0,-1 0 0,1-1 0,0 0 0,-1 0 0,1 0 0,1 0 0,-1-1 0,0 0 0,1 0 0,-1-1 0,1 1 0,-1-1 0,1 0 0,0-1-1,9 1 1,23-5-1217</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6.759"/>
    </inkml:context>
    <inkml:brush xml:id="br0">
      <inkml:brushProperty name="width" value="0.05" units="cm"/>
      <inkml:brushProperty name="height" value="0.05" units="cm"/>
      <inkml:brushProperty name="color" value="#FF0066"/>
    </inkml:brush>
  </inkml:definitions>
  <inkml:trace contextRef="#ctx0" brushRef="#br0">197 200 9258,'8'-12'1472,"-6"9"-934,1 0-1,-1 0 0,0 0 1,0-1-1,-1 1 1,1 0-1,-1-1 1,1 1-1,-1-1 1,1-7-1,-2 11-455,0-1 0,0 1 0,0-1 0,0 1 0,0-1 0,0 1 0,-1-1 0,1 1 0,0-1-1,0 1 1,0-1 0,-1 1 0,1-1 0,0 1 0,-1-1 0,1 1 0,0 0 0,-1-1 0,1 1 0,0 0 0,-1-1-1,1 1 1,-1 0 0,1-1 0,-1 1 0,1 0 0,-1 0 0,1 0 0,-1-1 0,1 1 0,-1 0 0,1 0 0,-1 0 0,1 0-1,-1 0 1,1 0 0,-1 0 0,0 0 0,-21 5 1316,5 3-869,0 0-1,1 2 0,0 0 0,1 1 1,0 1-1,-19 18 0,27-23-425,0 0-1,1 0 0,0 0 1,0 1-1,0 0 1,1 1-1,-4 8 0,8-14-87,0 0-1,0-1 0,0 1 0,0 0 1,1 0-1,-1 0 0,1 0 1,0-1-1,0 1 0,0 0 0,0 0 1,1 3-1,-1-3-12,1-1 0,0 0 0,0 0 0,0 0-1,0 0 1,0-1 0,0 1 0,0 0 0,1 0 0,-1-1 0,1 1-1,-1 0 1,1-1 0,0 0 0,0 1 0,-1-1 0,1 0 0,3 1 0,1 1-3,0 0 0,0-1 0,0 0 1,1 0-1,-1-1 0,1 1 1,0-1-1,-1-1 0,1 0 0,0 1 1,-1-2-1,1 1 0,0-1 1,-1 0-1,1-1 0,-1 1 1,7-3-1,-5 1-7,0-1 0,-1 1 0,1-1 0,-1 0 0,0-1 0,0 0 0,0 0 0,-1-1 0,0 1 0,0-1 0,0-1 0,-1 1 0,6-9 1,-2 0 6,-1-2 0,10-27 0,-4 9 42,-13 33-19,0-1 0,0 1 0,0 0-1,0 0 1,0 0 0,1 0 0,-1 0-1,1 0 1,-1 1 0,1-1 0,0 0-1,-1 1 1,1-1 0,0 1 0,0 0 0,0-1-1,0 1 1,1 0 0,-1 0 0,0 1-1,0-1 1,1 0 0,-1 1 0,0-1-1,1 1 1,-1 0 0,0 0 0,1 0 0,-1 0-1,0 0 1,1 0 0,-1 1 0,0-1-1,1 1 1,-1 0 0,0-1 0,1 1-1,-1 0 1,2 2 0,-2-2-4,0 0 0,0 0 1,0 0-1,0 1 0,-1-1 0,1 1 0,0-1 1,-1 1-1,1 0 0,-1-1 0,1 1 0,-1 0 0,0 0 1,0 0-1,0 0 0,0 0 0,0 0 0,0 0 0,-1 1 1,2 3-1,-2 2-9,1 0 1,-1 0-1,-1 0 1,-1 13-1,-1 9 1,3-29-10,0 0 0,0-1 0,0 1 1,0 0-1,0-1 0,0 1 0,0 0 0,1-1 1,-1 1-1,0 0 0,0-1 0,0 1 0,1-1 1,-1 1-1,0 0 0,1-1 0,-1 1 0,0-1 1,2 1-1,-2 0 0,0-1 0,1 0 0,-1 0-1,1 0 1,-1 0 0,1 1 0,-1-1 0,1 0 0,-1 0 0,1 0 0,-1 0 0,1 0 0,-1 0 0,0 0 0,1 0 0,-1-1 0,1 1 0,-1 0 0,1 0 0,0-1 0,2 0 0,0-1 0,0 0 0,0 0-1,0 0 1,0 0 0,2-4 0,16-17 7,-2-2-1,0 0 0,-2-1 0,16-32 0,15-22 6,-44 75 9,-1 0 0,1 0 0,0 0 0,0 1 0,7-6 0,-11 10-8,1-1 1,-1 1-1,1-1 0,0 1 1,-1-1-1,1 1 0,0-1 1,-1 1-1,1 0 0,0-1 1,-1 1-1,1 0 1,0 0-1,0 0 0,-1-1 1,1 1-1,0 0 0,0 0 1,0 0-1,-1 0 0,1 0 1,0 1-1,0-1 0,-1 0 1,1 0-1,0 0 0,-1 1 1,1-1-1,0 0 1,0 1-1,-1-1 0,1 0 1,-1 1-1,1-1 0,0 1 1,-1-1-1,1 1 0,-1 0 1,1-1-1,-1 1 0,1-1 1,-1 1-1,0 0 0,1-1 1,-1 1-1,0 0 1,1-1-1,-1 1 0,0 0 1,0 1-1,3 7 133,-1 0 0,3 18 0,-4-17-137,1-1 1,0 1 0,4 11-1,-3-14-211,1 0 0,-1-1 0,1 0 0,0 0-1,0 0 1,1 0 0,-1-1 0,1 0 0,1 0 0,-1 0 0,1 0 0,0-1-1,0 0 1,0 0 0,7 3 0,26 8-973</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7.318"/>
    </inkml:context>
    <inkml:brush xml:id="br0">
      <inkml:brushProperty name="width" value="0.05" units="cm"/>
      <inkml:brushProperty name="height" value="0.05" units="cm"/>
      <inkml:brushProperty name="color" value="#FF0066"/>
    </inkml:brush>
  </inkml:definitions>
  <inkml:trace contextRef="#ctx0" brushRef="#br0">207 13 12203,'-2'-1'419,"0"-1"1,-1 1-1,1 0 1,0 0 0,-1-1-1,1 1 1,-1 1 0,1-1-1,-1 0 1,1 1-1,-1-1 1,1 1 0,-5 0-1,2 0-8,-1 0-1,1 1 1,0 0-1,0 0 1,0 0-1,-7 3 1,1 1 33,0 1 0,1-1 0,0 1 0,0 1 1,-13 10-1,18-12-273,1-1 0,-1 1 0,0 0 1,1 1-1,0-1 0,0 1 1,1-1-1,0 1 0,0 0 0,0 1 1,-2 6-1,5-11-150,-1 1 0,0-1 0,1 0 0,0 1 1,0-1-1,-1 0 0,1 1 0,1-1 0,-1 0 0,0 1 0,0-1 1,1 0-1,0 1 0,-1-1 0,1 0 0,0 0 0,0 0 0,0 0 1,0 0-1,1 0 0,-1 0 0,0 0 0,1 0 0,-1 0 1,1-1-1,0 1 0,0-1 0,0 1 0,-1-1 0,1 1 0,0-1 1,1 0-1,-1 0 0,2 1 0,5 1-37,1 0-1,-1-1 1,1 1-1,-1-2 1,1 1-1,0-1 1,-1-1 0,1 0-1,15-2 1,0-1-749,0-2 1,38-12-1,34-17-4133,-50 19 3335</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7.823"/>
    </inkml:context>
    <inkml:brush xml:id="br0">
      <inkml:brushProperty name="width" value="0.05" units="cm"/>
      <inkml:brushProperty name="height" value="0.05" units="cm"/>
      <inkml:brushProperty name="color" value="#FF0066"/>
    </inkml:brush>
  </inkml:definitions>
  <inkml:trace contextRef="#ctx0" brushRef="#br0">151 155 13419,'-14'6'1484,"1"-1"1,0 2-1,-14 8 1,19-10-1175,0 1 1,1 0 0,0 0-1,0 0 1,0 1 0,1 0-1,0 1 1,0-1 0,-7 14-1,11-18-264,1 0 0,0 0 0,0 1-1,0-1 1,0 0 0,0 0-1,1 0 1,-1 1 0,1-1-1,0 0 1,0 1 0,0-1 0,1 0-1,0 5 1,-1-7-33,1 0 0,-1 0 0,1 1 1,-1-1-1,1 0 0,-1 0 0,1 0 0,0 0 0,0 0 1,-1 1-1,1-1 0,0-1 0,0 1 0,0 0 0,0 0 0,0 0 1,0 0-1,0-1 0,1 1 0,-1 0 0,0-1 0,0 1 1,1-1-1,-1 0 0,0 1 0,0-1 0,1 0 0,-1 0 0,0 0 1,1 0-1,-1 0 0,0 0 0,1 0 0,-1 0 0,0 0 1,3-1-1,2-1 15,0 0 0,-1 0 0,1 0 0,-1-1-1,1 0 1,-1 0 0,0 0 0,0 0 0,8-8 0,3-5 58,19-23 0,-14 14-57,-15 20-18,30-33 12,-32 34 13,1 1-1,-1-1 1,1 1-1,0 0 0,0 0 1,0 1-1,5-3 0,-9 5-16,0 0 0,-1-1-1,1 1 1,0 0 0,-1 0 0,1 0-1,0 0 1,-1 0 0,1 0 0,0 0-1,0 0 1,-1 0 0,1 0 0,0 1-1,-1-1 1,1 0 0,0 0-1,-1 1 1,1-1 0,0 0 0,-1 1-1,1-1 1,0 1 0,0 1 26,1-1-1,-1 0 1,0 1 0,0-1-1,0 1 1,0 0-1,0-1 1,0 1 0,0 2-1,2 5 211,-1 0-1,3 18 0,-4-20-123,4 52 788,-5-59-915,0 0 0,0 1 0,0-1 1,0 1-1,0-1 0,0 0 0,0 1 0,0-1 1,0 1-1,0-1 0,0 0 0,0 1 0,1-1 1,-1 1-1,0-1 0,0 0 0,0 1 0,1-1 1,-1 0-1,0 0 0,0 1 0,1-1 0,-1 0 0,0 1 1,1-1-1,-1 0 0,0 0 0,1 0 0,-1 1 1,0-1-1,1 0 0,-1 0 0,1 0 0,-1 0 1,0 0-1,1 0 0,-1 0 0,0 0 0,1 0 1,-1 0-1,1 0 0,-1 0 0,1 0 0,-1 0 1,0 0-1,1 0 0,-1 0 0,0 0 0,1 0 1,-1-1-1,1 1 0,-1 0 0,0 0 0,1 0 1,-1-1-1,0 1 0,24-18 33,-22 15-24,25-23 12,-1-1-1,31-44 1,-33 39-16,1 2 1,29-28 0,-49 54-5,-1 0 0,1 1 1,0-1-1,0 1 0,0 0 0,0 1 0,10-4 1,-14 5-44,1 0 0,0 1 0,0-1 0,0 1 0,0 0 0,0 0 1,0 0-1,0 0 0,0 0 0,0 0 0,0 0 0,0 0 1,0 1-1,-1-1 0,1 1 0,0 0 0,0-1 0,0 1 0,-1 0 1,1 0-1,0 0 0,-1 0 0,1 0 0,-1 1 0,1-1 0,2 3 1,-1 1-631,1 1 1,-1-1-1,0 1 1,0-1-1,2 9 1,9 16-3519,-3-13 2667</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8.380"/>
    </inkml:context>
    <inkml:brush xml:id="br0">
      <inkml:brushProperty name="width" value="0.05" units="cm"/>
      <inkml:brushProperty name="height" value="0.05" units="cm"/>
      <inkml:brushProperty name="color" value="#FF0066"/>
    </inkml:brush>
  </inkml:definitions>
  <inkml:trace contextRef="#ctx0" brushRef="#br0">200 100 15435,'0'-2'226,"0"1"-1,0-1 0,-1 1 1,1-1-1,0 1 0,-1-1 1,1 1-1,-1-1 0,0 1 1,1 0-1,-1-1 0,0 1 1,0 0-1,0-1 1,0 1-1,0 0 0,0 0 1,-1-1-1,0 1-34,0 0 0,0 0 1,1 0-1,-1 1 0,0-1 0,0 1 0,0-1 0,0 1 1,0 0-1,1 0 0,-1 0 0,0 0 0,0 0 1,-4 1-1,-2 0 11,0 1 0,-1 1-1,1-1 1,0 2 0,1-1 0,-1 1 0,0 0 0,1 0 0,0 1 0,0 0-1,0 0 1,1 1 0,0 0 0,-7 8 0,9-10-191,0 1 1,1-1-1,-1 1 1,1 0-1,0 0 0,0 1 1,1-1-1,0 1 1,0-1-1,0 1 1,0 0-1,1-1 0,0 1 1,0 0-1,1 0 1,0 0-1,0 0 0,0 0 1,1 0-1,-1 0 1,3 6-1,-2-9-9,0 0-1,0 0 1,1 0-1,-1 0 0,1 0 1,0 0-1,0 0 1,0 0-1,0-1 1,0 1-1,1-1 0,-1 0 1,1 1-1,-1-1 1,5 2-1,-3-2 2,1 0-1,0 0 1,-1 0 0,1 0-1,0-1 1,0 0 0,0 0-1,0 0 1,8 0-1,-4-1 5,0-1 0,-1 1 0,1-2 0,0 1 0,-1-1 0,1 0 0,-1-1 0,1 0 0,-1 0-1,0-1 1,12-8 0,-12 7 0,-1-1-1,0-1 1,0 1-1,-1-1 1,1-1-1,-2 1 1,1-1-1,5-11 1,-8 15-8,-1 0 0,1-1 0,-2 1 0,1-1 0,0 0 0,-1 0 0,0 1 0,0-1 0,0 0 0,-1 0 0,1 0-1,-1 0 1,0 0 0,-1 0 0,1 0 0,-1 0 0,-2-6 0,3 10-1,0 0 0,0 0-1,-1 1 1,1-1 0,0 0-1,-1 1 1,1-1 0,0 0-1,-1 1 1,1-1 0,-1 1 0,1-1-1,-1 1 1,1-1 0,-1 0-1,1 1 1,-1 0 0,1-1-1,-1 1 1,0-1 0,1 1-1,-1 0 1,0-1 0,1 1 0,-1 0-1,-1 0 1,1 0 0,0 0 1,1 0 0,-1 1-1,1-1 1,-1 1-1,0-1 1,1 1-1,-1-1 1,1 1-1,-1-1 1,1 1 0,-1-1-1,1 1 1,-1-1-1,1 1 1,0 0-1,-1-1 1,1 1 0,0 0-1,0-1 1,-1 1-1,1 0 1,0 0-1,0-1 1,0 1-1,0 0 1,0 0 0,0 0-1,-1 4 11,1 0-1,0 0 0,0-1 1,1 1-1,-1 0 1,1 0-1,0 0 0,0-1 1,0 1-1,1-1 1,0 1-1,0-1 0,0 1 1,0-1-1,1 0 0,-1 0 1,5 5-1,-4-7 41,-1 1-1,1-1 1,0 0-1,-1 0 1,1 0-1,0 0 1,1 0-1,-1 0 1,0-1 0,0 0-1,1 0 1,-1 1-1,1-2 1,-1 1-1,1 0 1,-1-1-1,1 0 1,-1 0-1,1 0 1,-1 0-1,1 0 1,-1-1-1,1 1 1,5-3-1,1-1 118,1-1 0,-1 0-1,0-1 1,0 0-1,0-1 1,-1 0-1,12-11 1,7-5 143,21-13 148,-11 8 101,52-49 1,-89 77-566,-1 0 1,0-1-1,1 1 1,-1 0-1,0 0 0,1-1 1,-1 1-1,0 0 1,1-1-1,-1 1 1,0 0-1,0-1 0,1 1 1,-1 0-1,0-1 1,0 1-1,0 0 0,1-1 1,-1 1-1,0-1 1,0 1-1,0 0 1,0-1-1,0 1 0,0-1 1,0 1-1,0-1 1,0 1-1,0 0 1,0-1-1,0 1 0,0-1 1,-1 1-1,1-1 1,0 1-1,0-1 1,-1 1-110,0 0 1,1 0 0,-1-1 0,1 1 0,-1 0 0,1 0 0,-1 0 0,1 0-1,-1 0 1,0 0 0,1 0 0,-1 0 0,1 0 0,-1 1 0,1-1 0,-1 0 0,0 0-1,1 0 1,-1 1 0,1-1 0,-1 0 0,1 0 0,-1 1 0,1-1 0,0 1 0,-1-1-1,-1 2-405,0 0 0,0 0 0,1 0 0,-1 0 0,1 0 0,0 0 0,-1 1 0,1-1 0,-1 3 0,-6 13-1129</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9.385"/>
    </inkml:context>
    <inkml:brush xml:id="br0">
      <inkml:brushProperty name="width" value="0.05" units="cm"/>
      <inkml:brushProperty name="height" value="0.05" units="cm"/>
      <inkml:brushProperty name="color" value="#FF0066"/>
    </inkml:brush>
  </inkml:definitions>
  <inkml:trace contextRef="#ctx0" brushRef="#br0">1 78 11258,'20'-22'2063,"-12"13"-1165,0 1-1,0 0 1,1 0 0,0 0 0,10-5 0,-19 13-874,1-1 1,-1 1-1,0 0 0,0 0 1,0 0-1,1 0 0,-1 0 1,0 0-1,0 0 0,1 0 1,-1 0-1,0 0 0,0 0 1,0 0-1,1 0 0,-1 0 1,0 0-1,0 0 0,1 0 1,-1 0-1,0 0 0,0 0 1,1 0-1,-1 0 0,0 0 1,0 0-1,0 1 0,1-1 1,-1 0-1,0 0 0,0 0 1,0 0-1,0 0 0,1 1 1,-1-1-1,0 0 0,0 0 1,0 0-1,0 1 0,0-1 1,0 0-1,1 0 0,-1 1 1,0-1-1,0 0 0,0 0 1,0 0-1,0 1 0,0-1 1,0 0-1,0 0 0,0 1 1,0 16 255,0-13-104,0 1-90,0 0-1,0-1 1,1 1 0,-1 0 0,1-1 0,1 1 0,-1-1 0,0 1 0,1-1-1,0 1 1,0-1 0,1 0 0,-1 0 0,1 0 0,-1 0 0,1 0 0,1-1-1,-1 1 1,0-1 0,1 0 0,0 0 0,-1 0 0,1-1 0,0 1 0,1-1-1,-1 0 1,7 3 0,-1-2 89,-1 0-1,1-1 0,0 0 0,0 0 1,0-1-1,0 0 0,0-1 1,15-1-1,-19 0-277,1 1 1,-1-2 0,0 1-1,-1-1 1,1 0-1,0 0 1,0 0-1,-1-1 1,1 0-1,-1 0 1,0-1-1,0 1 1,0-1-1,-1 0 1,6-6 0,1-2-1471,0 4 546</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49.905"/>
    </inkml:context>
    <inkml:brush xml:id="br0">
      <inkml:brushProperty name="width" value="0.05" units="cm"/>
      <inkml:brushProperty name="height" value="0.05" units="cm"/>
      <inkml:brushProperty name="color" value="#FF0066"/>
    </inkml:brush>
  </inkml:definitions>
  <inkml:trace contextRef="#ctx0" brushRef="#br0">133 2 12643,'-7'-1'675,"0"1"0,1 0 0,-1 0 0,0 0 0,1 1-1,-11 2 1,13-1-473,1-1 0,-1 0 0,1 1 0,0 0 0,-1 0 0,1 0 0,0 0 0,0 0 0,0 1 0,1-1 0,-1 1 0,1 0 0,-4 4 0,2-2-20,1 0 0,0 1 0,0-1 0,0 1 0,0 0 0,1 0 0,0 0 0,0 0 0,1 1 0,0-1-1,0 0 1,0 1 0,1 7 0,0-11-143,0 0 0,1 0-1,-1 1 1,1-1 0,0 0-1,0 0 1,0 0 0,0 0-1,1 0 1,-1 0 0,1-1-1,0 1 1,-1 0 0,1-1-1,0 1 1,1-1 0,-1 0-1,0 0 1,1 1 0,-1-2-1,1 1 1,0 0 0,-1 0-1,1-1 1,0 0 0,0 1-1,0-1 1,4 1 0,9 2-65,1 0 1,0-2-1,1 1 1,-1-2-1,19-1 1,-17 0-1151,0-2 0,25-5 0,-21 0-551,-5-4 555</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50.307"/>
    </inkml:context>
    <inkml:brush xml:id="br0">
      <inkml:brushProperty name="width" value="0.05" units="cm"/>
      <inkml:brushProperty name="height" value="0.05" units="cm"/>
      <inkml:brushProperty name="color" value="#FF0066"/>
    </inkml:brush>
  </inkml:definitions>
  <inkml:trace contextRef="#ctx0" brushRef="#br0">16 123 13027,'15'-8'2147,"0"0"0,18-13 0,-26 16-1527,0 0 1,0-1-1,-1 1 0,0-1 1,-1-1-1,8-9 0,-12 15-590,0 0-1,0 0 0,-1 0 0,1 0 1,-1 0-1,1 0 0,-1 0 1,1 0-1,-1 0 0,0 0 0,0 0 1,1 0-1,-1 0 0,0 0 0,0 0 1,0 0-1,0 0 0,0-1 0,0 1 1,0 0-1,-1 0 0,1-2 0,-1 3-20,0-1-1,1 0 0,-1 0 0,0 1 0,0-1 0,0 0 0,1 1 0,-1-1 0,0 1 0,0-1 0,0 1 0,0-1 0,0 1 0,0 0 0,0 0 0,0-1 0,0 1 0,-2 0 0,-3 0-23,1 0 0,0 0 0,-1 0 0,1 1 1,0-1-1,-1 2 0,-8 1 0,11-1 11,-1-1-1,0 1 0,0 0 1,1 0-1,-1 0 0,1 1 1,-1-1-1,1 1 0,0 0 1,0 0-1,0 0 0,1 0 1,-1 0-1,1 1 0,0-1 1,0 1-1,0-1 1,0 1-1,0 0 0,1 0 1,0 0-1,-1 0 0,2 0 1,-1 0-1,0 0 0,1 0 1,0 0-1,0 0 0,0 1 1,0-1-1,1 0 0,-1 0 1,1 0-1,0 0 0,1 0 1,-1 0-1,1 0 0,-1-1 1,1 1-1,0 0 1,0-1-1,6 7 0,-3-5-154,0 0-1,0 0 1,0 0-1,1-1 1,0 0-1,0 0 1,0 0 0,1-1-1,-1 0 1,1 0-1,0 0 1,-1-1-1,1 0 1,0-1-1,0 1 1,1-1-1,6 0 1,-5-1-104,0 0 1,0-1-1,0 0 1,-1 0-1,1-1 0,0 0 1,-1 0-1,0-1 0,1 0 1,-1-1-1,0 0 1,-1 0-1,13-8 0,1-5-935</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50.722"/>
    </inkml:context>
    <inkml:brush xml:id="br0">
      <inkml:brushProperty name="width" value="0.05" units="cm"/>
      <inkml:brushProperty name="height" value="0.05" units="cm"/>
      <inkml:brushProperty name="color" value="#FF0066"/>
    </inkml:brush>
  </inkml:definitions>
  <inkml:trace contextRef="#ctx0" brushRef="#br0">10 29 10762,'-4'9'1881,"0"7"1872,4 8-1401,-2 6-656,2 5-511,0-2-393,0 0-120,0-4-296,2-2-120,1-5-200,3-3-160,5-6-456,2-5-416,8-10-913,2-3-127,3-11-393,-1-1 97,-4-8 1432</inkml:trace>
  <inkml:trace contextRef="#ctx0" brushRef="#br0" timeOffset="1">203 16 10562,'-3'-9'1809,"0"2"943,3 12-343,0 8-297,1 9-543,2 3-161,0 4-408,1 2-200,-1-1-400,-2 1-160,3-3-184,-1 1-168,3-7-544,2-2-304,2-5-1208,2-4-297,2-3 1289</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51.091"/>
    </inkml:context>
    <inkml:brush xml:id="br0">
      <inkml:brushProperty name="width" value="0.05" units="cm"/>
      <inkml:brushProperty name="height" value="0.05" units="cm"/>
      <inkml:brushProperty name="color" value="#FF0066"/>
    </inkml:brush>
  </inkml:definitions>
  <inkml:trace contextRef="#ctx0" brushRef="#br0">157 1 15275,'-21'4'1516,"1"2"0,-1 0 0,1 1 0,-30 16 1,48-22-1466,1 0 0,-1 0 0,1 0 0,-1 0 1,1 0-1,-1 0 0,1 0 0,-1 1 1,1-1-1,0 1 0,0-1 0,0 1 0,0-1 1,0 1-1,0-1 0,0 1 0,1 0 0,-1 0 1,0-1-1,0 4 0,1-3-23,1 0-1,-1 0 1,0 0-1,0 0 1,1 0-1,-1 1 0,1-2 1,0 1-1,-1 0 1,1 0-1,0 0 1,0 0-1,0 0 1,1-1-1,-1 1 1,0 0-1,1-1 1,1 2-1,15 13 274,1-1-1,0-1 1,39 22-1,8 5 805,-62-38-996,-1-1-1,0 1 0,1 0 0,-1 0 0,-1 0 0,5 6 0,-6-8-88,0-1 0,-1 1 1,1 1-1,-1-1 0,1 0 0,-1 0 0,1 0 0,-1 0 0,0 0 0,1 0 1,-1 0-1,0 1 0,0-1 0,0 0 0,0 0 0,0 0 0,0 1 0,0-1 0,-1 0 1,1 0-1,0 0 0,-1 0 0,1 0 0,-1 0 0,1 1 0,-1-1 0,1 0 1,-2 1-1,-1 2-51,-1-1 0,1 0 1,-1 0-1,0 0 1,0 0-1,0 0 0,-1-1 1,1 0-1,-1 0 1,1 0-1,-1 0 0,-5 0 1,4 0-330,1-1 0,-1 0 0,0 0 0,0 0 0,0-1 0,0 0 0,0 0 0,0-1 0,-11-2-1,14 2-76,-1 0-1,1-1 1,0 1-1,0-1 0,-4-2 1,-12-12-1340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48.008"/>
    </inkml:context>
    <inkml:brush xml:id="br0">
      <inkml:brushProperty name="width" value="0.05" units="cm"/>
      <inkml:brushProperty name="height" value="0.05" units="cm"/>
      <inkml:brushProperty name="color" value="#FF0066"/>
    </inkml:brush>
  </inkml:definitions>
  <inkml:trace contextRef="#ctx0" brushRef="#br0">28 45 6481,'-2'0'239,"1"0"-1,-1-1 0,1 0 0,0 1 1,-1-1-1,1 0 0,0 1 0,0-1 1,-1 0-1,1 0 0,0 0 0,0 0 1,0-1-1,0 1 0,-1-2 0,1 0 380,0 0 1,1 1-1,-1-1 0,1 0 0,0 0 0,0 0 0,0-4 0,0 7-523,-1-2 1406,0 5-520,0 9-3,1-10-888,0 1 0,0 0 0,0-1 0,1 1 0,-1 0 0,1-1 0,0 1 0,-1-1 0,1 1-1,1-1 1,-1 1 0,0-1 0,0 1 0,1-1 0,3 3 0,-1 0-45,1-1 1,0 0-1,1 0 1,-1 0-1,10 4 0,-3-1-34,0 0 0,-1 0 0,0 2-1,0-1 1,0 1 0,-1 1 0,-1 0-1,0 0 1,0 1 0,-1 0 0,0 1 0,-1-1-1,7 16 1,-9-15 3,1 0 0,1 0-1,-1-1 1,2 0 0,0 0 0,0-1 0,1 0-1,0 0 1,1-1 0,0 0 0,19 12-1,-26-19 14,0 1-1,0-1 0,-1 0 0,1 1 1,-1 0-1,0-1 0,0 1 0,0 0 0,0 0 1,0 0-1,0 0 0,-1 1 0,0-1 0,1 0 1,-1 1-1,1 4 0,0 7 144,-1-1 0,0 27 0,0 0 11,0-30-144,7 53 140,-7-56-153,1-1-1,0 1 1,1 0 0,-1-1-1,8 14 1,-7-17 10,-1-1 0,1 0 0,0 1 0,1-1 1,-1 0-1,0-1 0,1 1 0,-1-1 0,1 1 1,0-1-1,0 0 0,0-1 0,0 1 0,5 1 0,9 2 314,34 5-1,-52-10-343,6 0 58,-1 2 0,0-1 0,1 0 0,-1 1 0,0 0 0,0 0 0,0 1 0,-1-1 0,1 1 0,0 0 0,-1 0 1,0 1-1,5 4 0,-3-1 92,1 1 1,-2 0-1,1 0 1,-1 0 0,0 1-1,4 11 1,-1-3 128,0 0 0,13 18 0,-20-34-243,-1 0 0,1 0 0,0 0 0,0 0 0,0 0 0,0 0-1,0-1 1,1 1 0,-1 0 0,0-1 0,0 1 0,0-1 0,0 1 0,1-1-1,-1 0 1,0 1 0,1-1 0,-1 0 0,2 0 0,-2 0-20,0 0-1,1 0 1,-1 1 0,0-1-1,0 0 1,1 1 0,-1-1 0,0 1-1,0-1 1,1 1 0,-1 0-1,0-1 1,2 2 0,-2 0-450,-4-3-265,-4-6-549,-2-2 396</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6:51.503"/>
    </inkml:context>
    <inkml:brush xml:id="br0">
      <inkml:brushProperty name="width" value="0.05" units="cm"/>
      <inkml:brushProperty name="height" value="0.05" units="cm"/>
      <inkml:brushProperty name="color" value="#FF0066"/>
    </inkml:brush>
  </inkml:definitions>
  <inkml:trace contextRef="#ctx0" brushRef="#br0">162 1 17660,'57'24'1824,"-3"7"1089,-5 7 127,-9 15-751,-13 2-457,-19 10-535,-8 2-297,-19 4-504,-11 6-136,-18 11-304,-10 4-56,-4-2 0,0-5 0,16-21-440,8-15-544,14-25-1321,15-7-1216,15-17 1849</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7:00.484"/>
    </inkml:context>
    <inkml:brush xml:id="br0">
      <inkml:brushProperty name="width" value="0.05" units="cm"/>
      <inkml:brushProperty name="height" value="0.05" units="cm"/>
      <inkml:brushProperty name="color" value="#FF0066"/>
    </inkml:brush>
  </inkml:definitions>
  <inkml:trace contextRef="#ctx0" brushRef="#br0">498 4 4969,'-5'-3'6609,"3"17"-4715,5 23-1099,9 66 1169,15 200 142,-44 99-1541,-30-1-58,-45 74 615,78-421-1004,-59 209 563,-19-4 19,50-156-486,-58 127 310,47-114-1162,51-150-4036,3 4 3035,3-10 681</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7:01.039"/>
    </inkml:context>
    <inkml:brush xml:id="br0">
      <inkml:brushProperty name="width" value="0.05" units="cm"/>
      <inkml:brushProperty name="height" value="0.05" units="cm"/>
      <inkml:brushProperty name="color" value="#FF0066"/>
    </inkml:brush>
  </inkml:definitions>
  <inkml:trace contextRef="#ctx0" brushRef="#br0">174 1 12771,'-8'59'3744,"-7"67"-1360,7-58-1737,-3-1 0,-3-1 1,-3 0-1,-37 95 0,7-19 142,48-142-789,-1 0 0,0 0 0,0 0 0,0 0 0,0 1 0,1-1 0,-1 0 0,0 0 0,0 0 0,0 0 0,1 0 0,-1 0 0,0 0 0,0 1 0,1-1 0,-1 0 0,0 0 0,0 0 0,0 0 0,1 0 0,-1 0 1,0 0-1,0 0 0,1 0 0,-1 0 0,0-1 0,0 1 0,1 0 0,-1 0 0,0 0 0,0 0 0,0 0 0,1 0 0,-1 0 0,0-1 0,0 1 0,1 0 0,9-4 0,86-39 46,10-6 64,-85 38-87,-1-1-1,-1-1 0,19-15 0,-19 12 109,-2 0-1,25-30 0,-35 37 36,0 0-1,-1-1 1,0 0-1,0 0 1,-1 0-1,-1 0 1,6-19-1,-9 26-94,0 0 0,-1 0 0,0 0 0,1-1-1,-1 1 1,0 0 0,-1 0 0,1 0 0,0-1 0,-1 1-1,0 0 1,0 0 0,0 0 0,-2-5 0,0 3 36,0 1-1,0 0 1,0 0 0,0 0 0,0 0 0,-1 1 0,1-1 0,-8-4 0,2 2 50,0 1 0,-1 0 0,1 0 1,-1 1-1,0 0 0,0 1 0,0 0 0,-16-3 1,20 6-250,-1 0 0,0 0 0,0 0 1,0 1-1,1 0 0,-1 0 0,1 1 1,-1 0-1,1 0 0,-1 0 0,1 1 1,0 0-1,0 0 0,-7 5 0,13-17-7413,13-14 4618</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56.541"/>
    </inkml:context>
    <inkml:brush xml:id="br0">
      <inkml:brushProperty name="width" value="0.05" units="cm"/>
      <inkml:brushProperty name="height" value="0.05" units="cm"/>
      <inkml:brushProperty name="color" value="#FF0066"/>
    </inkml:brush>
  </inkml:definitions>
  <inkml:trace contextRef="#ctx0" brushRef="#br0">205 82 13347,'2'-14'657,"-1"10"-233,0-1 1,0 1-1,0-1 0,-1 1 0,1-1 0,-1 1 0,-1-1 0,1 0 0,-1 1 0,-1-9 0,1 12-351,1 0 0,-1 0 0,0 1-1,1-1 1,-1 1 0,0-1 0,1 0 0,-1 1-1,0 0 1,1-1 0,-1 1 0,0-1-1,0 1 1,0 0 0,0-1 0,1 1-1,-1 0 1,0 0 0,0 0 0,0 0 0,0 0-1,0 0 1,1 0 0,-1 0 0,0 0-1,0 0 1,0 0 0,0 0 0,0 1 0,1-1-1,-1 0 1,0 1 0,0-1 0,0 1-1,0 0 1,-4 1 118,0 1-1,1 0 1,-1 0-1,-6 6 1,1 1 17,1 0-1,1 0 1,0 1 0,0 0-1,1 0 1,-7 14 0,-28 76 787,30-66-573,-9 40 0,17-59-311,2 0 0,0-1 0,1 1 0,0 0 0,3 20 1,-2-32-99,0 1 1,1-1-1,0 0 0,0 0 1,0 0-1,0 0 1,1 0-1,0 0 1,-1 0-1,2 0 1,-1 0-1,0-1 1,1 1-1,-1-1 1,1 0-1,0 0 0,0 0 1,0 0-1,1 0 1,-1-1-1,1 1 1,-1-1-1,1 0 1,0 0-1,0 0 1,0-1-1,0 0 1,0 1-1,0-1 0,0 0 1,9 0-1,-1-1-246,0 0-1,1 0 1,-1-1-1,0-1 1,0 0-1,0-1 1,0 0-1,0 0 1,0-2-1,13-6 1,-4 0-1136,-1 0 0,0-2 0,-1 0 0,27-23 1,-15 3 127</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57.128"/>
    </inkml:context>
    <inkml:brush xml:id="br0">
      <inkml:brushProperty name="width" value="0.05" units="cm"/>
      <inkml:brushProperty name="height" value="0.05" units="cm"/>
      <inkml:brushProperty name="color" value="#FF0066"/>
    </inkml:brush>
  </inkml:definitions>
  <inkml:trace contextRef="#ctx0" brushRef="#br0">122 130 14843,'-10'9'1702,"0"-1"1,-16 18-1,19-18-1386,0 1 0,0 1 0,1-1 1,0 1-1,1 0 0,-4 12 0,3-8-48,0-1-12,1 1 0,-4 18 0,8-29-227,0 0 0,1 0 0,0 0 0,-1 1 0,1-1 0,0 0 0,0 0 0,1 1 0,-1-1 1,1 0-1,0 0 0,-1 0 0,1 0 0,1 0 0,2 6 0,-3-8-26,-1 0 1,1 0-1,0 0 1,0 0-1,0 0 1,0 0-1,0 0 1,0-1-1,0 1 1,0 0-1,1-1 1,-1 1-1,0-1 1,0 1-1,1-1 1,-1 1-1,0-1 1,1 0-1,-1 0 0,0 0 1,0 0-1,1 0 1,-1 0-1,0 0 1,1 0-1,-1 0 1,0-1-1,1 1 1,-1 0-1,0-1 1,0 1-1,1-1 1,-1 1-1,0-1 1,2-1-1,3-2 8,0 0-1,-1 0 1,0 0-1,0-1 0,9-9 1,3-8 50,-2-1 0,19-34 1,-25 39 119,1 1 0,1-1 0,0 2 1,1-1-1,1 2 0,17-16 0,-27 28-99,0 0 0,1 0 0,-1 1-1,1 0 1,-1 0 0,1 0 0,0 0 0,0 0-1,0 1 1,6-2 0,-8 3-44,0 0 1,-1 0-1,1 0 0,0 0 0,0 0 1,0 1-1,-1-1 0,1 0 0,0 1 1,-1-1-1,1 1 0,0 0 0,-1-1 1,1 1-1,-1 0 0,1 0 0,-1 0 1,1 0-1,-1 0 0,0 1 0,1-1 1,-1 0-1,0 1 0,0-1 0,0 1 1,0-1-1,1 4 0,3 5 29,-1 0 0,0 1 0,-1-1 0,0 1 0,-1 0 0,0 0 1,1 13-1,-2-10-53,1 1 1,1-1 0,6 18 0,-9-31-13,0 0-1,0-1 1,1 1-1,-1 0 1,0-1-1,0 1 1,1-1-1,-1 1 1,0 0-1,1-1 1,-1 1-1,1-1 1,-1 1-1,1-1 1,-1 1-1,1-1 1,-1 1-1,1-1 1,0 0-1,-1 0 0,0 0 0,1 0 0,-1 0 1,0 0-1,1 0 0,-1 0 0,0-1 0,1 1 0,-1 0 0,0 0 1,0 0-1,1 0 0,-1-1 0,0 1 0,0 0 0,0 0 0,1-1 1,-1 1-1,0 0 0,0-1 0,0 1 0,0 0 0,1 0 0,-1-1 1,0 1-1,9-33 51,-6 23-40,4-16-8,1 0 0,1 1 0,2 1 0,0-1 0,1 2 0,18-25 0,-26 43 1,0 0 0,0 0 0,1 1 0,0-1 0,0 1 0,0 0 0,0 1 0,1-1 0,0 1-1,-1 0 1,11-4 0,-13 6 15,0 1-1,-1-1 1,1 0-1,0 1 1,0-1 0,0 1-1,0 0 1,0 0-1,0 0 1,0 0-1,0 1 1,0-1-1,0 1 1,0 0-1,0 0 1,-1 0 0,1 0-1,0 0 1,-1 0-1,1 1 1,0 0-1,-1-1 1,0 1-1,1 0 1,-1 0 0,4 4-1,-3-1 32,0-1 0,0 1-1,0-1 1,-1 1 0,0 0-1,0 0 1,0 0 0,1 7 0,7 43 159,-9-41-389,1 0 0,6 21-1,-8-33 39,1 0 0,0 0 0,0 0-1,-1-1 1,1 1 0,0 0 0,0 0-1,0-1 1,1 1 0,-1-1 0,0 1-1,1-1 1,-1 0 0,0 1 0,1-1-1,0 0 1,-1 0 0,1 0 0,0 0-1,-1 0 1,1-1 0,0 1 0,2 0-1,-1-1-271,0 1 0,0-1 0,0 0 0,0 0 0,0-1 0,0 1 0,0-1 0,0 0 0,0 1 0,0-1 0,0 0 0,0-1 0,-1 1-1,6-3 1,16-10-1048</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57.760"/>
    </inkml:context>
    <inkml:brush xml:id="br0">
      <inkml:brushProperty name="width" value="0.05" units="cm"/>
      <inkml:brushProperty name="height" value="0.05" units="cm"/>
      <inkml:brushProperty name="color" value="#FF0066"/>
    </inkml:brush>
  </inkml:definitions>
  <inkml:trace contextRef="#ctx0" brushRef="#br0">106 42 13859,'4'-6'832,"-1"-7"7141,-11 18-6374,-1 3-1380,0 1 1,0-1 0,1 1 0,0 0 0,1 1 0,-1 0 0,2 0 0,0 1 0,0 0 0,1 0-1,0 0 1,1 0 0,0 1 0,1 0 0,0 0 0,1 0 0,0 13 0,1-23-216,1 0 1,0 1 0,0-1-1,1 0 1,-1 0 0,0 0-1,1 0 1,-1 0 0,1 0-1,0 0 1,0 0 0,-1 0-1,1 0 1,1 0 0,-1 0 0,0-1-1,0 1 1,1 0 0,-1-1-1,1 1 1,-1-1 0,1 0-1,0 1 1,-1-1 0,1 0-1,0 0 1,0 0 0,0 0-1,0 0 1,4 1 0,-2-1-5,0-1 1,1 1 0,-1-1-1,1 1 1,-1-1 0,1 0 0,-1-1-1,1 1 1,-1-1 0,1 0-1,-1 0 1,0 0 0,8-4-1,3-3 4,-1 0 0,0-1 0,-1 0 0,0-1 0,23-22 0,-29 24 7,1 0-1,-1 0 0,-1-1 1,1 0-1,-1 0 1,-1-1-1,0 1 1,0-1-1,5-19 0,-8 23-3,-1-1-1,0 1 1,0 0-1,-1-7 1,0 11-5,0 1 1,0-1-1,0 1 1,0 0-1,0-1 1,0 1-1,-1-1 1,1 1-1,-1 0 1,1-1-1,-1 1 1,1 0-1,-1-1 1,0 1-1,1 0 1,-1 0-1,0 0 1,0-1-1,0 1 1,0 0-1,0 0 1,0 0-1,-2-1 0,2 2 1,0 0 0,-1 0 0,1-1-1,0 1 1,0 0 0,0 0-1,0 0 1,0 0 0,-1 0 0,1 1-1,0-1 1,0 0 0,0 0-1,0 1 1,0-1 0,0 1-1,0-1 1,0 1 0,0-1 0,0 1-1,0 0 1,0-1 0,0 1-1,0 0 1,1 0 0,-2 1 0,-2 2 2,1 0 0,0 1 0,0-1 0,-4 7 0,4-5 1,1 0 0,-1 0 0,1 1 1,1-1-1,-1 0 0,1 1 0,0-1 0,0 1 0,1-1 0,0 1 0,0-1 0,0 1 1,1-1-1,0 1 0,1-1 0,-1 0 0,1 1 0,0-1 0,1 0 0,3 7 1,-3-8 25,0 0 0,0 0 0,0-1 0,1 1 1,0-1-1,-1 0 0,2 0 0,-1-1 0,0 1 1,1-1-1,-1 0 0,1 0 0,0 0 0,0-1 1,0 0-1,1 0 0,-1 0 0,0 0 0,1-1 1,-1 0-1,1 0 0,-1-1 0,1 1 0,6-1 1,-2-1 37,0 0 1,0-1-1,0 0 1,0-1-1,0 0 1,0 0 0,-1-1-1,1 0 1,-1-1-1,0 0 1,-1 0-1,1-1 1,-1 0 0,12-12-1,0-3 80,-1 0 0,-1-1 0,-1-1 0,14-25 0,-29 43-85,1 1 1,0-1-1,1 1 0,-1 0 0,8-8 1,-9 12-50,-1-1 1,0 0 0,0 0 0,1 1 0,-1-1 0,0 0-1,1 1 1,-1-1 0,0 1 0,1 0 0,-1 0-1,1-1 1,-1 1 0,0 0 0,1 0 0,-1 0-1,1 0 1,-1 0 0,1 1 0,-1-1 0,0 0 0,1 1-1,-1-1 1,1 1 0,-1-1 0,2 2 0,21 12 114,-14-8-54,1 0 0,13 5 0,-20-9-67,1-1 0,-1 0 0,1 0-1,-1 0 1,1 0 0,-1-1-1,1 0 1,0 0 0,6-1 0,-9 1-37,-1 0 0,1-1 0,-1 1 1,1-1-1,-1 0 0,1 1 0,-1-1 0,1 0 1,-1 0-1,1 0 0,-1 0 0,0 0 1,1 0-1,-1 0 0,1-2 0,15-23-2794,-7 8-1359,0 5 2049</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58.991"/>
    </inkml:context>
    <inkml:brush xml:id="br0">
      <inkml:brushProperty name="width" value="0.05" units="cm"/>
      <inkml:brushProperty name="height" value="0.05" units="cm"/>
      <inkml:brushProperty name="color" value="#FF0066"/>
    </inkml:brush>
  </inkml:definitions>
  <inkml:trace contextRef="#ctx0" brushRef="#br0">181 601 10874,'6'-27'2999,"-4"19"-1180,0 1 0,-1-1 1,1-9-1,-2 17-1717,0-1 0,0 1 0,-1 0 0,1-1 0,0 1 0,0 0 0,0-1 0,-1 1 0,1 0 0,0 0 0,0-1 0,-1 1 1,1 0-1,0 0 0,0-1 0,-1 1 0,1 0 0,0 0 0,-1 0 0,1 0 0,0-1 0,-1 1 0,1 0 0,0 0 0,-1 0 0,1 0 0,-1 0 0,1 0 0,0 0 0,-1 0 1,1 0-1,0 0 0,-1 0 0,-14 3 1018,7 0-854,1 1 0,-1 0-1,1 0 1,0 1 0,1 0 0,-1 0 0,-11 13-1,2 0 231,-22 31 0,30-38-340,1 1 0,0 0 0,-10 25 0,16-33-143,-1 0-1,1 0 1,0 0-1,0 0 1,0 0-1,1 0 1,-1 1-1,1-1 1,0 0-1,0 0 1,1 0-1,-1 1 1,1-1 0,0 0-1,0 0 1,0 0-1,2 4 1,-1-6-12,-1 0 0,1 0 1,-1 0-1,1 0 0,0-1 1,0 1-1,0 0 0,0-1 1,0 0-1,0 1 0,0-1 1,0 0-1,0 0 0,1 0 1,-1 0-1,0-1 0,1 1 1,-1-1-1,1 1 0,-1-1 1,1 0-1,3 0 0,3 0 4,1-1 1,-1 0-1,1 0 0,14-5 0,-3 0 4,0-2 1,0 0 0,-1-2 0,0 0-1,-1-1 1,0-1 0,0 0 0,-2-2-1,0 0 1,0-1 0,-1-1 0,-1 0-1,-1-1 1,0-1 0,19-31 0,-24 33 28,-1 0 1,-1 0 0,0-1-1,-1 1 1,0-1 0,4-31-1,-9 46-31,-1 1 0,0 0-1,0 0 1,0-1 0,0 1-1,0 0 1,0-1 0,0 1-1,-1 0 1,1-1 0,0 1-1,-1 0 1,1 0 0,-1 0-1,0-2 1,1 3-6,0 0 0,-1-1 1,1 1-1,0 0 0,0 0 0,0 0 1,-1 0-1,1 0 0,0 0 0,0-1 1,-1 1-1,1 0 0,0 0 0,0 0 0,-1 0 1,1 0-1,0 0 0,0 0 0,-1 0 1,1 0-1,0 0 0,0 0 0,0 0 0,-1 0 1,1 0-1,0 1 0,0-1 0,-1 0 1,-9 9-2,4-1-4,1 1 1,1-1-1,-1 1 1,1 0-1,1 0 0,0 1 1,0-1-1,1 1 0,0-1 1,0 1-1,1 0 0,1 0 1,0-1-1,0 1 0,1 0 1,0 0-1,0 0 0,4 11 1,-3-17 2,-1 0 1,1 0 0,0 0-1,0 0 1,0-1-1,0 1 1,1-1 0,-1 0-1,1 0 1,0 0-1,0 0 1,0 0-1,0 0 1,1-1 0,-1 0-1,1 1 1,0-1-1,-1 0 1,1-1 0,0 1-1,0-1 1,0 0-1,0 0 1,0 0-1,0 0 1,1-1 0,-1 0-1,0 1 1,5-2-1,0 0 1,0 0-1,-1 0 0,1-1 1,0 0-1,-1 0 0,0-1 0,1-1 1,-1 1-1,0-1 0,-1-1 0,1 1 1,-1-1-1,9-7 0,-4 0 7,0-1 0,-1 0-1,0-1 1,-1 0 0,0 0-1,11-25 1,-5 6 15,-3-1 1,12-38-1,-16 41 38,-2-1 1,5-41-1,-11 57-24,0 0 0,-1 1 0,0-1 0,-1 0 0,-1 1 0,-6-26 0,7 37-30,0 1 0,-1-1 1,1 1-1,-1-1 0,1 1 0,-1 0 1,0 0-1,0 0 0,-3-3 1,4 5-5,1 1 1,-1-1-1,0 1 1,1-1 0,-1 1-1,1-1 1,-1 1 0,0 0-1,1-1 1,-1 1 0,0 0-1,0 0 1,1 0 0,-1-1-1,0 1 1,0 0-1,1 0 1,-1 0 0,-1 0-1,1 1 2,0-1-1,0 0 0,0 1 1,0-1-1,0 1 0,0 0 1,-1-1-1,2 1 0,-1 0 1,0 0-1,0-1 0,0 1 1,0 0-1,0 0 0,0 2 1,-4 5 1,0-1 0,1 2 0,0-1 0,0 0 0,1 1 0,0 0 0,-3 17 0,2-3 1,1 0 0,1 26 1,2-28 5,1 1 1,1-1 0,1 0-1,1 0 1,11 36 0,-10-43-7,0 0 1,1-1-1,1 0 0,0-1 1,0 1-1,2-1 0,-1-1 1,1 0-1,16 16 1,-19-23-2,-1 1 1,1-1 0,0 0-1,0 0 1,0-1 0,1 1 0,-1-1-1,1-1 1,0 0 0,-1 1 0,1-2-1,0 1 1,1-1 0,-1 0-1,0-1 1,13 0 0,-11-1 4,-1 0 0,1-1 1,-1 0-1,0-1 0,0 1 1,0-1-1,0-1 0,0 0 1,0 0-1,-1 0 0,0-1 1,0 0-1,11-11 0,-5 2 37,0 0 0,-1-1 0,-1 0 0,-1-1 0,0 0 0,-1-1 0,-1 0 0,-1 0 0,0-1 0,-1 0 0,-1 0 0,3-20 0,-4 14 12,-1 0-1,-1 0 1,-1 0-1,-1 0 1,-1-1 0,-1 1-1,-2 0 1,-12-46 0,14 63-56,2 5-2,-1-1 0,1 1 1,-1 0-1,0 0 0,1 0 0,-1 0 0,0 0 1,0 1-1,0-1 0,-1 0 0,1 0 0,0 1 1,-1-1-1,-2-2 0,4 4-1,-1-1 0,1 1 0,0 0 0,-1 0 0,1 0 0,0 0 0,-1-1 0,1 1 0,-1 0 0,1 0 1,0 0-1,-1 0 0,1 0 0,-1 0 0,1 0 0,0 0 0,-1 0 0,1 0 0,-1 1 0,1-1 0,0 0 0,-1 0 0,1 0 0,0 0 0,-1 0 0,1 1 0,-1-1 1,1 0-1,0 0 0,0 1 0,-1-1 0,1 0 0,0 1 0,-1-1 0,1 0 0,0 0 0,0 1 0,0-1 0,-1 1 0,1-1 0,0 0 0,0 1 0,0-1 0,0 0 0,0 1 1,0-1-1,0 1 0,0-1 0,0 1 0,-5 25-32,5-22 29,-2 21-2,1 1 1,2 0-1,0 0 0,2-1 0,6 28 1,-6-36 16,2 0 0,0-1 0,1 0 0,0 0 0,2 0 0,0-1 0,0 0 0,18 22 0,-22-31 6,2 0 0,-1-1 0,1 0 0,-1 0 0,1 0 0,1-1 0,-1 1 0,1-1 0,-1-1 0,1 0 0,10 4 0,-12-6-7,0 1 0,0-1 1,1 0-1,-1-1 1,0 1-1,1-1 1,-1 0-1,1-1 1,-1 1-1,0-1 1,1 0-1,-1 0 1,0-1-1,0 1 1,0-1-1,8-4 1,-4 0-8,-1 0 1,1 0-1,-1-1 1,0 0-1,-1 0 1,0 0-1,0-1 1,0-1-1,6-10 1,4-10-400,21-45-1,-30 54-986,0-1-1,4-23 1,-1 5-4428,-8 31 3960</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5:59.423"/>
    </inkml:context>
    <inkml:brush xml:id="br0">
      <inkml:brushProperty name="width" value="0.05" units="cm"/>
      <inkml:brushProperty name="height" value="0.05" units="cm"/>
      <inkml:brushProperty name="color" value="#FF0066"/>
    </inkml:brush>
  </inkml:definitions>
  <inkml:trace contextRef="#ctx0" brushRef="#br0">58 1 16420,'-14'14'1808,"-1"-6"1025,3-3-897,2-12-2544,4 2 544</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7:09.833"/>
    </inkml:context>
    <inkml:brush xml:id="br0">
      <inkml:brushProperty name="width" value="0.05" units="cm"/>
      <inkml:brushProperty name="height" value="0.05" units="cm"/>
      <inkml:brushProperty name="color" value="#FF0066"/>
    </inkml:brush>
  </inkml:definitions>
  <inkml:trace contextRef="#ctx0" brushRef="#br0">1173 2484 5489,'0'-1'186,"0"0"0,0 0-1,0-1 1,-1 1 0,1 0-1,0-1 1,0 1 0,1 0-1,-1 0 1,0-1 0,0 1-1,1 0 1,-1 0 0,0-1 0,1 1-1,-1 0 1,1 0 0,0 0-1,-1 0 1,1 0 0,0 0-1,0 0 1,2-2 0,-1 2-40,0-1-1,0 1 1,0 0 0,0 1 0,0-1-1,1 0 1,-1 0 0,0 1 0,1-1 0,-1 1-1,0 0 1,3 0 0,9 0 150,-1 2 0,0-1 0,21 7 0,-31-8-198,68 15 241,1-4 0,0-2 1,0-4-1,1-3 0,-1-3 1,74-11-1,538-63 861,-189 18-1130,-6-36 46,-254 25 216,-168 44 58,91-47 0,52-45 665,-78 42-518,-94 53-433,0-1 0,-2-2-1,39-34 1,-60 45 33,-1-1-1,-1-1 0,0 0 1,-1 0-1,0-1 1,-2-1-1,0 1 0,0-2 1,9-26-1,0-16 81,-2 0 0,-3-2 0,-3 0 0,4-71-1,-12 94-198,-3 1 0,-1 0 0,-1-1 0,-3 1 0,-1 0 0,-1 0 0,-23-62 0,19 68-15,-2 1-1,-2 0 0,0 1 0,-2 0 0,-2 1 0,0 1 0,-2 1 0,-1 1 0,-1 1 1,-1 1-1,-29-23 0,-38-20-20,-3 4 0,-135-68 0,149 91 18,-3 4-1,0 4 1,-3 3-1,0 3 1,-1 5-1,-2 3 1,1 5-1,-2 3 1,-145 3-1,87 13-3,-201 36 0,-137 70-14,11 47-1,11 28 8,222-72-4,208-95 15,0 1 0,1 2 0,2 1 0,-51 50 0,-92 132-27,84-95 16,51-63 4,2 1 0,2 2 1,-45 86-1,-20 91-10,81-175 18,2 1 0,-14 79-1,27-104-2,2-1-1,0 1 0,2 0 1,1-1-1,1 1 0,2 0 0,0-1 1,2 0-1,18 50 0,-12-46 2,2-2 1,1 0-1,1 0 0,2-2 0,1 0 0,1-1 0,1-1 1,28 27-1,-23-27 13,2-2 1,1 0 0,0-2-1,2-1 1,0-2 0,2-1-1,0-1 1,1-2 0,64 20-1,-49-24 36,0-2-1,1-2 0,0-2 0,0-3 0,1-1 0,66-9 0,301-65 173,-129 18 1150,-165 38-572</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3.894"/>
    </inkml:context>
    <inkml:brush xml:id="br0">
      <inkml:brushProperty name="width" value="0.05" units="cm"/>
      <inkml:brushProperty name="height" value="0.05" units="cm"/>
      <inkml:brushProperty name="color" value="#FF0066"/>
    </inkml:brush>
  </inkml:definitions>
  <inkml:trace contextRef="#ctx0" brushRef="#br0">18 3 11731,'-14'-2'1597,"13"2"-1545,1 0 0,0 0 1,0 0-1,0 0 1,0 0-1,0 0 0,-1 0 1,1 0-1,0 0 0,0 0 1,0 0-1,0 0 1,0 0-1,0 1 0,0-1 1,-1 0-1,1 0 0,0 0 1,0 0-1,0 0 1,0 0-1,0 0 0,0 1 1,0-1-1,0 0 0,0 0 1,0 0-1,0 0 1,0 0-1,0 0 0,0 1 1,0-1-1,0 0 0,0 0 1,0 0-1,0 0 1,0 0-1,0 1 0,0-1 1,0 0-1,0 0 0,0 0 1,14 21 3094,-10-16-3195,51 70 2918,48 89 1,-45-70-2286,-29-49-1152,64 75-1,-88-116-973,-3-6-16,-3-7-676,-5-3 778</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49.317"/>
    </inkml:context>
    <inkml:brush xml:id="br0">
      <inkml:brushProperty name="width" value="0.05" units="cm"/>
      <inkml:brushProperty name="height" value="0.05" units="cm"/>
      <inkml:brushProperty name="color" value="#FF0066"/>
    </inkml:brush>
  </inkml:definitions>
  <inkml:trace contextRef="#ctx0" brushRef="#br0">4 27 6761,'-1'0'212,"1"-1"-1,-1 0 1,1 0-1,0 0 1,-1 0-1,1 0 1,0 0-1,0 0 1,-1 0-1,1 0 1,0 0-1,0 0 1,0 0-1,0 0 1,0 0-1,1 0 0,-1-1 1,1 1-62,-1 0-1,0 1 1,1-1-1,-1 1 1,1-1 0,-1 1-1,1-1 1,-1 1-1,1 0 1,0-1 0,-1 1-1,1-1 1,0 1-1,-1 0 1,1 0 0,0-1-1,-1 1 1,1 0-1,0 0 1,-1 0 0,1 0-1,0 0 1,-1 0 0,1 0-1,1 0 1,-2 0-34,1 0 1,0 1-1,0-1 0,0 0 1,-1 1-1,1-1 1,0 1-1,-1-1 0,1 1 1,0-1-1,-1 1 0,1-1 1,-1 1-1,1 0 1,-1-1-1,1 1 0,-1 0 1,1-1-1,-1 1 1,0 0-1,1 1 0,8 21 1496,-7-15-1041,1 0-296,0 0 0,0-1 0,1 1-1,0-1 1,0 1 0,1-1 0,0-1-1,0 1 1,1-1 0,0 0-1,9 8 1,-7-7-130,1 0-1,-1 1 0,0 0 1,0 0-1,-1 1 0,0 0 1,-1 0-1,0 1 0,-1 0 1,0 0-1,5 13 1,43 123 1438,-52-143-1552,0 0 0,0-1 1,0 1-1,1 0 1,0-1-1,-1 1 1,1-1-1,0 1 0,0-1 1,0 0-1,1 0 1,-1 0-1,0 0 1,4 2-1,-4-3-104,-1 0-1,1-1 1,0 1 0,-1-1-1,1 1 1,-1-1 0,1 0-1,0 1 1,-1-1 0,1 0-1,0 0 1,0 0 0,-1-1-1,1 1 1,0 0 0,-1-1-1,1 1 1,-1-1 0,1 1-1,-1-1 1,1 0 0,-1 1-1,1-1 1,-1 0 0,1 0 0,-1 0-1,2-2 1,27-31-7485,-8 7 4751</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4.283"/>
    </inkml:context>
    <inkml:brush xml:id="br0">
      <inkml:brushProperty name="width" value="0.05" units="cm"/>
      <inkml:brushProperty name="height" value="0.05" units="cm"/>
      <inkml:brushProperty name="color" value="#FF0066"/>
    </inkml:brush>
  </inkml:definitions>
  <inkml:trace contextRef="#ctx0" brushRef="#br0">1 39 12755,'40'-2'2812,"1"-2"-1,44-10 1,53-4 258,-135 17-3009,0 1 0,0 0 0,0 0-1,0 1 1,0-1 0,0 0 0,0 1 0,0 0 0,0 0 0,0 0 0,0 0 0,3 2 0,-4-2-47,-1 1 1,1-1 0,-1 0 0,0 1 0,1-1-1,-1 0 1,0 1 0,0 0 0,0-1 0,0 1 0,0 0-1,-1-1 1,1 1 0,0 0 0,-1 0 0,0 0-1,1-1 1,-1 1 0,0 0 0,0 4 0,0 3 0,0 1 0,-1-1 0,0 1 0,-1-1 0,0 0 0,0 0 0,-1 1 1,-1-2-1,1 1 0,-1 0 0,-7 10 0,4-8-184,-1 0 1,-1 0-1,0 0 0,0-1 1,-1 0-1,0-1 0,-14 9 1,21-15-125,-1 0 0,1-1 0,-1 0 0,0 0 0,0 0 0,0 0 0,0-1 0,0 1 1,-1-1-1,1 0 0,0 0 0,0-1 0,-1 1 0,1-1 0,-1 0 0,1 0 1,-7-1-1,-10-9-914</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4.703"/>
    </inkml:context>
    <inkml:brush xml:id="br0">
      <inkml:brushProperty name="width" value="0.05" units="cm"/>
      <inkml:brushProperty name="height" value="0.05" units="cm"/>
      <inkml:brushProperty name="color" value="#FF0066"/>
    </inkml:brush>
  </inkml:definitions>
  <inkml:trace contextRef="#ctx0" brushRef="#br0">1 145 15475,'1'1'374,"-1"1"1,1 0-1,-1-1 0,0 1 0,1-1 0,-1 1 1,0 0-1,0-1 0,0 1 0,0 1 0,0 6 569,3 8-10,1-1 1,1-1-1,9 25 0,-11-35-884,-1 1 1,1-1-1,0 0 0,0 0 0,0-1 0,1 1 0,0-1 0,0 0 0,0 0 0,0 0 0,1 0 0,-1-1 1,9 5-1,-10-6-48,0-1 1,0 0 0,0 0-1,0 0 1,0 0 0,0-1 0,1 1-1,-1-1 1,0 0 0,0 0-1,1 0 1,-1 0 0,0-1 0,0 1-1,1-1 1,-1 0 0,0 0-1,0 0 1,0 0 0,0 0-1,0-1 1,0 0 0,0 1 0,-1-1-1,4-3 1,-1 1-7,1-1 0,-1 0 0,0-1 0,-1 1 1,1-1-1,-1 0 0,-1 0 0,1 0 0,-1-1 0,4-9 0,-3 3 4,0-1 0,-1 0 1,0 0-1,-2 0 0,1 0 0,-2-18 0,-1 1 117,-10-53 0,9 70 466,9 37 491,-4-18-998,0 0 0,1 0 0,-1 0-1,1 0 1,0 0 0,1-1 0,-1 0 0,1 0 0,0 0 0,0 0 0,0-1 0,0 0 0,1 0 0,6 3 0,-6-4-145,1 1 0,0-1 0,0 0 0,1 0 0,-1-1 0,0 0 0,0 0 1,1-1-1,-1 0 0,0 0 0,12-2 0,-15 1-309,0 0 1,0-1-1,0 1 0,0-1 1,0 0-1,0 0 0,0-1 1,-1 1-1,1-1 0,-1 1 1,0-1-1,0 0 0,0-1 1,0 1-1,3-6 0,10-14-1277</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5.099"/>
    </inkml:context>
    <inkml:brush xml:id="br0">
      <inkml:brushProperty name="width" value="0.05" units="cm"/>
      <inkml:brushProperty name="height" value="0.05" units="cm"/>
      <inkml:brushProperty name="color" value="#FF0066"/>
    </inkml:brush>
  </inkml:definitions>
  <inkml:trace contextRef="#ctx0" brushRef="#br0">0 311 15643,'34'21'2967,"-16"-11"-553,-1 1 0,29 23 0,-35-18-1844,-10-14-536,0 0-1,0-1 1,0 1-1,0 0 1,0-1 0,0 1-1,1-1 1,-1 1 0,1-1-1,-1 0 1,1 1-1,1 0 1,-3-2-31,1 0 0,-1 0 1,0 0-1,0 0 0,0 0 0,0 0 0,0 0 0,0 0 1,0 0-1,1 0 0,-1 0 0,0 0 0,0 0 0,0 0 1,0 0-1,0 0 0,0 0 0,1 0 0,-1 0 1,0 0-1,0 0 0,0 0 0,0 0 0,0 0 0,0-1 1,0 1-1,0 0 0,0 0 0,1 0 0,-1 0 0,0 0 1,0 0-1,0 0 0,0 0 0,0-1 0,0 1 0,0 0 1,0 0-1,0 0 0,0 0 0,0 0 0,0 0 0,0 0 1,0-1-1,0-8 77,-5-12-4,4 20-68,-13-48 42,-17-65-570,29 101 130,0 0 0,1 0 1,0 0-1,1 0 0,1-1 1,3-22-1,-2 29-195,0 0 1,0 0 0,1 0 0,0 0-1,0 0 1,1 1 0,-1 0-1,2 0 1,-1 0 0,0 0-1,1 0 1,0 1 0,10-8-1,5-3-1039</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5.489"/>
    </inkml:context>
    <inkml:brush xml:id="br0">
      <inkml:brushProperty name="width" value="0.05" units="cm"/>
      <inkml:brushProperty name="height" value="0.05" units="cm"/>
      <inkml:brushProperty name="color" value="#FF0066"/>
    </inkml:brush>
  </inkml:definitions>
  <inkml:trace contextRef="#ctx0" brushRef="#br0">1 247 8322,'4'4'585,"-1"-1"224,0 0 0,1-1 0,-1 1 0,0-1 0,1 0 0,5 3 0,-8-5-611,0 1 1,0-1-1,1 0 1,-1 0 0,0 1-1,1-1 1,-1 0-1,0 0 1,0 0-1,1-1 1,-1 1-1,0 0 1,1 0 0,-1-1-1,0 1 1,0-1-1,1 1 1,-1-1-1,0 1 1,0-1-1,0 0 1,0 1 0,0-1-1,0 0 1,2-2-1,4-5 342,1 0 0,-1-1 0,-1 0-1,0 0 1,0-1 0,-1 0 0,8-19-1,-8 16-328,-1-1-1,0 0 1,-1 0-1,0 0 1,1-24-1,-4 33-175,0 1 0,-1-1-1,0 1 1,1 0-1,-1-1 1,-1 1 0,1 0-1,-4-8 1,4 11-31,1 0-1,0 0 1,-1 0 0,1 0 0,-1 0 0,0 1-1,1-1 1,-1 0 0,0 0 0,1 1-1,-1-1 1,0 0 0,0 1 0,0-1 0,1 0-1,-1 1 1,0 0 0,0-1 0,0 1-1,0-1 1,0 1 0,0 0 0,0 0 0,0-1-1,0 1 1,0 0 0,0 0 0,0 0-1,0 0 1,0 0 0,0 1 0,0-1 0,0 0-1,0 0 1,0 1 0,0-1 0,0 0-1,0 1 1,0-1 0,0 1 0,0-1 0,0 1-1,0 0 1,0 0 0,-2 2 11,1-1-1,-1 0 1,1 1 0,0 0-1,0-1 1,0 1 0,0 0-1,0 0 1,1 0 0,-1 1-1,-1 3 1,-8 40 295,9-41-260,0 8 66,0 0 1,0 0-1,2 0 0,-1 0 1,2 1-1,0-1 0,1 0 0,4 20 1,-4-28-96,0 0 0,0-1 0,0 1-1,1-1 1,0 0 0,0 0 0,0 0 0,0 0 0,1-1 0,4 5 0,-4-6-45,-1 0 1,1 0 0,0 0-1,0-1 1,0 0-1,0 0 1,0 0-1,1 0 1,-1-1 0,0 1-1,1-1 1,-1 0-1,1-1 1,6 1-1,2-1-352,0 0 0,-1-1-1,1 0 1,0-1 0,19-6-1,63-25-2961,-90 31 3201,78-33-1574</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6.033"/>
    </inkml:context>
    <inkml:brush xml:id="br0">
      <inkml:brushProperty name="width" value="0.05" units="cm"/>
      <inkml:brushProperty name="height" value="0.05" units="cm"/>
      <inkml:brushProperty name="color" value="#FF0066"/>
    </inkml:brush>
  </inkml:definitions>
  <inkml:trace contextRef="#ctx0" brushRef="#br0">7 505 14963,'-6'-8'3991,"7"17"-359,3 8-2652,-3 93 1032,-1-68-1983,0-61-127,2 0 0,-1 0 1,2 0-1,1 0 0,0 1 1,10-25-1,-10 32 105,1-1 0,0 2-1,1-1 1,1 1 0,-1 0 0,2 0-1,-1 0 1,1 1 0,0 0 0,1 1-1,13-10 1,-19 16 25,-1 0 0,1 0 1,0 1-1,0-1 0,-1 1 0,1-1 0,0 1 0,0 0 1,0 0-1,0 1 0,1-1 0,-1 0 0,0 1 0,0 0 1,0 0-1,0 0 0,0 0 0,1 1 0,-1-1 1,4 2-1,-4-1 26,1 1 0,-1 0 0,1 0 0,-1 0 0,0 0 0,1 1 1,-1-1-1,0 1 0,-1 0 0,1 0 0,0 0 0,-1 0 0,0 0 0,0 1 1,3 5-1,-1 0 60,0 0 0,-1 0 1,2 12-1,-2-11-77,0 0 0,4 11 0,-6-20-41,-1-1 1,0 1-1,0-1 1,0 0 0,0 1-1,0-1 1,1 1-1,-1-1 1,0 0-1,0 1 1,1-1-1,-1 0 1,0 1 0,0-1-1,1 0 1,-1 0-1,0 1 1,1-1-1,-1 0 1,1 0-1,-1 0 1,0 1 0,1-1-1,4-6 8,-1-17-19,-1-77-131,6-53-131,-6 133 259,1 0 1,0 0 0,1 1 0,2-1 0,12-28 0,-15 41 54,0 0 1,0 0 0,1 0-1,0 1 1,0-1 0,1 1-1,-1 0 1,1 0 0,1 1-1,10-7 1,-14 10-7,0 0 0,1 0 0,-1 0 0,0 1 0,1 0-1,0-1 1,-1 1 0,1 1 0,0-1 0,-1 0 0,1 1 0,0 0 0,0 0 0,0 0 0,-1 0-1,1 1 1,0-1 0,0 1 0,-1 0 0,1 0 0,-1 1 0,1-1 0,-1 1 0,1-1-1,2 4 1,-1-2-8,0 0 0,-1 1 0,1 0 0,-1 0 0,0 0 0,0 1 1,-1-1-1,1 1 0,-1 0 0,0 0 0,0 0 0,-1 0 0,1 1 0,1 7 0,-3-8-120,1 0 1,-1 0-1,1 0 0,0 0 1,4 6-1,-6-10-14,1 0-1,-1 0 0,1 0 1,0 0-1,-1-1 0,1 1 0,0 0 1,0 0-1,-1-1 0,1 1 1,0-1-1,0 1 0,0-1 0,0 1 1,0-1-1,0 1 0,0-1 1,0 0-1,0 0 0,0 1 0,0-1 1,0 0-1,0 0 0,0 0 1,0 0-1,0 0 0,0 0 0,0 0 1,0-1-1,0 1 0,0 0 1,0-1-1,0 1 0,0 0 1,1-2-1,13-9-2443,7-9 822</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6.493"/>
    </inkml:context>
    <inkml:brush xml:id="br0">
      <inkml:brushProperty name="width" value="0.05" units="cm"/>
      <inkml:brushProperty name="height" value="0.05" units="cm"/>
      <inkml:brushProperty name="color" value="#FF0066"/>
    </inkml:brush>
  </inkml:definitions>
  <inkml:trace contextRef="#ctx0" brushRef="#br0">3 237 8882,'5'-8'4912,"9"-5"-2746,-9 8-1272,4-2-61,-2-1 0,1 0 0,-2-1 0,1 0 0,-1 0 0,10-20 0,-13 23-622,-1 1 1,0-1-1,-1 1 0,1-1 1,-1 0-1,0 0 0,0 1 1,-1-1-1,0 0 0,0 0 1,0 0-1,-1 0 0,1 0 1,-4-10-1,3 14-196,1 0 0,-1 0-1,0 0 1,0 0 0,0 0 0,0 1 0,0-1 0,0 0 0,0 1 0,0-1-1,-1 1 1,1-1 0,-1 1 0,1-1 0,-1 1 0,0 0 0,1 0-1,-1 0 1,0 0 0,0 0 0,0 0 0,-3-1 0,3 2-16,0 0-1,1 0 1,-1 0 0,0 0 0,1 1 0,-1-1 0,1 0-1,-1 1 1,0-1 0,1 1 0,-1 0 0,1-1 0,-1 1-1,1 0 1,0 0 0,-1 0 0,1 0 0,0 0-1,-1 0 1,1 0 0,0 0 0,0 1 0,0-1 0,0 0-1,0 1 1,0-1 0,1 1 0,-1-1 0,0 2 0,-3 6 35,1-1 0,0 1 0,1-1 1,0 1-1,0 0 0,1 0 1,0-1-1,0 1 0,1 0 0,0 0 1,2 15-1,-1-21-21,-1 0 1,1 0 0,0 0-1,0 0 1,0 0-1,0 0 1,1 0-1,-1 0 1,1 0-1,-1 0 1,1-1-1,0 1 1,0-1-1,0 1 1,1-1 0,-1 0-1,0 0 1,1 0-1,0 0 1,-1 0-1,1 0 1,0-1-1,0 1 1,0-1-1,0 0 1,0 0 0,0 0-1,0 0 1,0-1-1,1 1 1,-1-1-1,0 0 1,0 0-1,0 0 1,5-1-1,2 0-160,0-1-1,1 0 1,-1-1 0,0 0-1,0-1 1,-1 0-1,19-10 1,-16 6-831,0 0 0,-1 0 0,0-1 0,0 0 0,14-16 1,-9 3-1420,-9 1 1023</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6.873"/>
    </inkml:context>
    <inkml:brush xml:id="br0">
      <inkml:brushProperty name="width" value="0.05" units="cm"/>
      <inkml:brushProperty name="height" value="0.05" units="cm"/>
      <inkml:brushProperty name="color" value="#FF0066"/>
    </inkml:brush>
  </inkml:definitions>
  <inkml:trace contextRef="#ctx0" brushRef="#br0">1 122 9402,'2'-2'7166,"5"5"-4081,8 7-1799,-12-7-299,23 15 1074,67 52 623,-93-70-2684,0 0 1,0 0-1,0 0 1,0 0-1,0 0 1,0 1-1,1-1 1,-1 0-1,0 0 0,0 0 1,0 0-1,0 0 1,0 0-1,1 0 1,-1 0-1,0 0 1,0 0-1,0 0 0,0 1 1,1-1-1,-1 0 1,0 0-1,0 0 1,0 0-1,0 0 1,1 0-1,-1 0 0,0-1 1,0 1-1,0 0 1,0 0-1,1 0 1,-1 0-1,0 0 1,0 0-1,2-7 15,-5-18 6,2 15-20,1-7 3,0-1-1,1 1 1,0 0-1,2 0 1,0 1-1,1-1 1,7-20-1,-10 35 9,-1 1 1,1-1-1,0 1 0,-1 0 0,1-1 0,0 1 0,0 0 0,0-1 0,0 1 0,0 0 0,0 0 1,0 0-1,0 0 0,0 0 0,0 0 0,1 0 0,-1 0 0,0 1 0,1-1 0,-1 0 0,1 1 1,-1-1-1,1 1 0,-1 0 0,1-1 0,-1 1 0,3 0 0,-3 0 24,1 0-1,0 1 1,-1-1-1,1 1 1,0-1 0,-1 1-1,1-1 1,-1 1-1,1 0 1,-1 0 0,0 0-1,1 0 1,-1 0-1,0 0 1,1 0-1,-1 0 1,0 1 0,0-1-1,0 0 1,0 1-1,0-1 1,-1 1-1,1-1 1,1 4 0,5 13 130,-4-9-319,1 1 0,0-1-1,6 12 1,-9-21-32,-1 1 101,0-1 1,0 0-1,0 0 0,1 1 0,-1-1 0,0 0 0,0 0 1,0 0-1,0 1 0,0-1 0,1 0 0,-1 0 0,0 0 0,0 1 1,0-1-1,1 0 0,-1 0 0,0 0 0,0 0 0,0 0 1,1 0-1,-1 0 0,0 0 0,0 1 0,1-1 0,-1 0 1,0 0-1,0 0 0,1 0 0,-1 0 0,0 0 0,0 0 0,1 0 1,-1 0-1,0-1 0,0 1 0,1 0 0,-1 0 0,0 0 1,1 0-1,8-7-1295</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7.272"/>
    </inkml:context>
    <inkml:brush xml:id="br0">
      <inkml:brushProperty name="width" value="0.05" units="cm"/>
      <inkml:brushProperty name="height" value="0.05" units="cm"/>
      <inkml:brushProperty name="color" value="#FF0066"/>
    </inkml:brush>
  </inkml:definitions>
  <inkml:trace contextRef="#ctx0" brushRef="#br0">18 802 14299,'-12'32'1312,"7"-12"1145,8-7-337,24-20 113,11-13-49,21-28-255,13-18-401,27-32-704,1-10-296,1-8-592,-6 5-536,-16 11-1360,-1 5-1385,-24-3 1737</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7.797"/>
    </inkml:context>
    <inkml:brush xml:id="br0">
      <inkml:brushProperty name="width" value="0.05" units="cm"/>
      <inkml:brushProperty name="height" value="0.05" units="cm"/>
      <inkml:brushProperty name="color" value="#FF0066"/>
    </inkml:brush>
  </inkml:definitions>
  <inkml:trace contextRef="#ctx0" brushRef="#br0">0 254 13699,'43'45'7922,"-3"2"-4236,-21-22-3233,-1 0 1,-1 1-1,26 54 0,-42-77-446,0-2-3,0 0 0,-1 1 0,1-1 0,-1 1 0,1-1 0,-1 1-1,1-1 1,-1 1 0,0-1 0,0 1 0,1 0 0,-1-1 0,-1 4 0,1-5-4,0 0 0,0 0 0,0 0-1,-1 0 1,1 0 0,0 1 0,0-1 0,0 0 0,0 0 0,-1 0 0,1 0 0,0 0-1,0 0 1,0 0 0,-1 0 0,1 0 0,0 0 0,0 0 0,0 0 0,-1 0 0,1 0 0,0 0-1,0 0 1,0 0 0,-1 0 0,1 0 0,0 0 0,0 0 0,0-1 0,0 1 0,-1 0-1,1 0 1,0 0 0,0 0 0,0 0 0,0 0 0,-1-1 0,1 1 0,0 0 0,0 0 0,0 0-1,0 0 1,0-1 0,0 1 0,-8-9-51,8 9 49,-15-21-215,2 0 0,1-1-1,-18-41 1,-18-75-553,43 122 689,1 0-1,0 0 1,2-1-1,-1 1 1,2-1-1,1-25 1,0 37 90,0 0 1,1 0-1,0 0 1,0 0 0,0 0-1,1 1 1,-1-1-1,1 0 1,0 1 0,1-1-1,-1 1 1,1 0-1,0 0 1,0 0 0,0 0-1,0 0 1,1 1-1,-1-1 1,1 1-1,0 0 1,0 0 0,0 1-1,1-1 1,-1 1-1,9-4 1,-8 5 38,0-1-1,0 1 0,1 0 1,-1 0-1,0 1 1,0-1-1,1 1 1,-1 0-1,0 1 1,0-1-1,0 1 1,1 0-1,-1 0 1,0 1-1,0 0 1,0 0-1,-1 0 0,1 0 1,0 1-1,-1-1 1,1 1-1,-1 0 1,0 1-1,0-1 1,0 1-1,-1 0 1,1 0-1,-1 0 1,0 0-1,0 0 1,0 1-1,-1 0 1,1-1-1,-1 1 0,0 0 1,1 7-1,0 2-70,0 0 0,-1 1 0,-1-1 0,0 0 0,-1 1-1,-1-1 1,0 1 0,-1-1 0,0 0 0,-1 1 0,-1-1-1,0-1 1,-1 1 0,-1-1 0,-7 15 0,13-27-53,-1-1 1,1 1-1,0 0 0,-1 0 1,1-1-1,0 1 1,-1 0-1,1-1 1,-1 1-1,1-1 0,-1 1 1,1-1-1,-1 1 1,0-1-1,1 1 1,-1-1-1,0 1 1,1-1-1,-1 0 0,0 1 1,1-1-1,-1 0 1,0 1-1,0-1 1,1 0-1,-3 0 0,2 0-61,0-1 0,0 1-1,0-1 1,0 1-1,0-1 1,1 0 0,-1 1-1,0-1 1,0 0-1,0 0 1,1 1 0,-1-1-1,0 0 1,1 0-1,-1 0 1,0-1 0,-4-7-1059,1 0 0,1 0 0,-4-12 0,-7-32-991</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8.455"/>
    </inkml:context>
    <inkml:brush xml:id="br0">
      <inkml:brushProperty name="width" value="0.05" units="cm"/>
      <inkml:brushProperty name="height" value="0.05" units="cm"/>
      <inkml:brushProperty name="color" value="#FF0066"/>
    </inkml:brush>
  </inkml:definitions>
  <inkml:trace contextRef="#ctx0" brushRef="#br0">0 34 16844,'31'29'2830,"-1"2"0,37 50 0,-37-40-996,40 77-1,-36-42-1112,-24-52-532,1 0-1,21 35 1,-31-57-184,1 1 0,-1-1 0,1-1 0,-1 1 0,1 0 0,0 0 1,0 0-1,0-1 0,0 1 0,0-1 0,0 0 0,0 0 0,0 1 0,5 0 0,-7-2-4,1 0-1,0 0 0,-1 0 0,1 0 0,0 0 1,0 0-1,-1 0 0,1 0 0,0 0 0,0 0 1,-1 0-1,1-1 0,0 1 0,-1 0 0,1-1 0,0 1 1,-1 0-1,1-1 0,0 0 0,1 0-3,-1 0 0,0-1-1,0 1 1,0-1-1,0 1 1,-1-1 0,1 1-1,0-1 1,0 1 0,-1-1-1,1-2 1,3-20-158,-1 1 1,-2 0-1,0-1 0,-4-38 1,1 37-4,2 17 106,-2-25-272,4-35 0,-2 67 324,0 0 0,0 0-1,0-1 1,0 1-1,0 0 1,0 0-1,1-1 1,-1 1-1,0 0 1,1 0 0,-1 0-1,1 0 1,0 0-1,-1 0 1,1-1-1,0 1 1,0 1-1,-1-1 1,3-2 0,-2 3 3,1-1 0,-1 1 0,0 0 0,0-1 0,1 1 0,-1 0 0,1 0 0,-1 0 0,0 0 1,1 0-1,-1 0 0,0 1 0,1-1 0,-1 0 0,0 1 0,1-1 0,-1 1 0,2 0 0,7 4 36,0 1-1,0 0 1,0 0-1,0 1 1,-1 0-1,9 10 1,-11-10 44,0 0 1,1-1 0,0 1 0,1-2-1,-1 1 1,1-1 0,0 0-1,1-1 1,11 4 0,-18-7-64,0-1 0,0 1 0,0-1 0,0 0 0,0 0 0,0-1 1,0 1-1,0 0 0,-1-1 0,1 0 0,0 0 0,0 0 0,0 0 0,-1 0 1,1 0-1,-1-1 0,1 1 0,-1-1 0,1 0 0,3-3 0,3-4 0,0-1-1,0 0 1,9-14-1,-10 13-3,7-11-1,-8 12-78,0 0-1,1 0 1,17-17 0,-25 27 53,0 0 0,1-1 0,-1 1 0,1 0 0,-1 0 1,0-1-1,1 1 0,-1 0 0,1 0 0,-1 0 0,0 0 0,1-1 1,-1 1-1,1 0 0,-1 0 0,1 0 0,-1 0 0,1 0 1,-1 0-1,1 0 0,-1 0 0,0 0 0,1 0 0,-1 1 0,1-1 1,-1 0-1,1 0 0,-1 0 0,0 1 0,1-1 0,-1 0 1,1 0-1,-1 1 0,0-1 0,1 0 0,-1 0 0,0 1 0,1-1 1,-1 1-1,0-1 0,0 0 0,1 1 0,-1-1 0,0 1 1,0-1-1,0 0 0,0 1 0,1-1 0,-1 2 0,8 28-120,-6-19 99,-1-8 49,1 0-1,-1 0 1,1 0-1,-1 0 1,1 0-1,0 0 1,0-1-1,0 1 1,1-1-1,-1 1 1,0-1-1,1 0 1,0 0 0,0 0-1,-1 0 1,1 0-1,0-1 1,0 1-1,0-1 1,1 0-1,-1 0 1,0 0-1,5 0 1,-5 0 11,-1-1 0,1 0 1,0 0-1,0 0 0,-1 0 0,1-1 0,0 1 1,-1-1-1,1 1 0,0-1 0,-1 0 1,1 0-1,-1 0 0,0 0 0,1-1 0,-1 1 1,0-1-1,1 1 0,-1-1 0,0 0 1,0 0-1,-1 0 0,1 0 0,0 0 1,-1 0-1,1-1 0,-1 1 0,1 0 0,0-4 1,-1 3-3,0 1 1,0-1-1,0 1 1,-1-1-1,1 0 1,-1 0-1,1 1 1,-1-1-1,0 0 1,0 0-1,0 1 1,-1-1 0,1 0-1,-1 0 1,-1-3-1,1 2-4,-1 0 0,0 1 0,0-1 0,0 1 0,0-1 0,-1 1 0,1 0 1,-1 0-1,-5-4 0,-4-2-16,-1 0 1,0 1 0,0 1 0,-21-9 0,12 6-130,1 1-641,1-1 0,-32-20 0,52 30 672,-1 0 1,1 0 0,-1 0-1,1-1 1,-1 1 0,1 0 0,0-1-1,-1 1 1,1 0 0,0-1 0,-1 1-1,1-1 1,0 1 0,-1-1-1,1 1 1,0-1 0,0 1 0,-1 0-1,1-1 1,0 1 0,0-1 0,0 0-1,0 1 1,0-1 0,0 1-1,0-1 1,0 1 0,0-1 0,0 1-1,0-1 1,0 0 0,1 0-94,-1 0 0,1 0 0,0 1 0,-1-1 1,1 0-1,0 1 0,0-1 0,0 0 0,0 1 0,0-1 1,0 1-1,-1 0 0,1-1 0,0 1 0,0 0 0,2-1 1,22-2-1432</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50.583"/>
    </inkml:context>
    <inkml:brush xml:id="br0">
      <inkml:brushProperty name="width" value="0.05" units="cm"/>
      <inkml:brushProperty name="height" value="0.05" units="cm"/>
      <inkml:brushProperty name="color" value="#FF0066"/>
    </inkml:brush>
  </inkml:definitions>
  <inkml:trace contextRef="#ctx0" brushRef="#br0">23 195 11771,'-22'25'4882,"21"-25"-4824,1 0 1,0 0-1,0 0 0,0 0 1,0 0-1,0 1 0,0-1 1,0 0-1,0 0 0,1 0 0,-1 0 1,0 0-1,0 0 0,0 1 1,0-1-1,0 0 0,0 0 1,0 0-1,0 0 0,0 0 1,0 0-1,0 0 0,0 1 1,1-1-1,-1 0 0,0 0 1,0 0-1,0 0 0,0 0 1,0 0-1,0 0 0,0 0 1,1 0-1,-1 0 0,0 0 1,0 0-1,0 0 0,0 0 1,0 0-1,1 0 0,-1 0 1,0 0-1,0 0 0,0 0 1,0 0-1,0 0 0,0 0 1,1 0-1,-1 0 0,0 0 1,0 0-1,0 0 0,9 0 829,4-5-317,-1 0 0,1 0 0,-1-1 0,0-1 0,0 0 0,-1 0-1,13-13 1,17-9 236,-14 13-530,-18 11-257,0 1 1,-1-2-1,0 1 0,0-1 1,0-1-1,-1 1 1,7-9-1,-13 13-240,0 1 1,0-1-1,0 0 1,0 1-1,0-1 1,-1 0-1,1 0 1,-1 0-1,1 0 1,-1 1-1,0-1 1,0 0-1,0-3 1,0 5 19,0-1 0,0 0 1,0 0-1,0 1 0,0-1 0,0 0 1,-1 1-1,1-1 0,0 0 1,-1 1-1,1-1 0,0 1 0,-1-1 1,1 0-1,-1 1 0,1-1 0,0 1 1,-1-1-1,0 1 0,1-1 1,-1 1-1,1 0 0,-1-1 0,1 1 1,-1 0-1,0-1 0,1 1 0,-1 0 1,0 0-1,1-1 0,-1 1 0,0 0 1,0 0-1,1 0 0,-1 0 1,0 0-1,1 0 0,-2 0 0,-10 3-987</inkml:trace>
  <inkml:trace contextRef="#ctx0" brushRef="#br0" timeOffset="1">85 0 12491,'3'48'6623,"-1"-40"-6121,0 0-1,0 0 0,1-1 1,0 1-1,0 0 0,6 10 0,36 75 2370,3 6-1941,-47-97-1068,0-1 0,0 1-1,0-1 1,0 1 0,0-1-1,0 0 1,0 0 0,3 3 0,-4-4 77,1 0 1,-1 0 0,0 0 0,0 0 0,0 0 0,0 0-1,0 0 1,0 0 0,0 0 0,0 0 0,0 0-1,1 0 1,-1 0 0,0 0 0,0 0 0,0 0 0,0 0-1,0 0 1,0 0 0,0 0 0,0 0 0,0-1 0,1 1-1,-1 0 1,0 0 0,0 0 0,0 0 0,0 0 0,0 0-1,0 0 1,0 0 0,0 0 0,0 0 0,0 0-1,0 0 1,0-1 0,0 1 0,0 0 0,0 0 0,0 0-1,0 0 1,0 0 0,0 0 0,0 0 0,0 0 0,0-1-1,0 1 1,-1-13-3491,-1-3 2039</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8.823"/>
    </inkml:context>
    <inkml:brush xml:id="br0">
      <inkml:brushProperty name="width" value="0.05" units="cm"/>
      <inkml:brushProperty name="height" value="0.05" units="cm"/>
      <inkml:brushProperty name="color" value="#FF0066"/>
    </inkml:brush>
  </inkml:definitions>
  <inkml:trace contextRef="#ctx0" brushRef="#br0">92 1 13795,'0'0'135,"0"0"0,0 0 0,0 1 0,1-1 1,-1 0-1,0 0 0,0 1 0,0-1 0,0 0 0,0 0 0,0 1 0,0-1 0,0 0 1,0 0-1,0 1 0,0-1 0,0 0 0,0 0 0,0 1 0,0-1 0,0 0 0,0 0 1,0 1-1,0-1 0,0 0 0,0 0 0,0 0 0,0 1 0,0-1 0,-1 0 0,1 0 1,0 1-1,0-1 0,0 0 0,0 0 0,0 0 0,-1 1 0,-8 14 1836,7-12-1400,-27 41 2485,17-27-1906,1 0 1,-14 30-1,24-47-1135,1 1-1,0-1 1,-1 1 0,1 0-1,0-1 1,0 1 0,0-1 0,0 1-1,-1 0 1,1-1 0,0 1-1,0 0 1,0-1 0,0 1-1,0-1 1,1 1 0,-1 0 0,0-1-1,0 1 1,0 0 0,0-1-1,1 1 1,-1-1 0,0 1-1,1-1 1,-1 1 0,0-1 0,1 1-1,-1-1 1,1 1 0,-1-1-1,1 1 1,-1-1 0,1 0 0,-1 1-1,1-1 1,-1 0 0,1 1-1,-1-1 1,1 0 0,0 0-1,-1 1 1,1-1 0,-1 0 0,2 0-1,4 1-13,0 0-1,0-1 1,0 1-1,7-2 1,-1 1 31,0 0-26,2 0-4,1 1 0,-1 0 0,0 1 0,0 0 0,20 6 0,-33-7-2,0-1-1,0 0 0,0 1 0,0-1 0,-1 1 0,1-1 0,0 1 0,0-1 0,-1 1 0,1 0 0,0-1 0,0 1 0,-1 0 0,1 0 1,-1 0-1,1-1 0,-1 1 0,1 0 0,-1 0 0,0 0 0,1 0 0,-1 2 0,1-2-3,-1 1-1,0 0 1,0 0-1,0 0 1,-1 0 0,1 0-1,0-1 1,-1 1-1,1 0 1,-1 0 0,-1 2-1,0 0-178,0-1-1,0 0 1,0 1-1,0-1 1,0 0-1,-1 0 1,0 0-1,1 0 1,-1-1-1,0 1 1,-5 2-1,-5 0-1548,10-4 606</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9.270"/>
    </inkml:context>
    <inkml:brush xml:id="br0">
      <inkml:brushProperty name="width" value="0.05" units="cm"/>
      <inkml:brushProperty name="height" value="0.05" units="cm"/>
      <inkml:brushProperty name="color" value="#FF0066"/>
    </inkml:brush>
  </inkml:definitions>
  <inkml:trace contextRef="#ctx0" brushRef="#br0">8 0 21933,'-3'13'1064,"-2"1"728,5-9-2048,5 0-1608,1 6 1168</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19.747"/>
    </inkml:context>
    <inkml:brush xml:id="br0">
      <inkml:brushProperty name="width" value="0.05" units="cm"/>
      <inkml:brushProperty name="height" value="0.05" units="cm"/>
      <inkml:brushProperty name="color" value="#FF0066"/>
    </inkml:brush>
  </inkml:definitions>
  <inkml:trace contextRef="#ctx0" brushRef="#br0">38 259 17636,'-3'4'502,"-1"1"1,1-1-1,0 0 1,0 1 0,0 0-1,1-1 1,0 1-1,0 0 1,0 0-1,0 1 1,-1 9-1,0 3 462,2 0 0,0 22 0,1-22-696,1 39 531,10 60-1,-10-111-768,4 23 66,-5-27-90,0 0 1,1 0 0,0 0-1,-1-1 1,1 1-1,0 0 1,0 0-1,0-1 1,0 1-1,0-1 1,2 4-1,-2-5-5,-1 0-1,0 0 0,0 0 0,0 0 1,1 0-1,-1 0 0,0 0 0,0 0 1,1 0-1,-1 0 0,0 0 0,0 0 1,0 0-1,1 0 0,-1 0 0,0-1 1,0 1-1,0 0 0,1 0 0,-1 0 1,0 0-1,0 0 0,0 0 0,0 0 0,0-1 1,1 1-1,-1 0 0,0 0 0,0 0 1,0 0-1,0-1 0,0 1 0,0 0 1,0 0-1,1 0 0,-1-1 0,0 1 1,0 0-1,0 0 0,0 0 0,0-1 1,0 1-1,0 0 0,0 0 0,0-1 1,2-12-1,4-31-92,1 0 0,20-63 0,-23 94 74,1 1 0,0-1 0,1 1 1,0 1-1,0-1 0,2 1 0,-1 1 1,1-1-1,1 1 0,0 0 0,0 1 1,1 0-1,12-9 0,-17 16 34,-1-1-1,1 0 1,-1 1 0,1 0-1,0 0 1,0 0 0,0 1-1,0-1 1,0 1 0,7 0-1,-10 1 1,0 0 0,1 0 1,-1 0-1,0 0 0,0 1 0,0-1 0,0 1 0,0-1 0,0 1 1,0 0-1,0 0 0,0 0 0,0 0 0,-1 0 0,1 0 0,0 0 1,-1 1-1,1-1 0,0 0 0,-1 1 0,0 0 0,1-1 0,-1 1 1,0 0-1,0 0 0,0-1 0,1 5 0,3 7 127,-1 0 0,4 26 0,-6-25-86,1-1-1,7 21 0,-14-48-38,1-1 1,0 0-1,1 1 1,0-1-1,1 0 1,1 0-1,0 0 1,4-23-1,0 18-20,0-1-1,1 1 0,1 0 0,12-25 0,-13 33 5,1 0-1,0 0 1,1 1-1,1-1 0,0 2 1,0-1-1,17-15 1,-21 23 10,0 0 1,0 0-1,0 0 1,1 1-1,-1 0 1,1 0-1,0 0 1,9-3 0,-12 5-2,-1-1 1,1 1-1,0 0 1,-1-1-1,1 1 1,0 0 0,-1 0-1,1 0 1,0 0-1,-1 1 1,1-1-1,0 0 1,-1 1 0,1-1-1,0 1 1,-1 0-1,1-1 1,-1 1-1,1 0 1,-1 0 0,0 0-1,1 0 1,-1 0-1,0 0 1,1 0-1,-1 1 1,0-1 0,0 0-1,1 2 1,19 43 218,-15-33-151,0 0-1,0-1 1,16 23 0,-21-33-72,1 0-1,-1 0 0,1 0 1,-1-1-1,1 1 1,0-1-1,0 1 0,0-1 1,0 0-1,0 0 0,0 0 1,4 2-1,-4-3-17,-1 0 0,1 0 0,0 1 0,0-1 0,-1-1 0,1 1 0,0 0 0,-1 0 0,1-1 0,0 1 0,-1-1-1,1 1 1,0-1 0,-1 0 0,1 1 0,-1-1 0,3-2 0,1-1-492,0 0 0,0 0 0,0-1 0,-1 1 0,1-1 0,3-7 0,17-17-4915,-9 17 3532</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0.146"/>
    </inkml:context>
    <inkml:brush xml:id="br0">
      <inkml:brushProperty name="width" value="0.05" units="cm"/>
      <inkml:brushProperty name="height" value="0.05" units="cm"/>
      <inkml:brushProperty name="color" value="#FF0066"/>
    </inkml:brush>
  </inkml:definitions>
  <inkml:trace contextRef="#ctx0" brushRef="#br0">33 351 16860,'1'-9'1055,"0"0"0,1 0 1,0 0-1,0 0 0,1 0 1,5-11-1,1-6 127,20-80 1757,-27 94-2798,0-1 0,-1 0 0,0 1 0,-1-1-1,0 0 1,-4-18 0,4 29-144,-1-1 1,1 1-1,-1 0 0,0 0 0,1-1 0,-1 1 0,0 0 0,-1 0 0,1 0 1,0 0-1,-1 0 0,1 0 0,-1 1 0,-2-4 0,3 5-4,1-1-1,-1 1 1,0 0 0,0-1-1,1 1 1,-1 0 0,0 0-1,1-1 1,-1 1 0,0 0-1,0 0 1,1 0 0,-1 0-1,0 0 1,0 0 0,1 0-1,-1 0 1,-1 1 0,0-1-9,1 1 1,0-1 0,-1 1 0,1 0-1,0 0 1,0 0 0,0-1-1,-1 1 1,1 0 0,0 1-1,0-1 1,-1 2 0,-3 5-26,0-1 1,0 2 0,1-1-1,1 0 1,-1 1-1,1 0 1,1 0-1,-3 15 1,2-7 38,2-1 0,-1 1-1,2 0 1,2 18 0,-2-29 10,1-1-1,0 1 1,0-1-1,1 1 1,-1-1 0,1 0-1,1 1 1,-1-1-1,0 0 1,1 0 0,0-1-1,1 1 1,6 7-1,-7-9-79,0-1 0,0 1 0,0-1 0,0 0 0,1 0 0,-1 0 0,1 0 0,0-1 0,-1 0 0,1 1 0,0-1 0,0 0 0,0-1 0,-1 1 0,1-1 0,0 0 0,0 0 0,0 0 0,0 0 0,6-2 0,-5 1-437,1-1 0,0 0-1,-1 0 1,1 0 0,-1-1-1,0 1 1,0-1 0,0 0-1,0-1 1,-1 1 0,1-1-1,-1 0 1,6-7 0,15-15-1173</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0.668"/>
    </inkml:context>
    <inkml:brush xml:id="br0">
      <inkml:brushProperty name="width" value="0.05" units="cm"/>
      <inkml:brushProperty name="height" value="0.05" units="cm"/>
      <inkml:brushProperty name="color" value="#FF0066"/>
    </inkml:brush>
  </inkml:definitions>
  <inkml:trace contextRef="#ctx0" brushRef="#br0">0 249 17876,'11'9'1500,"-1"1"0,-1 0 0,0 0 0,10 17 0,-13-18-1192,-1-1 1,-1 2 0,0-1 0,0 0 0,-1 1 0,3 15 0,-3-18-150,-3-16-102,-1-19-33,0 9-32,1 0 0,4-36 1,-2 45 8,0 0-1,0 0 1,1 0 0,1 0 0,-1 1 0,2-1 0,5-9 0,-8 16 2,0 0 1,0 0-1,1 0 1,-1 0-1,1 0 1,0 1-1,0-1 1,0 1-1,0 0 1,0 0-1,5-3 1,-6 5-3,-1-1 0,1 0 0,-1 1 0,1-1 0,-1 1 0,1 0 0,0-1 0,-1 1 0,1 0 0,0 0 0,-1 0 0,1 0 0,-1 1 0,1-1 0,0 0 0,-1 1 0,1-1 0,-1 1 0,1-1 0,-1 1 0,1 0 0,-1 0 0,1-1 0,-1 1 0,0 0 0,1 0 0,-1 0 0,2 3 0,0 0 5,0 0 1,-1-1 0,0 2 0,1-1 0,-1 0 0,-1 0-1,1 1 1,-1-1 0,2 9 0,1 7 33,-1 20 1,0-13-1,6 36 511,-10-83-346,1 1 1,1-1 0,1 0-1,4-21 1,-1 2-97,-4 36-98,14-91 133,-13 86-136,0-1 0,1 1 1,0 0-1,0 0 0,1 0 1,0 0-1,0 1 0,10-12 1,-13 17-8,0 1 1,0-1 0,1 1-1,-1-1 1,1 1 0,-1 0-1,1-1 1,0 1-1,0 0 1,-1 0 0,1 0-1,0 1 1,0-1 0,0 0-1,0 1 1,0-1 0,0 1-1,0-1 1,0 1-1,0 0 1,0 0 0,0 0-1,0 0 1,0 0 0,0 1-1,0-1 1,0 0 0,0 1-1,0 0 1,0-1 0,0 1-1,0 0 1,-1 0-1,4 2 1,4 3 5,-1 1 1,0 1-1,0 0 0,0 0 0,8 11 0,-2-2 15,-11-13-40,1 0 1,0 0-1,0 0 0,1 0 0,-1-1 0,7 4 0,-10-7-110,0 1 0,0-1 0,0 1 0,0-1 0,0 0 0,0 1 0,0-1 0,0 0 0,0 0 0,0 0 0,0 0 0,0 0 0,0 0 0,0 0 1,0 0-1,0 0 0,0 0 0,0-1 0,0 1 0,0 0 0,0-1 0,0 1 0,-1-1 0,1 1 0,0-1 0,0 1 0,0-1 0,0 0 0,-1 1 0,1-1 0,0 0 0,0 0 0,-1 0 0,1 1 0,-1-1 0,1 0 0,-1 0 1,1 0-1,0-2 0,4-17-3734,-3 11 2724,4-10-293</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1.127"/>
    </inkml:context>
    <inkml:brush xml:id="br0">
      <inkml:brushProperty name="width" value="0.05" units="cm"/>
      <inkml:brushProperty name="height" value="0.05" units="cm"/>
      <inkml:brushProperty name="color" value="#FF0066"/>
    </inkml:brush>
  </inkml:definitions>
  <inkml:trace contextRef="#ctx0" brushRef="#br0">1 0 13459,'2'14'1147,"0"0"-1,1 0 1,0 0 0,1-1 0,1 1-1,8 16 1,-3-11 222,1 0 1,1-1-1,20 24 0,-20-28-1044,0 1 0,0 1 0,-2 0-1,0 1 1,-1 0 0,0 0 0,-2 1 0,11 36-1,-4 0-268,-17-66-141,1 0-1,1 1 0,-1-24 0,1 5-85,-1 10 89,-2-81-246,4 87 288,1 1-1,1 0 0,0 0 1,0 0-1,8-20 0,-9 30 43,0 0-1,0 0 0,0 1 1,1-1-1,0 0 1,-1 1-1,1-1 1,0 1-1,0 0 0,0-1 1,0 1-1,1 0 1,-1 0-1,0 1 1,1-1-1,0 0 0,4-1 1,-4 2 20,0 0-1,-1 1 1,1-1 0,0 1 0,-1 0-1,1 0 1,0 0 0,-1 0 0,1 0-1,0 0 1,-1 1 0,1-1 0,0 1 0,-1 0-1,1 0 1,-1 0 0,1 0 0,-1 0-1,0 1 1,4 1 0,-1 2 49,-1-1 0,1 0-1,-1 1 1,1 0 0,-2 0 0,1 0 0,0 1 0,-1-1 0,0 1-1,0 0 1,-1-1 0,0 2 0,0-1 0,0 0 0,0 0 0,0 11-1,1 6 103,-2 0 0,-1 0-1,-3 31 1,3-43-204,-1 0 1,0 0-1,-1 0 0,-1-1 1,0 1-1,-4 10 0,7-20-35,0 0 0,-1-1 1,1 1-1,-1 0 0,1-1 0,0 1 0,-1 0 0,1-1 0,-1 1 0,1 0 0,-1-1 1,0 1-1,1-1 0,-1 1 0,0-1 0,1 1 0,-1-1 0,0 0 0,1 1 0,-1-1 1,0 0-1,0 1 0,1-1 0,-1 0 0,0 0 0,0 0 0,0 0 0,1 0 0,-1 0 1,0 0-1,0 0 0,0 0 0,1 0 0,-1 0 0,0 0 0,0-1 0,0 1 0,1 0 0,-1-1 1,-1 0-1,-1 0-365,1-1 0,-1 0-1,0 0 1,1-1 0,-1 1 0,1-1 0,0 1 0,-3-5 0,1 1-323,1 0 0,0 0 0,-4-10 1,-5-29-1360</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1.542"/>
    </inkml:context>
    <inkml:brush xml:id="br0">
      <inkml:brushProperty name="width" value="0.05" units="cm"/>
      <inkml:brushProperty name="height" value="0.05" units="cm"/>
      <inkml:brushProperty name="color" value="#FF0066"/>
    </inkml:brush>
  </inkml:definitions>
  <inkml:trace contextRef="#ctx0" brushRef="#br0">0 337 11658,'39'13'5302,"-6"-2"-265,36 17 0,-66-26-4864,1 0 1,-1 0 0,1 0-1,-1 1 1,0-1-1,0 1 1,0 0 0,3 4-1,-5-6-151,0 1 0,0-1-1,0 1 1,0 0-1,0-1 1,0 1 0,-1 0-1,1-1 1,-1 1 0,1 0-1,-1 0 1,1 0-1,-1 0 1,0-1 0,0 1-1,0 0 1,0 0 0,0 0-1,-1 3 1,1-5-19,0 0-1,-1 0 1,1 1 0,0-1-1,0 0 1,0 1 0,0-1-1,0 0 1,0 0 0,-1 1-1,1-1 1,0 0 0,0 1-1,0-1 1,-1 0 0,1 0-1,0 0 1,0 1 0,-1-1 0,1 0-1,0 0 1,0 0 0,-1 0-1,1 0 1,0 1 0,0-1-1,-1 0 1,1 0 0,0 0-1,-1 0 1,1 0 0,0 0-1,-1 0 1,1 0 0,0 0-1,-1 0 1,1 0 0,0 0 0,-1 0-1,1 0 1,0 0 0,0-1-1,-1 1 1,1 0 0,0 0-1,-1 0 1,1 0 0,0-1-1,0 1 1,-1 0 0,-12-12 57,2 0-49,1-1-1,1 0 0,-1-1 1,2 0-1,0 0 1,1-1-1,-8-21 0,11 24-51,1 0-1,1 0 0,0 0 0,0 0 0,1 0 0,1 0 0,0 0 0,0 0 1,1 0-1,5-21 0,-2 13-280,14-49-1643,-1 27-2542,-7 27 1796,5 1 819</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2.748"/>
    </inkml:context>
    <inkml:brush xml:id="br0">
      <inkml:brushProperty name="width" value="0.05" units="cm"/>
      <inkml:brushProperty name="height" value="0.05" units="cm"/>
      <inkml:brushProperty name="color" value="#FF0066"/>
    </inkml:brush>
  </inkml:definitions>
  <inkml:trace contextRef="#ctx0" brushRef="#br0">94 1213 14971,'-20'24'5804,"-4"17"-2588,15-23-2311,2-7-666,2 1 0,-1 1 0,1-1-1,1 1 1,1 0 0,-1 0 0,2 0 0,0 0 0,0 27-1,5-17-196,-3-23-44,1 1 1,-1 0-1,0-1 1,0 1-1,0-1 1,1 0-1,-1 1 1,0-1-1,0 1 1,1-1-1,-1 1 1,0-1-1,1 0 1,-1 1-1,0-1 1,1 0 0,-1 1-1,1-1 1,-1 0-1,1 1 1,-1-1-1,1 0 1,-1 0-1,1 0 1,-1 1-1,1-1 1,-1 0-1,1 0 1,-1 0-1,1 0 1,-1 0-1,1 0 1,-1 0 0,1 0-1,-1 0 1,2-1-1,-1 1-5,0 0 0,-1-1-1,1 0 1,0 1 0,0-1 0,0 1-1,-1-1 1,1 0 0,0 0-1,-1 1 1,1-1 0,-1 0 0,1 0-1,-1 0 1,1 0 0,-1 1 0,1-1-1,-1-2 1,6-19-153,-6 17 115,5-15-277,1 1 0,14-33-1,-9 24 31,-9 24 264,-1 0 0,0 0 0,0 0 0,0-1 0,-1 1 0,0 0 0,0-8 0,1 15 32,-1-1 0,1 0 0,-1 1 0,1-1 0,0 1 0,0-1 0,0 0 0,0 0 0,0 0 0,0 1 0,1-1 0,-1 0 0,1-1 0,-1 1-1,1 0 1,0 0 0,0-1 0,-1 1 0,1-1 0,1 1 0,-1-1 0,0 0 0,0 0 0,0 0 0,1 0 0,-1 0 0,0 0 0,1-1 0,-1 1-1,1-1 1,-1 0 0,0 0 0,1 0 0,-1 0 0,1 0 0,-1 0 0,1 0 0,3-2 0,-3 1 16,-1 1 1,1-1 0,-1 0-1,1 0 1,-1 0-1,1-1 1,-1 1-1,0 0 1,0-1 0,0 0-1,0 1 1,0-1-1,0 0 1,3-3 0,-3 1 21,1-1-1,-1 1 1,0 0 0,0-1 0,0 1 0,0-1 0,1-7 0,0-6 95,-1 0 1,0-1 0,-2-23-1,0 29-87,0-10 22,-1 1 1,-2-1-1,-5-26 0,5 34-46,3 15-21,0 0 0,0 0 0,1 0 1,-1 1-1,0-1 0,0 0 0,1 0 0,-1 0 1,0 0-1,1 0 0,-1 0 0,0 0 0,1 0 1,-1 0-1,0 1 0,1-1 0,-1 0 0,0-1 1,0 1-1,1 0 0,-1 0 0,0 0 0,1 0 1,-1 0-1,0 0 0,1 0 0,-1 0 0,0 0 1,1-1-1,-1 1 0,0 0 0,1 0 0,4-12 122,-4 9-91,-1 0 0,1 0 0,-1-1 0,0 1-1,0 0 1,-1-4 0,1 6-29,0 1-1,-1-1 1,1 0-1,-1 1 1,1-1 0,-1 1-1,1-1 1,-1 1-1,1-1 1,-1 1-1,0-1 1,1 1-1,-1-1 1,0 1 0,1 0-1,-1 0 1,0-1-1,0 1 1,-1 0-1,-20-5 72,10 3-40,11 1-33,0 1-1,0-1 1,0 1 0,-1-1-1,1 0 1,0 1-1,0-1 1,0 0 0,0 0-1,0 0 1,-1-2 0,2-2-9,9 5-1,8-1 118,-15 1-78,-1 0 1,0 0-1,1 0 1,-1 0-1,0 0 0,0 0 1,1 0-1,-1 0 1,0 0-1,0 0 1,1 1-1,-1-1 1,0 1-1,0-1 1,0 1-1,1-1 1,-1 1-1,0 0 1,0-1-1,0 1 1,0 0-1,0 0 1,0 0-1,0 0 1,-1 0-1,2 1 1,17 18 224,-12-13-114,1 1 1,7 11 0,-14-17-128,-1-1 1,0 1 0,1 0 0,-1-1 0,0 1-1,0-1 1,0 1 0,0 0 0,0-1 0,0 1-1,0 0 1,-1-1 0,1 1 0,0-1-1,-1 1 1,-1 2 0,-1 11 84,2 22-112,2-35 8,-1 1 0,0 0 0,1-1-1,-1 1 1,1-1 0,0 1 0,-1-1-1,1 1 1,1-1 0,-1 0-1,2 4 1,-2-6 1,-1 1 1,0-1-1,0 0 0,0 0 1,0 0-1,0 1 0,0-1 1,1 0-1,-1 0 0,0 0 1,0 0-1,0 1 0,1-1 1,-1 0-1,0 0 0,0 0 1,0 0-1,1 0 0,-1 0 1,0 0-1,0 0 0,0 0 1,1 0-1,-1 0 0,0 1 1,0-1-1,1 0 0,-1-1 1,0 1-1,0 0 0,1 0 0,-1 0 1,0 0-1,0 0 0,0 0 1,1 0-1,-1 0 0,0 0 1,0 0-1,0 0 0,1-1 1,-1 1-1,0 0 0,0 0 1,0 0-1,0 0 0,1-1 1,-1 1-1,0 0 0,0 0 1,0 0-1,0-1 0,0 1 1,0 0-1,0 0 0,1-1 1,-1 1-1,0 0 0,0 0 1,0 0-1,0-1 0,0 1 1,0 0-1,0 0 0,0-1 1,0 1-1,2-23 36,-2 19-34,13-278-463,-13 280 448,0-1 0,0 1-1,0-1 1,0 1 0,1-1-1,-1 1 1,1-1-1,1-2 1,-2 4 9,0 1 0,1 0 0,-1 0 0,0-1 0,0 1 1,0 0-1,1-1 0,-1 1 0,0 0 0,0 0 0,1-1 0,-1 1 0,0 0 0,1 0 0,-1 0 0,0 0 0,1-1 0,-1 1 1,0 0-1,1 0 0,-1 0 0,0 0 0,1 0 0,0 0-1,0 0 1,0 1-1,0-1 0,0 0 1,0 1-1,0-1 1,0 0-1,-1 1 0,1-1 1,0 1-1,0-1 1,-1 1-1,2 1 0,8 7-9,-1-1 60,0 0 1,0-1 0,1 0 0,0 0 0,13 6-1,-20-12-22,0 1 0,-1-1 1,1-1-1,0 1 0,0 0 0,0-1 0,0 1 0,0-1 0,0 0 0,0 0 0,0 0 0,-1 0 0,1-1 0,0 1 0,0-1 0,0 0 0,0 1 1,0-1-1,-1-1 0,1 1 0,0 0 0,-1-1 0,1 1 0,-1-1 0,0 0 0,1 0 0,1-2 0,0-1 13,0 1 1,0-1-1,-1 0 0,0 0 0,0-1 1,0 1-1,-1-1 0,1 1 0,-1-1 1,-1 0-1,1 0 0,0-6 0,1-9 21,-1 0 0,-1-24 0,-1 29-53,-1-1 0,-1 1 1,0 0-1,-1 0 1,-1 0-1,-1 0 0,0 1 1,-1 0-1,0 0 1,-2 0-1,1 1 0,-2 0 1,0 1-1,-15-18 1,9 16-29,10 13-1,8 10-4,16 29 56,2-1 0,38 49 1,-49-72 81,1 0 1,0-1 0,1 0-1,0-1 1,1 0 0,20 13 0,-28-21-86,0 0 0,1 0 0,-1 0-1,1-1 1,-1 0 0,1 0 0,0 0 0,-1-1 0,1 0 0,0 0 0,0 0 0,0-1 0,0 0 0,0 0 0,0 0 0,0-1 0,0 0 0,0 0 0,0-1 0,0 1 0,8-5 0,-6 2-24,1-1 0,-1-1 0,-1 0 0,1 0 1,-1 0-1,0-1 0,-1 0 0,10-12 0,0-4-4,23-43 0,-25 38-31,-1 0-1,18-59 1,-25 67-36,-2-1 1,0 0-1,-1 1 0,-2-1 1,0-32-1,-4 7-489,-2-64-3302,6 31 1901</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29.411"/>
    </inkml:context>
    <inkml:brush xml:id="br0">
      <inkml:brushProperty name="width" value="0.05" units="cm"/>
      <inkml:brushProperty name="height" value="0.05" units="cm"/>
      <inkml:brushProperty name="color" value="#FF0066"/>
    </inkml:brush>
  </inkml:definitions>
  <inkml:trace contextRef="#ctx0" brushRef="#br0">168 1059 18676,'189'-5'2748,"0"-15"-1600,-119 11-604,3 0 102,0-3-1,135-42 1,-189 47-525,-1-1 0,0 0-1,-1-1 1,0-1 0,0-1-1,-1-1 1,0 0-1,-1-1 1,-1 0 0,0-1-1,-1-1 1,19-27 0,-20 22 60,-1-1-1,-1 0 1,-1 0 0,10-38 0,-14 45-91,-1 0 0,-1-1 0,-1 0 1,0 0-1,0-24 0,-2 28-46,-2-1-1,1 1 1,-1-1-1,-1 1 1,0 0-1,0 0 1,-10-20-1,0 7-29,-1 1-1,0 1 0,-2 1 0,-1 0 1,0 0-1,-1 2 0,-1 1 0,-24-18 0,-10-4-8,-2 3 0,-63-32 0,102 60-7,0 0 0,0 2 1,-1 0-1,0 0 0,0 2 1,-1 0-1,0 1 0,0 1 0,0 1 1,-32-1-1,18 5 5,0 1 1,-62 15-1,42-4-8,-49 21 0,87-29 0,0 0 0,1 0-1,-1 2 1,2-1 0,-1 2 0,1-1-1,0 2 1,1 0 0,0 0 0,1 1-1,0 0 1,0 0 0,2 2 0,-10 15-1,5-6-11,-49 93 3,52-94 22,2-1 0,0 2-1,-9 39 1,10-21 29,1 1 0,3-1 0,1 1 0,1 0 0,8 61 0,-5-90 39,1-1 0,-1 1 0,2-1 0,0 0 0,0 0 0,1 0 0,0 0 0,1-1 0,8 12 0,-8-15 2,0 0 1,0 0-1,1 0 1,0-1-1,0 0 1,0-1-1,1 1 1,-1-1-1,1-1 1,1 0-1,-1 0 1,13 4-1,-3-3 59,1-1-1,-1-1 1,1-1-1,0 0 0,0-1 1,19-2-1,112-18 429,-90 6-1718,70-26 0,-124 37 826,-2 0-232,1 1-1,-1 0 1,1 0 0,9 0 0,-12 1 301,1 0 0,0 0 0,0 1 0,0 0-1,0-1 1,4 3 0,-7-3 254</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32.117"/>
    </inkml:context>
    <inkml:brush xml:id="br0">
      <inkml:brushProperty name="width" value="0.05" units="cm"/>
      <inkml:brushProperty name="height" value="0.05" units="cm"/>
      <inkml:brushProperty name="color" value="#FF0066"/>
    </inkml:brush>
  </inkml:definitions>
  <inkml:trace contextRef="#ctx0" brushRef="#br0">31 516 9634,'2'-35'3379,"10"-59"-1,-6 60-2640,2-60 1,-9 56-158,-6-47 1,4 64-343,-2 0 0,1 1 0,-15-35 0,10 39 105,5 13-135,1 10 17,1 14-95,1 1 0,1 0 0,0 0 0,2-1 0,1 1 0,0-1 0,2 1 0,0-1 0,1-1 0,2 1 0,0-1 0,18 33 0,-23-48-93,0 1 1,1-1-1,0 0 1,0 0-1,0-1 1,0 1-1,1-1 1,-1 0-1,8 5 1,-9-8-23,0 1 0,0-1 0,0 0-1,0 0 1,0 0 0,0 0 0,1-1 0,-1 1 0,0-1 0,0 0 0,1 0 0,-1 0-1,0 0 1,0 0 0,0-1 0,1 1 0,-1-1 0,0 0 0,5-2 0,1-2-1,0 1 0,0-2-1,0 1 1,-1-1 0,0 0 0,-1-1 0,1 0 0,-1 0 0,7-9 0,-3 2-24,0-1-1,-1 0 0,-1 0 1,9-21-1,-16 33-10,0 0 0,-1 0 0,0-1 0,1 1 0,-1-1 0,-1 1-1,1-1 1,0 1 0,-1-1 0,0 1 0,0-1 0,0 1 0,0-1 0,0 1 0,-1-1 0,0 1 0,-1-5 0,2 7 9,0 1 0,0-1 1,0 1-1,-1 0 1,1-1-1,0 1 0,0-1 1,0 1-1,-1-1 1,1 1-1,0 0 1,-1-1-1,1 1 0,0 0 1,-1-1-1,1 1 1,0 0-1,-1 0 0,1-1 1,-1 1-1,1 0 1,-1 0-1,1 0 1,0-1-1,-1 1 0,1 0 1,-1 0-1,1 0 1,-1 0-1,1 0 0,-1 0 1,1 0-1,-1 0 1,1 0-1,-1 0 1,1 0-1,-1 0 0,1 1 1,-1-1-1,1 0 1,0 0-1,-1 0 0,1 1 1,-1-1-1,1 0 1,0 0-1,-1 1 1,1-1-1,0 0 0,-1 1 1,1-1-1,0 0 1,-1 1-1,-1 2-31,0-1 0,0 1 0,0-1 0,0 1 0,1 0 0,-3 5 0,2-2 31,0-1 1,1 1-1,-1 0 1,1 0-1,0 0 1,1 0-1,0 0 0,0 0 1,0 0-1,0 0 1,1 0-1,2 7 1,-3-10 16,1-1 0,0 1 0,1 0 0,-1 0 0,0-1 0,1 1 0,0-1 0,-1 1 0,1-1 0,0 0 0,0 0 1,0 0-1,1 0 0,-1 0 0,0 0 0,1 0 0,-1-1 0,1 1 0,0-1 0,-1 0 0,1 0 0,0 0 0,0 0 0,0 0 1,0-1-1,3 1 0,-2 0 13,0-1 1,0 0-1,-1 0 1,1 0 0,0 0-1,0-1 1,-1 1-1,1-1 1,0 0 0,-1 0-1,1-1 1,-1 1-1,1-1 1,-1 1 0,1-1-1,-1 0 1,0 0-1,0-1 1,0 1 0,0-1-1,-1 1 1,1-1-1,-1 0 1,1 0-1,-1 0 1,0 0 0,0-1-1,-1 1 1,3-5-1,-2 2-5,0 0 0,0 0-1,0 0 1,-1 0 0,0-1-1,0 1 1,-1 0 0,0 0-1,0-1 1,0 1 0,-1 0-1,0 0 1,0-1 0,0 1-1,-1 0 1,0 0 0,-3-6-1,2 6-29,-1 0 0,1 1 0,-1-1-1,0 1 1,0 0 0,-1 1 0,0-1 0,0 1-1,0 0 1,0 0 0,-1 0 0,1 1 0,-7-4-1,8 5-123,0 1-1,-1-1 1,1 1-1,0-1 1,-1 1-1,1 0 0,-1 1 1,0-1-1,1 1 1,-1 0-1,1 0 1,-1 0-1,1 1 1,-1 0-1,1 0 0,-1 0 1,1 0-1,-1 1 1,-4 2-1,7-3-64,1 0 0,-1 0 0,0 0 0,1 1 0,-1-1-1,1 0 1,-3 4 0,4-5 25,-1 1 0,1-1-1,0 1 1,-1 0 0,1-1 0,0 1-1,-1 0 1,1-1 0,0 1 0,0-1-1,-1 1 1,1 0 0,0-1 0,0 1-1,0 0 1,0 0 0,0-1 0,0 1-1,0 0 1,0-1 0,0 1-1,0 0 1,1-1 0,-1 1 0,0 0-1,1 0 1,9 10-1730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3:51.866"/>
    </inkml:context>
    <inkml:brush xml:id="br0">
      <inkml:brushProperty name="width" value="0.05" units="cm"/>
      <inkml:brushProperty name="height" value="0.05" units="cm"/>
      <inkml:brushProperty name="color" value="#FF0066"/>
    </inkml:brush>
  </inkml:definitions>
  <inkml:trace contextRef="#ctx0" brushRef="#br0">305 39 9202,'-3'-3'381,"0"0"0,0-1 0,-1 1 0,1 0 0,-1 1 0,0-1 0,1 1 0,-1-1 0,-1 1 1,1 0-1,0 1 0,0-1 0,-6-1 0,4 2-51,0 0-1,0 1 1,-1-1 0,1 1 0,0 1-1,0-1 1,0 1 0,0 0 0,-9 3-1,4-1-165,1 1-1,0 1 0,0 0 0,0 0 0,1 1 0,0 0 1,0 1-1,0 0 0,1 1 0,0-1 0,0 1 0,1 1 1,0-1-1,0 2 0,1-1 0,1 0 0,-1 1 0,2 0 1,-1 0-1,1 1 0,1-1 0,0 1 0,0 0 0,1 0 1,-1 12-1,2-1 54,1 0 0,1 0 0,1 0 0,7 33 0,3-8 72,16 45 0,-25-83-216,0 0-1,1-1 1,0 1 0,1-1 0,0 1 0,0-2-1,1 1 1,0 0 0,0-1 0,9 8 0,-9-11 11,0 1 0,0-1 1,1 0-1,0 0 0,0-1 1,0 0-1,0 0 1,1-1-1,-1 1 0,1-2 1,-1 1-1,14 0 0,1 0 53,1-2-1,0 0 1,-1-2-1,1 0 0,-1-2 1,0 0-1,0-2 1,30-11-1,-39 12-79,1-1 1,-1-1-1,0 0 0,-1-1 0,1 0 1,-2-1-1,1 0 0,-1-1 1,-1 0-1,1-1 0,-2 0 1,0 0-1,14-24 0,-16 24 32,3-7 49,0 0-1,-2 0 1,11-32-1,-17 45-120,-1-1-1,0 0 0,0 1 0,0-1 0,-1 0 0,0 0 0,0 0 0,0 1 1,-1-1-1,0 0 0,0 0 0,0 1 0,-1-1 0,0 1 0,0-1 1,0 1-1,-5-7 0,-8-13 12,-1 0 0,-1 2 1,-23-26-1,32 42-27,1 1-1,-1 0 1,0 0-1,-1 1 1,1 0-1,-1 1 1,0 0-1,0 0 1,-16-4-1,-7 0 10,-50-5-1,77 13-9,-34-4-51,18 2-1633,-31-6 1,43 6-293,4 1 489</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32.630"/>
    </inkml:context>
    <inkml:brush xml:id="br0">
      <inkml:brushProperty name="width" value="0.05" units="cm"/>
      <inkml:brushProperty name="height" value="0.05" units="cm"/>
      <inkml:brushProperty name="color" value="#FF0066"/>
    </inkml:brush>
  </inkml:definitions>
  <inkml:trace contextRef="#ctx0" brushRef="#br0">0 206 11883,'4'13'5520,"10"6"-3020,-8-12-1721,-4-3-650,1-1 0,-1 0 0,1 1 0,0-1 1,0-1-1,0 1 0,0 0 0,0-1 0,1 0 1,-1 1-1,1-1 0,5 2 0,-6-4-122,-1 1 0,1-1 0,-1 1-1,1-1 1,-1 0 0,1 0 0,-1 0 0,1 0 0,-1-1-1,1 1 1,-1-1 0,1 1 0,-1-1 0,1 0 0,-1 0-1,0 0 1,0 0 0,1-1 0,-1 1 0,0 0 0,0-1-1,1-1 1,2-1-10,-1-1 0,-1 1 1,1 0-1,-1-1 0,0 0 0,0 0 0,2-6 0,-2 6-21,0 0 0,0 0 0,0 0 0,0 1 0,1-1 0,6-6 0,-10 11 15,0 0 0,0 0 0,1 0 0,-1-1 0,0 1 0,1 0 0,-1 0 0,0 0 0,1 0 0,-1 0 0,0 0 0,0 0 0,1 0 0,-1 0 0,0 0 0,1 0 0,-1 0 0,0 0 0,1 0 0,-1 0 0,0 0 0,1 0 0,-1 0 0,0 1 0,0-1 0,1 0 0,-1 0 0,0 0 0,1 0 0,-1 1 0,0-1 0,0 0 0,0 0 0,1 1 0,-1-1 0,0 0 0,0 0 0,0 1 0,1-1 0,8 17-145,-4-8 123,-4-8 28,0 0 0,0 0 0,1 1 0,-1-1 0,0-1 0,0 1 0,1 0 0,-1 0 0,0 0 0,1-1 0,-1 1 0,1-1-1,-1 1 1,1-1 0,-1 1 0,1-1 0,-1 0 0,4 0 0,-2 0 7,0 0 1,-1-1-1,1 0 0,0 1 0,-1-1 1,1 0-1,-1 0 0,1-1 0,-1 1 1,3-2-1,1-1 53,-1 0-1,1-1 1,-1 1 0,0-1 0,0 0-1,-1-1 1,7-9 0,-9 13-22,-1-1 0,0 0 0,1 0 0,-1 1 0,0-1 0,0 0 1,0 0-1,-1 0 0,1 0 0,-1 0 0,0 0 0,0-1 0,0 1 0,0 0 0,0 0 1,-1 0-1,1 0 0,-1 0 0,0 0 0,0 0 0,0 0 0,0 1 0,0-1 1,-3-4-1,-2 0-14,1-1 1,-1 1-1,0 1 0,-1-1 1,1 1-1,-1 0 1,-9-5-1,9 6-310,-1 1 1,1 0-1,-1 0 0,1 1 0,-1 0 0,0 0 0,-10-1 0,13 2-2187,7 1 1402,12 3-24</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33.051"/>
    </inkml:context>
    <inkml:brush xml:id="br0">
      <inkml:brushProperty name="width" value="0.05" units="cm"/>
      <inkml:brushProperty name="height" value="0.05" units="cm"/>
      <inkml:brushProperty name="color" value="#FF0066"/>
    </inkml:brush>
  </inkml:definitions>
  <inkml:trace contextRef="#ctx0" brushRef="#br0">18 1 13563,'-7'15'1088,"0"6"793,3 4-209,6 4-272,3 3-176,6-1-399,3 1-193,2-5-264,0-3-128,0-4-160,-5-4-32,-2 0-192,-4-5-192,-3-5-528,-2-4-313,-2 3-687,-3-4-328</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33.452"/>
    </inkml:context>
    <inkml:brush xml:id="br0">
      <inkml:brushProperty name="width" value="0.05" units="cm"/>
      <inkml:brushProperty name="height" value="0.05" units="cm"/>
      <inkml:brushProperty name="color" value="#FF0066"/>
    </inkml:brush>
  </inkml:definitions>
  <inkml:trace contextRef="#ctx0" brushRef="#br0">1 435 12443,'0'0'132,"-1"0"0,1 0 1,0 1-1,0-1 0,0 0 1,1 0-1,-1 0 1,0 1-1,0-1 0,0 0 1,0 0-1,1 2 1589,-1-2-1589,1 0 0,-1 1 1,0-1-1,0 0 1,0 0-1,0 0 0,1 0 1,-1 0-1,0 0 0,0 0 1,10-2 1513,10-9-741,-19 10-770,70-50 2664,108-99 0,-1-1-368,-165 142-2290,3-4-9,2 0 1,-1 2-1,26-13 0,-28 20-474,-15 4 298,1 0 0,-1 0 0,0 0 0,1 0 0,-1 1 0,0-1 0,1 0 0,-1 0 0,0 0 0,1 0 0,-1 0 0,0 1 0,0-1 0,1 0 0,-1 0 0,0 0 0,0 1 0,1-1 0,-1 0 0,0 0 0,0 1 0,1-1 0,-1 1 0,0 1-260,1 0 1,-1 0 0,1 0-1,-1 0 1,0 0 0,0 0-1,0 0 1,0 0-1,-1 3 1,0 4-622,1 24-586</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47.555"/>
    </inkml:context>
    <inkml:brush xml:id="br0">
      <inkml:brushProperty name="width" value="0.05" units="cm"/>
      <inkml:brushProperty name="height" value="0.05" units="cm"/>
      <inkml:brushProperty name="color" value="#FF0066"/>
    </inkml:brush>
  </inkml:definitions>
  <inkml:trace contextRef="#ctx0" brushRef="#br0">1 469 10762,'0'0'309,"-1"-1"1,1 0-1,0 0 0,0 0 0,1 0 0,-1 0 1,0 0-1,0 1 0,0-1 0,0 0 0,1 0 1,-1 0-1,0 0 0,1 0 0,0 1-200,0 0 0,-1 0-1,1 0 1,-1 0 0,1 0 0,-1 0 0,1 0-1,-1 0 1,1 1 0,-1-1 0,0 0-1,1 0 1,-1 1 0,1-1 0,-1 0 0,1 1-1,-1-1 1,0 0 0,1 1 0,-1-1-1,0 0 1,1 1 0,-1-1 0,0 1 0,0-1-1,1 1 1,-1-1 0,0 1 0,38 51 1335,-3 2 0,51 102 1,-78-136-1296,10 37 1,-16-50-121,-1-5 65,0-7-52,-1-11-5,-1-5-20,0 0 0,5-32 0,-3 41-20,1 0 0,1 0 0,0 1 0,1-1 0,9-21 0,-12 31 4,0 0-1,0 0 1,1 0-1,-1-1 0,0 1 1,1 0-1,-1 1 1,1-1-1,0 0 0,0 0 1,-1 1-1,1-1 0,0 1 1,1-1-1,-1 1 1,0 0-1,0 0 0,0 0 1,1 0-1,2 0 1,-2 1 5,-1 0 0,1 0 0,-1 0 0,0 1 1,1-1-1,-1 1 0,1-1 0,-1 1 1,0 0-1,0 0 0,1 0 0,-1 1 0,0-1 1,0 0-1,0 1 0,0-1 0,-1 1 0,1 0 1,0-1-1,1 4 0,10 9 161,0-1-1,1 1 0,0-2 1,1 0-1,19 12 1,-14-10-21,-15-11-102,0 1 0,0 0 1,1-1-1,7 4 0,-10-7-37,-1 0 1,0 0 0,1 0-1,-1 0 1,0 0-1,1 0 1,-1 0 0,0-1-1,1 1 1,-1-1 0,0 0-1,1 0 1,-1 0-1,0 0 1,0 0 0,0 0-1,0 0 1,0-1 0,0 1-1,1-3 1,8-5 1,0 0 0,8-12 0,-18 20-7,12-16 15,0 0-1,11-22 1,-16 27-8,-6 9-2,0 0 0,0-1 0,0 1 0,-1-1-1,1 1 1,-1-1 0,0 0 0,0 1 0,0-1 0,0 0 0,-1 0 0,0 0 0,1 0 0,-2 1 0,1-1 0,0 0 0,-1 0 0,1 0 0,-1 0 0,0 1 0,0-1 0,-1 0 0,1 1 0,-1-1-1,0 1 1,0 0 0,0-1 0,0 1 0,-1 0 0,1 0 0,-1 0 0,-3-2 0,5 4 28,0 0-1,0 0 1,0 0-1,0 1 1,0-1-1,0 0 1,0 0-1,0 1 0,0-1 1,0 1-1,-1-1 1,1 1-1,0 0 1,0-1-1,-1 1 1,1 0-1,0 0 1,0 0-1,-3 0 1,3 1-21,0-1-1,0 1 1,0 0 0,0 0 0,0 0 0,0 0-1,0-1 1,1 1 0,-1 0 0,0 0 0,0 1-1,1-1 1,-1 0 0,1 0 0,-1 0-1,1 0 1,-1 0 0,1 1 0,0 1 0,-2 1-5,1 0 1,0 0-1,1 0 0,-1 0 1,1 0-1,0 0 1,0 0-1,0 0 1,0 0-1,1 0 0,-1 0 1,1 0-1,0 0 1,1-1-1,-1 1 1,0 0-1,1 0 1,0-1-1,0 1 0,0-1 1,0 0-1,1 0 1,3 4-1,-2-3-9,0-1 0,0 0-1,1 0 1,-1 0 0,1 0-1,0-1 1,0 0 0,-1 0 0,2 0-1,-1 0 1,0-1 0,0 0-1,0 0 1,1 0 0,-1-1 0,0 0-1,8 0 1,-3-1 15,1-1-1,0 1 1,-1-2-1,17-5 1,-15 3-785,0 0 1,0-1-1,-1 0 1,0-1-1,0 0 1,11-11 0,-10 8-60,-1-1 1,0 0-1,-1-1 1,0-1 0,-1 1-1,-1-1 1,0-1-1,0 1 1,7-22-1,-13 29 1068,7-19-89,-7 8 3550,-15 41 230,7-11-3292,-16 38 1316,21-46-1829,0 0-1,-1-1 1,2 1-1,-1 0 1,0-1-1,1 1 1,0 0-1,0 0 1,1 6-1,-1-10-121,0 0-1,0-1 0,0 1 0,1 0 1,-1 0-1,0-1 0,0 1 1,1 0-1,-1-1 0,0 1 1,0 0-1,1-1 0,-1 1 0,1 0 1,-1-1-1,1 1 0,-1-1 1,1 1-1,-1-1 0,1 1 0,0-1 1,-1 1-1,1-1 0,-1 1 1,1-1-1,0 0 0,0 0 1,-1 1-1,1-1 0,0 0 0,-1 0 1,1 0-1,0 0 0,0 0 1,-1 1-1,2-2 0,0 1-12,-1 0 0,0-1 1,0 1-1,0-1 0,-1 1 0,1-1 0,0 1 1,0-1-1,0 0 0,0 0 0,0 1 0,-1-1 0,1 0 1,0 0-1,-1 0 0,1 0 0,-1 0 0,1 0 0,-1 0 1,1 0-1,-1 0 0,1 0 0,-1 0 0,0 0 0,0-2 1,-1-33-49,1 36 60,0-1-1,1 1 1,-1 0 0,0 0-1,0 0 1,0-1 0,0 1-1,-1 0 1,1 0-1,0 0 1,0-1 0,0 1-1,0 0 1,0 0-1,0 0 1,0-1 0,0 1-1,0 0 1,0 0-1,-1 0 1,1 0 0,0-1-1,0 1 1,0 0-1,0 0 1,0 0 0,-1 0-1,1 0 1,0-1-1,0 1 1,0 0 0,-1 0-1,1 0 1,0 0 0,0 0-1,0 0 1,-1 0-1,1 0 1,0 0 0,-1 0-1,0 2 50,6 3 3,0-3-25,0-1 1,0 1-1,0-1 0,0 0 1,0 0-1,0 0 0,0-1 1,0 0-1,8-1 0,-9 1-29,0-1 0,0 0 0,0 0 0,0 0 0,0 0 0,0-1 0,0 0 0,0 1 0,-1-1 0,1-1 0,0 1 0,-1-1 0,0 1 0,0-1 0,0 0 0,0 0 0,0 0 0,-1 0 0,1-1 0,-1 1 0,0-1 0,3-4 0,0-4-67,0-1 0,0 1 0,-1-1 0,-1 0 0,4-23 0,-6 22 56,0 0 1,-1 0 0,-1-1 0,0 1 0,-1 0 0,0 0-1,-2 0 1,1 1 0,-2-1 0,1 1 0,-2 0 0,0 0-1,0 0 1,-2 1 0,-11-16 0,17 24 26,-1 0 1,1 0 0,0 0-1,0 0 1,-1-5-1,-6-12 96,7 13 1416,9 12-816,9 13-137,-9-2-395,0 1 1,-2 0-1,5 17 1,8 25 52,-12-43-191,1-1 0,0 0 1,1 0-1,1 0 1,0-1-1,0-1 0,2 1 1,-1-2-1,2 1 0,-1-2 1,1 1-1,14 8 1,-22-17-53,-1 0 0,1 0 0,0-1 0,0 1 0,0-1 1,0 0-1,0 1 0,0-2 0,0 1 0,0 0 0,0-1 1,0 0-1,5 0 0,-7-1-99,0 1-1,0 0 1,0-1-1,-1 0 1,1 1 0,0-1-1,0 0 1,0 0-1,0 0 1,-1 0 0,1 0-1,-1-1 1,1 1-1,-1 0 1,1-1 0,-1 1-1,0-1 1,1 1-1,-1-1 1,0 0 0,0 1-1,0-1 1,0 0-1,-1 0 1,1 0 0,-1 0-1,1 0 1,0-2 0,0 0-497,-1 0 0,0 0 1,1 0-1,-1 0 1,0-1-1,-1 1 1,1 0-1,-1 0 0,0 0 1,0 0-1,0 0 1,-2-4-1,-2 0-875</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47.958"/>
    </inkml:context>
    <inkml:brush xml:id="br0">
      <inkml:brushProperty name="width" value="0.05" units="cm"/>
      <inkml:brushProperty name="height" value="0.05" units="cm"/>
      <inkml:brushProperty name="color" value="#FF0066"/>
    </inkml:brush>
  </inkml:definitions>
  <inkml:trace contextRef="#ctx0" brushRef="#br0">1 162 14755,'1'0'1528,"4"-2"809,11-9-497,5-5-191,7-6-441,9 0-264,2 1-448,2 2-256,-3 4-864,-4 0-408,-12 3-1369,-2 5 1209</inkml:trace>
  <inkml:trace contextRef="#ctx0" brushRef="#br0" timeOffset="1">476 51 13627,'2'17'2841,"4"-2"3808,4-6-3392,-1-6-1393,1-3-520,-4-1-1112,0-4-888,20 0 400</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3.390"/>
    </inkml:context>
    <inkml:brush xml:id="br0">
      <inkml:brushProperty name="width" value="0.05" units="cm"/>
      <inkml:brushProperty name="height" value="0.05" units="cm"/>
      <inkml:brushProperty name="color" value="#FF0066"/>
    </inkml:brush>
  </inkml:definitions>
  <inkml:trace contextRef="#ctx0" brushRef="#br0">4 107 11731,'-2'-35'1360,"1"23"-13,1-1 0,0 0 1,3-20-1,-3 33-1295,0 0-1,0 0 1,0 0-1,0 0 1,0 0-1,0 0 1,0 1 0,0-1-1,0 0 1,0 0-1,0 0 1,0 0 0,1 0-1,-1 0 1,0 0-1,0 0 1,0 0 0,0 0-1,0 0 1,0 0-1,0 0 1,0 0-1,0 0 1,1 0 0,-1 0-1,0 0 1,0 0-1,0 0 1,0 0 0,0 0-1,0 0 1,0 0-1,0 0 1,0 0 0,1 0-1,-1 0 1,0 0-1,0 0 1,0 0-1,0 0 1,0 0 0,0 0-1,0 0 1,0 0-1,0 0 1,1 0 0,-1 0-1,0 0 1,0 0-1,0-1 1,0 1 0,0 0-1,0 0 1,4 11 335,23 112 1859,-7-31-1474,0 7-234,16 56-148,-35-151-384,0 0 0,0-1 1,1 0-1,-1 1 0,1-1 0,0 0 0,0 0 1,0 0-1,0 0 0,1 0 0,3 3 1,-5-5-4,-1-1 0,1 1 1,0 0-1,0-1 1,0 1-1,1-1 1,-1 0-1,0 1 0,0-1 1,0 0-1,0 0 1,0 1-1,0-1 1,1 0-1,-1 0 0,1 0 1,0-1 0,0 1 1,-1-1 0,1 1-1,0-1 1,0 0-1,-1 0 1,1 0-1,0 0 1,-1 0-1,1 0 1,-1 0-1,3-2 1,1-3-2,0 1 0,-1-1-1,1 0 1,-1 0 0,0 0 0,3-9 0,16-44-115,-17 42-21,0 1 0,14-25 0,-19 39 117,0 0 0,1 0-1,-1 0 1,0 0 0,1 1 0,-1-1-1,1 1 1,0-1 0,-1 1 0,1-1-1,0 1 1,0 0 0,3-2 0,-4 3 12,0 0 1,0 0-1,0 0 0,1-1 1,-1 1-1,0 0 1,0 1-1,0-1 1,0 0-1,0 0 1,0 0-1,0 1 1,1-1-1,-1 0 1,0 1-1,0-1 1,0 1-1,0-1 1,0 1-1,-1 0 1,1-1-1,0 1 0,0 0 1,0 0-1,0-1 1,0 3-1,14 14-6,-7-6 18,0-1-1,1-1 1,0 0-1,16 13 1,-23-20-6,0-1-1,0 0 1,1 1 0,-1-1 0,0 0-1,0 0 1,1 0 0,-1 0 0,0-1-1,1 1 1,-1-1 0,1 1 0,-1-1-1,0 0 1,1 0 0,-1 0 0,1 0-1,-1-1 1,1 1 0,-1 0 0,1-1-1,-1 0 1,0 0 0,1 1 0,-1-1-1,0-1 1,0 1 0,0 0 0,4-4-1,-2 2-1,0-1 0,-1 0-1,1 0 1,-1 0 0,0 0 0,0-1-1,0 1 1,2-8 0,16-44 1,-11 25 15,-10 29-11,18-38 59,-17 38-42,0 0 1,0 0 0,0 0-1,0 1 1,1-1 0,-1 0-1,0 0 1,1 1-1,0-1 1,-1 0 0,1 1-1,0 0 1,0-1 0,0 1-1,3-1 1,-4 1 6,1 1 0,-1 0 0,0 1 0,0-1 0,0 0 0,1 0 0,-1 0 1,0 1-1,0-1 0,0 0 0,0 1 0,0-1 0,1 1 0,-1 0 0,0-1 0,0 1 0,1 1 0,18 18 290,-14-14-225,-2-2-54,0 0 1,0-1-1,0 0 0,0 0 1,0 0-1,1 0 0,9 4 0,-13-7-98,1 1 0,-1-1-1,1 0 1,-1 1-1,1-1 1,-1 0 0,1 0-1,-1 0 1,1 0-1,-1 0 1,1 0-1,-1 0 1,1-1 0,-1 1-1,1-1 1,-1 1-1,1-1 1,-1 1-1,0-1 1,1 0 0,-1 0-1,0 1 1,0-1-1,1 0 1,-1 0-1,0 0 1,0-1 0,0 1-1,0 0 1,0 0-1,1-2 1,0-2-651,1 1 0,-1-1 0,0 0-1,2-8 1,-2 6 121,5-17-814</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3.778"/>
    </inkml:context>
    <inkml:brush xml:id="br0">
      <inkml:brushProperty name="width" value="0.05" units="cm"/>
      <inkml:brushProperty name="height" value="0.05" units="cm"/>
      <inkml:brushProperty name="color" value="#FF0066"/>
    </inkml:brush>
  </inkml:definitions>
  <inkml:trace contextRef="#ctx0" brushRef="#br0">17 36 14571,'-12'0'936,"8"0"425,4-4-569,11 0-296,5-6-328,7 4-896,9-4-440,3 9 575</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4.181"/>
    </inkml:context>
    <inkml:brush xml:id="br0">
      <inkml:brushProperty name="width" value="0.05" units="cm"/>
      <inkml:brushProperty name="height" value="0.05" units="cm"/>
      <inkml:brushProperty name="color" value="#FF0066"/>
    </inkml:brush>
  </inkml:definitions>
  <inkml:trace contextRef="#ctx0" brushRef="#br0">181 1 13347,'-15'13'2260,"0"0"-1,-24 14 1,20-14-1148,-22 19 0,36-27-961,-1 0 0,1 0 0,1 1 0,-1-1 1,1 1-1,0 0 0,0 0 0,-3 8 0,6-10-124,-1 0 0,1 0 0,0 0 0,0 0 0,0 4 0,1-7-26,0 0 0,0 0 0,0 0 0,0-1 0,0 1 0,0 0 1,0 0-1,0 0 0,0-1 0,0 1 0,0 0 0,1 0 0,-1 0 0,0-1 0,0 1 0,1 0 0,-1-1 1,1 1-1,-1 0 0,1-1 0,-1 1 0,1 0 0,-1-1 0,1 1 0,-1-1 0,1 1 0,0-1 0,-1 1 0,1-1 1,0 0-1,0 1 0,1-1 0,2 1-2,0 0 1,1-1-1,-1 0 0,1 0 1,-1 0-1,1-1 1,-1 0-1,0 1 0,7-4 1,43-16 3,-21 6 20,-22 10 19,1 0 0,-1 1 1,1 1-1,0 0 0,11-1 0,-20 3 3,0-1 0,0 1 0,0 1 0,0-1-1,-1 0 1,1 1 0,0-1 0,0 1 0,-1 0-1,1 0 1,0 0 0,-1 0 0,1 1 0,-1-1-1,1 0 1,-1 1 0,0 0 0,0 0-1,0 0 1,0 0 0,0 0 0,0 0 0,0 0-1,-1 0 1,1 1 0,2 4 0,-2-1 46,0 1 1,0-1 0,0 1 0,-1-1-1,0 1 1,0 0 0,-1 0-1,0 0 1,-1 10 0,-2 7 108,-8 31 1,6-32-104,4-16-84,-12 44 132,12-46-174,-1-1-1,1 1 0,-1 0 1,-1-1-1,1 1 0,-1-1 1,-5 7-1,8-10-31,-1-1-1,1 1 1,-1 0-1,1-1 1,-1 1-1,0 0 1,0-1-1,1 1 1,-1-1-1,0 1 1,0-1-1,0 0 1,1 1-1,-1-1 1,0 0-1,0 1 1,0-1-1,0 0 1,0 0 0,0 0-1,-1 0 1,1 0-73,1 0 0,-1-1 0,0 1 0,0-1 0,1 1 0,-1 0 0,0-1 0,1 0 0,-1 1 0,0-1 0,1 1 0,-1-1 0,1 0 0,-1 1 0,1-1 0,-1 0 0,1 0 0,-1-1 0,-1-2-606,1 0 0,0-1 0,-1 1 0,2-1 1,-1 0-1,0 1 0,1-7 0,3-27-1615</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4.570"/>
    </inkml:context>
    <inkml:brush xml:id="br0">
      <inkml:brushProperty name="width" value="0.05" units="cm"/>
      <inkml:brushProperty name="height" value="0.05" units="cm"/>
      <inkml:brushProperty name="color" value="#FF0066"/>
    </inkml:brush>
  </inkml:definitions>
  <inkml:trace contextRef="#ctx0" brushRef="#br0">1 0 15587,'0'26'3001,"7"36"0,20 66-557,-12-64-1514,-12-49-782,7 29 238,-9-41-346,1 1 0,-1 0 1,1-1-1,-1 1 0,1-1 0,0 1 0,1-1 1,3 5-1,-6-8-34,1 1 0,-1-1 0,1 1 0,-1-1 1,1 1-1,-1-1 0,1 0 0,0 1 0,-1-1 0,1 0 0,-1 1 0,1-1 1,0 0-1,-1 0 0,1 0 0,0 1 0,-1-1 0,1 0 0,0 0 1,-1 0-1,1 0 0,0 0 0,-1 0 0,1-1 0,1 1 0,-1-1 0,0 1-1,1-1 1,-1 0 0,0 0-1,1 0 1,-1 0-1,0 0 1,0 0-1,0 0 1,0 0-1,1-2 1,3-4 7,-1 0 0,0-1 0,4-9 0,-7 14 0,4-9 5,-1 3-1,-1 0-1,1 0 1,1 1-1,8-13 1,-12 20-1,1-1-1,-1 1 1,0-1 0,1 1 0,-1-1 0,1 1 0,-1 0-1,1 0 1,0 0 0,-1 0 0,1 0 0,0 0-1,0 0 1,0 1 0,0-1 0,-1 0 0,1 1 0,0 0-1,0 0 1,0-1 0,0 1 0,0 0 0,0 0-1,0 1 1,0-1 0,0 0 0,4 2 0,-2-1 3,0 1 0,0 0 0,0 0 1,0 0-1,-1 0 0,1 1 0,0-1 1,-1 1-1,4 4 0,2 3-186,13 19 0,-17-21-718,1 1 0,0-2 1,1 1-1,0-1 0,9 8 0,5 0-2490,-4 0 1358</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4.972"/>
    </inkml:context>
    <inkml:brush xml:id="br0">
      <inkml:brushProperty name="width" value="0.05" units="cm"/>
      <inkml:brushProperty name="height" value="0.05" units="cm"/>
      <inkml:brushProperty name="color" value="#FF0066"/>
    </inkml:brush>
  </inkml:definitions>
  <inkml:trace contextRef="#ctx0" brushRef="#br0">299 276 17612,'5'29'1232,"3"2"656,6 4-351,2 3-193,1 3-248,-1-3-424,-2 1-223,-3-8-281,1-2-80,-1-6-104,-5-4-136,-1-6-641,-4-5-287,-7-8-2969,-4-6 1929,4 1 872</inkml:trace>
  <inkml:trace contextRef="#ctx0" brushRef="#br0" timeOffset="1">27 493 12131,'-23'13'5090,"23"-13"-5043,0 0-1,0 0 1,0 0 0,0 0 0,0 0-1,0 0 1,0 0 0,0 0 0,0 0-1,-1-1 562,1 1-561,0 0-1,0 0 1,0 0 0,0 0 0,0 0-1,0 0 1,0 0 0,0 0-1,0 0 1,0 0 0,-1 0 0,1 0-1,0 0 1,0 0 0,0 0 0,0 0-1,0 0 1,0 0 0,0 0 0,0 0-1,0 0 1,0 0 0,-1 0 560,1 0-560,0 0 0,0 1-1,0-1 1,5-7 1413,165-170 5170,98-95-3053,-262 266-3549,4-3-29,0 0-1,18-12 1,-28 21-38,1-1-1,-1 1 1,1 0-1,-1-1 1,1 1-1,-1-1 1,1 1 0,-1 0-1,1 0 1,-1-1-1,1 1 1,-1 0-1,1 0 1,-1 0-1,1-1 1,0 1 0,-1 0-1,1 0 1,-1 0-1,1 0 1,0 0-1,-1 0 1,1 0-1,-1 1 1,1-1 0,0 0-1,0 1-138,-1 1-1,0-1 1,0 0-1,1 0 1,-1 0-1,0 1 1,0-1-1,-1 0 1,1 0-1,0 1 1,0-1-1,-1 0 1,1 0-1,-1 2 1,-6 24-1090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08.013"/>
    </inkml:context>
    <inkml:brush xml:id="br0">
      <inkml:brushProperty name="width" value="0.05" units="cm"/>
      <inkml:brushProperty name="height" value="0.05" units="cm"/>
      <inkml:brushProperty name="color" value="#FF0066"/>
    </inkml:brush>
  </inkml:definitions>
  <inkml:trace contextRef="#ctx0" brushRef="#br0">10 27 11666,'0'0'176,"0"1"0,0-1-1,-1 0 1,1 0-1,0 0 1,0 1-1,-1-1 1,1 0-1,0 0 1,-1 0-1,1 0 1,0 0-1,-1 1 1,1-1-1,0 0 1,-1 0-1,1 0 1,0 0-1,-1 0 1,1 0-1,0 0 1,-1 0-1,1 0 1,0-1 0,-1 1-1,1 0 1,0 0-1,-1 0 1,4-9 3238,12-10 241,-14 19-3573,-1 0 0,1-1-1,0 1 1,-1 0 0,1 0-1,-1 0 1,1 0 0,0 0-1,-1 0 1,1 0 0,-1 0-1,1 0 1,-1 0 0,1 1 0,0-1-1,-1 0 1,1 0 0,-1 0-1,1 1 1,-1-1 0,1 0-1,-1 1 1,1-1 0,-1 0-1,0 1 1,1-1 0,0 1-1,14 15 732,-12-12-547,6 7 97,0 1 0,-1 0 0,0 1-1,-1-1 1,-1 2 0,0-1 0,0 1-1,-2 0 1,7 27 0,-3-12-63,22 50 0,-19-51-445,-14-36-1974,0-1 1,1 1 0,-1-1-1,0-13 1,4 7 215</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4.856"/>
    </inkml:context>
    <inkml:brush xml:id="br0">
      <inkml:brushProperty name="width" value="0.05" units="cm"/>
      <inkml:brushProperty name="height" value="0.05" units="cm"/>
      <inkml:brushProperty name="color" value="#FF0066"/>
    </inkml:brush>
  </inkml:definitions>
  <inkml:trace contextRef="#ctx0" brushRef="#br0">74 88 5777,'-5'-5'1321,"-1"1"0,0-1 0,-7-4 0,11 8-1039,1 0 1,-1 0 0,0 0 0,1 0 0,-1 0 0,0 1-1,1-1 1,-1 0 0,0 1 0,0 0 0,0-1 0,1 1-1,-1 0 1,0 0 0,0 0 0,0 0 0,-3 1-1,5-1-193,-1 0-1,1 0 1,-1 0-1,1 1 0,-1-1 1,1 0-1,-1 0 0,1 1 1,0-1-1,-1 0 0,1 1 1,-1-1-1,1 1 0,0-1 1,-1 0-1,1 1 0,0-1 1,0 1-1,-1-1 1,1 1-1,0-1 0,0 0 1,0 1-1,-1-1 0,1 1 1,0-1-1,0 1 0,0 0 1,0 0 32,1 0-1,-1 0 1,0 0 0,1 0 0,-1 0 0,0 0-1,1 0 1,0 0 0,-1 0 0,1 0 0,-1 0-1,3 1 1,-1 0 101,0 1 0,1-1 0,0 0 0,0 0 1,-1 0-1,1-1 0,6 3 0,-5-3-36,0 0 1,1 0-1,0-1 0,-1 1 1,1-1-1,-1-1 1,1 1-1,-1 0 1,1-1-1,8-3 0,3-1 364,25-13 0,-10 4-114,4 1-81,0 2-1,1 1 1,0 2 0,56-6 0,-28 10 223,115 5 0,50 31 576,-162-19-560,2-4-1,90 2 1,-115-12-218,53-8 0,-78 6-345,1-1 1,-1-1 0,1-1-1,-1 0 1,18-10 0,-36 15-171,1 1 0,-1-1 0,0 0 0,0 0 0,0 0 0,0 1 0,0-1 0,0 0 0,0 0 0,1-2 0,-2-1-2662,-8 3 273,6 3 937</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5.316"/>
    </inkml:context>
    <inkml:brush xml:id="br0">
      <inkml:brushProperty name="width" value="0.05" units="cm"/>
      <inkml:brushProperty name="height" value="0.05" units="cm"/>
      <inkml:brushProperty name="color" value="#FF0066"/>
    </inkml:brush>
  </inkml:definitions>
  <inkml:trace contextRef="#ctx0" brushRef="#br0">4 97 12211,'-1'-1'110,"1"1"0,0 0 0,-1-1 0,1 1 0,0-1 0,0 1 0,-1-1 0,1 1 0,0-1 0,0 1 0,0-1 0,0 1 0,-1-1 0,1 1 0,0-1 0,0 1 0,0-1 0,0 1 0,0-1 0,0 1 0,1-1 0,-1 1 0,0-1 1,0 1-1,0-1 0,0 1 0,1-1 0,-1 1 0,0-1 0,0 1 0,1-1 0,-1 1 0,0 0 0,1-1 0,-1 1 0,0-1 0,1 1 0,-1 0 0,1 0 0,-1-1 0,1 1 0,-1 0 0,0 0 0,1-1 0,-1 1 0,1 0 0,-1 0 0,1 0 0,0 0 0,0 0 1,4-2 393,1 1 1,-1 0 0,11 0-1,-15 1-378,38 0 1884,72 9 0,-25 0-770,161-2 1138,-190-10-1664,0-1 0,77-18 1,-46 1 4,93-18-185,-175 38-534,37-5-799,-39 6 555,0 0-1,0 0 1,0 0 0,0 1 0,0-1-1,0 1 1,-1 0 0,6 2-1,-7-2 102,0 0-1,0 0 0,0 1 0,0-1 1,0 0-1,0 1 0,0 0 0,2 2 1</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6.734"/>
    </inkml:context>
    <inkml:brush xml:id="br0">
      <inkml:brushProperty name="width" value="0.05" units="cm"/>
      <inkml:brushProperty name="height" value="0.05" units="cm"/>
      <inkml:brushProperty name="color" value="#FF0066"/>
    </inkml:brush>
  </inkml:definitions>
  <inkml:trace contextRef="#ctx0" brushRef="#br0">8 49 12035,'-1'-1'76,"1"1"1,-1-1-1,1 1 1,-1-1-1,1 1 1,-1-1 0,1 1-1,-1-1 1,1 1-1,0-1 1,-1 1 0,1-1-1,0 0 1,-1 1-1,1-1 1,0 1-1,0-1 1,0 0 0,-1 1-1,1-1 1,0 0-1,0 0 1,0 1 0,0-1-1,0 0 1,0 1-1,1-1 1,-1 0-1,0 1 1,0-1 0,0 0-1,1 1 1,-1-1-1,0 1 1,0-1 0,1 0-1,-1 1 1,1-1-1,-1 1 1,1-2-1,2 1 86,-1-1 0,1 0-1,-1 1 1,1 0-1,0-1 1,0 1 0,-1 0-1,1 0 1,5 0-1,13-3 573,1 1 0,0 1 0,39 2 0,73 12 1107,-118-11-1634,345 47 2547,81 9-1132,-257-45 492,344-23 0,-479 7-1791,183-8 923,-182 12-1049,0 2 1,73 12 0,-115-12-229,43 10 159,-49-11-211,1 0 1,-1 1 0,1 0 0,-1-1 0,1 1-1,-1 0 1,0 1 0,0-1 0,0 0-1,4 5 1,1 7-1195,-8-2 404</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0.694"/>
    </inkml:context>
    <inkml:brush xml:id="br0">
      <inkml:brushProperty name="width" value="0.05" units="cm"/>
      <inkml:brushProperty name="height" value="0.05" units="cm"/>
      <inkml:brushProperty name="color" value="#FF0066"/>
    </inkml:brush>
  </inkml:definitions>
  <inkml:trace contextRef="#ctx0" brushRef="#br0">18 5272 4881,'0'0'101,"0"0"0,0 0 0,0-1-1,0 1 1,1 0 0,-1 0 0,0 0 0,0 0 0,0 0-1,0-1 1,0 1 0,0 0 0,1 0 0,-1 0 0,0 0 0,0-1-1,0 1 1,0 0 0,0 0 0,0 0 0,0 0 0,0-1-1,0 1 1,0 0 0,0 0 0,0 0 0,0-1 0,0 1 0,0 0-1,0 0 1,0 0 0,0-1 0,0 1 0,0 0 0,0 0-1,-1 0 1,1 0 0,0-1 0,0 1 0,0 0 0,-7-9 2303,6 8-2343,1 1 1,-1 0 0,1 0-1,-1 0 1,0-1-1,1 1 1,-1 0 0,1 0-1,-1-1 1,1 1-1,-1-1 1,1 1 0,0 0-1,-1-1 1,1 1-1,-1-1 1,1 1 0,0-1-1,-1 1 1,1-1-1,0 1 1,0-1 0,-1 1-1,1-1 1,0 0-1,0 1 1,0-1 0,0 1-1,0-1 1,0 0-1,0 1 1,0-1 0,0 1-1,0-1 1,0 0-1,0 1 1,0-1 0,0 1-1,0-1 1,1 0-1,-1 1 1,0-1 0,0 1-1,1-1 1,-1 1-1,0-1 1,1 1 0,-1-1-1,1 0 1,1-1 74,0 1 0,1-1-1,-1 0 1,0 1 0,1-1 0,-1 1 0,1-1 0,-1 1-1,1 0 1,2-1 0,29-9 961,-26 7-948,0 1-1,0 1 0,0-1 1,0 1-1,0 1 1,1-1-1,9 1 1,-14 2-95,0 0 1,1 1 0,-1-1-1,0 1 1,0 0 0,0 0 0,0 0-1,0 0 1,-1 1 0,1 0-1,-1 0 1,1 0 0,3 4 0,-2-2 139,-1-1 1,2 0 0,-1 0 0,0 0 0,1 0 0,8 3-1,-5-4 41,1-1-1,0 0 1,0 0 0,-1-2-1,18 1 1,-13-1 71,0 1 1,15 2 0,-17-1 81,1-1 1,0 0-1,15-2 1,16 2 406,8-1-176,0-2 0,96-16 0,-18 2-252,-22 3-16,26-1 214,-44 12-205,15-2 23,128-23 411,103-9-459,-203 30-255,103-10 260,-130 0-274,153-14 36,22 10-36,44 0 270,-266 17-265,0-2 1,-1-3 0,58-16 0,167-59 205,-218 58-159,-1-3-1,70-42 1,-21 10 6,-35 18-107,-1-4 0,-3-2-1,69-61 1,-62 35 8,1-2 7,-15 21-13,64-70 0,36-62 18,-127 136-2,63-105-1,11-72 17,-39 73 28,9-49 28,-79 190-102,72-155 49,-51 118-35,35-96 0,-21 7-1,36-238 1,-1-34-19,-67 372 0,88-389 0,-71 296 0,-7 31 0,-5 36 0,29-112 0,-34 151 0,2 1 0,0 0 0,2 0 0,21-35 0,-6 24 0,1 0 0,1 1 0,3 2 0,0 1 0,56-42 0,-15 13 0,25-20 0,-79 68 0,1 1 0,0 1 0,32-14 0,-10 8 0,7-4 0,1 2 0,96-24 0,-95 33 0,1 3 0,1 2 0,-1 3 0,79 4 0,-75 2 0,0-2 0,0-3 0,57-9 0,-32 2 0,0 3 0,146 9 0,-136 7 0,-33-3 0,69-1 0,121-17 0,-72 2 0,56-15 0,-142 12 0,94 0 0,-158 13 0,1-1 0,-1-2 0,1-1 0,44-10 0,3-12 0,-38 12 0,51-11 0,-76 23 0,0-1 0,0 1 0,0 1 0,0 0 0,0 1 0,0 0 0,0 0 0,0 1 0,0 1 0,18 6 0,-27-9-53,-1 1-1,0-1 1,0 1-1,0 0 1,0-1-1,0 1 1,0 0 0,0-1-1,0 1 1,0 0-1,0 0 1,0 0-1,-1 0 1,1 0 0,0 0-1,-1 0 1,1 0-1,0 0 1,-1 0-1,1 0 1,-1 1 0,0-1-1,1 1 1,-1 0-93,0 0 1,0 0 0,-1 0-1,1-1 1,-1 1-1,1 0 1,-1 0-1,1-1 1,-1 1 0,0 0-1,0-1 1,0 1-1,0-1 1,0 1 0,-1 0-1,-9 10-1318</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3.232"/>
    </inkml:context>
    <inkml:brush xml:id="br0">
      <inkml:brushProperty name="width" value="0.05" units="cm"/>
      <inkml:brushProperty name="height" value="0.05" units="cm"/>
      <inkml:brushProperty name="color" value="#FF0066"/>
    </inkml:brush>
  </inkml:definitions>
  <inkml:trace contextRef="#ctx0" brushRef="#br0">68 0 8706,'16'4'3485,"0"0"-849,-16-3-2514,1-1 1,0 1-1,-1-1 0,1 1 0,-1-1 1,1 1-1,-1-1 0,0 1 0,1 0 1,-1-1-1,1 1 0,-1 0 0,0-1 1,0 1-1,1 0 0,-1-1 0,0 1 1,0 0-1,0-1 0,0 1 0,0 0 1,0 0-1,0 0 0,-5 65 3013,2-46-2745,1 0 0,2 28 0,13 256 1077,-3-57-772,-10-196-685,-9 315 61,7-352-69,-37 594 1203,37-560-1123,-5 85 15,-32 379 818,31-273 480,-5-41 98,13-113-923,0-126-4971,0 10 2779</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3.910"/>
    </inkml:context>
    <inkml:brush xml:id="br0">
      <inkml:brushProperty name="width" value="0.05" units="cm"/>
      <inkml:brushProperty name="height" value="0.05" units="cm"/>
      <inkml:brushProperty name="color" value="#FF0066"/>
    </inkml:brush>
  </inkml:definitions>
  <inkml:trace contextRef="#ctx0" brushRef="#br0">4 14 10354,'-1'-1'241,"1"1"-1,0 0 0,-1-1 1,1 1-1,0 0 1,0-1-1,0 1 0,-1 0 1,1-1-1,0 1 1,0-1-1,0 1 1,0-1-1,-1 1 0,1 0 1,0-1-1,0 1 1,0-1-1,0 1 0,0-1 1,0 1-1,0 0 1,0-1-1,1 1 0,-1-1 1,0 1-1,0-1 1,0 1-147,0 0 1,0-1-1,1 1 1,-1 0-1,0 0 1,0 0-1,0 0 1,0 0 0,0 0-1,0 0 1,0 0-1,1-1 1,-1 1-1,0 0 1,0 0-1,0 0 1,0 0 0,1 0-1,-1 0 1,0 0-1,0 0 1,0 0-1,0 0 1,0 0-1,1 0 1,-1 0-1,0 0 1,0 0 0,0 0-1,0 0 1,1 0-1,-1 0 1,0 0-1,0 0 1,0 0-1,0 1 1,0-1-1,0 0 1,1 0 0,-1 0-1,0 0 1,0 0-1,0 0 1,0 0-1,0 1 1,0-1-1,0 0 1,1 0 0,-1 0-1,0 0 1,0 0-1,0 0 1,0 1-1,0-1 1,0 0-1,0 0 1,0 0-1,0 0 1,0 1 0,0-1-1,0 0 1,2 6 533,-1 1 0,0-1 1,0 1-1,1 12 1,0 11 140,2-13-482,0-1 0,1 1 0,13 29 0,30 43-105,-44-81-205,-2-5-373,1 1 0,-1 0 1,-1 0-1,1 1 0,0-1 0,-1 0 0,0 0 0,0 1 1,0 6-1,-9-20-4519,10-6 4226</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4.310"/>
    </inkml:context>
    <inkml:brush xml:id="br0">
      <inkml:brushProperty name="width" value="0.05" units="cm"/>
      <inkml:brushProperty name="height" value="0.05" units="cm"/>
      <inkml:brushProperty name="color" value="#FF0066"/>
    </inkml:brush>
  </inkml:definitions>
  <inkml:trace contextRef="#ctx0" brushRef="#br0">37 371 11963,'-4'0'236,"-21"1"3657,24-1-3780,1 0-1,0 0 1,0 0 0,-1 0 0,1 0 0,0 0 0,-1 0 0,1 0-1,0 0 1,-1 0 0,1 0 0,0 0 0,0-1 0,-1 1 0,1 0-1,0 0 1,0 0 0,-1-1 0,1 1 0,0 0 0,0 0-1,-1 0 1,1-1 0,0 1 0,0-1 23,0 1 1,0-1-1,0 1 1,0-1-1,1 0 0,-1 1 1,0-1-1,0 1 0,1-1 1,-1 1-1,0 0 1,0-1-1,1 1 0,-1-1 1,0 1-1,1-1 0,-1 1 1,1 0-1,0-1 1,30-24 2105,-21 17-1714,0 0 0,0 0 0,11-14 0,-1-5 686,32-55 0,0-2-63,-43 72-1066,0 0 1,1 1-1,0 1 1,19-17-1,-25 24-143,1-1 0,0 1 0,0 0 1,9-3-1,-13 5-150,0 1 1,0-1-1,0 1 1,0-1-1,0 1 1,1 0-1,-1 0 1,0 0-1,0-1 1,0 1-1,0 0 1,1 1-1,-1-1 1,0 0-1,0 0 1,0 0-1,0 1 1,0-1-1,0 0 1,0 1-1,0-1 1,1 1-1,-1-1 1,-1 1-1,1 0 1,0-1-1,0 1 1,1 1-1,6 8-2808,7 6 1054</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5.246"/>
    </inkml:context>
    <inkml:brush xml:id="br0">
      <inkml:brushProperty name="width" value="0.05" units="cm"/>
      <inkml:brushProperty name="height" value="0.05" units="cm"/>
      <inkml:brushProperty name="color" value="#FF0066"/>
    </inkml:brush>
  </inkml:definitions>
  <inkml:trace contextRef="#ctx0" brushRef="#br0">0 167 12683,'2'0'558,"0"0"1,0 0 0,-1 0 0,1 1-1,0-1 1,-1 1 0,1-1 0,0 1-1,-1 0 1,1 0 0,-1-1 0,3 3-1,-1-1-101,0 1-1,0-1 0,0 1 0,4 6 1,1 2-41,-2 0 0,8 15 0,-13-25-303,9 22 833,11 30 0,-40-93-745,9 20-180,-14-40 0,22 55 2,0-1 0,1 1 0,0 0 0,0 0 0,1-1 0,-1 1 0,1-1 0,0 1 0,0 0 0,1-1 0,0 1 0,0 0 0,3-9 0,-4 12 0,1 1 1,-1 0-1,1-1 1,0 1 0,0 0-1,-1 0 1,1 0 0,0-1-1,0 1 1,0 0-1,0 0 1,0 1 0,0-1-1,1 0 1,-1 0 0,0 0-1,0 1 1,1-1-1,1 0 1,-1 0 23,0 1 0,1 0 0,-1 0-1,0 0 1,0 0 0,0 0 0,1 0 0,-1 1 0,0-1-1,0 1 1,4 0 0,4 4 156,0 0 1,-1 0-1,1 1 0,9 8 1,-12-10-92,12 9 107,-6-4-41,21 18 0,-29-23-164,-1 1 0,0 0 0,0 0 0,0 0 0,-1 0 1,1 0-1,3 10 0,3 7 3,-3-14 15,-3-9-22,-1-6 3,3-80 65,-1 13-85,-3 60 5,-2 6 7,1 0 0,0 1 1,0-1-1,1 0 0,4-11 0,-5 18-2,-1-1 0,1 1 0,0 0 0,0-1 0,0 1 0,0 0-1,0 0 1,0-1 0,0 1 0,0 0 0,0 0 0,0 0 0,1 0 0,-1 1 0,0-1-1,1 0 1,-1 0 0,1 1 0,-1-1 0,0 1 0,1-1 0,0 1 0,-1 0 0,1 0 0,-1-1-1,1 1 1,-1 0 0,1 0 0,-1 1 0,1-1 0,0 0 0,-1 0 0,3 2 0,1-1 33,-1 0 0,0 1 0,0 0 1,0 0-1,-1 0 0,1 0 0,0 0 1,6 6-1,23 28 532,-27-29-394,0 0 1,0 0-1,1 0 0,0-1 1,14 10-1,-12-11-174,-5-2-252,0-1-1,0 0 1,0 0 0,8 3-1,-11-5-9,-1 0-1,1-1 0,-1 1 0,1 0 0,-1 0 0,1 0 0,-1-1 1,0 1-1,1 0 0,-1 0 0,1-1 0,-1 1 0,0 0 0,1-1 1,-1 1-1,0-1 0,1 1 0,-1 0 0,1-2 0,-1 1-440,10-13-1706</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19.886"/>
    </inkml:context>
    <inkml:brush xml:id="br0">
      <inkml:brushProperty name="width" value="0.05" units="cm"/>
      <inkml:brushProperty name="height" value="0.05" units="cm"/>
      <inkml:brushProperty name="color" value="#FF0066"/>
    </inkml:brush>
  </inkml:definitions>
  <inkml:trace contextRef="#ctx0" brushRef="#br0">8 102 12443,'0'0'62,"0"0"0,-1 0 1,1 0-1,-1 0 1,1 0-1,0 1 0,-1-1 1,1 0-1,0 0 0,-1 0 1,1 0-1,0 1 1,-1-1-1,1 0 0,0 0 1,0 0-1,-1 1 1,1-1-1,0 0 0,0 1 1,-1-1-1,1 0 0,0 0 1,0 1-1,0-1 1,0 0-1,0 1 0,-1-1 1,1 1-1,0-1 0,0 0 1,0 1-1,0-1 1,0 0-1,0 1 0,0-1 1,0 0-1,0 1 1,0-1-1,0 1 0,0-1 1,1 0-1,-1 1 0,0-1 1,0 0-1,0 1 1,0-1-1,1 0 0,-1 0 1,0 1-1,0-1 1,0 0-1,1 1 0,-1-1 1,1 0-1,0 1 133,0 1-1,0-1 1,0 0 0,1 0-1,-1-1 1,0 1 0,1 0-1,-1 0 1,1-1 0,-1 1-1,1 0 1,1-1 0,10 1 536,0-1 1,-1-1 0,1 0-1,0-1 1,14-4 0,0 0 104,243-37 4224,3 21-2494,-183 28-1983,-55-3-482,-33-3-134,-1 0 0,0 1 0,1-1 0,-1-1 1,0 1-1,1 0 0,-1 0 0,0 0 0,1-1 0,-1 1 0,0-1 1,1 1-1,-1-1 0,0 1 0,0-1 0,0 0 0,1 0 0,-1 1 1,0-1-1,1-2 0,1 0-501,-1 0 0,0 0 1,-1-1-1,1 1 0,0 0 0,0-5 1,6-11-1190</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0.992"/>
    </inkml:context>
    <inkml:brush xml:id="br0">
      <inkml:brushProperty name="width" value="0.05" units="cm"/>
      <inkml:brushProperty name="height" value="0.05" units="cm"/>
      <inkml:brushProperty name="color" value="#FF0066"/>
    </inkml:brush>
  </inkml:definitions>
  <inkml:trace contextRef="#ctx0" brushRef="#br0">239 110 11178,'-50'-91'7930,"49"90"-7796,0-1-1,1 1 1,-1 0-1,0 0 1,0 0-1,0 0 1,0 0-1,0 0 1,0 0 0,0 0-1,0 0 1,0 0-1,0 1 1,0-1-1,-1 0 1,1 1-1,0-1 1,0 1-1,-1-1 1,1 1 0,0 0-1,-3-1 1,2 2-27,0-1 0,0 0 0,0 1 1,0-1-1,-1 1 0,1 0 0,0-1 1,0 1-1,1 0 0,-1 0 0,0 1 1,-3 1-1,-4 5 13,1 0 0,0 0 0,1 1 0,-9 12 0,2-1-57,1 1-1,-18 38 0,26-49-56,1 1 0,0 0 0,0 0 0,1 1 0,1-1 0,0 1 0,-1 21 0,3-29-2,1 0 0,-1 0 0,1 0-1,-1 0 1,1 0 0,0 0 0,1 0 0,-1 0-1,1 0 1,0 0 0,0 0 0,0-1-1,0 1 1,0-1 0,1 0 0,0 0 0,-1 0-1,1 0 1,0 0 0,1 0 0,-1-1 0,0 1-1,1-1 1,0 0 0,7 3 0,1-1 3,0 0 1,0-1-1,0 0 1,0-1-1,1-1 1,-1 0-1,20 0 1,44-6 59,-44 2 113,61 3 0,-87 0-148,0 1 0,0 0 0,-1 0 1,1 1-1,0-1 0,-1 1 0,1 1 1,-1-1-1,6 4 0,-9-5-21,1 1 0,-1 0 0,0 0 0,0 0 0,0 0 0,0 1 0,0-1 0,0 0 0,0 1 0,-1 0 0,1-1 0,-1 1 0,0 0 0,0 0 0,0-1 0,0 1 0,0 0-1,0 5 1,-1 0 15,0-1 0,0 1 0,0-1 0,-1 1 0,-1-1 0,1 1 0,-1-1 0,0 0 0,-5 10 0,-2 2 189,-22 36 0,25-45-136,0-1 1,-1 0-1,0 0 1,-1-1-1,0 0 1,-14 11-1,19-16-73,-1-1-1,0 1 1,1-1 0,-1 0-1,0 0 1,0-1-1,0 1 1,0-1 0,-1 0-1,1 0 1,0 0-1,0 0 1,-1-1 0,1 0-1,0 0 1,-1 0-1,1 0 1,0-1-1,-9-2 1,11 3-110,0-1 0,-1 0 0,1 0 0,0-1 0,0 1 0,0 0 0,0-1 0,0 1 0,0-1 0,0 0 0,1 1 0,-1-1 0,0 0 0,1 0 0,0 0 0,-1 0 0,1-1 0,0 1 0,0 0 0,0 0 0,0-1 0,1 1 0,-1 0 0,1-1 0,-1 1 0,1-1 0,0 1 0,0-1 0,0 1 0,0-4 0,1-1-490,0-1 0,0 1 0,1-1 1,0 1-1,0 0 0,1-1 0,0 1 0,6-12 1,15-15-742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07.704"/>
    </inkml:context>
    <inkml:brush xml:id="br0">
      <inkml:brushProperty name="width" value="0.05" units="cm"/>
      <inkml:brushProperty name="height" value="0.05" units="cm"/>
      <inkml:brushProperty name="color" value="#FF0066"/>
    </inkml:brush>
  </inkml:definitions>
  <inkml:trace contextRef="#ctx0" brushRef="#br0">0 90 12787,'21'-2'920,"6"-1"512,-2 0 113,12-2-73,1-3-152,5 2-288,4-2-143,-4 0-281,3-2-136,-5 2-216,-1 0-56,-6 2-512,-5 0-416,-8 3-993,-13-2 897</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08.992"/>
    </inkml:context>
    <inkml:brush xml:id="br0">
      <inkml:brushProperty name="width" value="0.05" units="cm"/>
      <inkml:brushProperty name="height" value="0.05" units="cm"/>
      <inkml:brushProperty name="color" value="#FF0066"/>
    </inkml:brush>
  </inkml:definitions>
  <inkml:trace contextRef="#ctx0" brushRef="#br0">318 41 10826,'-7'-4'523,"0"2"-1,-1-1 1,1 1-1,-1 0 1,0 0-1,0 1 0,0 0 1,0 1-1,0 0 1,0 0-1,0 0 1,0 1-1,0 1 0,1-1 1,-15 6-1,13-4-228,1 1 0,0 0-1,0 0 1,0 1 0,0 0-1,1 1 1,-1 0 0,1 0 0,1 0-1,-1 1 1,1 0 0,0 0-1,-6 11 1,4-3 3,0 0 0,2 0-1,-1 0 1,2 1 0,-5 20 0,-11 84 760,20-109-953,-2 9 89,1 1 1,1-1-1,1 0 1,1 0-1,1 1 1,6 27-1,-5-37-109,-1-1 0,2 0 0,-1 0 0,1 0 0,1-1 0,0 1 0,0-1 0,1 0 0,0 0 0,0-1 0,1 0 0,0 0 0,1 0 0,8 6 0,-4-5-37,1 0 0,0-1 0,0 0 0,0-1 1,1 0-1,0-2 0,0 1 0,1-2 0,-1 0 0,1 0 1,0-2-1,0 0 0,23 1 0,-10-4 112,-1-1-1,1-2 1,-1 0 0,40-12-1,-54 11-115,0 0 0,-1 0-1,0-1 1,0-1-1,-1 0 1,1-1-1,-2 0 1,16-14-1,-2-2 80,-1-1-1,24-33 0,-43 52-94,0 0 1,0-1-1,0 1 0,-1-1 0,0 0 0,0 1 1,-1-1-1,0 0 0,0-1 0,-1 1 0,1 0 0,-2-1 1,1 1-1,-1 0 0,0-1 0,-1 1 0,1 0 1,-1-1-1,-1 1 0,-2-10 0,-3-10-17,-1 0 1,0 1-1,-2 0 0,-2 0 0,-21-36 0,19 40 1,-1 0 1,-22-24-1,31 39-4,-1 0 1,0 1-1,0 0 1,-1 1 0,0-1-1,0 1 1,0 1 0,0 0-1,-17-6 1,-12-2-23,0 2 1,0 1 0,-1 2-1,-45-3 1,74 10 35,-1 0 1,1 1-1,0 0 0,-1 0 1,-15 5-1,21-5-107,0 1 0,0-1 0,0 1 0,0 0 0,0 0 0,0 1 0,1-1 0,-1 1 0,1-1 0,0 1 0,0 0 0,0 0 0,0 1 0,-4 5 0,7-9-155,-1 1 0,1 0 0,0-1 0,-1 1 0,1 0-1,0 0 1,0-1 0,-1 1 0,1 0 0,0 0 0,0-1 0,0 1 0,0 0 0,0 1-1,1 0-1241</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1.360"/>
    </inkml:context>
    <inkml:brush xml:id="br0">
      <inkml:brushProperty name="width" value="0.05" units="cm"/>
      <inkml:brushProperty name="height" value="0.05" units="cm"/>
      <inkml:brushProperty name="color" value="#FF0066"/>
    </inkml:brush>
  </inkml:definitions>
  <inkml:trace contextRef="#ctx0" brushRef="#br0">51 80 12163,'-2'19'4825,"-7"8"-2077,3-7-1331,3-10-916,2-4-191,-1 0-1,0 0 1,1 0-1,0 0 1,0 8 0,2-13-269,-1 1 0,0-1 0,0 0 0,0 1 0,1-1 1,-1 0-1,0 1 0,1-1 0,-1 0 0,1 0 0,0 1 1,-1-1-1,1 0 0,0 0 0,0 0 0,0 0 0,0 0 1,0 0-1,0 0 0,0 0 0,0 0 0,0 0 0,0-1 1,0 1-1,1 0 0,-1-1 0,0 1 0,0-1 0,2 1 1,3 0 24,0 0 1,0 0-1,0-1 1,0 0-1,-1 0 1,1 0 0,0-1-1,0 0 1,0 0-1,0 0 1,-1-1-1,1 0 1,-1 0 0,6-3-1,0 0 4,1-1 0,-2-1 0,1 0 0,-1 0 1,14-14-1,-20 17-37,0 0 0,-1 0 0,1 0 1,-1-1-1,3-5 0,-5 8-5,0 0 0,0 0 0,0 0-1,0 0 1,0 0 0,-1-1 0,1 1 0,-1 0-1,0 0 1,0 0 0,0-1 0,0 1-1,0 0 1,0 0 0,-1-3 0,1 4-12,-1 0 1,0-1-1,1 1 0,-1 0 1,0 0-1,0 0 1,0 0-1,0 0 1,0 0-1,0 0 1,0 0-1,0 0 0,0 0 1,0 1-1,-1-1 1,1 0-1,0 1 1,0-1-1,-2 0 0,-31-7-26,23 5-48,-41-8-640,-33-9-2562,84 20 3210,-1-1-224,-1 1 1,0-1-1,1 0 0,-1 0 0,1 0 1,-1 0-1,1 0 0,-1-1 0,1 1 1,0-1-1,-1 1 0,1-1 1,0 0-1,-2-2 0,-2-11-1118</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1.809"/>
    </inkml:context>
    <inkml:brush xml:id="br0">
      <inkml:brushProperty name="width" value="0.05" units="cm"/>
      <inkml:brushProperty name="height" value="0.05" units="cm"/>
      <inkml:brushProperty name="color" value="#FF0066"/>
    </inkml:brush>
  </inkml:definitions>
  <inkml:trace contextRef="#ctx0" brushRef="#br0">4 1 12891,'-1'0'217,"1"1"0,-1 0-1,1 0 1,0-1 0,0 1 0,-1 0 0,1 0 0,0 0 0,0-1 0,0 1 0,0 0-1,0 0 1,0 0 0,0 0 0,0-1 0,0 1 0,0 0 0,0 0 0,0 0 0,1-1-1,-1 1 1,0 0 0,1 0 0,-1-1 0,1 2 0,13 21 1463,-11-19-1259,20 29 1172,-4-5-403,29 55 0,-11 5-365,-26-58-672,1 0 1,2-1-1,23 37 1,-34-62-144,0 1 1,1 0-1,-1-1 1,1 0-1,0 0 1,1 0-1,-1-1 0,6 4 1,-9-6-7,0 0 0,1-1 0,-1 1 1,1-1-1,-1 1 0,1-1 0,-1 1 0,1-1 0,-1 0 0,1 0 1,0 0-1,-1 0 0,1 0 0,-1 0 0,1 0 0,0 0 0,-1-1 1,1 1-1,-1 0 0,1-1 0,-1 0 0,1 1 0,-1-1 0,0 0 1,1 0-1,-1 0 0,0 1 0,1-1 0,-1-1 0,0 1 0,2-2 1,0-1-1,1-1 1,-1 0 0,1-1 0,-1 1 0,-1 0-1,1-1 1,-1 0 0,0 1 0,2-11 0,1-8-95,2-25 0,-5 32 10,4-45-286,12 96 297,-14-28 102,0 0 0,0 0 0,0 0 1,0-1-1,1 0 0,0 0 0,0 0 0,1-1 0,7 5 1,-10-7-32,0 0 1,1 0 0,-1-1 0,1 1-1,0-1 1,-1 0 0,1 0 0,0 0-1,-1-1 1,1 1 0,0-1 0,0 0-1,0 0 1,-1 0 0,1-1 0,0 1-1,0-1 1,6-2 0,-8 2-105,-1 1 0,0 0 1,0-1-1,0 0 0,0 1 1,0-1-1,0 0 0,0 1 1,0-1-1,-1 0 0,1 0 0,0 0 1,0 0-1,0 0 0,-1 0 1,1 0-1,-1 0 0,1 0 0,-1 0 1,1 0-1,-1 0 0,0-1 1,1 1-1,-1 0 0,0-2 0,0-2-823,0 0 0,0 0-1,0 0 1,-2-8-1,1 9 486,-1-14-947</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2.240"/>
    </inkml:context>
    <inkml:brush xml:id="br0">
      <inkml:brushProperty name="width" value="0.05" units="cm"/>
      <inkml:brushProperty name="height" value="0.05" units="cm"/>
      <inkml:brushProperty name="color" value="#FF0066"/>
    </inkml:brush>
  </inkml:definitions>
  <inkml:trace contextRef="#ctx0" brushRef="#br0">21 27 11338,'-9'0'929,"2"0"479,4 0-336,2-3-528,1-2-200,0-1-496,3 0-408,10-1 328</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2.641"/>
    </inkml:context>
    <inkml:brush xml:id="br0">
      <inkml:brushProperty name="width" value="0.05" units="cm"/>
      <inkml:brushProperty name="height" value="0.05" units="cm"/>
      <inkml:brushProperty name="color" value="#FF0066"/>
    </inkml:brush>
  </inkml:definitions>
  <inkml:trace contextRef="#ctx0" brushRef="#br0">77 358 12459,'-3'0'216,"0"0"0,0 0 1,1 1-1,-1-1 0,0 1 1,0 0-1,1-1 0,-1 1 1,1 0-1,-1 1 0,1-1 1,-1 0-1,1 1 0,0-1 1,0 1-1,0 0 0,0 0 1,0 0-1,0 0 0,0 0 1,0 0-1,1 0 1,-1 1-1,1-1 0,0 0 1,0 1-1,-2 4 0,-1 4 64,2 0 0,-1 1 0,1-1-1,1 1 1,-1 15 0,2-15-113,0 0 0,1 1-1,0-1 1,1 0 0,0 0 0,7 20-1,-7-27-138,0-1 0,0 1-1,1 0 1,-1-1-1,1 0 1,0 0 0,0 0-1,5 5 1,-6-7-20,1 0-1,-1 0 1,0 0-1,1-1 1,-1 1 0,1-1-1,-1 0 1,1 0-1,0 0 1,0 0 0,-1 0-1,1 0 1,0-1-1,0 0 1,5 1 0,-4-2-5,0 1 0,0-1 0,0 0 0,1 0 1,-1 0-1,0-1 0,-1 1 0,1-1 0,0 0 0,0 0 1,-1-1-1,1 1 0,-1-1 0,0 1 0,0-1 0,0 0 1,4-5-1,0 0 6,-1-1 0,1 0 0,-2-1-1,1 1 1,6-17 0,-8 13-1,1-1 1,-2 1-1,0-1 0,-1 1 0,0-1 0,-1 0 0,0 0 0,-1 0 0,-1 0 0,0 0 0,-1 1 1,-1-1-1,-5-17 0,-7-26 13,-2 1 0,-3 1 1,-34-67-1,51 116-11,2 2 52,-1 1 1,0 0 0,1 0-1,-1 0 1,0 0-1,0 0 1,-1 0-1,1 0 1,0 1-1,-1-1 1,0 1-1,-5-4 1,8 6-46,0 0-1,0 0 1,-1 0 0,1 0 0,0 0-1,0 0 1,0 0 0,-1 0 0,1 0-1,0 0 1,0 1 0,0-1 0,0 0-1,0 0 1,-1 0 0,1 0 0,0 0-1,0 0 1,0 0 0,0 1-1,0-1 1,0 0 0,-1 0 0,1 0-1,0 0 1,0 0 0,0 1 0,0-1-1,0 0 1,0 0 0,0 0 0,0 0-1,0 1 1,0-1 0,0 0 0,0 0-1,0 0 1,0 0 0,0 1 0,0-1-1,0 0 1,0 0 0,0 0 0,0 1-1,0-1 1,0 0 0,0 0-1,3 12 332,29 63 737,-8-23-550,-21-46-478,53 120 1217,-41-97-889,2 0 1,22 30-1,-32-50-295,0-1 0,0 0 0,0 0 0,1 0-1,0-1 1,15 9 0,-17-12-208,-1-1 0,1-1 1,0 1-1,0-1 0,0 0 0,0 0 0,0 0 1,1-1-1,-1 0 0,0-1 0,1 1 0,9-2 0,-4 1-608,-1-2-1,13-3 0,18-10-804</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4.496"/>
    </inkml:context>
    <inkml:brush xml:id="br0">
      <inkml:brushProperty name="width" value="0.05" units="cm"/>
      <inkml:brushProperty name="height" value="0.05" units="cm"/>
      <inkml:brushProperty name="color" value="#FF0066"/>
    </inkml:brush>
  </inkml:definitions>
  <inkml:trace contextRef="#ctx0" brushRef="#br0">65 36 11947,'-2'-4'513,"1"0"0,-1 0 0,0 0 0,-5-7 0,7 10-424,-1 1 1,1-1-1,-1 1 0,1-1 1,0 0-1,-1 1 1,0-1-1,1 1 0,-1 0 1,1-1-1,-1 1 1,1-1-1,-1 1 0,0 0 1,1 0-1,-1-1 1,0 1-1,0 0 0,1 0 1,-1 0-1,0 0 1,1 0-1,-1 0 0,0 0 1,1 0-1,-1 0 1,0 0-1,0 0 0,1 0 1,-1 0-1,0 1 1,1-1-1,-1 0 0,0 0 1,1 1-1,-1-1 1,1 1-1,-1-1 0,0 0 1,0 2-1,-1 0 76,0 1-1,-1-1 1,1 1-1,1 0 1,-1 0-1,0 0 1,1 0-1,-1 0 1,1 0-1,0 0 1,0 1-1,0-1 1,0 0-1,0 7 1,0 8 293,0 27 0,1-37-322,3 35 203,1-1-1,2 1 1,1-1 0,3 0 0,1-1 0,3 0 0,0-1 0,3 0-1,39 66 1,-46-90-401,1-1 0,0 0 0,1 0 0,1-1 0,0-1 0,1 0 0,28 20 0,-39-31 213,-1-1-557,0 1 1,1-1 0,-1 1-1,0 0 1,0-1 0,3 5-1,-5-6 326,0 1-1,0-1 1,1 0-1,-1 1 0,0-1 1,0 0-1,0 0 1,0 1-1,0-1 1,0 0-1,0 1 0,0-1 1,0 0-1,0 1 1,0-1-1,0 0 1,0 1-1,0-1 0,0 0 1,0 1-1,0-1 1,-1 1-1,-8 7-18,-7-1-279</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4.912"/>
    </inkml:context>
    <inkml:brush xml:id="br0">
      <inkml:brushProperty name="width" value="0.05" units="cm"/>
      <inkml:brushProperty name="height" value="0.05" units="cm"/>
      <inkml:brushProperty name="color" value="#FF0066"/>
    </inkml:brush>
  </inkml:definitions>
  <inkml:trace contextRef="#ctx0" brushRef="#br0">1 303 15299,'0'-5'1281,"6"-8"759,5-4-96,7-7-551,5-1-321,7-5-504,1-2-240,3-1-384,1 1-376,-3 2-816,0 0-785,-2-2 985</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5.636"/>
    </inkml:context>
    <inkml:brush xml:id="br0">
      <inkml:brushProperty name="width" value="0.05" units="cm"/>
      <inkml:brushProperty name="height" value="0.05" units="cm"/>
      <inkml:brushProperty name="color" value="#FF0066"/>
    </inkml:brush>
  </inkml:definitions>
  <inkml:trace contextRef="#ctx0" brushRef="#br0">55 587 11154,'13'-52'2074,"6"-16"719,15-107-1,-31 154-2586,-2 0-1,0 1 0,-1-1 1,-1 0-1,-1 0 1,-1 1-1,-1 0 0,0-1 1,-14-34-1,16 50-142,-1-1 1,0 1-1,0 0 1,0-1-1,-7-7 0,9 12-54,0 0-1,1 0 0,-1 1 0,0-1 0,1 0 1,-1 1-1,0-1 0,0 1 0,0-1 1,0 1-1,1-1 0,-1 1 0,0-1 0,0 1 1,0 0-1,0-1 0,0 1 0,0 0 1,0 0-1,0 0 0,0 0 0,0 0 0,0 0 1,0 0-1,0 0 0,0 0 0,0 1 1,0-1-1,0 0 0,0 1 0,0-1 0,0 0 1,0 1-1,0-1 0,0 1 0,1 0 1,-1-1-1,0 1 0,0 0 0,1-1 0,-2 2 1,-2 3 30,1-1 1,0 1-1,0 0 1,0 0-1,0 1 1,1-1-1,0 0 1,0 1-1,0-1 1,1 1-1,0 0 1,0 0-1,0-1 1,1 7-1,0 3 162,0 0 0,1 0 0,1-1 0,5 22 0,47 164 1268,-40-159-1255,1-1 1,38 68 0,-49-101-196,0 0 0,0-1 0,1 0 0,0 0 0,0 0 0,0 0 0,11 8 0,-14-13-16,0 0 0,0 1 0,0-1 0,0 0 0,0 0 0,0-1 0,0 1 0,1 0 0,-1-1 0,0 1 0,0-1 0,1 0 0,-1 1 0,0-1 0,0 0 0,1 0 0,-1-1 0,0 1 0,0 0 0,1-1 0,-1 0 0,0 1 0,0-1 0,0 0 0,0 0 0,0 0 0,0 0 0,0-1 0,0 1 0,2-2 0,1-2 11,0 1-1,-1-1 1,0 0 0,0 0-1,0 0 1,0-1 0,4-9-1,17-46 109,-15 34-90,6-16-15,-2 0 0,11-51 0,-23 86 17,-1 18-15,-4 21 8,2-19-11,0-1 0,1 1 0,0 0 1,0 0-1,1 0 0,4 15 1,-4-22-11,1 1 0,0-1 1,0 0-1,0 0 0,0 0 1,1 0-1,0-1 1,0 1-1,0-1 0,1 1 1,0-1-1,-1 0 0,1 0 1,1-1-1,8 7 1,-12-9-7,1-1 0,-1 1 1,1 0-1,-1 0 0,1-1 1,0 1-1,-1-1 0,1 1 1,0-1-1,-1 0 0,1 0 1,0 0-1,0 0 1,-1 0-1,1 0 0,0 0 1,0 0-1,2-1 0,-1 0 2,0-1-1,0 1 1,0-1 0,0 1-1,0-1 1,-1 0-1,1 0 1,-1 0-1,3-3 1,2-2 3,-1-1 1,0 1-1,0-1 0,-1-1 1,8-14-1,-6 4 5,-1 0 0,0-1 1,-2 0-1,4-31 0,-2 18 30,-4 39-49,0-1 0,1 1 1,0-1-1,1 0 0,-1 0 1,1 0-1,0-1 0,8 8 0,-7-9 15,0 0 0,0 0 0,1 0 0,-1-1 1,1 0-1,0 0 0,0-1 0,-1 0 0,1 0 0,0 0 0,11 0 0,-12-1-6,-1-1 0,0 1 0,0-1-1,0 0 1,1 0 0,-1 0 0,0 0 0,0-1 0,0 1 0,-1-1 0,1 0 0,0-1-1,-1 1 1,1 0 0,-1-1 0,0 0 0,4-4 0,2-5 3,0-1 0,-1 0 0,-1 0 0,0-1 1,-1 1-1,0-2 0,-2 1 0,6-21 0,-7 24 0,-1 10 3,3 14 24,-4-5-9,1-2 21,0 0 1,0 0-1,1 0 0,0 0 1,0-1-1,0 1 0,1-1 1,-1 0-1,1 0 1,5 5-1,-6-7-51,-1-1 0,0 0 0,1 1 0,0-1 1,-1-1-1,1 1 0,0 0 0,0 0 0,0-1 0,0 0 0,0 0 0,1 0 1,-1 0-1,0 0 0,0 0 0,1-1 0,-1 0 0,1 0 0,-1 0 0,0 0 1,4 0-1,-4-2-315,0 1 1,0 0 0,-1 0-1,1-1 1,0 0 0,-1 1 0,1-1-1,-1 0 1,0 0 0,0 0-1,0-1 1,0 1 0,3-5-1,8-10-1135</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6.007"/>
    </inkml:context>
    <inkml:brush xml:id="br0">
      <inkml:brushProperty name="width" value="0.05" units="cm"/>
      <inkml:brushProperty name="height" value="0.05" units="cm"/>
      <inkml:brushProperty name="color" value="#FF0066"/>
    </inkml:brush>
  </inkml:definitions>
  <inkml:trace contextRef="#ctx0" brushRef="#br0">10 10 14699,'-8'3'856,"6"0"297,12-3-689,9 0-520,0-6-913,9-4 625</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26.452"/>
    </inkml:context>
    <inkml:brush xml:id="br0">
      <inkml:brushProperty name="width" value="0.05" units="cm"/>
      <inkml:brushProperty name="height" value="0.05" units="cm"/>
      <inkml:brushProperty name="color" value="#FF0066"/>
    </inkml:brush>
  </inkml:definitions>
  <inkml:trace contextRef="#ctx0" brushRef="#br0">45 249 14891,'-9'20'554,"2"-1"0,0 1 0,1 0 0,1 1 0,1 0 1,1-1-1,1 1 0,1 0 0,0 0 0,4 24 0,-3-41-512,1 0 0,0 0 0,0 1 0,1-1 0,-1 0 0,1 0 0,0 0 0,0 0 0,0-1 0,5 7 0,-6-9-35,-1 0-1,1 0 1,0 0 0,0-1 0,0 1 0,0 0-1,1 0 1,-1-1 0,0 1 0,0-1 0,0 1-1,1-1 1,-1 1 0,0-1 0,0 0-1,1 0 1,-1 0 0,0 1 0,0-1 0,1-1-1,-1 1 1,0 0 0,1 0 0,-1 0 0,0-1-1,0 1 1,1 0 0,-1-1 0,0 1 0,0-1-1,0 0 1,0 1 0,0-1 0,0 0-1,0 0 1,0 1 0,0-1 0,2-2 0,4-4 44,0-1-1,0 0 1,-1 0 0,0 0 0,-1-1 0,0 0 0,0 0 0,6-17 0,-3 2 46,0 0 0,5-35 0,-8 29-73,-1 0 1,-2-1-1,-1-43 0,-2 61-19,0-1 0,-1 1 0,-1-1 0,0 1 0,0 0 0,-1 0 0,-1 0 0,0 1 0,-14-24 0,17 33 6,0 0-1,-1 0 1,1 0 0,-1 1 0,1-1 0,-1 1-1,-5-4 1,8 5-3,-1 1 0,0-1 0,1 1 0,-1 0 0,0-1 0,1 1 0,-1 0 0,0 0 0,0 0 0,1-1-1,-1 1 1,0 0 0,1 0 0,-1 0 0,0 0 0,0 0 0,1 0 0,-1 0 0,0 1 0,0-1 0,1 0 0,-1 0 0,0 1 0,1-1 0,-1 0 0,0 1 0,1-1 0,-1 0-1,1 1 1,-1-1 0,0 1 0,1-1 0,-1 1 0,1-1 0,-1 1 0,1 0 0,0-1 0,-1 1 0,1 0 0,-3 4 57,1-1 0,0 1 0,0 0 1,1 0-1,-1 0 0,1 0 0,0 0 0,0 9 0,2 43 337,-1-52-363,2 16 46,0 0-1,2 0 1,0 0 0,2-1 0,0 0-1,16 34 1,-8-27-487,1 0 0,1-2 0,1 0-1,22 25 1,-7-12-415</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34.745"/>
    </inkml:context>
    <inkml:brush xml:id="br0">
      <inkml:brushProperty name="width" value="0.05" units="cm"/>
      <inkml:brushProperty name="height" value="0.05" units="cm"/>
      <inkml:brushProperty name="color" value="#FF0066"/>
    </inkml:brush>
  </inkml:definitions>
  <inkml:trace contextRef="#ctx0" brushRef="#br0">1 1008 10162,'2'0'382,"1"-1"-1,-1 1 1,0-1 0,1 0-1,-1 0 1,0 0 0,0 0-1,1 0 1,-1 0 0,0-1-1,0 1 1,3-4-1,7-4 581,106-71 2720,251-157 1376,-202 142-3746,359-220 1869,-467 276-2929,111-71 274,-123 82-311,84-35-1,-122 59-190,18-6 57,-26 10-79,1-1 0,-1 1-1,0 0 1,1 0-1,-1 0 1,1-1-1,-1 1 1,1 0-1,-1 1 1,1-1-1,-1 0 1,0 0-1,1 1 1,2 0-1,-4-1-59,1 1-1,-1-1 1,1 0-1,-1 0 1,0 1-1,1-1 1,-1 0-1,0 1 1,1-1-1,-1 0 1,0 1-1,0-1 1,1 1-1,-1-1 1,0 1-1,0-1 1,0 0-1,1 1 1,-1-1-1,0 1 1,0-1-1,0 1 1,0-1-1,0 1 1,0-1-1,0 1 0,0-1 1,0 1-1,0-1 1,0 1-1,-1-1 1,1 1-1,0-1 1,0 0-1,0 1 1,-1-1-1,1 1 1,0-1-1,0 1 1,-1-1-1,1 0 1,0 1-1,-1-1 1,1 0-1,0 1 1,-1-1-1,1 0 1,-1 1-1,-1 1-802,-1 0-1,0 0 0,1 0 0,-1 0 1,0 0-1,-5 2 0,-32 8-2432</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0.367"/>
    </inkml:context>
    <inkml:brush xml:id="br0">
      <inkml:brushProperty name="width" value="0.05" units="cm"/>
      <inkml:brushProperty name="height" value="0.05" units="cm"/>
      <inkml:brushProperty name="color" value="#FF0066"/>
    </inkml:brush>
  </inkml:definitions>
  <inkml:trace contextRef="#ctx0" brushRef="#br0">14 126 9634,'0'0'189,"0"-1"1,0 1-1,-1 0 0,1-1 1,0 1-1,0-1 0,0 1 0,0 0 1,-1-1-1,1 1 0,0 0 1,0-1-1,-1 1 0,1 0 0,0-1 1,-1 1-1,1 0 0,0 0 1,-1-1-1,1 1 0,0 0 0,-2-1 1,2 1-69,0 0 0,-1 0 0,1 0 0,0-1 0,-1 1 0,1 0 0,-1 0 0,1-1 0,0 1 0,0 0 0,-1 0 0,1-1 0,0 1 0,-1 0 1,1-1-1,0 1 0,0-1 0,0 1 0,-1 0 0,1-1 0,0 1 0,0-1 0,0 1 0,0 0 0,0-1 0,0 1 0,0-1 0,0 1 0,0 0 0,0-1 0,0 1 0,0-1 1,3-6 342,0 0 0,0 1 0,0-1 0,1 1 0,0 0 0,1 0 0,-1 0 0,1 1 0,0-1 1,1 1-1,10-8 0,-11 10-373,0-1 1,0 1-1,0 1 1,1-1-1,-1 1 1,1 0-1,0 0 1,-1 1-1,1-1 1,0 1 0,0 1-1,7-1 1,-10 1-90,-1 0 0,0 0 1,1 0-1,-1 1 1,0-1-1,0 1 0,1 0 1,-1 0-1,0 0 1,0 0-1,0 0 0,0 0 1,0 0-1,0 0 0,0 1 1,0-1-1,-1 1 1,1 0-1,-1-1 0,1 1 1,-1 0-1,1 0 1,-1 0-1,0 0 0,0 0 1,0 0-1,0 0 1,0 1-1,-1-1 0,1 0 1,-1 0-1,1 1 1,-1-1-1,0 3 0,1 2 0,-1 0-1,0-1 0,-1 1 1,0 0-1,0 0 1,0 0-1,-1 0 0,-4 10 1,-26 53 9,16-38-9,-25 59 0,41-91 0,0 1 0,0-1 0,-1 0-1,1 0 1,0 0 0,0 1 0,0-1-1,0 0 1,0 0 0,0 1 0,0-1 0,0 0-1,0 1 1,0-1 0,0 0 0,0 0-1,0 1 1,0-1 0,0 0 0,0 0-1,0 1 1,0-1 0,0 0 0,0 0 0,0 1-1,1-1 1,-1 0 0,0 0 0,0 1-1,0-1 1,0 0 0,0 0 0,1 1-1,9-1 137,14-10 229,-22 9-324,153-84 898,-145 80-1082,-1-1 0,-1-1 0,1 0 1,-1 0-1,0-1 0,9-12 0,-13 15-498,0-1 0,0 0 0,-1 0 0,0 0 0,-1 0 0,1-1 0,-1 1 0,0-1 0,0 1 0,-1-1 0,1-9 0,-1-8-721</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45.443"/>
    </inkml:context>
    <inkml:brush xml:id="br0">
      <inkml:brushProperty name="width" value="0.05" units="cm"/>
      <inkml:brushProperty name="height" value="0.05" units="cm"/>
      <inkml:brushProperty name="color" value="#FF0066"/>
    </inkml:brush>
  </inkml:definitions>
  <inkml:trace contextRef="#ctx0" brushRef="#br0">651 1059 8922,'-5'12'2303,"5"-12"-2236,0 0 0,0 0 0,0 1 0,0-1-1,0 0 1,0 0 0,0 0 0,0 1 0,0-1 0,0 0 0,1 0 0,-1 0 0,0 0 0,0 1 0,0-1 0,0 0 0,0 0 0,1 0 0,-1 0 0,0 1 0,0-1 0,0 0-1,0 0 1,1 0 0,-1 0 0,0 0 0,0 0 0,0 0 0,1 0 0,-1 0 0,3 1 210,0-1-1,0 0 1,0-1-1,0 1 1,6-2-1,59-7 782,-1 3 0,102 4-1,22-2-220,290-18 637,6 4 376,-338 11-1193,169-20 555,-316 27-1205,212-36 674,-64 7-302,-107 23-275,66 0 0,-28 9-22,-57-1-54,0-1 0,0 0-1,0-2 1,0-1 0,43-9-1,170-57 124,-204 58-135,59-26 0,-78 29 7,0 0 0,0-1 0,-1-1 0,0-1 0,0 1 1,15-17-1,-25 21-17,1 0 0,0 0 0,-1 0 1,0-1-1,0 0 0,-1 1 0,1-1 1,-1 0-1,-1 0 0,1 0 1,-1 0-1,0-1 0,0 1 0,-1 0 1,0 0-1,0-1 0,0 1 0,-1 0 1,0 0-1,0 0 0,-1-1 1,1 1-1,-1 0 0,-1 1 0,1-1 1,-6-9-1,-19-24 3,-2 1 1,-1 1-1,-2 1 0,-65-55 1,85 82-14,0-1 0,0 2 1,-1 0-1,0 0 0,-18-7 1,8 6-10,0 1-1,-36-7 1,-319-40 30,-3 30-48,272 19 55,-289-48-12,241 27-18,-249-10 2,-2 42 0,226-2 23,10-1-19,123 1 0,-72 14 0,74-5 3,1 1 1,-60 29-1,86-35-5,-6 5-18,-50 27 1,64-31 22,-1 0-1,2 1 1,-1 1 0,1 0 0,-16 19-1,-62 70 99,0-1-60,75-81-32,1 1 0,1 0 1,1 1-1,-9 21 0,19-39-5,-28 73 445,25-64-307,2-1 0,0 1 0,0 0 1,0 0-1,1 18 0,1-23-73,1-1 0,0 0 0,0 1 0,0-1 0,1 0 1,-1 1-1,1-1 0,0 0 0,0 0 0,0-1 0,1 1 0,0 0 0,-1-1 1,1 1-1,1-1 0,3 3 0,6 5 234,0 0-1,28 15 1,33 17 391,106 67 96,-145-88-746,1-1 0,47 19 0,-62-32-23,1 0 1,-1-2-1,2 0 1,-1-2-1,38 4 0,0-7-68,0-3 0,0-2 0,67-14 0,6 3-3120,-96 12 2731,23-4-372</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49.339"/>
    </inkml:context>
    <inkml:brush xml:id="br0">
      <inkml:brushProperty name="width" value="0.05" units="cm"/>
      <inkml:brushProperty name="height" value="0.05" units="cm"/>
      <inkml:brushProperty name="color" value="#FF0066"/>
    </inkml:brush>
  </inkml:definitions>
  <inkml:trace contextRef="#ctx0" brushRef="#br0">138 226 8234,'-2'2'4092,"-6"8"-2370,5-7-1442,1 0-1,-1 1 0,1-1 0,0 1 0,0 0 1,0-1-1,-2 8 0,3-10-249,1 0 0,0 0 0,0 0 0,0 0-1,0 0 1,0 0 0,0 0 0,1 0 0,-1 0 0,0 0-1,0 0 1,1 0 0,-1 0 0,1 0 0,-1-1 0,1 1 0,-1 0-1,1 0 1,-1 0 0,1 0 0,0-1 0,-1 1 0,1 0-1,0-1 1,0 1 0,0 0 0,-1-1 0,1 1 0,0-1-1,0 1 1,0-1 0,0 0 0,0 1 0,0-1 0,0 0 0,1 1-1,1-1 14,-1 0 0,0 1-1,0-1 1,0 0 0,1 0-1,-1 0 1,0 0 0,0-1-1,0 1 1,0 0 0,1-1 0,-1 0-1,3-1 1,27-14 62,-25 12-86,-2 0-18,0 1 0,0-1 0,0-1 0,-1 1 0,1 0 0,-1-1 0,0 0 0,0 0 0,-1 0 0,0-1 0,5-9 0,-7 12 9,0 0 1,0 1-1,0-1 1,0 0-1,-1 0 0,1 0 1,-1 0-1,0 0 1,0 0-1,0 0 1,-1-5-1,1 6 21,-1 0-1,1 0 1,-1 0 0,0 0-1,0 0 1,0 0-1,0 1 1,0-1 0,-1 0-1,1 1 1,0-1-1,-1 1 1,1-1 0,-1 1-1,1 0 1,-1 0-1,0-1 1,-3 0 0,0-1 29,0 1 0,-1 0 0,0 1 0,1-1 0,-1 1 1,0 0-1,1 0 0,-1 1 0,0 0 0,0 0 0,1 0 0,-1 0 0,0 1 1,-10 3-1,10-2-2,-1 0 0,1 0 1,0 1-1,0-1 0,0 1 1,0 1-1,1-1 0,-1 1 1,1 0-1,0 1 0,0-1 1,-8 10-1,13-13-43,-1 0 0,0 0 0,1 0-1,-1 0 1,1 0 0,-1 0 0,1 0 0,-1 0 0,1 0-1,0 0 1,-1 0 0,1 0 0,0 1 0,0-1 0,0 0-1,0 0 1,0 0 0,0 0 0,0 1 0,0-1 0,1 1-1,0 0 27,0 0 0,0 0 0,0 0 0,0 0 0,0 0 0,1 0 0,-1 0-1,1-1 1,-1 1 0,4 2 0,4 2 151,0 0 1,0 0-1,18 7 0,-25-12-171,7 3 42,1 0 0,0-1 1,0 0-1,0-1 0,1 0 1,-1 0-1,0-2 0,1 1 1,-1-1-1,11-1 0,-14 0-39,0 0-1,0 0 1,-1 0-1,1-1 1,0 0-1,-1 0 1,0-1-1,1 1 1,-1-1-1,0-1 1,0 1-1,-1-1 1,1 0-1,-1-1 1,0 1-1,6-7 1,-9 8-15,0 0 0,0 0 0,0-1 0,0 1 0,0-1 0,-1 1 0,1-1 0,-1 1 1,0-1-1,0 0 0,-1 1 0,1-1 0,-1 0 0,0 0 0,0 0 0,0 1 0,0-1 0,-1 0 0,1 0 0,-1 1 0,0-1 0,0 0 0,-3-5 1,2 4-10,-1 0 1,1 0 0,-1 1 0,-1 0 0,1-1 0,0 1-1,-1 0 1,0 0 0,0 1 0,0-1 0,-1 1 0,1 0 0,-1 0-1,1 1 1,-1-1 0,-7-2 0,0 1 3,0 1 1,0 0-1,-1 1 0,1 0 1,-1 0-1,1 2 0,-1-1 1,0 2-1,-17 2 0,21-2 7,0 1 1,1 0-1,-1 1 0,1 0 0,0 0 1,0 0-1,0 1 0,0 1 1,0-1-1,1 1 0,0 1 0,0-1 1,1 1-1,-9 9 0,13-13 8,0 1 0,0 0 1,0-1-1,0 1 0,1 0 0,0 0 0,-1 0 0,1 0 1,0 1-1,0-1 0,0 0 0,1 0 0,-1 1 0,1 5 0,0-7 2,0 1-1,1-1 0,-1 1 1,1-1-1,0 1 0,-1-1 1,1 1-1,0-1 0,0 0 1,1 1-1,-1-1 0,0 0 0,1 0 1,-1 0-1,1 0 0,0 0 1,0 0-1,0-1 0,3 3 1,5 3 24,0-1 1,0-1 0,1 0 0,0 0 0,0-1 0,0-1-1,1 0 1,20 3 0,-14-3-24,0-2 0,0 0 0,0-2 0,0 0 0,19-3 0,-32 3-16,0 0 0,0 0 1,0-1-1,0 1 0,0-1 1,0 0-1,-1-1 1,1 1-1,-1-1 0,7-5 1,-8 6-3,-1 0 1,0 0 0,-1 0 0,1 0-1,0-1 1,-1 1 0,1-1 0,-1 1 0,0-1-1,0 0 1,0 0 0,0 1 0,0-1-1,-1 0 1,1 0 0,-1 0 0,0 0-1,0 1 1,0-7 0,-1 0-3,0 0 0,-1 0-1,0 0 1,-1 0 0,0 0 0,0 0 0,-1 1 0,0 0-1,0-1 1,-1 1 0,-8-11 0,8 13-3,0 1 0,0-1 1,-1 1-1,1 0 1,-1 0-1,0 0 0,0 1 1,-1 0-1,0 1 0,1-1 1,-1 1-1,0 0 0,0 1 1,-11-3-1,8 3 3,0 1 0,0 0 0,-1 1 0,1 0 0,0 1-1,0 0 1,0 0 0,0 1 0,-17 6 0,21-6 7,-1 1-1,1 0 1,-1 0-1,1 0 1,0 1 0,0 0-1,1 0 1,-1 1-1,1-1 1,0 1 0,0 1-1,0-1 1,1 0-1,-7 11 1,10-13-2,0-1 0,0 0 0,0 1-1,0-1 1,0 1 0,1-1 0,-1 1 0,1-1 0,-1 1-1,1-1 1,0 1 0,0-1 0,0 1 0,1 0-1,-1-1 1,1 1 0,-1-1 0,1 1 0,0-1 0,0 1-1,0-1 1,0 0 0,0 1 0,0-1 0,1 0 0,-1 0-1,1 0 1,1 2 0,6 5 69,0-1 0,1 0 0,-1 0 0,18 10 0,-13-9-4,-4-3-27,0 0 0,0-1 0,1 0 0,-1 0 0,1-1 0,0-1 0,0 0 0,1 0 0,18 1 0,-20-3-29,-1-1-1,0 0 0,0 0 1,1-1-1,-1-1 1,0 1-1,0-1 0,0-1 1,0 0-1,-1 0 1,1-1-1,12-7 0,-18 10-6,-1-1 0,1 1 0,-1-1 0,0 0 0,0 0 0,0 0 0,0 0 0,0 0 0,0-1 0,0 1 0,-1 0 0,1-1 0,-1 0 0,1 1 0,-1-1 0,0 0 0,0 0 0,-1 1 0,2-6 0,-2 6-4,0-1 0,0 1 0,-1-1 0,1 1 0,-1-1 0,1 1 0,-1 0 1,0-1-1,0 1 0,0 0 0,0 0 0,0-1 0,-1 1 0,1 0 0,-1 0 0,1 0 0,-1 0 0,0 1 0,0-1 0,0 0 0,0 1 1,0-1-1,-2-1 0,-3 0 15,1 0 0,0 0 0,-1 1 0,0-1 0,1 1-1,-1 1 1,0-1 0,0 1 0,0 1 0,0-1 0,0 1 0,0 0 0,0 1 0,0-1 0,0 2 0,0-1 0,0 1 0,0 0 0,0 0 0,1 0 0,-1 1 0,1 0 0,0 1 0,0 0 0,0-1 0,0 2 0,1-1 0,0 1 0,-6 6 0,10-10-10,-1 1 1,1-1 0,0 1-1,0-1 1,0 1 0,0 0 0,0 0-1,0-1 1,0 1 0,1 0 0,-1 0-1,1 0 1,-1 0 0,1 0-1,0 0 1,-1 0 0,1 0 0,0 0-1,1 0 1,-1 0 0,0-1-1,0 1 1,1 0 0,-1 0 0,1 0-1,0 0 1,0 0 0,-1 0 0,1-1-1,0 1 1,0 0 0,1-1-1,-1 1 1,0-1 0,0 1 0,1-1-1,-1 0 1,1 1 0,0-1 0,-1 0-1,1 0 1,0 0 0,-1 0-1,1 0 1,0-1 0,3 2 0,5 1 101,1-1 0,-1 0 0,1 0 0,0-1 0,-1 0 0,1-1 0,0 0 1,0-1-1,0 0 0,-1-1 0,1 0 0,-1-1 0,1 0 0,10-4 0,1-6 110,-22 12-213,1 0-1,0 1 0,0-1 0,0 0 0,-1 0 0,1 0 1,0 0-1,-1 0 0,1 0 0,-1 0 0,1 0 0,-1 0 1,1 0-1,-1 0 0,0 0 0,0 0 0,1 0 0,-1-1 1,0-1-1,0 3-26,0-1 1,-1 0-1,1 1 0,0-1 1,0 0-1,-1 1 1,1-1-1,0 1 1,-1-1-1,1 1 0,0-1 1,-1 1-1,1-1 1,-1 1-1,1-1 1,-1 1-1,1-1 0,-1 1 1,1 0-1,-1-1 1,0 1-1,1 0 0,-1-1 1,1 1-1,-1 0 1,0 0-1,1 0 1,-1 0-1,0-1 0,1 1 1,-1 0-1,0 0 1,1 0-1,-1 0 1,0 1-1,0-1 0,-2 0-138,0 0-1,0 1 1,0 0-1,0-1 1,1 1-1,-1 0 1,0 0-1,-3 2 1,-23 20-699</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52.494"/>
    </inkml:context>
    <inkml:brush xml:id="br0">
      <inkml:brushProperty name="width" value="0.05" units="cm"/>
      <inkml:brushProperty name="height" value="0.05" units="cm"/>
      <inkml:brushProperty name="color" value="#FF0066"/>
    </inkml:brush>
  </inkml:definitions>
  <inkml:trace contextRef="#ctx0" brushRef="#br0">2814 126 9626,'-6'9'793,"4"-6"-315,0 0 1,0 0-1,0 1 0,0 0 1,1-1-1,-1 1 0,1 0 1,0 0-1,0-1 0,0 1 1,1 0-1,-1 0 0,1 8 1,0-9-376,0 0 0,-1 0 0,0 0 0,1 0 0,-1 0-1,0-1 1,0 1 0,0 0 0,-1 0 0,1-1 0,-1 1 0,1-1 0,-1 1 0,0-1 0,0 0 0,0 1 0,-3 2 0,-2 0-58,1 1-1,-1-1 1,0 0-1,0-1 1,-8 5-1,2-4-35,1 0-1,-1-1 1,1-1 0,-1 0-1,0 0 1,-1-2 0,1 1-1,-19-2 1,-10-2 7,-54-10 0,36 3 22,29 6-24,0-2-1,1-1 1,0-2 0,-53-20-1,12-6 481,36 17-155,-59-21 0,63 28-98,1-2 1,0-1-1,-43-25 0,56 28-197,0 1 0,0 1 0,0 0 0,-1 2 0,-1 0 0,1 0 0,-1 2 0,1 0 0,-1 2 0,-28-2 0,26 4-10,-73-3 248,-106 12-1,171-6-106,1 2 0,0 2 0,0 0 0,-33 14 0,43-14-156,1 1 0,1 1 0,-1 0 0,2 1 0,-1 1 0,1 0 0,-21 21 0,30-25 32,1 0-1,-1-1 1,1 2 0,1-1-1,-1 1 1,1-1 0,0 1-1,1 0 1,0 1 0,0-1-1,1 1 1,-2 10-1,3-7 94,0 0 0,1 1-1,0-1 1,1 0 0,0 0-1,1 1 1,0-1 0,5 12-1,-2-7 79,0-1 0,-1 1 1,-1 0-1,1 22 0,-4-33-203,0-1 1,-1 1 0,1-1-1,-1 1 1,0-1-1,-1 1 1,1-1-1,-1 1 1,0-1 0,-1 0-1,1 0 1,-1 0-1,0 0 1,0-1-1,0 1 1,-1-1 0,-4 5-1,1-2-7,0-1 1,0 0-1,-1 0 0,0-1 0,0 0 1,0 0-1,0-1 0,-1 0 0,-16 5 0,13-6 3,-1-1-1,0 0 0,0 0 1,-1-1-1,1-1 1,-19-2-1,-4-2-8,1-1 1,0-2-1,1-2 0,-42-15 1,-143-49-8,196 65-6,-28-13 1,5 1 4,42 19 3,1 0 0,-1 0 1,0 0-1,0 0 0,0 1 0,0-1 1,0 1-1,0 0 0,-7 1 1,1 1 2,-1 0 0,-11 5 1,-12 2-365,34-8 307,0-1 0,0 0-1,0 0 1,0 0-1,0 0 1,0 0-1,0 0 1,0 0 0,0 0-1,-1 0 1,1 0-1,0 0 1,0 0-1,0 0 1,0 0 0,0 1-1,0-1 1,0 0-1,-1 0 1,1 0-1,0 0 1,0 0 0,0 0-1,0 0 1,0 0-1,0-1 1,0 1-1,-1 0 1,1 0 0,0 0-1,0 0 1,0 0-1,0 0 1,0 0-1,0 0 1,0 0 0,0 0-1,-1 0 1,1 0-1,0 0 1,0 0-1,0-1 1,0 1 0,0 0-1,0 0 1,0 0-1,0 0 1,0 0-1,0 0 1,5-6-2212,11-4-1063,-1 6 1812</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53.323"/>
    </inkml:context>
    <inkml:brush xml:id="br0">
      <inkml:brushProperty name="width" value="0.05" units="cm"/>
      <inkml:brushProperty name="height" value="0.05" units="cm"/>
      <inkml:brushProperty name="color" value="#FF0066"/>
    </inkml:brush>
  </inkml:definitions>
  <inkml:trace contextRef="#ctx0" brushRef="#br0">183 35 11402,'-6'-4'643,"1"-1"-1,-1 1 1,1 0-1,-1 1 1,0-1-1,-8-2 0,13 5-482,-1 0-1,0 1 0,0-1 0,0 1 0,0-1 0,1 1 0,-1 0 1,0 0-1,0-1 0,0 1 0,0 1 0,0-1 0,0 0 0,0 0 1,0 1-1,1-1 0,-1 1 0,0 0 0,0-1 0,0 1 0,1 0 1,-1 0-1,0 0 0,1 0 0,-1 0 0,-2 3 0,-3 6 68,0 1 0,0 0 0,1 0 0,0 0 0,1 1 0,0 0 0,-4 17 0,-2 3 260,8-23-343,-1-1-3,1 1 1,0 0-1,1-1 1,0 1 0,-1 11-1,3-18-123,0-1 0,-1 1 1,1-1-1,1 1 0,-1-1 0,0 1 0,0-1 0,1 1 0,-1-1 0,0 1 0,1-1 0,0 1 0,-1-1 1,1 1-1,0-1 0,0 0 0,0 1 0,0-1 0,0 0 0,0 0 0,0 0 0,0 0 0,0 0 0,0 0 1,1 0-1,-1 0 0,0 0 0,1-1 0,-1 1 0,1 0 0,-1-1 0,1 1 0,-1-1 0,1 0 1,-1 1-1,1-1 0,2 0 0,5 0 43,0 0 0,0 0 0,0-1 1,-1 0-1,1-1 0,0 1 0,0-2 0,-1 1 1,0-2-1,10-3 0,-8 2-35,0 0-1,-1-1 1,0 0 0,0 0-1,0-1 1,-1 0 0,0 0-1,7-9 1,-13 13-22,0 1 0,0-1 0,0 1 0,-1-1 0,1 0 0,-1 0 0,0 1 0,1-1 0,-1 0 0,-1 0 0,1 0 0,0 0 0,-1 0 0,0-1 0,1 1 0,-1 0 0,0 0 0,-1 0 0,1 0 0,-1 0 0,1 0 0,-1 0 0,0 0 0,0 0 0,0 0 0,0 0 0,-1 0 0,1 1 0,-4-5 0,3 4 0,0 0 0,-1 0 0,0 1 0,0-1 0,0 1 0,0-1 0,0 1 0,0 0 0,-1 0 0,1 0 0,-1 1 1,1-1-1,-1 1 0,0 0 0,1 0 0,-1 0 0,0 1 0,0-1 0,0 1 0,1 0 0,-1 0 0,0 0 0,-6 1 0,3 1 3,1 0 0,-1 0 0,1 0 0,-1 1 0,1 0-1,0 0 1,0 1 0,0-1 0,1 1 0,-1 1 0,-8 8 0,11-10 31,0-1 1,1 1-1,-1 1 1,1-1-1,0 0 1,0 1-1,0-1 1,0 1-1,1-1 1,0 1-1,-1 0 1,1 0-1,0-1 1,1 1-1,-1 0 1,1 0-1,0 0 1,0 0 0,0 0-1,0 0 1,0 0-1,2 5 1,-1-6-2,0-1 0,0 0 0,0 0 0,0 0 0,0 0 0,0 0 0,0 0 1,1 0-1,-1-1 0,1 1 0,-1 0 0,1-1 0,0 1 0,0-1 0,2 2 1,0-1 8,0 0 0,-1-1 0,1 1 0,0-1 0,0 1 0,0-1 0,1-1 0,3 2 0,-2-2-1,0 1 1,0-1 0,0-1-1,0 1 1,0-1 0,0 0-1,0 0 1,0 0 0,0-1-1,-1 0 1,1 0 0,5-4-1,-8 5-30,-1-1-1,1 0 0,-1 1 1,0-1-1,0 0 0,1-1 1,-1 1-1,0 0 0,-1-1 1,1 1-1,0-1 0,-1 1 1,1-1-1,-1 0 0,0 0 1,0 1-1,1-5 0,-2 4-5,0 1 1,1-1-1,-1 0 0,-1 1 0,1-1 1,0 0-1,-1 1 0,1-1 0,-1 1 1,0-1-1,0 1 0,0-1 0,0 1 1,0-1-1,0 1 0,-1 0 0,1 0 1,-1-1-1,0 1 0,-2-2 0,1 1-8,0 0 0,-1 0 0,0 1 0,1-1 0,-1 1-1,0-1 1,0 1 0,0 1 0,-1-1 0,1 0 0,0 1-1,-1 0 1,1 0 0,-1 0 0,1 1 0,-1-1 0,1 1-1,-1 0 1,1 1 0,-1-1 0,1 1 0,-1 0 0,1 0-1,0 0 1,-1 0 0,1 1 0,0 0 0,0 0 0,0 0-1,0 0 1,0 1 0,0-1 0,1 1 0,-1 0 0,1 0-1,0 0 1,0 1 0,0-1 0,-5 8 0,7-9-1,1-1-1,-1 0 1,0 1 0,0 0 0,1-1 0,-1 1 0,0-1-1,1 1 1,0 0 0,-1-1 0,1 1 0,0 0 0,0-1-1,0 1 1,0 0 0,0-1 0,0 1 0,0 0 0,1-1-1,-1 1 1,1 0 0,-1-1 0,1 1 0,0-1 0,-1 1-1,1-1 1,2 3 0,-1-2 15,-1 0-1,1 0 1,0 0-1,0 0 1,0-1-1,0 1 1,1-1 0,-1 0-1,0 0 1,1 1-1,-1-1 1,1-1-1,-1 1 1,1 0-1,-1-1 1,1 1 0,4-1-1,3 0 68,0 0 0,0-1 0,0 0 0,0-1 0,0 0 0,-1-1-1,1 0 1,-1 0 0,0-1 0,1 0 0,-2-1 0,1 0 0,0 0 0,-1-1 0,0 0 0,11-11-1,-18 16-57,0-1-1,1 1 0,-1-1 0,0 0 0,0 1 0,0-1 0,0 0 0,0 0 0,0 0 0,0 0 1,-1 0-1,1 0 0,-1 0 0,1 0 0,-1 0 0,0 0 0,0 0 0,0 0 0,0 0 1,-1-3-1,1 4-7,-1-1 1,0 0 0,1 1 0,-1-1 0,0 1 0,0-1-1,0 1 1,0 0 0,-1-1 0,1 1 0,0 0 0,0 0-1,-1-1 1,1 1 0,-1 0 0,1 1 0,-1-1-1,1 0 1,-1 0 0,0 1 0,1-1 0,-4 0 0,-6-1 19,1 0 0,-1 1 0,1 0 0,-1 1 1,0 0-1,1 1 0,-20 3 0,14-1-24,0 1-1,1 1 0,-1 0 1,-19 10-1,16-4-425,18-8-222,5-2-382,0-1 629,0 0 0,-1 0 0,1 0 1,0-1-1,0 1 0,4-2 0,50-19-1473</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56.325"/>
    </inkml:context>
    <inkml:brush xml:id="br0">
      <inkml:brushProperty name="width" value="0.05" units="cm"/>
      <inkml:brushProperty name="height" value="0.05" units="cm"/>
      <inkml:brushProperty name="color" value="#FF0066"/>
    </inkml:brush>
  </inkml:definitions>
  <inkml:trace contextRef="#ctx0" brushRef="#br0">1 2 14819,'1'0'1512,"2"-2"545,7 2-713,-1 2-984,14 12-360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01.028"/>
    </inkml:context>
    <inkml:brush xml:id="br0">
      <inkml:brushProperty name="width" value="0.05" units="cm"/>
      <inkml:brushProperty name="height" value="0.05" units="cm"/>
      <inkml:brushProperty name="color" value="#FF0066"/>
    </inkml:brush>
  </inkml:definitions>
  <inkml:trace contextRef="#ctx0" brushRef="#br0">123 71 8690,'0'-2'495,"-1"0"1,1 0-1,-1 0 0,1 0 1,0 0-1,0-1 1,0 1-1,0 0 0,0 0 1,0 0-1,0 0 1,1 0-1,0-4 0,0 4-234,0 1-1,-1-1 1,0 0-1,1 0 1,-1 0-1,0 0 1,0 0-1,0 1 1,0-1-1,0 0 1,0 0-1,-1 0 1,1 0-1,-1 0 1,1 1-1,-2-4 1,1 4-220,1 1 1,-1 0 0,1-1 0,-1 1 0,0 0 0,1 0 0,-1 0 0,1-1-1,-1 1 1,0 0 0,1 0 0,-1 0 0,0 0 0,1 0 0,-1 0-1,0 0 1,1 0 0,-1 0 0,0 0 0,1 1 0,-1-1 0,0 0 0,0 1-1,-15 6 196,13-5-219,1 0 0,-1 1 0,1-1 0,0 1 0,-1 0-1,1 0 1,1 0 0,-1 0 0,0 0 0,-1 4 0,-10 17 16,10-21-34,1 1 1,0-1-1,0 1 1,1 0-1,-1-1 0,1 1 1,-1 0-1,1 0 0,0 0 1,1 0-1,-1 0 1,1 0-1,0 0 0,0 0 1,0 0-1,1 7 1,0-9-1,-1 1 1,1-1 0,0 0 0,0 0 0,0 1-1,0-1 1,1 0 0,-1 0 0,0 0 0,1 0-1,-1-1 1,1 1 0,0 0 0,0-1 0,-1 1-1,1-1 1,0 1 0,0-1 0,0 0 0,1 0-1,-1 0 1,0 0 0,0 0 0,1 0 0,-1-1-1,0 1 1,1-1 0,-1 0 0,4 0 0,-3 0-1,0 0 0,0 0 1,0-1-1,0 1 0,0-1 0,0 0 1,0 0-1,-1 0 0,1 0 1,0 0-1,-1-1 0,1 1 1,0-1-1,3-3 0,4-3-13,-1-1 1,10-11-1,-3 3 36,-14 15-21,0 0 1,0 0-1,0-1 1,0 1-1,0-1 1,-1 1-1,1-1 0,-1 0 1,0 1-1,0-1 1,0 0-1,1-4 1,-2 5-3,0 0 0,0 1 0,0-1 0,0 0 0,0 1 0,0-1 0,-1 1 0,1-1 0,0 0 0,-1 1 0,0-1 0,1 1 0,-1 0 1,0-1-1,0 1 0,0-1 0,0 1 0,0 0 0,0 0 0,0-1 0,0 1 0,0 0 0,0 0 0,-3-1 0,-2-2 2,1 1 0,-1-1 0,0 1 0,0 0 0,-11-3 0,14 6 5,1-1-1,-1 0 1,0 1-1,1-1 1,-1 1-1,0 0 1,1 0-1,-1 0 1,0 0-1,1 1 1,-1-1-1,0 1 1,1-1-1,-1 1 1,1 0-1,-6 2 1,0 4 3,-1-1 1,1 1-1,0 1 1,1 0-1,-12 15 0,0-1-3,18-20 1,-1 0-1,0 0 0,1 1 0,-1-1 0,1 0 1,0 1-1,0-1 0,0 1 0,0 0 1,0-1-1,1 1 0,-1 0 0,1-1 0,-1 1 1,1 0-1,0 0 0,0-1 0,0 1 1,1 0-1,0 3 0,0-4 16,-1 0 1,1 0-1,0 0 1,0 0-1,0 0 1,0 0-1,0 0 1,0 0-1,1-1 1,-1 1-1,1 0 0,-1-1 1,1 1-1,0-1 1,-1 0-1,1 1 1,0-1-1,0 0 1,0 0-1,0 0 1,0 0-1,0-1 0,0 1 1,0 0-1,4-1 1,-2 1 12,0 0 0,1-1 0,-1 0 0,0 0 1,0 0-1,1-1 0,-1 0 0,0 1 0,0-1 0,1-1 1,-1 1-1,0-1 0,0 1 0,-1-1 0,6-3 0,1-3 32,0 0 0,0 0-1,15-18 1,-17 18-70,-7 6 5,1 1 0,-1-1 0,0 0 1,1 1-1,-1-1 0,0 0 0,0 0 1,0 0-1,0 0 0,-1 0 0,1 0 0,0 0 1,-1 0-1,1 0 0,-1 0 0,0 0 1,0 0-1,0 0 0,0 0 0,0-1 1,0 1-1,0 0 0,-1 0 0,1 0 0,-1 0 1,0 0-1,1 0 0,-3-2 0,1 0 8,0 1-1,0-1 0,-1 1 0,0 0 0,1 0 0,-1 0 1,-1 0-1,1 1 0,0-1 0,0 1 0,-1 0 0,0 0 1,-6-3-1,6 4 41,0 0 0,0 0 0,0 0 0,0 1 0,0-1 0,0 1 0,0 0 0,-1 0 1,1 1-1,0-1 0,0 1 0,0 0 0,0 0 0,0 0 0,1 0 0,-1 1 0,-5 3 0,3-2-10,1 0-1,0 0 1,0 0-1,1 1 1,-1 0-1,1 0 1,-1 0-1,1 1 1,0 0-1,1-1 1,-4 8-1,5-10-24,1 0-1,0 0 1,0 0 0,1 1-1,-1-1 1,0 0-1,1 1 1,-1-1-1,1 0 1,0 1-1,0-1 1,0 1 0,0-1-1,0 0 1,1 1-1,-1-1 1,1 1-1,-1-1 1,1 0-1,0 1 1,0-1 0,0 0-1,0 0 1,0 0-1,1 0 1,-1 0-1,0 0 1,1 0 0,2 2-1,-1-1 16,0-1-1,0 0 1,0 0-1,0 0 0,0 0 1,0 0-1,0-1 1,1 0-1,-1 1 1,0-1-1,1 0 1,-1-1-1,1 1 1,-1-1-1,1 1 1,0-1-1,-1 0 1,1 0-1,4-1 1,0-1-19,-1-1 1,0 1 0,0-1 0,0 0 0,0-1 0,0 1 0,-1-2-1,1 1 1,-1 0 0,0-1 0,-1-1 0,1 1 0,5-8 0,-10 12-12,-1 0 0,1 0 0,-1 0-1,1-1 1,-1 1 0,1 0 0,-1 0 0,0-1 0,0 1 0,0 0 0,0-1 0,0 1 0,0 0 0,0-1 0,0 1 0,0 0 0,-1 0 0,1-1 0,0 1 0,-1 0 0,1 0 0,-1-1 0,1 1 0,-1 0 0,0 0 0,0 0 0,1 0 0,-1 0 0,0 0 0,0 0 0,0 0 0,-2-1 0,-1-2 4,0 1 0,0 0 0,0 0 0,0 0 0,0 1 0,-1-1 0,-6-2 0,9 5-5,-1-1-1,1 1 1,-1 0 0,1 0 0,-1 0 0,1 0 0,-1 0 0,1 1 0,-1-1 0,1 1 0,0 0 0,-1-1 0,1 1 0,0 0-1,-1 0 1,1 1 0,0-1 0,0 0 0,-3 3 0,1-1-2,1 0-1,-1 0 1,0 0-1,1 1 1,0 0-1,0 0 1,0-1-1,-4 9 1,5-7 2,0-1 1,0 1 0,1 0-1,0 0 1,0-1 0,0 1-1,1 0 1,-1 0 0,1 0-1,1 0 1,-1 0 0,0 0-1,2 6 1,-1-9 7,-1-1-1,1 1 1,0 0 0,0 0-1,-1 0 1,1 0 0,0-1 0,0 1-1,1 0 1,-1-1 0,0 1-1,1-1 1,-1 1 0,0-1-1,1 0 1,0 0 0,-1 1-1,1-1 1,0 0 0,-1 0 0,1-1-1,0 1 1,0 0 0,0-1-1,0 1 1,0-1 0,0 1-1,0-1 1,0 0 0,0 0 0,0 0-1,0 0 1,0 0 0,3-1-1,-3 0 20,1 1 0,-1-1-1,0 0 1,1 0-1,-1 0 1,1 0-1,-1 0 1,0 0 0,0-1-1,0 1 1,0-1-1,2-2 1,22-26 234,-9 10-158,-17 19-102,3-1 17,-1-1-1,1-1 1,-1 1-1,4-6 1,-5 8-17,-1 0 1,1 0 0,-1 0 0,0 0-1,1 0 1,-1-1 0,0 1 0,0 0 0,0 0-1,0 0 1,0 0 0,0 0 0,0-1-1,0 1 1,0 0 0,0 0 0,-1 0-1,1 0 1,0 0 0,-1 0 0,1 0-1,-2-1 1,1-1 0,-1 0 0,0 1 0,0-1 0,0 1 0,0-1 0,-1 1 0,1 0 0,-1 0 0,1 0 0,-1 0 0,1 1 0,-1-1 0,0 1 0,0-1 0,0 1 0,0 0 0,0 0 0,0 1-1,0-1 1,-1 0 0,1 1 0,0 0 0,0 0 0,0 0 0,-1 0 0,1 0 0,0 1 0,0-1 0,0 1 0,0 0 0,0 0 0,0 0 0,0 1 0,0-1 0,-4 3 0,1 0-1,0 0 0,0 0 1,1 0-1,0 1 0,-1 0 0,1 0 1,1 0-1,-9 13 0,12-16 1,0 0-1,0 0 0,0 1 1,0-1-1,0 1 1,0-1-1,1 1 0,-1-1 1,1 1-1,0-1 1,0 1-1,0-1 0,0 1 1,0 0-1,1-1 1,-1 1-1,1-1 1,-1 1-1,1-1 0,0 0 1,0 1-1,0-1 1,0 0-1,1 1 0,-1-1 1,1 0-1,2 3 1,-2-2 16,0-1 0,-1 0 0,1 0 1,0-1-1,0 1 0,1 0 0,-1-1 0,0 1 1,0-1-1,1 1 0,-1-1 0,1 0 1,-1 0-1,1 0 0,0-1 0,-1 1 1,1-1-1,0 1 0,-1-1 0,1 0 1,0 0-1,0 0 0,-1 0 0,1 0 1,0-1-1,-1 1 0,6-3 0,-1 0 34,1 0 0,-1-1-1,0 0 1,0 0 0,0-1-1,0 0 1,10-11 0,-13 14-43,-1-1 0,0 0 1,0-1-1,0 1 0,-1-1 1,1 1-1,-1-1 0,3-4 1,-5 6-9,0 1 0,1-1 0,-1 1 0,0 0 1,0-1-1,0 1 0,0-1 0,0 1 0,0-1 1,-1 1-1,1 0 0,0-1 0,-1 1 0,1 0 1,-1-1-1,1 1 0,-1 0 0,0 0 0,1-1 1,-1 1-1,0 0 0,0 0 0,0 0 1,0 0-1,0 0 0,0 0 0,0 0 0,0 0 1,-2 0-1,-3-4-1,0 2-1,1-1 1,-1 1 0,0 0 0,-1 0 0,1 1 0,0-1 0,-1 2-1,0-1 1,-12-1 0,15 2 1,0 1-1,1 0 1,-1 0 0,0 0-1,1 1 1,-1-1-1,1 1 1,-1 0-1,1 0 1,-1 0 0,1 1-1,-1-1 1,1 1-1,0 0 1,0 0 0,0 0-1,0 0 1,0 0-1,0 1 1,1-1 0,-1 1-1,-2 3 1,5-6-3,-1 1 1,1-1-1,-1 0 1,1 1 0,-1-1-1,1 1 1,0-1-1,-1 1 1,1-1 0,0 1-1,0 0 1,-1-1-1,1 1 1,0-1-1,0 1 1,0-1 0,0 1-1,0 0 1,0-1-1,0 1 1,0-1-1,0 1 1,0 0 0,0-1-1,0 1 1,0-1-1,0 1 1,0 0-1,1-1 1,-1 1 0,0-1-1,0 1 1,1-1-1,-1 1 1,0-1-1,1 1 1,-1-1 0,0 1-1,1-1 1,-1 1-1,1-1 1,2 2-335,0-1 0,0 0 0,0 0-1,0 0 1,1 0 0,3 1 0,-3-2-263,15 6-533</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03.726"/>
    </inkml:context>
    <inkml:brush xml:id="br0">
      <inkml:brushProperty name="width" value="0.05" units="cm"/>
      <inkml:brushProperty name="height" value="0.05" units="cm"/>
      <inkml:brushProperty name="color" value="#FF0066"/>
    </inkml:brush>
  </inkml:definitions>
  <inkml:trace contextRef="#ctx0" brushRef="#br0">1513 62 6017,'0'-1'409,"0"-1"0,0 0 0,0 0 0,0 1 0,0-1 0,0 0 0,1 0 0,-1 1 0,0-1 0,1 0 0,0 0 0,-1 1 0,1-1 0,0 1-1,0-1 1,0 1 0,2-3 0,-2 2-44,1 0 0,-1 0 0,0 0 0,0 0 0,0 0 0,0 0 0,0 0 0,-1-1 0,2-3 0,-3 5-331,1 1 0,0 0 1,0-1-1,-1 1 0,1 0 0,0 0 1,0-1-1,-1 1 0,1 0 1,0 0-1,-1-1 0,1 1 0,0 0 1,-1 0-1,1 0 0,0 0 1,-1-1-1,1 1 0,0 0 1,-1 0-1,1 0 0,0 0 0,-1 0 1,1 0-1,-1 0 0,1 0 1,0 0-1,-1 0 0,1 0 1,0 0-1,-1 0 0,1 1 0,-1-1 1,1 0-1,0 0 0,-1 0 1,1 1-1,-18 5 278,17-6-222,-21 8 340,10-5-384,0 2 1,1-1-1,-1 2 0,1 0 0,-19 12 0,-18 14 59,36-25-48,-1 1 1,1 1-1,1 0 0,-14 13 0,-29 36 461,2 2 0,-59 89 0,94-119-267,14-24-224,0 0 0,0 0 0,0-1 0,-1 1 1,0-1-1,-1 0 0,1 1 0,-1-2 0,0 1 1,0-1-1,-6 5 0,-12 5-16,-1 0 1,-1-1-1,0-2 1,-47 15-1,56-20-5,-1 0 0,-19 11-1,21-10-1,-1 0 1,-27 8-1,31-11-6,-1 0 0,1 1 1,0 1-1,1 0 0,-1 0 0,1 1 1,1 0-1,-11 10 0,-75 75 286,86-80-188,-4 5-36,0 1 0,2 0 1,0 1-1,-17 41 0,15-32-41,10-22-11,1 0-1,-1 0 1,0-1-1,0 1 1,0-1 0,-1 0-1,0-1 1,0 1 0,0-1-1,0 0 1,-1 0 0,-12 6-1,-1-1 57,-1-2 0,-37 10 0,36-11-24,1 0 1,-29 13-1,40-14 126,1 0 0,-1 1 0,1 0 0,0 1 0,-13 14 0,13-12-221,-13 4-1209,16-12-499,14-9 2499,2 0-230</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04.283"/>
    </inkml:context>
    <inkml:brush xml:id="br0">
      <inkml:brushProperty name="width" value="0.05" units="cm"/>
      <inkml:brushProperty name="height" value="0.05" units="cm"/>
      <inkml:brushProperty name="color" value="#FF0066"/>
    </inkml:brush>
  </inkml:definitions>
  <inkml:trace contextRef="#ctx0" brushRef="#br0">191 1 9802,'-2'1'591,"0"0"-1,-1 1 1,1 0-1,0 0 1,0-1-1,0 1 1,0 0-1,1 0 1,-1 1 0,0-1-1,-1 4 1,-13 30 1822,5-10-1545,3-8-354,5-11-363,-1 0 1,1 0-1,-1-1 0,0 1 1,-1-1-1,-7 10 0,2-7 22,0 1 0,2 0 0,-1 1 0,1 0-1,1 0 1,-11 22 0,14-25-30,3-7-97,1-1 1,-1 1-1,1 0 1,-1 0-1,1 1 1,-1-1-1,1 0 1,0 0-1,-1 0 1,1 0-1,0 0 1,0 0-1,0 0 1,0 2-1,-13 9 437,12-11-479,1 0 0,-1 0 0,1 0 0,0 0 0,-1 1 0,1-1 0,0 0 0,0 0 0,-1 0 0,1 0 0,0 0 1,0 0-1,0 1 0,0-1 0,1 0 0,-1 0 0,0 0 0,0 0 0,1 0 0,-1 0 0,0 0 0,1 0 0,0 0 0,-1 0 0,1 0 0,-1 0 0,1 0 0,0 0 1,0 0-1,-1 0 0,1-1 0,0 1 0,0 0 0,0-1 0,0 1 0,0 0 0,0-1 0,0 1 0,0-1 0,0 0 0,0 1 0,0-1 0,0 0 0,0 0 0,1 1 1,0-1-1,12-3 128,-1 0 1,1 0 0,0-1-1,-1-1 1,0 0 0,16-9-1,26-10 684,-39 18-685,0 1-1,28-4 1,-7-1-4100,-15 9 2436</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14.699"/>
    </inkml:context>
    <inkml:brush xml:id="br0">
      <inkml:brushProperty name="width" value="0.05" units="cm"/>
      <inkml:brushProperty name="height" value="0.05" units="cm"/>
      <inkml:brushProperty name="color" value="#FF0066"/>
    </inkml:brush>
  </inkml:definitions>
  <inkml:trace contextRef="#ctx0" brushRef="#br0">43 198 8434,'-2'-2'490,"-1"0"0,0 0 0,0 0 1,0 0-1,0 0 0,0 0 0,0 1 0,0 0 0,0-1 1,-4 0-1,4 1 76,3 1-523,-1 0-1,1 0 1,0 0-1,0 0 1,0 0-1,0 0 1,0 0-1,0 0 1,-1 0-1,1 0 1,0 0-1,0 0 1,0 0-1,0 0 1,0 0-1,0 0 1,0 0-1,-1 0 1,1-1-1,0 1 1,0 0 0,0 0-1,0 0 1,0 0-1,0 0 1,0 0-1,0 0 1,0-1-1,0 1 1,0 0-1,0 0 1,0 0-1,0 0 1,0 0-1,0 0 1,0-1-1,0 1 1,0 0-1,0 0 1,0 0-1,0 0 1,0 0-1,0 0 1,0-1-1,0 1 1,0 0-1,0 0 1,0 0-1,0 0 1,0 0-1,0 0 1,0 0-1,1-1 1,8-6 1051,12-3-148,2 1-456,0 1 0,0 0 0,40-6 0,16 7 298,115 3 0,-39 3-162,488 13 356,298 12 1017,-438-21-1010,-19-24 1346,-438 18-2217,328-61 1363,-168 23-620,-175 35-689,-1 3 1,52-1-1,-78 4-323,0 1-1,0-1 1,0 1-1,0 0 1,0 1-1,0-1 1,0 1-1,0 0 1,-1-1-1,1 2 1,0-1-1,-1 0 1,0 1-1,0 0 1,0-1-1,0 1 0,5 6 1,-4-2-832</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18.536"/>
    </inkml:context>
    <inkml:brush xml:id="br0">
      <inkml:brushProperty name="width" value="0.05" units="cm"/>
      <inkml:brushProperty name="height" value="0.05" units="cm"/>
      <inkml:brushProperty name="color" value="#FF0066"/>
    </inkml:brush>
  </inkml:definitions>
  <inkml:trace contextRef="#ctx0" brushRef="#br0">6 203 6561,'-5'-15'9508,"5"15"-9393,1 1 1,0-1-1,-1 1 0,1-1 1,-1 1-1,1-1 0,0 0 1,0 1-1,-1-1 1,1 0-1,0 1 0,0-1 1,-1 0-1,1 0 0,0 1 1,0-1-1,-1 0 0,1 0 1,0 0-1,0 0 1,0 0-1,-1-1 0,1 1 1,0 0-1,0 0 0,0-1 1,26-8 1095,-15 4-987,7 0 179,-1 1 1,1 1-1,38-2 0,59 6 501,-67 1-804,508-14 1349,-135-26 986,-48 23-2009,-364 15-425,175-6 166,80 2 614,8-5 91,-269 9-869,23-2 33,123-6 160,-135 9-113,1 0 0,16 4 0,-20-2-27,1-1-1,-1-1 1,21 0-1,-31-1-19,-1 0-1,1-1 1,0 1 0,0 0 0,0-1-1,0 0 1,-1 1 0,1-1-1,0 0 1,0 0 0,-1 0-1,1 0 1,2-2 0,-4 2-20,1 1 0,-1-1 1,0 1-1,1 0 0,-1-1 0,0 1 1,1-1-1,-1 1 0,0-1 0,0 1 1,0-1-1,0 1 0,1-1 1,-1 1-1,0-1 0,0 1 0,0-1 1,0 1-1,0-1 0,0 0 1,-1 0-11,1 0 1,-1 0-1,1 0 1,-1 0-1,1 1 1,-1-1 0,1 0-1,-1 0 1,1 1-1,-1-1 1,0 0 0,0 1-1,1-1 1,-1 0-1,-1 0 1,-10-6-42,7 4-587,1 1 0,0-1 0,0-1 0,0 1 1,-5-5-1,-9-11-858</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1.109"/>
    </inkml:context>
    <inkml:brush xml:id="br0">
      <inkml:brushProperty name="width" value="0.05" units="cm"/>
      <inkml:brushProperty name="height" value="0.05" units="cm"/>
      <inkml:brushProperty name="color" value="#FF0066"/>
    </inkml:brush>
  </inkml:definitions>
  <inkml:trace contextRef="#ctx0" brushRef="#br0">292 1 11947,'-8'0'494,"-1"0"0,1 0 0,0 1 0,0 0 0,0 0 0,0 1 0,0 0 0,-12 5 0,6 0 134,0 0 1,0 0-1,-19 16 1,24-17-401,1 1 1,0 1-1,1-1 0,-1 1 1,1 0-1,1 1 1,-9 14-1,7-8 68,1-1 0,1 1 0,0 0 0,-5 22 0,2 8 231,3 1 0,-2 70-1,6-93-355,2 0-1,1 0 0,3 24 0,-3-40-104,1 0 1,-1-1 0,1 1-1,0 0 1,1-1 0,0 0-1,0 1 1,0-1 0,1 0-1,0-1 1,0 1 0,0-1-1,1 1 1,8 6 0,-1-3 39,-1-2-1,1 1 1,1-2 0,-1 1-1,1-2 1,0 0 0,23 6 0,0-3 43,63 7 1,-79-13-123,0-1-1,1-1 1,-1-1-1,0-1 1,39-8-1,-45 6 14,0 0-1,-1-1 0,1 0 0,-1-2 0,0 1 0,-1-2 1,0 1-1,0-2 0,12-10 0,-8 4 33,0-1 0,-2 0-1,15-21 1,-21 26-35,-1 0-1,0-1 1,-1 0-1,0 0 1,-1 0-1,5-18 1,-8 22 14,-1 1-1,0-1 1,0 1-1,-1-1 1,0 0-1,0 0 1,-1 1 0,0-1-1,0 1 1,-3-11-1,0 7 5,0 0-1,-1 1 1,0 0-1,0 0 0,-1 0 1,-9-12-1,-3 2-1,0 1 0,-1 0 0,0 1 0,-2 1 0,-26-17 0,32 25-20,1 0-1,-1 1 1,-1 0 0,-24-8 0,32 14-53,0-1 0,0 2 0,0-1 0,0 1 0,0 0 0,0 1 0,0 0 0,0 0 0,0 1 0,-1 0 0,-12 3 0,20-4-133,0 0 1,0 1-1,0-1 1,0 1-1,0-1 1,0 0-1,0 1 1,0 0-1,0-1 1,0 1-1,0-1 1,0 1-1,1 0 1,-1 0-1,0 0 1,-1 1-1,2-1 37,0-1 0,0 0 0,0 0 0,0 0 0,0 1 0,0-1 0,0 0 0,0 0 0,0 1 0,0-1 0,0 0 0,0 0 0,0 1 0,0-1 0,0 0 1,1 0-1,-1 1 0,0-1 0,0 0 0,0 0 0,0 0 0,0 1 0,1-1 0,-1 0 0,0 0 0,0 0 0,0 0 0,1 1 0,14 4-2662,16 1 983</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6.793"/>
    </inkml:context>
    <inkml:brush xml:id="br0">
      <inkml:brushProperty name="width" value="0.05" units="cm"/>
      <inkml:brushProperty name="height" value="0.05" units="cm"/>
      <inkml:brushProperty name="color" value="#FF0066"/>
    </inkml:brush>
  </inkml:definitions>
  <inkml:trace contextRef="#ctx0" brushRef="#br0">29 265 8250,'-6'-9'1546,"1"0"0,1-1 1,0 1-1,-5-16 0,8 23-1388,1 1 529,19 16 3351,-14-13-3755,0-2 0,1 1-1,-1 0 1,0-1 0,0 0-1,0 0 1,0-1 0,0 1-1,9-3 1,6-3 354,22-9 1,-26 9-297,183-80 1523,-20 7-1620,-165 73-483,20-7-197,-11 10-3228,-27 7-216</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7.413"/>
    </inkml:context>
    <inkml:brush xml:id="br0">
      <inkml:brushProperty name="width" value="0.05" units="cm"/>
      <inkml:brushProperty name="height" value="0.05" units="cm"/>
      <inkml:brushProperty name="color" value="#FF0066"/>
    </inkml:brush>
  </inkml:definitions>
  <inkml:trace contextRef="#ctx0" brushRef="#br0">223 13 12331,'3'-13'3640,"-8"16"-525,-13 21-114,14-19-3259,-6 11 611,0 1 1,2 0 0,0 0-1,-6 20 1,-5 10 35,-82 191 302,88-216-669,-2 8 99,15-30-114,0 0 0,0 0 0,0 0 0,1 0 0,-1 0-1,0 1 1,0-1 0,0 0 0,1 0 0,-1 0 0,0 0 0,0 0 0,0 0 0,1 0 0,-1 0 0,0 0 0,0 0-1,0 0 1,1 0 0,-1 0 0,0 0 0,0 0 0,1 0 0,-1 0 0,0 0 0,0 0 0,0 0 0,1 0 0,-1 0-1,0 0 1,0 0 0,0 0 0,1 0 0,-1-1 0,0 1 0,0 0 0,0 0 0,1 0 0,14-6 120,-12 4-79,11-3 63,0 0 0,1 0-1,0 2 1,0-1 0,0 2 0,22-1-1,-4 2-41,-10 2-48,-1-2-1,1 0 1,-1-1 0,29-8-1,-45 9 2,-1-1-1,0 0 0,0 0 1,0 0-1,0 0 0,0-1 1,0 0-1,-1 0 0,1 0 1,-1-1-1,0 1 0,0-1 1,0 0-1,-1 0 0,1-1 1,-1 1-1,0-1 0,0 1 1,0-1-1,-1 0 0,0 0 1,0 0-1,1-6 0,-2 8 36,0 0 1,0 0-1,-1 0 0,1-1 0,-1 1 0,0 0 0,0 0 0,0 0 0,-1-1 1,1 1-1,-1 0 0,-1-4 0,1 5 3,0-1 0,0 1 0,0 0-1,-1 0 1,1 0 0,-1 0 0,1 0 0,-1 0 0,0 1 0,0-1 0,0 0-1,0 1 1,0 0 0,0-1 0,0 1 0,-5-2 0,1 1 20,1 0 0,-1 0-1,0 1 1,0 0 0,-1 0 0,1 0 0,0 1 0,-8 0 0,-5 1 83,-26 6-1,31-4-298,-1-1-1,-29 1 1,43-3 61,1 0 0,-1 0 0,1 0 0,-1 0 0,0 0 0,1 0 0,-1-1 0,0 1 0,1 0 1,-1 0-1,1-1 0,-1 1 0,1 0 0,-1 0 0,0-1 0,0 0 0,1 1-5,0-1-1,-1 1 1,1 0 0,0-1-1,0 1 1,0-1-1,0 1 1,0 0-1,0-1 1,0 1 0,0-1-1,0 1 1,0 0-1,0-1 1,0 1-1,0-1 1,0 1 0,0 0-1,0-1 1,1 1-1,-1-1 1,0 1-1,0 0 1,0-1 0,1 1-1,-1-1 1,15-16-1350</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9.649"/>
    </inkml:context>
    <inkml:brush xml:id="br0">
      <inkml:brushProperty name="width" value="0.05" units="cm"/>
      <inkml:brushProperty name="height" value="0.05" units="cm"/>
      <inkml:brushProperty name="color" value="#FF0066"/>
    </inkml:brush>
  </inkml:definitions>
  <inkml:trace contextRef="#ctx0" brushRef="#br0">60 196 5513,'-6'-51'4498,"-2"-28"776,8 67-4459,-1-18 1068,1 28-1643,0 0 1,-1 1-1,1-1 0,0 0 1,-1 0-1,1 1 0,-1-1 1,1 0-1,-1 1 0,0-1 1,0 1-1,-1-3 0,2 4-177,-1 0 1,1 0-1,-1 0 0,1 0 1,0 0-1,-1 0 0,1 0 1,-1 0-1,1 0 0,0 1 1,-1-1-1,1 0 0,-1 0 1,1 0-1,0 0 0,-1 0 1,1 1-1,0-1 0,-1 0 1,1 0-1,0 1 0,0-1 0,-1 0 1,1 1-1,0-1 0,0 0 1,-1 0-1,1 1 0,0-1 1,0 1-1,0-1 0,-1 0 1,1 1-1,-8 15 523,3 1-334,1-1-1,1 0 0,1 1 0,0 0 0,1 21 0,2-8-12,1 0 1,7 33-1,-3-33-50,2 0 0,23 55-1,36 52-15,-50-108-240,-11-20-289,0 0-1,-1 0 1,7 18-1,-12-26 252,1 0-1,-1-1 0,0 1 0,0-1 0,0 1 0,0 0 0,1-1 0,-1 1 0,0 0 1,0-1-1,0 1 0,0 0 0,-1-1 0,1 1 0,0 0 0,0-1 0,0 1 0,0-1 1,-1 1-1,1 0 0,0-1 0,-1 1 0,1-1 0,0 1 0,-1-1 0,1 1 0,-1-1 1,1 1-1,0-1 0,-1 1 0,0-1 0,1 0 0,-2 1 0,0 0-308,0 0-1,0 0 1,-1-1-1,1 1 1,0-1-1,-1 1 1,-3-1-1,-11 0-822</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8:59.991"/>
    </inkml:context>
    <inkml:brush xml:id="br0">
      <inkml:brushProperty name="width" value="0.05" units="cm"/>
      <inkml:brushProperty name="height" value="0.05" units="cm"/>
      <inkml:brushProperty name="color" value="#FF0066"/>
    </inkml:brush>
  </inkml:definitions>
  <inkml:trace contextRef="#ctx0" brushRef="#br0">8 234 12187,'-8'1'4136,"13"-4"-2079,14-8-353,6-2-343,5-4-521,0-4-248,-1-2-368,-2 0-80,-2-2-472,4 0-392,-5 1-1097,-1-3-423,-2 5 1080</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0.704"/>
    </inkml:context>
    <inkml:brush xml:id="br0">
      <inkml:brushProperty name="width" value="0.05" units="cm"/>
      <inkml:brushProperty name="height" value="0.05" units="cm"/>
      <inkml:brushProperty name="color" value="#FF0066"/>
    </inkml:brush>
  </inkml:definitions>
  <inkml:trace contextRef="#ctx0" brushRef="#br0">3 1 13307,'-2'0'6296,"10"4"-3540,-1 4-2366,-1-1 0,0 1 0,-1 0-1,0 0 1,0 1 0,5 12-1,19 59 43,-19-50-200,1 3-105,48 156 366,-57-180-479,1 0 0,0 0 0,0-1 0,1 1 0,4 8 0,-7-16-13,0 0 0,0 1 1,-1-1-1,1 0 0,0 1 0,0-1 0,1 0 1,-1 0-1,0 0 0,0 0 0,0 0 1,1 0-1,-1 0 0,0 0 0,1-1 1,-1 1-1,1 0 0,-1-1 0,1 0 0,-1 1 1,1-1-1,0 0 0,-1 1 0,1-1 1,-1 0-1,1 0 0,-1 0 0,1-1 1,0 1-1,-1 0 0,1-1 0,-1 1 0,1 0 1,-1-1-1,1 0 0,-1 1 0,3-3 1,2-1-3,1-1 0,-1 0 0,0 0 0,0-1 0,-1 1 0,0-1 0,0-1 0,0 1 0,7-14 0,-2 1-9,-1 0-1,10-31 0,7-48 25,-27 107 5,0-1 1,0 1 0,1-1 0,0 1 0,0-1-1,1 1 1,0-1 0,1 1 0,0-1-1,0 0 1,6 14 0,-6-17 11,1 0 0,0-1-1,0 0 1,0 1 0,0-1 0,1 0 0,-1 0-1,1-1 1,0 1 0,0-1 0,1 0 0,5 4-1,-7-6-16,0 1 0,-1-1 0,1 0-1,0 0 1,0 0 0,0 0 0,0-1-1,0 1 1,0-1 0,0 0-1,0 0 1,0 0 0,0 0 0,0 0-1,0-1 1,0 1 0,0-1 0,0 0-1,-1 0 1,1 0 0,0 0-1,4-3 1,0 0-1,-1-1 1,-1 1-1,1-1 0,-1-1 0,0 1 0,0-1 1,0 0-1,-1 0 0,0 0 0,0-1 0,5-12 1,-5 7-6,1 1 1,-2-1 0,0 0 0,0 0 0,-1-1-1,1-15 1,-3 20-2,-1 17-1,-1 17 24,3-23-13,-1 0 0,1 1 0,0-1 0,0 0 0,0 0 0,0-1 0,0 1 0,1 0 1,0 0-1,-1 0 0,1-1 0,0 1 0,0-1 0,0 0 0,0 1 0,1-1 0,-1 0 0,1 0 0,-1 0 0,1-1 0,0 1 0,0-1 1,0 1-1,0-1 0,0 0 0,0 0 0,0 0 0,0-1 0,0 1 0,0-1 0,0 0 0,0 0 0,1 0 0,-1 0 0,0 0 0,0 0 0,0-1 1,0 0-1,4-1 0,-5 1-12,0-1 0,0 1 1,0-1-1,0 1 0,0-1 1,0 0-1,-1 0 0,1 0 0,-1 0 1,0 0-1,1 0 0,-1 0 1,1-4-1,11-31 21,-11 25-9,2-24 0,-3 32-14,-1 0 0,0-1 0,0 1 0,-1 0 0,1-1 0,-1 1 0,0 0 0,-3-8 0,4 12-2,0 0-1,0 0 1,0-1 0,0 1-1,0 0 1,0 0 0,0 0 0,0 0-1,0-1 1,0 1 0,0 0-1,0 0 1,0 0 0,-1 0-1,1 0 1,0 0 0,0-1-1,0 1 1,0 0 0,0 0-1,0 0 1,0 0 0,-1 0-1,1 0 1,0 0 0,0 0-1,0-1 1,0 1 0,0 0-1,-1 0 1,1 0 0,0 0-1,0 0 1,0 0 0,0 0 0,-1 0-1,1 0 1,0 0 0,0 0-1,0 0 1,0 0 0,0 0-1,-1 0 1,1 0 0,0 0-1,-3 9 46,1 12 42,2-14-55,2 0-1,-1 0 0,1 0 1,0 0-1,0-1 0,1 1 0,0-1 1,0 1-1,1-1 0,0 0 0,0 0 1,5 5-1,-5-6-29,0 0-1,0-1 1,0 1 0,1-1-1,0 0 1,0-1 0,0 1 0,0-1-1,1 0 1,-1 0 0,1-1-1,0 1 1,-1-1 0,8 1 0,-11-2-128,0-1 0,0 0 0,0 0 1,0 0-1,0 0 0,0 0 0,0 0 1,0 0-1,0-1 0,0 1 1,0-1-1,0 0 0,-1 1 0,1-1 1,0 0-1,0 0 0,-1 0 1,1 0-1,0 0 0,-1-1 0,1 1 1,-1 0-1,0-1 0,3-2 0,-2 0-373,0 1-1,0-1 1,-1 1-1,1-1 1,-1 0-1,0 0 1,0 0-1,0 0 1,0 0-1,-1 0 1,1-4-1,-1-13-884</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1.060"/>
    </inkml:context>
    <inkml:brush xml:id="br0">
      <inkml:brushProperty name="width" value="0.05" units="cm"/>
      <inkml:brushProperty name="height" value="0.05" units="cm"/>
      <inkml:brushProperty name="color" value="#FF0066"/>
    </inkml:brush>
  </inkml:definitions>
  <inkml:trace contextRef="#ctx0" brushRef="#br0">8 18 13891,'-5'0'1368,"2"0"817,8 0-593,3-3-816,0 1-376,3-1-608,-2-2-528,7 2-824,5 1 800</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1.967"/>
    </inkml:context>
    <inkml:brush xml:id="br0">
      <inkml:brushProperty name="width" value="0.05" units="cm"/>
      <inkml:brushProperty name="height" value="0.05" units="cm"/>
      <inkml:brushProperty name="color" value="#FF0066"/>
    </inkml:brush>
  </inkml:definitions>
  <inkml:trace contextRef="#ctx0" brushRef="#br0">152 216 11690,'0'-1'39,"0"-5"549,0 0 0,0 0 1,-1 0-1,0 0 0,-2-7 0,3 12-490,-1 0 1,1 0-1,0 0 1,-1 0-1,1 1 0,-1-1 1,1 0-1,-1 0 0,1 0 1,-1 1-1,1-1 0,-1 0 1,0 1-1,1-1 0,-1 0 1,0 1-1,0-1 1,1 1-1,-1 0 0,0-1 1,0 1-1,0-1 0,0 1 1,0 0-1,0 0 0,1-1 1,-1 1-1,0 0 0,0 0 1,0 0-1,0 0 1,0 0-1,0 0 0,0 1 1,0-1-1,0 0 0,0 0 1,0 1-1,1-1 0,-1 0 1,0 1-1,0-1 0,0 1 1,-1 0-1,-5 3 88,1 1 0,-1-1 0,1 1 0,0 1 0,0-1 0,0 1 0,1 0 0,0 0 0,0 1 0,-5 9 0,2-3-56,2-1-1,0 1 1,0 0-1,2 1 1,-5 16-1,8-25-85,0 0-1,0 1 1,1-1-1,-1 1 1,1-1-1,1 0 0,-1 1 1,1-1-1,0 1 1,0-1-1,3 7 1,-3-10-29,-1 0 0,1 0 1,1 1-1,-1-1 0,0-1 1,1 1-1,-1 0 0,1 0 1,-1 0-1,1-1 0,0 1 1,-1-1-1,1 1 0,0-1 1,0 0-1,0 0 1,0 0-1,1 0 0,-1 0 1,0 0-1,0 0 0,1-1 1,-1 1-1,0-1 0,1 0 1,-1 0-1,0 1 0,1-2 1,1 1-1,1-1-4,-1 1-1,0-1 1,0-1 0,1 1-1,-1 0 1,0-1 0,0 0-1,-1 0 1,1 0 0,0-1-1,-1 1 1,1-1-1,-1 0 1,0 0 0,0 0-1,0 0 1,3-6 0,1 0 19,-1-1-1,0 0 1,0 0 0,-1 0 0,5-16 0,-3 5 52,-1-1 1,-1 1-1,-1-1 0,2-44 1,-5 55-56,-2 1 0,1-1 0,-1 0 1,-1 0-1,0 0 0,0 0 0,-1 1 1,-1-1-1,0 1 0,0 0 0,-11-18 1,14 27-24,1-1 1,-1 1 0,0 0 0,0 0 0,0 0 0,0 0 0,0 0 0,0 0 0,0 0 0,0 0 0,-1 1 0,1-1-1,0 0 1,0 1 0,-3-2 0,4 2-2,-1 0-1,1 0 1,0 0-1,-1 0 1,1 0 0,0 0-1,-1 0 1,1 0-1,0 0 1,0 1 0,-1-1-1,1 0 1,0 0-1,0 0 1,-1 0-1,1 0 1,0 1 0,0-1-1,-1 0 1,1 0-1,0 0 1,0 1 0,0-1-1,-1 0 1,1 0-1,0 1 1,0-1-1,-2 15 64,5 1 7,1 0 1,0-1-1,1 0 1,1 0-1,0 0 1,9 14 0,-1 0 75,-11-21-104,12 25 358,39 63-1,-49-88-376,0-1-1,1 1 0,0-1 1,0-1-1,1 1 0,-1-1 1,1 0-1,1 0 1,-1-1-1,1 0 0,0-1 1,0 1-1,14 4 0,-20-8-96,0-1 0,0 1 0,0-1 0,0 0 0,-1 1 0,1-1 0,0 0 0,0 0 0,0 0 0,0 0 0,0-1 0,0 1 0,0-1 0,0 1-1,0-1 1,0 1 0,-1-1 0,1 0 0,0 0 0,2-2 0,0 0-490,0-1 1,-1 0-1,1 0 0,-1 0 1,0 0-1,4-8 0,13-20-1022</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29:02.325"/>
    </inkml:context>
    <inkml:brush xml:id="br0">
      <inkml:brushProperty name="width" value="0.05" units="cm"/>
      <inkml:brushProperty name="height" value="0.05" units="cm"/>
      <inkml:brushProperty name="color" value="#FF0066"/>
    </inkml:brush>
  </inkml:definitions>
  <inkml:trace contextRef="#ctx0" brushRef="#br0">26 1 21317,'-5'19'2080,"-1"0"1281,-2-3-1921,2-4-824,9-5-2576,-3-12 1472</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22.130"/>
    </inkml:context>
    <inkml:brush xml:id="br0">
      <inkml:brushProperty name="width" value="0.05" units="cm"/>
      <inkml:brushProperty name="height" value="0.05" units="cm"/>
      <inkml:brushProperty name="color" value="#FF0066"/>
    </inkml:brush>
  </inkml:definitions>
  <inkml:trace contextRef="#ctx0" brushRef="#br0">0 213 8010,'2'-3'297,"0"1"0,0 0 0,-1-1 0,2 1 0,-1 0 1,0 0-1,0 0 0,1 0 0,-1 0 0,1 1 0,-1-1 0,1 1 1,0-1-1,0 1 0,-1 0 0,1 0 0,0 1 0,0-1 0,0 0 1,5 1-1,86-17 978,1 4 0,156-1 0,-103 18-742,187-6-122,-334 2-411,174-11 250,-137 11 16,-1 1 0,64 11 0,113 22 692,-166-30-604,0-2 0,72-6 0,-32-8 558,87-25-1,-1 1 531,-116 29-1016,2 3 0,68 3 0,24 0 1299,-136 0-1343,0-1-1,32-6 0,-42 6-528,-1 0 1,1 0-1,0-1 1,9-5-1,-13 6-302,1 0-1,0 0 1,0 0-1,-1 0 0,1-1 1,-1 0-1,0 1 1,0-1-1,3-4 1,4-14-1153</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27.371"/>
    </inkml:context>
    <inkml:brush xml:id="br0">
      <inkml:brushProperty name="width" value="0.05" units="cm"/>
      <inkml:brushProperty name="height" value="0.05" units="cm"/>
      <inkml:brushProperty name="color" value="#FF0066"/>
    </inkml:brush>
  </inkml:definitions>
  <inkml:trace contextRef="#ctx0" brushRef="#br0">0 125 10674,'1'-2'246,"-1"1"0,0-1 0,1 0 0,-1 0 0,1 1 0,-1-1-1,1 0 1,0 1 0,-1-1 0,1 1 0,0-1 0,0 1 0,0-1 0,0 1 0,1 0-1,-1-1 1,0 1 0,1 0 0,-1 0 0,0 0 0,1 0 0,-1 0 0,1 0-1,0 1 1,-1-1 0,1 0 0,0 1 0,-1-1 0,3 0 0,6-1 290,0 0 0,0 1 0,18-1 0,-27 2-485,225 3 4210,-18 0-2922,288-45 962,-41 0-1196,-445 41-1098,1 1 6,0-1 1,0 1-1,0 1 1,19 3-1,-28-3-30,0-1-1,-1 1 1,1-1-1,0 1 1,-1-1-1,1 1 1,0 0-1,-1 0 1,1 0-1,-1 0 1,1 0-1,-1 0 1,0 1-1,1-1 1,-1 0-1,0 1 1,0-1-1,0 0 1,1 3-1,0 1-668,0 0 1,-1 0-1,0 0 1,0 0-1,0 8 0,0-11 365,4 20-4512,6-6 1729</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1.921"/>
    </inkml:context>
    <inkml:brush xml:id="br0">
      <inkml:brushProperty name="width" value="0.05" units="cm"/>
      <inkml:brushProperty name="height" value="0.05" units="cm"/>
      <inkml:brushProperty name="color" value="#FF0066"/>
    </inkml:brush>
  </inkml:definitions>
  <inkml:trace contextRef="#ctx0" brushRef="#br0">16 74 11018,'-13'-1'3032,"13"0"-2950,-1 1 0,1 0 0,0 0 0,0 0 0,0 0 0,0 0 0,0 0 0,0 0 0,0 0 0,-1 0 0,1 0 0,0 0 0,0 0 0,0-1 0,0 1 0,0 0 0,0 0 0,0 0 0,0 0 0,0 0 0,0 0 0,0 0 0,0-1 0,0 1 0,0 0 0,0 0 0,0 0 0,-1 0 0,1 0 0,0-1 0,1 1 0,-1 0 0,0 0 0,0 0 0,0 0 0,0 0 0,0 0 0,0-1 1,0 1-1,0 0 0,0 0 0,1-2 224,1 1 0,-1 0 1,1-1-1,0 1 0,-1 0 0,1 0 1,0 0-1,-1 0 0,3-1 1,31-15 1674,-25 11-1493,1 0 0,0 0 1,0 2-1,1-1 0,0 2 0,15-4 0,-26 7-475,-1 0 0,1 0 1,0 0-1,-1 0 0,1 0 0,-1 0 0,1 0 0,0 0 0,-1 0 0,1 0 0,-1 1 1,1-1-1,0 0 0,-1 0 0,1 1 0,-1-1 0,1 0 0,-1 1 0,1-1 1,-1 0-1,1 1 0,-1-1 0,1 1 0,-1-1 0,0 1 0,1-1 0,-1 1 0,0-1 1,1 1-1,-1 0 0,0-1 0,0 1 0,1-1 0,-1 1 0,0 0 0,0-1 0,0 1 1,0 0-1,0-1 0,0 2 0,0 2 3,0 0 0,0 0 0,0 0 0,-1-1 0,-1 6 0,-4 10 14,-1 1 0,-1-1 1,-1 0-1,-13 19 1,16-29-27,1-2-107,5-7 98,0 1 0,0-1 0,1 0 0,-1 0 0,0 0 0,0 1 0,1-1 0,-1 0 0,0 0 0,0 0 0,1 1 0,-1-1 0,0 0 0,0 0 0,1 0 0,-1 0 0,0 0 0,1 0 0,-1 0 0,0 0 0,1 0 0,-1 0 0,0 0 0,0 0 0,1 0 0,-1 0 0,0 0 0,1 0 0,-1 0 0,1 0 0,39-3-50,-23 2 5,-1 0 0,23 2 0,-35-1 44,0 0 0,0 1 0,0 0 0,0 0 0,1 0 0,-1 1-1,-1-1 1,1 1 0,0 0 0,0 0 0,-1 0 0,1 1 0,6 5 0,-8-6 13,0 1 1,-1-1 0,1 1 0,0 0-1,-1 0 1,0 0 0,0 0 0,1 0-1,-2 0 1,1 0 0,0 0 0,-1 0-1,1 0 1,-1 1 0,0-1 0,0 0 0,-1 5-1,0-1 20,0 0 0,0 0-1,-1 0 1,0 0 0,0 0 0,0-1-1,-4 7 1,-1-2-7,0-1-1,0 0 1,-1 0-1,-1 0 1,1-1-1,-1-1 1,-1 1-1,0-2 1,0 1-1,-21 11 1,29-18-185,0 0-1,1 0 1,-1 0 0,0-1 0,0 1 0,0 0 0,0-1 0,0 0-1,0 1 1,0-1 0,0 0 0,0 0 0,0 0 0,0 0 0,0 0-1,0 0 1,1-1 0,-1 1 0,0-1 0,0 1 0,0-1 0,0 0-1,0 0 1,1 0 0,-1 0 0,0 0 0,1 0 0,-1 0 0,0 0-1,1-1 1,0 1 0,-1-1 0,1 1 0,0-1 0,0 1 0,0-1-1,0 0 1,0 0 0,0 1 0,-1-4 0,-1-19-1314</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28.104"/>
    </inkml:context>
    <inkml:brush xml:id="br0">
      <inkml:brushProperty name="width" value="0.05" units="cm"/>
      <inkml:brushProperty name="height" value="0.05" units="cm"/>
      <inkml:brushProperty name="color" value="#FF0066"/>
    </inkml:brush>
  </inkml:definitions>
  <inkml:trace contextRef="#ctx0" brushRef="#br0">0 82 11442,'226'-4'7313,"112"-13"-3758,-98 4-1785,3 1-293,574-21 2567,-782 32-3859,8-1 266,0 2 1,84 11-1,-124-11-413,20 6 207,-22-6-235,-1 1 0,1-1 0,0 0 1,0 0-1,-1 0 0,1 1 1,0-1-1,-1 1 0,1-1 1,-1 0-1,1 1 0,0-1 0,-1 1 1,1-1-1,-1 1 0,1-1 1,-1 1-1,0 0 0,1-1 1,-1 1-1,1 0 0,-1-1 1,0 1-1,1 1 0,-1-1-7,-1 0 1,1-1-1,0 1 0,0 0 1,-1-1-1,1 1 0,-1 0 0,1-1 1,0 1-1,-1 0 0,1-1 1,-1 1-1,0-1 0,1 1 1,-1-1-1,1 1 0,-1-1 0,0 1 1,0 0-1,-18 9 12,11-6-36,-9 4-148,10-4-374,-1 0 0,1 0 0,0 0 0,-11 10 0,-1 2 214,-2-7-160</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40.943"/>
    </inkml:context>
    <inkml:brush xml:id="br0">
      <inkml:brushProperty name="width" value="0.05" units="cm"/>
      <inkml:brushProperty name="height" value="0.05" units="cm"/>
      <inkml:brushProperty name="color" value="#FF0066"/>
    </inkml:brush>
  </inkml:definitions>
  <inkml:trace contextRef="#ctx0" brushRef="#br0">748 83 14955,'-4'-8'745,"0"0"-1,-1 1 1,0-1 0,-13-13-1,15 18-558,0 0 1,-1 1-1,1-1 0,-1 1 0,0-1 1,0 1-1,0 0 0,0 0 0,0 1 0,0-1 1,0 1-1,-5-1 0,0 1-40,0 0 0,0 0 0,0 1 0,0 0 0,0 1 0,0 0 0,0 0 0,-13 5 0,7-2 41,1 1-1,0 1 1,1 1 0,-20 11-1,1 5 207,0 1-1,-53 54 1,31-22 198,2 3 0,-62 89 1,100-128-469,1 2 0,1 0 0,1 0 1,1 1-1,1 1 0,0-1 0,2 1 1,1 1-1,1-1 0,1 1 0,0 31 1,3-14-23,2 1 1,2 0 0,2-1 0,2 0-1,13 48 1,-10-58-49,1-1 0,1 0 0,2 0 0,1-1 0,1-1-1,2-1 1,22 29 0,-26-41 13,0-2 0,0 1 0,1-2 0,1 0 0,0-1 0,1-1 0,0 0 0,1-1 0,0-1-1,1 0 1,-1-2 0,2 0 0,-1-1 0,38 5 0,-29-7 67,0-1 0,0-2 1,1-1-1,-1-1 0,0-1 0,0-2 0,0 0 0,0-2 1,-1-2-1,30-11 0,-18 3 56,0-3 0,-1-1-1,-1-2 1,-1-1 0,50-43 0,-34 20-68,-2-3 1,72-89 0,-104 115-121,-2-1-1,0-1 1,-2 0 0,0-1 0,-2 0 0,-1-1 0,10-34-1,-16 38 0,0 0 0,-1 0 0,-1 0 0,-1 0 0,-1 0 0,-2-1-1,0 1 1,-1 0 0,-8-34 0,5 37 0,-2 0 0,0 0 0,-1 1 0,-1 0 0,-1 1 0,0 0 0,-1 0 0,-2 1 0,1 1 0,-2 0 0,-16-16 0,3 8 0,-1 1 0,-1 1 0,-1 2 0,0 0 0,-52-23 0,50 30-57,0 0 0,-49-11 0,-67-7-505,118 25 401,22 5 76,-7-1-517,0-1 1,0-1-1,1 0 1,-1-1 0,1 0-1,-13-8 1,-9-13-1284</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44.759"/>
    </inkml:context>
    <inkml:brush xml:id="br0">
      <inkml:brushProperty name="width" value="0.05" units="cm"/>
      <inkml:brushProperty name="height" value="0.05" units="cm"/>
      <inkml:brushProperty name="color" value="#FF0066"/>
    </inkml:brush>
  </inkml:definitions>
  <inkml:trace contextRef="#ctx0" brushRef="#br0">0 348 14923,'2'0'1833,"6"-2"967,25-9-167,16-8-137,24-14-431,8-5-337,6-5-752,-8 0-360,-6-4-1488,-10 2-2889,-21-21 2313</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47.405"/>
    </inkml:context>
    <inkml:brush xml:id="br0">
      <inkml:brushProperty name="width" value="0.05" units="cm"/>
      <inkml:brushProperty name="height" value="0.05" units="cm"/>
      <inkml:brushProperty name="color" value="#FF0066"/>
    </inkml:brush>
  </inkml:definitions>
  <inkml:trace contextRef="#ctx0" brushRef="#br0">48 159 9914,'-14'-5'1890,"11"4"-1353,0 0 0,0 0 1,0-1-1,0 1 0,0-1 1,0 1-1,0-1 0,1 0 1,-5-3-1,28 2 1759,437-15 1820,-399 16-3801,137-6 290,84-3 118,0 18 175,-261-6-851,332 20 1018,-238-20-450,125-13 1,270-35 410,2 27 111,-419 24-615,-53-1-30,67-4 0,-95-1-565,-1 0 1,1 0-1,-1-1 1,0 0 0,0-1-1,0 0 1,0 0 0,-1-1-1,0 0 1,11-8-1,-19 12-88,1 1 0,0-1 0,0 1-1,0 0 1,0-1 0,0 1 0,-1 0-1,1 0 1,0 0 0,0 0 0,0 0-1,0 0 1,0 0 0,0 0 0,0 0-1,0 0 1,0 0 0,-1 0 0,1 1-1,0-1 1,0 0 0,0 1 0,1 0-1,0 0-50,13 6-1269</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0:51.702"/>
    </inkml:context>
    <inkml:brush xml:id="br0">
      <inkml:brushProperty name="width" value="0.05" units="cm"/>
      <inkml:brushProperty name="height" value="0.05" units="cm"/>
      <inkml:brushProperty name="color" value="#FF0066"/>
    </inkml:brush>
  </inkml:definitions>
  <inkml:trace contextRef="#ctx0" brushRef="#br0">1119 1347 14491,'66'-11'2530,"1"3"-1,99 0 1,135 20-1539,-139-2 155,175-6 1028,-248-9-1081,156-27 0,-170 15-756,0-3 1,-1-4 0,-1-3-1,-2-3 1,82-48 0,-51 18-305,-81 46-19,0-1 0,31-31 0,-43 38-9,-1-2 0,0 1 0,0-1 0,-1-1 0,0 1 0,-1-1 0,6-14 0,-8 16-3,-1 0 1,-1 0-1,1-1 0,-2 1 1,1-1-1,-1 1 0,-1-1 1,0 0-1,0 0 1,-2-14-1,-4-3 4,0-1 0,-2 1 0,-22-52 0,-49-72-13,62 122 5,-1 2 0,-2 1 0,0 0 0,-2 1 0,-1 1 0,-1 2 0,-1 0 0,0 1 0,-2 2 0,0 0 0,-2 2 0,0 2 0,0 0 0,-1 2 0,-1 1 0,-45-11 0,-199-28 14,-6 23 7,193 20-16,-38-2 18,-241 10 0,-178 70-90,440-48 68,1 4 0,1 5 0,-111 50 1,146-50 1,-105 63 1,149-78-4,0 0 1,2 2-1,0 0 0,1 2 0,1 0 0,1 1 1,-26 36-1,29-31 3,1-1 0,1 2 0,1 0 0,-14 40 0,23-54-1,1 0 0,0 0 0,1 0 1,0 0-1,1 1 0,0-1 0,1 1 1,1-1-1,0 0 0,1 1 0,0-1 1,6 18-1,-1-12 3,0-1 0,2 0 0,0 0 1,1-1-1,0 0 0,19 22 0,-11-19-3,0-1 1,1 0-1,1-2 1,29 20-1,-11-13 0,1-1 0,0-3-1,2-1 1,0-2 0,71 20 0,-3-11 299,204 23 0,117-26 715,-196-23-879,0-11-1,407-70 1,-603 75-547,-38 6 341,1 0-1,-1 0 1,1 0 0,-1 0-1,1 0 1,-1 0 0,1 0-1,-1 1 1,1-1 0,-1 0-1,1 0 1,-1 0 0,1 1-1,-1-1 1,1 0 0,-1 0-1,1 1 1,-1-1 0,1 1 27,-1-1 1,0 0 0,0 1-1,0-1 1,0 0-1,0 0 1,0 1-1,0-1 1,0 0-1,0 1 1,0-1 0,0 0-1,0 0 1,0 1-1,0-1 1,0 0-1,0 0 1,0 1 0,0-1-1,0 0 1,-1 1-1,1-1 1,0 0-1,0 1 1,-2 0-127,1 1 0,-1 0 0,1 0 0,-1-1 0,0 1 0,0-1 0,0 1-1,-3 1 1,-50 21-1319</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4.684"/>
    </inkml:context>
    <inkml:brush xml:id="br0">
      <inkml:brushProperty name="width" value="0.05" units="cm"/>
      <inkml:brushProperty name="height" value="0.05" units="cm"/>
      <inkml:brushProperty name="color" value="#FF0066"/>
    </inkml:brush>
  </inkml:definitions>
  <inkml:trace contextRef="#ctx0" brushRef="#br0">2653 1428 11835,'44'-6'1494,"1"1"0,90 2 0,90 21 51,-120-8-972,233 2 64,-240-16-559,140-23 0,-184 15 113,1-2 0,-2-2 0,0-2 0,-1-3 0,-1-2 0,-1-2 0,-2-3 0,0-1-1,-2-3 1,-1-1 0,47-47 0,-77 66-123,0-1 0,-1 0 0,21-30 0,-32 40-58,1 0-1,-1-1 0,-1 1 1,1-1-1,-1 0 0,0 0 1,0 0-1,-1 0 0,1 0 1,-1 0-1,-1 0 0,1 0 1,-1 0-1,0 0 0,-1-1 1,-1-7-1,0 6-5,-1 0-1,1 0 1,-2 1-1,1-1 1,-1 1 0,0 0-1,-1 0 1,0 0-1,0 1 1,0-1 0,-1 1-1,-12-10 1,-7-3 1,-1 1-1,-30-17 1,52 33-3,-444-221 15,293 160-33,-172-44 0,-173-11 5,114 58-13,-3 20 36,-56-7 19,313 29-25,-238-23-16,320 40 4,0 2-1,0 2 0,0 3 1,1 1-1,-1 3 1,2 2-1,0 2 1,0 2-1,1 3 1,-56 29-1,52-19-1,1 2 0,1 2 0,2 3 0,1 1-1,2 2 1,2 2 0,2 2 0,-52 71 0,-45 99 12,115-173 6,3 0 0,2 1 0,-22 75 0,35-100-8,1-1 0,1 1 1,0 0-1,1 0 0,1 26 0,1-32-4,1 1 0,0-1-1,0 0 1,1 1 0,0-1 0,1 0-1,0-1 1,0 1 0,11 16-1,-6-14-79,1 0-1,0 0 0,1-1 1,1 0-1,-1 0 0,2-2 1,-1 1-1,25 12 0,-12-9-274,1-1-1,1-1 0,0-2 1,29 7-1,91 15-661</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5.317"/>
    </inkml:context>
    <inkml:brush xml:id="br0">
      <inkml:brushProperty name="width" value="0.05" units="cm"/>
      <inkml:brushProperty name="height" value="0.05" units="cm"/>
      <inkml:brushProperty name="color" value="#FF0066"/>
    </inkml:brush>
  </inkml:definitions>
  <inkml:trace contextRef="#ctx0" brushRef="#br0">1 299 9506,'26'-9'1021,"0"1"0,47-7 1,57 1 23,-61 7-652,1385-138 845,-48 45-648,3 134 431,70 193 687,-1207-160-360,454 176 0,-199-10 492,-442-192-1712,-2 5 1,-2 3-1,143 113 0,-174-121-1577,-41-36 1148,0 0 1,16 7-1,-25-12 299</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7.425"/>
    </inkml:context>
    <inkml:brush xml:id="br0">
      <inkml:brushProperty name="width" value="0.05" units="cm"/>
      <inkml:brushProperty name="height" value="0.05" units="cm"/>
      <inkml:brushProperty name="color" value="#FF0066"/>
    </inkml:brush>
  </inkml:definitions>
  <inkml:trace contextRef="#ctx0" brushRef="#br0">0 1741 12195,'1'1'107,"0"0"0,0-1 0,0 1 0,0 0 0,0-1 0,0 1 0,0-1 0,0 1 0,0-1 0,0 1 0,0-1 0,0 0 0,0 1 0,0-1 0,1 0 0,-1 0 0,0 0 0,0 0 0,0 0 0,0 0 0,1 0 0,-1-1 0,0 1 0,0 0 0,0-1 0,0 1 0,0 0 0,0-1 0,1 0 0,4-2 276,0 0 0,0 0 0,8-7 0,11-12 220,-1 0 1,-2-2-1,0-1 0,20-30 0,-25 32-329,11-12 104,4-6 58,45-72 0,-70 101-421,-1-1 1,0 1 0,0-1-1,-1-1 1,-1 1-1,0-1 1,-1 1 0,-1-1-1,0 0 1,0-28 0,-3 35-16,1-1-1,-1 1 1,-1 0 0,0 0 0,0 0 0,0 0 0,-1 0 0,0 1 0,0-1 0,0 1 0,-7-8 0,9 12 0,-1 0-1,0 0 1,1 0 0,-1 0 0,0 1 0,0-1 0,0 1 0,-1-1 0,1 1 0,0 0 0,0 0 0,-1 0 0,1 0-1,-1 0 1,1 0 0,-1 1 0,1-1 0,-1 1 0,0-1 0,1 1 0,-1 0 0,1 0 0,-1 1 0,0-1-1,1 0 1,-1 1 0,1 0 0,-1-1 0,1 1 0,-1 0 0,1 0 0,0 0 0,-1 1 0,-3 2 0,-1 1 31,-1 0-1,1 1 1,1 0 0,-1 1 0,1-1 0,0 1 0,0 0 0,1 1-1,-8 13 1,9-14 5,0 0 0,1 0 1,0 1-1,1-1 0,-1 1 0,1 0 0,1-1 0,0 1 0,0 0 0,0 0 0,1 13 0,1-18-15,-1 0 1,1 0-1,0 1 0,-1-1 0,1 0 0,1 0 1,-1 0-1,0 0 0,1 0 0,0-1 1,-1 1-1,1 0 0,0-1 0,0 1 0,3 2 1,-1-2 0,-1-1 1,1 1 0,0-1 0,0 1 0,0-1-1,1 0 1,-1-1 0,0 1 0,8 1-1,3-1 17,0 0 0,0-1-1,0-1 1,0 0-1,24-4 1,-10 0-29,-1-1 0,0-2 0,0 0 1,0-2-1,29-14 0,-43 17-8,0-2 0,0 0 0,0-1 0,-1 0 0,-1-1-1,1 0 1,-2-1 0,1 0 0,-2-1 0,1-1 0,7-13 0,-3 0-4,-2 0 1,-1-2-1,11-35 0,13-29-4,-33 86 10,0 0 0,0 0 0,0 0 0,1 1 0,0-1 0,0 1 0,0 0 0,7-6 0,-9 10 15,0-1 1,-1 1-1,1 0 0,0 0 1,0 0-1,0 0 1,0 1-1,0-1 1,0 0-1,0 1 1,0-1-1,0 1 1,1 0-1,-1 0 0,0 0 1,0 0-1,0 0 1,0 0-1,0 0 1,0 1-1,0-1 1,1 1-1,-1 0 0,0-1 1,-1 1-1,1 0 1,0 0-1,3 3 1,2 1 71,0 0 1,-1 0 0,0 1-1,0 0 1,-1 1 0,1-1-1,-1 1 1,-1 0 0,1 0-1,-1 1 1,-1-1 0,6 14-1,-5-8-16,1 1 0,-2 1 0,0-1 0,0 0 0,-2 1 0,1 22 0,-2-30-69,-1 1 1,0 0-1,0 0 0,-1 0 0,0 0 1,0-1-1,0 1 0,-1-1 0,-8 14 0,9-17-5,0-1-1,-1 1 0,0-1 0,0 1 1,0-1-1,0 0 0,0 0 0,-1 0 1,1-1-1,-1 1 0,0-1 0,0 0 0,0 0 1,0 0-1,0 0 0,0-1 0,0 0 1,-9 2-1,12-3-1,0 1 1,-1-1 0,1 0-1,0 0 1,0 0-1,-1 1 1,1-1 0,0-1-1,0 1 1,0 0-1,-1 0 1,1 0 0,0-1-1,0 1 1,0 0-1,-1-1 1,1 1-1,0-1 1,0 0 0,0 1-1,0-1 1,0 0-1,0 1 1,0-1 0,0 0-1,0 0 1,1 0-1,-1 0 1,0 0 0,0 0-1,1 0 1,-1 0-1,1 0 1,-1-1 0,1 1-1,-1 0 1,1 0-1,0 0 1,0-1 0,-1 1-1,1 0 1,0-2-1,0-1-9,0 0 0,1-1 0,-1 1 0,1-1 0,0 1 0,0 0 0,1 0 0,-1 0 0,1-1 0,3-5 0,7-7-8,0-1 1,1 2 0,16-17-1,50-43 35,-64 63-19,89-80 8,32-30-5,-133 120 8,1-1-1,0 1 1,-1 0 0,1 0-1,1 0 1,-1 1 0,8-4 0,-9 5 10,0 0 1,0 1 0,-1-1-1,1 1 1,0 0 0,1 0 0,-1 0-1,0 0 1,0 0 0,0 1-1,0-1 1,-1 1 0,1 0-1,3 1 1,5 1 124,-1 1 0,0 0 0,0 1 0,-1 0 0,15 11 0,-20-13-128,-1-1 0,0 1 0,-1 0 0,1 0 0,0 0 0,-1 0 0,0 0 0,0 1 0,0-1 0,0 1 0,0-1 0,0 1 0,-1 0 0,0-1 0,0 1 0,0 0 0,0 0 0,0 7 0,-2-1-14,0-1 0,0 1-1,-1-1 1,0 1 0,0-1-1,-1 0 1,0 1-1,-1-1 1,0-1 0,-1 1-1,1-1 1,-2 1-1,1-2 1,-1 1 0,-7 7-1,-1 0-7,-1 0-1,-1-1 1,0 0-1,-1-1 1,-35 19-1,38-24-31,-25 10 0,35-17 16,0 1 0,0-1 0,0 0 0,0 0 0,0 0 0,0-1 0,0 0 0,0 1 0,-1-1 0,1-1 0,-8 0 0,12 1 17,-1 0 0,1-1 0,-1 1-1,1 0 1,-1 0 0,1 0 0,-1 0 0,1-1 0,-1 1 0,1 0 0,-1 0-1,1-1 1,0 1 0,-1 0 0,1-1 0,-1 1 0,1-1 0,0 1-1,-1 0 1,1-1 0,0 1 0,0-1 0,-1 1 0,1-1 0,0 1 0,0-1-1,0 1 1,0-1 0,0 1 0,0-1 0,0-1-1,0 1 0,0 0 0,1-1-1,-1 1 1,0 0 0,1 0 0,0-1 0,-1 1 0,1 0 0,0 0 0,1-2-1,3-3-3,0 1-1,0-1 0,9-5 0,14-9-1,1 1 0,32-14 0,15-10 7,-28 12 10,57-47 0,-88 64 5,0-2-1,-1 0 0,0-1 1,-2 0-1,0-1 0,14-24 1,-26 37 0,1 0 0,-1 0 1,0 0-1,0 0 0,-1 0 1,2-11-1,-3 15-9,1 0 1,-1 0-1,0 0 1,0 0-1,0 0 1,0 1 0,0-1-1,0 0 1,-1 0-1,1 0 1,0 0-1,0 0 1,-1 0-1,1 0 1,0 0-1,-1 1 1,1-1-1,-1 0 1,1 0-1,-1 0 1,0 1-1,1-1 1,-1 0 0,0 1-1,1-1 1,-1 1-1,0-1 1,0 1-1,1-1 1,-1 1-1,0-1 1,0 1-1,0 0 1,0-1-1,0 1 1,1 0-1,-1 0 1,0 0-1,0-1 1,0 1-1,0 0 1,0 0 0,0 1-1,0-1 1,0 0-1,-1 0 1,-3 2 0,-1-1 1,1 1 0,0 0 0,0 0 0,0 1-1,0 0 1,0 0 0,0 0 0,1 0-1,0 1 1,-1-1 0,1 1 0,1 0 0,-1 0-1,0 1 1,1-1 0,0 1 0,0 0-1,1 0 1,-1 0 0,1 0 0,0 0 0,-3 10-1,5-13-1,0 0-1,0-1 0,0 1 1,0 0-1,1-1 0,-1 1 0,0-1 1,1 1-1,-1 0 0,1-1 1,-1 1-1,1-1 0,0 1 0,-1-1 1,1 0-1,0 1 0,0-1 1,0 0-1,2 2 0,-1-1 0,1 0-1,0 0 1,0 0 0,0 0-1,0-1 1,0 1 0,0-1-1,6 2 1,3 0 2,0 0 1,0-1 0,0-1 0,13 0-1,-3 0 56,0-2 0,1-1 1,-1 0-1,37-10 0,-44 8-6,-1-1 1,0-1-1,0 0 1,0-1-1,-1 0 1,0-1 0,20-16-1,3-8 255,-36 44-284,-1 0 0,3 18 0,0-5-4,-2-23-14,1 1 1,-1-1-1,1 0 1,-1 1-1,1-1 1,0 0-1,0 1 1,0-1-1,0 0 1,0 0-1,1 2 1,-1-3-3,-1 0-1,1-1 1,0 1 0,-1 0 0,1-1 0,0 1 0,-1-1 0,1 1 0,0 0-1,0-1 1,0 0 0,0 1 0,-1-1 0,1 1 0,0-1 0,0 0-1,0 0 1,0 0 0,0 1 0,0-1 0,0 0 0,0 0 0,0 0-1,0 0 1,-1-1 0,1 1 0,0 0 0,0 0 0,0 0 0,0-1-1,1 0 1,4-2-1,0 0 0,-1-1-1,0 0 1,1 0 0,-1 0-1,-1-1 1,1 0-1,-1 0 1,6-8 0,-1 0 2,-1 0 0,0 0 0,5-15 1,28-72-215,-41 98 196,1 1 0,0-1 0,0 0 0,0 1-1,0-1 1,0 1 0,0 0 0,0-1 0,0 1-1,1 0 1,2-2 0,-4 3 9,1-1-1,-1 1 1,1 0-1,-1 0 1,1 0-1,-1 0 1,1-1-1,-1 1 1,1 0-1,-1 0 1,1 0-1,-1 0 0,1 0 1,-1 1-1,1-1 1,-1 0-1,1 0 1,0 0-1,-1 0 1,1 0-1,-1 1 1,0-1-1,1 0 1,0 1-1,2 2-8,0 0-1,0 1 0,0-1 0,-1 1 1,1-1-1,-1 1 0,2 5 0,-1-4 21,0 0-8,0 1-1,1-1 1,-1 0 0,1 0-1,0-1 1,1 1-1,-1-1 1,1 0 0,0 0-1,0 0 1,0-1-1,0 0 1,1 0 0,8 4-1,-6-5 3,0 0-1,0 0 1,0 0 0,0-1-1,0 0 1,0 0-1,1-1 1,-1-1 0,0 1-1,9-2 1,-5-1 2,0 1 0,-1-2-1,0 1 1,1-1 0,-1-1 0,-1 0 0,1-1 0,-1 0 0,0-1-1,0 1 1,-1-2 0,1 0 0,-2 0 0,1 0 0,7-12 0,-6 5-11,-1 0 0,-1-1 0,0 0 0,-1-1 0,-1 1 0,6-25 0,-4 5-186,-2 0-1,2-39 0,-8 27-377,-1 1 0,-16-89 1,16 129 528,1 2 24,-1 1 0,0 0 0,0 0 0,0 0 0,0 0 0,-4-7 0,5 11 20,0 0 0,0-1-1,0 1 1,0 0 0,0 0 0,0 0 0,-1 0 0,1 0 0,0 0 0,0 0 0,0 0-1,0-1 1,0 1 0,0 0 0,0 0 0,-1 0 0,1 0 0,0 0 0,0 0 0,0 0 0,0 0-1,0 0 1,-1 0 0,1 0 0,0 0 0,0 0 0,0 0 0,0 0 0,-1 0 0,1 0 0,0 0-1,0 0 1,0 0 0,0 0 0,0 0 0,0 0 0,-1 0 0,1 1 0,0-1 0,0 0-1,0 0 1,0 0 0,0 0 0,0 0 0,-1 0 0,1 0 0,0 0 0,0 1 0,0-1 0,0 0-1,0 0 1,-7 20 18,5-2 52,0-1-1,1 1 1,1 0-1,0 0 1,1 0-1,1 0 1,1 0-1,1-1 1,11 33 0,5 3 190,48 90 1,-58-124-482,1-1 0,1-1 0,1 0 0,0 0 0,21 19 0,-24-25-1107,-7-7-197,-13-11-3900,-1-11 4118</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7.855"/>
    </inkml:context>
    <inkml:brush xml:id="br0">
      <inkml:brushProperty name="width" value="0.05" units="cm"/>
      <inkml:brushProperty name="height" value="0.05" units="cm"/>
      <inkml:brushProperty name="color" value="#FF0066"/>
    </inkml:brush>
  </inkml:definitions>
  <inkml:trace contextRef="#ctx0" brushRef="#br0">1 306 12731,'2'0'1561,"11"-1"-381,-1 0 0,1-1 0,19-6-1,-20 5-785,28-10 932,43-19 0,11-4 478,-78 30-1428,1 2 0,0 0 0,28-3 0,-43 7-352,0 0-1,1 0 0,-1 0 0,1 0 0,-1 0 0,1 1 1,-1-1-1,0 1 0,1-1 0,-1 1 0,0 0 0,4 2 1,-5-3-23,0 1 1,-1 0 0,1-1 0,0 1 0,0 0 0,-1 0 0,1 0 0,-1-1 0,1 1-1,-1 0 1,1 0 0,-1 0 0,1 0 0,-1 0 0,0 0 0,0 0 0,1 0 0,-1 0 0,0 0-1,0 0 1,0 0 0,0 0 0,0 0 0,0 0 0,-1 0 0,1 0 0,0 0 0,-1 1-1,-3 11-77,0-2-1,-1 1 0,-1-1 0,-9 15 0,9-15-448,0-1 0,0 1 0,1 0 1,-6 19-1,10-20-1068,5-9-1257,-3-1 2542,0-1 0,-1 1 0,1-1 0,0 1 0,-1-1 0,1 0 0,0 1 0,-1-1 1,1 0-1,-1 0 0,1 1 0,0-2 0,10-20-2244</inkml:trace>
  <inkml:trace contextRef="#ctx0" brushRef="#br0" timeOffset="1">436 1 15787,'-17'9'1009,"1"-1"271,11 0-592,5-3-440,10-1-632,4 0-408,5 2 3648,0 3-2496</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8.454"/>
    </inkml:context>
    <inkml:brush xml:id="br0">
      <inkml:brushProperty name="width" value="0.05" units="cm"/>
      <inkml:brushProperty name="height" value="0.05" units="cm"/>
      <inkml:brushProperty name="color" value="#FF0066"/>
    </inkml:brush>
  </inkml:definitions>
  <inkml:trace contextRef="#ctx0" brushRef="#br0">221 674 13587,'-11'0'1141,"1"1"1,0 1-1,0-1 1,-19 7-1,16-4-614,0 1 0,0 1-1,0 0 1,1 1 0,-21 14-1,25-14-380,-1 0-1,-9 10 0,16-15-136,1 0 1,-1 0-1,0 0 0,1 0 0,-1 0 0,1 1 0,0-1 1,0 0-1,0 1 0,0-1 0,0 1 0,0-1 0,1 1 1,-1-1-1,1 5 0,0-6-9,0-1 1,0 1-1,0-1 1,0 1-1,0-1 1,0 1-1,1-1 1,-1 1-1,0-1 0,0 1 1,1-1-1,-1 0 1,0 1-1,0-1 1,1 1-1,-1-1 1,1 0-1,-1 1 0,0-1 1,1 0-1,-1 1 1,1-1-1,-1 0 1,0 0-1,1 1 1,-1-1-1,1 0 1,-1 0-1,1 0 0,-1 0 1,1 0-1,-1 0 1,1 0-1,-1 0 1,1 0-1,-1 0 1,1 0-1,0 0 0,2 0 1,-1-1 0,1 1 0,-1-1-1,1 1 1,-1-1 0,4-2 0,3-2-18,-1 0 0,0-1 0,0 0 0,0 0 0,-1-1 1,9-9-1,38-52-487,-31 37 129,-14 18 222,15-16-93,-23 27 244,0 1-1,1 0 1,-1 0 0,1-1 0,-1 1-1,1 0 1,-1 0 0,1 0-1,0 1 1,0-1 0,-1 0-1,1 1 1,0-1 0,0 1 0,3-1-1,-2 2 73,1-1 1,-1 1-1,0 0 0,0 0 0,0 0 0,0 0 0,0 1 0,3 1 1,17 7 474,-13-8-445,-1 0 0,1-1 0,0 0 0,0-1 0,0 0 0,-1-1 0,1 0 0,0 0 0,0-1 0,-1-1 0,1 1 0,-1-1 0,0-1 0,0 0 0,0 0 0,0-1 0,-1 0 0,1-1 0,14-12 0,-13 9-76,0-1 0,-1 0 1,0 0-1,-1-1 1,0 0-1,0-1 0,-1 1 1,-1-1-1,0-1 0,-1 1 1,0-1-1,-1 0 1,0 0-1,1-15 0,-1-3-17,-1 1 0,-2-1-1,-4-47 1,1 59-49,-1 0 0,0 1 0,-1 0 1,-1 0-1,-1 0 0,-1 1 0,-9-19 0,13 31 15,0-1-1,0 2 1,-1-1-1,1 0 0,-1 1 1,-7-7-1,9 9 23,1 1-1,-1 0 0,1 0 1,-1 0-1,0 0 0,1 0 1,-1 1-1,0-1 0,0 0 1,1 1-1,-1-1 0,0 1 1,0 0-1,0 0 0,0-1 1,0 1-1,1 0 0,-1 1 1,0-1-1,0 0 0,0 0 1,0 1-1,0-1 0,-2 2 1,1 0 3,0 0 1,0 0-1,0 0 1,0 0 0,0 1-1,1-1 1,-1 1 0,1 0-1,-1 0 1,1 0 0,0 0-1,0 0 1,1 0-1,-1 1 1,-2 5 0,0 6 6,-1-1 0,-2 22 0,3-11 17,0-1 1,2 1-1,1 0 1,1 0-1,2 0 0,0 0 1,1-1-1,2 1 1,0-1-1,11 30 1,-12-45 16,0 1 0,1-1 0,0 0 0,0 0 0,1 0 0,0-1 0,1 0 0,0 0 0,0-1 0,1 0 0,-1 0 0,2 0 0,-1-1 0,1-1 0,0 1 0,0-1 0,0-1 0,1 0 0,14 5 0,-11-5 25,0-1 1,0 0-1,1-1 0,-1 0 1,1-1-1,22-1 0,-28-1-177,-1 0 0,0 0-1,1-1 1,-1 1 0,0-2-1,0 1 1,0-1 0,0 0-1,0 0 1,-1-1 0,1 0-1,-1 0 1,10-9 0,9-15-1696,4-10 564</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2.819"/>
    </inkml:context>
    <inkml:brush xml:id="br0">
      <inkml:brushProperty name="width" value="0.05" units="cm"/>
      <inkml:brushProperty name="height" value="0.05" units="cm"/>
      <inkml:brushProperty name="color" value="#FF0066"/>
    </inkml:brush>
  </inkml:definitions>
  <inkml:trace contextRef="#ctx0" brushRef="#br0">212 0 10570,'-5'1'381,"1"-1"-1,-1 1 1,1 0 0,-1 0-1,1 0 1,0 1-1,-1-1 1,1 1 0,0 0-1,0 0 1,0 1-1,0-1 1,1 1-1,-1 0 1,-5 5 0,-3 5 398,0 0 0,-16 25 1,25-34-633,-8 14 240,0 1 0,1-1-1,1 2 1,1-1 0,1 1-1,0 1 1,2-1 0,0 1-1,-4 41 1,8-31-189,0-1 0,2 1 0,1-1-1,1 0 1,2 0 0,11 41 0,-12-59-108,0-1-1,1 0 1,0 0-1,0 0 1,1-1-1,1 0 1,0 0-1,0 0 1,1-1-1,0 0 1,0-1-1,13 10 1,-14-12-67,1-1 0,0 0 1,1 0-1,-1 0 0,1-1 1,0 0-1,0-1 0,0 0 0,1-1 1,-1 1-1,1-2 0,-1 1 1,1-2-1,0 1 0,15-2 1,-5-2 49,-1 0 1,1-2-1,-1 0 1,0-1 0,0-1-1,0-1 1,-1 0 0,0-2-1,22-15 1,-19 10 19,0-2 0,-1 0 0,-1-1 0,0-1 0,-2 0 0,26-37-1,-36 45-52,0 0-1,-1-1 0,0 0 0,0 0 0,-2-1 0,7-24 0,-9 31 7,-1 0 0,0-1-1,-1 1 1,0-1-1,0 1 1,0-1 0,-1 1-1,0-1 1,0 1 0,0 0-1,-1 0 1,0-1 0,0 1-1,-1 0 1,1 1-1,-5-7 1,-2 0 23,0 0-1,-1 0 1,-1 2-1,0-1 1,0 1-1,-1 1 1,-18-12 0,-97-48 49,95 55-124,-61-17 0,82 28-34,-21-10-998,30 12 789,0 0-1,0 0 0,1 0 1,-1 0-1,0 0 0,1 0 1,-1-1-1,1 1 0,-1 0 1,1-1-1,0 1 0,-1-1 1,-1-2-1,6-6-869</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08.888"/>
    </inkml:context>
    <inkml:brush xml:id="br0">
      <inkml:brushProperty name="width" value="0.05" units="cm"/>
      <inkml:brushProperty name="height" value="0.05" units="cm"/>
      <inkml:brushProperty name="color" value="#FF0066"/>
    </inkml:brush>
  </inkml:definitions>
  <inkml:trace contextRef="#ctx0" brushRef="#br0">0 0 15227,'8'13'2993,"0"-2"3184,-3-8-4128,-5-6-1337,-14-16-696</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20.339"/>
    </inkml:context>
    <inkml:brush xml:id="br0">
      <inkml:brushProperty name="width" value="0.05" units="cm"/>
      <inkml:brushProperty name="height" value="0.05" units="cm"/>
      <inkml:brushProperty name="color" value="#FF0066"/>
    </inkml:brush>
  </inkml:definitions>
  <inkml:trace contextRef="#ctx0" brushRef="#br0">0 160 6801,'0'-4'275,"0"0"1,1 0-1,-1 0 0,1-1 0,0 1 0,0 0 0,0 1 0,0-1 0,1 0 0,0 0 0,-1 0 0,1 1 0,1-1 0,-1 1 0,0 0 0,4-4 0,4-6 276,12-13 437,-20 24-781,0 1 1,0-1-1,-1 0 1,1 1-1,0-1 0,1 1 1,-1 0-1,0 0 0,5-2 1,-3 2 73,1 1 0,-1 0 0,0 0 0,1 0 0,-1 1 0,0-1 0,1 1 0,-1 0 1,7 3-1,11 2 382,36 3 276,-1-3 0,75-1 0,119-15-99,-132 3-395,636 9 634,248-14 2188,-830-2-2061,216-12 1685,-376 25-2855,-2 1 102,0 0 1,21 2 0,-30-2-161,1 1 0,-1-1 0,0 1 0,1 0 0,-1 0 0,0 0 0,0 0 0,1 0 0,-1 0 0,0 0 0,0 1 0,0-1 0,0 1 0,0-1 0,-1 1 0,1 0 0,-1 0 0,3 2 0,-2 0-317,1 0 1,0 0-1,0 0 1,0 0-1,6 4 1,12 9-536</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23.018"/>
    </inkml:context>
    <inkml:brush xml:id="br0">
      <inkml:brushProperty name="width" value="0.05" units="cm"/>
      <inkml:brushProperty name="height" value="0.05" units="cm"/>
      <inkml:brushProperty name="color" value="#FF0066"/>
    </inkml:brush>
  </inkml:definitions>
  <inkml:trace contextRef="#ctx0" brushRef="#br0">1 78 8314,'0'-2'255,"1"1"0,-1 0 1,1 0-1,-1 0 0,1 0 1,0-1-1,0 1 1,0 0-1,-1 0 0,1 0 1,0 1-1,0-1 0,1 0 1,-1 0-1,0 0 0,0 1 1,0-1-1,0 1 0,1-1 1,1 0-1,28-9 1412,11 3-586,1 2 0,-1 2-1,71 4 1,-38 0-688,334-8 1715,159 1-971,-168-8-1120,-267 6 15,304 15 157,-278 0 950,-81-3-218,155-2 1620,-224-4-2301,-8 1-527,-5 2-1490,-10 3 1015</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23.855"/>
    </inkml:context>
    <inkml:brush xml:id="br0">
      <inkml:brushProperty name="width" value="0.05" units="cm"/>
      <inkml:brushProperty name="height" value="0.05" units="cm"/>
      <inkml:brushProperty name="color" value="#FF0066"/>
    </inkml:brush>
  </inkml:definitions>
  <inkml:trace contextRef="#ctx0" brushRef="#br0">1 45 9666,'38'-1'5589,"41"2"-2105,119 18-192,283 14 405,-122-47-562,1-22-559,27-2-1367,-355 36-1179,41-4 14,128 6 1,-186 1-142,0 1 0,-1 1 1,1 0-1,24 9 0,-34-10 18,0 0-1,-1 0 1,1 1 0,0-1-1,-1 1 1,0 0-1,1 1 1,-1-1 0,0 1-1,-1 0 1,1 0-1,-1 0 1,0 0 0,0 0-1,0 1 1,3 5-1,-14-13-2991</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30.314"/>
    </inkml:context>
    <inkml:brush xml:id="br0">
      <inkml:brushProperty name="width" value="0.05" units="cm"/>
      <inkml:brushProperty name="height" value="0.05" units="cm"/>
      <inkml:brushProperty name="color" value="#FF0066"/>
    </inkml:brush>
  </inkml:definitions>
  <inkml:trace contextRef="#ctx0" brushRef="#br0">1173 1316 5569,'4'3'523,"0"-1"-1,0 0 1,0 0-1,0 0 1,1-1 0,-1 0-1,0 1 1,1-1-1,-1-1 1,1 1-1,4-1 1,28 2 237,-1-3 1,0 0 0,44-9-1,4 0-404,347 5 1678,-222 8-743,-98-2-728,446-10 2089,-405 0-1642,248-49-1,75-56 226,-431 102-943,70-29 0,-100 35-212,-1 0 0,-1-1 0,1-1 0,-1 0 0,0 0 0,-1-1-1,0-1 1,-1 0 0,14-16 0,-20 20-59,0 1-1,-1-1 1,0 0 0,0 0 0,0 0-1,0 0 1,-1-1 0,0 1-1,-1-1 1,2-12 0,-2 10-8,-1 0 0,-1 0-1,1-1 1,-1 1 0,-1 0 0,0 0 0,-3-9 0,-4-6-40,-1 0 0,-1 1 0,-1 1 0,-27-38 0,25 41-61,-1 0-1,-1 1 1,0 1-1,-2 0 0,0 1 1,-1 1-1,0 1 1,-1 1-1,0 0 1,-38-16-1,-207-68-284,-10 22 296,25 13 23,-205-55-32,103 32-193,281 73 138,-1 3-1,0 3 1,-77 4 0,63 8 67,0 4 0,1 4 0,1 4 1,-109 37-1,-317 148 38,233-73 55,206-92-8,-119 84 1,162-99-6,0 0 0,2 2 0,0 0 1,2 2-1,-33 47 0,43-52 9,0 0 0,2 0 0,0 2 0,2-1 0,1 2 0,1-1 0,0 1 0,-5 37 0,12-47 7,0 0-1,1-1 1,1 1 0,0 0 0,1-1 0,0 1 0,1-1-1,1 0 1,0 0 0,1 0 0,0 0 0,1-1 0,13 20-1,-4-8 45,2-2-1,1 0 0,1-1 1,1 0-1,39 31 0,-40-37 0,2-1 1,0 0-1,1-2 0,0-1 0,1 0 0,0-2 0,1-1 0,0 0 0,1-2 1,0-1-1,36 4 0,-15-6 43,0-1 0,72-7 0,91-24-812,-64-4-763,-22-12 618,-112 40 787</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32.231"/>
    </inkml:context>
    <inkml:brush xml:id="br0">
      <inkml:brushProperty name="width" value="0.05" units="cm"/>
      <inkml:brushProperty name="height" value="0.05" units="cm"/>
      <inkml:brushProperty name="color" value="#FF0066"/>
    </inkml:brush>
  </inkml:definitions>
  <inkml:trace contextRef="#ctx0" brushRef="#br0">525 1756 10170,'27'5'435,"0"-1"-1,0-1 0,-1-2 1,34-2-1,-25 0-117,649-46 2686,-86-37-1964,10-1 46,-346 54-979,-3-17 41,184-71 1160,-384 102-1015,-9 3-36,230-68 1315,-189 51-922,87-43 1,-143 56-526,-1 0 0,-1-3 0,40-31 1,-57 39-95,0-1 1,-1 0-1,-1-2 1,0 1-1,-1-2 1,-1 0-1,18-31 1,-24 35-24,-1-1 0,0 0 0,-1 0 0,0-1 0,-1 1 0,-1-1 0,0 1 0,-1-1 0,-1 0 0,0 0 0,-1 0 0,0 1 0,-7-26 0,-1 7-27,-1 0 1,-1 1 0,-2 0 0,-32-55-1,31 62-18,-1 1 0,-1 1 0,-1 1 0,-1 0 0,-1 1 0,-1 1 0,-1 0 0,-1 2 0,0 1 0,-1 0 0,-1 2 0,-1 0 0,0 2 0,-36-14 0,9 10 5,1 3 0,-67-11 0,-112-4 4,-745-14 85,-2 75 5,323 29-61,562-47 14,1 3 1,-89 30-1,130-30-1,1 1 1,1 3-1,1 2 1,1 1-1,-47 35 1,53-30 40,1 2-1,1 1 1,2 2 0,2 2-1,-38 50 1,54-61 13,2 0 0,1 1 0,-23 55 0,30-60-21,1 1-1,1 0 0,1 0 0,1 0 0,-2 43 0,5-43-21,2 0-1,0 0 1,2 0-1,0 0 1,1 0-1,2-1 1,0 1-1,1-1 1,1-1-1,1 0 0,1 0 1,1 0-1,0-1 1,2-1-1,0 0 1,16 16-1,-8-13 0,1-2-1,1 0 1,1-2-1,1-1 1,0 0-1,1-2 1,50 19-1,-10-9 9,1-4-1,78 14 0,-20-13-401,0-5 0,137 0-1,-100-17-65</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36.943"/>
    </inkml:context>
    <inkml:brush xml:id="br0">
      <inkml:brushProperty name="width" value="0.05" units="cm"/>
      <inkml:brushProperty name="height" value="0.05" units="cm"/>
      <inkml:brushProperty name="color" value="#FF0066"/>
    </inkml:brush>
  </inkml:definitions>
  <inkml:trace contextRef="#ctx0" brushRef="#br0">591 604 9098,'-23'0'438,"0"-1"0,0-1 1,1-1-1,-1-1 0,1-1 1,0-1-1,-25-10 0,42 14-237,0 0 0,0 1 0,0-1-1,0 1 1,0 0 0,-1 1 0,-7-1 0,10 1-121,-1 0 0,1 1 1,0-1-1,0 1 0,-1 0 0,1 0 0,0 0 1,0 0-1,0 1 0,0-1 0,0 1 1,0 0-1,-4 3 0,-7 10 96,0 0 1,0 1-1,2 1 0,0 0 1,-14 26-1,20-33-123,-17 32 127,2 0 0,2 2-1,2 1 1,2 0 0,1 1 0,-11 76 0,8 12 246,0 146 1,10 82 222,0 13-460,-1 207-156,44-1 46,4-282 64,11 92-27,20 134-28,-9-85-23,-3-43 75,37-7 89,28-33-70,4 11 36,-107-302-163,140 423 101,-137-428-80,3-2 1,44 72-1,83 105 115,-65-104-98,198 267 23,-249-355-76,1-2-1,3-1 0,1-2 0,2-2 0,1-3 0,73 43 0,9-11 29,145 52 0,-208-94-42,0-3 1,2-3 0,0-3 0,133 12-1,-167-26 56,-1-1-1,38-7 0,61-14 418,-106 16-377,117-24 266,238-83-1,-232 67-295,8-2 54,-131 37-103,0 0 1,-1-2-1,0-1 0,22-16 1,-26 15-20,-1-1 0,-1 0 0,0-1 0,-1-2 1,-1 1-1,0-2 0,-2 0 0,19-32 0,78-148 22,-86 154-27,27-75 0,-17 35 4,31-96 49,-29 69-59,2-30 5,-13 38 3,-9 53 1,-8 23-2,0 1 1,8-56 0,-6 17-4,-6 37 13,2-31-1,12-113-32,-3 34-8,-5-303 47,-17-7-253,-7 263-208,2 48 209,-13-239 97,-26 4 131,3 206 0,4 15-1,6-44 37,-27-106 90,-7 39-78,-109-359 44,134 492-52,-5 2-1,-112-201 0,-33 31 28,44 71-24,-187-257-22,110 166-13,200 276-2,-101-136-8,110 154 12,0 1 0,-2 2 0,-1 0 1,0 1-1,-30-18 0,27 22 2,-1 2 0,-53-20 0,-61-11 8,-11-4 4,70 12 9,-132-79 0,146 76-11,-294-176 12,346 206-27,-1 1 0,-1 1 1,1 0-1,-1 1 1,0 1-1,-1 0 1,1 2-1,-1 0 1,0 1-1,-24 0 1,-2 3 8,-1 2 0,0 2 0,-57 12 0,-135 44 341,207-52-251,-16 3 50,-73 6 0,80-13-145,1 1 0,-69 20 0,100-22-78,0 0 1,1 0 0,-1 0 0,1 1-1,-11 8 1,15-10-65,0 0 1,1 1-1,-1-1 0,1 1 0,-1 0 1,1-1-1,0 1 0,0 0 0,0 0 1,1 1-1,-1-1 0,1 0 0,-1 0 1,0 8-1,1-5-281,0 1 0,1-1 1,0 12-1,4 18-736</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1.408"/>
    </inkml:context>
    <inkml:brush xml:id="br0">
      <inkml:brushProperty name="width" value="0.05" units="cm"/>
      <inkml:brushProperty name="height" value="0.05" units="cm"/>
      <inkml:brushProperty name="color" value="#FF0066"/>
    </inkml:brush>
  </inkml:definitions>
  <inkml:trace contextRef="#ctx0" brushRef="#br0">5 110 9330,'0'-3'248,"-4"-47"3090,4 46-2987,0-1 0,0 1 0,0-1 0,1 1 0,0 0 0,0-1 0,0 1 0,1 0 0,1-4 0,-3 7-289,0 1-1,0-1 1,1 1-1,-1-1 1,0 1-1,0 0 1,0-1-1,0 1 1,1-1-1,-1 1 1,0 0 0,1-1-1,-1 1 1,0 0-1,1-1 1,-1 1-1,0 0 1,1 0-1,-1-1 1,0 1-1,1 0 1,-1 0-1,1 0 1,-1-1-1,0 1 1,1 0-1,-1 0 1,1 0 0,-1 0-1,1 0 1,-1 0-1,1 0 1,-1 0-1,0 0 1,1 0-1,-1 0 1,1 0-1,-1 0 1,1 0-1,-1 1 1,0-1-1,1 0 1,-1 0-1,1 0 1,-1 1 0,0-1-1,1 0 1,-1 0-1,0 1 1,1-1-1,-1 0 1,0 1-1,1 0 1,1 1 175,0 1 1,0 0 0,-1-1-1,1 1 1,-1 0 0,2 4 0,3 15 302,-1 0 0,-1 0 0,0 1 0,-1 23 0,-1-18-727,1-1 1,8 33-1,-9-54-1089,1 1-1,-1 0 1,1-1 0,5 9 0,2 0-1397</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2.051"/>
    </inkml:context>
    <inkml:brush xml:id="br0">
      <inkml:brushProperty name="width" value="0.05" units="cm"/>
      <inkml:brushProperty name="height" value="0.05" units="cm"/>
      <inkml:brushProperty name="color" value="#FF0066"/>
    </inkml:brush>
  </inkml:definitions>
  <inkml:trace contextRef="#ctx0" brushRef="#br0">1 123 9866,'1'-11'1383,"0"-4"1322,7-25 1,-7 36-2407,0 0 0,1 0 1,-1 0-1,1 0 1,0 0-1,0 0 0,0 1 1,0-1-1,1 1 1,0 0-1,3-4 0,-6 7-259,1-1 0,-1 0 0,1 1 0,-1-1 0,1 0-1,0 1 1,-1-1 0,1 1 0,0-1 0,-1 1 0,1 0 0,0-1-1,0 1 1,-1 0 0,1-1 0,0 1 0,0 0 0,-1 0 0,1 0-1,0 0 1,0-1 0,0 1 0,0 0 0,-1 1 0,1-1-1,0 0 1,0 0 0,0 0 0,-1 0 0,1 1 0,0-1 0,0 0-1,0 1 1,-1-1 0,1 0 0,0 1 0,-1-1 0,1 1 0,0-1-1,-1 1 1,1 0 0,-1-1 0,1 1 0,-1 0 0,1-1 0,-1 1-1,1 0 1,-1-1 0,1 2 0,2 5 3,-1 1 1,1-1-1,-1 0 0,2 12 1,-2-7-15,0-2-12,0 1 0,-1 0 0,0 0 0,-1 0 0,-1 19 0,-13 52 126,11-68-106,1-9-26,1 0 29,0-1 0,1 0 0,-1 1 0,1 0 0,0 6-1,0-10-32,0-1-1,0 1 1,0 0-1,0 0 1,1-1-1,-1 1 1,0 0-1,0-1 1,1 1-1,-1 0 1,1-1-1,-1 1 1,1 0-1,-1-1 1,1 1-1,-1-1 1,1 1-1,-1-1 1,1 1-1,-1-1 1,1 1-1,0-1 1,-1 0-1,1 1 1,0-1-1,0 0 1,-1 0-1,1 1 1,0-1-1,0 0 1,-1 0-1,1 0 1,0 0-1,0 0 1,-1 0-1,1 0 1,0 0-1,0-1 1,6 0-43,-1 0 1,0 0-1,0-1 1,0 0-1,0 0 1,-1 0-1,1-1 1,-1 0-1,7-4 1,46-38-1500,-38 29 715,32-24-1196,9-2 717</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2.886"/>
    </inkml:context>
    <inkml:brush xml:id="br0">
      <inkml:brushProperty name="width" value="0.05" units="cm"/>
      <inkml:brushProperty name="height" value="0.05" units="cm"/>
      <inkml:brushProperty name="color" value="#FF0066"/>
    </inkml:brush>
  </inkml:definitions>
  <inkml:trace contextRef="#ctx0" brushRef="#br0">3 148 11995,'-1'-5'689,"1"1"0,-1 0 0,1 0 1,0-1-1,0 1 0,1-8 0,0 9-452,-1 1-1,1-1 0,1 1 0,-1 0 1,0-1-1,0 1 0,1 0 1,-1 0-1,1 0 0,0 0 0,0 0 1,3-3-1,8-6 353,-4 2-317,1 0 0,-1 1 0,2 0 0,-1 1-1,1 0 1,16-8 0,-25 15-259,-1-1-1,1 1 1,-1-1-1,1 1 1,0-1-1,-1 1 1,1 0-1,-1 0 1,1 0-1,0 0 1,-1 0-1,1 0 1,-1 0-1,1 1 1,0-1-1,-1 0 1,1 1-1,-1-1 1,1 1-1,1 1 1,-2-1-5,1 0 0,-1 1 1,1-1-1,-1 1 0,0-1 1,1 1-1,-1 0 0,0-1 1,0 1-1,0 0 1,0 0-1,0 0 0,0 3 1,1 3 1,0 1 0,-1 0 0,0-1 0,-1 1 0,1 0 0,-3 10 0,1-9-6,-2 1 0,1-1 0,-1 0 0,-1 0-1,0 0 1,0 0 0,-7 9 0,0 5 13,5-6-11,6-18-6,0 0-1,0 1 0,0-1 1,0 0-1,0 1 1,0-1-1,0 0 1,0 0-1,0 1 1,0-1-1,1 0 1,-1 1-1,0-1 0,0 0 1,0 0-1,0 1 1,0-1-1,1 0 1,-1 0-1,0 1 1,0-1-1,0 0 1,1 0-1,-1 0 0,0 1 1,0-1-1,1 0 1,-1 0-1,0 0 1,0 0-1,1 0 1,-1 1-1,0-1 1,1 0-1,-1 0 0,0 0 1,0 0-1,1 0 1,-1 0-1,0 0 1,1 0-1,-1 0 1,0 0-1,1 0 1,-1 0-1,0 0 0,0 0 1,1-1-1,-1 1 1,0 0-1,1 0 1,-1 0-1,55-21-248,-43 15 234,0 1 0,0 0 0,1 1 0,-1 1 0,16-2 0,-27 4 18,0 1-1,0 0 0,0 0 1,0-1-1,0 1 0,0 0 1,0 0-1,0 0 0,0 1 1,0-1-1,0 0 0,0 0 0,0 0 1,0 1-1,0-1 0,0 0 1,0 1-1,-1-1 0,1 1 1,0-1-1,0 1 0,0 0 1,-1-1-1,1 1 0,0 0 0,0-1 1,-1 1-1,1 0 0,-1 0 1,1 0-1,-1-1 0,1 1 1,-1 0-1,1 0 0,-1 0 1,0 0-1,0 0 0,1 0 0,-1 0 1,0 0-1,0 0 0,0 0 1,0 0-1,0 0 0,0 0 1,0 0-1,0 0 0,-1 0 0,1 0 1,-1 1-1,-1 5 15,0 1-1,0-1 0,-1 0 1,0 0-1,-5 7 1,-5 9-401,-1-2 1,-1 0 0,-32 35 0,39-47-256</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3.911"/>
    </inkml:context>
    <inkml:brush xml:id="br0">
      <inkml:brushProperty name="width" value="0.05" units="cm"/>
      <inkml:brushProperty name="height" value="0.05" units="cm"/>
      <inkml:brushProperty name="color" value="#FF0066"/>
    </inkml:brush>
  </inkml:definitions>
  <inkml:trace contextRef="#ctx0" brushRef="#br0">205 32 14803,'1'0'276,"0"0"0,-1 0 0,1 0 1,0 1-1,-1-1 0,1 0 0,0 0 0,-1 1 0,1-1 0,-1 0 0,1 1 0,-1-1 0,1 1 1,0-1-1,-1 1 0,0-1 0,1 1 0,-1-1 0,1 1 0,-1-1 0,0 1 0,1 0 0,-1-1 0,0 1 1,1 0-1,-1 0 0,6 22 369,-5-15 42,55 201 2479,-49-185-3082,-2-5-227,0 0-1,-2 0 1,0 0-1,0 20 1,-4-61-7361,4 1 5977</inkml:trace>
  <inkml:trace contextRef="#ctx0" brushRef="#br0" timeOffset="1">196 6 12483,'-4'-6'6166,"0"10"-2802,1 0-3482,-41 42 2311,29-32-1884,2 1-1,0 0 0,-18 25 0,27-32-218,-35 58 523,35-56-504,-1-1 0,1 1-1,1 0 1,0 0 0,-2 12-1,4-21-81,1 0 0,0 0 0,0 0 0,0 1 0,0-1 0,0 0 0,0 0 0,0 1 0,0-1 0,0 0 0,0 0 0,1 1 0,-1-1 0,0 0 0,1 0 0,-1 0 0,1 0 0,0 0 0,-1 0 0,1 0 0,0 0 0,0 0 0,-1 0 0,1 0 0,0 0 0,0 0 0,0-1 0,0 1 0,0 0 0,0-1 0,0 1 0,0 0 0,1-1 0,-1 0 0,0 1 0,0-1 0,2 1 0,4 0 81,1-1-1,-1 1 1,0-1-1,1 0 0,8-2 1,-8 1-89,206-26 309,-203 25-876,0-1-1,1 0 1,-1-1 0,12-5-1,20-14-6880,-25 14 4701</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3.427"/>
    </inkml:context>
    <inkml:brush xml:id="br0">
      <inkml:brushProperty name="width" value="0.05" units="cm"/>
      <inkml:brushProperty name="height" value="0.05" units="cm"/>
      <inkml:brushProperty name="color" value="#FF0066"/>
    </inkml:brush>
  </inkml:definitions>
  <inkml:trace contextRef="#ctx0" brushRef="#br0">2 0 12659,'0'1'3462,"-2"9"-1215,3 3-1396,-1 0 0,2 0 0,-1 0 0,7 22 0,0-1-218,-3-2-206,15 61 281,-17-83-696,1 0 0,0 0 1,0 0-1,1-1 1,0 1-1,10 13 0,-10-16-151,-4-5-25,0-1-1,0 1 0,0-1 1,0 1-1,1-1 0,-1 1 1,0-1-1,1 1 1,-1-1-1,1 0 0,0 0 1,3 2-1,-5-3 41,0 0 1,0 0-1,1 0 1,-1-1-1,0 1 0,1 0 1,-1 0-1,0 0 1,0 0-1,1 0 0,-1-1 1,0 1-1,0 0 1,1 0-1,-1 0 0,0-1 1,0 1-1,0 0 1,1 0-1,-1 0 0,0-1 1,0 1-1,0 0 1,0-1-1,0 1 0,0 0 1,0 0-1,1-1 1,-1 1-1,0-1 0,2-12-1854,-1 9 1105,3-10-663</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3.794"/>
    </inkml:context>
    <inkml:brush xml:id="br0">
      <inkml:brushProperty name="width" value="0.05" units="cm"/>
      <inkml:brushProperty name="height" value="0.05" units="cm"/>
      <inkml:brushProperty name="color" value="#FF0066"/>
    </inkml:brush>
  </inkml:definitions>
  <inkml:trace contextRef="#ctx0" brushRef="#br0">43 1 13507,'-8'21'3580,"-12"41"0,15-39-2599,1 0 1,1 0 0,1 36-1,1-55-847,1 0 0,1 1-1,-1-1 1,1 0 0,-1 0-1,1 0 1,0 0 0,2 4 0,-2-6-101,0-1 0,-1 0 0,1 0 0,0 0 0,0 0 0,0 0 0,0 0 0,0 0 0,0 0 0,0 0 0,0 0 0,1 0 0,-1-1 0,0 1 0,0 0 0,1-1 0,-1 1 0,0-1 0,1 1 0,-1-1 0,0 0 0,1 0 0,-1 0 0,1 0 0,-1 1 0,3-2 0,2 0 9,1 1 0,-1-2 0,0 1 0,0-1 0,0 0 0,0 0 0,0-1-1,10-5 1,42-32-112,-57 39 63,25-18-206,2-2-1894,45-41 0,-30 11 558</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45.345"/>
    </inkml:context>
    <inkml:brush xml:id="br0">
      <inkml:brushProperty name="width" value="0.05" units="cm"/>
      <inkml:brushProperty name="height" value="0.05" units="cm"/>
      <inkml:brushProperty name="color" value="#FF0066"/>
    </inkml:brush>
  </inkml:definitions>
  <inkml:trace contextRef="#ctx0" brushRef="#br0">750 460 5241,'-12'-8'638,"-6"-5"635,-1 2 0,0-1 0,-25-9 0,37 19-1045,1-1 1,0 1-1,0 1 0,-1 0 0,1-1 1,-1 2-1,0-1 0,1 1 0,-1 0 1,1 1-1,-1-1 0,1 1 0,-1 0 1,1 1-1,-10 3 0,6 0 12,0 0-1,1 1 0,0 0 1,0 0-1,0 1 1,0 0-1,1 1 0,1-1 1,-1 2-1,-10 14 1,2 2 267,0 0 1,-21 49 0,5 7 206,-31 124 0,56-179-618,-60 263 576,17 2-425,26-148-171,-50 369 193,63-431-160,-1 29 221,3 149 0,31 110 181,-9-187-387,7 68 53,-13-201-144,2-1-1,2 0 0,20 51 0,5-13-16,3-1 0,4-2 0,4-3-1,79 106 1,-113-169-17,1 0 0,1 0-1,1-2 1,0 1 0,0-2 0,25 16 0,-27-21 0,2-1 0,-1 0 1,1 0-1,1-2 0,-1 0 0,1-1 1,0-1-1,23 3 0,-17-4 16,0-2 0,0 0-1,0-2 1,0 0 0,0-2 0,0 0-1,28-9 1,-24 4 12,-1-2 0,0 0-1,0-2 1,-1-1 0,38-26 0,-3-2 8,1 1-20,-2-3 0,73-69 0,-94 72 3,-2-2 0,-2-1 0,48-80 0,-39 47 18,52-133 0,-28-12 37,-20 52 19,-22 96 34,8-22 345,26-127-1,6-282 563,-58 381-908,-5-1 1,-15-142 0,4 192 358,-31-127 1,-39-67 192,11 37-397,49 163-241,-51-122 0,54 157-32,-1 1 0,-1 1-1,-2 0 1,-1 1 0,-38-40-1,2 13-20,-3 2 0,-126-87 0,145 115-5,-1 2 1,-1 1 0,-68-25-1,85 39 8,0 2-1,-1 1 1,1 1-1,-1 1 1,-1 1-1,1 1 1,-49 3-1,57 1 6,0 2-1,1 0 0,0 1 0,-1 1 0,2 1 0,-1 0 0,1 2 1,0 0-1,0 1 0,1 0 0,0 1 0,1 1 0,0 1 1,0 0-1,2 0 0,-1 2 0,2 0 0,0 0 0,0 1 1,2 1-1,0-1 0,-9 20 0,8-9-380,1-1 0,1 2 0,1-1 0,-5 31 0,11-42 61,0 1 0,1-1 0,0 0 0,1 1 0,1-1 0,0 0 0,2 1 0,6 26 0,-5-31-23,1 0-1,0-1 1,7 11 0,-10-18 270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2.884"/>
    </inkml:context>
    <inkml:brush xml:id="br0">
      <inkml:brushProperty name="width" value="0.05" units="cm"/>
      <inkml:brushProperty name="height" value="0.05" units="cm"/>
      <inkml:brushProperty name="color" value="#FF0066"/>
    </inkml:brush>
  </inkml:definitions>
  <inkml:trace contextRef="#ctx0" brushRef="#br0">0 36 11106,'1'2'218,"1"1"-1,-1 0 1,1-1-1,-1 1 1,1-1-1,0 0 1,0 1-1,0-1 0,0 0 1,0 0-1,0 0 1,1-1-1,-1 1 1,1-1-1,-1 1 1,1-1-1,0 0 1,-1 1-1,1-2 0,0 1 1,0 0-1,5 0 1,5 1 240,1 0-1,0-1 1,19-2 0,-32 1-412,59-4 1338,85-19 0,-54 8-547,45-4 120,0 6 1,1 7 0,161 12-1,-243 0-676,97 23 0,50 29 0,-157-44-237,-30-10-138,17 6-1563,46 8 1,-64-17-493,-3-5 826</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3.300"/>
    </inkml:context>
    <inkml:brush xml:id="br0">
      <inkml:brushProperty name="width" value="0.05" units="cm"/>
      <inkml:brushProperty name="height" value="0.05" units="cm"/>
      <inkml:brushProperty name="color" value="#FF0066"/>
    </inkml:brush>
  </inkml:definitions>
  <inkml:trace contextRef="#ctx0" brushRef="#br0">0 113 13499,'34'5'1240,"12"-1"272,22 3 161,16-4 135,23-6-303,9-4-17,9-10-72,0-5-40,1-5-191,-8 1-137,-11 7-424,-14 8-176,-31 13-296,-16 6-288,-26 4-1024,-10 3-408,-4 8 695</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6.548"/>
    </inkml:context>
    <inkml:brush xml:id="br0">
      <inkml:brushProperty name="width" value="0.05" units="cm"/>
      <inkml:brushProperty name="height" value="0.05" units="cm"/>
      <inkml:brushProperty name="color" value="#FF0066"/>
    </inkml:brush>
  </inkml:definitions>
  <inkml:trace contextRef="#ctx0" brushRef="#br0">0 235 13955,'16'-8'1376,"5"-7"441,7-2-185,2-4-232,5-1-680,-3 2-255,1-4-337,-1 0-88,0 3-480,1-1-609,-3 3 3682,5-3-2433</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7.041"/>
    </inkml:context>
    <inkml:brush xml:id="br0">
      <inkml:brushProperty name="width" value="0.05" units="cm"/>
      <inkml:brushProperty name="height" value="0.05" units="cm"/>
      <inkml:brushProperty name="color" value="#FF0066"/>
    </inkml:brush>
  </inkml:definitions>
  <inkml:trace contextRef="#ctx0" brushRef="#br0">137 225 14475,'42'47'4895,"-16"-19"-2749,38 53 1,-57-70-2081,-1-1 1,0 0 0,-1 1-1,0 0 1,-1 1 0,0-1-1,-1 1 1,0-1 0,2 21-1,-4-22-120,0 1-1,-1 0 0,0-1 0,0 1 1,-2 0-1,-2 15 0,4-26-5,-1 1-1,1 0 0,0 0 1,0-1-1,0 1 0,-1 0 1,1-1-1,0 1 0,-1 0 0,1-1 1,-1 1-1,1 0 0,-1-1 1,1 1-1,-1-1 0,1 1 1,-1-1-1,0 1 0,1-1 1,-1 0-1,0 1 0,1-1 0,-1 0 1,0 1-1,1-1 0,-2 0 1,1 0-50,-1 0 1,1 0-1,0 0 1,-1-1 0,1 1-1,0 0 1,-1-1-1,1 1 1,0-1 0,0 0-1,0 1 1,0-1-1,-2-1 1,-4-4-470,0-1 0,0 1-1,-7-11 1,11 14 376,-132-160-3641,133 161 3836,-14-16-44,0 0 1,2-2-1,0 1 0,-15-29 0,26 41 77,1 1 0,0 0 0,0 0 0,0-1 1,0 1-1,1-1 0,0 0 0,1-11 0,0 13 28,0 0 0,1 0-1,0 0 1,0 0 0,1 1 0,0-1-1,-1 0 1,1 1 0,1-1 0,-1 1 0,1-1-1,-1 1 1,5-4 0,5-6 386,2 1 0,-1 0 1,2 1-1,0 1 0,0 0 0,1 1 1,0 1-1,0 0 0,1 1 0,1 1 0,-1 1 1,1 0-1,25-4 0,-36 9-266,0 0 0,0 0 0,0 0 0,0 1 0,0 0 0,0 1 0,1 0 0,13 3 0,-19-3-141,1 0-1,-1 0 0,0 0 0,1 0 1,-1 0-1,0 1 0,0-1 0,0 1 1,0-1-1,0 1 0,0 0 0,0 0 1,-1 0-1,1 0 0,-1 0 1,1 1-1,-1-1 0,0 0 0,0 1 1,0-1-1,0 0 0,0 1 0,0-1 1,-1 1-1,1 0 0,-1-1 0,0 5 1,0 2-4,0-1 1,0 1 0,-1-1 0,-1 0-1,1 1 1,-1-1 0,-1 0 0,0 0-1,0 0 1,0-1 0,-1 1 0,-5 7-1,2-3-324,-2-1-1,0 0 1,0 0 0,-1-1-1,0 0 1,-15 11-1,-1-6-3533</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7.781"/>
    </inkml:context>
    <inkml:brush xml:id="br0">
      <inkml:brushProperty name="width" value="0.05" units="cm"/>
      <inkml:brushProperty name="height" value="0.05" units="cm"/>
      <inkml:brushProperty name="color" value="#FF0066"/>
    </inkml:brush>
  </inkml:definitions>
  <inkml:trace contextRef="#ctx0" brushRef="#br0">1 83 15267,'56'122'6886,"-37"-76"-6118,24 97 0,-37-114-650,3 18-25,-8-43-88,0 0 1,0 0-1,1-1 1,0 1-1,0 0 1,0-1-1,0 1 1,4 4-1,-6-7-4,1-1 0,-1 1 0,1-1 0,-1 1 0,1-1 0,-1 1 0,1-1 0,0 0 0,-1 1 0,1-1 0,0 0 0,-1 1 0,1-1 0,0 0 0,-1 0 0,1 1 0,0-1 0,0 0 0,-1 0 0,1 0 0,0 0 0,0 0 0,-1 0 0,1 0 0,0 0 0,-1-1 0,1 1 1,0 0-1,0 0 0,-1-1 0,1 1 0,0 0 0,-1-1 0,1 1 0,-1 0 0,1-1 0,0 1 0,-1-1 0,1 1 0,-1-1 0,1 1 0,0-2 0,2-2 6,0 0 0,0 0 1,0-1-1,3-7 0,29-72 32,5-8-46,-34 79-1,1 0 0,1 1 0,0 0 0,17-19 0,-25 31 7,1-1 0,-1 0 0,1 1-1,-1-1 1,1 1 0,0-1 0,-1 1 0,1-1 0,0 1 0,-1-1-1,1 1 1,0 0 0,0-1 0,-1 1 0,1 0 0,0 0-1,1-1 1,-1 2 0,-1-1 1,1 0-1,-1 0 0,1 0 0,-1 0 0,1 1 0,-1-1 1,1 0-1,-1 0 0,1 1 0,-1-1 0,0 0 0,1 1 1,-1-1-1,1 1 0,-1-1 0,0 0 0,0 1 1,1-1-1,-1 1 0,2 3-2,0 1 0,-1-1 0,0 0 1,0 0-1,1 5 0,-1-4 3,-1-2 3,1 0 0,0 0 0,-1 0 0,1 0-1,0 0 1,0 0 0,0 0 0,1-1-1,-1 1 1,1 0 0,0-1 0,-1 0-1,1 1 1,0-1 0,0 0 0,1 0 0,-1 0-1,0 0 1,1 0 0,-1 0 0,1-1-1,0 1 1,-1-1 0,1 0 0,0 0 0,0 0-1,0 0 1,0 0 0,0-1 0,0 1-1,0-1 1,0 0 0,0 0 0,0 0 0,0 0-1,0 0 1,4-2 0,4 0 19,-1 0-1,0-1 1,0 0 0,-1-1 0,1 0-1,-1-1 1,0 0 0,0 0 0,0-1-1,10-8 1,-5 2-13,-1-1 0,0 0 0,-1-1 0,0 0 0,9-16 0,-21 30-9,4-6 1,0 1-1,0-1 1,-1 0-1,0 0 1,-1 0-1,1 0 1,2-11-1,-6 25-110,1-7 106,0 1 0,0-1 1,-1 1-1,1-1 0,0 0 1,0 1-1,1-1 0,-1 1 1,0-1-1,0 1 0,1-1 0,-1 0 1,1 1-1,-1-1 0,1 0 1,-1 1-1,1-1 0,0 0 1,0 0-1,1 2 0,0-1 3,-1 0 0,1 0 1,0-1-1,0 1 0,0-1 0,0 1 0,1-1 0,-1 0 1,0 0-1,0 0 0,1 0 0,-1 0 0,1 0 0,-1-1 1,1 1-1,-1-1 0,4 0 0,-2 0 1,0 0 0,0-1 0,0 0 0,-1 1 0,1-2 0,0 1 0,-1 0-1,1-1 1,-1 1 0,6-5 0,-4 3 4,0-1 0,0 1 0,0-1 0,-1 0 0,0-1 0,0 1 0,0-1 0,0 0 0,-1 0 0,0 0 0,0 0 0,0 0 0,-1-1 0,3-8 0,-4 12 4,0 0 1,-1-1-1,0 1 0,1 0 1,-1-1-1,0 1 0,0 0 1,0-1-1,-1 1 0,1-1 1,0 1-1,-1 0 0,0-1 1,1 1-1,-1 0 0,0 0 0,0 0 1,0 0-1,-1-1 0,0 0 1,-1 0-1,1 1 0,0 0 1,-1 0-1,0 0 1,1 1-1,-1-1 0,0 1 1,0-1-1,0 1 0,0 0 1,0 0-1,0 0 1,-4 0-1,-5-1-52,-1 1 0,-1 1 0,1 0 0,0 0 0,-25 5 0,24-2-263,7-2-132,0-1-1,1 2 1,-1-1-1,0 1 1,1 0-1,-1 1 1,1-1-1,0 1 0,-7 5 1,13-8 409,0 0 0,0 0 0,0 0 0,0 0 0,0 0 0,0 0 0,0 0 0,0 0 0,0 0 0,0 0 0,0 0 0,0 0 0,0 0 0,0 0 0,0 0 0,1 0 0,-1 0 0,0 0 0,0 0 0,0 0 0,0 0 0,0 0 0,0 0 0,0 0 0,0 0 0,0 0 0,0 0 0,0 0 0,0 0 0,0 0 0,0 0 0,0 0 0,0 1 0,0-1 0,0 0 0,0 0 0,0 0 0,0 0 0,0 0 0,0 0 0,0 0 0,0 0 0,0 0 0,0 0 0,0 0 0,0 0 0,0 0 0,0 0 0,0 1 0,0-1 0,0 0 0,0 0 0,0 0 0,0 0 0,0 0 0,0 0 0,0 0 0,0 0 0,0 0 0,0 0 0,0 0 0,0 0 0,0 0 0,0 0 0,13 3-1296</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8.197"/>
    </inkml:context>
    <inkml:brush xml:id="br0">
      <inkml:brushProperty name="width" value="0.05" units="cm"/>
      <inkml:brushProperty name="height" value="0.05" units="cm"/>
      <inkml:brushProperty name="color" value="#FF0066"/>
    </inkml:brush>
  </inkml:definitions>
  <inkml:trace contextRef="#ctx0" brushRef="#br0">125 1 13971,'-14'10'1955,"-19"12"-1,24-17-1599,1 0 0,0 0 0,0 1 0,0 0 0,1 0 0,0 1 0,-10 12 0,16-18-348,1-1 1,-1 1-1,1-1 0,0 1 0,-1-1 0,1 1 0,0-1 0,-1 1 0,1 0 0,0-1 0,-1 1 0,1 0 0,0-1 0,0 1 0,0 0 0,0-1 1,0 1-1,0 0 0,0-1 0,0 1 0,0 0 0,0-1 0,0 1 0,0 0 0,0-1 0,0 1 0,1 0 0,-1-1 0,0 1 0,1 0 0,-1-1 0,0 1 1,1-1-1,-1 1 0,1-1 0,-1 1 0,1-1 0,-1 1 0,1-1 0,0 1 0,3 1-2,-1 0 1,1-1-1,0 1 0,0-1 1,7 2-1,1 0 23,-4-1-25,0 1 0,-1 0 0,1 1 0,-1-1 0,0 1 0,11 8 0,-17-11-4,1 0 0,-1 1 1,1-1-1,-1 0 0,1 1 0,-1-1 0,0 1 0,0-1 0,0 1 0,0 0 1,0-1-1,0 1 0,0 0 0,-1 0 0,1 0 0,0-1 0,-1 1 0,0 0 1,1 0-1,-1 0 0,0 0 0,0 0 0,0 0 0,0 0 0,-1 0 0,1 0 1,0 0-1,-1-1 0,1 1 0,-1 0 0,0 0 0,0 0 0,0-1 0,-1 3 1,-1 1-265,0 0 1,-1 0 0,0-1 0,0 0 0,0 1 0,-1-1 0,1-1 0,-1 1 0,0-1 0,0 0 0,0 0 0,-9 4 0,-7 0-800</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8.611"/>
    </inkml:context>
    <inkml:brush xml:id="br0">
      <inkml:brushProperty name="width" value="0.05" units="cm"/>
      <inkml:brushProperty name="height" value="0.05" units="cm"/>
      <inkml:brushProperty name="color" value="#FF0066"/>
    </inkml:brush>
  </inkml:definitions>
  <inkml:trace contextRef="#ctx0" brushRef="#br0">0 304 13203,'25'39'2786,"48"61"0,-56-78-2192,-13-16-484,0-1-1,0 1 0,-1 0 0,0 1 0,4 9 0,-6-13-101,0 0 1,0 0-1,0 1 1,-1-1-1,1 0 0,-1 1 1,0-1-1,0 0 1,0 1-1,0-1 0,-1 0 1,1 0-1,-2 4 1,2-6-10,0-1 1,0 1 0,0-1-1,0 1 1,0-1-1,-1 0 1,1 1 0,0-1-1,0 1 1,0-1 0,-1 0-1,1 1 1,0-1-1,0 0 1,-1 1 0,1-1-1,0 0 1,-1 1 0,1-1-1,0 0 1,-1 0-1,1 0 1,-1 1 0,1-1-1,0 0 1,-1 0 0,1 0-1,-1 0 1,1 0-1,0 1 1,-1-1 0,1 0-1,-1 0 1,1 0 0,-1 0-1,1 0 1,0 0-1,-1-1 1,1 1 0,-1 0-1,1 0 1,0 0 0,-1 0-1,1 0 1,-1-1-1,1 1 1,0 0 0,-1 0-1,1-1 1,0 1 0,-1 0-1,1 0 1,0-1-1,-1 1 1,1 0 0,0-1-1,-1 0 1,-16-22-205,17 22 188,-17-28-421,1-1 1,2-1-1,2 0 1,-13-43-1,19 49 302,1 1 0,0-1 0,2 1-1,1-1 1,1 0 0,3-37 0,-1 52 147,1 1 1,0-1-1,0 1 0,1 0 1,0 0-1,1 0 0,9-16 1,-11 21 71,0 1 0,0 0 0,0 0 0,0 0 0,1 1 0,-1-1 0,1 1 0,0-1 0,0 1 0,0 0 0,0 0 0,0 0 0,0 0 0,1 1 0,-1-1 0,0 1 0,1 0 0,-1 0 0,1 0 0,0 1 0,-1-1 0,1 1 0,6 0 0,-8 0-32,-1 0 0,1 0 1,0 0-1,-1 1 0,1-1 0,0 1 0,0-1 1,-1 1-1,1 0 0,-1-1 0,1 1 0,-1 0 1,1 0-1,-1 0 0,1 0 0,-1 0 0,0 1 1,0-1-1,0 0 0,1 1 0,-1-1 1,0 1-1,-1-1 0,1 1 0,0-1 0,0 1 1,-1-1-1,1 1 0,-1 0 0,1 0 0,-1-1 1,0 1-1,1 0 0,-1 0 0,0 2 0,-1 3 7,1 0-1,-1 1 1,0-1-1,0 0 1,-1 0-1,0 0 1,-5 11-1,1-3-186,-1 0 1,0-1-1,-1 0 0,-1 0 0,0-1 0,-17 19 1,15-26-1199,11-6 1282,0 0 0,0 1 1,-1-2-1,1 1 0,0 0 0,-1 0 1,1 0-1,0 0 0,0 0 0,-1 0 1,1 0-1,0 0 0,-1 0 0,1 0 1,0-1-1,0 1 0,-1 0 1,1 0-1,0 0 0,0 0 0,0-1 1,-1 1-1,1 0 0,0 0 0,0-1 1,0 1-1,0 0 0,-1 0 1,1-1-1,0 1 0,0 0 0,0-1 1,0 1-1,0 0 0,0 0 0,0-1 1,0-22-997</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4.874"/>
    </inkml:context>
    <inkml:brush xml:id="br0">
      <inkml:brushProperty name="width" value="0.05" units="cm"/>
      <inkml:brushProperty name="height" value="0.05" units="cm"/>
      <inkml:brushProperty name="color" value="#FF0066"/>
    </inkml:brush>
  </inkml:definitions>
  <inkml:trace contextRef="#ctx0" brushRef="#br0">547 101 11618,'-15'-7'797,"0"1"0,-1 0-1,0 1 1,0 0-1,-28-4 1,35 8-495,0 1 0,0 0 1,0 0-1,-1 1 0,1 0 0,0 0 1,0 1-1,1 0 0,-1 1 0,0 0 1,1 0-1,-9 5 0,-3 4 267,1 0 0,0 2 0,1 0 0,-31 30 1,28-21 116,0 1 0,-35 53 0,45-57-484,1-1 0,0 2 1,2 0-1,0 0 0,1 0 1,-5 35-1,6-23-100,3-1-1,0 1 1,5 60 0,-1-78-44,1-1 1,0 1-1,1 0 1,1-1 0,0 0-1,1 0 1,1 0-1,9 18 1,-10-24-15,1 0-1,-1-1 1,1 1-1,0-1 1,1 0 0,0 0-1,0-1 1,0 0 0,1 0-1,0-1 1,0 0-1,0 0 1,0-1 0,12 4-1,1-2 50,0 0-1,0-1 1,1-2-1,42 3 1,88-10 406,-127 3-405,0-2 1,0 0-1,0-2 0,-1-1 1,0 0-1,0-2 0,-1-1 1,0-1-1,0-1 0,-1 0 1,-1-2-1,0-1 0,0 0 1,-2-2-1,30-29 1,-30 25 81,-2-1 0,0 0 0,-1-2 0,-2 1 0,0-2 0,-1 0 0,12-36 0,-19 44-144,-1 0-1,0 0 1,-2-1 0,0 0 0,-1 0 0,0 0-1,-2 0 1,0 0 0,0 0 0,-2 0 0,0 1-1,-9-33 1,4 28-23,-1 0-1,0 1 0,-2 0 0,0 0 0,-2 1 1,0 1-1,0 0 0,-24-25 0,26 33-9,0 0 0,-1 1-1,0 0 1,0 1 0,-1 0 0,1 1-1,-2 1 1,1 0 0,-1 0-1,0 1 1,0 1 0,-1 0 0,1 0-1,-23-1 1,12 3-350,-1 2-1,1 1 1,-1 1-1,1 1 1,0 1 0,0 1-1,-23 8 1,29-8-2350,8-6 939</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9.179"/>
    </inkml:context>
    <inkml:brush xml:id="br0">
      <inkml:brushProperty name="width" value="0.05" units="cm"/>
      <inkml:brushProperty name="height" value="0.05" units="cm"/>
      <inkml:brushProperty name="color" value="#FF0066"/>
    </inkml:brush>
  </inkml:definitions>
  <inkml:trace contextRef="#ctx0" brushRef="#br0">1 0 12915,'2'1'368,"0"-1"0,0 0 0,0 1 0,0-1 0,0 1 0,0 0 0,0-1 0,0 1 0,0 0 0,0 0 0,-1 0 0,1 1 0,0-1 0,-1 0 0,3 3 0,19 25 1340,-12-11-1068,0 0 1,-1 1-1,11 32 0,15 63 624,-21-48-804,4 16-102,-16-71-328,1 0 1,1 0-1,0 0 0,12 20 0,-16-30-28,0 1 0,0-1-1,0 1 1,0-1-1,1 0 1,-1 1 0,0-1-1,1 0 1,-1 0-1,1 0 1,-1 0-1,1 0 1,0 0 0,-1 0-1,1-1 1,0 1-1,0-1 1,0 1 0,2 0-1,-2-1 0,0-1-1,1 1 1,-1 0-1,0-1 1,0 1-1,0-1 1,1 1-1,-1-1 1,0 0-1,0 0 0,0 0 1,0 0-1,-1-1 1,1 1-1,0 0 1,1-3-1,6-5-60,-1-1-1,0 0 0,0 0 0,-2-1 1,1 0-1,-1 0 0,6-17 0,-3 9-170,16-27 0,-25 46 230,0-1 0,1 1 0,-1 0 0,0-1 0,0 1 0,0-1 0,1 1 0,-1 0 0,0-1 0,0 1 0,1 0 0,-1 0 0,0-1 0,1 1 0,-1 0 0,0 0 1,1-1-1,-1 1 0,0 0 0,1 0 0,-1 0 0,1-1 0,-1 1 0,0 0 0,1 0 0,-1 0 0,1 0 0,-1 0 0,0 0 0,1 0 0,-1 0 0,1 0 0,-1 0 0,1 0 0,0 1 0,9 11-14,-9-10 15,0 0 0,0-1 0,0 1 1,1-1-1,-1 1 0,0-1 0,1 1 0,-1-1 0,3 2 0,-1-2 10,1 0 0,0 0 1,0 0-1,-1 0 0,1 0 1,0-1-1,0 1 0,0-1 1,0 0-1,0-1 0,0 1 1,0-1-1,0 1 0,0-1 0,-1 0 1,1-1-1,0 1 0,-1-1 1,1 1-1,-1-1 0,4-2 1,8-6 107,0-1 0,-1 0 0,16-15 1,-24 20-68,40-41 213,-45 47-264,-1 0 0,0 0 0,0-1 0,1 1 0,-1 0-1,0 0 1,0 0 0,1 0 0,-1 0 0,0 0 0,1 0 0,-1 0 0,0 0 0,0 0 0,1 0 0,-1 0 0,0 0 0,1 0 0,-1 0 0,0 0 0,0 0 0,1 0 0,-1 0 0,0 1 0,0-1 0,1 0-1,-1 0 1,0 0 0,0 0 0,0 1 0,1-1 0,-1 0 0,0 0 0,0 1 0,9 9-3,-5-4 2,0-2 16,1 0 0,0-1-1,-1 1 1,1-1-1,1 0 1,-1-1-1,0 1 1,1-1-1,-1 0 1,1-1 0,6 2-1,-1-1 55,0 0-1,0-1 1,0-1-1,22-1 1,-14-4 472,-19 5-532,1 0 0,-1 0 0,0 0 0,0-1-1,1 1 1,-1 0 0,0 0 0,0 0 0,1 0-1,-1 0 1,0-1 0,0 1 0,0 0 0,1 0 0,-1 0-1,0-1 1,0 1 0,0 0 0,0 0 0,1-1-1,-1 1 1,0 0 0,0-1 0,0 1 0,0 0-1,0 0 1,0-1 0,0 1 0,0 0 0,0-1-1,0 1 1,0 0 0,0 0 0,0-1 0,0 1-1,0 0 1,0 0 0,0-1 0,0 1 0,0 0-1,0-1 1,-1 1 0,1 0 0,0 0 0,0-1-1,0 1 1,0 0 0,-1 0 0,1 0 0,0-1-1,0 1 1,-1 0 0,1 0 0,0 0 0,0 0-1,-1-1 1,1 1 0,-10-6-1,1-1-1,-1 2 0,0-1 1,-1 1-1,-15-5 1,-21-10-566,29 10-475,-18-12 0,31 19 487,0-1 0,1 0 0,-1 0 0,1 0 0,0 0 0,0-1 0,0 0 0,-4-7-1,2-8-810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9.598"/>
    </inkml:context>
    <inkml:brush xml:id="br0">
      <inkml:brushProperty name="width" value="0.05" units="cm"/>
      <inkml:brushProperty name="height" value="0.05" units="cm"/>
      <inkml:brushProperty name="color" value="#FF0066"/>
    </inkml:brush>
  </inkml:definitions>
  <inkml:trace contextRef="#ctx0" brushRef="#br0">1 0 13635,'10'13'1605,"57"73"4760,-43-53-5510,-2 0 0,20 40 0,-33-54-664,4 7-4,0 0 1,24 32 0,-36-56-182,1 0 0,-1 0 1,1 0-1,0-1 0,0 1 0,0 0 1,0-1-1,0 1 0,0-1 0,0 1 1,1-1-1,-1 0 0,0 0 0,1 0 1,-1 0-1,1-1 0,-1 1 0,1-1 1,-1 1-1,1-1 0,0 0 0,-1 0 1,6 0-1,-4-1-2,0-1 0,0 1 0,0 0 0,0-1 0,0 0 0,0 0 0,-1 0 0,1-1 0,0 1-1,-1-1 1,0 0 0,0 0 0,5-4 0,2-7-34,0 0-1,-1-1 1,0 0-1,10-25 1,3-4-240,-22 43 260,1 0 0,-1 0 1,1 0-1,-1 0 1,1 0-1,-1 0 1,1 0-1,0 0 0,-1 0 1,1 0-1,0 1 1,0-1-1,0 0 0,0 0 1,0 1-1,0-1 1,0 1-1,1-2 1,-1 3 6,0-1 0,0 1 1,-1-1-1,1 1 0,0-1 0,-1 1 1,1-1-1,0 1 0,-1-1 1,1 1-1,-1 0 0,1-1 1,-1 1-1,1 0 0,-1 0 1,1-1-1,-1 1 0,0 0 0,0 0 1,1-1-1,-1 1 0,0 0 1,0 0-1,0 0 0,0 1 1,5 16-9,13 32 1,-16-46 11,0 1-1,1 0 1,0 0-1,0-1 1,0 1-1,0-1 0,0 0 1,1 0-1,0 0 1,0-1-1,6 5 1,-10-8-30,1 1 1,-1-1 0,1 1-1,0-1 1,-1 1-1,1-1 1,0 0 0,-1 1-1,1-1 1,0 0-1,0 0 1,-1 1 0,1-1-1,0 0 1,0 0-1,-1 0 1,1 0 0,0 0-1,0 0 1,0 0-1,-1 0 1,1 0 0,0 0-1,0-1 1,-1 1-1,1 0 1,0 0-1,0-1 1,-1 1 0,1 0-1,0-1 1,-1 1-1,1-1 1,1 0 0,-1-2-398,1 0 0,-1 1 0,0-1 0,1 0 0,-1 0 0,0 0 0,0-4 0,2-4-961,7-10-84</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1:59.980"/>
    </inkml:context>
    <inkml:brush xml:id="br0">
      <inkml:brushProperty name="width" value="0.05" units="cm"/>
      <inkml:brushProperty name="height" value="0.05" units="cm"/>
      <inkml:brushProperty name="color" value="#FF0066"/>
    </inkml:brush>
  </inkml:definitions>
  <inkml:trace contextRef="#ctx0" brushRef="#br0">10 22 14547,'-7'4'1080,"4"0"241,8-4-425,8-1-432,7-2-304,-1-4-184,7 1-792,2 0-384,1-1 495</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0.396"/>
    </inkml:context>
    <inkml:brush xml:id="br0">
      <inkml:brushProperty name="width" value="0.05" units="cm"/>
      <inkml:brushProperty name="height" value="0.05" units="cm"/>
      <inkml:brushProperty name="color" value="#FF0066"/>
    </inkml:brush>
  </inkml:definitions>
  <inkml:trace contextRef="#ctx0" brushRef="#br0">114 276 9634,'-1'0'316,"-1"1"-1,1 0 1,0-1-1,-1 1 1,1 0-1,0-1 1,-1 1-1,1 0 1,0 0-1,0 0 1,0 0 0,0 0-1,0 1 1,0-1-1,-2 2 1,0 2 202,-79 80 4472,81-85-4960,0 1 0,1-1 0,-1 1 0,0 0-1,1 0 1,-1-1 0,1 1 0,-1 0 0,1 0 0,0 0 0,-1-1 0,1 1 0,0 0 0,0 0 0,-1 0-1,1 0 1,0 0 0,0 1 0,0-1-15,0-1-1,1 0 0,-1 1 1,0-1-1,0 0 0,1 1 1,-1-1-1,0 1 1,1-1-1,-1 0 0,1 0 1,-1 1-1,0-1 0,1 0 1,-1 0-1,1 1 1,-1-1-1,0 0 0,1 0 1,-1 0-1,1 0 0,-1 0 1,1 1-1,0-1 1,3 0 12,-1 0 0,1 0 1,-1 0-1,1-1 0,-1 1 1,0-1-1,1 0 0,3-1 1,-2 0-17,0-1 0,0 0 0,0 0 0,0 0 0,0-1 0,0 0 0,-1 0 0,0 0 0,7-8 0,-5 4 0,0-1 0,-1 1 0,0-1 0,8-18 0,-8 12-7,0-1 0,-2 1-1,0-1 1,0 0 0,-2 0 0,0 0-1,-1-22 1,-2 16 38,-1-1 0,0 1-1,-2 0 1,-10-34 0,12 53 169,2 10-73,1 15 49,4 3 124,0-1 1,1 1-1,1-1 1,12 28-1,-11-35 75,1-1 0,0 1 0,1-2 0,1 1-1,1-1 1,18 20 0,-24-30-286,-1 0 0,1-1 0,0 0 0,0 0 0,0 0 0,1-1 0,-1 0 0,1 0 0,0 0 0,0 0 0,0-1 0,9 2 0,-11-3-211,-1-1 0,1 0-1,0 0 1,0 0 0,0 0 0,0 0 0,-1-1-1,1 0 1,0 1 0,-1-1 0,1-1-1,0 1 1,-1-1 0,1 1 0,-1-1-1,0 0 1,1 0 0,-1 0 0,0-1 0,0 1-1,4-5 1,22-28-4541,-11 18 2908</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0.797"/>
    </inkml:context>
    <inkml:brush xml:id="br0">
      <inkml:brushProperty name="width" value="0.05" units="cm"/>
      <inkml:brushProperty name="height" value="0.05" units="cm"/>
      <inkml:brushProperty name="color" value="#FF0066"/>
    </inkml:brush>
  </inkml:definitions>
  <inkml:trace contextRef="#ctx0" brushRef="#br0">14 198 15307,'0'11'1905,"2"2"1079,6 1-791,5 2-489,-2-2-712,1-1-271,1 0-465,0-2-144,-4-2-240,-1-1-529</inkml:trace>
  <inkml:trace contextRef="#ctx0" brushRef="#br0" timeOffset="1">0 0 11939,'0'0'3152,"2"2"-2480,4-1-368,2-1-472,2-1 4305,9-1-3088</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1.215"/>
    </inkml:context>
    <inkml:brush xml:id="br0">
      <inkml:brushProperty name="width" value="0.05" units="cm"/>
      <inkml:brushProperty name="height" value="0.05" units="cm"/>
      <inkml:brushProperty name="color" value="#FF0066"/>
    </inkml:brush>
  </inkml:definitions>
  <inkml:trace contextRef="#ctx0" brushRef="#br0">1 270 13443,'41'42'2138,"-12"-14"1028,43 56 1,-72-83-3156,1-1 1,-1 0-1,1 1 1,-1-1-1,0 1 1,1-1-1,-1 0 1,0 1-1,0-1 1,1 1-1,-1-1 1,0 1-1,0-1 1,0 1-1,0-1 1,0 1-1,0 0 1,1-1-1,-1 1 1,0-1-1,-1 1 1,1-1-1,0 1 1,0-1-1,0 1 1,0-1-1,0 1 1,0-1-1,-1 1 1,1-1-1,0 1 1,0-1-1,-1 1 0,1-1 1,0 1-1,-1-1 1,0 1-9,0-1 0,1 0 0,-1 0 0,0 1 0,0-1 0,0 0 0,0 0 0,0 0 0,1 0 0,-1 0 0,0 0 0,0 0 1,0-1-1,0 1 0,0 0 0,1 0 0,-1-1 0,0 1 0,0 0 0,1-1 0,-1 1 0,0-1 0,0 1 0,1-1 0,-2 0 0,-1-2-14,-1-1 0,1 1 0,0-1-1,0 1 1,0-1 0,0 0 0,1 0 0,0 0-1,-1-1 1,-1-6 0,-3-8-156,-4-24-1,9 34 114,-7-30-309,2 0 1,2 0-1,2 0 0,1-59 0,2 93 321,1 0 1,-1 0-1,1 0 0,0 0 0,0 0 0,1 0 0,-1 0 0,4-7 0,-4 11 40,-1 1 1,1-1-1,-1 0 0,1 0 0,0 0 0,0 1 0,-1-1 1,1 0-1,0 1 0,0-1 0,0 1 0,0-1 0,0 1 0,0-1 1,0 1-1,0 0 0,1-1 0,0 1 17,0 0 1,0 0-1,0 0 1,0 0-1,0 0 1,0 1-1,0-1 1,-1 1-1,1-1 1,0 1-1,0 0 0,2 1 1,17 11 560,-1 0 1,0 2-1,20 18 1,-10-8 528,-27-22-976,1 0-1,0 1 0,-1-1 0,0 1 0,0-1 1,0 1-1,0 0 0,2 5 0,-4-7-121,0-1 0,-1 1-1,0-1 1,1 1 0,-1-1-1,0 1 1,1 0 0,-1-1-1,0 1 1,0-1 0,-1 1-1,1-1 1,0 1-1,0 0 1,-1-1 0,1 1-1,-1-1 1,1 1 0,-1-1-1,0 1 1,0-1 0,1 0-1,-1 1 1,0-1 0,0 0-1,0 0 1,0 0 0,-3 2-1,-1 1-165,0 0 0,0 0-1,0 0 1,0-1 0,-1 0 0,0-1-1,-8 4 1,9-4-178,1-1 0,0 0-1,0 0 1,-1 0 0,1-1 0,0 1-1,-1-1 1,1 0 0,-1 0 0,1-1-1,-7 0 1,8 0 119,1 0 1,-1-1-1,1 1 0,-1 0 0,1-1 1,-4-2-1</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1.625"/>
    </inkml:context>
    <inkml:brush xml:id="br0">
      <inkml:brushProperty name="width" value="0.05" units="cm"/>
      <inkml:brushProperty name="height" value="0.05" units="cm"/>
      <inkml:brushProperty name="color" value="#FF0066"/>
    </inkml:brush>
  </inkml:definitions>
  <inkml:trace contextRef="#ctx0" brushRef="#br0">7 0 10490,'-7'18'912,"15"-9"1009</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2.906"/>
    </inkml:context>
    <inkml:brush xml:id="br0">
      <inkml:brushProperty name="width" value="0.05" units="cm"/>
      <inkml:brushProperty name="height" value="0.05" units="cm"/>
      <inkml:brushProperty name="color" value="#FF0066"/>
    </inkml:brush>
  </inkml:definitions>
  <inkml:trace contextRef="#ctx0" brushRef="#br0">21 325 11186,'-2'-2'478,"0"-1"-1,0 0 0,0 0 0,0 0 0,0 1 0,1-2 0,0 1 0,-1 0 0,1 0 1,0 0-1,1 0 0,-1-1 0,0 1 0,1-1 0,0 1 0,0-4 0,0 7-395,0 0 0,0-1-1,0 1 1,0 0-1,0-1 1,0 1-1,1 0 1,-1-1-1,0 1 1,0 0-1,0 0 1,0-1-1,1 1 1,-1 0 0,0 0-1,0-1 1,0 1-1,1 0 1,-1 0-1,0 0 1,0 0-1,1-1 1,-1 1-1,0 0 1,1 0-1,-1 0 1,0 0-1,0 0 1,1 0 0,-1 0-1,0 0 1,1 0-1,-1-1 1,0 2-1,1-1 1,-1 0-1,0 0 1,1 0-1,-1 0 1,0 0-1,0 0 1,1 0 0,-1 0-1,1 0 1,11 8 1339,-4-2-889,-2 1 0,1 0 1,-1 0-1,0 1 0,8 12 0,22 46 863,-35-64-1350,88 206 1406,-45-98-1348,-39-100-104,-3-5-1,0-1 0,0 0 0,0 1 1,-1 0-1,1-1 0,-1 1 0,0 0 1,-1 0-1,1-1 0,-1 7 1,0-11-13,0 0 1,0 1 0,0-1 0,0 1 0,0-1 0,-1 0 0,1 1 0,0-1 0,0 0 0,0 1 0,-1-1 0,1 0 0,0 1 0,-1-1 0,1 0 0,0 0 0,0 1-1,-1-1 1,1 0 0,-1 0 0,1 1 0,0-1 0,-1 0 0,1 0 0,0 0 0,-1 0 0,1 0 0,-1 0 0,1 0 0,0 0 0,-1 1 0,1-1 0,-1-1-1,1 1 1,0 0 0,-1 0 0,1 0 0,-1 0 0,1 0 0,0 0 0,-1 0 0,1 0 0,-1-1 0,1 1 0,0 0 0,-1-1 0,-17-10-676,8 1 347,0-1 0,0 0 1,2-1-1,-1 0 1,2 0-1,-1-1 1,-6-16-1,-12-28-383,2-1 0,3 0 1,-16-69-1,33 110 611,1 1 1,1-1-1,0-1 1,1 1-1,2-27 1,0 33 103,1 1 0,0-1 0,0 1 0,1 0 0,1 0 1,-1 0-1,2 0 0,-1 0 0,2 1 0,5-10 0,-3 9 65,1 0 0,0 0 1,0 1-1,1 0 0,0 0 0,0 1 0,1 1 0,19-11 1,-23 14 37,0 0 1,0 1 0,0 1 0,0-1 0,1 1 0,-1 0 0,1 1 0,0 0 0,-1 0-1,1 0 1,0 1 0,-1 0 0,1 1 0,0 0 0,-1 0 0,10 3 0,-14-3-19,1 0 1,0 0 0,-1 1-1,0 0 1,1-1 0,-1 1-1,0 1 1,0-1 0,0 0-1,0 1 1,0-1 0,-1 1-1,1 0 1,-1 0 0,0 0 0,1 0-1,-1 1 1,-1-1 0,1 0-1,-1 1 1,1-1 0,1 6-1,-3-3-13,1-1 0,-1 1 0,1-1 0,-1 0 0,-1 1 1,1-1-1,-1 0 0,0 1 0,0-1 0,-1 0 0,1 0 0,-1 0 0,0 0 0,-6 9 0,3-5-70,0 0 0,-1 0-1,-1-1 1,1 0 0,-1-1 0,-1 1 0,1-1 0,-1 0 0,-17 10 0,4-10-1144,20-7 1051,1 0 0,-1 0 0,1 0 0,-1 0 0,1 0 0,-1 0 0,1 0 0,-1 0 0,1 0 1,-1 0-1,1 0 0,-1 0 0,1 0 0,-1 0 0,1 0 0,-1-1 0,1 1 0,-1 0 0,1 0 0,-1-1 0,1 1 0,-1 0 0,1-1 0,0 1 0,-1 0 0,1-1 0,-1 1 0,1 0 0,0-1 0,0 1 0,-1-1 0,1 1 0,0-1 1,-1 0-1,1 0 20,0 1 1,1-1-1,-1 1 1,0 0 0,0-1-1,0 1 1,0-1 0,1 1-1,-1-1 1,0 1-1,0 0 1,1-1 0,-1 1-1,0 0 1,0-1 0,1 1-1,-1 0 1,1-1 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03.449"/>
    </inkml:context>
    <inkml:brush xml:id="br0">
      <inkml:brushProperty name="width" value="0.05" units="cm"/>
      <inkml:brushProperty name="height" value="0.05" units="cm"/>
      <inkml:brushProperty name="color" value="#FF0066"/>
    </inkml:brush>
  </inkml:definitions>
  <inkml:trace contextRef="#ctx0" brushRef="#br0">384 271 18380,'-5'-2'262,"0"-1"-1,1 1 1,-1 0 0,-1 0 0,1 1 0,0 0-1,0 0 1,-1 0 0,1 0 0,0 1-1,-1 0 1,1 0 0,0 1 0,-1-1 0,1 1-1,0 0 1,-1 0 0,-7 4 0,-3 1-18,0 1 0,0 0-1,0 1 1,-21 15 0,21-11-175,0 1 0,1 0-1,0 1 1,1 1 0,0 0-1,2 1 1,0 1 0,0-1-1,2 2 1,0 0 0,-9 21-1,17-33-64,0-1 0,0 1-1,1 0 1,0 0 0,0 0-1,0 0 1,1 0-1,-1 0 1,2 6 0,-1-10-4,1 0 0,-1-1 0,0 1 0,1 0 1,0-1-1,-1 1 0,1 0 0,0-1 0,0 1 0,0-1 1,0 1-1,0-1 0,0 0 0,0 1 0,1-1 1,-1 0-1,0 0 0,1 0 0,-1 0 0,1 0 1,-1 0-1,1 0 0,0 0 0,-1-1 0,1 1 1,0-1-1,-1 1 0,1-1 0,0 1 0,0-1 1,-1 0-1,1 0 0,3 0 0,2-1 4,-1 1 0,1-1-1,-1 0 1,1-1 0,-1 1 0,0-1-1,0-1 1,0 1 0,0-1 0,8-5-1,2-2 13,0-1 0,19-18-1,-13 9 0,-1-2 0,-1 0-1,-1-1 1,-2-2 0,0 1 0,-1-2 0,-2 0-1,0-1 1,-2 0 0,15-53 0,-22 63 30,-2 0 1,0 0 0,0-35-1,-2 44-23,-2-1 0,1 1 0,-1 0 0,-1-1 0,1 1 0,-1 0 0,-1 0 0,1 1 0,-1-1 0,-5-8 0,7 14-17,0 0 0,0 0 0,0 1 0,-1-1 0,1 0 0,0 1 0,-1-1 0,1 1 0,-1 0 0,1-1 0,-1 1 1,0 0-1,1 0 0,-1 0 0,0 0 0,0 0 0,0 1 0,-3-2 0,3 2 14,0 0 1,1 0-1,-1 0 1,0 0-1,0 1 1,0-1-1,0 1 1,0-1-1,0 1 1,1-1-1,-1 1 0,0 0 1,0 0-1,1 0 1,-4 2-1,0 2 81,-1 0 0,1 0 0,0 1 0,1 0 0,-1-1 0,1 2 0,1-1 0,-6 11 0,5-6 56,0 1 0,1-1 0,0 1 0,1 0 0,1 0 0,0 0 0,0 0 0,1 0 0,1 0 1,0 0-1,0 0 0,1 0 0,1-1 0,0 1 0,9 21 0,-7-20-72,1-1 0,0 1 0,1-1 0,0 0 0,1 0 0,0-1 0,1 0 1,0-1-1,1 0 0,0 0 0,1-1 0,0 0 0,16 9 0,-20-14-44,1-1 0,-1 1-1,1-2 1,-1 1 0,1-1 0,0 0 0,0-1-1,0 1 1,0-2 0,0 1 0,0-1 0,0 0-1,0-1 1,0 0 0,0 0 0,0-1 0,13-4 0,-8 1-23,0-1 1,-1-1-1,1 1 1,-1-2-1,-1 0 1,0 0-1,0-1 1,0 0 0,12-15-1,-19 19-110,0-1 0,0 1 1,0 0-1,-1-1 0,0 0 0,0 0 0,-1 0 1,1 0-1,-1 0 0,2-12 0,-4 14-436,1-1 0,0 0 0,-1 0 0,0 0-1,0 0 1,-1 1 0,1-1 0,-1 0 0,0 0 0,0 0 0,-1 1 0,1-1-1,-1 1 1,-3-7 0,-5 2-1657</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19.899"/>
    </inkml:context>
    <inkml:brush xml:id="br0">
      <inkml:brushProperty name="width" value="0.05" units="cm"/>
      <inkml:brushProperty name="height" value="0.05" units="cm"/>
      <inkml:brushProperty name="color" value="#FF0066"/>
    </inkml:brush>
  </inkml:definitions>
  <inkml:trace contextRef="#ctx0" brushRef="#br0">151 247 8242,'-1'0'113,"0"0"1,0-1 0,-1 1-1,1 0 1,0-1-1,0 1 1,0-1 0,0 1-1,0-1 1,0 0-1,0 0 1,0 1 0,0-1-1,0 0 1,0 0-1,0 0 1,1 0 0,-1 0-1,0 0 1,0 0-1,1 0 1,-1 0 0,1 0-1,-1 0 1,1-1-1,0 1 1,-1 0 0,1 0-1,0 0 1,0-1 0,0-1-1,0-5 213,0 0 0,1 0 0,0 0 0,3-9-1,0-11 940,-13 62 428,-29 181-468,33-185-1153,-12 153 256,8-63-169,-23 306-72,24-182-54,-3 53-29,3-132-1,26 325-1,-5-332-19,-6-54-78,31 152 1,-27-204-124,-2 2-1,-2-1 1,0 69 0,-7-102 103,2 81-267,0-82 355,0 0 0,1 0 0,7 22 0,-10-39 27,1-1-1,-1 0 1,0 1 0,1-1 0,-1 0-1,1 0 1,-1 1 0,1-1 0,-1 0-1,1 0 1,0 0 0,0 0 0,0 0-1,0 0 1,-1 0 0,1 0 0,0 0-1,1 0 1,-1 0 0,0 0 0,0-1-1,0 1 1,0 0 0,1-1 0,-1 1-1,0-1 1,1 0 0,-1 1 0,0-1-1,1 0 1,-1 0 0,0 0 0,1 0-1,-1 0 1,0 0 0,1 0 0,-1 0-1,0-1 1,1 1 0,-1 0-1,1-1 1,13-4 19,-1 1 0,1 0-1,0 1 1,-1 1 0,1 0-1,24 1 1,76 13 73,-73-6-40,0-2 1,1-1 0,43-4 0,82-28 874,-112 17-579,73-6 1,19 15-259,-5 1-59,-112 0-23,0-2 0,48-11 0,-50 7 7,32-3-1,-48 9-12,0 1 0,1 1 1,-1 0-1,24 4 0,2 3 33,-13-1 1,1-2 0,39 1 0,-64-5-33,0 0 0,1-1 0,-1 1 0,0-1 0,0 1 0,1-1 0,-1 0 0,0 0 0,0 0 0,0 0 0,0 0 0,0 0 0,0 0 0,0-1 0,-1 1 0,4-4 0,1-2 4,0-1 0,9-15 1,3-3-6,-15 22 1,0 0 0,0 0 0,0 0 0,0 0 0,-1-1 0,1 1 1,-1-1-1,3-9 0,17-66-2,13-96 0,-33 159 1,19-165 10,-16-9-11,-3 54-7,-1-65-4,-3 125 14,-22-150 0,-4 8 4,20-1-1,7 203-7,1-41-8,-7-87 1,5 124 7,-2 1 0,0 0 1,-1-1-1,-1 2 0,-9-21 0,-3 3-4,3-1 0,1-1-1,-15-71 1,26 92 3,1 2 3,-1 0 0,-7-19-1,9 30 0,-1 0-1,0 0 0,-1 0 1,1 1-1,-1 0 0,0-1 1,0 1-1,0 0 0,-1 0 1,1 0-1,-7-4 0,0 1 0,0 1 0,0 0 0,0 0 0,-16-4-1,-48-15-5,18 7 6,34 10 6,-106-41 0,98 35-10,0-1 0,-30-20 0,34 18 5,-27-18 2,-77-40 0,80 54-14,-83-23-1,100 35 11,-6-4 3,1-2 1,0-2-1,-54-31 0,-95-81 8,168 113-9,-2 1 1,0 1-1,-1 0 1,-34-14-1,48 25 14,0 0 0,0 0 1,0 1-1,-1 0 0,1 1 0,-1 0 0,1 0 0,-1 1 1,1 0-1,-1 0 0,0 1 0,1 0 0,-1 0 1,1 1-1,0 0 0,-15 7 0,11-4 20,0 1 0,0 1 0,-14 11 0,20-14-123,0 1 1,1 0-1,0 0 0,0 0 1,0 1-1,1-1 0,-7 12 1,10-16 60,1 0 1,0 0 0,-1 0-1,1-1 1,-1 1-1,1 0 1,0 0 0,0 0-1,-1 0 1,1 0-1,0 0 1,0 0 0,0 0-1,0 0 1,0 0-1,0 0 1,0 0 0,1 1-1,0-1 3,-1 0 0,1-1-1,0 1 1,0-1-1,0 1 1,-1 0 0,1-1-1,0 0 1,0 1 0,0-1-1,0 1 1,0-1 0,0 0-1,2 1 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05.634"/>
    </inkml:context>
    <inkml:brush xml:id="br0">
      <inkml:brushProperty name="width" value="0.05" units="cm"/>
      <inkml:brushProperty name="height" value="0.05" units="cm"/>
      <inkml:brushProperty name="color" value="#FF0066"/>
    </inkml:brush>
  </inkml:definitions>
  <inkml:trace contextRef="#ctx0" brushRef="#br0">399 944 7626,'-1'-1'308,"1"0"0,0 0 1,0 0-1,0-1 1,0 1-1,1 0 1,-1 0-1,0 0 0,0 0 1,1 0-1,-1 0 1,0 0-1,1-1 0,-1 1 1,1 0-1,-1 0 1,1 1-1,0-1 0,0 0 1,1-1-1,-1 1 3,0 0-1,1 1 1,-1 0-1,1-1 1,-1 1-1,1 0 1,-1-1-1,1 1 1,-1 0-1,1 0 1,-1 0-1,1 1 1,-1-1-1,3 1 1,-3-2-167,1 1 1,0 0-1,-1 0 1,1-1-1,0 1 1,-1-1-1,1 0 0,0 1 1,-1-1-1,1 0 1,-1 0-1,1 0 0,-1 0 1,0 0-1,1 0 1,1-2-1,22-25 698,-20 22-605,4-4-55,-2 0 0,1-1 0,-1 1 0,-1-1 0,0-1 0,0 1 0,-1-1 0,-1 0-1,0 0 1,0-1 0,1-13 0,-5 25-164,3-11 128,-1 0 0,0 0 0,-1 0 0,-1 0 0,0 0 0,-1 0 0,0 0 0,-3-16 1,-7-21 122,7 29 60,-7-23-1,9 36-274,-1 0 0,0 0 0,-1 0 0,1 0 0,-2 0 0,-6-9 0,-20-17 57,-6-8 38,26 26-93,-11-15 35,-2 0 1,-35-34 0,53 58-24,0-1 0,0 0 0,-8-14 0,11 15-36,-2-1 0,1 1 0,-1 0 1,0 0-1,-8-6 0,10 9 2,-1 1 1,0-1-1,0 1 0,0 1 0,0-1 1,-1 0-1,-6-1 0,7 3-23,1-1-1,-1 0 1,1 0 0,0-1-1,-1 1 1,1 0-1,0-1 1,0 0 0,0 0-1,0 0 1,0 0 0,1 0-1,-5-5 1,4 3 15,-1-1 0,0 1 0,0 0 1,-1 0-1,1 0 0,-1 0 0,0 1 0,0 0 1,0 0-1,0 0 0,0 1 0,-1-1 0,-7-1 1,12 4 154,1 0-155,0 0 0,0 0 1,0 0-1,0 0 0,0-1 1,-1 1-1,1 0 0,0 0 1,0 0-1,0 0 0,0 0 0,0 0 1,0 0-1,0 0 0,0 0 1,0 0-1,0 0 0,0 0 0,0 0 1,0 0-1,0 0 0,0 0 1,0 0-1,0 0 0,0 0 0,0-1 1,0 1-1,-2 5 303,-4 2 57,-6 0-174,11-7-203,0 0 0,1 0 0,-1 0 0,1 0-1,-1 0 1,1 0 0,-1 0 0,0 1 0,1-1 0,-1 0 0,1 1-1,-1-1 1,1 0 0,-1 1 0,1-1 0,0 0 0,-1 1-1,1-1 1,-1 1 0,1-1 0,0 1 0,-1-1 0,1 1-1,0-1 1,0 1 0,-1-1 0,1 1 0,0-1 0,0 1 0,0 0-1,0-1 1,-1 1 0,1-1 0,0 1 0,0 0 0,0-1-1,1 1 1,-1-1 0,0 1 0,0-1 0,0 1 0,0 0-1,1 0 1,35 89 566,-33-83-502,0 1 1,7 11-1,4 13 97,-11-28-155,-3-3-13,1-1 0,-1 1 1,1-1-1,-1 1 0,0 0 0,1-1 0,-1 1 0,0 0 0,1-1 0,-1 1 1,0 0-1,0-1 0,1 1 0,-1 0 0,0-1 0,0 1 0,0 0 0,0 1 1,-11-19 103,-20-53-125,21 45-47,-15-26 0,21 44 53,-1-1 0,0 1 0,0 0 0,-1 0 0,0 1 0,0 0 0,-10-8 1,14 13 13,1-3-26,1 4 8,5 2 7,-2-1 2,0 0 1,0 0-1,0 0 0,0-1 1,0 0-1,0 1 1,0-1-1,0 0 1,6-1-1,30-8 47,0 2-16,-33 6-21,9-1 7,-1 1 0,0 1-1,0 0 1,20 3 0,-33-3-8,0 0 1,-1 0-1,1 1 0,0-1 1,0 0-1,-1 0 0,1 0 1,0 1-1,0-1 0,-1 0 1,1 1-1,0-1 0,-1 1 1,1-1-1,-1 1 0,1-1 0,0 1 1,-1-1-1,1 1 0,-1-1 1,1 1-1,-1 0 0,0-1 1,1 1-1,-1 0 0,0-1 1,1 1-1,-1 0 0,0 0 1,0-1-1,0 1 0,1 1 1,-2 1 8,1 0 1,-1 0 0,1 0-1,-1 1 1,0-1-1,-2 4 1,-3 10 12,0 9 35,-1-1-1,-1 1 0,-2-2 1,-13 27-1,17-36 98,6-14-229,0-1-1,0 0 1,0 0-1,0 1 1,0-1-1,0 0 1,0 0-1,-1 1 1,1-1-1,0 0 1,0 0-1,0 1 1,0-1-1,0 0 1,0 0-1,0 1 1,0-1 0,0 0-1,0 0 1,1 1-1,-1-1 1,0 0-1,0 0 1,0 1-1,0-1 1,0 0-1,0 0 1,0 0-1,1 1 1,-1-1-1,0 0 1,0 0-1,0 0 1,1 0-1,-1 1 1,0-1-1,0 0 1,0 0-1,1 0 1,-1 0-1,0 0 1,0 0-1,1 1 1,-1-1-1,0 0 1,0 0-1,1 0 1,-1 0-1,0 0 1,0 0-1,1 0 1,-1 0-1,0 0 1,0 0 0,1 0-1,-1 0 1,0-1-1,19-8-3123,8-10 1099</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26.183"/>
    </inkml:context>
    <inkml:brush xml:id="br0">
      <inkml:brushProperty name="width" value="0.05" units="cm"/>
      <inkml:brushProperty name="height" value="0.05" units="cm"/>
      <inkml:brushProperty name="color" value="#FF0066"/>
    </inkml:brush>
  </inkml:definitions>
  <inkml:trace contextRef="#ctx0" brushRef="#br0">0 23 7434,'1'-1'263,"1"-1"1,-1 1 0,0-1-1,1 1 1,-1 0-1,1-1 1,0 1 0,-1 0-1,1 0 1,0 0 0,0 0-1,-1 1 1,1-1 0,0 0-1,0 1 1,0 0 0,0-1-1,0 1 1,4 0 0,1 0 310,0 1 1,0 0 0,-1 1-1,11 3 1,17 4 46,-5-6-85,0 0 0,52-3 0,64-13 223,-43 4-366,1 3-174,2 6-1,160 19 0,96 16-131,-254-31 551,147-14 0,-105-8 418,49-3 75,-193 21-1113,1-1-8,-1 0 1,1 1-1,0 0 1,-1 0-1,1 1 1,0 0-1,-1 0 1,10 2-1,-15-2-25,1-1 0,0 0-1,-1 0 1,1 0 0,-1 0 0,1 0-1,-1 1 1,1-1 0,-1 0 0,1 1-1,-1-1 1,1 0 0,-1 1 0,1-1-1,-1 0 1,0 1 0,1-1-1,-1 1 1,1-1 0,-1 1 0,0-1-1,0 1 1,1-1 0,-1 1 0,0-1-1,0 1 1,0 0 0,1-1-1,-1 1 1,0-1 0,0 1 0,0-1-1,0 1 1,0 0 0,0-1 0,0 1-1,0-1 1,-1 1 0,1 0 0,0-1-1,0 1 1,0-1 0,-1 1-1,1-1 1,0 1 0,0-1 0,-1 1-1,0 0 1,-21 23-334</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28.458"/>
    </inkml:context>
    <inkml:brush xml:id="br0">
      <inkml:brushProperty name="width" value="0.05" units="cm"/>
      <inkml:brushProperty name="height" value="0.05" units="cm"/>
      <inkml:brushProperty name="color" value="#FF0066"/>
    </inkml:brush>
  </inkml:definitions>
  <inkml:trace contextRef="#ctx0" brushRef="#br0">1 27 9010,'8'-2'534,"-1"0"-1,1 1 1,0-1 0,0 2-1,0-1 1,11 1 0,2 0 76,277 9 3251,-112-1-2490,764-36 6165,-863 20-6717,-80 9-585,-8 3-593,-14 5-1380,10-6 690,-11 11-1226,-9 6 564</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34.121"/>
    </inkml:context>
    <inkml:brush xml:id="br0">
      <inkml:brushProperty name="width" value="0.05" units="cm"/>
      <inkml:brushProperty name="height" value="0.05" units="cm"/>
      <inkml:brushProperty name="color" value="#FF0066"/>
    </inkml:brush>
  </inkml:definitions>
  <inkml:trace contextRef="#ctx0" brushRef="#br0">4588 350 8642,'-10'0'2806,"2"0"-2539,0 0 1,1 0-1,-1-1 1,1 0-1,-1 0 1,1 0-1,-1-1 1,-9-4-1,-60-29 893,20 8-672,21 13-367,-1 3-1,-67-13 1,-77 1-61,34 5 258,85 8 93,0-4 0,1-2 0,-62-25-1,85 27-332,-2 1 0,0 2-1,0 2 1,-1 1-1,-71-3 1,-155 18-55,-3 23-13,12-2 45,1-19 100,192-14 385,-126-27 1,127 19-219,-117-10 0,135 22-300,0 2-1,-1 2 0,1 2 1,-61 15-1,-210 69-19,244-67 13,28-8-3,-73 34-1,93-36-12,1 2 0,0 1 1,1 1-1,-26 22 0,-159 154 102,184-170-107,-10 13 6,1 2 0,2 0 0,1 2 0,2 2 0,2 0 0,-27 59 0,18-30 13,-13 26-3,-43 122-1,50-75-18,35-115 8,2 0 0,0 0 1,2 36-1,25 225-37,-5-119 52,-10-25 22,13 114 94,-17-239-70,1-1-1,0 1 1,2-1-1,0 0 0,18 34 1,61 81 195,-53-87-224,-9-13 8,53 60 0,-60-77-12,2 0 0,-1-1 0,2-1-1,34 21 1,-1-9 251,1-2-1,112 36 1,119 13 560,128 39-263,-294-79-284,2-6 1,1-5-1,133 8 0,373-8 447,-398-23-583,111 2 119,-1 17 169,87 20 135,1-35-25,-405-5-509,163-5 273,-143 7-256,-1 2-1,59 11 1,-37-1-48,70 4 0,-106-15 1,-1-2 0,1 0 0,0-2 0,-1-2 1,33-7-1,-10-4 209,74-33 0,-78 28 124,92-25 0,-102 38-253,56-3-1,23-4-100,-7-11-5,79-13 81,-170 36-92,1-1-1,0-1 0,-1 0 1,1-1-1,-1-1 0,0 0 0,-1-2 1,18-9-1,7-8-53,113-74-113,-95 58 37,17-15 15,-67 48 139,0 0 1,-1-1-1,0 0 1,0-1-1,11-18 1,92-175-13,-99 178 8,0 0 0,-2-1 0,-1 0 0,8-35 1,13-112 16,-21 113 2,13-118 16,-19 132-53,-5-87-1,0 114 25,-2 0 0,0 0 1,-2 0-1,0 0 0,-1 1 0,0 0 0,-2 0 0,-17-27 0,-3 3-28,-1 0-1,-40-39 0,-151-165-1036,123 149 978,-45-51 62,101 97-11,-6-7-106,-54-82 1,72 92 89,-53-65-1,67 94 43,-1 1-1,-1 0 1,-1 2-1,0 0 1,-41-25-1,15 18-54,-89-33-1,15 9-85,95 35 129,0 0 0,-39-28-1,41 21 18,1 0 0,1-2 0,-34-43 0,31 35-1,-44-42 1,53 59-9,-1 1 0,0 0 1,0 1-1,-1 0 0,-1 2 0,0 0 0,0 1 0,0 0 0,-1 1 1,0 2-1,0-1 0,0 2 0,-26-2 0,-53-2-67,-202-22-47,231 19 108,-112-14 11,145 22-4,1 1 1,-1 2-1,-45 6 1,20 3-491,0 3 0,2 2 1,-62 24-1,113-36-10,6-3 279,-1 0 0,0 1 0,1-1 0,-1 1 0,1 0 0,0-1 0,-1 1 0,1 0 0,-1 0 0,1 0 0,0 0 0,0 0 0,0 0 0,0 0 0,-1 1 0,1-1 0,0 2 0,0 0-1345</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3.054"/>
    </inkml:context>
    <inkml:brush xml:id="br0">
      <inkml:brushProperty name="width" value="0.05" units="cm"/>
      <inkml:brushProperty name="height" value="0.05" units="cm"/>
      <inkml:brushProperty name="color" value="#FF0066"/>
    </inkml:brush>
  </inkml:definitions>
  <inkml:trace contextRef="#ctx0" brushRef="#br0">47 47 4689,'0'-4'812,"0"0"0,0 0 1,1 0-1,0 0 0,-1 0 0,2 0 0,-1 1 0,3-7 1,-5 4 2529,-2 16-1965,3 35 478,-12 78-1,6-72-1561,3-1 0,6 92 0,0-64-146,-2-35-80,6 113 316,-1-82-153,-7 99 0,0-104-198,-9 161 42,4-82-66,0 105 543,8-149 493,-25 198 0,20-282-493,2 1 0,0 0 0,4 37 1,-3-50-490,0-11-704,0-14-712,8-4 548</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8.104"/>
    </inkml:context>
    <inkml:brush xml:id="br0">
      <inkml:brushProperty name="width" value="0.05" units="cm"/>
      <inkml:brushProperty name="height" value="0.05" units="cm"/>
      <inkml:brushProperty name="color" value="#FF0066"/>
    </inkml:brush>
  </inkml:definitions>
  <inkml:trace contextRef="#ctx0" brushRef="#br0">494 1389 11266,'18'-5'1532,"-1"1"-1,1 0 0,30-1 1,57 3-379,-53 1-423,407 23 1970,-381-16-2297,51-1 66,174-14 0,-178 6-341,133 13 1,-192-6-28,-6-3 486,117-15 0,-15 1 345,34 14-363,26-1-472,77-30-151,-244 24 53,11-3-41,78-20 0,-113 20 42,0-1-1,0-2 0,-1 0 0,43-26 0,-41 18 12,0-1 0,-1-2 0,-1-1 0,31-32 0,-49 43-9,-1 1 1,0-2-1,-1 1 0,-1-2 1,0 1-1,-1-1 0,0 0 0,-1-1 1,-1 0-1,-1 0 0,7-31 1,-11 36-1,0 0 0,0 0 0,-2 0 0,1 0 0,-4-20 0,-18-52 10,6 23-8,11 39-4,-1 1 0,0 0 0,-2 0 0,0 0 0,-1 1 0,-1 0 0,-1 1 0,-1 0 0,0 1 0,-1 0 0,-18-17 0,6 11-7,-1 2 1,-1 1-1,-1 1 1,-37-19-1,18 16-8,0 1-1,-55-15 1,-229-62-60,211 68 58,-1 5 0,-211-17-1,-448 37-232,500 14 50,-155 12-17,324-7-53,-204 52-1,269-52 206,1 2 0,1 2 0,0 2-1,1 2 1,2 2 0,-70 52 0,90-59 59,2 2 0,-29 33 1,-27 47 25,73-96-19,-18 26 16,2 0 1,1 2-1,1 0 1,1 0 0,2 2-1,-11 45 1,19-57-3,1 1 0,1 0 0,0 0 0,2 0 1,1 0-1,1 1 0,1-1 0,0 0 0,2 0 1,1-1-1,0 1 0,2-1 0,0 0 0,2-1 1,0 1-1,1-2 0,1 1 0,1-2 0,0 1 1,2-2-1,0 1 0,1-2 0,0 0 0,22 17 1,-16-17 98,1-1 0,0 0 0,1-2 0,0 0 0,1-2 1,27 9-1,-17-9 308,0-2 0,1-1 0,70 6 0,-45-9-265,0-3 1,-1-3-1,1-2 0,66-13 1,-122 15-157,0 0-405,0 0 0,0 0-1,0 0 1,0 1 0,0 0 0,0 0 0,0 0 0,0 0 0,0 0 0,0 1 0,0 0 0,0-1 0,5 3 0,8 8-1293</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4.337"/>
    </inkml:context>
    <inkml:brush xml:id="br0">
      <inkml:brushProperty name="width" value="0.05" units="cm"/>
      <inkml:brushProperty name="height" value="0.05" units="cm"/>
      <inkml:brushProperty name="color" value="#FF0066"/>
    </inkml:brush>
  </inkml:definitions>
  <inkml:trace contextRef="#ctx0" brushRef="#br0">1 192 9026,'84'-14'2748,"122"-14"420,161 10-288,-272 19-2456,388-10 830,-191-19-646,93-7 783,0 27 50,-153 21-761,-7 1-46,-2-16-111,-55-15-96,99-2 996,-197 16-597,0-3-1,90-18 1,-155 22-780,6 0 110,1 0 0,-1 1 0,21 0 0,-31 1-149,-1-1 0,0 1 0,1 0 0,-1 0 0,1 0 0,-1 0 0,0 0 0,1 0 0,-1 0 0,0 1 0,1-1 0,-1 0 0,0 0-1,0 0 1,1 0 0,-1 0 0,0 0 0,1 1 0,-1-1 0,0 0 0,0 0 0,1 0 0,-1 1 0,0-1 0,0 0 0,1 0 0,-1 1 0,0-1-1,0 0 1,0 1 0,1-1 0,-1 0 0,0 1 0,0-1 0,0 1 0,0-1-30,0 0 0,-1 1 0,1-1 0,0 0 1,0 1-1,0-1 0,-1 0 0,1 0 0,0 1 0,-1-1 0,1 0 0,0 0 0,-1 0 0,1 1 1,0-1-1,-1 0 0,1 0 0,0 0 0,-1 0 0,1 0 0,0 0 0,-1 0 0,1 1 1,0-1-1,-1 0 0,1 0 0,-1-1 0,1 1 0,0 0 0,-1 0 0,-23-2-4075,3-2 2359</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6.274"/>
    </inkml:context>
    <inkml:brush xml:id="br0">
      <inkml:brushProperty name="width" value="0.05" units="cm"/>
      <inkml:brushProperty name="height" value="0.05" units="cm"/>
      <inkml:brushProperty name="color" value="#FF0066"/>
    </inkml:brush>
  </inkml:definitions>
  <inkml:trace contextRef="#ctx0" brushRef="#br0">1190 1 10850,'-6'0'466,"0"1"-1,1 0 1,-1 0-1,0 0 1,1 1-1,-1 0 1,1 0-1,0 0 0,0 1 1,0 0-1,0 0 1,0 0-1,1 1 1,-8 5-1,-4 8 102,0 0-1,-18 23 1,23-25-259,-72 81 617,-36 48-209,-46 62-86,25-34 17,-80 128 951,202-277-1486,-29 26 0,31-34-18,1 1-1,0 1 1,-24 36 0,-42 66 486,27-42-315,52-73-255,1-4-5,0 1-1,1 0 1,-1 0-1,0 0 1,1 0-1,-1 0 1,1 0 0,-1 0-1,1 0 1,0 0-1,-1 0 1,1 2 0,-2-15-523,1 11 369,0-1 0,1 0 0,0 1 0,-1-1 0,1 0 1,0 1-1,0-1 0,0 0 0,0 1 0,0-1 0,0-2 0,1 2-108,0-4-712,1 0 1,-1 0-1,2 0 0,-1 0 1,0 1-1,5-8 1,6 1-53</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6.980"/>
    </inkml:context>
    <inkml:brush xml:id="br0">
      <inkml:brushProperty name="width" value="0.05" units="cm"/>
      <inkml:brushProperty name="height" value="0.05" units="cm"/>
      <inkml:brushProperty name="color" value="#FF0066"/>
    </inkml:brush>
  </inkml:definitions>
  <inkml:trace contextRef="#ctx0" brushRef="#br0">136 1 6785,'-10'10'4764,"9"-9"-4451,0 0-1,-1 0 0,1 0 1,0 0-1,0 0 1,0 0-1,1 0 1,-1 0-1,0 1 0,0-1 1,1 0-1,-1 1 1,0-1-1,0 3 0,0 5 46,-1 0-1,0 0 0,0 0 0,-1-1 0,0 1 1,0-1-1,-1 0 0,-5 8 0,0 2-65,-2 4-56,1 0 0,1 1 0,1 0 1,1 1-1,-3 24 0,9-44-227,0 0-1,0 0 1,-1 0 0,1 0-1,-1 0 1,0 0-1,0-1 1,-3 6 0,5-9-9,0 0 0,0 0 0,0 0 1,0 0-1,0 0 0,-1 0 1,1 0-1,0 0 0,0 0 0,0 0 1,0 0-1,0 0 0,0 0 1,0 1-1,0-1 0,0 0 0,0 0 1,0 0-1,0 0 0,0 0 1,0 0-1,0 0 0,0 0 1,0 0-1,0 1 0,0-1 0,0 0 1,0 0-1,0 0 0,0 0 1,0 0-1,0 0 0,0 0 0,0 0 1,0 0-1,0 0 0,0 1 1,0-1-1,0 0 0,1 0 0,-1 0 1,0 0-1,0 0 0,0 0 1,0 0-1,0 0 0,6 1 23,5-3 19,-1-3-20,-1-1 0,0 0 0,0 0 0,0 0 0,7-9 0,-7 7 3,0 1 1,1-1-1,-1 2 0,14-8 1,-7 6 48,0 0 0,0-2 0,20-15 0,-28 18-25,-1 1 1,0-1-1,0-1 1,0 1 0,-1-1-1,0-1 1,9-15-1,-15 23-48,1 1 0,-1-1-1,1 0 1,-1 0 0,0 0 0,0 0-1,1 0 1,-1 0 0,0 0 0,0 0 0,0 0-1,0 0 1,0 0 0,0 0 0,0 0-1,0 0 1,0 0 0,0 0 0,-1 1-1,1-1 1,0 0 0,-1-1 0,0 1 25,0-1 0,0 1 0,0 0 0,0 0 0,0 0 0,-1 0 1,1 0-1,0 0 0,0 1 0,-1-1 0,1 0 0,-3 0 0,-5-2 251,0 1-1,1 0 0,-19-1 1,19 2-53,-21-1 191,16 2-360,1-2 0,-20-3 0,22 1-902,9 2 677,4 1 851,7 1-577</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8.725"/>
    </inkml:context>
    <inkml:brush xml:id="br0">
      <inkml:brushProperty name="width" value="0.05" units="cm"/>
      <inkml:brushProperty name="height" value="0.05" units="cm"/>
      <inkml:brushProperty name="color" value="#FF0066"/>
    </inkml:brush>
  </inkml:definitions>
  <inkml:trace contextRef="#ctx0" brushRef="#br0">8 222 10162,'-2'-9'1279,"0"1"1,0-1-1,2 0 0,-1 0 0,1-14 1,0 10 207,1 13-1401,-1 0 0,0 1 0,1-1-1,-1 0 1,0 0 0,0 0 0,1 0-1,-1 0 1,0 0 0,0 0 0,1 1-1,-1-1 1,0 0 0,0 0 0,1 0-1,-1 1 1,0-1 0,0 0 0,0 0-1,1 0 1,-1 1 0,0-1 0,0 0-1,0 1 1,0-1 0,0 0-1,0 0 1,1 1 0,-1-1 0,0 1-1,7 14 326,-6 0 51,1 23-1,0 7-77,0-22-243,3 21 279,12 53 1,-16-92-362,1 0 1,0 0-1,0 0 1,3 7-1,-5-11-48,1 0-1,0 0 0,-1 0 1,1 0-1,0 0 1,0 0-1,-1 0 0,1-1 1,0 1-1,0 0 0,0 0 1,0-1-1,0 1 0,0 0 1,0-1-1,0 1 0,0-1 1,1 0-1,-1 1 1,0-1-1,0 0 0,0 0 1,0 1-1,1-1 0,-1 0 1,1 0-1,5-2-2,0 1 0,-1-1 0,1 0-1,-1-1 1,0 1 0,0-1 0,0 0 0,0-1 0,0 1 0,-1-1-1,0-1 1,0 1 0,0-1 0,7-8 0,1-2-33,-2 0-1,0-1 1,-1 0 0,8-19 0,-18 37 16,0 0 0,1 0 0,-1 0 1,0 0-1,1 0 0,-1-1 0,1 1 0,0 0 0,-1 0 0,2 1 1,-1-1 7,0 0 1,0-1-1,-1 0 1,1 1-1,0-1 1,1 1-1,-1-1 0,0 0 1,0 0-1,0 0 1,1 1-1,-1-1 1,1 0-1,-1-1 1,0 1-1,1 0 1,3 1-1,1-1 15,0-1 0,0 0-1,0 0 1,0 0 0,0-1-1,0 0 1,0 0 0,0 0-1,0-1 1,-1 1 0,1-2-1,0 1 1,-1-1 0,7-3-1,-5 2 18,0-1 0,-1 1 0,1-1 1,-1 0-1,0-1 0,-1 1 0,1-1 0,-1 0 0,0-1 0,5-8 0,-8 11 6,0 0-1,-1 0 1,1 0-1,-1 0 1,0 0-1,0 0 1,0-1-1,-1 1 0,1 0 1,-1 0-1,0-1 1,0 1-1,-1 0 1,1 0-1,-1-1 1,0 1-1,0 0 1,0 0-1,-1 0 1,1 0-1,-1 0 1,0 1-1,0-1 1,0 0-1,-1 1 1,-4-6-1,-1 0 0,-1 0 0,0 1-1,-1-1 1,0 2 0,0 0 0,0 0-1,-21-10 1,25 14-21,-1 0-130,1 0 1,0 0 0,0 0-1,0-1 1,-10-9 0,15 12-60,0 0 0,0 0 0,0-1 1,0 1-1,0 0 0,1-1 0,-1 1 0,0-1 1,1 1-1,-1-1 0,1 1 0,-1-1 0,1 1 0,0-1 1,0 1-1,0-1 0,0 0 0,0 1 0,0-1 1,0 1-1,0-1 0,0 0 0,1 1 0,-1-1 0,1 1 1,-1-1-1,1 1 0,0-1 0,-1 1 0,1 0 1,1-2-1,6-8-1056</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9.111"/>
    </inkml:context>
    <inkml:brush xml:id="br0">
      <inkml:brushProperty name="width" value="0.05" units="cm"/>
      <inkml:brushProperty name="height" value="0.05" units="cm"/>
      <inkml:brushProperty name="color" value="#FF0066"/>
    </inkml:brush>
  </inkml:definitions>
  <inkml:trace contextRef="#ctx0" brushRef="#br0">0 0 14379,'0'2'372,"1"-1"0,-1 1-1,0-1 1,1 0 0,-1 1 0,1-1-1,-1 0 1,1 1 0,0-1 0,0 0-1,1 2 1,3 5 650,9 20 313,-2 0 1,-1 0 0,10 42-1,-11-22-536,7 68 0,-7-12-281,18 157-2353,-26-254 496,2-7-109,4-15-1256,-2 4 1454,12-16-282</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11.482"/>
    </inkml:context>
    <inkml:brush xml:id="br0">
      <inkml:brushProperty name="width" value="0.05" units="cm"/>
      <inkml:brushProperty name="height" value="0.05" units="cm"/>
      <inkml:brushProperty name="color" value="#FF0066"/>
    </inkml:brush>
  </inkml:definitions>
  <inkml:trace contextRef="#ctx0" brushRef="#br0">0 24 11154,'2'-2'3852,"6"-9"-1754,-6 9-1879,0 1 0,0 0 0,0 0 0,0 0 1,1 0-1,-1 0 0,0 1 0,0-1 0,1 1 0,-1-1 1,0 1-1,1 0 0,-1 0 0,0 0 0,1 0 0,-1 0 1,0 0-1,1 1 0,-1-1 0,0 1 0,5 1 1,5 3 535,1 1 1,19 12-1,-15-9 73,84 53 2131,-16-8-1492,41 26-433,-93-64-1433,-32-16-133,-2 0 43,0-1 1,0 1-1,0-1 1,0 1-1,0 0 1,0-1-1,0 1 1,0 0-1,0 0 1,0 0-1,0 0 1,0 0-1,0 0 1,0 0-1,-2 1 1,0 3-705</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9.542"/>
    </inkml:context>
    <inkml:brush xml:id="br0">
      <inkml:brushProperty name="width" value="0.05" units="cm"/>
      <inkml:brushProperty name="height" value="0.05" units="cm"/>
      <inkml:brushProperty name="color" value="#FF0066"/>
    </inkml:brush>
  </inkml:definitions>
  <inkml:trace contextRef="#ctx0" brushRef="#br0">14 119 14067,'0'9'625,"1"-1"0,-1 0 0,1 1 1,1-1-1,0 0 0,0 0 0,1 0 0,-1 0 0,9 14 0,-10-20-524,1 1-1,-1-1 1,1 1-1,0-1 1,0 0-1,0 0 1,0 1-1,1-2 1,-1 1-1,0 0 1,1 0 0,-1-1-1,1 1 1,0-1-1,0 0 1,-1 0-1,1 0 1,0 0-1,0 0 1,0-1-1,0 1 1,0-1-1,0 0 1,0 0-1,0 0 1,0 0-1,0 0 1,0-1-1,0 0 1,4-1-1,0 0 7,0-1-1,0 1 1,-1-2 0,1 1-1,-1-1 1,0 0-1,0 0 1,0 0-1,-1-1 1,0 0-1,1 0 1,-2-1 0,1 1-1,7-13 1,-10 14-61,0 1 1,0 0-1,-1-1 1,1 0-1,-1 1 1,0-1 0,0 0-1,0 1 1,0-1-1,-1 0 1,0 0-1,0 0 1,0 0 0,0 1-1,0-1 1,-1 0-1,0 0 1,0 0-1,0 1 1,0-1 0,0 0-1,-1 1 1,1-1-1,-1 1 1,0 0-1,0-1 1,-1 1-1,1 0 1,-5-4 0,1 1-71,-1 0 1,0 0-1,0 1 1,-1 0-1,0 0 0,1 1 1,-2 0-1,1 0 1,-12-3-1,13 5-341,1 0-1,-1 0 0,0 1 0,0 0 0,0 1 0,0 0 0,0 0 0,0 0 0,-1 1 1,2 0-1,-1 0 0,-11 4 0,4 1-1689,14-6 2029,0 1 1,0-1-1,0 0 0,0 0 1,0 0-1,0 0 0,0 0 1,0 0-1,0 0 1,0 1-1,0-1 0,0 0 1,0 0-1,0 0 0,0 0 1,0 0-1,0 0 1,0 0-1,0 0 0,0 1 1,0-1-1,1 0 0,-1 0 1,0 0-1,0 0 1,0 0-1,0 0 0,0 0 1,0 0-1,0 0 0,0 0 1,0 0-1,1 0 1,-1 0-1,0 0 0,0 0 1,0 0-1,0 0 0,0 0 1,0 0-1,0 0 1,1 0-1,-1 0 0,0 0 1,0 0-1,0 0 0,0 0 1,0 0-1,0 0 0,1 0 1</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49.979"/>
    </inkml:context>
    <inkml:brush xml:id="br0">
      <inkml:brushProperty name="width" value="0.05" units="cm"/>
      <inkml:brushProperty name="height" value="0.05" units="cm"/>
      <inkml:brushProperty name="color" value="#FF0066"/>
    </inkml:brush>
  </inkml:definitions>
  <inkml:trace contextRef="#ctx0" brushRef="#br0">166 21 10866,'-1'-2'449,"-1"1"0,0-1 0,0 0 0,0 1 0,0-1-1,0 1 1,0-1 0,-1 1 0,1 0 0,0 0 0,-1 0-1,1 0 1,-1 1 0,1-1 0,-1 1 0,-4-1 0,3 1-212,1 1 0,0-1 0,0 1 1,0 0-1,0 0 0,0 0 0,0 0 1,0 1-1,1-1 0,-1 1 0,0 0 1,1-1-1,-5 5 0,-1 2-7,1-1 0,0 1 1,0 0-1,1 1 0,0-1 1,1 1-1,-1 1 0,2-1 0,-7 17 1,9-19-167,0 0 1,0 0 0,0 0-1,1 0 1,0 0 0,0 0-1,1 1 1,0-1 0,0 0-1,0 1 1,1-1 0,1 0-1,-1 0 1,5 14 0,-3-17-53,-1 0-1,0 0 1,1-1 0,0 1 0,0 0 0,0-1 0,0 0 0,0 0 0,1 0-1,0 0 1,-1 0 0,1-1 0,0 1 0,0-1 0,1 0 0,-1-1 0,0 1-1,1-1 1,-1 1 0,0-1 0,1-1 0,0 1 0,4 0 0,3-1-68,0 0 0,0 0 0,-1-1 0,1 0 0,0-1 0,-1-1 0,23-7 0,-21 5-520,1 0 1,-1-2-1,-1 1 0,1-2 0,-1 0 1,0 0-1,-1-1 0,0 0 0,0-1 1,-1 0-1,0-1 0,-1 0 0,9-14 1,-3-1-866</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0.694"/>
    </inkml:context>
    <inkml:brush xml:id="br0">
      <inkml:brushProperty name="width" value="0.05" units="cm"/>
      <inkml:brushProperty name="height" value="0.05" units="cm"/>
      <inkml:brushProperty name="color" value="#FF0066"/>
    </inkml:brush>
  </inkml:definitions>
  <inkml:trace contextRef="#ctx0" brushRef="#br0">3 0 13435,'0'1'93,"0"-1"0,0 0 0,0 0 0,0 0-1,1 0 1,-1 0 0,0 0 0,0 0 0,0 1 0,0-1 0,0 0 0,0 0 0,0 0 0,1 0 0,-1 0-1,0 1 1,0-1 0,0 0 0,0 0 0,0 0 0,0 0 0,0 1 0,0-1 0,0 0 0,0 0 0,0 0 0,0 1-1,0-1 1,0 0 0,0 0 0,0 0 0,0 0 0,0 1 0,0-1 0,-1 0 0,1 0 0,0 0 0,0 0-1,0 0 1,0 1 0,0-1 0,0 0 0,0 0 0,0 0 0,-1 0 0,1 0 0,0 0 0,0 0 0,0 1-1,0-1 1,0 0 0,-1 0 0,1 0 0,0 0 0,0 0 0,0 0 0,0 0 0,-1 0 0,1 0 0,0 0-1,0 0 1,-1 0 0,18 13 1659,-13-11-1286,8 8 19,-1 1 1,0 0-1,0 0 1,-1 1-1,0 1 0,-1-1 1,-1 1-1,11 22 1,3 13 3,18 59-1,-11-25-250,-25-73-228,4 12 5,0 0 0,2-1 0,0 0 0,23 34 0,-32-53-15,0 1 1,1-1-1,-1 1 1,0-1-1,1 0 0,-1 0 1,1 0-1,-1 1 0,1-1 1,0-1-1,-1 1 0,1 0 1,0 0-1,2 0 0,-3-1-4,1 0-1,-1 0 1,0 0-1,0 0 1,0 0-1,0-1 1,0 1-1,0 0 1,0-1-1,0 1 1,0-1-1,0 1 1,0-1-1,0 1 1,0-1-1,-1 0 1,1 0-1,0 1 1,0-1 0,-1 0-1,1 0 1,0 0-1,-1 0 1,1 0-1,-1 0 1,1-1-1,4-7-62,-1 0-1,-1 0 1,1 0 0,2-18-1,5-43-260,-2 13 74,6-24 5,-15 86 248,1-1 0,0 1 0,0-1 0,0 0 0,1 0 0,-1 1 0,1-1 1,0 0-1,0 0 0,0-1 0,6 8 0,-6-8 11,0 0 0,0-1 0,0 1 0,0 0 0,0-1 0,1 1 0,0-1-1,-1 0 1,1 0 0,0 0 0,0 0 0,0-1 0,0 1 0,0-1 0,1 1 0,-1-1 0,0 0 0,1-1 0,6 2 0,-5-3 7,0 0 1,0 0-1,0 0 1,0-1-1,0 0 1,0 0-1,-1 0 1,1 0-1,-1-1 1,1 0-1,-1 0 1,0 0-1,0-1 1,0 1-1,-1-1 1,1 0-1,3-5 1,4-5 38,-1-2 0,0 1 1,11-26-1,-10 17-40,-6 38-35,-4-5 18,0-1 0,1 0-1,1 0 1,-1 0 0,1-1 0,1 1-1,-1-1 1,1 1 0,7 9-1,-9-14 4,0-1 0,0 1-1,1-1 1,-1 1 0,0-1 0,1 0-1,0 0 1,-1 0 0,1 0-1,0 0 1,0-1 0,0 1 0,0-1-1,0 0 1,0 1 0,0-2-1,1 1 1,-1 0 0,0-1 0,1 1-1,-1-1 1,0 0 0,1 0 0,-1 0-1,0-1 1,4 0 0,-5 1 5,0-1 0,0 1 0,0-1 1,0 0-1,-1 0 0,1 0 0,0 0 1,-1 0-1,1 0 0,-1 0 0,1 0 0,-1-1 1,1 1-1,-1 0 0,0-1 0,1 1 1,-1-1-1,1-2 0,-1 2 14,0-1 1,0 0-1,0 1 1,-1-1-1,1 0 1,-1 0-1,1 0 1,-1 0-1,0 0 1,0 1-1,-1-5 1,0 1 8,0 0 0,0 0 0,-1 0 0,0 1 0,0-1 0,0 0 0,-1 1 1,0 0-1,0-1 0,0 1 0,-5-5 0,2 5-211,0-1 0,0 2 0,0-1 1,0 1-1,-1 0 0,0 0 0,0 0 0,0 1 0,0 0 0,-1 1 1,1 0-1,-1 0 0,1 0 0,-1 1 0,0 0 0,1 1 1,-1-1-1,0 2 0,-15 1 0,10-2-3865,10-1 2795</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1.058"/>
    </inkml:context>
    <inkml:brush xml:id="br0">
      <inkml:brushProperty name="width" value="0.05" units="cm"/>
      <inkml:brushProperty name="height" value="0.05" units="cm"/>
      <inkml:brushProperty name="color" value="#FF0066"/>
    </inkml:brush>
  </inkml:definitions>
  <inkml:trace contextRef="#ctx0" brushRef="#br0">8 23 11154,'-5'-17'2381,"3"12"324,2 10 1178,3 4-2968,0 0 0,0 0 0,5 10 0,5 10 137,41 121 1643,34 86-1640,-62-181-1260,-23-50-24,0 0-1,0 1 0,1-1 0,0 0 0,0-1 0,0 1 1,6 4-1,-9-8 10,1 0 0,-1 0 0,0-1-1,0 1 1,0 0 0,0-1 0,1 1 0,-1-1 0,0 1 0,1-1 0,-1 0 0,0 1 0,1-1 0,-1 0 0,0 0 0,1 0 0,-1 0 0,1 0 0,-1-1 0,0 1 0,1 0 0,-1 0 0,0-1 0,0 1-1,1-1 1,-1 1 0,0-1 0,0 0 0,1 0 0,1-1 0,7-7-1568</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1.810"/>
    </inkml:context>
    <inkml:brush xml:id="br0">
      <inkml:brushProperty name="width" value="0.05" units="cm"/>
      <inkml:brushProperty name="height" value="0.05" units="cm"/>
      <inkml:brushProperty name="color" value="#FF0066"/>
    </inkml:brush>
  </inkml:definitions>
  <inkml:trace contextRef="#ctx0" brushRef="#br0">0 807 13483,'6'2'521,"-1"0"1,1-1 0,0 0-1,0 0 1,0 0-1,0-1 1,-1 0-1,1 0 1,0 0-1,0-1 1,0 0-1,0 0 1,-1 0 0,1-1-1,0 0 1,-1 0-1,1 0 1,8-6-1,-7 3-294,0 0-1,0 0 1,-1-1-1,0 1 1,0-1-1,0-1 1,-1 1-1,0-1 0,0 0 1,-1 0-1,1 0 1,4-14-1,-7 17-207,-1 0-1,0-1 0,0 1 0,-1 0 1,1-1-1,-1-6 0,0 10-23,0 0 0,0 0 0,-1-1 0,1 1 0,0 0 0,0-1-1,-1 1 1,1 0 0,-1 0 0,1-1 0,-2-1 0,1 3-3,1-1 0,-1 1 0,1-1 0,-1 1 0,1 0 0,-1-1 0,1 1 0,-1 0 0,0-1-1,1 1 1,-1 0 0,0 0 0,1-1 0,-1 1 0,1 0 0,-1 0 0,0 0 0,1 0 0,-1 0 0,0 0 0,1 0 0,-1 0 0,0 0 0,1 0 0,-2 1 0,0 0-17,0 0 0,0 0 1,0 0-1,0 1 0,0-1 1,0 1-1,0 0 0,1-1 1,-1 1-1,1 0 0,-1 0 1,1 0-1,-1 0 0,-1 4 1,-14 32-92,15-34 105,1-1 0,0 1 0,0 0 0,0 0 0,0-1 0,1 1 0,0 0 0,0 0 0,0 0 0,0 4 0,1-6 9,-1-1-1,0 0 0,1 1 0,0-1 1,-1 0-1,1 1 0,0-1 1,-1 0-1,1 0 0,0 0 0,0 1 1,0-1-1,0 0 0,0 0 0,0-1 1,0 1-1,1 0 0,-1 0 1,0 0-1,0-1 0,1 1 0,-1-1 1,0 1-1,1-1 0,-1 1 0,1-1 1,-1 0-1,1 0 0,-1 0 1,2 0-1,2 1 2,0-1 1,0-1-1,-1 1 1,1-1-1,0 0 1,0 0-1,-1 0 1,1-1-1,-1 1 1,1-1-1,-1 0 1,0 0-1,0-1 0,1 1 1,-2-1-1,1 0 1,0 0-1,4-5 1,5-6-1,-1-1 0,0-1 0,12-20 0,-7 10 11,3-4-5,-10 14-10,20-25-1,-29 39 21,0 1 0,1 0-1,-1-1 1,0 1-1,1 0 1,-1 0 0,1 0-1,-1 0 1,1 0-1,0 0 1,-1 1-1,1-1 1,0 0 0,-1 1-1,1-1 1,0 1-1,0 0 1,-1-1-1,4 1 1,-4 1-3,0-1-1,0 0 1,-1 1-1,1-1 0,0 0 1,0 1-1,0-1 1,0 1-1,0 0 1,-1-1-1,1 1 1,0 0-1,-1-1 1,1 1-1,0 0 1,-1 0-1,1 0 1,-1-1-1,1 1 1,-1 0-1,1 0 1,-1 0-1,0 0 1,1 0-1,-1 0 1,0 0-1,0 0 1,0 0-1,0 0 1,0 0-1,0 0 1,0 0-1,0 0 0,-1 2 1,0 6 0,-1 0 0,-1 0 0,1 0 0,-1 0 1,-1-1-1,0 1 0,0-1 0,-8 11 0,3-2-6,5-11-33,3-10-37,6-10-91,-3 11 131,0 0 1,0 0-1,1 0 0,-1 1 0,1-1 0,-1 1 0,1 0 1,0-1-1,3-1 0,32-16-29,-8 5 46,-13 4 17,-1 0 0,-1 0 0,0-2 1,0 0-1,16-20 0,-22 22 16,0 0 0,-1-1 0,-1 0 0,0 0 0,0-1 0,-1 0 0,-1 0-1,5-15 1,-4 5-5,-1 0-1,0 0 0,-2 0 1,-1 0-1,0-1 1,-2 1-1,-1-1 0,-1 1 1,-5-27-1,6 48-18,-27-108 43,28 110-41,0-1-1,0 1 1,0 0 0,0 0-1,0-1 1,0 1 0,0 0-1,0 0 1,0-1 0,0 1-1,-1 0 1,1 0 0,0-1-1,0 1 1,0 0 0,0 0-1,0 0 1,-1-1 0,1 1-1,0 0 1,0 0 0,0 0-1,-1-1 1,1 1 0,0 0-1,0 0 1,0 0 0,-1 0-1,1 0 1,0 0 0,0 0-1,-1 0 1,1-1 0,-3 5 70,2 5-24,0-1 0,0 1 1,1 0-1,1-1 0,-1 1 1,4 15-1,-2-11 23,2 13 187,2 0 0,1 0 0,14 36 0,40 72 491,-40-91-832,-17-32-587,-18-23-7126,2-2 6159</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2.193"/>
    </inkml:context>
    <inkml:brush xml:id="br0">
      <inkml:brushProperty name="width" value="0.05" units="cm"/>
      <inkml:brushProperty name="height" value="0.05" units="cm"/>
      <inkml:brushProperty name="color" value="#FF0066"/>
    </inkml:brush>
  </inkml:definitions>
  <inkml:trace contextRef="#ctx0" brushRef="#br0">1 129 10226,'0'3'5961,"12"-6"-3752,14-8-441,5-3-263,12-7-57,-3 1-168,-4 1-392,-2 1-255,-9 7-689,-8 0-425,-1 9-879,-3 1-704,-4 4-681,6 13 1297</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2:53.007"/>
    </inkml:context>
    <inkml:brush xml:id="br0">
      <inkml:brushProperty name="width" value="0.05" units="cm"/>
      <inkml:brushProperty name="height" value="0.05" units="cm"/>
      <inkml:brushProperty name="color" value="#FF0066"/>
    </inkml:brush>
  </inkml:definitions>
  <inkml:trace contextRef="#ctx0" brushRef="#br0">0 941 12059,'2'-1'749,"0"1"1,0-1-1,-1 0 1,1 0 0,0 0-1,-1 0 1,1 0-1,1-3 1,10-13 2651,7-24-1386,-14 26-1084,0 3-529,0 0-14,7-22 1,-13 32-372,1-1 0,0 0 0,0 0 0,-1 1 0,0-1 1,1 0-1,-1 0 0,0 1 0,0-1 0,-1 0 1,1 0-1,-1 0 0,1 1 0,-2-4 0,2 5-17,-1 0-1,1 0 1,0 1-1,-1-1 0,1 0 1,0 0-1,-1 1 0,1-1 1,-1 0-1,0 1 1,1-1-1,-1 0 0,1 1 1,-1-1-1,0 1 1,0-1-1,1 1 0,-1-1 1,0 1-1,0-1 1,1 1-1,-1 0 0,0 0 1,0-1-1,0 1 1,0 0-1,0 0 0,1 0 1,-1 0-1,0 0 1,0 0-1,0 0 0,0 0 1,0 0-1,1 1 0,-1-1 1,0 0-1,0 0 1,-1 1-1,-1 1-3,1-1 0,0 1 0,0-1 0,0 1 0,0 0 0,0 0 0,0 0 0,0 0 0,1 0 0,-1 0 0,-2 5 0,3-4 4,-1 0 0,1 1 0,0-1 0,0 1 0,0-1 0,1 1 0,-1-1 0,1 1 0,0 0 0,0-1 0,0 1 0,0-1 0,1 1 0,-1-1 0,2 5 0,-1-6 18,0 0 0,-1-1 0,1 1 0,0-1 0,0 1 0,0-1 1,0 1-1,0-1 0,0 1 0,0-1 0,1 0 0,-1 1 0,0-1 0,1 0 0,-1 0 0,1 0 0,-1 0 0,1 0 0,0-1 1,-1 1-1,1 0 0,0-1 0,-1 1 0,1-1 0,0 0 0,0 1 0,-1-1 0,1 0 0,0 0 0,0 0 0,0-1 0,1 1 0,8-2 88,0 0 0,0-1 0,0 0 0,-1-1 0,1 0 0,17-10-1,55-40 330,-21 11-165,-23 20 212,1 2 0,56-21 0,-84 37-266,-1-1 1,1 0 0,-1 0-1,-1-1 1,1-1 0,-1 0-1,-1 0 1,18-19 0,-11 8-16,-1-1 0,-1 0 1,17-35-1,-25 46-194,-6 9-7,0-1 0,0 1 0,0 0 0,1 0 0,-1 0 0,0 0 0,0 0 0,0 0 0,0 0 0,0 0 0,0 0 0,0 0 0,0 0 0,0 0 0,0 0 0,0 0 0,0 0 0,0 0 1,0 0-1,0 0 0,0 0 0,0 0 0,0 0 0,0 0 0,0 0 0,0 0 0,0 0 0,0 0 0,1 0 0,-1 0 0,0 0 0,0 0 0,0 0 0,0 0 0,0 0 0,0 0 0,0 0 0,0 0 0,0 0 0,0 0 0,0 0 1,0 0-1,0 0 0,0 0 0,0 0 0,0 0 0,0 0 0,0 0 0,0 0 0,1 0 0,-1 0 0,0 0 0,0 0 0,0 0 0,0 0 0,0 0 0,0 0 0,0 0 0,0 0 0,0 0 0,0 0 0,0 1 0,0-1 0,0 0 1,-1 16-2,-1-3 0,1 33-211,2 0 1,7 45-1,-6-85-211,1-13 234,1-12 45,35-163-528,-37 174 662,1 1 0,-1-1 1,2 1-1,-1 0 0,1 0 1,0 0-1,1 1 0,-1-1 0,1 1 1,0 0-1,1 0 0,0 1 0,0-1 1,0 1-1,0 1 0,12-7 1,-3 1-21,2 0 78,-1-1 1,1-1-1,-2 0 0,21-22 1,-32 30-39,0 0 1,-1-1 0,0 0-1,0 1 1,0-1 0,0 0-1,-1 0 1,0 0 0,0-1-1,-1 1 1,1-1 0,-1 1-1,0-1 1,0 1 0,-1-1-1,0 1 1,0-1 0,0 1-1,-1-1 1,-2-10 0,-1-3-111,-12-29 0,13 42 18,0 0 0,0 0 0,0 0 0,0 0-1,-1 1 1,0-1 0,-1 1 0,-4-6 0,9 11 70,-1 0 1,1 0 0,0-1 0,0 1-1,-1 0 1,1-1 0,0 1 0,-1 0-1,1 0 1,0 0 0,-1-1-1,1 1 1,0 0 0,-1 0 0,1 0-1,0 0 1,-1 0 0,1 0-1,0 0 1,-1 0 0,1 0 0,0 0-1,-1 0 1,1 0 0,-1 0-1,1 0 1,0 0 0,-1 0 0,1 0-1,0 0 1,-1 0 0,1 1-1,0-1 1,-1 0 0,1 0 0,0 0-1,-1 1 1,1-1 0,0 0 0,0 0-1,-1 1 1,1-1 0,0 0-1,0 0 1,-1 1 0,1-1 0,0 0-1,0 1 1,0-1 0,0 0-1,0 1 1,-1-1 0,1 1 0,0-1-1,0 0 1,0 1 0,0-1-1,0 0 1,0 1 0,0-1 0,0 1-1,-1 29-238,1-29 242,1 28 54,2 0 0,0 0 0,2 0 0,2 0-1,0-1 1,2 0 0,13 29 0,-17-47 34,0-1-1,0 0 1,0-1-1,1 0 1,1 0 0,0 0-1,0 0 1,0-1-1,1 0 1,0-1 0,0 0-1,0 0 1,1 0 0,0-1-1,0-1 1,1 0-1,-1 0 1,1 0 0,0-2-1,0 1 1,0-1-1,0 0 1,0-1 0,11 0-1,-10-1-278,0-1 0,0 0 1,-1-1-1,1 0 0,-1-1 0,1 0 0,-1 0 0,0-1 0,10-6 0,24-13-2893,0-2 1055</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2.582"/>
    </inkml:context>
    <inkml:brush xml:id="br0">
      <inkml:brushProperty name="width" value="0.05" units="cm"/>
      <inkml:brushProperty name="height" value="0.05" units="cm"/>
      <inkml:brushProperty name="color" value="#FF0066"/>
    </inkml:brush>
  </inkml:definitions>
  <inkml:trace contextRef="#ctx0" brushRef="#br0">167 0 7226,'-2'6'754,"-1"0"0,0 0 0,0 0 0,-5 6 0,6-8-6,0-1 0,1 1 1,-1 0-1,1 0 0,-1-1 0,1 1 1,1 0-1,-1 0 0,0 8 1,2 40 1072,1-5-900,-53 265 872,40-260-1801,3-14-12,-6 27-26,-8 98 0,15 230 182,7-391-133,-7 108 99,3-77 35,2 1 0,3 55 0,4-50 22,-3 1 0,-4 71-1,-2 3-119,1-16 22,-2-61-55,3-25-9,0 0 1,0 13-1,6 308 399,-2-306-173,2-1 1,1 1-1,8 26 1,-7-29-163,34 182 143,-22-107-130,2 6-29,9 32 86,-13-69-98,-4-17 6,27 75 0,-32-102 32,-1 0-1,0 0 0,2 35 1,-7-49-70,1 8 0,-2-15-1,0 1 0,0-1-1,0 0 1,1 0 0,-1 0 0,1 0 0,0 0 0,0 0 0,0 0-1,0 0 1,0 0 0,1 0 0,-1 0 0,4 4 0,-2-4 29,-1 1 0,1 0 0,-1 0 0,0 0 0,-1 0 0,1 0 0,-1 0 0,0 0 0,0 0 0,0 0 0,0 5 0,1 10 211,-1 21 0,-1-33-212,0-7-6,0 1 0,0-1 1,1 0-1,-1 1 0,0-1 0,0 1 0,0-1 1,0 0-1,1 1 0,-1-1 0,0 0 1,0 1-1,1-1 0,-1 0 0,0 0 1,1 1-1,-1-1 0,0 0 0,1 0 0,-1 1 1,1-1-1,0 0-27,-1 1-1,1-1 1,-1 0 0,1 1-1,-1-1 1,1 1 0,-1-1-1,1 0 1,-1 1 0,0-1-1,1 1 1,-1-1 0,0 1-1,1 0 1,-1-1 0,0 1-1,1-1 1,-1 1 0,0-1 0,0 1-1,0 0 1,0-1 0,0 2-1,-1-3-1054,0 0 443,-1 0 1,1 0 0,0-1-1,-1 1 1,1 0 0,0-1-1,0 1 1,0-1-1,-1-1 1,-1-6-1027</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3.582"/>
    </inkml:context>
    <inkml:brush xml:id="br0">
      <inkml:brushProperty name="width" value="0.05" units="cm"/>
      <inkml:brushProperty name="height" value="0.05" units="cm"/>
      <inkml:brushProperty name="color" value="#FF0066"/>
    </inkml:brush>
  </inkml:definitions>
  <inkml:trace contextRef="#ctx0" brushRef="#br0">1 164 8994,'1'-3'923,"1"-1"0,-1 0-1,1 1 1,4-7 0,-6 10-822,0-1 1,0 1-1,1 0 1,-1-1-1,0 1 0,0 0 1,1-1-1,-1 1 1,0 0-1,1-1 0,-1 1 1,0 0-1,1-1 1,-1 1-1,0 0 0,1 0 1,-1-1-1,1 1 1,-1 0-1,0 0 1,1 0-1,-1 0 0,1 0 1,-1 0-1,1 0 1,-1 0-1,1 0 0,-1 0 1,0 0-1,1 0 1,-1 0-1,1 0 0,-1 0 1,1 0-1,-1 0 1,0 0-1,1 0 0,-1 1 1,1-1-1,-1 0 1,0 0-1,1 1 0,-1-1 1,0 0-1,1 0 1,-1 1-1,0-1 1,1 1-1,-1-1 0,0 0 1,0 1-1,1-1 1,-1 0-1,0 1 0,0 0 1,6 7 256,0 0 1,0 0 0,1-1-1,0 0 1,0 0 0,9 6-1,-5-4-190,0 0 0,11 15 0,-12-13-83,-2 0 0,1 1 1,-2 0-1,8 16 1,-13-24-78,0 0 1,0-1-1,0 1 1,1-1 0,2 4-1,-5-7-7,1 1-1,-1-1 1,0 0-1,1 1 0,-1-1 1,0 1-1,1-1 1,-1 0-1,1 1 1,-1-1-1,0 0 1,1 0-1,-1 1 0,1-1 1,-1 0-1,1 0 1,-1 0-1,1 0 1,-1 1-1,1-1 1,-1 0-1,1 0 1,-1 0-1,1 0 0,-1 0 1,1 0-1,-1 0 1,1 0-1,-1-1 1,1 1-1,-1 0 1,1 0-1,-1 0 1,1 0-1,-1-1 0,1 1 1,-1 0-1,0-1 1,1 1-1,-1 0 1,1-1-1,-1 1 1,0 0-1,1-1 0,-1 1 1,0-1-1,0 1 1,1 0-1,-1-1 1,0 1-1,0-1 1,1 1-1,-1-1 1,17-43 16,-15 36-12,1 0-1,0 0 0,0 1 1,0 0-1,1-1 1,0 1-1,1 1 0,8-11 1,-8 11 0,0 0 0,0-1 0,-1 1 0,0-1 0,0 0 0,0 0 0,4-13 0,-3 6 17,-1-1 0,-1 1 0,3-18 0,-6 29 34,0 0-1,0 1 1,0-1 0,0 0 0,0 0-1,-1 0 1,1 1 0,-1-1 0,1 0 0,-1 1-1,0-1 1,0 1 0,-1-1 0,1 1-1,0-1 1,-1 1 0,1 0 0,-1 0-1,0 0 1,0 0 0,0 0 0,0 0-1,0 0 1,0 0 0,-1 1 0,1-1 0,0 1-1,-1 0 1,1 0 0,-1 0 0,1 0-1,-1 0 1,-3 0 0,2-1-10,-1 1 0,0 0 0,0 1 0,0-1 0,0 1 0,1 0 0,-1 0 0,0 1 0,0-1 0,0 1 0,0 0 0,1 1 0,-1-1 0,1 1 0,-1 0 0,1 0 0,-1 0 0,-4 3 0,2 1-148,1 0-1,-1 0 1,1 1 0,0 0 0,0 0 0,1 0-1,0 1 1,1-1 0,-1 1 0,-3 10 0,8-17 131,0-1 0,0 0 1,0 0-1,0 1 1,0-1-1,0 0 1,0 0-1,-1 1 0,1-1 1,0 0-1,0 1 1,1-1-1,-1 0 1,0 0-1,0 1 0,0-1 1,0 0-1,0 0 1,0 1-1,0-1 1,0 0-1,0 0 0,0 1 1,1-1-1,-1 0 1,0 0-1,0 0 1,0 1-1,1-1 0,8 1 123</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4.760"/>
    </inkml:context>
    <inkml:brush xml:id="br0">
      <inkml:brushProperty name="width" value="0.05" units="cm"/>
      <inkml:brushProperty name="height" value="0.05" units="cm"/>
      <inkml:brushProperty name="color" value="#FF0066"/>
    </inkml:brush>
  </inkml:definitions>
  <inkml:trace contextRef="#ctx0" brushRef="#br0">124 147 8914,'-17'-35'1344,"4"9"1369,-28-43 1,40 68-2579,1 0 0,-1 0 0,0 0 1,0 0-1,1 0 0,-1 0 0,0 0 1,0 0-1,0 0 0,-1 0 0,1 1 1,0-1-1,0 0 0,0 1 1,0-1-1,-1 1 0,1-1 0,0 1 1,0 0-1,-1-1 0,1 1 0,-3 0 1,3 0-33,0 1 1,0-1 0,0 1 0,-1 0 0,1-1-1,0 1 1,0 0 0,0 0 0,0 0 0,0 0 0,1 0-1,-1 0 1,0 0 0,0 0 0,1 0 0,-1 0-1,0 0 1,1 0 0,-1 1 0,1-1 0,0 0 0,-1 0-1,1 3 1,-2 6 161,0 0 0,1 0 0,0 0 0,1 0 0,0 0 0,2 14 0,14 63 817,-7-53-777,1 0 0,1-1 1,3 0-1,20 38 0,80 116 664,-72-123-487,66 133 0,-103-186-550,-1 0-1,0 0 1,0 1-1,-1 0 1,-1-1-1,0 1 1,0 0 0,-1 23-1,-1-33-48,0-1-1,0 0 1,0 0 0,0 1 0,0-1-1,-1 0 1,1 0 0,0 1-1,-1-1 1,1 0 0,-1 0-1,0 0 1,1 0 0,-1 0-1,0 0 1,0 0 0,1 0-1,-1 0 1,0 0 0,0 0-1,0 0 1,0 0 0,0-1-1,0 1 1,0 0 0,0-1-1,-1 1 1,1-1 0,-2 1-1,-1 0-117,-1-1-1,0 1 1,1-1-1,-1 0 1,0-1-1,1 1 1,-6-2-1,-27-6-214</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12.005"/>
    </inkml:context>
    <inkml:brush xml:id="br0">
      <inkml:brushProperty name="width" value="0.05" units="cm"/>
      <inkml:brushProperty name="height" value="0.05" units="cm"/>
      <inkml:brushProperty name="color" value="#FF0066"/>
    </inkml:brush>
  </inkml:definitions>
  <inkml:trace contextRef="#ctx0" brushRef="#br0">16 643 10370,'-1'0'142,"1"1"0,0-1 0,-1 0-1,1 0 1,0 0 0,-1 1 0,1-1 0,0 0 0,-1 0-1,1 0 1,-1 0 0,1 0 0,0 0 0,-1 0-1,1 0 1,0 0 0,-1 0 0,1 0 0,-1 0-1,1 0 1,0 0 0,-1 0 0,1 0 0,-1 0-1,1 0 1,0 0 0,-1 0 0,1-1 0,0 1 0,-1 0-1,1 0 1,0-1 0,-1 1 0,1 0 0,0 0-1,0-1 1,-1 1 0,1 0 0,0-1 0,0 1-1,-1 0 1,1-1 0,0 1 0,0 0 0,0-1 0,0 1-1,0-1 1,0 1 0,-1 0 0,1-1 0,0 1-1,0 0 1,0-1 0,0 1 0,0-1 0,0 1-1,1-1 1,3-31 1887,-2 23-1272,8-48 1593,25-76 0,29-52-189,-22 66-942,-38 108-1155,-1-1 0,0 1 1,0-1-1,-1 1 0,-1-1 0,1-14 0,-4 22-363,0 9-971,-1 9-2207,11-3 1786</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5.147"/>
    </inkml:context>
    <inkml:brush xml:id="br0">
      <inkml:brushProperty name="width" value="0.05" units="cm"/>
      <inkml:brushProperty name="height" value="0.05" units="cm"/>
      <inkml:brushProperty name="color" value="#FF0066"/>
    </inkml:brush>
  </inkml:definitions>
  <inkml:trace contextRef="#ctx0" brushRef="#br0">1 311 16283,'1'-4'1489,"5"-11"1015,10-4-271,10-9-841,7-2-424,5-3-568,3-1-344,-1 1-768,1 3-328,-1 1-1296,1 1-361,-14 1 1441</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6.011"/>
    </inkml:context>
    <inkml:brush xml:id="br0">
      <inkml:brushProperty name="width" value="0.05" units="cm"/>
      <inkml:brushProperty name="height" value="0.05" units="cm"/>
      <inkml:brushProperty name="color" value="#FF0066"/>
    </inkml:brush>
  </inkml:definitions>
  <inkml:trace contextRef="#ctx0" brushRef="#br0">25 959 11506,'10'-15'767,"-1"-1"-1,0 0 0,-1 0 1,-1-1-1,7-25 0,16-89 1571,-27 116-2123,9-47 740,5-97 0,-16 122-879,-2 0 0,-1 1 0,-2-1 0,-8-38 0,-18-36-57,23 89-8,-1 0 0,-22-39 0,28 58 11,-1-1 0,1 0 0,-1 1 0,0-1 0,-5-4 0,7 7-7,1 1-1,-1 0 1,1-1 0,0 1 0,-1-1-1,0 1 1,1 0 0,-1-1 0,1 1 0,-1 0-1,1 0 1,-1-1 0,0 1 0,1 0-1,-1 0 1,1 0 0,-1 0 0,0 0 0,1 0-1,-1 0 1,0 0 0,1 0 0,-1 0-1,1 0 1,-1 0 0,0 1 0,1-1 0,-1 0-1,1 0 1,-1 1 0,0-1 0,1 0-1,-1 1 1,1-1 0,-1 0 0,1 1 0,-1-1-1,1 1 1,0-1 0,-1 1 0,1-1-1,0 1 1,-1-1 0,1 1 0,0-1 0,-1 2-1,0 0 37,0 1 1,0-1-1,1 1 0,-1-1 0,1 1 0,-1-1 1,1 1-1,0-1 0,0 1 0,0-1 0,1 4 0,7 32 325,-5-22-197,35 190 1167,-26-156-1163,35 146 420,-44-188-578,3 15 71,11 24 1,-15-41-68,1-1 1,0 1 0,0-1 0,0 0 0,1 1-1,0-1 1,0-1 0,0 1 0,7 5-1,-10-9-14,0 0 0,1 0 0,-1 0 0,0 0 0,1 0 0,-1 0 0,1-1 0,-1 1 0,1-1 0,0 1 0,-1-1 0,1 1 0,-1-1 0,1 0 0,0 0 0,-1 0 0,1 0 0,-1 0 0,1 0 0,0 0 0,-1-1 0,1 1 0,-1-1 0,1 1 0,0-1 0,-1 1 0,0-1 0,1 0 0,-1 0 0,1 0 0,-1 0 0,0 0 0,0 0 0,3-2 0,2-4 45,-1 0 1,1-1 0,-1 1-1,0-1 1,3-8 0,-5 11-42,11-24 150,-1 0-1,16-51 1,-23 60-92,-1-1 1,-1 1-1,-1-1 1,-1 0-1,-1-25 1,-1 43-63,0 1 1,-1-1-1,1 0 1,-1 0-1,0 0 1,1 0-1,-3-3 1,3 6-11,0-1 1,0 1-1,0 0 0,-1 0 1,1-1-1,0 1 0,0 0 1,0 0-1,0-1 0,-1 1 1,1 0-1,0 0 0,0 0 1,-1-1-1,1 1 0,0 0 0,0 0 1,-1 0-1,1 0 0,0 0 1,-1 0-1,1-1 0,0 1 1,0 0-1,-1 0 0,1 0 1,0 0-1,-1 0 0,0 1 4,0-1-1,1 1 1,-1-1 0,0 0-1,1 1 1,-1 0-1,0-1 1,1 1-1,-1-1 1,1 1-1,-1 0 1,0-1 0,1 1-1,0 0 1,-1 1-1,-1 1 13,0 1 0,1-1-1,0 1 1,0 0 0,0-1 0,0 1-1,1 0 1,-1 0 0,1-1 0,0 1-1,0 0 1,1 0 0,-1 0-1,2 5 1,1 5 32,1 0 0,8 18 0,-9-23-39,2 1 0,-1-1 0,1 0 0,0 0 0,1-1 0,0 1 0,11 10 0,-15-17-11,0 1 0,0-1 0,1 0 0,-1 0 0,1-1 0,0 1 0,0-1 0,-1 1 0,1-1 0,0 0 0,0 0 0,0 0 0,0 0 0,0-1 0,1 1 0,-1-1 0,0 0 0,0 0 0,0 0 0,0 0 0,0 0 0,1-1 0,-1 1 0,0-1 0,0 0 0,0 0 0,0 0 0,4-3 0,-1 1 0,0-1 0,0 0 1,0-1-1,0 1 1,-1-1-1,0-1 0,0 1 1,0 0-1,-1-1 0,1 0 1,-2 0-1,1-1 1,3-6-1,-1-1 5,-1 0 0,0 0 0,-1 0 0,-1 0 0,3-24-1,-5 30-2,-1-1-1,-1 1 0,0-1 0,0 1 0,-1 0 0,0-1 1,-4-10-1,6 18-3,0 1 1,0 0-1,0-1 0,0 1 1,0 0-1,0-1 1,0 1-1,0 0 1,-1-1-1,1 1 0,0 0 1,0 0-1,0-1 1,0 1-1,0 0 1,-1-1-1,1 1 1,0 0-1,0 0 0,-1 0 1,1-1-1,0 1 1,0 0-1,-1 0 1,1 0-1,0 0 0,-1-1 1,1 1-1,0 0 1,-1 0-1,1 0 1,0 0-1,-1 0 0,1 0 1,0 0 0,-1 1-1,1-1 1,0 0-1,0 1 1,0-1-1,0 0 1,-1 1-1,1-1 1,0 0-1,0 1 1,0-1-1,0 0 1,0 1 0,0-1-1,0 0 1,0 1-1,0-1 1,0 0-1,0 1 1,0-1-1,0 0 1,0 1-1,0-1 1,0 1 0,1-1-1,1 6-2,1 0-1,0 0 1,1 0-1,-1-1 1,1 1-1,0-1 1,0 0 0,1 0-1,0-1 1,0 1-1,0-1 1,0 0-1,1-1 1,-1 1 0,1-1-1,7 3 1,-11-5 2,1 0 1,-1 0-1,1-1 1,0 1-1,-1-1 0,1 1 1,-1-1-1,1 0 1,0 0-1,0 0 1,-1 0-1,1-1 1,-1 1-1,1-1 0,0 0 1,2-1-1,-2 1 2,1-1 0,-1 0 0,0 0 0,0 0 0,-1 0 0,1-1 0,0 1 0,-1-1 0,1 0 0,2-4 0,2-4 2,-1 0-1,-1-1 1,0 1-1,0-1 1,4-22-1,0-8 29,6-61 0,-16 86 57,0 14-2,3 9-37,2 4-48,-1 0 0,2 0-1,0-1 1,0 1 0,0-1 0,1 0 0,1 0 0,-1-1 0,2 0 0,-1 0 0,11 8-1,-16-14 1,1 0 0,-1-1-1,0 1 1,0-1-1,1 1 1,-1-1-1,1 0 1,-1 0-1,1 0 1,0-1-1,-1 1 1,1 0-1,0-1 1,-1 0-1,1 0 1,3 0 0,-4 0-13,0 0 0,0-1 0,-1 1 0,1-1 0,0 0 0,-1 0 1,1 0-1,-1 0 0,1 0 0,-1 0 0,1 0 0,-1 0 0,0 0 1,0 0-1,1-1 0,-1 1 0,0-1 0,0 1 0,0-1 1,-1 1-1,1-1 0,0 0 0,0 1 0,-1-1 0,1-2 0,3-9-928,-2 0 0,0-1-1,0 1 1,-1 0 0,-1-1-1,0 1 1,-4-27-1,-1 17-820</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6.383"/>
    </inkml:context>
    <inkml:brush xml:id="br0">
      <inkml:brushProperty name="width" value="0.05" units="cm"/>
      <inkml:brushProperty name="height" value="0.05" units="cm"/>
      <inkml:brushProperty name="color" value="#FF0066"/>
    </inkml:brush>
  </inkml:definitions>
  <inkml:trace contextRef="#ctx0" brushRef="#br0">16 4 13635,'-11'-2'1336,"8"1"721,2 1-713,7 0-776,3 1-376,2-1-472,4 0-424,1 0-824,3 3 791</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6.756"/>
    </inkml:context>
    <inkml:brush xml:id="br0">
      <inkml:brushProperty name="width" value="0.05" units="cm"/>
      <inkml:brushProperty name="height" value="0.05" units="cm"/>
      <inkml:brushProperty name="color" value="#FF0066"/>
    </inkml:brush>
  </inkml:definitions>
  <inkml:trace contextRef="#ctx0" brushRef="#br0">83 271 13443,'-2'0'428,"0"0"-1,0 0 1,0 0 0,1 1 0,-1-1-1,0 1 1,0-1 0,1 1 0,-1 0-1,0-1 1,1 1 0,-1 0 0,1 0-1,-3 2 1,1 0-165,1-1 1,-1 1-1,1 0 1,0-1-1,0 1 0,1 0 1,-3 4-1,-1 5-209,1 0 0,1-1 0,-4 18 0,6-23 247,-5 22-139,-3 51-1,8-71-153,1 0-1,0-1 1,1 1-1,-1 0 1,2 0-1,-1 0 0,1-1 1,0 1-1,1-1 1,-1 1-1,7 9 1,-8-15-5,0 0 0,1 0 0,-1 0 0,1 0-1,-1 0 1,1-1 0,0 1 0,0-1 0,0 1 0,0-1 0,0 0 0,0 0 0,0 1 0,0-1 0,0-1 0,0 1 0,1 0 0,-1-1 0,0 1 0,1-1 0,-1 1 0,0-1 0,1 0 0,-1 0 0,1 0 0,-1-1 0,0 1 0,1-1 0,-1 1 0,0-1 0,0 1 0,1-1 0,-1 0 0,4-2 0,1-1 13,-1 0 0,1 0 0,-1-1 0,0 0 1,0 0-1,0 0 0,0-1 0,-1 1 0,7-11 0,-5 4 33,0-1 1,-1 0-1,0 0 1,-1 0-1,-1-1 1,0 1-1,0-1 0,-2 0 1,0 0-1,0-1 1,-1 1-1,-2-20 1,-2-9 114,-3 0 1,-18-76-1,-11-1-32,33 117-87,1-1-1,-1 1 0,0 0 1,0 0-1,-3-4 1,5 7-35,0 0 1,0-1-1,-1 1 1,1 0-1,0 0 1,0 0-1,0-1 1,0 1-1,-1 0 1,1 0-1,0 0 1,0 0-1,0 0 1,-1 0-1,1-1 1,0 1-1,0 0 1,-1 0-1,1 0 1,0 0-1,0 0 1,-1 0-1,1 0 1,0 0-1,0 0 1,-1 0-1,1 0 1,0 0-1,0 0 1,-1 0 0,1 1 12,-1 0 1,1-1 0,-1 1-1,1 0 1,0-1-1,-1 1 1,1 0 0,0 0-1,0-1 1,0 1 0,0 0-1,-1 0 1,1-1 0,0 1-1,0 2 1,1 11 110,0 1 0,1 0-1,6 24 1,-3-13-29,6 25 371,17 53-1,-23-88-229,2 1 0,0-1 0,1 0 1,1 0-1,0-1 0,22 28 0,-26-38-126,0 0 0,0 0 0,0 0 0,0-1-1,1 0 1,-1 0 0,1-1 0,0 1 0,0-1 0,13 4 0,-15-6-50,1 0 0,-1 0 0,1 0 0,0-1 0,0 0 1,0 0-1,-1 0 0,1 0 0,0-1 0,0 0 0,-1 0 1,1 0-1,0 0 0,-1-1 0,0 0 0,8-3 0,-6 1-103,1 1 0,-1-1 0,0-1-1,0 1 1,-1-1 0,1 0-1,-1 0 1,0-1 0,0 0 0,-1 0-1,0 0 1,0 0 0,0 0 0,-1-1-1,0 0 1,0 0 0,3-12 0,-5 12-430,0 3-442,0 0-1,0 0 1,0 0 0,0 0-1,2-4 1,3-6-1574</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08.345"/>
    </inkml:context>
    <inkml:brush xml:id="br0">
      <inkml:brushProperty name="width" value="0.05" units="cm"/>
      <inkml:brushProperty name="height" value="0.05" units="cm"/>
      <inkml:brushProperty name="color" value="#FF0066"/>
    </inkml:brush>
  </inkml:definitions>
  <inkml:trace contextRef="#ctx0" brushRef="#br0">10 1838 9730,'-8'-29'2119,"7"20"-328,6 21 14,33 134 533,-23-83-1829,22 107 376,-29-124-616,2 82 0,-25 196-140,14-317-135,1 0-20,-1-1 0,1 1 0,0 0 0,1-1 0,0 1 1,0-1-1,0 1 0,3 7 0,-3-11-8,0-1-1,1 0 1,-1 1-1,0-1 1,1 0-1,-1 0 1,1 0 0,0 0-1,-1 0 1,1-1-1,0 1 1,0-1-1,0 1 1,0-1-1,1 1 1,-1-1 0,0 0-1,1 0 1,-1 0-1,1 0 1,-1-1-1,0 1 1,1-1-1,4 1 1,3 0-161,0-1-1,0-1 1,0 1 0,0-1-1,12-4 1,49-15-221,-25 6 362,46-7 201,125-11 0,-40 8 171,6-12 18,114-16 211,-134 35-393,231-35-73,-190 10 77,156-31 527,41 36-394,-353 34-227,78-7 123,-63 3-106,-1 3 0,72 5 0,-124 0-32,0 0-1,0 1 1,0 0-1,16 7 1,-20-7-24,-1 0-1,0 1 1,0 0 0,0 0-1,0 0 1,-1 1 0,1 0-1,-1-1 1,6 8 0,-10-10-24,1 0 1,0 0-1,-1 0 0,1 0 1,0-1-1,0 1 1,0 0-1,-1 0 0,1-1 1,0 1-1,0 0 0,0-1 1,0 1-1,0-1 1,0 0-1,1 1 0,-1-1 1,0 0-1,0 1 1,2-1-1,-2-1 0,1 1 0,-1-1 0,1 1 0,-1-1 0,1 0 0,-1 1 0,0-1 1,0 0-1,1 0 0,-1 0 0,0 0 0,0 0 0,0 0 0,1-2 0,2-2 1,0 0 0,0 0 0,-1-1 0,0 1-1,0 0 1,0-1 0,0 0 0,-1 0 0,0 0 0,-1 0 0,1 0 0,0-8-1,-1 4-2,-1 0-1,-1 0 1,1 0-1,-1 0 1,-1 0-1,-5-19 0,-2-1 12,1 0 0,2 0-1,-3-40 1,8-194 35,19-1 42,-1 25-29,-13 54 154,-7 1 1,-35-243-1,35 407-185,-64-358 670,63 363-246,-11-23 1,1 3-321,13 35-159,1 0-58,0 1 1,0-1-1,-1 1 0,1-1 0,0 1 0,0-1 0,0 1 0,0-1 0,0 1 0,0-1 0,-1 0 0,1 1 0,1-1 0,-1 1 0,0-1 1,0 1-1,0-1 0,0 1 0,0-1 0,0 1 0,1-2 0,3 1-736</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0.014"/>
    </inkml:context>
    <inkml:brush xml:id="br0">
      <inkml:brushProperty name="width" value="0.05" units="cm"/>
      <inkml:brushProperty name="height" value="0.05" units="cm"/>
      <inkml:brushProperty name="color" value="#FF0066"/>
    </inkml:brush>
  </inkml:definitions>
  <inkml:trace contextRef="#ctx0" brushRef="#br0">27 1 11114,'0'0'51,"-19"1"2341,19-1-2341,0 0 0,0 0 1,-1 0-1,1 0 0,0 0 1,-1 0-1,1 0 0,0 0 1,0 0-1,-1 0 0,1 0 1,0 0-1,0 0 0,-1 0 1,1 0-1,0 1 0,0-1 1,-1 0-1,1 0 0,0 0 1,0 0-1,-1 1 0,1-1 1,0 0-1,0 0 0,0 0 1,0 1-1,-1-1 0,1 0 1,0 0-1,0 1 0,0-1 1,0 0-1,0 0 0,0 1 1,0-1-1,0 0 0,0 0 1,0 1-1,0-1 0,0 0 1,0 1-1,0-1 0,0 0 1,0 0-1,0 1 0,0-1 1,0 0-1,0 0 0,0 1 1,0-1-1,0 0 0,0 0 1,1 1-1,-1-1 1,0 0-1,0 1 0,2 0 108,-1 0 0,0 0 0,0 0-1,1-1 1,-1 1 0,0 0 0,1 0-1,-1-1 1,1 1 0,-1-1 0,3 1 0,10 4 605,-11-3-642,0 0-1,0 0 1,-1 1 0,1-1-1,-1 1 1,1-1 0,-1 1 0,0 0-1,0 0 1,2 3 0,15 36 615,-9-17-368,3 3-137,2-1 1,1 0 0,1-2-1,1 0 1,1-1 0,1 0 0,1-2-1,1 0 1,1-2 0,29 20-1,-31-25-41,2-1-1,0-1 1,0-2-1,1 0 1,0-1-1,1-2 1,1 0-1,-1-2 1,1 0-1,0-2 0,0-1 1,32 0-1,-20-5 170,-1-2 0,0-1 0,0-2 0,-1-1-1,44-17 1,171-78 1676,29-30-216,-271 129-1797,-5 2-17,1 0 1,0 0-1,0 0 1,0 0-1,0 1 1,7-1-1,-11 1-18,0 1 0,-1 0 0,1 0 0,0 0 0,-1 0 0,1 0 0,0 1 0,-1-1 0,1 0 0,-1 0 0,1 0 0,0 1 0,-1-1 0,1 0 0,-1 0 0,1 1 0,0-1 0,-1 1 0,1-1 0,-1 0 0,1 1 0,-1-1 0,0 1 0,1-1 0,-1 1 0,1-1 0,-1 1 0,0 0 0,0-1 0,1 1 0,-1-1 0,0 1 0,0 0 0,0-1 0,1 1 0,-1-1 0,0 1 0,0 0 0,0-1 0,0 1 0,0 0 0,0-1 0,-1 2 0,1 4-372,-1 1 0,0-1 1,-3 11-1,2-9-194,-4 28-2171,7 6 841</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2.872"/>
    </inkml:context>
    <inkml:brush xml:id="br0">
      <inkml:brushProperty name="width" value="0.05" units="cm"/>
      <inkml:brushProperty name="height" value="0.05" units="cm"/>
      <inkml:brushProperty name="color" value="#FF0066"/>
    </inkml:brush>
  </inkml:definitions>
  <inkml:trace contextRef="#ctx0" brushRef="#br0">0 153 11747,'0'-8'441,"3"-40"3694,-3 44-3691,1 1 0,0-1 0,0 0 0,0 0 0,0 1 0,1-1 0,-1 1 0,1-1 0,0 1 0,2-4 0,-3 6-375,-1 1 0,0-1 0,1 1 0,-1 0 0,0-1 0,0 1 0,1-1 0,-1 1 0,1 0 0,-1-1 0,0 1 0,1 0 0,-1-1 0,1 1-1,-1 0 1,1 0 0,-1 0 0,1-1 0,-1 1 0,1 0 0,-1 0 0,1 0 0,-1 0 0,1 0 0,-1 0 0,1 0 0,0 0 0,0 0-20,0 1-1,-1-1 1,1 1 0,0-1 0,-1 1 0,1 0-1,-1-1 1,1 1 0,-1 0 0,0-1 0,1 1 0,-1 0-1,0-1 1,1 1 0,-1 0 0,0 1 0,2 5 70,-1-1 1,1 1 0,-1 9 0,-4 58 218,1-51-178,1 1 1,4 41-1,-2-58-129,0-1 1,0 0-1,1 0 1,-1 0-1,2 0 0,-1 0 1,0 0-1,1-1 1,0 1-1,1-1 0,-1 0 1,1 0-1,0 0 0,0 0 1,6 5-1,-7-8-26,0 1 0,1-1-1,-1 0 1,1 0 0,0 0 0,-1-1 0,1 1-1,0-1 1,0 0 0,0 0 0,0 0-1,0 0 1,0-1 0,0 1 0,1-1-1,-1 0 1,0-1 0,0 1 0,0-1 0,8-2-1,-5 1-11,0-1-1,0 0 1,0 0 0,0 0-1,0-1 1,-1 0-1,0-1 1,1 0 0,-2 0-1,9-8 1,17-22-273,16-17-438,-44 49 654,0 0-1,0 1 0,0 0 0,0 0 0,7-4 0,-9 6 58,-1 0-1,1-1 0,0 1 0,0 0 1,-1-1-1,1 1 0,0 0 0,0 0 0,-1 0 1,1 0-1,0 0 0,0 0 0,0 0 0,-1 0 1,1 0-1,0 0 0,0 0 0,0 0 1,-1 1-1,1-1 0,0 0 0,0 0 0,-1 1 1,1-1-1,0 1 0,-1-1 0,1 1 1,0-1-1,-1 1 0,1-1 0,-1 1 0,1-1 1,0 2-1,10 20 34,-10-19-17,1 0 1,-1 0 0,1 0 0,-1 0 0,1 0-1,0 0 1,0-1 0,0 1 0,0-1-1,1 1 1,-1-1 0,1 0 0,0 0 0,-1 0-1,1 0 1,4 2 0,-3-2-6,1 0 1,-1-1-1,1 1 1,0-1-1,0 0 1,0-1-1,0 1 1,0-1-1,0 0 1,0 0-1,0 0 1,0-1-1,-1 0 0,1 0 1,0 0-1,0 0 1,0-1-1,-1 0 1,1 0-1,-1 0 1,0 0-1,1-1 1,-1 0-1,5-4 1,-3 1 0,0 1 0,-1-1 0,0 0 1,0 0-1,0-1 0,-1 1 0,0-1 1,0 0-1,-1 0 0,0 0 1,0-1-1,0 1 0,-1-1 0,2-14 1,6-96 456,-10 117-431,0-1 0,0 1 0,0 0 0,0 0 0,0-1 0,1 1 0,-1 0 0,0 0 0,1 0 0,-1-1-1,1 1 1,-1 0 0,1 0 0,0 0 0,-1 0 0,1 0 0,0 0 0,0 0 0,0 0 0,0 0 0,2-1 0,0 1 29,0-1 0,0 1 1,0 0-1,0 0 1,0 1-1,7-2 0,8-1-9,3-2 18,3-1 127,-1 1 1,30-2 0,-52 7-185,1 0 0,0 0 1,-1 1-1,1-1 0,-1 0 1,1 1-1,-1-1 0,1 1 0,-1-1 1,1 1-1,-1 0 0,0-1 1,1 1-1,-1 0 0,0 0 1,1 0-1,-1 0 0,0 0 0,0 0 1,0 1-1,0-1 0,0 0 1,0 1-1,-1-1 0,1 0 1,0 1-1,-1-1 0,1 1 0,0-1 1,-1 1-1,0-1 0,1 2 1,1 7 20,-1 0 0,0-1 0,0 1 1,-1 9-1,0-12-13,-1 19 18,0-17-45,1 1 1,0 0 0,0-1-1,1 1 1,3 11 0,-4-20-26,0-1 1,0 1-1,0-1 0,0 0 1,0 1-1,0-1 1,1 1-1,-1-1 0,0 1 1,0-1-1,0 1 1,1-1-1,-1 1 0,0-1 1,1 0-1,-1 1 0,0-1 1,1 0-1,-1 1 1,0-1-1,1 0 0,-1 1 1,1-1-1,-1 0 1,0 0-1,1 1 0,-1-1 1,1 0-1,-1 0 0,1 0 1,-1 0-1,1 0 1,-1 1-1,1-1 0,-1 0 1,1 0-1,-1 0 1,1-1-1,-1 1 0,1 0 1,-1 0-1,1 0 1,-1 0-1,1 0 0,-1 0 1,1-1-1,-1 1 0,0 0 1,1 0-1,-1-1 1,1 1-1,-1 0 0,0-1 1,1 1-1,-1 0 1,1-2-1,2 0-467,-1-1 0,1 0 1,-1 0-1,1 0 0,-1 0 0,2-6 1,5-12-1957,0-1 789</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3.257"/>
    </inkml:context>
    <inkml:brush xml:id="br0">
      <inkml:brushProperty name="width" value="0.05" units="cm"/>
      <inkml:brushProperty name="height" value="0.05" units="cm"/>
      <inkml:brushProperty name="color" value="#FF0066"/>
    </inkml:brush>
  </inkml:definitions>
  <inkml:trace contextRef="#ctx0" brushRef="#br0">8 1 13043,'-4'6'912,"0"0"472,6-1-1048,3-2-328,12-3-48,5 3-56</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3.604"/>
    </inkml:context>
    <inkml:brush xml:id="br0">
      <inkml:brushProperty name="width" value="0.05" units="cm"/>
      <inkml:brushProperty name="height" value="0.05" units="cm"/>
      <inkml:brushProperty name="color" value="#FF0066"/>
    </inkml:brush>
  </inkml:definitions>
  <inkml:trace contextRef="#ctx0" brushRef="#br0">105 343 14531,'-14'15'457,"-4"4"847,-19 25 0,32-38-1089,1 0 0,0 1 0,0 0 0,1-1 0,-1 1 0,2 1 0,-1-1 0,-2 12 0,5-18-206,-1 1 0,1-1 0,0 0 0,-1 0 0,1 1 0,0-1 0,0 0 0,0 1 0,0-1 0,1 0 0,-1 1 0,0-1 0,0 0 1,1 0-1,-1 1 0,1-1 0,-1 0 0,1 0 0,-1 0 0,1 1 0,0-1 0,0 0 0,-1 0 0,1 0 0,0 0 0,0 0 0,0-1 0,0 1 0,0 0 0,0 0 0,0-1 0,1 1 0,-1 0 0,0-1 1,0 1-1,0-1 0,1 0 0,-1 1 0,2-1 0,1 0-20,0 1 1,-1-1 0,1 0-1,0-1 1,0 1-1,0-1 1,0 1 0,0-1-1,-1 0 1,1-1-1,0 1 1,3-3 0,-2 1-20,0 0 1,1-1-1,-2 1 1,1-1-1,0-1 1,-1 1-1,0-1 1,7-8 0,0-4-39,11-25 0,-13 26 66,1-4 42,-1-1 0,-1 0 0,-1 0 0,8-42 0,3-90 725,-17 143-661,1-39 339,-2 46-357,0-1 0,0 1 1,-1-1-1,1 1 1,-1 0-1,0-1 0,0 1 1,0 0-1,-1 0 0,-2-7 1,3 10-64,1 0 1,0-1-1,-1 1 0,1 0 1,0 0-1,-1-1 1,1 1-1,0 0 1,-1-1-1,1 1 0,-1 0 1,1 0-1,0 0 1,-1 0-1,1 0 1,-1-1-1,1 1 1,-1 0-1,1 0 0,-1 0 1,1 0-1,-1 0 1,1 0-1,0 0 1,-1 0-1,1 0 0,-1 1 1,1-1-1,-1 0 1,1 0-1,0 0 1,-2 1-1,1 0 26,0-1 0,0 1 0,0 0 0,0 0 0,0 0 0,-1 0 0,2 0 0,-1 0 0,-2 2 0,0 4 92,-1 0 0,1 0 0,1 0 0,-1 1 0,-2 12 0,-4 43 326,7-46-346,1 1-1,0 0 1,3 21 0,-1-31-99,0-1 0,1 0 1,0 1-1,0-1 0,0 0 1,1 0-1,0 0 0,1 0 1,-1 0-1,6 6 0,-2-4-15,0-1 0,1 1 0,0-2-1,0 1 1,1-1 0,0-1-1,0 1 1,0-1 0,1-1 0,0 0-1,0 0 1,18 5 0,-20-8-5,0 0 1,-1-1 0,1 1-1,0-1 1,0-1 0,0 0 0,0 0-1,0-1 1,0 1 0,0-2-1,0 1 1,-1-1 0,1 0 0,0-1-1,-1 0 1,0 0 0,0-1-1,9-5 1,-7 3 22,-2 0-1,1-1 1,0 1-1,-1-2 1,-1 1-1,9-11 1,-12 12 24,1 1 1,-1-1-1,0 1 1,0-1-1,-1 0 1,0 0-1,0 0 1,0 0-1,-1 0 1,2-12-1,-3 17-38,0 1 0,0-1 1,0 0-1,0 0 0,0 0 0,0 1 0,0-1 0,0 0 0,0 0 0,-1 1 0,1-1 0,0 0 1,0 0-1,-1 1 0,1-1 0,0 0 0,-1 1 0,1-1 0,-2-1 0,2 2-4,-1 0 1,1 0-1,-1 0 0,1-1 0,-1 1 0,1 0 1,-1 0-1,1 0 0,-1 0 0,1 0 0,-1 0 1,1 0-1,-1 0 0,1 0 0,-1 0 1,1 0-1,-1 0 0,1 1 0,-1-1 0,1 0 1,-2 1-1,-1 0 5,0 1 0,0 0 1,0 0-1,1 0 0,-1 1 0,0-1 1,-3 5-1,1 0-113,-1 1-1,1-1 1,0 1-1,1 1 1,0-1 0,0 1-1,1-1 1,-3 13-1,5-14-240,-1 0-1,1 0 0,0 0 0,1 0 1,0 0-1,0 0 0,1 0 1,-1 0-1,2 0 0,-1 0 1,5 12-1,14 22-1131</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4.003"/>
    </inkml:context>
    <inkml:brush xml:id="br0">
      <inkml:brushProperty name="width" value="0.05" units="cm"/>
      <inkml:brushProperty name="height" value="0.05" units="cm"/>
      <inkml:brushProperty name="color" value="#FF0066"/>
    </inkml:brush>
  </inkml:definitions>
  <inkml:trace contextRef="#ctx0" brushRef="#br0">16 25 11274,'-14'-25'8128,"13"30"-6363,1 9-196,0-14-1477,2 33 1063,2-1 1,1 0 0,17 58 0,-11-48-1247,9 61 1,-20-98-39,2 23-752,-2-26 635,0 0 0,0-1 0,0 1 1,0 0-1,-1 0 0,1 0 0,0-1 0,-1 1 1,0 0-1,1 0 0,-3 2 0,3-3 126,0-1 0,-1 0 0,1 0 0,0 1 0,0-1 0,-1 0 0,1 0 0,0 0 0,-1 0 0,1 1 0,0-1 0,-1 0 0,1 0 0,0 0 0,-1 0 0,1 0 0,-1 0 0,1 0 0,0 0 0,-1 0 0,1 0 0,0 0 0,-1 0 0,1 0 0,0 0 0,-1 0 0,1-1 0,0 1 0,-1 0 0,1 0 0,0 0-1,-1 0 1,1-1 0,0 1 0,-1 0 0,1 0 0,0-1 0,0 1 0,-1 0 0,1-1 0,-7-10-1353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3:39.961"/>
    </inkml:context>
    <inkml:brush xml:id="br0">
      <inkml:brushProperty name="width" value="0.05" units="cm"/>
      <inkml:brushProperty name="height" value="0.05" units="cm"/>
      <inkml:brushProperty name="color" value="#FF0066"/>
    </inkml:brush>
  </inkml:definitions>
  <inkml:trace contextRef="#ctx0" brushRef="#br0">205 943 2505,'3'0'303,"0"1"0,1-1 0,-1 1 0,0 0 0,0 0 0,1 0 0,-1 0 0,0 0 1,0 1-1,0 0 0,0-1 0,-1 1 0,1 0 0,0 0 0,-1 1 0,1-1 0,-1 0 1,0 1-1,0 0 0,3 4 0,-4-7-238,0 1 1,0 0-1,0 0 0,0-1 1,0 1-1,0-1 0,0 1 1,0-1-1,0 0 0,0 1 1,0-1-1,1 0 0,-1 0 1,0 1-1,0-1 0,0 0 1,0 0-1,1 0 0,-1-1 1,0 1-1,1 0 0,25-8 109,-22 6-140,14-6 34,0 1 0,1 0 0,34-6-1,74-5 0,56-9 206,-106 12-71,0 3 0,0 4 1,103 3-1,-3 12-143,113 2-18,-221-9-16,294 10 310,27 9 147,-156-9-438,-234-10-44,178 6-8,-127-7 16,74-10-1,227-44 5,-138 24-3,225-64-1,-275 35-12,-35 10-1,-116 46 5,0 0-1,0-2 1,-1 0 0,0 0-1,0-1 1,0-1 0,13-9-1,-25 16 1,-1 0-1,1 1 0,0-1 0,0 0 0,-1 1 0,1-1 0,-1 0 1,1 0-1,-1 0 0,1 0 0,-1 1 0,1-1 0,-1 0 1,0 0-1,1 0 0,-1 0 0,0 0 0,0 0 0,0 0 0,1 0 1,-1 0-1,0 0 0,-1 0 0,1 0 0,0 0 0,0 0 1,0 0-1,0 0 0,-1 0 0,1 0 0,-1 0 0,1 0 0,0 0 1,-1 0-1,0 1 0,1-1 0,-2-1 0,-3-4 0,0 1 0,0 0 1,-1 0-1,-8-6 0,-3-2 7,-36-33 9,-2 3 0,-2 3 0,-2 1 0,-1 4 0,-1 2 0,-2 3 0,-2 2-1,-73-20 1,71 30-9,0 2 0,-132-11 0,-142 12 10,329 15-16,-187-1-10,-156-6-23,128-12-9,-318-12-97,513 31 139,-607-1 53,330 3-38,221 3-9,-128 25 0,169-19-10,0 1 0,0 3 1,-69 32-1,106-42 2,1 0-1,0 0 1,1 1-1,-1 0 1,-12 11-1,18-13 3,0-1 0,-1 1 0,1 0 0,1 0 0,-1 0 0,0 1 0,1-1 0,0 1 0,0-1-1,0 1 1,1 0 0,0 0 0,-2 7 0,1 7 4,-2 1-1,0-1 0,-1 0 1,-1 0-1,-1 0 1,-1-1-1,0 0 0,-22 33 1,14-24 2,1 1 0,2 1 1,-16 43-1,26-64-5,1 0 0,0 0 0,0 0 0,1 1-1,-1 12 1,2-16 1,0-1 0,0 0-1,1 0 1,-1 0-1,1 0 1,0 0 0,1 0-1,-1 0 1,1 0 0,0-1-1,-1 1 1,2 0-1,2 3 1,0 0 16,0 0 1,1-1-1,-1 0 0,1 0 0,1 0 0,-1-1 1,1 0-1,0 0 0,0 0 0,1-1 1,-1 0-1,1-1 0,0 0 0,0 0 1,0-1-1,0 0 0,15 2 0,9-1-121,-1-3-1,1 0 1,34-6-1,-57 6 45,47-5-113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1.185"/>
    </inkml:context>
    <inkml:brush xml:id="br0">
      <inkml:brushProperty name="width" value="0.05" units="cm"/>
      <inkml:brushProperty name="height" value="0.05" units="cm"/>
      <inkml:brushProperty name="color" value="#FF0066"/>
    </inkml:brush>
  </inkml:definitions>
  <inkml:trace contextRef="#ctx0" brushRef="#br0">1203 0 10234,'-10'7'1041,"1"-1"0,1 2-1,-1-1 1,-11 15 0,9-12-488,-1 0-1,0 0 1,0-1 0,-1-1-1,-23 12 1,12-7-155,-59 34 473,-141 88-91,71-23-488,-143 91 80,73-74-932,219-127 198,-1 1 0,1-1-1,-1 0 1,0 0 0,0 0 0,0 0-1,-5 0 1,10-2 307,0 0 0,-1 0 0,1 0 0,0 0-1,0 0 1,0 0 0,0 0 0,-1 0 0,1 0 0,0 0-1,0 0 1,0 0 0,0 0 0,0 0 0,-1 0 0,1 0-1,0 0 1,0 0 0,0 0 0,0 0 0,0 0 0,0 0-1,-1 0 1,1-1 0,0 1 0,0 0 0,0 0 0,0 0-1,0 0 1,0 0 0,0 0 0,0 0 0,-1-1 0,1 1-1,0 0 1,0 0 0,0 0 0,0 0 0,0 0 0,0-1 0,0 1-1,0 0 1,0 0 0,0 0 0,0 0 0,0-1 0,0 1-1,0 0 1,0 0 0,0 0 0,0 0 0,0 0 0,0-1-1,1 1 1,6-1-821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17.895"/>
    </inkml:context>
    <inkml:brush xml:id="br0">
      <inkml:brushProperty name="width" value="0.05" units="cm"/>
      <inkml:brushProperty name="height" value="0.05" units="cm"/>
      <inkml:brushProperty name="color" value="#FF0066"/>
    </inkml:brush>
  </inkml:definitions>
  <inkml:trace contextRef="#ctx0" brushRef="#br0">1 58 10362,'11'-2'4773,"38"-8"-3308,167-6 2766,-86 9-2795,517-16 2363,56 53 1434,-639-26-4473,-22 0-512,77-3 0,-99-7-3154,-9 2 1927,10-3-301</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4.407"/>
    </inkml:context>
    <inkml:brush xml:id="br0">
      <inkml:brushProperty name="width" value="0.05" units="cm"/>
      <inkml:brushProperty name="height" value="0.05" units="cm"/>
      <inkml:brushProperty name="color" value="#FF0066"/>
    </inkml:brush>
  </inkml:definitions>
  <inkml:trace contextRef="#ctx0" brushRef="#br0">1 267 15155,'1'-8'1801,"12"-6"751,19-7-231,4-6-273,15-3-648,-4-2-191,6-1-593,-4 5-208,-6 2-336,-5 6-296,-10 7-704,-4 5-441,-5 5-1351,-3 0-185,-7 15 1481</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4.807"/>
    </inkml:context>
    <inkml:brush xml:id="br0">
      <inkml:brushProperty name="width" value="0.05" units="cm"/>
      <inkml:brushProperty name="height" value="0.05" units="cm"/>
      <inkml:brushProperty name="color" value="#FF0066"/>
    </inkml:brush>
  </inkml:definitions>
  <inkml:trace contextRef="#ctx0" brushRef="#br0">1 155 14795,'11'-3'974,"-1"1"0,1-2 0,0 1 0,-1-1 0,0-1 0,16-9 0,-12 5-123,-1 0 0,0 0-1,21-23 1,-32 30-806,0 0 0,0-1-1,0 1 1,-1-1 0,1 1 0,-1-1-1,0 0 1,0 0 0,0 0 0,0 1 0,0-1-1,0 0 1,-1-3 0,1 5-47,-1 0 0,0 0 0,0 1 0,-1-1 0,1 0 0,0 0 0,0 0 0,0 1 0,0-1 0,-1 0 0,1 0 0,0 1 0,-1-1 0,1 0 0,-1 0 0,1 1 0,0-1 0,-1 1 0,0-1 0,0 0 0,0 0-15,0 0-1,-1 1 1,1-1-1,0 1 0,0 0 1,0-1-1,-1 1 1,1 0-1,0 0 1,-1 0-1,1 0 1,0 0-1,0 0 1,-1 0-1,1 0 1,0 0-1,-2 1 0,-3 1-43,1 0 0,-1 0-1,1 1 1,0-1 0,0 1-1,0 0 1,0 1-1,0-1 1,1 1 0,0 0-1,-6 6 1,2-1 33,1 0 1,0 0-1,1 0 0,-11 21 1,15-24 45,-1-1 0,1 1 1,0 0-1,1 1 1,-1-1-1,1 0 0,1 0 1,-1 0-1,1 12 1,1-15 1,-1 0 0,0 0 0,1-1 0,0 1 0,0 0 1,-1 0-1,2 0 0,-1-1 0,0 1 0,1 0 1,-1-1-1,1 1 0,0-1 0,-1 0 0,1 1 0,0-1 1,1 0-1,-1 0 0,0 0 0,1-1 0,-1 1 1,4 1-1,1 0 15,0 0 0,0 0 0,1-1 1,-1 0-1,1-1 0,0 0 0,-1 0 1,1 0-1,0-1 0,-1 0 0,1-1 1,0 0-1,-1 0 0,13-4 0,-11 3-394,0-1 0,0-1 0,-1 0 0,17-9-1,-19 8-651,1 0-1,-1 0 1,0 0-1,0-1 1,9-11-1,-4 5-443</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5.181"/>
    </inkml:context>
    <inkml:brush xml:id="br0">
      <inkml:brushProperty name="width" value="0.05" units="cm"/>
      <inkml:brushProperty name="height" value="0.05" units="cm"/>
      <inkml:brushProperty name="color" value="#FF0066"/>
    </inkml:brush>
  </inkml:definitions>
  <inkml:trace contextRef="#ctx0" brushRef="#br0">1 109 14459,'4'3'1193,"1"1"0,-1-1-1,0 1 1,0 0 0,5 7 0,-5-7-704,-2 1-1,1-1 1,0 1 0,-1-1 0,3 10 0,-3-10-442,-1 0 0,-1-1 0,1 1 1,0 0-1,-1 0 0,0 0 0,0 0 0,0 0 1,0 0-1,-1 0 0,1-1 0,-1 1 0,0 0 0,0 0 1,-1-1-1,1 1 0,-1 0 0,-2 4 0,23-41-260,-9 7 95,-4 9 44,1 1-1,9-16 0,-14 28 71,0 1 0,0 0 0,0 0 1,1 0-1,-1 0 0,1 0 0,-1 1 0,1-1 0,0 1 0,0-1 0,0 1 1,0 0-1,1 0 0,-1 1 0,5-3 0,-6 4 18,-1-1 0,1 1 0,-1-1 0,1 1 0,0 0 0,0 0 0,-1 0 0,1 0 0,0 0 0,-1 0 0,1 0 0,0 0 0,0 1 0,-1-1 0,1 0 0,-1 1 0,1 0 0,0-1 0,-1 1 0,3 1 0,-3 0 8,1-1 0,-1 1 0,0-1 0,1 1 0,-1 0 0,0 0 0,0-1 0,0 1 1,0 0-1,-1 0 0,1 0 0,0 0 0,-1 0 0,1 3 0,0 3 19,-1 0 0,0-1 0,0 1 0,-1 0 0,0-1-1,0 1 1,-4 14 0,-4-2 16,9-19-45,0-2 0,6-12 7,2-2-10,0 1 0,2-1 0,-1 1 0,18-19 0,-3 8 5,31-26-1,-49 46 20,-1 1-1,1 0 1,-1 0-1,1 0 1,13-5-1,-18 8-8,0 1 1,1-1-1,-1 1 0,1 0 0,-1-1 0,0 1 1,1 0-1,-1 0 0,1 0 0,-1 0 1,0 0-1,1 0 0,-1 0 0,1 1 0,-1-1 1,0 0-1,1 1 0,-1-1 0,0 1 1,1 0-1,-1-1 0,0 1 0,0 0 0,0 0 1,1-1-1,-1 1 0,0 0 0,0 0 1,0 1-1,-1-1 0,1 0 0,0 0 0,0 0 1,-1 0-1,2 2 0,0 4 88,1-1 0,-1 0 0,0 1 1,-1-1-1,2 14 0,-2-13-45,-1-1 1,2 1-1,-1-1 0,1 0 1,0 1-1,3 5 0,-4-10-80,0-1 0,-1 0 0,1 1-1,0-1 1,0 0 0,0 0-1,1 0 1,-1 0 0,0 0 0,0 0-1,1 0 1,-1 0 0,0 0-1,1-1 1,-1 1 0,1-1 0,-1 1-1,1-1 1,2 1 0,2 0-457,0-1 0,0 0 1,12-1-1,8 0-1997,0 6 1008</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6.117"/>
    </inkml:context>
    <inkml:brush xml:id="br0">
      <inkml:brushProperty name="width" value="0.05" units="cm"/>
      <inkml:brushProperty name="height" value="0.05" units="cm"/>
      <inkml:brushProperty name="color" value="#FF0066"/>
    </inkml:brush>
  </inkml:definitions>
  <inkml:trace contextRef="#ctx0" brushRef="#br0">1 277 11907,'11'-15'2360,"0"-1"1,14-28-1,-21 37-1721,8-10 1724,-6 15-841,-5 2-1474,-1 1 1,0-1-1,1 0 1,-1 0-1,0 1 0,1-1 1,-1 0-1,0 1 1,1-1-1,-1 1 1,0-1-1,0 0 1,0 1-1,1-1 1,-1 1-1,0-1 1,0 1-1,0-1 1,0 1-1,27 113 1838,7 26-1431,-25-111-281,1 0 0,24 47 1,-32-73-165,-1-1 1,1 1 0,-1 0 0,1-1 0,0 0 0,0 1 0,0-1 0,5 3 0,-7-4-10,1-1 1,0 1 0,0-1-1,-1 0 1,1 1 0,0-1-1,0 0 1,0 0 0,0 1-1,-1-1 1,1 0 0,0 0-1,0 0 1,0 0 0,0 0-1,0 0 1,-1 0 0,1 0-1,0-1 1,0 1-1,0 0 1,0 0 0,-1-1-1,1 1 1,0-1 0,0 1-1,-1-1 1,1 1 0,0-1-1,-1 1 1,1-1 0,0 1-1,-1-1 1,1 0 0,3-4 4,-1 1 0,0-1 1,-1 1-1,1-1 0,-1 0 1,0 0-1,0 0 1,0-1-1,-1 1 0,0 0 1,0-1-1,0-8 1,0-7 3,0 0 0,-4-20 0,-13-63 6,-2-21-23,18 113 12,-1-1 1,2 0-1,0 1 1,0-1 0,1 1-1,1 0 1,7-22-1,-8 28 35,1 1 0,0-1-1,0 1 1,0 0 0,1 0-1,0 0 1,0 0-1,0 1 1,1-1 0,-1 1-1,1 0 1,0 0 0,0 1-1,7-4 1,-9 5 17,1 0 0,0 1 0,0-1 0,0 1 0,0 0 0,0 0-1,0 0 1,0 0 0,0 1 0,0 0 0,0 0 0,0 0 0,0 0 0,1 0 0,-1 1 0,0 0 0,0 0 0,0 0 0,0 0-1,-1 1 1,7 2 0,-9-3-35,1 1 0,0-1 0,0 0 1,-1 1-1,1-1 0,-1 1 0,0-1 0,1 1 0,-1 0 0,0-1 0,0 1 0,0 0 0,0 0 0,0 0 0,0 0 0,-1 0 0,1 0 0,0 0 0,-1 0 0,0 0 0,0 0 1,1 0-1,-1 0 0,0 1 0,-1-1 0,1 0 0,-1 2 0,0 3-9,-1 0 0,0-1 0,0 1 0,-1-1 0,1 1 0,-2-1 0,-3 7 0,-49 61-48,39-54-428,2 1 0,-27 44-1,35-51-57,0 0 0,2 1-1,-1 0 1,2 0-1,-5 24 1,5 2 227</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6.702"/>
    </inkml:context>
    <inkml:brush xml:id="br0">
      <inkml:brushProperty name="width" value="0.05" units="cm"/>
      <inkml:brushProperty name="height" value="0.05" units="cm"/>
      <inkml:brushProperty name="color" value="#FF0066"/>
    </inkml:brush>
  </inkml:definitions>
  <inkml:trace contextRef="#ctx0" brushRef="#br0">1 216 16756,'23'289'6328,"-22"-280"-6212,4 36 448,-4-41-513,0 0 1,0-1-1,0 1 0,0-1 0,0 0 0,1 1 0,-1-1 1,1 0-1,4 5 0,-6-7-48,0-1 1,0 0 0,0 0-1,1 1 1,-1-1 0,0 0-1,0 0 1,1 1 0,-1-1-1,0 0 1,0 0 0,1 0-1,-1 1 1,0-1 0,1 0-1,-1 0 1,0 0-1,1 0 1,-1 0 0,0 0-1,1 0 1,-1 0 0,0 0-1,1 0 1,-1 0 0,0 0-1,1 0 1,-1 0 0,0 0-1,1 0 1,-1 0-1,0 0 1,1 0 0,-1 0-1,1-1 1,-1 1 2,1-1 0,0 0 0,-1 0-1,1 0 1,0 0 0,-1 0 0,1 0 0,-1 0 0,1 0 0,-1 0 0,1-1-1,4-29 127,4-158 607,-7 117-305,15-112-1,-16 175-371,1-1 0,1 1 0,-1 0 0,2-1 0,7-15 0,-9 22-71,0 0-1,-1 0 1,1 1-1,0-1 1,1 1-1,-1-1 1,0 1-1,1 0 1,-1 0-1,1 0 1,0 0 0,-1 1-1,1-1 1,0 1-1,0-1 1,0 1-1,0 0 1,0 0-1,1 1 1,4-2-1,-1 2-301,-1-1 0,0 1 0,1 0 0,-1 1 0,1 0 0,-1 0 1,0 0-1,1 1 0,-1-1 0,0 2 0,0-1 0,0 1 0,0 0 0,-1 0 0,1 0 0,6 6 0,2 8 374</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7.355"/>
    </inkml:context>
    <inkml:brush xml:id="br0">
      <inkml:brushProperty name="width" value="0.05" units="cm"/>
      <inkml:brushProperty name="height" value="0.05" units="cm"/>
      <inkml:brushProperty name="color" value="#FF0066"/>
    </inkml:brush>
  </inkml:definitions>
  <inkml:trace contextRef="#ctx0" brushRef="#br0">174 182 10186,'0'-1'441,"-1"0"-1,0 1 1,0-1 0,0 1-1,1-1 1,-1 0 0,0 1-1,0 0 1,0-1-1,0 1 1,0-1 0,0 1-1,0 0 1,0 0 0,0 0-1,0-1 1,-1 1-1,0 0-105,1 1-1,-1-1 0,0 0 1,1 1-1,-1-1 0,1 1 0,-1-1 1,1 1-1,-4 1 0,-1 3-55,0-1-1,1 1 0,-11 11 1,10-10 317,-9 9-251,1 1 0,-19 26 0,28-34-315,0 1 0,0-1 0,1 1-1,0 0 1,1 0 0,0 0 0,-4 19 0,7-27-28,-1 0-1,1 1 1,0-1 0,0 1-1,0-1 1,0 1 0,0-1 0,1 1-1,-1-1 1,0 0 0,1 1-1,-1-1 1,1 1 0,-1-1-1,1 0 1,0 1 0,-1-1 0,1 0-1,0 0 1,0 0 0,0 0-1,0 0 1,1 2 0,0-3-4,-1 1 1,0 0-1,0-1 1,0 0-1,1 1 0,-1-1 1,0 1-1,1-1 1,-1 0-1,0 0 1,1 0-1,-1 0 0,0 0 1,1 0-1,-1 0 1,0 0-1,1-1 1,-1 1-1,0 0 1,0-1-1,1 1 0,-1-1 1,0 0-1,0 1 1,0-1-1,2-1 1,3-2-29,1-1 0,-1-1 0,-1 1 0,1-1 0,-1 0 0,0 0 0,5-8 0,28-54-104,-21 35 115,-5 11 43,-5 8-11,1 0 0,1 0 1,0 1-1,12-14 0,-17 24 95,0-1-1,-1 1 0,1 0 0,1 0 1,-1 0-1,0 0 0,1 1 0,-1 0 1,1-1-1,0 2 0,-1-1 0,1 1 1,0-1-1,0 1 0,0 1 0,0-1 1,7 1-1,-6 0-13,-1 0 0,1 1 0,0-1 0,-1 1 1,0 1-1,1-1 0,-1 1 0,0 0 0,0 0 0,5 3 0,-8-4-89,0 0 0,0 1 1,0-1-1,0 0 0,-1 1 0,1-1 0,-1 1 0,1 0 0,-1-1 0,0 1 0,1 0 0,-1 0 0,0 0 0,0 0 1,0 0-1,-1 0 0,1 0 0,0 0 0,-1 0 0,1 0 0,-1 0 0,0 1 0,0-1 0,0 0 0,0 0 0,0 0 0,-1 4 0,-13 31 20,13-34-36,4-9-6,3-5 3,9-18 2,33-45 0,-39 62 18,1-1 1,1 2-1,0-1 0,0 2 0,21-16 0,-28 23 14,0 1-1,0 0 1,0-1-1,1 1 1,-1 1-1,0-1 0,1 1 1,-1-1-1,1 1 1,0 1-1,6-2 1,-8 2 0,-1 1 0,1-1 1,-1 0-1,1 1 1,-1-1-1,0 1 1,1 0-1,-1 0 1,0 0-1,0 0 1,0 0-1,1 0 1,-1 1-1,-1-1 0,1 1 1,0 0-1,0-1 1,0 1-1,-1 0 1,1 0-1,-1 0 1,1 0-1,0 3 1,1 2 21,0-1 1,-1 1-1,0-1 1,0 1-1,1 7 1,-2-5-190,1-1 1,0 0-1,5 9 1,-7-16 27,0 0 0,1-1 1,-1 1-1,0-1 0,1 1 0,-1-1 1,1 1-1,-1-1 0,1 1 1,-1-1-1,1 0 0,0 1 0,-1-1 1,1 0-1,-1 1 0,1-1 0,0 0 1,-1 0-1,1 0 0,0 1 0,-1-1 1,1 0-1,0 0 0,-1 0 0,1 0 1,0 0-1,-1 0 0,1 0 1,0-1-1,-1 1 0,1 0 0,0 0 1,-1 0-1,1-1 0,0 1 0,28-16-2312,-18 10 3269,19-8-587</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18.125"/>
    </inkml:context>
    <inkml:brush xml:id="br0">
      <inkml:brushProperty name="width" value="0.05" units="cm"/>
      <inkml:brushProperty name="height" value="0.05" units="cm"/>
      <inkml:brushProperty name="color" value="#FF0066"/>
    </inkml:brush>
  </inkml:definitions>
  <inkml:trace contextRef="#ctx0" brushRef="#br0">154 285 12987,'-5'3'762,"0"0"-1,1 1 1,-1-1 0,1 1 0,0 0 0,0 0-1,-6 7 1,-23 36 1085,18-24-980,-2 1-237,-14 20 216,29-40-778,0 1 0,-1-1-1,1 1 1,1-1 0,-1 1 0,1 0-1,-2 10 1,3-13-61,0-1-1,0 1 0,0-1 1,1 1-1,-1 0 1,0-1-1,1 1 1,-1-1-1,1 1 1,0-1-1,-1 1 1,1-1-1,0 0 1,0 1-1,0-1 1,0 0-1,0 1 0,0-1 1,0 0-1,1 0 1,-1 0-1,0 0 1,1 0-1,-1 0 1,1-1-1,-1 1 1,0 0-1,3 0 1,5 2 4,0 0 1,1 0-1,14 1 1,-15-2 31,33 4 130,-22-4 89,-1 1 0,0 1 0,34 12 0,-48-14-189,-1 0-1,1 0 1,-1 1 0,0-1 0,1 1 0,-1 0 0,-1 0-1,1 0 1,0 1 0,-1-1 0,1 1 0,-1 0 0,0 0 0,-1 0-1,1 0 1,-1 1 0,1-1 0,-1 1 0,-1-1 0,2 6-1,-1 0-49,0 0 0,-1 1-1,0-1 1,-1 0 0,-1 1 0,1-1-1,-1 1 1,-1-1 0,0 0-1,-1 0 1,0 0 0,0 0-1,-1 0 1,0-1 0,-6 10-1,-1-1-92,0 0 0,-1 0 0,-1-1 0,-1-1 0,0 0 0,-21 18-1,26-26-49,0-1-1,-1 1 0,0-1 0,-13 6 0,22-12 96,0-1 0,1 0 0,-1 1 0,0-1 0,0 0 0,-1 1 0,1-1 0,0 0 1,0 0-1,0 0 0,0 0 0,0 0 0,0 0 0,0 0 0,0 0 0,0 0 0,0-1 0,0 1 0,0 0 0,0-1 0,0 1 0,0 0 0,0-1 0,0 0 0,0 1 0,0-1 0,1 1 0,-1-1 0,0 0 0,0 0 0,1 1 0,-1-1 0,0 0 0,1 0 0,-1 0 0,1 0 0,-1 0 0,1 0 0,-1 0 0,1 0 0,0 0 1,0 0-1,-1-1 0,-1-6-97,1 0 0,0 0 0,0 0 0,0-11 1,1 18 101,0-21-89,2 0 0,0 0 1,1 0-1,1 1 0,1-1 0,16-40 0,-7 29 141,2 0 0,2 1 0,29-44-1,-19 37 336,-3-2 1,-1-1-1,18-46 0,-33 66-231,0-1 1,-2 0-1,-1-1 0,-1 1 1,-1-1-1,-1 0 0,-1-48 1,-4 60-117,1 12-20,1-1 1,0 1-1,0 0 1,0 0-1,0 0 1,0 0-1,-1 0 0,1-1 1,0 1-1,0 0 1,0 0-1,0 0 1,0 0-1,-1 0 1,1 0-1,0 0 1,0 0-1,0 0 1,-1 0-1,1 0 1,0 0-1,0 0 1,0 0-1,-1 0 1,1 0-1,0 0 0,0 0 1,0 0-1,-1 0 1,1 0-1,0 0 1,0 0-1,-1 1 1,-1 0 0,1 0 0,0 0 0,0 0 0,0 0 0,0 0 0,1 0 0,-1 0 0,0 0 0,0 0 0,1 1 0,-1-1 0,0 2 0,-2 5 7,1-1 0,0 1 0,0 0-1,1-1 1,0 1 0,0 0 0,1 0 0,0 0 0,1 10 0,0-13 2,-1 0 0,1 1 0,1-1 0,-1 0 0,1 0 0,0 0 0,0 0 0,0 0 0,1 0 0,-1 0 0,1-1 0,1 1 0,-1-1 0,5 5 0,-4-6 28,0 0 0,-1-1-1,1 0 1,0 0-1,0 0 1,0 0 0,0-1-1,1 1 1,-1-1-1,0 0 1,1 0 0,-1-1-1,1 0 1,-1 1-1,1-1 1,-1-1 0,0 1-1,1-1 1,-1 1-1,8-3 1,3-2 151,0 0-1,-1-1 1,0 0-1,22-13 1,-5 0 515,51-41 0,-69 49-457,0-1 1,-1 0 0,0-1-1,-1 0 1,18-28 0,-27 36-196,1 0 1,-1 0 0,0 0 0,2-10-1,-3 14-49,-1-1 1,1 0-1,-1 1 0,0-1 0,0 0 0,0 0 0,0 1 0,0-1 0,0 0 0,0 0 1,-1 1-1,1-1 0,-1 0 0,1 1 0,-1-1 0,0 0 0,1 1 0,-2-3 0,-6-2-4,8 6-66,0 0 0,-1 0 0,1 0 0,0 0 1,-1 0-1,1 0 0,-1 0 0,1-1 0,0 1 0,0 0 0,-1 0 0,1 0 0,0-1 0,-1 1 0,1 0 1,0 0-1,0-1 0,-1 1 0,1 0 0,0-1 0,0 1 0,0 0 0,-1-1 0,1 1 0,0 0 0,0-1 1,0 1-1,0 0 0,0-1 0,0 1 0,0-1 0,0 1 0,0 0 0,0-1 0,0 1 0,0 0 0,0-1 1,0 1-1,0-1 0,0 1 0,0-1 0,1-5-1057,-1 6 947,0-1-1,0 1 1,0 0 0,0-1-1,0 1 1,0 0 0,0-1 0,1 1-1,-1 0 1,0 0 0,0-1-1,0 1 1,0 0 0,0 0 0,0-1-1,1 1 1,-1 0 0,0 0-1,0-1 1,0 1 0,1 0 0,-1 0-1,0 0 1,0-1 0,1 1-1,-1 0 1,0 0 0,0 0 0,1 0-1,-1 0 1,0-1 0,0 1-1,1 0 1,-1 0 0,0 0 0,1 0-1,-1 0 1,0 0 0,1 0-1,-1 0 1,0 0 0,0 0 0,1 0-1,-1 0 1,0 0 0,1 1-1,10 1-2988</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6.254"/>
    </inkml:context>
    <inkml:brush xml:id="br0">
      <inkml:brushProperty name="width" value="0.05" units="cm"/>
      <inkml:brushProperty name="height" value="0.05" units="cm"/>
      <inkml:brushProperty name="color" value="#FF0066"/>
    </inkml:brush>
  </inkml:definitions>
  <inkml:trace contextRef="#ctx0" brushRef="#br0">0 1774 7898,'1'2'4863,"0"0"-3745,0-4-850,1 0 0,-1 0 0,0 0 0,1 0 0,-1 0 0,1 0 0,0 0 0,0 0 0,2-1 0,26-20 307,-10 9-27,148-102 1297,-112 80-1777,78-46 79,21-14 531,7-32-33,-86 63-429,-21 25-84,2 3 0,72-37 0,-95 55 44,-6 2 3,0-1 1,-1-1-1,30-30 0,66-74 405,-119 120-568,32-35 106,2 2 0,79-58 0,-44 46 180,96-48 0,-124 74-78,-2-1-1,-1-2 1,-1-2 0,37-33 0,-30 20-22,-21 18 60,0-1 1,27-32-1,-38 38-4,0 0 0,2 1 0,0 0 0,28-18 0,-41 30-90,0 0 1,0-1-1,0 0 1,0 0-1,-1 0 0,6-10 1,-11 15-180,-1-1 0,1 1 0,-1-1 0,1 1 1,-1 0-1,0 0 0,1-1 0,-1 1 0,-2 1 0,4-1-16,-2 0-282,1 0 0,-1 0 0,1 0 0,-1-1 0,0 1 0,1 0 0,-1-1 0,1 1 0,-1-1 1,1 1-1,-1-1 0,1 1 0,0-1 0,-1 0 0,1 0 0,0 0 0,0 0 0,-1 0 0,1 0 0,0 0 0,0 0 1,0-1-1,0 1 0,0-2 0,-9-21-2377</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7.258"/>
    </inkml:context>
    <inkml:brush xml:id="br0">
      <inkml:brushProperty name="width" value="0.05" units="cm"/>
      <inkml:brushProperty name="height" value="0.05" units="cm"/>
      <inkml:brushProperty name="color" value="#FF0066"/>
    </inkml:brush>
  </inkml:definitions>
  <inkml:trace contextRef="#ctx0" brushRef="#br0">0 624 10602,'2'-6'548,"-1"1"0,1-1-1,0 1 1,0-1-1,1 1 1,0 0 0,-1 0-1,2 0 1,-1 0-1,6-5 1,5-6 847,25-20 0,-17 16-475,306-301 4556,-238 236-5098,-49 48-580,-38 35-1,-1 0 1,1 0-1,-1 0 0,0 0 0,0-1 0,0 1 1,0-1-1,0 1 0,-1-1 0,1 0 0,-1 0 0,2-5 1,-3 8 73,0-1 1,0 1 0,0 0 0,0-1-1,0 1 1,0-1 0,0 1-1,0 0 1,0-1 0,0 1 0,0 0-1,0 0 1,-1-1 0,1 1-1,0 0 1,0-1 0,0 1 0,-1 0-1,1 0 1,0-1 0,0 1 0,-1 0-1,1 0 1,0-1 0,0 1-1,-1 0 1,1 0 0,0 0 0,-1 0-1,1-1 1,-1 1 0,-5 3-1299</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7.641"/>
    </inkml:context>
    <inkml:brush xml:id="br0">
      <inkml:brushProperty name="width" value="0.05" units="cm"/>
      <inkml:brushProperty name="height" value="0.05" units="cm"/>
      <inkml:brushProperty name="color" value="#FF0066"/>
    </inkml:brush>
  </inkml:definitions>
  <inkml:trace contextRef="#ctx0" brushRef="#br0">3 458 15987,'-3'8'1281,"8"-6"783,1-5-143,20-12-577,5-7-168,11-6-368,5-6-200,1-4-312,1-3-136,-8-3-136,-1-1-168,-10 1-672,-7 0-264,-8 4-1256,-6 4-249,-6 2 1401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18.710"/>
    </inkml:context>
    <inkml:brush xml:id="br0">
      <inkml:brushProperty name="width" value="0.05" units="cm"/>
      <inkml:brushProperty name="height" value="0.05" units="cm"/>
      <inkml:brushProperty name="color" value="#FF0066"/>
    </inkml:brush>
  </inkml:definitions>
  <inkml:trace contextRef="#ctx0" brushRef="#br0">66 31 8018,'-21'-8'1574,"-8"-4"1233,14 2 1930,26 20-3865,0 1 1,0-2-1,1 1 0,1-2 1,0 0-1,0 0 1,0-1-1,1-1 1,23 8-1,-5-5-221,1-2 1,-1-1-1,2-2 0,34 0 1,134-9 673,-42-1-932,-158 6-400,10-1-301,1 1-1,0 1 1,-1 0-1,1 0 0,-1 1 1,1 1-1,21 7 0,-9 2-660</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8.040"/>
    </inkml:context>
    <inkml:brush xml:id="br0">
      <inkml:brushProperty name="width" value="0.05" units="cm"/>
      <inkml:brushProperty name="height" value="0.05" units="cm"/>
      <inkml:brushProperty name="color" value="#FF0066"/>
    </inkml:brush>
  </inkml:definitions>
  <inkml:trace contextRef="#ctx0" brushRef="#br0">1 81 14339,'16'-11'1054,"1"0"-1,0 2 1,1 0 0,0 1-1,0 0 1,1 2-1,28-7 1,-37 11-906,1 1 0,-1 0 0,1 0 0,-1 1 0,1 0 1,-1 0-1,1 2 0,-1-1 0,1 1 0,-1 1 0,0 0 0,0 0 0,0 1 0,-1 0 0,14 8 0,-17-8-124,0 1-1,0-1 1,-1 1-1,0 0 0,0 0 1,0 0-1,-1 1 1,0 0-1,0 0 0,0 0 1,-1 0-1,1 0 0,-2 1 1,1 0-1,-1-1 1,0 1-1,0 0 0,-1 0 1,2 14-1,-3 0-9,0-1 0,-1 1 0,-2-1 0,0 0-1,-9 35 1,-21 40-356,9-28-1456,11-38-261,13-28 1991,0-1 0,-1 1 0,1-1 0,-1 1 0,1-1 0,0 1-1,-1-1 1,1 0 0,-1 1 0,1-1 0,-1 0 0,1 1 0,-1-1 0,0 0 0,1 0 0,-1 1 0,1-1 0,-1 0 0,1 0 0,-2 0 0</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9.338"/>
    </inkml:context>
    <inkml:brush xml:id="br0">
      <inkml:brushProperty name="width" value="0.05" units="cm"/>
      <inkml:brushProperty name="height" value="0.05" units="cm"/>
      <inkml:brushProperty name="color" value="#FF0066"/>
    </inkml:brush>
  </inkml:definitions>
  <inkml:trace contextRef="#ctx0" brushRef="#br0">198 1022 9418,'-2'-19'1844,"2"11"-717,-1 0 1,1 1-1,-2-1 1,1 0-1,-5-11 1,6 18-1028,-1 0 1,1 0 0,-1 0 0,1 0 0,-1 0 0,0 1 0,1-1 0,-1 0 0,0 0 0,0 1 0,1-1 0,-1 0 0,0 1 0,0-1 0,0 1 0,0-1 0,0 1 0,0 0 0,0-1 0,0 1 0,0 0 0,0 0 0,0-1 0,0 1 0,0 0 0,0 0 0,0 0 0,0 0 0,0 0 0,0 1 0,0-1 0,0 0 0,0 0 0,0 1 0,0-1 0,0 0 0,0 1 0,-1 0-1,-2 1 74,0 0 0,0 1 0,0-1 0,0 1 0,0 0 0,1 0 0,-5 5 0,-3 6 132,1-1 1,1 1-1,1 1 1,-12 25 0,-19 65 436,37-97-692,-2 1-2,1-1 1,1 1-1,-1 0 1,2 0-1,-1 0 1,1 0-1,1 0 1,0 13-1,0-21-46,0 0 1,0 0-1,0-1 0,0 1 0,0 0 0,0 0 0,1 0 0,-1-1 1,0 1-1,1 0 0,-1 0 0,0-1 0,1 1 0,-1 0 0,1-1 0,-1 1 1,1-1-1,-1 1 0,1 0 0,0-1 0,-1 1 0,1-1 0,0 1 1,-1-1-1,1 0 0,0 1 0,-1-1 0,1 0 0,0 0 0,0 1 1,0-1-1,-1 0 0,1 0 0,0 0 0,0 0 0,0 0 0,-1 0 1,1 0-1,0 0 0,0 0 0,0 0 0,-1 0 0,1-1 0,1 1 0,1-2 0,0 1 0,0 0-1,0-1 1,0 0-1,0 0 1,-1 0-1,1 0 1,-1 0-1,1 0 1,2-3 0,2-6-13,0 0 0,0 0 0,-1 0 0,-1-1 0,0 0 0,5-18 0,-1 0-245,6-50 1,-5-30-1097,-8 114 1358,-1-1-1,0 1 1,1 0 0,-1 0-1,1-1 1,0 1 0,1-1-1,-1 0 1,0 0 0,1 0-1,0 0 1,4 4 0,-5-6 1,0 0-1,-1 1 1,1-1 0,0-1 0,0 1 0,1 0 0,-1 0 0,0-1 0,0 1 0,0-1-1,0 0 1,0 1 0,1-1 0,-1 0 0,0 0 0,0-1 0,0 1 0,1 0 0,-1-1-1,0 1 1,0-1 0,0 0 0,0 0 0,4-2 0,3-2 20,-1 0 1,1-1-1,-1-1 0,-1 1 1,1-1-1,12-15 1,37-55 71,-47 62-91,4-7-6,0 0 0,-2-1 0,-1 0 0,-1-1 0,-1-1 0,11-46 0,-14 41-2,-1 1 1,-2-1-1,-1 1 0,-1-1 1,-6-49-1,4 67-6,-1 0 0,-1 0-1,-7-22 1,9 31 3,-1 0 0,1 0 0,0 0 1,-1 0-1,1 1 0,-1-1 0,0 0 0,0 1 1,0-1-1,0 1 0,-1 0 0,1-1 0,0 1 1,-1 0-1,0 1 0,1-1 0,-1 0 1,0 1-1,-3-2 0,4 3 1,-1 0-1,1-1 1,0 1 0,0 0 0,0 0-1,-1 0 1,1 1 0,0-1 0,0 1-1,0-1 1,-1 1 0,1 0 0,0-1-1,0 1 1,0 0 0,0 0-1,1 1 1,-1-1 0,0 0 0,0 1-1,1-1 1,-1 1 0,0-1 0,1 1-1,-2 2 1,-2 3 3,1-1 1,0 1-1,0-1 0,1 1 0,0 0 0,-4 11 1,2 0 10,1 1 1,0 0-1,1 0 1,1 0-1,1 34 1,2-42-1,0 1 0,0-1 0,1 0 0,0 0 0,1 0 0,0 0 0,1 0 0,1 0 0,-1-1 0,1 0 0,7 10 0,-8-14-6,1-1-1,0 1 1,0-1-1,0 0 1,1 0 0,-1-1-1,1 0 1,0 0-1,0 0 1,1-1 0,-1 0-1,1 0 1,-1 0-1,1-1 1,0 0-1,0-1 1,0 1 0,0-1-1,0 0 1,1-1-1,-1 0 1,0 0 0,0-1-1,12-2 1,-6 1-3,-1-1-1,0-1 1,0 0 0,-1-1 0,1 0 0,-1 0 0,0-1 0,-1-1-1,0 0 1,1 0 0,-2-1 0,0-1 0,15-15 0,-11 7 2,-2 0 0,1 0 0,-2-1 0,-1-1 1,10-23-1,-4 0 12,13-60 0,-20 64-12,-2 1 0,3-52 0,-9 67-12,0 1 0,-1 0 0,-1 0 0,-1 0 0,-10-35-1,13 55 7,-1 0-1,1 0 0,0-1 0,-1 1 0,1 0 0,-1 0 0,1 0 1,-1-1-1,0 1 0,1 0 0,-1 0 0,0 0 0,0 0 0,0 0 1,-2-1-1,3 2 1,-1 0 0,1 0 0,0 0 0,-1 0 0,1 0 0,-1 0 1,1 0-1,-1 0 0,1 0 0,-1 0 0,1 0 0,-1 0 0,1 0 0,0 1 0,-1-1 1,1 0-1,-1 0 0,1 0 0,0 1 0,-1-1 0,1 0 0,0 1 0,-1-1 0,1 0 0,0 1 1,-1-1-1,1 0 0,-1 1 0,-2 5 4,0-1 0,0 0 0,1 1 1,-1 0-1,-1 5 0,-6 21 79,1 1 0,2-1 0,1 2 0,1-1 0,1 59 0,4-81-66,1 0 1,0 0 0,1-1 0,0 1 0,1 0 0,0-1 0,1 0 0,5 12 0,-7-19-16,0 1 0,0 0 1,0-1-1,1 1 0,-1-1 1,1 0-1,0 0 0,0 0 0,0 0 1,0 0-1,1-1 0,-1 0 1,1 1-1,-1-1 0,1 0 1,0-1-1,0 1 0,0-1 0,0 1 1,0-1-1,0-1 0,0 1 1,0 0-1,5-1 0,-1-1 1,-1 0 0,0 0 0,1 0-1,-1-1 1,0-1 0,0 1 0,0-1-1,0 0 1,-1-1 0,1 0 0,-1 0 0,0 0-1,0 0 1,9-10 0,3-4 5,-1 0 0,-1-1 0,15-22 0,-16 19-8,0-1 1,-2 0-1,0-1 1,12-36-1,-21 47-58,-6 14-63,-9 21 11,9-16 104,0 0 1,0 1-1,0-1 1,1 1-1,0 0 1,0 0-1,0-1 0,1 14 1,1-17 5,-1-1 0,0 0 1,1 1-1,0-1 0,-1 0 0,1 0 1,0 0-1,0 1 0,0-1 0,0 0 1,1 0-1,-1 0 0,1 0 0,-1-1 1,1 1-1,-1 0 0,1-1 0,0 1 1,0-1-1,0 1 0,0-1 0,0 0 0,0 0 1,0 0-1,0 0 0,1 0 0,-1-1 1,0 1-1,3 0 0,1 0 0,0-1-1,0 1 1,0-1-1,0 0 1,0-1-1,0 1 1,0-1-1,0-1 1,-1 1-1,1-1 1,0 0-1,10-5 1,-13 5 6,0 1 0,0-1 0,0 0 0,0 0 0,0 0 0,0 0 0,-1-1 1,1 1-1,-1-1 0,0 1 0,0-1 0,0 0 0,0 0 0,0 0 0,0 0 0,-1 0 0,0 0 1,1-1-1,-1 1 0,0 0 0,-1-1 0,1 1 0,0-6 0,-1 7 0,-1-1-1,1 1 1,0 0-1,-1 0 1,0 0-1,1 0 1,-1 0-1,0 0 0,0 0 1,0 0-1,0 0 1,0 1-1,-1-1 1,1 0-1,0 1 1,-1-1-1,0 1 1,1-1-1,-1 1 1,0 0-1,1-1 1,-1 1-1,0 0 1,0 0-1,0 0 1,-3 0-1,-3-2-5,0 1 0,0 0 0,0 0 0,0 1 0,-13-1 0,6 1-376,-1 1 0,0 1-1,0 0 1,0 1 0,-25 7-1,40-9 276,1 0-1,-1 0 1,1 0-1,-1 0 1,0 0-1,1 0 1,-1 0-1,1 1 1,-1-1-1,1 0 1,-1 0-1,1 1 1,-1-1-1,1 0 1,-1 1-1,1-1 1,-1 0-1,1 1 1,-1-1-1,0 1 1,17 3-2858,7-2 1851</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29.971"/>
    </inkml:context>
    <inkml:brush xml:id="br0">
      <inkml:brushProperty name="width" value="0.05" units="cm"/>
      <inkml:brushProperty name="height" value="0.05" units="cm"/>
      <inkml:brushProperty name="color" value="#FF0066"/>
    </inkml:brush>
  </inkml:definitions>
  <inkml:trace contextRef="#ctx0" brushRef="#br0">24 462 16171,'-3'6'1237,"-1"1"-1,1 0 0,1-1 0,-3 10 1,3-8-827,0 0 0,1-1 0,0 1 0,0 0 0,1 0 0,1 15 0,-1-22-391,0 0 0,1 0 0,-1 0 0,0 0 0,0 0 0,1 0 0,-1 0-1,0 0 1,1 0 0,-1 0 0,1 0 0,-1 0 0,1 0 0,0 0 0,-1 0 0,1 0 0,0-1 0,0 1 0,-1 0 0,1 0 0,0-1 0,2 2 0,-2-2-9,1 1 0,-1-1 1,1 0-1,-1 0 0,0 0 0,1 0 0,-1 0 1,1 0-1,-1 0 0,1-1 0,-1 1 1,0 0-1,1-1 0,-1 1 0,2-2 0,2 0-4,0-1 0,0 0 0,0 0-1,-1-1 1,1 1 0,-1-1-1,7-8 1,-1 0-93,-2-1-1,1 1 1,-2-1 0,0-1-1,0 0 1,-1 0-1,-1 0 1,0 0 0,-1-1-1,-1 0 1,0 0-1,1-21 1,-4 28-63,0 4-42,0 6 22,3 28-33,-2-28 204,1 1 0,-1-1 0,1 1 0,-1-1 0,1 1 0,0-1 0,0 0 0,0 0 0,0 0 0,0 0 0,0 0 0,1-1 0,-1 1 0,0-1 0,1 1 0,0-1 0,-1 0 0,1 0 0,0 0 0,-1 0 0,5 0 0,0 0 10,-1 0 0,1 0 1,-1 0-1,1-1 0,-1 0 0,1-1 0,-1 1 1,12-3-1,-13 1 21,1 0 0,0 0 0,-1 0 0,1-1 0,-1 0 0,1 0 1,-1 0-1,0 0 0,4-5 0,-6 5-5,0 0 1,0 0-1,0-1 0,-1 1 1,1-1-1,-1 1 1,0-1-1,0 0 1,-1 0-1,1 0 0,-1 0 1,0 0-1,0 0 1,1-5-1,0-9 38,0-1 1,-2-35-1,-1 44-62,0 0 0,-1 1 1,0-1-1,-1 1 0,0-1 0,0 1 0,-7-12 0,4 11 7,5 9-7,0-1 0,0 0 0,0 1 0,0-1 0,1 0 0,-1 0 0,0 0 0,0-4 0,1 6-2,0-1-1,0 0 1,1 0-1,-1 1 0,0-1 1,0 0-1,1 0 1,-1 1-1,1-1 0,-1 0 1,0 1-1,1-1 0,-1 1 1,1-1-1,0 0 1,-1 1-1,1-1 0,-1 1 1,1-1-1,0 1 1,-1 0-1,1-1 0,0 1 1,0 0-1,-1-1 1,1 1-1,1 0 0,152-54 179,-55 21 695,-95 32-792,2-2 104,0 1 0,-1 0 1,1 0-1,0 1 0,1-1 0,-1 1 0,0 1 1,0-1-1,12 2 0,-18-1-169,1 0 0,-1 0 0,1 0 0,-1 0 0,0 0 0,1 0 0,-1 1 0,1-1 0,-1 0 0,0 0 0,1 1-1,-1-1 1,1 0 0,-1 0 0,0 1 0,0-1 0,1 0 0,-1 1 0,0-1 0,1 1 0,-1-1 0,0 0 0,0 1 0,0-1 0,0 1 0,1-1 0,-1 0 0,0 1 0,0-1 0,0 1 0,0-1 0,0 1 0,0-1-1,0 1 1,0-1 0,0 0 0,0 1 0,0-1 0,0 1 0,-1-1 0,1 1 0,0-1 0,0 0 0,0 1 0,-1-1 0,1 1 0,0-1 0,0 0 0,-1 1 0,0 0 0,-15 17 210,16-17-217,-23 19-233,-1-2 1,-1 0-1,0-2 1,-45 22-1,63-34-523,0-1 0,0 0-1,-1 0 1,1-1-1,-13 3 1,-2-4-890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1.268"/>
    </inkml:context>
    <inkml:brush xml:id="br0">
      <inkml:brushProperty name="width" value="0.05" units="cm"/>
      <inkml:brushProperty name="height" value="0.05" units="cm"/>
      <inkml:brushProperty name="color" value="#FF0066"/>
    </inkml:brush>
  </inkml:definitions>
  <inkml:trace contextRef="#ctx0" brushRef="#br0">5 1550 13683,'7'-37'1460,"1"0"0,15-37 1,33-66 780,-32 84-1383,-3 0-1,21-84 0,-35 104-521,-2 0-1,2-61 1,-8 73-283,0 0 0,-1 0 0,-2 0 0,0 0 0,-9-25 1,11 41-51,-1 0 0,-1 0 1,1 0-1,-2 0 0,1 1 1,-1-1-1,-10-12 1,13 18 3,1 1 0,-1-1 1,0 0-1,0 1 0,0-1 0,0 1 1,0-1-1,0 1 0,0 0 1,-1 0-1,1 0 0,0 0 1,-1 0-1,1 1 0,0-1 0,-1 1 1,1-1-1,-1 1 0,1 0 1,-1 0-1,1 0 0,-1 0 1,1 0-1,-1 1 0,1-1 0,0 1 1,-1 0-1,1 0 0,0 0 1,-1 0-1,1 0 0,-3 2 1,1 0 27,0 0 0,0 1 0,0 0 0,0-1 0,1 1 0,0 1 0,0-1 0,0 1 0,0-1 0,0 1 1,1 0-1,0 0 0,0 0 0,-1 7 0,-1 2 107,0 1 1,2 1-1,-2 27 1,3-14 64,2 1 0,1-1 0,2-1 0,1 1 0,1 0 0,1-1 0,1 0 0,20 42 0,-25-63-182,1 0 0,0 0 0,1 0 0,-1 0 0,1-1 0,1 1 0,-1-1 1,1-1-1,0 1 0,1-1 0,-1 0 0,1-1 0,10 6 0,-11-7-11,0-1 0,0 1 0,1-1 0,-1-1 0,0 1 0,1-1 0,0-1 0,-1 1 0,1-1 0,-1 0 0,1 0 0,-1-1 0,1 0 0,-1 0 0,1-1 0,-1 0 0,7-2 0,-1-1 17,-1-1 1,1 0 0,-1 0 0,0-1 0,-1 0-1,0-1 1,0-1 0,-1 1 0,0-2-1,0 1 1,-1-1 0,0 0 0,-1-1 0,8-14-1,0-5 115,-2 0 0,0-1 0,-2-1-1,7-37 1,-17 64-130,-2 4 4,-6 9 22,-7 14 8,-25 64-36,35-73-11,0 0-1,0 0 0,1 0 1,1 0-1,-1 14 0,3-24-1,0-1 0,0 1-1,0-1 1,0 1 0,1-1-1,-1 1 1,1-1 0,0 1-1,0-1 1,0 0-1,0 1 1,1 1 0,-1-3-3,-1-1 1,0 0 0,1 1-1,-1-1 1,0 1-1,1-1 1,-1 0-1,1 1 1,-1-1 0,1 0-1,-1 1 1,1-1-1,-1 0 1,1 0 0,-1 1-1,1-1 1,0 0-1,-1 0 1,1 0-1,-1 0 1,2 0 0,-1 0-7,0 0 0,0-1 1,0 1-1,0 0 1,0-1-1,0 1 0,-1-1 1,1 1-1,0-1 1,0 1-1,0-1 1,0 0-1,-1 0 0,1 1 1,1-3-1,3-3-64,-1 0-1,1-1 1,-2 1-1,1-1 1,4-12 0,11-40-383,-16 50 376,6-27-442,6-54-1,-13 81 463,-2 9 53,0-1 0,0 1-1,0-1 1,0 1-1,0-1 1,0 0-1,0 1 1,0-1-1,1 1 1,-1-1-1,0 1 1,0-1 0,0 1-1,1-1 1,-1 1-1,0 0 1,1-1-1,0 0 1,-1 1 3,0 0 1,1 0-1,-1 0 1,0 0 0,1 0-1,-1 0 1,0 0-1,1 1 1,-1-1-1,0 0 1,0 0 0,1 0-1,-1 0 1,0 0-1,0 1 1,1-1-1,-1 0 1,0 0 0,0 0-1,0 1 1,1-1-1,-1 0 1,0 0-1,0 1 1,0-1 0,15 28-32,-9-15 16,-3-8 17,0-1 0,0 0 0,1 1-1,-1-2 1,1 1 0,0 0 0,0-1 0,0 0 0,1 0-1,-1 0 1,1 0 0,6 3 0,-7-5 2,-1 0 0,1 0 0,-1 0 0,1-1 0,-1 1 0,1-1 0,0 0 0,-1 0 0,1 0 0,0 0 0,-1-1 0,1 1 0,-1-1 0,1 0 0,-1 0 0,1 0 0,-1-1 0,0 1 0,4-3 0,1-1 5,0-2 0,0 1 0,0-1 0,-1 0 0,0 0 0,-1-1 0,1 0 0,-2 0 0,1 0 0,4-10 0,3-8 54,-1 0-1,10-34 0,-13 31 13,-2-1 0,-1 1 0,-1-1 0,1-50 0,-15-120 45,-13 40-100,20 148-17,-1 0 0,0 0-1,0 0 1,-1 1 0,-1-1 0,-5-10 0,9 21-1,1 0 1,-1 0-1,0 0 1,1 0-1,-1 0 1,0 1-1,1-1 1,-1 0-1,0 0 1,0 1 0,0-1-1,0 0 1,1 1-1,-1-1 1,-2 0-1,3 1 1,-1 0 0,1 0 0,0 0 0,-1 0-1,1 0 1,-1 0 0,1 0 0,-1 0 0,1 0 0,0 1 0,-1-1-1,1 0 1,-1 0 0,1 0 0,0 1 0,-1-1 0,1 0 0,-1 0-1,1 1 1,0-1 0,0 0 0,-1 0 0,1 1 0,-1 0 0,0 2 0,-1-1 1,0 1-1,1 0 1,0 0 0,0 1-1,-1 5 1,-3 14 16,2 0 0,1 1 0,2 44 0,0-49-8,1 15 55,2 1 0,1 0 0,1-1 0,11 36-1,-11-51-28,2 0-1,0 0 1,1 0-1,1-1 1,1-1-1,0 1 1,1-1-1,20 21 1,-11-20-20,-16-15-569,0 0-1,0 1 1,7 7 0,-11-11 437,0 0 1,0 0 0,0 0-1,0 1 1,-1-1-1,1 0 1,0 0-1,0 0 1,0 1-1,0-1 1,0 0 0,0 0-1,-1 0 1,1 0-1,0 1 1,0-1-1,0 0 1,0 0-1,-1 0 1,1 0-1,0 0 1,0 0 0,0 0-1,-1 0 1,1 1-1,0-1 1,0 0-1,0 0 1,-1 0-1,1 0 1,0 0 0,0 0-1,0 0 1,-1 0-1,1 0 1,-13 2-1608,10-2 1288,-11 3-607</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1.639"/>
    </inkml:context>
    <inkml:brush xml:id="br0">
      <inkml:brushProperty name="width" value="0.05" units="cm"/>
      <inkml:brushProperty name="height" value="0.05" units="cm"/>
      <inkml:brushProperty name="color" value="#FF0066"/>
    </inkml:brush>
  </inkml:definitions>
  <inkml:trace contextRef="#ctx0" brushRef="#br0">1 215 15619,'30'-6'1465,"11"-6"743,14-8-768,4-2-527,0-7-745,-5-1-664,-8-3-1385,-2 4 1113</inkml:trace>
  <inkml:trace contextRef="#ctx0" brushRef="#br0" timeOffset="1">795 1 15579,'-18'14'2025,"1"0"1119,-1-2-775,7-3-2313,-1-3-1440,-9 12 768</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2.522"/>
    </inkml:context>
    <inkml:brush xml:id="br0">
      <inkml:brushProperty name="width" value="0.05" units="cm"/>
      <inkml:brushProperty name="height" value="0.05" units="cm"/>
      <inkml:brushProperty name="color" value="#FF0066"/>
    </inkml:brush>
  </inkml:definitions>
  <inkml:trace contextRef="#ctx0" brushRef="#br0">295 685 13707,'-2'-7'446,"0"1"0,0-1 1,-1 1-1,0-1 0,0 1 0,-5-7 1,7 11-317,0 1 0,-1-1 0,1 1-1,0 0 1,-1-1 0,1 1 0,-1 0 0,1 0 0,-1 0 0,0 0 0,1 0 0,-1 0 0,0 0 0,0 1 0,0-1 0,0 1 0,1-1 0,-1 1 0,0 0-1,0 0 1,0 0 0,0 0 0,0 0 0,0 0 0,0 0 0,-3 1 0,-3 2 55,1-1 0,1 1-1,-1 1 1,0-1 0,1 1 0,0 0-1,0 0 1,0 1 0,0 0 0,-9 10-1,-4 6 379,-22 34-1,41-54-554,-16 22 351,-20 38 0,31-50-308,0 1 0,0 0 1,1 0-1,0 0 0,-3 23 0,7-31-40,0 0-1,-1 0 1,2 0-1,-1 0 1,0 0-1,1 0 1,2 7-1,-3-10-6,0 1 1,1-1-1,0 1 1,-1-1-1,1 0 0,0 1 1,0-1-1,0 0 1,-1 0-1,2 0 0,-1 1 1,0-1-1,0 0 0,0 0 1,0-1-1,0 1 1,1 0-1,-1 0 0,0 0 1,1-1-1,-1 1 0,1-1 1,-1 1-1,2-1 1,1 0 0,-1 1 0,1-2 1,-1 1-1,1 0 0,-1-1 0,1 0 1,-1 1-1,1-1 0,-1-1 1,0 1-1,1 0 0,-1-1 0,0 0 1,4-2-1,6-5 6,21-20 0,-34 29-11,16-15 9,-2-1-1,0 0 1,-1-1-1,-1-1 1,0 0 0,-1 0-1,-1-1 1,13-36-1,-9 12 2,-1-1 0,-2 0-1,5-50 1,-9 40-5,-3-1 0,-1 1-1,-4-1 1,-1 1 0,-3-1 0,-13-55-1,15 99-2,1 0 0,-2 0 0,0 0 0,-8-15 0,12 25 0,0 1 0,0-1-1,-1 1 1,1-1 0,0 1 0,-1-1 0,1 1 0,0-1 0,-1 1 0,1-1 0,-1 1 0,1 0 0,-1-1 0,1 1 0,-1 0-1,1-1 1,-1 1 0,1 0 0,-1 0 0,0-1 0,0 1 2,1 0 0,-1 0 0,1 1 0,0-1 0,-1 0 0,1 0 0,-1 0 0,1 0 0,0 1 0,-1-1 0,1 0 0,0 0 0,-1 1 0,1-1 0,0 0-1,0 1 1,-1-1 0,1 0 0,0 1 0,0-1 0,-1 1 0,-6 21 209,3 9 243,1 0 0,2 54 0,1-51-203,-1-6-99,2 1 0,1-1-1,2 1 1,0-1-1,2 0 1,15 45-1,-18-66-141,0 0-1,0 0 1,1 0-1,0-1 1,0 0-1,1 0 1,-1 0-1,2 0 1,9 8-1,-11-11-8,0 0 0,0 0-1,1 0 1,0-1 0,-1 1 0,1-1-1,0-1 1,0 1 0,0-1 0,0 1-1,1-2 1,-1 1 0,0 0 0,10-1-1,-6-1-1,1 0 0,-1-1 0,1 0-1,-1 0 1,0-1 0,0-1 0,0 1-1,-1-1 1,1-1 0,-1 0 0,0 0 0,0 0-1,0-1 1,-1 0 0,0-1 0,0 1-1,6-9 1,-3 3-22,-1-1 0,-1 1 1,0-2-1,0 1 0,-2-1 0,1 0 0,-2 0 0,0-1 1,6-27-1,-5 6-66,-6 44 90,-1-1 0,1 1 1,1 0-1,0 0 0,0-1 0,0 1 1,1 0-1,0-1 0,1 1 0,4 9 1,-6-14-34,1 0-1,0 0 1,-1 0 0,1 0 0,0-1 0,0 1 0,0-1 0,1 1 0,-1-1 0,1 0 0,-1 1 0,1-1 0,0-1 0,0 1 0,0 0 0,0-1-1,0 1 1,0-1 0,0 0 0,1 0 0,-1 0 0,0-1 0,0 1 0,1-1 0,-1 0 0,5 0 0,-5 0-208,0 0 1,0-1 0,0 0 0,0 0-1,0 0 1,0 0 0,0 0-1,-1 0 1,1-1 0,0 1-1,-1-1 1,1 0 0,-1 0 0,0 0-1,1 0 1,-1 0 0,3-5-1,-2 3-105,0 0 1,-1-1-1,1 1 0,-1-1 0,0 1 0,0-1 0,-1 0 0,1 0 0,0-9 0,0-12-310</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2.938"/>
    </inkml:context>
    <inkml:brush xml:id="br0">
      <inkml:brushProperty name="width" value="0.05" units="cm"/>
      <inkml:brushProperty name="height" value="0.05" units="cm"/>
      <inkml:brushProperty name="color" value="#FF0066"/>
    </inkml:brush>
  </inkml:definitions>
  <inkml:trace contextRef="#ctx0" brushRef="#br0">40 658 11995,'-16'-5'1440,"2"0"1056,6 2-287,6 2-881,2-1-520,6-4-656,9-2-376,5-6-952,9-2-408,7-6 664</inkml:trace>
  <inkml:trace contextRef="#ctx0" brushRef="#br0" timeOffset="1">407 2 11610,'-3'-1'353,"-1"1"0,1 0-1,-1 0 1,1 0 0,-1 0-1,1 0 1,-1 1 0,1 0-1,-1-1 1,1 1 0,0 1-1,-1-1 1,1 0-1,0 1 1,0-1 0,-6 5-1,6-3-100,-1 0 0,1 1 0,0-1-1,0 1 1,0-1 0,0 1-1,1 0 1,0 0 0,0 0 0,0 1-1,0-1 1,-2 7 0,0 8 177,0 0 0,1 1 1,1 0-1,0-1 0,2 1 0,3 37 1,4-10 167,21 80 0,4-22-775,67 153 0,-96-253-232,1 7-2623,-10-14-705</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3.337"/>
    </inkml:context>
    <inkml:brush xml:id="br0">
      <inkml:brushProperty name="width" value="0.05" units="cm"/>
      <inkml:brushProperty name="height" value="0.05" units="cm"/>
      <inkml:brushProperty name="color" value="#FF0066"/>
    </inkml:brush>
  </inkml:definitions>
  <inkml:trace contextRef="#ctx0" brushRef="#br0">2 208 12827,'-2'-3'1720,"2"-2"953,16-6-937,3-5-480,10-10-736,-1-2-400,2-8-1192,2-3-392,3-5 584</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3.707"/>
    </inkml:context>
    <inkml:brush xml:id="br0">
      <inkml:brushProperty name="width" value="0.05" units="cm"/>
      <inkml:brushProperty name="height" value="0.05" units="cm"/>
      <inkml:brushProperty name="color" value="#FF0066"/>
    </inkml:brush>
  </inkml:definitions>
  <inkml:trace contextRef="#ctx0" brushRef="#br0">194 0 14795,'-7'4'431,"-1"0"0,1 1 0,0 0-1,1 0 1,-1 0 0,1 1 0,0 0 0,0 0 0,1 1-1,-9 13 1,8-10-103,1 0 0,0 1-1,0-1 1,2 1 0,-1 0-1,1 1 1,-1 13 0,1 0 2,2 0 0,0 1 0,2-1 0,1 0 0,1 0 0,10 40 1,3-14-96,2 0 0,2-2 0,26 49 0,15 34-109,-57-123-166,27 72-99,-28-70-305,0 0 1,-1 0-1,0 0 0,-1 0 0,1 17 1,-6-4-1598,-6-8 674</inkml:trace>
  <inkml:trace contextRef="#ctx0" brushRef="#br0" timeOffset="1">1 802 14587,'19'-32'1048,"13"-1"481,10-2-249,3 2-848,1 1-432,-10 5-880,-7 4-408,1 8 543</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4.431"/>
    </inkml:context>
    <inkml:brush xml:id="br0">
      <inkml:brushProperty name="width" value="0.05" units="cm"/>
      <inkml:brushProperty name="height" value="0.05" units="cm"/>
      <inkml:brushProperty name="color" value="#FF0066"/>
    </inkml:brush>
  </inkml:definitions>
  <inkml:trace contextRef="#ctx0" brushRef="#br0">1 718 12819,'4'-19'3315,"12"-28"1,-10 32-2194,-1-1 1,5-20-1,-12 43-654,0-2-372,1 1 0,0-1-1,-1 11 1,2-14-87,0 0-1,0 1 1,1-1 0,-1 0-1,0 0 1,1 0 0,0 1-1,-1-1 1,1 0-1,0 0 1,0 0 0,0 0-1,0 0 1,0-1 0,3 4-1,-2-2 2,1-1 0,-1-1 0,1 1-1,-1 0 1,1-1 0,0 1 0,0-1-1,-1 0 1,1 0 0,0 0-1,0 0 1,0 0 0,0-1 0,0 1-1,0-1 1,1 0 0,-1 0 0,0 0-1,0 0 1,0-1 0,0 1-1,0-1 1,0 0 0,3-1 0,1 0 3,1-1 0,-1 0 0,-1 0 0,1-1 0,0 0 0,-1 0 0,0-1 0,10-8 0,-10 7 3,-1 0 0,0 0 0,-1-1 0,1 1 1,-1-1-1,6-14 0,-8 16-10,0 0 0,-1 0 0,1 0-1,-1 0 1,0 0 0,0 0 0,-1 0 0,0 0 0,0-1 0,0 1 0,-2-8 0,-3 0 6,5 12-11,0 1 0,0 0 0,0 0-1,0-1 1,0 1 0,-1 0 0,1 0-1,0-1 1,0 1 0,0 0 0,-1 0 0,1-1-1,0 1 1,0 0 0,-1 0 0,1 0-1,0 0 1,0-1 0,-1 1 0,1 0 0,0 0-1,0 0 1,-1 0 0,1 0 0,0 0-1,-1 0 1,1 0 0,0 0 0,-1 0 0,1 0-1,0 0 1,0 0 0,-1 0 0,1 0-1,0 0 1,-1 0 0,1 0 0,0 0 0,-1 0-1,1 0 1,0 1 0,-1-1-1,1 1 0,0-1 1,0 0-1,0 1 0,0-1 0,-1 1 0,1-1 1,0 0-1,0 1 0,0-1 0,0 1 0,0-1 1,0 0-1,0 1 0,0-1 0,0 1 1,1-1-1,-1 0 0,0 1 0,0-1 0,0 1 1,0-1-1,0 0 0,1 1 0,-1-1 0,0 0 1,0 1-1,1-1 0,-1 0 0,0 1 1,0-1-1,1 0 0,-1 0 0,0 1 0,1-1 1,-1 0-1,1 0 0,0 1 0,13 9-17,-9-9 18,-1 0-1,0 0 1,1-1 0,-1 1 0,0-1 0,1 0 0,-1 0 0,0-1 0,1 1 0,-1-1 0,0 0 0,0 0 0,1 0 0,-1-1 0,5-2 0,1 0 2,-1-1 0,1 0 1,-1-1-1,0 0 0,9-9 0,-10 8-1,-1-1 0,0 0 0,-1 0 0,0-1 0,0 1 0,-1-1 0,0-1 0,4-9 0,3-14 14,9-38 1,9-23 2,-28 88-16,-1 4-2,-1 0 1,1 0-1,-1 1 0,1-1 0,0 0 1,0 0-1,-1 1 0,1-1 1,0 0-1,1 1 0,-1-1 0,0 1 1,0 0-1,1-1 0,1-1 1,-3 3-1,1 0 1,-1 0-1,0 0 1,1 0-1,-1 0 1,0 0-1,1 0 1,-1 0 0,0 0-1,1 0 1,-1 0-1,0 0 1,1 0-1,-1 1 1,0-1 0,1 0-1,-1 0 1,0 0-1,0 0 1,1 1-1,-1-1 1,0 0-1,0 0 1,1 0 0,-1 1-1,0-1 1,0 0-1,1 0 1,-1 1-1,0 0 1,6 13 32,-2 19 22,-5-4-30,-1-1-1,-1 0 0,-12 52 1,8-47-38,-2-1-102,22-47-190,130-209 174,-139 218 129,4-7 17,0-1-1,-1 0 1,-1 0-1,0-1 0,-1 0 1,-1 0-1,0 0 0,-1-1 1,1-18-1,-4 19 71,0 12 36,0 8 26,0 1-101,1 1-1,0-1 1,0 0 0,1 0-1,-1 0 1,1 0 0,1 0-1,-1-1 1,7 11 0,-8-13-93,1 0 0,-1-1 0,1 1 0,0-1 0,0 1 0,0-1 0,1 0 0,-1 0 0,0 0 0,1 0 0,0 0 0,-1 0 0,1-1 0,0 1 0,0-1 0,0 0 0,0 0 0,0 0 0,0 0 0,0 0 0,5 0 0,-7-1-196,1-1 0,0 1 0,-1 0 0,1-1 0,-1 1 0,1-1 0,0 1 1,-1-1-1,1 0 0,-1 0 0,0 0 0,1 0 0,-1 0 0,0 0 0,1 0 1,-1 0-1,0 0 0,0-1 0,0 1 0,0 0 0,1-3 0,5-7-1111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19.639"/>
    </inkml:context>
    <inkml:brush xml:id="br0">
      <inkml:brushProperty name="width" value="0.05" units="cm"/>
      <inkml:brushProperty name="height" value="0.05" units="cm"/>
      <inkml:brushProperty name="color" value="#FF0066"/>
    </inkml:brush>
  </inkml:definitions>
  <inkml:trace contextRef="#ctx0" brushRef="#br0">1 1 13499,'3'18'6679,"5"1"-3365,15 16-1770,-8-13-228,21 36 170,-4 2 0,33 82 0,-46-92-1483,-2 2 1,-3-1-1,12 79 1,-24-119-694,-1-14-904,-3-21-874,-3 11 1885,0-1-1,-1 1 0,-1 0 1,0 0-1,0 1 0,-10-12 0,9 12 1008,-26-37-117</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4.842"/>
    </inkml:context>
    <inkml:brush xml:id="br0">
      <inkml:brushProperty name="width" value="0.05" units="cm"/>
      <inkml:brushProperty name="height" value="0.05" units="cm"/>
      <inkml:brushProperty name="color" value="#FF0066"/>
    </inkml:brush>
  </inkml:definitions>
  <inkml:trace contextRef="#ctx0" brushRef="#br0">21 42 14283,'-11'-2'1152,"5"-3"361,3-1-281,8 0-1616,4-1-512,2-2-1041,5 2 905</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5.303"/>
    </inkml:context>
    <inkml:brush xml:id="br0">
      <inkml:brushProperty name="width" value="0.05" units="cm"/>
      <inkml:brushProperty name="height" value="0.05" units="cm"/>
      <inkml:brushProperty name="color" value="#FF0066"/>
    </inkml:brush>
  </inkml:definitions>
  <inkml:trace contextRef="#ctx0" brushRef="#br0">238 335 9890,'-1'-2'289,"-1"0"1,0-1-1,0 1 1,0 1-1,0-1 0,0 0 1,-1 0-1,1 1 1,0-1-1,-1 1 0,1 0 1,-1-1-1,1 1 0,-1 1 1,0-1-1,1 0 1,-1 1-1,0-1 0,0 1 1,0 0-1,1 0 0,-1 0 1,0 0-1,0 0 1,0 0-1,1 1 0,-1 0 1,0-1-1,1 1 0,-5 2 1,-3 2 61,0 0-1,0 0 1,1 1 0,-1 0 0,2 0 0,-13 12 0,11-8-152,0-1 1,1 1 0,0 1 0,-10 16 0,16-22-186,0 0-1,1 0 1,-1 0 0,1 0-1,0 0 1,1 1 0,-1-1-1,1 1 1,0-1 0,0 1-1,1-1 1,0 1 0,0 8-1,0-12-17,1 0-1,-1 0 0,0 0 1,1 0-1,0 0 0,-1-1 0,1 1 1,0 0-1,0-1 0,0 1 1,0 0-1,0-1 0,0 1 1,0-1-1,0 1 0,1-1 0,-1 0 1,1 0-1,-1 1 0,1-1 1,-1 0-1,1 0 0,0 0 0,-1-1 1,1 1-1,0 0 0,0-1 1,-1 1-1,1-1 0,0 0 0,0 1 1,0-1-1,0 0 0,0 0 1,0 0-1,0 0 0,2-1 0,-1 1 1,1-1 0,0 0 0,-1 0 0,1 0 0,0 0 0,-1-1 0,0 1-1,1-1 1,-1 0 0,0 0 0,0 0 0,0 0 0,0 0 0,0-1 0,0 0-1,-1 1 1,1-1 0,2-5 0,3-9 47,12-34-1,3-5 101,-10 27-43,4-8 313,22-33 0,-39 69-397,1 0 0,-1 1 0,0-1 0,1 0 0,-1 1 0,1-1 0,-1 0 0,1 1 0,-1-1 0,1 1 0,0-1 0,-1 1 0,1-1 0,0 1 0,-1 0 0,1-1 0,0 1 0,0 0 1,-1-1-1,1 1 0,0 0 0,1 0 0,-2 0-6,1 0 1,0 0-1,-1 1 1,1-1-1,0 0 1,-1 0-1,1 1 1,0-1-1,-1 1 1,1-1-1,-1 1 1,1-1-1,-1 1 0,1-1 1,-1 1-1,1-1 1,-1 1-1,1 1 1,3 4 52,-2 0 1,1 1-1,3 12 1,-5-14 3,2 10 67,-3-13-111,0 1 0,1-1 0,-1 0 0,0 1 0,1-1-1,0 0 1,-1 1 0,1-1 0,0 0 0,0 0-1,3 5 1,-4-7-20,1 0 1,-1 0-1,1 0 0,-1 0 0,0 0 0,1 0 1,-1 0-1,1 0 0,-1 0 0,1 0 0,-1 0 0,0 0 1,1 0-1,-1 0 0,1-1 0,-1 1 0,0 0 0,1 0 1,-1 0-1,0-1 0,1 1 0,-1 0 0,0 0 0,1-1 1,-1 1-1,0 0 0,0 0 0,1-1 0,-1 1 1,0-1-1,10-12 9,-8 10-7,8-14 19,-1-1-1,0 0 1,8-30-1,-12 33 12,0 1 0,1 0 0,1-1 0,0 2 0,0-1 0,2 1 0,10-14 0,-17 25-2,0 0 1,-1 1 0,1-1 0,0 0-1,0 1 1,0-1 0,1 1 0,-1-1-1,0 1 1,1 0 0,-1 0-1,0 0 1,1 1 0,-1-1 0,1 0-1,4 0 1,-5 1-16,0 1 0,0-1 1,0 0-1,0 1 0,0-1 0,0 1 0,0 0 1,0-1-1,-1 1 0,1 0 0,0 0 0,0 0 1,-1 1-1,1-1 0,-1 0 0,1 1 0,-1-1 1,0 1-1,1-1 0,-1 1 0,1 2 0,1 0-11,-2-2-2,1 0 0,-1 1 1,1-1-1,0 0 1,0 0-1,-1 0 1,4 1-1,-4-2-4,0-1 0,0 1 1,0-1-1,0 0 0,0 1 0,0-1 0,0 0 0,0 0 1,0 1-1,1-1 0,-1 0 0,0 0 0,0 0 1,0-1-1,0 1 0,0 0 0,1 0 0,-1-1 0,2 0 1,5-2-126,-1 0 1,1-1-1,0 0 1,-1-1-1,0 1 1,0-1-1,-1-1 1,8-6-1,2-4-3199,23-33 0,-31 39 2095</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3:35.701"/>
    </inkml:context>
    <inkml:brush xml:id="br0">
      <inkml:brushProperty name="width" value="0.05" units="cm"/>
      <inkml:brushProperty name="height" value="0.05" units="cm"/>
      <inkml:brushProperty name="color" value="#FF0066"/>
    </inkml:brush>
  </inkml:definitions>
  <inkml:trace contextRef="#ctx0" brushRef="#br0">61 5 20060,'6'-1'6802,"-20"-1"-4826,-8 0-1168,4 4-2640,5 3 1400</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10.926"/>
    </inkml:context>
    <inkml:brush xml:id="br0">
      <inkml:brushProperty name="width" value="0.05" units="cm"/>
      <inkml:brushProperty name="height" value="0.05" units="cm"/>
      <inkml:brushProperty name="color" value="#FF0066"/>
    </inkml:brush>
  </inkml:definitions>
  <inkml:trace contextRef="#ctx0" brushRef="#br0">0 335 7001,'13'-12'487,"1"0"-1,1 0 0,0 2 0,0-1 0,1 2 0,0 0 0,19-7 0,-11 7-209,0 1-1,0 2 0,1 0 1,40-4-1,130-8 619,156-18-40,-166 14-580,160-18 309,0 20-191,78 20-249,279-8 377,-314-12-40,197-7-570,-2 19-212,196 17 366,-305-17 236,-222 2 39,804 20 390,-206 6 468,-682-18-266,-149-1-842,677 25 2435,-562-20-2429,-18-2-1488,-98-1 2240,-3 0-582</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15.929"/>
    </inkml:context>
    <inkml:brush xml:id="br0">
      <inkml:brushProperty name="width" value="0.05" units="cm"/>
      <inkml:brushProperty name="height" value="0.05" units="cm"/>
      <inkml:brushProperty name="color" value="#FF0066"/>
    </inkml:brush>
  </inkml:definitions>
  <inkml:trace contextRef="#ctx0" brushRef="#br0">66 721 9930,'0'-22'1900,"1"13"-923,-1 0 0,0 0 1,-1 0-1,-1-12 1,2 21-935,0-1 0,0 1 1,-1 0-1,1-1 0,0 1 0,0-1 0,0 1 1,0-1-1,0 1 0,-1 0 0,1-1 1,0 1-1,0-1 0,-1 1 0,1 0 0,0-1 1,-1 1-1,1 0 0,0-1 0,-1 1 1,1 0-1,-1 0 0,1-1 0,0 1 0,-1 0 1,1 0-1,-1 0 0,1 0 0,-1-1 0,1 1 1,-1 0-1,1 0 0,0 0 0,-1 0 1,1 0-1,-1 0 0,1 0 0,-1 0 0,1 0 1,-1 0-1,1 1 0,-1-1 0,1 0 1,0 0-1,-1 0 0,0 1 0,-1 0 38,1 0 0,-1 0 0,0 0 0,0 1 0,1-1 0,-1 1 0,1-1 0,-1 1 0,-1 2 0,-1 2-23,1 1 1,-1-1 0,1 1 0,1 0 0,0 0 0,0-1 0,0 2 0,-1 11 0,1 7 25,0 28-1,3-40-43,-1 10 67,1 1-1,4 24 1,-4-43-64,0 0 0,0 0 0,1 0 0,0 1-1,0-2 1,1 1 0,-1 0 0,1 0 0,0-1 0,1 0 0,-1 1-1,1-1 1,7 7 0,-8-10-28,0 0-1,0-1 1,1 1-1,-1 0 1,0-1-1,1 0 1,-1 1-1,1-1 1,-1-1-1,1 1 1,0-1-1,-1 1 1,1-1-1,0 0 1,-1 0-1,1 0 1,0-1-1,-1 0 1,1 1-1,-1-1 1,1 0-1,5-3 0,3-1 0,-1 0-1,-1-1 0,1 0 0,-1-1 0,15-12 0,-8 4-6,-1-1-1,0 0 1,-1-1-1,-1-1 1,-1 0-1,19-35 1,-23 36-5,-1-1 0,-1 0 0,0 0 1,-2 0-1,0-1 0,0 1 0,-2-1 0,1-23 1,-3 33-5,-1 0 1,-1 0-1,-1-11 1,1 17 1,1 0-1,-1 0 1,0 1 0,0-1 0,0 0-1,0 0 1,-1 0 0,1 1-1,-1-1 1,0 1 0,0-1 0,-3-2-1,5 4 2,-1 1-1,1-1 1,-1 1 0,1-1-1,-1 1 1,1-1-1,-1 1 1,0-1-1,1 1 1,-1 0-1,0 0 1,1-1 0,-1 1-1,0 0 1,0 0-1,1 0 1,-1-1-1,0 1 1,0 0-1,1 0 1,-1 0 0,0 0-1,0 1 1,1-1-1,-1 0 1,0 0-1,1 0 1,-1 1 0,0-1-1,1 0 1,-1 0-1,0 1 1,1-1-1,-1 1 1,0-1-1,1 1 1,-1-1 0,1 1-1,-1-1 1,1 1-1,-1-1 1,1 1-1,-1 0 1,1-1-1,-1 2 1,-1 2 9,-1 1 0,1-1 0,0 1 0,0 0 0,-1 7 0,0 0 44,1 1 1,0 0-1,1-1 1,1 1-1,1 22 1,-1-28-17,1-1 0,0 0 0,1 1 0,-1-1 1,1 0-1,0 1 0,1-1 0,0 0 0,0-1 0,0 1 0,0 0 0,9 9 0,-11-13-32,1-1 0,0 1-1,0 0 1,1-1-1,-1 0 1,0 1-1,0-1 1,1 0 0,-1 0-1,0 0 1,1 0-1,-1-1 1,1 1-1,-1-1 1,1 1 0,0-1-1,-1 0 1,1 0-1,-1 0 1,1 0-1,0-1 1,-1 1 0,1-1-1,-1 1 1,1-1-1,-1 0 1,0 0-1,5-2 1,2-2-3,-1 0 0,0-1 0,0 1-1,0-2 1,-1 1 0,9-11 0,-3 2 0,0 0 1,-1-2-1,-1 0 1,-1 0-1,-1 0 0,0-1 1,-1-1-1,10-34 1,-9 18-22,-2 0-1,-2 0 1,0-1 0,-2-36 0,-3 62-6,0 0 1,0 0-1,-1 0 1,-2-12-1,-2 13-41,2 11 1,-2 13 20,3 3 85,1 0 1,1 0-1,1 0 0,5 35 0,-5-46-15,0 0 0,1 0 0,0-1 0,0 1 0,1 0 0,0-1-1,0 0 1,0 1 0,1-1 0,0 0 0,0-1 0,1 1 0,0-1 0,-1 0-1,10 7 1,-10-10-16,0 1 0,0-1 0,0-1 0,0 1 0,1-1 0,-1 0 0,0 1 1,1-2-1,-1 1 0,0-1 0,1 1 0,-1-1 0,1 0 0,-1-1 0,1 1 0,-1-1 0,0 0 0,1 0 0,6-3 0,0 0 2,0-1 0,0 0 0,-1-1 0,0 0-1,0 0 1,10-10 0,-8 5-5,0 0 0,-1 0 0,-1-2 0,0 1 0,-1-1 0,0 0 0,-1-1 0,0 0 0,-2-1 0,1 1 0,3-17 0,-5 17 21,-1-1 1,-1 0-1,0 0 1,-2 0-1,1-1 1,-2 1-1,0 0 1,-1 0-1,0-1 1,-1 1-1,-6-22 1,5 29 10,0 0 0,0 0 0,-1 0 0,0 1 0,-9-14 0,11 19-19,0 0-1,1 0 1,-1 0-1,0 0 1,0 1-1,0-1 1,0 0-1,-1 1 1,1 0-1,-3-2 1,3 3 0,1-1 0,-1 1 0,1 0 0,-1-1 0,1 1 0,0 0 0,-1 0 0,1 0 0,-1 0-1,1 0 1,-1 1 0,1-1 0,-1 0 0,1 1 0,0-1 0,-1 1 0,1-1 0,0 1 0,-3 1 0,0 2 41,-1-1 0,1 1 1,0 0-1,0 1 0,1-1 0,0 1 0,-1-1 1,1 1-1,1 0 0,-1 0 0,1 0 0,0 1 1,0-1-1,-1 6 0,-1 5 109,0 0-1,1 0 1,0 29-1,2-37-142,1 0-1,1 0 1,-1 0-1,1 0 1,1 0-1,0 0 1,0 0-1,0-1 1,1 1-1,0-1 1,1 1-1,-1-1 1,1 0-1,1 0 1,-1-1-1,1 1 1,1-1-1,-1 0 1,1-1-1,0 1 1,0-1-1,9 6 1,4-1-643,0-1 0,1 0-1,0-1 1,40 9 0,1 1-2125,-6 3 1233</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17.798"/>
    </inkml:context>
    <inkml:brush xml:id="br0">
      <inkml:brushProperty name="width" value="0.05" units="cm"/>
      <inkml:brushProperty name="height" value="0.05" units="cm"/>
      <inkml:brushProperty name="color" value="#FF0066"/>
    </inkml:brush>
  </inkml:definitions>
  <inkml:trace contextRef="#ctx0" brushRef="#br0">1 1683 10826,'1'-16'1107,"2"0"0,0 0-1,1 0 1,0 0-1,2 0 1,0 1 0,0 0-1,13-21 1,-16 32-864,0-1 0,0 1-1,0 0 1,1-1 0,0 1 0,7-6 0,-9 9-211,-1 0-1,1 0 1,-1 0 0,1 0 0,-1 1-1,1-1 1,-1 0 0,1 1-1,-1-1 1,1 1 0,0 0-1,-1-1 1,1 1 0,0 0 0,-1 0-1,1 0 1,0 0 0,-1 0-1,1 1 1,0-1 0,-1 0 0,1 1-1,0-1 1,-1 1 0,4 1-1,-2 1-20,1 0 0,0 0 0,-1 0 0,0 0 0,0 1-1,0-1 1,0 1 0,0 0 0,-1 0 0,0 0 0,1 0 0,1 7-1,3 8 6,7 29 0,-14-47-15,2 7 3,0-4-3,-1 0-1,0 0 1,0 1 0,-1-1 0,1 8 0,0-19-1,0 1-1,0-1 1,-1-11-1,2-15-6,0 16 18,1 0 1,2 0 0,-1 0-1,2 1 1,0-1 0,1 1 0,1 1-1,0-1 1,1 2 0,1-1-1,0 1 1,1 0 0,0 1-1,1 1 1,1 0 0,19-15-1,-18 16 158,33-18 0,-43 26-125,1 1 0,-1 0 0,1 0 0,0 0 0,0 1 0,0 0 0,-1 0 0,1 0 0,0 0 0,0 1 0,0 0 0,6 0 0,-8 1-13,-1 0 1,0 0-1,1 0 0,-1 0 1,0 0-1,0 0 0,0 1 1,0-1-1,0 1 0,0-1 1,-1 1-1,1 0 0,0 0 1,-1 0-1,1 0 0,-1 0 1,0 0-1,0 0 0,1 0 1,0 4-1,1 3 17,0-1 1,0 0-1,-1 1 1,1 12-1,4 71 37,-7-92-84,0 0 0,0 0-1,0 0 1,0 0 0,0 1-1,0-1 1,0 0 0,0 0-1,0 0 1,0 0 0,1 0-1,-1 0 1,0 0 0,0 0-1,0 0 1,0 0 0,0 0-1,0 0 1,0 0 0,0 0-1,1 0 1,-1 0 0,0 0-1,0 0 1,0 0 0,0 0-1,0-1 1,0 1 0,0 0-1,0 0 1,0 0 0,1 0-1,-1 0 1,0 0 0,0 0-1,0 0 1,0 0 0,0 0-1,0 0 1,0 0 0,0 0-1,0-1 1,0 1 0,0 0-1,0 0 1,0 0 0,0 0-1,0 0 1,0 0 0,0 0-1,0 0 1,0-1 0,0 1-1,0 0 1,0 0 0,0 0-1,0 0 1,11-36 56,-3 7-41,31-75 54,-30 86-25,0 0-1,1 0 1,17-24 0,-25 40-38,18-20 66,-19 21-71,-1 1 1,1-1-1,-1 1 0,1-1 1,0 1-1,-1-1 1,1 1-1,0-1 0,-1 1 1,1 0-1,0-1 1,0 1-1,0 0 1,-1 0-1,1-1 0,0 1 1,0 0-1,0 0 1,-1 0-1,1 0 0,0 0 1,0 0-1,0 0 1,-1 1-1,1-1 0,0 0 1,0 0-1,0 1 1,-1-1-1,1 0 1,1 1-1,19 19 10,-18-16-11,0-1 0,0 0-1,0 0 1,0 0 0,1-1-1,-1 1 1,1-1 0,0 1-1,0-1 1,0-1 0,0 1 0,0 0-1,0-1 1,8 2 0,-7-3 19,0 0 0,-1 0 1,1 0-1,0-1 1,-1 0-1,1 0 0,-1 0 1,1 0-1,4-3 1,39-20 224,-41 21-238,8-6-93,0 0 1,-1-1 0,0 0-1,-1-1 1,0-1-1,12-13 1,-19 18-10,0 0 0,-1 0 0,0 0 0,0-1 0,-1 0 0,0 1 0,0-2 0,-1 1 0,0 0-1,0-1 1,-1 1 0,0-1 0,1-14 0,-3 12 84,0 0-1,-1-1 0,0 1 1,-1 0-1,0 0 1,-1 0-1,0 0 1,0 1-1,-1-1 0,-1 1 1,0 0-1,-7-11 1,11 20 13,0-1 0,0 1 0,0-1 1,0 1-1,0 0 0,0 0 1,-1 0-1,1-1 0,0 1 0,-1 1 1,1-1-1,-1 0 0,-2-1 1,4 2 1,-1 0 0,0 0 0,1 0 1,-1 0-1,0 0 0,0 0 0,1 0 0,-1 0 1,0 0-1,1 0 0,-1 1 0,0-1 1,1 0-1,-1 0 0,0 1 0,1-1 1,-1 0-1,1 1 0,-1-1 0,0 1 1,1-1-1,-1 1 0,1-1 0,-1 1 0,1-1 1,0 1-1,-1 0 0,1-1 0,0 1 1,-1 0-1,1-1 0,0 1 0,-1 0 1,-1 4 30,1 1 1,-1-1 0,1 0 0,0 0 0,0 1-1,1-1 1,-1 1 0,1-1 0,1 1-1,-1-1 1,1 0 0,0 1 0,0-1 0,2 7-1,1 0 14,0-1 0,1 1-1,0-1 1,1 0-1,8 11 1,-12-18-38,0-1 1,1 0 0,-1 0-1,1 0 1,0 0 0,0 0-1,0 0 1,0-1 0,0 1-1,1-1 1,-1 0 0,1 0-1,5 2 1,-6-3-6,0-1 0,0 1 0,0-1-1,-1 0 1,1 0 0,0 0 0,0 0 0,0-1 0,0 1-1,0-1 1,-1 1 0,1-1 0,0 0 0,0 0 0,-1 0 0,1-1-1,-1 1 1,1-1 0,3-2 0,3-3 3,-1-1 1,0 1-1,0-1 1,-1-1-1,0 1 0,0-1 1,-1 0-1,-1-1 1,1 1-1,5-17 1,3-10 64,14-64-1,-17 58 64,-10 39-88,0 0 1,0 0-1,0 1 1,1-1-1,-1 0 1,1 1 0,2-4-1,-4 6-37,0 0-1,0-1 1,1 1 0,-1-1 0,1 1-1,-1 0 1,0-1 0,1 1-1,-1 0 1,1-1 0,-1 1-1,0 0 1,1 0 0,-1-1 0,1 1-1,-1 0 1,1 0 0,-1 0-1,1 0 1,0-1 0,-1 1-1,1 0 1,-1 0 0,1 0 0,-1 0-1,1 0 1,-1 1 0,1-1-1,-1 0 1,1 0 0,-1 0 0,1 0-1,-1 0 1,1 1 0,-1-1-1,1 0 1,-1 1 0,0-1-1,1 0 1,-1 1 0,1-1 0,-1 0-1,0 1 1,1-1 0,-1 0-1,0 1 1,1-1 0,-1 1-1,8 12 32,-1 0-1,-1 1 0,0 0 0,-1-1 1,0 2-1,4 24 0,1-1-36,-5-30-4,-2-14 8,3-20 13,-5 19-19,7-28 4,1-1 0,3 1 0,17-40 0,-28 73-12,0 0 1,0 0 0,0 0 0,0 0 0,0 0-1,1 0 1,-1 0 0,1 0 0,-1 0 0,1 1-1,0-1 1,-1 1 0,1-1 0,0 1 0,0 0-1,0-1 1,3 0 0,-3 2-3,0 0 0,0 0 1,-1-1-1,1 1 0,0 1 0,0-1 0,0 0 1,0 0-1,-1 1 0,1-1 0,0 1 0,0-1 1,-1 1-1,1 0 0,0 0 0,-1 0 0,1 0 0,-1 0 1,1 0-1,-1 0 0,3 3 0,13 15-25,-13-14 27,0 0 0,0-1 0,0 0 0,7 6 0,-10-10 4,0 1 1,0 0-1,0 0 0,1-1 0,-1 1 0,0-1 1,1 1-1,-1-1 0,1 1 0,-1-1 0,0 0 0,1 0 1,-1 0-1,1 1 0,-1-1 0,1-1 0,-1 1 1,0 0-1,1 0 0,-1-1 0,1 1 0,1-1 0,2-2-20,0 1 0,-1-1 0,1 0-1,-1 0 1,1-1 0,-1 1-1,0-1 1,-1 0 0,1 0-1,-1-1 1,1 1 0,-1-1-1,-1 1 1,1-1 0,-1 0-1,3-6 1,0-2-78,-1-1-1,0 1 1,-1-1 0,-1 0 0,1-17 0,-2 4-75,-1 0 0,-1 0 0,-2 0 1,-11-51-1,-40-101-262,39 131 399,13 42 32,-1-3 0,0 1 0,1 0 0,0-1 0,-1-13 0,3 22 5,0 0 0,0 0 0,-1 0 0,1 0 0,0 0 0,0 0 0,0 0 0,0 0 0,0-1 0,0 1 0,0 0-1,0 0 1,0 0 0,0 0 0,0 0 0,0 0 0,0 0 0,0-1 0,0 1 0,0 0 0,0 0 0,0 0 0,0 0 0,0 0 0,0 0 0,0 0 0,0-1 0,0 1 0,0 0 0,0 0 0,0 0 0,0 0 0,0 0 0,1 0 0,-1 0 0,0 0 0,0-1 0,0 1 0,0 0 0,0 0 0,0 0 0,0 0 0,0 0 0,0 0 0,1 0 0,-1 0 0,0 0 0,0 0 0,0 0 0,0 0 0,0 0 0,0 0 0,0 0 0,1 0 0,-1 0 0,0 0 0,0 0 0,0 0 0,0 0 0,0 0 0,0 0 0,0 0 0,1 0 0,-1 0 0,0 0 0,0 0 0,0 0 0,0 0 0,9 11 93,10 20 107,-19-30-187,10 16 126,75 137 821,-63-107-755,24 67 1,-44-108-199,1 4 8,0-1-1,1 0 1,0 0 0,5 8-1,-9-17-14,1 0 0,-1 0 0,0 0 0,0 1 0,0-1 0,1 0 0,-1 0-1,0 0 1,0 0 0,0 0 0,1 0 0,-1 0 0,0 0 0,0 0-1,1 0 1,-1 0 0,0-1 0,0 1 0,0 0 0,1 0 0,-1 0 0,0 0-1,0 0 1,0 0 0,0 0 0,1 0 0,-1-1 0,0 1 0,0 0-1,0 0 1,0 0 0,0 0 0,1-1 0,-1 1 0,0 0 0,0 0 0,0 0-1,0-1 1,5-6 13,-1-4-4,0 0 0,-1 0 0,0 0 0,-1-1 0,-1 1 0,1-19 0,-1 14-18,0 1 1,1-1-1,5-15 0,-5 24 5,1 1 1,0-1-1,0 1 1,0 0-1,1 0 0,-1 0 1,2 0-1,7-8 0,-11 13 6,0-1-1,0 1 1,1-1-1,-1 1 1,1 0-1,-1 0 1,1 0-1,0 0 1,-1 0-1,1 0 1,0 0-1,0 0 1,0 1-1,-1-1 1,1 1-1,0-1 0,0 1 1,0 0-1,0 0 1,0 0-1,0 0 1,0 0-1,0 0 1,0 1-1,-1-1 1,1 0-1,0 1 1,0 0-1,0-1 1,0 1-1,-1 0 1,1 0-1,0 0 1,-1 0-1,4 3 0,-3-2 16,1 0 0,-1 1 0,0-1 0,1 1 0,-1 0 0,-1-1 0,1 1 0,0 0 0,-1 0 0,1 1 0,-1-1 0,0 0 0,1 4 0,-1-2 12,0 1 0,-1 0 1,1-1-1,-1 1 1,-1 0-1,1 0 0,-2 6 1,-2 3 22,0 0 0,-1 0 0,0-1-1,-14 26 1,15-34-67,-5 12-43,-14 18 1,20-32-81,0 1 0,0-2 0,0 1 0,0 0 0,-1-1 0,0 0 0,0 0 0,0 0 0,0 0 1,-5 3-1,8-6 14,0 0 1,0 1-1,0-1 1,-1 0-1,1 0 1,0 1 0,0-1-1,0 0 1,0 0-1,0 0 1,-1 0-1,1 0 1,0-1 0,0 1-1,0 0 1,0-1-1,0 1 1,0 0-1,0-1 1,0 1-1,0-1 1,0 0 0,0 1-1,0-1 1,0 0-1,0 1 1,0-1-1,1 0 1,-1 0 0,0 0-1,0 0 1,1 0-1,-1 0 1,1 0-1,-1 0 1,1 0-1,-1-1 1,-1-4-494,0 0 0,0 0 0,0 1 0,1-1 0,-1-11 0,1-21-797</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18.183"/>
    </inkml:context>
    <inkml:brush xml:id="br0">
      <inkml:brushProperty name="width" value="0.05" units="cm"/>
      <inkml:brushProperty name="height" value="0.05" units="cm"/>
      <inkml:brushProperty name="color" value="#FF0066"/>
    </inkml:brush>
  </inkml:definitions>
  <inkml:trace contextRef="#ctx0" brushRef="#br0">0 230 10818,'10'-2'933,"-1"0"-1,1 1 1,0 0 0,0 0-1,-1 1 1,1 1-1,0-1 1,0 2-1,14 3 1,-21-4-696,1 0 0,0 0 1,0 1-1,-1 0 0,1 0 1,-1 0-1,0 0 0,1 0 1,-1 1-1,0 0 0,0-1 0,-1 1 1,1 0-1,-1 0 0,1 0 1,-1 1-1,0-1 0,0 1 1,0-1-1,-1 1 0,1 0 0,-1-1 1,0 1-1,0 0 0,1 7 1,0 26 146,-7-42-312,1-14-146,0 1 1,1-1 0,1 0-1,0 0 1,3-29 0,-1 32-82,0 16 146,0-20-459,0 1-1,2 0 0,5-29 0,-6 42 147,1 1 1,0-1-1,0 1 1,0 0-1,1 0 1,0 0-1,4-6 1,-5 8-36,0 1 0,0-1 1,1 1-1,-1 0 1,1 0-1,-1 0 0,1 0 1,0 0-1,0 0 1,0 1-1,0 0 0,0-1 1,5 0-1,12 0-982</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18.627"/>
    </inkml:context>
    <inkml:brush xml:id="br0">
      <inkml:brushProperty name="width" value="0.05" units="cm"/>
      <inkml:brushProperty name="height" value="0.05" units="cm"/>
      <inkml:brushProperty name="color" value="#FF0066"/>
    </inkml:brush>
  </inkml:definitions>
  <inkml:trace contextRef="#ctx0" brushRef="#br0">89 354 11819,'-1'-1'138,"-3"1"362,0-1 0,0 1 0,0-1 1,0 1-1,-5 1 0,8-1-401,-1 0-1,1 0 0,0 1 1,0-1-1,0 1 0,0-1 0,-1 1 1,1 0-1,0-1 0,0 1 1,0 0-1,0 0 0,0-1 1,1 1-1,-1 0 0,0 0 0,0 0 1,1 0-1,-1 0 0,0 0 1,0 2-1,-8 18 925,2 0 0,0 1 1,-6 35-1,13-43-200,0-14-808,0 0 0,0 0 0,0 1 0,0-1 0,0 0 0,0 0-1,0 0 1,1 0 0,-1 0 0,0 0 0,0 0 0,0 0-1,0 0 1,0 0 0,0 0 0,1 0 0,-1 1 0,0-1-1,0 0 1,0 0 0,0 0 0,0 0 0,0 0 0,1 0-1,-1 0 1,0 0 0,0 0 0,0 0 0,0 0 0,0 0 0,0-1-1,1 1 1,-1 0 0,0 0 0,0 0 0,0 0 0,0 0-1,0 0 1,0 0 0,1 0 0,-1 0 0,0 0 0,0-1-1,2 0 56,-1-1 0,1 0-1,0 1 1,-1-1 0,0 0-1,1 0 1,1-4 0,4-12 72,-1 0 1,8-34-1,-10 33-132,1 1 0,1-1 1,8-17-1,-7 21-7,-5 10-1,-1 0-1,1 0 0,1 1 1,-1-1-1,1 1 1,0-1-1,0 1 0,0 0 1,6-6-1,-9 10-1,0 0 0,1 0 0,-1 1 0,0-1 0,1 0 0,-1 0 0,0 0 0,1 0-1,-1 0 1,0 0 0,1 1 0,-1-1 0,0 0 0,0 0 0,1 0 0,-1 1 0,0-1 0,0 0 0,1 0 0,-1 1 0,0-1 0,0 0 0,1 1-1,-1-1 1,0 0 0,0 1 0,7 11-3,-6-9 1,4 5-1,0 1 0,0-1-1,1 0 1,13 14-1,-18-21 12,1 1-1,-1-1 1,0 0-1,1 1 1,-1-1-1,1 0 1,0 0-1,-1 0 1,1 0-1,0-1 1,-1 1-1,1 0 1,0-1-1,0 1 1,0-1-1,-1 1 1,1-1-1,0 0 1,0 0-1,0 0 1,0 0-1,0 0 1,0-1-1,0 1 1,-1 0-1,1-1 1,0 1-1,0-1 1,-1 0-1,1 0 1,0 1-1,-1-1 1,1 0-1,1-2 1,2-2 70,0 0 0,0 0 0,0 0 0,-1-1 0,0 0 0,-1 0-1,1 0 1,4-13 0,1-2 228,7-32 0,-12 40-213,-1-2 0,-1 1 0,0 0 0,-1 0 0,0-1 0,-2 1 0,1-1 0,-2 1 0,-3-21 0,4 34-91,1-1 0,-1 1 0,1-1 1,-1 1-1,0-1 0,0 1 0,1 0 0,-1-1 1,0 1-1,0 0 0,0-1 0,0 1 0,-3-2 1,4 3-2,0 0 0,0 0 0,0 0 0,-1 0 0,1 0 0,0 0 0,0 0 0,0 0 0,-1 0 0,1 0 0,0-1 1,0 1-1,-1 0 0,1 0 0,0 0 0,0 1 0,0-1 0,-1 0 0,1 0 0,0 0 0,0 0 0,0 0 0,-1 0 1,1 0-1,0 0 0,0 0 0,0 0 0,-1 0 0,1 1 0,0-1 0,0 0 0,0 0 0,0 0 0,-1 1 0,1 0 6,-1 0-1,1 0 0,-1 0 1,1 0-1,0 0 0,-1 0 1,1 0-1,0 1 0,0-1 0,0 0 1,0 1-1,0 12 45,1 0 1,0 0-1,1-1 1,1 1-1,4 13 1,28 69 90,-16-50-917,2-1 1,42 67 0,-20-50-220</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5.788"/>
    </inkml:context>
    <inkml:brush xml:id="br0">
      <inkml:brushProperty name="width" value="0.05" units="cm"/>
      <inkml:brushProperty name="height" value="0.05" units="cm"/>
      <inkml:brushProperty name="color" value="#FF0066"/>
    </inkml:brush>
  </inkml:definitions>
  <inkml:trace contextRef="#ctx0" brushRef="#br0">4 69 9714,'-1'-3'766,"0"-1"0,1 1-1,-1 0 1,1-1 0,0 1 0,0-1 0,0 1-1,1-7 1,0 8-452,-1 1-1,1-1 1,0 0-1,0 0 1,-1 0 0,2 0-1,-1 0 1,0 1-1,0-1 1,0 1-1,1-1 1,-1 1 0,1-1-1,-1 1 1,4-3-1,-4 4-247,-1 0 0,1-1-1,-1 1 1,1 0 0,-1 0-1,1-1 1,-1 1 0,1 0-1,0 0 1,-1 0 0,1 0-1,0 0 1,-1 0 0,1 0 0,-1 0-1,1 0 1,0 0 0,-1 0-1,1 0 1,-1 0 0,1 0-1,0 0 1,-1 1 0,1-1-1,-1 0 1,1 1 0,-1-1-1,1 0 1,-1 1 0,1-1-1,-1 0 1,1 1 0,-1-1 0,1 1-1,-1-1 1,0 1 0,1-1-1,-1 1 1,0-1 0,1 2-1,1 1 61,-1 0-1,1 1 1,-1-1-1,0 1 1,1 4-1,15 94 804,0 1-672,-14-87-291,2 0 1,0-1 0,0 1 0,11 18-1,-15-32-119,0 0 0,1 0-1,-1 0 1,0 0-1,1 0 1,-1-1 0,1 1-1,2 2 1,-4-4 102,0 0 0,0 0 1,1 0-1,-1 0 0,0 0 0,0 0 0,0 0 0,0 0 1,0 1-1,1-1 0,-1 0 0,0 0 0,0 0 0,0 0 1,0 0-1,1 0 0,-1 0 0,0 0 0,0 0 0,0 0 1,0 0-1,1-1 0,-1 1 0,0 0 0,0 0 0,0 0 1,0 0-1,1 0 0,-1 0 0,0 0 0,0 0 0,0 0 1,0 0-1,0-1 0,0 1 0,1 0 0,1-12-1874,-3-7-394,-5-8 900</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6.190"/>
    </inkml:context>
    <inkml:brush xml:id="br0">
      <inkml:brushProperty name="width" value="0.05" units="cm"/>
      <inkml:brushProperty name="height" value="0.05" units="cm"/>
      <inkml:brushProperty name="color" value="#FF0066"/>
    </inkml:brush>
  </inkml:definitions>
  <inkml:trace contextRef="#ctx0" brushRef="#br0">156 1 13003,'-20'20'1222,"2"2"-1,0 0 1,2 2 0,-15 26 0,22-33-892,2 0-1,0 0 1,0 1-1,2-1 1,0 1-1,1 1 1,-2 23 0,4-17-228,2-1 1,0 1-1,2 0 1,0-1-1,2 1 0,1-1 1,0 0-1,2 0 1,1-1-1,1 0 1,18 34-1,-21-47-45,0 0 0,1 0-1,0-1 1,1 0 0,0 0-1,11 9 1,-13-14-23,-1 0 0,1 0 1,0 0-1,0-1 0,1 0 0,-1 0 0,1-1 0,-1 1 1,1-2-1,0 1 0,13 1 0,-9-2 22,0-1 0,0-1 1,0 1-1,0-2 0,-1 0 0,1 0 0,0-1 0,-1 0 0,1 0 1,-1-2-1,0 1 0,0-1 0,-1-1 0,1 1 0,-1-2 0,0 1 1,12-13-1,-7 5 126,0-1 1,-1-1 0,-1 0 0,0-1-1,-1 0 1,-1-1 0,0 0 0,11-31-1,-14 28 73,0 0 0,-1 0 0,-1-1 0,-1 0 0,-1 0 0,0-26 0,-3 37-190,0 1 1,-1-1-1,0 0 0,-1 1 1,0-1-1,-1 1 1,0-1-1,-1 1 1,0 0-1,0 0 0,-1 1 1,-1 0-1,1-1 1,-15-15-1,12 16-75,0 1 1,-1 0-1,-1 0 0,1 1 0,-1 0 0,0 1 0,-1 0 1,-17-7-1,12 7 75,0 1 0,-1 1 0,1 0 0,-1 1 0,-24-1 0,5 4-1098,-1 1 0,1 2 1,-1 1-1,-64 17 0,92-18-466</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0.585"/>
    </inkml:context>
    <inkml:brush xml:id="br0">
      <inkml:brushProperty name="width" value="0.05" units="cm"/>
      <inkml:brushProperty name="height" value="0.05" units="cm"/>
      <inkml:brushProperty name="color" value="#FF0066"/>
    </inkml:brush>
  </inkml:definitions>
  <inkml:trace contextRef="#ctx0" brushRef="#br0">0 227 13963,'3'-8'795,"1"0"-1,0 0 1,0 1-1,1-1 1,0 1-1,0 1 1,0-1-1,1 0 1,7-5-1,10-8 626,29-20-1,-51 40-1407,19-14 701,1 1 0,0 1 1,45-18-1,-57 26-567,1 0 1,0 2 0,0-1-1,1 1 1,-1 0-1,0 1 1,1 0-1,-1 1 1,1 0-1,-1 1 1,19 3-1,-25-3-116,1 1-1,-1-1 0,0 1 0,1 0 1,-1 0-1,0 1 0,0 0 1,0-1-1,-1 1 0,1 0 1,-1 1-1,0-1 0,1 1 0,-1-1 1,-1 1-1,1 0 0,0 0 1,-1 0-1,0 0 0,0 1 1,0-1-1,-1 1 0,0-1 0,1 1 1,0 9-1,-1-5 4,0 0 0,-1 1 1,0-1-1,-1 1 0,0-1 0,0 0 1,-1 1-1,0-1 0,0 0 0,-1 0 0,-8 16 1,3-9 16,-2 1 1,0-1 0,-1-1 0,-16 19 0,22-29-132,1-1-1,0 0 1,-1 1 0,0-2-1,0 1 1,0-1 0,-1 1-1,1-1 1,-1-1 0,1 1-1,-1-1 1,0 0 0,0 0-1,0-1 1,0 0 0,-12 1-1,15-2-261,0 0-1,0 0 0,0-1 0,0 1 1,0-1-1,0 0 0,0 0 1,0 0-1,1 0 0,-1-1 0,0 1 1,1-1-1,-1 1 0,-2-3 1,0-4-2267,10 5 889</inkml:trace>
  <inkml:trace contextRef="#ctx0" brushRef="#br0" timeOffset="1">718 460 17348,'19'17'1864,"2"-3"1441,1 2-417,3 0-519,-1 0-553,-2 6-751,-1 3-233,-7 6-440,-1 2-128,-7 3-280,-3-1-320,-3-3-792,-1-4-857,-3 1 1001</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7.090"/>
    </inkml:context>
    <inkml:brush xml:id="br0">
      <inkml:brushProperty name="width" value="0.05" units="cm"/>
      <inkml:brushProperty name="height" value="0.05" units="cm"/>
      <inkml:brushProperty name="color" value="#FF0066"/>
    </inkml:brush>
  </inkml:definitions>
  <inkml:trace contextRef="#ctx0" brushRef="#br0">3 114 13459,'-1'0'65,"1"0"1,0 0 0,0 0-1,0 0 1,0 0-1,0 0 1,0 0 0,0 0-1,-1-1 1,1 1-1,0 0 1,0 0 0,0 0-1,0 0 1,0 0-1,0 0 1,0-1 0,0 1-1,0 0 1,0 0-1,0 0 1,0 0 0,0 0-1,0-1 1,0 1-1,0 0 1,0 0-1,0 0 1,0 0 0,0-1-1,0 1 1,0 0-1,0 0 1,0 0 0,0 0-1,0 0 1,0 0-1,1-1 1,-1 1 0,0 0-1,0 0 1,0 0-1,0 0 1,0 0 0,0 0-1,0 0 1,1 0-1,-1-1 1,7-9 780,1-1-1,1 1 1,0 1 0,0 0-1,1 0 1,0 0 0,21-12-1,-25 17-707,0 1 0,0 0 0,1 1-1,6-3 1,-12 5-130,0-1 1,0 1-1,0 0 0,0-1 1,0 1-1,0 0 1,0 0-1,0 0 0,0-1 1,0 1-1,0 0 0,0 1 1,0-1-1,0 0 1,1 0-1,-1 0 0,0 1 1,0-1-1,0 0 0,0 1 1,0-1-1,-1 1 0,1-1 1,0 1-1,0 0 1,0-1-1,0 1 0,-1 0 1,1 0-1,0-1 0,0 1 1,-1 0-1,1 0 1,0 1-1,0 3-2,0-1 1,0 0-1,0 1 1,0-1-1,-1 1 1,0-1 0,0 1-1,0-1 1,-2 8-1,-12 43 8,6-31-1,4-7-5,-8 25 22,1 1 0,-7 71 1,18-112-27,0 0 1,0 1-1,0-1 1,0 0 0,0 0-1,1 0 1,-1 0 0,0 0-1,1 0 1,0 0-1,-1 0 1,1 0 0,0-1-1,0 1 1,0 0-1,2 2 1,-2-3 2,0 0 1,1 0-1,-1 0 0,0 0 0,1-1 1,-1 1-1,0 0 0,1-1 0,-1 1 1,1-1-1,-1 0 0,1 1 0,-1-1 1,1 0-1,-1 0 0,1 0 0,-1 0 1,1 0-1,-1 0 0,1 0 0,-1-1 1,3 0-1,7-2 14,0-1 0,0 0 1,0-1-1,-1 0 0,12-7 0,48-36-63,-50 33-594,-1 1-1,0-2 1,-1-1-1,-1 0 0,23-31 1,-37 44 436,-1 0 1,0 0 0,1-1-1,-2 1 1,1-1 0,0 1-1,0-9 1,2-5 196</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7.444"/>
    </inkml:context>
    <inkml:brush xml:id="br0">
      <inkml:brushProperty name="width" value="0.05" units="cm"/>
      <inkml:brushProperty name="height" value="0.05" units="cm"/>
      <inkml:brushProperty name="color" value="#FF0066"/>
    </inkml:brush>
  </inkml:definitions>
  <inkml:trace contextRef="#ctx0" brushRef="#br0">262 0 11803,'-18'11'585,"2"1"0,-1 1 1,1 0-1,1 1 0,0 0 1,2 1-1,-1 1 0,2 0 1,0 1-1,1 1 0,-12 22 1,9-7-343,0 0 0,2 1 0,2 0 0,1 1 0,2 0 0,1 0 0,2 0 0,1 1 0,3 53 0,1-77-145,1 1 0,0-1 0,1 1 0,0-1 0,1 0 0,0 0 1,8 15-1,-8-20-36,0 0 0,1-1 1,-1 1-1,1-1 0,0 0 0,1 0 1,0-1-1,0 0 0,0 0 1,0 0-1,1-1 0,13 7 1,-10-6-5,1-1 0,0-1 1,1 0-1,-1-1 1,0 0-1,1-1 1,-1 0-1,1 0 0,0-1 1,14-3-1,5-1 78,-1-2-1,50-15 0,-51 11-13,0-1 1,0-1-1,-2-1 1,1-2-1,-2 0 0,0-2 1,45-38-1,-58 43 23,-1 0 0,1-1 0,-2-1-1,0 0 1,-1-1 0,0 0 0,-1 0 0,-1-1-1,0-1 1,-1 1 0,-1-1 0,-1 0 0,0 0-1,5-36 1,-10 46-105,1-1 0,-1 0 0,0 0 0,0 1-1,-1-1 1,0 0 0,-1 0 0,0 1 0,0-1 0,0 1 0,-1 0 0,0 0-1,0 0 1,-1 0 0,0 0 0,0 1 0,-1-1 0,0 1 0,0 0-1,0 1 1,-1-1 0,0 1 0,0 0 0,0 1 0,0-1 0,-1 1-1,-14-6 1,1 1-34,-1 2-1,0 0 1,0 2-1,0 0 0,-1 1 1,-31-1-1,-4 3-288,-70 7-1,98-3-568,0 1 0,-40 9-1,66-11 756,1 0 0,0 0-1,0 0 1,0 0-1,0 0 1,0 0-1,0 0 1,0 1 0,-2 1-1,4-2 92</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8.431"/>
    </inkml:context>
    <inkml:brush xml:id="br0">
      <inkml:brushProperty name="width" value="0.05" units="cm"/>
      <inkml:brushProperty name="height" value="0.05" units="cm"/>
      <inkml:brushProperty name="color" value="#FF0066"/>
    </inkml:brush>
  </inkml:definitions>
  <inkml:trace contextRef="#ctx0" brushRef="#br0">88 89 10626,'-19'-14'2098,"13"10"-843,1 0 0,-1 0 0,0 1 1,0 0-1,-10-5 0,15 8-1122,1 0 0,-1 0 0,0 1 0,0-1-1,1 0 1,-1 0 0,0 0 0,1 0 0,-1 1 0,0-1 0,1 0 0,-1 1 0,0-1-1,1 0 1,-1 1 0,1-1 0,-1 1 0,0-1 0,1 1 0,-1 0 0,-9 12 1444,10-13-1536,1 1 0,-1-1 0,0 0 0,1 0 0,-1 0 0,0 1 0,1-1 0,-1 0 0,1 0 0,-1 0 0,0 0 0,1 0 1,-1 0-1,1 0 0,-1 0 0,0 0 0,1 0 0,-1 0 0,1 0 0,-1 0 0,0 0 0,1 0 0,-1 0 0,1-1 0,11-2 176,-1-1 0,0 0-1,0-1 1,13-7 0,10-5 36,-27 14-204,2-1-7,-1 1 1,0 0 0,1 0-1,-1 0 1,1 1-1,0 0 1,10 0-1,-18 2-40,0 0 0,1 0-1,-1 0 1,0 1 0,0-1-1,0 0 1,0 1 0,0-1-1,0 0 1,0 1 0,0-1-1,0 1 1,0 0 0,0-1-1,0 1 1,0 0 0,0 0-1,-1-1 1,1 1 0,0 0-1,0 1 1,1 0-1,-1 0 0,0 1 0,-1-1 0,1 0 0,0 1 0,-1-1 0,1 0 0,-1 1 0,1 3 0,-1 3-16,-1 0 0,1 0-1,-2 0 1,-2 10 0,-2 4-66,4-16 21,0 0 0,0 1 1,0-1-1,0 13 0,2-19 49,1 0 0,-1 0 1,0 1-1,1-1 0,-1 0 1,1 0-1,-1 0 0,1 0 1,-1 0-1,1 0 0,0 0 0,0 0 1,-1 0-1,1 0 0,0 0 1,0-1-1,0 1 0,0 0 1,0-1-1,0 1 0,0 0 1,0-1-1,2 1 0,32 11-46,-25-9 60,-5-2 2,0 1 0,-1-1-1,1 1 1,-1 1 0,0-1 0,1 1 0,-1-1-1,0 1 1,-1 0 0,7 6 0,-9-7 1,1 0 0,-1 0 0,0 0-1,0 0 1,0 0 0,0 0 0,0 0 0,0 0 0,-1 1 0,1-1 0,-1 0 0,1 1-1,-1-1 1,0 0 0,0 1 0,0-1 0,0 0 0,0 1 0,-1-1 0,1 0 0,-1 0-1,1 1 1,-1-1 0,-1 2 0,-2 4 5,0 0-1,0-1 1,0 0-1,-1 0 0,0 0 1,-7 7-1,8-10-84,-1 1-1,1-1 0,-1 0 0,0 0 0,0 0 0,0-1 1,-1 0-1,-10 5 0,14-8-79,0 1 1,0-1 0,0 1-1,0-1 1,0 0-1,-1 0 1,1 0-1,0 0 1,0 0-1,0 0 1,-1-1-1,1 1 1,0-1-1,0 1 1,0-1 0,0 0-1,0 0 1,0 0-1,0 0 1,-3-2-1,2 0-233,0 0 1,0 0-1,0 0 0,0 0 0,0 0 0,1-1 1,-1 1-1,1-1 0,-3-6 0,-5-24-981</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8.827"/>
    </inkml:context>
    <inkml:brush xml:id="br0">
      <inkml:brushProperty name="width" value="0.05" units="cm"/>
      <inkml:brushProperty name="height" value="0.05" units="cm"/>
      <inkml:brushProperty name="color" value="#FF0066"/>
    </inkml:brush>
  </inkml:definitions>
  <inkml:trace contextRef="#ctx0" brushRef="#br0">377 1 12339,'-29'16'699,"0"2"0,1 1 0,1 2 0,1 0 0,1 2 0,-35 40 0,41-40-325,1 1 0,1 1 1,1 0-1,1 1 1,2 1-1,0 1 1,-14 46-1,23-57-226,0 1-1,1-1 1,1 1-1,1 0 1,0 0 0,1 0-1,3 19 1,1-9 87,2 0 0,0 0 0,18 46-1,-17-57-112,0-1-1,1 1 0,1-1 0,16 22 0,-19-30-70,1 1 0,1-2 0,0 1 0,0-1 1,0 0-1,0 0 0,1-1 0,19 10 0,-16-11-18,1 1 1,0-2-1,0 0 0,0-1 1,0 0-1,0-1 0,1 0 1,14 0-1,-10-3 28,0 0-1,0-1 1,0-1-1,0 0 1,25-9-1,-10-1 101,-1 0-1,-1-3 0,0 0 1,-1-2-1,53-41 1,-37 21 380,68-69 1,-96 87-320,-1 0-1,-1-1 1,-1-1 0,-1 0 0,0-1-1,10-27 1,-20 42-166,-1-1 0,-1 1 0,0 0 0,0-1 0,0 0 1,-1 1-1,-1-1 0,1 0 0,-2 1 0,1-1 0,-1 0 0,0 1 0,-1-1 0,-4-15 0,1 13-34,0-1 0,0 1 0,-1 0-1,-1 1 1,0-1 0,0 2 0,-1-1-1,-1 1 1,-16-16 0,4 8-81,-1 1 0,-1 0 1,0 2-1,0 1 0,-2 1 1,1 0-1,-44-12 0,36 15-311,0 1 0,0 2 0,-1 1 0,1 2 0,-1 1-1,-35 3 1,45 0-826,0 2 0,-43 12-1,41-12-122</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3.304"/>
    </inkml:context>
    <inkml:brush xml:id="br0">
      <inkml:brushProperty name="width" value="0.05" units="cm"/>
      <inkml:brushProperty name="height" value="0.05" units="cm"/>
      <inkml:brushProperty name="color" value="#FF0066"/>
    </inkml:brush>
  </inkml:definitions>
  <inkml:trace contextRef="#ctx0" brushRef="#br0">1198 2233 9674,'92'22'1508,"158"30"269,-121-40-1496,189-4 0,132-37 136,-133-4 22,236-18 203,-119 38-579,196-12-80,186-46 1079,-186 34-908,-274 21-121,-257 9 199,-1-4 1,109-26-1,-159 25-38,0-2-1,0-3 1,-2-1 0,0-2-1,-1-3 1,47-31 0,-70 38-86,-1-2 1,0 0 0,-1-1 0,-1-2 0,-1 0 0,-1 0 0,-1-2 0,-1 0-1,14-28 1,11-32 162,40-120-1,-71 178-266,-3 8 2,2-1 11,-2-1 1,6-29-1,-11 42-10,0-1-1,-1 1 1,1 0 0,-1-1-1,-1 1 1,1-1 0,-1 1-1,0 0 1,-1 0-1,0-1 1,-4-10 0,-17-30 8,-2 0 0,-2 2 1,-2 1-1,-2 1 0,-2 2 1,-2 1-1,-40-36 0,44 49-17,-1 1-1,-1 2 0,-1 2 0,-48-24 1,-157-58-77,102 55-72,-213-48-1,-155 19-18,1 37 147,-196-21-30,320 16 15,-425-42-99,568 74 89,-335 21 0,144 42 44,336-32 3,0 5-1,-144 53 1,-70 67-13,8 21-26,179-97-1,45-26 16,-77 45-22,103-55 33,-45 37-1,49-31 19,3 3 1,-55 63-1,-54 99 86,128-169-46,-28 55-1,43-71-35,1 0 0,0 0-1,1 0 1,1 0 0,1 1-1,-2 17 1,3-15-6,1 1 1,1 0-1,1 0 0,0 0 1,2 0-1,0-1 0,1 1 1,1-1-1,1 0 0,1 0 1,1-1-1,0 0 0,1 0 1,1-1-1,0 0 0,2-1 1,0 0-1,1-1 0,0 0 1,1-1-1,1 0 0,0-1 1,0-1-1,2-1 0,-1 0 1,2-1-1,29 13 0,-2-5-350,90 22 0,65-3-583,38-12 270,-234-24 652</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7.438"/>
    </inkml:context>
    <inkml:brush xml:id="br0">
      <inkml:brushProperty name="width" value="0.05" units="cm"/>
      <inkml:brushProperty name="height" value="0.05" units="cm"/>
      <inkml:brushProperty name="color" value="#FF0066"/>
    </inkml:brush>
  </inkml:definitions>
  <inkml:trace contextRef="#ctx0" brushRef="#br0">1 173 10362,'0'-4'224,"0"0"0,0 0 0,0 1 0,1-1 0,0 0 0,-1 0 0,1 1 0,1-1 0,-1 0 0,1 1 0,2-5 0,-3 6-51,1 0 0,0 0 0,-1 0 0,1 0 0,0 0 0,0 1 0,0-1 0,1 1-1,-1-1 1,0 1 0,0 0 0,1 0 0,-1 0 0,1 0 0,-1 1 0,1-1 0,-1 0 0,4 1-1,38-4 1998,54 2 0,-40 3-1243,371 3 3135,249-28-1656,-570 12-2471,-92 9 72,0-1 0,0-1 1,0 0-1,19-9 0,19-17 30</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8.811"/>
    </inkml:context>
    <inkml:brush xml:id="br0">
      <inkml:brushProperty name="width" value="0.05" units="cm"/>
      <inkml:brushProperty name="height" value="0.05" units="cm"/>
      <inkml:brushProperty name="color" value="#FF0066"/>
    </inkml:brush>
  </inkml:definitions>
  <inkml:trace contextRef="#ctx0" brushRef="#br0">1339 3153 10226,'43'-11'991,"0"-1"0,-1-3 0,54-26 0,-39 11-234,93-64-1,-119 72-598,-1-2-1,0-1 0,32-36 1,-25 16-13,-2-1 1,-2-2-1,28-55 0,68-165 254,-89 177-208,-4-2 0,-5-2 0,26-129-1,-47 169-158,-2 0 0,-3-1 0,-2 1 0,-3-1-1,-2 0 1,-3 1 0,-17-84 0,4 73-17,-52-127 1,-46-53-30,16 65-6,82 154 16,-1 1-1,-1 1 1,-1 1 0,-34-31 0,22 28-2,-2 1 0,-47-26 0,-80-35-9,87 48 8,-184-83 1,211 103 5,-1 3 0,-1 2 0,-76-12 0,103 22-8,-1 2 1,0 1-1,-44 4 0,55-1 3,0 0 0,0 1 0,0 0 0,0 1 0,0 1 0,1 0 0,-1 1 0,-16 10 0,5 1 3,-1 2-1,2 0 1,-23 25 0,-60 73 5,45-47-4,23-28 0,2 2 0,1 2 1,-33 60-1,9 5 13,-73 192 1,110-235-10,3 2 0,3 0 1,-12 124-1,18-52 6,6-1 0,18 160 0,43 154-16,-48-412 47,2 0-1,2-1 1,1 0 0,3-1 0,22 41-1,-23-55 11,0-1 0,2 0 0,1-1-1,1-1 1,1-1 0,1-1 0,48 38 0,-36-36 118,1-1 1,1-2-1,1-1 1,47 18-1,-61-30-81,0 0-1,1-2 0,0 0 1,0-2-1,0 0 0,0-2 1,0-1-1,43-3 0,-31-3 74,-1-1 0,0-2 0,37-14 1,-16 2-489,57-32 1,-68 32-372,-7 1 216</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9.549"/>
    </inkml:context>
    <inkml:brush xml:id="br0">
      <inkml:brushProperty name="width" value="0.05" units="cm"/>
      <inkml:brushProperty name="height" value="0.05" units="cm"/>
      <inkml:brushProperty name="color" value="#FF0066"/>
    </inkml:brush>
  </inkml:definitions>
  <inkml:trace contextRef="#ctx0" brushRef="#br0">27 0 6209,'-27'13'176</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0.714"/>
    </inkml:context>
    <inkml:brush xml:id="br0">
      <inkml:brushProperty name="width" value="0.05" units="cm"/>
      <inkml:brushProperty name="height" value="0.05" units="cm"/>
      <inkml:brushProperty name="color" value="#FF0066"/>
    </inkml:brush>
  </inkml:definitions>
  <inkml:trace contextRef="#ctx0" brushRef="#br0">224 1261 9442,'5'-1'300,"0"0"0,0 1 0,0-1-1,1 1 1,-1 1 0,0-1 0,0 1 0,0-1-1,0 2 1,0-1 0,0 0 0,0 1 0,0 0 0,-1 0-1,1 0 1,7 6 0,-2-3-102,0 0-1,0 0 1,1-1 0,0 0 0,0-1-1,0 0 1,13 1 0,82 3 598,-85-6-649,423-6 1540,-131-1-982,-297 6-694,119-3 35,-102 1-34,0-2-1,35-8 1,213-77 382,-179 53 283,-80 29-469,6-2 401,47-22-1,-67 27-486,0-1 0,0 0 0,-1 0-1,0 0 1,0-1 0,0 0 0,0-1 0,-1 0-1,10-14 1,-4 2-53,-1-1 0,-2 0 0,0-1 0,-1 0 0,-1 0 0,6-31 0,12-135-57,-23 163-9,-1 0-1,-1-1 1,-6-43 0,3 53-6,0 0 0,-1 0 0,-1 0-1,-1 0 1,0 1 0,-15-28 0,14 31-24,0 0-1,0 1 0,-1-1 1,0 2-1,-1-1 0,0 1 0,0 0 1,-20-13-1,-4 4-39,-1 2 1,0 1-1,-37-10 1,-14-6 28,-16-12 43,-168-60 17,206 86-28,0 3 1,0 3-1,-93-5 0,104 14-2,0 3 0,-1 3-1,1 1 1,-89 22 0,70-8-6,1 4 1,-69 31-1,95-33 7,0 2-1,1 1 1,2 3 0,-41 33-1,59-39 4,1 1-1,1 0 0,1 1 0,1 2 1,1 0-1,1 1 0,2 0 0,0 1 1,2 1-1,-10 30 0,9-18 20,2 1-1,2 1 1,2 0-1,1 0 1,2 1-1,2 68 1,4-93 6,0 0 0,1-1 1,1 1-1,1-1 1,1 0-1,0 0 0,1 0 1,1-1-1,0 1 1,2-2-1,10 17 0,-11-20-16,1 0 0,1-1 0,0 0 0,0-1 0,1 0 0,1 0 0,-1-1 0,1-1 0,1 0-1,0 0 1,0-2 0,0 1 0,25 7 0,-16-9-234,0 0 0,0-1 0,0-1 0,37 0 0,91-14-1529,-26-9 756</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1.841"/>
    </inkml:context>
    <inkml:brush xml:id="br0">
      <inkml:brushProperty name="width" value="0.05" units="cm"/>
      <inkml:brushProperty name="height" value="0.05" units="cm"/>
      <inkml:brushProperty name="color" value="#FF0066"/>
    </inkml:brush>
  </inkml:definitions>
  <inkml:trace contextRef="#ctx0" brushRef="#br0">175 27 7314,'-1'-2'370,"0"0"0,0 0 1,0 1-1,0-1 1,0 0-1,-1 1 1,1-1-1,-1 1 1,1-1-1,-1 1 1,1-1-1,-1 1 0,0 0 1,0 0-1,-2-1 1,3 1-305,0 1 0,-1 0 0,1 0 0,-1 0 0,1 0 0,0 0 0,-1 0 0,1 0 0,-1 0 0,1 0 1,0 1-1,-1-1 0,1 0 0,0 1 0,-1 0 0,1-1 0,0 1 0,0 0 0,-1-1 0,1 1 0,0 0 0,0 0 0,0 0 0,-1 1 1,-9 9 180,1 1 0,1 0 1,-1 0-1,2 1 0,0 1 1,0-1-1,-9 27 1,16-39-215,1 0 1,-1 0 0,1 0-1,0 0 1,-1 0-1,1 0 1,0 1 0,0-1-1,0 0 1,-1 0 0,1 0-1,1 0 1,-1 0 0,0 1-1,0-1 1,0 0 0,0 0-1,1 0 1,-1 0-1,1 2 1,0-2 0,0 0 0,0 0-1,1 0 1,-1 0 0,0-1-1,0 1 1,0 0 0,1-1-1,-1 1 1,0 0 0,1-1-1,-1 0 1,0 1 0,1-1 0,2 0-1,17 3 190,-1-2 0,38-2-1,18 0 231,-67 2-340,-1 0 0,1 0 1,-1 1-1,0 0 0,1 1 1,12 5-1,-18-6-59,0 0 1,0-1-1,0 2 1,0-1-1,0 0 1,0 1-1,-1-1 1,1 1-1,-1 0 1,1 0-1,-1 0 1,0 0-1,-1 0 1,1 0-1,0 0 1,-1 1-1,0-1 1,2 5-1,-3-6-10,1 1-1,-1-1 1,0 1-1,0-1 0,0 1 1,0-1-1,0 0 1,0 1-1,0-1 1,-1 1-1,0-1 0,1 0 1,-1 1-1,0-1 1,0 0-1,0 1 0,0-1 1,-1 0-1,1 0 1,0 0-1,-1 0 1,0-1-1,1 1 0,-1 0 1,0 0-1,0-1 1,-2 2-1,-6 3 126,0-1 0,0-1 0,0 1-1,0-1 1,-1-1 0,1 0 0,-1-1 0,-20 2-1,-6-1 28,-47-4-1,30 0-723,45 1 261,5 0-200,0 0 0,0 0 0,0 0 0,-7-2 0,14 1-551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1.837"/>
    </inkml:context>
    <inkml:brush xml:id="br0">
      <inkml:brushProperty name="width" value="0.05" units="cm"/>
      <inkml:brushProperty name="height" value="0.05" units="cm"/>
      <inkml:brushProperty name="color" value="#FF0066"/>
    </inkml:brush>
  </inkml:definitions>
  <inkml:trace contextRef="#ctx0" brushRef="#br0">124 187 15171,'-1'2'4101,"7"6"-2276,-4-6-1071,13 20 715,-1 1 1,0 0-1,-2 1 0,-1 0 0,11 38 0,29 134-570,-26-87-486,-5-14-2173,-20-95 1707,0 0-1,1 0 0,-1 0 0,0 1 0,0-1 0,0 0 0,0 0 0,0 0 0,0 0 0,0 1 0,0-1 1,0 0-1,0 0 0,0 0 0,0 0 0,0 1 0,0-1 0,0 0 0,0 0 0,-1 0 0,1 0 0,0 1 0,0-1 1,0 0-1,0 0 0,0 0 0,0 0 0,0 0 0,0 1 0,-1-1 0,1 0 0,0 0 0,0 0 0,0 0 1,0 0-1,0 0 0,-1 0 0,1 0 0,0 0 0,0 1 0,0-1 0,0 0 0,-1 0 0,1 0 0,0 0 0,0 0 1,0 0-1,0 0 0,-1 0 0,1 0 0,0 0 0,0 0 0,0 0 0,0-1 0,-1 1 0,1 0 0,0 0 1,0 0-1,0 0 0,0 0 0,0 0 0,-1 0 0,1 0 0,0 0 0,0-1 0,0 1 0,0 0 0,0 0 1,-1 0-1,-9-8-1974,-2-9-680,2-3 1003</inkml:trace>
  <inkml:trace contextRef="#ctx0" brushRef="#br0" timeOffset="1">1 280 16187,'3'-13'791,"2"1"0,-1 0-1,2 0 1,-1 0 0,2 0-1,0 1 1,0 0-1,12-13 1,5-3 1145,47-41 0,-61 58-1590,0 2-1,1 0 0,0 0 1,1 1-1,21-11 1,-30 17-288,0 0 0,0 0 0,0 0 0,1 0 0,-1 1 0,0-1 0,1 1 0,-1 0 0,1 0 0,-1 0 0,0 0 0,5 2 0,-6-1-31,1-1-1,-1 2 0,1-1 1,-1 0-1,0 0 1,1 1-1,-1-1 0,0 1 1,0 0-1,0 0 0,0 0 1,-1 0-1,1 0 1,0 0-1,-1 0 0,1 0 1,1 5-1,1 2 13,0 1-1,-1 0 1,0 0-1,-1 0 1,0 1-1,-1-1 1,0 1-1,0-1 1,-1 0-1,-1 1 1,0-1-1,0 1 1,-1-1 0,0 0-1,-1 0 1,0 0-1,-7 16 1,0-8-119,-1 0 0,-19 25 0,23-35-189,0 1-1,0-1 1,-1-1 0,0 1 0,-1-1-1,-12 8 1,19-14 34,0 0-1,1 0 0,-1 0 1,0 0-1,0 0 0,0-1 0,1 1 1,-1-1-1,0 1 0,0-1 1,0 1-1,0-1 0,0 0 1,0 0-1,0 0 0,0 0 1,0-1-1,0 1 0,0 0 1,0-1-1,0 1 0,0-1 1,0 0-1,-3-1 0,5 2 210,0 0 1,-1-1-1,1 1 0,0 0 0,0 0 0,-1 0 0,1-1 0,0 1 0,0 0 0,0 0 1,-1-1-1,1 1 0,0 0 0,0-1 0,0 1 0,0 0 0,0-1 0,0 1 1,-1 0-1,1 0 0,0-1 0,0 1 0,0 0 0,0-1 0,0 1 0,0-1 0,6-12-512</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2.593"/>
    </inkml:context>
    <inkml:brush xml:id="br0">
      <inkml:brushProperty name="width" value="0.05" units="cm"/>
      <inkml:brushProperty name="height" value="0.05" units="cm"/>
      <inkml:brushProperty name="color" value="#FF0066"/>
    </inkml:brush>
  </inkml:definitions>
  <inkml:trace contextRef="#ctx0" brushRef="#br0">8 1 13371,'0'0'126,"-1"0"0,1 0 0,0 0 1,-1 0-1,1 0 0,-1 1 0,1-1 0,0 0 1,-1 0-1,1 0 0,0 1 0,-1-1 0,1 0 1,0 1-1,0-1 0,-1 0 0,1 1 0,0-1 1,0 0-1,-1 1 0,1-1 0,0 1 0,0-1 1,0 0-1,0 1 0,0-1 0,-1 1 0,1-1 1,0 0-1,0 1 0,0-1 0,0 1 0,0-1 1,0 1-1,1-1 0,-1 1 0,3 17 1354,5 4-389,2 0 0,0 0 0,19 28 0,8 17-102,-34-62-976,4 10 78,0 1 1,6 19 0,-12-30-136,1 0 0,-1 1 0,-1-1 0,1 0 0,-1 1 0,0-1 0,0 0 0,0 1 0,-1-1 0,0 0 0,-2 6 0,3-10-81,0 0 1,0 0-1,0 0 0,0-1 0,-1 1 1,1 0-1,0 0 0,-1 0 0,1-1 0,-1 1 1,1 0-1,-1-1 0,1 1 0,-1 0 1,0-1-1,1 1 0,-1 0 0,0-1 0,1 1 1,-1-1-1,0 1 0,0-1 0,1 0 1,-2 1-1,1-1-55,0 0 1,0 0 0,1-1 0,-1 1-1,0 0 1,0 0 0,1-1-1,-1 1 1,0-1 0,0 1-1,1 0 1,-1-1 0,1 1-1,-1-1 1,0 0 0,1 1-1,-1-1 1,1 1 0,-1-1-1,1 0 1,0 0 0,-1 1 0,1-1-1,0 0 1,-1-1 0,-6-15-1206</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2.999"/>
    </inkml:context>
    <inkml:brush xml:id="br0">
      <inkml:brushProperty name="width" value="0.05" units="cm"/>
      <inkml:brushProperty name="height" value="0.05" units="cm"/>
      <inkml:brushProperty name="color" value="#FF0066"/>
    </inkml:brush>
  </inkml:definitions>
  <inkml:trace contextRef="#ctx0" brushRef="#br0">0 221 9970,'1'-3'324,"0"1"0,0-1 0,0 0 0,0 1 0,0-1 0,1 1 0,0 0-1,-1-1 1,1 1 0,0 0 0,4-4 0,28-20 1611,-25 19-1517,31-21 1022,0 1 0,2 3 0,0 1 0,50-18 0,-89 40-1310,25-8 581,-27 9-643,0-1 1,1 1-1,-1 0 0,1 0 0,-1 0 1,1-1-1,-1 2 0,1-1 0,-1 0 1,1 0-1,-1 0 0,1 1 0,-1-1 0,3 1 1,-4 0-47,0-1 0,0 0 1,1 1-1,-1-1 0,0 1 0,0-1 1,1 1-1,-1-1 0,0 1 1,0-1-1,0 1 0,0-1 1,0 0-1,0 1 0,0-1 0,0 1 1,0-1-1,0 1 0,0-1 1,0 1-1,0-1 0,0 1 0,0-1 1,0 1-1,-1-1 0,1 1 1,0-1-1,0 1 0,-1-1 0,1 0 1,0 1-1,0-1 0,-2 1 1,-12 17 184,12-15-145,-33 37-473,-58 51 0,86-85-1532</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8.165"/>
    </inkml:context>
    <inkml:brush xml:id="br0">
      <inkml:brushProperty name="width" value="0.05" units="cm"/>
      <inkml:brushProperty name="height" value="0.05" units="cm"/>
      <inkml:brushProperty name="color" value="#FF0066"/>
    </inkml:brush>
  </inkml:definitions>
  <inkml:trace contextRef="#ctx0" brushRef="#br0">330 60 8586,'6'-2'682,"1"1"1,-1-1 0,1 0-1,-1 0 1,0-1-1,0 0 1,0 0 0,0 0-1,0-1 1,-1 0 0,1 0-1,5-6 1,-3 0 529,-8 10-1180,0 0 1,0-1 0,0 1-1,0 0 1,0 0-1,0 0 1,0-1 0,0 1-1,0 0 1,0 0-1,0 0 1,0-1 0,0 1-1,0 0 1,0 0-1,0 0 1,0-1 0,0 1-1,0 0 1,0 0 0,-1 0-1,1 0 1,0-1-1,0 1 1,0 0 0,0 0-1,0 0 1,0 0-1,-1 0 1,1 0 0,0-1-1,0 1 1,-1 0 17,0 0-1,0 0 1,0-1-1,0 1 1,-1 0 0,1 0-1,0 0 1,0 0 0,0 1-1,0-1 1,0 0-1,0 0 1,0 1 0,0-1-1,0 0 1,0 1 0,1-1-1,-1 1 1,-1 0-1,-37 26 117,1 2-1,2 1 1,1 2-1,1 2 0,-44 57 1,60-65-156,1 0-1,2 0 1,1 2 0,-12 32 0,-10 19-302,33-73 163,1-3-44,1-1 0,0 1 0,-1 0 0,1-1 0,1 1 0,-1 0 1,-1 3-1,2-5 133,0-1 1,0 0 0,0 0 0,0 0 0,0 0-1,0 0 1,0 0 0,0 0 0,0 0-1,0 0 1,0 1 0,1-1 0,-1 0 0,0 0-1,0 0 1,0 0 0,0 0 0,0 0 0,0 0-1,0 0 1,0 0 0,0 0 0,0 0 0,0 1-1,0-1 1,0 0 0,0 0 0,1 0-1,-1 0 1,0 0 0,0 0 0,0 0 0,0 0-1,0 0 1,0 0 0,0 0 0,0 0 0,0 0-1,1 0 1,-1 0 0,0 0 0,0 0 0,0 0-1,0 0 1,0 0 0,0 0 0,0 0-1,0 0 1,0 0 0,1 0 0,-1 0 0,0 0-1,9-5-144,10-8 2001,8-13-801</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8.538"/>
    </inkml:context>
    <inkml:brush xml:id="br0">
      <inkml:brushProperty name="width" value="0.05" units="cm"/>
      <inkml:brushProperty name="height" value="0.05" units="cm"/>
      <inkml:brushProperty name="color" value="#FF0066"/>
    </inkml:brush>
  </inkml:definitions>
  <inkml:trace contextRef="#ctx0" brushRef="#br0">581 6 10570,'4'-1'445,"-2"0"-176,-1 0 0,1 1 0,0-1 1,-1 1-1,1 0 0,0-1 0,-1 1 0,1 0 0,0 0 0,-1 0 0,3 0 0,-4 1-173,0 0 0,0 0 0,0 0 0,-1 0 0,1-1 0,0 1 0,-1 0 0,1 0 0,0 0 0,-1-1 0,1 1 0,-1 0 0,1-1 0,-1 1 0,0 0 0,1-1 0,-1 1 0,0 0 0,-1 0 118,-94 117 2777,39-44-2162,28-39-541,-25 32 41,-93 89-1,87-105-1052,-87 56 0,140-101-2097,14-8 1854</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8.940"/>
    </inkml:context>
    <inkml:brush xml:id="br0">
      <inkml:brushProperty name="width" value="0.05" units="cm"/>
      <inkml:brushProperty name="height" value="0.05" units="cm"/>
      <inkml:brushProperty name="color" value="#FF0066"/>
    </inkml:brush>
  </inkml:definitions>
  <inkml:trace contextRef="#ctx0" brushRef="#br0">354 0 11386,'-8'18'633,"-4"4"183,-1 3-104,-3 4-360,-3 1-56,-1 0-96,-3 0-40,-7 8-48,-6 0-40,-2 3-24,0 2-32,1-2-8,9-3 16,7-9-192,7-9-240,16-13 200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9.327"/>
    </inkml:context>
    <inkml:brush xml:id="br0">
      <inkml:brushProperty name="width" value="0.05" units="cm"/>
      <inkml:brushProperty name="height" value="0.05" units="cm"/>
      <inkml:brushProperty name="color" value="#FF0066"/>
    </inkml:brush>
  </inkml:definitions>
  <inkml:trace contextRef="#ctx0" brushRef="#br0">542 9 7394,'7'-9'7921,"-20"25"-4760,-216 202-64,79-91-2932,10-7-528,125-106-266,15-14 597,0 0 0,0 0 1,0 0-1,0 0 0,0 0 1,0 0-1,0 0 0,-1 0 1,1 1-1,0-1 0,0 0 1,0 0-1,0 0 0,0 0 1,0 0-1,0 0 0,0 0 1,0 0-1,0 0 0,0 1 0,-1-1 1,1 0-1,0 0 0,0 0 1,0 0-1,0 0 0,0 0 1,0 0-1,0 1 0,0-1 1,0 0-1,0 0 0,0 0 1,0 0-1,0 0 0,0 0 1,0 1-1,0-1 0,0 0 1,0 0-1,1 0 0,-1 0 0,0 0 1,0 0-1,0 0 0,0 0 1,0 1-1,0-1 0,0 0 1,0 0-1,0 0 0,0 0 1,0 0-1,1 0 0,-1 0 1,7 0-979,-6 0 812,19-4-890</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9.805"/>
    </inkml:context>
    <inkml:brush xml:id="br0">
      <inkml:brushProperty name="width" value="0.05" units="cm"/>
      <inkml:brushProperty name="height" value="0.05" units="cm"/>
      <inkml:brushProperty name="color" value="#FF0066"/>
    </inkml:brush>
  </inkml:definitions>
  <inkml:trace contextRef="#ctx0" brushRef="#br0">523 1 10874,'0'0'214,"-1"0"0,0-1-1,0 1 1,0 0 0,0 0-1,0 0 1,1 0 0,-1 0-1,0 0 1,0 1 0,0-1-1,0 0 1,0 0 0,1 0-1,-1 1 1,0-1 0,-1 1-1,-12 7 441,0 0 0,0 1 0,1 1 0,-14 13 0,12-11-317,-210 179 1412,216-184-1754,-88 80 352,84-75-465,1 1 1,1 1 0,0 0 0,1 0 0,-10 19 0,20-33 88,0 0 0,0 1 0,0-1 0,0 0 1,0 0-1,-1 0 0,1 0 0,0 0 0,0 0 0,0 0 0,0 1 0,0-1 1,0 0-1,0 0 0,0 0 0,0 0 0,0 0 0,0 0 0,0 1 0,0-1 1,-1 0-1,1 0 0,0 0 0,0 0 0,0 0 0,0 1 0,0-1 1,0 0-1,1 0 0,-1 0 0,0 0 0,0 0 0,0 1 0,0-1 0,0 0 1,0 0-1,0 0 0,0 0 0,0 0 0,0 1 0,0-1 0,0 0 0,1 0 1,-1 0-1,0 0 0,0 0 0,0 0 0,0 0 0,0 0 0,7-3-1128,5-10 166</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0.175"/>
    </inkml:context>
    <inkml:brush xml:id="br0">
      <inkml:brushProperty name="width" value="0.05" units="cm"/>
      <inkml:brushProperty name="height" value="0.05" units="cm"/>
      <inkml:brushProperty name="color" value="#FF0066"/>
    </inkml:brush>
  </inkml:definitions>
  <inkml:trace contextRef="#ctx0" brushRef="#br0">302 0 11490,'-13'18'1729,"-6"4"1912,-5 6-1777,-10 9-424,-6 4-471,-3 2-417,-3 1-176,11-1-232,2-3-376,19-12 120</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1.595"/>
    </inkml:context>
    <inkml:brush xml:id="br0">
      <inkml:brushProperty name="width" value="0.05" units="cm"/>
      <inkml:brushProperty name="height" value="0.05" units="cm"/>
      <inkml:brushProperty name="color" value="#FF0066"/>
    </inkml:brush>
  </inkml:definitions>
  <inkml:trace contextRef="#ctx0" brushRef="#br0">566 137 4233,'2'-12'1799,"1"0"0,1-23 0,-4 26-636,2-5 242,1-12 84,-3 25-1369,0 0 0,0-1-1,0 1 1,0 0 0,0-1 0,0 1 0,-1 0-1,1 0 1,-1-1 0,1 1 0,-1 0-1,1 0 1,-1 0 0,0 0 0,-1-2-1,0 2 42,0 0 0,1 0 0,-1 0 0,0 0 0,0 0 0,0 1 0,0-1 0,0 1 0,0 0 0,0 0 0,0-1 0,-3 2 0,-25 1 1112,20 1-1102,1 1-1,-1 0 0,1 0 1,-1 1-1,1 1 0,-12 9 1,2-2-87,-22 14 105,1 1 1,2 3 0,1 1-1,2 1 1,1 2 0,1 2 0,-49 73-1,57-74-102,11-16-57,-21 39 0,35-58-51,-1-1-1,1 0 1,0 1 0,-1-1 0,1 1-1,0-1 1,0 1 0,0-1 0,-1 0-1,1 1 1,0-1 0,0 1 0,0-1-1,0 1 1,0-1 0,0 1 0,0-1-1,0 1 1,0-1 0,0 1 0,0-1-1,0 1 1,0-1 0,0 0 0,1 1-1,-1-1 1,0 1 0,0-1 0,0 1-1,1-1 1,-1 0 0,0 1 0,1 0-1,0-1-71,0 0 0,0 0-1,0 1 1,0-1 0,0 0-1,0 0 1,0 0 0,1 0 0,-1 0-1,0 0 1,0 0 0,0-1-1,2 0 1,6-1-718,0-2 1,13-6-1,10-9-24,5-3 88</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1.996"/>
    </inkml:context>
    <inkml:brush xml:id="br0">
      <inkml:brushProperty name="width" value="0.05" units="cm"/>
      <inkml:brushProperty name="height" value="0.05" units="cm"/>
      <inkml:brushProperty name="color" value="#FF0066"/>
    </inkml:brush>
  </inkml:definitions>
  <inkml:trace contextRef="#ctx0" brushRef="#br0">422 0 11731,'-4'3'923,"0"0"1,1 0 0,-1 0 0,1 0 0,0 0 0,-4 7 0,-24 32-837,16-22 475,-45 62-137,-105 109 1,143-169-422,3-4-20,1 0 1,1 1 0,-20 28-1,35-42-55,1-5 8,0 1 0,1 0 0,-1 0 0,0 0 0,1 0-1,-1 0 1,1 0 0,-1 0 0,1 0 0,0 0 0,-1 0 0,1 0 0,0 1 0,0-1 0,0 0-1,0 0 1,0 1 0,0-1 6,0-1 0,0 0-1,0 0 1,0 0-1,0 0 1,0 0 0,0 1-1,1-1 1,-1 0 0,0 0-1,0 0 1,0 0-1,0 0 1,0 0 0,1 0-1,-1 1 1,0-1 0,0 0-1,0 0 1,0 0-1,1 0 1,-1 0 0,0 0-1,0 0 1,0 0 0,1 0-1,-1 0 1,0 0-1,0 0 1,0 0 0,0 0-1,1 0 1,-1 0 0,0 0-1,0-1 1,0 1-1,1 0 1,8-4-1153,-6 2 505,18-5-998</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2.683"/>
    </inkml:context>
    <inkml:brush xml:id="br0">
      <inkml:brushProperty name="width" value="0.05" units="cm"/>
      <inkml:brushProperty name="height" value="0.05" units="cm"/>
      <inkml:brushProperty name="color" value="#FF0066"/>
    </inkml:brush>
  </inkml:definitions>
  <inkml:trace contextRef="#ctx0" brushRef="#br0">0 0 15995,'0'1'263,"0"-1"0,0 1 0,0-1 0,0 1 0,0-1 0,0 1 0,0 0 0,0-1 0,0 1 0,1-1 0,-1 1 0,0-1 0,0 1 0,0-1 0,1 1 0,-1-1 0,0 1 0,0-1 0,1 1 0,-1-1 0,0 0-1,1 1 1,-1-1 0,1 1 0,-1-1 0,1 0 0,0 1 0,15-1 3911,-8-1-3913,8 0 31,-1 1 0,0 1 0,0 0 0,21 4 0,-32-4-268,1 0-1,-1 0 1,1 0-1,-1 0 1,0 1-1,0 0 0,0 0 1,0 0-1,0 0 1,0 1-1,0 0 0,-1 0 1,1 0-1,-1 0 1,0 0-1,0 0 0,0 1 1,5 7-1,-7-7-33,0-1-1,0 1 0,0 0 0,0 0 1,-1-1-1,1 1 0,-1 0 1,0 0-1,0 0 0,0 0 1,-1-1-1,1 1 0,-1 0 0,-2 5 1,-2 6-40,-1 0 0,-9 17 1,5-12 40,-81 199 385,90-216-303,0-1 0,0 1 1,0 0-1,1 0 1,-1 0-1,1 0 0,-1 4 1,1-6-52,0-1-1,0 0 1,0 0 0,1 1-1,-1-1 1,0 0 0,0 1-1,0-1 1,0 0 0,0 1-1,0-1 1,1 0 0,-1 0-1,0 1 1,0-1 0,0 0-1,1 0 1,-1 1 0,0-1-1,0 0 1,1 0 0,-1 0-1,0 0 1,0 1 0,1-1-1,-1 0 1,1 0 12,0 0-1,0 0 1,0 0 0,0 0-1,0 0 1,0 0-1,0 0 1,0-1 0,0 1-1,0 0 1,0-1-1,0 1 1,1-1 0,10-6 307,1 0 0,13-12 0,4-2-111,25-16-167,-36 23-52,0 1-1,1 1 0,1 0 1,31-12-1,-50 23-95,1 0-1,0 0 1,-1 0 0,1 0 0,-1 0-1,0-1 1,1 1 0,-1-1-1,0 0 1,0 1 0,0-1-1,0 0 1,0 0 0,0-1 0,-1 1-1,1 0 1,-1 0 0,1-1-1,-1 1 1,0-1 0,0 1-1,0-1 1,0 0 0,-1 1 0,1-4-1,12-37-6571,-9 23 4314</inkml:trace>
  <inkml:trace contextRef="#ctx0" brushRef="#br0" timeOffset="1">742 146 16684,'0'13'2632,"-6"-2"2577,-1-2-2720,-1-2-1793,-3-4-1216,24-6 232</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2.365"/>
    </inkml:context>
    <inkml:brush xml:id="br0">
      <inkml:brushProperty name="width" value="0.05" units="cm"/>
      <inkml:brushProperty name="height" value="0.05" units="cm"/>
      <inkml:brushProperty name="color" value="#FF0066"/>
    </inkml:brush>
  </inkml:definitions>
  <inkml:trace contextRef="#ctx0" brushRef="#br0">437 1 10338,'-9'12'912,"-5"6"585,-7 4-161,-12 3-320,-2 4-88,-11-1-143,2 3-89,-4 5-264,2-1-120,2 4-160,4 1-48,10-5-48,8-3-40,17-12 32,5-4-344,14-14-616,10-6-345,6-13 441</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2.782"/>
    </inkml:context>
    <inkml:brush xml:id="br0">
      <inkml:brushProperty name="width" value="0.05" units="cm"/>
      <inkml:brushProperty name="height" value="0.05" units="cm"/>
      <inkml:brushProperty name="color" value="#FF0066"/>
    </inkml:brush>
  </inkml:definitions>
  <inkml:trace contextRef="#ctx0" brushRef="#br0">350 14 10274,'17'-14'4471,"-24"21"-3281,-38 39 780,-57 77 0,65-76-1590,-121 165 173,154-207-622,3-2-69,-1-1-1,0 1 1,0-1-1,1 1 0,-1 0 1,1-1-1,-2 6 1,3-8 95,0 0 0,0 0 1,0 0-1,0 0 0,0 1 0,0-1 1,0 0-1,0 0 0,0 0 0,0 0 1,0 1-1,0-1 0,0 0 0,0 0 0,0 0 1,0 0-1,0 1 0,0-1 0,0 0 1,1 0-1,-1 0 0,0 0 0,0 1 1,0-1-1,0 0 0,0 0 0,0 0 1,0 0-1,0 0 0,1 0 0,-1 1 1,0-1-1,0 0 0,0 0 0,0 0 0,0 0 1,1 0-1,-1 0 0,0 0 0,0 0 1,0 0-1,1 0 0,9-1-1223,17-5 143</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3.196"/>
    </inkml:context>
    <inkml:brush xml:id="br0">
      <inkml:brushProperty name="width" value="0.05" units="cm"/>
      <inkml:brushProperty name="height" value="0.05" units="cm"/>
      <inkml:brushProperty name="color" value="#FF0066"/>
    </inkml:brush>
  </inkml:definitions>
  <inkml:trace contextRef="#ctx0" brushRef="#br0">522 0 10938,'-9'16'1220,"0"0"-1,-1 0 0,-1-1 0,-23 25 1,18-21-693,-28 28 222,-2-3-1,-61 46 0,68-58-487,-118 87 128,133-101-462,11-8-315,13-10 366,0 0-1,0 0 0,0 0 0,-1 0 1,1 0-1,0 0 0,0 0 1,0 0-1,0 0 0,0 0 0,0 0 1,0 1-1,0-1 0,0 0 1,-1 0-1,1 0 0,0 0 0,0 0 1,0 0-1,0 0 0,0 0 1,0 0-1,0 0 0,0 1 0,0-1 1,0 0-1,0 0 0,0 0 1,0 0-1,0 0 0,0 0 0,0 0 1,0 0-1,0 1 0,0-1 1,0 0-1,0 0 0,0 0 0,0 0 1,0 0-1,0 0 0,0 0 1,0 0-1,0 1 0,0-1 0,0 0 1,0 0-1,0 0 0,0 0 1,1 0-1,5-1-1174,40-21-718,-6 9 1696</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3.614"/>
    </inkml:context>
    <inkml:brush xml:id="br0">
      <inkml:brushProperty name="width" value="0.05" units="cm"/>
      <inkml:brushProperty name="height" value="0.05" units="cm"/>
      <inkml:brushProperty name="color" value="#FF0066"/>
    </inkml:brush>
  </inkml:definitions>
  <inkml:trace contextRef="#ctx0" brushRef="#br0">394 1 10034,'0'0'59,"1"1"-1,0-1 0,0 1 1,-1-1-1,1 1 0,0 0 1,-1 0-1,1-1 1,-1 1-1,1 0 0,-1 0 1,1-1-1,-1 1 1,1 0-1,-1 0 0,0 0 1,1 0-1,-1 0 1,0 0-1,0-1 0,0 1 1,0 0-1,0 0 0,0 0 1,0 0-1,0 0 1,0 0-1,0 0 0,0 0 1,-1 0-1,1 0 1,0-1-1,-1 3 0,-1 2-8,-1 0-1,1 0 0,-1-1 0,-4 8 0,-23 24 211,0-2 0,-51 45 0,10-10 918,50-48-814,1 1 1,1 1-1,0 0 1,2 2-1,1 0 1,1 1-1,-14 35 0,28-59-349,-4 10-88,-6 22 1,11-24-607,7-7 297</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4.589"/>
    </inkml:context>
    <inkml:brush xml:id="br0">
      <inkml:brushProperty name="width" value="0.05" units="cm"/>
      <inkml:brushProperty name="height" value="0.05" units="cm"/>
      <inkml:brushProperty name="color" value="#FF0066"/>
    </inkml:brush>
  </inkml:definitions>
  <inkml:trace contextRef="#ctx0" brushRef="#br0">297 20 8242,'2'-2'607,"0"0"1,-1 0-1,1 0 1,0 0-1,1 1 1,-1-1-1,0 1 0,0 0 1,1 0-1,-1 0 1,3-1-1,-28 26 2693,-6 4-3052,1 3 0,1 0 0,1 1 0,2 2 0,2 1 0,-23 46 0,-48 98 61,92-177-344,0 0 0,0 0 0,0 1 0,0-1-1,0 1 1,0 3 0,4-1-844,8-4-629,6-5 517</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4.990"/>
    </inkml:context>
    <inkml:brush xml:id="br0">
      <inkml:brushProperty name="width" value="0.05" units="cm"/>
      <inkml:brushProperty name="height" value="0.05" units="cm"/>
      <inkml:brushProperty name="color" value="#FF0066"/>
    </inkml:brush>
  </inkml:definitions>
  <inkml:trace contextRef="#ctx0" brushRef="#br0">472 1 8546,'-1'2'554,"0"1"1,0 0 0,-1 0-1,1 0 1,-1-1-1,0 1 1,0-1 0,0 1-1,-2 2 1,-23 19 1268,26-23-1749,-284 225 4727,264-209-4691,0 1 1,-22 28-1,36-38-135,0 0-1,1 1 1,0 0-1,1 0 0,0 1 1,0-1-1,1 1 1,-5 17-1,8-26-5,1-1-1,0 0 0,0 0 1,0 1-1,0-1 1,0 0-1,0 0 0,-1 1 1,1-1-1,0 0 1,0 1-1,0-1 1,0 0-1,0 1 0,0-1 1,0 0-1,0 0 1,0 1-1,0-1 0,0 0 1,0 1-1,1-1 1,-1 0-1,0 0 1,0 1-1,0-1 0,0 0 1,0 0-1,1 1 1,-1-1-1,0 0 0,0 0 1,0 1-1,1-1 1,-1 0-1,0 0 1,0 0-1,1 0 0,-1 1 1,0-1-1,0 0 1,1 0-1,-1 0 0,0 0 1,0 0-1,1 0 1,-1 0-1,0 0 1,1 0-1,-1 0 0,0 0 1,1 0-1,-1 0 1,0 0-1,1 0 0,15-6-1664,3-6 601</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5.358"/>
    </inkml:context>
    <inkml:brush xml:id="br0">
      <inkml:brushProperty name="width" value="0.05" units="cm"/>
      <inkml:brushProperty name="height" value="0.05" units="cm"/>
      <inkml:brushProperty name="color" value="#FF0066"/>
    </inkml:brush>
  </inkml:definitions>
  <inkml:trace contextRef="#ctx0" brushRef="#br0">401 1 9250,'-36'16'1600,"-7"3"2393,-2 3-2128,-10 5-313,-7 3-280,8 0-672,5 0-136,19-6-320,11-4-56,11-10-368,8-5-688,11-13-320,11-8 496</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5.746"/>
    </inkml:context>
    <inkml:brush xml:id="br0">
      <inkml:brushProperty name="width" value="0.05" units="cm"/>
      <inkml:brushProperty name="height" value="0.05" units="cm"/>
      <inkml:brushProperty name="color" value="#FF0066"/>
    </inkml:brush>
  </inkml:definitions>
  <inkml:trace contextRef="#ctx0" brushRef="#br0">307 1 12171,'-14'8'856,"-11"4"496,-2 6-168,-8 6-368,-6 2-95,1 6-185,-1 1-184,11 2-224,1-1 0,15-4-656,3-7-288,11-8 400</inkml:trace>
  <inkml:trace contextRef="#ctx0" brushRef="#br0" timeOffset="1">376 93 12331,'-15'30'856,"-13"3"416,-2 5-16,-10 5-343,-1 0-121,1-1-152,2 1-144,3-3-232,2-4-64,11-7-184,3-4-280,6-8-712,5-2-344,11-4 527</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6.209"/>
    </inkml:context>
    <inkml:brush xml:id="br0">
      <inkml:brushProperty name="width" value="0.05" units="cm"/>
      <inkml:brushProperty name="height" value="0.05" units="cm"/>
      <inkml:brushProperty name="color" value="#FF0066"/>
    </inkml:brush>
  </inkml:definitions>
  <inkml:trace contextRef="#ctx0" brushRef="#br0">340 0 13043,'-21'29'1144,"-9"5"720,-7 3-55,-4 9-377,0 1-408,-2 7-560,4 2-200,-1-1-744,7-1 3417,18-11-2273</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29.660"/>
    </inkml:context>
    <inkml:brush xml:id="br0">
      <inkml:brushProperty name="width" value="0.05" units="cm"/>
      <inkml:brushProperty name="height" value="0.05" units="cm"/>
      <inkml:brushProperty name="color" value="#FF0066"/>
    </inkml:brush>
  </inkml:definitions>
  <inkml:trace contextRef="#ctx0" brushRef="#br0">13 9 11114,'-9'-8'3345,"9"8"-3259,-1 0 1,1 0-1,0 0 0,0 0 0,0 0 1,0 0-1,0 0 0,0 0 0,-1 0 1,1 0-1,0 0 0,0 0 0,-1 1 605,1-1-605,0 0 0,0 0 0,0 0 1,0 0-1,0 0 0,0 0 1,0 1-1,0-1 0,0 0 0,0 0 1,0 0-1,0 0 0,0 0 0,0 0 1,0 1-1,0-1 0,0 0 0,0 0 1,0 0-1,0 0 0,0 1 1,4 22 3198,14 25-1077,57 186 690,-68-204-2899,0-3-781,5 43 0,-11-67 375,-1 6-409,0-6-824,-1-11-3568</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3.508"/>
    </inkml:context>
    <inkml:brush xml:id="br0">
      <inkml:brushProperty name="width" value="0.05" units="cm"/>
      <inkml:brushProperty name="height" value="0.05" units="cm"/>
      <inkml:brushProperty name="color" value="#FF0066"/>
    </inkml:brush>
  </inkml:definitions>
  <inkml:trace contextRef="#ctx0" brushRef="#br0">206 10 11787,'-4'-9'5168,"1"16"-2981,-1 23-1407,4-24-267,-7 71 914,-19 148 561,-10-13-857,-9 218 0,43-390-1052,-13 310 561,15-261-540,0 84-13,-3-123 94,-12 71 1,14-114-221,0 0 0,-1 0 0,0 0 1,0 0-1,0 0 0,-1 0 1,0-1-1,-1 1 0,1-1 1,-1 0-1,-7 8 0,11-14 3,0 0-1,0 0 1,0 0-1,0 0 1,0 0-1,0 0 1,0 1-1,-1-1 1,1 0-1,0 0 1,0 0-1,0 0 1,0 0-1,0 0 1,0 0-1,0 0 1,0 0-1,0 0 1,0 0-1,0 0 1,-1 0-1,1 0 1,0 0-1,0 0 1,0 0-1,0 0 1,0 0-1,0 0 1,0 0-1,0 0 1,0 0-1,0 0 1,-1 0-1,1 0 1,0 0-1,0 0 1,0 0-1,0 0 1,0 0-1,0 0 1,0-1-1,0 1 1,0 0-1,0 0 1,0 0-1,0 0 1,0 0-1,0 0 1,-1 0-1,0-7-1593,0-8-1451,1 15 2845,-1-18 163,0 17 782</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0.036"/>
    </inkml:context>
    <inkml:brush xml:id="br0">
      <inkml:brushProperty name="width" value="0.05" units="cm"/>
      <inkml:brushProperty name="height" value="0.05" units="cm"/>
      <inkml:brushProperty name="color" value="#FF0066"/>
    </inkml:brush>
  </inkml:definitions>
  <inkml:trace contextRef="#ctx0" brushRef="#br0">70 4 14683,'0'0'106,"0"-1"0,0 1 0,0 0 0,0 0 0,1 0 0,-1-1 0,0 1 0,0 0 0,0 0 0,1 0 0,-1 0 0,0 0 0,0-1 0,0 1 0,1 0 0,-1 0 0,0 0 0,0 0 0,1 0-1,-1 0 1,0 0 0,0 0 0,1 0 0,-1 0 0,0 0 0,0 0 0,1 0 0,-1 0 0,0 0 0,0 0 0,1 0 0,-1 0 0,0 0 0,0 0 0,1 1 0,-1-1 0,0 0 0,0 0 0,0 0 0,1 0 0,-1 0 0,0 1 0,0-1 0,0 0 0,1 15 1814,-9 20-576,-13 21-82,-14 46-148,31-88-964,0 1 1,1 0-1,1 0 1,0 29-1,2-42-121,0 1-1,0-1 1,0 1 0,1-1-1,-1 1 1,1-1 0,-1 0-1,1 1 1,0-1-1,0 0 1,0 1 0,0-1-1,1 0 1,2 4 0,-3-5-16,0 0 0,0-1 0,1 1 0,-1 0 0,0-1 0,1 1 0,-1 0 0,0-1 0,1 0-1,-1 1 1,1-1 0,-1 0 0,0 1 0,1-1 0,-1 0 0,1 0 0,-1 0 0,1-1 0,-1 1 0,1 0 0,-1 0 0,0-1 0,1 1 0,-1-1 0,1 1 0,1-2 0,22-11 13,-2-1 0,0-2-1,36-29 1,-31 23-95,23-16-314,32-26-1690,-33 18-2075,-33 28 2818</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30.439"/>
    </inkml:context>
    <inkml:brush xml:id="br0">
      <inkml:brushProperty name="width" value="0.05" units="cm"/>
      <inkml:brushProperty name="height" value="0.05" units="cm"/>
      <inkml:brushProperty name="color" value="#FF0066"/>
    </inkml:brush>
  </inkml:definitions>
  <inkml:trace contextRef="#ctx0" brushRef="#br0">399 38 12155,'-15'4'531,"0"0"0,0 1 1,0 1-1,1 0 1,0 1-1,0 0 1,1 1-1,-1 1 1,2 0-1,-1 0 1,-10 13-1,-3 1-118,2 2-1,1 1 1,0 1-1,2 1 1,-29 51 0,41-63-303,1 1 1,1 0 0,1 0 0,0 1-1,1-1 1,1 1 0,0 0 0,2 0-1,0 1 1,1-1 0,1 1 0,3 30-1,0-31-22,1 0-1,1 0 0,0 0 0,2-1 0,0 0 0,0 0 0,2-1 0,0 0 0,1 0 0,0-1 0,2-1 0,25 27 1,-23-27-60,1-2 1,1 1 0,0-2 0,1 0 0,0-1-1,0-1 1,1 0 0,0-1 0,1-1 0,0-1-1,36 7 1,-36-10 20,0-1 0,1-1 1,-1 0-1,0-1 0,0-1 0,0-1 0,0-1 0,0-1 0,0 0 0,0-1 1,-1-1-1,0-1 0,0-1 0,-1 0 0,0-1 0,-1-1 0,1-1 1,25-22-1,-15 8 182,0-1 1,-1-2-1,-2 0 1,-1-2 0,-1 0-1,-2-2 1,-1 0-1,17-38 1,-31 57-172,0 1 0,-1-1 1,0 0-1,0 0 0,-2 0 0,0 0 0,0-1 1,-1 1-1,-1 0 0,0-1 0,-1 1 0,0-1 0,-1 1 1,0 0-1,-8-22 0,2 15-42,-1 1-1,0 0 1,-2 1 0,0 0-1,-1 0 1,-1 1 0,0 1-1,-2 0 1,0 1-1,-20-17 1,17 18-25,0 0 0,-1 1 0,-1 1 0,0 1-1,-1 1 1,0 1 0,0 0 0,-1 2 0,-28-7 0,25 10-68,0 2 0,0 0 0,0 1-1,-38 5 1,25 1-413,0 1 0,-44 14-1,-5 11-946,24 2 463</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4.933"/>
    </inkml:context>
    <inkml:brush xml:id="br0">
      <inkml:brushProperty name="width" value="0.05" units="cm"/>
      <inkml:brushProperty name="height" value="0.05" units="cm"/>
      <inkml:brushProperty name="color" value="#FF0066"/>
    </inkml:brush>
  </inkml:definitions>
  <inkml:trace contextRef="#ctx0" brushRef="#br0">590 1247 10170,'20'1'871,"0"1"1,28 6-1,6 1-176,143 13 616,34 4-371,-68-6 20,239-3 0,-357-18-729,0-3 0,82-16 0,-94 12 14,0-2-1,0-1 1,-2-2-1,43-22 1,-44 18-85,50-36 1,-67 42-152,-1 0-1,0 0 1,-1-1-1,0-1 0,18-26 1,-12 11 4,25-53 0,-36 65-7,0 0 0,-1 0 1,-1-1-1,0 1 0,2-25 1,-5 11-4,-1 1 0,-2 0 0,-1-1 0,-1 1 0,-11-42 0,4 31 6,-2 1 1,-2 1 0,-26-50 0,31 71 87,0 1 1,-1 0-1,0 1 0,-1 0 0,-26-24 1,17 21 117,0 1 1,-1 1-1,-36-19 1,-8 0 44,-2 4 1,-1 2 0,-89-24-1,67 30-237,-1 3-1,-109-8 0,152 24-20,0 3 0,0 1 0,0 3 0,-92 17 1,84-6 0,0 2 0,1 2 0,-93 45 0,-43 40-15,143-75 8,-15 8-10,-72 54 0,112-71 12,0 0 0,2 2 0,1 1 1,0 0-1,-29 44 0,31-37 3,1 1-1,-24 60 1,35-73 20,1 2-1,0-1 1,2 1 0,0 0-1,1 0 1,0 32 0,3-41 8,1-1-1,0 0 1,0 1 0,1-1-1,0 0 1,1 0 0,0-1 0,1 1-1,5 11 1,-2-9 26,0-1-1,0 1 1,1-1-1,1 0 1,18 17-1,-2-8 74,1 0-1,0-2 1,1-1 0,47 20-1,-20-13 121,1-3 0,95 23-1,-67-27 297,105 7 0,364-19-2096,-488-6 706,-9 0-227</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6.097"/>
    </inkml:context>
    <inkml:brush xml:id="br0">
      <inkml:brushProperty name="width" value="0.05" units="cm"/>
      <inkml:brushProperty name="height" value="0.05" units="cm"/>
      <inkml:brushProperty name="color" value="#FF0066"/>
    </inkml:brush>
  </inkml:definitions>
  <inkml:trace contextRef="#ctx0" brushRef="#br0">28 0 12739,'-13'5'520,"5"4"-40,2 7-296,17 2-152</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08.827"/>
    </inkml:context>
    <inkml:brush xml:id="br0">
      <inkml:brushProperty name="width" value="0.05" units="cm"/>
      <inkml:brushProperty name="height" value="0.05" units="cm"/>
      <inkml:brushProperty name="color" value="#FF0066"/>
    </inkml:brush>
  </inkml:definitions>
  <inkml:trace contextRef="#ctx0" brushRef="#br0">1 2 5921,'5'-2'264,"-4"7"-680,-4 13 440</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18.905"/>
    </inkml:context>
    <inkml:brush xml:id="br0">
      <inkml:brushProperty name="width" value="0.05" units="cm"/>
      <inkml:brushProperty name="height" value="0.05" units="cm"/>
      <inkml:brushProperty name="color" value="#FF0066"/>
    </inkml:brush>
  </inkml:definitions>
  <inkml:trace contextRef="#ctx0" brushRef="#br0">25 1832 7058,'-1'0'154,"1"1"0,-1-1 0,1 1 1,-1-1-1,0 0 0,1 1 1,-1-1-1,0 0 0,1 0 1,-1 0-1,0 1 0,1-1 0,-1 0 1,0 0-1,1 0 0,-1 0 1,0 0-1,0 0 0,1-1 1,-2 1-1,1-1 7,1 0 0,-1 1 0,1-1 0,-1 0 0,1 0 0,-1 0 0,1 0 0,0 0 0,-1 0 0,1 0 0,0 0 0,0 0 0,0-1 0,0 2-118,0-1 1,0 1-1,0 0 1,0 0-1,0 0 0,0 0 1,0 0-1,0 0 0,0-1 1,0 1-1,0 0 1,0 0-1,0 0 0,0 0 1,0 0-1,0 0 0,0 0 1,0-1-1,-1 1 1,1 0-1,0 0 0,0 0 1,0 0-1,0 0 0,0 0 1,0 0-1,0 0 1,0-1-1,0 1 0,0 0 1,-1 0-1,1 0 0,0 0 1,0 0-1,0 0 1,0 0-1,0 0 0,0 0 1,0 0-1,-1 0 0,1 0 1,0 0-1,0 0 1,0 0-1,0 0 0,0 0 1,0 0-1,-1 0 0,1 0 1,0 0-1,0 0 1,0 0-1,0 0 0,0 0 1,0 0-1,0 0 0,-1 0 1,1 0-1,1 2 1016,6-4-815,7-5 115,0 0 0,0-1-1,13-11 1,-9 7-116,115-90 850,4-2-116,-30 39-102,135-60-1,-214 111-832,33-16 237,-2-3 1,66-48 0,8-20 468,143-98 311,-229 170-931,181-118 636,-10-13-252,6-31-181,177-137 361,-390 320-703,2-2 31,27-15 0,-37 23-35,0 1-1,0-1 0,0 1 0,0 0 1,0 0-1,0 0 0,1 0 0,-1 1 0,0-1 1,1 1-1,-1 0 0,0 0 0,1 0 1,-1 0-1,5 1 0,-7 0-50,0-1-1,0 0 1,-1 0 0,1 0-1,0 0 1,-1 1-1,1-1 1,0 0 0,-1 1-1,1-1 1,-1 0 0,1 1-1,0-1 1,-1 1-1,1-1 1,-1 1 0,1-1-1,-1 1 1,0-1 0,1 1-1,-1 0 1,1-1 0,-1 1-1,0-1 1,0 1-1,1 0 1,-1 0 0,0-1-1,0 1 1,0 0 0,0-1-1,0 1 1,0 0-1,0-1 1,0 1 0,0 0-1,0 0 1,0-1 0,0 1-1,0 0 1,0-1-1,-1 1 1,1 0 0,0-1-1,-1 1 1,1 0 0,-1 0-1,-2 4-907,0-1-1,-1 1 0,1-1 0,-8 6 0,11-10 971,-16 18-1475</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19.947"/>
    </inkml:context>
    <inkml:brush xml:id="br0">
      <inkml:brushProperty name="width" value="0.05" units="cm"/>
      <inkml:brushProperty name="height" value="0.05" units="cm"/>
      <inkml:brushProperty name="color" value="#FF0066"/>
    </inkml:brush>
  </inkml:definitions>
  <inkml:trace contextRef="#ctx0" brushRef="#br0">308 0 6905,'-2'0'390,"0"1"0,-1-1 0,1 0-1,0 1 1,0-1 0,0 1 0,0 0-1,0 0 1,1 0 0,-1 0 0,0 0-1,0 0 1,1 0 0,-1 1-1,0-1 1,1 1 0,-1-1 0,1 1-1,-2 1 1,-2 6-94,-1-1 0,-7 17-1,5-9 423,-4 6-312,5-8-216,0 0 0,-2-1 0,-9 13-1,5-9-62,1 1-1,-16 29 1,16-23 22,-19 23 0,3-10-89,-26 37-17,54-73-40,-1 0 1,0 0-1,1 0 1,-1 0-1,0 0 1,1 1-1,-1-1 1,1 0-1,0 0 1,-1 0-1,1 1 1,0-1-1,0 0 1,0 0-1,0 1 1,0 1-1,0-2 9,1-1 0,-1 1-1,1-1 1,0 1-1,-1-1 1,1 1 0,0-1-1,-1 0 1,1 1 0,0-1-1,-1 0 1,1 0 0,0 0-1,-1 1 1,1-1 0,0 0-1,0 0 1,-1 0 0,1 0-1,0 0 1,0 0-1,-1-1 1,1 1 0,0 0-1,-1 0 1,1 0 0,0-1-1,1 0 1,21-5 334,-12 3-193,0 1 0,0-1 1,1 2-1,21-2 0,11 7 80,-28-3-85,27 1-1,-37-3-99,1 0 0,0 0 0,-1 0 0,1-1 0,-1 1 0,0-2 0,9-3 0,-6 2 62,-1-1 0,1-1 0,-1 0 0,0 0 0,0 0-1,-1-1 1,0 0 0,0-1 0,10-13 0,-15 17-30,0 0 0,0 0 0,0 0 0,0 0 1,0-1-1,-1 1 0,1 0 0,-1-1 0,-1 1 1,2-7-1,-2 8-18,-1-1 1,1 1 0,0 0-1,-1-1 1,0 1-1,1 0 1,-1 0 0,-1 0-1,1 0 1,0-1-1,-1 2 1,0-1 0,1 0-1,-1 0 1,-4-3-1,2 0-16,-1 2-1,0-1 0,-1 0 1,1 1-1,-1 0 1,0 0-1,0 1 0,0 0 1,0 0-1,-10-3 0,3 2-173,0 1-1,-1 0 1,1 1-1,-18 0 0,20 0-708,10 2 786,1 0-1,0 0 1,0 0-1,0 0 1,-1 0-1,1-1 1,0 1-1,0 0 1,0 0-1,-1 0 1,1 0-1,0-1 1,0 1 0,0 0-1,0 0 1,0 0-1,-1-1 1,1 1-1,0 0 1,0 0-1,0 0 1,0-1-1,0 1 1,0 0-1,0 0 1,0-1 0,0 1-1,0 0 1,0 0-1,0-1 1,0 1-1,0 0 1,0 0-1,0 0 1,0-1-1,0 1 1,0 0-1,0 0 1,1-1 0,-1 1-1,7-11-1235</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1.663"/>
    </inkml:context>
    <inkml:brush xml:id="br0">
      <inkml:brushProperty name="width" value="0.05" units="cm"/>
      <inkml:brushProperty name="height" value="0.05" units="cm"/>
      <inkml:brushProperty name="color" value="#FF0066"/>
    </inkml:brush>
  </inkml:definitions>
  <inkml:trace contextRef="#ctx0" brushRef="#br0">7 916 10258,'-1'-1'215,"0"-1"0,0 1 0,1-1 0,-1 0 0,1 1 1,-1-1-1,1 0 0,-1 0 0,1 1 0,0-1 0,0 0 0,0 0 0,0 1 0,0-1 0,0 0 0,1 0 0,-1 1 0,1-1 0,-1 0 0,1 1 0,1-4 0,1-1 118,1 0 0,0 0 0,0 1 0,7-7 0,-4 3 39,-4 6-262,55-62 1875,-51 58-1683,1-1 0,1 1 0,-1 1 0,1 0 0,18-10-1,-25 15-255,1 0-1,-1 0 1,0 0-1,0 0 1,1 1-1,-1-1 1,0 1-1,1 0 1,-1-1-1,0 1 1,1 0-1,-1 1 1,1-1-1,-1 0 1,0 0-1,1 1 0,-1 0 1,5 1-1,-5 0-22,1 0-1,0-1 1,-1 1-1,1 1 1,-1-1-1,0 0 1,1 1-1,-1-1 0,0 1 1,0-1-1,-1 1 1,3 4-1,0 3-13,0-1 0,-1 1-1,0 0 1,0 1 0,-1-1 0,0 0-1,0 17 1,-6 44-1,1-44 27,4-84 75,3 12-347,3 1-1,1 0 0,2 0 0,17-43 0,-22 75 165,0 1 1,0-1-1,9-12 1,-12 21 68,0 0 1,0 0-1,1 0 1,-1 0-1,1 1 1,-1-1-1,1 1 1,0-1-1,0 1 1,0 0-1,0 0 1,1 0-1,-1 1 1,6-3-1,-7 4 6,0 0 1,-1 0-1,1 0 0,-1 0 0,1 0 0,-1 0 1,1 0-1,-1 1 0,1-1 0,-1 0 0,1 1 1,-1 0-1,1-1 0,-1 1 0,0 0 1,1-1-1,-1 1 0,0 0 0,1 1 0,24 25 80,-13-13-29,-11-11-32,0-1-1,1 0 1,-1 0 0,0-1 0,1 1 0,-1 0 0,1-1-1,0 1 1,-1-1 0,1 0 0,0 0 0,0 0-1,0 0 1,0-1 0,0 1 0,0-1 0,0 0-1,0 0 1,0 0 0,0 0 0,0 0 0,0-1-1,0 1 1,0-1 0,-1 0 0,1 1 0,0-2 0,0 1-1,0 0 1,-1 0 0,1-1 0,2-2 0,24-15 303,0-2 1,-2 0 0,0-2-1,-2-2 1,-1 0-1,34-44 1,-58 68-323,3-2 3,-1 0-1,0 0 0,0 0 0,0 0 1,0-1-1,0 1 0,2-7 0,-4 10-4,0 0-1,0 0 1,0 0 0,0 0-1,0 0 1,0 0 0,0-1-1,0 1 1,0 0-1,0 0 1,0 0 0,0 0-1,0 0 1,0 0 0,0 0-1,0 0 1,0 0-1,0-1 1,0 1 0,0 0-1,0 0 1,0 0 0,0 0-1,0 0 1,0 0 0,0 0-1,0 0 1,0 0-1,0 0 1,-1-1 0,1 1-1,0 0 1,0 0 0,0 0-1,0 0 1,0 0-1,0 0 1,0 0 0,0 0-1,0 0 1,0 0 0,0 0-1,0 0 1,-1 0-1,1 0 1,0 0 0,0 0-1,0 0 1,0 0 0,0 0-1,-6 3-15,-4 6-10,2 1-5,-13 21 0,19-28 31,0 0 1,0 1 0,1-1-1,-1 0 1,1 1-1,0-1 1,0 1 0,0-1-1,1 1 1,-1-1 0,1 7-1,0-9 0,0 1 1,1-1-1,-1 0 0,1 0 1,-1 0-1,1 0 0,-1 0 0,1 0 1,0 0-1,0 0 0,-1 0 1,1 0-1,0 0 0,0 0 1,0-1-1,0 1 0,0 0 0,0-1 1,0 1-1,0 0 0,0-1 1,0 1-1,0-1 0,1 0 1,-1 1-1,2-1 0,4 2-22,0-1 1,-1-1-1,10 1 0,-12-1-7,2 0-72,0 0 0,0 0 0,0 0 0,0-1 0,0 0 0,7-3 0,-11 4 69,-1-1 0,0 1-1,1-1 1,-1 1-1,1-1 1,-1 0 0,0 0-1,0 1 1,0-1-1,1 0 1,-1 0 0,0 0-1,0 0 1,0-1-1,0 1 1,-1 0 0,1 0-1,0-1 1,0 1-1,-1 0 1,1-1 0,-1 1-1,1-1 1,-1 1-1,0 0 1,1-1 0,-1 1-1,0-1 1,0 1-1,0-3 1,0 2 10,-1 1-1,1 0 1,-1-1 0,1 1-1,-1 0 1,0-1 0,1 1-1,-1 0 1,0 0 0,0 0-1,0 0 1,0-1 0,0 1-1,0 0 1,0 1-1,-1-2 1,-24-15-181,15 10 134,-7-4 13,12 9 70,1-1 0,0-1 0,0 1 0,0-1 0,-4-4 0,8 8-3,1-1 0,0 1 0,0 0 0,-1-1 1,1 1-1,0-1 0,0 1 0,0-1 0,0 1 0,0 0 0,-1-1 0,1 1 1,0-1-1,0 1 0,0-1 0,0 1 0,0-1 0,0 1 0,1-1 1,-1 1-1,0 0 0,0-1 0,0 1 0,0-1 0,0 1 0,1-1 0,-1 1 1,0 0-1,0-1 0,1 1 0,-1 0 0,0-1 0,1 1 0,-1 0 0,1-1 1,14-11 303,-12 10-259,48-33 966,80-41-1,-124 73-940,-1 1 1,0-1-1,1 1 0,12-3 1,-18 5-75,0 0 0,0 0 0,0-1-1,0 1 1,1 0 0,-1 0 0,0 0 0,0 0 0,0 1 0,0-1 0,1 0 0,-1 0 0,0 1 0,0-1 0,0 1 0,0-1 0,0 1 0,0-1 0,0 1 0,0-1 0,0 1 0,0 0 0,0 0 0,0 0 0,-1-1 0,1 1 0,0 0 0,0 0 0,-1 0 0,1 0 0,-1 0-1,1 0 1,-1 0 0,1 0 0,-1 1 0,1 1 0,0 4-8,-1 1 0,0-1-1,0 1 1,0-1 0,-1 1-1,0-1 1,-1 1 0,-3 10-1,3-9-2,0-1-1,0 1 1,1 0 0,0 0-1,1 11 1,-1-20 2,1 1 0,0-1 1,0 0-1,0 1 1,0-1-1,0 0 1,0 1-1,0-1 0,1 0 1,-1 1-1,0-1 1,0 0-1,0 1 0,0-1 1,0 0-1,1 1 1,-1-1-1,0 0 1,0 1-1,0-1 0,1 0 1,-1 0-1,0 1 1,0-1-1,1 0 0,-1 1 1,8-5-15,5-15 21,41-120 52,-42 103-62,2 0 0,31-59 1,-43 91 2,0 2 0,0-1 1,0 0-1,0 0 0,0 1 1,1-1-1,-1 1 0,1 0 0,0-1 1,0 1-1,4-2 0,-6 4 3,0-1 0,0 1-1,0 0 1,0-1 0,1 1 0,-1 0-1,0 0 1,0 0 0,0 0 0,0 0-1,1 0 1,-1 0 0,0 0 0,0 1-1,0-1 1,0 0 0,0 1 0,0-1-1,0 1 1,0-1 0,0 1 0,0 0-1,0-1 1,0 1 0,0 0 0,0 0-1,0-1 1,0 1 0,-1 0 0,1 0-1,0 0 1,-1 0 0,1 0 0,0 2-1,3 5 6,-1 1-1,0-1 1,0 1 0,-1 0-1,0 0 1,0 0-1,-1 0 1,0 0-1,-1 16 1,0-9-106,4 29 0,-3-44-7,-1 1 0,0-1-1,1 1 1,-1-1-1,1 1 1,-1-1 0,1 0-1,0 1 1,0-1-1,-1 0 1,1 0 0,0 1-1,0-1 1,0 0-1,0 0 1,0 0 0,3 1-1,-3-1-41,0-1-1,0 0 1,0 0 0,0 1-1,0-1 1,0 0-1,0 0 1,0 0 0,0 0-1,0 0 1,0 0 0,0 0-1,0 0 1,0-1-1,0 1 1,0 0 0,0-1-1,0 1 1,0-1-1,0 1 1,0-1 0,-1 1-1,1-1 1,0 1-1,0-1 1,0 0 0,1-1-1,17-20-1263</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2.046"/>
    </inkml:context>
    <inkml:brush xml:id="br0">
      <inkml:brushProperty name="width" value="0.05" units="cm"/>
      <inkml:brushProperty name="height" value="0.05" units="cm"/>
      <inkml:brushProperty name="color" value="#FF0066"/>
    </inkml:brush>
  </inkml:definitions>
  <inkml:trace contextRef="#ctx0" brushRef="#br0">0 28 14251,'5'-7'888,"5"1"192,-2 0-447,-4 2-257,0 1-752,-1 2-401,5 1 393</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2.465"/>
    </inkml:context>
    <inkml:brush xml:id="br0">
      <inkml:brushProperty name="width" value="0.05" units="cm"/>
      <inkml:brushProperty name="height" value="0.05" units="cm"/>
      <inkml:brushProperty name="color" value="#FF0066"/>
    </inkml:brush>
  </inkml:definitions>
  <inkml:trace contextRef="#ctx0" brushRef="#br0">27 202 13579,'31'137'7131,"0"0"-4381,-19-97-2414,14 57 67,-24-86-394,0 1 1,0 0-1,-2 0 1,1 0-1,-2 0 1,-1 12-1,0-15-85,-1-10-83,-1-13-137,-75-436-2823,79 449 3118,-4-25-75,1-1-1,1-43 1,2 64 85,0-1 0,1 1 0,0-1 0,0 1 0,0-1 0,1 1 1,0 0-1,0 0 0,1 0 0,0 0 0,0 0 0,0 0 0,1 1 0,0-1 0,0 1 0,7-7 0,-9 10 32,0 0-1,0 1 1,0-1-1,1 1 1,-1-1 0,1 1-1,-1 0 1,1-1 0,-1 1-1,1 1 1,0-1-1,0 0 1,-1 1 0,1-1-1,0 1 1,0 0-1,0 0 1,-1 0 0,1 0-1,0 0 1,0 1-1,-1 0 1,1-1 0,0 1-1,-1 0 1,1 0 0,0 0-1,-1 0 1,1 1-1,3 3 1,-3-3 41,0 0 1,0 1-1,0 0 1,-1 0-1,1 0 0,-1 0 1,0 0-1,0 0 1,0 0-1,0 1 0,-1-1 1,1 1-1,-1-1 1,0 1-1,0 0 0,0 0 1,-1-1-1,1 1 1,-1 0-1,0 0 0,0 0 1,-1 4-1,-1 2-116,0 0 1,-1 0-1,-1 0 0,0 0 1,0 0-1,-1-1 0,0 0 1,-1 0-1,1 0 0,-2-1 0,1 0 1,-1 0-1,-1 0 0,1-1 1,-1 0-1,-1-1 0,1 0 1,-1 0-1,0-1 0,0 0 1,-1 0-1,-9 3 0,17-8-126,0 1 1,0-1-1,0 1 0,1-1 0,-1 0 1,0 1-1,0-1 0,0 0 0,0 0 0,0-1 1,-2 1-1,3-1 47,0 1-1,0 0 1,1 0 0,-1-1-1,0 1 1,0-1 0,1 1-1,-1 0 1,0-1 0,1 0-1,-1 1 1,0-1 0,1 1-1,-1-1 1,1 0 0,-1 1-1,1-1 1,-1 0 0,1 0-1,0 1 1,-1-1 0,1 0 0,0 0-1,-1-1 1,1 1 0,0 0 0,0 0 0,0 0 0,0-1 0,0 1 0,0 0 0,1 0 1,-1 0-1,0 0 0,1-2 0,-1 3 111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4.287"/>
    </inkml:context>
    <inkml:brush xml:id="br0">
      <inkml:brushProperty name="width" value="0.05" units="cm"/>
      <inkml:brushProperty name="height" value="0.05" units="cm"/>
      <inkml:brushProperty name="color" value="#FF0066"/>
    </inkml:brush>
  </inkml:definitions>
  <inkml:trace contextRef="#ctx0" brushRef="#br0">7 1 12971,'-2'8'995,"0"0"-1,1 0 1,0 0 0,1 1-1,0-1 1,1 15 0,13 51 1165,-5-29-892,6 57 2157,-15-101-3383,0-1 0,0 1 0,0-1 0,0 1 0,0-1 0,0 1 0,0-1 0,0 1 0,0-1 0,0 0 0,0 1 0,1-1 0,-1 1 0,0-1 0,0 0 0,0 1 0,1-1 0,-1 1 0,0-1 0,1 0 0,-1 1 0,0-1 0,1 0 0,-1 1 1,0-1-1,1 0 0,-1 0 0,1 0 0,-1 1 0,0-1 0,1 0 0,-1 0 0,1 0 0,-1 0 0,1 0 0,-1 1 0,1-1 0,-1 0 0,0 0 0,1 0 0,-1 0 0,1-1 0,-1 1 0,1 0 0,-1 0 0,1 0 0,-1 0 0,0 0 0,1 0 0,-1-1 0,1 1 0,-1 0 0,1-1 0,2-1 166,0-1 0,0 0 1,0 0-1,5-5 0,8-13 242,-1-1 0,0 0 0,21-46 0,-28 48-1619,0 0-1,9-37 1,-12 39-38</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2.863"/>
    </inkml:context>
    <inkml:brush xml:id="br0">
      <inkml:brushProperty name="width" value="0.05" units="cm"/>
      <inkml:brushProperty name="height" value="0.05" units="cm"/>
      <inkml:brushProperty name="color" value="#FF0066"/>
    </inkml:brush>
  </inkml:definitions>
  <inkml:trace contextRef="#ctx0" brushRef="#br0">103 0 13027,'-9'11'912,"0"0"1,0 1-1,1 0 1,-7 14-1,0 0-65,15-26-838,-9 14 650,-10 24 0,17-34-532,0 1-1,1-1 1,0 0-1,0 1 1,0-1-1,0 1 1,0-1 0,1 1-1,0-1 1,1 9-1,-1-11-78,0-1 0,1 1 0,-1 0-1,1 0 1,-1-1 0,1 1 0,0-1-1,0 1 1,0-1 0,0 1 0,0-1 0,0 1-1,0-1 1,0 0 0,0 0 0,1 0-1,2 2 1,-2-1 5,1-1 0,0 0 0,-1 0-1,1 0 1,0 0 0,0 0 0,0 0 0,-1-1-1,7 1 1,-2-1 23,0-1 1,0 1-1,1-1 0,-1 0 0,0-1 0,0 0 1,-1 0-1,8-3 0,-8 2-12,0 0 1,0 0-1,0-1 1,0 0-1,-1 0 0,1-1 1,-1 1-1,8-10 1,-12 12-65,1 0 0,-1 0 1,0 0-1,1 0 0,-1 0 1,0 0-1,0 0 0,-1 0 1,1-1-1,0 1 0,-1 0 1,1 0-1,-1-1 0,0 1 1,0 0-1,0-1 0,0 1 1,0 0-1,0-1 0,-1 1 1,1 0-1,-1-1 0,1 1 0,-1 0 1,0 0-1,0 0 0,0 0 1,0 0-1,-2-3 0,-1 1-139,1-1-1,-2 1 0,1 0 1,0 0-1,-1 0 0,1 0 1,-1 1-1,-8-4 0,-46-20-2469,20 10 401,8 2 1044</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3.263"/>
    </inkml:context>
    <inkml:brush xml:id="br0">
      <inkml:brushProperty name="width" value="0.05" units="cm"/>
      <inkml:brushProperty name="height" value="0.05" units="cm"/>
      <inkml:brushProperty name="color" value="#FF0066"/>
    </inkml:brush>
  </inkml:definitions>
  <inkml:trace contextRef="#ctx0" brushRef="#br0">0 13 12955,'1'-1'172,"0"0"0,0 0 0,1 0 0,-1 0 0,0 0 0,1 0 0,-1 0 0,0 0 0,1 1 0,-1-1 0,1 1 0,-1-1 0,1 1 0,-1 0 0,1-1 0,-1 1 0,1 0 0,2 0 0,-1 0 4,-1 1-1,0-1 1,1 1-1,-1 0 1,0 0 0,1 0-1,-1 0 1,0 0-1,0 0 1,0 1-1,2 1 1,2 2 127,-1 0 0,-1 0 0,1 1 0,0-1 1,-1 1-1,0 0 0,5 12 0,8 27 431,-1 1 0,-3 1 0,10 62 0,-5-22-884,-16-80 55,0 4-285,1 0-1,5 14 1,-7-23 179,0 0 0,-1 0 1,1 0-1,0 0 0,1 0 1,-1 0-1,0-1 0,0 1 0,1 0 1,-1-1-1,1 1 0,-1-1 1,1 1-1,0-1 0,-1 0 0,1 0 1,0 0-1,0 0 0,2 1 1,14-1-1119</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3.664"/>
    </inkml:context>
    <inkml:brush xml:id="br0">
      <inkml:brushProperty name="width" value="0.05" units="cm"/>
      <inkml:brushProperty name="height" value="0.05" units="cm"/>
      <inkml:brushProperty name="color" value="#FF0066"/>
    </inkml:brush>
  </inkml:definitions>
  <inkml:trace contextRef="#ctx0" brushRef="#br0">83 86 11979,'0'-1'219,"1"0"0,-1 0-1,0 0 1,0-1 0,1 1 0,-1 0 0,0 0 0,0 0 0,0 0 0,0 0 0,0 0 0,-1 0 0,1 0 0,0 0 0,0 0 0,-1-1 0,1 1 0,-1 0 0,1 0 0,-1 1 0,1-1 0,-1 0 0,0 0 0,1 0 0,-1 0 0,-1-1 0,1 2-153,0-1-1,0 1 1,0 0-1,0-1 1,0 1-1,0 0 1,0 0-1,-1 0 1,1 0 0,0 0-1,0 0 1,0 0-1,0 0 1,0 1-1,0-1 1,0 0 0,0 1-1,0-1 1,0 0-1,0 1 1,0-1-1,0 1 1,1 0-1,-1-1 1,0 1 0,0 0-1,0-1 1,0 2-1,-4 3-26,1 0 0,-1 0 0,1 1-1,1 0 1,-1-1 0,1 1 0,0 1-1,0-1 1,1 0 0,0 1 0,0-1 0,0 1-1,0 7 1,1-9-45,0 0 0,1 0-1,0 0 1,0 0 0,0 0 0,0 0-1,1 0 1,0 0 0,0 0 0,0 0-1,1 0 1,-1 0 0,1-1 0,0 1-1,1-1 1,-1 1 0,1-1 0,3 5-1,-4-8-8,-1 0-1,0 1 1,0-1 0,1 0-1,-1 0 1,0 0-1,1 0 1,-1-1-1,1 1 1,-1 0 0,1 0-1,0-1 1,-1 1-1,1-1 1,0 0-1,-1 1 1,1-1-1,0 0 1,0 0 0,2 0-1,-1-1 0,0 1 0,0-1 0,0 0 0,-1 0 0,1-1 0,0 1 0,0 0-1,-1-1 1,1 0 0,3-3 0,3-3 5,-1 0 1,0-1-1,0 0 0,11-18 1,-13 18 13,-1 0 1,0-1 0,4-10-1,-8 16-1,1 1 0,-1-1 0,0 1 0,-1-1-1,1 0 1,-1 1 0,1-1 0,-1 1 0,0-1-1,-1 0 1,1 1 0,-1-1 0,0-3 0,1 6 0,0 1 0,0-1 0,0 1 0,0-1 0,-1 1 0,1-1 0,0 1 0,0 0 0,0-1 0,0 1 0,-1-1 0,1 1 0,0 0 1,0-1-1,-1 1 0,1 0 0,0-1 0,-1 1 0,1 0 0,0-1 0,-1 1 0,1 0 0,-1 0 0,1-1 0,-1 1 0,1 0 0,0 0 1,-1 0-1,1-1 0,-1 1 0,1 0 0,-1 0 0,1 0 0,-1 0 0,1 0 0,-1 0 0,1 0 0,0 0 0,-1 0 0,1 0 1,-1 1-1,1-1 0,-1 0 0,0 1 17,1-1 0,-1 1 1,1-1-1,-1 1 0,1-1 1,-1 1-1,1 0 0,-1-1 1,1 1-1,0 0 0,-1-1 1,1 1-1,0 0 0,0-1 1,-1 1-1,1 0 0,0 0 0,0-1 1,0 1-1,0 0 0,0 0 1,0-1-1,0 1 0,0 0 1,0 0-1,1-1 0,-1 3 1,1-2 31,0 1 0,0 0 1,0 0-1,0 0 0,0-1 0,0 1 1,0 0-1,1-1 0,-1 1 1,0-1-1,1 0 0,0 1 0,-1-1 1,1 0-1,0 0 0,-1 0 1,1 0-1,0 0 0,0 0 1,0-1-1,0 1 0,0-1 0,0 1 1,0-1-1,0 0 0,0 0 1,0 1-1,0-1 0,3-1 0,7 0 232,1 0-1,-1-1 1,21-6-1,-22 5 6,19-5 468,44-18-1,-61 20-909,0 0-1,0-1 1,-1 0-1,0-1 1,17-14-1,-28 20-363,1 0-1,0 0 0,0 1 0,0-1 0,1 1 0,-1-1 0,0 1 0,0 0 1,1-1-1,-1 1 0,1 0 0,-1 1 0,4-2 0,15 1-2512</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4.266"/>
    </inkml:context>
    <inkml:brush xml:id="br0">
      <inkml:brushProperty name="width" value="0.05" units="cm"/>
      <inkml:brushProperty name="height" value="0.05" units="cm"/>
      <inkml:brushProperty name="color" value="#FF0066"/>
    </inkml:brush>
  </inkml:definitions>
  <inkml:trace contextRef="#ctx0" brushRef="#br0">16 354 13723,'2'7'607,"-1"0"0,1 0 1,-1 0-1,-1 0 0,1 0 0,-2 10 1,-6 42 472,6-52-903,-11 102 602,10-124-694,9-38-63,11-125 73,-17 175-95,8-131-50,-6 111 36,1-1 0,1 1 0,12-36 0,-14 52 13,0 0 1,0 1 0,0-1 0,1 0-1,0 1 1,1 0 0,4-6-1,-7 10 12,-1 1-1,1-1 0,-1 1 0,1 0 0,0-1 0,-1 1 0,1 0 0,0 0 0,0 0 0,0 0 0,-1 1 0,1-1 0,0 0 0,0 1 1,0-1-1,0 1 0,1 0 0,-1 0 0,0 0 0,0 0 0,0 0 0,0 0 0,0 0 0,0 1 0,0-1 0,0 1 0,0-1 1,0 1-1,3 1 0,3 3 109,0 0 1,-1 0-1,1 0 0,-1 1 1,0 0-1,0 1 1,-1 0-1,0 0 0,10 14 1,0 5 490,20 46 0,-22-43-346,-2-1-115,-1 0 0,9 42 0,-10-35-183,1-9-496,-3-17-723,-7-9 1182,-1 1 0,0-1 1,1 0-1,-1 0 0,0 0 0,0 0 0,1 0 0,-1-1 0,0 1 1,0 0-1,1 0 0,-1 0 0,0 0 0,0 0 0,1 0 0,-1 0 1,0 0-1,0-1 0,0 1 0,1 0 0,-1 0 0,0 0 0,0 0 1,0-1-1,1 1 0,-1 0 0,0 0 0,0 0 0,0-1 0,0 1 1,0 0-1,0 0 0,1-1 0,-1 1 0,0 0 0,0 0 0,0-1 1,0 1-1,1-10 1146,-4-8-633</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4.677"/>
    </inkml:context>
    <inkml:brush xml:id="br0">
      <inkml:brushProperty name="width" value="0.05" units="cm"/>
      <inkml:brushProperty name="height" value="0.05" units="cm"/>
      <inkml:brushProperty name="color" value="#FF0066"/>
    </inkml:brush>
  </inkml:definitions>
  <inkml:trace contextRef="#ctx0" brushRef="#br0">5 131 13195,'-4'0'1296,"4"-5"793,3-3-97,10-5-480,6-2-455,4-3-537,4 1-200,-1 2-232,4 3-224,0 2-1001,6 1-511,-1 1 712</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5.325"/>
    </inkml:context>
    <inkml:brush xml:id="br0">
      <inkml:brushProperty name="width" value="0.05" units="cm"/>
      <inkml:brushProperty name="height" value="0.05" units="cm"/>
      <inkml:brushProperty name="color" value="#FF0066"/>
    </inkml:brush>
  </inkml:definitions>
  <inkml:trace contextRef="#ctx0" brushRef="#br0">22 332 15323,'2'2'378,"-1"1"0,0 0 0,1 0 0,-1 0 0,-1 0 0,1 0 0,0 0 0,-1 0 0,1 0 0,-1 0 0,0 0 0,0 0 0,-1 5 0,-1 4-88,0 0-1,-4 13 1,3-14 25,-1 5-163,0-4-103,1 0 1,0 1-1,-1 21 1,4-34-53,0 0-1,0 0 1,0 0 0,0 0 0,0 0-1,0 0 1,0-1 0,0 1 0,0 0 0,0 0-1,0 0 1,0 0 0,0 0 0,0 0-1,0 0 1,0 0 0,0 0 0,1 0 0,-1 0-1,0 0 1,0 0 0,0 0 0,0 0 0,0-1-1,0 1 1,0 0 0,0 0 0,0 0-1,0 0 1,0 0 0,0 0 0,0 0 0,1 0-1,-1 0 1,0 0 0,0 0 0,0 0 0,0 0-1,0 0 1,0 0 0,0 0 0,0 0-1,0 0 1,0 0 0,0 0 0,0 0 0,1 0-1,-1 0 1,0 0 0,0 1 0,0-1-1,0 0 1,0 0 0,0 0 0,0 0 0,0 0-1,0 0 1,0 0 0,0 0 0,0 0 0,0 0-1,0 0 1,0 0 0,5-7-79,3-14-67,5-9-36,22-39 0,-31 61 174,1 0 0,0 0-1,1 1 1,0 0 0,0 0 0,0 1 0,1 0-1,0 0 1,15-9 0,-20 13 43,1 0 0,0 1 1,0 0-1,0-1 0,0 1 0,0 1 1,0-1-1,1 0 0,-1 1 1,0-1-1,0 1 0,0 0 0,1 0 1,-1 0-1,0 1 0,0-1 0,0 1 1,7 2-1,-8-2 10,0 0 0,1 1 0,-1-1 0,0 1 0,0-1 1,0 1-1,0 0 0,0 0 0,0 0 0,0 0 0,-1 0 0,1 0 0,-1 1 1,1-1-1,-1 1 0,0-1 0,0 0 0,0 1 0,-1 0 0,1-1 0,0 1 0,0 3 1,-1 2-13,0-1 0,-1 1 0,1 0 0,-1-1 0,-1 0 0,1 1 1,-4 8-1,5-16-30,6-17-54,1 0 0,1 1 0,0 0 0,1 0 0,17-21 0,3-1-105,37-36 0,-61 69 142,-2 1-2,0 0-1,1 1 1,0-1 0,0 1-1,7-4 1,-10 6 15,-1 1 0,1-1-1,0 1 1,0 0 0,0 0 0,0-1 0,-1 1-1,1 0 1,0 0 0,0 0 0,0 0-1,0 0 1,0 0 0,0 0 0,-1 0-1,1 0 1,0 1 0,0-1 0,0 0-1,0 1 1,-1-1 0,1 0 0,0 1 0,0-1-1,-1 1 1,1-1 0,0 1 0,-1-1-1,1 1 1,0 0 0,-1-1 0,1 1-1,-1 0 1,1-1 0,-1 1 0,1 0-1,-1 0 1,0 0 0,1 1 0,9 23-40,-8-19 35,0 0 0,1-1 0,0 1 0,-1-1 0,7 10 0,-8-14 12,1 0-1,-1 0 1,0 1-1,1-1 1,-1 0-1,0 0 1,1 0-1,-1 0 1,1 0 0,0-1-1,-1 1 1,1 0-1,0-1 1,-1 1-1,1-1 1,0 0-1,0 1 1,-1-1-1,1 0 1,0 0-1,0 0 1,-1 0-1,1-1 1,0 1-1,1-1 1,2 0 5,0-1 0,0 0 0,0 0 1,-1 0-1,1-1 0,-1 0 0,1 0 0,-1 0 0,0 0 1,0 0-1,0-1 0,-1 0 0,1 0 0,-1 0 1,0 0-1,0 0 0,4-9 0,3-7-3,-1-1 1,11-37-1,-15 42 1,-4 14-4,6-22 24,14-26-1,-21 50-17,0-1 0,0 1-1,0 0 1,0-1-1,0 1 1,1-1-1,-1 1 1,0-1 0,0 1-1,1 0 1,-1-1-1,0 1 1,1 0-1,-1-1 1,0 1 0,1 0-1,-1-1 1,0 1-1,1 0 1,-1 0-1,1 0 1,-1-1 0,0 1-1,1 0 1,-1 0-1,1 0 1,-1 0-1,1 0 1,-1 0-1,1 0 1,-1 0 0,1 0-1,-1 0 1,1 0-1,-1 0 1,0 0-1,1 0 1,-1 0 0,1 0-1,-1 0 1,1 1-1,-1-1 1,0 0-1,1 0 1,-1 1 0,1-1-1,-1 0 1,0 0-1,1 1 1,-1-1-1,1 1 1,3 3 83,-1 0-1,1 1 1,4 8-1,-2-4-48,6 7-56,-5-5-281,1-1 1,1 0-1,-1 0 1,11 8-1,-12-14-1207,1-4 510</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5.708"/>
    </inkml:context>
    <inkml:brush xml:id="br0">
      <inkml:brushProperty name="width" value="0.05" units="cm"/>
      <inkml:brushProperty name="height" value="0.05" units="cm"/>
      <inkml:brushProperty name="color" value="#FF0066"/>
    </inkml:brush>
  </inkml:definitions>
  <inkml:trace contextRef="#ctx0" brushRef="#br0">0 1 11098,'3'1'360,"8"1"-344,-3-2-640,16 0 288</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6.108"/>
    </inkml:context>
    <inkml:brush xml:id="br0">
      <inkml:brushProperty name="width" value="0.05" units="cm"/>
      <inkml:brushProperty name="height" value="0.05" units="cm"/>
      <inkml:brushProperty name="color" value="#FF0066"/>
    </inkml:brush>
  </inkml:definitions>
  <inkml:trace contextRef="#ctx0" brushRef="#br0">8 270 12995,'1'3'339,"1"0"0,-1-1 0,0 1 0,0 0 0,0 0 0,0 0 1,-1 0-1,1 0 0,-1 0 0,0 0 0,1 0 0,-1 0 0,-1 4 0,-1 6 489,-5 24-1,0-9-504,7-12-251,8-29-62,-4 6-4,14-25-13,52-82-1012,-60 101 926,0 1 0,0 0 0,1 0 0,1 1 0,0 0 0,18-11 0,-27 19 109,0 1 1,1 0 0,-1 0-1,1 1 1,-1-1 0,1 1 0,0 0-1,3-1 1,-5 1 11,-1 1-1,0 0 0,0 0 1,1 1-1,-1-1 1,0 0-1,0 0 1,0 0-1,1 1 1,-1-1-1,0 1 1,0-1-1,0 1 1,0-1-1,0 1 1,0 0-1,0-1 1,0 1-1,0 0 1,0 0-1,0 0 1,0 0-1,-1-1 1,1 1-1,0 0 1,-1 1-1,1-1 0,-1 0 1,1 1-1,2 2 171,-1 1 0,0-1 0,1 0 0,0 0 0,0 0 0,0 0-1,7 6 1,-8-9-160,-1 0 0,0-1 0,1 1 0,-1 0 0,0 0 0,1-1 0,-1 1-1,1-1 1,-1 1 0,1-1 0,-1 1 0,1-1 0,0 0 0,-1 0 0,1 0 0,-1 0 0,1 0-1,0 0 1,-1 0 0,1-1 0,-1 1 0,1-1 0,-1 1 0,1-1 0,-1 1 0,1-1 0,-1 0-1,3-1 1,4-4-8,-1 0 0,1 0 1,-1-1-1,0 0 0,8-13 0,28-42-12,-38 54-11,-3 5-6,7-7-10,-9 10 8,0 0 1,1 0-1,-1 0 1,0 0-1,1 0 1,-1 0-1,1 0 1,-1 0-1,0 0 0,1 1 1,-1-1-1,0 0 1,0 0-1,1 0 1,-1 1-1,0-1 1,1 0-1,-1 0 1,0 1-1,0-1 1,1 0-1,-1 0 1,0 1-1,0-1 1,0 0-1,0 1 1,0-1-1,1 0 0,-1 1 1,0-1-1,0 1 1,0 0-1,1 2 2,1 0 0,0 0 0,-1 0 0,1 0 0,0 0 0,1-1 0,-1 1 0,0-1-1,1 1 1,-1-1 0,1 0 0,0 0 0,0 0 0,0 0 0,0 0 0,0-1 0,5 3-1,-1-3 2,-1 1 0,1-1-1,-1 0 1,1-1 0,-1 1-1,1-1 1,-1-1-1,11-1 1,-10 1 50,1 0 0,-1-1 0,11-4 0,-15 5 21,-1 0 0,0 0-1,0 0 1,0-1 0,0 1 0,0 0 0,0-1-1,0 1 1,0-1 0,0 0 0,0 1-1,-1-1 1,1 0 0,-1 0 0,2-3-1,-3 4-36,0 0 0,1 0 0,-1 0-1,0 0 1,0 0 0,0 0 0,0 0-1,0 0 1,0 0 0,0 0-1,0 0 1,0 0 0,0 0 0,-1 0-1,1 0 1,0 0 0,-1 0 0,1 0-1,-1 0 1,1 0 0,-1 0 0,0 0-1,1 1 1,-1-1 0,0 0 0,1 0-1,-1 1 1,0-1 0,0 0 0,0 1-1,0-1 1,0 1 0,0-1-1,-1 0 1,-5-2 31,0 0 0,0 0 1,-12-3-1,14 4-42,-28-7-1225,-61-8 0,66 16 202</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6.770"/>
    </inkml:context>
    <inkml:brush xml:id="br0">
      <inkml:brushProperty name="width" value="0.05" units="cm"/>
      <inkml:brushProperty name="height" value="0.05" units="cm"/>
      <inkml:brushProperty name="color" value="#FF0066"/>
    </inkml:brush>
  </inkml:definitions>
  <inkml:trace contextRef="#ctx0" brushRef="#br0">0 514 14251,'7'20'1042,"-1"-1"0,-1 1 0,-1 0 0,0 1 0,0 31 0,-2-26-550,-4-36-256,0-3-204,0 0 0,0-16 0,15-344-413,-12 362 372,7-88-33,-6 82 42,1-1 0,1 1 0,8-24 0,-10 38 6,-1-1-1,1 0 1,-1 1-1,1-1 1,0 1 0,1 0-1,-1 0 1,1 0-1,-1 0 1,1 0-1,0 0 1,3-2 0,-4 4 13,-1 0 1,1 0 0,0 1 0,-1-1 0,1 1-1,0-1 1,0 1 0,-1-1 0,1 1 0,0 0-1,0 0 1,0 0 0,-1 0 0,1 0-1,0 0 1,0 0 0,-1 1 0,1-1 0,0 0-1,0 1 1,-1 0 0,1-1 0,0 1 0,-1 0-1,1 0 1,2 2 0,3 3 151,0-1 1,-1 2 0,0-1-1,0 1 1,0 0-1,-1 0 1,5 8-1,30 60 1155,-7-4-394,50 95 48,-74-152-1027,-4-4-154,0-1 0,1 0 0,0-1-1,0 1 1,1-1 0,0 0 0,1-1 0,11 10 0,-17-16 265,8 7-2052,-10-8 1982,1 0 0,-1 1 0,0-1 0,0 0 0,1 0 0,-1 1-1,0-1 1,0 0 0,0 0 0,0 1 0,0-1 0,1 0 0,-1 0-1,0 1 1,0-1 0,0 0 0,0 1 0,0-1 0,0 0 0,0 1-1,0-1 1,0 0 0,0 0 0,0 1 0,0-1 0,0 0-1,0 1 1,-1-1 0,1 0 0,0 0 0,0 1 0,0-1 0,0 0-1,0 1 1,-1-1 0,1 0 0,0 0 0,0 0 0,0 1 0,-1-1-1,-15 10 493</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7.187"/>
    </inkml:context>
    <inkml:brush xml:id="br0">
      <inkml:brushProperty name="width" value="0.05" units="cm"/>
      <inkml:brushProperty name="height" value="0.05" units="cm"/>
      <inkml:brushProperty name="color" value="#FF0066"/>
    </inkml:brush>
  </inkml:definitions>
  <inkml:trace contextRef="#ctx0" brushRef="#br0">0 132 15315,'0'-5'1321,"7"-2"719,4-1-280,9-5-935,4 0-297,5 1-384,4-4-96,5 3-456,0-1-457,2-2-1071,4 2 1000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5.230"/>
    </inkml:context>
    <inkml:brush xml:id="br0">
      <inkml:brushProperty name="width" value="0.05" units="cm"/>
      <inkml:brushProperty name="height" value="0.05" units="cm"/>
      <inkml:brushProperty name="color" value="#FF0066"/>
    </inkml:brush>
  </inkml:definitions>
  <inkml:trace contextRef="#ctx0" brushRef="#br0">182 21 14875,'0'-1'122,"-1"0"1,0 0-1,1 0 0,-1-1 0,1 1 1,-1 0-1,0 0 0,0 0 0,0 0 1,0 0-1,0 0 0,0 1 0,0-1 0,0 0 1,0 0-1,0 1 0,0-1 0,0 0 1,0 1-1,-1-1 0,1 1 0,0 0 1,-3-1-1,2 1 24,-1 0 0,1 0 1,-1 1-1,1-1 0,-1 1 0,1-1 1,0 1-1,-1 0 0,1 0 1,0 0-1,0 0 0,-2 2 0,-4 2 166,0 1 0,1 0 0,0 0-1,0 0 1,-9 14 0,7-8-55,1 1 1,1 0-1,0 0 1,1 1-1,0-1 1,1 1-1,-4 18 1,4-7 187,1 0 1,1 0 0,0 36 0,3-52-293,0-1 0,1 0 0,0 0 0,0 0-1,1 0 1,4 13 0,-5-18-101,0 0 0,1 0 0,-1-1 0,1 1 0,0 0 0,0 0 0,0-1 1,0 1-1,1-1 0,-1 0 0,0 0 0,1 0 0,0 0 0,-1 0 0,1 0 0,0-1 0,0 1 0,0-1 0,4 2 0,2-1 3,0-1 1,1 1-1,-1-1 0,0-1 0,1 0 0,-1 0 0,0-1 1,1 0-1,-1-1 0,0 0 0,0 0 0,16-7 0,-8 2-99,1 0-1,-1-2 0,-1 0 1,1-1-1,20-17 1,-29 20-225,-1 0 1,1 0 0,-1-1-1,-1 0 1,0 0 0,0 0 0,0-1-1,5-12 1,-4 6-817,-1-1 0,-1-1 0,0 1-1,2-22 1,1-7-359</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7.600"/>
    </inkml:context>
    <inkml:brush xml:id="br0">
      <inkml:brushProperty name="width" value="0.05" units="cm"/>
      <inkml:brushProperty name="height" value="0.05" units="cm"/>
      <inkml:brushProperty name="color" value="#FF0066"/>
    </inkml:brush>
  </inkml:definitions>
  <inkml:trace contextRef="#ctx0" brushRef="#br0">79 205 12203,'-1'-1'191,"0"1"-1,0 0 1,0-1 0,0 1 0,0 0 0,-1 0 0,1 0 0,0 0 0,0 0 0,0 0 0,0 0-1,-1 0 1,1 0 0,0 0 0,0 1 0,0-1 0,0 0 0,0 1 0,0-1 0,0 1 0,0-1-1,0 1 1,0 0 0,0-1 0,0 1 0,0 0 0,0 0 0,0 0 0,0 1 0,-4 2 252,1 0 1,0 1-1,1 0 1,-5 7-1,5-6-233,-1 0-1,2 0 1,-1 1 0,1-1-1,0 1 1,0-1 0,1 1-1,-1 0 1,2-1 0,-1 13 0,1-15-174,0-1 0,1 1-1,-1-1 1,1 1 0,0 0 0,0-1 0,0 0 0,1 1 0,-1-1 0,1 0 0,0 0 0,-1 1 0,1-1 0,1-1 0,-1 1 0,0 0 0,1 0 0,0-1 0,-1 0 0,1 1 0,5 2 0,-4-3-31,1 1 0,0-1 0,0 0 0,0 0 0,1 0-1,-1-1 1,0 1 0,1-2 0,-1 1 0,0 0 0,1-1 0,-1 0 0,1 0 0,-1-1 0,1 1 0,-1-1 0,0 0 0,1-1-1,-1 1 1,0-1 0,0 0 0,0-1 0,0 1 0,-1-1 0,1 0 0,0 0 0,-1 0 0,7-8 0,3-3 25,0-1 1,-2 0 0,0-2-1,-1 1 1,0-1 0,-2-1-1,0 1 1,-1-2 0,9-29-1,-16 50 83,-1 0-1,1 0 0,0 0 0,0-1 1,0 1-1,-1 0 0,1 0 0,1-1 1,-1 1-1,0-1 0,2 3 0,19 20-76,-14-16-78,1-1 0,1 0 0,12 8-1,-19-13-241,0 0-1,0 0 0,1 0 0,-1-1 1,1 0-1,-1 0 0,1 0 1,-1 0-1,1 0 0,0-1 1,-1 0-1,1 1 0,0-1 0,6-1 1,3-4-886</inkml:trace>
  <inkml:trace contextRef="#ctx0" brushRef="#br0" timeOffset="1">331 0 14363,'-1'4'824,"1"-1"168,4 0-231,7 0-729,4-3-280,5 0-377,2 2-327,12-1 408</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8.015"/>
    </inkml:context>
    <inkml:brush xml:id="br0">
      <inkml:brushProperty name="width" value="0.05" units="cm"/>
      <inkml:brushProperty name="height" value="0.05" units="cm"/>
      <inkml:brushProperty name="color" value="#FF0066"/>
    </inkml:brush>
  </inkml:definitions>
  <inkml:trace contextRef="#ctx0" brushRef="#br0">152 180 12083,'-108'70'4669,"103"-66"-4465,1-1 1,-1 1-1,1 0 1,0 0-1,1 1 0,-1-1 1,-5 10-1,9-13-174,-1 0 0,0 0 0,1 0-1,-1 0 1,1 0 0,-1 0-1,1 0 1,0 1 0,-1-1-1,1 0 1,0 0 0,0 0-1,0 1 1,0-1 0,0 0 0,0 0-1,0 0 1,0 1 0,1-1-1,-1 0 1,0 0 0,1 0-1,-1 1 1,1-1 0,-1 0-1,1 0 1,-1 0 0,1 0-1,0 0 1,0 0 0,-1 0 0,1 0-1,0-1 1,0 1 0,0 0-1,0 0 1,0-1 0,0 1-1,0 0 1,0-1 0,0 1-1,3 0 1,-1 0-21,1 0-1,-1 0 1,1-1 0,0 1-1,-1-1 1,1 0 0,0 0-1,0 0 1,-1 0 0,1-1-1,0 0 1,-1 1 0,1-1-1,-1-1 1,1 1-1,-1 0 1,4-3 0,3-1-1,-1 0 0,0-1 1,-1 0-1,14-12 1,-15 11-1,0-1 1,0 0-1,-1 0 0,0 0 1,0-1-1,-1 0 1,0 0-1,-1 0 1,0-1-1,0 0 1,2-11-1,-3 8 6,-1 0 0,0 0 0,0-1-1,-1 1 1,-1-1 0,-1 1 0,-3-26 0,3 35 22,0 1 1,0-1 0,0 0-1,0 1 1,-1-1 0,1 1-1,-1-1 1,-2-2 0,3 5-17,1 1 1,0 0 0,-1-1 0,1 1 0,0-1 0,-1 1-1,1 0 1,0-1 0,-1 1 0,1 0 0,-1 0 0,1-1 0,-1 1-1,1 0 1,-1 0 0,1 0 0,-1-1 0,1 1 0,-1 0 0,1 0-1,-1 0 1,1 0 0,-2 0 0,1 1 19,0-1 1,0 1-1,1-1 1,-1 1-1,0-1 1,0 1-1,0 0 1,1-1-1,-1 1 1,0 0-1,1 0 1,-1-1-1,1 1 1,-1 0-1,1 0 1,-1 0-1,0 1 1,-2 5 99,1 0 0,0-1 1,0 1-1,1 0 1,-1 0-1,1 0 1,1 0-1,-1 0 0,1 0 1,1 0-1,-1 0 1,1 0-1,0 0 0,1 0 1,0 0-1,0 0 1,0 0-1,1-1 1,0 0-1,0 1 0,1-1 1,6 8-1,-6-8-10,0 0 0,1 0 0,-1-1 0,2 1 0,-1-1 0,0-1 1,1 1-1,0-1 0,0 0 0,0 0 0,1 0 0,-1-1 0,1 0 0,0 0 0,0-1 0,0 0 0,0 0 0,0-1 0,1 0 0,-1 0 0,14-1 0,-12 0-34,0-1 0,0-1 0,0 0 0,0 0-1,0-1 1,9-3 0,-18 5-154,1 1 0,-1 0-1,1 0 1,-1 0 0,0-1 0,1 1-1,-1 0 1,1 0 0,-1-1 0,0 1-1,1 0 1,-1-1 0,0 1 0,1 0-1,-1-1 1,0 1 0,0-1 0,1 1-1,-1-1 1,0 1 0,0 0 0,0-1-1,1 1 1,-1-1 0,0 1 0,0-1-1,0 1 1,0-1 0,0 1 0,0-1-1,0 1 1,0-1 0,0 1-1,0-1 1,0 1 0,-1-1 0,1 1-1,0 0 1,0-1 0,0 1 0,-1-1-1,1 1 1,0-1 0,0 1 0,-1 0-1,1-1 1,0 1 0,-1 0 0,1-1-1,0 1 1,-1 0 0,0-1 0,-5 1-1196</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29.676"/>
    </inkml:context>
    <inkml:brush xml:id="br0">
      <inkml:brushProperty name="width" value="0.05" units="cm"/>
      <inkml:brushProperty name="height" value="0.05" units="cm"/>
      <inkml:brushProperty name="color" value="#FF0066"/>
    </inkml:brush>
  </inkml:definitions>
  <inkml:trace contextRef="#ctx0" brushRef="#br0">1 87 11434,'1'0'213,"0"0"0,0-1 0,0 1 0,1 0 0,-1 0 0,0-1 0,0 1 0,0-1 0,0 1 0,0-1-1,0 1 1,0-1 0,-1 0 0,1 1 0,0-1 0,0 0 0,0 0 0,-1 0 0,1 0 0,0 1 0,-1-1-1,1 0 1,0-2 0,12-11 179,-6 9-279,47-28 142,-48 30-42,1 0 1,-1 0-1,1 1 0,0-1 1,0 2-1,12-3 0,-18 4-159,0 0 0,1 0 0,-1 0 0,0 1 0,0-1 0,1 0 0,-1 1 0,0-1 0,0 0 0,0 1 0,0 0 0,0-1 0,0 1 0,0 0-1,0-1 1,0 1 0,0 0 0,0 0 0,0 0 0,0 0 0,-1 0 0,1 0 0,0 0 0,-1 0 0,1 0 0,-1 0 0,2 2 0,0 4 33,1 0 0,-1 1 1,2 9-1,-2-6-8,20 104 306,-3-11-78,-14-84-195,1 0 0,0-1 0,11 22-1,15 14 113,-24-44-68,-1 0 0,0 0 0,-1 1 1,-1 0-1,0 0 0,0 0 0,3 17 0,-8-27-123,1 0 1,-1 0 0,0 0-1,0 0 1,0 0 0,-1 0 0,1 0-1,0 0 1,-1 0 0,1 0-1,-1 0 1,0-1 0,0 1 0,0 0-1,-2 3 1,1-2-14,0 0-1,-1 0 1,0-1-1,1 1 1,-1-1 0,0 1-1,-7 3 1,-1-1 11,0 0 1,0 0 0,-1-1 0,-15 4 0,1-2 221,0-1 0,-1-1 1,0-1-1,0-1 0,-50-4 1,77 3-275,-1-1 0,0 0-1,1 0 1,-1 0 0,1 0 0,-1 0 0,1 0 0,-1-1 0,1 1-1,-1 0 1,0 0 0,1 0 0,-1 0 0,1-1 0,-1 1 0,1 0-1,-1 0 1,1-1 0,0 1 0,-1-1 0,1 1 0,-1 0 0,1-1 0,-1 1-1,1-1 1,0 1 0,-1-1 0,1 0-74,0 0-1,1 0 1,-1 1-1,0-1 1,1 0 0,-1 1-1,1-1 1,-1 0 0,1 1-1,-1-1 1,1 1 0,-1-1-1,1 1 1,0-1-1,-1 1 1,1-1 0,0 1-1,7-5-968,0 1 0,15-7 0,23-2-234</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0.259"/>
    </inkml:context>
    <inkml:brush xml:id="br0">
      <inkml:brushProperty name="width" value="0.05" units="cm"/>
      <inkml:brushProperty name="height" value="0.05" units="cm"/>
      <inkml:brushProperty name="color" value="#FF0066"/>
    </inkml:brush>
  </inkml:definitions>
  <inkml:trace contextRef="#ctx0" brushRef="#br0">489 2 11242,'20'0'1253,"-10"-1"-735,0 1-1,0 0 0,0 1 1,-1 0-1,1 0 0,0 1 1,18 6-1,-12 0-150,-1-1-1,1 2 1,-1 0-1,-1 1 1,0 0-1,0 1 1,-1 1-1,-1 0 1,0 1-1,20 27 1,-20-23-139,-1 2 1,0 0-1,-1 0 0,-2 1 1,0 0-1,-1 1 0,0-1 1,4 34-1,-5-11-46,-2-1 0,-3 1 0,0 0 0,-3 0 1,-11 64-1,3-55 12,-3-1 1,-1-1 0,-3-1 0,-27 56 0,14-46 108,-3-1 0,-2-1 0,-2-2 1,-3-2-1,-2-1 0,-3-3 1,-86 76-1,-188 129-171,315-251-757,-1 0 0,0 0 0,1 0 0,-1 0 0,-6 2 0,11-5 554,0 0-1,-1 0 1,1 0 0,0 0 0,0 0 0,-1 0 0,1 0 0,0 0-1,0 0 1,-1 0 0,1 0 0,0 0 0,0 0 0,0 0 0,-1 0-1,1 0 1,0 0 0,0 0 0,-1 0 0,1 0 0,0 0 0,0 0-1,-1 0 1,1-1 0,0 1 0,0 0 0,0 0 0,-1 0 0,1 0-1,0 0 1,0-1 0,-9-12-1532</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3.277"/>
    </inkml:context>
    <inkml:brush xml:id="br0">
      <inkml:brushProperty name="width" value="0.05" units="cm"/>
      <inkml:brushProperty name="height" value="0.05" units="cm"/>
      <inkml:brushProperty name="color" value="#FF0066"/>
    </inkml:brush>
  </inkml:definitions>
  <inkml:trace contextRef="#ctx0" brushRef="#br0">1 483 10146,'5'-12'3833,"12"-8"-2721,-15 18-1040,40-38 1006,-9 10-249,12-12 558,64-47 0,-100 83-1220,1-1-1,-1 1 1,1 1-1,1-1 0,20-6 1,-27 11-135,-1 0 0,1 0 0,-1 0-1,1 0 1,0 1 0,-1 0 0,1 0 0,-1 0 0,1 0 0,0 0 0,-1 1 0,1-1 0,-1 1 0,1 0-1,-1 0 1,1 1 0,-1-1 0,0 0 0,0 1 0,0 0 0,1 0 0,-2 0 0,4 3 0,-1 1 9,0 0 0,0 0 0,-1 0 1,0 1-1,0 0 0,-1 0 0,1 0 1,-2 0-1,1 1 0,-1-1 1,0 1-1,1 9 0,-1-4 23,-1 0 0,0 0-1,-1 1 1,0-1 0,-1 0 0,-4 19-1,4-27-48,0 0 0,0 0 0,-1 0 0,0 0 0,0 0-1,0-1 1,0 1 0,-1-1 0,-3 5 0,0-4 26,3-8-13,4-10 16,55-135 48,-44 109-99,31-84-79,-34 102 61,1 0 0,1 0 1,19-28-1,-25 42 24,0 1 1,1-1-1,6-6 1,-9 11 12,-1 0 0,1 0 0,-1 1 1,1-1-1,-1 0 0,1 1 1,0 0-1,0 0 0,0 0 1,0 0-1,4-1 0,-6 2 6,0 0 0,0 0 0,-1 0 0,1 0 0,0 0-1,0 0 1,0 1 0,0-1 0,0 0 0,0 0 0,0 1 0,0-1-1,-1 0 1,1 1 0,0-1 0,0 1 0,-1-1 0,1 1 0,0 0-1,0-1 1,-1 1 0,1 0 0,-1-1 0,1 1 0,0 0-1,-1 0 1,0-1 0,1 1 0,0 1 0,1 4 134,0-1 0,-1 1-1,3 10 1,-2-7 10,2 10 45,1-2 0,0 1 1,2 0-1,9 19 0,-13-32-189,0-1-1,0 1 1,0-1-1,0 0 1,0 0-1,1-1 1,0 1-1,7 5 0,-8-7-26,-1-1 0,1 1 0,0-1 0,0 0 0,-1 0 0,1 0 0,0 0 0,0-1 0,0 1 0,0-1 0,0 1 0,0-1 0,0 0 0,0 0 0,0-1 0,4 0 0,-2 0-250,-1-1 0,0 1 1,0-1-1,0 0 1,0 0-1,0 0 0,0-1 1,-1 1-1,6-6 0,30-32-4045,-29 28 2882,5-5 231</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3.844"/>
    </inkml:context>
    <inkml:brush xml:id="br0">
      <inkml:brushProperty name="width" value="0.05" units="cm"/>
      <inkml:brushProperty name="height" value="0.05" units="cm"/>
      <inkml:brushProperty name="color" value="#FF0066"/>
    </inkml:brush>
  </inkml:definitions>
  <inkml:trace contextRef="#ctx0" brushRef="#br0">146 193 8434,'-9'0'1215,"1"0"1,0 0 0,0 1 0,-1 1-1,-11 3 1,15-3-866,0 0 1,0 0 0,1 0-1,-1 1 1,1 0-1,0 0 1,-1 0-1,1 1 1,1-1 0,-5 5-1,4-3-80,0 0-1,0 0 1,0 1 0,-4 8-1,7-11-215,0-1 0,0 0 0,0 1 0,0-1 0,0 1 0,1-1-1,-1 1 1,1 0 0,0-1 0,0 1 0,0 0 0,0-1 0,0 1 0,1 3 0,0-5-46,-1 0 0,1 0 0,0 1 0,-1-1 0,1 0 0,0 0 1,0 0-1,0-1 0,0 1 0,0 0 0,0 0 0,0 0 0,0-1 1,0 1-1,0 0 0,0-1 0,0 1 0,1-1 0,-1 1 0,0-1 1,0 0-1,1 0 0,-1 1 0,0-1 0,0 0 0,1 0 0,-1 0 1,0 0-1,3-1 0,1 1-2,0-1 0,-1 0 0,1 0 0,0 0 0,0 0 0,7-4 0,-4 0-2,0-1 1,-1 0-1,1 0 0,-1 0 0,-1-1 0,1 0 0,-1 0 0,-1-1 0,6-8 0,0 1 96,14-15 0,-22 26-2,1 0 0,0 1 1,1-1-1,-1 1 0,1 0 1,-1 0-1,1 1 1,6-4-1,-9 6-17,0-1-1,0 0 1,0 1 0,0-1 0,0 1 0,0 0-1,0-1 1,0 1 0,0 0 0,0 0-1,0 0 1,0 1 0,0-1 0,0 0-1,0 1 1,0 0 0,-1-1 0,1 1 0,0 0-1,0 0 1,2 1 0,0 2 55,1 0 0,-1 0 0,1 0 0,-1 1 0,5 7 0,10 11-140,-18-23 4,-1 1 1,1-1-1,0 0 1,-1 1 0,1-1-1,-1 0 1,1 1 0,0-1-1,0 0 1,-1 0 0,1 0-1,0 0 1,-1 1 0,1-1-1,0 0 1,0 0-1,-1 0 1,1-1 0,0 1-1,-1 0 1,1 0 0,0 0-1,-1 0 1,1-1 0,0 1-1,-1 0 1,1-1 0,0 1-1,-1 0 1,1-1-1,-1 1 1,1-1 0,-1 1-1,1-1 1,0 0 0,21-24 21,-18 19-15,12-17 4,14-25 1,10-16 6,-34 55-12,0 2 1,1-1 0,0 0-1,0 1 1,11-7 0,-17 13-7,0 0 0,0 1 0,0-1-1,0 0 1,0 1 0,0-1 0,0 1 0,0-1 0,0 1 0,0 0 0,1 0 0,-1-1 0,0 1-1,0 0 1,0 0 0,0 0 0,1 0 0,-1 0 0,0 0 0,0 1 0,2-1 0,-1 1 1,0 0 0,0 0 0,-1 0 1,1 1-1,0-1 0,-1 0 0,1 1 0,-1-1 1,1 1-1,-1-1 0,2 4 0,3 5-8,0 0 0,-1 1 0,6 18-1,-7-17-31,-1-6 22,7 15-1521,-9-20 1336,0 0-1,0 0 1,0 0-1,0-1 1,0 1 0,0 0-1,0-1 1,0 1-1,0 0 1,0-1-1,0 0 1,0 1-1,0-1 1,1 0 0,-1 1-1,0-1 1,0 0-1,2 0 1,13 0-1108</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4.243"/>
    </inkml:context>
    <inkml:brush xml:id="br0">
      <inkml:brushProperty name="width" value="0.05" units="cm"/>
      <inkml:brushProperty name="height" value="0.05" units="cm"/>
      <inkml:brushProperty name="color" value="#FF0066"/>
    </inkml:brush>
  </inkml:definitions>
  <inkml:trace contextRef="#ctx0" brushRef="#br0">4 105 16379,'-3'-1'1441,"4"-4"599,-1-2-583,8-1-1017,-2-3-264,7-1-688,0-4-697,7-5-591,14-2 704</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4.678"/>
    </inkml:context>
    <inkml:brush xml:id="br0">
      <inkml:brushProperty name="width" value="0.05" units="cm"/>
      <inkml:brushProperty name="height" value="0.05" units="cm"/>
      <inkml:brushProperty name="color" value="#FF0066"/>
    </inkml:brush>
  </inkml:definitions>
  <inkml:trace contextRef="#ctx0" brushRef="#br0">19 128 11723,'18'108'7369,"-5"-1"-4007,-9-60-2794,-2 1-1,-8 72 1,6-116-565,0 0-5,0-1 0,-1 1 0,1 0 0,-1-1 0,0 1 0,0-1 0,0 1 0,0-1 0,-1 1 0,1-1 0,-4 5 0,5-8-3,0 0 0,-1 1 0,1-1 0,0 0 0,0 0 0,0 1 0,-1-1 0,1 0 0,0 0-1,0 0 1,-1 0 0,1 0 0,0 1 0,0-1 0,-1 0 0,1 0 0,0 0 0,-1 0 0,1 0 0,0 0 0,-1 0 0,1 0 0,0 0 0,0 0 0,-1 0 0,1 0 0,0 0 0,-1 0 0,1 0 0,0-1 0,0 1 0,-1 0 0,1 0 0,0 0 0,0 0 0,-1 0 0,1-1 0,0 1 0,0 0-1,-1 0 1,-7-14-299,4 1 136,0 0-1,1-1 0,1 1 1,-2-23-1,4-58-300,1 43 213,-1 34 182,3-110-441,-1 103 426,1-1 0,1 1 0,9-28 0,-11 45 81,0 0 0,1 1-1,0-1 1,0 1-1,1-1 1,-1 1 0,1 0-1,1 0 1,4-5-1,-6 9 40,-1-1 0,1 1 0,-1 0 0,1 0 0,0 1 0,-1-1 0,1 1 0,0-1 0,0 1 0,0 0 0,1 0 0,-1 0 0,0 0 0,0 1 0,0-1 0,1 1 0,-1 0 0,0 0 0,0 0 0,1 0 0,-1 1 0,5 0 0,0 2 239,1 0 0,-1 0 0,0 0 0,0 1-1,0 1 1,-1-1 0,10 8 0,-13-9-113,0 0 0,0 0 0,-1 1 0,1-1 0,-1 1 0,0 0 0,0 0 0,0 0 0,0 0 0,-1 0 0,0 1 0,0-1 0,0 1 0,2 7 0,-4-8-113,0 0-1,0 0 1,0 0 0,-1-1 0,1 1-1,-1 0 1,0 0 0,0 0-1,0-1 1,-1 1 0,1 0 0,-1-1-1,0 0 1,0 1 0,0-1-1,-1 0 1,1 0 0,-5 4 0,2-1-109,0-1 1,-1 0 0,0 0-1,0-1 1,0 0 0,-1 0 0,1 0-1,-13 4 1,17-7-152,-1 0-1,0 0 1,0-1-1,1 1 1,-1 0-1,0-1 1,0 0 0,0 0-1,0 0 1,0 0-1,1 0 1,-1-1 0,0 1-1,0-1 1,0 0-1,1 0 1,-1 0-1,0 0 1,1 0 0,-1 0-1,1-1 1,-1 1-1,1-1 1,0 0 0,0 0-1,-1 0 1,1 0-1,1 0 1,-1 0-1,0 0 1,0-1 0,1 1-1,-1-1 1,1 1-1,-2-5 1,-2-14-688</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5.060"/>
    </inkml:context>
    <inkml:brush xml:id="br0">
      <inkml:brushProperty name="width" value="0.05" units="cm"/>
      <inkml:brushProperty name="height" value="0.05" units="cm"/>
      <inkml:brushProperty name="color" value="#FF0066"/>
    </inkml:brush>
  </inkml:definitions>
  <inkml:trace contextRef="#ctx0" brushRef="#br0">16 10 14387,'1'0'135,"-1"0"-1,1 1 1,-1-1 0,1 0-1,0 0 1,-1 1 0,1-1-1,-1 0 1,1 1 0,-1-1-1,1 0 1,-1 1 0,0-1 0,1 1-1,-1-1 1,1 1 0,-1-1-1,0 1 1,1-1 0,-1 1-1,0-1 1,0 1 0,1-1-1,-1 1 1,0-1 0,0 1-1,0 0 1,0-1 0,0 1-1,0-1 1,0 1 0,0 0-1,0-1 1,0 1 0,0 0-1,-7 27 1082,3-18-757,3-5-286,-3 7 84,1-1 0,0 1-1,1 0 1,-1 17 0,3-26-214,1 0-1,-1-1 1,0 1 0,0-1-1,1 1 1,0-1 0,-1 1-1,1-1 1,0 1-1,0-1 1,3 4 0,-3-4-10,0-1 0,0 0-1,1 0 1,-1 1 0,0-1 0,1 0 0,-1 0 0,1 0 0,-1 0 0,1 0 0,0-1-1,-1 1 1,1 0 0,0-1 0,0 1 0,-1-1 0,1 0 0,3 1 0,-1-1 42,0-1 1,0 1-1,0 0 1,0-1-1,1 0 1,-1 0-1,-1 0 1,1-1-1,0 1 1,0-1-1,0 0 1,-1 0-1,1 0 1,-1-1-1,1 1 1,-1-1-1,0 0 1,0 0-1,0 0 1,-1 0 0,1 0-1,-1-1 1,4-5-1,-6 8-69,0-1 1,0 1-1,0-1 0,0 1 1,0 0-1,0-1 0,0 1 0,-1-1 1,1 1-1,0 0 0,-1-1 1,1 1-1,-1 0 0,1-1 0,-1 1 1,0 0-1,0 0 0,1 0 1,-1-1-1,-2 0 0,-22-23-369,20 21 169,-65-52-6797,70 55 6736,-1 1 0,0-1 0,1 0 0,-1 1 0,1-1 0,-1 0 0,1 1 0,-1-1 0,1 0 0,-1 0 0,1 1 0,0-1 0,-1 0 0,1-2 0,1-14-2065</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5.465"/>
    </inkml:context>
    <inkml:brush xml:id="br0">
      <inkml:brushProperty name="width" value="0.05" units="cm"/>
      <inkml:brushProperty name="height" value="0.05" units="cm"/>
      <inkml:brushProperty name="color" value="#FF0066"/>
    </inkml:brush>
  </inkml:definitions>
  <inkml:trace contextRef="#ctx0" brushRef="#br0">0 1 13179,'1'95'7072,"1"-1"-3728,16 187-1031,-17-267-2445,1 1 1,0 0-1,1 0 0,1-1 0,9 26 0,-12-40 3,-1 1-1,0 0 0,1 0 1,-1-1-1,0 1 0,1 0 1,-1-1-1,1 1 1,-1 0-1,1-1 0,-1 1 1,1 0-1,-1-1 0,1 1 1,0-1-1,-1 1 0,1-1 1,0 0-1,-1 1 0,1-1 1,0 0-1,0 1 1,-1-1-1,1 0 0,0 0 1,0 0-1,-1 1 0,1-1 1,0 0-1,0 0 0,0 0 1,0 0-1,-1-1 0,1 1 1,0 0-1,0 0 0,-1 0 1,1-1-1,0 1 1,0 0-1,1-1 0,9-12-1210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6.222"/>
    </inkml:context>
    <inkml:brush xml:id="br0">
      <inkml:brushProperty name="width" value="0.05" units="cm"/>
      <inkml:brushProperty name="height" value="0.05" units="cm"/>
      <inkml:brushProperty name="color" value="#FF0066"/>
    </inkml:brush>
  </inkml:definitions>
  <inkml:trace contextRef="#ctx0" brushRef="#br0">1 39 15387,'0'-1'177,"0"1"0,0-1-1,0 1 1,0 0 0,0-1 0,0 1-1,0 0 1,0-1 0,0 1-1,0 0 1,0-1 0,0 1 0,0 0-1,0-1 1,0 1 0,0 0 0,0-1-1,1 1 1,-1 0 0,0-1-1,0 1 1,0 0 0,1-1 0,-1 1-1,0 0 1,1-1 0,5 8 2207,7 24-715,-12-27-1326,25 65 1539,-7-16-847,2-1 1,33 58 0,34 27 176,-28-44-748,-51-78-404,-1 0 0,0 1 1,8 24-1,-13-32-52,0 1 0,-1 0 0,-1 0 0,1 0 0,-2 0 0,1 1 0,-1-1 0,-1 11 0,1-20-10,0 0 0,0 0 0,0 0 0,0 1 0,0-1 0,0 0 0,0 0 0,0 0 0,-1 0 0,1 1 0,0-1 0,0 0 0,0 0 0,0 0 0,0 0 0,0 1 0,0-1 0,-1 0 0,1 0 0,0 0 0,0 0 0,0 0 0,0 0 0,0 1 0,-1-1 0,1 0 0,0 0 0,0 0 0,0 0 0,-1 0 0,1 0 0,0 0 0,0 0-1,0 0 1,0 0 0,-1 0 0,1 0 0,0 0 0,0 0 0,0 0 0,-1 0 0,1 0 0,0 0 0,0 0 0,0 0 0,-1 0 0,1 0 0,0 0 0,0-1 0,0 1 0,0 0 0,-1 0 0,1 0 0,0 0 0,-8-7-164,4 2 57,1 0 1,1 0-1,-1-1 1,1 1-1,-3-10 1,-1-1-200,6 17 263,1-1 0,-1 0 1,1 1-1,-1-1 0,1 0 0,0 1 0,-1-1 0,1 0 0,-1 0 1,1 0-1,0 1 0,-1-1 0,1 0 0,-1 0 0,1 0 0,0 0 1,-1 0-1,1 0 0,0 0 0,-1 0 0,1 0 0,-1 0 0,1-1 1,0 1-1,-1 0 0,1 0 0,-1-1 0,2 1 0,18-10-75,-2-5 108,0-1 1,-1-1-1,17-22 1,-22 23 40,-1 1 0,0-2 0,-1 0 0,11-27 0,-17 35-6,-1 1 0,0-1 1,0 0-1,-1 0 0,-1 0 0,1 0 1,-1 0-1,-1 0 0,0 0 1,0 0-1,-3-17 0,2 23-21,1 1 0,-1-1-1,0 1 1,-1 0 0,1-1-1,0 1 1,-1 0 0,1 0-1,-1 0 1,0 0 0,1 0-1,-1 0 1,0 0 0,0 0 0,0 1-1,-1-1 1,1 1 0,0 0-1,0-1 1,-1 1 0,1 0-1,-1 1 1,-4-2 0,6 1 0,-1 1-1,0 0 1,0-1 0,0 1 0,0 0 0,0 0-1,0 1 1,0-1 0,0 0 0,0 0 0,1 1-1,-1-1 1,0 1 0,0 0 0,0 0 0,1-1-1,-1 1 1,0 0 0,1 0 0,-1 1 0,1-1-1,-1 0 1,1 0 0,0 1 0,-1-1 0,1 1-1,0-1 1,0 1 0,0 0 0,0-1 0,0 1-1,-1 3 1,1 0 60,-1 1 0,1 0-1,1 0 1,-1-1-1,1 1 1,0 0 0,0 0-1,1 0 1,-1 0 0,1-1-1,1 1 1,-1 0 0,1-1-1,3 9 1,-1-5 53,0 0-1,1 0 1,0-1-1,0 0 1,1 0 0,0 0-1,0-1 1,9 8 0,-11-12-86,0 0 1,0 0-1,1 0 1,-1-1-1,1 1 1,0-1-1,0 0 1,0 0-1,0-1 1,0 0-1,0 0 1,0 0-1,0 0 1,0-1-1,1 0 1,-1 0-1,0 0 1,9-2-1,-2 0-565,0-1 0,17-6 0,21-12-6138,-44 20 3715,-1 2 1045</inkml:trace>
  <inkml:trace contextRef="#ctx0" brushRef="#br0" timeOffset="1">903 151 16716,'0'-2'425,"-1"-1"0,0 1 0,1-1 1,-1 1-1,0 0 0,0 0 1,0-1-1,0 1 0,0 0 1,-1 0-1,1 0 0,-1 0 0,1 0 1,-1 1-1,0-1 0,-2-2 1,2 3-248,0 1 0,1-1 0,-1 0 0,0 1 0,0-1 0,0 1 0,1-1 0,-1 1 0,0 0 0,0 0 0,0 0 0,0 0 0,0 0 0,0 0 0,0 1 0,1-1 0,-1 0 0,0 1 0,0 0 0,0-1 0,-2 3 0,0-1-69,1 0 0,-1 1 0,1-1 0,-1 1 0,1 0 1,0 0-1,0 0 0,0 1 0,1-1 0,-1 1 0,1-1 0,0 1 0,-3 7 0,-1 3-18,0 2-1,-4 18 1,7-24-73,1 0 1,0 0-1,0 0 1,1 19-1,1-27-19,0 0 1,0 0-1,0 1 0,0-1 1,1 0-1,-1 0 0,1 0 1,-1 0-1,1 0 1,0 0-1,0 0 0,0 0 1,0 0-1,0 0 0,1 0 1,-1 0-1,0-1 0,1 1 1,-1 0-1,1-1 0,0 0 1,-1 1-1,1-1 1,0 0-1,0 0 0,0 0 1,0 0-1,2 1 0,-2-2-18,-1 1 0,1-1 0,-1 0-1,0 0 1,1 0 0,-1 0 0,0 0-1,1-1 1,-1 1 0,1 0-1,-1-1 1,0 1 0,0-1 0,1 1-1,-1-1 1,0 1 0,0-1 0,1 0-1,-1 0 1,0 0 0,0 1 0,0-1-1,0 0 1,0 0 0,0-1 0,-1 1-1,1 0 1,0 0 0,0 0 0,-1 0-1,1-1 1,0-1 0,2-3-104,-1 0 0,0 0 0,0 0 1,0 0-1,0-9 0,-1 7-1,4-24-160,-5 31 273,0 0 1,0-1-1,1 1 1,-1 0-1,0 0 1,1 0-1,-1 0 1,1 0-1,-1 0 1,1-1-1,-1 1 1,1 1-1,0-1 1,0 0-1,-1 0 0,1 0 1,0 0-1,2-1 1,-1 2 9,1 1-1,-1-1 1,1 1-1,-1-1 1,0 1 0,1 0-1,-1 0 1,0 0 0,0 0-1,0 1 1,1-1 0,-1 0-1,-1 1 1,3 2 0,5 2 88,-5-4-58,0 0 1,0 0-1,0 0 1,0-1 0,0 1-1,1-1 1,-1 0-1,0 0 1,1-1-1,-1 1 1,0-1 0,1 0-1,-1 0 1,1 0-1,-1-1 1,0 0-1,1 0 1,-1 0 0,0 0-1,0-1 1,1 1-1,-1-1 1,6-4-1,-5 3-74,0-1-1,0 1 0,0-1 0,-1 0 0,0 0 1,1-1-1,-2 1 0,1-1 0,0 0 0,-1 0 1,0 0-1,0 0 0,-1-1 0,1 1 0,-1-1 1,0 0-1,1-7 0,-1 3 25,0-1 0,0 0 1,-1 0-1,-1 0 0,0-1 0,0 1 1,-1 0-1,-5-20 0,14 35 277,-8-2-259,1-1-1,-1 0 0,0 0 1,0 0-1,0 1 1,0-1-1,0 0 0,0 0 1,0 0-1,0 2 1,0 1-743,4-9-880,-3 3 1295,0 1 0,0-1 0,-1 0 0,1 0 0,-1 0 0,1 0 0,-1 0-1,0 0 1,0 0 0,0-2 0,0 2-131,0 0-1,1 0 0,-1-1 1,0 1-1,1 0 0,-1 0 1,2-3-1,1-1-474</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5.946"/>
    </inkml:context>
    <inkml:brush xml:id="br0">
      <inkml:brushProperty name="width" value="0.05" units="cm"/>
      <inkml:brushProperty name="height" value="0.05" units="cm"/>
      <inkml:brushProperty name="color" value="#FF0066"/>
    </inkml:brush>
  </inkml:definitions>
  <inkml:trace contextRef="#ctx0" brushRef="#br0">52 31 12179,'2'-4'1059,"1"0"1,-1 0 0,0 0 0,-1-1 0,5-4 2522,-6 9-3537,-1 8 764,-14 14 69,10-16-768,0 1 0,0 0 0,1 0 0,-4 10 0,0 6-50,-7 30-1,15-50-59,-1 0 0,1 1 0,0-1-1,0 1 1,0-1 0,0 0 0,0 1 0,2 3 0,-2-6 0,0 0 0,1 0 0,-1 0 0,0 1 1,1-1-1,-1 0 0,1 0 0,0 0 0,-1 0 0,1 0 1,0 0-1,-1 0 0,1 0 0,0 0 0,0 0 0,0-1 1,0 1-1,0 0 0,0 0 0,0-1 0,0 1 0,0-1 1,3 2-1,-3-2 1,1 0 1,-1-1-1,0 1 1,0 0 0,1 0-1,-1-1 1,0 1-1,0 0 1,1-1 0,-1 1-1,0-1 1,0 0-1,0 1 1,0-1 0,0 0-1,0 0 1,0 0-1,0 1 1,0-1-1,1-1 1,15-21 23,-4 2-44,15-35-1,-4 6-19,-24 49 37,0 1 0,0 0 0,0-1 0,0 1 0,0 0 0,0-1 0,0 1 0,1 0 0,-1-1 0,0 1 0,0 0 0,0 0 0,1-1 0,-1 1 0,0 0 0,0-1 0,1 1 0,-1 0 0,0 0 0,1 0 0,-1 0 1,0-1-1,1 1 0,-1 0 0,0 0 0,1 0 0,-1 0 0,0 0 0,1 0 0,-1 0 0,0 0 0,1 0 0,-1 0 0,0 0 0,1 0 0,-1 0 0,1 0 0,-1 0 0,0 0 0,1 0 0,-1 0 0,0 0 0,1 1 0,11 14-7,-1-1 21,-10-13-70,1 0 0,-1 0 1,1 0-1,-1 0 1,1 0-1,0 0 0,0 0 1,-1-1-1,4 1 0,-4 0-156,0-1-1,0 0 1,0 0-1,0 0 1,0 0-1,0-1 0,0 1 1,0 0-1,0 0 1,0-1-1,0 1 1,0 0-1,0-1 0,0 1 1,0-1-1,0 1 1,-1-1-1,1 0 1,1 0-1,7-7-1025</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36.320"/>
    </inkml:context>
    <inkml:brush xml:id="br0">
      <inkml:brushProperty name="width" value="0.05" units="cm"/>
      <inkml:brushProperty name="height" value="0.05" units="cm"/>
      <inkml:brushProperty name="color" value="#FF0066"/>
    </inkml:brush>
  </inkml:definitions>
  <inkml:trace contextRef="#ctx0" brushRef="#br0">1 111 13131,'6'6'521,"0"-1"223,1 0 0,-1 1 0,0 0 0,0 0 0,-1 0 0,0 1-1,0 0 1,0 0 0,6 13 0,-7-12-492,-1-12-12,-2-20 205,-1 15-242,1 3-155,1 0 0,-1 0 0,1 0 0,0 0 0,0 0 0,1 0 0,0 0-1,0 1 1,0-1 0,1 1 0,0 0 0,0 0 0,0 0 0,0 1 0,1 0 0,0 0-1,0 0 1,7-5 0,-3 4-10,0-1 0,0 1-1,1 1 1,-1 0 0,1 0-1,0 1 1,0 0 0,0 1-1,1 0 1,11-1 0,-14 3-605,-1 0 1,0-1-1,0 0 1,1 0 0,-1-1-1,8-3 1,9-3-621</inkml:trace>
  <inkml:trace contextRef="#ctx0" brushRef="#br0" timeOffset="1">512 18 18932,'-17'6'2096,"-7"-3"977,2-1-672,-2-5-1353,5-4-880,11 0-2545,2 0 1681</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7.753"/>
    </inkml:context>
    <inkml:brush xml:id="br0">
      <inkml:brushProperty name="width" value="0.05" units="cm"/>
      <inkml:brushProperty name="height" value="0.05" units="cm"/>
      <inkml:brushProperty name="color" value="#FF0066"/>
    </inkml:brush>
  </inkml:definitions>
  <inkml:trace contextRef="#ctx0" brushRef="#br0">482 94 7674,'28'-23'3580,"48"-43"3342,-76 66-6900,1-1-1,-1 1 1,0 0-1,0 0 1,0 0 0,0 0-1,0 0 1,0 0-1,0 0 1,0-1 0,0 1-1,0 0 1,0 0 0,0 0-1,0 0 1,0 0-1,0 0 1,-1 0 0,1-1-1,0 1 1,0 0-1,0 0 1,0 0 0,0 0-1,0 0 1,0 0 0,0 0-1,0 0 1,0-1-1,0 1 1,0 0 0,-1 0-1,1 0 1,0 0-1,0 0 1,0 0 0,0 0-1,0 0 1,0 0 0,0 0-1,-1 0 1,1 0-1,0 0 1,0 0 0,0 0-1,0 0 1,0 0-1,0 0 1,-1 0 0,1 0-1,0 0 1,0 0 0,0 0-1,0 0 1,0 0-1,0 0 1,0 0 0,-1 0-1,1 0 1,0 0-1,0 0 1,0 1 0,0-1-1,0 0 1,0 0 0,0 0-1,-6 2 156,0 0-1,0 1 1,0 0 0,1 0-1,0 0 1,-9 7 0,-30 29 354,36-32-404,-180 202 1360,134-143-1335,-108 102 0,140-150-160,14-13-58,1 1 0,-1 0 0,2 0 0,-1 1 0,-11 14 0,18-20 24,0-1 1,0 0-1,0 0 0,0 0 0,-1 0 1,1 0-1,0 1 0,0-1 0,0 0 0,0 0 1,0 0-1,0 1 0,0-1 0,0 0 0,0 0 1,0 0-1,0 0 0,0 1 0,0-1 0,0 0 1,0 0-1,0 0 0,0 1 0,0-1 1,0 0-1,0 0 0,0 0 0,0 1 0,0-1 1,0 0-1,0 0 0,0 0 0,0 0 0,0 1 1,1-1-1,-1 0 0,8 0-1196,16-8-724,-20 7 1476,26-9-1795,10 1 819</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8.141"/>
    </inkml:context>
    <inkml:brush xml:id="br0">
      <inkml:brushProperty name="width" value="0.05" units="cm"/>
      <inkml:brushProperty name="height" value="0.05" units="cm"/>
      <inkml:brushProperty name="color" value="#FF0066"/>
    </inkml:brush>
  </inkml:definitions>
  <inkml:trace contextRef="#ctx0" brushRef="#br0">537 1 12611,'-8'19'952,"-10"4"528,-6 6-15,-12 4-305,-8 2-144,-2 2-288,0-1-152,1 5-200,-1-1-88,-1 1-96,2-1-40,4-2-23,8-3-25,6-7-72,6-3 48,15-7-409,3-9-711,20-10 688</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8.496"/>
    </inkml:context>
    <inkml:brush xml:id="br0">
      <inkml:brushProperty name="width" value="0.05" units="cm"/>
      <inkml:brushProperty name="height" value="0.05" units="cm"/>
      <inkml:brushProperty name="color" value="#FF0066"/>
    </inkml:brush>
  </inkml:definitions>
  <inkml:trace contextRef="#ctx0" brushRef="#br0">408 16 10938,'3'-13'2671,"-3"13"-2590,0 0 0,-1 0-1,1-1 1,0 1 0,0 0-1,0 0 1,0 0-1,0 0 1,0 0 0,0 0-1,-1-1 1,1 1 0,0 0-1,0 0 1,0 0 0,0 0-1,0 0 1,-1 0 0,1 0-1,0 0 1,0 0 0,0 0-1,0 0 1,-1 0 0,1 0-1,0 0 1,0 0-1,0 0 1,0 0 0,-1 0-1,1 0 1,0 0 0,0 0-1,0 0 1,0 0 0,-1 0-1,1 0 1,0 1 0,-2 0 285,-1 0 1,1 1 0,0-1-1,0 1 1,0-1 0,0 1 0,-3 3-1,-99 119 3306,-48 63-2388,34-43-1151,107-126-632,11-12-209,8-7-547,2-4 419,0-1 0,-1 0 0,0 0 0,12-11 0,-1 1 706,22-17-335</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8.893"/>
    </inkml:context>
    <inkml:brush xml:id="br0">
      <inkml:brushProperty name="width" value="0.05" units="cm"/>
      <inkml:brushProperty name="height" value="0.05" units="cm"/>
      <inkml:brushProperty name="color" value="#FF0066"/>
    </inkml:brush>
  </inkml:definitions>
  <inkml:trace contextRef="#ctx0" brushRef="#br0">422 0 12971,'20'5'1440,"-7"6"841,-8 7-209,-12 13-480,-7 7-271,-18 7-313,-3 2-264,-15 2-400,-12 0-160,8 1-128,0-3-24,10-6-8,11-4-64,12-10-496,8-8-392,16-16-1169,12-6-311,13-8 1240</inkml:trace>
  <inkml:trace contextRef="#ctx0" brushRef="#br0" timeOffset="1">361 480 12747,'-49'51'1192,"-8"9"496,-8 7-111,5 4-505,5-3-408,16-11-272,11-12-288,20-22-1296,19-2 864</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9.306"/>
    </inkml:context>
    <inkml:brush xml:id="br0">
      <inkml:brushProperty name="width" value="0.05" units="cm"/>
      <inkml:brushProperty name="height" value="0.05" units="cm"/>
      <inkml:brushProperty name="color" value="#FF0066"/>
    </inkml:brush>
  </inkml:definitions>
  <inkml:trace contextRef="#ctx0" brushRef="#br0">300 1 10938,'-3'0'1153,"-8"9"999,-4 7-472,-8 13-199,-4 4-225,-4 10-424,-2 3-184,2 0-312,-1-2-72,3-8-104,6-1-80,5-11-32,-1-8-128,14-7-800,5-7-456,16-8 640</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49.691"/>
    </inkml:context>
    <inkml:brush xml:id="br0">
      <inkml:brushProperty name="width" value="0.05" units="cm"/>
      <inkml:brushProperty name="height" value="0.05" units="cm"/>
      <inkml:brushProperty name="color" value="#FF0066"/>
    </inkml:brush>
  </inkml:definitions>
  <inkml:trace contextRef="#ctx0" brushRef="#br0">352 1 13155,'-6'28'1432,"-7"9"817,-2 1-113,-11 4-560,-2 3-383,-9 1-345,-1 1-216,2 1-280,2-4-104,12-4-176,5-5-32,9-13-528,8-5-384,3-14-1201,8-6-455,15-11 1336</inkml:trace>
  <inkml:trace contextRef="#ctx0" brushRef="#br0" timeOffset="1">173 493 12643,'-19'26'1912,"-3"2"1097,-5 1-873,0-1-391,3-4-1033,2-2-184,3-6-1480,7-3 696</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7.253"/>
    </inkml:context>
    <inkml:brush xml:id="br0">
      <inkml:brushProperty name="width" value="0.05" units="cm"/>
      <inkml:brushProperty name="height" value="0.05" units="cm"/>
      <inkml:brushProperty name="color" value="#FF0066"/>
    </inkml:brush>
  </inkml:definitions>
  <inkml:trace contextRef="#ctx0" brushRef="#br0">40 2075 9090,'-14'-62'1516,"3"0"0,-4-102 0,16 89-1027,3 0 0,3 1 0,3-1 0,37-130 0,-8 79 998,68-146-1,-72 198-748,3 3 0,3 1 0,62-81-1,108-109 258,-130 163-921,-61 72-473,1 1 0,1 1 0,1 0 0,42-30 0,-65 53 296,1 0 1,-1 0-1,1 0 1,-1-1-1,0 1 1,1 0 0,-1 0-1,1-1 1,-1 1-1,1 0 1,-1-1-1,0 1 1,1 0 0,-1-1-1,0 1 1,1 0-1,-1-1 1,0 1-1,0-1 1,1 1 0,-1-1-1,0 1 1,0-1-1,0 1 1,0-1-1,0 1 1,1-1 0,-1 0-1,-1 1-35,0-1 0,1 1 0,-1 0 0,0 0 0,0-1 1,1 1-1,-1 0 0,0 0 0,0 0 0,0 0 0,1 0 0,-1 0 0,0 0 0,-1 0 0,-34 6-3068,12 2 1989</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7.655"/>
    </inkml:context>
    <inkml:brush xml:id="br0">
      <inkml:brushProperty name="width" value="0.05" units="cm"/>
      <inkml:brushProperty name="height" value="0.05" units="cm"/>
      <inkml:brushProperty name="color" value="#FF0066"/>
    </inkml:brush>
  </inkml:definitions>
  <inkml:trace contextRef="#ctx0" brushRef="#br0">0 125 10010,'37'-20'1182,"0"1"0,1 3 0,1 1 0,0 2 1,1 1-1,0 2 0,75-8 0,-102 17-1050,1 0 0,-1 1 0,1 1 0,0 0 0,-1 0 1,0 2-1,19 4 0,-28-5-120,0-1 0,0 1 1,0 0-1,0 0 0,0 0 1,0 1-1,0 0 0,-1-1 1,1 1-1,-1 1 0,4 3 1,-5-4-8,0 0 0,-1 0 0,1 0 0,-1 0 0,1 0 1,-1 0-1,0 1 0,0-1 0,0 1 0,-1-1 0,1 0 0,-1 1 1,0-1-1,0 1 0,0-1 0,-1 6 0,-1 2 10,-1 0 1,1 0-1,-2 0 0,0 0 1,0-1-1,-10 17 0,-41 58 65,25-41-39,15-20-51,-49 68-1695,61-88 1021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1.779"/>
    </inkml:context>
    <inkml:brush xml:id="br0">
      <inkml:brushProperty name="width" value="0.05" units="cm"/>
      <inkml:brushProperty name="height" value="0.05" units="cm"/>
      <inkml:brushProperty name="color" value="#FF0066"/>
    </inkml:brush>
  </inkml:definitions>
  <inkml:trace contextRef="#ctx0" brushRef="#br0">175 1 10082,'-6'0'333,"-1"1"0,1 0 0,0 0 1,-1 1-1,1 0 0,0 0 0,0 1 0,0-1 0,0 1 0,0 0 0,1 1 0,-1 0 0,1 0 0,0 0 0,0 0 1,-6 8-1,1-1 167,1 0 1,1 0-1,0 1 1,0 0-1,2 0 1,-10 23-1,15-34-479,1 0 0,-1-1 1,1 1-1,-1 0 0,1 0 0,0 0 0,0-1 1,-1 1-1,1 0 0,0 0 0,0 0 0,0 0 0,0 0 1,0 0-1,0-1 0,0 1 0,0 0 0,0 0 0,0 0 1,1 0-1,-1 0 0,0-1 0,1 1 0,-1 0 0,0 0 1,1 0-1,-1-1 0,1 1 0,0 0 0,1 0 17,0 0-1,0 0 1,0 0-1,0-1 1,0 1 0,0-1-1,0 0 1,0 1-1,0-1 1,0 0-1,3-1 1,15 1 223,-1-2 0,1 0 0,-1-2 0,28-7 0,74-33 1176,-52 19-933,-45 15-397,-15 6-536,1 0 1,0 1 0,10-3 0,-10 6-253</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7.963"/>
    </inkml:context>
    <inkml:brush xml:id="br0">
      <inkml:brushProperty name="width" value="0.05" units="cm"/>
      <inkml:brushProperty name="height" value="0.05" units="cm"/>
      <inkml:brushProperty name="color" value="#FF0066"/>
    </inkml:brush>
  </inkml:definitions>
  <inkml:trace contextRef="#ctx0" brushRef="#br0">11 968 10554,'1'-20'1832,"-1"10"-441,1 1 0,-2-1 1,1 0-1,-1 1 0,-1 0 0,-6-17 2521,8 26-3860,0 9 1255,0 13-289,4-1-390,0 0-1,9 23 1,-10-33-455,2-1-1,-1 1 1,1-1-1,1 0 0,12 17 1,-15-24-134,0 0-1,0 0 1,0 0 0,0 0 0,1 0 0,0-1 0,-1 1 0,1-1 0,0 0 0,0-1-1,4 3 1,-6-4-28,-1 1-1,1-1 0,-1 0 1,1 1-1,-1-1 1,1 0-1,0 0 0,-1 0 1,1 0-1,-1 0 0,1 0 1,-1-1-1,1 1 1,-1 0-1,1-1 0,-1 1 1,0-1-1,1 0 0,-1 1 1,1-1-1,-1 0 0,0 0 1,0 0-1,0 0 1,1 0-1,-1 0 0,0 0 1,0 0-1,0-1 0,-1 1 1,1 0-1,0-1 0,0 1 1,0-2-1,6-16 146,-2 0 0,0-1 0,-1 1 0,-1-1-1,1-31 1,-3 47-121,0-30 240,-2 0-1,-8-61 1,5 64-250,3 25-49,0 3-26,1 0 1,-1 0-1,1 0 1,0-1-1,-1 1 1,2 0-1,-1 0 1,0-1-1,1 1 1,-1 0-1,3-6 0,-2 8-59,-1 1-1,1-1 1,0 1-1,0-1 0,-1 1 1,1 0-1,0 0 0,0-1 1,0 1-1,-1 0 0,1 0 1,0 0-1,0 0 0,0 0 1,0 0-1,-1 0 0,3 0 1,17 4-1450,-16-3 1177,3 0-14,9 2-847,0 0-1,27 1 0,-38-4 1140,1 0 1,0-1-1,0 0 1,-1 0-1,1 0 0,-1-1 1,1 1-1,-1-1 1,1-1-1,-1 1 0,6-4 1,-5 2 277,0 0-1,0 0 1,-1-1 0,1 1 0,-1-1 0,0 0 0,-1 0-1,1-1 1,-1 0 0,0 1 0,-1-1 0,1-1-1,-1 1 1,5-13 0,-8 18-124,0 0 0,1 0 0,-1 0 0,0-1 1,0 1-1,1 0 0,-1 0 0,0 0 0,0 0 0,0 0 0,0 0 0,-1 0 0,1-1 1,0 1-1,0 0 0,-1 0 0,1 0 0,-1 0 0,1 0 0,-1 0 0,1 0 0,-1 0 0,1 0 1,-1 0-1,0 1 0,1-1 0,-1 0 0,0 0 0,0 1 0,0-1 0,0 0 0,0 1 1,0-1-1,0 1 0,0-1 0,0 1 0,0-1 0,0 1 0,0 0 0,-2-1 0,0 1 3,0 0 1,0 0-1,0 0 0,0 0 0,-1 0 0,1 1 0,0-1 0,0 1 0,0 0 1,0 0-1,0 0 0,0 1 0,-3 1 0,1 0 15,1 1-1,-1 0 1,1 0 0,0 0 0,0 0-1,0 1 1,0-1 0,1 1-1,0 0 1,0 0 0,0 1-1,1-1 1,0 1 0,0-1 0,-2 10-1,2-10-24,1 0 1,0 0-1,1 1 0,-1-1 0,1 0 0,0 0 0,0 1 1,1-1-1,-1 0 0,1 0 0,0 1 0,1-1 1,-1 0-1,1 0 0,0 0 0,0-1 0,6 9 0,-6-10-22,0-1-1,1 1 1,0-1-1,0 1 1,0-1-1,0 0 1,0 0-1,0 0 0,0-1 1,0 1-1,1-1 1,-1 1-1,1-1 1,-1 0-1,1-1 1,0 1-1,-1-1 0,1 1 1,0-1-1,-1 0 1,1 0-1,0-1 1,-1 1-1,6-2 1,-1 0-1,0 0 1,0 0 0,0-1 0,0 0 0,-1-1-1,0 0 1,0 0 0,0 0 0,0-1 0,6-5 0,-2-1-7,-1 0 0,0-1 0,-1 0 0,0 0 0,-1-1 0,-1 0 1,10-23-1,0-7 37,12-50-1,-25 77-31,-11 114-52,7-91 30,0 0 1,1-1-1,0 1 1,0-1-1,1 1 1,0-1-1,0 1 1,0-1-1,6 10 1,-7-14 2,0 0-1,-1-1 1,1 1 0,1 0 0,-1-1 0,0 1 0,0-1 0,1 0 0,-1 1 0,0-1-1,1 0 1,-1 0 0,1 0 0,0 0 0,-1 0 0,1 0 0,0-1 0,-1 1 0,1 0-1,0-1 1,0 0 0,0 1 0,0-1 0,0 0 0,-1 0 0,1 0 0,0 0 0,0 0-1,0 0 1,0 0 0,0-1 0,-1 1 0,1-1 0,0 0 0,0 1 0,-1-1 0,1 0-1,0 0 1,1-1 0,2-1-1,-1-1 0,0 0 0,1 0 0,-2 0 0,1 0 0,0 0 0,-1-1 0,0 0 0,0 1 0,0-1 0,2-8 0,5-9-10,7-31-1,-16 51 11,7-28 10,-1-1 1,-1 0-1,-2 0 0,0 0 0,-3-46 1,-2 51 0,-1 1 1,-2-1 0,0 0 0,-2 1-1,-1 0 1,-19-46 0,25 69-8,-2-5-3,0 0 0,0 1 0,-7-10 0,9 15 4,1 1 0,0-1 0,-1 1 0,1-1 0,-1 0 0,1 1 0,0-1 0,-1 1 0,1-1 1,-1 1-1,1 0 0,-1-1 0,1 1 0,-1-1 0,0 1 0,1 0 0,-1 0 0,0-1 0,1 1 0,-1 0 0,1 0 0,-1 0 0,0 0 0,1-1 0,-1 1 0,0 0 0,0 0 0,1 0 0,-1 1 0,0-1 0,1 0 0,-1 0 0,0 0 0,1 0 0,-1 1 0,1-1 0,-1 0 0,0 0 0,1 1 0,-1-1 0,1 1 0,-1-1 0,1 0 0,-1 1 0,1-1 0,-1 1 0,0 0 0,-1 4 31,-1-1 1,1 1-1,-1 0 1,1 0-1,1 0 0,-1 0 1,1 0-1,0 0 1,0 1-1,0-1 1,1 7-1,-1-2 15,-2 25 81,2 1 0,1-1 0,2 0 0,13 68 0,49 135-2543,-25-109-3026,-21-57 3579</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8.014"/>
    </inkml:context>
    <inkml:brush xml:id="br0">
      <inkml:brushProperty name="width" value="0.05" units="cm"/>
      <inkml:brushProperty name="height" value="0.05" units="cm"/>
      <inkml:brushProperty name="color" value="#FF0066"/>
    </inkml:brush>
  </inkml:definitions>
  <inkml:trace contextRef="#ctx0" brushRef="#br0">0 0 17212,'2'4'1512,"2"7"913,4 6-633,2 13-984,-2 3-312,-2 9-400,-6-1-592,13 0 2609,14-8-1721</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8.489"/>
    </inkml:context>
    <inkml:brush xml:id="br0">
      <inkml:brushProperty name="width" value="0.05" units="cm"/>
      <inkml:brushProperty name="height" value="0.05" units="cm"/>
      <inkml:brushProperty name="color" value="#FF0066"/>
    </inkml:brush>
  </inkml:definitions>
  <inkml:trace contextRef="#ctx0" brushRef="#br0">0 24 12563,'5'-16'1072,"-2"9"696,0 7-111,-1 15-473,-1 9-88,-1 13-280,-1 4-80,-1 0-223,-1 2-121,3-4-200,2-2-56,4-6-96,0-4-128,-3-11-520,2-5-777,-3-25-3432</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8.873"/>
    </inkml:context>
    <inkml:brush xml:id="br0">
      <inkml:brushProperty name="width" value="0.05" units="cm"/>
      <inkml:brushProperty name="height" value="0.05" units="cm"/>
      <inkml:brushProperty name="color" value="#FF0066"/>
    </inkml:brush>
  </inkml:definitions>
  <inkml:trace contextRef="#ctx0" brushRef="#br0">7 51 14923,'-4'-6'552,"1"-2"-64,6-2-256,4 2-56,2 2-576,1 1-584,12-3 576</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9.364"/>
    </inkml:context>
    <inkml:brush xml:id="br0">
      <inkml:brushProperty name="width" value="0.05" units="cm"/>
      <inkml:brushProperty name="height" value="0.05" units="cm"/>
      <inkml:brushProperty name="color" value="#FF0066"/>
    </inkml:brush>
  </inkml:definitions>
  <inkml:trace contextRef="#ctx0" brushRef="#br0">23 159 11811,'-4'5'363,"2"0"1,-1 1 0,0-1 0,1 1 0,0-1 0,0 1 0,1 0 0,0 0 0,0 0 0,0 0 0,0 0 0,1 11 0,2 1 382,1 1 1,8 31-1,-5-28-379,3 29 0,-9-49-341,2 14 141,-3-11-82,-1-10-22,0 1-56,2 0 0,-1 0 0,0 0 0,1 0 0,0 0 0,0 0 0,0 0 0,1-7 0,9-36 8,-5 26-10,4-17-4,24-65 1,-26 84 13,1 1 0,1 0 0,1 0 0,1 1 0,15-20 0,-21 31 70,0 1-1,0 0 1,1 0-1,-1 0 1,10-5-1,-14 9-44,1 0-1,-1 0 1,1 1-1,0-1 1,0 0-1,-1 1 1,1-1 0,0 1-1,0 0 1,0 0-1,2-1 1,-3 1-11,0 1 0,0-1 0,0 0 1,0 0-1,0 1 0,0-1 0,0 1 1,0-1-1,0 1 0,0-1 0,0 1 0,0-1 1,0 1-1,-1 0 0,1 0 0,0-1 0,0 1 1,-1 0-1,1 0 0,0 1 0,3 6 19,-1-1 0,-1 0-1,1 1 1,-1 0 0,-1-1 0,0 1-1,0 0 1,0 12 0,5 27 40,-5-44-81,6 20-420,-7-21 296,0-1 0,1 0 0,-1 0 0,1 0 0,0 0 0,-1 0 0,1 0 0,0 0 0,-1 0 0,1 0 0,0 0 0,0-1 0,0 1 0,0 0 0,0 0 0,2 0 0,10-1-837</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5:59.707"/>
    </inkml:context>
    <inkml:brush xml:id="br0">
      <inkml:brushProperty name="width" value="0.05" units="cm"/>
      <inkml:brushProperty name="height" value="0.05" units="cm"/>
      <inkml:brushProperty name="color" value="#FF0066"/>
    </inkml:brush>
  </inkml:definitions>
  <inkml:trace contextRef="#ctx0" brushRef="#br0">136 0 15163,'-6'2'352,"-1"0"0,1 0-1,0 0 1,-1 1 0,1 0-1,0 0 1,1 1-1,-7 4 1,-2 3 562,-21 23-1,32-30-835,0-1 1,0 1-1,0 0 1,1 0-1,-1 0 1,-2 5-1,5-8-66,-1 0 0,1 0 0,-1 1 0,1-1 0,0 0 0,-1 0 0,1 0 0,0 0 0,0 0 0,0 1 0,0-1 0,0 0 0,0 0 0,0 0 0,0 0 0,1 0 0,-1 1 0,0-1 0,1 0 0,-1 0 0,1 0 0,-1 0-1,1 0 1,-1 0 0,1 0 0,0 0 0,0 0 0,-1 0 0,1-1 0,2 3 0,5 1 17,1 1 1,0-1-1,0-1 0,0 0 1,1 0-1,-1-1 0,10 2 1,21 5 99,-27-5 3,0 1-1,0-1 0,-1 2 0,0 0 1,19 13-1,-28-17-89,1 1 0,-1-1 1,0 1-1,-1 0 0,1 0 0,-1 0 1,1 1-1,-1-1 0,0 0 0,2 5 1,-3-5-30,0 0 0,0-1 0,-1 1 0,1 0 0,-1 0 0,0 0 0,1 0 0,-1 0 0,-1 0 0,1 0 1,0 0-1,-1 0 0,1-1 0,-1 1 0,-2 4 0,-1 3-75,0-1 1,-1 0 0,-1 0-1,1-1 1,-1 1-1,-1-1 1,0-1-1,0 1 1,0-1-1,-1 0 1,0-1 0,-17 11-1,23-16-70,1 0 1,0-1-1,-1 1 0,1 0 1,-1-1-1,0 1 0,1-1 0,-1 0 1,1 1-1,-1-1 0,0 0 1,1 0-1,-1 0 0,0 0 1,1 0-1,-1 0 0,0-1 1,1 1-1,-3-1 0,3 0 56,1 0 0,-1 0 0,0 0 0,0 0 0,1 0 0,-1 0 0,0 0 0,1 0 0,-1 0 0,1 0 0,-1-1 0</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0.455"/>
    </inkml:context>
    <inkml:brush xml:id="br0">
      <inkml:brushProperty name="width" value="0.05" units="cm"/>
      <inkml:brushProperty name="height" value="0.05" units="cm"/>
      <inkml:brushProperty name="color" value="#FF0066"/>
    </inkml:brush>
  </inkml:definitions>
  <inkml:trace contextRef="#ctx0" brushRef="#br0">6 1067 14851,'12'-15'1848,"-2"3"-819,0-2-1,0 1 1,11-24 0,-19 33-1012,0 0 1,-1 0-1,1 0 1,-1 0-1,0 0 0,0 0 1,-1-1-1,1 1 1,-1 0-1,0-1 0,0 1 1,0 0-1,-1-1 1,1 1-1,-1 0 0,0 0 1,0-1-1,-4-6 1,5 10-18,0 0 1,-1 0 0,1 0-1,-1 1 1,1-1 0,-1 0-1,0 0 1,1 0 0,-1 0-1,0 1 1,0-1 0,1 0-1,-1 1 1,0-1 0,0 0-1,0 1 1,-2-1 0,3 0-1,-1 1 0,0 0 1,0 0-1,0 0 0,1 0 1,-1 0-1,0 0 0,0 1 1,1-1-1,-1 0 0,0 0 1,0 0-1,1 1 0,-1-1 1,0 0-1,1 1 0,-1-1 1,-1 1-1,-1 2 0,1 0-1,-1-1 0,0 1 1,1 0-1,0 0 1,0 0-1,0 1 0,-3 5 1,2-2 1,0 1 0,0-1 0,1 1 0,0 0 1,1-1-1,-1 1 0,1 0 0,1 0 0,0 14 0,0-20 3,1 1-1,-1-1 1,0 1-1,1-1 1,0 1-1,0-1 1,-1 0-1,1 0 1,1 1-1,-1-1 1,0 0-1,1 0 1,-1 0-1,1 0 1,-1 0-1,1 0 1,0-1-1,0 1 0,0 0 1,0-1-1,0 1 1,0-1-1,0 0 1,0 0-1,1 0 1,-1 0-1,0 0 1,1 0-1,-1-1 1,1 1-1,-1-1 1,1 0-1,-1 0 1,4 0-1,-1 0 7,1 0-1,-1 0 1,0-1-1,0 0 1,1 0-1,-1 0 0,0 0 1,0-1-1,0 0 1,0 0-1,0-1 1,-1 1-1,1-1 1,-1 0-1,1 0 1,-1-1-1,0 1 1,3-5-1,5-6 46,0-1 0,-1 0 1,16-31-1,6-8 27,-32 52-82,-1 1 0,1 0 1,0-1-1,0 1 0,1-1 0,-1 1 1,0 0-1,0 0 0,1 0 0,-1 0 1,0 0-1,1 0 0,-1 0 0,1 0 1,-1 0-1,1 1 0,0-1 0,-1 1 1,1-1-1,0 1 0,3-1 0,-2 2 6,0 0-1,-1-1 0,1 1 0,0 0 0,0 1 0,-1-1 0,1 0 0,-1 1 0,1 0 0,-1-1 1,4 5-1,2 1-6,0-1 0,0 0 0,1-1 0,-1 1 0,12 3 0,-17-7 2,1-1 0,0 0 0,-1 0 0,1 0 0,0-1 1,0 1-1,0-1 0,-1 0 0,1 0 0,0 0 0,0-1 0,0 1 1,0-1-1,-1 0 0,1 0 0,0 0 0,3-3 0,1 0 4,0 0 0,-1 0 0,1-1 1,-1 0-1,0-1 0,-1 1 0,0-1 0,1-1 0,4-7 0,-2 2 2,-1 0 0,-1 0 1,0-1-1,10-26 0,-5 3 1,-3-1 0,0-1-1,4-48 1,-3-114-34,-17 2 47,5 149-10,2 41-8,-1-16 12,-7-48-1,4 63 69,0 8 28,-4 13 165,5-2-140,1 0-1,0 0 1,1 1 0,0-1 0,0 1 0,2 16 0,10 68 417,-10-87-514,5 31 387,21 76 0,-20-96-380,0 0 0,1-1 1,1 0-1,0-1 0,2 0 1,12 16-1,-15-23-330,-1 0 0,7 14-1,-11-18-480,-1-1 0,1 0 0,-2 1 0,3 5 0,0 0-745</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0.858"/>
    </inkml:context>
    <inkml:brush xml:id="br0">
      <inkml:brushProperty name="width" value="0.05" units="cm"/>
      <inkml:brushProperty name="height" value="0.05" units="cm"/>
      <inkml:brushProperty name="color" value="#FF0066"/>
    </inkml:brush>
  </inkml:definitions>
  <inkml:trace contextRef="#ctx0" brushRef="#br0">0 251 11066,'29'-10'1057,"4"-2"911,7-1 80,-2-3-175,-2 4 23,-7 0-335,-5 6-241,-13 9-568,-3 5-256,-8 8-328,-5 6-56,-1 2-64,-2 1-176,1-1-592,1-3-416,3-4-1129,0-3-231,3-9 1320</inkml:trace>
  <inkml:trace contextRef="#ctx0" brushRef="#br0" timeOffset="1">214 1 13411,'-4'1'568,"2"1"56,2 2-312,5 1-800,7-2 304,6 4-40</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1.332"/>
    </inkml:context>
    <inkml:brush xml:id="br0">
      <inkml:brushProperty name="width" value="0.05" units="cm"/>
      <inkml:brushProperty name="height" value="0.05" units="cm"/>
      <inkml:brushProperty name="color" value="#FF0066"/>
    </inkml:brush>
  </inkml:definitions>
  <inkml:trace contextRef="#ctx0" brushRef="#br0">110 208 12371,'-2'0'206,"0"0"1,0 0 0,0 0-1,0 0 1,0 0 0,0 0-1,0 0 1,0 1 0,0-1-1,0 1 1,0-1 0,1 1-1,-1 0 1,0 0 0,0 0-1,0 0 1,1 0 0,-1 0-1,0 1 1,-2 2 0,-3 3 172,-1 2 0,-10 15 1,7-9 110,8-12-433,1-1-16,0 0 0,0 0 1,1 0-1,-1 1 0,0-1 0,1 0 0,-1 1 1,1-1-1,0 1 0,0 0 0,0-1 0,0 1 0,1 0 1,-1 0-1,1 0 0,-1 4 0,1-6-35,0-1 0,0 1 0,0-1 0,0 1 0,1-1 0,-1 1 0,0-1 0,0 0 0,0 1 0,1-1 0,-1 1 1,0-1-1,1 1 0,-1-1 0,0 0 0,1 1 0,-1-1 0,0 0 0,1 1 0,-1-1 0,1 0 0,-1 1 0,0-1 0,1 0 0,-1 0 0,1 0 0,-1 1 0,1-1 0,-1 0 0,1 0 0,-1 0 0,1 0 0,-1 0 0,1 0 0,-1 0 0,1 0 0,-1 0 0,1 0 1,-1 0-1,1 0 0,-1-1 0,1 1 0,-1 0 0,1 0 0,-1 0 0,1-1 0,-1 1 0,1 0 0,-1 0 0,1-1 0,3-2 74,1 1 1,-1-1-1,8-6 1,2-6 156,1-1 0,-2 0 0,0 0 0,-1-2 0,11-21 0,28-39 356,-49 75-530,1 1 0,-1-1 0,0 1 0,1 0 1,-1-1-1,1 1 0,-1 0 0,1 1 0,0-1 0,0 0 1,0 1-1,0 0 0,6-3 0,-7 4-42,-1 0 0,1 0 0,-1 0 0,0 0 0,1 0 0,-1 1 0,1-1 0,-1 0 0,1 0 0,-1 1 0,0-1 0,1 1 0,-1 0 0,0-1 0,1 1 0,-1 0 0,0 0 0,0-1 0,0 1 0,0 0 0,0 0 0,0 0 0,0 1 0,0-1 0,0 0 1,0 0-1,-1 0 0,1 1 0,0-1 0,-1 0 0,1 1 0,-1-1 0,1 2 0,2 7 43,5 8 50,-8-17-109,1 0-1,0-1 0,-1 1 0,1 0 0,0-1 1,0 1-1,-1-1 0,1 1 0,0-1 0,0 0 0,0 1 1,0-1-1,0 0 0,-1 0 0,1 1 0,0-1 1,0 0-1,0 0 0,0 0 0,0 0 0,1 0 0,4-1 3,0 0-1,-1 0 0,1-1 0,-1 0 0,1 0 0,-1 0 1,7-4-1,37-24 5,-34 21-4,62-34-727,-12 7-2883,-36 18 2404</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1.797"/>
    </inkml:context>
    <inkml:brush xml:id="br0">
      <inkml:brushProperty name="width" value="0.05" units="cm"/>
      <inkml:brushProperty name="height" value="0.05" units="cm"/>
      <inkml:brushProperty name="color" value="#FF0066"/>
    </inkml:brush>
  </inkml:definitions>
  <inkml:trace contextRef="#ctx0" brushRef="#br0">109 233 13435,'-21'12'4761,"-8"12"-3460,16-12-875,11-9-380,-5 3 12,0 0 0,0 1 0,-5 8 0,10-14-54,1 1 0,0 0 0,0 0-1,0 0 1,0 0 0,0 0 0,1 0 0,-2 3-1,2-4-1,0 0-1,0 0 0,0 0 0,0 0 0,0-1 0,0 1 1,0 0-1,0 0 0,1 0 0,-1 0 0,0 0 1,0-1-1,1 1 0,-1 0 0,1 0 0,-1 0 1,1-1-1,-1 1 0,1 0 0,0 1 0,0-1-1,1 0 0,-1-1 1,0 1-1,1 0 0,-1 0 0,0-1 0,1 1 0,-1 0 0,1-1 0,-1 0 0,1 1 0,-1-1 0,1 0 0,-1 0 0,1 0 0,-1 0 0,1 0 0,-1 0 1,1 0-1,-1 0 0,1-1 0,-1 1 0,1 0 0,-1-1 0,1 1 0,-1-1 0,0 0 0,3-1 0,0-1 6,1 0-1,-1 0 0,0 0 1,0 0-1,0-1 1,0 1-1,4-7 1,3-8 5,-1 0 1,-1 0-1,0-1 1,10-33-1,-11 28 0,7-19 50,-1 0 0,7-48 1,-38 187 571,-11 75 6,24-124-385,1 0-1,6 72 1,-2-102-132,1 1 1,1-1-1,1 0 0,1 0 1,0 0-1,1 0 0,1-1 1,0 0-1,18 28 0,-22-40-41,0 0-1,0 0 0,1 0 0,-1-1 1,1 1-1,0-1 0,0 0 0,0 0 1,0 0-1,0-1 0,1 0 0,-1 1 0,9 1 1,-11-3-36,1-1 0,0 1 0,0-1 0,0 0-1,0 0 1,-1 0 0,1 0 0,0 0 0,0-1 0,0 1 0,0-1 0,-1 0 0,1 0 0,0 0 0,0 0 0,-1 0 0,1 0 0,-1-1 0,1 1 0,-1-1 0,0 0 0,0 0 0,0 0 0,3-2 0,-3 1-19,0 1 1,0-1-1,0 1 1,-1-1-1,1 0 0,0 0 1,-1 0-1,0 0 1,0 0-1,0 0 1,0 0-1,0 0 1,-1 0-1,1-1 1,-1 1-1,0 0 1,0-4-1,-1 1-66,0 0-1,0 0 0,0 0 1,-1 1-1,0-1 1,0 0-1,-1 1 0,-5-10 1,-1 2-551,-1 0 1,0 1-1,-1-1 0,0 2 0,-25-21 1,-10 0-906</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2.261"/>
    </inkml:context>
    <inkml:brush xml:id="br0">
      <inkml:brushProperty name="width" value="0.05" units="cm"/>
      <inkml:brushProperty name="height" value="0.05" units="cm"/>
      <inkml:brushProperty name="color" value="#FF0066"/>
    </inkml:brush>
  </inkml:definitions>
  <inkml:trace contextRef="#ctx0" brushRef="#br0">4 0 11843,'-3'10'1688,"3"12"2041,0 8-1865,6 10-448,-1 6-223,-1 0-425,1-2-176,0 2-336,1-2-112,1-4-96,-3-7-16,-5-8-664,-4-6-368,-5-11-1153,-1-4-479,2-17 1463</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8.921"/>
    </inkml:context>
    <inkml:brush xml:id="br0">
      <inkml:brushProperty name="width" value="0.05" units="cm"/>
      <inkml:brushProperty name="height" value="0.05" units="cm"/>
      <inkml:brushProperty name="color" value="#FF0066"/>
    </inkml:brush>
  </inkml:definitions>
  <inkml:trace contextRef="#ctx0" brushRef="#br0">32 93 12075,'-3'-18'960,"2"10"35,0 0 0,-1 1 0,0-1 0,0 1-1,-1 0 1,1-1 0,-7-9 0,9 17-911,0 0-1,0 0 1,0-1 0,0 1 0,0 0 0,0 0 0,0 0-1,0-1 1,0 1 0,0 0 0,-1 0 0,1 0 0,0 0-1,0-1 1,0 1 0,0 0 0,0 0 0,0 0 0,-1 0-1,1 0 1,0-1 0,0 1 0,0 0 0,0 0 0,-1 0-1,1 0 1,0 0 0,0 0 0,0 0 0,-1 0 0,1 0-1,0 0 1,0 0 0,0 0 0,-1 0 0,1 0 0,0 0-1,0 0 1,0 0 0,-1 0 0,1 0 0,0 0-1,3 12 2627,32 61 367,6 15-1766,22 89-717,-37-97-356,37 76 1,-62-154-239,10 17 3,-10-18-4,-1-1 1,0 0 0,0 1-1,1-1 1,-1 1 0,1-1-1,-1 0 1,0 1-1,1-1 1,-1 0 0,1 1-1,-1-1 1,1 0 0,-1 0-1,1 0 1,-1 1 0,1-1-1,-1 0 1,1 0 0,-1 0-1,1 0 1,-1 0 0,1 0-1,-1 0 1,1 0 0,-1 0-1,1 0 1,-1 0-1,1 0 1,-1 0 0,1-1-1,-1 1 1,1 0 0,-1 0-1,1 0 1,-1-1 0,1 1-1,2-4-16,0 1-1,-1 0 1,1-1-1,-1 0 0,0 1 1,0-1-1,0 0 1,1-4-1,0 0-22,21-48-331,-1 0-292,53-95 0,-74 148 659,1 0 0,0 0 0,-1 0 0,1 0 0,0 0 1,0 1-1,0-1 0,1 1 0,-1 0 0,1 0 0,-1 0 0,1 0 0,0 1 0,5-2 0,-7 2 6,0 1 1,-1-1-1,1 1 1,-1 0-1,1 0 1,0 0-1,-1 0 1,1 0-1,0 0 1,-1 0-1,1 0 1,0 1-1,-1-1 1,1 1-1,-1-1 1,1 1 0,-1 0-1,1-1 1,-1 1-1,1 0 1,-1 0-1,0 0 1,1 0-1,-1 0 1,0 0-1,0 0 1,0 1-1,0-1 1,0 0-1,0 1 1,0-1-1,0 1 1,-1-1-1,1 1 1,0-1-1,0 3 1,1 5 56,-1 0 0,1 0 1,-1 0-1,-1 0 0,0 0 0,0 0 1,-1 0-1,0 1 0,0-1 1,-1 0-1,0-1 0,-1 1 1,-6 14-1,-2 2 55,-2-1 1,0 0-1,-22 29 1,31-48-118,2-2-15,0 0 0,1-1 0,-1 1 1,0-1-1,0 1 0,-1-1 0,1 0 0,0 0 0,-1 0 0,0 0 0,-4 3 1,6-5-24,1 0 1,-1 0 0,1 0-1,-1 0 1,1 0 0,-1 0 0,1-1-1,-1 1 1,1 0 0,-1 0 0,1 0-1,-1 0 1,1-1 0,-1 1-1,1 0 1,0 0 0,-1-1 0,1 1-1,-1 0 1,1-1 0,0 1 0,-1-1-1,1 1 1,0 0 0,-1-1-1,1 1 1,0-1 0,0 1 0,0-1-1,-1 1 1,1-1 0,0 1 0,0-1-1,-5-17-1563,4 8 290,0 0 1,1 0-1,0 1 1,1-1-1,0 0 1,0 0-1,1 1 1,0-1-1,6-14 1,4-8-1477</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2.632"/>
    </inkml:context>
    <inkml:brush xml:id="br0">
      <inkml:brushProperty name="width" value="0.05" units="cm"/>
      <inkml:brushProperty name="height" value="0.05" units="cm"/>
      <inkml:brushProperty name="color" value="#FF0066"/>
    </inkml:brush>
  </inkml:definitions>
  <inkml:trace contextRef="#ctx0" brushRef="#br0">0 111 12363,'37'-32'1472,"4"-1"720,8 9-327,0 7-233,-9 12-648,-9 5-279,-16 11-353,-7 2-72,-18 12-112,-6 5-40,-16 5-56,-1 0-32,5-6-168,2-7-240,14-11-1041,2-5-319</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2.990"/>
    </inkml:context>
    <inkml:brush xml:id="br0">
      <inkml:brushProperty name="width" value="0.05" units="cm"/>
      <inkml:brushProperty name="height" value="0.05" units="cm"/>
      <inkml:brushProperty name="color" value="#FF0066"/>
    </inkml:brush>
  </inkml:definitions>
  <inkml:trace contextRef="#ctx0" brushRef="#br0">0 248 13403,'6'16'1541,"6"25"1,-9-28-1131,0 0 1,1 0-1,10 21 1,-14-34-402,1 1-1,-1 0 1,0-1-1,1 1 1,-1 0 0,1-1-1,-1 1 1,1-1 0,-1 1-1,1-1 1,-1 1 0,1-1-1,0 1 1,-1-1 0,1 1-1,0-1 1,0 1 0,0-1-1,-1 0 0,0 0 1,1 0-1,-1 0 1,1 0-1,-1 0 0,1 0 1,-1-1-1,0 1 1,1 0-1,-1 0 0,0 0 1,1 0-1,-1-1 1,1 1-1,-1 0 1,0 0-1,1-1 0,-1 1 1,0 0-1,0 0 1,1-1-1,1-2 18,0 1 0,-1-1-1,1 0 1,-1 0 0,0 0 0,0 0-1,1-3 1,4-21 34,-1 0 1,1-42-1,-4 37-277,8-39 0,-7 60-116,0 1-1,0-1 1,1 1 0,0-1-1,1 1 1,0 0-1,9-13 1,4 2-1062,5 7 602</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3.377"/>
    </inkml:context>
    <inkml:brush xml:id="br0">
      <inkml:brushProperty name="width" value="0.05" units="cm"/>
      <inkml:brushProperty name="height" value="0.05" units="cm"/>
      <inkml:brushProperty name="color" value="#FF0066"/>
    </inkml:brush>
  </inkml:definitions>
  <inkml:trace contextRef="#ctx0" brushRef="#br0">6 479 9722,'0'7'819,"0"0"0,1 0 0,0 1 0,1-1 0,0 0-1,0 0 1,0 0 0,1 0 0,0-1 0,0 1 0,8 11 0,-9-15-679,1 1 0,0 0 0,0-1-1,0 0 1,1 0 0,-1 0 0,1 0 0,0 0 0,-1-1 0,1 1 0,0-1 0,1 0 0,-1 0 0,0-1 0,0 1 0,1-1 0,-1 0 0,1 0-1,6 0 1,-5-1-49,-1 0-1,1-1 0,-1 0 0,1 0 0,-1 0 0,0-1 0,0 1 0,1-1 0,-1 0 1,0-1-1,0 1 0,-1-1 0,6-4 0,-8 6-78,-1 0 0,1-1 0,-1 1 0,1-1 0,-1 1 0,0-1 0,1 0-1,-1 1 1,0-1 0,0 0 0,0 0 0,0 0 0,-1 0 0,1 0 0,0 0 0,-1 0 0,1 0 0,-1 0 0,0 0 0,0 0 0,0 0 0,0 0-1,0 0 1,0 0 0,0 0 0,-1 0 0,1 0 0,-1 0 0,1 0 0,-1 0 0,0 0 0,0 0 0,0 0 0,0 0 0,0 0 0,0 1 0,-3-3-1,-2-4-45,0 1-1,-1 0 0,0 0 0,-1 0 0,-12-8 0,-44-23-1783,43 27 110,-33-24 0,45 27 1373</inkml:trace>
  <inkml:trace contextRef="#ctx0" brushRef="#br0" timeOffset="1">210 18 13019,'-2'-17'4734,"12"29"-288,-2-2-4543,10 15 406,-1 0 0,-2 1 0,0 0 0,-2 1 0,0 1 0,-2 0 0,-1 1 0,-2 0 0,8 45 0,-12-44-1137,-1 0 1,-2 34-1,-1-47-1342,6-2 667</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3.747"/>
    </inkml:context>
    <inkml:brush xml:id="br0">
      <inkml:brushProperty name="width" value="0.05" units="cm"/>
      <inkml:brushProperty name="height" value="0.05" units="cm"/>
      <inkml:brushProperty name="color" value="#FF0066"/>
    </inkml:brush>
  </inkml:definitions>
  <inkml:trace contextRef="#ctx0" brushRef="#br0">0 111 15819,'21'-16'1321,"2"0"623,8-3-504,-1 4-928,0 0-279,-3 4-650,-5 2-687,3 1 3953,7 6-2609</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4.164"/>
    </inkml:context>
    <inkml:brush xml:id="br0">
      <inkml:brushProperty name="width" value="0.05" units="cm"/>
      <inkml:brushProperty name="height" value="0.05" units="cm"/>
      <inkml:brushProperty name="color" value="#FF0066"/>
    </inkml:brush>
  </inkml:definitions>
  <inkml:trace contextRef="#ctx0" brushRef="#br0">0 267 13539,'3'-1'454,"0"0"0,-1-1 0,1 1 0,-1-1 0,1 0 0,-1 0 0,0 0 0,1 0 0,-1 0 0,0-1-1,-1 1 1,1-1 0,0 1 0,-1-1 0,3-4 0,-3 4-417,0 0 0,1 0-1,-1 0 1,0 0-1,0 0 1,-1-1 0,1 1-1,-1 0 1,1-1 0,-1 1-1,0-1 1,-1 1 0,0-6-1,1 9-36,0-1-1,0 1 1,0 0-1,0 0 0,0-1 1,-1 1-1,1 0 1,0 0-1,0-1 1,0 1-1,0 0 0,-1 0 1,1 0-1,0-1 1,0 1-1,0 0 1,-1 0-1,1 0 0,0 0 1,0-1-1,-1 1 1,1 0-1,0 0 1,0 0-1,-1 0 0,1 0 1,0 0-1,0 0 1,-1 0-1,1 0 1,0 0-1,-1 0 0,1 0 1,0 0-1,0 0 1,-1 0-1,1 0 1,0 0-1,-1 0 0,1 0 1,0 0-1,0 1 1,-1-1-1,1 0 1,0 0-1,0 0 1,0 0-1,-1 1 0,1-1 1,0 0-1,0 0 1,0 0-1,-1 1 1,1-1-1,0 0 0,0 0 1,0 1-1,0-1 1,-2 2-4,1-1 0,0 0 1,0 1-1,0-1 0,0 1 1,0 0-1,0-1 0,-1 4 1,2-3 1,0 1 1,0-1 0,1 0 0,-1 1 0,0-1 0,1 1 0,-1-1 0,1 0 0,0 1-1,0-1 1,0 0 0,0 0 0,0 0 0,0 1 0,1-1 0,-1 0 0,1-1-1,-1 1 1,1 0 0,0 0 0,-1-1 0,1 1 0,0-1 0,0 1 0,3 0 0,-1 1-1,1-1 0,-1 1 0,1-1 0,-1 0 0,1 0 0,0-1 0,0 0 0,-1 0 0,1 0 0,0 0 0,8 0 1,-9-2 7,0 1 0,0-1 1,0 1-1,0-1 1,0 0-1,-1-1 0,1 1 1,0-1-1,-1 1 1,1-1-1,-1 0 0,0 0 1,1-1-1,-1 1 1,0-1-1,0 0 0,5-5 1,-3 0 9,0 0 0,0 0 0,-1 0 0,0-1-1,-1 1 1,5-16 0,-8 23-15,1 0 0,-1-1 0,0 1 0,1 0 0,0 0 0,-1 0 0,1 0 0,0 0 0,0 0 1,0 0-1,-1 0 0,1 0 0,0 0 0,0 0 0,0 0 0,1 0 0,-1 1 0,0-1 0,0 0 0,0 1 0,0-1 0,1 1 0,-1 0 0,0-1 0,1 1 0,1 0 0,6-3 1,-7 2-3,-1 1 1,1-1-1,-1 0 1,0 0 0,1 0-1,-1 0 1,0 0 0,0 0-1,0 0 1,0 0-1,0 0 1,0-1 0,0 1-1,0 0 1,0-1-1,-1 1 1,1 0 0,0-1-1,-1 1 1,1-1 0,-1 1-1,0-1 1,1 1-1,-1-1 1,0-1 0,-1-3 5,1 0 0,-1 0 0,0 0 0,-1 0 0,-3-8 1,3 9 6,1 1 0,-1-1 0,1 0 0,0 0 0,0 0 0,0 0 0,1-6 0,4-1 158,-4 12-161,0 0 1,0 0-1,0 0 0,0 0 1,1-1-1,-1 1 0,0 0 1,0 0-1,0 0 1,1 0-1,-1 0 0,0 0 1,0-1-1,1 1 0,-1 0 1,0 0-1,0 0 0,1 0 1,-1 0-1,0 0 0,0 0 1,1 0-1,-1 0 1,0 0-1,0 0 0,1 0 1,0 1 3,0-1 1,-1 1-1,1 0 1,0-1 0,0 1-1,0 0 1,-1-1 0,1 1-1,0 0 1,-1 0-1,1 0 1,-1-1 0,1 1-1,-1 0 1,1 0 0,-1 0-1,0 0 1,1 1-1,12 51 483,3 12 286,-14-58-731,0-1 0,1 0 0,0 1 0,0-1 0,1-1 0,-1 1 0,7 7 0,-9-12-64,1 1-1,-1-1 0,1 1 1,0-1-1,-1 0 0,1 1 1,0-1-1,0 0 1,0 0-1,0 0 0,0-1 1,3 2-1,-4-2-103,0 0 0,1 0 0,-1 0 0,0 0-1,0 0 1,1 0 0,-1 0 0,0 0 0,0 0 0,1-1 0,-1 1 0,0-1-1,0 1 1,1-1 0,-1 1 0,0-1 0,0 0 0,0 1 0,0-1-1,0 0 1,1-1 0,9-12-998</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4.613"/>
    </inkml:context>
    <inkml:brush xml:id="br0">
      <inkml:brushProperty name="width" value="0.05" units="cm"/>
      <inkml:brushProperty name="height" value="0.05" units="cm"/>
      <inkml:brushProperty name="color" value="#FF0066"/>
    </inkml:brush>
  </inkml:definitions>
  <inkml:trace contextRef="#ctx0" brushRef="#br0">42 0 13019,'-20'13'1088,"6"1"456,6 4-567,8 1-705,5 0-456,8-3-601,1-1-367,3-3 408</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5.015"/>
    </inkml:context>
    <inkml:brush xml:id="br0">
      <inkml:brushProperty name="width" value="0.05" units="cm"/>
      <inkml:brushProperty name="height" value="0.05" units="cm"/>
      <inkml:brushProperty name="color" value="#FF0066"/>
    </inkml:brush>
  </inkml:definitions>
  <inkml:trace contextRef="#ctx0" brushRef="#br0">1 460 10194,'1'0'438,"0"-1"1,0 1-1,0 0 0,0 0 0,0 0 1,1 0-1,-1 1 0,0-1 0,0 0 0,0 0 1,0 1-1,0-1 0,0 1 0,0-1 1,0 1-1,0-1 0,0 1 0,1 1 0,-1-1-351,-1 0 0,0 0 0,1 0 0,-1 1 0,0-1 0,0 0 0,0 0 0,0 1 0,0-1 0,0 0 0,0 0 0,0 1 0,-1-1 0,1 0 0,0 0 0,-2 3 0,1-1 2,0 1-50,-1 0 0,1 1 0,0-1-1,0 1 1,0-1 0,1 1 0,0 0 0,0-1 0,1 10-1,-1-14-37,0 0 0,0 0 0,0 0 0,0 0-1,1 0 1,-1 0 0,0 0 0,0 0 0,0 0-1,0 0 1,0 0 0,1 0 0,-1 0 0,0 0-1,0 0 1,0 0 0,0 0 0,1 0 0,-1 0-1,0 0 1,0 0 0,0 0 0,0 0 0,0 0-1,1 0 1,-1 0 0,0 0 0,0 0 0,0 0-1,0 0 1,0-1 0,0 1 0,1 0 0,-1 0-1,0 0 1,0 0 0,0 0 0,0 0 0,0-1-1,0 1 1,0 0 0,0 0 0,0 0 0,7-8 17,6-14 57,-5 7 114,1 0-1,1 1 0,20-22 0,-27 32-69,0 1-1,1 0 1,-1 0-1,1 0 1,0 1-1,0-1 1,0 1-1,0 0 1,0 0 0,0 0-1,1 1 1,-1 0-1,1-1 1,-1 1-1,1 1 1,-1-1-1,1 1 1,9 0-1,-12 0-78,0 1 0,0-1 0,0 1 0,0 0 0,0 0 0,0 0 0,0 0-1,0 0 1,0 0 0,0 0 0,0 1 0,0-1 0,-1 1 0,1-1 0,-1 1-1,1 0 1,1 2 0,-1-1-249,0-1-1,0 0 1,0 1 0,0-1-1,1 0 1,-1-1-1,1 1 1,3 2-1,6-3-1614,14-7 489</inkml:trace>
  <inkml:trace contextRef="#ctx0" brushRef="#br0" timeOffset="1">804 0 15819,'5'18'1497,"1"4"663,-3 6-608,1 1-455,-4-4-569,-2-3-200,2-1-232,-2-4-48,2-2-256,0-4-448,2-3-1321,4-2 2874,10 2-1282</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5.414"/>
    </inkml:context>
    <inkml:brush xml:id="br0">
      <inkml:brushProperty name="width" value="0.05" units="cm"/>
      <inkml:brushProperty name="height" value="0.05" units="cm"/>
      <inkml:brushProperty name="color" value="#FF0066"/>
    </inkml:brush>
  </inkml:definitions>
  <inkml:trace contextRef="#ctx0" brushRef="#br0">0 14 14603,'0'-3'776,"0"0"329,7-2-729,1 4-624,-2-1-737,11 2 601</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5.796"/>
    </inkml:context>
    <inkml:brush xml:id="br0">
      <inkml:brushProperty name="width" value="0.05" units="cm"/>
      <inkml:brushProperty name="height" value="0.05" units="cm"/>
      <inkml:brushProperty name="color" value="#FF0066"/>
    </inkml:brush>
  </inkml:definitions>
  <inkml:trace contextRef="#ctx0" brushRef="#br0">1 663 14187,'0'0'68,"2"5"352,-1-1-1,0 0 1,1 1-1,-1-1 0,-1 1 1,1 0-1,-1-1 1,0 1-1,0-1 0,0 1 1,0-1-1,-1 1 1,-2 8-1,10-30-149,1 1 0,12-19 0,-15 27-273,0 0 0,1 0 0,0 0 0,1 1 0,-1 0 0,16-12 0,-21 18 5,1 0 0,-1 0 0,1 0-1,-1 0 1,1 0 0,-1 1-1,1-1 1,-1 1 0,1-1-1,0 1 1,-1-1 0,1 1-1,0 0 1,-1 0 0,1 0-1,0 0 1,-1 0 0,1 0-1,0 1 1,0-1 0,-1 1-1,1-1 1,-1 1 0,1-1-1,-1 1 1,1 0 0,-1 0-1,1 0 1,-1 0 0,1 0-1,-1 0 1,0 0 0,0 0 0,1 0-1,-1 1 1,0-1 0,0 0-1,1 3 1,4 6 25,-1-1 0,0 1 0,-1 1 0,6 16 0,-7-17 17,-2-7-32,0 1 0,1-1 0,-1 0 0,1 0 0,-1 1 1,1-1-1,3 3 0,-5-6-101,1 1-1,0 0 1,-1-1 0,1 1-1,0-1 1,0 1 0,0-1-1,-1 1 1,1-1-1,0 0 1,0 1 0,0-1-1,0 0 1,0 0 0,0 0-1,0 0 1,0 1 0,-1-1-1,1 0 1,0-1 0,0 1-1,0 0 1,0 0-1,0 0 1,0 0 0,0-1-1,0 1 1,0 0 0,-1-1-1,3 0 1,7-5-1011</inkml:trace>
  <inkml:trace contextRef="#ctx0" brushRef="#br0" timeOffset="1">310 1 16716,'-2'22'1504,"2"3"1216,-3 4-615,5 5-465,1 3-207,0 4-521,5 0-208,-7 2-440,3 0-120,-3 4-96,-7-2-24,3-4-112,0-5-216,1-9-864,5-4-441,-3-12-1375</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6.199"/>
    </inkml:context>
    <inkml:brush xml:id="br0">
      <inkml:brushProperty name="width" value="0.05" units="cm"/>
      <inkml:brushProperty name="height" value="0.05" units="cm"/>
      <inkml:brushProperty name="color" value="#FF0066"/>
    </inkml:brush>
  </inkml:definitions>
  <inkml:trace contextRef="#ctx0" brushRef="#br0">1 166 14555,'23'-13'3395,"34"-12"-1,0-1-1310,26-20 505,12-6-733,-95 52-1855,1 0 1,-1-1 0,0 1 0,1 0-1,-1 0 1,0-1 0,1 1 0,-1 0-1,1 0 1,-1 0 0,0-1 0,1 1-1,-1 0 1,1 0 0,-1 0 0,1 0-1,-1 0 1,0 0 0,1 0 0,-1 0-1,1 0 1,-1 0 0,1 0 0,-1 0-1,0 0 1,1 1 0,-1-1 0,1 0-1,-1 0 1,0 0 0,1 1 0,-1-1-1,1 0 1,-1 0 0,0 1 0,1-1-1,-1 0 1,0 1 0,0-1 0,1 0-1,-1 1 1,0-1 0,0 0 0,1 1-1,-1-1 1,0 1 0,0-1 0,0 0-1,0 1 1,0 0 0,1 3-20,-1 0 0,0 0-1,-1 0 1,0 8 0,-1-2-6,0 15-31,-2 40-35,4-58 85,0 1 1,1 0-1,0 0 1,0-1-1,1 1 0,3 8 1,-4-14 4,-1-1 0,1 1 0,-1-1 0,1 1 0,0-1 1,0 0-1,0 1 0,0-1 0,0 0 0,0 0 0,0 0 0,0 0 0,0 0 0,0 0 0,1 0 1,-1 0-1,0 0 0,1 0 0,-1-1 0,1 1 0,-1 0 0,2 0 0,0-1 6,-1 0-1,0 0 0,1 0 0,-1 0 1,1 0-1,-1-1 0,0 1 1,1-1-1,-1 1 0,0-1 0,1 0 1,-1 0-1,3-2 0,-1 1 17,1-1 0,0 0-1,-1 0 1,0-1-1,0 1 1,0-1 0,0 0-1,0 0 1,-1 0-1,0-1 1,0 1 0,4-9-1,-6 11-11,0 0 0,-1 0-1,1 0 1,-1-1 0,1 1-1,-1 0 1,0 0 0,0-1-1,0 1 1,0 0 0,0 0-1,-1-1 1,1 1 0,-1 0-1,-1-4 1,1 2-11,-1 1 0,0 0 0,0 0 0,0 0 0,-1 0 1,1 0-1,0 0 0,-7-4 0,-2-1-309,0 0 0,-1 1 0,0 0 1,-14-4-1,24 10 200,-45-18-1729,-3 7 504</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29.810"/>
    </inkml:context>
    <inkml:brush xml:id="br0">
      <inkml:brushProperty name="width" value="0.05" units="cm"/>
      <inkml:brushProperty name="height" value="0.05" units="cm"/>
      <inkml:brushProperty name="color" value="#FF0066"/>
    </inkml:brush>
  </inkml:definitions>
  <inkml:trace contextRef="#ctx0" brushRef="#br0">15 797 13643,'4'-7'273,"13"-18"4639,-17 25-4850,0 0 0,0 0-1,0 0 1,0 0-1,0-1 1,0 1-1,0 0 1,0 0-1,0 0 1,0 0 0,0 0-1,1 0 1,-1 0-1,0 0 1,0-1-1,0 1 1,0 0-1,0 0 1,0 0 0,0 0-1,0 0 1,1 0-1,-1 0 1,0 0-1,0 0 1,0 0-1,0 0 1,0 0 0,0 0-1,0 0 1,1 0-1,-1 0 1,0 0-1,0 0 1,0 0-1,0 0 1,0 0 0,0 0-1,1 0 1,-1 0-1,0 0 1,0 0-1,0 0 1,0 0-1,0 0 1,0 0 0,0 0-1,1 0 1,-1 1-1,0-1 1,0 0-1,-2 16 2511,-12 33-749,-7 40-337,19-80-1423,1 1-1,1 0 0,-1-1 0,2 1 1,-1 0-1,1 0 0,3 12 1,-2-18-69,-1 0 0,1 0 0,-1 0 0,1 0 0,0 0 0,1-1 0,-1 1 0,1 0 0,-1-1 0,1 0 0,0 0 0,0 0 0,1 0-1,-1 0 1,6 3 0,-7-5-36,0 0-1,-1 0 0,1-1 1,0 1-1,0 0 0,0-1 1,-1 1-1,1-1 0,0 0 1,0 0-1,0 0 0,0 0 1,0 0-1,0 0 0,-1 0 1,1 0-1,0-1 0,0 1 1,0-1-1,0 1 0,-1-1 1,1 0-1,0 0 0,-1 0 1,1 0-1,0 0 0,-1 0 1,1 0-1,-1 0 0,0-1 1,1 1-1,-1 0 0,0-1 1,0 1-1,0-1 0,2-3 1,0 0-49,0 0 0,-1-1 1,1 0-1,-1 1 0,0-1 1,-1 0-1,0 0 0,1 0 0,-2 0 1,1 0-1,-1 0 0,0-9 1,-2-3-18,-1 1 1,-9-32-1,-2-15 67,13 62 88,1 0 1,0 0 0,-1 0-1,1 0 1,0 0-1,0 0 1,1-1 0,-1 1-1,0 0 1,1 0-1,-1 0 1,1 0 0,0 1-1,0-1 1,-1 0 0,1 0-1,0 0 1,1 1-1,-1-1 1,0 0 0,0 1-1,1-1 1,-1 1-1,1-1 1,-1 1 0,1 0-1,0 0 1,-1 0 0,1 0-1,0 0 1,0 0-1,0 0 1,0 0 0,0 1-1,0-1 1,0 1-1,0 0 1,3-1 0,-1 1 75,1-1 0,-1 1 0,1 0 0,-1 1 0,1-1 0,-1 1-1,1 0 1,-1 0 0,0 0 0,1 0 0,-1 1 0,0 0 0,0 0 0,0 0 0,0 0 0,7 6 0,-8-4-50,1 0 0,-1-1 0,0 2-1,-1-1 1,1 0 0,0 0 0,-1 1-1,2 5 1,10 40 221,-7-23-220,-1-16-33,-6-11-40,0 0 1,0 0 0,0 0-1,0 1 1,1-1-1,-1 0 1,0 0 0,0 0-1,0 0 1,1 0 0,-1 0-1,0 0 1,0-1 0,0 1-1,1 0 1,-1 0-1,0 0 1,0 0 0,0 0-1,0 0 1,1 0 0,-1 0-1,0 0 1,0 0 0,0-1-1,0 1 1,0 0 0,0 0-1,1 0 1,-1 0-1,0 0 1,0-1 0,0 1-1,0 0 1,0 0 0,2-4 7,0 0 1,-1 0 0,1 0-1,0-7 1,11-46 10,15-62-407,-22 100 228,1 1 0,0-1 0,1 1 0,12-18 1,-16 30 99,-1 1 0,1-1 0,1 1 0,8-9 0,-12 13 53,1-1 0,-1 1 0,0 0 0,1 0 0,-1 1 0,1-1 0,-1 0 0,1 0 0,-1 1 0,1-1 0,-1 1 0,1-1 0,-1 1 0,1 0 0,0 0 0,-1-1 0,1 1 0,0 0 0,-1 0 0,1 1 0,0-1 0,-1 0 0,1 1 0,2 0 0,7 4-8,1 2 0,-1-1-1,-1 2 1,12 8-1,-15-10 17,0 0 0,1-1 0,0 1 0,0-1 0,0-1-1,1 0 1,-1 0 0,1-1 0,11 3 0,-18-5 11,0-1 0,0 0 1,1 0-1,-1 0 0,0 0 0,0 0 0,0 0 0,1-1 0,-1 1 0,0-1 1,0 0-1,0 1 0,0-1 0,0 0 0,0 0 0,0 0 0,0 0 1,0-1-1,-1 1 0,1-1 0,0 1 0,-1-1 0,3-2 0,1-3 92,0-1 0,0 1 0,-1-1 0,5-13-1,-4 11-19,8-19 158,-1 0 0,-2-1-1,-1 0 1,7-37 0,-14 53-224,1-1 8,-7 27-41,-6 25-11,-9 42 1,18-71 29,0-1 0,1 1 1,0-1-1,0 1 0,0-1 1,1 1-1,0-1 0,3 11 1,-3-16-5,0 0 0,-1 0 0,1 0 0,0 0 0,0 0 0,0 0 0,0 0 0,1-1 0,-1 1 0,0 0 0,1-1 0,-1 1 0,1-1 0,0 1 0,-1-1 0,1 0 0,0 1 0,0-1 0,0 0 0,0 0 0,2 0 0,-2 0-3,0-1 0,0 0 1,0 0-1,0 0 0,-1 0 0,1 0 0,0-1 0,0 1 0,0 0 0,0-1 0,0 1 0,-1-1 0,1 0 0,0 0 0,-1 0 1,1 0-1,0 0 0,-1 0 0,1 0 0,-1 0 0,0 0 0,1-1 0,-1 1 0,2-3 0,3-5-1,0 0 0,-1 1 0,0-2 0,-1 1 0,0 0 0,0-1 0,-1 0 0,0 0 0,-1 0 0,2-13-1,-1-4 9,-2 0 0,-3-47-1,-3 32 1,-2 1 0,-2 0-1,-18-51 1,1 1-52,21 74 38,3 15 5,2 8 8,5 25 106,16 48 1,-4-17 100,-7-16-43,-3-11 65,2 0 1,1-1-1,18 41 1,-24-68-200,-1-1 1,1 0 0,0 0 0,0 0 0,0 0 0,1-1 0,0 0-1,9 8 1,-11-11-26,-1 0-1,1 0 0,0-1 1,0 1-1,0-1 0,0 1 1,0-1-1,0 0 0,0 0 1,1-1-1,-1 1 0,0 0 1,0-1-1,1 0 1,-1 0-1,0 0 0,1 0 1,-1-1-1,0 1 0,1-1 1,3-1-1,0-1-8,0 0 0,0 0 0,0-1 0,0 0 0,-1 0 0,1 0 0,-1-1 0,0 0 0,6-7 0,-5 3 0,1 0 0,-1 0 0,-1-1 0,0 0 0,7-15 0,-3 0 0,-1 1 0,-2-1 0,0-1 0,5-42 0,-9 49-85,2-28-640,-4 43 584,-1 0 0,0 1 0,0-1 0,-1 0 0,1 0 0,-1 0 0,0 0 0,-2-6 0,3 9-155,-1 0-1,1 1 1,-1-1 0,1 0 0,-1 0 0,0 0-1,1 1 1,-1-1 0,0 0 0,1 1 0,-1-1-1,0 1 1,0-1 0,0 0 0,0 1 0,1 0-1,-1-1 1,0 1 0,0 0 0,0-1 0,0 1-1,0 0 1,0 0 0,0 0 0,0 0 0,0 0-1,-1 0 1,-6 2-1846</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6.910"/>
    </inkml:context>
    <inkml:brush xml:id="br0">
      <inkml:brushProperty name="width" value="0.05" units="cm"/>
      <inkml:brushProperty name="height" value="0.05" units="cm"/>
      <inkml:brushProperty name="color" value="#FF0066"/>
    </inkml:brush>
  </inkml:definitions>
  <inkml:trace contextRef="#ctx0" brushRef="#br0">144 358 12659,'-43'89'7006,"3"-5"-5849,25-56-1023,2-7-63,-17 44 1,28-58-60,5-10-2,4-12-4,14-35 3,1 1 0,3 1 0,51-74 0,-63 104 26,0 2 0,25-26 0,-33 37 26,0 0 0,0 0 0,1 1 1,0 0-1,0 0 0,0 1 0,0 0 0,1 0 1,-1 0-1,1 1 0,12-4 0,-17 6-26,1 0-1,-1-1 1,0 1 0,1 0-1,-1 0 1,0 0 0,1 1-1,-1-1 1,0 0 0,1 1-1,-1 0 1,0-1 0,0 1-1,0 0 1,1 0 0,-1 0-1,0 1 1,0-1 0,2 3-1,-1-2 3,-1 1-1,0 0 0,0 0 0,0 0 1,0 0-1,0 1 0,-1-1 1,1 0-1,-1 1 0,0-1 1,1 6-1,0 6 75,-1 0 0,0 1-1,-1-1 1,-3 29 0,-10 30 372,55-235-384,-23 96-83,-17 61-16,7-30-5,2 0 0,16-33 1,-23 58 3,0 1 0,1-1-1,0 1 1,0 0 0,1 0 0,0 1 0,1 0 0,0 0 0,0 0 0,0 1 0,1 0 0,12-8 0,-18 13-2,0 0 0,0 0 1,0 0-1,0 0 1,1 1-1,-1-1 1,0 1-1,0-1 1,1 1-1,-1 0 1,0-1-1,1 1 1,-1 0-1,0 1 1,0-1-1,1 0 1,-1 1-1,4 0 1,-3 1 35,-1-1 0,1 1 0,0 0 0,0 0 0,-1 0 0,1 0 0,-1 0 1,0 0-1,1 1 0,-1-1 0,3 6 0,2 4 178,-1 0 0,0 1 1,-1 0-1,7 24 0,-6-7-112,-6-23-416,2-1 0,-1 1 0,0-1-1,6 12 1,-7-18 125,0 1 0,1-1 0,-1 1 0,0-1-1,1 0 1,-1 1 0,1-1 0,-1 0 0,1 1 0,-1-1-1,1 0 1,-1 1 0,1-1 0,-1 0 0,1 0 0,0 0-1,-1 0 1,1 0 0,-1 1 0,1-1 0,-1 0 0,2 0 0,2-5-1358</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7.327"/>
    </inkml:context>
    <inkml:brush xml:id="br0">
      <inkml:brushProperty name="width" value="0.05" units="cm"/>
      <inkml:brushProperty name="height" value="0.05" units="cm"/>
      <inkml:brushProperty name="color" value="#FF0066"/>
    </inkml:brush>
  </inkml:definitions>
  <inkml:trace contextRef="#ctx0" brushRef="#br0">1 295 13707,'26'-32'3617,"38"-35"-1,-38 42-1780,43-56-1,-66 76-1748,1-1 0,-1 0 0,0 0 0,-1 0 0,1 0 0,1-10 1,-3 15-85,-1-1 0,0 0 0,1 0 1,-1 0-1,0 0 0,0 0 1,0 0-1,-1 0 0,1 1 1,0-1-1,-2-3 0,2 4-7,-1 0 0,1 0-1,-1 0 1,1 1 0,-1-1 0,0 0 0,1 0-1,-1 0 1,0 1 0,0-1 0,0 0-1,0 1 1,1-1 0,-1 1 0,0-1-1,0 1 1,0 0 0,0-1 0,0 1-1,0 0 1,0-1 0,-2 1 0,1 0-17,0 0 0,0 0-1,0 1 1,0-1 0,0 0 0,0 1 0,0-1 0,0 1 0,0 0 0,0 0 0,0 0 0,0 0 0,0 0-1,0 0 1,0 0 0,1 1 0,-1-1 0,1 1 0,-1-1 0,1 1 0,-2 2 0,-5 5-81,2 1 1,-10 16-1,12-19 77,-4 8-9,1 0 0,-11 30-1,16-37 35,0-1-1,0 1 1,1-1 0,0 1-1,0 0 1,0-1-1,1 1 1,2 12 0,-2-19-11,0 0 0,1 1 1,-1-1-1,0 0 1,1 0-1,-1 0 1,1 1-1,0-1 1,-1 0-1,1 0 0,0 0 1,-1 0-1,1 0 1,0 0-1,0 0 1,0 0-1,0-1 1,0 1-1,0 0 0,0-1 1,0 1-1,1 0 1,-1-1-1,0 1 1,0-1-1,0 0 1,1 1-1,-1-1 1,0 0-1,0 0 0,1 0 1,-1 0-1,0 0 1,1 0-1,-1 0 1,3-1-1,1 0-469,1 0 1,0 0-1,-1-1 1,1 0-1,-1 0 1,10-5-1,21-16 309,-17 13 735</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7.790"/>
    </inkml:context>
    <inkml:brush xml:id="br0">
      <inkml:brushProperty name="width" value="0.05" units="cm"/>
      <inkml:brushProperty name="height" value="0.05" units="cm"/>
      <inkml:brushProperty name="color" value="#FF0066"/>
    </inkml:brush>
  </inkml:definitions>
  <inkml:trace contextRef="#ctx0" brushRef="#br0">6 181 9866,'3'6'1417,"0"0"0,-1 0 0,0 1 0,2 11 0,-2-10-489,-1 1 0,-1 0 0,0 8 0,-2 6 204,-11 42 0,5-25-183,15-53-869,14-21 1,-9 14-66,-11 19-15,17-28 5,26-32 0,-38 53-5,0 1 0,1 0 0,0 0 0,1 1 0,-1-1 0,1 2 0,1-1 0,-1 1 0,11-5 0,-18 10 1,1-1 0,-1 0 0,1 1 0,0-1 0,-1 1 0,1-1 0,0 1 0,-1 0 0,1 0 0,0 0 0,0 0 0,-1 0-1,1 0 1,2 1 0,-3-1 1,0 1 1,0-1-1,-1 1 0,1 0 0,0-1 0,-1 1 0,1-1 0,-1 1 0,1 0 0,-1 0 1,1-1-1,-1 1 0,1 0 0,-1 0 0,0 0 0,1-1 0,-1 1 0,0 0 1,0 0-1,0 0 0,0 0 0,0 0 0,0-1 0,0 1 0,0 0 0,0 0 0,0 0 1,0 0-1,-1 1 0,0 8 40,-1 0 0,0 0-1,0-1 1,-1 1 0,-1-1 0,0 1 0,-5 8 0,-1-1-16,0-1 1,-21 25 0,30-41-26,1 0 1,0 0-1,0 0 1,0 0 0,0-1-1,-1 1 1,1 0-1,0 0 1,0 0 0,0 0-1,0-1 1,0 1 0,0 0-1,0 0 1,0 0-1,0-1 1,0 1 0,0 0-1,-1 0 1,1 0-1,0-1 1,0 1 0,0 0-1,0 0 1,1 0 0,-1-1-1,0 1 1,0 0-1,0 0 1,0 0 0,0-1-1,0 1 1,0 0-1,0 0 1,0 0 0,0 0-1,1-1 1,10-25 21,1 0 1,16-24-1,-6 11-22,-10 17 1,66-110 28,-74 128-26,-1-1 0,1 1 1,-1 0-1,1 0 1,1 0-1,-1 0 1,0 1-1,1 0 0,0 0 1,7-4-1,-11 7-1,1-1 0,-1 1 0,1-1 0,-1 1 0,1 0 0,-1 0 1,1-1-1,-1 1 0,1 0 0,0 0 0,-1 1 0,1-1 0,-1 0 0,1 0 0,-1 1 0,3 0 0,-2 0 2,0 1 0,0-1 0,-1 0 0,1 1 0,0-1 0,-1 1 0,1-1 0,-1 1 0,0 0 0,0-1 0,1 1 0,-1 0 0,0 0 0,-1 0 0,2 3 0,2 11-4,0-1 0,-2 1 0,0-1 0,0 1 0,-2 21 0,2-22-293,-2-15 231,0 1 1,0-1-1,0 0 0,1 0 0,-1 1 0,0-1 0,0 0 0,0 0 1,0 1-1,1-1 0,-1 0 0,0 0 0,0 1 0,0-1 1,1 0-1,-1 0 0,0 0 0,0 1 0,1-1 0,-1 0 0,0 0 1,0 0-1,1 0 0,0 0-112,0 0 0,0-1 0,0 1 1,0-1-1,0 1 0,0-1 0,0 0 0,0 1 0,0-1 1,0 0-1,0 1 0,-1-1 0,1 0 0,0 0 0,-1 0 1,1 0-1,0 0 0,-1 0 0,1-1 0,12-22-1095</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8.211"/>
    </inkml:context>
    <inkml:brush xml:id="br0">
      <inkml:brushProperty name="width" value="0.05" units="cm"/>
      <inkml:brushProperty name="height" value="0.05" units="cm"/>
      <inkml:brushProperty name="color" value="#FF0066"/>
    </inkml:brush>
  </inkml:definitions>
  <inkml:trace contextRef="#ctx0" brushRef="#br0">47 0 13427,'4'9'611,"0"0"1,-1-1-1,0 1 0,0 0 1,-1 0-1,0 1 0,-1-1 1,0 0-1,0 1 1,-1-1-1,-1 10 0,-2 14 764,-15 59-1,7-37-441,8-41-794,-4 25 137,-14 46 1,21-85-276,0 0 0,0 0-1,-1 0 1,1-1 0,0 1-1,0 0 1,0 0 0,0 0-1,0 0 1,0 0 0,0 0-1,0 0 1,0 0 0,0 0-1,0-1 1,0 1 0,0 0-1,0 0 1,0 0 0,0 0-1,0 0 1,-1 0 0,1 0-1,0 0 1,0 0 0,0 0-1,0 0 1,0 0 0,0 0-1,0 0 1,0 0 0,-1 0-1,1 0 1,0 0 0,0 0-1,0 0 1,0 0 0,0 0-1,0 0 1,0 0 0,0 0-1,-1 0 1,1 0 0,0 0-1,0 0 1,0 0 0,0 0-1,0 0 1,0 0 0,0 0-1,0 0 1,0 0 0,-1 0-1,1 0 1,0 0 0,0 0-1,0 1 1,0-1 0,0 0-1,0 0 1,0 0 0,0 0-1,0 0 1,0 0 0,0 0-1,-1-4 2,1-1 0,0 0-1,-1 1 1,2-1-1,-1 0 1,1 1 0,-1-1-1,1 1 1,3-9-1,18-42 7,-16 41 33,1 0 0,0 1 1,1 0-1,1 0 0,0 1 0,0 0 0,20-17 0,-25 25-13,1 0 1,0 1 0,0-1-1,0 1 1,0 0-1,1 1 1,-1-1 0,1 1-1,10-3 1,-12 5-12,0-1 0,1 1 0,-1-1 0,1 1 0,-1 1 0,1-1 0,-1 1 1,1-1-1,-1 1 0,0 1 0,1-1 0,-1 1 0,0-1 0,6 4 0,-9-4 14,0 0 1,1-1-1,-1 1 0,0 0 1,0 0-1,0 0 0,0-1 0,0 1 1,0 0-1,-1 1 0,1-1 0,0 0 1,0 0-1,-1 0 0,1 0 0,-1 0 1,1 1-1,-1-1 0,1 0 0,-1 2 1,0 0-7,1-1 0,-2 1 0,1-1 0,0 0 0,0 1 0,-1-1 0,1 0 0,-1 1 0,0-1-1,-1 4 1,-4 5-12,-1 0-1,1-1 0,-15 16 0,13-15 15,-16 19-709,-1-2 0,-1 0 0,-34 27 0,37-39-1315,22-16 1867,0 0 0,1 1-1,-1-1 1,0 1 0,1-1 0,-1 0 0,0 0 0,0 1 0,1-1 0,-1 0 0,0 0-1,0 0 1,0 0 0,1 0 0,-1 0 0,0 0 0,0 0 0,1 0 0,-1 0 0,0 0 0,0-1-1,1 1 1,-1 0 0,0-1 0,0 1 0,1 0 0,-1-1 0,0 1 0,0-2 0,-5-9-1249</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8.658"/>
    </inkml:context>
    <inkml:brush xml:id="br0">
      <inkml:brushProperty name="width" value="0.05" units="cm"/>
      <inkml:brushProperty name="height" value="0.05" units="cm"/>
      <inkml:brushProperty name="color" value="#FF0066"/>
    </inkml:brush>
  </inkml:definitions>
  <inkml:trace contextRef="#ctx0" brushRef="#br0">77 156 12499,'15'-18'3659,"-11"13"313,-10 17-2709,1-3-936,-43 80 754,35-63-1048,9-19-26,0 0 0,0 1 0,1-1 1,0 1-1,-2 11 0,5-19-6,0 0-1,0 0 1,0 0-1,0 0 1,0 0 0,0 0-1,0 0 1,0 0-1,0 0 1,0 0 0,0 0-1,0 0 1,1 0 0,-1 0-1,0 0 1,0 0-1,0 0 1,0 0 0,0 0-1,0 0 1,0 0 0,0 0-1,0 0 1,0 0-1,0 0 1,0 0 0,0 0-1,0 0 1,0 0-1,0 0 1,0 0 0,0 0-1,1 0 1,-1 0 0,0 0-1,0 1 1,0-1-1,0 0 1,0 0 0,0 0-1,0 0 1,0 0 0,0 0-1,0 0 1,0 0-1,0 0 1,0 0 0,0 0-1,0 0 1,0 0-1,0 0 1,0 0 0,0 0-1,0 1 1,0-1 0,0 0-1,0 0 1,0 0-1,0 0 1,5-7 26,7-11 18,18-29 13,44-76 16,-63 102-65,3-7-5,23-34-1,-35 59-62,-1 1 1,1 1-1,-1-1 0,1 0 0,0 0 1,0 1-1,3-3 0,-4 3-203,0 1-1,0-1 1,0 1-1,0 0 1,0-1 0,0 1-1,0 0 1,1 0-1,-1 0 1,0 0-1,0 0 1,0 0 0,0 0-1,0 0 1,1 0-1,-1 1 1,0-1 0,0 0-1,1 1 1,9 4-975</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9.227"/>
    </inkml:context>
    <inkml:brush xml:id="br0">
      <inkml:brushProperty name="width" value="0.05" units="cm"/>
      <inkml:brushProperty name="height" value="0.05" units="cm"/>
      <inkml:brushProperty name="color" value="#FF0066"/>
    </inkml:brush>
  </inkml:definitions>
  <inkml:trace contextRef="#ctx0" brushRef="#br0">143 338 11947,'-4'3'5181,"-6"7"-3594,4-4-830,-21 19 391,2 1 0,-38 50 0,61-75-1145,2 1 1,-1-1 0,0 1 0,0 0 0,1-1 0,-1 1 0,0 0 0,1-1 0,0 1-1,-1 0 1,1 0 0,0 2 0,0-4-2,0 1-1,0-1 0,0 0 1,0 0-1,0 1 1,0-1-1,0 0 0,0 0 1,1 1-1,-1-1 1,0 0-1,0 0 0,0 0 1,0 1-1,0-1 0,0 0 1,1 0-1,-1 0 1,0 1-1,0-1 0,0 0 1,1 0-1,-1 0 1,0 0-1,0 0 0,0 1 1,1-1-1,-1 0 1,0 0-1,1 0 0,0 0 3,0 0 0,0 0-1,0-1 1,0 1 0,0 0-1,0 0 1,-1-1 0,1 1 0,0-1-1,0 1 1,0-1 0,0 1-1,1-2 1,64-53 349,-50 39-53,2 1-1,0 1 1,0 0 0,39-20 0,-54 32-215,1 1 0,-1-1 0,0 1 0,0 0 0,0 1 0,1-1-1,-1 0 1,7 0 0,-9 2-74,0-1 0,0 0 0,0 0-1,0 1 1,-1-1 0,1 0 0,0 1-1,0-1 1,0 1 0,0-1 0,0 1 0,-1 0-1,1-1 1,0 1 0,-1 0 0,1-1 0,0 1-1,-1 0 1,1 0 0,-1 0 0,1 0 0,-1-1-1,1 1 1,-1 0 0,0 0 0,1 0 0,-1 0-1,0 0 1,0 0 0,0 0 0,0 0 0,0 0-1,0 1 1,0 5 35,0 0 0,0-1-1,-1 1 1,0-1 0,-2 10-1,-1 2 84,4-17-123,-1 0-1,1 0 1,0-1 0,0 1-1,0 0 1,0 0 0,0 0-1,0 0 1,0-1 0,0 1 0,0 0-1,0 0 1,0 0 0,1 0-1,-1-1 1,0 1 0,0 0-1,1 0 1,-1-1 0,1 1-1,-1 0 1,1-1 0,0 2 0,0-2-2,-1 1 1,1-1-1,0 0 1,0 1-1,0-1 1,0 0-1,0 0 1,-1 0-1,1 1 1,0-1 0,0 0-1,0 0 1,0-1-1,0 1 1,0 0-1,0 0 1,1-1-1,5-1 15,0-1 0,0 0-1,12-7 1,-19 10-19,19-12 60,-1-1-1,-1 0 1,0-1-1,-1-1 1,-1-1 0,0 0-1,-1-1 1,-1 0-1,0-1 1,-2-1-1,0 0 1,-1 0-1,0-1 1,-2-1-1,-1 1 1,0-1-1,-2 0 1,5-33-1,-9 46-46,0-1 0,-2-16 0,1 23-7,0 0 0,0 0-1,-1 0 1,1 1 0,-1-1 0,1 0-1,-1 0 1,1 0 0,-1 1 0,0-1-1,0 0 1,0 1 0,0-1 0,0 1-1,0-1 1,-1 1 0,1-1 0,-3-1-1,3 2 0,-1 1 0,1-1 0,0 1 0,0 0 1,0-1-1,-1 1 0,1 0 0,0 0 0,-1 0 0,1 0 0,0 0 0,0 0 0,-1 0 0,1 0 0,0 0 0,-1 1 0,1-1 0,0 1 0,0-1 0,0 1 0,0-1 0,-1 1 0,0 1 0,-2 0 5,1 1 0,-1-1 1,1 1-1,0 0 0,-6 7 0,4-2-9,-1 1 1,1-1 0,0 1-1,1 0 1,0 1 0,0-1-1,1 1 1,-2 11 0,-1 13-455,-2 38 1,4-21-925,2-31 448,0-6-73,1 0 0,-2-1 0,-6 24-1,4-24 438,-1-1 0,-12 17-1</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09.917"/>
    </inkml:context>
    <inkml:brush xml:id="br0">
      <inkml:brushProperty name="width" value="0.05" units="cm"/>
      <inkml:brushProperty name="height" value="0.05" units="cm"/>
      <inkml:brushProperty name="color" value="#FF0066"/>
    </inkml:brush>
  </inkml:definitions>
  <inkml:trace contextRef="#ctx0" brushRef="#br0">159 162 10242,'3'-10'734,"0"0"-1,-1 0 0,0-1 1,-1 1-1,0-1 0,-1-12 1,-1 19-599,1 0 1,-1 0 0,0 0 0,0 0 0,0 0-1,0 1 1,-1-1 0,1 0 0,-1 0 0,0 1-1,0-1 1,-1 1 0,1 0 0,-1 0 0,1 0-1,-1 0 1,0 0 0,-6-4 0,8 6-78,-1 0 0,1 1 0,-1-1 0,1 1 0,-1-1 0,1 1-1,-1-1 1,1 1 0,-1 0 0,1 0 0,-1 0 0,0 0 0,1 0 0,-1 0 0,1 0 0,-1 0 0,1 1 0,-1-1 0,1 0 0,-1 1 0,1 0 0,-1-1 0,1 1 0,-1 0 0,1 0 0,0 0 0,-3 1-1,-3 4 222,0 0 0,0 1 0,-8 10 1,11-12-32,-2 1 66,0 1 0,1 0-1,0 0 1,0 0 0,1 0 0,0 1-1,-3 8 1,6-13-281,0-1 0,0 1 0,1 0-1,-1-1 1,1 1 0,0 0 0,0 0-1,0-1 1,0 1 0,1 0 0,-1 0 0,1-1-1,-1 1 1,1-1 0,0 1 0,0 0 0,0-1-1,0 0 1,1 1 0,-1-1 0,0 0 0,1 1-1,0-1 1,0 0 0,0 0 0,2 1 0,26 19-2075,-17-11 1206</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42.503"/>
    </inkml:context>
    <inkml:brush xml:id="br0">
      <inkml:brushProperty name="width" value="0.05" units="cm"/>
      <inkml:brushProperty name="height" value="0.05" units="cm"/>
      <inkml:brushProperty name="color" value="#FF0066"/>
    </inkml:brush>
  </inkml:definitions>
  <inkml:trace contextRef="#ctx0" brushRef="#br0">239 1201 4593,'-11'-7'2063,"11"7"-1991,0-1 0,0 1 0,-1 0 0,1 0 0,0-1 0,0 1 0,0 0 0,0 0 0,0-1 0,0 1 0,0 0 0,0 0 0,0-1 0,0 1 0,0 0 0,0 0-1,0-1 1,0 1 0,0 0 0,0 0 0,0-1 0,0 1 0,0 0 0,1 0 0,-1-1 0,0 1 0,0 0 0,2-2 158,0 0 1,0 0 0,0 0-1,0 1 1,1-1-1,-1 1 1,3-1 0,-1-1-75,0 1 0,0 1 0,1-1 0,-1 1 0,1-1 0,-1 1 0,1 1 0,0-1 0,-1 1 0,1-1 0,0 1 0,5 1 0,5 1 299,0 1 1,21 7 0,7 1-156,45 5 953,173 7-1,93-23-185,-136-4-574,143 13 202,153-3-335,-426-12-308,154-31 0,80-41 503,-310 75-506,4 0 58,-1-2-1,0 0 0,27-12 0,-38 14-86,0 1 1,0-1-1,0 0 1,-1 0-1,1 0 1,-1 0-1,1 0 1,-1-1-1,0 0 1,-1 1-1,1-1 1,-1 0-1,1 0 1,-1-1-1,0 1 0,-1 0 1,3-8-1,-1-4 15,0-1 0,-2 1 0,0-1 0,0 0 0,-2 1-1,0-1 1,-1 1 0,0-1 0,-8-25 0,-1 9 4,0 0 1,-2 1 0,-28-49-1,20 47-33,-1 0 1,-2 2-1,-1 0 0,-1 2 0,-2 1 0,-1 1 0,-1 1 0,-34-22 1,20 19-2,-1 3 0,-1 1 0,-1 2 0,-1 3 0,-86-26 0,-223-44 10,274 71-9,-2 1-5,0 4 0,-1 3 0,-1 4 0,0 3 0,0 5 0,1 3 0,-164 28 0,-204 78 8,437-104 14,-1 2 0,1 0 0,0 0-1,1 2 1,-20 13 0,15-7-16,0 2 0,1 0-1,-18 22 1,-22 26-6,-73 103 0,111-137 5,2 2 0,1 0 0,2 2 0,1 0 0,-21 68 0,33-85 90,0 0 0,1 1 0,1-1 1,0 1-1,2 0 0,2 31 1,0-37 10,0 0 0,1 0 0,0-1 0,1 1 0,1-1 0,0 0 0,0 0 0,1-1 0,1 1 0,11 14 0,-7-12-24,1 0 1,1-1 0,0-1-1,1 0 1,0-1 0,1 0-1,0-2 1,1 1 0,0-2-1,0 0 1,1-1-1,27 8 1,-15-8-49,0-1 0,0-1-1,1-2 1,-1 0 0,1-3 0,0 0 0,29-5-1,216-48-1391,-213 38 875,58-13-219</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44.280"/>
    </inkml:context>
    <inkml:brush xml:id="br0">
      <inkml:brushProperty name="width" value="0.05" units="cm"/>
      <inkml:brushProperty name="height" value="0.05" units="cm"/>
      <inkml:brushProperty name="color" value="#FF0066"/>
    </inkml:brush>
  </inkml:definitions>
  <inkml:trace contextRef="#ctx0" brushRef="#br0">142 6 13683,'-1'-1'189,"0"0"0,0 1 0,0-1 0,0 1 0,0-1 0,-1 1 0,1 0 0,0-1 0,0 1 0,0 0 0,0 0 0,-1 0 1,1 0-1,0 0 0,0 0 0,0 0 0,0 0 0,-1 0 0,1 0 0,0 1 0,0-1 0,0 1 0,0-1 0,0 0 0,-1 2 0,0-1 4,1 0-1,0 1 1,0-1-1,0 1 0,0 0 1,0-1-1,0 1 1,1 0-1,-1-1 1,0 1-1,1 0 1,-1 0-1,1-1 1,0 1-1,0 0 1,0 2-1,-1 33 937,2 0-1,10 65 1,2 29-554,-18 40-723,5-170 114,0-1-1,0 0 1,0 0 0,0 1 0,1-1 0,-1 0 0,0 0 0,0 1-1,0-1 1,-1 0 0,1 1 0,0-1 0,0 0 0,0 0-1,0 1 1,0-1 0,0 0 0,0 0 0,0 0 0,0 1-1,-1-1 1,1 0 0,0 0 0,0 0 0,0 1 0,0-1-1,-1 0 1,1 0 0,0 0 0,0 0 0,0 1 0,-1-1-1,1 0 1,0 0 0,0 0 0,-1 0 0,1 0 0,0 0-1,0 0 1,-1 0 0,1 0 0,0 0 0,-1 0 0,-13-7-1477,-14-21-1309,27 27 2634,-43-50-246,19 17 885</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44.666"/>
    </inkml:context>
    <inkml:brush xml:id="br0">
      <inkml:brushProperty name="width" value="0.05" units="cm"/>
      <inkml:brushProperty name="height" value="0.05" units="cm"/>
      <inkml:brushProperty name="color" value="#FF0066"/>
    </inkml:brush>
  </inkml:definitions>
  <inkml:trace contextRef="#ctx0" brushRef="#br0">32 135 11803,'0'0'49,"-24"21"2298,16-8-332,8-13-1923,0 1-1,0-1 1,0 1 0,0-1-1,0 0 1,0 1 0,0-1-1,0 1 1,0-1 0,0 1 0,1-1-1,-1 1 1,0-1 0,0 0-1,0 1 1,1-1 0,-1 1-1,0-1 1,0 0 0,1 1-1,-1-1 1,0 0 0,0 1 0,1-1-1,-1 0 1,1 0 0,-1 1-1,2 0 55,0 0-1,-1-1 1,1 1-1,0-1 1,-1 1-1,1-1 1,0 0-1,-1 0 0,1 1 1,0-1-1,0 0 1,-1 0-1,1-1 1,0 1-1,-1 0 1,1-1-1,2 0 1,30-12 1305,-33 12-1349,94-47 2657,48-21-1183,-105 55-1663,1 2 0,70-13 0,-102 25-1030,-16 8-5302,-7-3 4908</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5:30.589"/>
    </inkml:context>
    <inkml:brush xml:id="br0">
      <inkml:brushProperty name="width" value="0.05" units="cm"/>
      <inkml:brushProperty name="height" value="0.05" units="cm"/>
      <inkml:brushProperty name="color" value="#FF0066"/>
    </inkml:brush>
  </inkml:definitions>
  <inkml:trace contextRef="#ctx0" brushRef="#br0">202 0 27150,'-4'10'1768,"-11"6"593,-11 3-913,-21-2-2432,-4-9-2177,-8-24 1929</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45.080"/>
    </inkml:context>
    <inkml:brush xml:id="br0">
      <inkml:brushProperty name="width" value="0.05" units="cm"/>
      <inkml:brushProperty name="height" value="0.05" units="cm"/>
      <inkml:brushProperty name="color" value="#FF0066"/>
    </inkml:brush>
  </inkml:definitions>
  <inkml:trace contextRef="#ctx0" brushRef="#br0">4 370 13003,'-3'9'1488,"3"-3"697,11-10-441,6-9 24,13-17-367,10-10-57,12-18-224,12-6-208,2 7-440,-4 7-192,-10 18-360,-15 10-384,-15 11-1224,-2 7-592,-15 11 1055</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4.988"/>
    </inkml:context>
    <inkml:brush xml:id="br0">
      <inkml:brushProperty name="width" value="0.05" units="cm"/>
      <inkml:brushProperty name="height" value="0.05" units="cm"/>
      <inkml:brushProperty name="color" value="#FF0066"/>
    </inkml:brush>
  </inkml:definitions>
  <inkml:trace contextRef="#ctx0" brushRef="#br0">519 1314 5425,'0'-11'548,"1"0"1,0 1-1,1-1 0,0 0 1,5-14-1,-6 21-368,1 1-1,-1 0 1,1 0 0,0 0 0,-1 0 0,2 0-1,-1 0 1,0 0 0,0 0 0,1 1 0,0 0-1,-1-1 1,1 1 0,0 0 0,0 0 0,0 0-1,0 1 1,0-1 0,1 1 0,4-2 0,18-2 354,-1 2 1,1 0-1,-1 2 1,38 2 0,-46 0-400,219 10 941,46 1 117,-15-17 52,358-52 0,-244-17-373,-9-29 236,-205 45-759,-149 51-316,0-2 0,0 0 1,-1-2-1,-1 1 0,0-2 0,28-26 1,-41 36-28,-1-1 1,1 1 0,-1-1 0,1 0 0,-1 0 0,0 0 0,0-1 0,0 1 0,-1 0 0,1-1 0,-1 1 0,1-1-1,-1 1 1,-1-1 0,1 0 0,0 1 0,-1-1 0,0 0 0,0 0 0,0 1 0,0-1 0,0 0 0,-1 0 0,0 1-1,0-1 1,0 1 0,0-1 0,0 1 0,-1-1 0,1 1 0,-4-5 0,-8-12 29,0 2-1,0 0 1,-2 0 0,0 2 0,-2 0-1,1 0 1,-31-20 0,-142-79 63,166 102-89,-42-23 6,-282-147-30,302 164 9,-2 2 0,0 1 0,-1 3 0,-85-12 0,-201-1-31,82 10 24,62-11 17,61 7-3,106 18-10,0 0 1,-1 2-1,1 0 0,-1 2 1,1 1-1,-23 5 1,10 1-12,0 2-1,-65 29 1,-24 20-2,2 5 0,-191 138 0,280-178 16,2 1 1,1 2-1,1 1 0,2 2 0,1 0 0,-27 42 1,39-50 3,1 0 0,2 1 0,0 1 0,1 0 1,2 1-1,1-1 0,0 2 0,2-1 0,1 1 0,-2 38 1,7-56 0,0-1 0,0 1 1,1-1-1,0 0 0,0 1 1,1-1-1,0 0 1,0 0-1,1 0 0,0 0 1,0 0-1,1-1 0,0 1 1,1-1-1,-1 0 1,1-1-1,10 11 0,-4-5 38,1-1-1,1-1 1,0 0-1,0-1 1,1 0-1,0-1 1,0 0-1,25 9 1,-15-10 109,0 0 1,0-1 0,0-2-1,50 4 1,-25-7 260,81-9 1,40-17 163,-60 5-412,61-9-22,-122 23-1232,76 0 0,-48 10 743,-8 1-190</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51.249"/>
    </inkml:context>
    <inkml:brush xml:id="br0">
      <inkml:brushProperty name="width" value="0.05" units="cm"/>
      <inkml:brushProperty name="height" value="0.05" units="cm"/>
      <inkml:brushProperty name="color" value="#FF0066"/>
    </inkml:brush>
  </inkml:definitions>
  <inkml:trace contextRef="#ctx0" brushRef="#br0">1 360 9682,'0'-2'928,"3"-1"649,1-5 79,8-1 80,8-7-111,2-6-145,2-2-208,3-5-528,0 1-223,6-1-361,1-1-64,-1-1-529,-3-4-615,-5-11-488,4-2 600</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52.016"/>
    </inkml:context>
    <inkml:brush xml:id="br0">
      <inkml:brushProperty name="width" value="0.05" units="cm"/>
      <inkml:brushProperty name="height" value="0.05" units="cm"/>
      <inkml:brushProperty name="color" value="#FF0066"/>
    </inkml:brush>
  </inkml:definitions>
  <inkml:trace contextRef="#ctx0" brushRef="#br0">94 868 9930,'6'-50'1354,"2"1"0,3 1 0,20-61 0,-16 62-851,-2 0 1,-3-1-1,7-62 1,-16 74-226,0 0 0,-7-42 0,4 60-215,-1-1-1,-1 1 1,-1 0-1,0 1 1,-16-35-1,17 45-41,0-1-1,-1 1 0,1 0 0,-1 1 1,-11-12-1,15 16-12,-1 1 1,1 0 0,0 0-1,-1 0 1,1 0-1,-1 0 1,1 0 0,-1 0-1,0 0 1,1 1-1,-1-1 1,0 0 0,1 1-1,-1 0 1,0-1-1,0 1 1,1 0 0,-1 0-1,0 0 1,0 0-1,0 0 1,1 0 0,-1 1-1,0-1 1,0 0 0,1 1-1,-1 0 1,0-1-1,1 1 1,-1 0 0,1 0-1,-3 1 1,-1 2 56,0 0 1,1 0 0,-1 0-1,1 1 1,0 0-1,0 0 1,0 0 0,0 0-1,1 0 1,-5 11-1,5-7 36,0 0-1,0 0 0,1 0 1,0 0-1,1 0 0,-1 15 1,2-3 57,1 0 0,1 0 0,2 0 0,0 0 0,11 35 0,-8-35-53,1 1 1,2-1-1,0-1 0,0 0 0,2 0 1,16 19-1,-21-29-68,1-1-1,0-1 1,0 1 0,1-2-1,0 1 1,0-1 0,1 0 0,0-1-1,0 0 1,1-1 0,0 0 0,0-1-1,18 5 1,-23-7-23,1-1 0,0 0-1,0 0 1,0-1 0,0 0-1,0 0 1,0-1 0,0 0 0,0 0-1,0 0 1,0-1 0,-1 0-1,13-6 1,-11 4-3,0-1 1,0 0-1,0-1 1,-1 0-1,0 0 0,0 0 1,0-1-1,-1 0 0,8-12 1,-5 6-4,-1-2 0,0 1 1,-1-1-1,-1 0 0,0-1 1,-1 1-1,0-1 0,-1 0 1,-1 0-1,-1-1 0,1-21 1,-4 31 3,0 14-6,2 17 96,0-22-48,-1 0-1,1 1 1,0-1 0,0 0 0,0 0 0,1 0 0,-1 0 0,1 0 0,-1 0 0,1 0 0,-1 0 0,1-1 0,0 1 0,3 1 0,-2 0 26,1-1 1,0 0 0,1 0-1,-1-1 1,0 1 0,1-1-1,4 1 1,8 1-62,-1-2 0,0 0 0,22-2 0,-31 1-137,-4 0-78,0 0 1,0 0-1,0 0 1,0-1 0,0 1-1,0-1 1,0 0-1,0 0 1,0 0-1,0 0 1,-1-1-1,1 1 1,0-1-1,-1 1 1,1-1-1,-1 0 1,1 0-1,2-3 1,6-14-935</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52.418"/>
    </inkml:context>
    <inkml:brush xml:id="br0">
      <inkml:brushProperty name="width" value="0.05" units="cm"/>
      <inkml:brushProperty name="height" value="0.05" units="cm"/>
      <inkml:brushProperty name="color" value="#FF0066"/>
    </inkml:brush>
  </inkml:definitions>
  <inkml:trace contextRef="#ctx0" brushRef="#br0">13 0 8178,'-7'2'968,"1"1"1609,11-2-2369,4 1-96,4-2-88</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52.815"/>
    </inkml:context>
    <inkml:brush xml:id="br0">
      <inkml:brushProperty name="width" value="0.05" units="cm"/>
      <inkml:brushProperty name="height" value="0.05" units="cm"/>
      <inkml:brushProperty name="color" value="#FF0066"/>
    </inkml:brush>
  </inkml:definitions>
  <inkml:trace contextRef="#ctx0" brushRef="#br0">170 2 12235,'-3'-1'341,"0"1"0,0 0 0,0-1 0,0 1 0,0 0 0,0 0 0,0 1 0,0-1 0,0 1 0,0-1 0,-3 2 0,-32 13 1177,35-14-1356,-5 3 59,0 0 0,1 0 0,0 1 0,0 0 0,0 0 0,-12 12 0,17-15-196,-1 1 1,1 0 0,0-1-1,-1 1 1,1 0 0,0 1-1,1-1 1,-1 0 0,1 0-1,-1 1 1,1-1 0,0 1 0,0-1-1,1 1 1,-1 0 0,1-1-1,-1 1 1,2 5 0,-1-7-24,1 0 0,-1-1 1,1 1-1,-1 0 1,1-1-1,0 1 1,0 0-1,0-1 1,0 1-1,0-1 0,0 0 1,1 1-1,-1-1 1,0 0-1,1 0 1,-1 1-1,1-1 0,-1 0 1,1-1-1,0 1 1,-1 0-1,1 0 1,0-1-1,-1 1 1,1-1-1,0 1 0,0-1 1,2 0-1,6 2-1,0-1 1,0-1-1,17-1 0,-26 1 0,47-7 11,-35 5-11,0 0-1,19-1 1,-28 3 6,0 0-1,0 1 0,1-1 1,-1 1-1,0 0 1,0 0-1,0 0 1,0 1-1,0 0 1,0-1-1,6 5 1,-1 1 132,0 0 0,0 0 0,-1 1 0,0 1 0,0-1 0,-1 2 0,8 13 0,-7-11 88,-1 1 0,0 0 0,-2 0 1,1 0-1,5 22 0,-10-26-193,0 0 0,0 0 1,-1 0-1,0 0 0,0 0 0,-1 0 1,-1 0-1,1 0 0,-1 0 0,-1 0 1,0-1-1,0 1 0,0-1 0,-1 0 1,-1 0-1,1 0 0,-1 0 0,-10 11 1,12-16-112,0 1 1,-1-1 0,1 0 0,-1 0 0,0 0-1,0 0 1,0-1 0,0 1 0,-5 1 0,6-3-140,0 0 0,1 0 0,-1 0 0,0-1 1,1 1-1,-1-1 0,0 1 0,0-1 0,1 0 1,-1 0-1,0 0 0,0-1 0,0 1 1,1-1-1,-1 1 0,0-1 0,-2-1 0,4 1 86,0 1 0,0-1 1,0 1-1,0-1 0,0 1 0,1-1 0,-1 0 0,0 1 0,0-1 0,0 0 0,1 0 0,-1 0 0,0-1 0,-1-15-1001</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4:53.712"/>
    </inkml:context>
    <inkml:brush xml:id="br0">
      <inkml:brushProperty name="width" value="0.05" units="cm"/>
      <inkml:brushProperty name="height" value="0.05" units="cm"/>
      <inkml:brushProperty name="color" value="#FF0066"/>
    </inkml:brush>
  </inkml:definitions>
  <inkml:trace contextRef="#ctx0" brushRef="#br0">146 534 9346,'-3'-1'642,"-1"0"0,1 0 0,-1 0 0,1 0 0,-1 1 0,1-1 0,-7 1 0,8 0-424,0 1 0,0-1 0,0 1-1,0 0 1,0 0 0,1-1 0,-1 1-1,0 0 1,0 1 0,1-1 0,-1 0-1,1 0 1,-1 1 0,1-1 0,-2 3 0,-6 6-61,0 1 0,1 0 1,0 1-1,1 0 1,0 0-1,1 0 1,1 1-1,0 0 1,0 0-1,1 1 1,1-1-1,0 1 1,0 15-1,3-25-155,0 0-1,0 1 1,1-1 0,-1 0-1,1 0 1,0 0 0,1 0 0,-1 0-1,1-1 1,-1 1 0,1 0-1,4 6 1,-5-9-1,0 0 0,0 0 1,1 1-1,-1-1 0,0 0 0,0 0 1,0 0-1,1 0 0,-1 0 0,1-1 1,-1 1-1,1 0 0,-1-1 0,1 1 1,-1-1-1,1 1 0,-1-1 0,1 0 1,0 1-1,-1-1 0,1 0 0,-1 0 1,1 0-1,0-1 0,-1 1 0,1 0 0,-1 0 1,1-1-1,0 1 0,-1-1 0,1 0 1,-1 1-1,0-1 0,1 0 0,1-1 1,-1 0 1,0 1 1,1-1 0,-1 0 0,0 0-1,0 0 1,0-1 0,0 1-1,-1 0 1,1-1 0,1-3 0,12-30 32,-6 13-13,18-42 80,-14 30 396,19-33 0,-32 66-476,1 1-1,0-1 1,0 1 0,-1-1-1,1 1 1,0-1 0,1 1-1,-1 0 1,0 0-1,0-1 1,1 1 0,-1 0-1,0 0 1,1 0-1,-1 0 1,1 0 0,-1 1-1,1-1 1,0 0-1,-1 1 1,1-1 0,0 1-1,-1 0 1,1-1-1,0 1 1,0 0 0,-1 0-1,1 0 1,0 0 0,0 0-1,-1 1 1,1-1-1,0 1 1,-1-1 0,1 1-1,0-1 1,-1 1-1,1 0 1,-1 0 0,1 0-1,2 1 1,1 2 14,-1-1 1,1 1-1,-1 0 1,1 0-1,-1 0 1,-1 1-1,1-1 1,-1 1-1,1 0 1,3 9-1,-2-2 8,0 0 0,-1 0 0,4 23 0,-8-35-45,0 0 0,0 0 0,0 0 1,0 0-1,0 0 0,0 0 0,0-1 0,0 1 1,0 0-1,0 0 0,0 0 0,1 0 0,-1 0 0,0 0 1,0 0-1,0 0 0,0 0 0,0 0 0,0 0 0,0-1 1,0 1-1,0 0 0,0 0 0,1 0 0,-1 0 1,0 0-1,0 0 0,0 0 0,0 0 0,0 0 0,0 0 1,0 0-1,1 0 0,-1 0 0,0 0 0,0 0 1,0 0-1,0 0 0,0 0 0,0 0 0,0 0 0,0 1 1,1-1-1,-1 0 0,0 0 0,0 0 0,0 0 1,0 0-1,0 0 0,0 0 0,0 0 0,0 0 0,0 0 1,0 0-1,0 0 0,0 1 0,1-1 0,-1 0 1,0 0-1,0 0 0,4-10-11,-3 9 12,8-18-111,1 0-1,0 1 0,2 1 0,15-19 1,-21 29-68,0 0 0,1 1 0,0 0 0,0 1 0,0 0 0,1 0 0,9-5 0,-10 7 111,1-1-1,-2 0 0,1-1 1,0 0-1,-1 0 0,0 0 0,0-1 1,-1 0-1,8-9 0,1-9 369,-2 0 0,19-49 0,-30 70-282,5-11 164,-6 14-181,0 0 1,0 0 0,0 0-1,0 0 1,0 1 0,0-1-1,0 0 1,0 0 0,0 0 0,0 0-1,0 0 1,0 0 0,1 0-1,-1 0 1,0 0 0,0 0-1,0 0 1,0 0 0,0 0-1,0 0 1,0 1 0,0-1 0,1 0-1,-1 0 1,0 0 0,0 0-1,0 0 1,0 0 0,0 0-1,0 0 1,0 0 0,0 0-1,1 0 1,-1-1 0,0 1 0,0 0-1,0 0 1,0 0 0,0 0-1,0 0 1,0 0 0,0 0-1,1 0 1,-1 0 0,0 0-1,0 0 1,0 0 0,0 0 0,0 0-1,0-1 1,0 1 0,0 0-1,4 27 6,6 32 9,-8-53-16,-1 1 1,2-1-1,-1 0 0,1 0 1,0 0-1,0-1 1,5 7-1,-7-11 0,-1 0 0,1 0 0,-1 0 0,1 0 0,0 0 0,-1 0-1,1-1 1,0 1 0,0 0 0,0 0 0,0-1 0,-1 1 0,1-1 0,0 1 0,0-1-1,0 1 1,0-1 0,1 1 0,-1-1 0,0 0 0,0 0 0,0 1 0,0-1 0,0 0-1,0 0 1,0 0 0,0 0 0,0 0 0,1-1 0,-1 1 0,0 0 0,0 0-1,0-1 1,0 1 0,0-1 0,0 1 0,1-1 0,0-1 5,0 0 0,0 0 0,0 0 1,0 0-1,0-1 0,-1 1 0,1 0 0,-1-1 0,0 1 1,1-1-1,-1 0 0,0 1 0,1-6 0,1-16 25,0-1-1,-2 1 0,-1-26 1,0 23-17,0-1-2,-2-1-1,-7-39 0,6 53-8,0 1 1,-2 0-1,1 0 1,-2 0-1,0 0 0,-12-18 1,18 31-4,-1 0 0,1 0 1,-1 0-1,1 0 1,-1 0-1,0 1 0,1-1 1,-1 0-1,0 0 1,0 1-1,0-1 0,0 0 1,0 1-1,1 0 1,0 0-1,0 0 0,0 0 1,0 0-1,-1 0 0,1 0 1,0 0-1,0 0 1,0 0-1,-1 0 0,1 0 1,0 0-1,0 1 1,0-1-1,0 0 0,-1 0 1,1 0-1,0 0 0,0 0 1,0 0-1,0 1 1,0-1-1,-1 0 0,1 0 1,0 0-1,0 0 0,0 0 1,0 1-1,0-1 1,0 0-1,0 0 0,0 0 1,0 1-1,0-1 1,0 0-1,0 0 0,-1 4 8,1-1 0,0 0-1,-1 0 1,2 1 0,-1-1-1,1 6 1,3 10 132,1-1 0,1-1 0,0 1 0,16 30 0,-5-18 468,36 49 0,-49-73-518,0-1-1,1 0 1,-1 0-1,1 0 0,1 0 1,-1-1-1,7 4 1,-9-6-54,0 0 1,1-1-1,-1 1 0,1-1 1,-1 0-1,1 0 1,-1 0-1,1-1 1,0 1-1,-1-1 0,1 0 1,0 0-1,-1 0 1,7-1-1,-2-1-38,0-1 1,0 1-1,0-1 0,-1 0 1,1-1-1,-1 0 0,0 0 1,0 0-1,-1-1 0,1 0 0,-1 0 1,0-1-1,6-7 0,-5 4-532,1 0-1,-2 0 0,1-1 1,-1 0-1,-1 0 0,0-1 1,-1 0-1,6-17 0,-3 1-961</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6.636"/>
    </inkml:context>
    <inkml:brush xml:id="br0">
      <inkml:brushProperty name="width" value="0.05" units="cm"/>
      <inkml:brushProperty name="height" value="0.05" units="cm"/>
      <inkml:brushProperty name="color" value="#FF0066"/>
    </inkml:brush>
  </inkml:definitions>
  <inkml:trace contextRef="#ctx0" brushRef="#br0">69 167 7274,'7'-148'8963,"-7"147"-8873,0 1 0,0-1 1,0 0-1,0 0 0,0 1 1,0-1-1,0 0 0,0 0 0,-1 1 1,1-1-1,0 0 0,0 0 1,-1 1-1,1-1 0,0 0 1,-1 1-1,1-1 0,0 1 0,-1-1 1,1 0-1,-1 1 0,1-1 1,-1 1-1,0-1 0,1 1 1,-1-1-1,0 0 0,0 1-29,0 0 0,0 1 0,0-1-1,0 0 1,1 0 0,-1 0 0,0 0 0,0 1-1,0-1 1,1 0 0,-1 1 0,0-1 0,0 1-1,1-1 1,-1 1 0,0-1 0,1 1 0,-1-1 0,1 1-1,-1 0 1,1-1 0,-1 1 0,1 0 0,-1-1-1,1 1 1,-1 1 0,-5 9 123,0 0 0,1 1 0,0 0 1,1-1-1,0 2 0,-2 16 0,1 0 307,-1 50 0,5-45-174,2 1 0,0-1-1,3 0 1,1 0 0,13 47 0,-14-67-249,1-1-1,1 0 1,0 0 0,1 0 0,0-1-1,16 20 1,-17-24-44,1-1-1,1 1 0,-1-2 1,1 1-1,0-1 1,1-1-1,-1 1 0,1-1 1,0-1-1,15 6 1,2-2-194,0-2 1,0 0-1,0-2 0,0-1 1,1-1-1,45-2 1,-63-1-464,1 0 1,-1 0-1,0-1 1,1 0-1,-1 0 0,0-1 1,0-1-1,13-6 1,1-5-715</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7.053"/>
    </inkml:context>
    <inkml:brush xml:id="br0">
      <inkml:brushProperty name="width" value="0.05" units="cm"/>
      <inkml:brushProperty name="height" value="0.05" units="cm"/>
      <inkml:brushProperty name="color" value="#FF0066"/>
    </inkml:brush>
  </inkml:definitions>
  <inkml:trace contextRef="#ctx0" brushRef="#br0">1 1 12179,'19'25'5222,"-6"-6"-4344,-2 1-1,0 0 1,-1 1-1,12 38 1,-14-36-541,0-1 0,2-1-1,0 1 1,17 24 0,-26-44-295,1 0-1,0 0 1,-1 0 0,1 0-1,0 0 1,0 0 0,0-1-1,0 1 1,1-1 0,-1 1-1,0-1 1,1 0 0,3 2-1,-5-3-16,1 0-1,-1 0 0,1 1 0,-1-1 0,1 0 1,0 0-1,-1-1 0,1 1 0,-1 0 0,1 0 1,-1-1-1,1 1 0,-1-1 0,1 1 0,-1-1 1,1 0-1,-1 0 0,0 1 0,1-1 0,-1 0 1,0 0-1,0 0 0,2-2 0,81-86 378,-66 71-530,51-52-120,-55 55-2343,13-22 1,-18 23 473,5 1 819</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7.404"/>
    </inkml:context>
    <inkml:brush xml:id="br0">
      <inkml:brushProperty name="width" value="0.05" units="cm"/>
      <inkml:brushProperty name="height" value="0.05" units="cm"/>
      <inkml:brushProperty name="color" value="#FF0066"/>
    </inkml:brush>
  </inkml:definitions>
  <inkml:trace contextRef="#ctx0" brushRef="#br0">0 1 12579,'2'0'1048,"1"6"992,2 0-143,4 9-249,2 2-192,5 5-543,2 4-233,2 2-272,2 1-152,1-3-176,0-2-24,-4-6-32,0-4-72,-6-5-464,-5-1-328,-5-3-1057,-9 0-1375</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34.608"/>
    </inkml:context>
    <inkml:brush xml:id="br0">
      <inkml:brushProperty name="width" value="0.05" units="cm"/>
      <inkml:brushProperty name="height" value="0.05" units="cm"/>
      <inkml:brushProperty name="color" value="#FF0066"/>
    </inkml:brush>
  </inkml:definitions>
  <inkml:trace contextRef="#ctx0" brushRef="#br0">2 151 10298,'0'-9'1300,"-1"7"-939,1 1 0,0-1 0,0 1 0,0-1 0,0 1 0,0-1 0,0 1 0,0-1 0,0 1 0,1 0 0,-1-1 0,0 1 0,1-1 0,0 1 0,-1 0 0,1-1 0,0 1 0,-1 0 0,1 0 0,0-1 0,0 1 0,0 0 0,0 0 0,0 0 0,2-1 0,23-20 1934,-21 17-2006,0 0 1,0 1 0,1-1-1,8-4 1,14-8 394,-20 12-518,-1 0 0,1 0 0,0 1 0,1 0 0,-1 1 1,1-1-1,0 2 0,16-4 0,-24 6-155,1 0 1,-1 0 0,0 0 0,1 0-1,-1 0 1,1 1 0,-1-1 0,0 0-1,0 1 1,1-1 0,-1 1 0,0 0-1,0-1 1,0 1 0,1 0-1,-1 0 1,0 0 0,0-1 0,0 1-1,0 0 1,-1 1 0,1-1 0,0 0-1,0 0 1,-1 0 0,1 0 0,0 1-1,-1-1 1,1 0 0,-1 0-1,0 1 1,1-1 0,-1 0 0,0 1-1,0-1 1,0 3 0,1 5 8,-1 0 0,-1 1 0,1-1 0,-3 10 0,3-18-15,-21 86 48,0-5 44,20-72-27,-1 0 0,2 0 0,-1 0 1,1 1-1,1-1 0,1 11 0,-2-21-54,0 1 1,0-1-1,1 1 1,-1-1-1,0 1 0,0-1 1,0 1-1,1-1 0,-1 1 1,0-1-1,0 1 1,1-1-1,-1 1 0,1-1 1,-1 0-1,0 1 0,1-1 1,-1 0-1,1 1 1,-1-1-1,0 0 0,1 0 1,-1 1-1,1-1 0,-1 0 1,1 0-1,-1 0 1,1 0-1,0 0 0,-1 1 1,1-1-1,-1 0 0,1 0 1,-1 0-1,1 0 1,-1-1-1,1 1 0,-1 0 1,1 0-1,-1 0 1,2-1-1,23-10 286,-21 9-278,19-13 76,0-1 1,0-1 0,37-39-1,-44 41-156,-13 12-188,1 0 1,-1-1-1,0 0 0,0 1 0,0-1 0,0 0 1,-1-1-1,4-6 0,-5 8-272,0-1 0,0 0 0,0 1 1,-1-1-1,0 0 0,1 0 0,-1 1 0,-1-1 0,1 0 1,0 0-1,-2-4 0,-2-11-1689,3 3 856</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7.793"/>
    </inkml:context>
    <inkml:brush xml:id="br0">
      <inkml:brushProperty name="width" value="0.05" units="cm"/>
      <inkml:brushProperty name="height" value="0.05" units="cm"/>
      <inkml:brushProperty name="color" value="#FF0066"/>
    </inkml:brush>
  </inkml:definitions>
  <inkml:trace contextRef="#ctx0" brushRef="#br0">0 159 13571,'3'-3'279,"-1"1"0,1-1-1,-1 1 1,1 0 0,0 0 0,0 1 0,0-1 0,0 0 0,0 1-1,5-2 1,4-2 359,2-2-115,169-73 3123,-156 71-3412,1 0 0,-1 1 1,2 2-1,52-5 1,-75 11-218,0-1 0,0 2 1,0-1-1,1 1 0,-1-1 0,0 2 1,-1-1-1,1 1 0,8 3 0,-11-4-13,0 1 0,0 0 0,-1 0 0,1 0 0,0 0-1,-1 0 1,1 1 0,-1-1 0,1 1 0,-1 0-1,0-1 1,0 1 0,-1 0 0,1 0 0,-1 0 0,1 1-1,0 3 1,1 1 9,-1 0-1,-1 1 0,0-1 1,0 0-1,0 1 0,-1-1 1,0 1-1,-1-1 0,0 1 1,0-1-1,-1 0 1,0 0-1,-5 14 0,2-11-70,0 0 0,0-1 0,-1 1-1,-1-1 1,0-1 0,0 1 0,-1-1-1,0 0 1,-9 8 0,16-17 21,0 1-111,0 0 1,0 0-1,1 0 0,-1-1 0,0 1 1,0 0-1,0-1 0,0 1 1,0-1-1,0 1 0,0-1 1,0 0-1,0 1 0,0-1 1,0 0-1,0 0 0,-2 1 1,-5-1-987</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8.186"/>
    </inkml:context>
    <inkml:brush xml:id="br0">
      <inkml:brushProperty name="width" value="0.05" units="cm"/>
      <inkml:brushProperty name="height" value="0.05" units="cm"/>
      <inkml:brushProperty name="color" value="#FF0066"/>
    </inkml:brush>
  </inkml:definitions>
  <inkml:trace contextRef="#ctx0" brushRef="#br0">1 64 12531,'1'1'4361,"6"7"-2688,-2 4-898,0-1 1,0 2-1,-1-1 0,0 1 0,3 23 0,3 11-338,-7-35-290,0 0 1,1-1-1,1 1 1,0-1-1,0 0 0,8 11 1,-11-20-104,-1 0-1,1 0 1,-1 0 0,1 0 0,0 0-1,0 0 1,0 0 0,0-1 0,0 1 0,0-1-1,0 0 1,0 1 0,1-1 0,-1 0-1,1 0 1,-1-1 0,0 1 0,1 0-1,-1-1 1,1 0 0,0 1 0,-1-1-1,1 0 1,-1 0 0,1 0 0,-1-1-1,1 1 1,-1-1 0,1 1 0,-1-1-1,1 0 1,-1 0 0,1 0 0,-1 0 0,4-3-1,19-13 170,-1-1-1,36-35 0,-58 52-209,13-13-233,-1 0-1,0-1 0,-1-1 0,12-18 0,-22 29-251,1 0 0,-1-1 0,0 1 0,-1-1-1,0 1 1,0-1 0,0 0 0,0 0 0,-1 0 0,0 0 0,0 0-1,-1 0 1,1 0 0,-1 0 0,-1 0 0,1 0 0,-3-12 0,-11-9-855</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38.573"/>
    </inkml:context>
    <inkml:brush xml:id="br0">
      <inkml:brushProperty name="width" value="0.05" units="cm"/>
      <inkml:brushProperty name="height" value="0.05" units="cm"/>
      <inkml:brushProperty name="color" value="#FF0066"/>
    </inkml:brush>
  </inkml:definitions>
  <inkml:trace contextRef="#ctx0" brushRef="#br0">1 2 11883,'21'-1'1354,"1"0"1,-1 2 0,1 1 0,-1 0-1,0 1 1,25 8 0,-33-7-920,0 1-1,-1 0 1,1 1 0,-1 0-1,0 1 1,-1 1-1,0 0 1,0 0 0,0 1-1,16 18 1,-15-12-317,-1 0 0,0 1 0,-1 0 0,-1 1 0,0 0 0,-1 0 0,-1 1 0,-1 0 0,0 0 0,-2 1-1,0-1 1,-1 1 0,0 0 0,-2 0 0,0 0 0,-2 1 0,0-1 0,-1 0 0,-8 34 0,-5 3-1160,-33 75 0,30-82 193</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7.868"/>
    </inkml:context>
    <inkml:brush xml:id="br0">
      <inkml:brushProperty name="width" value="0.05" units="cm"/>
      <inkml:brushProperty name="height" value="0.05" units="cm"/>
      <inkml:brushProperty name="color" value="#FF0066"/>
    </inkml:brush>
  </inkml:definitions>
  <inkml:trace contextRef="#ctx0" brushRef="#br0">11 3372 6529,'-1'0'158,"1"0"-1,0 1 1,-1-1-1,1 0 1,0 0-1,-1 0 1,1 0-1,0 0 1,-1 0-1,1 0 1,-1 0 0,1 0-1,0 0 1,-1 0-1,1 0 1,-1 0-1,1 0 1,0 0-1,-1 0 1,1 0-1,-1 0 1,1 0-1,0-1 1,-1 1-1,1 0 1,-1-1-1,6-8 3041,0 2-3595,5-9 814,-2 3-146,0 0 0,-1 0-1,8-18 1,-11 19-116,68-169 1610,-50 131-1216,48-75 0,1 16 121,113-192 626,-74 101-790,25-50-235,-81 148-234,3 3-1,101-130 1,94-110 60,-229 306-65,238-294 1048,-184 236-900,-13 15 161,120-107 0,-71 86 302,85-78 138,-95 67-403,-20 19-73,-70 77-254,0 1 0,0 1 0,2 0 1,-1 0-1,23-9 0,-7 2-491,-29 16-16,-2 2 140,1 0 0,-1-1 1,0 1-1,1-1 1,-1 0-1,0 1 1,0-1-1,1 0 1,-1 1-1,0-1 1,0 0-1,0 0 1,0 0-1,1 1 0,-1-1 1,0 0-1,-1-1 1,-9 0 668,4-6 795</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8.406"/>
    </inkml:context>
    <inkml:brush xml:id="br0">
      <inkml:brushProperty name="width" value="0.05" units="cm"/>
      <inkml:brushProperty name="height" value="0.05" units="cm"/>
      <inkml:brushProperty name="color" value="#FF0066"/>
    </inkml:brush>
  </inkml:definitions>
  <inkml:trace contextRef="#ctx0" brushRef="#br0">15 76 9330,'-11'6'2679,"8"-5"-484,7-6-584,7-5-693,1 0 0,1 1-1,0 0 1,0 1-1,26-11 1,-33 16-813,0 1-1,-1 0 1,1 1-1,1-1 1,-1 1-1,0 1 1,0-1-1,0 1 1,1 0-1,-1 0 1,0 1-1,0 0 1,0 0-1,0 0 1,0 1-1,0 0 1,8 3-1,-8-2-61,0 0-1,-1 1 0,1-1 0,-1 1 0,0 0 1,0 1-1,0-1 0,0 1 0,-1 0 1,0 0-1,0 1 0,-1-1 0,1 1 1,-1-1-1,0 1 0,0 0 0,-1 1 1,0-1-1,0 0 0,-1 1 0,1-1 0,0 11 1,-2-2-29,0-1 0,0 1 0,-2-1 0,0 0 0,0 1 0,-1-1 0,-1 0 0,0 0 0,-9 17 1,10-19 16,2-10-192,1 0 0,-1 0 0,1-1 0,-1 1 1,0 0-1,1-1 0,-1 1 0,-2 2 0,3-4-107,-1 0-1,1 0 0,0-1 1,-1 1-1,1 0 0,-1 0 1,1-1-1,0 1 0,-1 0 1,1-1-1,0 1 0,0 0 1,-1-1-1,1 1 0,0 0 1,0-1-1,0 1 0,-1-1 1,1 1-1,0-1 0,0 0 1,-3-9 240,-4-8 72</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8.793"/>
    </inkml:context>
    <inkml:brush xml:id="br0">
      <inkml:brushProperty name="width" value="0.05" units="cm"/>
      <inkml:brushProperty name="height" value="0.05" units="cm"/>
      <inkml:brushProperty name="color" value="#FF0066"/>
    </inkml:brush>
  </inkml:definitions>
  <inkml:trace contextRef="#ctx0" brushRef="#br0">1 1 12979,'0'1'1200,"1"10"792,4 5-207,6 8-321,4 4-176,2 6-279,2 2-161,-3 2-304,3 0-200,-5-1-144,0-4-296,-1-6-1568,1-5-1313,-10-28 1433</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9.797"/>
    </inkml:context>
    <inkml:brush xml:id="br0">
      <inkml:brushProperty name="width" value="0.05" units="cm"/>
      <inkml:brushProperty name="height" value="0.05" units="cm"/>
      <inkml:brushProperty name="color" value="#FF0066"/>
    </inkml:brush>
  </inkml:definitions>
  <inkml:trace contextRef="#ctx0" brushRef="#br0">126 116 13083,'15'-91'3578,"-15"90"-3525,0 0 1,1 0 0,-1 0-1,0 0 1,0 0-1,0 0 1,0 0 0,0 0-1,0-1 1,0 1-1,-1 0 1,1 0 0,0 0-1,0 0 1,-1 0-1,1 0 1,-1 0 0,1 0-1,-1 1 1,1-1-1,-1 0 1,-1-1 0,1 1-28,0 1 1,0 0 0,0 0-1,0 0 1,0 0 0,1 0 0,-1 0-1,0 1 1,0-1 0,0 0-1,0 0 1,0 1 0,0-1-1,1 0 1,-1 1 0,0-1 0,0 1-1,0-1 1,1 1 0,-1-1-1,0 1 1,1 0 0,-1-1 0,0 1-1,1 0 1,-1 0 0,0 0-1,-8 12 176,0 1-1,0 0 0,1 0 1,1 1-1,0 0 0,-5 21 1,3-15 51,3-5-60,-3 7 211,0 1 1,-6 33-1,14-54-368,0 0-1,1 0 1,0 0 0,0 0-1,0 0 1,0 0 0,0 0 0,1 0-1,-1 0 1,1 0 0,0 0-1,0 0 1,0-1 0,0 1 0,0 0-1,1-1 1,1 4 0,0-3-10,0 0-1,-1 0 1,1-1 0,0 1 0,0-1 0,1 0 0,-1 0 0,0 0-1,1 0 1,-1-1 0,7 3 0,4-1-3,0 0 0,0-1 0,0 0 0,0-1 0,0-1 0,16-1 0,-15 0-87,-1 0 1,1-2-1,0 1 0,-1-2 1,1 0-1,-1-1 1,0 0-1,22-12 1,-28 12-297,-1 0 0,1 0-1,-2-1 1,1 0 0,0 0 0,-1 0 0,0-1-1,-1 0 1,1 0 0,-2 0 0,1-1 0,-1 0 0,0 1-1,0-2 1,-1 1 0,3-9 0,5-28-1062</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0.489"/>
    </inkml:context>
    <inkml:brush xml:id="br0">
      <inkml:brushProperty name="width" value="0.05" units="cm"/>
      <inkml:brushProperty name="height" value="0.05" units="cm"/>
      <inkml:brushProperty name="color" value="#FF0066"/>
    </inkml:brush>
  </inkml:definitions>
  <inkml:trace contextRef="#ctx0" brushRef="#br0">45 35 12067,'-7'-9'503,"5"7"-175,1 0 0,-1-1 0,0 1 0,0 0 1,0 0-1,0 0 0,0 0 0,-1 0 0,1 1 0,-1-1 0,-4-2 1,7 4-269,0 0 0,0 1 0,-1-1 1,1 0-1,0 0 0,-1 0 1,1 0-1,0 0 0,0 0 0,0 0 1,-1 1-1,1-1 0,0 0 0,0 0 1,0 0-1,-1 1 0,1-1 1,0 0-1,0 0 0,0 0 0,0 1 1,-1-1-1,1 0 0,0 0 1,0 1-1,0-1 0,0 0 0,0 1 1,0-1-1,0 1 0,-2 10 850,2-10-853,0 16 664,0 0 0,1 0 0,0 0 0,9 34 1,26 68 650,-19-65-982,5 21-3,-7-21-182,2-2 0,33 71 0,-48-119-202,0-1 0,0 0-1,0 0 1,0 0 0,0 0-1,3 3 1,-4-6-2,0 1 0,-1 0 0,1-1 0,0 1 0,-1-1 0,1 1 0,0-1 0,0 0-1,0 1 1,0-1 0,-1 0 0,1 0 0,0 1 0,0-1 0,0 0 0,0 0 0,0 0 0,0 0 0,0 0 0,-1 0 0,1 0 0,0 0 0,0-1-1,0 1 1,0 0 0,0 0 0,0-1 0,-1 1 0,1-1 0,0 1 0,0 0 0,0-2 0,4-1 5,-2-1 1,1 1 0,0-1-1,-1 0 1,1-1-1,-1 1 1,0-1 0,-1 1-1,3-6 1,19-48 24,-22 51-31,27-90-22,-20 59-56,17-40 1,-23 72 67,-2 3 6,0 0 0,0 0-1,0 0 1,1 1 0,-1-1 0,1 0 0,0 1 0,-1-1-1,1 1 1,0-1 0,4-2 0,-5 4 3,-1 1 0,0 0 1,1 0-1,-1 0 0,0-1 1,1 1-1,-1 0 0,0 0 1,1 0-1,-1 0 0,0 0 0,1 0 1,-1 0-1,1 0 0,-1 0 1,0 0-1,1 0 0,-1 0 1,0 0-1,1 0 0,-1 0 1,0 0-1,1 0 0,-1 1 0,0-1 1,1 0-1,-1 0 0,0 0 1,1 1-1,-1-1 0,1 0 1,8 14-21,2 22-1,-10-32 23,3 8-2,-1 0 1,1 0-1,1 0 1,0 0-1,1-1 1,12 19-1,-15-27 2,0 1 0,0 0 0,1-1-1,-1 1 1,1-1 0,0 0 0,0-1-1,0 1 1,0 0 0,0-1-1,0 0 1,1 0 0,-1 0 0,1-1-1,-1 0 1,1 1 0,0-2 0,0 1-1,-1 0 1,10-1 0,-9-1 4,0 0 0,0 0 1,0 0-1,0-1 0,0 1 1,-1-1-1,1 0 0,0-1 1,-1 1-1,0-1 1,0 0-1,0 0 0,0 0 1,4-4-1,1-3 2,1 0 1,-1 0-1,-1-1 1,7-11-1,15-36 43,-22 39-39,-3 11-22,-9 19-11,1-7 20,1 0-1,0 0 1,0 0-1,1 0 0,-1 0 1,1 0-1,0 1 1,0-1-1,1 1 1,-1-1-1,1 9 1,0-10 1,0-1 1,1 1 0,0 0-1,-1-1 1,1 1 0,0 0-1,0-1 1,1 1 0,-1-1-1,0 1 1,1-1 0,0 0-1,-1 0 1,1 0 0,0 0-1,0 0 1,0 0 0,0 0-1,1-1 1,2 3 0,-2-2 2,0-1 1,0 1 0,0-1-1,0 1 1,0-1 0,0 0-1,0 0 1,0 0-1,0-1 1,1 1 0,-1-1-1,0 0 1,0 0 0,1 0-1,-1 0 1,4-1 0,-4 0 1,-1 0 1,1 0-1,-1 0 1,1 0-1,-1-1 1,1 1-1,-1-1 1,0 1-1,1-1 1,-1 0-1,0 0 1,0 0-1,-1 0 1,1 0-1,0-1 1,-1 1-1,1 0 1,-1-1-1,2-3 1,-2 3 0,0 0 0,-1-1 1,1 1-1,-1 0 0,1 0 1,-1 0-1,0-1 1,-1 1-1,1 0 0,0 0 1,-1 0-1,0 0 1,0-1-1,0 1 0,0 0 1,0 0-1,0 1 1,-1-1-1,1 0 0,-1 0 1,-4-4-1,-3-4-73,0 0-1,0 1 0,-17-15 0,12 15-544,0 0 0,-20-11 0,-13-9-2841,31 16 1310,11 1 800</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0.873"/>
    </inkml:context>
    <inkml:brush xml:id="br0">
      <inkml:brushProperty name="width" value="0.05" units="cm"/>
      <inkml:brushProperty name="height" value="0.05" units="cm"/>
      <inkml:brushProperty name="color" value="#FF0066"/>
    </inkml:brush>
  </inkml:definitions>
  <inkml:trace contextRef="#ctx0" brushRef="#br0">26 6 14355,'0'0'196,"-1"-1"-1,1 1 0,-1-1 1,1 1-1,-1 0 1,0-1-1,1 1 1,-1-1-1,0 1 1,1 0-1,-1 0 1,0-1-1,0 1 1,1 0-1,-1 0 1,0 0-1,0 0 1,-1 0-1,2 0-87,-1 0 1,1 1-1,-1-1 1,1 0-1,-1 1 1,1-1-1,0 0 1,-1 1-1,1-1 0,0 0 1,-1 1-1,1-1 1,0 1-1,-1-1 1,1 0-1,0 1 1,0-1-1,-1 1 0,1-1 1,0 2-1,-1 3 282,0 0 0,0 0 0,0 0 0,1 8-1,0-5-84,0 10 72,0 1 0,2-1 0,0 0 0,1 0 1,5 18-1,33 87 549,-23-71-580,82 215-347,-99-265 50,1 3-439,0 0 1,0-1 0,1 1-1,-1-1 1,5 7 0,-6-10 210,0-1 1,-1 1-1,1 0 0,0-1 1,0 1-1,-1-1 0,1 1 1,0-1-1,0 1 0,0-1 1,0 1-1,-1-1 1,1 0-1,0 1 0,0-1 1,0 0-1,0 0 0,0 0 1,0 0-1,0 0 0,0 0 1,0 0-1,0 0 0,0 0 1,0 0-1,0-1 1,0 1-1,0 0 0,-1-1 1,1 1-1,0-1 0,0 1 1,0-1-1,0 1 0,0-1 1,12-8-1059</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1.593"/>
    </inkml:context>
    <inkml:brush xml:id="br0">
      <inkml:brushProperty name="width" value="0.05" units="cm"/>
      <inkml:brushProperty name="height" value="0.05" units="cm"/>
      <inkml:brushProperty name="color" value="#FF0066"/>
    </inkml:brush>
  </inkml:definitions>
  <inkml:trace contextRef="#ctx0" brushRef="#br0">1 856 11875,'2'0'4663,"10"-3"-1403,3 5-2302,0-2 1,0 1-1,0-2 1,1 0-1,20-5 1,-32 5-912,0 0 1,-1 0-1,1 0 1,0-1-1,0 1 0,-1-1 1,1 0-1,-1 0 1,1 0-1,-1-1 1,0 1-1,0-1 1,0 0-1,0 0 0,-1 0 1,1 0-1,-1 0 1,0-1-1,0 1 1,0-1-1,0 1 1,0-1-1,-1 0 0,0 1 1,0-1-1,1-4 1,-1 5-42,-1 0 0,0 0 0,0-1 0,0 1 1,0 0-1,-1 0 0,1 0 0,-1 0 0,0 1 1,-1-6-1,1 7-6,1 0 0,-1 0 1,1 1-1,0-1 0,-1 0 0,1 0 1,-1 0-1,0 1 0,1-1 0,-1 0 1,1 1-1,-1-1 0,0 1 1,0-1-1,1 1 0,-1-1 0,0 1 1,0-1-1,0 1 0,0 0 0,1 0 1,-1-1-1,0 1 0,0 0 0,0 0 1,0 0-1,0 0 0,0 0 1,0 0-1,1 0 0,-1 0 0,0 0 1,0 0-1,0 1 0,0-1 0,0 0 1,0 0-1,1 1 0,-2 0 0,-2 1-2,0 1 1,0 0-1,0 0 0,1 0 0,-1 0 0,1 0 0,0 1 0,0-1 0,0 1 0,1 0 0,-1 0 0,-2 6 0,3-6-3,0-1 1,1 1-1,-1-1 1,1 1-1,0 0 1,0-1-1,1 1 0,-1 0 1,1 0-1,-1 0 1,1 0-1,1-1 0,-1 1 1,0 0-1,2 6 1,-1-8-2,0 0 0,0 0 0,0 0 0,0 0 0,1 0 1,-1-1-1,0 1 0,1 0 0,-1-1 0,1 1 0,0-1 0,-1 0 1,1 0-1,0 1 0,0-1 0,0 0 0,0 0 0,0-1 0,0 1 1,0 0-1,0-1 0,0 1 0,0-1 0,0 0 0,0 1 0,0-1 1,1 0-1,-1 0 0,3-1 0,0 1-6,0-1 0,0 0 0,0 0-1,1-1 1,-2 1 0,1-1 0,0 0 0,0-1 0,0 1 0,-1-1-1,6-4 1,-4 2 14,-1 0 0,0-1 0,0 0 0,0 0 0,0 0 0,-1-1 0,4-7 0,21-52 26,-10 19-17,-14 34-4,-4 9-5,1 0 0,-1 1 1,1 0-1,-1-1 0,1 1 0,3-5 1,-4 8-2,0-1 1,-1 1 0,1-1 0,0 0 0,-1 1 0,1 0 0,0-1 0,0 1 0,0-1 0,-1 1 0,1 0 0,0 0 0,0-1 0,0 1 0,0 0 0,-1 0 0,1 0 0,0 0 0,0 0 0,0 0 0,0 0 0,0 0 0,-1 1 0,1-1 0,0 0 0,0 0 0,0 1 0,0-1 0,-1 1-1,1-1 1,0 0 0,0 1 0,0 0 0,3 2 9,0-1 0,-1 1 0,1 0-1,-1 0 1,0 1 0,0-1-1,0 0 1,-1 1 0,1 0 0,-1 0-1,1 0 1,-1 0 0,-1 0-1,1 0 1,-1 0 0,1 1 0,-1-1-1,0 0 1,-1 1 0,1-1 0,-1 1-1,0-1 1,0 7 0,-1 1-15,-1 0-1,0-1 1,0 1 0,-1 0 0,-1-1 0,0 1 0,-9 17-1,6-18-372,6-10 60,6-3-262,19-8 452,-1-1 0,39-23-1,-50 26 175,0-1-1,-1-1 0,0 1 1,0-2-1,-1 0 0,12-16 0,-10 10 62,-1-1 1,0 0-1,-1 0 0,-1-1 0,-1 0 0,-1-1 0,0 1 0,-2-1 0,0-1 0,-1 1 0,-2-1 0,2-29 0,-18-157-78,1 1-244,14 189 171,1 15-11,1 23-7,18 220 117,-16-209-21,2 1-1,0-2 1,3 1-1,1-1 1,20 41-1,-6-19-3028,-25-53 2917,0 1 0,0-1 0,0 0 1,0 0-1,0 0 0,0 0 0,0 0 0,0 1 0,0-1 0,0 0 0,0 0 0,0 0 1,0 0-1,0 0 0,0 0 0,0 1 0,0-1 0,0 0 0,0 0 0,0 0 0,0 0 1,0 0-1,0 0 0,0 1 0,-1-1 0,1 0 0,0 0 0,0 0 0,0 0 0,0 0 1,0 0-1,0 0 0,0 0 0,-1 0 0,1 1 0,0-1 0,0 0 0,0 0 0,0 0 0,0 0 1,0 0-1,-1 0 0,1 0 0,0 0 0,0 0 0,0 0 0,-7 0-1366,-9-9-1039,-5-9 967</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35.527"/>
    </inkml:context>
    <inkml:brush xml:id="br0">
      <inkml:brushProperty name="width" value="0.05" units="cm"/>
      <inkml:brushProperty name="height" value="0.05" units="cm"/>
      <inkml:brushProperty name="color" value="#FF0066"/>
    </inkml:brush>
  </inkml:definitions>
  <inkml:trace contextRef="#ctx0" brushRef="#br0">217 1 9442,'-18'0'880,"1"0"574,0 0 1,-32 5 0,45-4-1216,-1 0 0,1 0 0,0 0 0,-1 1 0,1-1 0,0 1 0,0 0 0,0 0 0,1 1 0,-1-1 0,0 1 0,1 0 0,0 0 0,0 0 0,0 0 0,-4 5 0,3 0 64,-1 0 0,1 1-1,0-1 1,1 1 0,0 0-1,-4 17 1,-4 57 724,11-79-977,-5 60 762,3 67 0,4-92-517,2 0 0,1-1 0,12 40 0,-13-62-199,2 1 0,0-1 0,0 0 0,2-1-1,0 0 1,0 0 0,2-1 0,0 0 0,15 17 0,-15-21-41,0-1 0,0 0 1,1 0-1,0-1 0,1-1 1,-1 0-1,2 0 0,-1-1 1,1-1-1,-1 0 0,1-1 1,16 4-1,-14-6 21,-1 1 1,0-2-1,1 0 0,-1-1 1,1 0-1,-1-1 0,0-1 0,1 0 1,-1-1-1,0 0 0,0-1 1,-1-1-1,1 0 0,-1-1 1,0-1-1,0 0 0,-1 0 0,0-1 1,0-1-1,-1 0 0,0-1 1,14-15-1,-5-2 96,0 1 0,-2-2 0,0-1 0,-2 0 0,-2-1 0,-1-1 0,-1 0 0,-1 0 0,-2-1 0,7-45 0,-13 59-79,-1 0-1,-1 0 0,-1 0 0,-1 0 0,0 0 0,-7-32 0,6 40-66,-2-1-1,1 1 1,-1 0 0,-1 0 0,0 0-1,0 0 1,-1 1 0,0 0-1,-1 0 1,0 1 0,0 0 0,-13-11-1,10 11-5,-1 0 1,0 1-1,0 0 0,0 0 0,-1 2 0,1-1 0,-2 1 0,-12-3 0,8 4 13,0 1-1,-1 0 1,0 1-1,1 1 1,-26 1-1,16 3-136,-1 0 0,1 2 0,0 1 0,0 1 0,0 1 0,1 2 0,-36 18 0,51-23-182,-15 9-2901,25-13 2627,0 0-1,0 0 0,0 0 1,0 0-1,0-1 0,1 1 1,-1 1-1,0-1 0,0 0 1,1 0-1,-2 2 0,1 4-2751</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1.960"/>
    </inkml:context>
    <inkml:brush xml:id="br0">
      <inkml:brushProperty name="width" value="0.05" units="cm"/>
      <inkml:brushProperty name="height" value="0.05" units="cm"/>
      <inkml:brushProperty name="color" value="#FF0066"/>
    </inkml:brush>
  </inkml:definitions>
  <inkml:trace contextRef="#ctx0" brushRef="#br0">5 115 15075,'-5'6'3945,"13"-6"-2017,13-9-975,9-5-193,5-4-240,3-1-56,-3 3-208,0 0-312,-2 5-752,-3 0-680,-3 5-1049,-3 7 1225</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2.859"/>
    </inkml:context>
    <inkml:brush xml:id="br0">
      <inkml:brushProperty name="width" value="0.05" units="cm"/>
      <inkml:brushProperty name="height" value="0.05" units="cm"/>
      <inkml:brushProperty name="color" value="#FF0066"/>
    </inkml:brush>
  </inkml:definitions>
  <inkml:trace contextRef="#ctx0" brushRef="#br0">61 940 11803,'0'-1'313,"-1"1"1,1-1-1,0 1 1,-1-1 0,1 1-1,0-1 1,0 1 0,-1-1-1,1 0 1,0 1-1,0-1 1,0 1 0,0-1-1,-1 0 1,1 1 0,0-1-1,0 0 1,0 1 0,0-1-1,1 1 1,-1-2-1,2-17 1741,-1 14-1343,0 0-622,-1-1-1,0 1 1,-1 0 0,1-1-1,-1 1 1,0 0-1,-1 0 1,1 0 0,-1 0-1,0 0 1,0 0-1,0 0 1,-6-8 0,8 13-89,-1-1 0,1 0 0,0 1 0,-1-1 0,1 0 0,-1 1 0,1-1 0,-1 1 0,0-1 1,1 1-1,-1-1 0,0 1 0,1-1 0,-1 1 0,0 0 0,1-1 0,-1 1 0,0 0 1,0-1-1,1 1 0,-2 0 0,1 0 0,0 0 0,1 0 0,-1 1 0,0-1 1,1 0-1,-1 0 0,0 1 0,1-1 0,-1 1 0,1-1 0,-1 0 1,0 1-1,1-1 0,-1 1 0,1-1 0,-1 1 0,1-1 1,-1 2-1,-1 1 3,0 0 0,1 0 0,-1 0 1,1 0-1,0 1 0,0-1 1,0 0-1,0 6 0,0-6 35,1 1 1,0-1-1,0 0 0,0 1 0,1-1 1,-1 0-1,1 1 0,-1-1 0,1 0 1,0 0-1,1 0 0,-1 0 0,0 0 1,1 0-1,3 4 0,-4-5 29,1 0 0,0 0-1,-1-1 1,1 1 0,0-1 0,0 0 0,0 1 0,0-1-1,1 0 1,-1 0 0,0 0 0,0-1 0,1 1-1,-1 0 1,0-1 0,1 0 0,-1 1 0,1-1-1,-1 0 1,0 0 0,1 0 0,2-1 0,3-1 28,-1 1 1,0-1-1,1 0 1,-1-1-1,0 0 1,0 0-1,0-1 1,-1 0-1,1 0 1,-1 0-1,6-6 1,8-8 98,31-37 0,-26 27-89,-8 7-70,-13 15-23,0 1 1,1-1-1,0 1 1,0 0-1,0 1 1,8-7-1,-12 11-6,-1 0-1,1-1 0,-1 1 0,1 0 1,-1 0-1,1 0 0,-1 0 0,1 0 1,-1 0-1,1 0 0,-1 0 0,1 0 1,-1 0-1,1 0 0,-1 0 0,1 1 1,-1-1-1,1 0 0,-1 0 0,1 0 1,-1 1-1,1-1 0,-1 0 0,1 1 1,-1-1-1,0 0 0,1 1 0,-1-1 1,0 0-1,1 1 0,-1 0 0,12 17 143,-8-11-76,-2-4-42,0-1 0,0 0 0,-1 0 0,2 0 0,-1 0 0,0 0 0,0 0 0,0-1 0,1 1 0,-1-1 0,1 0 0,-1 1 0,1-1 0,0 0 0,0-1 0,-1 1 0,1 0 0,0-1 0,0 1 0,0-1 0,-1 0 0,1 0 0,0 0 0,0-1 0,0 1 0,0 0 0,-1-1 0,1 0 0,0 0 0,4-2 0,5-2 97,-1-1 0,1 0 1,-1-1-1,0-1 0,12-10 0,57-51 534,-68 58-523,-2-1 0,1 0 1,-2 0-1,15-23 0,-16 23-69,-8 16-43,-9 24-30,7-21 5,0-3-1,-5 17 13,-6 29 0,12-44-10,0 0 1,0 1-1,1-1 1,0 0 0,0 1-1,0-1 1,1 0-1,0 1 1,3 8-1,-4-14-10,0 0 0,0 0 0,1-1 0,-1 1 0,0 0 0,1 0-1,-1 0 1,1 0 0,-1-1 0,1 1 0,0 0 0,-1-1 0,1 1-1,0 0 1,-1-1 0,1 1 0,0-1 0,0 1 0,-1-1 0,1 1-1,0-1 1,0 1 0,0-1 0,0 0 0,0 0 0,0 1 0,-1-1-1,1 0 1,0 0 0,0 0 0,0 0 0,0 0 0,0 0-1,0 0 1,0-1 0,0 1 0,0 0 0,0 0 0,-1-1 0,1 1-1,0 0 1,0-1 0,1 0 0,1-1-13,-1 1 0,0-1 0,1 1 0,-1-1-1,0 0 1,0 0 0,0 0 0,0 0 0,0 0 0,0-1 0,0 1 0,-1 0-1,2-5 1,0-4-98,-1-1 1,0 1-1,-1-1 0,0 1 0,-1-1 0,-3-20 0,2 4-228,1 19 227,-1 4 20,1-1 0,0 1 0,0 0 0,2-10 0,-2 13 88,1 1 1,-1 0-1,1 0 0,-1-1 1,1 1-1,-1 0 0,1 0 1,0-1-1,0 1 0,-1 0 1,1 0-1,0 0 0,0 0 0,0 0 1,0 0-1,0 1 0,1-1 1,-1 0-1,0 0 0,0 1 1,0-1-1,1 1 0,-1-1 1,2 1-1,26-7-64,-18 5 71,0-1 1,-1 0-1,1 0 1,-1-1-1,0 0 0,11-6 1,-13 5 7,0-1-1,-1 0 1,1 0 0,-1-1-1,0 0 1,0 0 0,-1 0 0,0-1-1,-1 0 1,1 0 0,-2-1-1,5-9 1,-4 7 4,-2 0-1,1-1 1,-2 1 0,1-1 0,-2 0-1,1 1 1,-2-1 0,1 0 0,-3-20-1,-6-20 13,7 47-21,0 1 0,0-1 0,-1 1-1,1-1 1,-1 1 0,0 0 0,0 0 0,-5-7 0,7 11 0,-1 0 0,1 0 0,0-1 0,0 1 1,0 0-1,0 0 0,0 0 0,0 0 0,0 0 1,0 0-1,0 0 0,0-1 0,-1 1 0,1 0 1,0 0-1,0 0 0,0 0 0,0 0 1,0 0-1,0 0 0,-1 0 0,1 0 0,0 0 1,0 0-1,0 0 0,0 0 0,0 0 0,-1 0 1,1 0-1,0 0 0,0 0 0,0 0 0,0 0 1,0 0-1,-1 0 0,1 0 0,0 0 0,0 0 1,0 0-1,0 0 0,0 0 0,-1 0 0,1 0 1,0 0-1,0 1 0,0-1 0,0 0 1,0 0-1,0 0 0,0 0 0,-3 9-25,1 8 20,2-1 0,0 1-1,1 0 1,0 0 0,7 26 0,-6-26 18,1-4 62,-1 1 0,2-1 0,0 0 1,0 0-1,12 22 0,-12-28 21,1 0-1,-1 0 1,2 0-1,-1 0 0,1-1 1,0 0-1,0 0 1,0 0-1,1-1 0,11 7 1,-7-6 5,-1-2 1,1 1-1,0-1 1,0-1 0,0 0-1,0 0 1,1-1-1,-1-1 1,1 0-1,-1 0 1,1-1-1,-1-1 1,1 0-1,-1-1 1,1 0 0,-1 0-1,17-7 1,-10 3-14,-1-1 1,0-1 0,0 0 0,-1-1-1,0-1 1,-1-1 0,0 0 0,0-1 0,-2-1-1,15-16 1,-20 21-106,-2-1-1,1 0 1,-2 0-1,1 0 1,-1-1 0,0 0-1,-1 0 1,6-21-1,-7 18-372,-1-1 0,0 0 0,-1 1 0,-1-1 0,0 0 0,-4-22 0,-12-65-5452,8 46 3922</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8.947"/>
    </inkml:context>
    <inkml:brush xml:id="br0">
      <inkml:brushProperty name="width" value="0.05" units="cm"/>
      <inkml:brushProperty name="height" value="0.05" units="cm"/>
      <inkml:brushProperty name="color" value="#FF0066"/>
    </inkml:brush>
  </inkml:definitions>
  <inkml:trace contextRef="#ctx0" brushRef="#br0">0 0 11931,'4'8'4928,"47"97"391,-44-80-5213,-1 0-1,-1 0 1,-1 1-1,-1-1 1,-1 1 0,-1 0-1,-2 0 1,-1-1-1,0 1 1,-2-1-1,-12 44 1,12-59-73,8-22 6,0 2-29,0 0-1,1 0 1,0 1-1,1-1 1,8-10 0,-11 15-11,1 1 0,1 0 1,-1-1-1,1 1 0,-1 1 0,1-1 1,0 1-1,1 0 0,-1 0 1,1 0-1,6-2 0,82-21 3,-19 5 3,-41 11-6,-10 4-12,-1-1-1,25-13 1,-45 19-39,0-1 1,0 0-1,-1 0 1,1 0-1,0 0 0,-1-1 1,0 1-1,0-1 1,1 1-1,-2-1 1,1 0-1,0 0 1,0 0-1,-1 0 1,0 0-1,1 0 1,0-5-1,5-11-678,-6 18 691,0-1 0,0 1 1,0 0-1,0 0 0,0 0 0,0 0 0,0 0 0,0 0 1,0 0-1,1 0 0,-1 0 0,0 0 0,1 1 0,-1-1 1,0 0-1,1 1 0,-1-1 0,3 1 0,31-5 60,-16 3-44,-10 0 25,21-3-3,-29 5 0,0 0 1,-1 0 0,1 0-1,0 0 1,0 0 0,0 0-1,0 0 1,-1 0 0,1 0-1,0 0 1,0 0 0,0 1 0,-1-1-1,1 0 1,0 1 0,0-1-1,-1 1 1,1-1 0,0 0-1,-1 1 1,1 0 0,0-1-1,-1 1 1,1-1 0,-1 1 0,1 0-1,0 1 1,3 16-68,5 13-816,-8-29 728,-1-1 0,1 0 0,0 1 1,0-1-1,-1 0 0,1 1 0,0-1 1,0 0-1,0 0 0,0 0 1,1 0-1,-1 0 0,0 0 0,0 0 1,1 0-1,-1 0 0,2 0 0,9 1-682</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9.284"/>
    </inkml:context>
    <inkml:brush xml:id="br0">
      <inkml:brushProperty name="width" value="0.05" units="cm"/>
      <inkml:brushProperty name="height" value="0.05" units="cm"/>
      <inkml:brushProperty name="color" value="#FF0066"/>
    </inkml:brush>
  </inkml:definitions>
  <inkml:trace contextRef="#ctx0" brushRef="#br0">8 0 13115,'-5'7'600,"2"2"64,8-1-592,6 0-528,8-2 232</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59.672"/>
    </inkml:context>
    <inkml:brush xml:id="br0">
      <inkml:brushProperty name="width" value="0.05" units="cm"/>
      <inkml:brushProperty name="height" value="0.05" units="cm"/>
      <inkml:brushProperty name="color" value="#FF0066"/>
    </inkml:brush>
  </inkml:definitions>
  <inkml:trace contextRef="#ctx0" brushRef="#br0">1 240 13955,'50'112'7189,"-24"-56"-6219,-24-53-953,-1 1 1,1-1-1,-1 0 0,0 1 1,0-1-1,-1 1 0,1 5 1,-9-28-54,-3-22-96,2 0 0,2 0 0,-4-80 0,11 109 120,0 1 1,1-1 0,0 1 0,0-1 0,2 1-1,-1 0 1,8-17 0,-9 23 34,1 1 0,0 0 0,0 0 0,0 0 0,1 0 1,0 0-1,-1 1 0,1-1 0,1 1 0,-1 0 0,0 0 0,1 0 0,-1 0 0,1 1 1,0-1-1,0 1 0,0 0 0,0 0 0,1 0 0,-1 1 0,7-2 0,-9 2 18,0 1-1,0-1 1,0 1-1,1 0 1,-1 0-1,0 0 1,0 0-1,0 0 1,0 1-1,0-1 1,0 1-1,0-1 1,0 1-1,0 0 1,3 1-1,-3-1 3,-1 0 0,0 0 0,0 0 0,0 0 0,0 0 0,0 0 0,0 1 0,0-1 0,0 0 0,-1 0 1,1 1-1,0-1 0,-1 1 0,1-1 0,-1 1 0,0-1 0,1 2 0,-1 2 34,1 0 0,-1 0 0,-1 0 0,1 0-1,-1 0 1,0 0 0,0 0 0,0 0 0,-1 0 0,1-1 0,-5 9 0,-6 7 22,-1-1 0,-24 29 0,9-12-1647,28-36 1467,0 0-1,0 1 1,-1-1-1,1 0 1,0 0-1,0 0 1,0 1-1,0-1 1,0 0-1,0 0 1,0 0-1,-1 0 1,1 1-1,0-1 1,0 0-1,0 0 1,-1 0-1,1 0 1,0 0-1,0 0 1,0 0-1,-1 1 1,1-1-1,0 0 0,0 0 1,0 0-1,-1 0 1,1 0-1,0 0 1,0 0-1,-1 0 1,1 0-1,0 0 1,0 0-1,0 0 1,-1 0-1,1 0 1,0-1-1,6-4-1833</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0.070"/>
    </inkml:context>
    <inkml:brush xml:id="br0">
      <inkml:brushProperty name="width" value="0.05" units="cm"/>
      <inkml:brushProperty name="height" value="0.05" units="cm"/>
      <inkml:brushProperty name="color" value="#FF0066"/>
    </inkml:brush>
  </inkml:definitions>
  <inkml:trace contextRef="#ctx0" brushRef="#br0">13 238 12619,'5'7'2048,"0"1"1681,1 3-1537,2 3-703,1 0-697,3 4-296,-1-4-432,0-1-392,-2-7-1056,4-4-601,-4-13 889</inkml:trace>
  <inkml:trace contextRef="#ctx0" brushRef="#br0" timeOffset="1">1 1 12411,'9'1'376,"4"1"-384,6 1-2641,1 3 1729</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0.437"/>
    </inkml:context>
    <inkml:brush xml:id="br0">
      <inkml:brushProperty name="width" value="0.05" units="cm"/>
      <inkml:brushProperty name="height" value="0.05" units="cm"/>
      <inkml:brushProperty name="color" value="#FF0066"/>
    </inkml:brush>
  </inkml:definitions>
  <inkml:trace contextRef="#ctx0" brushRef="#br0">75 195 13771,'-9'12'522,"0"0"0,1 1 1,1 0-1,0 0 0,1 1 0,0 0 1,1 0-1,0 0 0,-3 22 0,6-31-476,1 1-1,0-1 0,1 0 1,-1 1-1,1-1 0,0 0 1,2 9-1,-2-12-37,0-1-1,1 1 1,-1-1 0,1 1 0,-1 0-1,1-1 1,0 1 0,0-1 0,0 1-1,0-1 1,0 0 0,0 1-1,0-1 1,0 0 0,1 0 0,-1 0-1,0 0 1,1 0 0,-1 0 0,1 0-1,-1 0 1,1 0 0,-1-1 0,1 1-1,0-1 1,-1 1 0,1-1-1,1 1 1,2-1-7,-1 0-1,0 0 1,0 0 0,1-1-1,-1 0 1,0 1 0,0-1-1,0-1 1,0 1 0,0-1-1,0 1 1,0-1 0,0 0-1,-1 0 1,1-1 0,-1 1-1,1-1 1,-1 0 0,4-4-1,3-3-2,-1-1 0,0 0 0,0 0 0,10-20 0,-6 7 13,-1 0-1,-1 0 1,14-46 0,-22 59 9,0 1-1,-1-1 0,0 0 1,-1-1-1,0 1 1,-1 0-1,0 0 0,-1 0 1,0-1-1,0 1 1,-6-15-1,7 23 18,-1 0 0,0 0 1,-1 1-1,1-1 0,0 1 0,-1-1 1,0 1-1,1-1 0,-1 1 1,0 0-1,-3-2 0,5 3-14,-1 1 0,0-1 0,0 1 0,0-1 0,0 1 0,1 0-1,-1-1 1,0 1 0,0 0 0,0 0 0,0 0 0,0 0 0,0 0 0,0 0 0,1 0 0,-1 0 0,0 0 0,0 0 0,0 0-1,0 0 1,0 1 0,0-1 0,0 0 0,1 1 0,-1-1 0,0 1 0,0-1 0,1 1 0,-1-1 0,0 1 0,0-1-1,1 1 1,-1 0 0,1-1 0,-2 2 0,-2 3 68,0 1 1,0 0-1,0 0 0,1 0 0,-1 0 0,1 0 1,1 1-1,-1-1 0,1 1 0,-1 8 0,0-2-40,1 0 1,1 1-1,0-1 0,1 20 0,2-19-99,0 0 0,0 1-1,2-1 1,-1 0 0,2 0 0,0-1 0,10 20-1,-3-12-797,1 0 0,0-1-1,27 30 1,-8-16-385</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0.838"/>
    </inkml:context>
    <inkml:brush xml:id="br0">
      <inkml:brushProperty name="width" value="0.05" units="cm"/>
      <inkml:brushProperty name="height" value="0.05" units="cm"/>
      <inkml:brushProperty name="color" value="#FF0066"/>
    </inkml:brush>
  </inkml:definitions>
  <inkml:trace contextRef="#ctx0" brushRef="#br0">0 1 14267,'5'13'1272,"4"12"921,6 11-1,2 15-527,4 3-193,-1 0-568,2-4-232,-1-8-408,-4-6-136,-1-7-88,-3-2-16,-7-7-216,-1-1-296,-5-8-704,-5-3-480,-6-8-809,-5-8 4898,-6-4-2177</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1.237"/>
    </inkml:context>
    <inkml:brush xml:id="br0">
      <inkml:brushProperty name="width" value="0.05" units="cm"/>
      <inkml:brushProperty name="height" value="0.05" units="cm"/>
      <inkml:brushProperty name="color" value="#FF0066"/>
    </inkml:brush>
  </inkml:definitions>
  <inkml:trace contextRef="#ctx0" brushRef="#br0">0 96 12915,'38'-32'1056,"2"5"1016,1 8-247,2 8-241,-3 4-288,-10 7-679,-5 4-161,-14 7-232,-5 3-48,-12 8-80,-5 5-24,-14 6-32,-5 1-32,-4-6-248,3-2-272,5-12-825,4-8-375,13-9 848</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1.859"/>
    </inkml:context>
    <inkml:brush xml:id="br0">
      <inkml:brushProperty name="width" value="0.05" units="cm"/>
      <inkml:brushProperty name="height" value="0.05" units="cm"/>
      <inkml:brushProperty name="color" value="#FF0066"/>
    </inkml:brush>
  </inkml:definitions>
  <inkml:trace contextRef="#ctx0" brushRef="#br0">170 618 13899,'-7'-1'682,"-1"1"1,1-1-1,0 1 1,0 1-1,-1-1 0,1 1 1,0 1-1,0-1 1,-7 4-1,8-3-572,0 0-1,1 1 0,-1-1 1,1 2-1,0-1 0,0 0 1,0 1-1,0 0 0,1 0 1,-1 1-1,1-1 0,0 1 1,1 0-1,-1 0 0,1 0 1,0 0-1,-3 8 1,5-11-103,0 0 0,0 1 1,0-1-1,0 1 1,1-1-1,-1 1 1,1 0-1,0-1 1,0 1-1,0-1 1,0 1-1,0 0 1,1-1-1,-1 1 1,2 3-1,-2-5-5,1 0-1,0 1 0,-1-1 1,1 0-1,0 0 1,0 0-1,0 1 1,0-1-1,0 0 1,0 0-1,1 0 0,-1-1 1,0 1-1,0 0 1,1 0-1,-1-1 1,0 1-1,1-1 1,-1 1-1,1-1 0,-1 1 1,1-1-1,-1 0 1,1 0-1,-1 0 1,1 0-1,1 0 1,2-1-34,0 1 1,1-1 0,-1-1 0,0 1 0,0-1 0,0 0 0,0 0 0,0-1 0,0 1 0,-1-1 0,1 0 0,-1 0 0,0 0 0,0-1 0,6-6-1,4-6-292,0 0 0,17-27 0,-27 37 231,-2 4 55,-1 0-1,0 0 1,0 0-1,1 1 1,-1-1-1,0-1 1,0 1-1,-1 0 1,1 0-1,0 0 1,0-4-1,-2 7 35,0-1-1,0 1 0,0-1 1,0 1-1,0 0 0,0-1 1,0 1-1,0 0 1,0 0-1,-1 1 0,2-1 20,-1 0-1,0 0 1,1 1-1,-1-1 0,1 0 1,-1 0-1,1 1 1,0-1-1,-1 0 0,1 1 1,0-1-1,0 0 1,0 0-1,0 1 0,0-1 1,0 0-1,1 1 1,-1-1-1,0 0 0,1 1 1,-1-1-1,0 0 1,1 0-1,0 0 0,-1 1 1,1-1-1,0 0 1,0 0-1,-1 0 1,1 0-1,0 0 0,0 0 1,0 0-1,1 0 0,1 1 11,-1-1-1,0 1 0,0-1 0,0 0 1,1 0-1,-1 0 0,1 0 0,-1 0 1,1 0-1,-1-1 0,1 1 0,-1-1 1,1 0-1,0 1 0,-1-1 0,6-1 1,-3-1-12,1 1 1,-1-2-1,1 1 1,-1 0-1,0-1 1,0 0 0,0 0-1,0-1 1,8-7-1,4-5-16,17-22 0,-17 19 3,-8 8 0,4-4-7,1 1 0,15-14 1,-24 25 8,-1-1 0,0 1 1,1 0-1,0 1 0,0-1 0,0 1 1,0 0-1,0 0 0,0 0 1,0 1-1,1 0 0,7-1 0,22 1 35,-13 0-21,40-5 1,-55 5-18,0-1 1,0 0 0,0 0 0,0 0-1,-1-1 1,1 0 0,-1 0 0,0-1-1,11-8 1,-8 4-12,-1 0 1,0 0-1,0-1 0,-1 0 0,0 0 1,-1-1-1,0 0 0,5-10 0,-4 4 0,-1-1-1,-1 1 1,0-1-1,4-29 1,-5 19-1,0-40-1,-4 54 6,-1-1-1,0 0 1,-1 1-1,-7-26 1,7 34 3,1 0 1,-2 0-1,1 1 1,-4-7-1,6 11 6,-1-1-1,1 0 1,-1 0-1,1 0 1,-1 0-1,1 1 1,-1-1-1,0 0 1,0 0-1,1 1 1,-1-1-1,0 1 1,0-1-1,0 1 1,1-1-1,-1 1 1,0-1-1,0 1 1,0 0-1,0-1 1,0 1-1,0 0 1,0 0-1,0 0 0,0 0 1,0 0-1,0 0 1,0 0-1,0 0 1,0 0-1,-1 1 1,0 0 14,0 0 0,0 0 0,1 0 0,-1 1 0,1-1 0,-1 0 0,1 1 1,-1 0-1,1-1 0,0 1 0,-1 0 0,1 0 0,0-1 0,0 1 0,1 0 0,-1 0 0,-1 4 0,0 4 106,-1 0 0,0 14-1,2-17-56,-1 11 25,1 1 0,1-1 0,0 1 0,2-1 0,0 1 0,1-1 0,1 0 0,1 0-1,0 0 1,1 0 0,1-1 0,1 0 0,0-1 0,1 0 0,1 0 0,22 27-1,-27-38-58,0 0-1,0 0 0,8 5 0,-12-9-123,1 0-1,-1 0 0,1 0 1,0 0-1,0 0 1,-1 0-1,1 0 1,0-1-1,0 1 0,0-1 1,0 1-1,0-1 1,0 0-1,0 0 1,0 0-1,2 0 0,-3 0-94,-1-1 0,1 1 0,-1 0-1,1-1 1,-1 1 0,1 0 0,-1-1-1,1 1 1,-1-1 0,1 1 0,-1-1 0,0 1-1,1-1 1,-1 1 0,0-1 0,1 1-1,-1-1 1,0 0 0,0 1 0,1-2-1,2-8-1171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49.298"/>
    </inkml:context>
    <inkml:brush xml:id="br0">
      <inkml:brushProperty name="width" value="0.05" units="cm"/>
      <inkml:brushProperty name="height" value="0.05" units="cm"/>
      <inkml:brushProperty name="color" value="#FF0066"/>
    </inkml:brush>
  </inkml:definitions>
  <inkml:trace contextRef="#ctx0" brushRef="#br0">167 80 10474,'0'-5'326,"-1"-3"707,0-1 0,0 1 1,-1 0-1,-4-14 0,5 21-918,1 0 0,0 0-1,-1 0 1,1 0 0,-1 0-1,1 0 1,-1 0 0,0 0 0,1 0-1,-1 0 1,0 0 0,0 0-1,0 1 1,0-1 0,1 0-1,-1 1 1,0-1 0,0 0-1,0 1 1,-1-1 0,1 1-1,0 0 1,0-1 0,0 1-1,0 0 1,0-1 0,0 1 0,-1 0-1,1 0 1,0 0 0,0 0-1,0 0 1,0 1 0,0-1-1,-1 0 1,1 0 0,0 1-1,0-1 1,0 1 0,0-1-1,0 1 1,-1 0 0,-3 2 74,1 0 0,0 0 0,0 0 0,0 1 0,0-1 0,1 1 0,-1 0 0,1 0 0,0 1 0,-4 6 0,-4 9 252,-8 23 1,13-31-317,6-10-108,-26 63 317,24-59-297,1 0-1,-1 0 0,1 1 1,0-1-1,1 0 1,-1 0-1,1 1 1,1 11-1,0-16-23,0 1 0,0 0-1,0-1 1,0 1 0,1 0 0,-1-1 0,1 0-1,-1 1 1,1-1 0,0 0 0,0 0 0,0 0-1,0 0 1,0 0 0,1 0 0,-1 0 0,1-1-1,-1 1 1,4 0 0,5 3 29,0 0 0,1-1 0,14 2 0,-19-4-18,35 8 108,44 13 367,-77-20-383,-1 0 0,0 0 0,0 1-1,0 1 1,-1-1 0,1 1 0,10 10 0,-15-12-64,0 0 1,0 1-1,-1-1 1,0 0-1,1 1 0,-1-1 1,0 1-1,-1 0 1,1 0-1,-1 0 1,0-1-1,1 1 1,-2 0-1,1 1 1,0-1-1,-1 0 1,0 0-1,0 0 1,0 0-1,-1 0 0,1 0 1,-1 0-1,0 0 1,-2 7-1,0-3-7,0 0 0,-1 0 0,0 0 0,-1 0-1,1-1 1,-1 1 0,-1-1 0,1-1-1,-1 1 1,-10 7 0,2-2-5,-1-1 0,-20 12 0,29-19-56,-1-1-1,0 1 1,1-2-1,-1 1 1,0-1-1,-1 0 1,1 0 0,-12 1-1,18-3-85,-1 0 0,0 0-1,1 0 1,-1 0 0,0-1 0,1 1 0,-1 0-1,1-1 1,-1 1 0,1-1 0,-1 1 0,1-1-1,-1 0 1,1 0 0,-1 0 0,1 0 0,0 0-1,0 0 1,-1 0 0,1 0 0,0 0 0,0 0-1,0-1 1,0 1 0,0 0 0,1-1 0,-1 1-1,0-1 1,0 1 0,1-1 0,-1 1 0,1-1-1,0 0 1,-1 1 0,1-1 0,0 1 0,0-3-1,0-3-562,0 0-1,0 0 1,1 1-1,0-1 0,0 0 1,0 1-1,5-12 0,8-13-679</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2.258"/>
    </inkml:context>
    <inkml:brush xml:id="br0">
      <inkml:brushProperty name="width" value="0.05" units="cm"/>
      <inkml:brushProperty name="height" value="0.05" units="cm"/>
      <inkml:brushProperty name="color" value="#FF0066"/>
    </inkml:brush>
  </inkml:definitions>
  <inkml:trace contextRef="#ctx0" brushRef="#br0">0 197 9570,'24'2'1072,"3"-2"889,14-7-441,7-4 96,-4-3 305,2 1-145,-13 10-480,-4 3-351,-12 14-673,-6 4-120,-9 6-152,-2 1-200,-5-1-833,-1-2-575,4-5 760</inkml:trace>
  <inkml:trace contextRef="#ctx0" brushRef="#br0" timeOffset="1">303 1 9610,'-3'3'4481,"9"0"-3969,3-1-352,4-2-904,6 0 568</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2.864"/>
    </inkml:context>
    <inkml:brush xml:id="br0">
      <inkml:brushProperty name="width" value="0.05" units="cm"/>
      <inkml:brushProperty name="height" value="0.05" units="cm"/>
      <inkml:brushProperty name="color" value="#FF0066"/>
    </inkml:brush>
  </inkml:definitions>
  <inkml:trace contextRef="#ctx0" brushRef="#br0">66 365 11050,'-7'3'538,"1"2"0,-1-1 0,1 1 0,-8 8 0,11-11-338,1 1 1,0 0 0,0 0 0,0 0 0,1 0-1,-1 0 1,1 0 0,-1 0 0,1 1 0,0-1 0,0 0-1,0 5 1,0-3 24,0 2 48,0 1 0,0-1 1,1 1-1,0-1 0,1 11 0,-1-16-253,0-1 0,1 1 0,-1 0 0,1-1 0,-1 1 0,1 0 0,0-1-1,0 1 1,0-1 0,0 1 0,0-1 0,0 0 0,0 1 0,0-1 0,1 0 0,-1 0 0,0 0 0,1 0 0,-1 0 0,1 0 0,-1 0-1,1 0 1,-1-1 0,1 1 0,0 0 0,-1-1 0,1 0 0,2 1 0,1-1-13,0 1 0,-1-1-1,1-1 1,0 1 0,-1-1 0,1 0 0,-1 0-1,1 0 1,-1 0 0,0-1 0,1 0-1,-1 0 1,0 0 0,5-4 0,5-3 18,-2 0 1,21-20 0,-21 17-18,-1 0 0,-1-1 1,0-1-1,0 0 0,-2 0 1,0 0-1,0-1 0,-1-1 1,-1 1-1,-1-1 0,4-17 1,-1-2 7,-3 0 1,-1 0 0,-1-1 0,-3-41 0,0 71 23,-1 1 1,0 0-1,1 0 1,-2 0-1,1 0 0,-1 0 1,-2-5-1,4 9-14,-1 0-1,1 0 1,0 1-1,-1-1 1,1 0-1,-1 0 1,1 0-1,-1 1 1,1-1-1,-1 0 1,0 1-1,1-1 1,-1 0-1,0 1 1,0-1-1,1 1 1,-1 0-1,0-1 1,0 1-1,0-1 1,0 1 0,1 0-1,-1 0 1,0-1-1,0 1 1,0 0-1,0 0 1,0 0-1,0 0 1,0 0-1,0 0 1,1 0-1,-1 1 1,0-1-1,0 0 1,0 0-1,0 1 1,0-1-1,0 0 1,1 1-1,-1-1 1,0 1-1,0-1 1,1 1-1,-1-1 1,0 1-1,1 0 1,-1-1-1,0 2 1,-3 2 45,0 0 1,0 1-1,1-1 1,0 1 0,0 0-1,0 0 1,0 0-1,1 0 1,0 1-1,0-1 1,0 0-1,1 1 1,0 0 0,0-1-1,0 1 1,1 0-1,0 7 1,0-3-46,0-1 1,1 0 0,1 0 0,0 0-1,0 0 1,1 0 0,0 0-1,0-1 1,1 1 0,5 9-1,-4-12-13,-1 1 0,1-1 0,1-1-1,-1 1 1,1-1 0,0 0-1,0 0 1,0 0 0,0-1-1,1 0 1,0 0 0,0-1 0,0 0-1,13 4 1,-11-5-5,0 0 1,0 0-1,0-1 1,0 0-1,0-1 1,0 0-1,0 0 0,0-1 1,0 0-1,0-1 1,0 0-1,12-4 1,-16 4-5,-1 0 1,1 0 0,-1-1 0,0 0-1,0 1 1,0-1 0,0-1 0,5-5 0,-7 8-4,-1-1 1,0 1-1,0 0 1,0 0-1,-1 0 1,1-1-1,0 1 1,0 0-1,-1-1 1,1 1-1,-1 0 1,1-1-1,-1 1 1,1-1-1,-1 1 1,0-1 0,0 1-1,0-1 1,0 1-1,0-1 1,0 1-1,0-1 1,-1 1-1,1-1 1,0 1-1,-1-1 1,1 1-1,-1-1 1,0 1-1,1 0 1,-1-1-1,-1 0 1,2 1-2,0 1 0,0 0 0,-1 0 1,1 0-1,0 0 0,0-1 0,0 1 0,-1 0 0,1 0 1,0 0-1,0 0 0,0 0 0,-1 0 0,1 0 0,0 0 1,0 0-1,-1 0 0,1-1 0,0 1 0,0 0 0,-1 0 1,1 0-1,0 1 0,0-1 0,-1 0 0,1 0 0,0 0 1,0 0-1,-1 0 0,1 0 0,0 0 0,0 0 1,0 0-1,-1 1 0,1-1 0,0 0 0,0 0 0,0 0 1,-1 0-1,1 1 0,0-1 0,0 0 0,0 0 0,0 0 1,0 1-1,0-1 0,-1 0 0,-5 13 32,4-8-2,1 0 0,0 0 1,-1 0-1,2 0 0,-1 0 0,1 1 1,0-1-1,0 0 0,0 0 0,1 1 1,-1-1-1,1 0 0,1 0 0,-1 0 1,3 5-1,-3-7-8,0 0 0,1-1 0,-1 1 0,1 0-1,0-1 1,0 0 0,0 1 0,0-1 0,0 0 0,1 0 0,-1 0 0,1 0-1,-1-1 1,1 1 0,-1-1 0,1 1 0,0-1 0,0 0 0,0 0 0,0 0-1,0 0 1,0-1 0,0 1 0,0-1 0,0 0 0,6 0 0,-5-1-236,1 1 0,-1-1 0,0 0 0,1-1 0,-1 1-1,0-1 1,0 1 0,0-1 0,0-1 0,0 1 0,4-4 0,3-4-841</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3.198"/>
    </inkml:context>
    <inkml:brush xml:id="br0">
      <inkml:brushProperty name="width" value="0.05" units="cm"/>
      <inkml:brushProperty name="height" value="0.05" units="cm"/>
      <inkml:brushProperty name="color" value="#FF0066"/>
    </inkml:brush>
  </inkml:definitions>
  <inkml:trace contextRef="#ctx0" brushRef="#br0">67 38 22557,'-1'-2'1960,"-5"1"1001,-9-1-929,3-1-1168,-4 0-543,11-8-1650,5 1-1607,-11 4 1567</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5.118"/>
    </inkml:context>
    <inkml:brush xml:id="br0">
      <inkml:brushProperty name="width" value="0.05" units="cm"/>
      <inkml:brushProperty name="height" value="0.05" units="cm"/>
      <inkml:brushProperty name="color" value="#FF0066"/>
    </inkml:brush>
  </inkml:definitions>
  <inkml:trace contextRef="#ctx0" brushRef="#br0">1 4 12675,'6'-2'1736,"4"0"1097,6 10-801,-2 11-336,2 11-559,-1 7-281,-3 3-280,-1 1-128,1-3-272,-1 0-72,1-5-88,-1-1 40,-5-5-584,-3-5-440,-6-5-1177,-5-4-527,-3-11 1392</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5.490"/>
    </inkml:context>
    <inkml:brush xml:id="br0">
      <inkml:brushProperty name="width" value="0.05" units="cm"/>
      <inkml:brushProperty name="height" value="0.05" units="cm"/>
      <inkml:brushProperty name="color" value="#FF0066"/>
    </inkml:brush>
  </inkml:definitions>
  <inkml:trace contextRef="#ctx0" brushRef="#br0">1 323 13019,'26'-12'1902,"1"0"0,0 2 0,37-8 0,-32 9-1305,58-24 1,-85 31-806,-1 0 0,0 0 0,0-1 0,0 1 0,0-1 0,-1 0 0,1 0 0,-1-1 0,0 1 0,0-1 0,0 0 0,0 1 0,-1-1 0,1 0 0,-1-1 0,0 1 0,0 0 0,-1-1 0,1 1 0,-1-1 0,0 1 0,0-1 0,0-5 0,-1 0 50,0 0 0,0 0 1,-1 0-1,-1 0 0,1 0 0,-2 0 1,1 1-1,-2-1 0,-6-14 1,-1 4 1768,5 16-119,5 12 78,3-1-1131,-1 0 0,1 0 0,0 0 0,1 0 0,0 0 0,0-1 0,7 11 0,33 44 1106,-36-53-1361,4 7-161,2 0 1,0-1-1,0 0 0,1-2 1,1 1-1,22 14 1,-36-27-216,0 1 0,0 0 1,0 0-1,0-1 0,1 1 1,-1 0-1,0-1 0,0 1 1,1-1-1,-1 0 0,0 1 1,1-1-1,-1 0 0,0 0 0,1 0 1,-1 0-1,0 0 0,1 0 1,-1 0-1,0 0 0,1-1 1,-1 1-1,0 0 0,1-1 1,-1 1-1,0-1 0,0 1 1,1-1-1,1-1 0,12-10-1624</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5.922"/>
    </inkml:context>
    <inkml:brush xml:id="br0">
      <inkml:brushProperty name="width" value="0.05" units="cm"/>
      <inkml:brushProperty name="height" value="0.05" units="cm"/>
      <inkml:brushProperty name="color" value="#FF0066"/>
    </inkml:brush>
  </inkml:definitions>
  <inkml:trace contextRef="#ctx0" brushRef="#br0">0 1 15347,'0'17'1521,"3"5"871,4 4-47,9 5-1057,1 4-232,7 2-416,1-2-152,0-2-288,1-3-96,-7-6-152,0-5-272,-6-7-776,-4-5-536,-1-7-1129,-8-2 1409</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6.341"/>
    </inkml:context>
    <inkml:brush xml:id="br0">
      <inkml:brushProperty name="width" value="0.05" units="cm"/>
      <inkml:brushProperty name="height" value="0.05" units="cm"/>
      <inkml:brushProperty name="color" value="#FF0066"/>
    </inkml:brush>
  </inkml:definitions>
  <inkml:trace contextRef="#ctx0" brushRef="#br0">0 25 14579,'40'-6'1907,"139"-12"2705,-159 18-4335,-1 0 1,1 2-1,0 0 0,-1 1 1,0 1-1,37 12 1,-49-14-226,-1 1 0,1 0 1,-1 1-1,0 0 1,0-1-1,0 2 0,0-1 1,-1 1-1,0 0 1,0 0-1,0 1 0,0-1 1,-1 1-1,0 0 1,6 12-1,-8-12-38,1 0 1,-1 0-1,-1 1 1,1-1-1,-1 0 1,0 1-1,-1-1 1,0 1-1,0-1 1,0 0-1,-1 1 1,1-1-1,-2 1 1,1-1-1,-1 0 1,0 0-1,-5 12 1,2-8-5,-1 0 1,0-1 0,0 1 0,-1-1 0,0 0-1,-16 13 1,17-16-183,-1 0-1,1-1 0,-1 0 1,0 0-1,-1-1 0,1 0 1,-1 0-1,0-1 0,-15 4 0,21-6-16,0 0-1,0-1 1,1 0-1,-1 1 1,0-1-1,0 0 0,0 0 1,0 0-1,0 0 1,0 0-1,1-1 1,-1 1-1,0-1 0,0 1 1,0-1-1,1 1 1,-1-1-1,0 0 1,-1-1-1,-9-10-1214</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06.787"/>
    </inkml:context>
    <inkml:brush xml:id="br0">
      <inkml:brushProperty name="width" value="0.05" units="cm"/>
      <inkml:brushProperty name="height" value="0.05" units="cm"/>
      <inkml:brushProperty name="color" value="#FF0066"/>
    </inkml:brush>
  </inkml:definitions>
  <inkml:trace contextRef="#ctx0" brushRef="#br0">0 1 14283,'2'0'296,"0"0"1,0 1-1,0-1 0,0 1 1,0-1-1,0 1 0,0 0 1,0 0-1,0 0 0,0 0 1,0 0-1,0 0 0,-1 1 1,1-1-1,-1 0 0,1 1 1,-1 0-1,1-1 0,-1 1 1,0 0-1,0 0 0,0-1 0,0 1 1,0 0-1,0 0 0,0 3 1,3 5 116,-1 1 1,0 0-1,2 17 0,-5-27-376,3 18 363,31 162 1050,-33-177-1441,0-1-1,0 1 1,1 0 0,-1-1-1,1 0 1,0 1-1,0-1 1,0 0 0,3 4-1,-4-6-2,0 0 0,0 0 0,1 0 0,-1 0 0,0 0 0,1 0 0,-1 0 0,1-1 0,-1 1 0,1-1 0,-1 1 0,1-1 0,-1 1 0,1-1-1,-1 0 1,1 0 0,-1 0 0,1 0 0,0 0 0,-1 0 0,1 0 0,-1-1 0,1 1 0,2-1 0,4-2 32,0 0-1,0-1 1,0 0 0,-1 0 0,12-8 0,34-31 88,-42 33-110,58-56-481,7-7-4339,-49 54 3241</inkml:trace>
  <inkml:trace contextRef="#ctx0" brushRef="#br0" timeOffset="1">737 66 19164,'19'-2'2129,"-6"-1"1335,-1 0-943,-9-5-1705,-3-2-656,0-6-1200,10 7-2689,4-2 2193</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2.413"/>
    </inkml:context>
    <inkml:brush xml:id="br0">
      <inkml:brushProperty name="width" value="0.05" units="cm"/>
      <inkml:brushProperty name="height" value="0.05" units="cm"/>
      <inkml:brushProperty name="color" value="#FF0066"/>
    </inkml:brush>
  </inkml:definitions>
  <inkml:trace contextRef="#ctx0" brushRef="#br0">24883 232 7138,'-4'-1'420,"0"0"1,0 0 0,1-1 0,-1 0 0,-5-3 0,6 3-222,0 1-1,0-1 0,0 1 1,0-1-1,-1 1 1,1 0-1,0 0 1,-7-1-1,-58 3 1104,50 0-1002,0-1 0,0 0 0,-34-6 0,-34-20 243,58 16-221,-35-7 0,-196-29 787,95 23-806,-77-13 863,184 26-1006,-16-3-64,0 3-1,-91-2 1,37 19-55,-154 29 0,88-8-35,-677 34 19,53-28-8,16-20 26,-145 29 712,142 4-693,-2-24-34,794-23-28,-1098 62 168,575-40-169,-1-18 482,-184 5 109,138 17-574,4 0-23,403-20 13,-488 18 19,-175 43 3,253-15 27,-961 78-15,612-68 237,426-35-168,172-9-108,-58 4 22,-27-1-37,271-15 14,-255-1 34,98-3 18,208 1-27,-213 3 71,1-18-27,72-4 124,-478 30 1,622-6-146,-411 49 41,442-46-80,-480 88 266,139-2-177,275-58-90,-133 58-1,-262 143 199,216-116 13,-7-22-100,-103 39 8,338-111-13,2 4 1,-87 50-1,-204 119 298,84-81 494,226-98-565,18-9-303,19-7-40,-37 18-1,49-21-9,8-5-30,1 1 1,0 0-1,0 0 0,0 0 1,0 0-1,0 0 1,0 0-1,0 0 1,0 1-1,-3 2 1,18-6-2374,1-5 375,-1-1-1,23-17 1,-32 22 1479,19-14-2921,4 2 1491</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2.934"/>
    </inkml:context>
    <inkml:brush xml:id="br0">
      <inkml:brushProperty name="width" value="0.05" units="cm"/>
      <inkml:brushProperty name="height" value="0.05" units="cm"/>
      <inkml:brushProperty name="color" value="#FF0066"/>
    </inkml:brush>
  </inkml:definitions>
  <inkml:trace contextRef="#ctx0" brushRef="#br0">344 40 8466,'-1'-3'435,"1"0"-1,-1-1 1,0 1 0,0 0 0,0 0-1,0 0 1,-1 0 0,1 0-1,-3-3 1,4 5-339,0 1 0,-1-1-1,1 1 1,-1 0-1,1-1 1,0 1 0,-1 0-1,1-1 1,-1 1 0,1 0-1,0 0 1,-1-1 0,1 1-1,-1 0 1,1 0 0,-1 0-1,1 0 1,-1 0 0,1-1-1,-1 1 1,1 0 0,-1 0-1,0 0 1,0 1 0,0-1-42,0 1 0,0-1 0,0 1 0,0-1 0,0 1 0,0 0 0,0 0 0,0-1 0,0 1 0,0 0 0,0 0 0,1 0 0,-1 0 0,-1 2 0,-4 7 242,1 1-1,1-1 1,-1 1-1,-4 22 0,4-17 75,-9 22 0,-2-7 23,-2 0 0,-1-2 0,-45 55 0,-11 17-76,63-82-262,1 1 0,1 1 0,-12 30 1,20-46-46,1-1 1,-1 1 0,1 0 0,0 0 0,1-1-1,-1 1 1,1 0 0,0 0 0,1 8 0,-1-12-11,0-1 1,1 1-1,-1 0 1,0-1-1,1 1 1,-1-1-1,0 1 1,1-1-1,-1 1 1,1-1 0,-1 1-1,0-1 1,1 0-1,-1 1 1,1-1-1,0 0 1,-1 1-1,1-1 1,-1 0-1,1 0 1,-1 1-1,1-1 1,0 0-1,-1 0 1,2 0-1,18 0 21,-15 0-14,20-3 20,-1-1 0,0-1 1,0-2-1,36-14 0,-25 8 27,-1-3 0,39-23 0,59-45 171,-124 78-205,30-22 118,-35 26-117,0-1 0,0 0 1,-1 0-1,1 0 0,-1 0 0,0 0 1,1 0-1,-2-1 0,4-4 1,-5 6-10,0 1 1,0-1 0,0 0-1,0 1 1,0-1-1,0 0 1,0 1 0,0-1-1,0 0 1,-1 1 0,1-1-1,-1 0 1,1 1 0,-1-1-1,0 1 1,0-1 0,0 1-1,1-1 1,-1 1 0,-1-1-1,1 1 1,0 0 0,0 0-1,0 0 1,-3-2 0,-1-2 33,-1 1 1,0 0 0,-1 0 0,-9-5-1,4 4-83,0 1-1,0 1 0,-1 0 0,1 1 0,-1 0 0,1 1 1,-1 0-1,0 1 0,0 1 0,-21 3 0,31-4-544,4 1-23,7 0-71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0.244"/>
    </inkml:context>
    <inkml:brush xml:id="br0">
      <inkml:brushProperty name="width" value="0.05" units="cm"/>
      <inkml:brushProperty name="height" value="0.05" units="cm"/>
      <inkml:brushProperty name="color" value="#FF0066"/>
    </inkml:brush>
  </inkml:definitions>
  <inkml:trace contextRef="#ctx0" brushRef="#br0">10 525 10898,'6'-2'593,"-1"0"0,1 0-1,-1-1 1,0 1 0,0-1-1,0 0 1,0-1 0,0 1-1,0-1 1,-1 0 0,0 0-1,0 0 1,0-1 0,-1 0-1,4-5 1,-1 1-164,-1-1-1,0 1 1,0-2 0,-1 1-1,0 0 1,-1-1 0,2-11-1,-5 19-348,1-1-1,-1 1 0,1-1 1,-1 0-1,0 1 0,-1-1 0,1 1 1,-1-1-1,1 1 0,-1-1 1,-3-6-1,4 9-64,0 1 0,-1-1 0,1 0 0,-1 0 1,1 0-1,-1 1 0,0-1 0,1 0 0,-1 1 0,0-1 0,1 1 0,-1-1 1,0 1-1,0-1 0,0 1 0,0-1 0,1 1 0,-1 0 0,-2-1 0,2 1-9,-1 0 0,1 0 0,-1 0 0,0 0 0,1 1 0,-1-1-1,0 0 1,1 1 0,-1-1 0,1 1 0,-1 0 0,1-1-1,-1 1 1,-2 2 0,-2 2 63,0 0 0,0 0 0,0 1 0,0-1 0,1 1 0,0 1 0,1-1 0,-1 1 0,-4 10 0,5-11 76,1 0 1,1 1-1,-1-1 0,1 1 1,0-1-1,1 1 0,-1 0 1,1 0-1,1-1 0,-1 1 1,2 10-1,-1-13-89,1-1 1,0 1-1,0-1 0,0 1 1,1-1-1,-1 0 0,1 1 1,0-1-1,-1 0 0,2 0 1,-1 0-1,0 0 0,0-1 1,1 1-1,0-1 0,-1 1 1,1-1-1,0 0 0,0 0 1,0 0-1,1 0 0,-1-1 1,0 1-1,6 1 0,-2-1-18,0-1 0,0 1-1,0-1 1,1 0 0,-1-1-1,0 0 1,0 0 0,0 0-1,0-1 1,0 0 0,12-4-1,-9 2-263,-1-1-1,0 0 1,0-1-1,0 0 1,-1 0-1,1-1 1,-1 0-1,0 0 1,-1-1-1,0 0 1,10-13-1,-12 14-670,0-1-1,0 0 0,-1 0 1,0 0-1,0-1 1,-1 0-1,0 1 0,0-1 1,-1 0-1,0 0 1,0-1-1,-1 1 0,0 0 1,-1-13-1,-2-9-1180</inkml:trace>
  <inkml:trace contextRef="#ctx0" brushRef="#br0" timeOffset="1">311 221 11835,'61'72'9373,"36"30"-4194,-88-93-4722,-9-9-444,0 0-1,0 0 1,0 0-1,0 0 1,0 0-1,0 0 0,0 0 1,0 0-1,0 0 1,0-1-1,0 1 0,0 0 1,0 0-1,0 0 1,0 0-1,0 0 1,0 0-1,0 0 0,0 0 1,0 0-1,0 0 1,0 0-1,0 0 0,0 0 1,0 0-1,0 0 1,0 0-1,0 0 1,0 0-1,0 0 0,0 0 1,0 0-1,0 0 1,0 0-1,0-1 0,0 1 1,0 0-1,0 0 1,0 0-1,0 0 1,0 0-1,0 0 0,0 0 1,0 0-1,1 0 1,-1 0-1,0 0 0,0 0 1,0 0-1,0 0 1,-12-18 1062,6 9-991,-2-5 102,0-1 1,0 0 0,2 0 0,0-1-1,-6-23 1,9 27-122,1 0-1,0-1 1,0 0 0,1 1-1,1-1 1,0 0 0,4-22-1,-3 31-48,0 0 0,1 0 0,-1 0 0,1 0 0,-1 1 0,1-1 0,1 1 0,-1-1 0,0 1 0,1-1 0,0 1 0,0 0 0,0 0 0,0 1 0,0-1 0,4-2 0,7-3-160,0 0 0,29-12 1,-26 13-831,19-10 0,-6-1 69</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3.997"/>
    </inkml:context>
    <inkml:brush xml:id="br0">
      <inkml:brushProperty name="width" value="0.05" units="cm"/>
      <inkml:brushProperty name="height" value="0.05" units="cm"/>
      <inkml:brushProperty name="color" value="#FF0066"/>
    </inkml:brush>
  </inkml:definitions>
  <inkml:trace contextRef="#ctx0" brushRef="#br0">1133 547 10242,'-18'6'1378,"0"-1"0,-35 5 0,45-10-1069,0 1 0,0-2 0,0 1-1,0-1 1,0 0 0,0-1 0,0 1-1,0-2 1,-11-4 0,-71-33 987,1-3 0,3-5 0,-112-81 0,117 67-590,-81-56 584,141 105-1171,-1 1 0,0 1-1,0 1 1,-1 0 0,-1 2 0,-25-5 0,41 11-128,-35-9-978,32 5-198,11 6 1133,0 0 0,0-1 0,-1 1-1,1 0 1,0 0 0,0 0 0,0-1 0,0 1 0,0 0-1,0 0 1,0-1 0,0 1 0,0 0 0,0 0 0,-1-1-1,1 1 1,0 0 0,0 0 0,1-1 0,-1 1-1,0 0 1,0 0 0,0-1 0,0 1 0,0 0 0,0 0-1,0 0 1,0-1 0,0 1 0,0 0 0,1 0-1,-1-1 1,0 1 0,0 0 0,0 0 0,0 0 0,1 0-1,-1-1 1,0 1 0,0 0 0,0 0 0,1 0 0,-1 0-1,1 0 1,15-7-1475</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5.005"/>
    </inkml:context>
    <inkml:brush xml:id="br0">
      <inkml:brushProperty name="width" value="0.05" units="cm"/>
      <inkml:brushProperty name="height" value="0.05" units="cm"/>
      <inkml:brushProperty name="color" value="#FF0066"/>
    </inkml:brush>
  </inkml:definitions>
  <inkml:trace contextRef="#ctx0" brushRef="#br0">33 863 8266,'-3'3'341,"0"-2"53,1 0 1,0 0 0,0 0 0,0 1 0,0-1-1,0 1 1,0-1 0,1 1 0,-1 0-1,0 0 1,1 0 0,-1-1 0,1 2 0,-2 2-1,3 0 797,2-4-91,8-11 317,10-25-69,-2-2 0,28-75 1,-36 84-1048,2-7-136,-1 0 0,-2 0 0,-2-1-1,-1-1 1,-1 1 0,-2-53 0,-4 45-114,-12-76 1,8 94-46,-1 0 0,-1 1 0,-1-1 0,-14-26 0,19 44-5,-12-20 2,14 26-4,0 1 0,0-1 0,-1 1-1,1-1 1,0 1 0,0 0 0,-1 0 0,1 0 0,-1 0 0,1 0-1,-1 0 1,1 0 0,-1 0 0,-2 0 0,3 1 0,0-1 1,1 1-1,-1 0 1,1 0-1,-1 0 1,0 0-1,1 0 1,-1 1-1,1-1 1,-1 0-1,0 0 1,1 0-1,-1 0 1,1 1 0,-1-1-1,1 0 1,-1 0-1,1 1 1,-1-1-1,1 0 1,-1 1-1,1-1 1,-1 1-1,1-1 1,-1 1-1,1-1 1,0 1-1,-1-1 1,1 1-1,0-1 1,-1 2-1,-6 19-7,7-17 5,-4 16 2,1-1-1,1 1 1,1 0-1,3 29 1,1-14 46,13 58 0,-11-73 0,0-1 0,1 1 0,1-1 0,1-1 0,1 1 1,0-1-1,17 23 0,-19-33-11,-1 0 0,1 0 0,1 0 0,-1-1 0,1 0 0,1-1 1,-1 1-1,1-2 0,0 1 0,0-1 0,1-1 0,0 0 0,-1 0 0,1-1 1,21 5-1,-23-7-17,0 0 0,0-1 0,0 1 0,0-2 1,0 1-1,0-1 0,0 0 0,0-1 1,-1 0-1,1 0 0,0-1 0,-1 1 0,1-2 1,-1 1-1,0-1 0,0 0 0,-1-1 1,1 1-1,-1-1 0,0-1 0,8-8 0,-3 1 0,0 0-1,-2-1 1,1 0 0,7-17-1,-12 22-19,-1 0 0,0-1 1,-1 1-1,0 0 0,-1-1 0,0 0 0,0 0 1,0-11-1,-3 28-168,0 1 142,0-1-1,1 1 0,0 0 0,1 12 0,-1-19 31,0 0-1,1 0 0,-1 0 0,0 0 0,0 1 1,1-1-1,-1 0 0,0 0 0,1 0 0,-1 0 0,1 0 1,-1 0-1,1 0 0,0 0 0,0 0 0,-1 0 0,1 0 1,0-1-1,0 1 0,0 0 0,0 0 0,0-1 1,0 1-1,0-1 0,0 1 0,0-1 0,0 1 0,0-1 1,0 0-1,0 1 0,0-1 0,1 0 0,-1 0 0,0 0 1,0 0-1,0 0 0,0 0 0,0 0 0,1 0 1,1-1-1,3-1-1,0 0 1,0 0 0,0-1-1,0 0 1,-1 0 0,1-1-1,-1 0 1,0 0 0,0 0 0,0 0-1,0-1 1,-1 1 0,7-11-1,-5 7 4,-1 0 0,1 0 0,-2-1 0,1 0 0,-1 0-1,-1 0 1,1 0 0,2-14 0,-6 19-1,1 0-1,-1-1 1,1 1 0,-1 0-1,-1 0 1,1-1 0,0 1-1,-1 0 1,0 0 0,-2-5 0,2 6-1,0 1 0,0 0 1,0 0-1,0 0 1,-1 0-1,1 0 0,-1 0 1,1 0-1,-1 0 1,0 1-1,0-1 0,0 0 1,0 1-1,0 0 1,0-1-1,0 1 0,0 0 1,0 0-1,-3 0 1,-2-1 6,-1 0 1,0 1 0,1 0 0,-1 0 0,0 1-1,1 0 1,-1 1 0,0-1 0,1 2-1,-15 3 1,6-1-810,0 2 0,1 0-1,-30 15 1,49-26-3101,11-8 2594</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5.374"/>
    </inkml:context>
    <inkml:brush xml:id="br0">
      <inkml:brushProperty name="width" value="0.05" units="cm"/>
      <inkml:brushProperty name="height" value="0.05" units="cm"/>
      <inkml:brushProperty name="color" value="#FF0066"/>
    </inkml:brush>
  </inkml:definitions>
  <inkml:trace contextRef="#ctx0" brushRef="#br0">245 1 9754,'-12'4'1494,"0"1"0,0 1 0,1 0-1,-18 13 1,-39 35 75,37-28-773,26-21-722,-12 8 202,-19 21 1,35-33-266,0-1-1,0 1 1,0 0-1,1 0 1,-1 0-1,0 0 1,0 0-1,1 0 1,-1 0 0,1 0-1,-1 0 1,1 0-1,-1 1 1,1-1-1,0 0 1,-1 0 0,1 0-1,0 1 1,0-1-1,0 0 1,0 0-1,0 1 1,0 1-1,1-2-2,0 0 0,0 0 0,-1 0 0,1 0 0,0 0 0,0-1 0,0 1 0,0 0 0,0 0 0,0-1 0,0 1 0,0 0 0,1-1 0,-1 1 0,0-1 0,0 1 0,0-1 0,2 0-1,8 2 23,-1 0 0,1-1-1,19-1 1,-30 0-30,89-8 77,-67 5-19,0 0 1,0 2-1,0 0 0,1 2 0,22 3 1,-44-4-40,0 0 1,0 0-1,0 0 1,0 0 0,0 1-1,0-1 1,0 0-1,0 1 1,0-1 0,0 1-1,0-1 1,0 1-1,0-1 1,-1 1 0,1-1-1,0 1 1,0 0-1,0 0 1,-1-1 0,1 1-1,-1 0 1,1 0-1,0 0 1,-1 0 0,1 0-1,-1 0 1,0 0-1,1 0 1,-1 0 0,0 0-1,1 0 1,-1 0-1,0 0 1,0 0 0,0 0-1,0 0 1,0 0-1,-1 2 1,0 1 22,0-1 0,0 1 0,0 0 0,-1-1 0,0 1 0,0-1 0,0 1 0,0-1 0,-3 3 0,-7 9-20,0 0 1,-1-2 0,0 0-1,-1 0 1,-1-1 0,0-1-1,-30 17 1,43-27-121,0 0 0,-1 0 1,1 0-1,0 0 0,0-1 0,-1 1 0,1-1 0,0 1 0,0-1 1,-1 0-1,-2 0 0,4 0 48,1-1-1,0 1 1,0 0 0,-1 0-1,1 0 1,0 0 0,0 0-1,-1 0 1,1 0 0,0-1-1,0 1 1,0 0 0,-1 0-1,1 0 1,0 0 0,0-1-1,0 1 1,-1 0 0,1 0-1,0 0 1,0-1 0,0 1 0,0 0-1,0 0 1,0-1 0,0 1-1,0 0 1,0 0 0,-1-1-1,1 1 1,0 0 0,0-1-1,0 1 1,1-2-122,-1 1-1,1-1 1,-1 1-1,1 0 1,0-1-1,-1 1 1,1 0-1,0-1 1,0 1-1,1-2 1,20-19-1060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5.759"/>
    </inkml:context>
    <inkml:brush xml:id="br0">
      <inkml:brushProperty name="width" value="0.05" units="cm"/>
      <inkml:brushProperty name="height" value="0.05" units="cm"/>
      <inkml:brushProperty name="color" value="#FF0066"/>
    </inkml:brush>
  </inkml:definitions>
  <inkml:trace contextRef="#ctx0" brushRef="#br0">163 0 12075,'-10'4'565,"1"0"0,-1 0 0,1 1 0,0 0 0,1 1 0,-1 0 0,1 0 0,-7 8 0,0 0 346,1 1 0,-23 32 1,35-45-870,1-1 0,0 1 1,0 0-1,0 0 0,1-1 0,-1 1 1,0 0-1,1 0 0,-1 0 1,0 3-1,1-5-28,0 1 1,0 0-1,0 0 0,0 0 1,0-1-1,1 1 0,-1 0 1,0 0-1,0 0 0,1-1 0,-1 1 1,0 0-1,1-1 0,-1 1 1,1 0-1,-1-1 0,1 1 1,0 0-1,2 1 16,-1 0 1,1 0-1,0-1 1,0 1-1,0-1 1,0 0-1,0 0 0,0 0 1,0 0-1,5 0 1,36 5 347,-31-5-201,0 0 0,-1 1 0,1 1 0,-1 0 0,1 0 0,16 9 0,-28-12-150,0 1 0,1-1 0,-1 1 0,0-1 0,0 1 0,0 0 0,0 0 0,0-1 0,0 1 0,0 0 0,0 0 0,0 0 0,0 0 0,0 0-1,-1 0 1,1 1 0,0-1 0,-1 0 0,1 0 0,-1 0 0,0 1 0,1-1 0,-1 0 0,0 1 0,1-1 0,-1 0 0,0 0 0,0 1-1,0-1 1,0 0 0,-1 1 0,1-1 0,0 0 0,0 1 0,-1-1 0,1 0 0,-1 0 0,0 2 0,-3 4 39,0-1 1,-1 0-1,0-1 1,1 1-1,-11 7 1,8-6-42,-99 90-1538,87-77-138,10-2 489</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6.313"/>
    </inkml:context>
    <inkml:brush xml:id="br0">
      <inkml:brushProperty name="width" value="0.05" units="cm"/>
      <inkml:brushProperty name="height" value="0.05" units="cm"/>
      <inkml:brushProperty name="color" value="#FF0066"/>
    </inkml:brush>
  </inkml:definitions>
  <inkml:trace contextRef="#ctx0" brushRef="#br0">207 207 12659,'-12'-2'674,"0"1"0,-1 1 0,1 0 0,-13 2 0,19-1-421,0 0 0,1 1 1,0-1-1,-1 1 0,1 0 0,0 1 1,0-1-1,0 1 0,0 0 1,0 0-1,-5 5 0,4-2-151,0 0-1,1 0 1,-1 0 0,1 1-1,1-1 1,-1 1-1,1 1 1,0-1 0,1 0-1,0 1 1,0 0-1,0 0 1,1 0 0,0 0-1,-1 16 1,3-23-88,0 1 1,0-1-1,0 1 0,0 0 1,0-1-1,0 1 1,0-1-1,0 1 1,1 0-1,-1-1 1,1 1-1,-1-1 0,1 1 1,0-1-1,-1 1 1,1-1-1,0 0 1,0 1-1,0-1 0,0 0 1,0 1-1,2 1 1,-1-3-5,0 1 1,0 0-1,-1-1 1,1 0-1,0 1 1,0-1-1,-1 0 1,1 0-1,0 0 1,0 0-1,0 0 1,-1 0-1,1 0 1,0-1-1,0 1 0,0-1 1,-1 1-1,1-1 1,0 0-1,2-1 1,6-4 8,0 0 1,0-1-1,0 0 1,0 0-1,-1-1 1,-1 0-1,10-12 1,2-4 21,27-43-1,-34 45-28,-1 0 0,0-1 0,-2 0 0,-1-1 0,-1 0 0,-1 0 0,6-34 0,-12 39 24,0 63 228,1 1 0,2 0-1,20 84 1,-9-76-64,2-2 0,25 54 0,-32-85-113,0-1 0,1 0 0,1-1 1,1 0-1,1-1 0,0 0 1,33 28-1,-44-42-23,1 0 1,-1 0-1,1-1 0,0 1 1,8 3-1,-11-6-43,-1 0 0,1 0 0,0 1 0,0-1 0,-1 0 0,1 0 0,0 0-1,-1 0 1,1 0 0,0 0 0,0 0 0,-1-1 0,1 1 0,0 0 0,-1 0 0,1 0 0,0-1 0,-1 1-1,1 0 1,0-1 0,-1 1 0,1-1 0,-1 1 0,1-1 0,-1 1 0,1-1 0,-1 1 0,1-1 0,-1 1 0,1-1-1,-1 1 1,0-1 0,1 0 0,-1 1 0,0-1 0,0 0 0,1 1 0,-1-1 0,0 0 0,0 0 0,0 1-1,0-2 1,2-8 73,-1 0-1,0-1 1,0 1-1,-1 0 1,0 0-1,-1 0 0,0 0 1,-4-14-1,1 8-61,-1 1 1,0-1-1,-1 1 0,-12-21 0,12 25-74,-1 0-1,-1 1 1,1 0-1,-2 0 1,1 0-1,-1 2 1,-1-1 0,0 1-1,0 0 1,-19-10-1,17 11-633,0 2-1,-1-1 0,1 2 0,-1 0 1,0 0-1,-14-1 0,11 2-1545,14 3 869</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7.187"/>
    </inkml:context>
    <inkml:brush xml:id="br0">
      <inkml:brushProperty name="width" value="0.05" units="cm"/>
      <inkml:brushProperty name="height" value="0.05" units="cm"/>
      <inkml:brushProperty name="color" value="#FF0066"/>
    </inkml:brush>
  </inkml:definitions>
  <inkml:trace contextRef="#ctx0" brushRef="#br0">165 379 12683,'-21'22'907,"1"2"0,1 0 0,1 1 0,2 0 0,0 2 0,-23 55 0,36-75-702,0 0-1,1 1 1,0-1-1,0 1 1,1-1-1,-1 12 1,2-17-176,0 0 0,0-1 0,0 1 0,0-1 0,1 1 0,-1 0 0,0-1 0,1 1 0,-1 0 0,1-1-1,0 1 1,-1-1 0,1 0 0,0 1 0,0-1 0,0 1 0,0-1 0,0 0 0,0 0 0,1 0 0,-1 0 0,0 0 0,0 0 0,1 0 0,-1 0 0,1 0 0,-1 0 0,1-1 0,-1 1 0,1-1 0,0 1 0,-1-1 0,1 1 0,2-1 0,5 1-13,-1-1 0,0 0 1,1 0-1,-1-1 0,0 0 0,1-1 1,-1 1-1,0-2 0,0 1 0,0-1 1,0 0-1,-1-1 0,1 0 0,-1 0 1,0 0-1,0-1 0,0 0 1,6-7-1,0-1-17,-1 0 1,0 0-1,-1-1 1,0-1 0,-1 0-1,-1 0 1,11-26-1,-9 17-4,-2-1 0,-1 0 0,-1 0 0,-1-1 0,-1 1 0,-2-1 0,1-45 0,-4 51-24,-1 0 1,-1 0-1,-1 0 0,-1 0 0,-1 0 1,0 1-1,-2 0 0,0 0 1,-1 0-1,-15-25 0,21 40 20,-1 0-1,0 0 0,0 0 1,0 0-1,-5-3 1,8 6 9,-1 1 1,1-1-1,-1 1 1,1-1-1,-1 1 1,1 0-1,-1-1 1,1 1-1,-1 0 1,0-1-1,1 1 1,-1 0-1,1 0 1,-1-1-1,0 1 1,1 0-1,-1 0 1,0 0-1,1 0 1,-1 0-1,0 0 1,1 0-1,-1 0 1,0 0-1,1 1 1,-1-1-1,0 0 1,1 0-1,-1 0 1,0 1-1,1-1 1,-1 0-1,1 1 1,-1-1-1,1 1 1,-1-1 0,1 0-1,-1 1 1,1-1-1,-1 1 1,1-1-1,0 1 1,-1 0-1,1 0 1,-2 2 19,0 0 1,1 0-1,0 0 1,0 0-1,0 1 1,0-1-1,0 0 1,1 1-1,-1 6 1,3 34 338,-1-33-229,3 23 255,2 0-1,1 0 1,2-1-1,1 0 1,2 0-1,30 58 1,-31-71-271,19 26 1,-25-39-89,-1-1 0,2 0 1,-1 0-1,1 0 1,0-1-1,0 0 0,10 6 1,-15-11-26,-1 1 0,1-1 0,0 0 0,0 0 0,0 1 0,0-1 0,-1 0 0,1 0 0,0 0 0,0 0 0,0 0 0,0 0 0,0 0 0,-1 0 0,1 0 0,0 0 0,0-1 0,0 1 0,0 0 0,-1-1 0,1 1 0,0 0 0,0-1 0,-1 1 0,1-1 0,0 1 0,0-1 0,-1 1 0,1-1 0,-1 0 0,1 1 0,-1-1 0,1 0 0,-1 0 0,1 1 0,-1-1 0,1-1 0,2-4 3,0-1 1,0 1 0,3-12 0,-4 10 0,21-69-17,8-26-317,-31 102 322,8-14-110,-8 15 114,0 0 0,0 0 0,0-1 0,1 1 0,-1 0 0,0 0 0,0-1 0,0 1 0,1 0 0,-1 0 0,0-1 0,0 1 0,1 0 0,-1 0 0,0 0 1,1 0-1,-1 0 0,0-1 0,0 1 0,1 0 0,-1 0 0,0 0 0,1 0 0,-1 0 0,0 0 0,1 0 0,-1 0 0,0 0 0,1 0 0,-1 0 0,0 0 0,0 0 0,1 0 1,-1 0-1,0 1 0,1-1 0,-1 0 0,0 0 0,0 0 0,1 0 0,-1 1 0,0-1 0,0 0 0,1 0 0,-1 0 0,0 1 0,26 32 25,-18-21-26,1-1 0,0 0 1,1 0-1,12 11 0,-19-20 7,0 0 0,0 0 0,0 0 0,0 0 0,1 0 0,-1-1 0,0 0 0,1 1 0,-1-1 0,1 0 0,-1-1 0,1 1-1,-1 0 1,1-1 0,0 0 0,-1 0 0,1 0 0,-1-1 0,1 1 0,0-1 0,4-1 0,-2 0 5,-1 0 0,1-1-1,-1 1 1,1-1 0,-1 0 0,0-1-1,0 1 1,8-9 0,-1-1 38,17-24 0,-19 25-28,-1 0 1,22-20 0,-31 31-19,0 1 0,1-1 0,-1 1 0,0 0 0,1-1 1,-1 1-1,1-1 0,-1 1 0,1 0 0,-1-1 0,1 1 1,-1 0-1,1 0 0,-1-1 0,1 1 0,-1 0 0,1 0 0,-1 0 1,1 0-1,0 0 0,-1 0 0,1 0 0,-1 0 0,1 0 1,-1 0-1,1 0 0,0 0 0,-1 0 0,1 0 0,-1 0 0,1 0 1,0 1-1,0 0 0,0 1 1,0-1 0,0 0-1,-1 1 1,1-1-1,0 0 1,-1 1 0,1-1-1,0 3 1,3 9-3,-2-10 0,0 1 1,0-1-1,0 0 0,0 0 0,1-1 1,-1 1-1,1 0 0,0-1 0,-1 1 1,1-1-1,0 0 0,0 0 1,1 0-1,5 2 0,-7-3 4,0-1-1,0 1 1,-1-1 0,1 1 0,0-1-1,0 0 1,0 0 0,0 0-1,0 0 1,0 0 0,0 0 0,0 0-1,0-1 1,0 1 0,0-1-1,-1 0 1,1 1 0,0-1 0,0 0-1,0 0 1,-1 0 0,1 0-1,-1 0 1,1 0 0,-1-1 0,1 1-1,-1-1 1,0 1 0,2-2-1,-1 0 16,0-1-1,0 1 1,0 0-1,0-1 0,0 1 1,-1-1-1,1 0 1,-1 1-1,0-1 0,-1 0 1,1 0-1,0 0 1,-1 0-1,0-6 0,0 7-4,-1 1 0,1-1 0,-1 0 0,0 1 0,1-1 0,-1 1 0,0-1 0,-1 1 0,1-1 0,0 1-1,-1 0 1,1 0 0,-1 0 0,0 0 0,1 0 0,-1 0 0,0 0 0,0 0 0,0 1 0,-1-1 0,1 1 0,-3-2-1,-5-1-46,1 0 0,-1 1 0,1 0-1,-1 0 1,0 1 0,0 1-1,-15-1 1,18 1-435,-1 1 0,1 1 1,-1 0-1,1 0 0,-1 0 0,-9 4 0,15-5-40,-8 4-491,10-4 892,0 0 0,0 1 0,-1-1 0,1 0 0,0 0 0,0 0 0,-1 0 0,1 0 0,0 1 0,0-1 0,0 0 0,0 0 0,-1 0 0,1 1 0,0-1 0,0 0 0,0 0 0,0 0 0,0 1 0,0-1-1,-1 0 1,1 0 0,0 1 0,0-1 0,0 0 0,0 0 0,0 1 0,0-1 0,0 0 0,0 1 0,0-1 0,0 0 0,5 8-1725</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7.576"/>
    </inkml:context>
    <inkml:brush xml:id="br0">
      <inkml:brushProperty name="width" value="0.05" units="cm"/>
      <inkml:brushProperty name="height" value="0.05" units="cm"/>
      <inkml:brushProperty name="color" value="#FF0066"/>
    </inkml:brush>
  </inkml:definitions>
  <inkml:trace contextRef="#ctx0" brushRef="#br0">2 1 12731,'-1'2'477,"1"1"1,0-1-1,0 1 1,-1-1-1,1 1 1,1 0-1,-1-1 1,0 1-1,1-1 1,-1 1 0,3 3-1,-1 3 146,31 152 4110,18 68-3403,-48-217-1356,1-1 0,0 0 1,0 0-1,1 0 1,10 15-1,-13-23-194,0 0-1,0 0 1,1 0 0,-1 0-1,1 0 1,0 0 0,-1-1-1,1 1 1,0-1 0,1 0-1,-1 0 1,0 0 0,1-1-1,-1 1 1,1-1 0,-1 0-1,1 1 1,0-2 0,-1 1-1,1 0 1,4-1 0,8-2-2053,-3-6 852</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8.205"/>
    </inkml:context>
    <inkml:brush xml:id="br0">
      <inkml:brushProperty name="width" value="0.05" units="cm"/>
      <inkml:brushProperty name="height" value="0.05" units="cm"/>
      <inkml:brushProperty name="color" value="#FF0066"/>
    </inkml:brush>
  </inkml:definitions>
  <inkml:trace contextRef="#ctx0" brushRef="#br0">0 650 10626,'1'1'269,"0"1"-1,0-1 0,1 0 0,-1 0 1,0 0-1,0 0 0,1 0 0,-1 0 1,1-1-1,-1 1 0,1 0 0,-1-1 1,1 1-1,-1-1 0,1 1 0,0-1 1,-1 0-1,1 0 0,0 0 0,-1 0 1,1 0-1,-1 0 0,1 0 0,0 0 1,-1-1-1,1 1 0,0-1 1,2 0-1,3-2 366,1 0 0,0 0-1,-1-1 1,9-6 0,-8 5-318,0-1 0,0 0 0,-1-1-1,0 0 1,0 0 0,-1 0 0,8-12-1,-11 15-283,0-1-1,-1 1 1,1 0-1,-1-1 0,0 0 1,-1 1-1,1-1 0,-1 0 1,0 0-1,0 0 0,-1 0 1,1 0-1,-1 0 1,0 0-1,-1 0 0,0-7 1,0 11-32,1-1 0,0 1 0,-1 0 1,1-1-1,0 1 0,-1 0 1,0 0-1,1 0 0,-1 0 0,0-1 1,1 1-1,-1 0 0,0 0 1,0 0-1,0 1 0,0-1 0,0 0 1,0 0-1,0 0 0,0 1 0,-1-1 1,1 0-1,0 1 0,0-1 1,-1 1-1,1 0 0,0-1 0,0 1 1,-1 0-1,1 0 0,0 0 1,-1 0-1,1 0 0,0 0 0,-1 0 1,1 0-1,0 1 0,-1-1 1,0 1-1,-2 0-4,0 0 0,0 1 0,0-1 0,0 1 0,1 0 0,-1 0 0,1 1 0,-1-1 0,1 1 0,0-1 1,-5 7-1,3-4-21,1 0 0,1 0 0,-1 1 0,1 0 0,0 0 0,0 0 0,0 0 0,1 0 0,0 0 0,0 1 0,1-1 0,-1 1 0,2-1 0,-1 9 0,1-13 16,0-1 1,0 1-1,1-1 0,-1 0 1,0 1-1,1-1 0,0 0 1,-1 1-1,1-1 0,0 0 1,-1 0-1,1 0 0,0 0 1,0 0-1,0 0 0,0 0 1,0 0-1,0 0 0,0 0 1,0 0-1,1 0 0,-1-1 1,0 1-1,0 0 1,1-1-1,-1 0 0,0 1 1,1-1-1,-1 0 0,1 1 1,-1-1-1,0 0 0,1 0 1,-1 0-1,2 0 0,3 0 9,-1-1 0,1 1-1,-1-1 1,0 0-1,1-1 1,-1 1 0,8-5-1,2-2 6,-1-1 0,0-1 0,-1 0 0,0-1 0,16-16 0,10-9 61,-24 23-6,-6 4 32,1 1-1,0 0 1,12-7 0,-20 13-77,1 1 0,-1 0-1,0 0 1,1 0 0,-1 0 0,0 0-1,1 0 1,-1 1 0,1-1-1,0 1 1,-1-1 0,1 1 0,-1 0-1,1 0 1,0 1 0,-1-1-1,1 0 1,-1 1 0,1-1 0,-1 1-1,3 1 1,-4-2-13,-1 1 1,1-1-1,-1 1 0,1-1 1,-1 1-1,1-1 0,-1 1 1,1-1-1,-1 1 0,0-1 1,1 1-1,-1-1 0,0 1 1,0 0-1,1-1 0,-1 1 1,0-1-1,0 1 0,0 0 1,0-1-1,0 1 0,0 0 1,0-1-1,0 1 0,0 0 1,0-1-1,0 1 1,0 0-1,0-1 0,0 1 1,-1-1-1,1 1 0,0 0 1,0-1-1,-1 1 0,1-1 1,-1 1-1,-15 24 3,14-23-4,-33 37-112,25-28-80,0 0 0,0 1 0,1 0 0,-8 14 0,17-26 182,0 1-1,-1-1 1,1 1 0,0-1-1,0 1 1,-1-1-1,1 1 1,0-1 0,0 1-1,0-1 1,0 1-1,-1-1 1,1 1 0,0 0-1,0-1 1,0 1 0,0-1-1,1 1 1,-1 0-1,0 0 1,0-1 4,1 1 1,-1-1-1,0 0 1,1 0-1,-1 1 1,0-1-1,1 0 1,-1 0-1,0 0 1,1 0-1,-1 0 1,0 1-1,1-1 1,-1 0-1,1 0 1,-1 0-1,0 0 1,1 0-1,-1 0 1,1 0-1,-1 0 1,1-1-1,2 1 0,1-1-1,-1 0 1,1 0 0,-1-1-1,0 1 1,4-2-1,5-5 2,-1-1 1,1 1-1,-1-2 0,15-16 0,35-47 4,-56 67 1,32-40 13,-3-2 1,32-57 0,-59 91-11,-1 0 0,0 0-1,-1 0 1,-1 0 0,0-1 0,-1 1 0,0-1 0,-1 0 0,-1 0 0,-1 0 0,0 0 0,-1 0 0,0 0-1,-6-25 1,7 39-5,0 0 0,0 0 0,-1 0 1,1 0-1,0 0 0,0 0 0,0 1 0,-1-1 0,1 0 0,-1 0 0,1 1 0,0-1 0,-1 0 0,1 0 0,-1 1 0,0-1 0,1 0 0,-1 1 0,0-1 0,1 1 0,-1-1 0,0 1 0,1-1 0,-1 1 0,0-1 1,-1 1-1,1 0-1,0 1 0,1-1 0,-1 1 1,0-1-1,0 1 0,1 0 0,-1-1 0,0 1 1,1 0-1,-1 0 0,1-1 0,-1 1 1,1 0-1,-1 0 0,1 0 0,-1 0 1,1 0-1,0 0 0,-1 0 0,1 0 1,0 0-1,0 0 0,0 1 0,-1 5 0,0 1-1,1-1 0,-1 1 1,2-1-1,-1 1 0,1-1 1,0 0-1,1 1 0,4 13 1,3 4 92,18 35 0,-9-28 56,2 0 1,1-1-1,34 38 1,-27-34-256,-24-28-1582,-4-7 1613,0 1 0,0-1 1,-1 0-1,1 0 1,0 0-1,0 0 0,0 0 1,0 0-1,-1 0 0,1 0 1,0 0-1,0 0 1,0 0-1,-1 0 0,1 0 1,0 0-1,0 0 0,0 0 1,-1 0-1,1 0 1,0 0-1,0 0 0,0 0 1,-1-1-1,1 1 0,0 0 1,0 0-1,0 0 1,0 0-1,0 0 0,-1 0 1,1-1-1,0 1 0,0 0 1,0 0-1,0-1 1,-8-7-1505</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8.617"/>
    </inkml:context>
    <inkml:brush xml:id="br0">
      <inkml:brushProperty name="width" value="0.05" units="cm"/>
      <inkml:brushProperty name="height" value="0.05" units="cm"/>
      <inkml:brushProperty name="color" value="#FF0066"/>
    </inkml:brush>
  </inkml:definitions>
  <inkml:trace contextRef="#ctx0" brushRef="#br0">0 96 13443,'12'-8'744,"2"-5"400,3-3-256,13-1-295,0 1-121,1 2-504,0 3-512,-5 11 280</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29.265"/>
    </inkml:context>
    <inkml:brush xml:id="br0">
      <inkml:brushProperty name="width" value="0.05" units="cm"/>
      <inkml:brushProperty name="height" value="0.05" units="cm"/>
      <inkml:brushProperty name="color" value="#FF0066"/>
    </inkml:brush>
  </inkml:definitions>
  <inkml:trace contextRef="#ctx0" brushRef="#br0">1 601 11827,'31'-53'5088,"24"-38"-1312,-55 90-3762,0 0 0,1 0 0,0 0 0,-1 0 1,1 0-1,-1 0 0,1 0 0,0 1 0,0-1 0,-1 0 0,1 1 0,0-1 0,0 0 0,0 1 0,0-1 1,0 1-1,0-1 0,0 1 0,0 0 0,0-1 0,0 1 0,0 0 0,0 0 0,0-1 0,0 1 0,0 0 1,0 0-1,1 0 0,-1 1 0,0-1 0,0 0 0,0 0 0,1 1 0,0 0 4,-1 0-1,1 0 1,-1 0-1,0 1 1,1-1-1,-1 0 1,0 1-1,0-1 1,1 1 0,-1-1-1,0 1 1,-1 0-1,1-1 1,0 1-1,0 0 1,-1 0-1,1 0 1,0 2-1,1 7-14,-1-4 10,0 0 1,1 0-1,0 0 1,5 12-1,-6-17-9,0 0 0,1 0 0,-1 0 0,0 0 0,1-1 0,-1 1 0,1-1 0,0 1 0,-1-1 0,1 1 0,0-1 0,0 0 0,0 0 0,0 0 0,0 0 0,0 0 0,0 0 0,0 0 0,4 0 0,-4-1 9,-1 1 0,0-1 1,1 1-1,-1-1 0,0 1 1,0 0-1,1-1 0,-1 1 1,0 0-1,0 0 0,0 0 1,0 0-1,0 0 0,0 0 1,0 0-1,0 1 0,1 1 1,-2-2-13,1 0 0,-1 0 1,1 0-1,-1 0 1,1 0-1,0 0 0,0 0 1,-1-1-1,1 1 0,0 0 1,0 0-1,0-1 1,0 1-1,0 0 0,0-1 1,0 1-1,0-1 1,0 0-1,0 1 0,0-1 1,1 0-1,-1 1 0,0-1 1,0 0-1,0 0 1,0 0-1,0 0 0,2 0 1,2-1-1,0 0 0,0-1 0,0 1 0,-1-1 0,1 0 0,-1 0 0,1 0 0,-1-1 0,0 1 0,0-1 0,0 0 0,0 0 1,0-1-1,-1 1 0,1-1 0,-1 1 0,5-9 0,-4 6 1,-1 0-1,0 0 1,0 0 0,0 0-1,-1 0 1,0-1 0,0 1 0,-1-1-1,0 1 1,0-1 0,0 0-1,-1-10 1,-3 8 10,-3 11-10,5-1-1,0 0-1,0 0 1,0 0-1,0 1 1,0-1 0,0 0-1,0 1 1,1-1-1,-2 3 1,1 0-2,0 1-1,0-1 0,0 1 1,0 0-1,1-1 1,0 1-1,0 0 1,0-1-1,1 1 1,-1-1-1,1 1 1,0 0-1,4 7 1,-4-10 9,0 0 1,0 1 0,0-1 0,1 0-1,-1 0 1,1 0 0,-1-1-1,1 1 1,0 0 0,0 0 0,0-1-1,0 1 1,0-1 0,0 0-1,0 0 1,0 0 0,1 0 0,-1 0-1,0 0 1,1 0 0,-1-1-1,0 1 1,1-1 0,-1 0 0,1 0-1,-1 0 1,5 0 0,-5 0 45,1-1 1,0 1-1,0-1 1,0 0-1,0 0 1,0 0-1,0 0 1,-1 0 0,4-3-1,-5 4-35,0-1 0,0 1 0,-1-1 0,1 1 0,0-1-1,0 0 1,0 0 0,-1 1 0,1-1 0,0 0 0,-1 0 0,1 0 0,-1 1 0,1-1 0,-1 0-1,1 0 1,-1 0 0,0 0 0,1 0 0,-1 0 0,0 0 0,0 0 0,0 0 0,0 0-1,0 0 1,0 0 0,0 0 0,0 0 0,0-2 0,-7-10 42,-3-10 21,9 22-81,1 1 1,0-1-1,0 0 1,0 0-1,0 0 1,-1 0-1,1 0 1,0 1-1,1-1 1,-1 0-1,0 0 1,0 0-1,0 0 1,0 1-1,1-1 1,-1 0-1,0 0 1,1 0-1,-1 1 1,1-1-1,-1 0 1,1 0-1,-1 1 1,2-2-1,11-8 72,0 0 0,22-12 0,-17 11 113,17-13 1,-15 8 177,-1-1 1,0 0-1,-1-2 0,0 0 0,22-35 0,-34 45-267,-1 0-1,0-1 1,-1 1-1,0-1 1,0 0-1,3-21 1,-6 23-85,0 1-1,0-1 1,-1 1 0,0-1 0,-1 1-1,0-1 1,0 1 0,-1-1 0,1 1-1,-6-13 1,4 14-8,1 1 0,-1 0 0,1 0 0,-2 1 0,1-1 0,0 1 0,-1-1 0,0 1 0,-6-6 0,8 9-3,1 0-1,-1 0 1,1 0 0,-1 0-1,0 0 1,1 0 0,-1 0-1,0 1 1,0-1 0,0 1-1,1-1 1,-1 1 0,0 0-1,0-1 1,0 1 0,0 0-1,0 0 1,0 0 0,1 1-1,-1-1 1,0 0 0,0 1-1,0-1 1,0 1 0,1 0-1,-1 0 1,0-1 0,1 1-1,-1 0 1,0 0 0,-1 2-1,-1 2 4,-1-1-1,1 2 0,0-1 1,0 0-1,1 1 0,-1-1 0,1 1 1,1 0-1,-1 0 0,1 0 1,0 0-1,-2 9 0,-1 5 19,1-1 0,1 1 0,1 0 0,1 0 0,0 0 0,1 0 0,7 40-1,-4-43-98,0 0 0,2-1-1,0 0 1,1 0-1,0 0 1,1 0 0,1-1-1,1 0 1,17 23-1,-19-29-201,0-1 0,0-1 0,14 12 0,-9-11 44,0-1 0,17 8 0,-27-14 217</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02.653"/>
    </inkml:context>
    <inkml:brush xml:id="br0">
      <inkml:brushProperty name="width" value="0.05" units="cm"/>
      <inkml:brushProperty name="height" value="0.05" units="cm"/>
      <inkml:brushProperty name="color" value="#FF0066"/>
    </inkml:brush>
  </inkml:definitions>
  <inkml:trace contextRef="#ctx0" brushRef="#br0">22 429 9930,'-1'1'589,"0"-1"0,0 0 0,0 1 0,0-1 0,0 0 0,0 0 0,0 1 0,0-1 0,0 0 1,0 0-1,-1 0 0,1 0 0,0-1 0,0 1 0,0 0 0,0 0 0,0-1 0,-2 0 832,33-20 1448,-14 11-2516,0 0 0,-1-2 0,0 0 0,-1 0 1,18-22-1,5-2 326,1 1 1,73-50-1,-63 50-218,127-86 1407,-175 120-1862,1 1 0,-1-1-1,1 1 1,0 0-1,-1-1 1,1 1-1,-1-1 1,1 1 0,-1 0-1,1 0 1,0-1-1,-1 1 1,1 0-1,0 0 1,-1 0 0,1 0-1,0 0 1,0 0-1,-1 0 1,1 0-1,0 0 1,-1 0 0,1 0-1,0 0 1,-1 0-1,1 0 1,0 1-1,-1-1 1,1 0 0,1 1-1,-2 0-72,0 0 0,0-1 0,1 1 0,-1 0-1,0 0 1,0-1 0,0 1 0,0 0 0,0 0-1,0-1 1,0 1 0,0 0 0,0 0 0,0-1 0,-1 1-1,1 0 1,0-1 0,0 1 0,-1 0 0,1 0 0,0-1-1,-1 1 1,1-1 0,-1 1 0,0 1 0,0-2-369,1 1 0,-1 0 1,1-1-1,-1 1 0,1-1 1,-1 1-1,0-1 0,1 0 1,-1 1-1,0-1 1,1 1-1,-1-1 0,0 0 1,0 0-1,1 0 0,-1 1 1,-1-1-1,-7-3-2574</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30.897"/>
    </inkml:context>
    <inkml:brush xml:id="br0">
      <inkml:brushProperty name="width" value="0.05" units="cm"/>
      <inkml:brushProperty name="height" value="0.05" units="cm"/>
      <inkml:brushProperty name="color" value="#FF0066"/>
    </inkml:brush>
  </inkml:definitions>
  <inkml:trace contextRef="#ctx0" brushRef="#br0">587 1292 9618,'-5'-10'430,"-4"-8"3400,9 18-3800,0 0-1,0 0 1,0 0 0,0 0-1,0 0 1,0-1 0,0 1 0,0 0-1,0 0 1,0 0 0,0 0 0,0 0-1,0 0 1,0 0 0,0 0-1,0 0 1,0 0 0,0 0 0,0 0-1,0 0 1,0 0 0,0 0 0,0 0-1,0 0 1,0 0 0,0-1 0,0 1-1,0 0 1,0 0 0,0 0-1,0 0 1,0 0 0,0 0 0,0 0-1,0 0 1,0 0 0,0 0 0,0 0-1,0 0 1,0 0 0,0 0-1,0 0 1,0 0 0,0 0 0,0 0-1,0 0 1,0 0 0,0 0 0,0-1-1,0 1 1,0 0 0,1 0 0,-1 0-1,0 0 1,0 0 0,0 0-1,0 0 1,0 0 0,0 0 0,0 0-1,0 0 1,0 0 0,0 0 0,0 0-1,0 0 1,0 0 0,0 0-1,0 0 1,1 0 0,7 8 1323,7 7-957,0-2-1,1 0 1,1 0 0,0-2 0,0 0 0,1-1 0,23 9 0,137 44 296,-76-36-515,155 21 1,109-9-16,-142-18-52,215 31 155,-302-35-174,11-2 30,0-7 0,1-6 0,239-29 0,579-100 2044,-902 117-2040,27-5 179,138-3-1,-197 19-286,-1-2 0,0-1 0,0-2 0,0-1 0,43-13 0,-13-3 6,85-41 0,-115 46-25,0-2 0,-2-1 0,0-1 0,34-31 0,-60 47 5,0 0-1,-1 1 0,1-2 0,-1 1 1,0 0-1,0-1 0,0 1 0,0-1 0,-1 0 1,3-6-1,-4 7 3,0 0 0,-1 0 0,1-1 0,-1 1 0,1 0 0,-1 0 0,0-1 0,-1 1 0,1 0 0,-1 0 0,0 0 0,0 0 0,-3-7 0,-12-26-83,-35-57-1,23 46-112,16 24 5,-2 2 0,-1 0 0,0 0 0,-2 1 0,0 1 0,-1 1 0,-1 1 0,-1 0 0,-1 1 0,-43-26 0,7 13 73,-1 2-1,-1 3 1,-98-27-1,-195-30 157,301 72-64,-51-11 40,-450-111 460,158-4 203,342 117-668,-55-17-3,-2 5 0,-1 5-1,-1 4 1,-144-9 0,110 24-22,-1 6-1,-273 35 1,264-11-21,1 7 1,-275 91-1,54 33 6,265-100 15,-135 89 0,216-124 11,1 1 0,1 1 0,1 2 0,1 0 0,-30 36-1,47-49 2,0 1-1,0 1 0,1-1 0,0 1 0,1 1 1,1-1-1,0 1 0,0 0 0,2 0 0,-1 0 1,2 1-1,0-1 0,0 1 0,1-1 0,1 1 1,1 15-1,1-14 8,1 0 1,1-1 0,0 1-1,1-1 1,0 0-1,1 0 1,1-1-1,0 1 1,1-2 0,0 1-1,13 14 1,2-1 42,0-1 1,2-1 0,51 36-1,-38-32 61,1-3 0,1-1 0,1-2 0,2-2 0,0-1 0,0-3 0,2-1 0,54 10 0,158 10 547,4-25-329,-182-8-1069,0-5 1,84-12-1,-58-8-192,-105 23 929</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33.983"/>
    </inkml:context>
    <inkml:brush xml:id="br0">
      <inkml:brushProperty name="width" value="0.05" units="cm"/>
      <inkml:brushProperty name="height" value="0.05" units="cm"/>
      <inkml:brushProperty name="color" value="#FF0066"/>
    </inkml:brush>
  </inkml:definitions>
  <inkml:trace contextRef="#ctx0" brushRef="#br0">37 287 11795,'-5'7'1932,"0"5"-1236,1 0 0,0-1 1,-4 26-1,2-12-16,6-24-653,-1 4 186,-1 1 0,2-1 0,-2 10 0,2-14-168,0 0 0,0 1 0,0-1 0,0 0 0,1 0 0,-1 0 0,0 0 0,0 1 0,1-1 0,-1 0 0,1 0 0,-1 0 0,1 0 0,-1 0 0,1 0 0,0 0 0,-1 0 0,1 0 0,0 0 0,0-1 0,0 1 0,0 0 0,0 0 0,1 0 0,1 0 39,-1 0 0,1 0 0,0-1 0,-1 0-1,1 1 1,0-1 0,-1 0 0,1 0 0,0 0 0,-1-1 0,1 1-1,0-1 1,-1 1 0,1-1 0,4-2 0,3-1 184,1-1 1,12-8-1,28-22 387,79-70 0,-45 35-531,164-106-2038,-187 137 1295</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46.733"/>
    </inkml:context>
    <inkml:brush xml:id="br0">
      <inkml:brushProperty name="width" value="0.05" units="cm"/>
      <inkml:brushProperty name="height" value="0.05" units="cm"/>
      <inkml:brushProperty name="color" value="#FF0066"/>
    </inkml:brush>
  </inkml:definitions>
  <inkml:trace contextRef="#ctx0" brushRef="#br0">367 1253 7618,'2'-4'273,"0"0"1,1 1-1,-1-1 1,1 1 0,0 0-1,0-1 1,0 1 0,0 1-1,1-1 1,-1 0-1,1 1 1,-1 0 0,8-4-1,3 1 892,0 0-1,25-5 1,1-1 19,-31 8-985,0 0-1,0 0 1,0 1-1,1 0 1,-1 1-1,1 0 1,0 1-1,-1 0 1,1 0-1,-1 1 1,1 0-1,0 0 1,14 6-1,6 3-168,1 0 0,0-2 0,1-1 0,60 5 0,173-25 18,-186 5-16,158 5 0,-123 8 38,208-17 0,-254 6-55,-1 4 1,125 11-1,-117 0-8,0-4 0,0-3 0,112-10 0,191-27 15,-213 33 9,-98 4 232,111-14-1,171-21 590,-95 11 172,-204 15-791,0-2 0,50-17 0,94-40-103,-179 60-124,40-13 17,113-46-3,-148 56-27,0-2 1,-1 0 0,0-1 0,-1-1 0,32-29 0,-44 36-2,0 0 1,0-1 0,-1 0 0,0 0 0,0 0 0,-1 0 0,0-1 0,0 0 0,3-11 0,-5 12-14,-1 1 0,1-1 1,-1 0-1,-1 0 1,0 0-1,0 1 0,0-1 1,-1 0-1,1 0 1,-2 0-1,1 1 0,-3-8 1,-1-1-49,-1 0 1,0 0-1,-15-24 1,17 32 56,-1 0 1,0 1 0,0-1 0,0 1 0,-1 1 0,0-1 0,0 1 0,-1 0-1,-8-5 1,-43-20-9,-1 3 0,-1 2-1,-101-26 1,-42 7 11,66 16 35,-294-49-30,404 75 20,-22-2 17,0-2-1,-93-25 1,-85-25-11,109 30-19,-99-21 13,174 39-19,-1 3 0,-81 0 0,-88 19-17,16-4 42,16-1-10,48 0 28,-239-14 0,288-3 80,29 2 13,-91 1 0,82 11-123,0 3 0,1 2-1,1 4 1,-78 27 0,-26 8 9,-78 27-14,216-66-14,-26 11 30,-54 29-1,93-43 48,-1 2-1,1 0 1,0 1 0,1 0 0,0 2-1,1-1 1,-19 25 0,20-20 9,1 1 1,0 1 0,1 0-1,1 0 1,1 1 0,1 0 0,1 1-1,1 0 1,0-1 0,-2 27-1,1 8 77,2 105-1,5-144-114,1 0 1,0-1-1,1 1 0,1-1 1,10 29-1,-10-35-18,0 0 0,1 0 1,0 0-1,1-1 0,-1 0 0,1 0 1,1 0-1,0-1 0,0 1 0,12 8 1,-1-4 21,1-1 1,0 0-1,0-2 1,1 0-1,1-1 1,33 8-1,134 19 453,-85-19-83,49 20 288,-15-4 57,-101-27-404,1-1-1,42-1 1,-46-3-429,0 1 1,1 2 0,34 8-1,-64-10-379,1 0 1,-1 0-1,0 0 1,0 1-1,0 0 0,0 0 1,4 3-1,8 7-1158</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34.835"/>
    </inkml:context>
    <inkml:brush xml:id="br0">
      <inkml:brushProperty name="width" value="0.05" units="cm"/>
      <inkml:brushProperty name="height" value="0.05" units="cm"/>
      <inkml:brushProperty name="color" value="#FF0066"/>
    </inkml:brush>
  </inkml:definitions>
  <inkml:trace contextRef="#ctx0" brushRef="#br0">0 104 12051,'2'9'744,"-2"2"456,0 0 120,0 2 201,2-3 31,2-4-80,6-5 1,9-5-89,8-7-184,19-10-328,9-1-288,5-5-328,-2 0-264,-9-2-1880,3 6 1368</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7:35.454"/>
    </inkml:context>
    <inkml:brush xml:id="br0">
      <inkml:brushProperty name="width" value="0.05" units="cm"/>
      <inkml:brushProperty name="height" value="0.05" units="cm"/>
      <inkml:brushProperty name="color" value="#FF0066"/>
    </inkml:brush>
  </inkml:definitions>
  <inkml:trace contextRef="#ctx0" brushRef="#br0">7 347 11642,'-3'10'1001,"0"2"1335,3-4-719,0-1 151,8-3-8,9-5-279,7-9-201,13-9-320,4-9-136,13-12-448,1-4-128,8-12-144,1-1-64,-4 2-744,7 7-1472,-25 18 1304</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01.719"/>
    </inkml:context>
    <inkml:brush xml:id="br0">
      <inkml:brushProperty name="width" value="0.05" units="cm"/>
      <inkml:brushProperty name="height" value="0.05" units="cm"/>
      <inkml:brushProperty name="color" value="#FF0066"/>
    </inkml:brush>
  </inkml:definitions>
  <inkml:trace contextRef="#ctx0" brushRef="#br0">421 1261 9042,'13'-3'3388,"8"-2"-2775,21 3 430,-1 2 0,80 10 0,-10 0 7,435-10 454,-189-5-1359,-245 9 0,121 20 0,106 34 559,-324-55-659,88 16 295,1-4 0,148 1 0,92-38 527,-43 7-391,1 19-69,-1-7 452,-243-2-651,0-2 0,0-3 0,63-18 0,-84 15-68,0-1 0,-1-2 1,40-24-1,-63 33-101,-1-1 0,0 0 0,0-1 0,-1 0 0,0-1 0,-1-1 0,11-13 0,-17 20-34,-1-1 0,0 1 0,0-1 0,-1 0 0,1 0 0,-1 0 0,0 0 0,0 0 1,-1-1-1,1 1 0,-1-1 0,-1 1 0,1-1 0,-1 1 0,0-1 0,0 1 0,0-1 1,-1 1-1,0-1 0,0 1 0,-3-10 0,-10-14-4,-1 0 0,-1 1-1,-28-38 1,21 34 4,-4-8-13,-60-66-1,69 87 6,-1 1-1,-1 1 1,0 1 0,-2 1-1,-26-15 1,6 9 8,0 2-1,-74-22 1,-98-14-19,86 24 11,-58-24 24,-183-80-1,240 85-75,-230-56-1,246 82 20,-2 6 0,-166-7-1,119 24 35,-1 7-1,-232 39 1,190-6 15,-291 94 0,366-90-13,3 5 0,-157 84 0,267-122 4,-1 0-1,1 1 1,1 1 0,0 1 0,1 0-1,0 1 1,1 1 0,0 0-1,2 1 1,0 0 0,0 1-1,-12 27 1,14-23 6,1 2 1,1 0-1,2 0 0,0 0 0,-3 31 1,7-34-3,0 0 0,2-1 1,0 1-1,1 0 0,1 0 1,9 36-1,-7-45-2,0 0 0,1-1-1,0 1 1,1-1 0,0 0 0,0 0-1,1 0 1,0-1 0,1 0-1,0-1 1,1 0 0,0 0 0,17 12-1,-5-7 20,1 0-1,0-1 1,1-1-1,0-1 0,32 8 1,-12-6 21,0-3 0,1-2 0,0-1 0,66-1 1,177-19-817,-265 13 605,119-12-1702,-5 1 732</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12.665"/>
    </inkml:context>
    <inkml:brush xml:id="br0">
      <inkml:brushProperty name="width" value="0.05" units="cm"/>
      <inkml:brushProperty name="height" value="0.05" units="cm"/>
      <inkml:brushProperty name="color" value="#FF0066"/>
    </inkml:brush>
  </inkml:definitions>
  <inkml:trace contextRef="#ctx0" brushRef="#br0">1 76 9850,'0'-3'269,"0"0"-1,0 1 1,1-1-1,0 0 1,-1 0 0,1 1-1,0-1 1,0 1-1,0-1 1,1 1-1,-1-1 1,2-2 0,24-24 2749,-24 26-2606,-3 2-337,1 1 1,-1-1-1,0 1 0,1-1 1,-1 1-1,0 0 1,1-1-1,-1 1 1,1 0-1,-1-1 1,1 1-1,-1 0 1,1 0-1,-1-1 0,1 1 1,-1 0-1,1 0 1,-1 0-1,1 0 1,-1 0-1,1 0 1,-1 0-1,1 0 1,0 0-1,0 0-10,-1 0 0,1 1-1,-1-1 1,0 1 0,1-1 0,-1 0-1,0 1 1,1-1 0,-1 1 0,0-1 0,0 1-1,0-1 1,1 1 0,-1-1 0,0 1-1,0-1 1,0 1 0,0 0 0,0 0 0,-1 30 1259,-2-10-552,2 1-1,2 41 1,0-51-641,1-1 1,0 1-1,1-1 0,0 0 1,1 0-1,0 0 1,6 11-1,-5-13-38,0 3 74,-3-11-86,-4-6-15,-7-33 113,1 0 1,2 0-1,1-1 1,2-71-1,-10 157 1296,-2 13-1293,-3 9-360,17-60-133,-1 1-1,1-1 0,0 1 0,2 17 0,-1-24 216,1 0 1,0 0-1,-1-1 0,1 1 1,0 0-1,2 3 0,-3-5 79</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14.179"/>
    </inkml:context>
    <inkml:brush xml:id="br0">
      <inkml:brushProperty name="width" value="0.05" units="cm"/>
      <inkml:brushProperty name="height" value="0.05" units="cm"/>
      <inkml:brushProperty name="color" value="#FF0066"/>
    </inkml:brush>
  </inkml:definitions>
  <inkml:trace contextRef="#ctx0" brushRef="#br0">13 0 9218,'-4'20'1380,"1"1"-1,0-1 1,1 29-1,14 576 582,11 132-1626,0-24 65,8 94-380,-15-648-6,19 281 4,-3 601 1,-12-329-100,-10-304-45,4 89 3,-13 436-414,-26-371 215,17-60-226,8-290 4,1-4 385,-2 134 154,-3-269 38,-13 457 887,18-391 303,1-49 683,-18 165 0,12-235-2532,0 79 1,4-101-78</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3.395"/>
    </inkml:context>
    <inkml:brush xml:id="br0">
      <inkml:brushProperty name="width" value="0.05" units="cm"/>
      <inkml:brushProperty name="height" value="0.05" units="cm"/>
      <inkml:brushProperty name="color" value="#FF0066"/>
    </inkml:brush>
  </inkml:definitions>
  <inkml:trace contextRef="#ctx0" brushRef="#br0">33 104 6129,'-8'-24'2072,"7"17"-1189,-1-1 0,0 1 0,-1 1 0,0-1 0,-6-11 0,8 17-768,1 1 0,-1-1-1,1 0 1,0 1 0,-1-1 0,1 0 0,0 1-1,0-1 1,-1 0 0,1 1 0,0-1 0,0 0-1,0 0 1,0 1 0,0-1 0,0 0 0,0 0 0,0 1-1,0-1 1,0 0 0,1 1 0,-1-1 0,0 0-1,0 1 1,1-1 0,-1 0 0,0 1 0,1-1 0,-1 0-1,1 1 1,-1-1 0,1 1 0,-1-1 0,1 1-1,-1-1 1,1 1 0,-1-1 0,1 1 0,0 0-1,-1-1 1,1 1 0,1-1 0,-1 2 0,0-1 0,-1 1 0,1 0 0,0 0 0,0-1 0,-1 1 0,1 0 0,0 0 0,-1 0 0,1 0-1,-1 0 1,1-1 0,-1 1 0,1 2 0,5 14 216,0 1-1,-2 0 1,4 27-1,-5-27-193,23 158 552,13 73-292,-30-219-361,-9-30-36,0 0 0,0 0 1,0 0-1,0 0 0,0 0 1,0 0-1,0 1 0,0-1 1,0 0-1,0 0 0,0 0 1,0 0-1,1 0 0,-1 0 1,0 0-1,0 0 0,0 0 1,0 0-1,0 1 0,0-1 0,0 0 1,0 0-1,1 0 0,-1 0 1,0 0-1,0 0 0,0 0 1,0 0-1,0 0 0,0 0 1,0 0-1,1 0 0,-1 0 1,0 0-1,0 0 0,0 0 0,0 0 1,0 0-1,0 0 0,1 0 1,-1-1-1,5-4 19,5-9 15,-9 12-31,10-12 2,-1 0-1,2 0 1,0 2-1,0-1 1,25-17 0,77-47 3,-66 47 6,-23 14-3,79-47 94,-90 55-34,0 0 1,20-18-1,-1 2 72,-30 23-127,-1-1 0,0 0 0,1 1 0,0 0 0,-1-1 0,1 1-1,0 0 1,3 0 0,-5 1-13,-1 0 0,1 0 0,0 0 0,0 0 0,0 0-1,0 0 1,-1 0 0,1 1 0,0-1 0,0 0 0,-1 0 0,1 1 0,0-1-1,0 1 1,-1-1 0,1 1 0,0-1 0,-1 1 0,1-1 0,-1 1-1,1-1 1,-1 1 0,1 0 0,-1-1 0,1 1 0,-1 0 0,1 0-1,-1-1 1,0 1 0,1 1 0,1 3 23,1 0-1,-1 0 1,1-1 0,0 1 0,0-1-1,1 0 1,-1 0 0,1 0-1,0 0 1,6 4 0,-8-7-154,0 1-1,1 0 1,-1-1 0,1 0-1,-1 0 1,1 1 0,-1-2-1,1 1 1,0 0 0,0 0-1,-1-1 1,1 0 0,0 1-1,0-1 1,-1 0 0,1 0-1,0-1 1,0 1 0,0 0-1,-1-1 1,6-2-1,1-2-1632,0-1 646</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3.777"/>
    </inkml:context>
    <inkml:brush xml:id="br0">
      <inkml:brushProperty name="width" value="0.05" units="cm"/>
      <inkml:brushProperty name="height" value="0.05" units="cm"/>
      <inkml:brushProperty name="color" value="#FF0066"/>
    </inkml:brush>
  </inkml:definitions>
  <inkml:trace contextRef="#ctx0" brushRef="#br0">20 56 12091,'-12'-11'712,"5"-2"72,8 4-232,9-1-48,-6 2-288,3 3-80,2 5-448,1 0-408,9 4 392</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37.575"/>
    </inkml:context>
    <inkml:brush xml:id="br0">
      <inkml:brushProperty name="width" value="0.05" units="cm"/>
      <inkml:brushProperty name="height" value="0.05" units="cm"/>
      <inkml:brushProperty name="color" value="#FF0066"/>
    </inkml:brush>
  </inkml:definitions>
  <inkml:trace contextRef="#ctx0" brushRef="#br0">30 196 10626,'-29'-7'6394,"29"6"-6101,1 0 0,-1 0 0,1 0 1,0-1-1,-1 1 0,1 0 1,0 1-1,0-1 0,-1 0 0,1 0 1,2-1-1,6-8 517,-1 0 0,0-1 0,0 0 0,10-20 0,-8 14 229,18-24-1,-24 37-918,-1 0-1,1 0 1,0 0 0,0 1 0,0-1-1,0 1 1,0 0 0,1 0 0,0 1 0,6-3-1,-10 4-111,1 0-1,0 0 0,0 1 0,-1-1 0,1 1 1,0-1-1,0 1 0,0 0 0,0 0 0,0 0 0,-1 0 1,1 0-1,0 0 0,0 0 0,0 1 0,0-1 1,-1 1-1,1-1 0,0 1 0,0 0 0,-1 0 1,1-1-1,0 1 0,-1 0 0,1 1 0,-1-1 1,1 0-1,-1 0 0,0 1 0,0-1 0,1 0 1,-1 1-1,0 0 0,0-1 0,0 1 0,-1-1 1,1 1-1,0 0 0,0 0 0,0 3 0,2 6 20,-1 0-1,0 0 0,-1 0 0,0 0 0,0 14 0,-1-1-7,-1-1 0,-7 39-1,22-70-6,-1 0-11,22-11 1,-31 18 3,0-1 1,0 1-1,-1 1 0,1-1 1,0 1-1,0-1 0,0 1 1,0 0-1,0 1 0,-1-1 0,1 1 1,0-1-1,7 3 0,-9-2 8,-1 0 0,1 0-1,0 0 1,-1 0 0,1 0-1,-1 1 1,1-1 0,-1 0-1,0 1 1,1-1-1,-1 1 1,0-1 0,0 1-1,0-1 1,0 1 0,0 0-1,0 0 1,-1 0 0,1-1-1,-1 1 1,1 0-1,-1 0 1,0 0 0,1 0-1,-1 0 1,0 0 0,0 0-1,0 0 1,-1 3 0,-1 6 14,0 0 0,-1 0 0,0 0 0,-1 0 1,-5 10-1,-29 52-64,33-65-14,-22 33-191,25-39 108,0 0-1,0 1 1,0-1 0,0 0-1,0 0 1,-1 0-1,1 0 1,-1-1-1,0 1 1,1-1 0,-1 1-1,-5 1 1,7-3 24,0 0 1,1 0-1,-1 0 1,0 0-1,0 0 1,0 0-1,0 0 1,1 0-1,-1 0 1,0 0 0,0 0-1,0 0 1,1-1-1,-1 1 1,0 0-1,0-1 1,1 1-1,-1 0 1,0-1-1,1 1 1,-1-1-1,0 0 1,1 1-1,-1-1 1,0 0-1,0-1-176,0 0-1,0 0 0,0 1 0,0-1 0,0 0 0,0 0 1,1 0-1,-1 0 0,0-5 0,0-26-1088</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4.193"/>
    </inkml:context>
    <inkml:brush xml:id="br0">
      <inkml:brushProperty name="width" value="0.05" units="cm"/>
      <inkml:brushProperty name="height" value="0.05" units="cm"/>
      <inkml:brushProperty name="color" value="#FF0066"/>
    </inkml:brush>
  </inkml:definitions>
  <inkml:trace contextRef="#ctx0" brushRef="#br0">1 178 11098,'1'4'735,"0"1"0,1 0 0,0-1 0,0 1 0,0-1-1,0 0 1,1 0 0,0 0 0,5 7 0,-3-4-19,-1-3-582,-1 1 0,1-1 0,-1 0 1,1 0-1,0 0 0,0 0 0,1-1 1,-1 0-1,1 1 0,0-2 0,0 1 1,0-1-1,0 1 0,0-1 0,1-1 1,-1 1-1,0-1 0,1 0 0,-1 0 0,1 0 1,0-1-1,-1 0 0,1 0 0,-1-1 1,1 1-1,-1-1 0,1 0 0,6-3 1,-6 2-111,-1 0 0,0 0 1,0-1-1,0 0 0,0 0 0,0 0 1,-1 0-1,1-1 0,-1 0 1,0 0-1,0 0 0,-1-1 1,1 1-1,-1-1 0,0 0 0,0 0 1,0 0-1,-1 0 0,0 0 1,0 0-1,0-1 0,0 1 1,-1-1-1,0 0 0,0-10 0,0-7-87,-2 0-1,0 0 1,-2 1-1,0-1 1,-7-22-1,10 45-5,0 0 0,0 0 0,0-1 0,0 1-1,0 0 1,0 0 0,0 0 0,0-1 0,0 1-1,0 0 1,0 0 0,0 0 0,0-1 0,0 1-1,0 0 1,0 0 0,0 0 0,0-1 0,0 1 0,0 0-1,0 0 1,1 0 0,-1 0 0,0-1 0,0 1-1,0 0 1,0 0 0,0 0 0,0 0 0,1 0 0,-1 0-1,0-1 1,0 1 0,10 0-1970,14 7-1639,-17-5 2017,16 4-481</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4.577"/>
    </inkml:context>
    <inkml:brush xml:id="br0">
      <inkml:brushProperty name="width" value="0.05" units="cm"/>
      <inkml:brushProperty name="height" value="0.05" units="cm"/>
      <inkml:brushProperty name="color" value="#FF0066"/>
    </inkml:brush>
  </inkml:definitions>
  <inkml:trace contextRef="#ctx0" brushRef="#br0">100 273 10210,'5'-4'725,"1"0"0,-1 0 0,0 0-1,-1-1 1,1 1 0,-1-1 0,7-11 0,-9 15-579,-1-1-1,0 0 1,0 0 0,0 0 0,0 0 0,0 0 0,0 0 0,-1 0 0,1 0-1,-1 0 1,1 0 0,-1 0 0,0 0 0,0 0 0,0 0 0,0 0 0,0 0-1,-1-1 1,1 1 0,0 0 0,-1 0 0,0 0 0,1 0 0,-1 0-1,0 0 1,0 0 0,0 1 0,-2-3 0,2 2-111,0 1-1,0 0 1,-1 0-1,1 0 1,-1 0 0,1 1-1,0-1 1,-1 0 0,0 0-1,1 1 1,-1-1-1,1 1 1,-1-1 0,0 1-1,1 0 1,-1 0 0,0 0-1,1 0 1,-1 0-1,0 0 1,1 0 0,-1 0-1,0 1 1,1-1 0,-1 1-1,1-1 1,-1 1-1,1 0 1,-1-1 0,-1 2-1,-3 2 15,0-1-1,0 1 1,1 0-1,-1 0 0,1 1 1,-5 5-1,4-3 3,0 0-1,1 0 1,0 1-1,1-1 1,-1 1-1,1 0 0,1 0 1,0 0-1,0 1 1,-3 15-1,5-21-35,0 1-1,1-1 1,0 1-1,0-1 0,0 1 1,0 0-1,1-1 1,-1 1-1,1-1 1,0 1-1,0-1 1,0 1-1,0-1 0,1 0 1,-1 0-1,1 1 1,0-1-1,0 0 1,0-1-1,0 1 1,1 0-1,-1 0 0,1-1 1,0 0-1,-1 1 1,1-1-1,0 0 1,0-1-1,4 3 1,2 0-10,-1-1 0,1 0 0,0 0 0,0-1 0,0 0 0,0-1 1,0 0-1,0 0 0,0-1 0,1 0 0,-1 0 0,0-1 0,0-1 1,0 1-1,0-1 0,0-1 0,0 0 0,-1 0 0,1-1 1,-1 0-1,0 0 0,0-1 0,0 0 0,-1 0 0,1-1 0,-2 0 1,1-1-1,10-11 0,-8 4 9,0-1 0,-1 0 0,9-23-1,1-2 43,-18 40-42,0 0 0,0 0 0,0 0 0,0 0 1,1-1-1,-1 1 0,0 0 0,0 0 1,0 0-1,0 0 0,0 0 0,0 0 0,1 0 1,-1 0-1,0 0 0,0 0 0,0 0 1,0 0-1,0 0 0,1 0 0,-1 0 0,0 0 1,0 0-1,0 0 0,0 0 0,1 0 1,-1 0-1,0 0 0,0 0 0,0 0 0,0 0 1,0 0-1,1 0 0,-1 0 0,0 0 0,0 0 1,0 0-1,0 0 0,0 1 0,9 5 566,4 2 164,-8-7-627,0 0 1,0 0-1,0 0 1,0-1-1,0 0 1,0 0-1,0-1 1,0 1-1,0-1 1,0 0-1,0 0 1,0-1-1,-1 0 0,1 1 1,0-2-1,-1 1 1,1 0-1,-1-1 1,0 0-1,4-3 1,-1 0-34,0 1 0,-1-1 1,1-1-1,-1 1 1,-1-1-1,0 0 0,0 0 1,0 0-1,0-1 1,-1 0-1,3-8 0,-6 13-186,0-1-1,0 1 0,0-1 0,0 0 1,0 0-1,-1 1 0,1-1 0,-1 0 1,0 0-1,0 0 0,-1 1 1,1-1-1,-1 0 0,0 0 0,0 1 1,0-1-1,0 0 0,-1 1 0,1-1 1,-1 1-1,0 0 0,0 0 0,0-1 1,-1 1-1,1 1 0,-5-6 0,-7 2-2600,-2 5 841</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6:45.738"/>
    </inkml:context>
    <inkml:brush xml:id="br0">
      <inkml:brushProperty name="width" value="0.05" units="cm"/>
      <inkml:brushProperty name="height" value="0.05" units="cm"/>
      <inkml:brushProperty name="color" value="#FF0066"/>
    </inkml:brush>
  </inkml:definitions>
  <inkml:trace contextRef="#ctx0" brushRef="#br0">161 661 10234,'1'-2'387,"0"1"0,1-1 1,-1 0-1,0 0 0,0 0 0,0 0 0,0 0 0,-1-1 0,1 1 0,0-4 1,-1 6-284,0-1 0,1 1 0,-1-1 0,0 1 1,-1 0-1,1-1 0,0 1 0,0 0 0,0-1 1,0 1-1,0-1 0,0 1 0,0 0 0,0-1 1,-1 1-1,1 0 0,0-1 0,0 1 0,-1 0 1,1-1-1,0 1 0,0 0 0,-1 0 0,1-1 0,-1 1 1,0 0-8,0-1 1,1 1 0,-1 0 0,0 0 0,0 0 0,0 0-1,0 0 1,0 0 0,0 0 0,0 0 0,0 1-1,0-1 1,1 0 0,-1 0 0,-2 1 0,-2 2 103,1-1 0,-1 1 0,1-1 0,-1 1 0,1 1 0,0-1 0,-6 7 0,-24 30 446,27-32-520,0 2-43,0 1 1,0 0 0,1 0 0,0 1-1,1 0 1,-5 19 0,3-8-62,2 0 1,-4 39 0,9-58-22,0 0 0,-1 0 1,2-1-1,-1 1 0,0 0 0,1 0 1,0 0-1,-1 0 0,2-1 1,-1 1-1,0 0 0,1-1 0,2 5 1,-3-6-2,1 0 1,-1 0-1,1 0 1,0 0-1,0-1 1,0 1-1,0 0 0,0-1 1,1 1-1,-1-1 1,0 0-1,1 0 1,-1 0-1,0 0 1,1 0-1,0 0 1,-1-1-1,1 1 0,-1-1 1,4 0-1,2 0 0,0 0-1,0-1 0,0 0 1,0-1-1,0 1 0,0-2 0,0 1 1,-1-1-1,1 0 0,-1-1 1,0 1-1,0-2 0,12-8 1,2-3 2,-1-2 1,34-37-1,10-18 68,76-116 1,-131 176-34,-3 4 40,0 1 0,-1-1 1,1 1-1,-2-1 0,0-1 0,0 1 1,4-15-1,-8 23-62,1 0-1,-1 1 1,0-1 0,0 0-1,0 0 1,0 1 0,0-1 0,0 0-1,0 0 1,0 1 0,0-1-1,0 0 1,0 1 0,0-1 0,-1 0-1,1 0 1,0 1 0,0-1-1,-1 0 1,1 1 0,-1-1 0,1 0-1,0 1 1,-1-1 0,1 1-1,-1-1 1,0 1 0,1-1 0,-1 1-1,1-1 1,-1 1 0,0-1-1,1 1 1,-1 0 0,0 0 0,1-1-1,-1 1 1,0 0 0,1 0-1,-1 0 1,0-1 0,0 1 0,1 0-1,-1 0 1,-1 0 0,-1 1 14,-1-1 0,1 1 0,0-1 0,0 1 0,0 0 1,0 0-1,0 0 0,0 1 0,-3 1 0,-4 3-10,1 1 0,-1 1 0,2 0 0,-1 0 0,1 0-1,0 1 1,1 0 0,0 1 0,1-1 0,-1 1 0,-8 21 0,14-28-18,0-1 1,1 1-1,-1-1 1,0 1 0,1 0-1,0-1 1,0 1-1,-1-1 1,2 1-1,-1 0 1,0-1-1,0 1 1,1-1 0,-1 1-1,1-1 1,0 1-1,0-1 1,0 1-1,0-1 1,0 0-1,1 1 1,-1-1 0,1 0-1,-1 0 1,1 0-1,0 0 1,0 0-1,0 0 1,0-1-1,0 1 1,0-1 0,0 1-1,0-1 1,5 2-1,0 0 0,0 0-1,1-1 0,-1 0 1,1 0-1,-1 0 0,1-1 1,0-1-1,0 1 0,-1-1 0,14-1 1,-6-2 2,0 0 0,0 0 0,0-2 0,0 0 0,-1 0 0,1-1 0,-2-1 0,1-1 1,-1 0-1,16-12 0,-13 7 6,-1-1 0,-1 0 1,0-1-1,-1-1 1,0 0-1,-1 0 0,14-28 1,-10 12 56,-1-1 1,-1-1-1,-2 0 0,-2-1 1,-1 0-1,-2-1 0,3-36 1,-9 61 5,0 0 1,-1-1-1,0 1 1,-4-18 0,4 27-54,0 0 0,-1-1 0,0 1 0,0 0 1,1 0-1,-1 0 0,0 0 0,-1 0 1,1 0-1,0 0 0,-1 0 0,1 1 1,-2-3-1,1 3-4,1 1 0,0-1 0,0 0 0,-1 1 0,1-1 0,0 1 0,-1-1 1,1 1-1,-1 0 0,1-1 0,-1 1 0,1 0 0,0 0 0,-1 0 0,1 0 0,-1 0 1,1 1-1,-1-1 0,1 0 0,0 1 0,-1-1 0,-2 2 0,0 0 13,1 0 0,-1 0 0,0 1 1,1 0-1,-1 0 0,1 0 0,0 0 0,0 0 0,0 0 0,0 1 0,0 0 0,1-1 1,0 1-1,0 0 0,0 0 0,-1 5 0,-3 4 48,2 0 0,0 1 0,-4 27 0,6-25-49,1 1 0,0 0 0,1 0 0,1 0 0,1-1 0,0 1 0,2 0 0,9 29 1,-10-37-29,0-1 1,1 0 0,1 0-1,-1 0 1,2 0 0,-1 0-1,12 11 1,-13-14-1,1-1-1,0 0 1,0 0-1,0 0 1,1-1 0,0 0-1,-1 0 1,1-1 0,0 1-1,0-1 1,0 0 0,8 1-1,-6-2 1,0-1-1,-1 1 0,1-1 0,0-1 1,0 1-1,0-1 0,-1-1 1,1 0-1,0 0 0,-1 0 0,1-1 1,-1 0-1,0 0 0,0-1 0,0 0 1,-1 0-1,1-1 0,-1 1 1,10-11-1,-6 5 5,0-1 1,0-1 0,-1 0-1,0 0 1,-1-1 0,0 0-1,-1 0 1,-1-1 0,7-21-1,-8 17 2,0 0 0,-2 0 0,0 0 0,-1-1 0,-1-29-1,-2 35-2,0 1-1,0-1 0,-1 1 1,-1-1-1,0 1 0,-1 0 1,0 0-1,-12-23 0,15 32 0,-1 0 1,0 0-1,0 0 0,-1 0 0,1 0 0,-1 0 0,1 1 0,-1-1 0,0 1 0,-5-4 0,7 6 2,0-1 0,-1 1-1,1-1 1,0 1 0,-1 0 0,1 0 0,0-1-1,-1 1 1,1 0 0,0 0 0,-1 0 0,1 0-1,0 1 1,0-1 0,-1 0 0,1 0 0,0 1-1,-1-1 1,1 1 0,0-1 0,0 1 0,0 0-1,0-1 1,-1 1 0,1 0 0,0 0-1,0 0 1,0 0 0,1 0 0,-1 0 0,-2 2-1,0 1 28,1 1-1,-1 0 0,0 0 0,1 0 0,0 0 0,0 0 0,1 0 0,0 0 0,-1 1 0,2-1 0,-1 1 0,1-1 0,-1 0 0,2 1 1,-1-1-1,0 1 0,3 7 0,-1-1 40,1-1 0,0 0 1,1 0-1,0 0 1,1 0-1,0 0 0,8 11 1,-8-14-44,1 0 1,-1-1-1,2 0 1,-1 0-1,1-1 1,0 0-1,0 0 1,0-1-1,1 1 1,0-2-1,0 1 1,0-1-1,1 0 1,0-1-1,-1 0 0,1 0 1,0-1-1,0 0 1,1-1-1,-1 0 1,0 0-1,0-1 1,1 0-1,-1-1 1,0 0-1,0 0 1,1-1-1,-1 0 1,0-1-1,-1 0 1,1 0-1,0-1 1,-1 0-1,0 0 1,11-8-1,-9 3-783,-1 0-1,0 0 0,0-1 1,-1 0-1,11-17 1,-17 24 436,13-22-1262</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19.325"/>
    </inkml:context>
    <inkml:brush xml:id="br0">
      <inkml:brushProperty name="width" value="0.05" units="cm"/>
      <inkml:brushProperty name="height" value="0.05" units="cm"/>
      <inkml:brushProperty name="color" value="#FF0066"/>
    </inkml:brush>
  </inkml:definitions>
  <inkml:trace contextRef="#ctx0" brushRef="#br0">1 496 12331,'3'-4'534,"0"0"1,1 0-1,-1 0 1,1 1-1,0-1 1,0 1-1,1 0 1,5-3-1,4-1 546,23-8 1,-17 8-324,483-184 5551,-413 155-5935,360-129-655,-337 136-2999,-41 19-4850,-53 9 5280</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19.698"/>
    </inkml:context>
    <inkml:brush xml:id="br0">
      <inkml:brushProperty name="width" value="0.05" units="cm"/>
      <inkml:brushProperty name="height" value="0.05" units="cm"/>
      <inkml:brushProperty name="color" value="#FF0066"/>
    </inkml:brush>
  </inkml:definitions>
  <inkml:trace contextRef="#ctx0" brushRef="#br0">1 466 14563,'54'-17'1480,"7"-8"1025,9-9 136,16-15-81,7-5-399,7-9-729,1 1-352,-9 12-664,-8 5-224,-20 15-1040,-14 5-584,-12 14 720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1.277"/>
    </inkml:context>
    <inkml:brush xml:id="br0">
      <inkml:brushProperty name="width" value="0.05" units="cm"/>
      <inkml:brushProperty name="height" value="0.05" units="cm"/>
      <inkml:brushProperty name="color" value="#FF0066"/>
    </inkml:brush>
  </inkml:definitions>
  <inkml:trace contextRef="#ctx0" brushRef="#br0">0 699 7586,'4'-2'798,"0"0"1,0 0-1,0 0 1,0-1-1,-1 0 1,5-4-1,9-6 438,0 2-632,0 1-1,1 0 1,0 1 0,0 1 0,27-8-1,17-3-502,0-2-1,58-31 1,221-101-47,-316 144-49,328-122 28,-99 60 450,-14 4 559,-23-1 291,-209 65-1261,1 1 1,13-2 0,-19 4-56,0-1 0,0 1-1,-1 0 1,1 0 0,0 1 0,0-1-1,-1 0 1,1 1 0,0 0-1,-1 0 1,1-1 0,3 3 0,-3 3-1438,4-17 797</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2.686"/>
    </inkml:context>
    <inkml:brush xml:id="br0">
      <inkml:brushProperty name="width" value="0.05" units="cm"/>
      <inkml:brushProperty name="height" value="0.05" units="cm"/>
      <inkml:brushProperty name="color" value="#FF0066"/>
    </inkml:brush>
  </inkml:definitions>
  <inkml:trace contextRef="#ctx0" brushRef="#br0">4 294 10674,'-3'-6'6672,"12"13"-4738,-3-3-1770,0 1 0,0 0 0,-1 0 0,0 0 0,0 1 0,0 0 0,-1 0 0,0 0 0,0 0 0,0 1 0,-1-1 1,0 1-1,0 0 0,-1 0 0,1 0 0,-2 0 0,1 1 0,-1-1 0,0 0 0,-1 1 0,0 13 0,0-18-161,-1 0 0,1-1 1,-1 1-1,0 0 0,0 0 0,-1 3 1,2-6-4,0 0 0,0 0 0,-1 0 0,1 0 0,0 0 0,0 0 0,0 0 0,0 0 0,0 0 0,0 0 0,0 0 0,0 0 0,0 1 0,0-1 0,0 0 0,0 0 0,0 0 0,0 0 0,0 0 0,0 0 0,0 0 0,0 0 0,0 0 0,0 0 0,0 0 0,0 0 0,-1 0 0,1 0 0,0 0 0,0 0 0,0 0 0,0 0 0,0 0 0,0 0 0,0 0 0,0 0 0,0 0 0,0 0 0,0 0 0,0 0 0,0 0 0,0 0 0,0 0 0,0 0 0,0 0 0,-1 0 0,1 0 0,0-1 0,0 1 0,0 0 0,0 0 0,0 0 0,0 0 0,0 0 0,0 0 0,0 0 0,0 0 0,0 0 0,0 0 1,0 0-1,-3-6 2,0-10-1,3-1-49,0-1 0,1 1 0,1 0 0,0 0 0,1 1 0,1-1 0,10-26 0,-11 37 42,-1-1 1,1 1-1,1 0 0,-1 0 1,1 1-1,0-1 0,0 1 0,1 0 1,-1 0-1,1 0 0,0 0 1,1 1-1,-1 0 0,1 0 0,0 1 1,0-1-1,0 1 0,0 1 1,0-1-1,1 1 0,-1 0 0,9-1 1,-10 2 34,0 0-1,0 1 1,0 0 0,0 0-1,0 0 1,0 1 0,0-1 0,0 1-1,-1 1 1,1-1 0,7 3 0,-10-3-5,1 1 1,0-1 0,0 1-1,-1 0 1,1 0 0,-1 0 0,0 0-1,0 0 1,1 0 0,-1 1-1,-1-1 1,1 1 0,0 0-1,-1-1 1,1 1 0,-1 0 0,0 0-1,0 0 1,1 4 0,18 111 116,-20-116-141,1 0 0,-1-1 1,0 1-1,0 0 0,0 0 0,-1-1 0,1 1 1,0 0-1,-1 0 0,1-1 0,-1 1 0,0 2 1,1-4-1,0 0 0,0 0 1,-1 0-1,1 0 0,0 0 0,0 0 1,0 0-1,0 0 0,0 0 1,0 0-1,0 0 0,0 0 1,0 0-1,0 1 0,-1-1 0,1-1 1,0 1-1,0 0 0,0 0 1,0 0-1,0 0 0,0 0 0,0 0 1,0 0-1,0 0 0,0 0 1,0 0-1,-1 0 0,1 0 1,0 0-1,0 0 0,0 0 0,0 0 1,0 0-1,0 0 0,0 0 1,0 0-1,0 0 0,0-1 1,0 1-1,0 0 0,0 0 0,0 0 1,0 0-1,0 0 0,0 0 1,0 0-1,0 0 0,0 0 1,0 0-1,0 0 0,0-1 0,0 1 1,0 0-1,0 0 0,0 0 1,0 0-1,0 0 0,-2-7 7,2-5-2,1 1 1,0-1 0,1 1 0,0-1-1,1 1 1,6-18 0,-3 8-2,-1 4 4,30-92-26,-29 91 51,2 0 0,0 1 0,19-29 0,-25 43-7,0 0 0,0 1-1,0-1 1,0 1-1,1 0 1,-1-1-1,1 1 1,-1 0 0,1 0-1,0 1 1,6-4-1,-7 5 1,0-1 0,-1 1-1,1-1 1,0 1 0,0 0-1,0 0 1,0 0-1,0 0 1,0 0 0,0 0-1,0 0 1,0 1 0,0-1-1,0 1 1,0 0-1,0-1 1,-1 1 0,1 0-1,0 0 1,0 0 0,1 2-1,3 2 79,0 1-1,0 0 0,-1 0 1,1 0-1,-1 1 1,-1 0-1,0 0 1,6 11-1,-5-8-4,0-1 0,1 1 0,12 14 0,-15-21-103,-1 0 1,1-1-1,0 0 0,0 1 1,0-1-1,0 0 0,1 0 1,-1-1-1,0 1 0,1-1 1,0 0-1,-1 0 0,1 0 1,-1 0-1,6 0 0,-7 0-37,3-1-347,0 1 0,0-1 0,10-1 0,-14 1 150,0 0 0,0-1 0,0 1 0,0 0 0,1 0 1,-1-1-1,0 1 0,0-1 0,0 1 0,0-1 0,-1 1 0,1-1 0,0 0 0,0 1 0,0-1 1,0 0-1,-1 0 0,1 1 0,0-1 0,-1 0 0,1 0 0,0 0 0,-1 0 0,1 0 0,-1-1 1,3-16-1423</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3.072"/>
    </inkml:context>
    <inkml:brush xml:id="br0">
      <inkml:brushProperty name="width" value="0.05" units="cm"/>
      <inkml:brushProperty name="height" value="0.05" units="cm"/>
      <inkml:brushProperty name="color" value="#FF0066"/>
    </inkml:brush>
  </inkml:definitions>
  <inkml:trace contextRef="#ctx0" brushRef="#br0">84 207 12491,'7'-21'2785,"10"-32"1395,-13 39-3777,-1 0 0,0 0-1,1-25 1,-3 37-407,-1 0 1,0 0-1,0 0 0,0 0 1,0 0-1,0 1 0,-1-1 1,1 0-1,0 0 0,-1 0 1,0 0-1,1 1 0,-1-1 1,0 0-1,0 1 0,0-1 1,0 0-1,0 1 0,0-1 0,0 1 1,-1 0-1,1-1 0,0 1 1,-1 0-1,1 0 0,-1 0 1,0 0-1,1 0 0,-1 0 1,0 0-1,1 1 0,-1-1 1,0 1-1,0-1 0,0 1 0,0-1 1,-2 1-1,2 0-9,-1 0 1,0 0-1,1 0 0,-1 0 1,0 0-1,0 1 0,1 0 0,-1-1 1,1 1-1,-1 0 0,0 0 1,1 0-1,0 0 0,-1 1 0,1-1 1,0 1-1,-3 2 0,2-1 7,0 0-1,1 0 1,-1 0-1,1 1 1,0-1-1,0 1 1,0-1-1,0 1 1,0 0 0,-1 6-1,1-3 16,1 0 1,0 0-1,0 1 0,0-1 0,1 0 1,0 0-1,0 0 0,1 1 0,0-1 0,0 0 1,1 0-1,0 0 0,3 7 0,-2-9 22,0 1 0,0-1 0,0 1 0,1-1 0,0 0 0,0-1 0,0 1 0,1-1 0,0 1 0,0-1 0,0-1 0,0 1 0,0-1 0,1 0 0,-1 0 0,1 0 0,0-1 0,0 0 0,0 0 0,0-1 0,13 2 0,-9-2-168,0 0 0,0-1 0,0-1-1,0 0 1,0 0 0,-1-1 0,1 0 0,0-1-1,-1 0 1,1 0 0,-1-1 0,0 0 0,12-8-1,7-7 29,-1-1-175</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3.609"/>
    </inkml:context>
    <inkml:brush xml:id="br0">
      <inkml:brushProperty name="width" value="0.05" units="cm"/>
      <inkml:brushProperty name="height" value="0.05" units="cm"/>
      <inkml:brushProperty name="color" value="#FF0066"/>
    </inkml:brush>
  </inkml:definitions>
  <inkml:trace contextRef="#ctx0" brushRef="#br0">1 180 12675,'8'10'2562,"-1"0"1,11 19-1,-14-21-2188,0-1 0,-1 2 1,0-1-1,3 15 0,-6-33-359,1 0 0,0 1 0,0-1 0,5-17-1,-4 19-15,1 1-1,0-1 0,0 1 1,0 0-1,1 0 0,0 1 1,6-8-1,-8 12 51,0-1 0,0 1-1,0-1 1,1 1 0,-1 0 0,1 0-1,0 0 1,-1 0 0,1 0 0,0 1 0,0-1-1,0 1 1,1 0 0,-1-1 0,0 2 0,0-1-1,1 0 1,5 0 0,-8 1-8,1 1 0,-1-1 0,0 0-1,1 1 1,-1-1 0,0 1 0,1-1 0,-1 1 0,0 0 0,0-1 0,1 1-1,-1 0 1,0 0 0,0 0 0,0 0 0,0 0 0,0 0 0,0 0-1,0 0 1,-1 1 0,1-1 0,0 0 0,-1 0 0,1 1 0,-1-1 0,1 0-1,-1 1 1,1 2 0,1 4-11,0 0-1,-1 1 1,0 11-1,-1-19-21,0 39 11,1-49-3,0 1 0,0-1 0,0 1 0,1 0 0,0-1 0,4-7 0,7-10-1,1 1 1,1 1 0,1 1 0,21-24-1,-36 45-3,1 0-1,-1 0 1,1 1 0,-1-1-1,1 0 1,0 1-1,0-1 1,-1 1 0,1 0-1,0 0 1,0 0-1,0 0 1,0 0 0,1 0-1,-1 0 1,0 1-1,0-1 1,0 1-1,5-1 1,-4 1 31,0 1 0,0 0 0,0-1 0,0 1-1,-1 1 1,1-1 0,0 0 0,-1 0 0,1 1 0,-1 0 0,1-1 0,-1 1-1,0 0 1,3 3 0,5 6 2,-1-1 0,0 1-1,0 0 1,-2 1 0,1 0 0,9 23 0,-16-36-450,0 0 1,0 0 0,0 0-1,0 0 1,-1 0 0,1 0-1,0-1 1,0 1 0,-1 0-1,1 0 1,0-2 0,6-14-2105,-2-6 976</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4.068"/>
    </inkml:context>
    <inkml:brush xml:id="br0">
      <inkml:brushProperty name="width" value="0.05" units="cm"/>
      <inkml:brushProperty name="height" value="0.05" units="cm"/>
      <inkml:brushProperty name="color" value="#FF0066"/>
    </inkml:brush>
  </inkml:definitions>
  <inkml:trace contextRef="#ctx0" brushRef="#br0">1 1 14315,'92'157'8153,"-51"-83"-6780,-28-50-1075,0 0-1,12 35 1,-22-50-257,0 0 1,-1 1-1,1 0 0,-2-1 0,0 1 1,0 0-1,0 0 0,-2 0 0,-1 19 1,-6-7-32,8-22-11,0 0 1,0 1-1,0-1 0,-1 0 1,1 1-1,0-1 0,0 0 1,-1 1-1,1-1 1,0 0-1,0 0 0,-1 1 1,1-1-1,0 0 1,-1 0-1,1 0 0,0 1 1,-1-1-1,1 0 1,-1 0-1,0 0-2,1 0 1,-1 0 0,1 0-1,0-1 1,-1 1-1,1 0 1,-1 0-1,1-1 1,0 1-1,-1 0 1,1-1-1,-1 1 1,1 0-1,0-1 1,0 1-1,-1 0 1,1-1-1,0 1 1,0-1-1,-1 1 1,1-1-1,0 0 1,-3-5-47,1-1 1,0 0 0,0 0-1,0 0 1,1 0 0,0 0-1,1-1 1,0 1-1,0-8 1,1 0-58,1 0-1,0 0 1,6-19-1,-5 24 79,0 0 0,1 1 0,0 0 0,0 0-1,1 0 1,10-14 0,-14 21 43,0 0-1,1 1 1,-1-1-1,1 0 1,0 0-1,-1 1 0,1-1 1,0 1-1,0 0 1,0-1-1,0 1 1,0 0-1,1 0 1,-1 0-1,0 1 1,0-1-1,1 0 1,-1 1-1,0 0 0,1-1 1,-1 1-1,0 0 1,1 0-1,-1 0 1,0 1-1,1-1 1,-1 0-1,0 1 1,1 0-1,-1-1 1,0 1-1,0 0 0,4 2 1,-3-1 64,0 1 1,1-1-1,-1 1 1,0 0-1,-1-1 1,1 1-1,0 1 1,-1-1-1,0 0 1,0 0-1,0 1 1,0-1-1,0 1 1,-1 0-1,1 0 1,-1-1-1,0 1 1,0 0-1,-1 0 1,1 0-1,-1 0 1,0 5-1,0 3 8,-1 0-1,0 0 0,0 0 1,-2 0-1,1-1 0,-6 15 0,-13 25 16,19-47-140,0-1-1,0 1 1,0-1 0,-1 1-1,1-1 1,-1 0-1,0 0 1,0 0 0,0 0-1,0 0 1,-4 2 0,6-5-40,0 1 0,0-1 0,0 1 0,0-1 0,0 1 0,0-1 0,0 0 0,0 0 0,0 0 0,0 0 0,0 0 0,0 0 0,0 0 0,0 0 0,0 0 0,0 0 1,0 0-1,0-1 0,0 1 0,0 0 0,0-1 0,0 1 0,0-1 0,0 1 0,0-1 0,0 1 0,1-1 0,-1 0 0,0 1 0,0-1 0,1 0 0,-1 0 0,0 1 0,1-1 0,-1 0 0,0-1 0,-1-2-310,0 0 0,0 0 0,0 0 0,1 0 0,-1 0 0,1 0 0,-1-9-1,1 6 175,1-1-1,0 1 0,1-13 1,8-33-376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2.778"/>
    </inkml:context>
    <inkml:brush xml:id="br0">
      <inkml:brushProperty name="width" value="0.05" units="cm"/>
      <inkml:brushProperty name="height" value="0.05" units="cm"/>
      <inkml:brushProperty name="color" value="#FF0066"/>
    </inkml:brush>
  </inkml:definitions>
  <inkml:trace contextRef="#ctx0" brushRef="#br0">4 30 10346,'-1'-5'172,"-2"-16"4530,3 21-4634,0 0-1,0 0 1,1 0-1,-1-1 1,0 1-1,0 0 1,0 0-1,0 0 1,0 0-1,0 0 0,0-1 1,0 1-1,0 0 1,0 0-1,0 0 1,0 0-1,0 0 1,0 0-1,1 0 1,-1-1-1,0 1 0,0 0 1,0 0-1,0 0 1,0 0-1,0 0 1,1 0-1,-1 0 1,0 0-1,0 0 1,0 0-1,0 0 0,0 0 1,1 0-1,-1 0 1,0 0-1,0 0 1,0 0-1,11 7 1110,-9-5-966,0 1-1,0-1 1,0 1 0,-1 0-1,1-1 1,-1 1 0,1 0-1,-1 0 1,1 4 0,7 34 814,-6-28-719,16 63 344,35 90 0,-50-154-818,2 7-349,-6-18 391,0 0-1,1-1 1,-1 1 0,0 0 0,1-1 0,-1 1 0,1-1 0,-1 1 0,1 0 0,-1-1-1,1 1 1,-1-1 0,1 0 0,-1 1 0,1-1 0,0 1 0,-1-1 0,1 0 0,0 1-1,0-1 1,0 0 17,-1 0 1,0 0-1,0 0 0,1 0 0,-1-1 0,0 1 0,0 0 0,0 0 0,1 0 1,-1 0-1,0-1 0,0 1 0,0 0 0,1 0 0,-1-1 0,0 1 0,0 0 0,0 0 1,0 0-1,0-1 0,0 1 0,0 0 0,1-1 0,-1 1 0,0 0 0,0 0 1,0-1-1,0 1 0,0 0 0,0 0 0,0-1 0,0 1 0,0 0 0,-1-1 0,1-11-1541,0 12 1585,-3-13-958</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38.603"/>
    </inkml:context>
    <inkml:brush xml:id="br0">
      <inkml:brushProperty name="width" value="0.05" units="cm"/>
      <inkml:brushProperty name="height" value="0.05" units="cm"/>
      <inkml:brushProperty name="color" value="#FF0066"/>
    </inkml:brush>
  </inkml:definitions>
  <inkml:trace contextRef="#ctx0" brushRef="#br0">241 724 10786,'-10'2'502,"0"-1"-1,0 1 1,0 1-1,1 0 1,-1 0-1,1 1 0,-1 1 1,1-1-1,0 1 1,1 1-1,-1 0 1,1 0-1,0 0 0,1 1 1,-1 0-1,1 1 1,-10 14-1,8-9-300,0 1 0,1 0 0,0 1-1,1-1 1,1 1 0,0 1 0,1-1 0,1 1-1,0 0 1,2 0 0,-1 0 0,2 1 0,0-1-1,3 28 1,0-18-24,2 1-1,1-1 1,1-1-1,2 1 1,0-1 0,1 0-1,2-1 1,17 31-1,-19-41-56,0 1 1,1-2-1,1 1 0,0-1 0,1-1 1,0 0-1,1-1 0,0 0 0,1-1 0,21 12 1,-22-15-59,1 0 1,0-2 0,0 1-1,0-2 1,0 0-1,1 0 1,0-2 0,0 0-1,0 0 1,0-2-1,0 1 1,16-3 0,-4-2 19,0-1 1,-1-1-1,0-1 1,51-21 0,-58 20 25,0-2 0,-1 0-1,-1-1 1,1-1 0,-2 0 0,0-1 0,16-17 0,-22 18 48,0-1-1,0 0 1,-1 0-1,-1-1 1,0 0 0,-1-1-1,-1 0 1,0 0-1,-1 0 1,4-18 0,-4 7 26,-1 0 0,-1 1 1,-1-2-1,-2 1 1,-4-38-1,3 54-148,0 0 0,-1 1 0,0-1 1,-1 1-1,0 0 0,0 0 0,-1 0 0,0 0 0,-1 1 1,-6-10-1,6 12-28,1 1 1,-1-1-1,-1 1 1,1 0-1,-1 0 1,0 1-1,0 0 1,0 0-1,0 0 1,-1 0-1,0 1 1,1 1-1,-1-1 1,-9-2-1,-6 1-2,-1 1 0,1 0-1,-1 2 1,-37 1 0,-93 17 56,-33 2-3167,164-17 1244,22-2 1833,-1 0 1,1 0 0,0 0 0,0 0 0,0 0-1,0 0 1,-1 0 0,1 0 0,0 1 0,0-1-1,0 0 1,0 0 0,-1 0 0,1 0 0,0 0-1,0 1 1,0-1 0,0 0 0,0 0-1,0 0 1,0 0 0,0 1 0,0-1 0,-1 0-1,1 0 1,0 0 0,0 1 0,0-1 0,0 0-1,0 0 1,0 0 0,0 1 0,0-1 0,0 0-1,1 0 1,-1 0 0,0 1 0,0-1 0,0 0-1</inkml:trace>
  <inkml:trace contextRef="#ctx0" brushRef="#br0" timeOffset="1">2515 284 15579,'-1'-3'6325,"2"10"-3573,8 13-1649,2 1 0,0-2 0,1 1 0,23 26 0,-17-23-861,28 49 0,-34-49-501,-1 1 1,-1 0 0,12 50 0,-21-71-82,-1-1 0,0 1 0,0 0 0,0 0 0,0 0 0,0-1 0,-1 1 0,0 5-1,0-7 106,1 0 0,0 0 0,0 0 0,-1 0-1,1 0 1,-1 0 0,1-1 0,-1 1 0,1 0-1,-1 0 1,0 0 0,1-1 0,-1 1 0,0 0-1,1-1 1,-1 1 0,0 0 0,0-1 0,0 1-1,0-1 1,1 1 0,-1-1 0,0 0 0,0 1-1,0-1 1,-2 0 0,-6-2-1516</inkml:trace>
  <inkml:trace contextRef="#ctx0" brushRef="#br0" timeOffset="2">2434 344 14091,'0'1'432,"-1"-1"-1,0 1 0,0 0 1,0 0-1,1 0 1,-1 0-1,0-1 1,1 1-1,-1 0 1,0 0-1,1 0 1,0 0-1,-1 1 1,1-1-1,-1 0 1,1 0-1,0 0 1,0 1-1,-3 28 1277,2-16-876,-2 39 149,2-1 0,2 1 0,9 52 0,-10-101-916,6 26 228,-6-29-277,1 0-1,-1 0 1,0 0-1,1 0 1,-1 0-1,0-1 1,1 1-1,-1 0 0,1 0 1,0 0-1,-1-1 1,1 1-1,0 0 1,-1-1-1,1 1 1,0-1-1,-1 1 1,1-1-1,0 1 1,0-1-1,0 1 0,0-1 1,-1 0-1,1 1 1,0-1-1,0 0 1,0 0-1,2 0 1,0 0 16,0-1 1,1 0 0,-1 1-1,0-2 1,0 1-1,0 0 1,1 0 0,-1-1-1,-1 0 1,1 0 0,5-3-1,29-31 91,-24 22-108,1 0-224,89-93 291,-40 30-5343,-55 64 2637,-6 1 959</inkml:trace>
  <inkml:trace contextRef="#ctx0" brushRef="#br0" timeOffset="3">2522 119 11274,'-8'-3'595,"1"0"-1,0 0 0,-1 1 0,1 0 1,-1 1-1,0 0 0,1 0 0,-1 0 0,0 1 1,0 0-1,-12 2 0,10 0-149,0 0 0,0 1 0,0 0 1,1 1-1,-1 0 0,1 0 0,0 1 0,-12 8 0,12-7-295,0 1-1,1 0 0,-1 1 1,1 0-1,1 0 1,0 1-1,0 0 0,0 0 1,1 0-1,1 1 0,0 0 1,0 0-1,1 1 1,0-1-1,0 1 0,1 0 1,-1 12-1,2 7 140,1 0 0,5 59 0,20 58 595,-19-122-735,1 0 0,1-1 0,1 1 0,1-2 1,2 1-1,13 23 0,-15-33-101,0 0 0,1-1 1,1 0-1,0-1 0,0 0 1,1-1-1,1 0 0,0-1 0,0 0 1,22 11-1,-17-12-27,0-1 1,1-1-1,0-1 1,0 0-1,0-1 1,1-2-1,0 0 0,0 0 1,29-2-1,-23-2 25,-1-1 0,0-1 0,0-1 1,0-2-1,0 0 0,-1-1 0,24-12 0,-33 12 67,0-1 1,0 0 0,-1-1-1,-1 0 1,1-1-1,-2-1 1,1 0 0,12-15-1,-12 10 29,-1-1 0,0 0 0,-1 0 0,-1-1 0,0-1 0,6-20 0,-6 10-26,-1-1 0,-2 0 0,-1 0 0,-1-1 0,-1 0 0,-2 0 0,-2 0 0,-5-56 1,2 68-110,-1 1 1,0 0-1,-1 0 1,-1 1-1,-1 0 1,-1 0-1,0 0 1,-1 1-1,-1 0 1,0 1-1,-1 0 1,-1 1-1,0 0 1,-1 0-1,0 2 1,-1 0-1,-1 0 1,-22-13-1,20 14-4,0 2 0,-1 0 0,0 0 0,-1 2 0,0 0 0,0 2 0,0 0 0,-1 1-1,0 0 1,1 2 0,-1 0 0,0 2 0,0 0 0,0 1 0,0 1 0,-39 9 0,26 0 6,0 1 1,-42 21-1,-60 41-36,81-43-72,29-18-48,-55 34-608,70-40 179,0 0-1,1 1 1,-1 0 0,1 1 0,-9 11 0,15-16 62,-1 1 1,1-1 0,1 1 0,-4 6 0,-1 18-1065</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4.497"/>
    </inkml:context>
    <inkml:brush xml:id="br0">
      <inkml:brushProperty name="width" value="0.05" units="cm"/>
      <inkml:brushProperty name="height" value="0.05" units="cm"/>
      <inkml:brushProperty name="color" value="#FF0066"/>
    </inkml:brush>
  </inkml:definitions>
  <inkml:trace contextRef="#ctx0" brushRef="#br0">1 136 15115,'12'14'2150,"-1"-1"0,19 29 0,-27-36-1993,0-1 1,-1 0-1,0 1 0,0 0 1,0-1-1,-1 1 1,0 0-1,0 0 1,0 0-1,-1 0 1,1 0-1,-2 9 1,1-14-145,-4 25 156,3-25-157,1 1 0,0-1-1,-1 1 1,1-1 0,-1 1 0,0-1-1,1 1 1,-1-1 0,0 0 0,0 1-1,0-1 1,0 0 0,-2 2-1,3-3-5,0 0-1,-1 1 0,1-1 0,0 0 0,0 0 0,0 0 0,-1 0 0,1 0 0,0 0 0,0 0 0,0 0 0,-1 0 0,1 0 0,0 0 0,0 0 0,-1 0 1,1 0-1,0 0 0,0 0 0,0 0 0,-1 0 0,1 0 0,0 0 0,0 0 0,0 0 0,-1 0 0,1 0 0,0-1 0,0 1 0,0 0 0,-1 0 1,1 0-1,0 0 0,-5-10 122,0-11 37,5 20-153,-1-12 54,0 0-1,0 0 0,1 0 0,1-1 1,1 1-1,-1 0 0,2 0 1,0 1-1,1-1 0,5-12 1,-3 10-253,0 1 1,2 0-1,9-15 1,-8 17-936,0 0 0,1 0 0,14-12 0,-15 15-1016,-2 0 630</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4.945"/>
    </inkml:context>
    <inkml:brush xml:id="br0">
      <inkml:brushProperty name="width" value="0.05" units="cm"/>
      <inkml:brushProperty name="height" value="0.05" units="cm"/>
      <inkml:brushProperty name="color" value="#FF0066"/>
    </inkml:brush>
  </inkml:definitions>
  <inkml:trace contextRef="#ctx0" brushRef="#br0">71 371 14299,'-2'-7'1189,"-2"-9"2472,4 15-3597,-1 1-1,1 0 1,0 0-1,0 0 1,0-1-1,-1 1 0,1 0 1,0 0-1,0 0 1,0-1-1,-1 1 1,1 0-1,0 0 0,0 0 1,-1 0-1,1 0 1,0 0-1,-1 0 1,1-1-1,0 1 0,0 0 1,-1 0-1,1 0 1,0 0-1,0 0 1,-1 0-1,1 0 0,0 1 1,-1-1-1,1 0 1,0 0-1,0 0 1,-1 0-1,1 0 0,0 0 1,0 0-1,-1 1 1,1-1-1,0 0 1,0 0-1,-1 0 0,1 0 1,0 1-1,0-1 1,0 0-1,0 0 1,-1 1-1,1-1 0,0 0 1,-5 7 106,1 0 0,0 1 0,0-1 0,0 1-1,1-1 1,0 1 0,-3 16 0,1-9-93,2-6-59,0 1-1,1 0 1,-1 0-1,2 0 1,0 0 0,0 0-1,0 0 1,1 0-1,1 0 1,2 14-1,-3-24-16,0 0 0,0 0-1,0 0 1,0 0 0,0 0-1,0 0 1,0 1-1,0-1 1,0 0 0,0 0-1,0 0 1,0 0-1,0 0 1,0 0 0,0 0-1,0 0 1,0 0-1,1 1 1,-1-1 0,0 0-1,0 0 1,0 0 0,0 0-1,0 0 1,0 0-1,0 0 1,0 0 0,0 0-1,1 0 1,-1 0-1,0 0 1,0 0 0,0 0-1,0 0 1,0 0 0,0 0-1,0 0 1,0 0-1,1 0 1,-1 0 0,0 0-1,0 0 1,0 0-1,0 0 1,0 0 0,0 0-1,0 0 1,0 0 0,0 0-1,1 0 1,-1 0-1,0 0 1,0 0 0,0-1-1,0 1 1,0 0-1,0 0 1,7-8 11,3-10-6,0-14-47,7-34 1,-1 1-321,-15 62 323,0 1-1,0-1 1,0 1-1,0-1 1,0 1-1,0 0 1,0-1 0,1 1-1,3-4 1,-5 6 30,1-1 0,0 1 0,0-1 1,0 1-1,0-1 0,0 1 0,-1-1 0,1 1 1,0 0-1,0 0 0,0-1 0,0 1 1,0 0-1,0 0 0,0 0 0,0 0 1,0 0-1,0 0 0,0 1 0,0-1 1,0 0-1,0 0 0,0 1 0,0-1 0,-1 0 1,1 1-1,0-1 0,0 1 0,0-1 1,0 2-1,4 1 13,1 0 0,-1-1-1,0 1 1,1-1 0,0 0 0,-1 0 0,7 1 0,-9-3 18,-1 0 1,1 0 0,-1 0-1,1 0 1,-1 0 0,1 0-1,-1-1 1,1 1 0,-1-1-1,1 0 1,-1 0 0,0 1 0,1-2-1,-1 1 1,0 0 0,0 0-1,0-1 1,0 1 0,0-1-1,2-2 1,4-5 132,0 0 0,-1-1 0,0 0-1,-1-1 1,0 1 0,-1-1 0,0 0 0,-1-1 0,0 1 0,0-1-1,-1 0 1,2-21 0,-3 13-12,-1-1-1,0 0 1,-2 1-1,0-1 1,-1 1 0,-9-34-1,10 44 287,6 20-48,-4-8-379,5 11-5,6 14 235,2-1 1,32 47-1,-41-66-413,0-1 0,1 1 0,0-1 0,0 0 0,1-1 1,-1 0-1,1 0 0,0 0 0,1-1 0,-1 0 0,1 0 0,0-1 0,-1 0 0,2 0 1,7 1-1,42 2-954</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27.646"/>
    </inkml:context>
    <inkml:brush xml:id="br0">
      <inkml:brushProperty name="width" value="0.05" units="cm"/>
      <inkml:brushProperty name="height" value="0.05" units="cm"/>
      <inkml:brushProperty name="color" value="#FF0066"/>
    </inkml:brush>
  </inkml:definitions>
  <inkml:trace contextRef="#ctx0" brushRef="#br0">503 943 8314,'-21'-3'833,"14"3"-254,0-1 0,1 0 0,0 0 0,-1-1-1,1 0 1,-12-5 0,18 7-536,0 0 0,0 0-1,0 0 1,-1 0 0,1 0 0,0 0 0,0 0 0,0 0 0,0-1 0,0 1 0,-1 0 0,1 0-1,0 0 1,0 0 0,0 0 0,0 0 0,0-1 0,0 1 0,0 0 0,0 0 0,-1 0-1,1 0 1,0-1 0,0 1 0,0 0 0,0 0 0,0 0 0,0 0 0,0-1 0,0 1-1,0 0 1,0 0 0,0 0 0,0-1 0,0 1 0,0 0 0,0 0 0,1 0 0,5-5 1052,13 0 327,-14 5-1211,0 0 1,0 1-1,0 0 1,0 0-1,0 0 1,0 0-1,-1 1 0,1 0 1,0 0-1,6 4 1,12 5-3,5-2-110,0 0 0,1-2-1,34 5 1,89 1 50,191-23 1047,-121-2-715,222 30-391,-387-14-80,126 10-14,0-17 50,-152 0 34,1-1-1,-1-2 0,0-1 0,-1-1 0,0-2 0,0-1 0,-1-1 0,0-2 0,38-24 0,-40 21-27,-1-1 0,27-24 0,-45 34-40,0 0 0,-1 0 0,1-1 0,-2 0 0,1 0 0,-1 0 0,-1-1 0,1 0 0,5-18 0,-6 12-7,0 1 0,-2-1-1,0 0 1,0 0 0,-2-1-1,0 1 1,-1 0 0,-1-1-1,0 1 1,-1 0 0,-1 0-1,0 0 1,-10-27 0,7 26-4,0 1 1,-2 0 0,0 0-1,-16-24 1,17 30-2,-1 1 1,0 0-1,-1 0 0,0 1 1,0 0-1,-1 1 0,-17-11 0,-2 2 51,-1 1-1,-45-15 0,-68-12 123,12 0-62,79 24 179,-71-16 0,-47 6-160,-1 7 1,-248 1-1,384 20-137,-333 10 25,310-4-20,-1 2 1,1 2-1,1 3 0,-69 26 1,-35 28 2,129-51 0,0 1 0,-53 41 0,82-56-1,-95 81 2,86-71-1,1 0 0,0 1 0,1 0 0,1 1 0,-15 26 0,16-22-2,0 0 1,1 0 0,1 1-1,1-1 1,1 2 0,0-1-1,1 0 1,1 1 0,1-1-1,3 30 1,-1-34-1,1 0 0,1 0-1,1-1 1,0 1 0,1-1-1,0 0 1,1 0 0,1 0 0,0-1-1,1 0 1,0 0 0,1-1 0,1 0-1,11 11 1,-6-9 138,0-2 0,1 1 0,0-2 0,1 0 0,1-1 0,-1-1 1,1-1-1,1 0 0,0-1 0,0-1 0,27 5 0,12-2 316,0-2 0,92-1 1,71-13-1062,-149 3-201,-6 1 247</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42.355"/>
    </inkml:context>
    <inkml:brush xml:id="br0">
      <inkml:brushProperty name="width" value="0.05" units="cm"/>
      <inkml:brushProperty name="height" value="0.05" units="cm"/>
      <inkml:brushProperty name="color" value="#FF0066"/>
    </inkml:brush>
  </inkml:definitions>
  <inkml:trace contextRef="#ctx0" brushRef="#br0">96 1 16708,'-6'0'1016,"-7"8"248,-5 8-352,-5 18 2193,-12 8-2273</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46.281"/>
    </inkml:context>
    <inkml:brush xml:id="br0">
      <inkml:brushProperty name="width" value="0.05" units="cm"/>
      <inkml:brushProperty name="height" value="0.05" units="cm"/>
      <inkml:brushProperty name="color" value="#FF0066"/>
    </inkml:brush>
  </inkml:definitions>
  <inkml:trace contextRef="#ctx0" brushRef="#br0">466 707 3993,'-2'-3'314,"-1"1"0,0-1 0,0 0 1,0 1-1,0 0 0,0-1 0,-1 1 0,1 1 1,-1-1-1,1 0 0,-1 1 0,0 0 0,1 0 0,-1 0 1,0 0-1,-6 0 0,5 1 71,1 0 1,0 0-1,-1-1 0,1 0 1,0 1-1,0-1 0,-1-1 1,1 1-1,0-1 0,0 1 1,0-1-1,0-1 0,1 1 1,-1 0-1,-6-6 0,11 10-33,0 1 0,0-1 1,0 0-1,0 1 0,-1-1 0,1 1 0,0 2 0,4 18 177,-4-20-501,1 0 0,0 0-1,0 0 1,0 0 0,0 0 0,0 0-1,0 0 1,1-1 0,0 1-1,-1-1 1,1 0 0,0 0 0,0 0-1,0 0 1,0-1 0,0 1-1,1-1 1,-1 1 0,0-1-1,7 1 1,5 1 29,0-2 0,1 1 0,24-2-1,0 0 112,267 31 344,102 4-26,-111-49-18,30 0-325,-200 18-99,264-4 1006,-350-5-865,0-2 1,-1-1 0,0-3-1,0-1 1,-2-2-1,72-35 1,-97 42-115,-1-1 0,0 0 0,-1 0 0,0-1 0,0-1 0,-1 0 0,0-1 0,10-13 0,-17 19-53,0 0-1,0-1 1,-1 0 0,1 0 0,-1 0 0,-1 0 0,1-1-1,-1 1 1,0-1 0,-1 1 0,0-1 0,0 0 0,0 1-1,-1-1 1,0 0 0,0 0 0,0 1 0,-1-1 0,0 0-1,-3-8 1,1 5-16,0 0 0,-1 0 1,-1 1-1,0 0 0,0 0 0,0 0 0,-1 0 0,-1 1 0,-9-10 0,6 9 0,0-1 0,-1 2 0,0 0 0,-1 0 0,0 1 0,-15-7 0,1 3 0,0 1 1,-35-8-1,-55-8 1,63 16-2,-526-113 724,479 102-707,-104-20-14,140 31-18,-80-2-1,20 12-14,0 5 0,1 6 0,-130 29 0,168-21 22,1 4 0,0 4-1,-130 61 1,161-63 11,-104 54-9,151-75 6,-1 0 0,0 1 0,1 0 1,0 0-1,0 1 0,-9 10 0,13-13 0,0 0 1,0 0-1,1 0 0,-1 1 0,0-1 0,1 0 0,0 1 1,0-1-1,0 1 0,0-1 0,1 1 0,-1 0 0,1-1 0,0 1 1,0-1-1,0 1 0,1 4 0,1 0 24,0-1-1,1 0 1,0 1-1,0-1 1,1 0 0,-1 0-1,2-1 1,-1 1-1,8 8 1,7 7 203,25 21 0,-42-41-206,16 14 82,0-1 0,1-1 0,1-1 0,0-1 0,1 0 0,0-2 0,28 10-1,-5-5-584,0-3 0,81 13 0,-55-15-62</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49.475"/>
    </inkml:context>
    <inkml:brush xml:id="br0">
      <inkml:brushProperty name="width" value="0.05" units="cm"/>
      <inkml:brushProperty name="height" value="0.05" units="cm"/>
      <inkml:brushProperty name="color" value="#FF0066"/>
    </inkml:brush>
  </inkml:definitions>
  <inkml:trace contextRef="#ctx0" brushRef="#br0">851 69 8586,'-1'-1'243,"0"0"0,0 0 1,0 0-1,0-1 0,0 1 1,0 0-1,0-1 0,0 1 0,1-1 1,-1 1-1,1-1 0,-1 1 1,1-1-1,-1 1 0,1-1 0,0 0 1,0 1-1,0-1 0,0 0 1,0 1-1,0-1 0,1-1 0,-1 0 86,1 0 0,1 0 0,-1 0 0,0 0 0,1 1 0,-1-1 0,1 1 0,0-1 0,0 1 0,4-4 0,-6 6-304,0 0 1,0 0 0,0 0-1,0 0 1,0 0 0,0 0-1,1 0 1,-1 0-1,0 0 1,0 0 0,0 0-1,0 0 1,0 0-1,0 0 1,0 0 0,0 0-1,1 0 1,-1 0 0,0 0-1,0 0 1,0 0-1,0 0 1,0 0 0,0 0-1,0 0 1,0 0-1,0 1 1,0-1 0,1 0-1,-1 0 1,0 0 0,0 0-1,0 0 1,0 0-1,0 0 1,0 0 0,0 1-1,0-1 1,0 0-1,0 0 1,0 0 0,0 0-1,0 0 1,0 0 0,0 0-1,0 1 1,0-1-1,0 0 1,0 0 0,0 0-1,0 0 1,0 0-1,-2 7 170,1-1-1,-1 0 0,-1 0 1,1 0-1,-5 7 1,-1 4 37,-1 8 136,0-1 0,-8 46 0,-2 54 436,-5 26-118,7-82-598,-3-1 0,-3-1 0,-3-1 0,-3-1 0,-2-1-1,-3-2 1,-62 84 0,-48 32 627,107-138-531,-1-2 0,-54 41 0,81-70-194,-1 0 0,0 0 0,-16 7-1,23-13-98,0 0 0,0 0 0,0-1 0,-1 1-1,1-1 1,0 0 0,0 0 0,-1-1 0,1 0-1,-1 0 1,-6 0 0,10-1-69,1 1-1,-1 0 1,0-1 0,1 1-1,-1-1 1,1 0 0,-1 0-1,0 1 1,1-1 0,0 0-1,-1 0 1,1 0-1,-1-1 1,1 1 0,0 0-1,0 0 1,0-1 0,-2-1-1,-8-15-1037</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50.061"/>
    </inkml:context>
    <inkml:brush xml:id="br0">
      <inkml:brushProperty name="width" value="0.05" units="cm"/>
      <inkml:brushProperty name="height" value="0.05" units="cm"/>
      <inkml:brushProperty name="color" value="#FF0066"/>
    </inkml:brush>
  </inkml:definitions>
  <inkml:trace contextRef="#ctx0" brushRef="#br0">0 24 11723,'1'-2'380,"-1"-1"1,1 1 0,0-1 0,0 1 0,0 0 0,0-1 0,2-1 0,-3 4-309,0 0 0,0-1 0,0 1 0,0 0 0,1 0 1,-1 0-1,0 0 0,0-1 0,0 1 0,0 0 0,0 0 1,1 0-1,-1 0 0,0 0 0,0 0 0,0 0 0,1 0 1,-1 0-1,0-1 0,0 1 0,0 0 0,1 0 0,-1 0 0,0 0 1,0 0-1,0 0 0,1 0 0,-1 0 0,0 0 0,0 0 1,0 1-1,1-1 0,-1 0 0,1 0 26,-1 1 0,1 0 1,0 0-1,-1-1 0,1 1 0,-1 0 0,0 0 0,1 0 1,-1-1-1,1 1 0,-1 0 0,0 0 0,0 1 0,3 11 313,0-1 0,-2 1-1,0 0 1,0 0-1,-1 13 1,-10 68 116,6-55-286,2-20-146,-8 113 823,10-130-891,0-1 0,0 1 0,0 0 0,0-1 0,0 1-1,1-1 1,-1 1 0,1-1 0,0 4 0,0-5-10,-1 0 0,0 1 0,1-1-1,-1 1 1,0-1 0,1 1 0,-1-1 0,0 0 0,1 1 0,-1-1 0,1 0 0,-1 0 0,1 1 0,-1-1-1,1 0 1,-1 0 0,1 1 0,-1-1 0,1 0 0,0 0 0,1 0 10,-1 0-1,1-1 1,-1 1-1,1 0 1,-1-1-1,1 1 1,-1-1-1,1 0 1,-1 1-1,0-1 1,1 0 0,-1 0-1,0 0 1,0 0-1,1 0 1,-1 0-1,2-3 1,9-8 47,0 0 0,2 0 0,-1 1 0,2 1 0,-1 1 1,1 0-1,1 0 0,-1 2 0,1 0 0,1 0 0,21-4 0,-27 8-40,-1 1-797,0-1 0,-1 0 0,0 0 0,0-1 0,0 0 0,0 0 0,9-7 0,0-3-468</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50.505"/>
    </inkml:context>
    <inkml:brush xml:id="br0">
      <inkml:brushProperty name="width" value="0.05" units="cm"/>
      <inkml:brushProperty name="height" value="0.05" units="cm"/>
      <inkml:brushProperty name="color" value="#FF0066"/>
    </inkml:brush>
  </inkml:definitions>
  <inkml:trace contextRef="#ctx0" brushRef="#br0">0 0 13123,'7'15'1056,"-1"2"744,4 2-103,2 5-121,4 0-288,3-1-487,5 1-225,-3-2-328,-4 1-120,-3-3-72,-4-2-104,-2-9-456,-4-1-249,-7-21-4104</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50.937"/>
    </inkml:context>
    <inkml:brush xml:id="br0">
      <inkml:brushProperty name="width" value="0.05" units="cm"/>
      <inkml:brushProperty name="height" value="0.05" units="cm"/>
      <inkml:brushProperty name="color" value="#FF0066"/>
    </inkml:brush>
  </inkml:definitions>
  <inkml:trace contextRef="#ctx0" brushRef="#br0">0 124 13011,'15'-5'771,"-1"1"0,1 1 0,0 1 0,0 0 0,0 0 0,0 2-1,15 1 1,1 1-98,-1 2-1,42 10 0,-55-9-447,-1 0 0,1 1-1,-1 0 1,23 13 0,-32-14-132,1-1 1,-1 1 0,0 1 0,0-1 0,-1 1-1,0 0 1,0 1 0,0-1 0,-1 1 0,8 12-1,-12-16-72,1 1-1,-1-1 1,1 0-1,-1 1 1,-1-1-1,1 1 1,0-1-1,-1 1 1,1-1-1,-1 1 0,0-1 1,0 1-1,-1-1 1,-1 8-1,1-6 17,-1 0 0,0 0 0,0 0 0,0-1 0,-1 1 0,1 0 0,-1-1 0,0 0 0,-6 6 0,4-4-249,0-1 1,0-1 0,-1 1-1,1-1 1,-1 0 0,0 0-1,-1 0 1,1-1 0,-1 0 0,1 0-1,-1-1 1,0 0 0,0 0-1,0 0 1,-7 0 0,-5-4 1591,-2-6-897</inkml:trace>
  <inkml:trace contextRef="#ctx0" brushRef="#br0" timeOffset="1">591 0 12307,'5'24'2452,"0"0"1,11 29 0,-1-3-511,-13-45-1721,-1 0 0,1 0 0,0 0 0,0 0 0,0-1 0,1 1 0,0-1 0,0 1 0,0-1 0,7 7 0,-8-9-101,1 1 0,0-1 0,0 0 0,0 0 1,0-1-1,1 1 0,-1-1 0,0 0 1,1 0-1,-1 0 0,1 0 0,-1 0 0,1-1 1,-1 1-1,1-1 0,-1 0 0,5 0 1,13-4 117,1 0 1,-1-1-1,-1 0 1,1-2-1,-1-1 1,37-19-1,-41 18-1014,-1 0-1,0 0 1,23-21-1,-25 17-479</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8:57.402"/>
    </inkml:context>
    <inkml:brush xml:id="br0">
      <inkml:brushProperty name="width" value="0.05" units="cm"/>
      <inkml:brushProperty name="height" value="0.05" units="cm"/>
      <inkml:brushProperty name="color" value="#FF0066"/>
    </inkml:brush>
  </inkml:definitions>
  <inkml:trace contextRef="#ctx0" brushRef="#br0">51 150 8426,'-7'-5'449,"-21"-14"1555,27 18-1806,-1 0-1,1 0 1,0 0-1,0 0 1,0 0 0,0 0-1,0-1 1,0 1-1,0 0 1,0-1-1,1 1 1,-1 0-1,0-1 1,1 1 0,-1-1-1,1-2 1,0 3-111,0 0 1,0 0-1,0 0 1,0 0 0,0 0-1,0 0 1,0 0-1,1 0 1,-1 0-1,0 0 1,1 0-1,-1 0 1,1 0 0,-1 0-1,1 1 1,0-1-1,-1 0 1,1 0-1,0 0 1,-1 1 0,3-2-1,-2 1 18,1 0 0,0 0 0,0 1 1,-1-1-1,1 1 0,0-1 0,0 1 0,0 0 0,0-1 0,0 1 0,2 0 0,5 1 264,0 0-1,1 1 1,15 5-1,-24-7-354,37 9 712,0-1 0,0-2-1,1-1 1,66-2 0,158-21 1571,421-69 402,-669 84-2725,55-5 229,-62 8-307,0 0 0,0 0 0,0 0 0,1 1 0,-1 1 0,8 1 0,-3 5-4981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1.433"/>
    </inkml:context>
    <inkml:brush xml:id="br0">
      <inkml:brushProperty name="width" value="0.05" units="cm"/>
      <inkml:brushProperty name="height" value="0.05" units="cm"/>
      <inkml:brushProperty name="color" value="#FF0066"/>
    </inkml:brush>
  </inkml:definitions>
  <inkml:trace contextRef="#ctx0" brushRef="#br0">18 31 6161,'-1'0'325,"1"0"0,-1-1 0,0 1 0,0 0 0,1 0 0,-1-1 0,0 1 0,1 0 0,-1-1 1,1 1-1,-1 0 0,0-1 0,1 1 0,-1-1 0,1 1 0,-1-1 0,1 1 0,-1-1 0,1 0 0,0 1 0,-1-1 0,1 0 0,0 1 0,-1-2 0,0 1 59,1 0 0,-1-1 0,1 1 0,0 0 0,-1-1 0,1 1 1,0-1-1,0 1 0,0 0 0,0-1 0,0-2 0,11 24 4629,-7-10-4640,-1-1 0,2 1-1,-1-1 1,1 0 0,0-1 0,9 11-1,43 47 738,-12-16-588,-43-47-588,4 2-193,-1 1 0,-1 0 0,1 1 0,-1-1 0,0 1 0,-1 0 0,1 0 0,2 9 1,-8-16-1038,2 0 1231,0 0 0,0 0 0,0 0 1,0 0-1,0 0 0,0 0 0,0 0 1,0 0-1,-1 0 0,1 3-2526,-5-7 392,0-3 559</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01.053"/>
    </inkml:context>
    <inkml:brush xml:id="br0">
      <inkml:brushProperty name="width" value="0.05" units="cm"/>
      <inkml:brushProperty name="height" value="0.05" units="cm"/>
      <inkml:brushProperty name="color" value="#FF0066"/>
    </inkml:brush>
  </inkml:definitions>
  <inkml:trace contextRef="#ctx0" brushRef="#br0">647 781 8154,'0'-2'286,"2"-21"2404,-1 22-2523,-1 0-1,0 0 1,0 0 0,1 0 0,-1 0-1,1 1 1,-1-1 0,1 0-1,-1 0 1,1 0 0,-1 1 0,1-1-1,0 0 1,-1 0 0,1 1-1,0-1 1,0 1 0,0-1 0,-1 1-1,1-1 1,2 0 0,-3 1-54,1 0 0,0 0 0,0 0 0,-1 1 0,1-1 0,0 0 0,-1 0 0,1 0 0,0 1 0,-1-1 0,1 0 0,0 1 0,-1-1 0,1 0 0,-1 1 0,1-1 0,-1 1 0,1 0 0,13 13 764,-9-8-414,1-2-288,-1 1-1,1 0 1,0-1-1,0 0 1,0 0 0,0-1-1,0 0 1,1 0-1,0 0 1,0-1-1,0 0 1,0 0-1,0-1 1,0 0 0,0 0-1,0 0 1,9-1-1,30-3 441,51-8 1,22-1-52,280 12-206,-308-1-339,151-21 0,-213 19-15,82-14 13,-58 7 50,80-3 0,-109 12 2,0 0-1,0-2 1,30-7 0,-42 7-30,0-1 1,0 0 0,-1-1-1,0 0 1,0-1-1,0 0 1,0-1-1,10-8 1,-10 6-17,-1 0 1,0-1-1,0 0 0,-1 0 1,0-1-1,8-14 0,-14 21-15,-1 0-1,0 0 1,0 0-1,0-1 1,-1 1-1,1 0 0,-1-1 1,0 1-1,0 0 1,-1-1-1,1 1 1,-1-1-1,0 0 1,0 1-1,-1-1 0,1 1 1,-1-1-1,0 1 1,0 0-1,-1-1 1,1 1-1,-4-7 1,-5-4-4,0 0 0,0 1 0,-1 0 0,-1 1 0,0 0 0,-19-15 0,-90-58 25,36 36-28,-2 3 0,-2 4 0,-120-39 0,176 72 1,-1 1 1,0 1-1,0 2 1,-1 2-1,0 1 0,-66 3 1,14 8 20,-133 27 1,138-14 35,-101 38 1,31-7-47,-185 59-18,275-87 8,2 3 0,1 3 0,-75 50 0,125-74 5,1 0 0,-1 1 0,1 0 0,1 0 1,-1 1-1,1 0 0,-6 10 0,10-13 20,0 0-1,0 1 1,1-1 0,-1 1-1,1 0 1,0-1 0,1 1-1,0 0 1,0 0 0,0 0-1,1 0 1,-1 0-1,1 0 1,1 7 0,1-2 38,0 0 0,0-1 1,1 1-1,0-1 0,1 1 1,0-1-1,1 0 0,0 0 0,8 12 1,-4-10 16,0-1 0,0-1 0,1 0 0,0 0 0,1-1 0,19 14 0,-7-10 47,-1 0 0,2-2 0,0 0 0,0-2-1,1-1 1,0 0 0,43 5 0,7-4 155,0-3 0,1-3 0,-1-4-1,150-21 1,-164 12-194,87-10-181,-110 16-661,72 3 0,-41 9 132</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03.954"/>
    </inkml:context>
    <inkml:brush xml:id="br0">
      <inkml:brushProperty name="width" value="0.05" units="cm"/>
      <inkml:brushProperty name="height" value="0.05" units="cm"/>
      <inkml:brushProperty name="color" value="#FF0066"/>
    </inkml:brush>
  </inkml:definitions>
  <inkml:trace contextRef="#ctx0" brushRef="#br0">74 865 8330,'-1'0'113,"0"-1"0,1 0 1,-1 1-1,1-1 1,-1 0-1,1 0 0,-1 0 1,1 1-1,0-1 0,-1 0 1,1 0-1,0 0 0,0 0 1,0 1-1,0-1 0,0 0 1,-1 0-1,1 0 0,1 0 1,-1 0-1,0 0 0,0 1 1,0-1-1,0 0 1,1 0-1,-1 0 0,0 0 1,1 1-1,-1-1 0,1 0 1,-1 0-1,0 1 0,1-1 1,0 0-1,-1 1 0,1-1 1,-1 0-1,1 1 0,0-1 1,0 1-1,-1-1 0,1 1 1,0 0-1,0-1 0,0 1 1,-1 0-1,1-1 1,0 1-1,0 0 0,1 0 1,2-1 102,0 0 0,0 0 1,-1 1-1,1-1 1,0 1-1,0 0 1,0 1-1,0-1 1,0 1-1,7 1 1,22 12 806,-21-8-738,0-2 0,0 1 0,23 4 0,2-5 257,0-2 1,66-4-1,-30-1 115,21 1 233,157 18 1,-47 9-779,-148-22-82,95-5 0,-64-6 66,308-30 1519,-355 31-1321,1-1 0,40-15 1,76-33-146,-100 34-119,-43 17-29,-1 0-1,1-1 0,-1-1 1,-1 0-1,22-16 0,-30 20 2,-1 0 0,0 0 0,0 0-1,0 0 1,0-1 0,-1 1 0,1-1 0,-1 1 0,0-1-1,0 0 1,0 0 0,0 0 0,-1 0 0,0-1-1,0 1 1,0 0 0,0 0 0,-1-1 0,0 1 0,1-1-1,-2 1 1,1 0 0,-2-7 0,0 0 1,-1 1 0,0 0 0,-1 0-1,-1 1 1,1-1 0,-1 1 0,-1 0 0,0 0 0,0 1 0,-12-13 0,1 4 6,0 1-1,-1 1 1,-32-22 0,-244-125 4,233 131 22,15 9-30,0 3 1,-86-24-1,-104-9-49,93 22 57,-14 0-44,132 27 26,-1 1 1,1 1-1,-1 1 1,-31 5 0,-18 10-9,1 3 0,-103 40 0,147-48 27,2 2 0,-47 26-1,61-29-1,0 0 0,1 1 0,1 0 0,0 1 0,0 1 0,-20 24 0,-1 15 278,3 1 0,-38 87 0,30-59 120,25-53-245,2-6 14,1 0-1,1 1 1,-10 37-1,18-55-165,0-1 0,0 1 0,1 0 0,-1-1 0,1 1 0,0-1 0,1 1 0,-1 0 0,0-1-1,1 1 1,0-1 0,0 1 0,0-1 0,0 1 0,4 6 0,-3-7-46,1 1 0,0 0 0,0-1 0,0 0 0,0 1 0,1-1 0,-1 0 1,1-1-1,0 1 0,0-1 0,0 0 0,6 3 0,8 2-794,1-1 0,1 0 0,23 3 0,-39-8 664,60 12-1351</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08.483"/>
    </inkml:context>
    <inkml:brush xml:id="br0">
      <inkml:brushProperty name="width" value="0.05" units="cm"/>
      <inkml:brushProperty name="height" value="0.05" units="cm"/>
      <inkml:brushProperty name="color" value="#FF0066"/>
    </inkml:brush>
  </inkml:definitions>
  <inkml:trace contextRef="#ctx0" brushRef="#br0">265 2068 8858,'0'-2'171,"1"1"1,-1 0-1,1-1 1,0 1-1,0 0 1,-1 0 0,1 0-1,0 0 1,0 0-1,0 0 1,0 0-1,0 0 1,0 0-1,1 0 1,-1 0-1,0 1 1,0-1-1,1 0 1,1 0-1,5-3 317,18-13-158,1 1 0,1 1 0,1 1 1,0 2-1,1 1 0,0 1 0,0 1 0,1 2 0,0 1 0,0 2 0,1 1 0,-1 1 1,1 2-1,36 4 0,236 22 849,-1-22 65,-156-12-555,0-6-1,262-61 1,-318 48-126,-1-4 0,-1-4 0,127-70 0,-181 86-325,-1-2 0,-1-1 0,59-52 0,-79 61-186,0 0-1,0-1 1,-2 0-1,0-1 1,0 0-1,-2-1 1,0 0 0,0 0-1,-2-1 1,10-30-1,-9 13-11,-2 1-1,-1-1 0,-2 0 1,-1-1-1,-5-65 0,-4 46-33,-1 0 0,-3 0 0,-18-52 0,15 64-8,-1 0 0,-2 1 0,-33-55 0,39 77 0,-1 1 1,0 1 0,-2 0 0,0 1-1,-1 0 1,-1 1 0,0 1-1,-1 1 1,-22-15 0,-3 5-4,-1 2-1,-62-23 1,-97-21-23,170 56 25,-580-168-17,555 162 12,0 3 1,-1 2-1,0 2 0,-96 0 0,108 10-2,0 1-1,1 3 0,-1 1 1,1 3-1,1 1 1,-60 24-1,-12 17 8,-204 123 1,299-162 1,0 1 1,1 0 0,0 2-1,2 0 1,-1 2 0,2 0-1,1 0 1,0 2 0,1 0-1,1 1 1,-16 32 0,1 13 0,-37 129 0,54-150-8,2 1 1,2 1 0,2-1 0,2 1 0,3 0 0,1 0 0,2 0 0,14 70 0,-11-89 8,1-1 0,2 0 0,1 0 0,18 37 0,-18-47-2,0-1 1,0-1 0,2 0 0,0 0 0,1-1 0,0 0 0,1-1 0,15 11 0,-5-7 15,1-1 0,0-1 0,1-2 0,0 0 1,51 16-1,-12-10 207,89 15 1,-60-20 320,160 4 0,93-30-14,-330 11-535,63-3-442,-68 5-109,0 0 0,0 0 0,0 1 1,22 7-1,2 4-737</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20.135"/>
    </inkml:context>
    <inkml:brush xml:id="br0">
      <inkml:brushProperty name="width" value="0.05" units="cm"/>
      <inkml:brushProperty name="height" value="0.05" units="cm"/>
      <inkml:brushProperty name="color" value="#FF0066"/>
    </inkml:brush>
  </inkml:definitions>
  <inkml:trace contextRef="#ctx0" brushRef="#br0">548 1158 11178,'1'-1'151,"-1"0"0,1 0-1,-1 1 1,1-1-1,0 0 1,-1 0-1,1 0 1,0 1 0,0-1-1,0 1 1,0-1-1,-1 0 1,1 1-1,0-1 1,0 1 0,0 0-1,0-1 1,0 1-1,0 0 1,0 0-1,0 0 1,0-1 0,0 1-1,2 0 1,29 6 1338,-12-3-921,66 1 764,91-8 0,85-19 15,-142 11-901,110-4-237,-122 9-149,-12-1 109,-1-3 0,167-44 0,-143 25 333,88-28 131,-19-22-473,-179 76-145,-1 0 0,0-1 0,0 0 0,0-1 1,-1 0-1,8-7 0,-12 9 16,0 1 0,0-1-1,0 1 1,-1-1 0,1 0 0,-1 0 0,0-1-1,0 1 1,-1 0 0,1-1 0,-1 1-1,0 0 1,0-1 0,0-6 0,0-8 135,0 1 1,-2 0-1,-4-32 1,2 39-132,0-1 1,0 1-1,-1 0 1,0 0 0,-1 0-1,-12-19 1,7 15 3,-1 1 0,0 0 0,-1 0 0,0 1 0,-26-20 0,17 18 28,0 0-1,-2 1 0,-31-14 1,-114-58 4,-5-1 0,123 65-55,-82-26 0,25 21-4,-131-16 0,-114 7 15,286 30-26,-34-3 0,-177 7 0,247 6-5,1 0 1,-49 15-1,-55 27 8,73-24-8,-108 45 23,148-57-24,0 0-1,1 2 1,1 0-1,0 1 0,0 1 1,-17 18-1,25-21 7,1 1-1,1 0 1,0 0-1,0 0 1,1 1-1,1 0 1,0 1 0,1-1-1,-5 21 1,2-2 34,3 1 0,0-1 1,0 35-1,4-43 96,2 0 0,0-1-1,1 1 1,10 42 0,-10-56-64,1 0 0,0-1 0,1 1 0,0-1 0,1 0 1,-1 0-1,2-1 0,-1 1 0,1-1 0,1 0 0,-1-1 0,1 1 0,1-1 0,7 6 0,0-4-12,0-1 0,0 0 0,1 0 1,0-2-1,0 0 0,30 6 0,3-2-397,52 3 1,-6-6-613,12-1 359</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22.142"/>
    </inkml:context>
    <inkml:brush xml:id="br0">
      <inkml:brushProperty name="width" value="0.05" units="cm"/>
      <inkml:brushProperty name="height" value="0.05" units="cm"/>
      <inkml:brushProperty name="color" value="#FF0066"/>
    </inkml:brush>
  </inkml:definitions>
  <inkml:trace contextRef="#ctx0" brushRef="#br0">339 977 7266,'-3'7'1319,"0"1"-1,1 0 1,-3 14 0,5-21-1280,0-1 1,0 0-1,0 1 0,0-1 0,0 1 0,0-1 0,0 0 0,0 1 1,1-1-1,-1 1 0,0-1 0,0 0 0,0 1 0,1-1 0,-1 0 0,0 1 1,1-1-1,-1 0 0,0 0 0,0 1 0,1-1 0,-1 0 0,1 0 1,-1 1-1,0-1 0,1 0 0,-1 0 0,0 0 0,1 0 0,-1 0 0,1 0 1,-1 0-1,0 0 0,1 0 0,-1 0 0,1 0 0,-1 0 0,1 0 1,-1 0-1,0 0 0,1 0 0,0 0 0,19-4 616,39-19 694,-43 16-1122,1 0 1,0 1-1,1 1 1,29-5-1,32 5 257,32-5 14,-96 7-351,0 0 1,0-1-1,-1 0 1,1-2 0,18-9-1,-12 4 241,0-1 0,-1-1 1,33-28-1,-42 30-300,0 0 1,0-1-1,-1 0 1,-1 0 0,0-1-1,14-27 1,-17 26-81,4-5 0,-1-1 1,11-38-1,-16 42-8,15-71 10,-18 75-3,0-1 0,0 1 0,-1 0 0,-1-1 0,-2-15 0,-2 8 13,0 0 0,-1 0 0,-1 0 0,-1 1 0,-1 0 0,-1 1 1,-13-20-1,0 5 167,-1 2 1,-50-51 0,64 72-164,0 1 0,-1 0 1,0 1-1,-1 0 0,0 0 0,0 2 0,0-1 1,-1 2-1,0-1 0,0 2 0,-1 0 0,1 0 1,-22-2-1,-12 0 190,0 2 0,0 1 0,-1 3 0,1 2 1,0 2-1,-71 15 0,102-16-110,1 2-1,-1 0 1,-24 12 0,33-12-77,-1-1-1,0 1 0,1 0 1,0 1-1,0 0 1,0 0-1,1 0 1,-8 10-1,-7 15 12,2 0 1,1 2-1,1 0 0,1 1 0,3 0 1,0 1-1,3 1 0,-8 40 0,15-61-6,1 0 0,1 1-1,0 0 1,1-1 0,1 1-1,0-1 1,1 1 0,1-1-1,0 0 1,7 18-1,-7-25 36,0-1 0,1 0-1,1 1 1,-1-1-1,1 0 1,0-1-1,1 0 1,0 1 0,0-2-1,11 10 1,7 2 350,42 24 1,-55-35-321,13 7 148,1-2-1,0 0 1,0-2 0,1-1 0,0-1-1,0-1 1,1-1 0,40 1 0,-23-4-355,1-3 0,-1-1 0,1-3 0,58-13 0,-57 5-1020,-41 11 895</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24.807"/>
    </inkml:context>
    <inkml:brush xml:id="br0">
      <inkml:brushProperty name="width" value="0.05" units="cm"/>
      <inkml:brushProperty name="height" value="0.05" units="cm"/>
      <inkml:brushProperty name="color" value="#FF0066"/>
    </inkml:brush>
  </inkml:definitions>
  <inkml:trace contextRef="#ctx0" brushRef="#br0">2 2954 10322,'-2'9'2037,"2"-2"-336,11-6-834,-4-1-604,-1-1 0,1 0 1,0 0-1,-1 0 0,1-1 0,-1 0 0,1-1 0,-1 1 0,0-1 0,0 0 1,8-7-1,7-5 382,32-32 0,-20 17-121,152-119 1021,24-22-694,-164 130-635,-2-1 0,55-71 1,79-149 6,-88 124-158,115-222 494,-23 36-21,-37 87-210,-75 124-122,94-117-1,-27 44 271,-121 164-410,-1-1 1,-1-1-1,12-30 0,-20 39-51,0-1 0,0 1 0,-1-1 0,-1 0 0,-1 0 0,1-26 0,-4 25 17,1 0 0,1 0 0,0-1 0,2 1 1,0 0-1,7-25 0,14-30 205,-24 65-189,-6 9-36,-6 10-17,6-2 17,0-1 0,-12 13-1,0 1 2,-14 21-1,9-11 123,-2 0 0,-1-1 0,-48 44 0,71-74-117,-17 16 213,-1-2 0,-30 19 0,51-35-223,0 1-1,-1-1 1,1 0 0,-1 1 0,1-1-1,-1 0 1,1 0 0,-1 0 0,1 1-1,-1-1 1,1 0 0,-1 0-1,1 0 1,-1 0 0,1 0 0,-1 0-1,1 0 1,-1 0 0,1 0 0,-2-1-1,2 1-4,0 0-1,0 0 1,0 0 0,-1-1-1,1 1 1,0 0-1,0-1 1,0 1-1,0 0 1,0 0-1,0-1 1,0 1 0,-1 0-1,1-1 1,0 1-1,0 0 1,0-1-1,0 1 1,0 0-1,0 0 1,0-1 0,0 1-1,1-1 1,6-18 25,13-10-22,1 1 0,29-30-1,-38 45-2,0 0 0,1 1 0,25-18 0,-34 27-3,1 0 1,0 0-1,-1 1 0,1-1 1,0 1-1,0 0 1,0 1-1,0-1 1,1 1-1,-1 0 0,0 1 1,1-1-1,-1 1 1,0 0-1,1 0 1,8 2-1,20 6 0,-12-2 0,1-1 1,-1-1 0,24 1 0,-25-6 20,-16 0-2,0 1 1,0 0-1,0 0 1,0 0 0,-1 1-1,1-1 1,0 1-1,9 3 1,-13-3-14,0 0-1,0 0 1,0 0-1,0 0 1,0 0 0,0 0-1,-1 0 1,1 0-1,0 0 1,0 1 0,-1-1-1,1 0 1,-1 1-1,1-1 1,-1 0 0,0 1-1,0-1 1,1 1-1,-1-1 1,0 0 0,0 1-1,0-1 1,-1 3-1,1 4 16,-1-1 0,-1 1 0,-2 8-1,-23 62 189,16-51-681,-11 46 0,20-64 391,0 0 0,1 0 0,0 1 0,1-1 0,0 1 0,0-1 0,1 1 0,0-1 0,3 10 0,13 29-87</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29.561"/>
    </inkml:context>
    <inkml:brush xml:id="br0">
      <inkml:brushProperty name="width" value="0.05" units="cm"/>
      <inkml:brushProperty name="height" value="0.05" units="cm"/>
      <inkml:brushProperty name="color" value="#FF0066"/>
    </inkml:brush>
  </inkml:definitions>
  <inkml:trace contextRef="#ctx0" brushRef="#br0">126 986 10434,'0'2'136,"0"-1"1,1 0-1,-1 0 0,1 1 0,-1-1 1,1 0-1,-1 0 0,1 0 0,0 0 0,0 0 1,0 0-1,0 0 0,0 0 0,0 0 0,0 0 1,0 0-1,0 0 0,0-1 0,0 1 1,0 0-1,0-1 0,1 1 0,-1-1 0,2 1 1,4 1 350,0-1 0,0 0 1,11 1-1,-10-2-103,262 5 3446,-133-6-3253,35 3-171,355-7 387,-257-26-181,-5-18-179,-214 39-420,0-3 1,-1-1 0,55-25 0,-87 31-9,0 0 0,-1-2 0,0 0 0,-1-1 1,0 0-1,-1-1 0,0-1 0,-1-1 0,-1 0 1,0 0-1,18-27 0,-27 35 15,-1 1 0,0-1-1,-1 0 1,1 0 0,-1 0 0,0 0 0,-1 0 0,1-1-1,-1 1 1,-1 0 0,1-8 0,-1 5 55,-1 1 1,0 0-1,-1 0 0,1 0 1,-2 0-1,1 0 0,-1 0 1,-5-9-1,-2-3 0,-1 0-1,0 0 0,-2 2 1,-1-1-1,0 2 1,-1 0-1,0 0 0,-2 2 1,-23-19-1,10 13-65,0 1-1,-1 1 1,-1 2-1,0 1 0,-2 2 1,0 1-1,0 2 1,-42-9-1,-76-11-26,-148-37 56,0-5-73,263 68 36,1 1-1,-1 2 0,0 1 0,0 2 0,1 1 1,-53 11-1,6 5-6,0 4-1,2 4 1,-110 49 0,170-64 6,0 1 0,1 0 0,0 2 0,1 1 0,-29 29 0,26-21 1,1 2-1,1 0 1,-29 48-1,42-59-1,0 0 0,1 1 0,0 0 0,1 1 0,1-1 0,0 1 0,1 0 0,1 0 0,0 0 0,2 29 0,2-13 118,1-1 0,2 0 0,1-1 1,16 50-1,-18-66-11,1-1 0,1 1 1,0-1-1,1 0 0,0-1 0,1 0 0,0 0 0,1 0 0,0-1 1,1 0-1,0-1 0,1 0 0,0-1 0,1 0 0,0-1 1,0 0-1,0-1 0,1 0 0,26 9 0,-8-7 126,0-1 0,0-1 0,62 5 0,-32-10 57,67-5 1,-74-2-314,86-19 0,50-27-2022,-83 19 1140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32.356"/>
    </inkml:context>
    <inkml:brush xml:id="br0">
      <inkml:brushProperty name="width" value="0.05" units="cm"/>
      <inkml:brushProperty name="height" value="0.05" units="cm"/>
      <inkml:brushProperty name="color" value="#FF0066"/>
    </inkml:brush>
  </inkml:definitions>
  <inkml:trace contextRef="#ctx0" brushRef="#br0">723 1519 8738,'0'1'192,"1"0"-1,-1-1 1,1 1 0,0-1 0,-1 1-1,1-1 1,0 1 0,-1-1 0,1 1-1,0-1 1,0 0 0,-1 0 0,1 1-1,0-1 1,0 0 0,0 0 0,-1 0 0,1 0-1,0 1 1,0-1 0,0-1 0,-1 1-1,2 0 1,22-5 2413,-13 2-1902,24-3 417,0 2 1,45 1-1,21-2-305,362-11 889,-297 15-1450,-99-2-13,96-14 0,-124 10 49,0-2 0,-1-1 0,67-28 0,-77 24-59,1-2 0,-2-1 0,28-21-1,68-69 44,-100 85-210,-1-2-1,-1-1 0,23-34 0,-35 45-9,-1 1 0,-1-1 0,0-1 0,-1 1 0,0-1 0,-2 0 0,1 0 0,3-29 0,-6 18 35,0-1-1,-2 0 0,-1 0 0,-1 0 0,-1 0 1,-8-30-1,-48-121-39,23 76-45,29 79 10,-2 0 1,-14-27-1,17 40 1,0 0 1,-1 0-1,0 0 1,-1 1-1,0 0 0,-15-13 1,-3 3-2,0 0 0,-2 2-1,0 1 1,-56-22 0,18 14 3,0 3 0,-1 3 0,-132-17 0,-189 5-1,98 24-5,213 9-8,-134 22-1,162-15-2,0 2 0,1 2 0,1 2 0,1 2 0,0 2 0,1 3 0,-51 33 0,75-40 1,0 0 0,1 1 0,0 2 0,2 0 0,0 1-1,1 1 1,-16 25 0,13-13 1,1 1 0,2 1 0,2 0 0,-15 49 1,4-6 5,-8 29-10,29-86 23,1 0 0,1 0 0,1 1 0,0-1 0,2 1 0,5 41 0,5 0 155,18 62 0,-27-122-169,34 120 321,-28-105-252,-1-1 0,2-1 0,0 1 0,21 28 0,-19-33 28,1 0 0,0-1 0,1 0 0,0-1-1,1 0 1,0-1 0,0-1 0,1 0 0,0-1 0,1 0 0,26 8 0,2-3 68,1-1 0,84 9 0,275-1 668,-398-19-815,49-1 275,0-1 0,-1-3 1,88-20-1,-65 12-100,12-5-51,-83 17-360,-1-1 1,1 1-1,-1-1 0,0-1 0,0 1 1,0-1-1,0 1 0,0-1 0,5-5 1,-5 4-218,14-7-2449,4 1 935</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37.383"/>
    </inkml:context>
    <inkml:brush xml:id="br0">
      <inkml:brushProperty name="width" value="0.05" units="cm"/>
      <inkml:brushProperty name="height" value="0.05" units="cm"/>
      <inkml:brushProperty name="color" value="#FF0066"/>
    </inkml:brush>
  </inkml:definitions>
  <inkml:trace contextRef="#ctx0" brushRef="#br0">279 523 10410,'0'-14'722,"1"8"18,-1-1 0,0 0 0,0 0 0,-2-8 0,2 14-647,0 0 0,0 0 0,0 0 0,-1 0 0,1 0 1,0 0-1,-1 0 0,1 0 0,-1 0 0,1 0 0,-1 0 0,1 1 0,-1-1 0,1 0 1,-1 0-1,0 1 0,0-1 0,1 0 0,-1 1 0,0-1 0,0 1 0,0-1 0,0 1 1,0-1-1,0 1 0,1 0 0,-1-1 0,0 1 0,0 0 0,0 0 0,0 0 0,0 0 1,0 0-1,0 0 0,-2 0 0,-1 0-5,0 1-1,0 0 1,1 1 0,-1-1 0,0 0 0,1 1-1,-1 0 1,0 0 0,1 0 0,0 0 0,0 1-1,-4 3 1,-5 6 143,-18 20-1,27-28-189,-80 109 552,69-90-514,0 0 0,2 1 0,-11 32 0,20-50-65,1 1 0,1-1 0,-1 1 0,1-1-1,0 9 1,1-14-11,-1 0-1,1 0 1,0 0-1,0 0 1,0 0 0,1 0-1,-1 1 1,0-1-1,0 0 1,0 0-1,1 0 1,-1 0 0,1 0-1,-1 0 1,1 0-1,-1 0 1,1 0-1,-1 0 1,1-1 0,0 1-1,0 0 1,-1 0-1,1-1 1,0 1-1,0 0 1,0-1-1,0 1 1,0 0 0,0-1-1,0 1 1,0-1-1,0 0 1,0 1-1,0-1 1,0 0 0,0 0-1,0 0 1,0 0-1,2 0 1,2 0 0,0-1 0,0 0 0,0 0 0,0-1 0,0 1 0,0-1 0,-1 0 0,1 0 0,0-1 0,-1 0 0,0 1 0,5-5 0,6-5 10,25-27 0,-25 22-7,0-1-1,-1 0 0,-2-2 1,0 1-1,-1-1 0,15-37 1,-7 5-11,19-86 0,-26 73 385,-2 0 0,-3 0-1,-2-77 1,-4 85 870,-2 55-551,-2 9-479,-2 11-122,-7 42 74,7-39-151,0 0 1,2 0-1,-1 27 1,4-25 20,1 0 0,1 0 0,1 0 0,1 0 0,1 0 0,8 23 0,-10-37-12,1 0 0,0 0 0,1-1 0,0 0 1,0 0-1,1 0 0,10 10 0,-11-13-10,0 0 1,1 0 0,0-1-1,0 0 1,0 0 0,1 0-1,-1-1 1,1 0 0,0 0-1,-1-1 1,9 2 0,-8-3-1,0 0 1,1 0 0,-1-1 0,1 0-1,-1-1 1,1 1 0,-1-1 0,1-1-1,-1 1 1,0-1 0,0-1 0,0 1-1,0-1 1,0 0 0,0-1 0,-1 0-1,1 0 1,-1 0 0,7-7 0,-2 1 5,0 0 1,-1-1-1,0 0 1,-1 0-1,0-1 1,0 0-1,-2-1 1,13-26-1,-17 31-11,-1 1 0,1-1 0,-2 1 0,1-1 0,-1 0 0,1-16 1,-2 22-13,0-1 0,0 0 1,0 0-1,-1 1 1,1-1-1,-1 0 1,1 1-1,-1-1 1,0 0-1,0 1 1,0-1-1,-1 1 1,1 0-1,0-1 1,-1 1-1,0 0 1,1 0-1,-1 0 1,0 0-1,0 0 1,0 0-1,-1 0 1,-2-1-1,4 2-2,-1 0-1,1 1 1,-1-1-1,1 0 1,-1 1-1,1 0 1,-1-1-1,1 1 1,-1 0-1,1 0 1,-1 0-1,1 0 0,-1 0 1,1 0-1,-1 0 1,1 1-1,-1-1 1,1 0-1,-2 1 1,0 1 3,1-1 0,0 0 1,0 0-1,0 1 1,0 0-1,0-1 0,0 1 1,1 0-1,-1 0 0,-2 4 1,1-1 21,-1 0 1,2 1 0,-1 0-1,1 0 1,-1 0 0,2 0-1,-1 0 1,-1 9 0,3-10-26,0 0 0,0 0 0,1-1 1,0 1-1,-1 0 0,2 0 0,-1-1 0,0 1 1,1 0-1,0-1 0,0 1 0,0-1 1,1 0-1,0 0 0,-1 0 0,1 0 0,1 0 1,-1-1-1,0 1 0,1-1 0,0 0 1,0 0-1,0 0 0,0-1 0,0 1 0,0-1 1,1 0-1,-1 0 0,1-1 0,0 1 0,-1-1 1,1 0-1,7 0 0,1 1-421,-1-2-1,0 1 1,1-2 0,-1 0-1,0 0 1,18-5 0,-16 2-538,1-1 0,-1 0 0,0-1 1,0-1-1,-1 0 0,0 0 0,0-2 0,16-13 1,6-7-517</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38.912"/>
    </inkml:context>
    <inkml:brush xml:id="br0">
      <inkml:brushProperty name="width" value="0.05" units="cm"/>
      <inkml:brushProperty name="height" value="0.05" units="cm"/>
      <inkml:brushProperty name="color" value="#FF0066"/>
    </inkml:brush>
  </inkml:definitions>
  <inkml:trace contextRef="#ctx0" brushRef="#br0">141 776 7850,'1'-4'175,"1"-15"4403,-2 18-4456,0 1-1,0-1 1,0 1-1,0 0 1,-1-1-1,1 1 1,0-1-1,0 1 1,0 0-1,-1-1 1,1 1-1,0 0 1,0-1-1,-1 1 1,1 0-1,0-1 0,-1 1 1,1 0-1,0 0 1,-1 0-1,1-1 1,-1 1-1,1 0 1,0 0-1,-1 0 1,1 0-1,-1 0 1,1-1-1,0 1 1,-1 0-1,1 0 1,-1 0-1,1 0 0,-1 0 1,1 0-1,0 0 1,-1 1-1,1-1 1,-1 0-1,0 0 1,-4 2 466,-1-1 1,1 1-1,-1 1 0,1-1 1,0 1-1,-9 5 1,-27 24 1158,36-27-1557,1 0-1,-1 0 0,1 0 1,0 0-1,0 1 0,1-1 1,-5 11-1,7-15-173,0 1 1,0-1-1,1 0 0,-1 1 1,1-1-1,0 1 0,-1 0 1,1-1-1,0 1 1,0-1-1,0 1 0,0-1 1,0 1-1,0-1 0,0 1 1,0-1-1,1 1 1,-1-1-1,1 1 0,-1-1 1,1 1-1,0-1 0,-1 1 1,1-1-1,0 0 0,0 1 1,0-1-1,0 0 1,0 0-1,0 0 0,0 0 1,0 0-1,1 0 0,-1 0 1,0 0-1,1 0 0,1 0 1,0 0-16,0 0 1,-1 0-1,1 0 1,0 0-1,0-1 1,0 1-1,0-1 0,0 0 1,0 0-1,0 0 1,0 0-1,4-1 1,3-2-15,-1 0 0,14-5 0,-14 4 22,-1 1 0,18-4-1,-25 7-7,0 0-1,1 0 0,-1 0 1,0 0-1,1 0 0,-1 0 1,0 1-1,1-1 0,-1 0 1,0 1-1,1-1 0,-1 1 1,0-1-1,0 1 0,0 0 1,0-1-1,0 1 0,1 0 0,-1 0 1,0 0-1,-1 0 0,1 0 1,0 0-1,0 0 0,0 0 1,-1 0-1,2 3 0,1 2-5,0 1-1,0 1 1,3 13-1,-2-7 2,18 58 33,22 118 0,-40-166-26,-2 1 1,0-1 0,-2 0-1,0 1 1,-2-1 0,0 0 0,-2 0-1,-1 0 1,-8 24 0,11-40-6,-1 0 0,-1 0 1,1-1-1,-6 9 0,8-15 4,0 0-1,1 0 0,-1 1 0,0-1 1,0 0-1,0 0 0,0 0 0,0 0 1,0 0-1,0-1 0,0 1 1,0 0-1,0 0 0,-1-1 0,1 1 1,0 0-1,0-1 0,-1 0 0,1 1 1,0-1-1,-1 0 0,1 1 0,-1-1 1,1 0-1,0 0 0,-1 0 1,1 0-1,-1 0 0,1-1 0,0 1 1,-1 0-1,-1-1 0,1-1-1,0 1 1,0-1-1,0 1 1,0-1-1,0 0 0,0 0 1,0 0-1,1 0 0,-1 0 1,1 0-1,-1 0 0,1 0 1,0-1-1,-2-2 0,0-5-3,0 1 0,-3-15 0,2 4 2,2-1 1,0 1-1,2-1 0,2-30 0,17-82 20,67-175-32,-61 232-5,38-96 5,-62 170 14,0 0 0,-1 1 0,1-1 0,0 0 0,0 0 0,0 1 0,1-1 0,-1 1 0,0-1 0,1 1 0,-1-1 0,3-1 0,-3 3-1,-1 0 0,1 0-1,-1-1 1,1 1 0,-1 0 0,0 0-1,1 0 1,-1 0 0,1 0 0,-1 0 0,1 0-1,-1 0 1,1 0 0,-1 0 0,0 0-1,1 0 1,-1 1 0,1-1 0,-1 0-1,1 0 1,0 1 0,0-1-1,0 1 0,0 0 0,0 0 0,0 0 0,0 0 0,0 0 0,-1 0 0,1 1 0,0-1 0,0 2 0,18 38 59,-17-34-33,0 1 1,1-1-1,1 0 1,-1-1-1,1 1 1,0 0-1,1-1 1,-1 0 0,1 0-1,1 0 1,7 6-1,-8-9-7,-1 1-1,1-1 0,0-1 1,1 1-1,-1-1 1,0 0-1,1 0 0,-1 0 1,1-1-1,-1 0 0,1 0 1,0 0-1,0-1 1,-1 0-1,1 0 0,0 0 1,10-3-1,-9 1 33,1 0-1,-1-1 1,1 0-1,-1 0 1,0-1 0,0 0-1,0 0 1,-1 0-1,1-1 1,-1 0 0,0-1-1,7-7 1,6-8 305,18-27 0,-32 41-267,-1 0 1,1-1 0,-1 1 0,-1-1-1,0 0 1,0 0 0,0 0-1,1-12 1,-27 57 18,19-29-110,0 1 1,1-1-1,0 1 1,0 0-1,1 0 1,0 0 0,1 0-1,0 1 1,0-1-1,1 0 1,0 1-1,2 10 1,-2-19-8,0 0 1,0 0 0,0 0-1,0 0 1,1-1 0,-1 1-1,0 0 1,1 0 0,-1 0-1,0 0 1,1 0-1,-1 0 1,1-1 0,-1 1-1,1 0 1,0 0 0,-1-1-1,1 1 1,0-1 0,0 1-1,-1 0 1,1-1-1,0 1 1,0-1 0,0 0-1,0 1 1,0-1 0,-1 0-1,1 1 1,0-1 0,0 0-1,0 0 1,0 0-1,0 0 1,0 0 0,0 0-1,2 0 1,-1-1-18,1 1 0,-1-1 1,0 0-1,1 0 0,-1 0 0,0-1 0,0 1 1,0 0-1,0-1 0,0 1 0,0-1 1,0 0-1,2-3 0,5-9-57,0 0 0,-1 0 1,0-1-1,9-27 0,11-21-188,-28 62 271,0 1-1,0 0 1,0 0 0,0-1-1,0 1 1,0 0 0,0 0-1,0-1 1,0 1-1,1 0 1,-1 0 0,0-1-1,0 1 1,0 0 0,0 0-1,1 0 1,-1 0-1,0-1 1,0 1 0,0 0-1,1 0 1,-1 0 0,0 0-1,0 0 1,1-1-1,-1 1 1,0 0 0,0 0-1,1 0 1,-1 0 0,0 0-1,0 0 1,1 0-1,-1 0 1,0 0 0,0 0-1,1 0 1,-1 0 0,0 0-1,0 0 1,1 0-1,-1 1 1,0-1 0,0 0-1,1 0 1,-1 0 0,0 0-1,0 0 1,0 0-1,1 1 1,-1-1 0,0 0-1,0 0 1,0 0 0,0 1-1,1-1 1,-1 0-1,0 1 1,9 18-86,-6-11 70,-1-5 17,-1-1 0,1 1 0,-1-1 0,1 1 0,0-1 0,0 0 0,0 0 0,0 0 0,0 0 0,0 0 0,1 0 0,-1 0 0,1-1 0,-1 1 0,1-1 0,0 0 0,-1 0 0,4 1 0,-3-1 0,0-1 0,0 0 0,0 0 0,0 0 0,1 0 0,-1 0 0,0-1 0,0 1 0,0-1 0,0 0 0,0 0 0,-1 0 0,1 0 0,0-1 0,0 1 0,-1-1 0,5-2 0,7-8 11,0 1 1,0-2 0,22-27-1,27-49 84,-58 81-38,0 0 0,-1-1 0,0 1 0,4-15 1,-8 14 1,-6 11-42,-6 12-24,6-4 7,0 1 1,1-1-1,0 1 1,1 0-1,1 0 1,-1 0-1,2 1 1,0-1-1,0 1 1,0 22-1,2-33-2,0 0 0,0 1 0,0-1 0,0 0 0,0 1 0,1-1 0,-1 0 0,0 1 0,1-1 0,-1 0 0,1 1 0,0-1 0,-1 0 0,1 0 0,0 0 0,0 0 0,-1 0 0,1 0 0,0 0 0,0 0 0,0 0 0,0 0 0,1 0 0,-1 0 0,0-1 0,0 1 0,0-1 0,1 1 0,-1-1 0,0 1 0,0-1 0,1 1 0,-1-1 0,1 0 0,-1 0 0,0 0 0,1 0 0,1 0 0,2-1-5,0 0-1,-1 0 0,1 0 0,-1 0 0,1-1 0,-1 0 1,0 0-1,0 0 0,0 0 0,6-5 0,3-4 4,0 0 0,0-1-1,-1-1 1,-1 0 0,0 0 0,-1-1-1,0-1 1,-1 0 0,-1 0 0,0-1-1,-1 0 1,5-17 0,-5 9 6,-1-1 0,-1 0 1,-1 0-1,-1-1 0,-1 0 0,-1 1 1,-5-40-1,2 45-23,-7-28 0,8 43 13,0 0 1,0 0 0,-1 1 0,0-1-1,0 1 1,0 0 0,0-1-1,-1 1 1,0 0 0,0 0 0,-6-6-1,9 10 7,-1-1 1,0 0-1,1 1 0,-1-1 0,0 1 0,0-1 0,0 1 0,0-1 0,0 1 0,0 0 0,0-1 0,1 1 0,-1 0 0,0 0 0,0 0 0,0-1 0,0 1 0,0 0 0,0 0 0,0 0 0,0 1 0,0-1 0,0 0 0,0 0 0,0 1 0,0-1 0,0 0 0,0 1 0,0-1 0,0 1 0,0-1 0,1 1 0,-1-1 0,0 1 0,0 0 1,1-1-1,-1 1 0,0 0 0,1 0 0,-1-1 0,1 1 0,-1 0 0,0 1 0,-2 4 1,0-1 0,1 1 0,-1 0 0,1 0 0,-2 12 0,0 1 7,2 0 0,0 0-1,3 39 1,12 59 38,-10-98-22,0-1 0,1 0 0,1 1 0,1-2 0,1 1 1,12 24-1,-16-37-4,1 1 1,0 0 0,0-1-1,0 0 1,1 0-1,0 0 1,0-1-1,0 1 1,7 3 0,-8-5 8,1-1 0,0 1 1,0-1-1,0-1 0,0 1 1,0-1-1,0 0 0,0 0 1,0 0-1,0-1 1,1 1-1,-1-1 0,6-1 1,-4 0 14,-1 0 1,1-1 0,-1 0 0,0 0-1,0 0 1,0-1 0,0 1 0,0-1-1,-1-1 1,1 1 0,-1-1-1,0 0 1,0 0 0,0-1 0,0 1-1,-1-1 1,0 0 0,0-1 0,0 1-1,3-7 1,-2 3 17,-1 0-1,0 0 1,-1 0 0,1-1-1,-2 1 1,1-1 0,-1 0-1,-1 0 1,0 0 0,0 1-1,-1-1 1,-1-14 0,1 23-58,0 0 0,0-1 0,0 1 0,-1 0 0,1-1 0,0 1 0,-1 0 0,1-1 0,-1 1 0,1 0 0,-1-1-1,0 1 1,1 0 0,-1 0 0,0 0 0,0 0 0,0 0 0,0 0 0,0 0 0,0 0 0,0 0 0,0 0 0,0 1 0,-2-2 0,2 2-3,-1 0-1,1 0 0,0 0 0,0 0 1,-1 0-1,1 0 0,0 1 1,0-1-1,0 0 0,0 1 0,0-1 1,-1 1-1,1-1 0,0 1 1,0-1-1,0 1 0,0 0 0,0 0 1,1 0-1,-1-1 0,0 1 1,0 0-1,0 0 0,1 0 0,-1 0 1,0 0-1,0 2 0,-3 3-97,1 1 0,0-1 0,0 1 0,1 0 0,-1 0 0,1 0 0,1 0 0,-1 0 0,1 1 0,1-1 0,-1 0 0,1 0 0,1 1 0,1 10 0,0-8-555,0 1 1,1-1 0,0 0 0,1 0 0,0 0 0,1-1-1,0 1 1,0-1 0,11 13 0,20 21-1242</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2.592"/>
    </inkml:context>
    <inkml:brush xml:id="br0">
      <inkml:brushProperty name="width" value="0.05" units="cm"/>
      <inkml:brushProperty name="height" value="0.05" units="cm"/>
      <inkml:brushProperty name="color" value="#FF0066"/>
    </inkml:brush>
  </inkml:definitions>
  <inkml:trace contextRef="#ctx0" brushRef="#br0">0 517 13667,'2'2'275,"0"-1"-1,1 0 1,-1 0 0,0-1-1,0 1 1,1 0 0,-1-1 0,0 1-1,0-1 1,1 0 0,-1 0-1,1 0 1,-1 0 0,0 0 0,1 0-1,-1 0 1,0-1 0,0 0-1,1 1 1,-1-1 0,0 0 0,0 0-1,0 0 1,0 0 0,0 0-1,0-1 1,0 1 0,3-3 0,5-5 359,-1 0 1,0 0-1,15-21 1,-21 25-424,8-9-6,0-1 0,-1-1 0,-1 0 0,-1-1-1,0 1 1,10-35 0,-16 41-221,1-1 0,-1 1 0,-1-1 0,0 1 0,0-1 0,-1 0 0,-1 0 0,0 1 0,0-1 0,-1 1 0,0-1 0,-1 1 0,-6-15 0,6 18-22,0 0 0,-1 0 0,-9-12 0,11 17 38,0-1-1,0 1 1,0 0 0,0 0 0,0 0 0,-1 0 0,1 0 0,-1 0-1,1 1 1,-1-1 0,0 1 0,-5-2 0,8 2 6,-1 1 0,1 0-1,-1 0 1,1 0 0,0 0 0,-1 0 0,1 0 0,-1 0 0,1 0-1,0 0 1,-1 0 0,1 0 0,0 0 0,-1 0 0,1 1 0,-1-1 0,1 0-1,0 0 1,-1 0 0,1 1 0,0-1 0,-1 0 0,1 0 0,0 1-1,0-1 1,-1 0 0,1 0 0,0 1 0,0-1 0,-1 0 0,1 1 0,0 0-1,-3 16 237,9 19 288,1-11-227,0-1-1,1 0 1,1 0 0,2-1-1,0 0 1,2-1-1,18 25 1,-27-41-288,1-1 0,1 0 0,-1 0 1,1 0-1,0-1 0,0 0 0,0 0 0,0 0 0,1-1 1,-1 0-1,1 0 0,0-1 0,0 0 0,0 0 0,10 1 1,-14-3-45,1 0 1,-1 0 0,0-1 0,0 1-1,0-1 1,0 0 0,0 0 0,0 0 0,0 0-1,0 0 1,-1-1 0,1 0 0,0 1-1,-1-1 1,1 0 0,-1 0 0,0 0 0,4-5-1,-1 2-116,-1 0 0,0-1 0,0 1 0,-1-1-1,1 0 1,-1 0 0,4-12 0,-4 0-55,0 1-1,0-1 1,-2 0 0,0 1-1,-2-22 1,1 7 62,12 77 1040,-8-32-623,1 1 0,1-1-1,0 0 1,0 0-1,17 23 1,-18-30-224,0 0-1,0 0 1,1 0 0,-1-1 0,1 0-1,0 0 1,1 0 0,-1-1 0,1 0-1,0-1 1,0 1 0,14 4 0,-19-8-72,0 1 0,1 0 0,-1-1 0,1 1 0,-1-1 0,1 0 0,-1 0 0,1 0 0,-1 0 0,1 0 0,-1-1 0,1 1-1,-1-1 1,1 0 0,-1 1 0,1-1 0,3-3 0,-3 3-143,-1-1-1,0 0 0,0 0 1,0 0-1,0-1 0,0 1 0,0 0 1,-1-1-1,1 1 0,-1-1 0,0 0 1,1 1-1,-1-1 0,0 0 0,0-3 1,1-3-1010,-1 1 1,0-1 0,0-11 0,0-8-420</inkml:trace>
  <inkml:trace contextRef="#ctx0" brushRef="#br0" timeOffset="1">333 36 14483,'-5'6'1360,"5"0"2049,11-7-2777,5-4-304,8-3-464,5-1-576,5-1-952,1-1 87,-9 8 553</inkml:trace>
  <inkml:trace contextRef="#ctx0" brushRef="#br0" timeOffset="2">736 29 10378,'0'-2'6161,"-10"12"-3861,3-2-1662,2 2 0,-1-1 1,1 1-1,0 0 1,1 0-1,0 0 0,-4 22 1,7-28-609,1-1 1,-1 0 0,1 1-1,0-1 1,0 1 0,0-1-1,1 1 1,-1-1 0,1 1-1,0-1 1,0 0 0,0 1-1,0-1 1,1 0 0,-1 0-1,1 0 1,0 0-1,0 0 1,0 0 0,0 0-1,0-1 1,1 1 0,-1-1-1,1 0 1,0 0 0,-1 0-1,1 0 1,6 3 0,-1-1 61,0-1 0,0-1 0,0 1 1,1-1-1,-1-1 0,1 1 0,-1-1 1,11-1-1,10 2 669,-27-2-720,-1 1 0,0-1 0,0 0 0,0 0 0,0 0 0,0 1 0,0-1 1,0 0-1,0 1 0,0-1 0,0 1 0,0 0 0,0-1 0,0 1 0,0 0 0,0-1 0,0 1 1,0 0-1,-1 0 0,1 0 0,0 0 0,-1 0 0,2 1 0,-2 0-7,1 0-1,-1 0 0,1 0 1,-1 0-1,0 0 1,0 0-1,0 0 1,0 1-1,0-1 0,0 0 1,-1 4-1,-1 2-23,-1 0 0,0 0 1,0 0-1,-1 0 0,-5 8 0,2-5-707,-2 1 0,-16 17 0,23-26 902,2-4 138,4-7-388</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39.444"/>
    </inkml:context>
    <inkml:brush xml:id="br0">
      <inkml:brushProperty name="width" value="0.05" units="cm"/>
      <inkml:brushProperty name="height" value="0.05" units="cm"/>
      <inkml:brushProperty name="color" value="#FF0066"/>
    </inkml:brush>
  </inkml:definitions>
  <inkml:trace contextRef="#ctx0" brushRef="#br0">0 1 15475,'1'-1'150,"-1"1"-1,1 0 0,0 0 0,-1 0 1,1 0-1,0 1 0,-1-1 0,1 0 1,0 0-1,-1 0 0,1 0 0,0 1 1,-1-1-1,1 0 0,-1 1 0,1-1 1,-1 0-1,1 1 0,0-1 0,-1 1 1,0-1-1,1 1 0,-1-1 0,1 1 1,-1-1-1,0 1 0,1 0 0,-1-1 1,0 1-1,1-1 0,-1 1 0,0 0 1,0-1-1,0 1 0,0 0 0,1-1 1,-1 1-1,0 0 0,0-1 0,-1 2 1,2 6 307,-1 0 0,-2 14 0,2-13 95,-3 23 164,-2 73 595,6-94-1187,0 0 0,0 0 1,1 0-1,0 0 0,1 0 0,0 0 1,6 12-1,-7-19-72,0-1 1,0 1-1,1-1 0,-1 1 0,1-1 1,0 0-1,0 0 0,1 0 1,-1-1-1,0 1 0,1-1 0,-1 1 1,1-1-1,0 0 0,0-1 1,0 1-1,0-1 0,0 0 0,0 0 1,0 0-1,1 0 0,4 0 1,10 0 76,0-1 0,1-1 0,29-4 0,-37 4-102,24-4 39,44-11 1,-69 13-269,0 0 0,-1-1 1,1 0-1,-1 0 1,1-2-1,-1 1 0,-1-1 1,12-9-1,-16 11-247,-1-1 0,0 1 0,0-1 0,0 0 0,0 0 0,-1 0 0,0 0 0,0-1 0,0 1 0,-1-1-1,0 1 1,0-1 0,1-6 0,8-27-647</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39.828"/>
    </inkml:context>
    <inkml:brush xml:id="br0">
      <inkml:brushProperty name="width" value="0.05" units="cm"/>
      <inkml:brushProperty name="height" value="0.05" units="cm"/>
      <inkml:brushProperty name="color" value="#FF0066"/>
    </inkml:brush>
  </inkml:definitions>
  <inkml:trace contextRef="#ctx0" brushRef="#br0">0 1 14987,'13'19'2185,"0"0"1591,6 1-1639,1 4-289,-4-3-1031,0 1-297,-5 0-360,-3 0-96,-5-1-256,-6-2-304,-3-5-753,-6-3-383,0-9-929,-1-5-239,0-12 1591</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0.259"/>
    </inkml:context>
    <inkml:brush xml:id="br0">
      <inkml:brushProperty name="width" value="0.05" units="cm"/>
      <inkml:brushProperty name="height" value="0.05" units="cm"/>
      <inkml:brushProperty name="color" value="#FF0066"/>
    </inkml:brush>
  </inkml:definitions>
  <inkml:trace contextRef="#ctx0" brushRef="#br0">0 279 8970,'8'-6'866,"1"-1"0,0 1-1,0 1 1,1-1 0,-1 2 0,1-1 0,0 1 0,0 1 0,16-4-1,-10 4-99,-1 1-1,0 0 0,1 1 0,-1 1 0,30 3 0,-37-2-541,-1 0-1,-1 1 1,1-1-1,0 2 1,0-1-1,-1 1 1,1 0-1,-1 0 1,0 1-1,0-1 1,0 2-1,0-1 0,9 10 1,-11-10-155,0 1-1,-1-1 1,0 1 0,0 0 0,0 0 0,-1 0-1,0 0 1,0 0 0,0 0 0,0 1-1,-1-1 1,0 1 0,0-1 0,-1 1-1,1-1 1,-1 1 0,-1 10 0,-2 2-24,-1-1 0,0 0 1,-1 0-1,-1-1 0,-13 29 1,17-42-139,0 0 0,0 1 0,-1-1 0,1 0 0,-1 0 0,-3 3 0,6-6 39,0 1 1,-1-1-1,1 1 0,-1-1 0,1 0 0,-1 1 0,1-1 0,0 0 0,-1 1 0,1-1 0,-1 0 1,1 0-1,-1 0 0,0 1 0,1-1 0,-1 0 0,1 0 0,-1 0 0,1 0 0,-1 0 0,1 0 1,-1 0-1,1 0 0,-1 0 0,0 0 0,1 0 0,-1 0 0,1-1 0,-1 1 0,1 0 0,-1 0 0,1-1 1,-1 1-1,1 0 0,-1-1 0,1 1 0,0 0 0,-1-1 0,1 1 0,-1 0 0,1-1 0,0 1 1,-1-1-1,1 1 0,0-1 0,0 1 0,-1-1 0,1 1 0,0-1 0,0 0 0,-4-18 867,7-3-687</inkml:trace>
  <inkml:trace contextRef="#ctx0" brushRef="#br0" timeOffset="1">590 1 17220,'14'44'4348,"-5"-19"-1919,9 41 1,-16-51-2001,1 0 0,1 0 1,1 0-1,0 0 0,13 25 0,-16-36-362,1 0 0,-1 0 0,1-1 0,0 1 0,0-1 0,0 0 0,0 0 0,0 0 0,1 0 0,0 0 0,-1-1 0,1 1 0,0-1 0,0 0 0,0 0 0,1-1 0,-1 1 0,0-1 0,1 0 0,-1 0 0,0-1 0,1 1 0,-1-1 0,8 0 0,-3-1-57,-1 0 0,1-1 0,-1 0-1,0-1 1,0 1 0,0-1 0,0-1-1,0 0 1,-1 0 0,1 0 0,-1-1-1,10-9 1,7-7-1168,-2-1 0,22-26 0,-38 40 531,25-28 284,-5 0-99</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0.690"/>
    </inkml:context>
    <inkml:brush xml:id="br0">
      <inkml:brushProperty name="width" value="0.05" units="cm"/>
      <inkml:brushProperty name="height" value="0.05" units="cm"/>
      <inkml:brushProperty name="color" value="#FF0066"/>
    </inkml:brush>
  </inkml:definitions>
  <inkml:trace contextRef="#ctx0" brushRef="#br0">21 1 14939,'-1'1'241,"-1"0"-1,1-1 1,0 1-1,-1 0 1,1 1 0,0-1-1,0 0 1,0 0-1,0 0 1,0 1 0,0-1-1,0 0 1,0 1-1,0-1 1,1 1-1,-1-1 1,0 1 0,1 0-1,0-1 1,-1 1-1,1-1 1,0 4-1,-1 3 367,2-1-1,-1 1 0,3 14 1,-2-18-364,5 26 982,2-1-1,18 48 1,32 55 377,-28-65-1276,-10-24-254,-4-10-188,19 59 0,-34-89-82,-1 0-1,1 0 0,-1-1 0,1 1 0,-1 0 1,0 0-1,0 6 0,0-9 117,0 0 0,0 1 0,0-1-1,-1 0 1,1 1 0,0-1 0,0 0 0,0 1 0,0-1-1,-1 0 1,1 1 0,0-1 0,0 0 0,-1 0 0,1 1-1,0-1 1,0 0 0,-1 0 0,1 1 0,0-1 0,-1 0-1,1 0 1,-1 0 0,0 1-72,0-1 0,0 0-1,0 0 1,0 0 0,0 0 0,0-1 0,1 1-1,-1 0 1,0 0 0,0-1 0,0 1 0,0 0-1,-1-1 1,-15-12 713,-2-7-631</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1.117"/>
    </inkml:context>
    <inkml:brush xml:id="br0">
      <inkml:brushProperty name="width" value="0.05" units="cm"/>
      <inkml:brushProperty name="height" value="0.05" units="cm"/>
      <inkml:brushProperty name="color" value="#FF0066"/>
    </inkml:brush>
  </inkml:definitions>
  <inkml:trace contextRef="#ctx0" brushRef="#br0">0 282 10378,'16'-16'1282,"0"2"-1,1 0 1,0 0-1,1 2 1,28-15-1,-12 7-283,162-99 3423,-192 116-4322,55-27 1027,-53 27-1045,-1 1 0,0 0 0,1 1-1,-1 0 1,1-1 0,-1 2 0,1-1 0,0 1 0,6 0 0,-11 0-77,0 0 1,0 0-1,0 0 0,0 0 1,0 0-1,0 1 1,0-1-1,-1 0 0,1 1 1,0-1-1,0 1 0,0-1 1,-1 1-1,1-1 0,0 1 1,0 0-1,-1-1 0,1 1 1,-1 0-1,1-1 0,0 1 1,-1 0-1,1 0 0,-1-1 1,0 1-1,1 0 0,-1 0 1,0 0-1,0 0 0,1 0 1,-1 0-1,0 0 0,0-1 1,0 3-1,0 2 0,-1-1 1,1 0-1,-1 1 0,0-1 0,-2 7 0,-4 10-69,-2-1 0,0 0 0,-1 0 0,-1-1 0,-1 0 0,0-1-1,-2-1 1,0 0 0,0 0 0,-2-2 0,0 0 0,-21 15 0,3-10-941,31-19 790,1 0 1,-1 0-1,0 0 0,0 0 1,0-1-1,0 1 0,0-1 1,1 1-1,-1-1 0,-6-1 1,9 1 87,-1 0 0,1 0 0,-1 0 0,1 0 0,-1 0 0,1 0 0,-1 0 0,1 0 0,-1 0 0,1 0 0,0-1 0,-1 1 0,1 0 0,-1 0 0,1 0 0,-1-1 0,1 1 0,0 0 0,-1-1 0,1 1 0,0 0 0,-1-1 0,1 1 0,0 0 0,-1-1 0,1 1 0,0-1 0,0 1 0,-1-1 0,1 1 0,0 0 0,0-1 1,0 1-1,0-1 0,0 1 0,0-1 0,0 1 0,0-1 0,0 1 0,0-1 0,0 1 0,0-1 0,0 1 0,0-1 0,0 1 0,0-1 0,0 1 0,1-1 0,4-11-2343</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1.857"/>
    </inkml:context>
    <inkml:brush xml:id="br0">
      <inkml:brushProperty name="width" value="0.05" units="cm"/>
      <inkml:brushProperty name="height" value="0.05" units="cm"/>
      <inkml:brushProperty name="color" value="#FF0066"/>
    </inkml:brush>
  </inkml:definitions>
  <inkml:trace contextRef="#ctx0" brushRef="#br0">146 791 11450,'1'-5'642,"0"1"0,-1-1-1,1 1 1,-1-1-1,0 1 1,0-1 0,0 1-1,-1-1 1,0 1-1,-1-9 1,1 12-529,1 0 0,-1 0 0,1-1 1,-1 1-1,0 0 0,0 0 0,1 0 0,-1 0 0,0 0 0,0 0 0,0 0 1,0 0-1,0 0 0,0 0 0,0 0 0,0 1 0,-1-1 0,1 0 0,0 1 1,0-1-1,-1 1 0,1 0 0,0-1 0,0 1 0,-1 0 0,1 0 0,-1-1 0,1 1 1,0 0-1,-1 1 0,1-1 0,0 0 0,-1 0 0,1 0 0,0 1 0,-1-1 1,1 1-1,0-1 0,-2 2 0,-3 1 52,-1 0 1,1 0-1,0 1 1,0 0-1,0 0 1,1 1-1,-1-1 1,1 1-1,-7 9 0,8-10-123,1 1 0,-1 0-1,1-1 1,0 1-1,0 0 1,1 1 0,0-1-1,0 0 1,0 1-1,0-1 1,1 1-1,-1 7 1,2-10-37,0-1-1,0 0 1,0 0-1,0 0 0,1 0 1,-1 0-1,0 0 1,1 0-1,0 0 1,0-1-1,-1 1 1,1 0-1,0 0 1,1 0-1,-1-1 1,0 1-1,0 0 1,1-1-1,1 2 1,0 0-2,0-1 1,1 0-1,-1 0 0,0-1 1,0 1-1,1-1 1,-1 1-1,1-1 0,0 0 1,5 0-1,-4 0-4,0 0 1,0-1-1,0 0 0,1 0 0,-1 0 0,0 0 0,0-1 1,0 0-1,0 0 0,0-1 0,0 1 0,0-1 1,0 0-1,0-1 0,-1 1 0,6-4 0,-7 2 0,0 1-1,0-1 0,-1 1 1,1-1-1,-1 0 0,0 0 0,0 0 1,0 0-1,-1 0 0,2-6 1,10-23-5,13-11 0,-23 36 12,-3 8-6,1-1 1,-1 0-1,0 0 0,1 0 0,-1 1 1,1-1-1,-1 0 0,1 1 0,-1-1 0,1 1 1,-1-1-1,1 0 0,-1 1 0,1-1 1,0 1-1,0-1 0,-1 1 0,2-1 0,21-11 28,-6 4-44,-1-2 1,18-13 0,-19 11 22,0-1 1,-1-1-1,-1 0 1,0-1 0,13-18-1,-26 33-7,0-1 1,0 1-1,0 0 1,0 0-1,0-1 0,0 1 1,0 0-1,0 0 0,0-1 1,0 1-1,1 0 1,-1 0-1,0 0 0,0-1 1,0 1-1,0 0 0,1 0 1,-1 0-1,0-1 1,0 1-1,0 0 0,1 0 1,-1 0-1,0 0 0,0 0 1,1 0-1,-1 0 1,0 0-1,0-1 0,1 1 1,-1 0-1,0 0 0,0 0 1,1 0-1,-1 0 1,0 0-1,0 0 0,1 0 1,-1 1-1,0-1 0,0 0 1,1 0-1,-1 0 1,0 0-1,0 0 0,0 0 1,1 0-1,-1 1 0,0-1 1,0 0-1,0 0 1,1 0-1,-1 0 0,0 1 1,0-1-1,0 0 0,0 0 1,1 0-1,-1 1 1,7 21-34,-2-5 30,-3-13 4,1-1 0,-1 1 0,1 0 1,0-1-1,0 0 0,1 1 0,-1-1 1,0 0-1,1-1 0,0 1 0,0-1 0,0 0 1,0 0-1,0 0 0,0 0 0,0 0 1,1-1-1,-1 0 0,0 0 0,1 0 0,-1-1 1,1 1-1,-1-1 0,1 0 0,-1-1 1,1 1-1,-1-1 0,1 1 0,-1-1 0,1-1 1,-1 1-1,0-1 0,0 1 0,0-1 1,6-4-1,5-4 2,-1-1 1,0-1-1,-1 0 1,0-1-1,-1-1 1,11-14-1,-14 16-2,7-7-3,-1-1-1,15-27 1,-23 34 2,-1 0 1,0 0-1,-1-1 0,0 0 0,3-19 1,-3 2 2,-1 0-1,-2 0 1,-2 0 0,0 0 0,-2 0 0,-2 0 0,-14-59-1,18 89-2,-10-27-6,9 27 5,1 0 0,-1 0 0,0 0 0,1-1 0,-1 1 0,0 0 0,0 0 0,0 0 0,0 0 0,0 1 0,0-1 0,-1 0 0,1 0 0,0 1 0,0-1 0,0 1 0,-3-2 0,3 2 1,-1 0-1,1 0 1,0 0-1,0 0 1,-1 0-1,1 1 0,0-1 1,0 0-1,-1 1 1,1-1-1,0 0 0,0 1 1,0 0-1,0-1 1,0 1-1,0 0 0,0-1 1,0 1-1,0 0 1,0 0-1,0 0 1,0 0-1,0 0 0,1 0 1,-1 0-1,0 0 1,1 0-1,-2 2 0,-1 4 3,0 0-1,0-1 0,-3 15 0,3-2 53,-1 0-1,2 1 0,1-1 0,0 0 0,2 1 0,0-1 1,1 1-1,1-1 0,8 31 0,-4-28 59,0 0 0,2 0-1,1-1 1,0 0 0,1-1 0,2 0-1,26 33 1,-30-43-180,-1 0-294,0-1-1,0 1 1,9 16-1,-24-36-7902</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2.285"/>
    </inkml:context>
    <inkml:brush xml:id="br0">
      <inkml:brushProperty name="width" value="0.05" units="cm"/>
      <inkml:brushProperty name="height" value="0.05" units="cm"/>
      <inkml:brushProperty name="color" value="#FF0066"/>
    </inkml:brush>
  </inkml:definitions>
  <inkml:trace contextRef="#ctx0" brushRef="#br0">1 261 10642,'13'-6'1112,"1"1"1,1 0-1,-1 1 0,1 1 0,-1 0 0,1 1 0,0 1 0,0 0 0,0 1 1,0 1-1,22 3 0,-34-4-957,0 1 0,0 0 0,0 0 0,0 0 0,0 0 1,0 0-1,0 1 0,-1-1 0,1 1 0,0 0 0,-1 0 0,1 0 0,-1 0 1,0 0-1,1 1 0,-1-1 0,0 0 0,0 1 0,-1 0 0,1-1 0,-1 1 0,1 0 1,-1 0-1,0 0 0,1 4 0,-1-2-264,0 0 0,0 0 0,0 0 0,-1 1 0,0-1 0,0 0 0,0 0 0,-1 0 0,1 1 0,-1-1 0,0 0 0,-1 0 0,0 0 0,-3 7 0,1-7-4092,7-9 1000,4-5 1205</inkml:trace>
  <inkml:trace contextRef="#ctx0" brushRef="#br0" timeOffset="1">233 45 14827,'0'0'736,"5"0"32,3-1-271,3-4-377,2-3-448,6-5 432,2-4-216</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2.856"/>
    </inkml:context>
    <inkml:brush xml:id="br0">
      <inkml:brushProperty name="width" value="0.05" units="cm"/>
      <inkml:brushProperty name="height" value="0.05" units="cm"/>
      <inkml:brushProperty name="color" value="#FF0066"/>
    </inkml:brush>
  </inkml:definitions>
  <inkml:trace contextRef="#ctx0" brushRef="#br0">132 397 12443,'-10'6'840,"-1"1"1,1 0-1,1 0 1,-1 1-1,2 1 1,-1-1-1,-9 14 1,12-15-598,1 1 0,0 0 0,0 0 0,1 0 0,0 0 0,0 1-1,1-1 1,0 1 0,1 0 0,-2 11 0,3-16-200,1 0 1,0-1-1,0 1 0,0 0 0,1 0 0,-1 0 0,1-1 0,0 1 1,0 0-1,0-1 0,0 1 0,1 0 0,-1-1 0,1 0 0,0 1 1,0-1-1,0 0 0,1 0 0,-1 0 0,1 0 0,-1-1 0,1 1 1,0-1-1,0 1 0,0-1 0,1 0 0,3 2 0,-2-2-9,1 1-1,-1-1 1,1-1-1,0 1 1,-1-1-1,1 0 1,0 0-1,0-1 1,0 1-1,0-1 1,0-1-1,-1 1 1,1-1-1,0 0 1,0 0-1,0-1 1,7-2-1,-1-2-3,-1 0 1,0 0-1,-1-1 0,1-1 0,-1 1 0,-1-2 0,1 1 0,-2-1 0,1-1 0,14-20 0,-6 4 34,-2-1 0,0-1-1,14-37 1,-11 20 120,-2-1 1,-2 0-1,-2-1 1,-2-1-1,-2 0 0,2-56 1,-10 81-96,0 23-84,0-1 0,0 1-1,0-1 1,0 1 0,0 0 0,0-1-1,0 1 1,-1 0 0,1-1 0,0 1-1,0 0 1,0-1 0,0 1 0,-1 0 0,1-1-1,0 1 1,0 0 0,0 0 0,-1-1-1,1 1 1,0 0 0,-1 0 0,1-1-1,0 1 1,0 0 0,-1 0 0,1 0-1,0-1 1,-1 1 0,1 0 0,-1 0-1,1 0 1,0 0 0,-1 0 0,1 0-1,0 0 1,-1 0 0,1 0 0,0 0 0,-1 0-1,1 0 1,-1 0 0,1 0 0,0 0-1,-1 0 1,1 0 0,0 1 0,-1-1-1,1 0 1,0 0 0,-1 0 0,1 1-1,0-1 1,0 0 0,-1 0 0,1 1-1,-1-1 1,-2 5 23,-1-1 0,1 1 0,-1 0-1,1 0 1,1 0 0,-1 1 0,1-1-1,0 1 1,0-1 0,-2 10 0,-8 62 101,12-76-128,-3 26 124,1 0 0,2 0 0,5 51 0,-4-66-34,1-1-1,1 0 0,-1 0 0,2 0 1,0 0-1,0-1 0,1 1 0,0-1 1,0 0-1,1-1 0,15 18 0,-18-23-22,0-1 0,0 0 0,1 0 1,-1 0-1,1-1 0,0 1 0,0-1 0,0 0 0,0 0 0,0 0 0,0-1 0,0 1 0,1-1 0,-1 0 0,0 0 0,1-1 0,-1 1 0,1-1 0,-1 0 0,1 0 0,6-1 1,-6-1 12,1 1 0,-1-1 0,0 0 0,0 0 0,0-1 0,0 1 1,0-1-1,0 0 0,-1 0 0,1-1 0,-1 0 0,0 1 0,0-1 1,-1-1-1,1 1 0,5-9 0,-2 2-5,-2 1 1,1-1-1,-1 0 1,-1 0-1,0 0 1,0-1-1,-1 1 1,-1-1-1,0 0 1,0 0-1,-1 0 0,-1 0 1,0 0-1,-3-22 1,2 29-73,0 1 1,-1-1-1,1 1 1,-4-6-1,5 9-2,0 0 0,-1 1 0,1-1 0,0 0 0,-1 1-1,1-1 1,0 0 0,-1 1 0,1-1 0,-1 1 0,1-1 0,-1 1 0,0-1 0,1 1-1,-1-1 1,1 1 0,-1-1 0,0 1 0,1 0 0,-1-1 0,0 1 0,1 0-1,-1 0 1,0 0 0,0-1 0,1 1 0,-1 0 0,0 0 0,0 0 0,1 0 0,-1 0-1,0 0 1,0 0 0,1 1 0,-1-1 0,-1 0 0,0 2 6,0 0 0,0-1 0,0 1 0,0 0 0,1 0 1,-1 0-1,1 0 0,-1 0 0,1 0 0,0 1 0,-1-1 0,1 0 0,0 1 0,-1 4 1,-8 37 48,8-33-55,1-1 0,1 1 0,-1 0 0,2-1 1,-1 1-1,1-1 0,1 1 0,0-1 1,0 1-1,1-1 0,8 18 0,-8-21-206,1-1-1,0 1 1,0-1-1,0 0 1,1 0-1,0-1 1,0 1-1,0-1 1,1 0-1,-1 0 1,1-1-1,0 0 1,1 0-1,-1 0 1,1-1-1,0 0 1,12 4-1,-10-4-570,0-1 0,0-1 0,17 2 0,-13-3-238,24-4 0,-37 4 1009</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45.168"/>
    </inkml:context>
    <inkml:brush xml:id="br0">
      <inkml:brushProperty name="width" value="0.05" units="cm"/>
      <inkml:brushProperty name="height" value="0.05" units="cm"/>
      <inkml:brushProperty name="color" value="#FF0066"/>
    </inkml:brush>
  </inkml:definitions>
  <inkml:trace contextRef="#ctx0" brushRef="#br0">506 2248 10706,'-1'0'144,"1"1"0,-1-1 0,1 0-1,-1 0 1,0 1 0,1-1-1,-1 0 1,0 1 0,1-1 0,-1 0-1,1 1 1,-1-1 0,1 1 0,-1-1-1,1 1 1,-1-1 0,1 1 0,0 0-1,-1-1 1,1 1 0,0-1 0,0 1-1,-1 1 1,2-2-14,-1 1 1,1 0-1,-1 0 0,1 0 1,0-1-1,-1 1 0,1 0 1,0-1-1,0 1 0,0 0 1,-1-1-1,1 1 1,0-1-1,0 1 0,0-1 1,0 0-1,2 1 0,22 8 773,0-1-1,1 0 1,53 6 0,84-1 758,-154-12-1613,378 14 1383,-193-9-738,55-8-44,-191-2-568,-1-3 0,76-18 1,-59 7-31,-20 6-7,-1-2 0,91-38-1,-121 40-10,0 0 0,-1-2 0,-1-1-1,23-20 1,71-77 519,-103 100-469,11-12 83,0-2 0,-1 0 0,29-49 0,-42 58-105,0 0 0,-1-1-1,0 0 1,-2-1 0,0 0 0,-1 0 0,5-36 0,-2-67 172,-8-124 0,-13 128-186,1-7-14,6-15-38,3 107 6,-2 0 0,-11-40 0,11 55 0,-1 0 1,-1 1 0,0 0 0,-2 1 0,-14-24-1,15 29 2,-1-1-1,-1 2 0,1-1 0,-1 1 0,-1 1 0,0 0 0,-1 0 0,-12-7 1,-25-10 60,-57-22 1,-28-14 276,114 51-295,1-1 0,0-1-1,1-1 1,-27-25-1,-32-45 1,-11-11 2,71 79-43,0 2-1,0 0 0,-36-21 1,31 23-7,0 2 1,-1 1-1,0 1 0,0 1 1,-1 1-1,1 1 1,-48-4-1,-8 6 11,-87 8 0,91-1-10,-10-1-5,-113 20 0,166-17 1,0 2 1,0 1-1,1 1 1,0 2-1,1 1 0,-46 27 1,40-16 1,1 2 0,-35 33 1,-57 66-5,74-71 15,23-22-8,2 0 0,1 2 0,-25 43 0,-53 117 1,81-140 3,3 1 1,2 0-1,2 2 0,3 0 1,2 1-1,-4 64 1,9-21-2,5-1-1,19 176 1,-12-234-2,15 60 0,-14-80 1,1-1 1,1 1 0,1-1-1,17 27 1,-10-22 65,1 0 1,2-1-1,1-1 1,0-1-1,45 38 0,-46-46 104,0-1 1,1-1-1,0-1 0,1 0 0,0-2 0,1 0 0,0-2 0,30 8 0,-22-9 58,1-2 1,0-2-1,0 0 0,0-2 0,0-2 0,0 0 0,42-8 0,-25-1-230,-1-2 0,0-2 0,85-38 0,-118 46-529,-1 0-1,1 1 1,0 1 0,1 1-1,-1 0 1,1 0 0,24 0 0,-4 5-505</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39:54.336"/>
    </inkml:context>
    <inkml:brush xml:id="br0">
      <inkml:brushProperty name="width" value="0.05" units="cm"/>
      <inkml:brushProperty name="height" value="0.05" units="cm"/>
      <inkml:brushProperty name="color" value="#FF0066"/>
    </inkml:brush>
  </inkml:definitions>
  <inkml:trace contextRef="#ctx0" brushRef="#br0">55 7 15251,'-4'-7'4625,"0"9"-2200,-6 11-1033,-2 6-320,-1 1-560,2 6-552,16-1 64</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03.644"/>
    </inkml:context>
    <inkml:brush xml:id="br0">
      <inkml:brushProperty name="width" value="0.05" units="cm"/>
      <inkml:brushProperty name="height" value="0.05" units="cm"/>
      <inkml:brushProperty name="color" value="#FF0066"/>
    </inkml:brush>
  </inkml:definitions>
  <inkml:trace contextRef="#ctx0" brushRef="#br0">11 216 10346,'-1'1'159,"0"-1"0,0 1 0,0 0-1,1-1 1,-1 1 0,0 0 0,1-1-1,-1 1 1,0 0 0,1 0 0,-1 0-1,1 0 1,-1 0 0,1-1 0,-1 3-1,1-3-45,0 1 0,0-1 0,0 1 0,0-1 0,0 1 0,0-1-1,0 1 1,1-1 0,-1 0 0,0 1 0,0-1 0,0 1 0,0-1-1,1 0 1,-1 1 0,0-1 0,0 1 0,1-1 0,-1 0-1,0 1 1,1-1 0,-1 0 0,0 0 0,1 1 0,0 0 88,1-1 0,-1 1 0,0-1 0,1 1 0,-1-1 0,1 0 0,-1 1 1,0-1-1,1 0 0,-1 0 0,1 0 0,-1 0 0,1 0 0,-1 0 0,1-1 0,-1 1 1,0 0-1,1-1 0,-1 1 0,2-2 0,29-13 2399,56-20 0,-66 26-2027,-1 0 0,0-2 0,0-1 1,-1-1-1,28-22 0,-18 13 179,34-20 0,-53 36-675,1 1 1,-1 0 0,1 0-1,0 1 1,0 1-1,0 0 1,14-2 0,-23 5-130,-1 0 1,0 0-1,0 0 1,1 0-1,-1 0 1,0 0 0,1 1-1,2 0 1,2 3-2653</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3.648"/>
    </inkml:context>
    <inkml:brush xml:id="br0">
      <inkml:brushProperty name="width" value="0.05" units="cm"/>
      <inkml:brushProperty name="height" value="0.05" units="cm"/>
      <inkml:brushProperty name="color" value="#FF0066"/>
    </inkml:brush>
  </inkml:definitions>
  <inkml:trace contextRef="#ctx0" brushRef="#br0">0 732 8698,'2'-10'352,"0"0"1,0 0-1,1 1 0,0-1 0,1 1 1,0 0-1,1 0 0,0 0 1,6-9-1,9-10 809,31-32 0,-29 38-796,1 0 0,0 1 0,44-29 0,87-43 724,-10 28-527,-134 60-479,38-11 238,0 2-1,53-9 1,-67 16-165,-7 1-26,1 1 0,-1 2 0,31-1 0,-46 5-48,0-1-1,0 2 0,0-1 1,0 2-1,-1-1 0,1 2 0,-1 0 1,0 0-1,20 11 0,21 17 525,-37-22-473,0 0 1,1 0-1,0-2 0,1 0 1,26 8-1,63 6 332,-61-14-149,59 18 1,18 21-83,-12-4-115,-94-38-92,-1-1 0,1-1 1,-1 0-1,1-1 0,0-1 0,25-1 0,94-16 391,-88 9-169,47-2-1,63 12 12,40-2-212,-167-3-46,0-1 1,0-1-1,-1-2 1,44-14 0,-33 5 23,0-1 0,47-29 0,-61 30 2,-2-1 0,0-1-1,-1-2 1,26-26 0,60-80 112,-48 51-99,-58 71-37,1-1-1,-1 0 1,1 1-1,-1 0 1,7-4 0,-9 6-5,0 1 1,0-1-1,0 1 1,0-1-1,0 1 0,0 0 1,0-1-1,0 1 1,0 0-1,0 0 1,0 0-1,0 0 1,0 0-1,0 0 1,0 0-1,0 0 1,0 0-1,0 1 1,1-1-1,-1 0 1,0 1-1,0-1 1,0 0-1,-1 1 1,1 0-1,0-1 1,0 1-1,0-1 1,0 1-1,1 1 1,6 7-40,0 0 0,0 1 1,8 12-1,-11-14 18,0-1 0,0 1 0,0-2 0,1 1 0,1 0 0,-1-1 0,1 0 1,10 7-1,30 16 16,-11-7 8,39 19 0,-16-15-3,0-2 0,69 17 0,-101-34 14,0-1 0,0-2 0,1-1 0,0-1 0,0-1-1,0-1 1,38-6 0,-33 1 22,-1 2-1,1 1 1,0 1-1,0 2 1,37 6-1,-38-3 57,0 0 0,1-3 0,0 0-1,-1-2 1,1-1 0,56-12 0,-45 5 178,0 3 0,55-2 0,-60 6 4,-28 1-125,0 1 0,0 0 0,0 1 0,0 0-1,0 0 1,0 1 0,13 5 0,-19-5-67,1 0 0,0 1 0,-1 0 0,0 0 0,1 0 1,-1 1-1,0-1 0,-1 1 0,1 1 0,-1-1 0,0 1 0,0-1 0,0 1 0,4 8 1,-8-14-110,0 1 0,0 0-1,0 0 1,0 0 0,0 0 0,0 0 0,0 0 0,1-1 0,-1 1 0,0 0 0,0 0 0,0 0 0,0 0 0,0 0 0,0 0 0,0 0 0,1 0 0,-1-1 0,0 1 0,0 0 0,0 0 0,0 0 0,0 0 0,0 0 0,1 0 0,-1 0 0,0 0 0,0 0 0,0 0 0,0 0 0,0 0 0,1 0 0,-1 0 0,0 0 0,0 0 0,0 0 0,0 0 0,0 0 0,1 0 0,-1 0 0,0 0 0,0 1 0,0-1 0,0 0 0,0 0 0,0 0 0,0 0 0,1 0 0,-1 0 0,0 0 0,0 0 0,0 1 0,0-1 0,0 0 0,0 0 0,0-19-2000,-4-23 538</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5.099"/>
    </inkml:context>
    <inkml:brush xml:id="br0">
      <inkml:brushProperty name="width" value="0.05" units="cm"/>
      <inkml:brushProperty name="height" value="0.05" units="cm"/>
      <inkml:brushProperty name="color" value="#FF0066"/>
    </inkml:brush>
  </inkml:definitions>
  <inkml:trace contextRef="#ctx0" brushRef="#br0">197 75 11274,'2'-13'634,"3"-17"1212,-5 29-1651,0-1 1,0 1-1,0-1 1,0 0-1,-1 1 1,1-1-1,0 0 1,0 1-1,-1-1 0,1 1 1,-1-1-1,0 1 1,-1-3-1,1 3-115,0 0 0,0 0 0,0 1 0,-1-1 0,1 0 0,0 1 0,0-1 0,0 1 0,-1 0 0,1-1 0,0 1 0,-1 0 0,1 0 0,0 0 0,-1 0 0,1 0 0,0 0 0,0 0 0,-1 0 0,1 1 0,0-1 0,-1 0 0,1 1 0,-2 0 0,-30 14 487,25-11-480,1 2 0,-1-1 0,1 1 0,0 0-1,1 0 1,-1 1 0,1 0 0,1 0 0,-8 11-1,2 2 12,0 1-1,-12 33 1,20-48-70,1 0 0,0 0 1,1 1-1,-1-1 0,1 0 1,1 1-1,-1-1 0,1 1 1,1 11-1,0-14-8,-1-1 0,1 1 0,0-1 0,1 1 0,-1-1 0,0 0 0,1 0 0,0 1 0,0-1 0,0 0 0,0-1 0,0 1 0,1 0 0,-1-1 0,1 1 0,0-1 0,0 0 0,0 0-1,5 3 1,5 1 71,-1-2-1,1 0 0,-1 0 0,1-1 0,0-1 1,0 0-1,27 0 0,31 6 502,-63-7-457,0 1 0,-1 0 0,1 1 0,-1 0 0,1 0-1,11 7 1,-16-8-75,0 0 0,0 0-1,0 0 1,-1 0 0,1 1-1,-1-1 1,1 1 0,-1 0-1,0 0 1,0-1-1,0 1 1,-1 1 0,1-1-1,-1 0 1,1 0 0,-1 0-1,1 6 1,-1-5 5,-1 1 0,0 0 0,0 0 0,0-1-1,0 1 1,-1 0 0,0 0 0,0-1 0,0 1 0,-1 0 0,-2 6 0,0-3-25,0 0 1,-1 0-1,0-1 0,0 0 1,0 0-1,-1 0 0,0 0 1,0-1-1,-1 0 1,0 0-1,0-1 0,0 0 1,-11 6-1,9-7-185,0-1 0,0 0 0,0 0 0,0-1 0,0 0 0,0-1 0,0 0 0,-1 0 0,1-1 0,-1 0 0,-10-2 0,18 2-15,1 0 1,0-1-1,0 1 1,0 0-1,0-1 1,-1 1-1,1-1 1,0 0 0,0 1-1,0-1 1,0 0-1,0 0 1,1 0-1,-1 1 1,0-1-1,0 0 1,0 0-1,1 0 1,-1 0-1,1 0 1,-1 0-1,0-1 1,1 1-1,0 0 1,-1 0-1,1 0 1,0 0 0,-1-2-1,1 1 251,1 1 1,-1 0-1,0 0 0,0 0 0,0-1 1,1 1-1,-1 0 0,1 0 1,-1 0-1,1 0 0,-1-1 0,2 0 1,18-18 538</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5.899"/>
    </inkml:context>
    <inkml:brush xml:id="br0">
      <inkml:brushProperty name="width" value="0.05" units="cm"/>
      <inkml:brushProperty name="height" value="0.05" units="cm"/>
      <inkml:brushProperty name="color" value="#FF0066"/>
    </inkml:brush>
  </inkml:definitions>
  <inkml:trace contextRef="#ctx0" brushRef="#br0">43 8 11402,'-2'-7'2283,"-3"7"255,-5 11 35,5-3-2191,2 1 0,-1-1 0,1 1 0,0 0 0,1-1 0,0 1 0,0 0 0,1 0 0,0 17 0,1-22-356,1 0 0,-1 0 0,1 0 0,0 0 0,0 0 0,0 0 0,0 0 0,1-1 0,-1 1 0,5 5 0,-5-6-20,1-1 0,0 1 1,1-1-1,-1 0 1,0 0-1,0 0 1,1 0-1,-1-1 1,1 1-1,0-1 1,-1 1-1,1-1 1,0 0-1,0 0 0,5 1 1,-3-1-6,-1 0 0,1 0 0,-1 0 0,1-1-1,0 0 1,-1 0 0,1 0 0,-1 0 0,1-1 0,0 0 0,-1 0 0,1 0 0,-1 0 0,0-1 0,1 0-1,-1 0 1,0 0 0,0 0 0,0-1 0,0 1 0,0-1 0,-1 0 0,1 0 0,4-7 0,25-30-9,23-25 40,-56 64-26,0 1 1,1-1-1,-1 1 1,1-1 0,-1 1-1,1-1 1,-1 1-1,1 0 1,-1-1 0,1 1-1,-1 0 1,1-1-1,-1 1 1,1 0 0,0-1-1,-1 1 1,1 0 0,0 0-1,-1 0 1,1 0-1,0 0 1,-1 0 0,1 0-1,0 0 1,-1 0-1,1 0 1,0 0 0,-1 0-1,1 0 1,0 1-1,-1-1 1,1 0 0,-1 0-1,1 1 1,0-1-1,-1 0 1,1 1 0,-1-1-1,1 1 1,0 0-1,2 2 65,-1 0 0,0 1 0,0-1 0,0 1-1,3 6 1,-3-4-16,29 80 735,-13-32-469,-10-33-229,63 181 294,-68-194-373,-3-13 8,-2-13 5,-3-12-8,1-1-1,1-1 1,2 1 0,3-39-1,-1 56 6,0 0-1,2 0 1,0 1-1,0-1 1,1 1-1,1-1 1,0 1-1,1 1 1,0-1 0,1 1-1,15-21 1,-20 31-5,-1 0 1,1 0 0,-1 1-1,1-1 1,0 0 0,0 1-1,0-1 1,0 1 0,0 0 0,0 0-1,0 0 1,0 0 0,0 0-1,0 0 1,1 0 0,-1 1 0,0-1-1,1 1 1,-1-1 0,0 1-1,1 0 1,-1 0 0,0 0 0,4 1-1,-3 0 4,0 0 0,0 0 0,-1 1 0,1-1 0,0 1 0,-1-1 0,1 1 0,-1 0 0,0 0 0,1 0 0,-1 1 0,0-1 0,0 0 0,-1 1 0,1-1 0,0 1 0,-1 0 0,2 3 0,2 5 7,0 0-1,-2 0 1,1 1 0,-1-1-1,-1 1 1,0-1 0,1 19-1,-3-38-25,1 0-1,1 0 0,-1 0 0,2 0 0,-1 0 0,1 0 1,4-9-1,-2 6 3,1 1 1,0 0-1,0 0 1,1 1 0,9-10-1,-15 18-2,0-1 0,0 1 0,0 0 0,0 0 0,1 0 0,-1 0 0,0 0 0,1 0 1,-1 0-1,1 0 0,-1 1 0,1-1 0,-1 1 0,1-1 0,-1 1 0,1-1 0,0 1 0,-1 0 0,1 0 0,0 0 0,-1 0 0,1 0 0,0 0 0,-1 0 0,1 0 0,0 1 0,-1-1 0,1 1 1,-1-1-1,1 1 0,-1 0 0,1 0 0,-1-1 0,1 1 0,-1 0 0,0 0 0,2 2 0,5 4 0,-2 0 0,1 1 0,-1-1 0,0 1 0,5 10 0,-6-10-9,0-1-217,1 1 0,-1-1 0,1 0 0,13 11 0,-16-16-64,-1 0 0,1 0 0,0 0 0,0 0-1,0 0 1,0-1 0,0 1 0,0-1 0,0 0-1,1 0 1,-1 0 0,0-1 0,1 1-1,-1-1 1,0 0 0,6 0 0,19-8-1167</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6.892"/>
    </inkml:context>
    <inkml:brush xml:id="br0">
      <inkml:brushProperty name="width" value="0.05" units="cm"/>
      <inkml:brushProperty name="height" value="0.05" units="cm"/>
      <inkml:brushProperty name="color" value="#FF0066"/>
    </inkml:brush>
  </inkml:definitions>
  <inkml:trace contextRef="#ctx0" brushRef="#br0">65 64 12027,'0'12'1535,"1"0"1,1 0-1,0 0 1,1-1-1,7 22 1,29 55 1443,-16-38-1979,15 40-282,42 151 0,-78-236-833,-1 1 0,0-1-1,-1 1 1,1-1 0,-1 1-1,-1 5 1,1-10 39,0 0 0,0 0 0,0 0 0,0 0 0,-1-1 0,1 1 0,0 0 0,-1 0 0,1 0 0,-1-1-1,1 1 1,0 0 0,-1 0 0,0-1 0,1 1 0,-1 0 0,1-1 0,-2 1 0,1 0-30,0-1 0,0 0 0,0 1 0,0-1 0,0 0 0,1 0-1,-1 0 1,0 0 0,0 0 0,0 0 0,0 0 0,0 0 0,0 0 0,0-1 0,0 1 0,0 0 0,0-1 0,0 1 0,0 0-1,-1-2 1,-4-1-357,0-1-1,0 0 1,1 0-1,-1 0 0,1-1 1,0 1-1,1-2 0,-1 1 1,-4-7-1,-6-10-896,-12-26 0,23 41 1115,-26-50-619,3 0 1,-35-107 0,58 151 951,0 0 0,2 0-1,0-1 1,0 1 0,1-24 0,1 31 55,1-1 0,-1 1-1,2 0 1,-1-1 0,1 1 0,0 0 0,0 0 0,0 0 0,1 1-1,0-1 1,0 0 0,1 1 0,-1 0 0,6-6 0,-1 3 247,1 0-1,1 1 1,0 0 0,0 0 0,0 1 0,1 1 0,-1-1 0,1 2-1,1-1 1,-1 2 0,1-1 0,-1 2 0,1-1 0,0 2-1,0-1 1,0 2 0,0 0 0,21 2 0,-29-2-278,1 1 0,-1 0 1,1 0-1,-1 1 0,0-1 0,0 1 1,1 0-1,-1 0 0,-1 0 0,1 0 1,0 1-1,0 0 0,-1 0 1,1 0-1,-1 0 0,0 0 0,0 1 1,0-1-1,4 8 0,-5-5-57,1-1-1,-1 1 0,-1 0 1,1 0-1,-1 0 0,0 0 1,0 0-1,-1 0 0,1 0 1,-1 0-1,-1 0 0,1 0 1,-1 0-1,-3 9 0,2-4-84,-2-1 0,0 1 0,0-1 0,-1 0 0,0 0 0,-1 0-1,0-1 1,0 0 0,-1 0 0,0-1 0,-1 1 0,0-2 0,0 1-1,-16 10 1,21-16-141,0-1-1,0 0 1,0 0 0,0 0-1,0 0 1,0 0-1,0 0 1,0-1 0,0 0-1,0 1 1,-1-1-1,1-1 1,0 1 0,-5-1-1,7 1 5,0-1 0,-1 1 0,1 0 0,0-1 0,0 1 0,0-1 0,0 1 0,0-1 0,0 0-1,0 1 1,0-1 0,0 0 0,0 0 0,0 0 0,0 0 0,1 0 0,-1 0 0,0 0 0,1 0 0,-1 0 0,1 0 0,-1 0 0,1 0-1,-1 0 1,1-1 0,0 1 0,0 0 0,-1 0 0,1 0 0,0-1 0,0 1 0,0 0 0,0 0 0,0-1 0,1 1 0,-1 0 0,0 0-1,1 0 1,0-3 0,8-15-1661</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7.443"/>
    </inkml:context>
    <inkml:brush xml:id="br0">
      <inkml:brushProperty name="width" value="0.05" units="cm"/>
      <inkml:brushProperty name="height" value="0.05" units="cm"/>
      <inkml:brushProperty name="color" value="#FF0066"/>
    </inkml:brush>
  </inkml:definitions>
  <inkml:trace contextRef="#ctx0" brushRef="#br0">104 459 14067,'1'2'287,"0"1"1,0-1-1,0 0 0,0 1 1,0-1-1,-1 0 0,1 1 1,-1-1-1,0 1 0,0-1 1,0 1-1,0-1 0,0 1 1,0-1-1,-1 1 0,1-1 1,-1 1-1,0-1 0,0 0 1,1 1-1,-2-1 0,1 0 0,0 0 1,0 0-1,-1 0 0,1 0 1,-1 0-1,-2 3 0,-5 4 171,0 0-1,-11 9 1,16-15-416,0-1 0,0 1 0,0-1 1,0 1-1,-1-1 0,1 0 0,-1-1 1,-7 3-1,11-4-48,1 0 0,0 0 0,0 1 0,-1-1 0,1 0 0,0 0 1,-1 0-1,1 0 0,0 0 0,0 0 0,-1 0 0,1 0 0,0 0 0,-1 0 0,1-1 0,0 1 0,0 0 1,-1 0-1,1 0 0,0 0 0,0 0 0,-1 0 0,1-1 0,0 1 0,0 0 0,-1 0 0,1 0 1,0-1-1,0 1 0,0 0 0,0 0 0,-1 0 0,1-1 0,2-10-501,9-8-482,-9 17 927,0 1 0,0-1 0,0 0 0,1 1 0,-1-1 0,0 1 0,1 0 0,-1 0 0,1 0 0,0 0 0,-1 0 0,1 0 0,0 1 0,0-1 0,-1 1 0,1 0 0,0 0 0,0 0 0,3 0 0,5 2 24,0 0 0,-1 1 0,18 7-1,-16-6 104,23 5-1,-26-7-14,0-1 1,1-1-1,-1 1 0,1-1 0,-1-1 0,1 0 0,-1 0 1,12-4-1,-15 3-10,0 0-1,-1 0 1,1-1 0,-1 0-1,0 0 1,1 0 0,-1 0-1,-1-1 1,1 0 0,-1 0-1,1 0 1,-1-1 0,0 1-1,4-8 1,0-1 73,-2 0 0,1-1 1,-2 1-1,0-1 0,0-1 0,-1 1 0,-1 0 0,-1-1 0,0 0 1,-1 1-1,0-21 0,-3-7-25,-2-1 1,-15-67-1,18 108-87,-4-24 9,-1 0 1,-13-34-1,15 54 19,3 7 17,0 11 87,5 24 273,1 0 0,18 61 0,-16-70-230,48 153 748,-46-155-974,2-1 1,0 0-1,2 0 0,31 42 1,-29-51-804,-7-10-338,-8-5 1123,0 0 0,0 0 0,0 0 0,0 0 0,0 0 0,1 1 0,-1-1 0,0 0-1,0 0 1,0 0 0,0 0 0,0 0 0,0 0 0,1 0 0,-1 0 0,0 0 0,0 0 0,0 0 0,0 0 0,0 0 0,0 0 0,0 0 0,1-1 0,-1 1 0,0 0 0,0 0-1,0 0 1,0 0 0,0 0 0,0 0 0,0 0 0,1 0 0,-1 0 0,0 0 0,0 0 0,0-1 0,0 1 0,0 0 0,0 0 0,0 0 0,0 0 0,0 0 0,0-1 0,2-7-2502,3-3 971</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7.940"/>
    </inkml:context>
    <inkml:brush xml:id="br0">
      <inkml:brushProperty name="width" value="0.05" units="cm"/>
      <inkml:brushProperty name="height" value="0.05" units="cm"/>
      <inkml:brushProperty name="color" value="#FF0066"/>
    </inkml:brush>
  </inkml:definitions>
  <inkml:trace contextRef="#ctx0" brushRef="#br0">0 451 15571,'6'4'288,"1"0"-1,-1-1 1,0 0-1,1 0 0,-1 0 1,1-1-1,0 0 1,0 0-1,0-1 0,0 0 1,0 0-1,0 0 1,12-2-1,-9 0-93,0 0 0,0-1 0,-1 0 0,1-1 0,0 0-1,-1-1 1,0 0 0,0 0 0,9-7 0,-5 3-146,0-2 0,-1 1 0,0-1 0,-1-1 0,0 0 0,-1-1 0,0 0 0,-1 0 0,0-1 0,-1 0 0,0-1 0,9-23 0,-12 22-90,-1-1-1,0 0 0,-2 0 1,1-1-1,-2 1 1,0 0-1,-1-1 0,-1 1 1,0 0-1,-1-1 1,-1 1-1,-5-17 1,7 29 33,-1-1 0,0 1 0,0 0 0,0 0 0,0 0 0,0 0 0,-1 1 0,-5-7 1,8 9 8,-1 1 1,1 0 0,0-1 0,0 1-1,-1 0 1,1 0 0,0 0 0,0-1 0,-1 1-1,1 0 1,0 0 0,0 0 0,-1 0-1,1 0 1,0-1 0,-1 1 0,1 0-1,0 0 1,-1 0 0,1 0 0,0 0-1,-1 0 1,1 0 0,0 0 0,-1 0 0,1 0-1,0 0 1,-1 0 0,1 0 0,-1 1-1,-2 8 70,5 14 90,31 93 1097,-14-55-463,69 220 1928,-86-274-2666,-2-6-39,1 1-1,-1 0 1,1 0 0,-1-1-1,1 1 1,0 0-1,0-1 1,0 1 0,0-1-1,0 1 1,0-1-1,2 3 1,-3-4-15,0 0 0,1 0 0,-1 0 0,0 0 0,0 0 0,0 0 0,0 0-1,0 1 1,1-1 0,-1 0 0,0 0 0,0 0 0,0 0 0,0 0 0,1 0 0,-1 0 0,0 0 0,0 0 0,0 0 0,0 0 0,1-1-1,-1 1 1,0 0 0,0 0 0,0 0 0,0 0 0,0 0 0,1 0 0,-1 0 0,0 0 0,0 0 0,0 0 0,0-1 0,0 1-1,0 0 1,1 0 0,-1 0 0,0 0 0,0 0 0,0-1 0,0 1 0,4-8 25,-4 5-14,8-17 28,17-40 21,-23 54-60,1 0-1,1 1 1,-1-1 0,1 1 0,0 0 0,0 0 0,9-7 0,-11 11-1,-1-1-1,1 1 1,0 0 0,0 0-1,0 1 1,0-1 0,0 0 0,0 1-1,0-1 1,0 1 0,0-1 0,0 1-1,0 0 1,0 0 0,0 0-1,0 0 1,0 0 0,0 1 0,0-1-1,0 1 1,0-1 0,0 1 0,0 0-1,-1-1 1,1 1 0,0 0 0,0 0-1,0 0 1,-1 1 0,4 2-1,2 2 6,0 1 0,0 0-1,0 0 1,10 16-1,45 85-161,-61-106-9,0 0 0,0-1 0,0 1-1,0 0 1,0 0 0,1-1 0,-1 1-1,0-1 1,1 1 0,0-1 0,-1 0-1,1 1 1,0-1 0,-1 0 0,1 0-1,4 1 1,-4-1-290,-1-1 0,1 0 0,0 0 0,-1 0 0,1 0 0,0 0 0,0 0 0,-1 0 0,1-1 0,0 1 0,-1-1 0,1 1 0,0-1 0,-1 0 0,1 1 0,-1-1 0,1 0 0,-1 0 0,3-2 0,12-14-2461</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8.413"/>
    </inkml:context>
    <inkml:brush xml:id="br0">
      <inkml:brushProperty name="width" value="0.05" units="cm"/>
      <inkml:brushProperty name="height" value="0.05" units="cm"/>
      <inkml:brushProperty name="color" value="#FF0066"/>
    </inkml:brush>
  </inkml:definitions>
  <inkml:trace contextRef="#ctx0" brushRef="#br0">1 184 15979,'1'0'300,"0"1"-1,0-1 0,1 0 1,-1 1-1,0-1 0,0 1 1,0-1-1,0 1 0,0 0 1,0 0-1,0-1 0,0 1 1,0 0-1,0 0 0,0 0 0,-1 0 1,1 0-1,0 0 0,0 0 1,0 2-1,13 28 1557,-11-23-1332,7 19 440,-7-17-784,1 1 0,1-1 0,0 1 0,0-2 1,8 12-1,-13-20-178,1 0 0,0 0 0,0 0-1,-1 0 1,1 0 0,0 0 0,0-1 0,0 1 0,0 0 0,0 0 0,0-1 0,0 1 0,1-1 0,-1 1 0,0-1 0,0 1 0,0-1 0,1 0 0,0 0 0,-1 0-1,0 0 0,0 0 1,0 0-1,0-1 0,0 1 1,0 0-1,0-1 0,0 1 1,0-1-1,0 1 1,0-1-1,0 0 0,-1 1 1,1-1-1,0 0 0,0 0 1,0-1-1,3-3-12,-1-1-1,0 1 1,0-1 0,-1 1-1,0-1 1,2-7 0,4-18-159,-6 20-8,1 0-1,0 0 1,1 0 0,8-17-1,-12 28 168,0-1-1,0 0 1,1 1-1,-1-1 0,0 0 1,1 1-1,-1-1 1,1 1-1,-1-1 1,0 0-1,1 1 1,-1-1-1,1 1 1,0 0-1,-1-1 0,1 1 1,-1-1-1,1 1 1,0 0-1,-1-1 1,1 1-1,0 0 1,-1 0-1,1 0 1,0-1-1,-1 1 0,1 0 1,0 0-1,-1 0 1,1 0-1,0 0 1,-1 0-1,1 0 1,0 1-1,0-1 1,-1 0-1,1 0 1,0 0-1,-1 1 0,1-1 1,-1 0-1,1 1 1,0-1-1,-1 0 1,1 1-1,-1-1 1,2 2-1,2 2 0,0 1 1,0 0-1,-1 0 1,6 9-1,-2-2-5,-4-9 37,0 1 0,0 0-1,0 0 1,0-1 0,1 0 0,0 1 0,-1-2 0,1 1 0,0 0 0,7 3 0,-9-5 23,1 0 1,-1-1-1,1 1 0,0 0 1,-1-1-1,1 0 0,-1 1 0,1-1 1,-1 0-1,1 0 0,0-1 1,-1 1-1,1 0 0,-1-1 1,1 0-1,-1 1 0,1-1 1,-1 0-1,1 0 0,-1-1 1,2 0-1,1-1 35,-1 0 0,1-1-1,-1 1 1,0-1 0,0 0 0,-1 0 0,1 0 0,-1 0 0,0-1-1,0 1 1,0-1 0,-1 0 0,0 0 0,0 0 0,0 0 0,0 0-1,-1 0 1,0-1 0,0 1 0,0 0 0,-1-1 0,0 1-1,0-1 1,-1-7 0,0 5-142,0 1-1,-1 0 0,0-1 1,0 1-1,0 0 1,-1 0-1,0 0 1,-1 0-1,0 1 1,0-1-1,0 1 0,-1 0 1,1 0-1,-1 1 1,-1-1-1,1 1 1,-8-5-1,-12-10-6212</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09.487"/>
    </inkml:context>
    <inkml:brush xml:id="br0">
      <inkml:brushProperty name="width" value="0.05" units="cm"/>
      <inkml:brushProperty name="height" value="0.05" units="cm"/>
      <inkml:brushProperty name="color" value="#FF0066"/>
    </inkml:brush>
  </inkml:definitions>
  <inkml:trace contextRef="#ctx0" brushRef="#br0">84 395 14963,'-10'-11'4048,"9"9"-3680,0 1 0,-1-1 0,1 0 0,-1 0-1,0 1 1,1-1 0,-1 1 0,-3-3 0,4 4-332,0 0 0,0 0 0,0-1 1,0 1-1,0 0 0,0 0 0,0 0 0,0 0 0,0 0 1,0 0-1,0 1 0,0-1 0,0 0 0,0 0 0,0 1 1,0-1-1,0 0 0,0 1 0,0-1 0,0 1 0,0 0 1,1-1-1,-1 1 0,0-1 0,-1 2 0,0 1-14,-1 0-1,1-1 0,-1 1 1,1 0-1,0 0 0,0 1 0,0-1 1,0 0-1,1 1 0,-1-1 1,-1 8-1,2-5-17,0 0 0,0-1 1,0 1-1,1 0 0,0 0 0,1 11 1,-1-15-4,1 1 0,0-1 0,0 0 0,0 0 0,0 0 0,0 0 0,0 0 0,0 0 0,1 0 0,-1 0 0,0-1 0,1 1 0,0 0 0,-1-1 0,1 1 0,0-1 0,0 0 0,0 0 0,0 1 0,0-1 0,0 0 0,0-1 0,1 1 0,-1 0 0,0-1 0,0 1 0,1-1 0,-1 0 0,0 0 0,0 1 0,1-2 0,-1 1 0,0 0 0,1 0 0,-1-1 0,0 1 0,0-1 0,1 0 0,-1 0 0,0 1 0,0-1 0,0-1 0,0 1 0,0 0 0,0 0 0,-1-1 0,3-1 0,1-2-24,-1 0 1,-1 0-1,1 0 0,-1-1 1,0 1-1,0-1 1,0 0-1,-1 0 1,0 1-1,0-2 0,0 1 1,-1 0-1,1-7 1,-2 15 15,0 0 0,1 0 0,-1 0-1,1 0 1,-1 0 0,1 0 0,0 0 0,0 0 0,0 0 0,0 0 0,0-1 0,1 1 0,-1 0 0,0-1 0,1 1 0,-1-1 0,4 3 0,-4-3 7,0 0 1,0-1-1,1 1 0,-1 0 1,0-1-1,0 1 0,1-1 1,-1 1-1,0-1 0,1 1 1,-1-1-1,0 0 0,1 0 1,-1 0-1,1 0 0,-1 0 1,0 0-1,1 0 0,-1 0 1,0-1-1,1 1 0,-1 0 1,0-1-1,1 1 0,-1-1 1,0 0-1,0 1 0,1-1 1,-1 0-1,0 0 0,2-1 1,7-8-4,15-19 1,-1 2 0,2 0 12,27-31 60,-52 58-57,-1-1 1,1 1-1,-1 0 0,1 0 1,-1-1-1,0 1 0,1 0 1,-1 0-1,1 0 0,-1-1 1,1 1-1,-1 0 0,1 0 1,-1 0-1,1 0 0,0 0 1,-1 0-1,1 0 0,-1 0 0,1 0 1,-1 0-1,1 0 0,-1 0 1,1 1-1,-1-1 0,1 0 1,-1 0-1,1 0 0,-1 1 1,1-1-1,-1 0 0,0 1 1,1-1-1,-1 0 0,1 1 1,-1-1-1,1 1 0,17 19 588,-14-15-469,26 30 756,43 67 0,-63-86-795,-1 0-1,-1 1 1,0 0 0,-1 0 0,-1 0-1,-1 1 1,4 22 0,-7-27-67,-2-1-1,1 1 1,-1-1 0,-1 1 0,-1 0 0,1-1 0,-7 22 0,6-28-38,1-1 0,-1 0 0,0 0 0,-1 0 0,1 0 0,-1 0 0,0 0 0,0 0 0,-1-1 0,1 0 0,-1 0 0,0 0 0,0 0-1,0 0 1,-1-1 0,1 0 0,-1 0 0,0 0 0,-7 3 0,9-5-15,-1 0-1,1 0 0,0 0 1,-1 0-1,1-1 0,-1 0 0,1 1 1,-1-1-1,1-1 0,-1 1 1,1 0-1,0-1 0,-1 0 0,1 0 1,0 0-1,-1 0 0,1 0 1,0-1-1,0 1 0,0-1 0,0 0 1,0 0-1,0 0 0,1 0 0,-1-1 1,1 1-1,-1-1 0,-1-3 1,1 3 7,0-1-1,1-1 1,0 1 0,-1 0 0,1 0 0,1-1 0,-1 1 0,1-1 0,0 0 0,0 1 0,0-1 0,1 0-1,-1 0 1,1 1 0,0-1 0,0 0 0,1 0 0,0 1 0,2-9 0,12-25 12,35-66 1,-36 76 12,-4 10 13,1 0 0,20-28 0,-26 41 35,0-1-1,0 1 1,0 0 0,0 0-1,1 0 1,-1 1 0,1 0-1,1 0 1,-1 0 0,0 1-1,9-3 1,-12 5 6,0 0 1,1 0-1,-1 1 1,0 0-1,1 0 1,-1 0-1,0 0 0,1 0 1,-1 0-1,0 1 1,1 0-1,-1 0 1,0 0-1,0 0 0,0 0 1,0 0-1,0 1 1,4 2-1,3 3 142,0 1 0,0 0-1,12 15 1,-5-6-58,0 0-17,0 2 0,17 26 0,-34-45-122,0 1 0,1 0 1,-1-1-1,0 1 1,0-1-1,1 1 1,-1-1-1,1 1 0,-1-1 1,1 1-1,-1-1 1,1 1-1,-1-1 1,1 1-1,-1-1 0,1 0 1,-1 1-1,1-1 1,0 0-1,-1 0 1,1 1-1,1-1 0,-2-1 10,1 1 1,0-1-1,-1 0 0,1 0 0,-1 0 0,1 0 0,-1 0 0,1 0 0,-1 1 0,0-1 0,1 0 0,-1-2 0,3-6 15,17-42 91,1 0 0,3 2 1,2 0-1,3 2 0,55-73 0,-60 92-131,-3 4-796,23-37 0,-43 61 783,0-3-247,1 0 1,0 0-1,0 0 0,-1 0 0,0 0 0,1-4 1,-1 4 50,-1-1 0,0 0-1,0 0 1,0 0 0,-1-4 0</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25.315"/>
    </inkml:context>
    <inkml:brush xml:id="br0">
      <inkml:brushProperty name="width" value="0.05" units="cm"/>
      <inkml:brushProperty name="height" value="0.05" units="cm"/>
      <inkml:brushProperty name="color" value="#FF0066"/>
    </inkml:brush>
  </inkml:definitions>
  <inkml:trace contextRef="#ctx0" brushRef="#br0">2 24 13147,'3'-8'-48,"-8"-8"288</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6.139"/>
    </inkml:context>
    <inkml:brush xml:id="br0">
      <inkml:brushProperty name="width" value="0.05" units="cm"/>
      <inkml:brushProperty name="height" value="0.05" units="cm"/>
      <inkml:brushProperty name="color" value="#FF0066"/>
    </inkml:brush>
  </inkml:definitions>
  <inkml:trace contextRef="#ctx0" brushRef="#br0">313 1068 6825,'1'-1'3695,"5"0"-2567,59-2 1683,-46 4-2528,0-2 0,-1 0 0,1-2 0,30-6 0,-29 2-60,0 0 1,-1-1-1,0-1 1,-1 0-1,0-2 1,-1 0-1,0-1 0,0 0 1,-1-2-1,-1 0 1,0 0-1,-1-2 1,-1 0-1,-1 0 0,0-1 1,18-34-1,-21 32-210,0-1-1,-1 0 0,-2 0 0,0-1 1,-1 0-1,-1 0 0,3-39 1,-6 27 0,-2 1-1,-1-1 1,-2 0 0,-11-44 0,6 34 106,-2 1-1,-31-77 1,37 107-67,-1 1 0,0 0 0,0 1 0,-1-1 0,-1 1-1,1 1 1,-2-1 0,1 1 0,-1 1 0,-1-1 0,1 2 0,-2-1 0,1 1 0,-22-10 0,12 8-2,-1 2 1,0 0-1,0 2 1,0 0-1,-1 1 1,1 1-1,-40 0 1,46 4-20,0 0 0,0 0 1,0 2-1,0 0 0,0 1 1,1 0-1,0 1 0,-1 1 0,2 0 1,-1 1-1,1 0 0,-14 10 1,3 3-12,2 0 1,0 1 0,1 2 0,1 0-1,1 1 1,-25 41 0,37-53 28,1 0 1,0 1-1,0 0 0,1 0 1,1 1-1,0-1 0,-3 26 1,5-20 81,1 0 0,1 0 0,0 0-1,2 0 1,4 22 0,2-7 115,1 1 0,2-1 0,2-1 0,1 0 1,30 52-1,-35-70-346,1 1 0,0-2 0,1 0 0,1 0 0,0-1 1,1 0-1,0-1 0,1-1 0,0 0 0,1-1 1,0 0-1,1-1 0,0-1 0,0 0 0,1-2 0,-1 0 1,2 0-1,-1-2 0,26 4 0,-20-5-1407,27-1-1,24-5-435</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3.855"/>
    </inkml:context>
    <inkml:brush xml:id="br0">
      <inkml:brushProperty name="width" value="0.05" units="cm"/>
      <inkml:brushProperty name="height" value="0.05" units="cm"/>
      <inkml:brushProperty name="color" value="#FF0066"/>
    </inkml:brush>
  </inkml:definitions>
  <inkml:trace contextRef="#ctx0" brushRef="#br0">41 329 13979,'0'1'251,"-1"0"-1,1-1 1,-1 1 0,1 0-1,-1 0 1,1 0 0,0-1 0,-1 1-1,1 0 1,0 0 0,0 0-1,0 0 1,-1 0 0,1 0-1,0 0 1,0 0 0,0 0 0,1 0-1,-1 0 1,0-1 0,0 1-1,0 0 1,1 0 0,-1 0-1,0 0 1,1 0 0,-1-1 0,2 3-1,17 23 1766,-14-20-1352,5 6-391,0 1-1,-1 0 0,-1 0 1,-1 1-1,0 0 0,0 1 1,-1-1-1,-1 1 1,-1 0-1,0 0 0,-1 1 1,-1-1-1,0 1 1,-1 0-1,-1 21 0,0-36-271,0 0-1,0 1 0,0-1 0,0 0 0,0 0 0,0 1 1,-1-1-1,1 0 0,0 0 0,-1 0 0,1 1 1,-1-1-1,1 0 0,-1 0 0,-1 2 0,1-3 1,1 0-1,0 0 0,-1 0 1,1 0-1,-1 0 0,1 0 1,0 0-1,-1 0 0,1 0 1,-1 0-1,1 0 0,0 0 1,-1 0-1,1-1 0,0 1 1,-1 0-1,1 0 0,0 0 1,-1-1-1,1 1 0,0 0 1,-1 0-1,1-1 0,0 1 1,-1 0-1,1-1 0,0 1 1,0 0-1,0-1 1,-1 1-1,-3-6 4,1 0 0,-1-1 0,-4-11 0,-18-65-180,-25-136 1,43 183 102,-19-143-206,26 172 278,0-1 0,1 1 0,1-1 1,-1 1-1,1-1 0,0 1 0,4-12 0,-5 17 11,1 0 0,0 1 0,0-1 0,-1 0-1,1 1 1,0-1 0,1 0 0,-1 1 0,0-1 0,0 1-1,0 0 1,1-1 0,-1 1 0,1 0 0,-1 0 0,1 0-1,0 0 1,-1 0 0,1 0 0,0 1 0,-1-1 0,1 0-1,0 1 1,0-1 0,0 1 0,0 0 0,0 0 0,-1 0-1,1-1 1,0 2 0,0-1 0,0 0 0,0 0-1,2 1 1,3 1 96,0 0-1,0 1 1,-1 0 0,1 0-1,-1 0 1,1 1-1,5 4 1,41 34 592,-40-30-564,27 25 56,-1 2 1,38 50 0,-33-36-201,-37-44-234,1 0 0,-1 0 0,-1 0 0,0 1 0,5 11 0,-17-19-4966,-4-6 3213,-3-2 2551,-6 1-542</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7.067"/>
    </inkml:context>
    <inkml:brush xml:id="br0">
      <inkml:brushProperty name="width" value="0.05" units="cm"/>
      <inkml:brushProperty name="height" value="0.05" units="cm"/>
      <inkml:brushProperty name="color" value="#FF0066"/>
    </inkml:brush>
  </inkml:definitions>
  <inkml:trace contextRef="#ctx0" brushRef="#br0">261 912 10618,'0'1'158,"0"0"0,1 0 0,-1 0 0,0 1 0,1-1 0,-1 0 0,1 0 0,-1 0-1,1 0 1,-1 0 0,1 0 0,0 0 0,-1 0 0,1 0 0,0 0 0,0 0 0,0 0 0,0 0 0,0-1-1,0 1 1,0 0 0,0-1 0,0 1 0,0-1 0,0 1 0,0-1 0,0 0 0,1 1 0,-1-1 0,0 0 0,0 0-1,2 1 1,6 0 456,0-1-1,0 1 1,13-2-1,-13 0-73,48-2 409,0-3 0,57-13 0,-98 15-799,-1 0 0,1 0 0,-1-2 0,0 0 0,19-11 0,-27 13-82,1-1-1,-1 0 1,0-1-1,-1 1 0,1-1 1,-1-1-1,-1 1 1,1-1-1,-1 0 1,0 0-1,6-13 1,-3 3-20,-2 0 1,0 0-1,-1 0 1,0-1-1,-2 0 1,0 0 0,-1 0-1,-1-29 1,-3-2-43,-17-93 0,16 122-4,-2-1 0,-1 1 0,0 0 0,-16-33 0,15 39 0,-1 1 0,-1-1 0,0 1 0,-1 1 0,0 0 0,-23-21 0,12 15-3,-2 1 1,-41-23-1,-53-20-5,106 55 1,0 1 0,0 0 1,-1 0-1,-13-2 0,19 5 2,0 0 0,0 1 0,0 0 0,0 0 1,0 0-1,-1 1 0,1 0 0,0 0 0,0 0 0,-7 4 0,-5 2 27,0 1 0,1 1 0,0 1 0,1 1 0,0 0 1,0 1-1,1 0 0,1 2 0,0-1 0,1 2 0,1 0 0,0 0 0,1 1 0,0 1 0,2 0 0,0 0 0,1 0 0,0 2 0,-7 26 1,10-26 44,1 0 1,0 0 0,2 0 0,0 1 0,1 32 0,3-36-15,0 0-1,0-1 0,1 0 0,1 1 0,1-1 1,0-1-1,11 23 0,-1-10 61,0-1 1,2-1-1,1 0 1,1-2-1,0 0 0,40 35 1,-39-41-548,0-1 0,1-1 0,1-1 0,0-1 0,1-1 0,0-1-1,1-1 1,30 8 0,-15-10-807</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7.873"/>
    </inkml:context>
    <inkml:brush xml:id="br0">
      <inkml:brushProperty name="width" value="0.05" units="cm"/>
      <inkml:brushProperty name="height" value="0.05" units="cm"/>
      <inkml:brushProperty name="color" value="#FF0066"/>
    </inkml:brush>
  </inkml:definitions>
  <inkml:trace contextRef="#ctx0" brushRef="#br0">203 803 10354,'0'5'382,"-1"0"0,1 0-1,0 1 1,0-1 0,0 0 0,1 0-1,-1 0 1,3 6 0,-2-9-276,0 1 1,0-1 0,1 0-1,-1 0 1,1 0 0,-1 0-1,1 0 1,0-1-1,-1 1 1,1 0 0,0-1-1,0 1 1,0-1-1,0 0 1,1 0 0,-1 0-1,0 0 1,1 0 0,-1 0-1,3 0 1,4 2 108,1 0 0,0-1 1,0 0-1,0 0 0,0-1 1,0-1-1,1 1 1,-1-2-1,0 1 0,0-2 1,0 1-1,0-1 0,0-1 1,0 0-1,-1 0 0,1-1 1,-1 0-1,17-10 0,-4-2 198,0-1 0,-2 0 0,0-2-1,27-32 1,-34 35-224,0-1 1,-1 0-1,-1-1 0,-1-1 0,-1 0 1,11-29-1,-16 32-161,0-1 0,-1 1 0,-1-1-1,0 0 1,-2 0 0,0 0 0,-4-32 0,1 25-26,-2-1-1,-1 1 1,-1 0 0,-16-39 0,15 47-1,-1-1 1,-1 2-1,0-1 1,-1 1-1,-1 1 1,0 0-1,-22-20 0,15 18 1,-1 0-1,-1 2 0,0 0 0,-47-22 0,56 31 1,0 0 0,-1 1-1,0 0 1,0 1 0,0 1-1,0 0 1,-18-1 0,24 3 0,-1 0 0,1 1 1,-1 0-1,1 0 1,-1 0-1,1 1 1,0 0-1,0 1 0,0 0 1,0 0-1,0 0 1,0 1-1,1 0 0,-10 7 1,5 0 17,0 0 0,0 0-1,1 1 1,1 1 0,0 0 0,1 0 0,0 1 0,1 0 0,0 0 0,-4 15 0,0 5 89,2 0 1,1 0 0,-4 49-1,10-61-24,1 0 0,1 0 0,0 1 0,2-1 1,1 0-1,9 37 0,-7-41-54,1-1 1,0 0-1,2 0 1,0-1-1,1 0 1,0 0-1,1-1 1,19 22-1,-22-30-174,-1 0 1,1-1-1,1 0 0,-1 0 0,1 0 1,0-1-1,0 0 0,0 0 0,1-1 0,0-1 1,0 1-1,0-1 0,0-1 0,0 1 1,1-2-1,-1 1 0,1-1 0,-1-1 1,16 0-1,29-8-989</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8.433"/>
    </inkml:context>
    <inkml:brush xml:id="br0">
      <inkml:brushProperty name="width" value="0.05" units="cm"/>
      <inkml:brushProperty name="height" value="0.05" units="cm"/>
      <inkml:brushProperty name="color" value="#FF0066"/>
    </inkml:brush>
  </inkml:definitions>
  <inkml:trace contextRef="#ctx0" brushRef="#br0">0 3 13371,'0'-3'5153,"0"5"-3889,2 3-432,6-1-488,4 4-135,9 0-338,4 2-439,10-2-872,0-7 792</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8.818"/>
    </inkml:context>
    <inkml:brush xml:id="br0">
      <inkml:brushProperty name="width" value="0.05" units="cm"/>
      <inkml:brushProperty name="height" value="0.05" units="cm"/>
      <inkml:brushProperty name="color" value="#FF0066"/>
    </inkml:brush>
  </inkml:definitions>
  <inkml:trace contextRef="#ctx0" brushRef="#br0">1 0 13995,'12'0'880,"-4"0"224,2 3-655,-4-4-241</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19.974"/>
    </inkml:context>
    <inkml:brush xml:id="br0">
      <inkml:brushProperty name="width" value="0.05" units="cm"/>
      <inkml:brushProperty name="height" value="0.05" units="cm"/>
      <inkml:brushProperty name="color" value="#FF0066"/>
    </inkml:brush>
  </inkml:definitions>
  <inkml:trace contextRef="#ctx0" brushRef="#br0">304 939 9946,'0'0'111,"0"-1"0,0 1 0,0-1 0,0 1 0,0-1-1,1 1 1,-1 0 0,0-1 0,0 1 0,0-1 0,1 1 0,-1-1 0,0 1-1,0-1 1,1 1 0,-1 0 0,0-1 0,1 1 0,-1 0 0,1-1 0,-1 1 0,0 0-1,1-1 1,-1 1 0,1 0 0,-1 0 0,1-1 0,-1 1 0,1 0 0,16-9 877,-17 9-957,33-13 1078,1 1-1,0 1 0,40-6 0,24-7 179,-71 16-1033,0-2-1,-1 0 0,0-2 0,-1 0 1,0-2-1,36-27 0,-50 33-215,0-1 0,-1 0 0,-1-1 0,1 0-1,-2 0 1,1-1 0,-1 0 0,-1-1 0,0 0-1,-1 0 1,0 0 0,-1-1 0,0 0 0,-1 0-1,4-25 1,-6 20-24,-1 0 0,-1 0 0,0 0 0,-2 0 0,0 0 0,-8-30 0,3 21-11,-2 0 0,0 1 0,-23-41-1,23 52-11,-1 0-1,0 1 0,-1 0 0,0 0 0,-1 2 1,-1-1-1,0 1 0,-1 1 0,0 1 0,0 0 1,-1 0-1,0 2 0,-1 0 0,-17-6 0,4 3 7,-1 2-1,0 1 1,-1 1-1,0 2 0,0 1 1,0 1-1,-33 2 0,47 1 12,0 1 0,0 1 0,0 1 0,1 0 0,-1 1 0,1 1-1,0 0 1,0 1 0,1 1 0,-17 9 0,19-7 0,0 0 0,1 0 0,0 1 0,0 1-1,1 0 1,1 0 0,-1 1 0,2 1 0,0 0 0,0 0 0,-7 17 0,6-10 79,2 1 0,0 0 0,1 1 0,1-1 0,1 1 0,0 1 0,2-1 0,1 1 0,1-1 0,2 31 0,1-34 12,0 0 0,2-1 0,0 1 0,1-1 0,0 0 0,2-1 0,0 1 0,1-1 0,1 0 0,1-1 0,0 0 0,22 26 0,-3-10-493,1-2 1,1-2-1,1 0 0,2-2 0,46 27 0,-17-21-579</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21.085"/>
    </inkml:context>
    <inkml:brush xml:id="br0">
      <inkml:brushProperty name="width" value="0.05" units="cm"/>
      <inkml:brushProperty name="height" value="0.05" units="cm"/>
      <inkml:brushProperty name="color" value="#FF0066"/>
    </inkml:brush>
  </inkml:definitions>
  <inkml:trace contextRef="#ctx0" brushRef="#br0">64 12 10522,'-21'-2'880,"2"2"409,4-1-25,8-1-216,6 0-264,10-1-360,9 2-103,15 1-225,14 0-232,14 1-753,4 1-423,14 6 576</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21.531"/>
    </inkml:context>
    <inkml:brush xml:id="br0">
      <inkml:brushProperty name="width" value="0.05" units="cm"/>
      <inkml:brushProperty name="height" value="0.05" units="cm"/>
      <inkml:brushProperty name="color" value="#FF0066"/>
    </inkml:brush>
  </inkml:definitions>
  <inkml:trace contextRef="#ctx0" brushRef="#br0">2 80 11378,'0'-6'433,"-2"-5"-97,2-2-128,0-1-528,2-4-329,9 1 369</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21.899"/>
    </inkml:context>
    <inkml:brush xml:id="br0">
      <inkml:brushProperty name="width" value="0.05" units="cm"/>
      <inkml:brushProperty name="height" value="0.05" units="cm"/>
      <inkml:brushProperty name="color" value="#FF0066"/>
    </inkml:brush>
  </inkml:definitions>
  <inkml:trace contextRef="#ctx0" brushRef="#br0">612 239 10978,'-6'-18'302,"1"1"0,-2-1 0,0 2 0,-2-1 0,1 1-1,-2 0 1,0 0 0,-14-15 0,18 24-198,0 1-1,-1-1 0,0 1 1,0 1-1,-1-1 1,1 1-1,-1 0 1,0 1-1,-1 0 1,1 0-1,-1 1 1,1 0-1,-1 1 0,0 0 1,0 0-1,0 1 1,-1 0-1,-11 0 1,9 1 49,1 1 0,-1 1 0,1 0 0,-1 0 0,1 1 0,0 0 0,0 1 0,0 0 0,0 1 0,-14 9 0,12-5-11,0 0 1,1 1 0,1 0 0,-1 1 0,2 0 0,0 1 0,-11 15 0,5-1 39,0 1-1,2 1 1,1 0 0,1 1-1,1 0 1,2 1 0,-7 41-1,11-49-67,1 1 0,2-1 1,0 1-1,1-1 0,2 1 0,0 0 0,1-1 0,7 29 0,-2-30-29,0 1 0,1-1 0,1-1 0,1 1 0,1-2-1,19 27 1,-21-33-19,1-1 0,1 0 0,-1-1-1,2 0 1,-1-1 0,2 0 0,-1-1-1,1 0 1,1-1 0,14 7 0,-17-11 1,1 0 0,-1-1 0,1 0 0,0-1 0,0 0 0,0 0 0,0-2 0,0 1 0,0-2 0,0 0 0,0 0 0,0-1 0,0 0 0,13-5 0,2-2 137,-1-2 1,0 0-1,0-2 0,44-31 1,-47 29-45,-1-2 0,-1 0-1,-1-2 1,0 0 0,-2-1 0,29-40 0,-40 50-73,0 0 0,-1-1 1,-1 1-1,7-19 0,-10 24-65,-1-1 0,1 1 1,-1-1-1,0 1 0,-1-1 0,1 1 0,-1-1 0,-1 1 0,1-1 1,-1 1-1,1-1 0,-4-7 0,1 5-72,-1-1-1,0 1 1,0 1 0,-1-1-1,0 1 1,-1 0 0,0 0 0,0 0-1,0 1 1,0 0 0,-15-11-1,-5 0-463,0 0 0,-30-12 0,0 2 1386,3 1-740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1.133"/>
    </inkml:context>
    <inkml:brush xml:id="br0">
      <inkml:brushProperty name="width" value="0.05" units="cm"/>
      <inkml:brushProperty name="height" value="0.05" units="cm"/>
      <inkml:brushProperty name="color" value="#FF0066"/>
    </inkml:brush>
  </inkml:definitions>
  <inkml:trace contextRef="#ctx0" brushRef="#br0">14 1 5665,'-4'0'288,"-1"1"-1240,0 3 648</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3.222"/>
    </inkml:context>
    <inkml:brush xml:id="br0">
      <inkml:brushProperty name="width" value="0.05" units="cm"/>
      <inkml:brushProperty name="height" value="0.05" units="cm"/>
      <inkml:brushProperty name="color" value="#FF0066"/>
    </inkml:brush>
  </inkml:definitions>
  <inkml:trace contextRef="#ctx0" brushRef="#br0">5305 0 9882,'-2'3'491,"0"-1"1,0 1-1,0 0 1,0 0-1,1 0 0,-1 0 1,1 0-1,0 0 1,0 1-1,-1 4 0,-4 39-72,4-25 0,-2 12-217,-61 387 611,47-327-784,-40 178 18,38-195-37,-45 111 1,31-114-4,-76 123 1,-63 57 29,173-253-37,-220 264-12,128-162-19,35-38 6,-4-3 0,-2-2 0,-2-4 0,-87 57 0,88-69 28,-290 179 5,279-184 39,-142 51 1,-90 7 107,296-94-151,-137 36 1128,-1-6 0,-290 25 0,364-55-890,1-3 0,0-2 0,-106-19 0,93 4-128,1-3 0,-132-50 1,-112-68-56,272 108-46,0-1 0,3-4 1,-78-61-1,80 50 128,2-3 1,2-2-1,2-2 1,3-2 0,2-2-1,-66-118 1,87 131 24,1-1-1,3-1 1,1-1 0,-11-54 0,-32-130 206,47 187-262,-6-36 263,-11-110 0,-5-27 10,-31-86 61,62 288-420,1-1 0,0 0-1,2 0 1,1-18 0,10-61 233,-5 55-111,-6 35-131,0-1 1,-1 0 0,0 0 0,0 1-1,0-1 1,-1 0 0,1 1-1,-1-1 1,-1 1 0,1 0-1,-5-6 1,-7-22 16,12 24-13,1 7-12,1 0 0,-1 0-1,1 0 1,-1 0-1,1 0 1,-1 1-1,0-1 1,0 0 0,0 1-1,-2-3 1,3 3-6,0 1 1,-1 0-1,1 0 1,0 0 0,-1 0-1,1 0 1,0 0-1,-1 0 1,1 0 0,0 0-1,-1 0 1,1 0-1,0 0 1,-1 0-1,1 0 1,0 0 0,-1 0-1,1 0 1,0 1-1,-1-1 1,1 0-1,0 0 1,0 0 0,-1 0-1,1 1 1,0-1-1,0 0 1,-1 0 0,1 1-1,0-1 1,0 0-1,0 0 1,-1 1-1,1-1 1,-8 11 8,2 2-3,0 1-1,1-1 1,0 1 0,1 1-1,1-1 1,0 0 0,-1 27-1,4-41-6,0 1 2,0 0-1,0 0 0,0 0 0,0 0 0,0 0 0,-1 0 0,1 0 0,0 0 0,0-1 0,-1 1 0,1 0 0,0 0 0,-1 0 0,1 0 1,-1 0-1,0-1 0,1 1 0,-1 0 0,1 0 0,-1-1 0,0 1 0,0 0 0,1-1 0,-1 1 0,0-1 0,0 1 0,0-1 1,0 1-1,1-1 0,-1 0 0,0 1 0,0-1 0,0 0 0,0 0 0,-2 0 0,3 0 3,-1-1-1,1 1 1,-1-1-1,1 1 0,-1-1 1,1 0-1,0 1 1,-1-1-1,1 1 1,0-1-1,0 0 1,-1 0-1,1 1 1,0-1-1,0 0 1,0 1-1,0-1 1,0 0-1,0 0 0,0 1 1,0-1-1,0 0 1,0 1-1,1-2 1,1-17 29,1 0 0,1 1 1,10-30-1,-14 48-32,0-1 0,0 1 0,0 0 0,0 0 0,0-1 0,0 1-1,0 0 1,1-1 0,-1 1 0,0 0 0,0 0 0,0-1 0,1 1 0,-1 0 0,0 0 0,0 0 0,0-1-1,1 1 1,-1 0 0,0 0 0,0 0 0,1 0 0,-1 0 0,0-1 0,1 1 0,-1 0 0,0 0-1,1 0 1,-1 0 0,0 0 0,0 0 0,1 0 0,-1 0 0,0 0 0,1 0 0,-1 0 0,0 0 0,1 0-1,-1 0 1,0 1 0,0-1 0,1 0 0,-1 0 0,0 0 0,0 0 0,1 0 0,-1 1 0,0-1-1,1 0 1,11 14 6,-9-11 0,5 5-3,0-2 0,0 1 0,1-1 0,-1-1 0,1 1 0,0-1 0,18 6 0,2-1 48,38 7-1,-11-4 85,-52-12-101,0 1 0,0-1 0,-1 1 0,1-1 0,0 1 0,-1 0 0,1 0 1,-1 1-1,5 4 0,-7-6-23,0 0 0,0 0 1,0 0-1,0 0 0,0 0 1,0 1-1,-1-1 0,1 0 0,-1 1 1,1-1-1,-1 0 0,1 1 1,-1-1-1,0 1 0,1-1 1,-1 0-1,0 1 0,0-1 0,0 1 1,0-1-1,0 1 0,-1-1 1,1 1-1,0-1 0,-1 0 1,1 1-1,-1-1 0,1 0 0,-2 3 1,1-3-9,0 0 1,0 1-1,0-1 1,0 0 0,0 0-1,-1 0 1,1 0-1,0 0 1,0 0 0,-1-1-1,1 1 1,0 0-1,-1-1 1,-2 2-1,-24 4 27,20-5-22,-4 2-32,0 1 0,1 0 1,0 0-1,0 1 0,0 0 1,0 1-1,1 1 0,0-1 1,0 2-1,1-1 0,0 1 1,0 1-1,1-1 0,0 2 1,0-1-1,1 1 0,1 0 1,-1 0-1,-6 18 0,10-23-194,1 1 0,0 0 1,0 0-1,-1 11 0,3-14 116,-1 0 0,1-1 0,0 1 0,0 0 0,1-1 0,-1 1 0,0 0 0,1-1 0,-1 1 0,1 0 0,0-1 0,0 1 0,1 2 0,2-1-28,-1 0-1,1-1 1,-1 1-1,1-1 1,0 0-1,1 0 1,4 3-1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4.962"/>
    </inkml:context>
    <inkml:brush xml:id="br0">
      <inkml:brushProperty name="width" value="0.05" units="cm"/>
      <inkml:brushProperty name="height" value="0.05" units="cm"/>
      <inkml:brushProperty name="color" value="#FF0066"/>
    </inkml:brush>
  </inkml:definitions>
  <inkml:trace contextRef="#ctx0" brushRef="#br0">10 406 12915,'-3'0'1864,"-1"0"1001,2-5-529,2 1-7,3-8-497,2 0-119,4-3-433,3-2-280,0 3-520,6 0-216,1-1-192,4 1-72,3 0-432,-1 3-264,-1 0-1024,0 3-513,-5-3-880,-2-5 1473</inkml:trace>
  <inkml:trace contextRef="#ctx0" brushRef="#br0" timeOffset="1">502 0 13771,'-4'1'694,"1"-1"0,-1 0 0,1 1 0,0 0 0,-1 0 0,1 0 0,0 0 0,0 0-1,0 1 1,-3 1 0,1 0-213,0 1 0,0-1 0,0 1 0,1 0 1,-7 7-1,7-6-379,1-1 1,-1 1-1,1 0 1,0 1-1,0-1 1,0 0 0,1 1-1,-1 0 1,2-1-1,-1 1 1,0 0 0,0 8-1,2-12-91,0 0 0,0 0-1,0-1 1,0 1 0,0 0-1,1 0 1,-1 0 0,1-1-1,-1 1 1,1 0 0,0-1 0,-1 1-1,1 0 1,0-1 0,0 1-1,0-1 1,2 3 0,-1-2-2,1-1 0,-1 1 1,0 0-1,0-1 0,1 0 1,-1 0-1,1 1 0,-1-1 1,1-1-1,4 2 0,6 0 6,0-1-1,0 0 1,0-1-1,15-1 1,-11 0 3,-11 0 53,1 1 0,-1 1 1,0-1-1,1 1 0,-1 0 1,0 1-1,0 0 0,0 0 1,0 0-1,0 0 0,8 6 0,-10-6 22,-1 0-1,0 1 0,0-1 0,0 1 1,-1 0-1,1 0 0,-1 0 0,1 0 0,-1 0 1,0 0-1,0 1 0,-1-1 0,1 1 1,-1-1-1,1 1 0,-1 0 0,0-1 0,0 1 1,-1 0-1,1 4 0,-1-2-42,0-1 0,-1 0 0,0 1 1,1-1-1,-2 0 0,1 1 0,-1-1 0,0 0 0,0 0 0,0 0 0,0 0 1,-1-1-1,0 1 0,-6 7 0,5-8-148,1 1-1,-1-1 1,0 0-1,-1-1 1,1 1 0,-1-1-1,1 0 1,-1 0 0,0 0-1,0 0 1,0-1-1,0 0 1,-11 3 0,14-5-122,0 0 1,0 0 0,0 0-1,1 0 1,-1 0 0,0 0 0,0 0-1,1 0 1,-1-1 0,0 1-1,0-1 1,1 0 0,-1 1-1,0-1 1,1 0 0,-1 0-1,1 0 1,-1 0 0,1 0-1,0 0 1,-1 0 0,1-1 0,0 1-1,0 0 1,0-1 0,0 1-1,0-1 1,0 1 0,0-1-1,0 0 1,1 1 0,-1-1-1,1 0 1,-1 1 0,1-1 0,-1 0-1,1-3 1,2-22-1444</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6.787"/>
    </inkml:context>
    <inkml:brush xml:id="br0">
      <inkml:brushProperty name="width" value="0.05" units="cm"/>
      <inkml:brushProperty name="height" value="0.05" units="cm"/>
      <inkml:brushProperty name="color" value="#FF0066"/>
    </inkml:brush>
  </inkml:definitions>
  <inkml:trace contextRef="#ctx0" brushRef="#br0">34 34 14899,'0'-2'306,"-1"-1"-1,0 1 0,0-1 1,0 1-1,0-1 1,-1 1-1,1 0 0,-1 0 1,1-1-1,-1 1 1,0 0-1,-4-3 0,6 5-261,0 0-1,-1 0 0,1 0 0,0-1 0,0 1 0,-1 0 1,1 0-1,0 0 0,-1 0 0,1 0 0,0 0 1,0 0-1,-1 0 0,1 0 0,0 0 0,-1 0 0,1 0 1,0 0-1,-1 0 0,1 1 0,0-1 0,0 0 1,-1 0-1,1 0 0,0 0 0,0 0 0,-1 1 1,1-1-1,0 0 0,0 0 0,0 1 0,-1-1 0,1 0 1,0 0-1,0 0 0,0 1 0,0-1 0,-1 0 1,1 1-1,0-1 0,0 0 0,0 0 0,0 1 0,0-1 1,0 1-1,-2 13 531,3-1-277,1 0 0,0 1 0,1-1 0,1-1 0,7 19 0,1 5 165,75 254 1694,-84-280-2140,17 66 113,-19-68-149,0 0 1,0 0-1,-1 0 1,0-1-1,0 1 1,-1 0-1,-2 14 1,2-20-84,0 0 0,1 0 0,-1 0 0,0-1 0,0 1 0,0 0 0,0 0 0,0-1 0,-1 1 0,1-1 0,0 0 0,-1 1 0,1-1 0,-1 0 0,0 0 0,1 1 0,-1-1 0,0-1 0,0 1 0,1 0 0,-1 0 0,0-1 1,0 1-1,0-1 0,-2 1 0,-4 0-738,-1 0 0,1-1 0,0 0 0,-16-2 0,-13-4-444</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7.215"/>
    </inkml:context>
    <inkml:brush xml:id="br0">
      <inkml:brushProperty name="width" value="0.05" units="cm"/>
      <inkml:brushProperty name="height" value="0.05" units="cm"/>
      <inkml:brushProperty name="color" value="#FF0066"/>
    </inkml:brush>
  </inkml:definitions>
  <inkml:trace contextRef="#ctx0" brushRef="#br0">1 299 13899,'11'-15'1520,"13"-5"1121,7-4-161,7-5-671,5 1-561,-5-1-736,0-1-280,4 5-632,-3 1-352,-2 2-1320,-3-2 4168,12-4-2056</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8.304"/>
    </inkml:context>
    <inkml:brush xml:id="br0">
      <inkml:brushProperty name="width" value="0.05" units="cm"/>
      <inkml:brushProperty name="height" value="0.05" units="cm"/>
      <inkml:brushProperty name="color" value="#FF0066"/>
    </inkml:brush>
  </inkml:definitions>
  <inkml:trace contextRef="#ctx0" brushRef="#br0">1 973 10298,'0'-3'847,"0"-1"-1,0 1 1,1 0 0,0 0-1,-1-1 1,3-3 0,1-2-62,0 1-1,8-13 1,0 2 315,16-28 495,19-36 365,-42 72-1785,0 0 0,-1 0-1,0 0 1,-1-1 0,3-21 0,-5 32-172,-1-1 0,0 1 1,0-1-1,0 0 0,0 1 1,0-1-1,0 1 0,-1-1 1,1 1-1,-1-1 0,1 1 1,-1-2-1,0 2-3,1 1 0,0-1 1,-1 1-1,1-1 0,0 1 1,-1-1-1,1 1 0,-1 0 0,1-1 1,0 1-1,-1 0 0,1-1 1,-1 1-1,1 0 0,-1 0 1,1-1-1,-1 1 0,0 0 0,1 0 1,-1 0-1,1 0 0,-2 0 1,0 0-2,0 0 0,1 1 1,-1-1-1,0 1 0,0 0 1,1-1-1,-1 1 1,0 0-1,1 0 0,-1 0 1,0 0-1,1 0 0,0 1 1,-1-1-1,1 0 0,0 1 1,-2 1-1,-6 10 3,1-1-1,0 1 1,1 1-1,-8 20 0,11-24 17,0 0-1,1 1 1,1 0-1,0 0 1,0 0-1,0 20 1,2-28 8,0-1 0,0 1 1,1 0-1,-1 0 1,1-1-1,-1 1 1,1 0-1,0-1 1,0 1-1,0-1 1,1 1-1,-1-1 1,0 0-1,1 1 0,0-1 1,-1 0-1,5 4 1,-3-4 15,0 0 0,1 0 0,-1 0 0,0 0 0,1-1 1,0 1-1,-1-1 0,1 0 0,0 0 0,-1-1 0,7 2 0,3-2 30,1 0 1,-1-1-1,1 0 0,-1-1 0,0 0 0,15-5 1,-15 3-220,1 0 0,-2 0 1,1-2-1,0 1 1,-1-2-1,0 0 1,-1 0-1,0-1 0,0 0 1,0-1-1,-1 0 1,0-1-1,-1 0 0,0 0 1,-1-1-1,0-1 1,-1 1-1,0-1 1,0 0-1,-2-1 0,6-15 1,-6 13 81,15-50-114,-18 56 289,0 0-1,-1 0 1,0 0 0,0 0 0,-1-11 0,-1 17 9,1 0 0,-1 0 0,0 0 0,0 0-1,0 0 1,0 0 0,0 0 0,-1 0 0,1 1 0,-4-4 0,5 5-81,0 1-1,-1-1 0,1 1 1,-1-1-1,1 1 0,-1-1 0,1 1 1,-1 0-1,1-1 0,-1 1 1,0 0-1,1-1 0,-1 1 1,1 0-1,-1 0 0,0 0 0,1-1 1,-1 1-1,0 0 0,-1 0 1,1 0-14,1 1-1,-1-1 1,0 1 0,0-1 0,0 1 0,0-1-1,1 1 1,-1-1 0,0 1 0,1 0 0,-1-1 0,0 1-1,1 0 1,-1 0 0,1-1 0,-1 1 0,1 0 0,-1 0-1,0 1 1,-4 9 20,0 0 0,0 0 0,1 0 0,1 1 0,0 0 0,-3 17 0,6-26-44,-1 0 0,1 0 0,0 0 0,0 0 0,0 0 0,1 0 0,-1 0 0,1-1 0,0 1 0,-1 0 0,1 0 0,0 0 0,1-1 1,-1 1-1,0 0 0,1-1 0,0 0 0,-1 1 0,1-1 0,0 0 0,0 0 0,0 0 0,1 0 0,-1 0 0,0 0 0,1 0 0,-1-1 0,1 0 0,0 1 0,-1-1 0,1 0 0,4 1 1,-2-1 0,0 0 1,-1 0-1,1-1 1,0 0 0,-1 0-1,1 0 1,0-1-1,0 1 1,-1-1 0,1 0-1,0 0 1,-1-1-1,0 1 1,1-1 0,-1 0-1,0 0 1,0-1 0,0 1-1,0-1 1,4-3-1,6-7 4,0 1-1,0-2 0,17-22 0,-20 21-151,-1-1 1,-1 0-1,0 0 0,-1-1 0,-1 0 0,-1 0 0,9-35 0,-15 52 143,0 0-1,0 0 1,1-1-1,-1 1 1,0 0-1,0 0 1,1 0-1,-1 0 1,0 0-1,0-1 1,1 1-1,-1 0 1,0 0-1,1 0 1,-1 0-1,0 0 1,1 0-1,-1 0 1,0 0-1,1 0 1,-1 0-1,0 0 1,1 0-1,-1 0 1,0 1-1,0-1 1,1 0-1,-1 0 1,0 0-1,1 1 1,15 5-15,-9-3 1,-3-2 21,1 0 0,0 0 0,0 0-1,0-1 1,0 0 0,0 0 0,-1 0-1,1 0 1,0-1 0,0 0 0,0 0-1,-1 0 1,1 0 0,7-4 0,-9 3 100,-4 2-39,-10 3-16,-17 6-51,23-6-2,-1 1 1,1 0-1,-1 0 1,1 1-1,1-1 1,-1 1-1,1 0 1,-1 0-1,1 0 1,1 1-1,-1 0 1,-4 10-1,3-6 5,1 1 0,0 0 0,1 0 0,0 1 0,0-1 0,0 17 0,4-8 1,-1-19-1,0-1 0,1 1 0,-1-1 0,0 0 0,0 1 1,0-1-1,0 0 0,1 1 0,-1-1 0,0 0 0,0 1 0,1-1 0,-1 0 0,0 1 0,1-1 0,-1 0 1,0 0-1,1 1 0,-1-1 0,0 0 0,1 0 0,-1 0 0,0 0 0,1 1 0,-1-1 0,1 0 0,-1 0 1,0 0-1,1 0 0,-1 0 0,1 0 0,-1 0 0,0 0 0,1 0 0,-1 0 0,1 0 0,-1 0 0,0-1 1,1 1-1,-1 0 0,1 0 0,-1 0 0,0 0 0,1-1 0,-1 1 0,0 0 0,1-1 0,6-4 8,0-1-1,-1 0 1,0 0-1,0 0 1,0-1-1,7-11 1,0 2 2,7-10 29,-1-1-1,-1-1 1,-1-1-1,22-51 1,-32 63 40,-2 0 1,0-1-1,0 1 1,-2-1-1,0 0 1,-1 0-1,-1 0 1,-1-1-1,0 1 0,-4-21 1,1 18-29,-1 0 0,-1 0 0,-1 0 0,-13-29 0,19 48-42,0 1 0,-1 0 0,1 0 0,-1 0 0,0 0 0,1 0 0,-1 0 0,0 0 0,1 0 0,-1 1 0,0-1 0,0 0 0,0 0 0,0 1 0,0-1 0,0 0 0,-1 0 0,1 1-1,1 0 1,-1 0-1,1 0 1,-1 0-1,1 0 1,-1 1 0,1-1-1,-1 0 1,1 0-1,-1 0 1,1 1-1,-1-1 1,1 0-1,-1 0 1,1 1-1,0-1 1,-1 0-1,1 1 1,-1-1-1,1 0 1,0 1-1,-1-1 1,1 1-1,0-1 1,0 1-1,-1 0 1,-1 3 44,0 1-1,0 0 1,0 0 0,1 0 0,-1 1-1,1 5 1,-3 16 66,2 0 0,1 0 1,1 0-1,5 33 0,-4-48-99,1 1 1,1-1 0,0 0 0,0 0-1,2-1 1,-1 1 0,1-1-1,1 0 1,0 0 0,1 0 0,12 15-1,-15-22-107,0 0 0,-1-1 1,1 1-1,1-1 0,-1 0 0,0 0 0,1-1 0,-1 1 0,1-1 0,0 0 0,0 0 0,0-1 0,0 0 0,0 0 1,0 0-1,0 0 0,0-1 0,0 1 0,1-1 0,8-2 0,-8 1-345,-1 0 0,1 0 0,-1-1 0,0 0-1,1 0 1,-1-1 0,0 1 0,0-1 0,-1 0 0,1-1 0,0 1 0,4-6-1,21-24-3293,3-12 1483</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8.722"/>
    </inkml:context>
    <inkml:brush xml:id="br0">
      <inkml:brushProperty name="width" value="0.05" units="cm"/>
      <inkml:brushProperty name="height" value="0.05" units="cm"/>
      <inkml:brushProperty name="color" value="#FF0066"/>
    </inkml:brush>
  </inkml:definitions>
  <inkml:trace contextRef="#ctx0" brushRef="#br0">0 0 16596,'12'69'3374,"19"86"1957,-14-96-4373,19 84 256,-26-83-1039,-6-33-151,0-1 0,13 41-1,-14-63-48,-1-7-16,0-11-63,0-23 0,0-11-54,1 26 54,1 1 0,12-36 0,-14 50 87,0 1 0,1-1-1,0 1 1,0 0 0,0 0-1,1 0 1,0 0 0,0 1-1,1 0 1,-1 0-1,1 0 1,11-8 0,-15 11 27,1 1-1,0 0 1,0 0 0,0 0 0,0 1 0,0-1-1,0 0 1,0 1 0,0-1 0,0 1 0,0 0-1,0-1 1,0 1 0,0 0 0,0 0 0,0 1 0,1-1-1,-1 0 1,0 1 0,0-1 0,0 1 0,2 0-1,-2 1 9,0-1 0,0 0-1,0 1 1,0 0-1,0-1 1,0 1 0,-1 0-1,1 0 1,-1 0-1,1 0 1,-1 0-1,0 0 1,1 0 0,-1 1-1,0-1 1,-1 0-1,1 1 1,0-1 0,0 3-1,0 3 44,0-1-1,-1 1 0,0 0 1,0-1-1,-1 1 1,0 0-1,0-1 0,-1 1 1,0-1-1,-3 8 0,-2 4-5,-1-1-1,-16 29 0,-2-10-184,25-35 13,0-1 1,-1 1 0,1 0-1,-1-1 1,0 1 0,1-1-1,-1 1 1,0-1 0,0 0-1,0 0 1,0 0-1,0 0 1,0 0 0,0 0-1,0-1 1,-3 1 0,4-1 4,1 0 1,-1 0 0,1 0-1,-1 0 1,1 0 0,-1-1-1,1 1 1,-1 0 0,1 0 0,0-1-1,-1 1 1,1 0 0,0-1-1,-1 1 1,1 0 0,0-1-1,-1 1 1,1-1 0,0 1-1,0 0 1,-1-1 0,1 1 0,0-1-1,0 1 1,0-1 0,0 1-1,-1-1 1,1 1 0,0-1-1,0 1 1,0-1 0,0 1-1,0-1 1,0 1 0,1-1 0,-1 0-1,3-19-2512,9-4 941</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9.154"/>
    </inkml:context>
    <inkml:brush xml:id="br0">
      <inkml:brushProperty name="width" value="0.05" units="cm"/>
      <inkml:brushProperty name="height" value="0.05" units="cm"/>
      <inkml:brushProperty name="color" value="#FF0066"/>
    </inkml:brush>
  </inkml:definitions>
  <inkml:trace contextRef="#ctx0" brushRef="#br0">121 10 15611,'0'0'129,"0"0"0,0-1 0,0 1 0,0 0-1,0-1 1,0 1 0,0 0 0,0 0-1,0-1 1,0 1 0,0 0 0,0-1 0,0 1-1,0 0 1,0-1 0,0 1 0,0 0 0,-1 0-1,1-1 1,0 1 0,0 0 0,0 0 0,0-1-1,-1 1 1,1 0 0,0 0 0,0 0-1,0-1 1,-1 1 0,1 0 0,0 0 0,0 0-1,-1 0 1,1-1 0,0 1 0,-1 0 0,1 0-1,0 0 1,0 0 0,-1 0 0,1 0 0,-2 0 89,1 1 1,-1-1 0,1 1 0,0-1 0,0 1 0,-1-1-1,1 1 1,0 0 0,-2 2 0,-28 27 797,29-28-701,-5 5-228,0 1 0,1 1 0,0-1 0,0 1 0,1 0 0,0 0 0,1 0 0,0 1 0,0-1 0,1 1 0,0 0 0,1 0 0,0 0 0,1 0 0,0 1 0,0 13 0,1-23-87,0 0 1,0 0-1,0 0 0,0 0 0,0 0 1,0 0-1,0-1 0,1 1 1,-1 0-1,0 0 0,0 0 1,1 0-1,-1 0 0,0-1 1,1 1-1,-1 0 0,1 0 1,0 1-1,0-2 0,-1 0 0,1 0 0,-1 0 0,1 0 0,-1 0 0,1 0 0,-1 0 0,1 0 0,-1 0 0,1 0 0,-1 0 0,1 0 0,-1 0 0,1 0-1,-1 0 1,0 0 0,1 0 0,-1 0 0,1-1 0,-1 1 0,1 0 0,-1 0 0,0-1 0,1 1 0,4-4-1,0 0 0,0-1 0,7-8 0,-9 10 1,28-37-16,-24 30-6,1 0 0,0 0-1,0 0 1,1 1 0,1 0-1,10-7 1,-18 15-90,0 0 0,-1 1 0,1-1 0,0 1 0,0-1 0,0 1 0,-1 0 0,1 0-1,0 0 1,0 0 0,0 0 0,0 0 0,-1 0 0,1 1 0,0-1 0,3 2 0,14 0-2478,-15-2 2008,1-1 1,-1 0 0,-1-1-1,1 1 1,0-1 0,6-3 0,17-9-628</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9.556"/>
    </inkml:context>
    <inkml:brush xml:id="br0">
      <inkml:brushProperty name="width" value="0.05" units="cm"/>
      <inkml:brushProperty name="height" value="0.05" units="cm"/>
      <inkml:brushProperty name="color" value="#FF0066"/>
    </inkml:brush>
  </inkml:definitions>
  <inkml:trace contextRef="#ctx0" brushRef="#br0">55 422 9842,'0'0'124,"0"0"1,-1 0-1,1-1 0,0 1 0,0 0 0,0 0 1,0-1-1,-1 1 0,1 0 0,0 0 1,0 0-1,0 0 0,-1-1 0,1 1 0,0 0 1,0 0-1,-1 0 0,1 0 0,0 0 1,-1 0-1,1 0 0,0-1 0,0 1 1,-1 0-1,1 0 0,0 0 0,0 0 0,-1 0 1,1 0-1,0 1 0,-1-1 0,1 0 1,-8 8 1600,-5 16-438,12-22-1084,-4 10 271,0 1 1,2-1-1,-1 1 0,-2 18 0,5-24-368,1 1 0,-1 0 0,1-1-1,0 1 1,1-1 0,0 1 0,0-1-1,1 1 1,3 8 0,-5-13-98,1-1 0,0 0 0,0-1 0,0 1 0,0 0 0,0 0-1,1 0 1,-1 0 0,1-1 0,-1 1 0,1-1 0,-1 1 0,1-1 0,0 0 0,0 0 0,0 1 0,-1-1 0,1 0 0,4 1 0,-3-2-4,-1 1-1,1-1 1,0 0-1,-1 0 1,1 0-1,0 0 1,-1 0-1,1-1 1,-1 1-1,1-1 1,-1 0-1,1 0 1,-1 0-1,1 0 1,-1 0-1,0 0 1,3-2-1,5-4 4,-1-1-1,1 0 1,-2 0-1,1-1 1,-1 0-1,0 0 0,11-18 1,-9 9 1,0 0 1,-1 0-1,13-36 1,-13 20 72,-1 0 0,-1-1 0,-2 0 0,-2 0 0,-1 0 0,-1 0 0,-2 0 0,-2 0 1,-10-50-1,12 78-52,0 3 29,1-1-1,-2 1 0,1-1 1,0 1-1,-1 0 0,-4-8 0,6 12-46,0 0 0,0-1-1,0 1 1,0 0 0,0 0-1,0 0 1,0-1-1,0 1 1,-1 0 0,1 0-1,0 0 1,0 0 0,0-1-1,0 1 1,0 0-1,0 0 1,-1 0 0,1 0-1,0 0 1,0 0 0,0-1-1,0 1 1,-1 0-1,1 0 1,0 0 0,0 0-1,0 0 1,-1 0 0,1 0-1,0 0 1,0 0-1,0 0 1,-1 0 0,1 0-1,0 0 1,0 0 0,0 0-1,-1 0 1,1 0-1,0 0 1,0 0 0,0 0-1,-1 0 1,1 1 0,0-1-1,0 0 1,0 0-1,0 0 1,-1 0 0,1 0-1,0 1 1,-6 14 338,1 21 36,5-18-196,0 0 0,1 0 0,1-1 0,1 1 0,7 28 0,34 83 919,-40-119-1054,0 0 0,0-1 0,0 0 0,1 0 0,1 0 0,0-1 0,0 0 0,7 8 0,-12-15-97,-1-1-1,1 1 1,-1-1 0,1 1 0,0-1 0,-1 1 0,1-1 0,0 1 0,-1-1 0,1 0 0,0 1 0,-1-1-1,1 0 1,0 0 0,0 0 0,0 0 0,-1 1 0,1-1 0,0 0 0,0 0 0,-1 0 0,1-1 0,0 1 0,0 0-1,0 0 1,-1 0 0,1 0 0,0-1 0,-1 1 0,1 0 0,0-1 0,0 1 0,-1-1 0,1 1 0,-1-1-1,2 0 1,1-2-473,-1 0-1,1-1 1,-1 1-1,0-1 1,4-6-1,-5 8 200,28-60-5036,-15 24 3682</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39.943"/>
    </inkml:context>
    <inkml:brush xml:id="br0">
      <inkml:brushProperty name="width" value="0.05" units="cm"/>
      <inkml:brushProperty name="height" value="0.05" units="cm"/>
      <inkml:brushProperty name="color" value="#FF0066"/>
    </inkml:brush>
  </inkml:definitions>
  <inkml:trace contextRef="#ctx0" brushRef="#br0">12 0 12603,'0'2'1952,"0"4"993,-4 9-281,4 5-135,0 15-665,-8 1-223,8 9-705,0-4-264,4-8-416,8-3-144,-1-12-280,7-2-272,-2-8-1080,0-2-1177,4-8 1449</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0.404"/>
    </inkml:context>
    <inkml:brush xml:id="br0">
      <inkml:brushProperty name="width" value="0.05" units="cm"/>
      <inkml:brushProperty name="height" value="0.05" units="cm"/>
      <inkml:brushProperty name="color" value="#FF0066"/>
    </inkml:brush>
  </inkml:definitions>
  <inkml:trace contextRef="#ctx0" brushRef="#br0">56 130 11482,'1'8'1601,"4"8"1904,5 2-1137,2 5-440,-1 4-375,0 2-769,-1-2-224,-1-3-376,3-4-56,-1-9-416,0-3-312,-5-11-1368,-1-5-481,-7-14 1161</inkml:trace>
  <inkml:trace contextRef="#ctx0" brushRef="#br0" timeOffset="1">3 0 13643,'-1'0'592,"-1"2"120,4 0-536,3-2-168,7 0-1768,4 3 1296</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0.837"/>
    </inkml:context>
    <inkml:brush xml:id="br0">
      <inkml:brushProperty name="width" value="0.05" units="cm"/>
      <inkml:brushProperty name="height" value="0.05" units="cm"/>
      <inkml:brushProperty name="color" value="#FF0066"/>
    </inkml:brush>
  </inkml:definitions>
  <inkml:trace contextRef="#ctx0" brushRef="#br0">1 150 10186,'1'2'279,"14"30"3575,-15-30-3506,1 0 0,0-1 0,-1 1 0,0 0 0,1 0 0,-1 0 0,0 0 0,0 0 0,0 0 0,0 0 0,-1 0 0,1 0 0,0-1 0,-1 1 0,-1 3 0,9-32 1641,-2 5-1872,0 7-40,0 0 0,1 0 0,1 0 0,13-20 0,-17 29 16,1 0 0,1 0-1,-1 0 1,1 1 0,0 0 0,0 0-1,1 0 1,-1 1 0,1-1 0,0 1-1,0 1 1,9-5 0,-13 7-40,1 0 0,-1 1 0,0-1 1,1 0-1,-1 1 0,1-1 1,0 1-1,-1 0 0,1 0 0,-1 0 1,1 0-1,-1 1 0,1-1 0,-1 1 1,1-1-1,-1 1 0,1 0 0,-1 0 1,0 0-1,1 0 0,-1 0 0,0 1 1,0-1-1,0 1 0,2 1 0,3 4-24,-1 1-1,0-1 1,-1 1-1,1 0 1,5 11-1,-3-4-128,-7-13-31,0-1 0,0 1 0,0 0 0,0-1 0,0 1 0,1-1 0,-1 0 0,0 1 0,1-1 0,-1 0 0,4 2 0,-4-3-22,0 1-1,0-1 1,0 0 0,1 1 0,-1-1-1,0 0 1,1 0 0,-1 0 0,0 0-1,0 0 1,1 0 0,-1-1 0,0 1-1,0 0 1,0-1 0,1 1-1,-1 0 1,0-1 0,1 0 0,18-10 713,1-3-373</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1.270"/>
    </inkml:context>
    <inkml:brush xml:id="br0">
      <inkml:brushProperty name="width" value="0.05" units="cm"/>
      <inkml:brushProperty name="height" value="0.05" units="cm"/>
      <inkml:brushProperty name="color" value="#FF0066"/>
    </inkml:brush>
  </inkml:definitions>
  <inkml:trace contextRef="#ctx0" brushRef="#br0">0 1 14771,'11'21'2424,"9"25"-1,16 59 750,-31-89-2874,3 17 261,-1-1-1,4 59 0,-7-46-366,-3-40-176,-1-2-14,0 1 1,0-1-1,1 0 1,-1 0-1,1 0 1,0 0 0,0 0-1,0 0 1,0 0-1,0 0 1,1 0-1,2 4 1,-4-7-4,1 0 0,-1 0 0,0 0 0,1 0 0,-1 0 0,0 0 1,1 0-1,-1 0 0,0 0 0,1 0 0,-1 0 0,0 0 0,1 0 0,-1 0 0,0 0 0,1 0 0,-1-1 0,0 1 1,1 0-1,-1 0 0,0 0 0,0 0 0,1-1 0,-1 1 0,0 0 0,0 0 0,1-1 0,-1 1 0,0 0 0,0 0 0,0-1 1,1 1-1,-1 0 0,0-1 0,0 1 0,0 0 0,0 0 0,0-1 0,0 1 0,0 0 0,0-1 0,0 1 0,0-1 1,6-19-2,2-18-30,13-55-177,-18 85 183,-1 0 0,1 0 0,1 0 0,0 0 0,0 1 0,0 0 0,1 0 0,9-11 0,-13 17 24,1-1 0,-1 1 0,0 0 0,0 0 0,0 0 0,1 0 0,-1 0 0,0 0 0,1 0 0,-1 0 0,1 1 0,-1-1-1,1 1 1,0-1 0,-1 1 0,1-1 0,-1 1 0,1 0 0,0 0 0,-1 0 0,1 0 0,0 0 0,-1 0 0,1 0 0,0 0 0,-1 1 0,1-1 0,0 1 0,-1-1 0,1 1 0,-1 0 0,1-1 0,-1 1 0,0 0 0,3 2 0,2 3 21,1 0 0,-1 1 0,0 0 0,-1 0 0,8 12 0,3 5 102,-11-17-82,1-1 0,-1-1 0,1 1 0,0-1 0,0 0 0,9 5 0,-14-9-32,1 0-1,-1 0 1,1 0-1,0 0 1,-1 0-1,1-1 0,0 1 1,0-1-1,0 0 1,-1 1-1,1-1 1,0 0-1,0 0 0,0 0 1,-1 0-1,1 0 1,0 0-1,0-1 0,0 1 1,-1-1-1,1 1 1,0-1-1,0 0 1,-1 1-1,1-1 0,-1 0 1,1 0-1,-1 0 1,1 0-1,-1-1 1,1 1-1,1-3 0,5-6 19,0-1 0,-1 0 0,-1-1-1,8-18 1,-8 18-22,0-1 0,1 1 0,13-19-1,-19 30 6,0 0-1,0-1 1,0 1-1,0 0 1,0 0-1,1 0 1,-1 0-1,0 0 1,0 0-1,1 0 1,-1 1-1,0-1 1,1 0-1,-1 1 1,1-1-1,-1 1 1,1 0-1,-1-1 0,1 1 1,-1 0-1,1 0 1,3 0-1,-4 0-1,1 1 0,0 0 0,0 0 0,0-1 0,-1 1 0,1 0 0,0 0 0,-1 1 0,1-1 0,-1 0 0,1 0 0,-1 1 0,0-1 0,1 1 0,-1-1 0,0 1 0,1 2 0,1 0-27,8 12-514,-10-16 436,-1 1-1,1-1 1,-1 0-1,0 0 0,1 0 1,-1 1-1,1-1 1,-1 0-1,1 0 1,-1 0-1,1 0 0,-1 0 1,1 0-1,-1 0 1,0 0-1,1 0 1,-1 0-1,1 0 1,-1 0-1,1-1 0,-1 1 1,1 0-1,-1 0 1,0 0-1,1-1 1,-1 1-1,1 0 0,-1 0 1,0-1-1,1 1 1,-1 0-1,0-1 1,1 1-1,-1 0 0,0-1 1,0 1-1,1-1 1,-1 1-1,0 0 1,0-1-1,1 0 1,7-14-2744,4-5 1015</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4:55.975"/>
    </inkml:context>
    <inkml:brush xml:id="br0">
      <inkml:brushProperty name="width" value="0.05" units="cm"/>
      <inkml:brushProperty name="height" value="0.05" units="cm"/>
      <inkml:brushProperty name="color" value="#FF0066"/>
    </inkml:brush>
  </inkml:definitions>
  <inkml:trace contextRef="#ctx0" brushRef="#br0">13 312 15379,'14'3'970,"0"1"0,0 1-1,0 0 1,-1 1 0,0 0-1,0 1 1,-1 1-1,0 0 1,17 14 0,8 12 918,46 53 0,-52-53-1339,-21-24-452,-6-6-69,-1-1-1,1 1 0,0 1 1,-1-1-1,0 1 0,0-1 1,4 10-1,-6-13-27,-1-1-1,0 0 1,0 0-1,0 0 1,0 0-1,0 0 1,0 0-1,0 0 1,0 1-1,0-1 1,0 0-1,0 0 1,0 0-1,0 0 1,0 0-1,0 0 1,0 1-1,0-1 1,0 0-1,0 0 1,0 0-1,0 0 1,0 0-1,0 0 1,0 1-1,0-1 1,0 0-1,0 0 1,-1 0-1,1 0 1,0 0-1,0 0 1,0 0-1,0 0 1,0 0-1,0 0 1,0 1-1,0-1 1,0 0-1,-1 0 1,1 0-1,0 0 1,0 0-1,0 0 1,-8-1-99,-6-6-223,-11-11-1030,-29-28-1,9 6 172,17 18 603,2-2 0,1-1-1,-26-33 1,42 46 535,0 0-1,1-1 1,0 1-1,1-1 1,0-1-1,1 0 1,1 1-1,0-2 1,1 1-1,-3-20 1,7 28 69,-1 0-1,1 0 1,0 0 0,1 0-1,0 0 1,0 0 0,0 0-1,0 0 1,1 0 0,0 0 0,1 0-1,-1 1 1,1-1 0,0 1-1,0 0 1,1 0 0,-1 0-1,1 0 1,8-7 0,-5 6 235,1-1 1,1 1-1,-1 0 0,1 1 1,0 0-1,0 0 0,1 1 1,-1 0-1,1 1 0,19-5 1,-9 4 403,0 1 0,1 0 0,-1 1 1,1 2-1,-1 0 0,32 4 1,-51-4-636,0 1 0,1-1 1,-1 0-1,0 1 1,0-1-1,1 1 0,-1-1 1,0 1-1,0-1 1,0 1-1,1 0 0,-1 0 1,0-1-1,0 1 1,0 0-1,0 0 0,-1 0 1,1 0-1,0 0 1,0 0-1,0 2 0,0-1-13,-1 0 0,1-1 0,-1 1 0,0 0 0,0-1-1,0 1 1,0 0 0,0 0 0,0-1 0,-1 1 0,1 0-1,0-1 1,-1 1 0,0 2 0,-3 4-5,0-1 0,0 1 0,-1-1 0,0 0 0,-7 9 0,-10 9-253,-1-2-1,-32 26 1,-18 6-5358,51-39 3627</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1.682"/>
    </inkml:context>
    <inkml:brush xml:id="br0">
      <inkml:brushProperty name="width" value="0.05" units="cm"/>
      <inkml:brushProperty name="height" value="0.05" units="cm"/>
      <inkml:brushProperty name="color" value="#FF0066"/>
    </inkml:brush>
  </inkml:definitions>
  <inkml:trace contextRef="#ctx0" brushRef="#br0">0 28 13099,'4'6'576,"-1"-3"152,3-3-392,7-6-480,-1-5-520,11-8 344</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2.100"/>
    </inkml:context>
    <inkml:brush xml:id="br0">
      <inkml:brushProperty name="width" value="0.05" units="cm"/>
      <inkml:brushProperty name="height" value="0.05" units="cm"/>
      <inkml:brushProperty name="color" value="#FF0066"/>
    </inkml:brush>
  </inkml:definitions>
  <inkml:trace contextRef="#ctx0" brushRef="#br0">1 1 11763,'10'28'1294,"2"0"0,1-1 0,1-1 0,2 0 0,0-1 1,30 35-1,-39-52-1023,-3-2-45,1-1 0,7 13 0,-11-16-203,0-1 0,-1 0 0,1 1 0,-1-1 1,1 0-1,-1 1 0,1-1 0,-1 1 0,0-1 0,0 1 0,1-1 1,-1 1-1,0-1 0,0 1 0,-1-1 0,1 1 0,0-1 0,0 0 0,-1 1 1,0 1-1,1-3-22,0 0 0,0 1 1,0-1-1,0 0 1,0 0-1,0 0 0,0 0 1,0 0-1,0 0 0,0 1 1,-1-1-1,1 0 0,0 0 1,0 0-1,0 0 0,0 0 1,0 0-1,0 0 1,0 0-1,0 0 0,0 1 1,-1-1-1,1 0 0,0 0 1,0 0-1,0 0 0,0 0 1,0 0-1,0 0 1,-1 0-1,1 0 0,0 0 1,0 0-1,0 0 0,0 0 1,0 0-1,-1 0 0,1 0 1,0 0-1,0 0 0,0 0 1,0 0-1,0 0 1,0 0-1,-1 0 0,1 0 1,0-1-1,0 1 0,0 0 1,0 0-1,0 0 0,0 0 1,0 0-1,0 0 1,-1 0-1,1 0 0,0 0 1,0-1-1,0 1 0,-2-9 35,3-1-28,1 1-1,0 0 1,1 0-1,0 0 1,0 1-1,1-1 1,0 1-1,1 0 1,0 0-1,10-13 1,-13 19-4,-1 0 1,1-1-1,0 1 0,1 0 1,-1 1-1,0-1 0,0 0 1,1 1-1,-1-1 0,1 1 1,0 0-1,-1 0 1,1 0-1,0 0 0,-1 0 1,1 1-1,0-1 0,0 1 1,0 0-1,0 0 1,4 0-1,-4 0 22,-1 1 0,0-1 0,0 1 1,0 0-1,1 0 0,-1 0 0,0 0 0,0 0 1,0 0-1,0 0 0,0 1 0,-1-1 0,1 1 1,0 0-1,-1-1 0,1 1 0,-1 0 0,1 0 1,-1 0-1,0 0 0,0 0 0,0 0 0,0 0 1,0 0-1,0 0 0,-1 1 0,1 2 0,0 0-26,0 0-1,0 1 0,-1-1 1,0 1-1,0-1 0,0 0 1,-1 1-1,0-1 0,0 0 1,0 1-1,-1-1 0,0 0 1,0 0-1,0 0 0,0 0 1,-1-1-1,0 1 0,0-1 1,0 1-1,0-1 0,-1 0 1,0 0-1,0 0 0,0-1 1,0 1-1,0-1 0,-1 0 1,1-1-1,-1 1 0,0-1 1,-6 3-1,10-5-208,0 1 0,0-1 0,0 0 0,0 0 0,0 1 0,0-1 0,0 0 0,0 0 0,0 0 0,0 0 0,0 0 0,0 0 0,1 0 0,-1 0 0,0-1 0,-1 1 0,-1-7-987</inkml:trace>
  <inkml:trace contextRef="#ctx0" brushRef="#br0" timeOffset="1">413 96 14035,'8'17'1624,"1"1"1241,-2 2-473,2-4-759,1 0-537,-4-2-664,0-1-208,-1 1-456,-3-1-376,-2-5-1208,7 0-1737</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2.550"/>
    </inkml:context>
    <inkml:brush xml:id="br0">
      <inkml:brushProperty name="width" value="0.05" units="cm"/>
      <inkml:brushProperty name="height" value="0.05" units="cm"/>
      <inkml:brushProperty name="color" value="#FF0066"/>
    </inkml:brush>
  </inkml:definitions>
  <inkml:trace contextRef="#ctx0" brushRef="#br0">1 253 10090,'16'-24'-2,"0"0"1,19-44-1,-30 57-75,-1 1 0,-1 0 0,0-1 0,0 0-1,-1 0 1,0 1 0,-1-1 0,0 0 0,-2-21 0,1 24 1994,1 15-426,5 14-34,91 251 4023,-70-152-4983,-23-100-604,-2 0 0,0 0 0,-2 39 0,0-57-104,0-1 0,-1 1 0,1-1 0,0 1 0,-1-1 0,1 1 0,-1-1 0,1 0 0,-1 1 0,0-1 0,-1 2 0</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2.980"/>
    </inkml:context>
    <inkml:brush xml:id="br0">
      <inkml:brushProperty name="width" value="0.05" units="cm"/>
      <inkml:brushProperty name="height" value="0.05" units="cm"/>
      <inkml:brushProperty name="color" value="#FF0066"/>
    </inkml:brush>
  </inkml:definitions>
  <inkml:trace contextRef="#ctx0" brushRef="#br0">0 227 9554,'16'-1'1632,"4"1"1577,4 1-984,2 4 79,-3 8-344,0-1-351,-6 6-497,0 1-264,-6-3-448,-1 0-136,-4-2-176,-3-2-104,-1 0-536,-2-3-272,-6-7-4073,3-13 3649</inkml:trace>
  <inkml:trace contextRef="#ctx0" brushRef="#br0" timeOffset="1">124 2 13899,'0'0'960,"4"0"336,1-1-479,3 1-425,2 0-440,-3 0-720,3 0 4024,1 4-2672</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43.392"/>
    </inkml:context>
    <inkml:brush xml:id="br0">
      <inkml:brushProperty name="width" value="0.05" units="cm"/>
      <inkml:brushProperty name="height" value="0.05" units="cm"/>
      <inkml:brushProperty name="color" value="#FF0066"/>
    </inkml:brush>
  </inkml:definitions>
  <inkml:trace contextRef="#ctx0" brushRef="#br0">82 249 12043,'0'-1'287,"-1"1"1,0-1 0,1 0 0,-1 1 0,0-1 0,1 1 0,-1-1 0,0 1 0,0 0-1,0-1 1,0 1 0,1 0 0,-1-1 0,0 1 0,0 0 0,0 0 0,0 0 0,0 0-1,0 0 1,1 0 0,-1 0 0,0 0 0,-1 1 0,0-1-57,0 1-1,0 0 1,0 0 0,0 0 0,1 0-1,-1 0 1,0 0 0,1 1 0,-1-1-1,-1 2 1,-2 3 12,1 0-1,-1 0 1,1 1 0,-5 10 0,6-12-127,1 1 1,0-1 0,0 1 0,1-1-1,-2 6 1,3-10-108,0 0-1,0 0 1,-1-1-1,1 1 1,0 0 0,0 0-1,0-1 1,0 1-1,0 0 1,0 0-1,1-1 1,-1 1-1,0 0 1,0-1-1,0 1 1,1 0-1,-1 0 1,0-1 0,1 1-1,-1-1 1,1 1-1,-1 0 1,1-1-1,-1 1 1,1-1-1,-1 1 1,1-1-1,-1 1 1,1-1-1,0 0 1,-1 1 0,1-1-1,0 1 1,-1-1-1,1 0 1,0 0-1,-1 0 1,1 1-1,0-1 1,0 0-1,-1 0 1,1 0-1,0 0 1,0 0 0,-1 0-1,1 0 1,0 0-1,0-1 1,-1 1-1,2-1 1,7-1 31,-1-1 1,1 0-1,-1 0 0,0-1 1,12-7-1,12-6 434,-7 8 945,38-10 1,-4 2 191,-48 13-1488,0 0 0,0-1-1,0 0 1,-1-1 0,11-8-1,-14 9-955,0 0-1,-1-1 1,0 0-1,8-11 1,-2 5-1876,2 2 1032</inkml:trace>
  <inkml:trace contextRef="#ctx0" brushRef="#br0" timeOffset="1">797 0 20620,'6'10'1817,"-4"-1"911,-2 2-911,-2-8-1297,-1-4-968,3-13 224</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0:53.562"/>
    </inkml:context>
    <inkml:brush xml:id="br0">
      <inkml:brushProperty name="width" value="0.05" units="cm"/>
      <inkml:brushProperty name="height" value="0.05" units="cm"/>
      <inkml:brushProperty name="color" value="#FF0066"/>
    </inkml:brush>
  </inkml:definitions>
  <inkml:trace contextRef="#ctx0" brushRef="#br0">42 21 12827,'-18'-2'944,"4"-3"720,6 1 193,7-1-289,1 0-360,8 5-704,6 5-1072,6 4 344</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2.601"/>
    </inkml:context>
    <inkml:brush xml:id="br0">
      <inkml:brushProperty name="width" value="0.05" units="cm"/>
      <inkml:brushProperty name="height" value="0.05" units="cm"/>
      <inkml:brushProperty name="color" value="#FF0066"/>
    </inkml:brush>
  </inkml:definitions>
  <inkml:trace contextRef="#ctx0" brushRef="#br0">1 5 13659,'5'-5'5724,"1"6"-3565,7 8-1454,-11-7-187,13 11 164,-2 0 0,0 1 0,0 1 0,17 26 0,36 71 487,-33-52-762,-6-13-242,124 201-335,-127-215-1381,-24-39-2635,-7-8 3226,-13-11 1954,0-3-784</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3.004"/>
    </inkml:context>
    <inkml:brush xml:id="br0">
      <inkml:brushProperty name="width" value="0.05" units="cm"/>
      <inkml:brushProperty name="height" value="0.05" units="cm"/>
      <inkml:brushProperty name="color" value="#FF0066"/>
    </inkml:brush>
  </inkml:definitions>
  <inkml:trace contextRef="#ctx0" brushRef="#br0">1 367 12547,'1'-8'757,"0"0"0,1 0 0,0 1 0,0-1 0,1 1 0,0 0 0,0 0 0,7-11 0,3-3 718,23-24 1,-24 30-859,5-5-246,1 0 0,0 2-1,2 0 1,0 2 0,1 0 0,1 1 0,0 1 0,1 1 0,0 1 0,1 1 0,40-13 0,-54 22-328,0-1 1,0 1-1,0 1 0,0 0 1,17 0-1,-24 1-41,-1 0 0,1 0-1,0 1 1,0-1 0,-1 1 0,1 0 0,0-1 0,-1 1 0,1 1 0,-1-1 0,1 0-1,-1 0 1,1 1 0,-1 0 0,0-1 0,0 1 0,0 0 0,0 0 0,0 0-1,0 0 1,-1 0 0,1 1 0,-1-1 0,2 4 0,-1-1 1,0 1-1,0 0 1,-1 0 0,0 1-1,0-1 1,-1 0 0,0 0-1,0 0 1,0 1 0,-1-1-1,-2 9 1,0 1-5,-2 0-1,-12 32 1,10-32-119,-1 1-1,-1-1 0,-1-1 1,-16 22-1,20-30-225,0-1 0,0 1 0,0-1 0,-1 0 0,0-1 0,0 0 0,0 0 0,-1 0 0,0-1 0,0 0 0,-10 3 1,17-6 79,0-1 0,-1 1 0,1-1 0,-1 0 1,1 1-1,0-1 0,-1 0 0,1 0 0,-1 0 1,1 0-1,-1 0 0,1 0 0,-1 0 0,1-1 1,-1 1-1,-1-1 0,1-6-1101</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3.592"/>
    </inkml:context>
    <inkml:brush xml:id="br0">
      <inkml:brushProperty name="width" value="0.05" units="cm"/>
      <inkml:brushProperty name="height" value="0.05" units="cm"/>
      <inkml:brushProperty name="color" value="#FF0066"/>
    </inkml:brush>
  </inkml:definitions>
  <inkml:trace contextRef="#ctx0" brushRef="#br0">146 652 12843,'1'-1'64,"-1"1"1,0 0-1,0 0 0,0-1 1,0 1-1,0 0 1,0 0-1,0 0 0,0-1 1,0 1-1,0 0 1,0 0-1,0-1 0,0 1 1,0 0-1,0 0 1,0-1-1,0 1 0,0 0 1,0 0-1,0 0 1,0-1-1,-1 1 0,1 0 1,0 0-1,0 0 1,0-1-1,0 1 0,0 0 1,-1 0-1,1 0 1,0-1-1,0 1 1,0 0-1,-1 0 0,1 0 1,0 0-1,0 0 1,0 0-1,-1 0 0,1 0 1,0-1-1,0 1 1,-1 0-1,1 0 0,0 0 1,0 0-1,0 0 1,-1 0-1,1 0 0,0 0 1,0 0-1,-1 1 1,1-1-1,0 0 0,0 0 1,-1 0-1,1 0 1,0 0-1,-17 4 1477,14-2-1329,-1 0 0,1 0 0,0 0 0,-1 1 0,1-1 0,0 1 0,0 0 0,1 0 0,-6 7 0,-19 34 812,18-28-745,-5 6 25,10-17-255,0 1 0,0 0-1,0 0 1,1 0-1,0 0 1,1 1-1,-1-1 1,1 1-1,0-1 1,1 1 0,-2 9-1,3-16-54,0 1-1,0-1 1,0 1 0,0-1-1,0 1 1,0-1 0,0 1-1,0 0 1,0-1-1,0 1 1,0-1 0,0 1-1,1-1 1,-1 0 0,0 1-1,0-1 1,0 1-1,1-1 1,-1 1 0,0-1-1,1 1 1,-1-1 0,0 0-1,1 1 1,-1-1-1,0 0 1,1 1 0,-1-1-1,1 0 1,-1 0 0,1 1-1,-1-1 1,1 0-1,-1 0 1,1 0 0,-1 0-1,1 1 1,-1-1 0,1 0-1,-1 0 1,1 0-1,0 0 1,0-1-16,0 1 0,1 0 1,-1-1-1,0 1 0,0-1 0,0 1 0,0-1 1,0 0-1,1 0 0,-1 1 0,-1-1 0,1 0 0,0 0 1,0 0-1,0 0 0,0 0 0,1-2 0,2-5-22,0-1-1,0 0 1,-1 0-1,0 0 1,3-18-1,2-51-182,-2 19 99,-3 42 130,-3 17 1,0 0 0,0-1-1,0 1 1,0 0 0,0 0 0,1-1-1,-1 1 1,0 0 0,0 0 0,0 0-1,0 0 1,0-1 0,0 1-1,1 0 1,-1 0 0,0 0 0,0 0-1,0 0 1,0-1 0,1 1 0,-1 0-1,0 0 1,0 0 0,0 0 0,1 0-1,-1 0 1,0 0 0,0 0-1,0 0 1,1 0 0,-1 0 0,0 0-1,0 0 1,0 0 0,1 0 0,-1 0-1,0 0 1,0 0 0,1 0 0,-1 0-1,0 0 1,0 0 0,0 0-1,1 0 1,-1 0 0,0 1 0,0-1-1,0 0 1,0 0 0,1 0 0,-1 0-1,0 0 1,0 1 0,0-1-1,0 0 1,11 12 118,-9-10-85,8 10 102,0 0-1,1-1 1,17 13 0,-24-21-124,0-1-1,-1 1 0,1-1 0,0 0 0,0 0 0,0 0 0,0-1 0,1 1 1,-1-1-1,0 0 0,1-1 0,-1 1 0,1 0 0,-1-1 0,0 0 1,1 0-1,4-1 0,-3-1-28,1 1 1,-1-1-1,0 0 1,0-1-1,0 1 1,0-1-1,-1 0 1,1-1-1,-1 1 0,1-1 1,8-9-1,-8 6-17,0 0-1,0 0 0,-1-1 1,0 0-1,0 0 0,-1 0 1,6-15-1,-4 5-19,-1 0 0,-1-1-1,-1 1 1,0-1 0,-1 0 0,-1 0-1,-3-33 1,-1 23-23,-2 1-1,-1 0 1,-1 0-1,-19-47 1,8 33 59,-2 1 1,-30-46-1,42 74 73,5 8 29,0 0 0,0 0-1,0 1 1,-1-1-1,1 1 1,-1 0-1,-5-4 1,9 8-68,0-1 0,0 1 0,-1 0 0,1 0 0,0 0 1,0-1-1,0 1 0,-1 0 0,1 0 0,0 0 0,0 0 1,-1 0-1,1 0 0,0-1 0,0 1 0,-1 0 0,1 0 0,0 0 1,0 0-1,-1 0 0,1 0 0,0 0 0,0 0 0,-1 0 1,1 0-1,0 0 0,0 0 0,-1 0 0,1 0 0,0 1 0,0-1 1,-1 0-1,1 0 0,0 0 0,0 0 0,0 0 0,-1 0 1,1 1-1,0-1 0,0 0 0,0 0 0,0 0 0,-1 1 0,1-1 1,0 0-1,0 0 0,0 0 0,0 1 0,-1-1 0,-1 16 605,2-15-538,0 12 216,1 0 0,0 1 1,0-1-1,2 0 0,-1-1 1,2 1-1,0 0 0,6 12 1,0-1 114,2 0 1,1-1-1,17 23 1,-7-15-95,1-2-1,32 30 1,61 46-1921,-117-105 1443,10 8-863,-10-9 941,0 1 0,0 0 0,0 0 0,0 0 0,0 0 0,0 0 0,0 0 0,0 0 0,0-1 0,0 1 0,0 0 0,0 0 0,0 0 0,0 0 0,0 0-1,0 0 1,0 0 0,0-1 0,0 1 0,0 0 0,0 0 0,1 0-468,-1 0 468,0-1 0,0 1 0,1 0 0,-1 0-1,0 0 1,0 0 0,0 0 0,0 0 0,0 0 0,0 0 0,0 0 0,1 0 0,-1 0 0,0 0 0,0 0 0,0 0 0,0 0 0,0 0 0,0 0 0,0 0 0,1 0 0,-1 0-1,0 1 1,0-1 0,0 0 0,0 0 0,0 0 0,0 0 0,1 0-234,-7-11-1158</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4.081"/>
    </inkml:context>
    <inkml:brush xml:id="br0">
      <inkml:brushProperty name="width" value="0.05" units="cm"/>
      <inkml:brushProperty name="height" value="0.05" units="cm"/>
      <inkml:brushProperty name="color" value="#FF0066"/>
    </inkml:brush>
  </inkml:definitions>
  <inkml:trace contextRef="#ctx0" brushRef="#br0">0 581 12339,'3'1'276,"0"-1"1,0 1 0,0 0 0,0-1 0,0 0 0,-1 1-1,1-1 1,0 0 0,0-1 0,0 1 0,0 0 0,0-1-1,0 0 1,0 0 0,0 0 0,3-1 0,5-4 264,0 1 0,15-12 0,-20 13-325,11-8 80,0 0-1,-1-2 0,0 0 1,-1 0-1,14-19 1,-19 21-321,-1-1-1,0-1 1,-1 0 0,-1 0 0,0 0 0,-1-1-1,6-20 1,-7 16-87,-1-1 0,-1 1-1,0-1 1,-1 1 0,-2-36 0,-1 42 85,-1-1 0,0 1 0,-1 0 0,0 1 0,-1-1 0,-1 0 0,0 1 0,0 0 0,-10-16 0,14 26 57,-1 0 1,1 1-1,0-1 0,0 0 0,-1 1 0,1-1 0,-1 1 1,1-1-1,-1 1 0,0 0 0,-2-2 0,3 3-14,1-1 0,0 1-1,-1 0 1,1 0-1,0 0 1,-1 0-1,1 0 1,0 0-1,0 0 1,-1 0-1,1 0 1,0 0-1,-1 0 1,1 0 0,0 1-1,-1-1 1,1 0-1,0 0 1,0 0-1,-1 0 1,1 0-1,0 1 1,0-1-1,-1 0 1,1 0-1,-1 1 1,1 0 33,-1 0-1,1 0 1,-1 0-1,1 0 1,-1 0 0,1 0-1,0 0 1,-1 0-1,1 0 1,0 3-1,-1 5 247,0 0 0,1 1-1,1-1 1,0 0 0,4 18-1,16 47 990,-8-34-637,37 116 1000,-35-118-1488,2-1 0,22 36 0,-39-72-159,21 30 18,-19-29-20,-1 0 1,0-1-1,1 1 1,0-1-1,-1 1 1,1-1-1,0 0 0,0 0 1,0 1-1,-1-1 1,1-1-1,0 1 1,0 0-1,4 1 1,-5-2-1,0-1 0,0 1 0,-1 0 1,1 0-1,0 0 0,0 0 0,0-1 1,0 1-1,0 0 0,-1-1 0,1 1 0,0-1 1,0 1-1,-1-1 0,1 1 0,0-1 1,-1 0-1,1 1 0,0-1 0,-1 0 1,1 1-1,-1-1 0,1 0 0,-1 0 0,1 1 1,-1-1-1,0 0 0,1 0 0,-1 0 1,0 0-1,0 0 0,6-30-60,-6 31 61,2-27-49,8-62-69,-8 76 116,1 1 0,0 0 0,1 0 0,10-22 0,-14 33 11,0 0 1,1 0 0,-1-1 0,1 1 0,0 0 0,0 0-1,-1 0 1,1 0 0,0 0 0,0 0 0,0 0-1,0 0 1,0 1 0,0-1 0,0 0 0,0 0 0,0 1-1,0-1 1,0 1 0,1-1 0,-1 1 0,2-1-1,-2 1 8,0 1 1,1-1-1,-1 0 0,0 1 0,0-1 0,1 1 0,-1 0 0,0-1 0,0 1 0,0 0 0,0 0 0,0-1 0,0 1 0,0 0 0,0 0 0,0 0 0,0 0 1,0 0-1,0 1 0,0 0 0,25 45 208,-23-39-431,0-1 1,1 0-1,0 0 0,0 0 0,1 0 1,-1 0-1,2-1 0,-1 0 0,1 0 1,-1-1-1,10 7 0,-14-11 0,0-1-1,0 1 1,0 0 0,0-1-1,0 1 1,0-1-1,0 1 1,1-1-1,-1 1 1,0-1-1,0 0 1,1 1 0,-1-1-1,0 0 1,0 0-1,1 0 1,-1 0-1,0 0 1,1-1-1,-1 1 1,1 0 0,14-7-1515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04.554"/>
    </inkml:context>
    <inkml:brush xml:id="br0">
      <inkml:brushProperty name="width" value="0.05" units="cm"/>
      <inkml:brushProperty name="height" value="0.05" units="cm"/>
      <inkml:brushProperty name="color" value="#FF0066"/>
    </inkml:brush>
  </inkml:definitions>
  <inkml:trace contextRef="#ctx0" brushRef="#br0">0 396 11122,'0'0'99,"0"1"0,0-1 0,0 0 0,0 0 1,0 1-1,0-1 0,0 0 0,0 0 0,0 1 0,0-1 0,0 0 0,0 0 0,0 1 0,0-1 0,0 0 0,1 0 0,-1 0 0,0 1 0,0-1 0,0 0 0,0 0 0,0 0 0,1 1 0,-1-1 0,0 0 0,0 0 0,0 0 0,0 0 0,1 0 0,-1 1 0,0-1 0,0 0 0,0 0 0,1 0 0,-1 0 0,0 0 0,0 0 1,1 0-1,-1 0 0,0 0 0,0 0 0,1 0 0,-1 0 0,0 0 0,0 0 0,1 0 0,-1 0 0,0 0 0,0 0 0,0 0 0,1 0 0,-1 0 0,0 0 0,0-1 0,1 1 0,-1 0 0,0 0 0,0 0 0,0 0 0,0 0 0,1-1 0,-1 1 0,0 0 0,19-16 1872,-9 7-884,112-66 3635,-82 51-3827,17-6 452,100-39 0,-28 15-46,-82 33-871,-17 8 12,-1-1-1,0-1 0,-1-2 1,37-27-1,-72 48-597,1-1 1,-1 0-1,0 0 1,0 0-1,-9 1 0,2 1-752</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4.555"/>
    </inkml:context>
    <inkml:brush xml:id="br0">
      <inkml:brushProperty name="width" value="0.05" units="cm"/>
      <inkml:brushProperty name="height" value="0.05" units="cm"/>
      <inkml:brushProperty name="color" value="#FF0066"/>
    </inkml:brush>
  </inkml:definitions>
  <inkml:trace contextRef="#ctx0" brushRef="#br0">0 244 13739,'3'22'1327,"9"60"3998,-9-72-4828,-1 0 1,1 0 0,1 0-1,0-1 1,0 0 0,6 9-1,-9-15-444,1-1 0,0 0-1,0 1 1,-1-1-1,1 0 1,0 0-1,1 0 1,-1-1-1,0 1 1,1 0-1,-1-1 1,0 1-1,1-1 1,0 0-1,-1 0 1,6 1 0,-6-1-50,0-1 0,0 0 0,1 0 0,-1-1 0,0 1 0,0 0 0,0-1 0,0 1 0,0-1 0,0 1 0,0-1 0,0 0 0,0 0 0,0 0 0,-1 0 0,1 0 0,0-1 0,0 1 0,-1 0 0,1-1 0,-1 1 0,1-1 0,-1 0 0,2-2 0,2-5-52,1 0 0,-1 0-1,0-1 1,-1 0 0,0 0 0,-1 0 0,2-11 0,2-10-284,2-35 0,-8 37 138,-1 19 131,1 1 0,0 0 0,2-13 0,-3 22 63,0 0 1,0-1-1,0 1 0,0 0 1,0 0-1,0 0 0,0 0 1,0-1-1,0 1 0,0 0 1,0 0-1,0 0 0,1 0 1,-1-1-1,0 1 0,0 0 1,0 0-1,0 0 0,0 0 0,0 0 1,0 0-1,0-1 0,0 1 1,1 0-1,-1 0 0,0 0 1,0 0-1,0 0 0,0 0 1,0 0-1,0 0 0,1-1 1,-1 1-1,0 0 0,0 0 1,0 0-1,0 0 0,1 0 1,-1 0-1,0 0 0,0 0 1,0 0-1,0 0 0,0 0 1,1 0-1,-1 0 0,0 0 1,0 0-1,0 0 0,0 0 1,1 1-1,-1-1 0,0 0 0,0 0 1,0 0-1,0 0 0,0 0 1,1 0-1,-1 0 0,0 0 1,0 1-1,0-1 0,0 0 1,0 0-1,0 0 0,0 0 1,6 11 1,-5-10 0,2 5 33,1-1 0,0 1 0,0-1 0,0 1 0,0-1 0,1 0 0,0-1 0,0 1 0,0-1 0,1 0 0,11 6 0,-14-9-14,-1 1 1,1-1 0,0 0-1,-1 0 1,1 0-1,0 0 1,0-1 0,0 1-1,0-1 1,0 1-1,-1-1 1,1 0 0,0 0-1,0-1 1,0 1-1,0-1 1,0 1 0,0-1-1,0 0 1,-1 0-1,1 0 1,0 0 0,-1-1-1,1 1 1,-1-1-1,1 1 1,-1-1 0,0 0-1,4-4 1,-2 1 44,0 0 1,0-1 0,-1 1-1,1-1 1,-1 0-1,-1 0 1,1 0-1,-1-1 1,0 1 0,-1 0-1,0-1 1,2-12-1,-3 16-44,0-1 1,0 0-1,0 0 0,0 0 0,-1 1 0,1-1 0,-1 0 1,0 1-1,0-1 0,0 0 0,-1 1 0,1-1 0,-1 1 1,0 0-1,0 0 0,0-1 0,0 1 0,0 0 0,-1 1 1,0-1-1,1 0 0,-1 1 0,-4-4 0,-3 2-78,1-1-1,-14-4 1,17 8-503,-1-2 1,1 1-1,0-1 0,0 0 0,0 0 0,0-1 1,-8-6-1,13 10 490,1-1 0,0 1 0,0 0 0,0 0 0,-1 0 0,1 0 0,0 0 0,0-1 0,0 1 0,0 0 0,0 0 0,0 0 0,-1 0 0,1-1 0,0 1 0,0 0 0,0 0 0,0 0 0,0-1 0,0 1 0,0 0 0,0 0 0,0 0 0,0-1 0,0 1 0,0 0 0,0 0 0,0 0 0,0-1 0,0 1 0,10-3-1294</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5.311"/>
    </inkml:context>
    <inkml:brush xml:id="br0">
      <inkml:brushProperty name="width" value="0.05" units="cm"/>
      <inkml:brushProperty name="height" value="0.05" units="cm"/>
      <inkml:brushProperty name="color" value="#FF0066"/>
    </inkml:brush>
  </inkml:definitions>
  <inkml:trace contextRef="#ctx0" brushRef="#br0">79 285 12843,'-1'0'163,"1"0"1,0 0 0,0-1 0,0 1-1,-1 0 1,1 0 0,0 0-1,0-1 1,0 1 0,-1 0 0,1 0-1,0 0 1,0 0 0,-1-1-1,1 1 1,0 0 0,-1 0-1,1 0 1,0 0 0,0 0 0,-1 0-1,1 0 1,0 0 0,-1 0-1,1 0 1,0 0 0,0 0 0,-1 0-1,1 0 1,0 0 0,-1 0-1,1 0 1,0 1 0,0-1-1,-1 0 1,1 0 0,0 0 0,0 0-1,-1 0 1,1 1 0,0-1-1,-14 7 1965,10-4-1834,0 0 1,0 0-1,1 0 1,-1 1-1,1 0 0,0-1 1,0 1-1,0 1 0,0-1 1,1 0-1,0 1 1,-4 8-1,4-7-261,0 0 1,0 1-1,1-1 0,0 1 0,0 0 1,0-1-1,1 1 0,0 0 0,1 7 1,-1-13-41,0-1 0,0 1 0,0-1 0,0 1 0,0-1 0,0 1 0,1-1 0,-1 1 0,0-1 0,0 1 0,0-1 1,0 0-1,0 1 0,1-1 0,-1 1 0,0-1 0,1 1 0,-1-1 0,0 0 0,0 1 0,1-1 0,-1 0 0,1 1 1,-1-1-1,0 0 0,1 1 0,-1-1 0,1 0 0,-1 0 0,1 0 0,-1 1 0,1-1 0,-1 0 0,1 0 0,-1 0 1,1 0-1,-1 0 0,1 0 0,-1 0 0,0 0 0,1 0 0,-1 0 0,1 0 0,-1 0 0,2 0 0,0-1-37,0 0-1,-1 0 0,1 0 0,0 0 1,0 0-1,-1-1 0,1 1 1,-1 0-1,3-3 0,2-4-70,1 0 1,-2-1-1,1 0 1,-1 0-1,0 0 1,-1-1-1,0 0 1,-1 0-1,4-15 0,-7 25 116,0 0-1,0 0 0,0-1 0,0 1 0,0 0 0,0 0 0,0 0 0,0 0 0,0 0 0,0 0 0,0 0 0,0 0 0,0-1 0,0 1 0,0 0 1,0 0-1,0 0 0,0 0 0,0 0 0,0 0 0,0 0 0,0 0 0,1 0 0,-1 0 0,0-1 0,0 1 0,0 0 0,0 0 0,0 0 0,0 0 1,0 0-1,0 0 0,0 0 0,0 0 0,1 0 0,-1 0 0,0 0 0,0 0 0,0 0 0,0 0 0,0 0 0,0 0 0,0 0 0,1 0 0,-1 0 1,0 0-1,0 0 0,0 0 0,0 0 0,0 0 0,0 0 0,0 0 0,0 0 0,0 0 0,1 1 0,-1-1 0,0 0 0,0 0 0,0 0 0,0 0 1,0 0-1,0 0 0,0 0 0,0 0 0,4 6 2,-1-2 6,-1 1-1,1-1 1,0 0-1,0 0 1,1 0-1,-1 0 1,1-1-1,0 1 1,0-1-1,0 0 1,0 0-1,5 2 1,-6-4-3,0 1-1,0-1 1,1 0 0,-1 0 0,0-1 0,1 1-1,-1-1 1,0 1 0,1-1 0,-1 0-1,0 0 1,1-1 0,-1 1 0,1-1 0,-1 0-1,0 1 1,0-1 0,1-1 0,2-1 0,0 0-8,-1 0 0,1 0-1,-1-1 1,0 0 0,0 0 0,0-1 0,-1 1 0,1-1 0,-1 0 0,0-1 0,-1 1 0,1 0 0,-1-1 0,5-11 0,-3 3 7,0 0-1,-1-1 1,-1 1-1,0-1 1,1-20 0,-4 28 66,-2 11 34,2-3-91,0-1-1,0 1 1,0 0 0,0 0 0,0 0 0,0-1 0,0 1-1,0 0 1,0 0 0,1-1 0,-1 1 0,0 0-1,0 0 1,1-1 0,-1 1 0,1 0 0,-1-1-1,0 1 1,1 0 0,-1-1 0,2 2 0,-1-2-2,0 1 1,1 0-1,-1-1 1,0 1-1,0-1 0,1 0 1,-1 0-1,0 1 1,1-1-1,-1 0 1,0 0-1,1 0 1,-1 0-1,1 0 1,-1-1-1,0 1 1,1 0-1,-1-1 1,0 1-1,0 0 1,1-1-1,-1 0 1,0 1-1,0-1 0,1-1 1,3 0 9,-1-1-1,-1 0 1,1 0 0,0-1 0,5-5-1,-7 5-9,1 1 0,-1-1 0,0 0 0,0 0 0,0 0 0,-1 0 0,1 0 0,-1 0 0,0 0 0,1-5 0,-1-5 64,0-25-1,0 5 32,-1 32-101,0 1 0,0 0 0,0 0-1,0-1 1,0 1 0,0 0 0,0 0-1,1 0 1,-1-1 0,0 1 0,1 0-1,-1 0 1,1 0 0,-1 0 0,1 0-1,0 0 1,0 0 0,-1 0-1,1 0 1,0 0 0,0 0 0,0 0-1,0 0 1,0 1 0,0-1 0,0 0-1,0 1 1,0-1 0,0 1 0,1-1-1,-1 1 1,0-1 0,0 1-1,0 0 1,1 0 0,-1 0 0,0 0-1,0 0 1,1 0 0,1 0 0,1 1 21,1 0 0,-1 0 1,1 1-1,-1-1 0,0 1 1,1 0-1,-1 0 0,0 1 1,0-1-1,5 5 1,7 8 214,0 0 0,-2 1 0,1 1 0,21 33 1,-18-21 316,-2 1 0,20 47 0,-29-58-371,-1 1 1,-1-1-1,0 1 0,-2 0 0,0 0 0,-1 0 0,-1 0 1,-2 25-1,0-28-135,-2 0 1,0 0 0,0 0-1,-2 0 1,0-1 0,-1 0-1,0 0 1,-1 0 0,-18 27-1,22-38-78,0-1-1,-1 0 1,1 0-1,-1 0 1,0 0 0,0-1-1,0 1 1,-7 3-1,9-5-54,-1-1 0,1 0 0,-1 0-1,1 0 1,-1 0 0,1-1 0,-1 1 0,0-1 0,1 1 0,-1-1-1,0 0 1,1 0 0,-1 0 0,0 0 0,1-1 0,-1 1-1,-4-2 1,0-1-595,0-1-1,0 1 0,0-1 1,0 0-1,1-1 0,-7-6 1,0 1-793,-28-20-1004</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6.046"/>
    </inkml:context>
    <inkml:brush xml:id="br0">
      <inkml:brushProperty name="width" value="0.05" units="cm"/>
      <inkml:brushProperty name="height" value="0.05" units="cm"/>
      <inkml:brushProperty name="color" value="#FF0066"/>
    </inkml:brush>
  </inkml:definitions>
  <inkml:trace contextRef="#ctx0" brushRef="#br0">124 29 11522,'0'-1'-6,"7"-19"1941,-7 13-177,-7 12-259,-15 22-372,2 0 0,1 1 0,1 2 0,-14 30 0,30-56-1061,0 0 0,0 0-1,1 0 1,-1 0 0,1 0-1,-1 7 1,2-10-55,0 0 1,0 0-1,0 0 1,0-1-1,0 1 0,0 0 1,0 0-1,1 0 1,-1 0-1,0 0 1,0-1-1,1 1 1,-1 0-1,0 0 0,1-1 1,-1 1-1,1 0 1,-1 0-1,1-1 1,0 1-1,-1-1 1,1 1-1,-1 0 0,1-1 1,0 1-1,0-1 1,-1 1-1,1-1 1,0 0-1,0 1 0,0-1 1,-1 0-1,1 0 1,0 1-1,0-1 1,0 0-1,0 0 1,1 0-1,4 0 80,1 0 0,0 0 0,-1-1 0,1 1 0,0-2 0,10-2 0,43-17 394,-32 10-292,-12 5-83,53-16 287,-63 20-349,-1 1 1,1 0-1,0 0 1,0 1-1,-1 0 1,1 0-1,0 0 1,0 1 0,9 1-1,-14-1-34,1-1-1,0 1 1,0 0 0,-1-1-1,1 1 1,0 0-1,-1 0 1,1 0 0,-1 0-1,1 1 1,-1-1-1,0 0 1,1 1 0,-1-1-1,0 1 1,0-1 0,0 1-1,1 2 1,-1-2 0,0 1-1,0 0 1,0 0 0,-1 0 0,1-1 0,-1 1-1,0 0 1,0 0 0,0 0 0,-1 5 0,-1 2 11,-1 0-1,0 0 1,-1 0 0,1-1 0,-8 13 0,4-8-138,-2 0 0,1 0-1,-20 22 1,25-32-193,-1 0 1,0 0-1,0 0 1,0-1-1,-1 1 0,1-1 1,-1 0-1,0-1 1,0 1-1,0-1 1,0 0-1,0 0 0,0 0 1,-11 1-1,15-3 97,-1 0-1,1 0 1,-1 0-1,1 0 1,-1 0-1,1 0 1,-1 0-1,1 0 1,-4-1-1,5 0 139,-1 1 0,1-1 0,-1 1 0,1-1 1,-1 1-1,1-1 0,0 1 0,-1-1 0,1 1 0,0-1 0,-1 1 0,1-1 0,0 1 0,0-1 0,0 0 1,-1 1-1,1-2 0</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7.017"/>
    </inkml:context>
    <inkml:brush xml:id="br0">
      <inkml:brushProperty name="width" value="0.05" units="cm"/>
      <inkml:brushProperty name="height" value="0.05" units="cm"/>
      <inkml:brushProperty name="color" value="#FF0066"/>
    </inkml:brush>
  </inkml:definitions>
  <inkml:trace contextRef="#ctx0" brushRef="#br0">0 587 11490,'1'1'2620,"39"74"7424,-18-35-8411,28 67-1,-33-51-1176,-12-36-360,16 37 0,-21-56-99,0 0 1,0 0-1,1 0 0,-1 0 0,1 0 0,-1 0 0,1 0 1,-1 0-1,1-1 0,0 1 0,-1 0 0,1 0 0,0-1 0,0 1 1,-1 0-1,1-1 0,0 1 0,0-1 0,0 1 0,0-1 0,0 1 1,0-1-1,0 0 0,0 0 0,0 1 0,0-1 0,0 0 0,0 0 1,0 0-1,0 0 0,0 0 0,0 0 0,0 0 0,0 0 1,0 0-1,0-1 0,0 1 0,0 0 0,0-1 0,0 1 0,0-1 1,1 0-1,2-2-54,0 0 1,1-1 0,-2 1-1,1-1 1,0 0-1,4-6 1,3-6-217,11-21-1,-12 19 66,16-22-1,-23 36 193,1 0 0,-1 0 0,1 0 0,0 0 0,0 1 0,0 0 0,1-1 0,-1 1 0,10-4 0,-11 6 20,-1 0-1,0 0 1,0 1 0,1-1 0,-1 1 0,1 0 0,-1-1 0,1 1 0,-1 0 0,0 0 0,1 0-1,-1 1 1,1-1 0,-1 1 0,0-1 0,1 1 0,-1 0 0,0 0 0,0 0 0,3 1 0,2 3 42,0 0 0,0 1 0,-1 0 1,9 9-1,9 8 142,-20-20-160,0 2 28,1-1 1,1 0-1,-1 0 1,1-1-1,5 3 1,-9-5-44,-1-1 1,0 1 0,1-1 0,-1 1-1,1-1 1,-1 0 0,1 0-1,-1 1 1,1-1 0,-1 0 0,1 0-1,-1-1 1,1 1 0,-1 0-1,1 0 1,-1-1 0,0 1-1,1-1 1,-1 1 0,0-1 0,1 0-1,-1 1 1,0-1 0,1 0-1,-1 0 1,0 0 0,0 0 0,1-1-1,2-3 5,0 0-1,0-1 0,-1 1 1,0-1-1,0 1 0,3-10 1,11-39 10,-12 38-14,4-27 8,-7 29-16,1 1-1,6-18 1,-9 31-6,0-1 0,0 0 0,0 1 0,1-1 0,-1 1 0,0-1 0,0 1 0,1-1 0,-1 1 0,0-1 0,1 1-1,-1-1 1,1 1 0,-1-1 0,0 1 0,1-1 0,-1 1 0,1 0 0,-1-1 0,1 1 0,0 0 0,-1 0 0,1-1 0,-1 1 0,2 0 0,-1 0-1,0 0 0,-1 0 1,1 1-1,0-1 0,0 0 0,0 0 1,0 1-1,-1-1 0,1 1 0,0-1 1,0 1-1,-1-1 0,1 1 0,0-1 1,0 2-1,4 4 3,0 0 0,-1 0-1,5 9 1,-6-11 12,2 5 1,9 15 13,-13-23-25,0 0 0,-1-1 1,1 1-1,0 0 0,0 0 0,0 0 0,-1 0 0,1-1 0,0 1 1,0 0-1,0-1 0,0 1 0,0-1 0,1 1 0,-1-1 0,0 1 0,0-1 1,1 1-1,0-2-1,-1 1 1,0 0-1,0-1 1,0 1-1,0 0 1,0-1-1,-1 1 1,1-1-1,0 1 1,0-1-1,0 0 1,0 1-1,0-1 1,-1 0-1,1 0 1,0 0-1,-1 1 1,1-1-1,-1 0 1,1 0 0,-1 0-1,2-2 1,8-26 38,-8 22-35,6-24 2,-1-1 1,3-43-1,-2 10-38,-5 58-21,0 11 26,5 19 20,-4-10 7,-1-8 1,-1 0 1,1-1-1,0 1 1,0 0-1,1-1 1,-1 0-1,1 0 1,0 0-1,0 0 1,0-1-1,1 1 1,-1-1-1,1 0 1,0 0-1,0-1 1,0 1-1,0-1 1,7 2-1,-8-3-3,-1-1 1,1 1-1,0 0 0,-1-1 0,1 0 0,0 0 0,-1 0 1,1 0-1,0-1 0,-1 1 0,1-1 0,0 0 0,-1 0 0,1 0 1,-1-1-1,1 1 0,-1-1 0,0 0 0,0 0 0,0 0 0,0 0 1,0 0-1,0-1 0,0 0 0,-1 1 0,0-1 0,1 0 1,1-3-1,5-8-4,-1-1 0,-1 0 1,0 0-1,-1 0 1,-1-1-1,0 1 0,-1-1 1,-1-1-1,2-19 1,-4 15-21,0 0 0,-2 0 0,0 1 0,-1-1 0,-2 0 0,-10-38 0,-40-101-152,54 159 179,0 1 1,0-1 0,0 1 0,0-1 0,0 0 0,0 1-1,0-1 1,0 1 0,-1-1 0,1 0 0,0 1 0,0-1 0,-1 1-1,1-1 1,0 1 0,-1-1 0,1 1 0,-1-1 0,1 1-1,0-1 1,-1 1 0,3 19 205,4 2-144,0 0 1,1 0-1,1-1 0,0 0 1,2 0-1,1-1 0,0 0 1,1-1-1,1 0 0,1-1 1,0-1-1,2 0 1,32 27-1,-26-28-3159,-22-12 784,0-2 2135,-7 4-142</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7.391"/>
    </inkml:context>
    <inkml:brush xml:id="br0">
      <inkml:brushProperty name="width" value="0.05" units="cm"/>
      <inkml:brushProperty name="height" value="0.05" units="cm"/>
      <inkml:brushProperty name="color" value="#FF0066"/>
    </inkml:brush>
  </inkml:definitions>
  <inkml:trace contextRef="#ctx0" brushRef="#br0">2 264 14051,'-1'0'1872,"12"-3"1729,6-10-1344,15-11-1169,3-4-360,3-6-504,-2 3-104,-2-1-584,-7 2-424,-4 3-1161,9 8-2087,5-3 2463</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8.136"/>
    </inkml:context>
    <inkml:brush xml:id="br0">
      <inkml:brushProperty name="width" value="0.05" units="cm"/>
      <inkml:brushProperty name="height" value="0.05" units="cm"/>
      <inkml:brushProperty name="color" value="#FF0066"/>
    </inkml:brush>
  </inkml:definitions>
  <inkml:trace contextRef="#ctx0" brushRef="#br0">29 351 8866,'0'-1'1066,"0"-9"1686,0 9-2702,0 1-1,0 0 1,0 0-1,0 0 0,0-1 1,0 1-1,0 0 0,0 0 1,1 0-1,-1 0 0,0-1 1,0 1-1,0 0 1,0 0-1,0 0 0,0 0 1,0-1-1,0 1 0,0 0 1,0 0-1,1 0 0,-1 0 1,0 0-1,0 0 1,0-1-1,0 1 0,0 0 1,1 0-1,-1 0 0,0 0 1,0 0-1,0 0 0,0 0 1,1 0-1,-1 0 0,0 0 1,0 0-1,0 0 1,1 0-1,-1 0 0,0 0 1,0 0-1,0 0 0,0 0 1,1 0-1,-1 0 0,0 0 1,0 0-1,1 0 1,-1 2 223,0 0 0,-1-1 1,1 1-1,0-1 1,0 1-1,-1-1 1,1 1-1,-1-1 0,1 1 1,-1-1-1,0 2 1,-1 1 324,-5 26 285,0 0-1,3 1 1,0 0-1,1 43 1,0-20-307,3-46-493,-1 28 233,1-33-288,0-1 0,1 0 0,-1 0 0,1 0 0,-1 1 1,1-1-1,0 0 0,-1 0 0,1 0 0,0 0 0,0 0 0,3 3 0,-4-4-23,1-1-1,-1 1 0,1-1 1,-1 1-1,1-1 1,0 0-1,-1 1 0,1-1 1,-1 0-1,1 0 1,0 1-1,-1-1 0,1 0 1,-1 0-1,1 0 1,0 1-1,-1-1 0,1 0 1,0 0-1,-1 0 0,1 0 1,0-1-1,-1 1 1,1 0-1,0 0 0,-1 0 1,1 0-1,0-1 1,-1 1-1,1 0 0,-1 0 1,1-1-1,0 1 1,0-1-1,2-2 3,0 1-1,0-1 1,-1 0-1,1 1 1,2-6 0,9-12 8,-1-1-1,-1-1 1,-1 0 0,-1-1 0,-1 0 0,0 0 0,7-39 0,-10 31 37,-2 0 1,0-1 0,-2 1-1,-2-1 1,-4-49-1,1 60 43,-1 1 0,-1-1-1,0 1 1,-1 0 0,-2 1 0,0-1-1,-17-29 1,24 48-51,0-1 0,0 1 0,0-1 1,0 1-1,0-1 0,0 1 0,0 0 0,0 0 0,0 0 1,-1-1-1,1 1 0,0 0 0,-1 0 0,1 1 0,-1-1 0,-1-1 1,2 3-14,1-1 0,-1 0 0,1 0-1,-1 0 1,1 0 0,-1 0 0,0 1 0,1-1 0,-1 0 0,1 0 0,-1 1 0,1-1 0,0 0 0,-1 1 0,1-1 0,-1 1 0,1-1 0,-1 1 0,1-1 0,0 1 0,-1-1 0,1 1 0,0-1 0,0 1 0,-1-1 0,1 1 0,0-1 0,0 2 0,-2 5 167,0 1 0,1-1 0,0 1 0,0 15 0,1 8 70,2-1-1,0 1 0,3 0 1,8 34-1,-9-51-211,1 0-1,0 0 0,0-1 1,2 1-1,0-1 0,0-1 1,1 1-1,0-1 0,1-1 1,20 21-1,-24-28-48,0 0 1,0-1-1,0 0 1,0 1-1,1-2 1,-1 1-1,1-1 1,-1 1-1,1-2 1,0 1-1,0-1 1,0 1-1,0-2 1,0 1-1,0-1 1,0 0-1,11-1 1,-12 1-15,-1-1 0,1 0 0,0-1 0,-1 1 0,1-1 0,-1 0 0,1 0 0,-1 0 0,0 0 0,0-1 0,0 0 0,0 0 0,0 0 0,-1 0 0,1 0 0,-1-1 0,0 0 0,0 0 0,0 0 0,0 0 0,-1 0 1,4-8-1,-2 1-60,-1 0 1,0 0 0,-1 0 0,0 0 0,1-13 0,-3-60-524,0 47 227,15 55 240,-4-4 108,1 0 0,0-1-1,15 13 1,-23-23 16,-1 0 1,1 0-1,0-1 0,0 1 1,0-1-1,0 0 0,0 0 1,1 0-1,-1 0 0,1-1 1,-1 0-1,1 0 0,-1 0 1,1-1-1,0 1 0,-1-1 1,9-1-1,-11 1 10,-1 0-1,1 0 1,0-1-1,0 1 1,0-1 0,-1 1-1,1-1 1,0 0 0,-1 0-1,1 0 1,-1 0-1,1 0 1,-1 0 0,1 0-1,-1 0 1,0-1-1,1 1 1,-1 0 0,0-1-1,0 1 1,0-1 0,0 0-1,0 1 1,-1-1-1,1 0 1,0 1 0,-1-1-1,1 0 1,-1 0 0,0 1-1,1-1 1,-1 0-1,0 0 1,0 0 0,-1-2-1,1-2 37,-1 0 0,0 1 1,-1-1-1,0 1 0,1-1 0,-2 1 0,1 0 0,-1-1 0,0 1 0,-4-6 0,-1 0-16,-1 1 0,0 0 0,0 0 0,-18-13 0,22 19-85,1 1 0,-1 0 1,0 0-1,0 0 0,0 1 0,0-1 1,-1 1-1,1 1 0,-1-1 1,1 1-1,-1 0 0,1 0 0,-10 0 1,12 1-106,1 1 0,0-1 0,-1 1 0,1 0 0,0 0 0,-1 0 0,1 0 0,0 0 0,0 0 0,0 1 0,0-1 0,0 0 0,0 1 0,0 0 0,1-1 0,-1 1 0,1 0 0,-3 3 0,3-4-80,0 0 0,1 1-1,-1-1 1,0 0 0,1 1 0,-1-1 0,0 0 0,1 1 0,0-1 0,-1 1 0,1-1 0,0 1 0,0-1-1,0 1 1,0-1 0,0 1 0,0-1 0,0 0 0,0 1 0,0-1 0,1 1 0,-1-1 0,1 1-1,-1-1 1,1 0 0,0 1 0,-1-1 0,1 0 0,0 0 0,2 3 0,10 5-3722,3 3 1434</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18.986"/>
    </inkml:context>
    <inkml:brush xml:id="br0">
      <inkml:brushProperty name="width" value="0.05" units="cm"/>
      <inkml:brushProperty name="height" value="0.05" units="cm"/>
      <inkml:brushProperty name="color" value="#FF0066"/>
    </inkml:brush>
  </inkml:definitions>
  <inkml:trace contextRef="#ctx0" brushRef="#br0">2 823 16243,'0'2'6449,"0"10"-4258,-1-2-1759,1 1 1,0 0-1,0 0 1,1 0-1,1-1 1,0 1-1,4 13 1,-5-21-449,1 0 1,-1 1-1,1-1 1,-1 0-1,1 0 1,0 0-1,0 0 1,1-1 0,-1 1-1,0 0 1,5 2-1,-5-3 20,0-1-1,1 0 0,-1 1 0,0-1 1,1 0-1,0-1 0,-1 1 0,1 0 1,0-1-1,-1 1 0,1-1 0,0 0 1,-1 0-1,1 0 0,0 0 0,4-1 1,-3 0-22,0 0-1,0 0 1,0-1 0,-1 0 0,1 1 0,0-1 0,-1-1 0,1 1 0,-1 0 0,1-1 0,-1 0-1,0 0 1,0 0 0,-1 0 0,1 0 0,-1 0 0,1-1 0,-1 1 0,0-1 0,0 0-1,2-7 1,-1 5 13,-1-1 1,0 0-1,0 1 0,-1-1 0,0 0 0,0 0 0,-1 1 1,1-1-1,-2 0 0,1 0 0,-1 0 0,-2-11 0,1 15 10,1 0-1,-1-1 0,0 1 0,0 0 1,0 0-1,0 0 0,-4-4 0,0 0 18,6 7-21,0 0 0,0-1 0,0 1 1,0 0-1,0 0 0,0 0 0,0 0 0,0-1 0,0 1 0,0 0 0,0 0 0,0 0 0,0 0 0,1-1 0,-1 1 0,0 0 0,0 0 0,0 0 0,0 0 0,0 0 1,1 0-1,-1-1 0,0 1 0,0 0 0,0 0 0,0 0 0,1 0 0,-1 0 0,0 0 0,0 0 0,0 0 0,1 0 0,-1 0 0,0 0 0,0 0 0,0 0 0,1 0 1,-1 0-1,0 0 0,0 0 0,0 0 0,1 0 0,8 0 5,-4-1 16,0 1-1,0-1 1,0 0 0,0 0-1,0 0 1,0 0-1,0-1 1,0 0 0,-1 0-1,1 0 1,-1-1-1,1 0 1,-1 0-1,6-5 1,3-4 122,0-1 1,20-28-1,-23 28 5,1 0 1,0 0-1,15-12 0,-21 20-30,0 1-1,1 0 1,0 1 0,0-1 0,0 1-1,0 0 1,0 1 0,11-4 0,-15 6-83,0-1 0,0 1 0,0 0 0,0 0 0,0 0 1,1 0-1,-1 0 0,0 1 0,0-1 0,0 1 0,0-1 1,0 1-1,0 0 0,0-1 0,0 1 0,0 0 0,0 0 1,-1 1-1,1-1 0,0 0 0,-1 1 0,1-1 0,-1 1 1,1-1-1,-1 1 0,1 0 0,-1-1 0,0 1 0,0 0 1,1 3-1,3 7 1,-1-1 1,-1 1 0,0 0-1,0 0 1,-1 0 0,-1 1-1,0-1 1,-1 22-1,1-93-209,2 0-1,14-73 1,-15 125 139,0-1-1,0 1 1,1-1 0,-1 1-1,6-9 1,-6 13 28,-1 1 0,1-1 0,0 1 0,0-1 0,0 1-1,0-1 1,0 1 0,0 0 0,1 0 0,-1 0 0,1 1 0,-1-1 0,1 0 0,0 1 0,5-2 0,-6 2 5,-1 1 1,1 0 0,0 0-1,0 0 1,-1 0-1,1 0 1,0 1 0,0-1-1,-1 0 1,1 1 0,0-1-1,-1 1 1,1 0 0,0-1-1,-1 1 1,1 0 0,-1 0-1,1 0 1,-1 0 0,0 0-1,1 1 1,-1-1 0,0 0-1,0 1 1,2 2-1,3 4 24,-1 1-1,1 0 0,3 11 1,-6-15-1,0 1 35,0 0 0,0 0-1,0-1 1,1 1 0,0-1 0,8 8 0,-11-12-38,0 0 0,0 0 1,0 0-1,1 0 1,-1 0-1,0 0 1,1-1-1,-1 1 0,1 0 1,-1-1-1,1 1 1,-1-1-1,1 0 1,-1 0-1,1 1 0,-1-1 1,1 0-1,0 0 1,-1 0-1,1-1 0,-1 1 1,1 0-1,-1-1 1,1 1-1,-1-1 1,1 1-1,-1-1 0,1 1 1,-1-1-1,0 0 1,1 0-1,-1 0 0,2-2 1,4-3 46,-1 0-1,0 0 1,0 0 0,-1-1 0,0 0 0,0 0-1,8-16 1,-6 8-53,-1-1 0,0 0 1,4-17-1,-7 17-12,0 1 0,-1-1 0,-1 1 1,-1-1-1,0 0 0,-4-20 1,-21-91-196,25 127 192,-26-90-2437,21 61 1438</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1.561"/>
    </inkml:context>
    <inkml:brush xml:id="br0">
      <inkml:brushProperty name="width" value="0.05" units="cm"/>
      <inkml:brushProperty name="height" value="0.05" units="cm"/>
      <inkml:brushProperty name="color" value="#FF0066"/>
    </inkml:brush>
  </inkml:definitions>
  <inkml:trace contextRef="#ctx0" brushRef="#br0">2 73 10226,'-1'-8'1933,"1"7"-1848,0 1 0,0 0 1,0-1-1,-1 1 0,1-1 1,0 1-1,0-1 1,0 1-1,0 0 0,0-1 1,0 1-1,0-1 1,0 1-1,0-1 0,1 1 1,-1 0-1,0-1 0,0 1 1,0-1-1,0 1 1,1 0-1,-1-1 0,0 1 1,0-1-1,1 1 1,-1 0-1,0-1 0,0 1 1,1 0-1,-1 0 0,0-1 1,1 1-1,-1 0 1,1 0-1,-1-1 0,0 1 1,1 0-1,-1 0 0,1 0 1,-1 0-1,0 0 1,1 0-1,0-1 0,-1 1 156,1 0 1,0 0-1,-1 0 0,1 0 0,0-1 0,-1 1 0,1 0 0,5-4 5425,-3 12-5219,3 1-131,0 1-1,0-1 0,10 11 1,-16-19-308,1 0 0,0 0 0,0 0 0,-1-1 0,1 1 0,0 0 0,0 0 0,0 0 0,0-1 0,0 1 0,0 0 0,0-1 0,1 1 0,-1-1 0,0 0 0,0 1 0,0-1 0,0 0 0,1 0 0,-1 1 0,0-1 0,0 0 0,0 0 0,1 0 0,-1-1 0,0 1 0,0 0 0,1 0 0,-1-1 0,0 1 1,0 0-1,0-1 0,0 1 0,0-1 0,0 0 0,0 1 0,0-1 0,1-1 0,1 0 16,-1 0 0,1-1 0,-1 1 0,0-1 0,0 0 1,0 1-1,0-1 0,0 0 0,-1 0 0,1 0 0,-1 0 0,1-6 1,-1 6 71,-1 0 0,1 0 1,-1 1-1,0-1 0,0 0 1,-1 0-1,1 0 0,-1 0 1,1 0-1,-1 1 0,0-1 1,0 0-1,0 0 1,0 1-1,-1-1 0,-1-3 1,2 5-59,0 0 0,0 0 0,0 0 0,0 0 1,0 0-1,0 0 0,0 0 0,0 1 0,0-1 1,0 0-1,0 1 0,-1-1 0,1 1 0,0-1 1,0 1-1,-1-1 0,1 1 0,0 0 1,-1 0-1,1 0 0,0 0 0,-1 0 0,1 0 1,0 0-1,-1 0 0,1 0 0,0 1 0,-1-1 1,1 0-1,0 1 0,-1-1 0,1 1 0,0 0 1,0-1-1,0 1 0,0 0 0,-2 1 1,-9 13-169,12-15 72,-1 0-1,1 0 1,0 0-1,0 1 1,-1-1-1,1 0 1,0 0-1,0 1 1,0-1-1,0 0 0,-1 0 1,1 1-1,0-1 1,0 0-1,0 1 1,0-1-1,0 0 1,0 1-1,0-1 1,0 0-1,0 0 1,0 1-1,0-1 1,0 0-1,0 1 1,0-1-1,0 0 0,0 1 1,0-1-1,0 0 1,0 0-1,1 1 1,-1-1-1,0 0 1,0 1-1,0-1 1,0 0-1,1 0 1,-1 0-1,0 1 1,0-1-1,0 0 1,1 0-1,-1 0 1,0 1-1,0-1 0,1 0 1,-1 0-1,0 0 1,1 0-1,-1 0 1,0 0-1,1 0 1,-1 1-1,0-1 1,0 0-1,1 0 1,-1 0-1,0 0 1,1-1-1,20-2-1276</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2.843"/>
    </inkml:context>
    <inkml:brush xml:id="br0">
      <inkml:brushProperty name="width" value="0.05" units="cm"/>
      <inkml:brushProperty name="height" value="0.05" units="cm"/>
      <inkml:brushProperty name="color" value="#FF0066"/>
    </inkml:brush>
  </inkml:definitions>
  <inkml:trace contextRef="#ctx0" brushRef="#br0">0 312 13531,'3'1'2563,"0"1"-2153,1 0 1,-1 1-1,0 0 0,0-1 1,0 1-1,0 0 0,0 1 0,-1-1 1,1 0-1,-1 1 0,0-1 1,0 1-1,0 0 0,2 7 0,2 6 178,6 36 0,-10-46-454,-1 10 33,-2-10-79,1-7-87,0 0 0,-1 0 0,1 0 0,0 0 1,0 0-1,0 0 0,0 0 0,0 0 0,0 0 0,-1 1 0,1-1 1,0 0-1,0 0 0,0 0 0,0 0 0,0 0 0,0 0 0,-1 0 0,1 0 1,0 0-1,0 0 0,0 0 0,0 0 0,0 0 0,-1-1 0,1 1 1,0 0-1,0 0 0,0 0 0,0 0 0,0 0 0,0 0 0,0 0 1,-1 0-1,1 0 0,0 0 0,0 0 0,0-1 0,0 1 0,-1-2 4,0 1 0,0-1 0,0 0 0,1 0-1,-1 0 1,1 1 0,-1-1 0,1-4-1,-1 1 3,-2-16-4,1 0 1,0 0-1,2-1 1,1 1-1,0 0 1,2-1-1,10-40 1,-12 58 26,0-1 1,1 1 0,-1 0-1,1-1 1,0 1 0,0 0 0,1 0-1,-1 0 1,7-6 0,-8 9-15,0-1 0,1 1 0,-1 0 0,1 0 0,-1 0 0,1 0 0,0 0 0,-1 1 0,1-1 1,0 0-1,-1 1 0,1-1 0,0 1 0,0 0 0,-1 0 0,1-1 0,0 1 0,0 0 0,0 0 1,0 1-1,-1-1 0,1 0 0,0 1 0,0-1 0,-1 1 0,1-1 0,2 2 0,2 1 76,1 1-1,-1-1 1,0 1-1,1 1 1,-2-1-1,11 11 1,-4-3-7,18 27 0,-30-39-85,5 7 39,-6-9 36,-6-16 34,5 2-89,0 0 1,1 0-1,1 0 1,0 0-1,4-28 1,-2 34 9,0 1 0,0 0 0,1 0 0,0 0 0,0 0 0,1 0 0,0 1 0,1-1 1,0 1-1,0 0 0,7-7 0,-11 14 0,0-1 0,0 1 1,1 0-1,-1 0 0,0 0 1,1 0-1,-1 0 0,1 0 0,-1 0 1,1 0-1,0 1 0,-1-1 1,1 1-1,0-1 0,-1 1 0,1 0 1,0-1-1,0 1 0,-1 0 1,1 0-1,0 0 0,0 0 0,-1 1 1,1-1-1,0 0 0,-1 1 1,1-1-1,0 1 0,-1 0 0,1-1 1,-1 1-1,1 0 0,-1 0 1,3 2-1,4 3 98,-1 0 0,1 1 0,-1 0 0,10 14-1,-13-16-94,9 13 79,-8-11-145,-1-1 1,1 0 0,1 0-1,-1 0 1,13 9 0,-18-14-52,1-1 0,-1 0 0,1 0 0,-1 1 0,1-1 1,-1 0-1,1 0 0,-1 0 0,1 1 0,-1-1 0,1 0 1,0 0-1,-1 0 0,1 0 0,-1 0 0,1 0 0,-1 0 1,1 0-1,0 0 0,-1-1 0,1 1 0,-1 0 0,1 0 1,-1 0-1,1-1 0,-1 1 0,1 0 0,-1-1 0,1 1 1,-1 0-1,1-1 0,-1 1 0,1-1 0,-1 1 0,0-1 1,1 0-1,12-22-4056,-8 12 2350,6-6 205</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3.509"/>
    </inkml:context>
    <inkml:brush xml:id="br0">
      <inkml:brushProperty name="width" value="0.05" units="cm"/>
      <inkml:brushProperty name="height" value="0.05" units="cm"/>
      <inkml:brushProperty name="color" value="#FF0066"/>
    </inkml:brush>
  </inkml:definitions>
  <inkml:trace contextRef="#ctx0" brushRef="#br0">75 413 11522,'-8'-8'7829,"2"22"-4233,5-11-3779,-22 48 2089,-3 8-1147,24-52-714,0-1-1,0 1 0,1 0 0,0-1 0,0 1 1,0 13-1,1-20-45,0 1 0,0-1 0,0 1-1,0-1 1,0 0 0,0 1 0,0-1 0,0 1 0,0-1 0,0 1 0,0-1 0,0 0 0,0 1 0,0-1-1,0 1 1,0-1 0,1 0 0,-1 1 0,0-1 0,0 0 0,0 1 0,1-1 0,-1 0 0,0 1-1,1-1 1,-1 0 0,0 1 0,1-1 0,-1 0 0,0 0 0,1 1 0,-1-1 0,0 0 0,1 0 0,-1 0-1,1 0 1,0 1 0,-1-2-9,1 1-1,0 0 0,-1-1 0,1 1 1,0-1-1,-1 1 0,1-1 0,0 1 1,-1-1-1,1 1 0,-1-1 1,1 1-1,-1-1 0,0 0 0,1 1 1,-1-1-1,1 0 0,-1 0 1,1-1-1,2-11-182,1 0 0,-1-1-1,-1 1 1,0-1 0,-1-26 0,3-24-715,-4 64 903,0 0 0,0 0 1,0-1-1,0 1 1,0 0-1,0 0 0,0 0 1,0-1-1,0 1 1,0 0-1,0 0 0,0 0 1,0 0-1,0-1 0,0 1 1,1 0-1,-1 0 1,0 0-1,0 0 0,0 0 1,0-1-1,0 1 1,0 0-1,0 0 0,0 0 1,1 0-1,-1 0 0,0 0 1,0 0-1,0-1 1,0 1-1,1 0 0,-1 0 1,0 0-1,0 0 1,0 0-1,0 0 0,0 0 1,1 0-1,-1 0 1,0 0-1,7 6-59,3 13 63,-9-18-6,2 6 24,1 0-1,0-1 0,0 1 1,0-1-1,1 0 0,0 0 0,0-1 1,1 1-1,6 5 0,-9-10-33,-1 1 0,1-1 0,-1 0 0,1 1 0,-1-1-1,1 0 1,0 0 0,0-1 0,-1 1 0,1-1 0,0 1-1,0-1 1,0 0 0,0 0 0,0 0 0,-1 0 0,1-1 0,0 1-1,0-1 1,0 0 0,-1 1 0,1-1 0,0-1 0,-1 1-1,1 0 1,-1-1 0,4-1 0,0-2-231,-1 1-1,1-1 1,-1 0 0,0 0-1,-1-1 1,1 1 0,-1-1-1,4-7 1,-1 2-404,-2-1 0,0 1 0,7-23 1,-8 18 290,-1 1 1,-1-1 0,0 0 0,-1-1 0,-1 1 0,-2-21 0,-2 5 133,-2 0 0,-10-34-1,16 64 246,-21-64 604,19 61-89,0 0 1,0 1-1,-1-1 1,0 0-1,1 1 1,-1 0-1,-1-1 1,1 1-1,-1 0 1,-6-5 0,15 16 3989,6 11-4029,-10-17-198,64 123 1901,3 4-2054,-63-120-315,8 13-217,-12-20 273,0 0 1,-1 0-1,1 0 0,0-1 0,0 1 0,0 0 0,0-1 1,-1 1-1,1 0 0,0-1 0,0 1 0,0-1 0,0 0 1,0 1-1,0-1 0,1 0 0,1 1 0,-2-1-41,0-1-1,-1 1 0,1 0 1,0 0-1,0-1 1,0 1-1,0-1 0,-1 1 1,1-1-1,0 1 1,-1-1-1,1 1 0,0-1 1,-1 1-1,1-1 1,0 0-1,-1 0 0,1 1 1,-1-1-1,1 0 1,-1 0-1,0 1 0,1-3 1,8-23-2423,-7 18 1662,7-21-606</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19.557"/>
    </inkml:context>
    <inkml:brush xml:id="br0">
      <inkml:brushProperty name="width" value="0.05" units="cm"/>
      <inkml:brushProperty name="height" value="0.05" units="cm"/>
      <inkml:brushProperty name="color" value="#FF0066"/>
    </inkml:brush>
  </inkml:definitions>
  <inkml:trace contextRef="#ctx0" brushRef="#br0">0 423 10138,'0'16'467,"0"4"804,3 23-1,-3-37-955,1-1 0,1 1-1,-1 0 1,1 0 0,0-1 0,0 1 0,1-1 0,3 7-1,-5-11-231,-1 0-1,1-1 0,-1 1 0,1 0 0,-1 0 0,1 0 0,0-1 1,-1 1-1,1 0 0,0-1 0,0 1 0,-1 0 0,1-1 0,0 1 1,0-1-1,0 0 0,0 1 0,0-1 0,0 0 0,0 1 0,0-1 0,0 0 1,0 0-1,0 0 0,0 0 0,0 0 0,-1 0 0,1 0 0,0 0 1,0 0-1,0 0 0,0 0 0,0-1 0,0 1 0,0 0 0,0-1 1,0 1-1,0-1 0,0 1 0,-1-1 0,1 0 0,0 1 0,0-1 1,0-1-1,5-4 300,0 0 1,-1 0-1,1-1 1,5-10-1,-5 8-83,107-161 2835,85-117-2397,-169 254-2545,4 10 647</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3.921"/>
    </inkml:context>
    <inkml:brush xml:id="br0">
      <inkml:brushProperty name="width" value="0.05" units="cm"/>
      <inkml:brushProperty name="height" value="0.05" units="cm"/>
      <inkml:brushProperty name="color" value="#FF0066"/>
    </inkml:brush>
  </inkml:definitions>
  <inkml:trace contextRef="#ctx0" brushRef="#br0">37 1 14899,'-3'25'5199,"-8"14"-2017,4-16-1999,3-6-812,0-1 0,1 1 0,1 0 0,0-1 0,2 1 0,1 32 0,0-47-374,-1 1-1,1-1 1,-1 1-1,1-1 0,0 1 1,0-1-1,0 1 0,0-1 1,0 0-1,0 1 1,1-1-1,-1 0 0,1 0 1,2 3-1,-2-4-23,-1-1 0,0 1 1,0 0-1,1 0 0,-1-1 0,1 1 0,-1-1 0,0 1 0,1-1 0,-1 0 1,1 0-1,-1 1 0,1-1 0,-1 0 0,1 0 0,-1-1 0,1 1 0,-1 0 0,1 0 1,-1-1-1,1 1 0,-1-1 0,0 1 0,1-1 0,-1 1 0,0-1 0,2-1 1,6-3-85,0-1-1,0 0 1,-1 0 0,0-1 0,0 0 0,-1-1 0,1 0 0,-2 0 0,1 0 0,-1-1 0,-1 0 0,1 0 0,-1-1-1,-1 1 1,0-1 0,4-14 0,-6 18 113,-1 1-11,0 1 0,0 0 0,1-1-1,-1 1 1,5-6 0,-6 9 20,1 0 1,-1 1-1,0-1 0,1 1 1,-1-1-1,1 1 0,0-1 1,-1 1-1,1-1 0,-1 1 1,1 0-1,0-1 0,-1 1 1,1 0-1,0 0 0,-1-1 1,1 1-1,0 0 1,-1 0-1,1 0 0,0 0 1,0 0-1,-1 0 0,1 0 1,0 0-1,0 0 0,-1 0 1,1 0-1,0 0 0,-1 1 1,1-1-1,0 0 0,-1 0 1,1 1-1,0-1 0,-1 1 1,1-1-1,-1 0 1,1 1-1,0-1 0,-1 1 1,1 0-1,8 7 399,-1 0 1,0 1-1,9 12 1,-9-11-128,-1-1-1,1 0 1,12 10 0,-15-16-289,-1 0 1,0 0-1,1 0 1,0-1 0,-1 0-1,1 0 1,8 2-1,-12-3-190,1-1 0,-1 0 0,1 1 0,0-1 0,-1 0 0,1 0 0,0 0 0,-1 0 0,1 0 0,0 0 0,-1 0-1,1-1 1,0 1 0,-1-1 0,1 1 0,-1-1 0,1 1 0,-1-1 0,1 0 0,-1 0 0,0 0 0,1 0 0,-1 0 0,0 0 0,1 0-1,0-2 1,6-9-2341,1-1 939</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4.351"/>
    </inkml:context>
    <inkml:brush xml:id="br0">
      <inkml:brushProperty name="width" value="0.05" units="cm"/>
      <inkml:brushProperty name="height" value="0.05" units="cm"/>
      <inkml:brushProperty name="color" value="#FF0066"/>
    </inkml:brush>
  </inkml:definitions>
  <inkml:trace contextRef="#ctx0" brushRef="#br0">12 45 13763,'-8'0'872,"5"0"392,6-3-759,8-5-610,8-1-399,-2-4-760,1 2 720</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4.754"/>
    </inkml:context>
    <inkml:brush xml:id="br0">
      <inkml:brushProperty name="width" value="0.05" units="cm"/>
      <inkml:brushProperty name="height" value="0.05" units="cm"/>
      <inkml:brushProperty name="color" value="#FF0066"/>
    </inkml:brush>
  </inkml:definitions>
  <inkml:trace contextRef="#ctx0" brushRef="#br0">0 316 14451,'4'3'811,"0"1"0,0 0 0,-1 0 0,5 6 0,-7-8-495,0 0-1,0 0 1,0-1-1,0 1 0,-1 0 1,1 0-1,0 0 1,-1 0-1,1 0 1,-1 0-1,0 0 1,0 0-1,0 0 1,0 3-1,0-1-13,-1 0-1,1 0 0,1 0 1,-1 0-1,0 0 1,3 7-1,-3-11-299,0 0 1,0 0-1,0 0 0,0 0 1,0 0-1,0-1 0,0 1 1,0 0-1,0 0 0,0 0 1,0 0-1,0 0 0,0 0 1,0 0-1,0 0 0,0 0 1,0-1-1,0 1 0,0 0 1,0 0-1,0 0 0,1 0 1,-1 0-1,0 0 0,0 0 1,0 0-1,0 0 0,0 0 1,0 0-1,0 0 0,0 0 1,1 0-1,-1 0 0,0 0 1,0 0-1,0 0 0,0 0 1,0 0-1,0 0 0,0 0 1,0 0-1,1 0 0,-1 0 1,0 0-1,0 0 0,0 0 1,0 0-1,0 0 0,0 0 1,0 0-1,0 0 0,1 0 1,-1 0-1,0 0 0,0 0 1,0 0-1,0 0 0,0 0 1,0 1-1,8-49 59,-7 36-39,0 0 0,2 0 1,-1 0-1,6-13 0,-6 19 47,1 0-1,0 0 1,1 0 0,-1 0-1,1 0 1,0 1-1,1 0 1,8-8-1,-12 12-35,0 0-1,0 0 1,1 0-1,-1 0 0,0 0 1,1 0-1,-1 0 1,1 1-1,-1-1 0,1 0 1,-1 1-1,1 0 1,0-1-1,-1 1 0,1 0 1,-1 0-1,1 0 1,0 0-1,-1 0 0,1 0 1,0 0-1,-1 0 1,1 1-1,-1-1 0,1 1 1,-1-1-1,1 1 1,-1 0-1,1 0 0,-1-1 1,1 1-1,-1 0 1,0 0-1,1 0 0,-1 0 1,0 1-1,0-1 1,0 0-1,0 0 0,2 4 1,9 16 47,-11-18-193,0 0 0,0-1 0,0 1 0,0-1 0,1 1 1,-1-1-1,1 0 0,0 1 0,0-1 0,0 0 0,0 0 0,0 0 0,0-1 0,3 3 0,-4-4-9,0 0 1,0 0-1,0 1 0,0-1 0,0 0 0,0 0 0,-1 0 0,1 0 1,0 0-1,0 0 0,0-1 0,0 1 0,0 0 0,0 0 1,-1-1-1,1 1 0,0 0 0,0-1 0,0 1 0,-1-1 1,1 1-1,0-1 0,-1 1 0,1-1 0,0 0 0,-1 1 0,1-1 1,0-1-1,15-23-2205,-14 22 2107,7-16-688,0-2 1,-2 1-1,8-33 0,7-20 872,-1 12 3405,-21 61-3302,0 0 1,0 0 0,1-1-1,-1 1 1,0 0 0,0 0 0,0 0-1,0 0 1,0-1 0,0 1 0,0 0-1,0 0 1,0-1 0,0 1-1,0 0 1,0 0 0,0 0 0,0-1-1,0 1 1,0 0 0,0 0 0,0 0-1,0-1 1,0 1 0,0 0-1,0 0 1,0 0 0,-1-1 0,1 1-1,0 0 1,0 0 0,0 0 0,0-1-1,0 1 1,-1 0 0,1 0-1,0 0 1,0 0 0,0 0 0,0 0-1,-1-1 1,1 1 0,0 0 0,0 0-1,0 0 1,-1 0 0,1 0-1,0 0 1,0 0 0,0 0 0,-1 0-1,1 0 1,-10 4 1188,5 0-1001,0 0 1,1 0 0,-1 1 0,1 0-1,0-1 1,0 2 0,1-1 0,0 0-1,0 1 1,-3 6 0,2-2-147,0 1-1,0 0 1,1 0 0,-3 20-1,5-29-104,1 0 0,0-1 0,0 1 0,0 0 0,0 0 0,0-1 0,0 1 0,1 0 0,-1-1-1,0 1 1,1-1 0,0 1 0,1 3 0,-2-5-6,1 1 0,0 0 1,-1-1-1,1 1 0,0-1 0,0 1 0,-1-1 0,1 1 0,0-1 1,0 0-1,0 1 0,0-1 0,-1 0 0,1 0 0,0 1 0,0-1 0,0 0 1,0 0-1,0 0 0,0 0 0,0 0 0,0 0 0,0-1 0,-1 1 1,1 0-1,0 0 0,2-1 0,34-13-52,-30 11 60,1 0-1,-1 0 0,1 1 1,-1 0-1,1 0 0,0 1 1,0 0-1,0 0 1,9 1-1,-10 1 62,0 0 1,0 0-1,1 1 1,-1 0-1,0 0 1,-1 0-1,1 1 1,0 0-1,-1 1 1,0-1-1,1 1 1,-2 0-1,9 7 1,-11-8-32,0 0-1,0 1 1,-1-1 0,1 1 0,-1-1 0,1 1 0,-1 0 0,0 0 0,0 0 0,-1 0 0,0 0 0,1 0 0,-1 0 0,0 1 0,-1-1 0,1 0-1,-1 1 1,0-1 0,0 0 0,0 1 0,-1-1 0,1 0 0,-3 6 0,-8 29-43,-19 39 1,27-69-166,-2 0 0,1 0 1,-7 9-1,10-17-11,0 1 0,0-1 0,0 1 0,0 0-1,0-1 1,-1 0 0,1 1 0,-1-1 0,1 0 0,-1 0 0,1 0 0,-1 0-1,0 0 1,1 0 0,-1 0 0,0-1 0,0 1 0,0 0 0,1-1 0,-1 0 0,0 1-1,-3-1 1,4 0-30,0 0-1,0-1 1,0 1-1,0 0 1,1 0-1,-1-1 1,0 1-1,0-1 1,0 1-1,0-1 1,1 1 0,-2-2-1,-6-8-1656</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5.196"/>
    </inkml:context>
    <inkml:brush xml:id="br0">
      <inkml:brushProperty name="width" value="0.05" units="cm"/>
      <inkml:brushProperty name="height" value="0.05" units="cm"/>
      <inkml:brushProperty name="color" value="#FF0066"/>
    </inkml:brush>
  </inkml:definitions>
  <inkml:trace contextRef="#ctx0" brushRef="#br0">1 5 12323,'3'-4'6849,"5"13"-4568,6 8-313,2 14-552,0 7-255,4 12-489,-2 3-144,-2 2-272,-2 1-72,-3-7-200,-1-3-232,-6-8-632,-1-8-441,-3-11-1319,0-3-337,5-7 1537</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5.628"/>
    </inkml:context>
    <inkml:brush xml:id="br0">
      <inkml:brushProperty name="width" value="0.05" units="cm"/>
      <inkml:brushProperty name="height" value="0.05" units="cm"/>
      <inkml:brushProperty name="color" value="#FF0066"/>
    </inkml:brush>
  </inkml:definitions>
  <inkml:trace contextRef="#ctx0" brushRef="#br0">0 208 16355,'56'-68'7741,"26"-34"-3712,-82 101-4025,1 1 1,-1-1-1,1 0 1,-1 1 0,1-1-1,-1 0 1,1 1-1,0-1 1,-1 1 0,1-1-1,0 1 1,-1-1-1,1 1 1,0 0-1,0-1 1,0 1 0,-1 0-1,2-1 1,-1 1-9,-1 1 1,1-1-1,-1 0 1,0 0-1,1 0 1,-1 1-1,1-1 1,-1 0-1,0 0 1,1 1-1,-1-1 1,0 0-1,1 1 1,-1-1 0,0 0-1,0 1 1,1-1-1,-1 0 1,0 1-1,0-1 1,1 1-1,-1-1 1,0 0-1,0 1 1,2 6-70,-1-1 0,0 0-1,0 12 1,0-9 51,1 4 0,0 0-1,0 0 1,1-1-1,7 16 1,-8-23 26,0 0-1,0-1 1,1 1 0,-1 0 0,1-1 0,1 0 0,-1 0-1,1 0 1,-1 0 0,1 0 0,0-1 0,0 0-1,7 4 1,-10-6 19,1 0-1,-1-1 1,1 1-1,0 0 1,-1-1-1,1 1 1,0-1-1,0 0 1,-1 0-1,1 0 1,0 0-1,0 0 1,0 0-1,-1 0 1,1 0-1,0-1 1,0 1-1,-1-1 1,1 1-1,0-1 1,-1 0-1,1 1 1,-1-1-1,1 0 1,-1 0-1,1 0 1,-1-1-1,0 1 1,1 0-1,-1 0 1,0-1-1,0 1 1,1-2-1,0 1 30,-1 0-1,1-1 1,-1 1-1,0 0 1,0 0-1,0-1 1,0 1-1,0 0 1,-1-1-1,1 1 1,-1-1-1,1 1 1,-1-1-1,0 1 0,0-1 1,0 1-1,0-1 1,0 1-1,-1-1 1,1 1-1,-1-1 1,0 1-1,-1-3 1,-3-4 3,-1 2 0,-1-1 0,1 0 0,-13-9 0,1-1-88,-8-6-244,18 17-520,0 0 0,1-1 0,-1 1 0,-8-15 0,16 22 690,0 0-1,0 0 1,-1 0 0,1 0-1,0-1 1,0 1 0,0 0-1,0 0 1,0 0 0,0 0-1,0 0 1,0-1-1,0 1 1,0 0 0,0 0-1,0 0 1,1 0 0,-1-1-1,0 1 1,0 0 0,0 0-1,0 0 1,0 0 0,0 0-1,0-1 1,0 1-1,1 0-643,-1-1 644,0 1-1,1 0 1,-1 0-1,0 0 1,0 0 0,0 0-1,0 0 1,0 0 0,1 0-1,-1 0 1,0 0 0,0 0-1,0 0 1,0 0 0,1 0-1,7-1-1693,6 1 186</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6.061"/>
    </inkml:context>
    <inkml:brush xml:id="br0">
      <inkml:brushProperty name="width" value="0.05" units="cm"/>
      <inkml:brushProperty name="height" value="0.05" units="cm"/>
      <inkml:brushProperty name="color" value="#FF0066"/>
    </inkml:brush>
  </inkml:definitions>
  <inkml:trace contextRef="#ctx0" brushRef="#br0">82 79 12643,'4'-2'613,"-1"0"1,0 1 0,0 0 0,1-1-1,6 0 1,-10 2-496,1 0 0,0 0 0,-1 0 0,1 0 0,0 0 0,-1 0 0,1 0 0,0 0 0,-1 1 0,1-1 0,0 0 0,-1 0 0,1 1 0,-1-1 0,1 0 0,0 1 0,-1-1 0,1 0 0,-1 1 0,1-1 0,-1 1 0,1-1 0,-1 1 0,0-1 0,1 1 0,-1-1 0,0 1 0,1 0 0,-1-1 0,0 1 0,1-1 0,-1 1 0,0 0 0,0-1 0,0 1-1,0 0 1,0 0 0,4 39 2509,0 6-920,-4-42-1570,1-1 1,0 0-1,0 1 0,0-1 1,1 0-1,-1 0 0,1 0 0,0 0 1,0 0-1,3 5 0,-3-7-77,-1 0-1,0 0 1,0 0-1,0 0 1,1 0-1,-1 0 0,0 0 1,1-1-1,-1 1 1,1-1-1,-1 1 1,1-1-1,-1 1 1,1-1-1,-1 0 0,1 1 1,0-1-1,-1 0 1,1 0-1,-1 0 1,1 0-1,-1-1 0,1 1 1,0 0-1,-1-1 1,1 1-1,-1-1 1,1 1-1,-1-1 1,0 0-1,1 0 0,-1 1 1,0-1-1,1 0 1,1-2-1,2-2 123,0 1-1,0-1 1,0-1-1,0 1 1,-1-1-1,7-11 0,-7 11-42,-1-1 0,0 0-1,0 0 1,0 0 0,-1 0-1,0 0 1,1-12-1,-2 16-105,-1 0 0,0-1 0,0 1 0,0 0-1,0 0 1,-1 0 0,1 0 0,-1 0 0,0 0-1,0 0 1,0 0 0,0 0 0,-1 0 0,1 0-1,-1 0 1,1 1 0,-1-1 0,0 1 0,0-1-1,-5-3 1,3 2-166,-1 1-1,0 0 1,0 0-1,0 0 1,-1 1 0,1-1-1,0 1 1,-1 0-1,0 1 1,1 0 0,-1 0-1,0 0 1,0 0-1,0 1 1,-11 1-1,8 0-77,-1 0 0,1 1 0,0 0 0,-1 0 0,1 1 0,1 1 0,-1-1 0,0 1 0,-8 6 0,-31 24-374</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6.635"/>
    </inkml:context>
    <inkml:brush xml:id="br0">
      <inkml:brushProperty name="width" value="0.05" units="cm"/>
      <inkml:brushProperty name="height" value="0.05" units="cm"/>
      <inkml:brushProperty name="color" value="#FF0066"/>
    </inkml:brush>
  </inkml:definitions>
  <inkml:trace contextRef="#ctx0" brushRef="#br0">0 246 10218,'4'11'7831,"9"3"-5033,-5-5-1419,-4-4-1046,-1 1 0,0 0 0,0 0 0,-1 0 0,0 0-1,0 0 1,0 1 0,0-1 0,0 12 0,-1-11-252,0 1 1,1-1-1,0 1 0,0-1 1,7 14-1,-9-20-75,1 0 0,-1 0 0,0-1 0,1 1 0,-1 0 0,1-1 0,-1 1 0,1 0 0,-1-1 0,1 1 0,0-1 0,-1 1 0,1-1 0,0 1 0,-1-1 0,2 1 0,-2-1-3,1 0 0,-1 0 0,0 0 0,1 0 0,-1 0 0,0 0 1,0-1-1,1 1 0,-1 0 0,0 0 0,1 0 0,-1 0 0,0 0 0,0-1 0,1 1 1,-1 0-1,0 0 0,0 0 0,0-1 0,1 1 0,-1 0 0,0 0 0,0-1 0,0 1 0,0 0 1,0-1-1,1 1 0,-1-1 0,2-4 30,-1 0 0,1-1 0,0-9 0,-1 7-6,2-6 8,16-78 38,-14 76-52,0 0-1,1 0 0,12-22 0,-16 33 15,1 1 0,-1 0 0,1 0 0,0 1 0,1-1 0,-1 0 0,1 1 0,-1 0 0,1 0 0,0 0 0,6-3 0,-8 5-10,0 0 0,0 0 0,0 0 0,0 1 1,0-1-1,0 1 0,0-1 0,1 1 0,-1 0 0,0 0 0,0 0 0,0 0 0,0 0 1,1 0-1,-1 1 0,0-1 0,0 1 0,0-1 0,0 1 0,0 0 0,0 0 0,0 0 0,0 0 1,0 0-1,0 0 0,-1 0 0,3 3 0,0-1 8,-1 0-1,0 1 1,0-1 0,-1 1 0,1 0-1,-1 0 1,0 0 0,0 0 0,2 6-1,0 3 82,4 24 0,-7-29-79,1 1 0,0 0 0,0-1-1,1 0 1,6 15 0,-9-23-34,0 1-1,0-1 1,0 0-1,1 0 0,-1 0 1,0 0-1,0 0 1,0 0-1,0 0 1,0 0-1,0 0 1,0 0-1,0 0 1,0 0-1,1 0 1,-1 0-1,0 0 1,0 0-1,0 0 1,0 0-1,0 0 1,0 0-1,0 0 1,0 0-1,1 0 1,-1 0-1,0 0 1,0 0-1,0 0 1,0 0-1,0 0 0,0 0 1,0 0-1,0 0 1,0 0-1,1 0 1,-1 0-1,0 0 1,0 0-1,0 0 1,0 0-1,0 0 1,0 0-1,0-1 1,0 1-1,0 0 1,0 0-1,0 0 1,0 0-1,0 0 1,0 0-1,0 0 1,1 0-1,-1 0 1,0-1-1,0 1 0,0 0 1,0 0-1,0 0 1,0 0-1,0 0 1,0 0-1,0 0 1,-1-1-1,1 1 1,6-19 6,-1 0 1,-2 0-1,3-22 1,-4 17-19,10-36 0,-8 47 10,0 1 0,0-1 0,1 1 0,0 0 0,1 0 0,1 1 0,10-14 0,-16 24 7,-1 0-1,1 0 1,0 0-1,0 1 1,0-1 0,0 0-1,0 1 1,0-1-1,0 1 1,0-1 0,0 1-1,0 0 1,0-1-1,0 1 1,0 0 0,0 0-1,0 0 1,0-1-1,0 1 1,1 0 0,-1 1-1,0-1 1,0 0-1,0 0 1,0 0 0,0 1-1,0-1 1,2 1-1,2 1 56,0 1-1,0 0 1,0 0 0,6 5-1,-2-1 43,89 68-292,-97-74 99,0-1 1,0 0-1,-1 1 1,1-1-1,0 0 1,0 0-1,0 0 1,0 0-1,-1 0 1,1 0-1,0 0 1,0 0-1,0 0 1,0 0-1,-1 0 1,1-1-1,0 1 1,0 0-1,0 0 1,-1-1-1,1 1 1,0-1-1,-1 1 1,1-1-1,0 1 1,-1-1-1,1 1 1,0-1-1,-1 1 1,1-1-1,-1 0 1,1 1-1,-1-1 1,1-1-1,17-30-3250,-15 26 2434,7-10-1397,3 5 812</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7.567"/>
    </inkml:context>
    <inkml:brush xml:id="br0">
      <inkml:brushProperty name="width" value="0.05" units="cm"/>
      <inkml:brushProperty name="height" value="0.05" units="cm"/>
      <inkml:brushProperty name="color" value="#FF0066"/>
    </inkml:brush>
  </inkml:definitions>
  <inkml:trace contextRef="#ctx0" brushRef="#br0">33 637 13691,'-3'-1'831,"1"-1"-1,-1 1 1,0 0 0,1 0-1,-1 1 1,-4-2 0,7 2-679,-1 0 1,1 0-1,-1 0 1,1 0-1,0 0 1,-1 0-1,1 0 1,0 0-1,-1 0 0,1 1 1,0-1-1,-1 0 1,1 0-1,0 0 1,-1 0-1,1 1 1,0-1-1,-1 0 1,1 0-1,0 0 1,0 1-1,-1-1 1,1 1-1,0-1-27,-1 1 1,1 0-1,0-1 0,0 1 0,0 0 0,0 0 1,0-1-1,0 1 0,0 0 0,0-1 0,0 1 0,0 0 1,0 0-1,0-1 0,1 1 0,-1 1 0,3 7 330,0-1-1,1 1 0,0 0 0,9 14 0,-12-20-438,1-1 0,-1 0 0,1-1 1,-1 1-1,1 0 0,0 0 0,-1-1 0,1 1 0,0 0 0,0-1 0,0 0 1,0 0-1,0 1 0,1-1 0,-1-1 0,0 1 0,0 0 0,1 0 1,-1-1-1,1 1 0,-1-1 0,0 0 0,1 0 0,3 0 0,-4-1-15,1 1 0,-1-1 0,1 0 0,-1-1 0,1 1-1,-1 0 1,0-1 0,0 1 0,0-1 0,0 0 0,0 1 0,0-1-1,0 0 1,-1 0 0,1 0 0,0-1 0,-1 1 0,0 0 0,2-4-1,0 0-19,0 0 0,-1-1 0,0 1 0,0-1 0,2-13 0,-1-15-75,-3 23 62,1-1 0,0 1 0,5-16-1,-6 27 33,0 0 0,0 1 0,0-1 0,0 1 0,0-1 0,0 1 0,0-1 0,0 1 0,1-1 0,-1 1 0,0-1 0,0 1 0,1-1 0,-1 1-1,0 0 1,1-1 0,-1 1 0,0-1 0,1 1 0,-1 0 0,0-1 0,1 1 0,-1 0 0,1-1 0,-1 1 0,1 0 0,-1 0 0,1 0 0,-1-1 0,1 1 0,-1 0 0,1 0 0,-1 0 0,1 0-1,-1 0 1,1 0 0,-1 0 0,1 0 0,-1 0 0,1 0 0,0 0 0,-1 0 0,1 0 0,-1 1 0,1-1 0,-1 0 0,1 0 0,0 1 0,2 2 1,1-1-1,0 1 1,-1 0 0,6 8 0,1-1 3,-6-7-6,1 1 1,-1-1 0,1 0 0,0 0 0,0 0-1,0-1 1,1 0 0,-1 0 0,0 0 0,12 2-1,-15-4-30,1 1-1,0-1 1,-1 0-1,1 0 1,-1-1-1,1 1 1,-1 0-1,1-1 0,-1 1 1,1-1-1,-1 0 1,1 0-1,-1 0 1,0 0-1,1-1 1,-1 1-1,0 0 0,0-1 1,0 0-1,0 1 1,0-1-1,0 0 1,-1 0-1,1 0 1,-1 0-1,3-4 0,2-7-114,-1 0 0,-1 0 0,0-1 0,0 1 0,-1-1 0,1-26 0,1 4 72,5-22 277,18-63 0,-28 121-196,0 0 1,0 0-1,0 0 0,0 0 0,0-1 0,0 1 0,0 0 0,0 0 1,0 0-1,0 0 0,0 0 0,0 0 0,0 0 0,0 0 0,0-1 1,0 1-1,0 0 0,0 0 0,0 0 0,0 0 0,0 0 1,0 0-1,0 0 0,0 0 0,0-1 0,0 1 0,0 0 0,0 0 1,0 0-1,1 0 0,-1 0 0,0 0 0,0 0 0,0 0 0,0 0 1,0 0-1,0 0 0,0 0 0,0 0 0,0 0 0,1 0 1,-1 0-1,0 0 0,0 0 0,0 0 0,0 0 0,0 0 0,0 0 1,0 0-1,1 0 0,-1 0 0,0 0 0,0 0 0,0 0 0,0 0 1,0 0-1,0 0 0,0 0 0,0 0 0,0 0 0,1 0 1,3 10 116,2 15-59,-6-24-49,22 87 179,-18-75-177,1-1-1,0-1 0,0 1 1,1-1-1,7 11 0,-11-20-12,-1 0 0,0 0 0,1 0 0,-1-1 0,1 1 0,0-1 0,-1 1 0,1-1 0,0 0 0,0 0 0,0 1-1,0-1 1,0 0 0,0-1 0,0 1 0,4 1 0,-4-2 1,-1 0-1,1 0 1,-1 0-1,1-1 1,0 1-1,-1 0 1,1-1-1,-1 1 1,1-1-1,-1 0 1,0 1-1,1-1 1,-1 0 0,0 0-1,1 0 1,-1 0-1,0 0 1,0 0-1,0 0 1,0 0-1,0 0 1,0-1-1,0 1 1,1-2-1,3-6 32,-1 0-1,0 0 1,0 0-1,-1 0 0,4-18 1,5-52 142,-10 45-119,-2 0 0,-1 0 1,-1 0-1,-3 0 0,-12-53 0,7 62-7,10 25-49,0 0-1,0 0 1,0-1-1,-1 1 1,1 0-1,0 0 1,0 0-1,0-1 1,0 1-1,0 0 1,0 0-1,-1 0 1,1 0-1,0 0 1,0-1-1,0 1 1,0 0-1,-1 0 1,1 0 0,0 0-1,0 0 1,0 0-1,-1 0 1,1 0-1,0-1 1,0 1-1,0 0 1,-1 0-1,1 0 1,-1 0-1,1 1 5,0 0 0,-1-1 0,1 1 0,0 0-1,-1-1 1,1 1 0,0 0 0,0 0 0,0-1 0,-1 1 0,1 0 0,0 0 0,0 0-1,0 1 1,0 14 77,1 0-1,1 0 0,0-1 0,1 1 0,5 16 0,2 1 285,18 41-1,-4-27 22,-22-42-325,1 0-1,0-1 1,1 1 0,-1-1 0,1 0-1,0 0 1,6 5 0,-10-9-54,1 0 1,-1 1 0,1-1 0,0 0-1,-1 0 1,1 1 0,-1-1-1,1 0 1,0 0 0,-1 0-1,1 0 1,-1 0 0,1 0-1,0 0 1,-1 0 0,1 0 0,0 0-1,-1 0 1,1 0 0,-1 0-1,1 0 1,0-1 0,-1 1-1,1 0 1,-1 0 0,1-1-1,-1 1 1,1 0 0,-1-1-1,1 1 1,-1-1 0,1 1 0,-1-1-1,1 1 1,-1-1 0,0 1-1,1-1 1,-1 0 0,3-4 36,0 1 1,-1-1-1,4-9 1,-3 7-8,1-2-33,0-2 40,1 0 1,1 0-1,0 0 1,0 1-1,12-15 0,-16 23-44,-1 0 1,1 0-1,0 1 0,0-1 0,-1 1 0,1-1 0,0 1 0,0 0 0,1 0 0,-1 0 0,0 0 0,0 0 0,0 0 0,1 1 0,-1-1 0,0 1 0,1 0 0,-1-1 0,0 1 0,1 0 0,-1 0 0,0 1 0,1-1 0,-1 0 1,0 1-1,1 0 0,-1-1 0,0 1 0,0 0 0,1 0 0,-1 0 0,0 0 0,0 1 0,0-1 0,2 3 0,57 38-6971,-34-28 5385</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8.697"/>
    </inkml:context>
    <inkml:brush xml:id="br0">
      <inkml:brushProperty name="width" value="0.05" units="cm"/>
      <inkml:brushProperty name="height" value="0.05" units="cm"/>
      <inkml:brushProperty name="color" value="#FF0066"/>
    </inkml:brush>
  </inkml:definitions>
  <inkml:trace contextRef="#ctx0" brushRef="#br0">35 113 10714,'-1'-7'2421,"1"5"-1907,0 1 0,0-1 0,0 0 0,0 1-1,1-1 1,-1 1 0,0-1 0,1 0 0,-1 1-1,1-1 1,-1 1 0,2-3 0,-2 4-443,0 0 1,0 0-1,0 0 1,0 0-1,0 0 1,0-1-1,0 1 1,0 0-1,0 0 1,0 0-1,0 0 1,0 0-1,-1-1 1,1 1-1,0 0 1,0 0-1,0 0 1,0 0-1,0 0 1,0 0-1,0 0 1,-1-1-1,1 1 1,0 0-1,0 0 1,0 0-1,0 0 1,0 0-1,-1 0 1,1 0-1,0 0 1,0 0-1,0 0 1,0 0-1,0 0 1,-1 0-1,1 0 1,0 0-1,0 0 1,0 0-1,0 0 1,0 0-1,-1 0 1,1 0-1,0 0 1,0 0-1,0 0 1,0 0-1,0 0 1,-1 1-1,1-1 1,0 0-1,-10 2 1160,8-1-1055,0 0 0,-1 0-1,1 0 1,0 0 0,0 0 0,-4 3 0,6-4-162,0 1 0,-1-1 0,1 1 0,0-1 0,-1 1 0,1-1 0,0 1 0,0-1-1,-1 1 1,1-1 0,0 1 0,0 0 0,0-1 0,0 1 0,0-1 0,0 1 0,0-1 0,0 1 0,0 0 0,0-1 0,0 1 0,0-1-1,0 1 1,0 0 0,0-1 0,1 1 0,-1-1 0,0 1 0,1-1 0,-1 1 0,0-1 0,1 1 0,5 11 133,-5-11-131,-1 1-1,1 0 1,0-1-1,0 1 1,0 0 0,0-1-1,0 1 1,1-1 0,0 2-1,-1-3-11,0 1 0,0-1 1,0 0-1,0 1 0,0-1 0,-1 0 0,1 0 0,0 0 0,0 0 0,0 0 0,0 0 0,0 0 0,0 0 0,0 0 0,-1 0 0,1 0 1,0 0-1,0-1 0,0 1 0,0 0 0,0-1 0,-1 1 0,1-1 0,1 0 0,4-2 56,-1-1 0,1 0 0,-1 0 0,0 0 0,0 0-1,-1-1 1,1 1 0,-1-1 0,0-1 0,3-4 0,-7 9-55,0 1 0,1-1 1,-1 1-1,0-1 0,0 1 0,0-1 1,0 1-1,0-1 0,0 1 0,0 0 1,0-1-1,0 1 0,0-1 1,0 1-1,0-1 0,0 1 0,-1-1 1,1 1-1,0-1 0,0 1 0,0 0 1,-1-1-1,1 1 0,0-1 0,0 1 1,-1 0-1,1-1 0,-1 1 0,0-1 2,0 0-1,0 1 1,0-1 0,0 0-1,0 1 1,0 0-1,-1-1 1,1 1-1,0 0 1,0-1-1,0 1 1,-2 0 0,2 0-4,0 0 1,0 0 0,0 0 0,0 0 0,0 0 0,0 0-1,0 0 1,0 0 0,0 0 0,0 0 0,0 1 0,0-1-1,0 0 1,0 1 0,0-1 0,1 1 0,-1-1 0,0 1-1,0 0 1,0-1 0,1 1 0,-1 0 0,0-1 0,0 1-1,1 0 1,-1 0 0,1 0 0,-1-1 0,1 1 0,-1 0-1,1 0 1,-1 0 0,1 1 0,0 1 34,0 0 0,0 0 0,0-1 0,0 1 0,1 0 0,0 0 0,-1-1 0,1 1 0,0 0 0,0-1 1,0 1-1,1-1 0,-1 1 0,3 3 0,-3-5-19,0 0 0,-1 0 0,1 0 0,0-1 1,0 1-1,0 0 0,0 0 0,0 0 0,0-1 0,0 1 1,0-1-1,0 1 0,0 0 0,0-1 0,0 0 0,0 1 1,1-1-1,-1 0 0,0 0 0,0 1 0,0-1 0,1 0 1,-1 0-1,0 0 0,0 0 0,1-1 0,-1 1 0,0 0 1,0 0-1,0-1 0,0 1 0,0-1 0,1 1 0,0-2 1,3-2 21,0 0 1,0 0 0,0 0 0,-1-1 0,1 0 0,-1 0 0,-1 0 0,1 0-1,-1-1 1,0 0 0,0 1 0,0-1 0,-1 0 0,0 0 0,0-1 0,0 1-1,-1 0 1,0-1 0,0-7 0,-1 14-39,0-1-1,0 1 0,0-1 1,0 1-1,0 0 1,0-1-1,0 1 1,-1-1-1,1 1 0,0 0 1,0-1-1,0 1 1,0 0-1,-1-1 1,1 1-1,0 0 0,0-1 1,-1 1-1,1 0 1,0-1-1,-1 1 1,1 0-1,0 0 1,-1-1-1,1 1 0,0 0 1,-1 0-1,1 0 1,0 0-1,-1-1 1,0 1-1,0 0 0,-1 0 1,1 0-1,0 0 0,-1 0 1,1 1-1,-1-1 0,1 0 0,0 1 1,-3 0-1,0 1-2,0 0-1,0 0 1,1 0 0,-1 1-1,-4 4 1,5-3 8,0 0 0,0 1 0,0-1 1,1 1-1,0 0 0,0 0 0,0 0 1,1 0-1,0 0 0,-1 1 0,2-1 1,-1 0-1,1 0 0,0 1 0,0-1 1,1 8-1,-1-12 1,0 0 1,0 0 0,0 0-1,1 0 1,-1 0 0,0 0-1,0 0 1,1 0 0,-1 0-1,1 0 1,-1 0 0,1-1-1,-1 1 1,1 0 0,-1 0-1,1 0 1,0-1 0,0 1-1,-1 0 1,1-1 0,0 1-1,0 0 1,0-1 0,0 1-1,0-1 1,-1 1 0,1-1-1,0 0 1,0 0 0,0 1-1,0-1 1,0 0 0,0 0-1,0 0 1,0 0 0,0 0-1,1 0 1,-1 0 0,0 0-1,0 0 1,0 0 0,0-1-1,0 1 1,-1 0-1,3-2 1,1 0 32,1 1-1,-1-2 1,0 1 0,0 0-1,0-1 1,0 0-1,-1 0 1,6-6 0,-4 4 18,0-1 0,-1 0 0,0 0 0,6-12 0,-9 15-271,0-1-1,0 1 1,0 0 0,0-1 0,0 1-1,-1-1 1,1 1 0,-1-1 0,0 1-1,0-1 1,-1 1 0,0-4 0,0 2-674,1 5 735,0-1 0,0 1 0,0-1 1,-1 1-1,1-1 0,0 1 0,0-1 1,0 0-1,0 1 0,0-1 0,0 1 0,0-1 1,0 1-1,1-1 0,-1 1 0,0-1 1,0 0-1,0 1 0,1-1 0,-1 1 1,0-1-1,0 1 0,1-1 0,4-5-1150</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9.219"/>
    </inkml:context>
    <inkml:brush xml:id="br0">
      <inkml:brushProperty name="width" value="0.05" units="cm"/>
      <inkml:brushProperty name="height" value="0.05" units="cm"/>
      <inkml:brushProperty name="color" value="#FF0066"/>
    </inkml:brush>
  </inkml:definitions>
  <inkml:trace contextRef="#ctx0" brushRef="#br0">23 51 9306,'-18'-26'5060,"17"25"-4723,1 0 0,-1 0 0,1 0 0,-1 0-1,1-1 1,0 1 0,-1 0 0,1 0 0,0-1-1,0-1 1,0 3-189,0-1 0,0 1 0,0-1 1,0 1-1,0 0 0,1-1 0,-1 1 0,0-1 0,0 1 0,1-1 0,-1 1 0,0 0 0,0-1 1,1 1-1,-1 0 0,0-1 0,1 1 0,-1 0 0,0-1 0,1 1 0,-1 0 0,1 0 0,-1 0 1,1-1-1,-1 1 0,0 0 0,1 0 0,0 0 0,1 0 67,0 0-1,-1 0 0,1 0 1,0 0-1,0 0 1,-1 0-1,1 1 0,0-1 1,0 1-1,-1-1 1,1 1-1,0 0 0,-1-1 1,1 1-1,-1 0 1,1 0-1,-1 0 0,1 1 1,1 1-1,3 3 134,-1-1-1,0 1 1,6 8 0,1 4-27,-2 0 0,0 1 1,10 25-1,16 63-407,-19-55-517,-12-37 124,-2-9-250,-1 0 1,0 0 0,0 0-1,-1 1 1,1-1-1,-1 1 1,-1-1 0,1 1-1,-1 11 1,-5-4-914</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20.406"/>
    </inkml:context>
    <inkml:brush xml:id="br0">
      <inkml:brushProperty name="width" value="0.05" units="cm"/>
      <inkml:brushProperty name="height" value="0.05" units="cm"/>
      <inkml:brushProperty name="color" value="#FF0066"/>
    </inkml:brush>
  </inkml:definitions>
  <inkml:trace contextRef="#ctx0" brushRef="#br0">3 0 15019,'-2'12'650,"2"1"-1,-1-1 1,2 0 0,0 1-1,0-1 1,6 21 0,-2-14-58,1-1 0,0 0 0,15 27 0,-13-32-207,-1 0 0,1-1-1,1 0 1,0 0 0,1-1-1,19 17 1,-23-24-209,0 1 0,0-1 0,0-1 0,0 1 0,0-1 0,1 0 0,7 2 0,-10-4-79,1 0 1,-1 0-1,1 0 0,-1-1 0,1 0 1,-1 1-1,1-2 0,-1 1 0,1 0 1,-1-1-1,1 0 0,4-2 0,1-1 14,0 0 0,1-2-1,-1 1 1,-1-1-1,1 0 1,-1-1-1,10-10 1,56-60 152,-63 64-245,111-130-3513,-88 96 2097</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9.575"/>
    </inkml:context>
    <inkml:brush xml:id="br0">
      <inkml:brushProperty name="width" value="0.05" units="cm"/>
      <inkml:brushProperty name="height" value="0.05" units="cm"/>
      <inkml:brushProperty name="color" value="#FF0066"/>
    </inkml:brush>
  </inkml:definitions>
  <inkml:trace contextRef="#ctx0" brushRef="#br0">1 307 15731,'7'-8'1545,"5"-8"1183,2-1-175,8-10-537,5-4-287,1-3-497,3-1-336,-3 3-504,-3 7-136,-4 6-432,1 6-144,-11 5-560,-3 2-576,3-1-585,-1 1-415,4-2-369,3 0 24,-4 2 1513</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29.984"/>
    </inkml:context>
    <inkml:brush xml:id="br0">
      <inkml:brushProperty name="width" value="0.05" units="cm"/>
      <inkml:brushProperty name="height" value="0.05" units="cm"/>
      <inkml:brushProperty name="color" value="#FF0066"/>
    </inkml:brush>
  </inkml:definitions>
  <inkml:trace contextRef="#ctx0" brushRef="#br0">23 76 10202,'-4'17'5576,"4"12"-2450,1-9-1612,-4 7-35,2-22-1218,0 1 1,1 0-1,-1 0 1,1 0-1,1-1 1,-1 1-1,1 0 1,0 0-1,2 9 1,-2-14-225,-1-1 0,0 1 0,1 0 0,-1 0 0,1 0 0,-1-1 0,1 1 0,-1 0 0,1-1 0,-1 1 0,1 0 0,0-1 0,-1 1 0,1-1 0,0 1 0,-1-1 0,1 1-1,0-1 1,0 0 0,0 1 0,-1-1 0,1 0 0,1 1 0,0-1 6,-1 0 0,1 0 0,-1 0 0,0-1 0,1 1 0,-1 0 0,1-1 0,-1 1 0,0-1 0,1 1 0,-1-1 0,3-1 0,0-1 23,0 0-1,1-1 1,-1 1 0,-1-1-1,1 0 1,5-7 0,-3 2 5,-1 1 0,-1-1 1,0 0-1,0 0 1,0 0-1,-1-1 0,-1 1 1,3-15-1,-5 20-71,1 0 0,-1 0-1,1-1 1,-1 1 0,-1 0 0,1 0-1,-1 0 1,1 0 0,-1 0-1,0 0 1,0 0 0,-1 0 0,1 0-1,-1 0 1,0 1 0,0-1-1,0 0 1,-1 1 0,1 0 0,-1 0-1,0-1 1,-4-2 0,3 3-226,0 0-1,-1 0 1,0 1 0,0-1-1,0 1 1,0 0 0,-6-1 0,7 2-273,1 0 1,0 1-1,-1-1 1,1 1-1,0 0 1,-1 0 0,1 0-1,-1 0 1,1 1-1,0-1 1,0 1-1,-5 1 1,6 1-798</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0.399"/>
    </inkml:context>
    <inkml:brush xml:id="br0">
      <inkml:brushProperty name="width" value="0.05" units="cm"/>
      <inkml:brushProperty name="height" value="0.05" units="cm"/>
      <inkml:brushProperty name="color" value="#FF0066"/>
    </inkml:brush>
  </inkml:definitions>
  <inkml:trace contextRef="#ctx0" brushRef="#br0">23 65 9770,'-12'18'7936,"5"4"-5042,6-16-2565,0 0-1,0 0 1,1 0-1,0 1 1,0 6-1,1-9-168,-1 0-1,1 0 0,0 0 0,0 0 1,1 0-1,-1 0 0,1 0 0,0 0 0,0-1 1,0 1-1,0-1 0,1 0 0,-1 1 1,6 4-1,-6-7-79,1 1-1,-1 0 1,0-1 0,0 0 0,1 0 0,-1 1-1,1-1 1,-1-1 0,1 1 0,-1 0 0,1-1-1,-1 1 1,1-1 0,0 0 0,-1 0 0,1 0-1,0 0 1,-1 0 0,1 0 0,-1-1 0,1 1-1,0-1 1,4-2 0,-2 1 50,1-1-1,0-1 1,-1 1 0,1-1-1,-1 0 1,0 0 0,0 0-1,-1-1 1,1 1 0,-1-1-1,0 0 1,6-10 0,-9 13-111,1-1 1,-1 1-1,0 0 0,0-1 1,0 1-1,0-1 1,0 1-1,0-1 1,-1 0-1,1 1 1,-1-1-1,0 0 0,0 1 1,0-1-1,0 0 1,0 1-1,-1-1 1,1 0-1,-1 1 1,0-1-1,1 1 0,-1-1 1,0 1-1,0-1 1,-1 1-1,1 0 1,-1-1-1,1 1 0,-1 0 1,0 0-1,1 0 1,-4-2-1,-4-3-472,1 1 0,-18-8 0,19 10-516,-1 0 0,1 0 0,0-1 0,-12-10 0,6 0-816</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1.902"/>
    </inkml:context>
    <inkml:brush xml:id="br0">
      <inkml:brushProperty name="width" value="0.05" units="cm"/>
      <inkml:brushProperty name="height" value="0.05" units="cm"/>
      <inkml:brushProperty name="color" value="#FF0066"/>
    </inkml:brush>
  </inkml:definitions>
  <inkml:trace contextRef="#ctx0" brushRef="#br0">101 459 11931,'1'-6'449,"-1"-1"860,1 0-1,-1 1 0,-1-14 0,1 19-1245,0 1 0,0 0 0,0 0 0,0-1 0,0 1 0,0 0 1,0-1-1,0 1 0,0 0 0,-1 0 0,1-1 0,0 1 0,0 0 0,0 0 0,0-1 0,0 1 0,-1 0 0,1 0 0,0 0 0,0-1 0,0 1 0,-1 0 0,1 0 1,0 0-1,0 0 0,-1 0 0,1-1 0,0 1 0,0 0 0,-1 0 0,1 0 0,0 0 0,0 0 0,-1 0 0,1 0 0,0 0 0,-1 0 0,1 0 0,0 0 0,0 0 1,-1 0-1,1 0 0,0 0 0,0 0 0,-1 0 0,1 0 0,0 1 0,-13 7 864,12-7-845,-5 5 115,-1 0 1,1 0-1,0 1 0,1 0 1,0 1-1,0-1 1,0 1-1,1 0 1,0 0-1,-3 13 0,2-8-81,1 0-1,1 1 1,1 0-1,0 0 0,0-1 1,1 16-1,1-23-55,1-1 0,-1 1 0,1 0-1,0-1 1,1 1 0,-1-1 0,1 0 0,0 1 0,0-1 0,6 9 0,-7-12-46,1-1 0,-1 1 0,0 0 1,1-1-1,0 1 0,-1-1 1,1 1-1,0-1 0,-1 0 1,1 0-1,0 0 0,0 0 0,0 0 1,0 0-1,0-1 0,0 1 1,0 0-1,0-1 0,1 0 1,-1 1-1,0-1 0,0 0 0,0 0 1,0-1-1,0 1 0,1 0 1,-1-1-1,0 1 0,0-1 1,0 1-1,3-3 0,3 0-43,-1-1-1,0-1 1,0 1-1,0-1 0,-1-1 1,1 1-1,-1-1 1,-1 0-1,1 0 1,-1-1-1,6-8 1,1-5-475,0 0-1,17-41 1,-23 45-31,0-1 1,-1 0-1,-1 0 0,-1 0 0,0 0 0,-1-1 1,-1 1-1,-1-1 0,0 0 0,-1 1 1,-1-1-1,-1 1 0,0 0 0,-2 0 0,-7-22 1,4 17 612,0 0 0,-1 1 1,-1 0-1,-19-29 1,29 50-27,0 0 1,0 0-1,0 0 1,0 0 0,0 0-1,0 0 1,0 0-1,0 1 1,0-1-1,0 0 1,-1 0 0,1 0-1,0 0 1,0 0-1,0 0 1,0 0 0,0 0-1,0 0 1,0 0-1,0 1 1,0-1-1,-1 0 1,1 0 0,0 0-1,0 0 1,0 0-1,0 0 1,0 0-1,0 0 1,0 0 0,-1 0-1,1 0 1,0 0-1,0 0 1,0 0 0,0 0-1,0 0 1,0 0-1,-1 0 1,1 0-1,0 0 1,0 0 0,0 0-1,0-1 1,0 1-1,0 0 1,0 0-1,0 0 1,-1 0 0,1 0-1,0 0 1,0 0-1,0 0 1,0-1-1,2 14 1080,20 51 1042,3 0-1,40 73 0,-61-127-2134,2-1-1,-1 1 0,1-1 1,1 0-1,-1-1 1,2 1-1,-1-1 0,10 7 1,-17-14-39,0-1 1,1 0 0,-1 1 0,0-1-1,1 0 1,-1 0 0,1 1 0,-1-1-1,0 0 1,1 0 0,-1 1 0,1-1-1,-1 0 1,0 0 0,1 0 0,-1 0-1,1 0 1,-1 0 0,1 0 0,-1 0-1,1 0 1,-1 0 0,1 0 0,-1 0-1,0 0 1,1 0 0,-1 0 0,1 0-1,-1 0 1,1-1 0,-1 1 0,0 0-1,1 0 1,-1-1 0,1 1 0,-1 0-1,0 0 1,1-1 0,-1 1 0,0 0-1,0-1 1,1 1 0,-1-1 0,0 1-1,0 0 1,1-1 0,-1 1 0,0-1-1,0 1 1,0-1 0,1-3 6,0-1 0,0 1 0,-1 0 0,1-7 0,-1 5-4,1-26 16,0 12-64,0 1 1,0-1 0,2 0 0,1 1-1,7-27 1,-9 43 36,-1 0 0,0 0 0,1 0 0,-1 0 0,1 1 0,0-1 0,0 1 0,0-1 0,3-2 0,-4 4 10,0 0 0,0 1 0,0-1 0,1 0 0,-1 1 0,0-1 0,0 1 0,1-1 0,-1 1 0,0-1 0,1 1 0,-1 0 0,1 0 1,-1 0-1,0 0 0,1 0 0,-1 0 0,1 0 0,-1 0 0,0 1 0,1-1 0,-1 0 0,2 1 0,2 2 21,1 0-1,-1 0 0,0 0 1,1 1-1,-2 0 0,1 0 1,0 0-1,4 7 0,-5-7 8,-1 0-1,1 0 1,0-1-1,0 1 1,0-1-1,1 0 1,-1 0-1,1 0 1,-1-1-1,1 0 1,8 3-1,-11-5-22,0 0 0,0 0 0,0 0 0,0 0 0,0-1 0,0 1 0,0-1 0,0 1 0,0-1 0,0 0 0,0 0 0,0 0 0,-1 0 0,1 0 1,0 0-1,-1 0 0,1-1 0,-1 1 0,1 0 0,-1-1 0,1 1 0,-1-1 0,0 0 0,2-2 0,0-1 5,1-1 0,-1 0 0,0 0 0,0-1 0,-1 1 0,3-8 0,9-38 23,-10 46-70,-2 9 7,0 5-33,-2-5 59,0 0 0,0 0 1,0-1-1,1 1 0,-1 0 1,1 0-1,-1-1 0,1 1 1,0 0-1,0-1 0,0 1 1,0-1-1,1 1 0,-1-1 1,1 0-1,-1 1 0,1-1 1,0 0-1,0 0 0,0 0 1,0 0-1,0-1 0,1 1 1,-1-1-1,0 1 0,1-1 1,-1 0-1,1 1 0,-1-1 1,1-1-1,0 1 0,0 0 0,-1-1 1,1 1-1,0-1 0,0 0 1,-1 0-1,6 0 0,-4-1 52,-1 1-1,1-1 1,-1 0-1,1 0 0,-1 0 1,1 0-1,-1-1 0,0 1 1,0-1-1,0 0 1,0 0-1,0 0 0,0 0 1,0-1-1,0 1 0,-1-1 1,4-4-1,-2 2 88,-1-1 1,1 1-1,-1-1 0,-1 0 1,1 0-1,-1 0 0,0 0 1,0 0-1,1-9 0,-3 13-104,0-1 0,0 1 0,0-1 0,0 1 0,-1-1 0,1 1 0,-1-1 0,1 1 0,-1-1 0,0 1-1,0 0 1,0-1 0,0 1 0,0 0 0,-1 0 0,1 0 0,-1 0 0,1 0 0,-1 0 0,0 0 0,1 1 0,-5-3 0,-3-4-57,-1 2 0,0 0 1,-17-8-1,16 9-76,-3-1-965,-1 0 0,-1 1 0,1 1 0,-26-4 0,35 6 289,5 2 314,1 0 320,-1 0 1,1 0-1,-1 0 0,1 0 0,-1 0 1,1 0-1,-1 0 0,1 0 0,-1 0 1,1 0-1,-1 0 0,1-1 0,-1 1 1,1 0-1,-1 0 0,1-1 0,0 1 1,-1 0-1,1-1 0,0 1 0,-1 0 1,1-1-1,-1 0 0,0-9-766</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2.331"/>
    </inkml:context>
    <inkml:brush xml:id="br0">
      <inkml:brushProperty name="width" value="0.05" units="cm"/>
      <inkml:brushProperty name="height" value="0.05" units="cm"/>
      <inkml:brushProperty name="color" value="#FF0066"/>
    </inkml:brush>
  </inkml:definitions>
  <inkml:trace contextRef="#ctx0" brushRef="#br0">1 0 11923,'0'13'2144,"3"6"3201,3 8-2184,8 9-633,4 4-183,2 1-865,1-1-208,0-2-463,-1 0-233,-1-7-312,3 3-128,-4-10-192,-1-1-240,-6-10-800,-3-8-953,-3-7-1376,1-12 1705</inkml:trace>
  <inkml:trace contextRef="#ctx0" brushRef="#br0" timeOffset="1">367 263 22285,'4'19'2312,"3"2"1313,-1-4-1921,-3-2-519,2-4-905,0-5-280,-2-1-816,5-7-1657</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3.176"/>
    </inkml:context>
    <inkml:brush xml:id="br0">
      <inkml:brushProperty name="width" value="0.05" units="cm"/>
      <inkml:brushProperty name="height" value="0.05" units="cm"/>
      <inkml:brushProperty name="color" value="#FF0066"/>
    </inkml:brush>
  </inkml:definitions>
  <inkml:trace contextRef="#ctx0" brushRef="#br0">0 134 17252,'0'0'346,"1"-1"1,-1 0 0,0 0 0,1 0-1,-1 0 1,0 0 0,1 1-1,-1-1 1,1 0 0,0 0 0,-1 0-1,1 1 1,-1-1 0,1 0-1,0 1 1,0-1 0,0 0 0,0 1-228,-1 0 1,0 0 0,1 0-1,-1 1 1,0-1 0,1 0-1,-1 0 1,0 0 0,1 0-1,-1 0 1,0 1 0,1-1 0,-1 0-1,0 0 1,0 1 0,1-1-1,-1 0 1,0 0 0,0 1-1,1-1 1,-1 0 0,0 1-1,0-1 1,0 0 0,0 1 0,0-1-1,1 0 1,-1 1 0,1 4 169,1-1 1,-1 1-1,-1-1 1,1 1-1,0 7 1,-1-3-145,0 0-67,0-1-1,0 1 1,1-1 0,2 10 0,-3-16-75,1 0 0,0 0 0,-1-1-1,1 1 1,0 0 0,0 0 0,0 0 0,0-1-1,0 1 1,0 0 0,1-1 0,-1 1 0,0-1-1,1 1 1,-1-1 0,1 0 0,0 0 0,-1 0-1,1 0 1,0 0 0,0 0 0,3 1 0,-4-1-5,1-1 0,-1 0 0,1 0 0,-1 0 0,0 0 1,1 0-1,-1-1 0,0 1 0,1 0 0,-1-1 0,0 1 0,0 0 1,1-1-1,-1 0 0,0 1 0,0-1 0,0 0 0,0 1 0,1-1 1,-1 0-1,0 0 0,1-1 0,22-28-54,-16 19 44,9-8-15,1 1 1,1 1 0,1 1-1,0 0 1,23-12-1,-42 27 27,0 0 0,0 1 1,0-1-1,0 0 0,0 1 0,0-1 0,0 1 0,0-1 0,1 1 0,-1-1 0,0 1 0,0 0 1,1 0-1,-1 0 0,0-1 0,0 1 0,1 0 0,-1 1 0,0-1 0,0 0 0,1 0 0,-1 0 1,0 1-1,0-1 0,0 1 0,1-1 0,-1 1 0,0-1 0,1 2 0,1 0 5,-1 1-1,0 0 1,0-1-1,0 1 1,0 0-1,0 0 1,-1 0-1,1 0 1,1 5-1,-3-6 0,1-1-1,-1 1 1,1-1-1,0 0 0,-1 1 1,1-1-1,0 0 1,0 0-1,0 0 1,0 1-1,0-1 0,0 0 1,0 0-1,1-1 1,-1 1-1,0 0 1,0 0-1,1-1 1,-1 1-1,1 0 0,-1-1 1,2 1-1,-2-1-1,1 0 0,-1 0-1,0 0 1,0 0 0,1 0 0,-1 0-1,0-1 1,0 1 0,1 0-1,-1-1 1,0 1 0,0-1-1,0 0 1,0 1 0,0-1 0,0 0-1,0 1 1,0-1 0,0 0-1,0 0 1,0 0 0,0 0-1,-1 0 1,1 0 0,0 0 0,-1 0-1,2-2 1,14-39 6,-14 33-3,1 0 0,1 0 0,-1 0 1,2 1-1,5-10 0,-9 16-6,1 0 0,0 0 1,-1 0-1,1 0 0,0 1 0,0-1 1,1 0-1,-1 1 0,0-1 0,0 1 1,1 0-1,-1 0 0,1 0 1,-1 0-1,1 0 0,-1 1 0,1-1 1,0 1-1,-1-1 0,1 1 0,0 0 1,-1 0-1,4 1 0,-4-1-37,0 1-1,0-1 0,0 1 1,0 0-1,0-1 1,0 1-1,0 0 1,0 1-1,-1-1 0,1 0 1,2 2-1,-4-2-107,1-1 0,-1 0 0,1 1-1,-1-1 1,0 1 0,1-1 0,-1 1 0,0-1-1,1 1 1,-1-1 0,0 1 0,0 0-1,1-1 1,-1 1 0,0-1 0,0 2 0,0-2-79,0 1 1,0-1-1,0 1 1,0-1-1,-1 1 1,1-1 0,0 0-1,0 1 1,-1-1-1,1 0 1,0 1-1,-1-1 1,1 0-1,0 1 1,-1-1 0,1 0-1,0 0 1,-1 1-1,1-1 1,0 0-1,-1 0 1,1 0-1,-1 1 1,1-1 0,-1 0-1,1 0 1,-4 0-1558</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3.594"/>
    </inkml:context>
    <inkml:brush xml:id="br0">
      <inkml:brushProperty name="width" value="0.05" units="cm"/>
      <inkml:brushProperty name="height" value="0.05" units="cm"/>
      <inkml:brushProperty name="color" value="#FF0066"/>
    </inkml:brush>
  </inkml:definitions>
  <inkml:trace contextRef="#ctx0" brushRef="#br0">35 110 18868,'-14'2'2136,"-2"-1"985,13-4-1641,1-5-335,15-9-1265,6-4-552,5-4-1649,17 4 921,13 4 215</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4.066"/>
    </inkml:context>
    <inkml:brush xml:id="br0">
      <inkml:brushProperty name="width" value="0.05" units="cm"/>
      <inkml:brushProperty name="height" value="0.05" units="cm"/>
      <inkml:brushProperty name="color" value="#FF0066"/>
    </inkml:brush>
  </inkml:definitions>
  <inkml:trace contextRef="#ctx0" brushRef="#br0">1 1 16171,'32'121'7551,"-14"-70"-5824,34 69 0,-8-45-598,-41-80-1124,8-47-439,-8 37 228,1-1-1,0 0 1,0 1 0,2 0 0,9-20 0,-14 33 205,0 1 0,0-1 0,0 0 0,0 0 0,0 1 0,1-1 1,-1 1-1,0-1 0,1 1 0,-1 0 0,1-1 0,0 1 0,0 0 0,-1 0 0,1 0 0,0 0 0,0 0 0,0 1 0,0-1 1,0 0-1,0 1 0,0 0 0,0-1 0,0 1 0,0 0 0,0 0 0,0 0 0,0 0 0,0 1 0,0-1 0,0 0 0,0 1 1,0 0-1,0-1 0,0 1 0,0 0 0,0 0 0,2 2 0,-1-1 36,1 0 0,-2 1 0,1-1 1,0 1-1,0 0 0,-1 0 0,0 0 0,0 0 0,1 0 0,-2 0 0,1 1 0,0-1 1,2 7-1,-3-3 39,1-1 0,-1 0 0,0 0 0,-1 1 0,0-1 0,0 1 0,-1 11 0,-1-7 3,-1 1-1,0-1 1,0 0 0,-1 0-1,0 0 1,-1 0-1,0-1 1,-13 19 0,16-27-92,1 0 0,-1 0 0,0 0 0,0 0 1,0-1-1,0 1 0,0-1 0,-3 2 0,4-2-24,1-1-1,-1 0 1,0 1-1,1-1 1,-1 0-1,0 0 1,1 1-1,-1-1 1,0 0-1,0 0 1,1 0-1,-1 0 1,0 0-1,0 0 1,1 0-1,-1 0 1,0 0-1,0 0 0,1-1 1,-1 1-1,0 0 1,1 0-1,-1-1 1,0 1-1,1 0 1,-1-1-1,0 1 1,1-1-1,-1 1 1,1-1-1,-1 1 1,0-2-1,-2-2-471,1-1-1,-1 1 0,1-1 1,0 0-1,0 0 1,1 0-1,0 0 1,-1-6-1,-1-4-1593,0-25-1,7-4 522</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4.497"/>
    </inkml:context>
    <inkml:brush xml:id="br0">
      <inkml:brushProperty name="width" value="0.05" units="cm"/>
      <inkml:brushProperty name="height" value="0.05" units="cm"/>
      <inkml:brushProperty name="color" value="#FF0066"/>
    </inkml:brush>
  </inkml:definitions>
  <inkml:trace contextRef="#ctx0" brushRef="#br0">0 2 17836,'2'0'255,"-1"-1"0,1 1 0,-1 0 0,1-1 0,-1 1 0,1 0 0,0 0 0,-1 0 0,1 0 0,0 0 1,-1 1-1,1-1 0,-1 0 0,1 1 0,-1-1 0,1 1 0,-1 0 0,1-1 0,-1 1 0,1 0 0,-1 0 0,0 0 0,0 0 0,1 0 0,-1 0 0,0 0 1,0 0-1,0 1 0,0-1 0,1 2 0,3 4 282,0 1 0,-1-1 0,0 1-1,4 10 1,1 8 74,-1 2-1,-2-1 0,7 51 0,-10-51-673,1-1 0,2 0 0,0 0 0,14 34 0,-19-58-85,-1 0 0,1 0 0,0 0-1,1 0 1,-1-1 0,0 1 0,0 0 0,1-1 0,-1 1-1,1-1 1,-1 1 0,1-1 0,3 2 0,-4-2-55,0-1 0,0 0 1,0 1-1,0-1 1,1 0-1,-1 0 0,0 0 1,0 0-1,0 0 0,1 0 1,-1 0-1,0 0 1,0 0-1,0 0 0,0-1 1,1 1-1,-1-1 0,0 1 1,0-1-1,0 1 1,0-1-1,0 1 0,0-1 1,2-1-1,11-12-2568,0-4 1069</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4.913"/>
    </inkml:context>
    <inkml:brush xml:id="br0">
      <inkml:brushProperty name="width" value="0.05" units="cm"/>
      <inkml:brushProperty name="height" value="0.05" units="cm"/>
      <inkml:brushProperty name="color" value="#FF0066"/>
    </inkml:brush>
  </inkml:definitions>
  <inkml:trace contextRef="#ctx0" brushRef="#br0">8 30 13299,'17'32'6998,"-1"18"-2827,-12-33-3194,9 21 0,-11-34-903,0-1 1,0 0-1,0 1 1,0-1-1,1 0 1,-1 0-1,1 0 1,-1 0-1,1-1 1,0 1-1,0-1 1,1 0-1,-1 0 1,0 0-1,1 0 1,-1 0-1,7 1 1,-8-2-43,1 0-1,-1-1 1,1 1 0,0-1 0,-1 0 0,1 0 0,0 0-1,-1 0 1,1 0 0,0 0 0,-1-1 0,1 1 0,-1-1-1,1 0 1,-1 0 0,1 0 0,-1 0 0,1 0 0,-1-1-1,0 1 1,0-1 0,0 1 0,0-1 0,0 0 0,0 0-1,0 0 1,2-2 0,-2 0 27,1 1 1,-1-1-1,0 0 0,0 0 1,0 0-1,-1 0 0,1 0 0,-1 0 1,0 0-1,0-1 0,-1 1 1,1 0-1,-1-1 0,0-4 0,0 6-31,0 0-1,-1 0 0,1 0 0,-1 0 0,0 0 0,0 0 0,0 1 0,0-1 1,0 0-1,-1 0 0,1 1 0,-1-1 0,0 1 0,0-1 0,0 1 0,0 0 1,0 0-1,0 0 0,-1 0 0,-4-3 0,-12-5-87,0 2 0,-1 0 0,0 1 0,0 1 0,-1 0 0,-28-3 0,49 9 19,0 0 0,0 0 0,0 0 0,0 0 0,0 0 1,0 0-1,1 0 0,-1 0 0,0 0 0,0 0 0,0 0 0,0 0 0,0 0 0,0 0 0,0 0 0,0 0 0,0 0 1,0 0-1,0 0 0,0 0 0,1 0 0,-1 0 0,0 0 0,0-1 0,0 1 0,0 0 0,0 0 0,0 0 0,0 0 1,0 0-1,0 0 0,0 0 0,0 0 0,0 0 0,0 0 0,0-1 0,0 1 0,0 0 0,0 0 0,0 0 1,0 0-1,0 0 0,0 0 0,0 0 0,0 0 0,0 0 0,0-1 0,0 1 0,0 0 0,0 0 0,0 0 0,0 0 1,0 0-1,-1 0 0,1 0 0,0 0 0,0 0 0,0 0 0,0 0 0,0 0 0,0 0 0,6-4-1251,-5 4 1179,5-2-1101,0 0 1,-1 1 0,1-1-1,0 1 1,13-1 0,9 3-326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3.914"/>
    </inkml:context>
    <inkml:brush xml:id="br0">
      <inkml:brushProperty name="width" value="0.05" units="cm"/>
      <inkml:brushProperty name="height" value="0.05" units="cm"/>
      <inkml:brushProperty name="color" value="#FF0066"/>
    </inkml:brush>
  </inkml:definitions>
  <inkml:trace contextRef="#ctx0" brushRef="#br0">0 800 12395,'2'-6'1128,"9"-7"872,5-3-143,9-6-321,2-3-160,5-2-423,-2 0-217,-5 3-368,2 4-144,-8 5-208,-3 4-136,-4 3-512,1 0-337,-7 0-799,1-3-168,-6-3 3136,1 0-1472</inkml:trace>
  <inkml:trace contextRef="#ctx0" brushRef="#br0" timeOffset="1">196 326 12611,'-1'6'548,"0"0"0,1 0 0,-1-1 0,1 1 0,0 0 0,0 0-1,1 0 1,-1-1 0,1 1 0,1 0 0,-1-1 0,1 1 0,2 5 0,4 6 443,1-1-1,19 27 0,8 14 281,-21-27-1337,1 0 0,2-2 0,22 29 0,-40-56-74,0-1 0,1 1 0,-1-1 0,0 1 0,1-1 0,-1 1 0,0-1 0,1 0 1,-1 1-1,0-1 0,1 0 0,-1 1 0,1-1 0,-1 0 0,1 1 0,-1-1 0,1 0 0,-1 0 0,1 0 0,-1 1 0,1-1 1,-1 0-1,1 0 0,-1 0 0,1 0 0,-1 0 0,1 0 0,-1 0 0,1 0 0,-1 0 0,1 0 0,-1 0 0,1-1 1,-1 1-1,1 0 0,0-1 0,4-4-1147</inkml:trace>
  <inkml:trace contextRef="#ctx0" brushRef="#br0" timeOffset="2">537 506 15371,'13'-7'1129,"3"-1"391,-2 2-392,2-2-600,-2 0-288,0-1-472,-1-3-496,-2 1-952,3 5 872</inkml:trace>
  <inkml:trace contextRef="#ctx0" brushRef="#br0" timeOffset="3">707 0 14091,'8'30'2697,"2"-1"1,19 38-1,4-6-1246,22 48-387,-48-93-1045,-1 0-1,0 0 1,-2 1 0,0 0 0,2 18 0,-6-31-128,2 13 7,-2-11-533,-1-9-933,-1-8 1117,1 0 0,0 0 1,1 0-1,0 0 1,1 0-1,0 0 0,4-15 1,0 3-42,2 1 1,13-33-1,-18 51 506,0 0 1,-1 0-1,1 1 0,0-1 1,1 1-1,-1-1 0,1 1 1,-1 0-1,1 0 0,6-5 0,-7 7 58,-1 0 0,1 0-1,0 1 1,0-1-1,0 0 1,0 1-1,0-1 1,0 1-1,-1 0 1,1 0 0,0-1-1,0 1 1,0 1-1,0-1 1,0 0-1,0 0 1,0 1-1,0-1 1,0 1-1,0-1 1,0 1 0,-1 0-1,1 0 1,0 0-1,2 2 1,6 3 358,0 1 0,0 0 0,-1 0 0,0 1 0,0 1 0,-1 0 0,0 0 0,11 15 0,-16-19-286,-1 0 0,1 0 0,-1 0-1,0 0 1,0 0 0,0 0 0,-1 0 0,0 1 0,1 6 0,-2-8-91,0 1 1,0-1 0,-1 0-1,1 0 1,-1 0 0,0-1-1,0 1 1,0 0 0,-1 0-1,1 0 1,-1-1-1,0 1 1,-5 6 0,2-4-44,0 1 0,-1-1 1,0 0-1,0-1 0,-1 1 1,1-1-1,-1-1 0,0 1 1,-11 4-1,14-7-167,0 0 0,0-1 0,0 0 0,0 0 1,0 0-1,0-1 0,0 1 0,0-1 0,-6 0 0,8 0-125,-1 0-1,1-1 1,-1 0 0,1 1-1,-1-1 1,1 0-1,-1 0 1,1 0 0,0 0-1,0-1 1,0 1-1,0-1 1,-1 1 0,2-1-1,-5-3 1,5 3 147,0 1 0,0 0-1,0-1 1,0 1 0,0 0 0,0-1 0,1 1 0,-2-3 0,1-16-664</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21.042"/>
    </inkml:context>
    <inkml:brush xml:id="br0">
      <inkml:brushProperty name="width" value="0.05" units="cm"/>
      <inkml:brushProperty name="height" value="0.05" units="cm"/>
      <inkml:brushProperty name="color" value="#FF0066"/>
    </inkml:brush>
  </inkml:definitions>
  <inkml:trace contextRef="#ctx0" brushRef="#br0">5 409 9826,'-4'-49'9884,"8"64"-8862,-2 0-248,0 1 0,1-1 0,1 0-1,10 25 1,-14-39-683,1 1-1,0-1 1,-1 1-1,1-1 1,0 1-1,0-1 1,0 0 0,0 1-1,0-1 1,0 0-1,1 0 1,-1 0-1,0 0 1,3 1-1,-3-1-30,0-1 0,0 0 0,1 1 1,-1-1-1,0 0 0,0 0 0,1 0 0,-1 0 0,0 0 0,0 0 0,1-1 0,-1 1 0,0 0 0,0-1 0,0 1 0,0-1 0,1 1 0,-1-1 0,0 1 0,0-1 0,2-1 1,7-6 207,0-1 0,-1 0-1,1-1 1,7-12 0,-8 13-150,66-81 56,85-97 581,-51 69-9152,-84 89 4803</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5.346"/>
    </inkml:context>
    <inkml:brush xml:id="br0">
      <inkml:brushProperty name="width" value="0.05" units="cm"/>
      <inkml:brushProperty name="height" value="0.05" units="cm"/>
      <inkml:brushProperty name="color" value="#FF0066"/>
    </inkml:brush>
  </inkml:definitions>
  <inkml:trace contextRef="#ctx0" brushRef="#br0">82 1 12851,'1'0'338,"0"0"0,0 0-1,-1 0 1,1 0 0,0 0 0,0 0 0,-1 0 0,1 0 0,0 0 0,-1 0 0,1 1-1,0-1 1,-1 0 0,1 1 0,0-1 0,-1 0 0,1 1 0,-1-1 0,2 1 0,-2 0-173,0 0 0,0-1 0,0 1 0,0-1 0,0 1 0,0 0 0,0-1 0,0 1 0,0 0 0,0-1 0,0 1 1,0-1-1,0 1 0,-1 0 0,1-1 0,0 1 0,0-1 0,-1 1 0,1-1 0,0 1 0,-1-1 0,1 1 0,-1 0 0,-6 9 366,0-1 0,0 1 0,1 1 0,1-1 0,0 1 0,0 0 0,-4 19 0,8-27-480,-2 8 65,1 0 1,1 1-1,-1-1 0,2 13 1,0-21-98,0-1 0,0 1 0,0-1 1,1 0-1,0 1 0,-1-1 0,1 0 1,0 0-1,0 1 0,0-1 0,2 3 1,-2-4-8,0 0 1,0 0 0,0 0 0,1 0 0,-1 0-1,0 0 1,0-1 0,0 1 0,1 0 0,-1-1-1,0 1 1,1-1 0,-1 1 0,1-1-1,-1 0 1,1 1 0,-1-1 0,1 0 0,-1 0-1,3 0 1,-1-1 4,1 1-1,-1-1 0,1 0 1,-1 0-1,0 0 1,0-1-1,1 1 1,-1-1-1,0 1 0,0-1 1,-1 0-1,1 0 1,0-1-1,-1 1 0,1-1 1,3-4-1,-2 2 52,0 0-1,0-1 0,-1 1 1,0-1-1,0 1 1,-1-1-1,1 0 0,1-10 1,-3 14-37,-1 0 1,0-1-1,0 1 0,0 0 1,0-1-1,0 1 1,0 0-1,-1-1 0,1 1 1,-1 0-1,0 0 1,0 0-1,1-1 1,-1 1-1,-1 0 0,1 0 1,0 0-1,0 0 1,-1 0-1,1 1 0,-1-1 1,-1-1-1,-5-4-16,0 0 1,-1 1-1,-15-8 0,14 7-83,9 7 37,-42-24-732,10 14-3124,30 9 1447,7 1-234,11 2-206,14 3 1095</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35.711"/>
    </inkml:context>
    <inkml:brush xml:id="br0">
      <inkml:brushProperty name="width" value="0.05" units="cm"/>
      <inkml:brushProperty name="height" value="0.05" units="cm"/>
      <inkml:brushProperty name="color" value="#FF0066"/>
    </inkml:brush>
  </inkml:definitions>
  <inkml:trace contextRef="#ctx0" brushRef="#br0">138 237 13363,'-4'6'1344,"-2"0"0,1 0 0,0-1 1,-1 0-1,0 0 0,0 0 0,-13 6 0,14-8-1055,-1 1 0,1-1 0,0 1-1,0 0 1,0 0 0,0 0 0,1 1-1,0-1 1,-1 1 0,2 0 0,-1 0-1,-4 10 1,4-6-164,1 0-1,-4 15 1,7-22-120,-1 1 0,0-1-1,1 1 1,0-1 0,0 1 0,0-1 0,0 1 0,0-1 0,0 1-1,1-1 1,-1 1 0,1-1 0,0 1 0,1 4 0,-1-7-6,-1 1 1,1-1 0,-1 1 0,1-1 0,-1 0-1,1 1 1,-1-1 0,1 0 0,-1 1-1,1-1 1,0 0 0,-1 1 0,1-1-1,0 0 1,-1 0 0,1 0 0,-1 0-1,1 0 1,0 0 0,-1 0 0,1 0-1,0 0 1,-1 0 0,1 0 0,0 0-1,-1 0 1,1 0 0,0-1 0,-1 1-1,1 0 1,-1 0 0,1-1 0,0 1-1,0-1 1,19-14-17,-20 15 16,10-10 15,0 0 0,-1 0-1,-1-1 1,0 0 0,0 0 0,-1-1 0,-1 0-1,0 0 1,-1 0 0,0-1 0,0 0 0,-2 0-1,5-27 1,-6 26 28,-1 0-1,0 0 1,-1 0-1,-1 0 1,0 0-1,-1 1 1,0-1 0,-1 0-1,0 1 1,-2-1-1,1 1 1,-2 0-1,-10-18 1,15 28-23,-1 0 1,0 1 0,0 0-1,0-1 1,0 1-1,0 0 1,-3-2-1,5 4-15,0 0 0,0-1-1,-1 1 1,1 0-1,0 0 1,0 0 0,0 0-1,0 0 1,-1 0-1,1 0 1,0 0 0,0 0-1,0-1 1,0 1-1,-1 0 1,1 0-1,0 0 1,0 0 0,0 0-1,-1 0 1,1 0-1,0 0 1,0 0 0,0 0-1,-1 1 1,1-1-1,0 0 1,0 0 0,0 0-1,0 0 1,-1 0-1,1 0 1,0 0 0,0 0-1,0 0 1,-1 1-1,1 0 7,0 0 0,0 0 0,0-1 1,-1 1-1,1 0 0,0 0 0,0 0 0,0 0 0,0 0 0,1 0 0,-1 0 0,1 2 0,7 28 216,21 49-1,-15-42-49,1 0 262,37 69 1,-39-85-312,1-1 1,1 0-1,1-1 0,23 22 0,-36-39-129,0 0 0,0-1 0,0 1-1,1-1 1,-1 1 0,1-1-1,-1 0 1,1 0 0,0-1-1,5 2 1,-7-2-73,0-1 1,0 0-1,0 0 0,0 0 1,0 0-1,0 0 0,0 0 1,0 0-1,0-1 0,-1 1 1,1-1-1,0 1 0,0-1 1,0 0-1,0 0 0,-1 0 1,1 0-1,0 0 0,-1 0 0,1 0 1,-1-1-1,3-2 0,1-1-608,-1 0 0,0-1-1,3-7 1,11-14-2033,13-3 704</inkml:trace>
  <inkml:trace contextRef="#ctx0" brushRef="#br0" timeOffset="1">650 242 19868,'-14'25'2377,"-2"1"1472,2-3-1337,-1-8-1792,6-7-1184,23-13 168</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57.252"/>
    </inkml:context>
    <inkml:brush xml:id="br0">
      <inkml:brushProperty name="width" value="0.05" units="cm"/>
      <inkml:brushProperty name="height" value="0.05" units="cm"/>
      <inkml:brushProperty name="color" value="#FF0066"/>
    </inkml:brush>
  </inkml:definitions>
  <inkml:trace contextRef="#ctx0" brushRef="#br0">6 583 12763,'0'0'142,"0"1"1,0 0-1,0-1 1,0 1 0,1-1-1,-1 1 1,0-1-1,0 1 1,1 0-1,-1-1 1,1 1-1,-1-1 1,0 0 0,1 1-1,-1-1 1,1 1-1,-1-1 1,1 1-1,0-1 1,0 0-49,-1 0 0,1-1 0,-1 1-1,1-1 1,-1 1 0,1 0 0,-1-1 0,1 1 0,-1-1 0,1 0-1,-1 1 1,0-1 0,1 1 0,-1-1 0,0 1 0,0-1 0,1 0 0,-1 1-1,0-1 1,0-1 0,21-55 391,-3-2 0,-2 0-1,-3 0 1,-2-2 0,3-84 0,-14 142-478,0-12 55,0-1-1,-4-30 0,4 43-57,0 0-1,-1 0 1,0 0 0,1 0 0,-1 1-1,0-1 1,0 0 0,-1 0 0,1 1-1,-1-1 1,1 1 0,-1-1 0,0 1-1,0 0 1,0-1 0,0 1 0,0 0-1,0 0 1,-1 1 0,1-1 0,-1 0-1,-4-1 1,5 2 21,1 0 1,-1 1-1,0-1 0,0 1 0,0 0 1,0 0-1,0 0 0,0 0 1,0 0-1,0 0 0,0 0 0,0 1 1,1-1-1,-1 1 0,0-1 0,0 1 1,0 0-1,1-1 0,-1 1 0,0 0 1,1 0-1,-1 0 0,0 1 0,1-1 1,0 0-1,-1 1 0,1-1 1,0 1-1,0-1 0,-1 1 0,1-1 1,0 1-1,-1 3 0,0 0 123,0 1 0,0-1 0,0 0 0,1 1 0,0 0-1,0-1 1,0 1 0,1 0 0,-1-1 0,2 11 0,1-4-64,1 1-1,0-1 1,1 0-1,1 0 1,-1-1-1,2 1 1,0-1 0,0 0-1,1 0 1,0-1-1,1 0 1,0-1-1,0 1 1,19 14 0,-25-22-128,1 0 0,-1-1 0,1 1 0,-1-1 0,1 0 1,-1 0-1,1 0 0,0 0 0,0 0 0,0 0 0,0-1 1,-1 1-1,1-1 0,0 0 0,0 0 0,0 0 0,0-1 1,0 1-1,0 0 0,0-1 0,-1 0 0,1 0 0,0 0 1,0 0-1,-1 0 0,5-3 0,3-3-532,0 0 0,-1-1 0,0 0 1,0-1-1,7-10 0,-7 10 56,33-39-948</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57.576"/>
    </inkml:context>
    <inkml:brush xml:id="br0">
      <inkml:brushProperty name="width" value="0.05" units="cm"/>
      <inkml:brushProperty name="height" value="0.05" units="cm"/>
      <inkml:brushProperty name="color" value="#FF0066"/>
    </inkml:brush>
  </inkml:definitions>
  <inkml:trace contextRef="#ctx0" brushRef="#br0">110 0 16259,'19'196'5447,"-8"-105"-4455,-8-52-1681,-2 50 1,-1-88 540,0 1 1,0 0 0,0-1 0,0 1-1,0-1 1,-1 1 0,1 0 0,-1-1 0,1 1-1,-1-1 1,-1 2 0,2-2 54,-1-1 0,1 1 0,-1-1 1,1 1-1,-1-1 0,0 0 0,1 1 0,-1-1 1,0 0-1,1 0 0,-1 1 0,0-1 0,1 0 1,-1 0-1,0 0 0,1 0 0,-1 0 0,0 0 1,0 0-1,1 0 0,-1 0 0,0 0 0,1 0 1,-1-1-1,0 1 0,1 0 0,-1 0 0,0-1 1,1 1-1,-2-1 0,-8-5-318,1 0 1,0 0-1,0-1 1,0 0-1,1-1 1,0 0-1,0 0 1,1 0-1,0-1 1,0 0-1,-5-11 1,10 16 358,0-1 1,0 1-1,0 0 1,1 0-1,-1-1 1,1 1-1,0-1 1,0-5-1,1 8 75,0 0-1,0 0 1,0-1-1,0 1 1,1 0-1,-1 0 1,1 0-1,0 0 1,-1 0-1,1 0 1,0 0-1,0 0 1,0 0-1,0 0 1,1 0-1,-1 1 1,1-1-1,2-2 1,2-1 197,0 0 0,1 1 0,-1 0 0,1 0 0,0 1 1,0 0-1,0 0 0,0 1 0,1-1 0,8 0 0,6-1 375,1 1-1,27 1 0,31 1-532,-38-2-200</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58.427"/>
    </inkml:context>
    <inkml:brush xml:id="br0">
      <inkml:brushProperty name="width" value="0.05" units="cm"/>
      <inkml:brushProperty name="height" value="0.05" units="cm"/>
      <inkml:brushProperty name="color" value="#FF0066"/>
    </inkml:brush>
  </inkml:definitions>
  <inkml:trace contextRef="#ctx0" brushRef="#br0">48 870 13131,'-4'3'318,"0"1"0,0 0 1,0 0-1,1 0 1,-1 0-1,1 0 0,0 1 1,0 0-1,1-1 0,0 1 1,-1 0-1,1 0 0,1 1 1,-1-1-1,1 0 0,0 0 1,0 1-1,1-1 0,-1 1 1,1-1-1,0 1 0,1-1 1,1 10-1,-1-9-271,0 0 0,1 0 0,0 0 0,0 0 0,0 0 0,1-1 1,0 1-1,0-1 0,0 0 0,1 1 0,-1-2 0,1 1 0,7 6 0,-8-8-41,1 0 1,-1 0-1,1-1 0,0 1 0,0-1 1,0 0-1,0 0 0,0-1 0,1 1 1,-1-1-1,0 0 0,1 0 0,-1 0 1,1-1-1,-1 0 0,1 1 0,-1-1 1,1-1-1,5 0 0,0-2 0,0 1 0,-1-2 0,1 1-1,-1-1 1,0-1 0,0 0 0,11-8-1,54-47 21,-59 47-18,-1-1-1,-1 0 0,0-1 0,-1 0 1,17-29-1,-22 33-1,-2 0 1,0-1-1,0 0 0,-1 0 1,-1 0-1,0 0 0,-1-1 0,0 1 1,1-25-1,-3 22 3,-1 0 0,-6-31 0,6 40 3,-1 0 0,1 0 0,-1 0 0,-1 1 0,1-1 0,-1 1 1,0-1-1,0 1 0,0 0 0,-6-5 0,9 9 10,-1 0 0,0 0 0,0 0 0,0 0 0,0 1 0,0-1 1,0 0-1,0 1 0,0-1 0,0 1 0,0-1 0,0 1 0,-1 0 0,1-1 0,0 1 0,0 0 0,0 0 0,0 0 0,-1 0 1,1 0-1,0 0 0,0 0 0,0 0 0,-1 0 0,1 0 0,0 1 0,0-1 0,0 1 0,0-1 0,0 1 0,0-1 0,-1 1 1,1-1-1,1 1 0,-1 0 0,0 0 0,0 0 0,0-1 0,-1 2 0,-1 2 107,-1 0 0,1 0 1,0 0-1,0 1 0,1-1 0,-1 1 0,-3 8 0,5-8-56,-1 0 0,1 0-1,0 0 1,0 0 0,1 0-1,0 0 1,0 0 0,0 0 0,0 0-1,1 0 1,-1 0 0,1 0-1,0-1 1,1 1 0,0 0-1,-1 0 1,1-1 0,1 1-1,-1-1 1,1 0 0,-1 0-1,1 0 1,1 0 0,-1 0-1,0 0 1,1-1 0,5 4-1,-5-3-49,1-1-1,0 1 1,0-1-1,1-1 1,-1 1-1,0-1 1,1 0-1,0 0 1,-1-1-1,1 0 1,0 0-1,0 0 1,0 0-1,-1-1 1,1 0 0,0 0-1,0-1 1,0 0-1,0 0 1,0 0-1,-1-1 1,1 1-1,7-4 1,-2-2-20,0 1 0,0-2 0,-1 1 0,0-1 0,0-1 0,0 0 1,-1 0-1,-1-1 0,0 0 0,8-12 0,-7 7 2,0 0 0,-1 0 0,-1 0 0,0-1 0,-1 0 0,-1-1 0,5-20 0,-9 26-3,0-1 0,0 1-1,-1-1 1,-1 0 0,1 1-1,-2-1 1,0 1 0,-4-14-1,-2 0 22,-1 0 0,-18-35 0,51 76 136,-12-8-73,0-1 0,0 0-1,1 0 1,0-2 0,0 1 0,1-2-1,-1 0 1,1-1 0,18 3 0,-30-6-84,0 0 1,1 0 0,-1 0 0,0 0 0,0-1 0,0 1 0,0-1 0,0 1 0,0-1-1,0 0 1,0 0 0,0 0 0,-1 0 0,1 0 0,0 0 0,2-2 0,-2 0-2,1 1 1,-1-1 0,0 0 0,0 0-1,0 0 1,0 0 0,-1 0 0,1 0 0,0-4-1,2-5 3,-1-1-1,0 0 1,-1 0-1,0-16 1,-1-28-2,-1 28 0,4-32 1,-2 53-3,-1 0 0,1 0 0,0 0 1,0 1-1,1-1 0,0 1 0,1-1 1,6-11-1,-8 16 13,0 1 0,1-1-1,-1 0 1,1 1 0,-1-1 0,1 1 0,0 0-1,0-1 1,0 1 0,0 1 0,0-1 0,0 0 0,1 1-1,-1 0 1,7-2 0,-5 2 34,0 0 0,1 1 0,-1 0 0,1 0 0,-1 0 0,0 1 0,1 0 0,-1 0 0,10 3 0,-6-1 32,1 1-1,-1 0 1,1 1 0,-1 0-1,-1 1 1,1-1 0,-1 2-1,0-1 1,0 1 0,11 13-1,-17-17-34,0 0 1,0 0-1,0 0 0,0 0 0,-1 0 0,1 0 0,-1 0 0,0 1 1,0-1-1,0 0 0,0 1 0,0-1 0,-1 1 0,0-1 0,0 1 1,0-1-1,0 5 0,-1-4-20,0 0 0,0 0 0,-1-1 0,1 1 0,-1 0-1,0-1 1,0 1 0,0-1 0,0 1 0,0-1 0,-1 0 0,0 0 0,1 0 0,-7 4 0,0 0-33,-1 0 0,-1 0 0,1-1 0,-1-1 0,0 1 0,-1-2 0,1 0 1,-22 5-1,25-7-236,0-1 0,0 0 0,0 0 0,0 0 0,0-1 0,0-1 0,0 1 0,0-1 0,0 0 0,0-1 0,0 0 0,1 0 1,-1-1-1,-9-5 0,13 6 40,0-1 0,1 0 1,-1 0-1,1 0 0,-4-4 0</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59.542"/>
    </inkml:context>
    <inkml:brush xml:id="br0">
      <inkml:brushProperty name="width" value="0.05" units="cm"/>
      <inkml:brushProperty name="height" value="0.05" units="cm"/>
      <inkml:brushProperty name="color" value="#FF0066"/>
    </inkml:brush>
  </inkml:definitions>
  <inkml:trace contextRef="#ctx0" brushRef="#br0">149 856 12803,'-1'-2'261,"0"-1"1,0 1 0,-1-1-1,1 1 1,-1 0 0,0-1 0,0 1-1,1 0 1,-1 0 0,0 1-1,-1-1 1,-2-2 0,5 4-160,-1 0 0,0-1 0,0 1 0,0 0 0,1 0 0,-1 0 0,0 0 0,0 0 0,0 0 1,1 0-1,-1 0 0,0 0 0,0 0 0,0 1 0,1-1 0,-1 0 0,-1 1 0,-1 0 19,1 1 0,0-1 0,0 1 0,0 0 1,0-1-1,0 1 0,-3 4 0,-7 8 320,2 1 0,-1 0 0,2 0-1,0 1 1,-7 20 0,11-26-289,2 0-1,-1 0 1,2 1-1,-1-1 1,1 1-1,1 0 0,0-1 1,1 1-1,0 0 1,1 14-1,0-21-123,-1 0 1,1 0-1,0 0 0,1 0 0,-1 0 0,1 0 0,-1 0 0,1 0 1,0 0-1,0-1 0,1 1 0,-1-1 0,1 1 0,0-1 0,0 0 1,0 0-1,0-1 0,0 1 0,1 0 0,-1-1 0,1 0 0,0 0 1,-1 0-1,1 0 0,0-1 0,0 0 0,0 1 0,5-1 0,-2 0-19,0-1-1,0 0 1,0 0-1,0-1 0,0 0 1,0 0-1,0-1 0,0 0 1,0 0-1,-1 0 0,1-1 1,-1 0-1,0-1 0,1 1 1,4-5-1,5-4-2,0-1 0,-1 0 0,-1 0-1,18-23 1,-8 5-52,-1-1 0,-1-2 0,-2 0 0,-2-1 0,-1 0 0,-1-2 0,-2 0 0,-2-1 0,-1 0-1,5-42 1,-13 52-29,-1-1 0,-2 1 0,0-1 0,-2 1 0,-11-54-1,-48-131-217,58 203 285,-4-14 34,-2 0 0,-20-41 0,28 64 0,1-1-1,-1 1 1,0 0 0,0-1 0,0 1 0,0 0 0,0 0 0,0 0 0,0 0 0,0 0 0,0 0 0,0 0 0,0 0 0,-1 0-1,1 0 1,0 1 0,-1-1 0,1 0 0,-1 1 0,1-1 0,-3 1 0,3 0-3,1 0 0,0 0 0,-1 0-1,1 0 1,-1 0 0,1 0 0,-1 1 0,1-1 0,0 0 0,-1 0 0,1 1-1,0-1 1,-1 0 0,1 0 0,0 1 0,-1-1 0,1 1 0,0-1 0,-1 0-1,1 1 1,0-1 0,0 0 0,-1 1 0,1 1 32,0-1 0,-1 1 0,1-1 0,0 1 0,0-1 0,0 1 0,0 0 0,0-1 0,0 3 0,4 13 401,0 0-1,2-1 0,0 0 1,0 0-1,15 24 0,-6-11-9,18 38 225,104 201 412,-133-260-1075,-1-2-5,0-1 1,0 1-1,0-1 0,1 0 1,0 0-1,0 0 1,0-1-1,0 1 1,1-1-1,8 7 0,-12-11-3,0 0 0,-1 1 0,1-1 0,0 0 0,0 0 0,-1 1 0,1-1 0,0 0-1,0 0 1,-1 0 0,1 0 0,0 0 0,0 0 0,-1 0 0,1 0 0,0-1 0,0 1-1,-1 0 1,1 0 0,0 0 0,-1-1 0,1 1 0,0 0 0,-1-1 0,1 1 0,0-1-1,-1 1 1,1-1 0,-1 1 0,1-1 0,-1 1 0,1-1 0,-1 0 0,1 1 0,-1-1 0,0 0-1,1 1 1,-1-1 0,1-1 0,1-4-19,0 0 0,0 0 0,2-12 1,-2 8-44,-1 6 34,2-12-133,2 0 0,-1 0 0,2 0 0,12-24 0,-16 36 146,1 0 0,0 0 0,0-1 0,1 2 0,-1-1 0,1 0 0,-1 1 0,1 0 0,0-1 0,1 2 0,-1-1 0,0 0 0,1 1 0,0 0 0,-1 0 0,1 0 0,0 1 0,0-1-1,9 0 1,-2 1 12,0 1 0,0 0 0,0 1 0,0 0 0,0 1 0,12 3 0,-11-2 20,-10-3-6,-1 1 0,1-1 0,-1 0 0,1-1 0,-1 1 0,1 0 0,-1-1 0,1 1 0,-1-1 0,1 0 0,-1 0 0,0 0 0,0 0 0,1 0 0,-1 0 0,0-1 0,0 1 0,0-1 0,0 1 0,0-1 0,-1 0 0,1 0 0,0 0 0,1-3 0,5-6 13,-1-1-1,0 0 1,6-16-1,-8 16-17,58-141 72,-50 134-61,-13 19-17,0-1 1,0 1 0,0 0-1,1 0 1,-1 0 0,0 0-1,0-1 1,0 1 0,1 0 0,-1 0-1,0 0 1,0 0 0,0 0-1,1 0 1,-1 0 0,0 0-1,0 0 1,1 0 0,-1 0-1,0 0 1,0 0 0,0 0-1,1 0 1,-1 0 0,0 0-1,1 0 1,3 9 9,-1 8 1,-2 0 0,0 19 0,0-16 0,3 26 0,-3-40-7,0 0 1,0 0-1,1 0 1,0 0-1,0-1 0,1 1 1,-1-1-1,6 8 1,-7-11-3,0 0 0,0-1 0,1 1 0,-1-1 1,0 1-1,1-1 0,-1 1 0,1-1 0,-1 0 0,1 0 1,0 0-1,0 0 0,-1 0 0,1 0 0,0 0 1,0-1-1,0 1 0,0-1 0,0 1 0,0-1 1,0 0-1,0 0 0,0 1 0,0-1 0,0-1 1,0 1-1,0 0 0,0 0 0,0-1 0,-1 1 1,1-1-1,0 0 0,0 0 0,0 1 0,0-1 1,-1 0-1,1-1 0,0 1 0,-1 0 0,1 0 0,-1-1 1,1 1-1,-1-1 0,2-1 0,1-3 13,0 1 0,0-1 0,0-1 0,0 1 0,-1 0-1,0-1 1,-1 0 0,1 1 0,-1-1 0,0 0 0,-1-1-1,0 1 1,0 0 0,-1 0 0,1 0 0,-3-13 0,2 11-33,-2 0-1,1 0 1,-1 0 0,0 1 0,-1-1 0,0 0-1,-1 1 1,1 0 0,-2 0 0,1 0 0,-1 0-1,-11-13 1,7 13-643,0 0-1,-1 1 1,0 0-1,0 0 0,-15-7 1,-20-13-5056,35 15 3901</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1:59.893"/>
    </inkml:context>
    <inkml:brush xml:id="br0">
      <inkml:brushProperty name="width" value="0.05" units="cm"/>
      <inkml:brushProperty name="height" value="0.05" units="cm"/>
      <inkml:brushProperty name="color" value="#FF0066"/>
    </inkml:brush>
  </inkml:definitions>
  <inkml:trace contextRef="#ctx0" brushRef="#br0">0 0 19916,'11'29'1449,"-1"9"959,2 11-439,4 6-289,6 2-400,4-1-560,1-1-240,-2-3-328,-1-6-48,3-4-112,0-8-112,-5-5-632,-3-4-520,-5-9-1225,-1-5-855,-4-8 1807</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0.557"/>
    </inkml:context>
    <inkml:brush xml:id="br0">
      <inkml:brushProperty name="width" value="0.05" units="cm"/>
      <inkml:brushProperty name="height" value="0.05" units="cm"/>
      <inkml:brushProperty name="color" value="#FF0066"/>
    </inkml:brush>
  </inkml:definitions>
  <inkml:trace contextRef="#ctx0" brushRef="#br0">1 1020 16155,'1'2'261,"1"0"0,0 0-1,0 0 1,0 0 0,0 0-1,0 0 1,0-1-1,1 1 1,-1-1 0,0 1-1,1-1 1,-1 0 0,1 0-1,0 0 1,-1 0-1,1-1 1,0 1 0,-1-1-1,1 1 1,0-1-1,0 0 1,-1 0 0,1-1-1,0 1 1,0 0 0,-1-1-1,1 1 1,0-1-1,-1 0 1,3-1 0,2-1-34,0-1 1,0 0 0,-1 1-1,1-2 1,-1 1-1,0-1 1,0 0 0,-1 0-1,10-12 1,-6 5-142,-1 0 0,0 0 0,-1-1 0,0 0 0,-1 0 0,0 0 0,-1-1 0,4-20-1,-8 31-81,-1 0 0,0 0 0,0 0 0,0 0 0,-1 0 0,1 0 0,-1 0 0,0 0 0,1 0 0,-3-3 0,3 5-4,0 1 1,-1-1-1,1 0 1,0 1-1,-1-1 0,1 0 1,0 1-1,-1-1 0,1 1 1,-1-1-1,1 1 0,-1-1 1,0 1-1,1-1 1,-1 1-1,1 0 0,-1-1 1,0 1-1,1 0 0,-1-1 1,0 1-1,1 0 0,-1 0 1,0 0-1,0 0 1,1-1-1,-1 1 0,0 0 1,1 0-1,-1 0 0,0 1 1,0-1-1,1 0 0,-1 0 1,0 0-1,1 0 1,-1 1-1,0-1 0,1 0 1,-1 1-1,0-1 0,1 0 1,-1 1-1,1-1 0,-1 1 1,0-1-1,1 1 1,-1 0-1,-5 5-4,1-1 0,0 1 1,0 0-1,1 0 0,0 0 1,0 1-1,0-1 0,-3 10 0,3-8 6,1 1 0,0 0-1,0 1 1,1-1-1,0 0 1,-1 13-1,3-19-1,0-1 1,0 0-1,0 0 0,1 1 0,-1-1 1,0 0-1,1 0 0,0 0 1,-1 0-1,1 0 0,2 4 0,-3-5 0,1 0 0,0 0 0,0 0-1,0 0 1,0 0 0,0 0 0,0 0 0,0-1-1,0 1 1,1 0 0,-1-1 0,0 1 0,0-1-1,1 1 1,-1-1 0,0 1 0,1-1-1,-1 0 1,0 0 0,2 0 0,1 0-2,0 0-1,0 0 1,0-1 0,0 0 0,0 1-1,0-1 1,-1-1 0,1 1 0,0-1 0,-1 1-1,1-1 1,-1 0 0,6-5 0,-1 1 4,0-1 0,0 0 0,-1 0 0,8-12 0,-5 6-1,-1-1 1,-1 0 0,11-26-1,14-48 7,-5 12 74,-25 68-32,1 1 0,0-1 1,0 1-1,0 0 1,9-11-1,-11 16-18,1-1 0,-1 1 0,1 0 0,-1 0 0,1 0 0,0 0 0,0 0 0,0 0 0,0 1 0,0-1 0,0 1-1,0 0 1,1 0 0,-1 0 0,0 1 0,5-1 0,-7 1-26,-1 0-1,1 0 1,0 0-1,-1 0 1,1 0 0,0 0-1,0 0 1,-1 0-1,1 0 1,0 0 0,-1 1-1,1-1 1,-1 0-1,1 0 1,0 1 0,-1-1-1,1 0 1,-1 1-1,1-1 1,-1 1 0,1-1-1,-1 1 1,1-1-1,-1 1 1,1-1 0,-1 1-1,0 0 1,1-1-1,-1 1 1,0-1 0,1 1-1,-1 0 1,0-1-1,0 1 1,0 0-1,0-1 1,1 1 0,-1 0-1,0 0 1,0-1-1,0 1 1,-1 0 0,1 0-1,-1 5 8,1 0 0,-2 0 1,1 0-1,-3 7 0,2-7-2,-28 98-22,29-103-3,1 0 1,0 0-1,-1 0 0,1-1 0,0 1 1,0 0-1,0 0 0,0 0 1,0 0-1,0 0 0,0 0 0,0 0 1,0 0-1,0 0 0,1 0 0,-1 0 1,0 0-1,1 1 0,0-2 4,-1 1-1,1-1 1,-1 0 0,0 0-1,1 0 1,-1 0 0,1 0-1,-1 1 1,1-1-1,-1 0 1,1 0 0,-1 0-1,1-1 1,-1 1 0,1 0-1,-1 0 1,1 0-1,-1 0 1,0 0 0,1 0-1,-1-1 1,1 1 0,-1 0-1,1 0 1,0-1-1,5-4-73,1 1 0,-1-2 0,7-5 0,-11 9 79,26-28-57,-1-1 0,-1-1 1,-2-1-1,-1-1 0,26-52 0,-42 73 66,0-1 1,-1 0-1,0 0 0,-1-1 1,-1 1-1,-1-1 0,0 0 1,0-1-1,-2 1 0,0 0 1,0-1-1,-4-25 0,-1 11 0,-2-1 0,-1 1 0,-2 1 0,0-1-1,-2 1 1,-2 1 0,-30-52 0,39 75-4,3 7 0,4 12 5,10 31 275,3 0-1,1-2 1,3 0 0,1 0-1,29 40 1,-34-59 66,25 28-1,-35-45-323,1 0-1,0 0 1,0-1-1,0 0 0,1 0 1,0-1-1,15 8 1,-23-13-88,1 0 0,-1 1 0,1-1 1,-1 0-1,1 0 0,-1 1 0,1-1 0,-1 0 1,1 0-1,-1 0 0,1 0 0,-1 0 0,1 0 1,-1 0-1,1 0 0,0 0 0,-1 0 0,1 0 1,-1 0-1,1 0 0,-1 0 0,1 0 0,-1-1 1,1 1-1,-1 0 0,1 0 0,-1-1 0,1 1 1,-1 0-1,1 0 0,-1-1 0,1 0 0,-1 1-157,0-1-1,0 0 1,1 0-1,-1 0 1,0 1-1,0-1 1,0 0-1,0 0 1,0 0-1,0 1 1,0-1-1,-1 0 0,1 0 1,0 0-1,0 1 1,-1-1-1,1 0 1,0 0-1,-1 1 1,0-2-1,-8-12-1834</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0.972"/>
    </inkml:context>
    <inkml:brush xml:id="br0">
      <inkml:brushProperty name="width" value="0.05" units="cm"/>
      <inkml:brushProperty name="height" value="0.05" units="cm"/>
      <inkml:brushProperty name="color" value="#FF0066"/>
    </inkml:brush>
  </inkml:definitions>
  <inkml:trace contextRef="#ctx0" brushRef="#br0">1 163 16067,'0'7'1337,"6"-3"911,8-8-399,12-15-841,7-3-208,10-8-424,0 0-32,-2 5-960,-8 1-888,-1 5 888</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1.372"/>
    </inkml:context>
    <inkml:brush xml:id="br0">
      <inkml:brushProperty name="width" value="0.05" units="cm"/>
      <inkml:brushProperty name="height" value="0.05" units="cm"/>
      <inkml:brushProperty name="color" value="#FF0066"/>
    </inkml:brush>
  </inkml:definitions>
  <inkml:trace contextRef="#ctx0" brushRef="#br0">65 414 15547,'1'-5'258,"2"-9"1264,0 0 0,-1 0-1,0-27 1,-2 38-1343,0 0 1,0 0-1,0 0 0,-1 0 0,1 0 1,-1 0-1,0 1 0,0-1 0,0 0 1,0 0-1,0 1 0,0-1 0,-1 0 0,0 1 1,1 0-1,-1-1 0,0 1 0,0 0 1,0 0-1,0 0 0,-1 0 0,1 0 1,0 1-1,-1-1 0,-3-1 0,5 2-171,0 1 0,0-1 1,0 1-1,0 0 0,0-1 0,0 1 0,1 0 0,-1-1 0,0 1 0,0 0 0,0 0 0,0 0 0,0 0 0,0 0 0,0 0 0,0 0 0,0 1 0,0-1 0,0 0 1,0 0-1,0 1 0,0-1 0,0 1 0,0-1 0,0 1 0,1-1 0,-1 1 0,0-1 0,0 1 0,1 0 0,-1-1 0,0 1 0,1 0 0,-1 0 0,0-1 1,1 1-1,-1 0 0,1 0 0,0 0 0,-1 0 0,1 0 0,0 0 0,-1 0 0,1 0 0,0 1 0,-1 2 3,1-1 0,0 0 0,0 0 0,0 0 0,0 0 0,0 1 0,0-1 0,1 0 1,0 0-1,0 0 0,0 0 0,0 0 0,1 3 0,1-2 4,-1-1 0,1 1 1,0-1-1,0 0 0,0 0 1,0 0-1,0 0 0,0-1 0,1 1 1,0-1-1,-1 0 0,1 0 1,0 0-1,0 0 0,0-1 1,0 1-1,0-1 0,1 0 0,-1-1 1,0 1-1,0-1 0,1 0 1,-1 0-1,0 0 0,0 0 1,1-1-1,-1 1 0,0-1 0,0 0 1,0-1-1,0 1 0,0-1 1,0 0-1,0 0 0,5-3 1,11-11 357,-1 0 0,-1-2 0,-1 0 1,27-35-1,-29 35-158,6-8-60,3-2-291,-2 0-1,-1-1 0,21-38 0,-42 67 137,1-3-241,0 1 0,0-1 0,0 1-1,0-1 1,0 1 0,1-5 0,-2 6 147,-1 0 0,1 0-1,0 0 1,0 0 0,0 0 0,-1-1 0,1 1 0,-1 0-1,1 0 1,-1 0 0,1 0 0,-2-1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15.293"/>
    </inkml:context>
    <inkml:brush xml:id="br0">
      <inkml:brushProperty name="width" value="0.05" units="cm"/>
      <inkml:brushProperty name="height" value="0.05" units="cm"/>
      <inkml:brushProperty name="color" value="#FF0066"/>
    </inkml:brush>
  </inkml:definitions>
  <inkml:trace contextRef="#ctx0" brushRef="#br0">302 729 9162,'-2'2'5792,"-4"7"-2825,6-7-2758,-1 1-1,1-1 1,0 1 0,0-1-1,1 1 1,-1-1 0,0 0-1,1 1 1,-1-1 0,1 1-1,0-1 1,0 0 0,0 0-1,0 1 1,0-1 0,1 0-1,-1 0 1,1 0 0,-1 0-1,1 0 1,0-1 0,-1 1-1,1 0 1,0-1 0,0 1-1,0-1 1,4 2 0,1 0-91,0 0 1,0 0-1,0 0 1,0-1-1,0 0 1,1 0-1,11 0 1,24-1 414,0-1 0,79-13-1,-108 11-427,18-4 121,0-1 1,0-1-1,-1-1 0,0-2 1,-1-2-1,53-29 0,-53 26-179,-8 4-33,27-17 1,-43 24-5,-1 1 0,1-1 0,0 0 0,-1 0 0,0-1 0,0 0 0,-1 0 0,7-11 0,15-28 147,-16 28-24,-1 1 0,0-1 0,10-30 0,-17 41-104,0 0-1,-1 0 1,0 0-1,0-1 1,-1 1 0,0 0-1,0-1 1,0 1-1,-1 0 1,0-1 0,0 1-1,-1 0 1,1 0-1,-1 0 1,-3-6 0,-60-112 248,59 110-219,-1 1 1,-1-1-1,0 1 0,-1 1 0,0 0 1,-1 0-1,-1 0 0,0 2 1,0-1-1,-1 1 0,0 1 0,-1 0 1,0 1-1,0 0 0,-1 1 0,0 0 1,0 2-1,0-1 0,-17-3 1,-5 2 17,1 1 1,-1 2-1,0 1 1,1 2-1,-1 1 1,0 2-1,-42 8 1,34-1-65,0 1 1,-44 18-1,73-22-8,1 0-1,-1 1 0,1 1 1,0 0-1,1 1 1,0 0-1,0 1 1,1 1-1,-17 17 1,16-9-4,0 0-1,2 1 1,0 0 0,-12 31 0,8-17-3,0 3 4,1 0 1,-14 64 0,27-94-6,-1 0 0,1 0-1,1 0 1,-1 0 0,1 0 0,1 0-1,-1 0 1,1 0 0,0 0 0,1 0-1,0 0 1,2 6 0,0-4 41,0-1-1,1 1 1,-1-1 0,2 0-1,-1 0 1,1-1 0,14 14 0,1-3 157,2-1 1,0-1-1,1 0 1,50 23-1,-51-28-180,1-1 1,-1-2-1,2 0 1,-1-1-1,44 6 1,-52-12-12,-1 1-1,0-2 1,1 0 0,-1-1-1,1-1 1,-1 0-1,0-1 1,1-1 0,-2 0-1,24-10 1,-34 12-126,0 0 1,0 0 0,0 0-1,5-5 1,-8 7 65,0-1 0,0 0 1,0 0-1,0 0 1,-1 0-1,1 0 1,0 0-1,0 0 1,-1-1-1,1 1 0,-1 0 1,1 0-1,-1 0 1,0-1-1,1 1 1,-1 0-1,0 0 1,0-3-1,1-5-608</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1.762"/>
    </inkml:context>
    <inkml:brush xml:id="br0">
      <inkml:brushProperty name="width" value="0.05" units="cm"/>
      <inkml:brushProperty name="height" value="0.05" units="cm"/>
      <inkml:brushProperty name="color" value="#FF0066"/>
    </inkml:brush>
  </inkml:definitions>
  <inkml:trace contextRef="#ctx0" brushRef="#br0">1 327 15547,'1'42'1338,"3"45"1489,-3-75-2372,1 1 0,1 0 0,0-1 0,7 19 0,-9-28-380,0-1-1,0 1 0,0 0 0,1-1 0,-1 1 1,1 0-1,0-1 0,0 0 0,0 0 1,0 1-1,0-1 0,0 0 0,1 0 0,-1-1 1,0 1-1,1-1 0,0 1 0,-1-1 0,1 0 1,0 0-1,0 0 0,0 0 0,-1 0 1,1-1-1,4 1 0,-3-1-42,0 0 0,0-1 0,0 1 0,0-1 0,0 0 1,0 0-1,0 0 0,0-1 0,0 0 0,0 1 0,-1-1 0,1-1 0,-1 1 0,0 0 0,1-1 0,-1 0 0,4-4 1,2-3 2,-1-1 1,0 1 0,-1-1 0,12-24 0,16-51 55,1-2-10,-30 77-57,0 0 0,1 0 1,0 0-1,0 0 1,12-10-1,-16 18 31,-1 0 0,1 0 0,0 0 0,0 1 0,1-1 0,-1 1 1,0 0-1,1 0 0,0 0 0,-1 0 0,1 1 0,0-1 0,0 1 0,0 0 0,-1 0 0,1 1 0,1-1 0,-1 1 0,0 0 0,0 0 1,0 0-1,0 1 0,0-1 0,0 1 0,0 0 0,6 2 0,-6-2-8,0 0-1,1 0 1,-1-1-1,0 0 1,0 0-1,0 0 1,0 0 0,0-1-1,1 1 1,-1-1-1,0 0 1,0-1 0,0 1-1,-1-1 1,1 1-1,0-1 1,-1 0 0,6-4-1,7-5-26,-1-1 0,23-22 0,-27 24 2,-1 0-60,98-86-403,-94 89-1076</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2.159"/>
    </inkml:context>
    <inkml:brush xml:id="br0">
      <inkml:brushProperty name="width" value="0.05" units="cm"/>
      <inkml:brushProperty name="height" value="0.05" units="cm"/>
      <inkml:brushProperty name="color" value="#FF0066"/>
    </inkml:brush>
  </inkml:definitions>
  <inkml:trace contextRef="#ctx0" brushRef="#br0">10 140 11803,'-6'-16'720,"3"-3"656,10-11-1416,9-7 184,10-1-184</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2.564"/>
    </inkml:context>
    <inkml:brush xml:id="br0">
      <inkml:brushProperty name="width" value="0.05" units="cm"/>
      <inkml:brushProperty name="height" value="0.05" units="cm"/>
      <inkml:brushProperty name="color" value="#FF0066"/>
    </inkml:brush>
  </inkml:definitions>
  <inkml:trace contextRef="#ctx0" brushRef="#br0">0 538 13387,'8'22'1638,"1"0"0,0-1-1,2 0 1,1 0 0,20 27 0,1-6 1,50 48 0,-33-34-1262,16 16-258,-64-70-125,0 0-1,1 0 1,-1 0-1,1 0 0,-1-1 1,1 1-1,-1-1 1,1 1-1,0-1 1,0 0-1,3 1 0,-5-2-8,0 0-1,1 0 1,-1 0-1,0 0 0,0-1 1,0 1-1,0 0 1,0 0-1,0-1 0,0 1 1,0-1-1,0 1 1,0-1-1,0 1 1,0-1-1,0 0 0,0 1 1,0-1-1,-1 0 1,1 0-1,0 1 0,0-1 1,-1 0-1,1 0 1,-1 0-1,1 0 0,-1 0 1,1 0-1,-1 0 1,1 0-1,-1 0 1,1-2-1,2-11-161,0-1-1,-1 1 1,-1 0 0,0-1 0,-1-15-1,2-26-202,0 42 292,0-1 1,0 1-1,1 0 1,10-25-1,-12 35 90,1 0 0,-1 0 0,1 1 0,0-1-1,0 1 1,1-1 0,-1 1 0,1 0 0,-1 0-1,1 0 1,0 0 0,0 1 0,1-1-1,-1 1 1,0-1 0,1 1 0,-1 0 0,1 1-1,0-1 1,0 1 0,0-1 0,4 0 0,-7 2 19,1 0 0,0 0 0,-1 0 1,1 0-1,0 0 0,0 0 0,-1 0 1,1 0-1,0 1 0,-1-1 0,1 1 1,0-1-1,-1 1 0,1 0 0,-1 0 1,1 0-1,-1-1 0,2 3 1,0-1 32,-1 1 0,0-1 1,0 1-1,0-1 1,0 1-1,0 0 1,-1 0-1,1 0 1,1 4-1,0 3 127,0 2-1,0-1 1,-1 0-1,1 20 1,-2-15-32,-1 0 1,-4 29 0,3-37-250,-1-1 1,1 1 0,-2 0 0,1-1 0,-1 1 0,0-1 0,-7 12 0,10-19 61,0 0 0,0 1 0,0-1 0,0 0 0,0 0 0,0 1 0,0-1 1,-1 0-1,1 0 0,0 0 0,0 1 0,0-1 0,0 0 0,0 0 0,-1 0 0,1 1 1,0-1-1,0 0 0,0 0 0,-1 0 0,1 0 0,0 0 0,0 1 0,-1-1 1,1 0-1,0 0 0,0 0 0,-1 0 0,1 0 0,0 0 0,0 0 0,-1 0 0,1 0 1,0 0-1,0 0 0,-1 0 0,1 0 0,0 0 0,0 0 0,-1 0 0,1 0 1,0-1-1,0 1 0,-1 0 0,1 0 0,0 0 0,0 0 0,0 0 0,-1-1 0,1 1 1,0 0-1,0 0 0,0 0 0,0-1 0,-1 1 0,1 0 0,0 0 0,0 0 1,0-1-1,0 1 0,0 0 0,0 0 0,0-1 0,0 1 0,0 0 0,0 0 1,0-1-1,-6-22-179,6 20 545,-3-24-200</inkml:trace>
  <inkml:trace contextRef="#ctx0" brushRef="#br0" timeOffset="1">507 1 15299,'10'1'2393,"5"7"2200,6 11-2177,3 8-431,3 10-705,1 2-360,-2 4-432,-3 1-104,1 2-272,-5 2-32,5-1-32,-2-2-8,-1-10-456,3-5-416,-12-14-1152,4-5-537,-2-16-784,7-9 1569</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2.915"/>
    </inkml:context>
    <inkml:brush xml:id="br0">
      <inkml:brushProperty name="width" value="0.05" units="cm"/>
      <inkml:brushProperty name="height" value="0.05" units="cm"/>
      <inkml:brushProperty name="color" value="#FF0066"/>
    </inkml:brush>
  </inkml:definitions>
  <inkml:trace contextRef="#ctx0" brushRef="#br0">0 131 17748,'3'5'971,"-1"1"-1,-1 0 1,1 0 0,1 9 0,-2-9-184,0 0 0,0 0 1,5 11-1,-5-16-692,-1 1 0,1 0-1,1 0 1,-1 0 0,0-1 0,0 1-1,1-1 1,-1 1 0,1-1 0,-1 1-1,1-1 1,-1 0 0,1 0 0,0 0-1,3 2 1,-1-2-43,0 0 1,1 1-1,-1-1 1,1-1-1,0 1 0,-1-1 1,1 0-1,-1 0 0,1 0 1,0 0-1,-1-1 0,1 0 1,-1 0-1,1 0 0,-1 0 1,1-1-1,-1 0 0,4-2 1,3-2-37,0-1-1,0 0 1,-1 0 0,0-1 0,14-14 0,-19 18-14,-1-1 1,0 0 0,0 0 0,0-1 0,-1 1-1,0-1 1,0 0 0,3-7 0,-5 11-1,0-1 0,-1 1 0,1 0 0,-1-1 0,1 1 0,-1-1 0,0 1 0,0-1 0,0 1 0,0 0 0,0-1 0,-1 1 0,1-1 0,-1 1 0,1-1 0,-1 1 0,0 0 0,0 0 0,0-1 0,0 1 0,-1 0 0,1 0 0,0 0 0,-1 0 0,-2-2 0,0 1 0,0 0 0,0 0 0,0 0 0,-1 1 0,1-1 0,0 1 0,-1 0 0,0 1 0,0-1 0,1 1 0,-1 0 0,0 0 0,-6 0 0,-10 0-389,-39 3 0,20 0-1107,18-6-842,22 4 2330,-1 0 1,1 0 0,0 0-1,0 0 1,-1 0 0,1 0-1,0 0 1,0 0-1,-1 0 1,1 0 0,0 0-1,0 0 1,-1-1 0,1 1-1,0 0 1,0 0 0,0 0-1,-1 0 1,1 0 0,0-1-1,0 1 1,0 0 0,-1 0-1,1 0 1,0-1 0,0 1-1,0 0 1,0 0 0,0 0-1,0-1 1,-1 1 0,1 0-1,0 0 1,0-1 0,0 1-1,0 0 1,0 0 0,0-1-1,0 1 1,0 0 0,0 0-1,0-1 1,0 1 0,0 0-1,0 0 1,1-1-1,-1 1 1,0 0 0,0 0-1,0-1 1,0 1 0,0 0-1,0 0 1,1 0 0,-1-1-1,0 1 1,0 0 0,0 0-1,0 0 1,1 0 0,-1-1-1,0 1 1,0 0 0,1 0-1,-1 0 1,0 0 0,0 0-1,1 0 1,-1 0 0,15-7 102</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3.335"/>
    </inkml:context>
    <inkml:brush xml:id="br0">
      <inkml:brushProperty name="width" value="0.05" units="cm"/>
      <inkml:brushProperty name="height" value="0.05" units="cm"/>
      <inkml:brushProperty name="color" value="#FF0066"/>
    </inkml:brush>
  </inkml:definitions>
  <inkml:trace contextRef="#ctx0" brushRef="#br0">12 0 16684,'1'2'302,"-1"0"0,1 0 0,-1 0 0,1 0 0,-1 0 0,1 0 0,-1 0 0,0-1 0,0 1 0,0 0 0,0 0 0,0 0-1,-1 3 2,0 1 187,-5 43 1260,-1 17-446,7-59-1227,0 0 0,0-1 0,1 1 0,0-1-1,0 1 1,1-1 0,3 12 0,-3-15-74,-1 0 1,1 0-1,0 0 1,0 0-1,0 0 1,0-1-1,0 1 1,1-1-1,-1 1 1,1-1-1,-1 0 1,1 0 0,0 0-1,0 0 1,0-1-1,0 1 1,0-1-1,1 0 1,-1 0-1,0 0 1,0 0-1,1 0 1,-1-1-1,1 1 1,-1-1-1,0 0 1,1 0-1,-1 0 1,1-1-1,6-1 1,-5 1 22,-1 0 0,1 0-1,0-1 1,-1 0 0,1 0 0,-1 0 0,0 0 0,0-1-1,1 0 1,-2 0 0,1 0 0,0 0 0,-1 0 0,1-1-1,-1 0 1,0 1 0,0-1 0,0-1 0,-1 1 0,0 0-1,3-7 1,-3 7 66,-1-1-1,-1 1 0,1 0 1,-1-1-1,0 1 1,0-1-1,0 1 1,0 0-1,-1-1 0,1 1 1,-1-1-1,-1 1 1,1 0-1,0 0 0,-1 0 1,0 0-1,0 0 1,0 0-1,-5-6 1,3 5-87,0 0 1,0 1 0,0 0 0,0 0 0,-1 0 0,0 0 0,0 0 0,0 1 0,0 0 0,0 0 0,-1 1-1,1-1 1,-12-2 0,5 3-679,1 0-1,-1 1 0,1 1 0,-1 0 1,-13 1-1,19-1-1878,5-4 827</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3.748"/>
    </inkml:context>
    <inkml:brush xml:id="br0">
      <inkml:brushProperty name="width" value="0.05" units="cm"/>
      <inkml:brushProperty name="height" value="0.05" units="cm"/>
      <inkml:brushProperty name="color" value="#FF0066"/>
    </inkml:brush>
  </inkml:definitions>
  <inkml:trace contextRef="#ctx0" brushRef="#br0">55 291 18044,'-11'29'1968,"-2"5"-146,-10 41-1,21-65-1700,0-1 0,1 1 0,0 0 0,0 0 0,1 0 0,0-1 0,1 1 0,0 0 0,2 11 0,-2-19-108,0 1-1,0-1 1,-1 0-1,1 1 0,1-1 1,-1 0-1,0 1 1,1-1-1,-1 0 0,1 0 1,-1 0-1,1 0 1,0 0-1,0-1 0,0 1 1,0 0-1,0-1 1,0 0-1,0 1 0,1-1 1,3 1-1,-3-1-9,0 0 0,0-1-1,0 1 1,0-1 0,0 0-1,0 0 1,0 0 0,0-1-1,0 1 1,0-1 0,0 0 0,0 1-1,0-1 1,0 0 0,0-1-1,-1 1 1,1-1 0,3-1-1,4-5 5,0 0-1,-1 0 0,0-1 0,-1 0 0,0 0 1,0-1-1,-1 0 0,0 0 0,-1-1 1,0 0-1,8-21 0,-6 12 9,-2-1-1,0 1 1,-2-1 0,0 0-1,-1 0 1,0-27 0,-3 20 14,-2 0 0,-8-46 0,7 60 20,0 0 0,-1 0 0,0 0 0,-2 1 0,1 0 0,-15-23 1,20 34-34,-1 1 0,0 0 1,0-1-1,-1 1 0,1 0 1,0 0-1,0 0 1,0 0-1,-1 0 0,1 0 1,0 0-1,-3 0 1,4 1-10,-1-1 1,1 1 0,-1 0-1,1 0 1,-1 0-1,0 0 1,1 0 0,-1 0-1,1 0 1,-1 0-1,0 0 1,1 1 0,-1-1-1,1 0 1,-1 0 0,1 0-1,-1 1 1,1-1-1,-1 0 1,1 0 0,-1 1-1,1-1 1,-1 0-1,1 1 1,-1-1 0,1 1-1,0-1 1,-1 1 0,1-1-1,0 1 1,-1-1-1,1 1 1,0 0 0,-3 4 13,2 0 0,-1 0 0,0 0 0,1 1 1,0-1-1,0 0 0,1 1 0,-1-1 0,1 1 0,1 8 1,1 3-4,0 0-1,6 20 1,4 1-710,34 72 0,-27-66-183,9 25-9</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4.152"/>
    </inkml:context>
    <inkml:brush xml:id="br0">
      <inkml:brushProperty name="width" value="0.05" units="cm"/>
      <inkml:brushProperty name="height" value="0.05" units="cm"/>
      <inkml:brushProperty name="color" value="#FF0066"/>
    </inkml:brush>
  </inkml:definitions>
  <inkml:trace contextRef="#ctx0" brushRef="#br0">28 800 10818,'-1'0'11,"-17"5"1933,18-5-1852,0 0-1,-1 0 1,1 0 0,0 0 0,-1 0 0,1 0 0,0-1 0,-1 1 0,1 0 0,0 0 0,-1 0-1,1 0 1,0 0 0,-1 0 0,1-1 0,0 1 0,0 0 0,-1 0 0,1 0 0,0-1 0,0 1-1,-1 0 1,1-1 0,0 1 0,0 0 0,-1 0 0,1-1 0,0 1 0,0 0 0,0-1 0,0 1-1,0 0 1,0-1 0,0 1 0,0 0 0,-1-1 0,1 1 0,0 0 0,0-1 0,0 1-1,1 0 1,-1-1 0,0 1 0,0-1 0,0 1 0,0 0 0,0-1 0,1 1 0,3-12 979,0 1 0,1 1 0,0-1 0,1 1 0,0 0 0,12-14 0,-12 16-584,94-138 3659,116-152-1467,-184 259-2687,3 2 1,0 1-1,3 2 1,0 2 0,53-34-1,-90 65-58,1 0 1,-1 0-1,1 0 0,-1 1 0,1-1 1,-1 0-1,1 1 0,-1-1 0,1 1 1,-1-1-1,1 1 0,0 0 0,-1 0 1,1 0-1,0 0 0,1 0 0,-3 0 1,1 0-1,-1 0 0,0 1 0,1-1 0,-1 0 1,0 0-1,1 0 0,-1 1 0,0-1 0,1 0 1,-1 1-1,0-1 0,0 0 0,1 0 0,-1 1 1,0-1-1,0 0 0,0 1 0,0-1 0,0 0 1,1 1-1,-1-1 0,0 1 0,0 0 0,0 0-114,0 1 0,0-1 0,0 1 0,-1-1-1,1 1 1,0-1 0,-1 1 0,1-1-1,-1 3 1,-9 18-2904,-1 0 0,-16 24 0,1-10 1857</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4.584"/>
    </inkml:context>
    <inkml:brush xml:id="br0">
      <inkml:brushProperty name="width" value="0.05" units="cm"/>
      <inkml:brushProperty name="height" value="0.05" units="cm"/>
      <inkml:brushProperty name="color" value="#FF0066"/>
    </inkml:brush>
  </inkml:definitions>
  <inkml:trace contextRef="#ctx0" brushRef="#br0">31 806 15451,'-8'16'798,"5"-10"-34,-1-1-1,2 1 1,-1 0 0,1 1-1,-1-1 1,2 0-1,-3 13 1,4-19-712,0 0 0,0 0 1,0 1-1,0-1 0,0 0 0,0 0 0,0 1 0,0-1 0,0 0 1,0 0-1,0 0 0,0 1 0,1-1 0,-1 0 0,0 0 0,0 0 1,0 1-1,0-1 0,0 0 0,0 0 0,1 0 0,-1 1 1,0-1-1,0 0 0,0 0 0,1 0 0,-1 0 0,0 0 0,0 0 1,0 0-1,1 1 0,-1-1 0,0 0 0,0 0 0,0 0 0,1 0 1,-1 0-1,0 0 0,0 0 0,1 0 0,-1 0 0,0 0 1,0 0-1,1 0 0,-1 0 0,0 0 0,0 0 0,0-1 0,1 1 1,12-7 1021,6-8-85,19-21 0,-22 20-636,216-220 1962,-176 173-2055,90-136 1,-123 163-276,39-64-430,-57 91 140,-1 0 0,0 0 0,0 0 0,-1 0 0,0 0 0,3-16 0,-6 21-74,1-1 1,-1 1-1,0-1 0,-1 1 0,1-1 0,-1 1 0,0-1 0,0 1 0,0 0 0,0-1 1,-1 1-1,0 0 0,0 0 0,0 0 0,-3-5 0,-15-17-1479</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4.986"/>
    </inkml:context>
    <inkml:brush xml:id="br0">
      <inkml:brushProperty name="width" value="0.05" units="cm"/>
      <inkml:brushProperty name="height" value="0.05" units="cm"/>
      <inkml:brushProperty name="color" value="#FF0066"/>
    </inkml:brush>
  </inkml:definitions>
  <inkml:trace contextRef="#ctx0" brushRef="#br0">0 100 14987,'42'-18'1792,"10"-5"1133,59-17 0,-95 35-2540,1 1-1,0 1 0,-1 0 0,1 1 0,0 1 0,0 1 1,0 0-1,19 3 0,-27-1-322,0 0 0,1 0 0,-1 1 0,0 0 0,-1 0 0,1 1 0,-1 1 0,1-1 0,-1 1 0,-1 1-1,1-1 1,-1 1 0,0 1 0,0-1 0,9 13 0,-8-7-33,0 0-1,0 1 0,-1-1 1,-1 2-1,0-1 0,-1 1 1,-1 0-1,0 0 0,3 21 1,-1 13-294,-2 0 0,-2 0 0,-2 1 0,-9 63 1,9-107 69,-1 4-330,-1 0 0,-4 16 0,6-24 330,-1 1 0,1 0 0,-1 0 0,0 0 0,0-1 1,0 1-1,0-1 0,0 1 0,0-1 0,-1 1 0,1-1 1,0 1-1,-1-1 0,1 0 0,-1 0 0,1 0 0,-1 0 1,-2 1-1,-8 1-1263</inkml:trace>
  <inkml:trace contextRef="#ctx0" brushRef="#br0" timeOffset="1">25 191 14139,'42'3'2112,"2"5"2794,11 5-2354,-5 12-608,-8 8-519,1 10-873,-6 1-288,5-1-128,-4-3-248,-4-4-1200,-1-3-1425,-1-3 1385</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5.388"/>
    </inkml:context>
    <inkml:brush xml:id="br0">
      <inkml:brushProperty name="width" value="0.05" units="cm"/>
      <inkml:brushProperty name="height" value="0.05" units="cm"/>
      <inkml:brushProperty name="color" value="#FF0066"/>
    </inkml:brush>
  </inkml:definitions>
  <inkml:trace contextRef="#ctx0" brushRef="#br0">33 0 12363,'-16'0'1896,"2"5"1169,11 9-561,9 7-223,13 19-537,5 7-192,9 15-431,5 3-217,-6-3-416,0-2-160,-2-9-216,-5-7-72,4-11-16,1-4-200,-11-12-1152,-2-3-529,-15-1 825</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19.783"/>
    </inkml:context>
    <inkml:brush xml:id="br0">
      <inkml:brushProperty name="width" value="0.05" units="cm"/>
      <inkml:brushProperty name="height" value="0.05" units="cm"/>
      <inkml:brushProperty name="color" value="#FF0066"/>
    </inkml:brush>
  </inkml:definitions>
  <inkml:trace contextRef="#ctx0" brushRef="#br0">266 659 10498,'7'4'694,"1"0"0,-1 0 0,1-1 0,0 0 0,0-1 0,0 0 0,0 0 0,0 0-1,1-1 1,-1-1 0,0 1 0,1-1 0,9-1 0,9-3 314,0 0-1,45-14 1,-49 11-835,-1-1 0,0-1 0,-1-1 0,0 0 0,0-2 0,-1-1 0,0 0 0,-2-1 0,1-2 0,21-22 0,-29 26-84,-2 0 0,1-1 0,-1 0-1,-1 0 1,0-1 0,-1 0 0,6-17 0,-9 19-60,-1 0-1,0 0 1,-1 0 0,0 0 0,-1 0 0,0 0-1,-1-1 1,0 1 0,-5-24 0,4 28-5,-2-1 0,1 0 1,-1 1-1,-1 0 0,1 0 1,-1 0-1,-1 0 0,0 0 1,0 1-1,0 0 1,-1 0-1,0 0 0,0 1 1,-1 0-1,1 0 0,-1 1 1,-10-6-1,-10-5 187,-1 1 1,-1 2-1,-44-14 0,54 20-153,1 0-33,0 2-1,-1 0 0,0 1 0,0 1 1,-19-1-1,24 3-27,1 2 0,0 0 0,0 0 1,-1 1-1,1 0 0,0 2 0,1-1 0,-14 7 0,7-2 7,1 2-1,1 0 0,0 1 1,0 0-1,1 2 0,1 0 1,0 1-1,-15 16 1,11-8 31,1 1 1,2 1 0,0 1 0,1 0 0,-12 27 0,20-36 72,0 1 1,2 1 0,-1-1 0,2 1-1,-4 35 1,7-43-69,1-1-1,0 1 1,0-1 0,1 1-1,1-1 1,-1 0-1,2 1 1,-1-1 0,1 0-1,1 0 1,-1-1-1,1 1 1,7 9 0,-3-7-4,0 0 0,1 0 0,0-1 1,1-1-1,0 1 0,0-2 0,1 1 1,1-1-1,-1-1 0,1 0 0,0-1 1,1 0-1,-1-1 0,1 0 0,18 4 1,-15-6-136,0 0 0,0-1 1,0-1-1,0 0 1,0-1-1,0-1 1,0-1-1,0 0 0,0-1 1,-1 0-1,1-2 1,24-9-1,29-21-3539,-52 25 2430,17-9-571</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5.806"/>
    </inkml:context>
    <inkml:brush xml:id="br0">
      <inkml:brushProperty name="width" value="0.05" units="cm"/>
      <inkml:brushProperty name="height" value="0.05" units="cm"/>
      <inkml:brushProperty name="color" value="#FF0066"/>
    </inkml:brush>
  </inkml:definitions>
  <inkml:trace contextRef="#ctx0" brushRef="#br0">5 571 17876,'0'0'83,"0"0"0,-1 0 1,1-1-1,0 1 0,0 0 1,0 0-1,-1 0 0,1 0 1,0 0-1,0 0 0,0 0 1,0 0-1,-1 0 0,1 0 1,0-1-1,0 1 0,0 0 0,0 0 1,0 0-1,-1 0 0,1 0 1,0-1-1,0 1 0,0 0 1,0 0-1,0 0 0,0-1 1,0 1-1,0 0 0,0 0 1,0 0-1,0-1 0,0 1 0,0 0 1,0 0-1,0 0 0,0-1 1,0 1-1,0 0 0,0 0 1,0 0-1,0 0 0,0-1 1,0 1-1,0 0 0,0 0 1,0 0-1,0-1 0,0 1 1,1 0-1,-1 0 0,0 0 0,0 0 1,0 0-1,0-1 0,0 1 1,1 0-1,10-16 698,-8 12-341,83-112 810,172-179-1,-241 278-1247,5-4-1,-22 21-2,1-1 0,-1 1 0,0 0-1,1 0 1,-1 0 0,0-1 0,0 1 0,1 0 0,-1 0-1,0 0 1,1 0 0,-1 0 0,1-1 0,-1 1 0,0 0-1,1 0 1,-1 0 0,0 0 0,1 0 0,-1 0 0,0 0-1,1 0 1,-1 1 0,1-1 0,-1 0 0,0 0 0,1 0 0,-1 0-1,0 0 1,1 1 0,-1-1 0,0 0 0,0 0 0,1 0-1,-1 1 1,0-1 0,0 0 0,1 0 0,-1 1 0,0-1-1,0 0 1,1 1 0,4 15-38,-5-15 37,3 21-17,0-1 0,-2 22-1,-1-27 22,1 0 0,0 0 1,1 0-1,1 0 0,5 19 0,-8-34 0,1 0-1,-1 0 1,0 0-1,1 0 1,-1 0-1,0-1 1,1 1-1,-1 0 1,1 0-1,0 0 1,-1-1 0,1 1-1,0 0 1,-1-1-1,1 1 1,0 0-1,0-1 1,-1 1-1,1-1 1,0 1 0,0-1-1,0 0 1,0 1-1,0-1 1,0 0-1,0 0 1,0 1-1,-1-1 1,1 0-1,0 0 1,0 0 0,0 0-1,0 0 1,0 0-1,0-1 1,0 1-1,0 0 1,0 0-1,0-1 1,0 1 0,0 0-1,0-1 1,1 0-1,3-2 12,0-1-1,0 1 0,0-1 1,0 0-1,8-9 1,3-4 8,-1-2 1,22-32-1,-31 41-22,0-1 0,-1 1 0,0-1 1,0 0-1,-1 0 0,-1 0 0,3-15 0,-6 22 2,1 1 1,-1 0-1,0-1 1,0 1-1,0 0 0,-1-1 1,1 1-1,-1 0 1,1 0-1,-1-1 1,0 1-1,-1 0 0,1 0 1,0 0-1,-4-5 1,2 5-4,0-1 0,0 1 0,0 0 0,0 0 1,-1 0-1,1 1 0,-1-1 0,0 1 0,0 0 1,-6-3-1,0 1-279,-1 1 1,1 0-1,-1 0 1,0 1-1,0 1 1,0 0-1,0 0 1,-16 2-1,15 0-1774,-1 1-1,-18 5 0,29-5 782</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6.194"/>
    </inkml:context>
    <inkml:brush xml:id="br0">
      <inkml:brushProperty name="width" value="0.05" units="cm"/>
      <inkml:brushProperty name="height" value="0.05" units="cm"/>
      <inkml:brushProperty name="color" value="#FF0066"/>
    </inkml:brush>
  </inkml:definitions>
  <inkml:trace contextRef="#ctx0" brushRef="#br0">55 12 16131,'-25'106'4183,"15"-72"-2096,-8 62 1,17-93-1922,1 1 1,0 0-1,0 0 0,0 0 0,0 0 0,2 5 0,-2-8-142,0-1 0,1 1 0,-1 0 0,0 0 0,1 0 0,-1 0 0,1-1 0,-1 1 0,1 0 0,-1 0-1,1-1 1,-1 1 0,1-1 0,0 1 0,-1 0 0,1-1 0,0 1 0,0-1 0,-1 1 0,1-1 0,0 0 0,0 1-1,0-1 1,0 0 0,0 0 0,-1 1 0,1-1 0,0 0 0,0 0 0,0 0 0,1 0 0,3-1-1,0 1 0,0-1 0,0 0 0,0-1 0,0 1 0,0-1 1,0 0-1,-1 0 0,1 0 0,-1-1 0,1 0 0,4-3 0,3-4 2,0 0 0,19-22-1,-19 17 5,1 0 0,13-24 0,-23 34-23,0 0 0,0-1-1,0 1 1,-1-1 0,0 0 0,0 1 0,0-1-1,-1 0 1,0 0 0,0 0 0,0-12-1,-2 15-24,1 0 0,-1 1 0,0-1 0,0 0-1,0 1 1,0-1 0,-1 0 0,1 1 0,-1 0-1,1-1 1,-1 1 0,0 0 0,0 0 0,0 0-1,0 0 1,0 0 0,0 0 0,0 1 0,-1-1-1,1 1 1,-5-2 0,0-1-360,0 2 0,0-1 1,-1 1-1,1 0 0,-1 0 0,-11 0 0,-18 1-858</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7.739"/>
    </inkml:context>
    <inkml:brush xml:id="br0">
      <inkml:brushProperty name="width" value="0.05" units="cm"/>
      <inkml:brushProperty name="height" value="0.05" units="cm"/>
      <inkml:brushProperty name="color" value="#FF0066"/>
    </inkml:brush>
  </inkml:definitions>
  <inkml:trace contextRef="#ctx0" brushRef="#br0">7 1950 12507,'0'0'134,"-1"0"1,1 0 0,0-1 0,-1 1-1,1 0 1,0 0 0,-1-1 0,1 1-1,0 0 1,-1 0 0,1-1 0,0 1-1,0 0 1,-1-1 0,1 1-1,0 0 1,0-1 0,0 1 0,-1 0-1,1-1 1,0 1 0,0-1 0,0 1-1,0 0 1,0-1 0,0 1 0,0-1-1,0 1 1,0 0 0,0-1 0,0 1-1,0-1 1,0 1 0,0 0 0,0-1-1,0 1 1,1-1 0,-1 1-1,0 0 1,0-1 0,0 1 0,1-1-1,14-16 1628,-8 10-826,8-11 402,-12 14-1092,0-1-1,0 1 0,1 0 1,-1 0-1,1 0 1,0 1-1,0-1 1,1 1-1,-1 0 1,7-3-1,-10 5-236,-1 1-1,1 0 1,0 0-1,-1 0 1,1 0-1,0 0 1,-1 0-1,1 0 1,0 1-1,-1-1 1,1 0 0,-1 0-1,1 0 1,0 1-1,-1-1 1,1 0-1,-1 1 1,1-1-1,-1 0 1,1 1-1,-1-1 1,1 1 0,-1-1-1,1 1 1,-1-1-1,1 1 1,-1-1-1,1 2 1,7 15 23,-5-7-15,-1-1-1,0 0 1,0 1-1,0 16 1,6-44 5,29-96-48,-28 93 28,0 0 1,2 0 0,15-23-1,-23 40 0,-1 0-1,1 1 1,0 0-1,0-1 1,1 1-1,-1 0 1,0 1 0,1-1-1,0 1 1,-1-1-1,9-2 1,-10 4 5,0 0 1,1 1-1,-1-1 1,0 1 0,0 0-1,0 0 1,0 0-1,0 0 1,1 0 0,-1 0-1,0 0 1,0 1 0,0-1-1,0 1 1,0 0-1,0-1 1,0 1 0,0 0-1,0 0 1,0 0-1,0 0 1,0 1 0,-1-1-1,1 1 1,2 1-1,0 2 27,0 0-1,0 0 1,-1 0-1,1 1 1,-1-1-1,0 1 1,3 8-1,12 47 300,-9-28-81,-5-21-126,-2-10 101,-2-22 127,0 13-355,0-14 87,0-134 163,2 136-249,0-1 1,1 1-1,1 0 1,1 0-1,13-34 1,-16 48-2,1 0 0,-1 0 1,1 0-1,0 0 0,0 1 1,6-7-1,-8 10 1,0 0-1,0 0 0,0 0 1,0 1-1,0-1 1,0 0-1,0 1 1,0-1-1,0 1 1,1-1-1,-1 1 1,0-1-1,0 1 1,0 0-1,1 0 1,-1 0-1,0-1 1,0 1-1,1 0 1,-1 1-1,0-1 1,0 0-1,0 0 0,1 0 1,-1 1-1,0-1 1,0 1-1,0-1 1,0 1-1,1-1 1,-1 1-1,0 0 1,1 0-1,27 22 7,-24-18 5,0 0 1,0-1 0,1 0-1,-1 0 1,1 0 0,0-1-1,1 1 1,-1-2-1,1 1 1,10 2 0,-11-4-1,-1 0 0,1 0 0,0-1 0,-1 0 0,1 0 0,-1-1 0,1 1 0,0-1 0,-1-1 0,1 1 1,-1-1-1,0 0 0,1 0 0,-1 0 0,0-1 0,7-4 0,-4 1 3,-1-1-1,1 1 0,-1-1 1,0-1-1,-1 1 1,0-1-1,0 0 1,8-15-1,-7 7-7,0 1 1,-1-1-1,0 0 1,-2-1-1,0 1 1,-1-1-1,0 0 1,-1 0-1,-1 0 0,-1 0 1,-3-29-1,0 31 6,2 23 4,1 22 2,0-28-16,1 0 0,-1 0 0,1 1 1,-1-1-1,1 0 0,0 0 0,0 0 1,0 0-1,0 0 0,0 0 0,0-1 0,1 1 1,-1 0-1,0 0 0,1-1 0,-1 1 1,1-1-1,0 1 0,0-1 0,-1 0 1,1 0-1,0 0 0,0 0 0,0 0 0,0 0 1,0 0-1,1-1 0,-1 1 0,3 0 1,-1-1 0,0 0 1,-1 0-1,1 0 1,0-1-1,-1 1 1,1-1-1,0 0 1,-1 0-1,1 0 1,-1-1 0,1 1-1,-1-1 1,0 0-1,0 0 1,0 0-1,0 0 1,4-3-1,0-2-1,-1-1-1,1 1 1,-1-1-1,-1 0 1,1-1-1,-2 1 1,1-1-1,-1 0 1,0-1-1,-1 1 0,0 0 1,0-1-1,1-16 1,-1 2 2,-2 1 0,0-1 0,-2 0-1,-5-36 1,6 60-3,0-1-1,0 0 0,0 1 0,-1-1 1,1 1-1,0-1 0,0 0 0,0 1 0,0-1 1,0 0-1,0 1 0,0-1 0,0 1 1,0-1-1,0 0 0,1 1 0,-1-1 1,0 1-1,0-1 0,0 1 0,1-1 1,-1 0-1,0 1 0,1-1 0,-1 1 0,1-1 1,-1 1-1,0 0 0,1-1 0,-1 1 1,1-1-1,-1 1 0,1 0 0,-1-1 1,1 1-1,0 0 0,0-1 0,2 1 0,-1 0 0,1 0 1,-1 1-1,1-1 0,0 1 0,-1-1 0,4 2 0,9 2-15,-9-4 15,0 0-1,1 0 1,-1-1 0,0 0 0,1 0-1,-1 0 1,0-1 0,0 0 0,0 0-1,0 0 1,0-1 0,-1 0-1,1 0 1,-1-1 0,8-5 0,0-2-2,0 0 1,-1-1 0,0-1 0,16-21-1,-10 6 3,-2-1-1,0 0 0,-2-1 0,10-31 1,28-60 32,-47 104-33,-5 9 8,0 8-8,0 0 0,0 0 0,0 0 0,-1-1 0,1 1 1,0 0-1,0 0 0,0 0 0,0 0 0,0 0 0,-1 0 1,1 0-1,0 0 0,0 0 0,0 0 0,0 0 0,0 0 1,-1 0-1,1 0 0,0 0 0,0 0 0,0 0 0,0 0 1,0 0-1,-1 0 0,1 0 0,0 0 0,0 0 0,0 0 1,0 0-1,0 0 0,-1 0 0,1 0 0,0 0 1,0 0-1,0 0 0,0 1 0,0-1 0,0 0 0,-1 0 1,1 0-1,-1 2 3,-1-1 0,1 1 0,-1-1 0,1 1 1,0 0-1,0 0 0,0 0 0,0 0 0,0 0 0,0 0 0,0 0 1,1 0-1,-1 0 0,0 2 0,-4 33 16,5-31-19,0 0 1,0 0-1,1 0 0,-1 0 0,1 0 0,0 0 0,1 0 0,0 0 0,0 0 0,0 0 0,0-1 0,6 9 0,-6-11 0,-1-1 0,1 0-1,0 0 1,-1 0 0,1 0 0,0 0-1,0 0 1,1 0 0,-1-1 0,0 1-1,1-1 1,-1 0 0,0 1 0,1-1 0,0 0-1,-1-1 1,1 1 0,0 0 0,-1-1-1,1 1 1,0-1 0,-1 0 0,1 0-1,0 0 1,0 0 0,-1-1 0,1 1-1,0-1 1,0 1 0,2-2 0,3-2-1,0 1 1,0-1-1,-1-1 0,1 1 1,-1-1-1,0-1 1,-1 1-1,1-1 0,-1 0 1,0-1-1,0 0 0,-1 1 1,6-11-1,-2 2 4,-1 0 0,0 0 0,-1-1 0,0-1 0,6-28 0,-9 26 1,-1 0-1,-1 0 1,-1 1 0,-1-1-1,0 0 1,-1 0 0,-2 0-1,0 0 1,0 0 0,-9-22-1,-1 3 9,-3 0 0,0 1 0,-37-57 0,44 82-7,9 12-5,0 0 0,0 0 1,0 0-1,0 0 0,-1-1 1,1 1-1,0 0 0,0 0 0,0 0 1,-1 0-1,1 0 0,0 0 1,0 0-1,0 0 0,-1 0 0,1 0 1,0 0-1,0 0 0,0 0 1,-1 0-1,1 0 0,0 0 0,0 0 1,0 0-1,-1 0 0,1 0 1,0 0-1,0 0 0,0 0 0,-1 0 1,0 2 2,1-1 0,-1 0 0,0 1 0,0-1 0,1 0 0,-1 1 0,1-1 0,-1 1 0,1-1-1,0 1 1,-1 2 0,0 8 28,0 1 0,0 0 0,1-1 0,1 1 0,3 18-1,17 62 283,-17-78-233,1 0 0,0 0-1,1-1 1,12 21 0,-14-29-58,0 1 0,1-1 1,0 0-1,0 0 0,1 0 0,-1-1 0,1 1 0,0-1 0,0-1 1,12 7-1,-16-9-18,1-1 0,-1 0 0,1 0 1,-1 0-1,1 0 0,-1 0 0,1-1 1,-1 1-1,1-1 0,0 0 0,-1 1 1,1-1-1,0 0 0,-1-1 0,1 1 0,0 0 1,-1-1-1,1 1 0,0-1 0,-1 0 1,1 0-1,-1 0 0,0 0 0,1-1 1,3-2-1,1-2 10,0-1 0,-1 0-1,1 0 1,-2-1 0,10-14 0,7-9 57,-18 26-29,1 0 0,-1 0 1,1 0-1,0 1 0,0 0 1,1 0-1,-1 0 0,1 1 1,0 0-1,0 0 0,9-3 1,-8 4-14,1 1 0,0-1-1,-1 1 1,1 0 0,0 1 0,0 0 0,0 0 0,0 1 0,10 2 0,9 1-297,-11-2-1169,23 7-1,-23-1 282</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09.220"/>
    </inkml:context>
    <inkml:brush xml:id="br0">
      <inkml:brushProperty name="width" value="0.05" units="cm"/>
      <inkml:brushProperty name="height" value="0.05" units="cm"/>
      <inkml:brushProperty name="color" value="#FF0066"/>
    </inkml:brush>
  </inkml:definitions>
  <inkml:trace contextRef="#ctx0" brushRef="#br0">3 1502 15027,'0'0'183,"0"1"0,-1-1 0,1 1 0,0-1 1,0 1-1,-1-1 0,1 1 0,0-1 0,0 1 0,0-1 0,0 1 0,0 0 0,0-1 0,0 1 0,0-1 0,0 1 0,0-1 0,0 1 0,0 0 0,0-1 0,1 1 0,-1 0 1,7 14 1170,-4-9-797,12 34 1477,18 80 1,-29-106-1877,-3-7-79,1-1-1,0 0 1,5 9 0,-7-14-71,0 0 0,0 0 0,1-1 0,-1 1 1,0 0-1,1-1 0,-1 1 0,1 0 0,-1-1 0,1 1 1,-1-1-1,1 1 0,-1 0 0,1-1 0,0 1 0,-1-1 1,1 0-1,0 1 0,-1-1 0,1 1 0,0-1 0,-1 0 1,1 0-1,0 1 0,0-1 0,0 0 0,-1 0 0,1 0 1,0 0-1,0 0 0,-1 0 0,1 0 0,0 0 1,0 0-1,0-1 0,-1 1 0,1 0 0,0 0 0,1-1 1,-1 0-3,1-1 1,0 1-1,-1-1 1,0 1 0,1-1-1,-1 1 1,0-1 0,0 0-1,1 0 1,-1 1 0,-1-1-1,1 0 1,1-4-1,6-29 35,-6 25-33,6-35-2,25-103 23,-28 132-24,0 0 0,2 1 0,0-1 0,0 1 0,1 1-1,20-26 1,-24 34-2,1 1-1,-1 0 1,2 0-1,-1 1 1,0 0 0,1-1-1,0 2 1,7-5-1,-11 7 4,1 0-1,-1 0 0,1 0 1,-1 0-1,1 1 0,-1-1 1,1 1-1,0 0 1,-1-1-1,1 1 0,-1 0 1,1 1-1,0-1 0,-1 0 1,1 1-1,-1 0 1,1-1-1,-1 1 0,1 0 1,-1 0-1,1 0 1,-1 1-1,0-1 0,4 3 1,-1 1 24,0 0 0,0 1 0,-1-1 0,1 1 0,-1 0 0,0 0 0,-1 0 0,0 1-1,0-1 1,0 1 0,2 11 0,1 2 211,-2 1-1,3 33 0,-9-75-67,-1-13-30,1-64 0,3 88-143,0-1-1,0 1 0,1 0 0,0-1 1,1 1-1,0 0 0,1 0 1,0 1-1,0-1 0,1 1 0,7-10 1,-10 16 0,1 0 0,0-1 0,0 1 0,0 1 0,0-1 0,1 0 0,-1 1 0,1 0 0,0-1 0,-1 1 0,1 1 0,7-3 0,-8 3-1,0 0 0,1 0 0,-1 1 0,0 0 0,0-1 0,0 1 0,0 0 0,1 1 0,-1-1 0,0 0-1,0 1 1,0 0 0,0 0 0,0 0 0,0 0 0,0 0 0,3 2 0,2 2 0,0 0 0,1-1 1,-1 0-1,1-1 0,0 0 0,0 0 0,0-1 1,1 0-1,17 1 0,-20-3 1,1 0 0,-1-1 1,1 0-1,-1 0 0,1 0 0,-1-1 0,0-1 1,0 1-1,0-1 0,0 0 0,0-1 0,11-8 1,-3 1 0,-2 0 0,0-2 0,0 1 1,-1-2-1,-1 1 0,0-2 1,-1 0-1,0 0 0,-1 0 0,7-19 1,0-6 10,-1-1 1,19-85 0,-31 112-3,1 1 3,-2 0 0,1 0 1,-2 0-1,0 0 0,0-15 0,-8 54-2,-1 24-3,-3 80 1,11-117-11,1 0 0,3 18 1,-3-27 0,-1-1 1,1 1-1,0 0 1,1-1 0,-1 1-1,1 0 1,-1-1-1,1 0 1,0 1 0,0-1-1,1 0 1,3 4-1,-6-6 1,0-1 0,0 0 0,0 0 0,1 0 0,-1 0-1,0 0 1,0 0 0,0 1 0,0-1 0,1 0 0,-1 0 0,0 0 0,0 0-1,0 0 1,1 0 0,-1 0 0,0 0 0,0 0 0,0 0 0,0 0-1,1 0 1,-1 0 0,0 0 0,0 0 0,0 0 0,1 0 0,-1 0-1,0 0 1,0 0 0,0 0 0,1 0 0,-1 0 0,0 0 0,0-1-1,0 1 1,0 0 0,1 0 0,-1 0 0,0 0 0,0 0 0,0-1 0,0 1-1,0 0 1,0 0 0,1 0 0,-1 0 0,0-1 0,0 1 0,0 0-1,0 0 1,0 0 0,0-1 0,0 1 0,3-14-35,-3 12 25,2-27-267,-2-38-1,-1 46 95,0 0-1,2 0 1,1 1-1,6-32 1,-8 51 178,0-1 0,1 1-1,-1 0 1,0-1 0,1 1 0,0 0-1,-1-1 1,1 1 0,0 0 0,0 0-1,0 0 1,0 0 0,0-1 0,0 1-1,0 0 1,0 1 0,2-3 0,-1 3 4,0-1 1,0 0 0,0 1-1,0-1 1,0 1 0,0 0-1,0 0 1,0-1 0,0 1-1,0 1 1,0-1 0,2 0-1,9 2-2,-1 0 0,1-1 0,17-2 0,-25 1 2,1-1 0,-1-1 0,1 1 0,-1-1 0,1 0 0,-1 0 0,0 0 0,0-1 0,9-5 0,6-8-25,0-1 0,-2-1 0,0 0 0,21-29 0,-29 35 20,6-8-5,-1-1 0,-1-1 0,-1 0 0,13-31 0,-8 8 216,17-60 1,-31 89-91,0 0 1,1-24-1,-5 28-63,-4 15-35,-5 19-8,-1 13 12,-10 68 0,18-82-16,0 0 0,1 0 0,2 0 0,4 37-1,-3-51-3,-1 0-1,1 0 0,1 0 0,-1-1 0,1 1 0,0-1 0,1 1 0,7 11 0,-10-17 0,1 1-1,-1-1 1,0 1-1,0-1 1,1 0 0,-1 1-1,1-1 1,-1 0-1,1 0 1,-1 0 0,1 0-1,0-1 1,0 1-1,-1 0 1,1-1 0,0 1-1,0-1 1,0 1-1,0-1 1,-1 0 0,1 0-1,0 0 1,0 0-1,0 0 1,0 0 0,0-1-1,0 1 1,-1 0-1,1-1 1,0 0 0,0 1-1,0-1 1,-1 0-1,1 0 1,-1 0 0,1 0-1,2-2 1,3-3 1,0-1 1,-1 1-1,0-1 1,0 0-1,-1 0 1,1-1-1,-2 0 1,1 0-1,-1 0 1,0-1-1,-1 1 1,3-11-1,2-8 7,-2-2 1,5-43-1,-7 39 63,-2 1 1,-1-1 0,-6-51-1,3 69-35,0 1-1,-1-1 0,-1 1 1,0 0-1,-1 0 0,-1 0 0,0 1 1,-1 0-1,0 0 0,-12-15 1,17 24-29,-1 1 0,0 0 0,0 0 1,0 0-1,-4-3 0,6 5-5,1 1 0,-1 0 1,1-1-1,0 1 0,-1 0 0,1 0 0,-1 0 1,1 0-1,-1-1 0,1 1 0,-1 0 0,1 0 1,-1 0-1,1 0 0,-1 0 0,1 0 0,-1 0 1,1 0-1,0 0 0,-2 1 0,2-1 2,-1 1-1,0-1 1,1 1-1,-1-1 1,1 1-1,0-1 1,-1 1-1,1-1 1,-1 1-1,1 0 1,0-1-1,-1 1 1,1 0-1,0-1 1,0 1-1,0 0 1,-1-1-1,1 2 1,-1 7 17,1-1 1,0 0 0,0 1-1,1-1 1,0 0 0,0 0-1,4 13 1,-4-17-15,5 18-92,1 1 0,1-2 1,0 1-1,2-1 1,1 0-1,0-1 0,1-1 1,2 0-1,0 0 0,0-1 1,2-1-1,31 27 0,-41-40-79,-1 0 0,0 0 0,1-1-1,0 0 1,12 4 0,-7-4-117,0-1 1,14 2-1</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0.412"/>
    </inkml:context>
    <inkml:brush xml:id="br0">
      <inkml:brushProperty name="width" value="0.05" units="cm"/>
      <inkml:brushProperty name="height" value="0.05" units="cm"/>
      <inkml:brushProperty name="color" value="#FF0066"/>
    </inkml:brush>
  </inkml:definitions>
  <inkml:trace contextRef="#ctx0" brushRef="#br0">51 681 10258,'-5'6'603,"0"0"-1,0 1 1,1-1 0,0 1-1,1 0 1,-1 0-1,1 1 1,1-1-1,0 1 1,-3 10 0,2 6 941,-2 48 0,5-69-1375,-1 9 184,1-1 0,1 0-1,0 0 1,0 0 0,1 0-1,4 13 1,-5-22-308,0 1 0,0-1 0,0 1 0,0-1 1,0 0-1,0 1 0,1-1 0,-1 0 0,1 0 0,0 0 0,-1 0 1,1 0-1,0-1 0,0 1 0,0 0 0,0-1 0,0 0 0,1 1 1,-1-1-1,0 0 0,1 0 0,-1 0 0,1 0 0,-1-1 1,1 1-1,-1-1 0,1 1 0,-1-1 0,1 0 0,0 0 0,-1 0 1,1 0-1,2-1 0,6-1-55,-1-1 1,0 0 0,1-1-1,-1 1 1,0-2 0,-1 0-1,1 0 1,-1-1 0,0 0-1,0 0 1,-1-1 0,0 0-1,13-14 1,-5 2-353,-1 0 0,-1-2-1,0 1 1,20-45 0,-18 29-601,-1-1 0,14-49 0,-25 68 645,0-1 0,-1 1 0,-1 0-1,0-1 1,-2 0 0,0 1 0,-4-22 0,-4-8 549,-4 0 0,-1 1 0,-2 0 0,-41-84-1,38 101 2729,18 30-2927,0 0 0,0 0 1,0 0-1,0 0 0,0 0 0,0 1 0,0-1 0,0 0 0,0 0 0,0 0 0,0 0 1,0 0-1,0 0 0,0 0 0,0 0 0,0 0 0,0 0 0,0 0 0,0 0 0,0 0 1,-1 1-1,1-1 0,0 0 0,0 0 0,0 0 0,0 0 0,0 0 0,0 0 0,0 0 1,0 0-1,0 0 0,0 0 0,0 0 0,-1 0 0,1 0 0,0 0 0,0 0 0,0 0 1,0 0-1,0 0 0,0 0 0,0 0 0,0 0 0,0 0 0,0 0 0,0 0 0,-1 0 1,1 0-1,0 0 0,0 0 0,0-1 0,0 1 0,0 0 0,0 0 0,0 0 0,0 0 1,0 0-1,0 0 0,0 0 0,0 0 0,0 0 0,0 0 0,0 0 0,0 0 0,4 18 818,30 103 1767,4 13-1162,-27-101-1209,2-1 1,17 33-1,-25-57-217,37 63 137,-38-65-165,1 0 1,0 0-1,0-1 0,0 1 1,1-1-1,0 0 1,0-1-1,10 7 1,-14-10-3,-1 0 0,0 0 1,1-1-1,-1 1 0,1-1 0,-1 1 0,1-1 1,-1 0-1,1 1 0,-1-1 0,1 0 1,0 0-1,-1 0 0,1 0 0,-1 0 0,1-1 1,-1 1-1,1 0 0,-1-1 0,1 1 1,-1-1-1,1 1 0,-1-1 0,0 0 1,1 0-1,-1 1 0,0-1 0,0 0 0,1 0 1,-1 0-1,0-1 0,1 0 0,2-4 3,0 0-1,0-1 0,0 1 1,-1-1-1,4-11 0,24-83-312,-1 4-436,-28 91 669,0 0 0,1 1 1,0 0-1,0-1 1,0 1-1,0 0 1,7-6-1,-9 10 62,-1 0-1,1 1 0,0-1 1,0 0-1,0 1 0,0-1 1,0 1-1,-1-1 1,1 1-1,0-1 0,0 1 1,0 0-1,0 0 0,0-1 1,0 1-1,0 0 1,1 0-1,-1 0 0,1 0 1,0 1 2,-1-1 1,1 1-1,-1-1 0,0 1 1,1 0-1,-1 0 1,0 0-1,0 0 0,1 0 1,-1 0-1,0 0 1,0 0-1,0 0 0,0 1 1,-1-1-1,1 0 1,1 3-1,11 28-76,4 8 50,-15-37 48,-1-1 1,0 1 0,1-1-1,0 0 1,-1 0 0,1 0 0,0 0-1,0 0 1,0 0 0,1-1-1,-1 1 1,4 2 0,-4-4 3,-1 1 0,0-1-1,1 1 1,-1-1 0,1 0 0,-1 1 0,1-1 0,-1 0 0,1 0 0,-1 0 0,1 0 0,-1 0 0,0-1 0,1 1 0,-1 0 0,1-1 0,-1 1 0,2-1-1,0-1 9,0 1 0,-1-1 0,1 0 0,-1 0 0,1 0-1,-1 0 1,0 0 0,3-4 0,2-3 27,-1-1-1,1 0 1,7-17 0,-1-8-9,0 0-1,10-51 1,7-20-26,-29 104-10,0-1-1,0 0 0,0 1 1,0-1-1,1 1 1,-1-1-1,4-3 0,-5 6 0,0 0-1,0 0 0,0 0 0,0-1 0,1 1 0,-1 0 1,0 0-1,0 0 0,0 0 0,1 0 0,-1 0 0,0 0 1,0 0-1,0 0 0,1 0 0,-1 0 0,0-1 0,0 1 0,0 0 1,1 0-1,-1 0 0,0 1 0,0-1 0,1 0 0,-1 0 1,0 0-1,0 0 0,0 0 0,1 0 0,-1 0 0,0 0 0,0 0 1,7 12 1,-2 3 6,-4-9 8,1 0-1,0-1 0,0 0 1,0 1-1,1-1 1,4 8-1,-5-11-10,-1-1 0,1 0 0,-1 1 0,1-1 0,-1 0 0,1 0 1,-1 0-1,1 0 0,0 0 0,0 0 0,0-1 0,-1 1 0,1 0 0,0-1 0,0 0 0,0 1 0,0-1 0,0 0 0,0 0 0,0 0 0,0 0 0,0 0 0,0-1 1,3 0-1,1 0 30,0-1 0,0 0 1,-1 0-1,1-1 0,-1 0 1,1 0-1,-1 0 1,0-1-1,0 1 0,0-1 1,0 0-1,-1-1 0,0 1 1,0-1-1,0 0 1,0 0-1,-1 0 0,1 0 1,-2-1-1,5-8 0,-7 13-23,1-1 0,-1 1 0,0 0 0,1-1 0,-1 1 0,0-1 0,0 1-1,0 0 1,0-1 0,0 1 0,-1-1 0,1 1 0,0 0 0,-1-1 0,1 1-1,-1 0 1,1 0 0,-1-1 0,1 1 0,-2-2 0,0 2-4,1-1 0,-1 1 0,1 0 0,-1 0 1,1-1-1,-1 1 0,0 0 0,0 1 0,0-1 0,0 0 1,1 0-1,-4 0 0,-6-1-10,1 1 0,-1 0 1,1 1-1,-15 0 0,22 0-2,-42 4-298,20-1-463,-28-2-1,47-1 238,0 0 0,0-1 0,-1 0 0,1 0 0,0-1 1,0 1-1,0-1 0,0-1 0,-8-4 0,4-2-242,6 1 66</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0.792"/>
    </inkml:context>
    <inkml:brush xml:id="br0">
      <inkml:brushProperty name="width" value="0.05" units="cm"/>
      <inkml:brushProperty name="height" value="0.05" units="cm"/>
      <inkml:brushProperty name="color" value="#FF0066"/>
    </inkml:brush>
  </inkml:definitions>
  <inkml:trace contextRef="#ctx0" brushRef="#br0">1 2 16115,'11'-2'1961,"9"10"1368,6 21-857,-1 12-175,4 15-457,-6 4-312,1 5-527,0-2-305,-4-3-424,3-6-96,-3-9-384,-2-4-408,-4-11-1513,0-2-1288,7 6 1793</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1.981"/>
    </inkml:context>
    <inkml:brush xml:id="br0">
      <inkml:brushProperty name="width" value="0.05" units="cm"/>
      <inkml:brushProperty name="height" value="0.05" units="cm"/>
      <inkml:brushProperty name="color" value="#FF0066"/>
    </inkml:brush>
  </inkml:definitions>
  <inkml:trace contextRef="#ctx0" brushRef="#br0">29 324 5177,'-3'3'911,"0"1"1,0 0-1,1 0 0,-1 0 0,1 0 1,0 1-1,0-1 0,0 1 1,1-1-1,-1 1 0,1-1 0,-1 11 1,2-15-831,0 0 1,0 0 0,0 0 0,0 1-1,0-1 1,0 0 0,0 0 0,0 0-1,0 1 1,0-1 0,0 0 0,0 0-1,0 1 1,0-1 0,0 0 0,0 0-1,0 0 1,0 1 0,0-1 0,0 0-1,0 0 1,0 0 0,0 1 0,0-1-1,1 0 1,-1 0 0,0 0 0,0 0-1,0 1 1,0-1 0,0 0 0,1 0-1,-1 0 1,0 0 0,0 0 0,0 1-1,1-1 1,7-5 1467,8-13-295,74-109 1943,-75 103-2996,-2-1 1,0 0 0,14-41-1,-25 59-189,0 0 0,0-1 0,-1 1 0,0-1 0,0 1 0,-1-16 0,-1 21-11,1 0 1,0 0-1,-1 0 1,1 0-1,-1 0 1,0 0-1,1 0 1,-1 0-1,0 0 0,0 0 1,0 0-1,-3-2 1,3 3-1,0 0 0,0 0 1,-1 0-1,1 0 0,0 0 0,-1 0 1,1 1-1,-1-1 0,1 1 1,-1-1-1,1 1 0,-1-1 0,1 1 1,-1 0-1,1 0 0,-1 0 1,1 0-1,-1 0 0,-2 0 0,0 1 6,0 0-1,0-1 1,0 1-1,0 1 0,1-1 1,-1 1-1,0-1 0,1 1 1,-1 0-1,1 0 1,0 0-1,-1 1 0,1-1 1,0 1-1,0 0 0,1 0 1,-1 0-1,1 0 0,-1 0 1,1 1-1,0-1 1,0 1-1,1-1 0,-3 8 1,2-5 4,0 0 0,1 1 0,0-1 0,0 0 0,0 1 1,1-1-1,0 0 0,0 1 0,1-1 0,0 1 0,0-1 0,0 0 0,1 0 1,0 0-1,3 7 0,-1-3-56,1-1 0,0 0 0,1-1 0,0 0 0,1 1 0,-1-2 0,1 1 1,13 10-1,-14-13-184,1-1 1,-1 0 0,1 0-1,0 0 1,0-1 0,0 0-1,1 0 1,-1-1 0,1 0-1,-1 0 1,1-1-1,12 1 1,49-6-979,-64 4 1134</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2.734"/>
    </inkml:context>
    <inkml:brush xml:id="br0">
      <inkml:brushProperty name="width" value="0.05" units="cm"/>
      <inkml:brushProperty name="height" value="0.05" units="cm"/>
      <inkml:brushProperty name="color" value="#FF0066"/>
    </inkml:brush>
  </inkml:definitions>
  <inkml:trace contextRef="#ctx0" brushRef="#br0">12 497 10738,'-1'2'423,"-1"1"-1,1 0 0,-1 0 0,1 0 0,0 0 1,0 0-1,1 0 0,-1 0 0,0 0 0,1 0 1,0 0-1,0 0 0,0 0 0,0 0 0,0 0 1,1 0-1,-1 1 0,1-1 0,0 0 1,0 0-1,0-1 0,0 1 0,1 0 0,-1 0 1,1 0-1,1 2 0,-2-4-298,0 0 0,-1 1 0,1-1 1,0 0-1,-1 0 0,1 0 0,0 0 0,0 0 0,0 0 0,0 0 0,0 0 1,0 0-1,0-1 0,0 1 0,1 0 0,-1-1 0,0 1 0,0-1 0,1 1 0,-1-1 1,0 1-1,1-1 0,1 0 0,-1 0-80,0-1 0,-1 1 0,1-1 0,0 0 0,0 0 0,-1 0 0,1 0 0,0 0 0,-1 0 0,1 0 0,-1 0 0,0-1 0,1 1 0,-1 0 0,0-1 0,2-2 1,8-11-31,0-1 1,0-1 0,-2 1 0,0-2 0,8-21 0,-7 12-10,21-40 0,-27 59 0,0 1 1,1-1-1,0 1 1,0 1 0,1-1-1,0 1 1,0-1-1,0 2 1,13-10-1,-16 13 43,-1 1-1,1-1 1,0 1-1,0-1 1,-1 1-1,1 0 1,0 0-1,0 0 1,0 1-1,0-1 1,0 1-1,0 0 1,1 0-1,-1 0 1,0 0-1,0 0 1,0 0-1,0 1 1,0 0-1,0-1 1,0 1-1,0 0 1,0 1-1,-1-1 1,1 0-1,0 1 1,-1 0-1,1-1 1,-1 1-1,1 0 1,-1 0-1,0 1 1,4 3-1,-3 0 10,0-3-35,-1 0 0,0 0-1,1 0 1,-1 0-1,4 3 1,-5-6-20,0 1 0,-1-1 0,1 1 0,-1-1 0,1 0 0,0 1 0,-1-1 0,1 0 0,0 1 0,0-1 0,-1 0 0,1 0 0,0 0 0,0 0 1,-1 0-1,1 0 0,0 0 0,0 0 0,-1 0 0,1 0 0,0 0 0,0 0 0,-1 0 0,1-1 0,0 1 0,-1 0 0,1-1 0,0 1 0,-1 0 0,1-1 0,0 1 0,-1-1 0,1 0 0,4-5 5,0 0-1,0 0 1,-1 0-1,0-1 0,0 0 1,-1 0-1,0 0 1,5-14-1,3-7-6,-10 24-1,48-100-1,-40 88 6,0 0 1,1 1-1,1 0 1,14-16 0,-21 27 18,0 1-1,0 0 1,0 0 0,5-4 0,-8 6-162,0 1 0,0-1 0,0 1 0,0-1 0,0 1 0,0-1 0,0 1 0,0 0 0,0-1 0,0 1-1,0 0 1,0 0 0,0 0 0,0 0 0,0 0 0,0 0 0,0 0 0,0 0 0,0 0 0,0 0 0,0 1 0,0-1 0,0 0 0,0 1 0,2 0 0,0 3-2191,-1 3 860</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3.140"/>
    </inkml:context>
    <inkml:brush xml:id="br0">
      <inkml:brushProperty name="width" value="0.05" units="cm"/>
      <inkml:brushProperty name="height" value="0.05" units="cm"/>
      <inkml:brushProperty name="color" value="#FF0066"/>
    </inkml:brush>
  </inkml:definitions>
  <inkml:trace contextRef="#ctx0" brushRef="#br0">1 19 13371,'9'-11'-24,"7"3"-96</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3.510"/>
    </inkml:context>
    <inkml:brush xml:id="br0">
      <inkml:brushProperty name="width" value="0.05" units="cm"/>
      <inkml:brushProperty name="height" value="0.05" units="cm"/>
      <inkml:brushProperty name="color" value="#FF0066"/>
    </inkml:brush>
  </inkml:definitions>
  <inkml:trace contextRef="#ctx0" brushRef="#br0">9 1 13955,'-1'0'139,"1"0"1,-1 0-1,1 0 0,-1 0 1,1 1-1,0-1 0,-1 0 1,1 0-1,0 0 0,-1 1 1,1-1-1,0 0 0,-1 1 1,1-1-1,0 0 0,-1 1 1,1-1-1,0 0 0,0 1 1,-1-1-1,1 0 0,0 1 1,0-1-1,0 1 0,0-1 1,0 1-1,-1-1 0,1 0 1,0 1-1,0-1 0,0 1 1,0-1-1,0 1 0,1 0 1,4 16 2037,-5-15-2013,18 40 1782,1 0 0,33 52 0,-35-67-1832,2-1 0,1 0 0,1-2 1,27 26-1,-39-42-284,23 24-290,-30-30 6,0 1 0,0-1 0,0 1 0,0 0 0,-1-1 0,2 5 0,-3-6 132,-1-1 0,0 0 0,0 0 0,0 0 0,1 1-1,-1-1 1,0 0 0,0 0 0,1 0 0,-1 0 0,0 0 0,0-1-1,0 1 1,1 0 0,-2-1 0,-20-7-1214</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33.916"/>
    </inkml:context>
    <inkml:brush xml:id="br0">
      <inkml:brushProperty name="width" value="0.05" units="cm"/>
      <inkml:brushProperty name="height" value="0.05" units="cm"/>
      <inkml:brushProperty name="color" value="#FF0066"/>
    </inkml:brush>
  </inkml:definitions>
  <inkml:trace contextRef="#ctx0" brushRef="#br0">0 123 9114,'4'-6'1029,"0"-1"-1,1 1 1,-1 0-1,1 0 1,0 0 0,9-7-1,-2 2 2842,1 4-1492,24-5-1539,49-8-1,-26 7-340,-46 10-444,0 0 1,0 1-1,0 1 0,0 0 0,0 1 0,1 1 1,-1 0-1,0 0 0,0 2 0,24 7 0,-36-10-53,8 4 7,1-2-1,-1 1 1,1-1 0,16 1-1,-27-3-6,0 0 0,0 0 0,0 0 0,0 0 0,0 0 0,0 0 0,0-1 0,0 1 0,0 0 0,0 0 0,0 0 0,0 0 0,0 0 0,0 0 0,0 0 0,0 0 0,0 0 0,0 0 0,0 0 0,0 0 0,0 0 0,0-1 0,0 1 0,0 0 0,0 0 0,0 0 0,0 0 0,0 0 0,0 0 0,0 0 0,0 0 0,0 0 0,0 0 0,0 0 0,0 0 0,0 0 0,0 0 0,0 0 0,0-1 0,0 1 0,0 0 0,0 0 0,0 0 0,1 0 0,-1 0 0,0 0 0,0 0 0,0 0 0,-8-3 43,-9 2 40,1 0 1,-1 2-1,-17 1 0,-19 1-6,52-3-78,-139 4 2,118-1 0,0 0 0,1 1 0,-1 1 0,-26 10 0,37-12 280,-22 5 1,28-7-84,5-1-193,0 0-1,-1 0 1,1 0-1,0 0 1,-1 1-1,1-1 1,0 0-1,0 0 1,-1 0-1,1 0 0,0 1 1,0-1-1,-1 0 1,1 0-1,0 1 1,0-1-1,0 0 1,-1 0-1,1 1 1,0-1-1,0 0 1,0 1-1,0-1 1,0 0-1,-1 0 0,1 1 1,0-1-1,0 0 1,0 1-1,0-1 1,0 0-1,0 1 1,0-1-1,0 0 1,0 1-1,0-1 1,1 0-1,-1 1 1,0-1-1,0 0 0,0 1 1,6 11 39,-4-10-21,0 1 1,0-1-1,1 1 1,-1-1-1,1 0 0,0 0 1,-1 0-1,1 0 0,0-1 1,0 1-1,0-1 1,0 1-1,0-1 0,1 0 1,5 1-1,5 0 111,-1 0-1,21 0 1,17-4 664,65-9 1,-109 10-683,-5 1-77,-1-1-1,1 1 1,0 0 0,-1 0 0,1 0-1,0 0 1,-1 1 0,1-1 0,0 0-1,1 1 1,-3-1-34,0 0 1,1 0-1,-1 1 0,0-1 0,0 0 1,0 0-1,0 0 0,1 0 0,-1 0 0,0 0 1,0 1-1,0-1 0,0 0 0,0 0 1,0 0-1,0 0 0,1 1 0,-1-1 0,0 0 1,0 0-1,0 0 0,0 1 0,0-1 1,0 0-1,0 0 0,0 0 0,0 1 0,0-1 1,0 0-1,-7 10 53,3-7-63,0 1 0,-1-1 0,0 0 0,1 0-1,-1 0 1,-1 0 0,1-1 0,-7 2 0,-2 0-757,0 0 0,-16 1-1,9-4-219</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4.010"/>
    </inkml:context>
    <inkml:brush xml:id="br0">
      <inkml:brushProperty name="width" value="0.05" units="cm"/>
      <inkml:brushProperty name="height" value="0.05" units="cm"/>
      <inkml:brushProperty name="color" value="#FF0066"/>
    </inkml:brush>
  </inkml:definitions>
  <inkml:trace contextRef="#ctx0" brushRef="#br0">0 815 11795,'1'1'95,"-1"-1"1,0 1-1,1-1 1,-1 1-1,1-1 1,-1 1 0,0-1-1,1 0 1,-1 1-1,1-1 1,-1 0-1,1 0 1,-1 1-1,1-1 1,-1 0 0,1 0-1,-1 0 1,1 1-1,-1-1 1,1 0-1,-1 0 1,1 0 0,0 0-1,-1 0 1,1 0-1,-1 0 1,1 0-1,-1 0 1,1-1 0,-1 1-1,2 0 1,18-10 1676,-4-1-882,-1-2 1,0 1-1,0-2 1,23-29-1,44-68 665,-77 103-1482,17-24 112,-2-1 1,23-47-1,-36 62-171,0 0 1,-1 0-1,-1 0 1,-1-1-1,0 1 1,1-34-1,-5 26-1,0-1 0,-2 1 0,-2 0 0,0 0 0,-1 0 0,-2 1 0,-13-36 0,13 42 7,6 19-16,1 0-1,0 0 1,0 0-1,0 0 0,0 0 1,0-1-1,0 1 1,0 0-1,0 0 0,0 0 1,-1 0-1,1 0 1,0 0-1,0-1 0,0 1 1,0 0-1,0 0 1,0 0-1,0 0 0,0 0 1,0-1-1,0 1 1,0 0-1,0 0 0,0 0 1,0 0-1,0 0 1,0-1-1,1 1 0,-1 0 1,0 0-1,0 0 1,0 0-1,0 0 1,0 0-1,0-1 0,0 1 1,0 0-1,0 0 1,0 0-1,1 0 0,-1 0 1,0 0-1,5 2 113,4 5 37,-1 0 0,0 1 0,0 0 0,13 18 0,23 44 493,20 69 305,-44-92-751,29 52 1,-48-97-197,18 26 28,-19-27-31,1 0 0,0 1 0,0-1 0,0 0 0,0-1 0,0 1 0,0 0 0,0 0 0,0 0 1,0 0-1,1-1 0,-1 1 0,0-1 0,1 1 0,-1-1 0,0 1 0,1-1 0,-1 0 0,2 1 0,-2-2 0,-1 1-1,1 0 1,0-1-1,0 1 1,0 0-1,0-1 1,-1 1-1,1-1 1,0 1 0,0-1-1,-1 0 1,1 1-1,0-1 1,-1 0-1,1 1 1,-1-1-1,1 0 1,-1 0-1,1 1 1,-1-1-1,0 0 1,1 0-1,-1-1 1,7-25-13,-7 24 3,6-31-81,9-49-382,-11 69 342,0 1-1,0-1 0,13-23 0,-16 33 124,1 1 0,0-1 0,1 1 0,-1 0 0,1 0 0,-1 0 1,1 0-1,0 0 0,0 1 0,0-1 0,0 1 0,0 0 0,1 0 0,-1 0 1,1 0-1,0 1 0,-1-1 0,1 1 0,0 0 0,0 0 0,0 1 0,0-1 0,-1 1 1,7-1-1,10 1-8,-11 0 25,1 0-1,0 0 1,11-3-1,-18 2 3,0 0 0,0 0 0,0 0 0,0 0 0,0-1-1,0 1 1,0-1 0,-1 0 0,1 1 0,-1-1 0,1 0 0,-1-1-1,0 1 1,3-3 0,0-2 35,-1 0-1,1 0 1,-1-1-1,0 0 1,-1 0 0,4-13-1,-5 16-24,-1-1 1,0 0-1,0 1 0,0-1 0,-1 0 1,1 1-1,-2-1 0,1 0 0,0 0 1,-3-9-1,2 14-16,1 0 0,0-1 0,-1 1 0,1 0 0,-1 0 0,1 0 0,-1 0 0,0 0 0,0 0 0,1 0 0,-1 0 0,0 0 0,0 0 0,0 0 0,0 1 0,0-1 0,0 0 0,0 1 0,0-1 0,0 0 0,0 1 0,0-1 1,-1 1-1,1 0 0,0-1 0,0 1 0,0 0 0,-1 0 0,1 0 0,0 0 0,0 0 0,-1 0 0,1 0 0,0 0 0,0 1 0,-1-1 0,1 0 0,-2 1 0,-1 1 8,1-1 1,-1 1-1,0 0 0,1 0 0,-1 0 1,1 0-1,-1 0 0,1 1 0,0 0 1,-4 4-1,5-4-9,0-1 1,0 1-1,0 0 1,0 0-1,1 0 1,-1 0-1,1 0 0,0 0 1,0 1-1,0-1 1,0 0-1,0 1 1,1-1-1,0 0 1,-1 1-1,1-1 0,1 1 1,-1-1-1,0 0 1,1 1-1,0-1 1,0 0-1,1 4 0,0-3-83,-1-1 0,2 1 0,-1 0 0,0-1 0,1 0 0,-1 1 0,1-1 0,0 0-1,0 0 1,1-1 0,-1 1 0,0-1 0,1 1 0,0-1 0,-1 0 0,1-1 0,0 1-1,7 2 1,-1-2-598,1 0 0,0-1 0,-1 0 0,1-1 0,0 0 0,16-2-1,29-7-1095</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4.711"/>
    </inkml:context>
    <inkml:brush xml:id="br0">
      <inkml:brushProperty name="width" value="0.05" units="cm"/>
      <inkml:brushProperty name="height" value="0.05" units="cm"/>
      <inkml:brushProperty name="color" value="#FF0066"/>
    </inkml:brush>
  </inkml:definitions>
  <inkml:trace contextRef="#ctx0" brushRef="#br0">113 764 10986,'5'-2'603,"1"0"-1,-1 1 1,1-2-1,-1 1 1,0-1-1,0 0 1,-1 0-1,1 0 1,0-1-1,7-7 1,-6 4-136,0 0-1,0-1 1,-1 1 0,0-1-1,-1 0 1,5-10 0,0-9 155,0 0 1,-1 0-1,5-39 0,-9 38-307,0 0-1,-2 0 1,-1-1-1,-4-47 1,0 57-233,-1-1 0,0 1 0,-1 0 1,-1 0-1,-1 0 0,0 1 0,-17-29 0,12 28-70,-1 0-1,-18-21 0,23 31-9,-1 0-1,0 0 1,0 1-1,0 1 0,-18-12 1,25 18-3,0 0-1,0 0 1,0 0 0,0 0 0,0 0-1,0 1 1,0-1 0,0 1 0,0-1-1,0 1 1,-1 0 0,1 0 0,0 0-1,0 0 1,0 0 0,-4 1 0,4-1 0,0 1 0,1 0 0,-1 0 0,1 0 0,-1 0 0,1 0 0,0 0 0,-1 0 0,1 0 0,0 1 0,0-1 0,-1 0 0,1 1 0,0-1 0,1 1 0,-2 2 0,-1 3 3,0 0 1,1 1-1,0-1 0,1 1 1,0-1-1,0 1 1,0 14-1,2 3 89,2 0 0,0 0 1,2-1-1,0 1 0,2-1 0,1 0 0,1-1 1,1 0-1,0 0 0,21 31 0,-24-44-60,0 0 0,0-1 1,1 0-1,0 0 0,1-1 0,0 0 1,0 0-1,19 11 0,-23-16-25,0-1 0,0 1 0,0-1 0,1 0 0,-1 0 0,1-1 0,-1 0 0,1 0 0,0 0 1,-1-1-1,1 1 0,0-1 0,-1-1 0,1 1 0,0-1 0,-1 0 0,1 0 0,-1-1 0,1 0 0,6-3 0,-4 1-3,-1 0-1,-1 0 1,1-1 0,0 0-1,-1-1 1,0 0 0,-1 1-1,1-2 1,-1 1 0,0-1-1,0 0 1,-1 0-1,0 0 1,-1 0 0,1-1-1,4-15 1,-2 3 3,-1-1 0,-1 0 0,-1-1-1,-1 1 1,0-28 0,-1 42 3,1 10-4,2 5-2,3 0 5,0 0 0,1 0 0,0-1 0,0 0 0,1-1-1,0 1 1,0-2 0,0 1 0,1-1 0,-1-1-1,1 1 1,0-2 0,12 4 0,-21-7-81,0 0-1,0 0 1,0 0 0,0 0-1,0 0 1,0 0 0,0 0-1,0 0 1,0 0 0,0 0-1,0-1 1,0 1 0,0 0 0,0-1-1,0 1 1,-1 0 0,1-1-1,0 1 1,0-1 0,0 0-1,1 0 1,9-19-3213,-7 13 2440,7-12-871</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5.127"/>
    </inkml:context>
    <inkml:brush xml:id="br0">
      <inkml:brushProperty name="width" value="0.05" units="cm"/>
      <inkml:brushProperty name="height" value="0.05" units="cm"/>
      <inkml:brushProperty name="color" value="#FF0066"/>
    </inkml:brush>
  </inkml:definitions>
  <inkml:trace contextRef="#ctx0" brushRef="#br0">14 39 16836,'-8'3'1352,"3"2"704,6-5-1159,4 0-409,6-7-360,4-1-232,0-1-1073,1-2-439,5 0 688</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5.725"/>
    </inkml:context>
    <inkml:brush xml:id="br0">
      <inkml:brushProperty name="width" value="0.05" units="cm"/>
      <inkml:brushProperty name="height" value="0.05" units="cm"/>
      <inkml:brushProperty name="color" value="#FF0066"/>
    </inkml:brush>
  </inkml:definitions>
  <inkml:trace contextRef="#ctx0" brushRef="#br0">0 505 12931,'1'5'1104,"-1"-1"1,1 0 0,0 0-1,0 1 1,4 6 0,0 3 188,-1 1-386,1 0-1,1-1 0,1 0 1,12 21-1,-16-30-830,0-1 1,0 0 0,0 0-1,1 0 1,-1 0-1,1-1 1,0 1-1,0-1 1,0 0-1,1 0 1,-1 0-1,1-1 1,-1 1 0,1-1-1,0 0 1,0-1-1,9 3 1,-12-4-74,0 0 0,0 0 1,0 0-1,0 0 0,0-1 1,0 1-1,-1-1 0,1 1 0,0-1 1,0 1-1,0-1 0,0 0 1,0 0-1,-1 0 0,1 0 1,0 0-1,-1-1 0,1 1 1,-1 0-1,1-1 0,-1 1 0,0-1 1,0 1-1,1-1 0,-1 0 1,0 1-1,0-1 0,-1 0 1,1 0-1,1-3 0,1-5 3,0 0 1,0 0-1,-1 0 0,1-17 0,-1-12 15,-3 0-1,0 0 0,-9-46 1,9 76-15,1 9-6,0 0 0,0 0 1,0 0-1,0 0 0,0 0 0,0-1 0,0 1 0,0 0 0,0 0 1,0 0-1,0 0 0,0 0 0,0 0 0,0 0 0,0-1 0,0 1 1,0 0-1,0 0 0,0 0 0,0 0 0,0 0 0,1 0 1,-1 0-1,0 0 0,0 0 0,0 0 0,0 0 0,0-1 0,0 1 1,0 0-1,0 0 0,1 0 0,-1 0 0,0 0 0,0 0 0,0 0 1,0 0-1,0 0 0,0 0 0,1 0 0,7 1 0,19 8-7,-1-1 15,-22-8-5,1 1-1,-1-1 1,1 0 0,-1 0 0,1 0 0,0-1-1,-1 1 1,1-1 0,-1-1 0,0 1 0,1 0-1,4-3 1,-3 0 24,1 1-1,-1-1 1,-1 0-1,1 0 0,0-1 1,-1 0-1,7-7 1,-5 3 78,0 0 0,-1-1 0,0 0 1,0 0-1,-1 0 0,0 0 0,-1-1 1,0 0-1,4-19 0,-7 22-36,0 1 1,-1-1-1,0 1 1,0-1-1,0 1 1,-1 0-1,0-1 1,-4-11-1,4 15-60,0 0 1,-1 0-1,1 0 0,-1 0 1,0 1-1,0-1 1,-1 0-1,1 1 0,-1 0 1,1 0-1,-1 0 0,0 0 1,0 0-1,-1 0 0,1 1 1,-7-4-1,9 5-9,0 0-1,0 1 1,0-1 0,0 1-1,0-1 1,0 1-1,0 0 1,-1-1 0,1 1-1,0 0 1,0 0-1,0 0 1,-1 0-1,1 0 1,0 0 0,0 0-1,-1 0 1,1 0-1,0 0 1,0 1 0,0-1-1,0 1 1,-1-1-1,1 1 1,0-1 0,0 1-1,0-1 1,0 1-1,0 0 1,0 0-1,1 0 1,-1-1 0,0 1-1,0 0 1,0 0-1,1 0 1,-1 0 0,0 0-1,1 1 1,-1-1-1,1 0 1,0 0 0,-1 0-1,1 2 1,-2 2-1,1-1 0,0 1 0,1 0 0,-1 0 0,1 0 1,0 0-1,0-1 0,1 1 0,-1 0 0,3 7 0,-1-4 2,1-1 0,1 0 1,-1 0-1,1 0 0,0-1 0,0 1 0,1-1 0,0 0 0,0 0 0,0-1 0,10 8 0,-13-11-1,1 1-1,1-1 1,-1 0-1,0 0 0,1 0 1,-1-1-1,1 1 1,-1-1-1,1 0 0,-1 0 1,1 0-1,0 0 1,0-1-1,0 1 0,-1-1 1,1 0-1,0 0 0,0 0 1,0-1-1,0 0 1,-1 1-1,1-1 0,0 0 1,-1-1-1,5-1 1,-1-1 13,0-1 0,0 0 0,0 0 0,-1-1 0,0 0 0,0 0 0,0 0 0,-1-1 0,0 1 0,0-1 0,-1 0 0,0-1 1,0 1-1,4-13 0,1-7 129,-1-1 0,9-54 0,-18 69-109,0-2 18,1 15-49,0 0 1,0-1-1,0 1 0,1 0 0,-1 0 0,0 0 0,0 0 0,0 0 0,0 0 0,1 0 1,-1 0-1,0 0 0,0 0 0,0 0 0,1 0 0,-1 0 0,0 0 0,0 0 0,0 0 1,0 0-1,1 0 0,-1 0 0,0 0 0,0 0 0,0 0 0,0 0 0,1 0 0,-1 0 1,0 0-1,0 0 0,0 1 0,0-1 0,0 0 0,1 0 0,-1 0 0,0 0 0,0 0 1,0 0-1,0 1 0,0-1 0,0 0 0,0 0 0,1 0 0,-1 0 0,0 1 0,8 9 169,-3-1-56,1 0 0,0 0 0,0-1 0,1 0 0,0 0 0,11 8 1,-14-13-91,0 1 1,1-1 0,0 0 0,0-1 0,-1 1 0,2-1-1,-1 0 1,0 0 0,0-1 0,1 1 0,-1-1 0,0 0-1,11 0 1,-9-1 29,0-1-1,0 0 1,0 0 0,0 0-1,0-1 1,0 0-1,0 0 1,11-6-1,-16 7-142,1-1-1,-1 1 1,1-1-1,-1 0 0,0 1 1,0-1-1,0 0 1,0-1-1,0 1 0,2-4 1,-3 4-223,0 0 0,0 0 0,0 0 0,-1 0 0,1 0 0,-1 0 0,1 0 0,-1-1 0,0 1 0,0 0 0,0 0 1,0 0-1,0 0 0,0-1 0,-2-2 0,-3-18-4556,6 15 3267</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16.297"/>
    </inkml:context>
    <inkml:brush xml:id="br0">
      <inkml:brushProperty name="width" value="0.05" units="cm"/>
      <inkml:brushProperty name="height" value="0.05" units="cm"/>
      <inkml:brushProperty name="color" value="#FF0066"/>
    </inkml:brush>
  </inkml:definitions>
  <inkml:trace contextRef="#ctx0" brushRef="#br0">0 56 27598,'0'0'3961,"0"-4"-2857,2-2-1320,15 0 24,5-34 32</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33.311"/>
    </inkml:context>
    <inkml:brush xml:id="br0">
      <inkml:brushProperty name="width" value="0.05" units="cm"/>
      <inkml:brushProperty name="height" value="0.05" units="cm"/>
      <inkml:brushProperty name="color" value="#FF0066"/>
    </inkml:brush>
  </inkml:definitions>
  <inkml:trace contextRef="#ctx0" brushRef="#br0">5 91 6961,'-1'0'170,"1"-1"-1,0 1 0,-1 0 0,1-1 0,0 1 1,-1 0-1,1-1 0,0 1 0,0-1 0,0 1 1,-1 0-1,1-1 0,0 1 0,0-1 0,0 1 1,0-1-1,0 1 0,0-1 0,0 1 0,0-1 0,0 1 1,0-1-1,0 1 0,0-1 0,0 1 0,0 0 1,0-1-1,0 1 0,0-1 0,1 1 0,-1-1 1,0 1-1,0 0 0,1-1 0,-1 1 0,0-1 1,0 1-1,1 0 0,-1-1 0,0 1 0,1 0 0,-1 0 1,1-1-1,-1 1 0,0 0 0,1 0 0,-1-1 1,1 1-1,0 0 0,2-1 178,0-1-1,-1 1 0,1 0 1,0 0-1,0 1 1,5-2-1,-5 2-173,1-1-1,-1 1 0,1 0 0,-1 0 0,0 0 0,1 1 0,-1-1 0,0 1 1,1 0-1,-1 0 0,0 0 0,0 0 0,0 0 0,5 3 0,7 5-19,1-1 0,0-1 0,1 0-1,-1-1 1,1-1 0,0-1 0,34 5-1,126-2 449,-172-7-581,179-4 521,54 0-203,76 25-73,-44-2 210,136-33 749,-238 4-919,-133 8-264,288-6 96,160-2-112,-161-2-18,4 22-26,-200-3 14,-59-5 8,440 9 50,9-5-91,-144 2 335,-189-19 697,-1 0-311,116 14-480,120-1 279,-91-2 190,189-4 1118,-403 0-1520,400-11 219,-444 15-480,417-14 36,-326-6 450,172-46-1,-325 65-446,0-1 1,-1-1 0,12-4-1,-29 5-21,-3 7-781,1 0 0,-1 1 0,1 0 0,-17 11 0,15-8-1087,-30 13 0,4-11-197</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36.622"/>
    </inkml:context>
    <inkml:brush xml:id="br0">
      <inkml:brushProperty name="width" value="0.05" units="cm"/>
      <inkml:brushProperty name="height" value="0.05" units="cm"/>
      <inkml:brushProperty name="color" value="#FF0066"/>
    </inkml:brush>
  </inkml:definitions>
  <inkml:trace contextRef="#ctx0" brushRef="#br0">452 1671 9778,'166'-7'6898,"1"11"-3848,-52 0-2160,509-17-193,-67-43-93,-501 51-507,307-43 628,-321 39-568,-1-2-1,-1-1 1,0-2 0,0-2-1,-2-2 1,57-34 0,-66 33-85,-1-1 1,-1-1-1,-1-2 1,-1 0-1,31-38 1,-47 50 0,0-2 1,-1 1 0,0-1-1,-1 0 1,0 0 0,-1-1 0,0 0-1,-2 0 1,1-1 0,-2 1-1,0-1 1,-1 0 0,0 1-1,-1-30 1,-4 9 12,-2-1 1,-1 1-1,-1 0 0,-2 1 0,-21-51 0,18 56-87,-2 1 0,0 1 0,-2 0 0,-1 1 0,-1 0 0,-34-35 0,35 44 0,-1 1 0,0 1 0,-39-23 1,-67-29 3,64 36-5,-211-137 25,236 145-23,-1 0 1,-1 2-1,-1 2 0,-1 2 1,-1 1-1,0 2 0,-1 2 1,0 2-1,-1 1 1,-79-6-1,-8 13-2,-235 27 0,283-14 4,0 4-1,1 3 1,1 3 0,0 4 0,-147 70 0,143-53-15,-89 59 0,140-80 9,2 2 0,1 1 0,0 2 0,2 1 0,-41 52 0,30-26 5,3 2 0,2 1 0,2 2-1,-27 76 1,47-104 0,3 0 0,0 0 0,2 1-1,1 0 1,2 1 0,0-1 0,3 0 0,0 1 0,2-1-1,2 1 1,0-1 0,2 0 0,2-1 0,1 0-1,1 0 1,1 0 0,28 49 0,-27-59 22,2-1 0,0-1 0,1 0 0,0-1 0,2-1 0,0-1 0,0 0 1,2-1-1,0-1 0,0 0 0,1-2 0,1 0 0,0-2 0,0 0 0,44 12 0,-9-9 243,-1-3-1,1-1 1,1-4 0,91-3-1,228-38-30,-166 12-3078,-101 20 1624</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39.053"/>
    </inkml:context>
    <inkml:brush xml:id="br0">
      <inkml:brushProperty name="width" value="0.05" units="cm"/>
      <inkml:brushProperty name="height" value="0.05" units="cm"/>
      <inkml:brushProperty name="color" value="#FF0066"/>
    </inkml:brush>
  </inkml:definitions>
  <inkml:trace contextRef="#ctx0" brushRef="#br0">353 843 8690,'3'-7'2019,"0"2"1371,6 6-2091,32 8 995,-22-5-1123,25 8 0,-23-5-914,-1-1 1,1-1-1,0-1 0,0-1 1,1-1-1,-1 0 1,43-4-1,-33-1-180,-1-2 0,0-2 0,0 0 0,-1-2-1,29-12 1,17-11 292,115-65 0,-186 95-343,-1 0 1,0-1 0,1 1-1,-1-1 1,0 0 0,0 0-1,-1-1 1,1 1 0,0 0-1,-1-1 1,0 0 0,0 1-1,0-1 1,-1 0 0,3-6-1,-1-3 92,-1 0-1,0 0 0,0-21 0,0 5-92,6-111 29,-8 115-53,-1-1-1,-1 1 1,-8-37 0,8 53-1,-1 1 0,0 0 1,0 0-1,-1 0 0,0 0 0,0 1 0,-1-1 0,0 1 1,0 0-1,-1 1 0,0-1 0,0 1 0,0 0 0,-1 1 0,0-1 1,0 1-1,-10-5 0,-10-4-1,-2 2 1,0 0-1,-45-11 1,21 6 1,3 0 5,-95-18 0,125 32-8,0 1 1,0 1-1,0 0 0,0 2 0,0 0 0,0 1 0,0 1 0,-20 6 1,11 0 2,1 1 0,1 2 0,-1 1 0,2 0 0,0 2 0,0 1 0,2 1 0,0 2 0,-35 33 0,47-39 3,1 1 0,1 0 0,-13 20 0,-21 50 2,28-52-5,-4 7 26,-24 67 1,39-91 51,1 1 0,0 0 0,1 0 0,0 0 1,2 0-1,0 1 0,2 25 0,0-32 9,1-1 0,0 0 0,1 0 0,0 0 0,1 0 0,-1 0 0,2 0 0,-1-1 0,1 0 0,1 0 0,-1 0 0,1-1 0,1 0 0,-1 0 0,10 7 0,-1-1 68,2-1-1,0-1 0,0 0 0,1-1 1,0-1-1,20 7 0,-12-7 34,0-2-1,1 0 1,0-2-1,0-1 0,0-1 1,0-1-1,33-2 1,-17-3-539,1-2 1,-1-1-1,71-21 1,-95 19-1317,-11-1 440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47.567"/>
    </inkml:context>
    <inkml:brush xml:id="br0">
      <inkml:brushProperty name="width" value="0.05" units="cm"/>
      <inkml:brushProperty name="height" value="0.05" units="cm"/>
      <inkml:brushProperty name="color" value="#FF0066"/>
    </inkml:brush>
  </inkml:definitions>
  <inkml:trace contextRef="#ctx0" brushRef="#br0">367 909 9122,'-53'3'4066,"91"-9"-1021,117 10-1544,-45 0-1062,430-31 507,-281 8-720,-117 15-177,143 13-1,142 40-30,-297-31 550,224 4-1,14-37 672,-32 1-562,1 21-355,-219 2-280,175 10 107,-250-18-36,0-1 1,56-9-1,-73 5 63,-1-1-1,0-1 1,0-2-1,-1 0 1,28-15-1,-34 15 36,0-2-1,-1 0 1,17-15-1,-25 18-142,0-1-1,-1 0 1,-1 0-1,1-1 1,-1 0 0,11-19-1,-10 13-38,0 1 0,-2-2 0,1 1 0,7-31 0,-12 37-19,-1-1 0,0 1 0,0-1 0,-1 1 1,0-1-1,-1 0 0,0 1 0,-1-1 1,-4-17-1,1 15-12,0 0 0,-1 0 1,0 1-1,0 0 0,-1 0 0,-1 1 0,0-1 1,0 2-1,-1-1 0,0 1 0,-1 1 0,-19-15 1,-1 4-4,0 0 0,-2 3 0,-48-20 0,-39-9 7,-224-54-1,9 44-17,-4 23-15,33 3 13,-481-29 16,17 82-43,235 41 56,457-48-19,1 3 0,1 3 0,-73 34 1,55-14-2,-158 100 1,227-128 6,1 2 1,0 0 0,1 2 0,1 0 0,-34 41 0,47-50 2,2-1 0,0 2 0,0-1 1,0 1-1,2 0 0,-1 0 0,-2 13 0,5-15 0,0 0 1,1 0-1,0 0 0,0 0 0,1 0 0,1 0 0,-1 1 0,2-1 0,-1 0 0,4 11 0,-2-11-1,1 1 0,0-1-1,1 0 1,0 0 0,0-1 0,1 1 0,0-1-1,0 0 1,1-1 0,0 0 0,0 0-1,1 0 1,0-1 0,0 0 0,10 5-1,4 1 0,1 0 0,1-1 0,0-2 0,48 13 0,-8-8-247,1-3-1,82 4 1,138-9-2679,-106-8 1608</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0.092"/>
    </inkml:context>
    <inkml:brush xml:id="br0">
      <inkml:brushProperty name="width" value="0.05" units="cm"/>
      <inkml:brushProperty name="height" value="0.05" units="cm"/>
      <inkml:brushProperty name="color" value="#FF0066"/>
    </inkml:brush>
  </inkml:definitions>
  <inkml:trace contextRef="#ctx0" brushRef="#br0">75 77 6761,'-3'-2'337,"1"1"-1,0 0 0,0 0 0,-1-1 0,1 1 0,0 1 0,-1-1 0,1 0 1,-1 0-1,1 1 0,-4-1 0,-16-4 1717,21 5-1967,0-1 1,1 1-1,-1-1 0,0 0 1,0 1-1,1-1 0,-1 0 1,0 0-1,1 1 0,-1-1 1,1 0-1,-1 0 0,1 0 1,-1 0-1,1 0 0,-1 0 1,1 0-1,0 0 0,0 0 1,0 0-1,-1 0 0,1-1 1,0-28 1742,1 21-424,-5 29 759,3-17-2069,0 0 1,0 0-1,0 0 1,1 0-1,-1 0 1,1 1-1,0-1 1,0 0-1,0 0 1,0 0-1,0 0 1,1 0-1,0 0 1,-1 0-1,1 0 1,2 4-1,1-1 73,-1 0-1,2-1 1,-1 1-1,1-1 1,-1 0-1,1 0 1,1 0-1,-1-1 1,1 0-1,9 6 1,5 0 131,0-1 1,21 7-1,-1-1-56,363 183 1193,-338-162-1242,2-2 0,88 30-1,196 47 1374,-180-58-696,-133-43-620,1-2-1,60 4 0,-54-8-153,-23-2-77,0 0 0,0-2 0,-1 0 0,34-5 0,-53 5-20,0-1-1,0 1 0,0-1 1,0 1-1,-1-1 0,1 0 1,0 0-1,-1 0 0,1 0 1,-1 0-1,3-2 0,-3 2 1,0 0-1,-1 1 1,1-1-1,0 0 1,-1 0-1,1 0 1,-1 0-1,0 0 1,1 0-1,-1 0 1,0 0-1,0 0 1,1 0-1,-1 0 1,0 0-1,0-1 1,-1-1-197,1 0 0,-1 1-1,1-1 1,-1 1 0,0-1 0,0 1 0,-1-1 0,1 1-1,0-1 1,-1 1 0,1 0 0,-1 0 0,0 0 0,-2-3 0,2 3-798,0-1 0,0 1 1,1-1-1,-1 0 1,1 0-1,0 0 0,0 0 1,-2-5-1,0-4-550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38.030"/>
    </inkml:context>
    <inkml:brush xml:id="br0">
      <inkml:brushProperty name="width" value="0.05" units="cm"/>
      <inkml:brushProperty name="height" value="0.05" units="cm"/>
      <inkml:brushProperty name="color" value="#FF0066"/>
    </inkml:brush>
  </inkml:definitions>
  <inkml:trace contextRef="#ctx0" brushRef="#br0">1 41 6121,'11'-9'2981,"-9"6"-459,-7 5-830,3-1-867,3-2-309,6-4-30,7-5 749,-14 12-963,1-1 1,-1 1-1,0-1 0,0 1 0,1-1 0,-1 1 1,0-1-1,0 1 0,-1 1 0,11-3 180,-1-1 0,0-1 0,17-4-1,18-3-59,-16 7 185,48 4-1,-57 0-71,1-1 1,-1-1-1,0-1 0,0 0 1,38-9-1,-47 5 505,-21 4-707,-26 4-402,34-3 147,-53 4 3,-30 2 81,72-4-107,0 0 1,0 1 0,-24 9-1,34-10-176,1-1 0,-1 1 1,1-1-1,0 1 0,0 0 0,0 0 0,0 1 1,0-1-1,0 1 0,1-1 0,-5 7 0,6-5-553</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0.463"/>
    </inkml:context>
    <inkml:brush xml:id="br0">
      <inkml:brushProperty name="width" value="0.05" units="cm"/>
      <inkml:brushProperty name="height" value="0.05" units="cm"/>
      <inkml:brushProperty name="color" value="#FF0066"/>
    </inkml:brush>
  </inkml:definitions>
  <inkml:trace contextRef="#ctx0" brushRef="#br0">11 0 11394,'-1'0'114,"1"1"0,-1-1-1,0 1 1,1-1-1,-1 1 1,0-1 0,1 1-1,-1-1 1,1 1-1,-1 0 1,1-1 0,-1 1-1,1 0 1,-1-1-1,1 1 1,0 0 0,-1 0-1,1-1 1,0 1-1,0 0 1,0 0 0,-1-1-1,1 1 1,0 0-1,0 0 1,0 0-1,0 0 1,0-1 0,0 1-1,1 0 1,-1 0-1,0 0 1,0-1 0,1 1-1,-1 0 1,0 0-1,1 0 1,2 2 244,0 0 0,0-1 0,0 1 0,0-1 0,0 1 0,7 2 0,0 1-47,21 14 688,50 35 954,-69-46-1668,-1 1-1,0 0 0,0 1 1,14 19-1,-19-22-174,-1 0-1,1 1 1,-1 0-1,-1 0 1,0 0-1,4 13 1,-7-18-82,0 0-1,0 0 1,-1 0 0,1 0 0,-1 0 0,0 0-1,0 1 1,-1-1 0,1 0 0,-1 0 0,0 0-1,0 0 1,0 0 0,-1 0 0,1 0 0,-1-1-1,-4 7 1,2-4-25,0 0 0,0 0 0,-1 0 0,0-1 0,-1 0 0,1 0-1,-1 0 1,0-1 0,0 0 0,0 0 0,-8 3 0,11-5-195,-1-1 0,1 1 1,-1-1-1,0 0 0,0-1 0,1 1 1,-1-1-1,0 1 0,0-1 0,0 0 1,0 0-1,0-1 0,1 1 0,-1-1 1,0 0-1,0 0 0,1 0 0,-1-1 1,1 1-1,-1-1 0,1 0 0,-6-3 1,-8-11 1579,-3-2-1021</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0.893"/>
    </inkml:context>
    <inkml:brush xml:id="br0">
      <inkml:brushProperty name="width" value="0.05" units="cm"/>
      <inkml:brushProperty name="height" value="0.05" units="cm"/>
      <inkml:brushProperty name="color" value="#FF0066"/>
    </inkml:brush>
  </inkml:definitions>
  <inkml:trace contextRef="#ctx0" brushRef="#br0">1 4 12723,'3'-3'1336,"2"11"832,4 11 17,1 16-241,3 7-271,-5 11-353,-2 2-272,-3-1-544,0-5-224,8-4-208,0-7-512,26-15-1184,7-8 1056</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1.892"/>
    </inkml:context>
    <inkml:brush xml:id="br0">
      <inkml:brushProperty name="width" value="0.05" units="cm"/>
      <inkml:brushProperty name="height" value="0.05" units="cm"/>
      <inkml:brushProperty name="color" value="#FF0066"/>
    </inkml:brush>
  </inkml:definitions>
  <inkml:trace contextRef="#ctx0" brushRef="#br0">0 0 10450,'0'13'1798,"1"0"0,0 0-1,4 20 1,-2-15-959,-1-1-1,-1 0 0,0 1 1,-4 27-1,2-29-649,0-1-1,0 1 0,2 0 0,0 0 0,1-1 0,4 17 0,-6-31-157,5 11-651,-5-12 566,0 1 0,0-1 0,0 0-1,0 0 1,0 0 0,0 0-1,0 0 1,1 1 0,-1-1-1,0 0 1,0 0 0,0 0 0,0 0-1,0 0 1,1 0 0,-1 0-1,0 0 1,0 1 0,0-1 0,0 0-1,1 0 1,-1 0 0,0 0-1,0 0 1,0 0 0,1 0-1,-1 0 1,0 0 0,0 0 0,0 0-1,0 0 1,1 0 0,-1 0-1,0-1 1,0 1 0,0 0-1,0 0 1,1 0 0,-1 0 0,0 0-1,0 0 1,0 0 0,0 0-1,0-1 1,0 1 0,1 0-1,-1 0 1,0 0 0,0 0 0,0 0-1,0-1 1,0 1 0,0 0-1,0 0 1,0 0 0,0 0 0,0-1-1,0 1 1,0 0 0,1 0-1,-1 0 1,0 0 0,0-1-1,-1 1 1,6-11-35,-2-1-74</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2.290"/>
    </inkml:context>
    <inkml:brush xml:id="br0">
      <inkml:brushProperty name="width" value="0.05" units="cm"/>
      <inkml:brushProperty name="height" value="0.05" units="cm"/>
      <inkml:brushProperty name="color" value="#FF0066"/>
    </inkml:brush>
  </inkml:definitions>
  <inkml:trace contextRef="#ctx0" brushRef="#br0">21 18 15723,'-6'-5'1121,"-2"0"311,3 1-312,5 2-728,-1 0-168,9 2-848,0 4-504,7 0-592,6 1 575</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2.658"/>
    </inkml:context>
    <inkml:brush xml:id="br0">
      <inkml:brushProperty name="width" value="0.05" units="cm"/>
      <inkml:brushProperty name="height" value="0.05" units="cm"/>
      <inkml:brushProperty name="color" value="#FF0066"/>
    </inkml:brush>
  </inkml:definitions>
  <inkml:trace contextRef="#ctx0" brushRef="#br0">4 91 11354,'-2'18'1533,"2"-14"-827,-1 0 0,1 0 0,0 0-1,0 0 1,0 0 0,2 8 0,-2-12-649,0 0 0,0 0 0,0 1 1,0-1-1,0 0 0,0 0 0,0 0 0,0 1 0,0-1 1,0 0-1,0 0 0,0 0 0,1 0 0,-1 1 0,0-1 1,0 0-1,0 0 0,0 0 0,0 0 0,1 0 1,-1 0-1,0 1 0,0-1 0,0 0 0,1 0 0,-1 0 1,0 0-1,0 0 0,0 0 0,1 0 0,-1 0 1,0 0-1,0 0 0,0 0 0,1 0 0,6-5 726,2-11-534,-6 8-238,-1 0 0,1 0-1,0 0 1,1 1 0,0-1 0,0 1 0,8-10 0,-8 12 10,0 1 1,0 0-1,0 0 0,1 0 1,0 0-1,0 1 1,0-1-1,0 1 1,0 1-1,1-1 0,6-1 1,-4 1 139,0 0-1,0 1 1,1 0 0,-1 1-1,1 0 1,-1 0 0,1 1 0,0 0-1,-1 1 1,13 2 0,-17-3-123,0 1 1,0 1-1,0-1 1,-1 1-1,1-1 0,-1 1 1,1 0-1,-1 0 1,0 1-1,0-1 0,0 1 1,0-1-1,0 1 1,0 0-1,-1 0 1,1 0-1,-1 1 0,0-1 1,0 1-1,0-1 1,-1 1-1,1-1 1,-1 1-1,2 6 0,2 29 17,-5-28-62,1 0 0,5 19 0,-5-28-50,-1 0 0,1 0-1,0 0 1,0 0 0,0 0-1,0 0 1,0 0 0,0 0 0,1 0-1,-1 0 1,0-1 0,1 1-1,0 0 1,-1-1 0,1 1-1,0-1 1,0 0 0,2 2 0,-2-2-70,0-1 1,-1 1-1,1-1 0,-1 0 1,1 1-1,0-1 1,-1 0-1,1 0 1,0 0-1,-1 0 1,1 0-1,0 0 1,-1 0-1,1-1 1,-1 1-1,1-1 1,2 0-1,1-2-503,1 0 0,0-1 0,7-4 0,-13 8 617,30-22-1204</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3.042"/>
    </inkml:context>
    <inkml:brush xml:id="br0">
      <inkml:brushProperty name="width" value="0.05" units="cm"/>
      <inkml:brushProperty name="height" value="0.05" units="cm"/>
      <inkml:brushProperty name="color" value="#FF0066"/>
    </inkml:brush>
  </inkml:definitions>
  <inkml:trace contextRef="#ctx0" brushRef="#br0">102 0 14355,'-4'20'1375,"1"0"0,1-1 1,0 1-1,2 0 0,3 34 0,3-24-545,1 0-1,1 0 0,13 29 1,44 87 452,-16-39-1284,-46-101-273,-1-1-1,0 1 0,-1-1 0,3 11 0,-4-14 74,0 0 0,0 1 0,0-1 0,0 0-1,-1 1 1,1-1 0,-1 0 0,1 0 0,-1 1 0,0-1 0,0 0 0,0 0 0,-2 4 0,1 1 459</inkml:trace>
  <inkml:trace contextRef="#ctx0" brushRef="#br0" timeOffset="1">0 439 15155,'11'0'1713,"5"-3"743,18-5-511,4-5-369,7-4-872,3 2-248,-4 4-768,-2 0-424,-11 7-1369,1 0-279,-10 1 1176</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3.552"/>
    </inkml:context>
    <inkml:brush xml:id="br0">
      <inkml:brushProperty name="width" value="0.05" units="cm"/>
      <inkml:brushProperty name="height" value="0.05" units="cm"/>
      <inkml:brushProperty name="color" value="#FF0066"/>
    </inkml:brush>
  </inkml:definitions>
  <inkml:trace contextRef="#ctx0" brushRef="#br0">46 221 12595,'2'0'532,"0"1"0,1-1 0,-1 0 0,0 0 0,1 0 0,-1 0-1,0 0 1,1 0 0,-1-1 0,0 1 0,0-1 0,1 1 0,-1-1 0,0 0 0,0 0 0,0 0 0,0 0 0,0 0 0,3-3 0,-4 3-336,1-1 0,-1 0 0,1 0-1,-1 0 1,0 0 0,1 0 0,-1 0 0,0-1 0,0 1 0,-1 0-1,1 0 1,0-5 0,0 5-170,-1-1 0,1 0 0,-1 0 0,0 0-1,0 0 1,0 0 0,-1 0 0,1 1 0,-1-1 0,1 0 0,-1 0-1,0 0 1,0 1 0,-3-6 0,3 7-29,0 0 0,0-1 0,0 1 0,0 0 0,0 0 0,0 0 0,0 0 0,0 1 0,0-1 0,0 0 0,-1 0 0,1 1 0,0-1 0,-1 0 0,1 1 0,0 0 0,-1-1 0,1 1 0,-1 0 0,1 0 0,-1-1 0,1 1 0,0 0 0,-1 1 0,1-1 0,-1 0 0,1 0 0,-1 0 0,1 1 0,0-1 0,-2 2 0,0-1-2,0 1-1,0-1 1,1 1-1,-1 0 1,1 0-1,-1 0 1,1 1-1,0-1 1,0 0-1,0 1 0,0-1 1,0 1-1,0 0 1,1 0-1,-3 5 1,0 2 4,0 1 0,1-1 0,-3 14 0,5-18 2,0-1 0,0 1-1,0-1 1,1 1-1,0 0 1,0-1 0,1 1-1,0-1 1,0 1 0,0-1-1,3 8 1,-3-9-2,1-1 0,0 1-1,0-1 1,0 0 0,0 0 0,1 0 0,-1 0 0,1 0-1,0 0 1,0-1 0,0 1 0,0-1 0,0 0 0,1 0-1,-1 0 1,0 0 0,6 1 0,-2 0-97,1-1 1,-1 1-1,0-2 0,1 1 1,0-1-1,-1 0 1,1-1-1,0 0 0,-1 0 1,1-1-1,0 1 0,7-3 1,-7 0-313,0 1 1,-1-1-1,1 0 1,-1-1-1,0 1 1,0-1 0,0-1-1,0 0 1,-1 1-1,0-2 1,8-8-1,-7 5-54,0-1 0,0 1-1,-1-2 1,-1 1 0,1 0 0,-2-1-1,0 0 1,0-1 0,3-13-1,9-27 59,-16 52 419,0-1 0,0 1 0,1 0 0,-1 0 0,0-1 0,0 1 0,0 0 0,0 0 0,0-1 0,0 1 0,0 0 0,1 0 0,-1-1 0,0 1 0,0 0 0,0 0 0,1 0 0,-1-1 0,0 1 0,0 0 0,1 0 0,-1 0 0,0 0 0,0 0 0,1 0 0,-1-1 0,0 1 0,0 0 0,1 0-1,-1 0 1,0 0 0,0 0 0,1 0 0,-1 0 0,0 0 0,1 0 0,-1 0 0,0 0 0,0 0 0,1 0 0,-1 1 0,0-1 0,0 0 0,1 0 0,-1 0 0,0 0 0,0 0 0,1 1 0,-1-1 0,0 0 0,0 0 0,0 0 0,1 0 0,-1 1 0,0-1 0,0 1 0,11 14 819,-10-13-726,3 3 168,10 20 1283,13 26 1,-24-43-1287,0-1 0,0 1 0,-1-1-1,0 1 1,-1 0 0,1 0 0,-1 0 0,-1 13-1,1-8 285,2-16 31,5-19-14,4-22-220,17-56-107,-22 82-243,0 0 0,1 0-1,14-21 1,-18 33-61,0 0 0,0 1 0,0-1-1,1 1 1,10-9 0,-14 13-112,0 0 0,1 0 0,-1 0 0,1 0 0,0 0 1,-1 0-1,1 1 0,0-1 0,-1 0 0,1 1 0,0 0 0,0-1 0,-1 1 0,1 0 0,0 0 0,0 0 0,0 0 0,-1 0 0,1 0 0,0 1 0,0-1 0,-1 0 1,1 1-1,0 0 0,-1-1 0,1 1 0,2 2 0,9 6-1024</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4.624"/>
    </inkml:context>
    <inkml:brush xml:id="br0">
      <inkml:brushProperty name="width" value="0.05" units="cm"/>
      <inkml:brushProperty name="height" value="0.05" units="cm"/>
      <inkml:brushProperty name="color" value="#FF0066"/>
    </inkml:brush>
  </inkml:definitions>
  <inkml:trace contextRef="#ctx0" brushRef="#br0">1 386 15075,'30'45'4376,"-20"-32"-3340,-1 1 1,0 1-1,-1-1 1,11 27-1,-17-34-979,-1 0 1,-1 0-1,1 0 0,-1-1 0,0 1 0,-1 0 0,0 0 0,0 0 0,0-1 0,-1 1 1,-3 9-1,34-70-60,-8-3-323,3-9-186,-20 58 434,0 0 0,0 0 0,1 0 0,0 1 0,9-11 0,-11 16 59,-1-1 0,0 1 0,1 0 0,0 0 0,0 0 0,-1 0 0,5-2 0,-6 4 18,0-1 0,0 1 0,1-1-1,-1 1 1,0 0 0,0 0 0,0-1 0,1 1 0,-1 0 0,0 0 0,0 0 0,0 0 0,1 1-1,-1-1 1,0 0 0,0 0 0,0 1 0,0-1 0,1 1 0,-1-1 0,0 1 0,0-1 0,0 1 0,1 0-1,1 2 16,-1 0-1,1 0 1,-1 1-1,1-1 1,-1 0-1,0 1 0,0-1 1,-1 1-1,1 0 1,-1-1-1,2 6 1,9 46 262,-11-46-221,1 2 1,0 0-1,1 1 1,1-1 0,6 15 0,-8-23-54,-1 0-1,1 0 1,-1 0 0,1 0-1,0 0 1,0-1-1,1 1 1,-1-1-1,0 1 1,1-1-1,0 0 1,-1 0-1,1 0 1,0 0 0,0 0-1,0-1 1,0 1-1,0-1 1,5 1-1,-5-2-60,0 1 1,-1-1-1,1-1 0,0 1 0,0 0 1,-1-1-1,1 1 0,-1-1 0,1 0 1,0 0-1,-1 0 0,1 0 0,-1-1 1,0 1-1,1-1 0,-1 1 0,3-4 1,5-3-450,-1-1 1,11-13 0,-17 19 412,22-27-749,-13 15 623,0 0-1,2 0 0,0 1 0,25-19 0,-39 33 237,0 0-1,0 0 1,0-1 0,0 1 0,1 0 0,-1 0 0,0 0 0,0 0 0,0-1 0,0 1 0,0 0 0,1 0 0,-1 0 0,0 0 0,0 0 0,0 0 0,1 0 0,-1 0-1,0-1 1,0 1 0,0 0 0,1 0 0,-1 0 0,0 0 0,0 0 0,0 0 0,1 0 0,-1 0 0,0 0 0,0 0 0,0 0 0,1 0 0,-1 0 0,0 1-1,0-1 1,0 0 0,1 0 0,-1 0 0,0 0 0,0 0 0,-3 10 454,-16 19 114,16-25-492,-11 16 156,-22 36 141,33-51-375,0 0 0,1 0 0,0 0 0,0 1-1,0-1 1,1 1 0,0 0 0,0-1 0,0 7 0,1-12-13,0 0 1,0 0-1,-1 0 0,1 0 1,0 1-1,0-1 1,0 0-1,0 0 1,0 0-1,0 0 0,0 0 1,0 0-1,0 0 1,0 0-1,0 0 0,0 1 1,0-1-1,0 0 1,0 0-1,1 0 1,-1 0-1,0 0 0,0 0 1,0 0-1,0 0 1,0 0-1,0 0 0,0 1 1,0-1-1,0 0 1,0 0-1,0 0 0,0 0 1,0 0-1,0 0 1,0 0-1,1 0 1,-1 0-1,0 0 0,0 0 1,0 0-1,0 0 1,0 0-1,0 0 0,0 0 1,0 0-1,0 0 1,1 0-1,-1 0 1,0 0-1,0 0 0,0 0 1,0 0-1,0 0 1,0 0-1,0 0 0,0 0 1,0 0-1,1 0 1,6-7 18,5-10 7,30-58-512,-26 44-410,28-41-1,-43 71 852,13-15-498,-14 16 529,1-1 0,-1 1 1,1 0-1,-1 0 0,0-1 1,1 1-1,-1 0 0,1 0 1,-1 0-1,0 0 0,1-1 1,-1 1-1,1 0 0,-1 0 1,1 0-1,-1 0 0,1 0 0,-1 0 1,1 0-1,-1 0 0,0 0 1,1 0-1,-1 1 0,1-1 1,-1 0-1,1 0 0,-1 0 1,0 0-1,1 1 0,-1-1 1,1 0-1,-1 0 0,0 1 1,1-1-1,-1 0 0,0 1 1,1-1-1,-1 0 0,0 1 0,0-1 1,1 1-1,-1-1 0,0 0 1,0 1-1,4 7-19,-1 0 0,0 0 0,-1 1 0,0-1 1,2 9-1,-3-8 73,1 1 0,1-1 0,-1 0 0,9 17 0,-9-23 20,-1 0 1,1-1-1,0 1 0,0 0 1,0-1-1,0 0 0,1 1 1,-1-1-1,1 0 1,-1 0-1,4 2 0,-4-3 0,0-1 0,0 1-1,0 0 1,0-1-1,0 1 1,0-1 0,0 1-1,0-1 1,0 0-1,0 0 1,0 0-1,0 0 1,0 0 0,0 0-1,0-1 1,0 1-1,0-1 1,0 1 0,2-2-1,2-1 56,1-1 1,-1 0-1,1 0 0,-1-1 1,0 1-1,-1-1 0,1-1 0,-1 1 1,5-8-1,-2 3-89,0-2 1,-1 1-1,0-1 0,6-15 0,-3-5-97,0 0 0,-3 0-1,8-58 1,-11 62-37,-2 13 40,19-151-633,-21 155 692,-2 10 42,-1 15 75,3 303 2451,0-313-2523,7 72 758,-6-69-675,0 0 0,1 0 0,0 0-1,0-1 1,1 1 0,-1-1-1,2 0 1,5 11 0,-8-16-104,0 0 1,0 0-1,0 0 1,0 1-1,0-1 1,1 0-1,-1-1 1,0 1-1,0 0 1,1 0-1,-1 0 1,0-1 0,1 1-1,-1-1 1,1 1-1,-1-1 1,1 1-1,-1-1 1,1 0-1,-1 0 1,1 0-1,-1 0 1,1 0-1,-1 0 1,1 0-1,-1 0 1,1-1-1,-1 1 1,1-1-1,-1 1 1,0-1-1,1 1 1,-1-1-1,3-1 1,0-1-12,1 0 0,-1-1 0,0 1 0,0-1 0,0 1 0,-1-1 1,1-1-1,-1 1 0,3-5 0,9-21-5,-12 22-17,1 0-1,0 1 0,0 0 0,6-8 0,-10 14 17,1 0-1,0 0 1,0 1-1,0-1 1,0 0-1,0 1 1,0-1-1,0 1 0,0-1 1,0 1-1,0-1 1,0 1-1,1 0 1,-1 0-1,0-1 1,0 1-1,0 0 1,0 0-1,1 0 1,-1 0-1,0 0 0,0 1 1,0-1-1,0 0 1,0 0-1,1 1 1,-1-1-1,0 1 1,0-1-1,2 2 1,3 2-2,1 0 0,-1 0 0,10 9 1,-7-6 4,5 3-43,0 1-1,-1 0 0,-1 1 1,0 0-1,0 1 0,15 23 1,-26-35-178,-1 0 1,1 0-1,-1 0 1,1 0-1,-1 0 1,1 0-1,-1-1 1,1 1-1,0 0 1,0 0-1,-1-1 1,1 1-1,0 0 1,0-1 0,0 1-1,0-1 1,0 1-1,-1-1 1,1 1-1,0-1 1,0 0-1,2 1 1,1-7-1163</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5.040"/>
    </inkml:context>
    <inkml:brush xml:id="br0">
      <inkml:brushProperty name="width" value="0.05" units="cm"/>
      <inkml:brushProperty name="height" value="0.05" units="cm"/>
      <inkml:brushProperty name="color" value="#FF0066"/>
    </inkml:brush>
  </inkml:definitions>
  <inkml:trace contextRef="#ctx0" brushRef="#br0">1 1 14587,'3'6'696,"2"-1"-352,6-2-928,5-3 272</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5.428"/>
    </inkml:context>
    <inkml:brush xml:id="br0">
      <inkml:brushProperty name="width" value="0.05" units="cm"/>
      <inkml:brushProperty name="height" value="0.05" units="cm"/>
      <inkml:brushProperty name="color" value="#FF0066"/>
    </inkml:brush>
  </inkml:definitions>
  <inkml:trace contextRef="#ctx0" brushRef="#br0">25 43 12643,'-8'1'867,"-9"0"5829,28-3-5536,-1-2 1,14-6-1,8-3 177,-23 10-998,0 0 76,-1 1-1,1-1 0,17-1 1,-24 4-378,0-1 1,0 1 0,0 0-1,0 0 1,0 1-1,0-1 1,0 0 0,0 1-1,0-1 1,0 1-1,0 0 1,0-1 0,-1 1-1,1 0 1,0 0 0,0 0-1,-1 1 1,1-1-1,0 0 1,-1 1 0,1-1-1,1 3 1,-1 0-36,0-1-1,0 1 1,-1 0-1,1-1 1,-1 1 0,0 0-1,0 0 1,0 0-1,0 0 1,-1 0 0,0 0-1,0 0 1,0 0-1,0 0 1,-1 0 0,1 0-1,-1 0 1,-2 6 0,-2 6-77,-1 0 0,-1-1 0,-9 16 0,14-27 43,-9 15-143,-15 32-419,24-46 424,0 0 0,0 1 1,1-1-1,-1 0 0,1 1 0,1-1 0,-1 11 0,1-14 84,0-1-1,0 1 0,1 0 0,-1 0 0,1 0 0,0-1 0,0 1 1,-1 0-1,1 0 0,0-1 0,0 1 0,0-1 0,1 1 0,-1-1 1,0 0-1,1 1 0,-1-1 0,0 0 0,1 0 0,0 0 0,-1 0 1,1 0-1,-1 0 0,1 0 0,2 0 0,6 3-151,0-1 0,0-1 0,16 3-1,-12-3 122,12 3 35,58 13-69,-75-16 228,1 1 0,-1 1-1,0 0 1,0 0 0,-1 1 0,13 8 0,-20-12-35,1 0 0,-1 0 0,1 0 0,-1 1 0,0-1 0,0 1 0,1-1 0,-1 1 0,0-1 0,0 1 0,0 0 0,-1-1 0,1 1 0,0 0 0,-1 0 0,1 0 0,-1-1 0,1 1 1,-1 0-1,0 0 0,0 0 0,0 0 0,0 0 0,0 0 0,0 0 0,-1 0 0,1-1 0,0 1 0,-1 0 0,0 0 0,-1 2 0,-2 4 65,0-1 1,0 0-1,-1 0 0,0 0 1,-1-1-1,-7 8 1,-13 11-35,-1 0 0,-1-2 0,-2-1 0,0-1 0,-1-2 1,-34 16-1,61-33-160,0 0 1,-1-1 0,1 1-1,-1-1 1,1 0-1,-1 0 1,1-1 0,-1 1-1,0-1 1,0 0 0,-5 0-1,9-1-12,-1 1-1,0-1 1,1 1 0,-1-1-1,0 0 1,1 1 0,-1-1-1,1 0 1,-1 0 0,1 0-1,-1 0 1,1-1-1,0 1 1,0 0 0,-1 0-1,1-1 1,0 1 0,0-1-1,1 1 1,-1-1 0,0 1-1,0-1 1,1 0-1,-1 1 1,1-1 0,-1 0-1,1 0 1,0 1 0,-1-1-1,1 0 1,0 0-1,1-2 1,-1-5-186,1-1 1,0 1-1,3-11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41.567"/>
    </inkml:context>
    <inkml:brush xml:id="br0">
      <inkml:brushProperty name="width" value="0.05" units="cm"/>
      <inkml:brushProperty name="height" value="0.05" units="cm"/>
      <inkml:brushProperty name="color" value="#FF0066"/>
    </inkml:brush>
  </inkml:definitions>
  <inkml:trace contextRef="#ctx0" brushRef="#br0">1 0 14843,'0'0'1032,"0"4"25,0 13-233,1 8-912,-1-2-48</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5.998"/>
    </inkml:context>
    <inkml:brush xml:id="br0">
      <inkml:brushProperty name="width" value="0.05" units="cm"/>
      <inkml:brushProperty name="height" value="0.05" units="cm"/>
      <inkml:brushProperty name="color" value="#FF0066"/>
    </inkml:brush>
  </inkml:definitions>
  <inkml:trace contextRef="#ctx0" brushRef="#br0">122 560 15147,'-2'3'953,"0"0"-1,0 1 0,0-1 0,-6 5 1,-24 19 1641,17-15-1608,0 0-267,8-7-516,1 0-1,-1 1 0,1-1 1,-7 11-1,9-7-156,10-9-98,12-9-266,-6-2-195,0 0 1,-1-1-1,0 0 0,-1 0 1,0-1-1,13-23 0,-22 35 465,1-3-117,0-1 0,1 1 0,0 1 0,0-1 0,4-4 0,-7 8 149,1-1 0,-1 1 0,1-1 0,-1 1 0,1 0 0,-1-1 0,1 1 0,-1 0 1,1-1-1,0 1 0,-1 0 0,1 0 0,-1 0 0,1-1 0,0 1 0,-1 0 0,1 0 0,0 0 1,-1 0-1,1 0 0,0 0 0,-1 0 0,1 1 0,-1-1 0,1 0 0,0 0 0,-1 0 1,1 1-1,-1-1 0,1 0 0,0 1 0,-1-1 0,1 0 0,-1 1 0,1-1 0,-1 1 0,1-1 1,-1 1-1,0-1 0,1 1 0,-1-1 0,0 1 0,1-1 0,-1 1 0,0 0 0,1 0 1,2 5-7,0 0 0,0 1 0,2 7 1,-4-9 26,1 0 0,-1-1 0,1 1 0,0-1 0,0 1 0,1-1 0,0 0 0,-1 0 0,7 7 0,-5-7 48,1 0-1,-1-1 1,1 1-1,0-1 0,0 0 1,0 0-1,1-1 1,-1 1-1,1-1 0,-1 0 1,1-1-1,0 1 1,-1-1-1,1 0 0,0-1 1,0 1-1,0-1 0,0-1 1,0 1-1,-1-1 1,1 0-1,10-2 0,-6-1 24,0 1-1,-1-1 0,1-1 0,-1 0 0,0 0 0,-1-1 0,1 0 1,-1 0-1,0-1 0,-1 0 0,1-1 0,7-10 0,-2 0 37,-1-1-1,-1 0 0,-1 0 0,-1-1 0,-1 0 1,0-1-1,-1 0 0,-2 0 0,0 0 1,3-40-1,-5 21-83,-2-1-1,-1 1 1,-3-1-1,-14-76 1,11 90-20,3 22 2,1 6 4,0 9 25,-3 32 145,3 0-1,1 1 1,5 43 0,22 127 389,-17-158-727,19 60 0,-28-115 132,1 4-317,0 0 0,1 0 0,-1 0 0,1 0-1,3 4 1,-5-8 255,0 1-1,0-1 0,0 0 1,1 0-1,-1 0 0,0 0 0,0 0 1,0 0-1,1 0 0,-1 0 1,0 0-1,0 1 0,0-1 1,1 0-1,-1 0 0,0 0 0,0 0 1,1 0-1,-1 0 0,0-1 1,0 1-1,0 0 0,1 0 1,-1 0-1,0 0 0,0 0 0,0 0 1,1 0-1,-1 0 0,0 0 1,0-1-1,0 1 0,0 0 1,1 0-1,-1 0 0,0 0 0,0 0 1,0-1-1,0 1 0,0 0 1,1 0-1,-1 0 0,0-1 1,0 1-1,0 0 0,0-1-208,8-10-1222</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6.338"/>
    </inkml:context>
    <inkml:brush xml:id="br0">
      <inkml:brushProperty name="width" value="0.05" units="cm"/>
      <inkml:brushProperty name="height" value="0.05" units="cm"/>
      <inkml:brushProperty name="color" value="#FF0066"/>
    </inkml:brush>
  </inkml:definitions>
  <inkml:trace contextRef="#ctx0" brushRef="#br0">0 167 12011,'13'14'1704,"3"3"1161,6 4-545,2 1 17,3-1-393,1 1-240,-6-1-495,-4 1-353,-12 0-512,-4-1-144,-2-2-128,-2-4-88,2-5-720,0-8-481,8-14-8145,-2-3 6882</inkml:trace>
  <inkml:trace contextRef="#ctx0" brushRef="#br0" timeOffset="1">201 0 12011,'-3'10'896,"3"4"560,3-3-936,7 5-336,-2-5-344,5 0 4585,7 0-3377</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6.690"/>
    </inkml:context>
    <inkml:brush xml:id="br0">
      <inkml:brushProperty name="width" value="0.05" units="cm"/>
      <inkml:brushProperty name="height" value="0.05" units="cm"/>
      <inkml:brushProperty name="color" value="#FF0066"/>
    </inkml:brush>
  </inkml:definitions>
  <inkml:trace contextRef="#ctx0" brushRef="#br0">6 0 13115,'-2'9'1024,"1"-1"0,0 1 0,0 0 0,1-1 0,1 17 0,-1-24-853,0 1-1,1-1 0,-1 1 0,0 0 0,1-1 0,0 1 1,-1-1-1,1 0 0,0 1 0,0-1 0,-1 1 0,1-1 0,0 0 1,0 0-1,1 0 0,-1 1 0,0-1 0,0 0 0,0 0 1,1-1-1,-1 1 0,1 0 0,-1 0 0,0-1 0,1 1 0,-1-1 1,1 1-1,0-1 0,-1 1 0,1-1 0,-1 0 0,1 0 1,-1 0-1,1 0 0,0 0 0,-1 0 0,1 0 0,-1-1 0,3 0 1,15-3 808,0-1 1,0-1 0,30-14 0,-28 11-648,0 0 0,30-6 0,-21 9-1056,39-3-1,-56 8-693,-1 1 1,1 0-1,13 3 0,-2 3-478</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7.200"/>
    </inkml:context>
    <inkml:brush xml:id="br0">
      <inkml:brushProperty name="width" value="0.05" units="cm"/>
      <inkml:brushProperty name="height" value="0.05" units="cm"/>
      <inkml:brushProperty name="color" value="#FF0066"/>
    </inkml:brush>
  </inkml:definitions>
  <inkml:trace contextRef="#ctx0" brushRef="#br0">359 267 12123,'-3'-5'429,"0"-1"1,-1 1-1,1 0 1,-1 0-1,0 0 0,-1 0 1,-6-6-1,7 9-118,0-1 0,0 1 0,0 0 0,0 0 0,-1 0 0,1 1 0,-1-1 0,1 1 0,-1 0 0,1 0 0,-6 0-1,-2 0 192,-1 1 0,0 1 0,1-1 0,0 2 0,-1 0 0,1 1 0,0 0 0,0 0 0,-13 7 0,14-6-353,0 2-1,0 0 0,1 0 1,0 0-1,0 2 0,0-1 0,1 1 1,0 0-1,-11 15 0,18-20-132,-1 0-1,1 0 0,1 0 1,-1 0-1,0 0 0,1 0 1,-3 7-1,4-9-11,0 0-1,0 0 0,0 0 1,0 0-1,0 1 1,0-1-1,0 0 0,0 0 1,0 0-1,0 0 0,1 0 1,-1 0-1,0 0 1,1 0-1,-1 1 0,1-1 1,-1-1-1,1 1 1,0 0-1,-1 0 0,1 0 1,0 0-1,0 0 1,0 0-1,-1-1 0,1 1 1,0 0-1,0-1 0,0 1 1,2 0-1,4 2 8,1 1 0,0-2 0,1 1 0,-1-1 0,0-1 0,1 1 0,-1-1 0,1-1 0,-1 1 0,17-3-1,1-1 2,1-1-1,32-9 0,-32 6-7,-1-1 0,0-2 0,0 0 0,-1-2 0,-1-1 0,42-28 0,-56 33-4,0 0 0,-1-1 0,0 0 0,0-1 0,-1 0-1,0 0 1,8-15 0,-12 18 1,0-2 0,-1 1 0,1 0-1,-2-1 1,1 1 0,-1-1 0,-1 0 0,1 1-1,-1-1 1,-1 0 0,0-14 0,-1 21-1,1-1 0,0 0 0,-1 0 0,1 0 0,-1 0 0,0 1 0,0-1-1,0 0 1,0 0 0,0 1 0,-1-1 0,1 1 0,-1-1 0,0 1 0,-3-4 0,3 5-1,0 0 1,1-1-1,-1 1 1,0 0-1,0 1 1,0-1-1,0 0 0,0 1 1,0-1-1,0 1 1,-1-1-1,1 1 1,0 0-1,0 0 0,0 0 1,0 0-1,0 0 1,0 1-1,0-1 1,-1 1-1,1-1 0,0 1 1,-2 1-1,-5 2 2,1 0-1,0 0 1,0 1-1,1 0 1,-1 1 0,1 0-1,0 0 1,1 0-1,0 1 1,0 0-1,0 0 1,1 1-1,0 0 1,0 0 0,-5 12-1,2-3 26,1 0-1,1 1 0,0 0 1,2 0-1,0 1 1,-3 32-1,6-35 14,1 0 0,1 0 0,0-1 0,1 1 0,0-1 0,2 1 0,0-1 0,0 0 0,2 0 0,-1 0 0,2-1 0,0 0 0,1 0 0,0-1 0,1 0 0,1 0-1,13 14 1,-6-10-23,2 1 0,0-2 0,0-1 0,2 0 0,0-2 0,0 0 0,1-1-1,1-1 1,24 8 0,-37-16 6,0-1 0,-1 0-1,14 1 1,-19-3-5,-1 1 0,1-1-1,0-1 1,-1 1 0,1-1 0,0 1-1,-1-1 1,1 0 0,-1 0 0,1-1-1,3-1 1,-6 3-10,0-1 0,-1 1 0,1 0 0,0-1 0,0 1 0,-1-1 0,1 1-1,-1-1 1,1 1 0,0-1 0,-1 0 0,1 1 0,-1-1 0,1 0 0,-1 1 0,0-1-1,1 0 1,-1 0 0,0 1 0,1-1 0,-1 0 0,0 0 0,0 0 0,0 0 0,0 1 0,0-1-1,0 0 1,0 0 0,0 0 0,0 1 0,0-1 0,0 0 0,-1 0 0,1 0 0,0 1 0,0-1-1,-1 0 1,1 0 0,-1 1 0,0-2 0,-1-2 13,-1 0 0,0 0 0,-1 1 0,1-1 0,-5-3 0,-46-36-1897,-87-53 0,78 59 574</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7.643"/>
    </inkml:context>
    <inkml:brush xml:id="br0">
      <inkml:brushProperty name="width" value="0.05" units="cm"/>
      <inkml:brushProperty name="height" value="0.05" units="cm"/>
      <inkml:brushProperty name="color" value="#FF0066"/>
    </inkml:brush>
  </inkml:definitions>
  <inkml:trace contextRef="#ctx0" brushRef="#br0">116 0 14459,'2'4'480,"-1"0"0,0 0 0,1 0 0,-1 0 0,-1 0 0,1 0 0,-1 0 0,1 0 0,-1 0 0,0 1-1,-1-1 1,1 0 0,-1 0 0,0 0 0,0 0 0,-1 4 0,-4 7-93,0-1 0,-15 26 0,13-26 22,-56 97 894,63-109-1274,-1 2 52,0 0 0,0 0 0,0 0 0,-1 8 0,2-11-60,1-1 0,0 1 0,0 0 0,0 0 0,0 0 0,0 0 0,0 0 0,0 0 0,0 0 0,0 0 0,0 0 0,0-1 0,0 1 0,1 0 0,-1 0 0,0 0 0,1 0 0,-1-1 0,1 1 0,-1 0 0,1 0 0,-1 0 0,1-1 0,0 1-1,-1 0 1,1-1 0,0 1 0,-1-1 0,1 1 0,0-1 0,1 1 0,2 1 39,0-1-1,0 0 1,0 0-1,0 0 0,1 0 1,-1-1-1,0 1 1,7-2-1,37-3 187,-35 2-194,34-5-283,0-2 1,58-18-1,-78 18-656,0-2 0,-1 0-1,0-2 1,-1 0 0,26-20 0,-19 9 509</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8.045"/>
    </inkml:context>
    <inkml:brush xml:id="br0">
      <inkml:brushProperty name="width" value="0.05" units="cm"/>
      <inkml:brushProperty name="height" value="0.05" units="cm"/>
      <inkml:brushProperty name="color" value="#FF0066"/>
    </inkml:brush>
  </inkml:definitions>
  <inkml:trace contextRef="#ctx0" brushRef="#br0">1 1 14795,'12'30'1617,"2"8"951,-1 5-159,1 4-937,1-1-304,-4-5-520,5-3-184,-8-9-312,-1-2-64,-2-8-312,-5-8-464,2-24-5889,-2-4 5097</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8.475"/>
    </inkml:context>
    <inkml:brush xml:id="br0">
      <inkml:brushProperty name="width" value="0.05" units="cm"/>
      <inkml:brushProperty name="height" value="0.05" units="cm"/>
      <inkml:brushProperty name="color" value="#FF0066"/>
    </inkml:brush>
  </inkml:definitions>
  <inkml:trace contextRef="#ctx0" brushRef="#br0">0 1 12507,'12'7'988,"0"-1"0,0 0 1,1 0-1,26 7 0,-9-3-4,23 7 386,76 30 1375,-115-41-2452,-1 1 1,0 0 0,0 1-1,0 1 1,-1 0 0,20 20 0,-27-25-229,-2 1 0,1 0 0,0-1 0,-1 1 1,0 1-1,0-1 0,-1 0 0,1 1 1,-1-1-1,0 1 0,1 10 0,-2-11-45,-1-1 0,1 1 0,-1-1 0,-1 1 0,1 0 0,-1-1 0,0 1 0,0-1 0,0 0 0,0 1-1,-1-1 1,1 0 0,-1 0 0,-1 0 0,-4 8 0,-2-1-68,0 0-1,-1-1 1,0 0 0,-1-1-1,0 0 1,-1 0 0,0-2-1,0 1 1,-1-1 0,1-1-1,-1 0 1,-1-1-1,1-1 1,-25 6 0,33-9-332,0-1 0,1 1-1,-1-1 1,0 0 0,1 0 0,-1-1 0,0 1 0,-8-3 0,12 2 310,1 1-1,0 0 1,-1 0-1,1 0 1,-1-1 0,1 1-1,0 0 1,-1-1-1,1 1 1,0 0 0,-1-1-1,1 1 1,0-1-1,0 1 1,-1 0 0,1-1-1,0 1 1,-1-1-1</inkml:trace>
  <inkml:trace contextRef="#ctx0" brushRef="#br0" timeOffset="0.99">642 23 18804,'3'0'174,"-1"1"-1,1 0 1,-1 0 0,0 0 0,1 0-1,-1 0 1,0 1 0,0-1-1,0 1 1,0-1 0,0 1-1,0 0 1,0 0 0,0 0 0,-1 0-1,1 0 1,-1 0 0,1 0-1,-1 1 1,0-1 0,0 0-1,0 1 1,0-1 0,-1 1 0,1-1-1,0 1 1,-1 4 0,0 1 49,0 0 1,-1 0-1,0 0 1,0 0-1,-3 9 1,-16 43 628,11-33-534,7-20-240,-5 12 239,1 1 1,-4 24-1,9-39-229,1 1-1,-1 0 1,1 0 0,0 0-1,0 0 1,1 0-1,0 0 1,0-1-1,0 1 1,1 0-1,0 0 1,3 6-1,-3-8-44,0-1-1,1 0 1,-1 0-1,1 0 1,-1 0-1,1-1 1,0 1-1,0-1 1,0 0-1,0 1 1,1-1-1,-1-1 1,0 1-1,1 0 1,0-1-1,-1 0 1,1 0-1,0 0 1,-1 0-1,1-1 1,6 1-1,2 0-7,0-1 1,0-1-1,0 0 1,0 0-1,20-6 0,-8-1-863,0-1 1,40-21-1,-43 20-251,32-18-384</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2:59.551"/>
    </inkml:context>
    <inkml:brush xml:id="br0">
      <inkml:brushProperty name="width" value="0.05" units="cm"/>
      <inkml:brushProperty name="height" value="0.05" units="cm"/>
      <inkml:brushProperty name="color" value="#FF0066"/>
    </inkml:brush>
  </inkml:definitions>
  <inkml:trace contextRef="#ctx0" brushRef="#br0">214 1 14563,'-36'31'1232,"-10"7"601,0 7 7,3 2-720,12 4-255,19-4-481,16 3-176,21-9-136,8-3-32,16-11-200,4-7-152,8-10-657,3-7-527,1-9-568,3-5 263,0-7 889</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0.398"/>
    </inkml:context>
    <inkml:brush xml:id="br0">
      <inkml:brushProperty name="width" value="0.05" units="cm"/>
      <inkml:brushProperty name="height" value="0.05" units="cm"/>
      <inkml:brushProperty name="color" value="#FF0066"/>
    </inkml:brush>
  </inkml:definitions>
  <inkml:trace contextRef="#ctx0" brushRef="#br0">132 316 15563,'-17'7'1239,"1"0"0,-25 16 0,36-20-1019,0 0-1,0 1 1,1-1-1,-1 1 1,1 0 0,0 0-1,0 1 1,1-1-1,-1 1 1,1 0 0,-5 9-1,8-12-177,-1 0-1,0 0 0,1 0 1,-1 0-1,1 0 0,0 0 0,-1 0 1,1 0-1,0 0 0,0 0 1,0 0-1,1 0 0,-1 0 0,0 0 1,1 0-1,-1-1 0,1 1 1,1 2-1,-1-1-10,1-1 0,0 1 1,-1-1-1,1 1 0,0-1 1,1 0-1,-1 0 0,0 0 1,1 0-1,4 2 0,1 1-10,1-1 0,0-1 0,0 1 0,0-2 0,0 1-1,14 1 1,-11-3-98,-1 0 0,0 0 0,1-2 0,-1 1 0,0-1 0,1-1 0,-1 0 0,0-1 0,0 0 0,0-1 0,-1 0 0,1 0 0,-1-1 0,0-1 0,12-8 0,-13 8-18,-1-1 0,0 0 0,-1 0 0,1-1 0,-1 1 0,-1-2 0,1 1 0,-2-1 0,1 0-1,-1 0 1,0-1 0,-1 1 0,0-1 0,-1 0 0,0 0 0,3-20 0,-3 2 90,-1-1-1,-2 1 1,-1 0 0,-1-1 0,-1 1 0,-2 0 0,-8-29-1,2 29 253,11 28-229,0-1 0,0 1 0,0-1 1,0 1-1,-1-1 0,1 1 0,0 0 0,-1-1 0,1 1 0,0-1 0,-1 1 1,1 0-1,0-1 0,-1 1 0,1 0 0,0 0 0,-1-1 0,1 1 0,-1 0 1,1 0-1,-1-1 0,-3 8 387,3 17 73,1-24-477,2 38 677,1 0 0,3-1 0,0 0 0,3 0 0,1 0 0,2-1 0,28 61 0,-37-91-634,0 0 1,0-1-1,1 1 0,-1-1 1,7 7-1,-9-11-40,0 0 0,1 0-1,-1 0 1,0 0 0,0 0 0,1 0 0,-1 0 0,1-1-1,-1 1 1,1-1 0,-1 1 0,1-1 0,-1 1 0,1-1-1,-1 0 1,1 0 0,-1 1 0,1-1 0,0-1 0,-1 1-1,1 0 1,-1 0 0,1 0 0,-1-1 0,1 1 0,-1-1-1,3 0 1,1-2-7,0 0 0,0 0 0,0 0 0,-1 0 0,1-1 0,-1 0 0,0 0 0,4-5 0,28-40-317,-7 9-156,-17 25 253,22-23-346,-30 34 524,-1 1 1,1-1-1,0 1 0,0 0 0,1 0 1,8-4-1,-12 7 44,-1-1 1,1 1-1,-1 0 0,1 0 1,0 0-1,-1 0 0,1 0 1,-1 0-1,1 0 1,-1 0-1,1 0 0,-1 0 1,1 0-1,-1 0 1,1 0-1,-1 0 0,1 0 1,0 0-1,-1 1 0,0-1 1,1 0-1,-1 0 1,1 1-1,-1-1 0,1 0 1,-1 1-1,1-1 0,-1 0 1,0 1-1,1-1 1,-1 1-1,0-1 0,1 1 1,-1-1-1,0 1 0,0-1 1,1 1-1,-1-1 1,0 1-1,0 0 0,5 26-16,-5-21 14,1 4 42,0-1-1,1 1 0,0 0 0,0-1 1,6 14-1,-7-20-5,1 0-1,0 0 1,0 0 0,0 0-1,0 0 1,1 0 0,-1-1-1,1 1 1,-1-1 0,1 1 0,0-1-1,0 0 1,0 0 0,0-1-1,1 1 1,-1-1 0,0 1 0,6 0-1,-4 0 12,1-1 0,-1 0 0,1 0 0,0-1 0,0 0 0,-1 0 0,1 0 0,0 0 0,-1-1 0,1 0 0,0 0 0,-1-1 0,1 0 0,9-4 0,-1-1-4,0-2 0,0 1-1,23-21 1,-32 25-42,0 1 0,0-1-1,0 1 1,0 0 0,0 0-1,0 1 1,1 0 0,-1 0-1,1 0 1,0 0 0,0 1-1,-1 0 1,1 0 0,0 1 0,0-1-1,0 1 1,0 1 0,0-1-1,0 1 1,0 0 0,-1 0-1,1 1 1,0 0 0,-1 0-1,11 5 1,-9-4 3,0 0 0,0 0 0,0-1 0,0 0 0,8 1 0,-13-2 6,0-1 0,1 0-1,-1 0 1,0 0 0,0 0-1,0 0 1,0-1 0,1 1 0,3-2-1,-6 2 5,1-1 0,0 1-1,0-1 1,0 0 0,0 1 0,0-1-1,0 0 1,0 1 0,-1-1 0,1 0-1,0 0 1,-1 0 0,1 0 0,-1 0-1,1 0 1,-1 0 0,1 0 0,-1 0-1,1 0 1,-1-1 0,1-1 10,-1 1 1,0 0-1,0 0 0,0 0 1,0 0-1,-1 0 0,1 0 1,0 0-1,-1 0 0,0 0 1,1 0-1,-1 0 0,0 0 1,0 0-1,0 0 0,0 0 1,0 1-1,-1-1 0,1 0 1,0 1-1,-1-1 0,-2-1 1,-4-4-121,-1 0 0,0 1 0,-10-6 0,9 5-189,-54-32-3555,37 22 2346</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1.064"/>
    </inkml:context>
    <inkml:brush xml:id="br0">
      <inkml:brushProperty name="width" value="0.05" units="cm"/>
      <inkml:brushProperty name="height" value="0.05" units="cm"/>
      <inkml:brushProperty name="color" value="#FF0066"/>
    </inkml:brush>
  </inkml:definitions>
  <inkml:trace contextRef="#ctx0" brushRef="#br0">0 75 13427,'7'6'1216,"4"-1"801,5 1-129,1-1-416,2-3-159,6-4-321,2-1-208,3-3-264,1-2-192,-8 0-248,3-2-32,-9-1-336,-3 0-264,-4 0-768,-4 1-625,-4 1-439,-4-1 3448</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0.292"/>
    </inkml:context>
    <inkml:brush xml:id="br0">
      <inkml:brushProperty name="width" value="0.05" units="cm"/>
      <inkml:brushProperty name="height" value="0.05" units="cm"/>
      <inkml:brushProperty name="color" value="#FF0066"/>
    </inkml:brush>
  </inkml:definitions>
  <inkml:trace contextRef="#ctx0" brushRef="#br0">0 24 17364,'10'-12'1240,"-6"2"408,-4 9-743,-3 1-537,-3 6-384,3 2-449,12-2 281</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1.482"/>
    </inkml:context>
    <inkml:brush xml:id="br0">
      <inkml:brushProperty name="width" value="0.05" units="cm"/>
      <inkml:brushProperty name="height" value="0.05" units="cm"/>
      <inkml:brushProperty name="color" value="#FF0066"/>
    </inkml:brush>
  </inkml:definitions>
  <inkml:trace contextRef="#ctx0" brushRef="#br0">2 1 12155,'-1'12'1488,"4"4"1072,5 7-215,3 2-561,2 2-495,-1 3-649,3 0-264,4 0-328,4-3-400,11-5-888,1-4 751</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1.899"/>
    </inkml:context>
    <inkml:brush xml:id="br0">
      <inkml:brushProperty name="width" value="0.05" units="cm"/>
      <inkml:brushProperty name="height" value="0.05" units="cm"/>
      <inkml:brushProperty name="color" value="#FF0066"/>
    </inkml:brush>
  </inkml:definitions>
  <inkml:trace contextRef="#ctx0" brushRef="#br0">0 1 13763,'0'22'1720,"0"5"729,5 17-145,3 5-375,0 4-713,-2-4-248,1-10-552,-3-1-168,3-9-144,-3-4-56,-2-3-664,0-4-416,-1-2-1312,-1-4-465,8 6 1513</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2.332"/>
    </inkml:context>
    <inkml:brush xml:id="br0">
      <inkml:brushProperty name="width" value="0.05" units="cm"/>
      <inkml:brushProperty name="height" value="0.05" units="cm"/>
      <inkml:brushProperty name="color" value="#FF0066"/>
    </inkml:brush>
  </inkml:definitions>
  <inkml:trace contextRef="#ctx0" brushRef="#br0">39 35 15939,'-2'1'2073,"-4"1"1304,1-2-1193,-3 0-664,0-2-880,4 1-207,-1-2-601,7 1-537,2-6-1295,6-1-633,15-4 1169</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2.749"/>
    </inkml:context>
    <inkml:brush xml:id="br0">
      <inkml:brushProperty name="width" value="0.05" units="cm"/>
      <inkml:brushProperty name="height" value="0.05" units="cm"/>
      <inkml:brushProperty name="color" value="#FF0066"/>
    </inkml:brush>
  </inkml:definitions>
  <inkml:trace contextRef="#ctx0" brushRef="#br0">124 1 15955,'43'38'1457,"7"3"1055,6 5 521,-1 11-553,-7 5-151,-24 11-769,-13 6-359,-29 0-553,-12-5-216,-25-4-200,-12-5-88,-9 0-296,0-3-352,19-13-1249,25-13-1463,32-29 1727</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9.179"/>
    </inkml:context>
    <inkml:brush xml:id="br0">
      <inkml:brushProperty name="width" value="0.05" units="cm"/>
      <inkml:brushProperty name="height" value="0.05" units="cm"/>
      <inkml:brushProperty name="color" value="#FF0066"/>
    </inkml:brush>
  </inkml:definitions>
  <inkml:trace contextRef="#ctx0" brushRef="#br0">0 1049 9594,'19'-29'2610,"-6"6"424,-10 21-2742,0 0 1,-1 0-1,1 0 0,0 0 1,0 0-1,0 0 0,0 1 0,0-1 1,1 1-1,-1 0 0,0 0 1,1 0-1,3 0 0,12-4 350,26-15 102,0-2 0,72-48-1,-86 51-517,511-335 2829,-441 285-2613,214-105 0,-201 127-451,46-23-1242,-147 63 500,-1 0-1,0-1 1,0 0-1,-1-1 1,0-1-1,0 0 1,15-19-1,-14 5-4108,-6 11 3163</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9.548"/>
    </inkml:context>
    <inkml:brush xml:id="br0">
      <inkml:brushProperty name="width" value="0.05" units="cm"/>
      <inkml:brushProperty name="height" value="0.05" units="cm"/>
      <inkml:brushProperty name="color" value="#FF0066"/>
    </inkml:brush>
  </inkml:definitions>
  <inkml:trace contextRef="#ctx0" brushRef="#br0">1 34 9946,'0'-1'250,"0"-1"0,0 1 0,0 0 0,0 0 0,0 0-1,0-1 1,0 1 0,1 0 0,-1 0 0,0 0 0,1 0 0,-1 0 0,1 0-1,0 0 1,-1 0 0,1 0 0,0 0 0,-1 0 0,1 0 0,0 0 0,0 0 0,1-1-1,1 1 17,0 0-1,0 0 0,-1 0 1,1 0-1,0 0 0,0 1 1,0-1-1,5 1 0,13-1 757,0 1 0,41 5-1,-49-3-747,-1 1 0,1 0 0,-1 1 0,0 0 0,0 1 0,13 6 0,-23-9-247,1-1 1,-1 1-1,0 0 1,1-1-1,-1 1 1,0 0-1,0 0 1,0 1-1,0-1 1,-1 0-1,1 1 1,0-1-1,-1 1 1,0-1-1,0 1 1,1-1-1,-2 1 1,1 0-1,0 0 0,0 0 1,-1-1-1,1 7 1,-2-4-19,1 0 0,-1 1 1,0-1-1,0 0 0,0 0 0,-1 0 0,0 0 1,0 0-1,0-1 0,0 1 0,-1-1 1,-4 6-1,-4 4-455,0-1 0,-1-1 0,-1 0 0,0 0 0,-1-1 0,-22 13 0,17-9-684</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09.962"/>
    </inkml:context>
    <inkml:brush xml:id="br0">
      <inkml:brushProperty name="width" value="0.05" units="cm"/>
      <inkml:brushProperty name="height" value="0.05" units="cm"/>
      <inkml:brushProperty name="color" value="#FF0066"/>
    </inkml:brush>
  </inkml:definitions>
  <inkml:trace contextRef="#ctx0" brushRef="#br0">0 0 11434,'3'26'1809,"4"-1"2672,7 2-2345,0 0-423,-3 0-401,3 1-800,-1-1-120,0-1-728,9-2-1384,7-5 1144</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1.622"/>
    </inkml:context>
    <inkml:brush xml:id="br0">
      <inkml:brushProperty name="width" value="0.05" units="cm"/>
      <inkml:brushProperty name="height" value="0.05" units="cm"/>
      <inkml:brushProperty name="color" value="#FF0066"/>
    </inkml:brush>
  </inkml:definitions>
  <inkml:trace contextRef="#ctx0" brushRef="#br0">160 968 11546,'-2'-1'394,"0"1"-1,1-1 0,-1 1 0,0-1 0,1 0 1,-1 1-1,0-1 0,1 0 0,-1 0 0,1 0 0,0 0 1,-1-1-1,1 1 0,0 0 0,0-1 0,0 1 0,-2-3 1,1 1-152,0 1 0,0 0 1,0 0-1,0 0 1,0 0-1,-5-3 0,6 4-190,0 1 0,0 0-1,0-1 1,0 1-1,0 0 1,0 0-1,0 0 1,0-1-1,0 1 1,-1 0 0,1 1-1,0-1 1,0 0-1,0 0 1,0 0-1,0 0 1,0 1 0,0-1-1,0 1 1,0-1-1,0 1 1,0-1-1,-1 2 1,-2 1 14,1 0 1,-1 0-1,1 0 0,0 0 1,0 1-1,0 0 0,1-1 1,-1 1-1,-3 8 1,-16 42 82,20-47-122,-5 10-12,2-1 0,0 1 0,2 0-1,-1 0 1,2 0 0,0 0 0,1 23 0,1-38-12,1 1 0,-1 0 0,0 0 0,1-1 0,0 1 0,0 0 0,-1 0 0,2-1 0,-1 1 0,0-1 0,2 3 0,-2-4-2,-1 0 1,1-1-1,0 1 1,-1-1 0,1 1-1,0 0 1,0-1-1,0 1 1,-1-1 0,1 1-1,0-1 1,0 0-1,0 1 1,0-1 0,0 0-1,0 0 1,0 0-1,0 0 1,0 0 0,0 0-1,0 0 1,0 0-1,0 0 1,0 0 0,0 0-1,-1 0 1,1-1-1,0 1 1,0 0 0,0-1-1,0 1 1,0-1-1,0 1 1,-1-1 0,2 0-1,3-3 8,0 1 1,0-1-1,-1 0 0,1 0 0,-1-1 1,0 1-1,-1-1 0,1 0 0,3-7 0,4-8 14,9-24 0,-18 40-21,6-17 11,0-1 0,-2 1 0,0-1 1,-2 0-1,4-43 0,-7 33-3,-1-1 0,-2 1 0,-9-51 0,8 66 2,-57-250 261,59 264-239,-9-23 146,10 25-157,0 0-1,-1 0 0,1 0 0,0 0 1,-1 0-1,1 0 0,-1 0 0,1 1 1,-1-1-1,0 0 0,1 0 0,-1 1 1,0-1-1,0 0 0,1 1 0,-1-1 1,0 0-1,0 1 0,0-1 0,-1 0 1,1 2-12,1-1 0,-1 0 0,1 1 0,-1-1 0,1 0-1,-1 1 1,1-1 0,0 0 0,-1 1 0,1-1 0,0 1 0,-1-1 0,1 1 0,0-1 0,-1 1 0,1-1 0,0 1 0,0-1 0,-1 1 0,1-1 0,0 1 0,0-1 0,0 1 0,0-1 0,0 1-1,0 0 1,-1 17 237,1-13-148,0-1 1,0 1 0,1 0 0,0-1 0,0 1 0,0-1-1,1 1 1,3 6 0,0-1 137,2 1-1,6 8 1,6 7 9,-11-10-148,0 1-1,-1-1 1,0 1 0,-1 0 0,3 19 0,16 41 349,-23-73-420,0 1 0,0-1 1,1 1-1,0-1 0,0 0 0,0 0 0,0 0 0,1-1 0,-1 1 0,1-1 1,6 4-1,-3-2-10,0-1 1,0 0 0,1-1 0,-1 0 0,1 0 0,13 3 0,-8-4-14,1 0 1,-1 0-1,1-1 1,0-1 0,-1-1-1,1 0 1,-1 0 0,18-5-1,-28 6-4,-1-1 0,1 0 0,0 0-1,-1 0 1,1 0 0,-1 0 0,1-1 0,-1 1-1,1-1 1,-1 1 0,0-1 0,0 0 0,0 0-1,3-4 1,-4 4 0,0 1 1,0-1-1,-1 0 0,1 1 0,-1-1 1,1 0-1,-1 1 0,0-1 0,1 0 1,-1 0-1,0 0 0,0 1 0,0-1 0,-1 0 1,1 0-1,0 1 0,-1-1 0,1 0 1,-1 1-1,1-1 0,-1 0 0,0 1 1,0-1-1,0 1 0,-1-2 0,-1-2 1,-1 0 1,1 0-1,-1 1 0,0-1 0,0 1 0,-6-4 1,9 7-3,-1-1 1,0 1-1,1 0 1,-1 0-1,0 0 1,0 0-1,0 0 1,0 0-1,0 1 1,0-1-1,0 1 1,0-1-1,0 1 1,0 0-1,0-1 1,0 1-1,0 0 1,0 1-1,0-1 1,0 0-1,-3 1 1,5-1-1,0 0 0,0 0 0,-1 0 0,1 0 0,0 0 0,-1 0 1,1 0-1,0 1 0,-1-1 0,1 0 0,0 0 0,0 0 0,-1 0 0,1 1 0,0-1 0,0 0 0,-1 0 0,1 0 1,0 1-1,0-1 0,0 0 0,-1 0 0,1 1 0,0-1 0,0 0 0,0 0 0,0 1 0,0-1 0,-1 0 0,1 1 1,0-1-1,0 0 0,0 1 0,0-1 0,0 0 0,0 1 0,0-1 0,0 0 0,0 0 0,0 1 0,0-1 0,1 0 1,-1 1-1,0-1 0,0 0 0,0 1 0,0-1 0,0 0 0,0 0 0,1 1 0,-1-1 0,0 0 0,0 0 0,1 1 1,-1-1-1,0 0 0,0 0 0,1 0 0,-1 1 0,2 0 1,0 1 0,0-1 0,0 0-1,1 1 1,-1-1 0,0 0 0,3 1 0,3-1-2,-1 0 0,0 0 0,1 0 0,-1-1-1,0 0 1,1 0 0,-1-1 0,0 0 0,1 0 0,-1-1 0,0 0 0,0 0 0,0-1-1,0 0 1,-1 0 0,7-4 0,0-1-6,-1 0 0,0-1-1,-1 0 1,0 0 0,0-2-1,-1 1 1,12-17 0,-7 6 8,0-1 0,-2-1 1,0 0-1,-2-1 1,0 0-1,-2-1 0,8-32 1,-13 39 7,0 1 0,-2 0 1,0-1-1,-1 1 1,-1-1-1,0 1 1,-1-1-1,-1 1 0,-1 0 1,-1 0-1,0 0 1,-7-17-1,2 13 3,0 1 0,-2 0 0,0 1 0,-1 0 0,-1 1 0,-29-32 0,41 48-11,0 1-1,0 0 1,0 0-1,-1-1 1,1 1-1,0 0 1,-1 0-1,1 0 1,-1 1-1,1-1 1,-1 0 0,1 0-1,-1 1 1,0-1-1,1 1 1,-1-1-1,0 1 1,1 0-1,-1 0 1,0 0 0,1 0-1,-1 0 1,0 0-1,0 0 1,-1 1-1,1 0 2,0 0 0,0 1-1,0-1 1,1 1-1,-1-1 1,1 1 0,-1-1-1,1 1 1,0 0-1,-1 0 1,1 0 0,0 0-1,0 0 1,0 0 0,1 0-1,-1 0 1,0 0-1,1 0 1,-1 3 0,-2 10 53,2 1 1,-1-1 0,2 1 0,0 0 0,1-1-1,0 1 1,1-1 0,1 0 0,1 1-1,0-1 1,7 17 0,7 11 297,2 0 0,36 57 0,0-15 126,72 82 0,0-1-335,-119-153-172,1 1 1,-2-1 0,0 2 0,0-1 0,-2 1 0,0 0-1,8 30 1,-13-44-38,-1 1 0,0-1 0,1 0 0,-1 1 0,0-1 0,0 0 0,0 1 0,0-1 0,0 1 0,0-1 0,-1 0 0,1 1 0,0-1 0,-1 1 0,0 1 0,0-3-17,1 1 0,0-1 0,-1 0 0,1 1-1,-1-1 1,1 0 0,-1 0 0,1 0 0,-1 1 0,1-1 0,-1 0 0,1 0 0,0 0-1,-1 0 1,1 0 0,-1 0 0,1 0 0,-1 0 0,1 0 0,-1 0 0,1 0 0,-1 0 0,1 0-1,-1-1 1,1 1 0,-1 0 0,1 0 0,-1-1 0,-5-2-854,0-1-1,0 0 1,1 0 0,-9-7-1,-15-16-2019,-1-4 1154</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2.406"/>
    </inkml:context>
    <inkml:brush xml:id="br0">
      <inkml:brushProperty name="width" value="0.05" units="cm"/>
      <inkml:brushProperty name="height" value="0.05" units="cm"/>
      <inkml:brushProperty name="color" value="#FF0066"/>
    </inkml:brush>
  </inkml:definitions>
  <inkml:trace contextRef="#ctx0" brushRef="#br0">0 997 12259,'21'-23'3722,"1"1"0,41-33 0,8-7-1066,-60 51-2516,-1 0 0,0-1 1,17-26-1,-26 36-137,1-1 0,-1 1 0,0-1 0,1 0 0,-1 0 0,-1 1 0,1-1 0,0 0 0,-1 0 0,1 0 0,-1 0 0,0 1 0,0-1 0,0 0 0,0 0 0,-1 0 0,1 0 0,-1 0 0,0 1 0,0-1 0,0 0 0,0 0 0,0 1 0,0-1 0,-1 1 0,1-1 0,-1 1 0,0 0 0,0-1 0,0 1 0,0 0 0,0 0 0,0 0 0,0 1 0,-1-1 1,1 0-1,-1 1 0,1 0 0,-1-1 0,0 1 0,1 0 0,-1 1 0,0-1 0,-5-1 0,5 2-3,0 0 1,1 0-1,-1 0 1,0 0-1,0 1 0,1-1 1,-1 1-1,0-1 1,1 1-1,-1 0 1,0 0-1,1 0 1,-1 1-1,1-1 1,0 0-1,-1 1 0,1 0 1,0 0-1,0-1 1,0 1-1,0 0 1,0 0-1,1 1 1,-1-1-1,1 0 1,-1 1-1,1-1 0,0 1 1,0-1-1,0 1 1,0-1-1,-1 5 1,1-4 3,0 0 1,1 0-1,-1 0 1,1 0-1,-1 0 1,1 0-1,0 0 1,0 0-1,1 0 1,-1 0-1,0 0 1,1 0-1,0 0 1,0 0-1,0 0 1,0 0-1,0 0 1,0-1-1,1 1 1,-1 0-1,1-1 1,0 0-1,0 1 1,0-1-1,0 0 1,0 0-1,0 0 1,1 0-1,-1 0 1,4 2-1,1-2 19,0 0-1,-1 0 0,1 0 0,0-1 0,0 1 0,0-2 0,1 1 1,-1-1-1,0 0 0,0-1 0,0 0 0,11-2 0,3-2 3,0-1-1,36-15 1,-38 12-19,-1 0 0,1-1 0,-1-1 0,24-19 0,-33 22-107,-1 0 0,1 0-1,-1 0 1,-1-1 0,0-1-1,0 1 1,-1-1 0,0 0-1,7-17 1,-12 24 51,2-4-8,0 0 0,-1 0 0,3-11 0,-5 16 60,0 1 0,0-1-1,1 1 1,-1-1 0,0 1-1,0 0 1,0-1 0,-1 1-1,1-1 1,0 1 0,0 0-1,-1-1 1,1 1-1,-1 0 1,1-1 0,-1 1-1,0 0 1,1-1 0,-1 1-1,0 0 1,0 0 0,0 0-1,0 0 1,0 0 0,-2-1-1,2 1 8,1 1-1,-1 0 0,0-1 0,0 1 1,1 0-1,-1 0 0,0 0 1,0 0-1,0 0 0,1 0 0,-1 0 1,0 0-1,0 0 0,1 0 1,-1 0-1,0 0 0,0 1 1,0-1-1,1 0 0,-1 0 0,0 1 1,1-1-1,-1 1 0,0-1 1,1 0-1,-1 1 0,0 0 0,0 0 1,-1 1 24,0 0 0,0 0 0,0 1 0,0-1 0,0 0 0,-1 4 0,1-2-15,1-1-1,0 1 1,0-1-1,0 1 0,0-1 1,1 1-1,-1-1 1,1 1-1,0 0 0,0-1 1,0 1-1,1 0 1,-1-1-1,1 1 0,0-1 1,0 1-1,0-1 1,0 1-1,1-1 0,0 0 1,-1 1-1,1-1 1,0 0-1,0 0 0,1 0 1,-1-1-1,4 4 1,-3-3-16,0 0 0,0 0 0,0 0 1,1-1-1,-1 1 0,1-1 0,0 0 1,0 0-1,0 0 0,0 0 0,0-1 1,0 0-1,0 0 0,1 0 0,-1 0 1,0 0-1,1-1 0,-1 0 1,0 0-1,1 0 0,-1-1 0,0 1 1,5-2-1,0-2-1,-1 1 0,1-2 0,-1 1 0,0-1 0,0 0 0,-1-1 0,0 0 0,0 0 1,0 0-1,0-1 0,-1 0 0,10-16 0,-5 7 1,-2 0 0,0-1 0,-1 0-1,-1 0 1,9-31 0,-10 24 6,-1-1-1,-2 0 1,0 0-1,-1 0 1,-2-1-1,0 1 1,-2 0-1,-1 0 1,-1 0-1,-1 0 1,-1 0-1,-16-40 0,17 54-1,0-1 0,-10-13-1,12 21-2,1 1-1,-1-1 0,0 1 1,0 0-1,0 0 0,0 0 1,0 1-1,-1-1 0,1 1 1,-6-3-1,8 5 2,0-1-1,1 1 1,-1-1-1,0 1 1,0 0-1,0 0 1,0-1-1,0 1 1,0 0-1,0 0 1,0 0-1,0 0 1,0 0-1,0 0 1,0 0-1,0 0 1,0 1-1,0-1 1,0 0-1,0 1 1,-2 0-1,2 0 9,0 0 1,-1 0-1,1 0 0,0 0 0,0 0 0,0 1 1,1-1-1,-1 0 0,0 1 0,0-1 1,1 0-1,-2 4 0,0 1 60,1 1 0,0 0 1,0-1-1,0 1 0,1 10 1,1 0 64,1 0 0,0 0 0,2 0 0,0 0 0,0-1 0,2 1 0,0-1 1,1-1-1,1 1 0,12 19 0,-5-13-150,1 0 1,1-1-1,1-1 0,0-1 1,41 33-1,-48-43-439,-9-7 117,0 0 0,0 0 1,0 0-1,0-1 0,0 1 0,0-1 1,1 1-1,-1-1 0,1 0 0,4 2 1,-7-3 262,0 0 0,0 0 0,0-1 0,0 1 0,0 0 0,-1 0 0,1 0 0,0 0 0,0 0 0,0 0 0,0 0 0,0 0 0,0-1 0,0 1 0,0 0 0,0 0 0,0 0 0,0 0 0,0 0 0,0 0 0,0-1 0,0 1 0,0 0 0,0 0 0,0 0 0,0 0 0,0 0 0,0-1 0,0 1 0,0 0 0,0 0 0,0 0 0,0 0 0,0 0 0,0 0 0,0-1 0,0 1 0,0 0 0,0 0 0,0 0 0,0 0 0,1 0 0,-1 0 0,0 0 0,0 0 0,0 0 0,0-1 0,0 1 0,0 0 0,0 0 0,1 0 0,-1 0 0,0 0 0,0 0 0,0 0 0,0 0 0,0 0 0,0 0 0,1 0 0,-1 0 0,0 0 0,0 0 0,0 0 0,0 0 0,0 0 0,1 0 0,-2-2-401,-5-14-1333</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2.808"/>
    </inkml:context>
    <inkml:brush xml:id="br0">
      <inkml:brushProperty name="width" value="0.05" units="cm"/>
      <inkml:brushProperty name="height" value="0.05" units="cm"/>
      <inkml:brushProperty name="color" value="#FF0066"/>
    </inkml:brush>
  </inkml:definitions>
  <inkml:trace contextRef="#ctx0" brushRef="#br0">1 63 10730,'18'-2'1478,"-1"0"0,1-1 0,-1 0 1,0-2-1,0 0 0,17-7 0,-15 4-449,0 2 1,1 0-1,33-4 1,-49 9-950,-1 1 1,1 0 0,0 0 0,0 1-1,-1-1 1,1 1 0,0 0 0,-1 0-1,1 0 1,-1 1 0,1-1-1,-1 1 1,1 0 0,-1 0 0,0 0-1,0 0 1,0 0 0,0 1-1,-1-1 1,1 1 0,-1 0 0,1 0-1,-1 0 1,0 0 0,0 0 0,3 7-1,-1-1-321,0 0-1,-1 0 1,0 0-1,-1 0 0,0 0 1,0 0-1,-1 1 1,0-1-1,-1 15 1,0-23 115,0 0 0,0-1 0,0 1 0,0-1 0,0 1 0,0-1 0,0 1 0,0-1 0,0 1 0,0-1 0,-1 1 0,1-1 0,0 1 0,0-1 0,0 1 0,-1-1 0,1 0 0,0 1 0,0-1 0,-1 1 0,1-1 0,-1 0 0,1 1 0,-1-1 68,1 0 1,-1 0-1,1-1 1,0 1 0,-1 0-1,1-1 1,0 1 0,0 0-1,-1-1 1,1 1 0,0 0-1,-1-1 1,1 1-1,0 0 1,0-1 0,0 1-1,0-1 1,-1 1 0,1 0-1,0-1 1,0 1-1,0-1 1,0 1 0,0-1-1,-4-14-590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3.309"/>
    </inkml:context>
    <inkml:brush xml:id="br0">
      <inkml:brushProperty name="width" value="0.05" units="cm"/>
      <inkml:brushProperty name="height" value="0.05" units="cm"/>
      <inkml:brushProperty name="color" value="#FF0066"/>
    </inkml:brush>
  </inkml:definitions>
  <inkml:trace contextRef="#ctx0" brushRef="#br0">230 928 8658,'0'-1'2623,"-3"1"-1297,-6 6 409,8-5-1564,0 0 0,1 0 1,-1-1-1,1 1 0,-1 0 0,1 0 1,-1 0-1,1 0 0,0 0 0,-1 0 1,1 0-1,0 0 0,0 2 0,0-3-114,0 1-1,0-1 1,0 0-1,0 1 1,1-1-1,-1 0 1,0 0-1,0 1 1,0-1-1,0 0 1,1 0-1,-1 1 1,0-1-1,0 0 1,1 0-1,-1 0 1,0 1-1,0-1 1,1 0-1,-1 0 1,0 0-1,1 0 0,-1 0 1,0 0-1,0 1 1,1-1-1,-1 0 1,1 0-1,3 0 222,1 0-1,-1-1 1,1 1-1,-1-1 1,5-1-1,8-1 155,15 1 219,0-1 1,0-2-1,46-13 1,18-3-166,-95 21-484,48-8 91,56-16 0,-89 19 55,0-1 0,-1 0 0,0-1 0,0-1 0,0 0 0,-1-1-1,18-15 1,-4 1 327,43-48 0,-61 58-435,1 0-1,-2-1 0,0 1 1,-1-2-1,0 1 1,7-22-1,-8 11-11,0-1 1,-2 0 0,-1 0-1,1-53 1,-5 71-25,0-1 0,-1 1 0,0-1 0,0 1 0,-1-1 0,0 1 0,-6-15 1,2 10-1,0 0 1,-2 0 0,-13-20 0,-5-4 60,-36-45 387,53 73-394,1 0 0,-1 1 0,-1 0 0,0 0 1,0 1-1,-15-8 0,2 3 158,0 2 0,0 1 0,-36-10 0,42 15-161,1 1 0,-1 1 0,1 1 0,-1 0 0,0 1 0,-20 2 0,5 2-30,0 2-1,0 1 1,-45 16-1,60-17-23,0 1 1,0 1-1,1 1 0,1 0 1,0 1-1,0 1 0,-24 22 0,25-19 11,-22 21 3,-49 64 1,75-85-17,1-1 0,0 2 0,1-1-1,1 1 1,0 0 0,1 1 0,1 0 0,-6 30-1,9-31 14,0 0-1,1 1 0,1-1 1,0 0-1,1 0 0,0 0 1,2 0-1,0 0 0,0 0 1,2-1-1,-1 0 0,2 1 1,0-2-1,1 1 0,0-1 1,1 0-1,0 0 1,1-1-1,1 0 0,0-1 1,13 12-1,7 5 230,2-1 1,1-1-1,49 28 0,-74-49-113,1-1 0,-1-1-1,1 1 1,-1-1-1,1-1 1,0 0 0,0 0-1,17 1 1,1-3 361,46-6 0,-61 5-474,-11 1-64,0-1 0,-1 1-1,1 0 1,-1 0 0,1 0-1,0 0 1,-1 0 0,1 0-1,0 0 1,-1 0 0,1 0-1,0 0 1,-1 0 0,1 0 0,-1 0-1,1 0 1,0 0 0,-1 1-1,1-1 1,-1 0 0,1 1-1,0-1 1,-1 0 0,1 1-1,0 0 1,-1 0-72,-1 0-1,1 0 0,-1 1 1,1-1-1,-1 0 1,0 0-1,1 0 0,-1 0 1,0 0-1,0 0 1,0 0-1,1 0 0,-1 0 1,-2 0-1,-17 18-922</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3.274"/>
    </inkml:context>
    <inkml:brush xml:id="br0">
      <inkml:brushProperty name="width" value="0.05" units="cm"/>
      <inkml:brushProperty name="height" value="0.05" units="cm"/>
      <inkml:brushProperty name="color" value="#FF0066"/>
    </inkml:brush>
  </inkml:definitions>
  <inkml:trace contextRef="#ctx0" brushRef="#br0">1 322 12067,'0'8'8029,"0"-7"-7824,12-2 2928,16-9-2571,-25 9-206,7-3-852,1 0 0,13-2 0,-14 4-611,0 1 0,-1 0 0,1 0 0,0 1 0,14 1 0,-18 0 595,1 0 1,-1 1-1,0-1 1,0 1 0,-1 0-1,1 1 1,0-1-1,-1 1 1,8 5 0,-9-5 664,0 0 1,0 1 0,0 0-1,-1-1 1,1 1 0,-1 0 0,4 7-1,1 4 1735,8 20 0,-13-26-954,1 1 1,0-2-1,0 1 1,1 0-1,0-1 1,1 0-1,10 12 1,-15-19-835,1 0 0,-1 0 0,0 0 1,0 0-1,1 0 0,-1 0 0,0-1 0,1 1 0,-1 0 0,1-1 0,-1 0 1,1 1-1,-1-1 0,1 0 0,2 1 0,-3-1-81,-1-1 1,1 1-1,0 0 0,-1 0 1,1 0-1,-1-1 0,1 1 0,0 0 1,-1-1-1,1 1 0,-1 0 1,1-1-1,-1 1 0,1-1 0,-1 1 1,1-1-1,-1 1 0,0-1 1,1 1-1,-1-1 0,0 1 1,1-1-1,-1 1 0,0-1 0,0 0 1,1 1-1,-1-1 0,0 0 1,0 1-1,0-1 0,0 0 0,0 1 1,0-1-1,0 1 0,0-1 1,0 0-1,-1-1 0,-1-29 23,0 19-25,1 0 0,0 0 0,1-1 0,0 1 0,1 0 0,0 0 0,5-18 0,-5 27-17,0 1 1,0-1 0,1 0 0,-1 0 0,1 1 0,0-1 0,0 1 0,0-1-1,0 1 1,0 0 0,0 0 0,0 0 0,1 0 0,-1 0 0,1 1-1,0-1 1,3-1 0,4-1 16,1 0 0,0 1 0,16-3 0,-15 3 42,24-7 0,-30 7 43,0 0 1,-1 1-1,1-2 1,-1 1-1,0-1 1,0 0-1,0 0 0,-1 0 1,1 0-1,-1-1 1,0 0-1,0 0 1,-1 0-1,4-6 1,-5 7-42,0-1 0,0 1 1,-1 0-1,1-1 0,-1 1 1,0-1-1,0 0 0,-1 1 1,1-1-1,-1 0 0,0 1 1,-1-1-1,1 0 0,-1 1 1,0-1-1,0 0 0,0 1 1,0-1-1,-3-4 0,-2-2-29,0 1-1,0 0 0,0 0 1,-2 0-1,1 1 1,-1 1-1,0-1 1,-13-10-1,20 19-31,0-1 1,0 0-1,0 0 1,0 1-1,0-1 1,0 1-1,0-1 1,0 1-1,0-1 1,0 1-1,0-1 0,0 1 1,0 0-1,0 0 1,-1 0-1,1 0 1,0-1-1,0 2 1,-1-1-1,1 0 1,0 0 0,0 1 0,1-1-1,-1 1 1,0-1 0,1 1 0,-1-1-1,0 1 1,1-1 0,-1 1 0,1 0 0,-1-1-1,1 1 1,-1 0 0,1-1 0,-1 1-1,1 0 1,0 0 0,-1 1 0,-1 5 5,1-1-1,0 1 1,0-1 0,1 1 0,0 10 0,1 1-98,0 1 0,2-1 0,0 1 1,1-1-1,0 0 0,2 0 0,0-1 0,1 0 0,1 0 1,1 0-1,0-1 0,1 0 0,23 27 0,14 5-2113,-28-30-93,28 36 0,-23-14 700</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3.796"/>
    </inkml:context>
    <inkml:brush xml:id="br0">
      <inkml:brushProperty name="width" value="0.05" units="cm"/>
      <inkml:brushProperty name="height" value="0.05" units="cm"/>
      <inkml:brushProperty name="color" value="#FF0066"/>
    </inkml:brush>
  </inkml:definitions>
  <inkml:trace contextRef="#ctx0" brushRef="#br0">0 388 13171,'16'13'7661,"27"25"-4702,-21-18-1383,-17-16-1332,5 6 177,0-1 0,1-1 0,0 0 1,1 0-1,15 7 0,-18-13-85,-7-7-172,-6-14-75,1 9-21,-1-11-28,0 0-1,1 0 0,1 0 0,2-1 1,0 1-1,4-32 0,-2 37-67,2 0 0,0 0 0,0 1 0,2-1-1,0 1 1,1 0 0,0 1 0,1-1 0,12-15 0,40-46-1289,-51 67 295,0 0 0,0 0 1,12-6-1,0 3-1672,5 2 943</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4.210"/>
    </inkml:context>
    <inkml:brush xml:id="br0">
      <inkml:brushProperty name="width" value="0.05" units="cm"/>
      <inkml:brushProperty name="height" value="0.05" units="cm"/>
      <inkml:brushProperty name="color" value="#FF0066"/>
    </inkml:brush>
  </inkml:definitions>
  <inkml:trace contextRef="#ctx0" brushRef="#br0">42 296 11050,'1'0'321,"0"1"-1,0-1 1,1 0-1,-1 0 0,0 0 1,0 0-1,0 0 1,0-1-1,0 1 0,0 0 1,0 0-1,0-1 1,0 1-1,0-1 0,0 1 1,0-1-1,0 1 1,0-1-1,0 0 1,0 1-1,0-1 0,0 0 1,0-1-1,17-20 2361,-13 13-2076,0-1 1,-1 0 0,0 0-1,0-1 1,-1 1 0,0-1-1,2-19 1,-4 14-375,0 1 0,-1 0 0,0-1 0,-1 1 0,-3-16 1,3 28-226,0-1 1,0 1-1,0 0 1,0-1-1,-1 1 1,1 0-1,-1 0 1,0 0-1,0 0 1,0 1-1,0-1 1,0 0-1,0 1 1,-4-3-1,4 4-4,1 0-1,-1 0 0,1 0 0,-1 0 1,1 1-1,-1-1 0,0 0 0,1 1 1,-1 0-1,0-1 0,1 1 1,-1 0-1,0 0 0,0 0 0,1 0 1,-1 0-1,0 0 0,0 0 1,1 1-1,-1-1 0,0 0 0,1 1 1,-1 0-1,0-1 0,1 1 1,-1 0-1,1 0 0,-1 0 0,1 0 1,-2 2-1,0-1-1,0 1 0,0 0 0,0 0 0,1 0 0,-1 0 0,1 0 0,0 1 0,0-1 0,0 1 0,0-1 0,1 1 0,-1 0 0,1-1 0,0 1 0,0 0 0,1 0 0,-1 0 0,1 0 0,0 0 0,0 0 0,0 0 0,0 0 0,1 4 0,1-1 0,-1 0 0,1 0 0,0-1 0,1 1 0,0-1 0,0 0 0,0 0 0,1 0 0,0 0 0,0 0 0,0-1 0,8 8 0,-6-7-186,1-1 0,0 0 0,0 0 1,1 0-1,-1-1 0,1 0 0,0-1 0,0 0 0,0 0 0,1-1 1,-1 0-1,0 0 0,1-1 0,0 0 0,-1 0 0,1-1 1,0 0-1,14-2 0,-9-1-225,0 0 1,1 0-1,-1-2 0,0 0 1,-1 0-1,0-1 0,1-1 1,-2 0-1,1-1 0,13-11 1,24-24-1256</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4.948"/>
    </inkml:context>
    <inkml:brush xml:id="br0">
      <inkml:brushProperty name="width" value="0.05" units="cm"/>
      <inkml:brushProperty name="height" value="0.05" units="cm"/>
      <inkml:brushProperty name="color" value="#FF0066"/>
    </inkml:brush>
  </inkml:definitions>
  <inkml:trace contextRef="#ctx0" brushRef="#br0">63 491 16243,'-4'1'553,"0"1"0,0 0 0,1 0 0,-1 1 0,1-1 0,-1 1 0,1 0 0,0-1 0,0 2 0,0-1 0,0 0 0,1 0 0,-1 1 0,1 0 0,0-1 0,-4 9 0,5-8-461,-1 0 0,1 1 0,0-1 0,0 1-1,1-1 1,-1 0 0,1 1 0,0-1 0,0 1-1,1-1 1,-1 1 0,1-1 0,0 0 0,0 1-1,0-1 1,1 0 0,-1 0 0,1 0 0,0 0-1,0 0 1,1 0 0,-1 0 0,1-1 0,6 7-1,-6-7-87,0 0-1,0 0 1,1-1-1,0 1 1,-1-1-1,1 0 1,0 0-1,0 0 0,0-1 1,1 1-1,-1-1 1,0 0-1,0 0 1,6 0-1,-4-1 1,0 0 1,1 0-1,-1-1 0,0 0 0,1 0 0,-1-1 0,0 1 0,0-1 1,6-3-1,-1 0-1,0-1 1,-1 0 0,0-1 0,0 0-1,0 0 1,-1-1 0,0-1 0,-1 1-1,15-20 1,-19 22-1,0 0 0,0-1 0,0 0 0,-1 1-1,0-1 1,0-1 0,-1 1 0,0 0 0,0-1 0,-1 1 0,0-1 0,0 1 0,-1-1-1,0 0 1,0 1 0,-1-1 0,-2-12 0,2 17 0,0 0 1,0 1-1,0-1 0,-1 1 1,1 0-1,0-1 1,-1 1-1,0 0 0,0 0 1,1 0-1,-1 0 0,-5-3 1,6 4-3,0 0 1,-1 0-1,1 0 0,-1 0 1,1 1-1,-1-1 1,1 1-1,-1-1 0,0 1 1,1-1-1,-1 1 1,0 0-1,1 0 0,-1 0 1,0 0-1,1 0 1,-1 0-1,0 0 0,1 1 1,-1-1-1,-2 2 1,3-2-2,0 0 1,1 0-1,-1 0 1,1 1-1,-1-1 1,1 0 0,-1 1-1,1-1 1,-1 0-1,1 1 1,-1-1-1,1 0 1,0 1-1,-1-1 1,1 1 0,0-1-1,-1 1 1,1-1-1,0 1 1,0-1-1,-1 1 1,1 0-1,0-1 1,0 1 0,0-1-1,0 1 1,0-1-1,-1 1 1,1 0-1,0-1 1,1 1-1,-1-1 1,0 1-1,0 0 1,0-1 0,0 1-1,0-1 1,0 1-1,1-1 1,-1 1-1,0-1 1,1 1-1,-1-1 1,0 1 0,1-1-1,-1 1 1,0-1-1,1 1 1,-1-1-1,1 0 1,0 1-1,2 2 0,-1 0-1,1-1 0,1 1 1,-1-1-1,0 1 0,5 1 1,0-1 0,0 0 1,1 0 0,-1 0-1,1-2 1,0 1 0,-1-1-1,1 0 1,0-1 0,0 1 0,0-2-1,0 0 1,-1 0 0,1 0-1,0-1 1,-1 0 0,1-1-1,-1 0 1,16-8 0,-16 7 7,0-1 0,0 0 0,0 0 0,-1-1 1,0 0-1,0 0 0,0-1 0,-1 0 0,0 0 0,0-1 1,-1 1-1,0-1 0,0-1 0,-1 1 0,0 0 0,0-1 1,3-16-1,-6 20 1,2-7 20,0 0-1,0 1 1,1-1-1,9-18 1,-13 30-29,0 0 1,0-1-1,1 1 0,-1 0 1,0-1-1,0 1 1,0 0-1,0-1 1,1 1-1,-1 0 0,0-1 1,0 1-1,0 0 1,1 0-1,-1-1 0,0 1 1,1 0-1,-1 0 1,0 0-1,1-1 1,-1 1-1,0 0 0,0 0 1,1 0-1,-1 0 1,1 0-1,-1 0 0,0 0 1,1 0-1,-1 0 1,0 0-1,1 0 1,-1 0-1,0 0 0,1 0 1,-1 0-1,0 0 1,1 0-1,-1 0 0,0 0 1,1 0-1,-1 0 1,0 1-1,1-1 1,9 15 15,-7-10-11,19 31 10,2-1 1,41 47-1,-51-65-6,0 0-1,-2 0 1,15 26-1,-22-34-6,0 0 0,-1 1-1,-1-1 1,0 1-1,0 0 1,0 0-1,-1 0 1,-1 0-1,1 12 1,-2-21-3,0 1 1,0-1-1,0 0 1,0 0 0,0 0-1,-1 0 1,1 0-1,0 0 1,0 1-1,-1-1 1,1 0-1,-1 0 1,1 0-1,-1 0 1,0 1 0,0-2-1,1 0 0,0 1 1,-1-1-1,1 0 1,-1 1-1,1-1 0,-1 0 1,1 0-1,-1 0 1,1 0-1,0 1 1,-1-1-1,1 0 0,-1 0 1,1 0-1,-1 0 1,1 0-1,-1 0 0,1 0 1,-1 0-1,1 0 1,-1-1-1,1 1 1,-1 0-1,-1-1-1,0 0-1,0 0 1,0 0-1,0-1 1,0 1-1,0 0 1,1-1 0,-1 0-1,0 1 1,1-1-1,-1 0 1,-1-3-1,-9-20 2,1 0-1,2-1 0,0 0 0,-5-32 0,11 47 2,-31-144 9,29 124-4,1-1-1,1-61 1,4 86-5,-1 1 0,1-1 0,1 0 0,-1 0 0,1 1 0,0-1 0,1 1-1,-1-1 1,7-9 0,-8 14 1,1 0 0,-1 0-1,1 0 1,-1 0-1,1 0 1,0 0-1,0 1 1,0-1-1,0 0 1,0 1 0,0 0-1,0-1 1,1 1-1,-1 0 1,0 0-1,1 0 1,-1 1 0,1-1-1,-1 0 1,1 1-1,-1 0 1,1-1-1,-1 1 1,1 0 0,-1 1-1,1-1 1,0 0-1,2 1 1,-2 0 19,0 0 0,0 0 0,-1 0 1,1 0-1,0 1 0,0-1 0,-1 1 0,1 0 0,-1 0 1,1-1-1,-1 2 0,0-1 0,0 0 0,0 0 1,0 1-1,0-1 0,-1 1 0,1-1 0,-1 1 1,1 0-1,-1 0 0,0 0 0,0 0 0,0 0 0,0 0 1,-1 0-1,1 4 0,0 5 70,-1 1 1,0-1-1,0 1 0,-1 0 0,-4 14 1,4-21-85,-10 49 116,9-49-148,1-1 0,-2 1 0,1 0 0,0-1-1,-1 1 1,-7 8 0,10-13-34,-1 0 1,1-1-1,-1 1 1,1 0-1,-1-1 1,0 1-1,0-1 1,1 1-1,-1-1 1,0 1-1,0-1 1,0 1-1,1-1 1,-1 0-1,0 0 0,0 1 1,0-1-1,0 0 1,0 0-1,1 0 1,-1 0-1,0 0 1,0 0-1,0 0 1,0 0-1,0 0 1,0-1-1,0 1 1,1 0-1,-1 0 0,0-1 1,0 1-1,0-1 1,1 1-1,-1-1 1,0 1-1,0-1 1,1 1-1,-1-1 1,0 0-1,-3-3-483,0 0 1,0 0-1,1-1 0,0 1 1,-4-8-1,-11-24-1134,-2-10 447</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5.376"/>
    </inkml:context>
    <inkml:brush xml:id="br0">
      <inkml:brushProperty name="width" value="0.05" units="cm"/>
      <inkml:brushProperty name="height" value="0.05" units="cm"/>
      <inkml:brushProperty name="color" value="#FF0066"/>
    </inkml:brush>
  </inkml:definitions>
  <inkml:trace contextRef="#ctx0" brushRef="#br0">1 2 14515,'2'-1'4805,"-1"1"-4717,3 5 1941,4 13-1091,-7-15-407,68 147 4096,47 68-2487,-75-146-1823,-28-47-359,1 0 0,1-1-1,1-1 1,20 23-1,-18-32-1527,-11-13-1098,-7-2 2432,0 1 0,0-1 0,0 1 0,0-1 0,0 1 0,0-1 0,0 1 0,0-1 0,0 1 0,0-1 0,0 1 0,0-1 0,0 1-1,0-1 1,0 1 0,0-1 0,0 1 0,0 0 0,-1-2 0,-4-8-1835</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5.773"/>
    </inkml:context>
    <inkml:brush xml:id="br0">
      <inkml:brushProperty name="width" value="0.05" units="cm"/>
      <inkml:brushProperty name="height" value="0.05" units="cm"/>
      <inkml:brushProperty name="color" value="#FF0066"/>
    </inkml:brush>
  </inkml:definitions>
  <inkml:trace contextRef="#ctx0" brushRef="#br0">1 154 13139,'1'3'1992,"12"-3"2465,3-6-2168,12-11-121,1-2-159,2-3-465,0-1-400,-1 6-720,-3-1-240,-4 7-464,-4 2-328,-8 3-976,-1 2-393,-2 4-1079,3-4 1487</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6.155"/>
    </inkml:context>
    <inkml:brush xml:id="br0">
      <inkml:brushProperty name="width" value="0.05" units="cm"/>
      <inkml:brushProperty name="height" value="0.05" units="cm"/>
      <inkml:brushProperty name="color" value="#FF0066"/>
    </inkml:brush>
  </inkml:definitions>
  <inkml:trace contextRef="#ctx0" brushRef="#br0">57 341 16123,'-2'0'420,"0"0"-1,0 0 1,0 1-1,0-1 1,1 0 0,-1 1-1,0-1 1,0 1-1,1 0 1,-1 0-1,0 0 1,1-1-1,-1 2 1,1-1-1,-3 2 1,2-1-125,0 0 1,0 1-1,0-1 1,0 1 0,0-1-1,1 1 1,-1 0-1,-1 5 1,1-1-146,0 0-1,0 0 1,1 1 0,0-1 0,0 1 0,1 14-1,0-18-131,1 0-1,-1 0 0,1 0 1,0 0-1,0 0 0,0 0 0,1 0 1,-1-1-1,1 1 0,0 0 1,0-1-1,0 1 0,0-1 1,1 0-1,0 0 0,-1 0 0,1 0 1,0 0-1,0-1 0,1 1 1,-1-1-1,0 0 0,1 0 1,-1 0-1,1 0 0,0-1 0,0 1 1,0-1-1,-1 0 0,1 0 1,0 0-1,0-1 0,8 1 0,-12-1-16,1 0 0,0 0-1,0 0 1,0 0-1,0 0 1,0 0 0,0-1-1,0 1 1,0 0-1,-1 0 1,1-1 0,0 1-1,0 0 1,0-1-1,0 1 1,-1-1 0,1 1-1,0-1 1,-1 1-1,1-1 1,0 0 0,-1 1-1,1-1 1,-1 0 0,1 1-1,-1-1 1,1 0-1,-1 0 1,1 0 0,-1 1-1,0-1 1,1 0-1,-1 0 1,0 0 0,0 0-1,0 0 1,0 0-1,0 0 1,0 1 0,0-1-1,0-1 1,-1-5 10,0 1 1,0 0-1,0-1 0,-5-10 1,2 7-15,-1-7 112,1-1 0,0 0 0,-2-21 0,6 30-541,0 0-1,0 0 1,0 0 0,1 0 0,1 0 0,-1 0 0,1 0 0,6-13-1,-3 9-4025,2 5 2906</inkml:trace>
  <inkml:trace contextRef="#ctx0" brushRef="#br0" timeOffset="1">298 184 13595,'8'7'1617,"0"-1"0,0 2 0,0-1 0,9 13-1,-15-17-1088,1 0 0,-1-1-1,0 1 1,0 0 0,0 1-1,0-1 1,0 0 0,-1 0-1,0 1 1,1-1 0,0 6-1,0-18-443,16-67 261,-15 66-429,1 2 0,0-1 0,0 0 0,1 1 1,0-1-1,8-9 0,-1 4-1118,1-1 0,0 2 1,1 0-1,1 1 1,0 0-1,21-12 0,-4 8-275</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16.537"/>
    </inkml:context>
    <inkml:brush xml:id="br0">
      <inkml:brushProperty name="width" value="0.05" units="cm"/>
      <inkml:brushProperty name="height" value="0.05" units="cm"/>
      <inkml:brushProperty name="color" value="#FF0066"/>
    </inkml:brush>
  </inkml:definitions>
  <inkml:trace contextRef="#ctx0" brushRef="#br0">0 0 17508,'22'11'3176,"-6"2"2098,-6 0-2130,-6 1-1023,-11-3-1481,2-3-696,16 0-16</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0.835"/>
    </inkml:context>
    <inkml:brush xml:id="br0">
      <inkml:brushProperty name="width" value="0.05" units="cm"/>
      <inkml:brushProperty name="height" value="0.05" units="cm"/>
      <inkml:brushProperty name="color" value="#FF0066"/>
    </inkml:brush>
  </inkml:definitions>
  <inkml:trace contextRef="#ctx0" brushRef="#br0">581 192 8394,'6'-39'1917,"-4"33"-1540,-1-1 0,1 0 0,-1 1 1,-1-1-1,1 0 0,-1 0 0,0 0 1,-1 1-1,0-1 0,0 0 1,-3-11-1,2 14-170,1 0 0,-1 1 1,0-1-1,0 1 0,0 0 1,-1 0-1,1 0 0,-1 0 0,0 0 1,1 0-1,-1 1 0,-1-1 1,1 1-1,0 0 0,0 0 0,-7-3 1,4 3-83,1 0 0,-1 1 0,0 0 0,1 0 0,-1 0 0,0 1 0,0 0 0,0 0 0,0 0 0,-10 3 1,-2 0-98,0 1 0,0 0 1,1 2-1,0 0 0,0 1 1,0 0-1,1 2 1,0 0-1,0 1 0,-24 20 1,13-6 431,2 1 0,-34 41 0,46-49-260,1 1 0,1 0-1,1 1 1,0 0 0,-11 30 0,3 1-77,8-23 10,0 1 0,2 0 1,-9 50-1,16-69-51,0 0 0,1 0 1,0 0-1,1 0 1,0-1-1,0 1 0,1 0 1,0 0-1,0-1 1,1 1-1,0-1 0,1 0 1,0 1-1,0-2 0,1 1 1,9 11-1,2-1 50,0-1 1,2-1-1,0 0 0,0-2 0,2 0 0,0-1 1,0-1-1,28 12 0,-36-19-38,0-1-1,1-1 1,-1 1 0,1-2 0,-1 0 0,25 1 0,-16-3-10,-1 0 1,1-2 0,28-5 0,-29 3-24,0-1-1,-1-1 1,1-1 0,-1-1-1,-1 0 1,0-1 0,0-1-1,0-1 1,-1-1-1,-1 0 1,0-1 0,-1 0-1,0-2 1,-2 0 0,1 0-1,16-26 1,-21 27 8,-1 0-1,0-1 1,-1-1 0,-1 1 0,9-31-1,-14 37-48,1 0-1,-1 0 1,0 0-1,-1 0 1,0 0-1,-1 0 1,0 0-1,0 0 1,-1 0-1,0 0 1,0 0-1,-6-12 0,-5-4 57,-1 0-1,-1 1 0,-2 0 0,-25-29 1,5 7 18,18 21 2,0 1-1,-32-28 0,43 44-85,0 2 0,-1-1-1,0 1 1,0 0 0,-1 1 0,0 0 0,1 0-1,-2 1 1,1 1 0,-15-4 0,12 5-29,0 1 1,0 0 0,1 1 0,-1 0 0,0 1 0,0 1-1,1 0 1,-1 0 0,1 2 0,-1-1 0,1 2-1,0-1 1,1 2 0,-1-1 0,1 2 0,0-1 0,1 2-1,-12 9 1,18-14-246,-1 1 0,1 0 0,0 1 1,-6 7-1,9-10 44,0-1 0,0 1 1,0 0-1,0-1 0,0 1 0,1 0 1,-1 0-1,1 0 0,-1 0 1,1-1-1,-1 1 0,1 0 1,0 0-1,0 0 0,0 0 0,0 4 1,1-5 97,-1 0 1,1 0-1,-1 0 1,1 0-1,-1 0 1,1 0 0,0 0-1,0 0 1,-1-1-1,1 1 1,0 0-1,1 1 1</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1.405"/>
    </inkml:context>
    <inkml:brush xml:id="br0">
      <inkml:brushProperty name="width" value="0.05" units="cm"/>
      <inkml:brushProperty name="height" value="0.05" units="cm"/>
      <inkml:brushProperty name="color" value="#FF0066"/>
    </inkml:brush>
  </inkml:definitions>
  <inkml:trace contextRef="#ctx0" brushRef="#br0">0 14 11218,'0'0'27,"17"-4"2223,0 0 0,22-1 0,-33 4-1924,-1 1-1,0 0 0,1 1 0,-1-1 1,1 1-1,-1 0 0,0 1 0,0-1 0,1 1 1,-1 0-1,7 4 0,-5-2-160,-1 1 0,0-1 0,0 1 0,0 1 0,-1-1 0,1 1 0,-1 0 0,-1 0-1,1 0 1,-1 0 0,0 1 0,-1 0 0,1 0 0,-1 0 0,-1 0 0,1 0 0,-1 1 0,1 11 0,1 11 141,-2 1 1,-1-1-1,-4 45 1,0-11 219,3-36-296,1 0 1,1-1-1,2 1 0,1 0 0,13 46 0,-13-61-181,1 0-1,0 1 1,0-2 0,2 1 0,11 16-1,-13-21-55,1-1 0,0 1 0,0-1 0,1-1 0,0 1 0,0-1 0,1-1 0,13 8 0,-15-10-171,0 0 1,0 0-1,0-1 1,0 0-1,1-1 0,-1 0 1,1 0-1,-1 0 1,1-1-1,13-1 0,39-9-673</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8.328"/>
    </inkml:context>
    <inkml:brush xml:id="br0">
      <inkml:brushProperty name="width" value="0.05" units="cm"/>
      <inkml:brushProperty name="height" value="0.05" units="cm"/>
      <inkml:brushProperty name="color" value="#FF0066"/>
    </inkml:brush>
  </inkml:definitions>
  <inkml:trace contextRef="#ctx0" brushRef="#br0">284 31 8754,'-2'-2'270,"-1"-1"0,1 0 0,-1 1 0,0-1 0,0 1 0,0 0 0,-1 0 0,1 0 0,0 1 0,-1-1 0,1 1 0,-1-1 0,1 1 0,-1 1 0,0-1 0,0 0-1,1 1 1,-1 0 0,0-1 0,0 2 0,1-1 0,-1 0 0,0 1 0,-5 1 0,3 0-147,1 1 0,-1-1 0,1 1 0,0 0 0,0 1-1,0-1 1,0 1 0,1 0 0,-1 0 0,1 0 0,0 1-1,-6 8 1,-2 5 170,1 1 1,-11 22-1,11-17 61,1 0 0,0 1 0,-7 33 0,15-47-234,0-1 0,0 0 1,1 1-1,0-1 0,1 1 1,0-1-1,1 1 0,0-1 0,1 1 1,0-1-1,4 13 0,-4-18-71,1 0 0,-1 0 0,1 0 0,0-1-1,0 1 1,1-1 0,-1 0 0,1 0 0,0 0 0,0-1-1,0 1 1,1-1 0,-1 0 0,1 0 0,0-1 0,0 1 0,0-1-1,0 0 1,0 0 0,0-1 0,1 0 0,7 2 0,2-2 58,0 1 0,1-2 1,-1 0-1,0-1 0,0 0 1,29-7-1,-26 3-51,0 0 0,0-1-1,0-1 1,-1-1 0,0-1 0,20-13-1,-27 15-35,0 0 0,-1 0-1,0-1 1,0-1-1,-1 1 1,0-2-1,-1 1 1,0-1 0,0 0-1,10-21 1,-14 25-6,-1 0 0,0 0 0,-1 0 1,1 0-1,-1 0 0,0 0 1,-1-1-1,1 1 0,-1 0 0,0-1 1,-1 1-1,0 0 0,0-1 0,0 1 1,-1 0-1,0 0 0,0 0 1,0 0-1,-1 0 0,0 1 0,-6-11 1,4 10 2,0 0 0,0 0 0,0 1 0,-1 0 0,0 0 0,0 0 0,0 0 0,0 1 0,-1 0 0,0 1 0,0-1 0,0 1 0,0 1 0,0-1 0,0 1 0,-1 1 0,-12-3 0,6 4 6,0 0 0,0 1-1,0 0 1,0 1 0,0 0 0,1 1 0,-1 1 0,1 0 0,-20 10-1,8-2-15,2 0-1,-1 2 0,-40 32 0,55-39-224,0 0 0,1 1 0,0 0 0,0 0 0,1 1 0,0 0 0,0 0 0,-5 12 0,10-16 105,1-1 0,0 1 0,0-1 0,0 1 0,0 0-1,1 7 1,0-12 111</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2.621"/>
    </inkml:context>
    <inkml:brush xml:id="br0">
      <inkml:brushProperty name="width" value="0.05" units="cm"/>
      <inkml:brushProperty name="height" value="0.05" units="cm"/>
      <inkml:brushProperty name="color" value="#FF0066"/>
    </inkml:brush>
  </inkml:definitions>
  <inkml:trace contextRef="#ctx0" brushRef="#br0">3 137 10026,'-1'-6'1010,"0"-7"1866,3 10-1006,3 6 202,-2 1-1761,0-1-1,0 1 1,0-1-1,-1 1 0,1 0 1,-1 0-1,0 0 1,0 0-1,-1 1 0,2 5 1,2 9 281,2 22 0,-5-30-339,5 77 631,-2-17-626,-3-69-210,1-6-26,3-8 5,15-69 66,4-13-71,-19 78-18,0 0-1,0 1 1,16-25-1,-19 34 4,1 1-1,0 0 0,0-1 0,1 2 0,-1-1 0,1 1 0,0-1 0,1 1 0,-1 0 0,1 1 0,10-6 0,-14 8 21,1 0 0,0 0 1,0 0-1,0 1 0,0-1 0,0 1 1,0-1-1,1 1 0,-1 0 1,0 0-1,0 1 0,0-1 1,0 1-1,0-1 0,0 1 1,0 0-1,0 0 0,0 0 1,-1 0-1,1 1 0,0-1 0,0 1 1,-1 0-1,1 0 0,-1 0 1,4 3-1,0 1 43,-1 1 0,1 0 0,-1 0 0,-1 0 0,1 0 0,-1 1 0,0-1 0,-1 1 0,0 0 0,4 13 1,-2 4 55,-2 0 0,2 33 1,-5-57-125,0 2 8,3 20 10,-3-22-19,0 0-1,0 0 1,0 0 0,0 0 0,0 0-1,1 0 1,-1 0 0,0-1-1,1 1 1,-1 0 0,1 0 0,-1 0-1,1 0 1,-1 0 0,1-1-1,0 1 1,1 1 0,-2-3 0,1 1 1,-1 0 0,1-1-1,-1 1 1,1-1-1,-1 1 1,0-1-1,1 0 1,-1 1 0,0-1-1,1 1 1,-1-1-1,0 0 1,0 1 0,1-1-1,-1 1 1,0-1-1,0 0 1,0 1-1,0-1 1,0-1 0,0 1 0,13-70 39,11-46-53,-21 105 11,1 0-1,1 0 0,0 0 1,0 1-1,1 0 1,1 0-1,9-12 0,-16 22 3,1 0-1,0 0 1,0 0-1,0 0 0,0 0 1,0 0-1,0 0 1,0 0-1,0 0 1,0 0-1,1 1 0,-1-1 1,0 0-1,0 1 1,1-1-1,-1 1 1,0 0-1,1-1 0,-1 1 1,0 0-1,1 0 1,-1 0-1,1 0 1,-1 0-1,0 0 0,1 0 1,-1 0-1,1 1 1,-1-1-1,0 0 1,1 1-1,-1-1 0,2 2 1,3 2-5,0 0 1,0 1-1,-1-1 0,0 1 0,8 9 1,5 4 0,-13-13-12,0-1 1,1 0 0,0 0-1,0 0 1,0-1 0,1 0 0,-1-1-1,1 1 1,12 2 0,-16-4-288,1 0 0,0-1 0,0 0 0,0 1-1,0-1 1,0-1 0,-1 1 0,1 0 0,0-1 0,0 0 0,0 0 0,-1 0 0,1 0 0,-1-1 0,1 1 0,-1-1 0,1 0 0,-1 0 0,5-4 0,6-7-1762,-1 0 834</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3.222"/>
    </inkml:context>
    <inkml:brush xml:id="br0">
      <inkml:brushProperty name="width" value="0.05" units="cm"/>
      <inkml:brushProperty name="height" value="0.05" units="cm"/>
      <inkml:brushProperty name="color" value="#FF0066"/>
    </inkml:brush>
  </inkml:definitions>
  <inkml:trace contextRef="#ctx0" brushRef="#br0">22 577 11739,'-3'6'1055,"0"0"1,0 0-1,1 0 1,-1 0-1,2 0 1,-1 0 0,1 0-1,-2 13 1,3-16-894,0 0-1,0 0 1,0 0-1,0 1 1,1-1 0,-1 0-1,1 0 1,0 0 0,0 0-1,0 0 1,0-1 0,1 1-1,-1 0 1,1 0-1,-1-1 1,1 1 0,0-1-1,0 1 1,0-1 0,4 3-1,-5-4-150,1 0 1,-1 0-1,0 0 0,1 0 0,-1 0 0,1-1 0,0 1 0,-1 0 1,1-1-1,0 0 0,-1 1 0,1-1 0,0 0 0,-1 0 0,1 0 0,0 0 1,0 0-1,-1 0 0,1 0 0,0-1 0,-1 1 0,1-1 0,0 1 1,-1-1-1,1 0 0,-1 1 0,1-1 0,-1 0 0,1 0 0,-1 0 1,0 0-1,1 0 0,-1-1 0,1 0 0,2-3-59,0 1 0,0-1-1,0 0 1,-1 0 0,0 0 0,0-1 0,-1 1-1,4-9 1,2-11-720,-2 1-1,7-48 0,-13 72 762,0-1 0,0 1 0,0 0 0,0 0 0,0-1 0,0 1 0,0 0 0,0-1 0,0 1 0,0 0 0,0 0 0,0-1 0,0 1 0,0 0 0,0 0 0,0-1 0,0 1-1,1 0 1,-1 0 0,0-1 0,0 1 0,0 0 0,0 0 0,1 0 0,-1-1 0,0 1 0,0 0 0,0 0 0,1 0 0,-1 0 0,0-1 0,0 1 0,1 0 0,-1 0 0,0 0 0,0 0-1,1 0 1,-1 0 0,0 0 0,1 0 0,-1 0 0,0 0 0,0 0 0,1 0 0,-1 0 0,0 0 0,0 0 0,1 0 0,-1 0 0,0 0 0,1 0 0,-1 0 0,0 0 0,0 1 0,1-1-1,-1 0 1,0 0 0,0 0 0,0 0 0,1 1 0,-1-1 0,0 0 0,0 0 0,0 1 0,19 17 57,-13-11-71,-2-3 33,1 0 0,0 1 1,0-2-1,1 1 0,-1-1 0,1 0 0,-1 0 0,1 0 1,0-1-1,0 0 0,0 0 0,0 0 0,1-1 0,6 1 1,-7-2-4,-1 0 0,1 0 0,-1-1-1,1 0 1,-1 0 0,0 0 0,1-1 0,-1 0 0,0 0 0,0 0 0,0 0 0,0-1 0,-1 0 0,1 0 0,-1 0 0,1-1 0,3-3 0,-1-1 4,-1 1-1,1-1 1,-1-1 0,-1 1 0,1-1-1,-2 0 1,1 0 0,-1 0-1,0-1 1,-1 0 0,0 1-1,-1-1 1,0 0 0,-1 0 0,1-1-1,-2 1 1,0-12 0,-1 4 2,0-1 1,-2 0 0,0 1-1,-1 0 1,-1 0 0,0 0-1,-2 0 1,-13-25-1,6 15-7,-35-45-1,41 62 4,-2-1 0,1 2 0,-1-1 0,-1 2 0,0-1-1,-13-8 1,16 15 91,5 7 67,8 12 183,68 112 1451,-30-58-1065,7 18-68,38 64-646,-82-142-1409,-1 0 0,6 14 0,-10-24 927,0-2-160</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3.642"/>
    </inkml:context>
    <inkml:brush xml:id="br0">
      <inkml:brushProperty name="width" value="0.05" units="cm"/>
      <inkml:brushProperty name="height" value="0.05" units="cm"/>
      <inkml:brushProperty name="color" value="#FF0066"/>
    </inkml:brush>
  </inkml:definitions>
  <inkml:trace contextRef="#ctx0" brushRef="#br0">11 97 13235,'-11'-1'4481,"19"-4"-2329,11-3-207,7-5-905,-3 1-280,7-1-464,-3 0-264,5 4-608,-5 1-328,0 0-1417,-2 2 2577,2 6-720</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4.016"/>
    </inkml:context>
    <inkml:brush xml:id="br0">
      <inkml:brushProperty name="width" value="0.05" units="cm"/>
      <inkml:brushProperty name="height" value="0.05" units="cm"/>
      <inkml:brushProperty name="color" value="#FF0066"/>
    </inkml:brush>
  </inkml:definitions>
  <inkml:trace contextRef="#ctx0" brushRef="#br0">78 489 12891,'-8'4'718,"0"0"-1,0 1 1,1 0 0,-1 0 0,1 1-1,1 0 1,-1 1 0,-8 9 0,15-16-706,0 1 1,-1-1 0,1 1-1,0-1 1,-1 0 0,1 1-1,0-1 1,0 1 0,-1-1-1,1 1 1,0-1 0,0 1-1,0-1 1,-1 1 0,1-1-1,0 1 1,0-1 0,0 1-1,0-1 1,0 1 0,0 0-1,0-1 1,0 1 0,0-1-1,1 1 1,-1-1 0,0 1-1,0-1 1,0 1 0,1-1-1,-1 1 1,0-1 0,0 0-1,1 1 1,-1-1 0,0 1-1,1-1 1,-1 0 0,1 1-1,0 0 1,0-1-10,0 0 1,0 0-1,-1 1 1,1-1-1,0 0 1,0 0-1,0 0 1,0 0-1,0-1 1,0 1-1,0 0 1,0 0-1,0 0 1,0-1-1,-1 1 1,1 0-1,0-1 1,0 1-1,0-1 1,-1 1-1,1-1 1,0 0-1,0 0 1,21-25-131,-19 22-160,1-1 1,0 0-1,8-7 0,-10 10 222,0 1-1,0 0 0,0-1 0,0 1 1,0 0-1,0 0 0,0 1 0,0-1 1,1 0-1,-1 1 0,0-1 1,0 1-1,1 0 0,2 0 0,9 0 83,-1-1 0,1 0-1,-1-1 1,1 0 0,-1-1-1,0-1 1,21-8 0,-29 10 12,1-1 1,-1 0 0,0 0-1,0 0 1,-1 0 0,1-1-1,-1 0 1,1 0 0,-1 0-1,0-1 1,-1 1 0,1-1-1,-1 0 1,0 0 0,0 0-1,0 0 1,-1 0 0,0-1-1,0 1 1,2-8 0,-3 4 26,0-1 1,-1 1-1,1 0 1,-2-1-1,1 1 1,-1 0 0,-1 0-1,0-1 1,0 1-1,-1 0 1,0 1-1,0-1 1,-7-11 0,-7-11 14,-2 1 0,-28-34 1,11 15 259,22 25-76,11 19-89,0-1-1,0 1 1,-1 0-1,0 0 1,-7-7-1,11 12-153,0 0 0,0 0 0,-1 0 0,1 0 0,0 0 0,0 0-1,0 0 1,0 0 0,0 0 0,-1 0 0,1 0 0,0 0 0,0 0-1,0 0 1,0 0 0,0 0 0,0 1 0,0-1 0,-1 0 0,1 0-1,0 0 1,0 0 0,0 0 0,0 0 0,0 0 0,0 1 0,0-1-1,0 0 1,0 0 0,0 0 0,0 0 0,0 0 0,0 1 0,0-1-1,0 0 1,0 0 0,0 0 0,0 0 0,0 0 0,0 1 0,0-1-1,0 0 1,0 0 0,0 0 0,0 0 0,0 0 0,0 1 0,0-1-1,0 0 1,0 0 0,0 0 0,0 0 0,2 12 180,2 4 55,1 0 0,1 0 0,1-1 0,0 1 0,12 18 0,53 68 833,-24-36-652,28 42-767,-73-105 13,-1 0 1,0 1 0,-1-1-1,1 0 1,0 1-1,-1-1 1,2 7 0,-3-4-55</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4.399"/>
    </inkml:context>
    <inkml:brush xml:id="br0">
      <inkml:brushProperty name="width" value="0.05" units="cm"/>
      <inkml:brushProperty name="height" value="0.05" units="cm"/>
      <inkml:brushProperty name="color" value="#FF0066"/>
    </inkml:brush>
  </inkml:definitions>
  <inkml:trace contextRef="#ctx0" brushRef="#br0">1 136 11354,'47'-34'6775,"28"-13"-2734,-37 24-2317,-30 18-1439,-1 0 0,1 1 0,0 0 0,0 1 0,0 0 0,17-4 0,-23 7-269,0-1 0,0 1 1,0 0-1,0 0 1,0 0-1,0 0 1,0 0-1,0 1 1,0-1-1,0 1 0,0-1 1,0 1-1,0-1 1,-1 1-1,1 0 1,0 0-1,0 0 0,-1 0 1,1 0-1,-1 1 1,1-1-1,-1 0 1,1 1-1,-1-1 0,0 1 1,1-1-1,-1 1 1,0 0-1,0-1 1,0 1-1,-1 0 1,1 0-1,0 0 0,-1 0 1,1 3-1,3 10 52,1 30 0,-5-35-24,1 1-1,1-1 1,0 0 0,0 0-1,1 1 1,6 15 0,-5-18-139,4 7-54,-7-14-43,-1-1-1,0 0 0,1 1 1,-1-1-1,1 0 0,-1 1 0,1-1 1,-1 0-1,1 0 0,-1 0 1,1 1-1,-1-1 0,1 0 0,-1 0 1,1 0-1,0 0 0,-1 0 1,1 0-1,-1 0 0,1 0 1,-1 0-1,1 0 0,-1 0 0,1-1 1,-1 1-1,1 0 0,-1 0 1,2-1-1,6-2-1325</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4.756"/>
    </inkml:context>
    <inkml:brush xml:id="br0">
      <inkml:brushProperty name="width" value="0.05" units="cm"/>
      <inkml:brushProperty name="height" value="0.05" units="cm"/>
      <inkml:brushProperty name="color" value="#FF0066"/>
    </inkml:brush>
  </inkml:definitions>
  <inkml:trace contextRef="#ctx0" brushRef="#br0">1 15 12787,'0'0'656,"0"1"40,6-4-488,3-2-448,15-2 72</inkml:trace>
  <inkml:trace contextRef="#ctx0" brushRef="#br0" timeOffset="1">265 69 13867,'0'12'841,"0"-2"-152,0-1 1,0 0-1,1 0 1,0 1-1,0-1 1,4 9-1,-5-16-635,1 0-1,0-1 0,0 1 1,0 0-1,0 0 1,0-1-1,0 1 0,1-1 1,-1 1-1,0-1 1,1 1-1,-1-1 0,1 0 1,0 0-1,-1 0 1,1 0-1,0 0 0,0 0 1,0 0-1,0 0 1,-1-1-1,1 1 0,0-1 1,0 0-1,0 1 1,0-1-1,0 0 0,0 0 1,0 0-1,0 0 1,0-1-1,0 1 0,3-1 1,-3 0-50,-1 1 0,1-1 0,0 1 0,0-1 0,-1 0 0,1 0 0,-1 0 0,1 0 0,-1 0 0,1 0 0,-1 0 0,0 0 0,1-1 0,-1 1 0,0-1 0,0 1 0,0-1 0,1-2 0,3-4 31,-1 0 1,4-15 0,-1 3 85,-3 13-83,-1 0 93,0-1 0,1 2 0,0-1 0,5-7 0,-7 12-38,0 0-1,0 0 1,0 0-1,0 0 1,0 1-1,0-1 1,0 1-1,1 0 1,-1-1-1,1 1 1,-1 0-1,1 0 1,-1 1-1,1-1 1,-1 0-1,5 0 1,1 1 88,1 0-1,-1 1 1,0-1 0,0 1 0,1 1-1,-1 0 1,0 0 0,0 0 0,0 1-1,-1 1 1,1-1 0,10 8 0,-17-11-202,-1 0 1,1 0-1,-1 1 1,1-1 0,-1 1-1,1-1 1,-1 0-1,1 1 1,-1-1-1,1 1 1,-1-1 0,1 1-1,-1 0 1,0-1-1,1 1 1,-1-1 0,0 1-1,0-1 1,0 1-1,1 0 1,-1-1-1,0 1 1,0 0 0,0-1-1,0 1 1,0 0-1,0-1 1,0 1 0,0 0-1,0 0 1,-1 0-126,0 1 1,0-1 0,0 0-1,0 0 1,0 0 0,0 0-1,0 0 1,0 0 0,0 0-1,0 0 1,0 0 0,-1-1-1,0 2 1,-7 1-1108,1 1 0,-1-1 0,-12 3 1,-16 0-871</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5.153"/>
    </inkml:context>
    <inkml:brush xml:id="br0">
      <inkml:brushProperty name="width" value="0.05" units="cm"/>
      <inkml:brushProperty name="height" value="0.05" units="cm"/>
      <inkml:brushProperty name="color" value="#FF0066"/>
    </inkml:brush>
  </inkml:definitions>
  <inkml:trace contextRef="#ctx0" brushRef="#br0">1 314 18828,'33'-9'1784,"21"-18"969,16-15-881,26-15-687,1-8-577,-2 2-2257,-11 12 1289</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9.504"/>
    </inkml:context>
    <inkml:brush xml:id="br0">
      <inkml:brushProperty name="width" value="0.05" units="cm"/>
      <inkml:brushProperty name="height" value="0.05" units="cm"/>
      <inkml:brushProperty name="color" value="#FF0066"/>
    </inkml:brush>
  </inkml:definitions>
  <inkml:trace contextRef="#ctx0" brushRef="#br0">22 6 11899,'-1'-1'194,"1"0"1,-1 1-1,0-1 1,0 1 0,0-1-1,0 1 1,0 0-1,0-1 1,0 1 0,0 0-1,0-1 1,0 1 0,0 0-1,-1 0 1,2 0-81,-1 0 0,1 0 0,0 1 0,-1-1 0,1 0 0,0 0 1,-1 0-1,1 0 0,0 1 0,0-1 0,-1 0 0,1 0 0,0 1 0,0-1 0,-1 0 0,1 0 1,0 1-1,0-1 0,0 0 0,0 1 0,-1-1 0,1 0 0,0 1 0,0-1 0,0 0 0,0 1 1,0-1-1,0 4 386,0 0 0,0 0 0,0 0 0,0 0 0,1 0 0,2 7 0,9 31 1793,32 72 0,30 38-473,-56-116-1413,96 215 648,-112-247-1051,60 125 258,-7-16-2870,-57-132-5875</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29.982"/>
    </inkml:context>
    <inkml:brush xml:id="br0">
      <inkml:brushProperty name="width" value="0.05" units="cm"/>
      <inkml:brushProperty name="height" value="0.05" units="cm"/>
      <inkml:brushProperty name="color" value="#FF0066"/>
    </inkml:brush>
  </inkml:definitions>
  <inkml:trace contextRef="#ctx0" brushRef="#br0">29 1 8842,'-4'8'270,"0"-1"83,0-1-1,0 1 1,1 0-1,0 0 1,-2 10-1,5-16-272,-1 1 1,1-1-1,0 1 0,0-1 0,0 1 1,0-1-1,0 1 0,0-1 0,0 1 0,0-1 1,1 0-1,-1 1 0,1-1 0,-1 1 1,1-1-1,-1 0 0,1 1 0,0-1 1,0 0-1,-1 0 0,1 1 0,0-1 0,0 0 1,0 0-1,1 0 0,-1 0 0,0 0 1,0-1-1,0 1 0,1 0 0,-1 0 1,0-1-1,3 2 0,0-1 207,1 0 1,0 1-1,-1-1 0,9 0 0,-11-1-184,0 0-1,0 0 0,1 1 0,-1-1 0,0 0 0,1 1 0,-1 0 0,0-1 0,0 1 0,0 0 0,0 0 0,0 0 0,0 0 1,0 1-1,0-1 0,0 0 0,-1 1 0,1 0 0,0-1 0,-1 1 0,3 3 0,-1 0 46,-1 1 0,0-1 1,0 1-1,0 0 0,2 11 0,-3-10-24,1 0 0,0 0 0,4 9-1,-5-13-32,1 1 0,0-1 0,0 0 0,0 0 0,0 0 0,0 0-1,4 3 1,-5-5-42,1 0 1,-1 0-1,0 0 0,1 0 1,-1-1-1,1 1 0,-1 0 0,1-1 1,-1 1-1,1-1 0,0 1 1,-1-1-1,1 0 0,-1 0 0,1 0 1,0 0-1,-1 0 0,4-1 0,10-2 238,1 0-1,17-8 0,-19 6-222,0 1 0,-1 0-1,19-1 1,-32 5-90,1 0 0,-1 0 0,0 0 1,1 0-1,-1-1 0,1 1 0,-1 0 0,1 0 0,-1 0 0,0 0 1,1 0-1,-1 0 0,1-1 0,-1 1 0,0 0 0,1 0 0,-1-1 1,0 1-1,1 0 0,-1-1 0,0 1 0,0 0 0,1-1 0,-1 1 1,0 0-1,0-1 0,1 1 0,-1 0 0,0-1 0,0 1 0,0-1 1,0 1-1,0-1 0,0 1 0,1 0 0,-1-1 0,0 1 1,0-1-1,-1 0 0,-6-21-1412,6 20 1157,0 0 0,0 0 0,1-1 0,-1 1 0,0 0 0,1-1 0,-1 1 0,1-3 0,0 4 137,0 0 0,0 0 0,0 0 0,0 0-1,0 0 1,0 0 0,0 0 0,0 0 0,1 0 0,-1 1 0,0-1 0,1 0 0,-1 0 0,1 0-1,-1 0 1,1 1 0,-1-1 0,1 0 0,0 0 0,-1 1 0,1-1 0,0 1 0,-1-1-1,1 0 1,0 1 0,0-1 0,0 1 0,-1 0 0,1-1 0,0 1 0,0 0 0,0-1 0,0 1-1,0 0 1,0 0 0,0 0 0,1 0 0,3-2-399</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0.339"/>
    </inkml:context>
    <inkml:brush xml:id="br0">
      <inkml:brushProperty name="width" value="0.05" units="cm"/>
      <inkml:brushProperty name="height" value="0.05" units="cm"/>
      <inkml:brushProperty name="color" value="#FF0066"/>
    </inkml:brush>
  </inkml:definitions>
  <inkml:trace contextRef="#ctx0" brushRef="#br0">461 105 7314,'4'-5'6886,"-2"-6"-4220,-2 10-2437,0-1 0,0 0 1,0 1-1,0-1 0,0 1 1,0-1-1,0 1 0,-1-1 1,1 1-1,-1-1 0,0-2 1,0 3-132,-1 0 1,1 0-1,-1 0 1,1 0 0,-1 0-1,1 0 1,-1 0 0,0 1-1,1-1 1,-1 0-1,0 1 1,-3-1 0,-25-3 467,16 3-226,-68-14 1266,-15-1-455,34 8-871,-68-4-114,130 11-165,-1 1 0,1 0 0,-1 0-1,1 0 1,-1 1 0,1-1 0,0 0-1,-1 0 1,1 1 0,-1-1 0,1 1-1,-2 0 1,3-1-30,0 0 1,-1 1-1,1-1 0,0 0 0,0 0 0,0 1 1,-1-1-1,1 0 0,0 0 0,0 1 0,0-1 1,0 0-1,0 1 0,-1-1 0,1 0 0,0 0 0,0 1 1,0-1-1,0 0 0,0 1 0,0-1 0,0 0 1,0 1-1,0-1 0,0 0 0,0 1 0,0-1 1,0 0-1,0 0 0,1 1 0,-1-1 0,0 1 1,1 0-210,0 0 1,0 1 0,0-1 0,0 0 0,0 0-1,1 1 1,-1-1 0,0 0 0,1 0-1,-1-1 1,1 1 0,-1 0 0,1 0 0,-1-1-1,1 1 1,-1-1 0,3 1 0,10 0-894</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26.875"/>
    </inkml:context>
    <inkml:brush xml:id="br0">
      <inkml:brushProperty name="width" value="0.05" units="cm"/>
      <inkml:brushProperty name="height" value="0.05" units="cm"/>
      <inkml:brushProperty name="color" value="#FF0066"/>
    </inkml:brush>
  </inkml:definitions>
  <inkml:trace contextRef="#ctx0" brushRef="#br0">680 2264 10314,'6'-2'850,"0"-1"0,0 1 0,0 0 0,11-1 0,3 0-99,28 1 0,-32 2-236,30 2 204,0 1 0,76 16 0,-24-2-89,166 12 1727,496-9 0,-621-23-2318,268-16-6,-53-41 87,-272 44-50,13-4 334,-1-3 0,115-47 0,-134 35 195,132-82 0,-172 94-566,-1-1-1,-1-2 1,-1-1 0,38-41 0,-22 19-27,-21 22 8,26-34 1,-45 51-11,-1 0 0,0 0 0,-1-1 0,0 0 0,-1-1 0,0 1 0,5-19-1,-4 1 5,-2 0-1,0-1 1,-1-37-1,-8-91 1,5 155-6,-6-66 5,-2 1-1,-19-71 0,-5-19-45,32 158 39,-3-14 3,-1 0-1,0 1 0,-1-1 1,-1 1-1,0 0 0,-1 1 1,0-1-1,-1 1 0,-9-11 0,-14-14-5,-46-42-1,64 66 0,-42-42 27,-103-94 49,133 129-82,-2 0-1,0 1 1,0 2 0,-50-23-1,32 23-5,-94-24-1,-53 3 65,168 34-34,-160-27 177,-155-30 400,282 50-579,0 2 0,-1 3-1,0 2 1,0 3 0,-79 8 0,-179 32-15,26-3-1,48-3-3,193-22 6,0 2-1,-86 34 1,-1 16-1,-129 80-1,197-100 2,1 2-1,3 4 1,3 2 0,1 2-1,-98 116 1,135-139 1,1 2 1,1 0-1,2 2 0,2 0 1,-26 68-1,18-23-30,-24 134-1,42-173 30,2 0 0,2 0 0,1 43 0,4-55 3,1 1 1,1-1 0,1 0 0,1 0-1,12 30 1,-8-30 8,2-1 0,0 0 0,2-1 0,1 0-1,1-1 1,1-1 0,38 40 0,-25-35 26,2-1 0,1-2 1,1-2-1,1 0 0,65 30 1,-4-10 280,107 32 0,-17-21 532,-141-45-478,1-2-1,56 3 1,-35-9-117,0-2 0,0-3 0,0-3 0,-1-4 0,91-23 1,23-13-310,-169 41-6786,-6 3 5033</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0.813"/>
    </inkml:context>
    <inkml:brush xml:id="br0">
      <inkml:brushProperty name="width" value="0.05" units="cm"/>
      <inkml:brushProperty name="height" value="0.05" units="cm"/>
      <inkml:brushProperty name="color" value="#FF0066"/>
    </inkml:brush>
  </inkml:definitions>
  <inkml:trace contextRef="#ctx0" brushRef="#br0">9 18 14579,'-8'8'1240,"9"0"737,9-3-353,20-5-720,5-5-248,9-7-1448,15-9 656</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1.443"/>
    </inkml:context>
    <inkml:brush xml:id="br0">
      <inkml:brushProperty name="width" value="0.05" units="cm"/>
      <inkml:brushProperty name="height" value="0.05" units="cm"/>
      <inkml:brushProperty name="color" value="#FF0066"/>
    </inkml:brush>
  </inkml:definitions>
  <inkml:trace contextRef="#ctx0" brushRef="#br0">16 142 8882,'1'-43'3886,"5"-46"0,-3 80-1960,0 9 681,-2 1-2404,-1-1 1,1 1 0,0 0 0,-1 0-1,1 0 1,0 0 0,-1 0 0,1 1-1,-1-1 1,0 0 0,1 1 0,50 228 5088,-33-137-4720,-3-46-448,-11-37-420,-1 0 0,5 21 1,-7-60-5969,-5 14 4771,-1 1 0,-1 0 0,0 0 0,0 0 0,-15-20 1,-6-14-455,-12-43 1028,34 77 1523,1 1 1,0-1-1,1 0 0,-2-28 0,5 41-473,-1 0-1,1-1 1,0 1 0,0 0 0,0 0-1,1-1 1,-1 1 0,0 0-1,0 0 1,1 0 0,-1-1 0,1 1-1,-1 0 1,1 0 0,-1 0 0,1 0-1,0 0 1,1-1 0,-1 1 36,0 0 1,0 0 0,1 1-1,-1-1 1,1 1 0,-1-1 0,1 1-1,-1 0 1,1-1 0,-1 1-1,1 0 1,-1 0 0,1 0-1,-1 0 1,1 0 0,1 1-1,24 3 1228,0 2-1,-1 1 0,0 1 0,25 12 0,-30-11-788,-1 2 1,0 0-1,31 24 0,-31-20-506,1-1-1,36 18 0,-49-28-374,0-1-1,0 0 0,15 2 1,-21-4-25,1-1 0,-1 1 1,1-1-1,-1 0 1,1 0-1,0 0 0,-1 0 1,1-1-1,-1 1 1,1-1-1,-1 1 0,1-1 1,-1 0-1,1 0 1,-1 0-1,5-3 0,6-9 310,4-1-298</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1.840"/>
    </inkml:context>
    <inkml:brush xml:id="br0">
      <inkml:brushProperty name="width" value="0.05" units="cm"/>
      <inkml:brushProperty name="height" value="0.05" units="cm"/>
      <inkml:brushProperty name="color" value="#FF0066"/>
    </inkml:brush>
  </inkml:definitions>
  <inkml:trace contextRef="#ctx0" brushRef="#br0">8 0 14915,'-2'9'963,"0"0"-1,0 1 1,1-1-1,0 0 1,1 1-1,0-1 1,1 0-1,2 16 1,-2-14-504,4 20 583,1 1-1,1-1 0,1 0 1,21 47-1,-10-37-1722,1 0 0,42 61-1,-61-102 604,14 20-3234,-14-19 3030,0-1 1,1 1 0,-1 0-1,0 0 1,1-1-1,-1 1 1,0-1-1,1 1 1,-1-1-1,1 1 1,-1-1-1,1 0 1,2 0 0,16 1-1545</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2.240"/>
    </inkml:context>
    <inkml:brush xml:id="br0">
      <inkml:brushProperty name="width" value="0.05" units="cm"/>
      <inkml:brushProperty name="height" value="0.05" units="cm"/>
      <inkml:brushProperty name="color" value="#FF0066"/>
    </inkml:brush>
  </inkml:definitions>
  <inkml:trace contextRef="#ctx0" brushRef="#br0">38 77 14155,'-1'14'832,"-1"0"345,0 1 0,1 0 1,1-1-1,3 23 0,-3-33-983,1 1 0,0-1 1,1 0-1,-1 1 0,1-1 0,0 0 1,0 0-1,0 0 0,1 0 0,-1-1 0,1 1 1,0 0-1,0-1 0,0 0 0,0 0 0,1 0 1,-1 0-1,1-1 0,4 3 0,-1-1-49,-1-1-1,1 0 1,0-1-1,0 0 1,0 0-1,0 0 1,0-1-1,1 0 1,-1-1-1,0 1 1,1-1-1,-1-1 1,0 1-1,0-1 1,1-1-1,12-3 1,-15 3-103,0 1 1,-1-1 0,1 0 0,-1 0 0,0-1 0,1 1-1,-1-1 1,0 0 0,-1 0 0,1-1 0,0 1 0,-1-1-1,0 1 1,0-1 0,0 0 0,0 0 0,0-1 0,-1 1-1,0 0 1,0-1 0,0 0 0,-1 1 0,1-1 0,-1 0 0,1-9-1,-2 10-24,0 0 0,0-1 0,0 1 0,-1 0-1,1 0 1,-1-1 0,0 1 0,0 0 0,-1 0 0,1 0-1,-1 0 1,-4-7 0,2 6-22,0 0 1,0 0-1,0 0 0,-1 1 1,1-1-1,-1 1 0,-10-7 1,3 4-256,-1 1 0,0 0 0,0 0 0,0 1 0,0 1 0,-1 0 0,-16-2 0,-62-8-6019,61 5 3734</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2.684"/>
    </inkml:context>
    <inkml:brush xml:id="br0">
      <inkml:brushProperty name="width" value="0.05" units="cm"/>
      <inkml:brushProperty name="height" value="0.05" units="cm"/>
      <inkml:brushProperty name="color" value="#FF0066"/>
    </inkml:brush>
  </inkml:definitions>
  <inkml:trace contextRef="#ctx0" brushRef="#br0">95 42 10530,'-3'-2'3921,"3"11"-1584,3 9-97,2 12-256,-2 2-207,1 1-529,0 2-280,1-7-544,0 2-208,-4-3-152,-1-3-64,0-5-560,2-5-368,1-9-1120,0-5-441,10-8 1337</inkml:trace>
  <inkml:trace contextRef="#ctx0" brushRef="#br0" timeOffset="1">0 0 14787,'2'5'2401,"6"-2"-1321,1-1-528,3-1-224,0 1-232,-1 0-448,5-1-1072,8-1 920</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3.116"/>
    </inkml:context>
    <inkml:brush xml:id="br0">
      <inkml:brushProperty name="width" value="0.05" units="cm"/>
      <inkml:brushProperty name="height" value="0.05" units="cm"/>
      <inkml:brushProperty name="color" value="#FF0066"/>
    </inkml:brush>
  </inkml:definitions>
  <inkml:trace contextRef="#ctx0" brushRef="#br0">31 0 11242,'-3'5'563,"0"0"-1,0 1 1,1-1-1,0 1 0,0-1 1,0 1-1,0 0 1,1 0-1,0-1 1,0 1-1,1 0 0,0 0 1,0 0-1,0 0 1,1 0-1,0 0 0,1 8 1,-1-9-294,0 1 0,0 0-1,-1-1 1,0 1 0,0 0 0,0-1 0,-1 1 0,0 0 0,-3 8-1,2-1-144,0-11-564,1-5-67,-1-6-373,0 0 4,2-1 0,-1 0-1,2 0 1,-1 0-1,3-11 1,-2 15 604,0 0 1,1 1 0,0-1-1,0 1 1,0-1-1,1 1 1,-1 0-1,1-1 1,1 1-1,3-4 1,-7 8 280,1 0 1,-1 1-1,1-1 1,0 1-1,-1-1 0,1 0 1,0 1-1,0-1 1,-1 1-1,1-1 0,0 1 1,0 0-1,0-1 1,0 1-1,0 0 1,-1 0-1,1-1 0,0 1 1,0 0-1,0 0 1,0 0-1,0 0 0,0 0 1,0 0-1,0 0 1,0 1-1,-1-1 0,1 0 1,0 0-1,0 1 1,0-1-1,0 0 0,0 1 1,4 2 355,-1 0 1,0 1 0,0-1-1,7 8 1,0 1 524,-3-6-390,0 0 0,0-1 0,0 1 0,1-1 0,17 6 1,50 14 955,-62-20-1289,-9-4-182,-1 1-60,0-1 1,0 0-1,0 0 0,0 0 1,0 0-1,0-1 1,0 0-1,0 0 1,0 0-1,7-1 1,-10 1-149,-1-1 1,1 0-1,0 1 0,0-1 1,-1 0-1,1 0 0,0 0 1,-1 0-1,1 1 1,-1-1-1,1 0 0,-1 0 1,1 0-1,-1 0 0,0 0 1,1 0-1,-1 0 1,0-2-1,2-4-683,4-8-393</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3.483"/>
    </inkml:context>
    <inkml:brush xml:id="br0">
      <inkml:brushProperty name="width" value="0.05" units="cm"/>
      <inkml:brushProperty name="height" value="0.05" units="cm"/>
      <inkml:brushProperty name="color" value="#FF0066"/>
    </inkml:brush>
  </inkml:definitions>
  <inkml:trace contextRef="#ctx0" brushRef="#br0">18 0 11642,'-6'8'1761,"-2"5"1015,7 17-439,-1 3-137,4 5-623,9 0-233,-3-5-464,4-3-256,2-4-360,2-2-168,0-7-96,0-4-176,0-9-704,0-2-336,1-12-1025,2-4-191,2-14 1392</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3.944"/>
    </inkml:context>
    <inkml:brush xml:id="br0">
      <inkml:brushProperty name="width" value="0.05" units="cm"/>
      <inkml:brushProperty name="height" value="0.05" units="cm"/>
      <inkml:brushProperty name="color" value="#FF0066"/>
    </inkml:brush>
  </inkml:definitions>
  <inkml:trace contextRef="#ctx0" brushRef="#br0">53 0 11650,'-4'15'2293,"1"0"-1,-3 22 0,5-16-521,1 29 0,2-23-680,2 1 0,13 53 1,37 63 831,-5-12-1586,-41-107-691,-4-17-1140</inkml:trace>
  <inkml:trace contextRef="#ctx0" brushRef="#br0" timeOffset="1">1 380 16171,'0'8'1513,"8"-3"855,6-5-247,10-6-633,3-5-480,5-4-560,-1-1-192,1 2-256,-2 2-392,-3 0-856,-2 5-1104,-6-3 1159</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4.270"/>
    </inkml:context>
    <inkml:brush xml:id="br0">
      <inkml:brushProperty name="width" value="0.05" units="cm"/>
      <inkml:brushProperty name="height" value="0.05" units="cm"/>
      <inkml:brushProperty name="color" value="#FF0066"/>
    </inkml:brush>
  </inkml:definitions>
  <inkml:trace contextRef="#ctx0" brushRef="#br0">61 130 15291,'3'1'318,"0"-1"1,0 0-1,-1 0 0,1 0 0,0 0 0,0 0 0,0 0 0,-1-1 1,1 1-1,0-1 0,-1 0 0,1 0 0,0 0 0,-1 0 0,1-1 1,-1 1-1,0-1 0,1 1 0,-1-1 0,0 0 0,0 0 0,0 0 1,2-3-1,0 1-77,-1-1 1,0 1-1,0-1 1,0 0 0,-1 0-1,1 0 1,-1 0-1,0 0 1,-1-1 0,3-10-1,-4 15-237,0-1 0,0 1 1,0 0-1,1-1 0,-1 1 0,0-1 0,-1 1 0,1 0 1,0-1-1,0 1 0,-1-1 0,1 1 0,0 0 0,-1-1 1,1 1-1,-1 0 0,0 0 0,0-1 0,1 1 0,-1 0 0,0 0 1,0 0-1,0 0 0,0 0 0,0 0 0,0 0 0,0 0 1,0 1-1,-1-1 0,1 0 0,0 1 0,0-1 0,-1 0 1,1 1-1,0 0 0,-1-1 0,1 1 0,-1 0 0,-1 0 1,-2-1-27,0 1 0,1 0 1,-1 1-1,0-1 1,1 1-1,-1 0 1,1 0-1,-1 0 1,1 1-1,-8 3 0,7-2 4,1-1-1,0 1 1,-1 0 0,1 0-1,0 1 1,0-1-1,1 1 1,-1 0-1,1 0 1,0 0-1,0 0 1,0 1-1,1-1 1,-1 1-1,1-1 1,-3 11-1,4-11 19,0 1 0,0-1 0,1 1 0,0-1 0,0 1 0,0-1 0,0 0 1,1 1-1,-1-1 0,1 1 0,1-1 0,-1 0 0,0 0 0,1 1 0,0-1 0,0 0 0,0-1 0,0 1 0,1 0 0,3 4 0,0-2 10,-1 0-1,1-1 1,0 1 0,1-1-1,-1 0 1,1-1 0,0 0-1,0 0 1,0 0 0,1-1 0,0 0-1,-1 0 1,1-1 0,0 0-1,14 1 1,-16-2-289,0-1-1,1 0 1,-1 0-1,0 0 1,1-1-1,-1 0 1,0-1-1,0 1 1,1-1 0,-1 0-1,-1-1 1,1 1-1,0-1 1,-1 0-1,1-1 1,-1 1 0,0-1-1,0 0 1,0 0-1,7-10 1,10-11 28</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4.652"/>
    </inkml:context>
    <inkml:brush xml:id="br0">
      <inkml:brushProperty name="width" value="0.05" units="cm"/>
      <inkml:brushProperty name="height" value="0.05" units="cm"/>
      <inkml:brushProperty name="color" value="#FF0066"/>
    </inkml:brush>
  </inkml:definitions>
  <inkml:trace contextRef="#ctx0" brushRef="#br0">0 56 11755,'2'2'400,"1"0"-1,-1 0 1,0 0 0,0 0 0,0 0 0,-1 0 0,1 0 0,-1 1 0,1-1 0,-1 0 0,0 1 0,1-1 0,-1 1 0,-1 0 0,2 3 0,1 6 633,-1 0 0,1 14 1,-2-17-478,0 5 115,1-7-371,-1 0 0,-1 0 0,1 0 0,-1 1-1,0-1 1,-1 0 0,-2 14 0,1-45 21,5 5-299,0-1-1,1 1 0,0-1 1,2 2-1,0-1 0,17-32 1,-21 47-89,0 1 0,0 0 1,0-1-1,0 1 1,1 1-1,0-1 0,-1 0 1,1 0-1,0 1 0,0 0 1,0-1-1,0 1 1,1 0-1,-1 1 0,1-1 1,-1 1-1,1-1 0,-1 1 1,1 0-1,0 0 0,0 1 1,-1-1-1,1 1 1,0 0-1,0 0 0,0 0 1,6 1-1,2 6-661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5.009"/>
    </inkml:context>
    <inkml:brush xml:id="br0">
      <inkml:brushProperty name="width" value="0.05" units="cm"/>
      <inkml:brushProperty name="height" value="0.05" units="cm"/>
      <inkml:brushProperty name="color" value="#FF0066"/>
    </inkml:brush>
  </inkml:definitions>
  <inkml:trace contextRef="#ctx0" brushRef="#br0">54 325 13659,'-5'6'668,"-1"1"0,1 0 0,0 0-1,1 0 1,0 1 0,0 0 0,0-1 0,1 1 0,1 0 0,-4 15 0,4-17-505,1 1-1,0 0 1,0 0 0,1 0 0,0 0 0,0 0 0,1 0 0,0 0 0,0 0 0,0-1 0,1 1-1,0 0 1,4 8 0,-5-13-147,0 0-1,1 0 0,-1 0 0,1 0 0,-1-1 1,1 1-1,0-1 0,-1 1 0,1-1 1,0 0-1,0 0 0,0 1 0,0-1 1,0-1-1,0 1 0,0 0 0,0 0 1,1-1-1,-1 1 0,0-1 0,0 0 0,1 0 1,-1 0-1,0 0 0,0 0 0,1 0 1,-1 0-1,3-2 0,0 1-5,1 0-1,-1 0 1,0-1 0,0 0-1,0 0 1,0-1 0,0 1-1,0-1 1,-1 0 0,8-6-1,-7 4 6,0 0 0,0-1-1,-1 1 1,0-1 0,0 0-1,0 0 1,5-12-1,-9 17-28,1-1 0,0 0 0,-1 1 0,1-1-1,-1 0 1,0 1 0,1-1 0,-1 0 0,0 0-1,0 1 1,0-1 0,0 0 0,-1 0-1,1 0 1,0 1 0,-1-1 0,1 0 0,-1 1-1,0-1 1,1 0 0,-1 1 0,0-1-1,0 1 1,0-1 0,0 1 0,0 0 0,0-1-1,-1 1 1,1 0 0,0 0 0,-1 0 0,1 0-1,-1 0 1,1 0 0,-3-1 0,-8-3-819,0 0 0,0 1 0,-21-4 0,19 5-314,0-1 0,-17-7-1,20 6 950</inkml:trace>
  <inkml:trace contextRef="#ctx0" brushRef="#br0" timeOffset="1">287 224 12283,'6'0'903,"0"0"1,0 0-1,0 1 0,-1 0 1,1 0-1,0 1 1,-1 0-1,7 2 1,-9-2-752,0-1 1,0 1-1,0 0 0,-1 0 1,1 0-1,-1 0 1,0 0-1,1 0 1,-1 1-1,0-1 0,0 1 1,-1 0-1,1-1 1,0 1-1,-1 0 0,2 6 1,-2-5-184,0 0 0,0 0-1,-1 0 1,1 0 0,-1 0 0,0 0 0,-1 0 0,1 0-1,-1 0 1,0 0 0,0 0 0,0 0 0,0 0 0,0 0-1,-1 0 1,0 0 0,0-1 0,-4 6 0,6-9 4,0 0-1,0 1 1,0-1 0,0 0 0,0 0-1,0 0 1,-1 0 0,1 0 0,0 1-1,0-1 1,0 0 0,0 0 0,0 0 0,-1 0-1,1 0 1,0 0 0,0 0 0,0 0-1,0 0 1,-1 1 0,1-1 0,0 0 0,0 0-1,0 0 1,0 0 0,-1 0 0,1 0-1,0 0 1,0 0 0,0 0 0,0 0-1,-1 0 1,1-1 0,0 1 0,0 0 0,0 0-1,0 0 1,-1 0 0,1 0 0,0 0-1,0 0 1,0 0 0,0 0 0,0-1-1,-1 1 1,1 0 0,0 0 0,0 0 0,0 0-1,0 0 1,0-1 0,0 1 0,0 0-1,-3-9-647,2 1 204,-5-58-1775,5 61 2188,1-1 0,1 1-1,-1-1 1,1 1-1,0-1 1,0 1 0,1 0-1,0-1 1,3-7-1,-4 12 117,-1 0-1,1-1 0,0 1 0,0 0 1,0 0-1,0 0 0,0 0 1,0 0-1,0 0 0,0 0 1,0 0-1,0 0 0,0 0 0,1 1 1,-1-1-1,0 0 0,0 1 1,1-1-1,-1 1 0,1-1 1,-1 1-1,0 0 0,1 0 0,-1 0 1,1 0-1,-1 0 0,1 0 1,1 0-1,2 1 329,1 1 1,-1 0-1,1 0 0,-1 0 0,9 5 1,5 3 93,53 16 108,-72-25-647,1-1 0,-1 0 1,0 0-1,0 0 0,1 0 0,-1 0 0,0 0 1,0 0-1,1 0 0,-1 0 0,0 0 0,1 0 1,-1 0-1,0 0 0,0 0 0,1 0 0,-1 0 0,0 0 1,0 0-1,1 0 0,-1 0 0,0-1 0,0 1 1,1 0-1,-1 0 0,0 0 0,0 0 0,0-1 1,1 1-1,-1 0 0,0 0 0,0 0 0,0-1 1,1 1-1,-1 0 0,0 0 0,0-1 0,0 1 0,3-12-2217,-3 10 1893,2-12-715</inkml:trace>
  <inkml:trace contextRef="#ctx0" brushRef="#br0" timeOffset="2">462 0 12835,'-4'7'1576,"3"4"945,4 3-529,6 2-144,9-2-551,-1 0-289,2 1-480,-1-1-208,-1-5-272,-3 2-200,2-6-496,-3 0-408,-2-5-1121,-3 0-103,-2 0 1096</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17.078"/>
    </inkml:context>
    <inkml:brush xml:id="br0">
      <inkml:brushProperty name="width" value="0.05" units="cm"/>
      <inkml:brushProperty name="height" value="0.05" units="cm"/>
      <inkml:brushProperty name="color" value="#FF0066"/>
    </inkml:brush>
  </inkml:definitions>
  <inkml:trace contextRef="#ctx0" brushRef="#br0">223 72 9882,'2'-7'812,"1"1"1,0 0-1,1-1 0,-1 1 1,1 0-1,1 1 0,7-10 1,-12 15-576,1-1 0,0 1 0,-1-1 1,1 0-1,0 1 0,-1-1 0,1 0 0,-1 1 0,1-1 1,-1 0-1,0 0 0,1 0 0,-1-1 0,0 2-154,0 0 0,0 0 0,0-1 1,0 1-1,0 0 0,0 0 0,-1 0 0,1 0 0,0 0 0,0-1 0,0 1 0,0 0 0,-1 0 0,1 0 0,0 0 0,0 0 0,0 0 0,0 0 1,-1 0-1,1 0 0,0 0 0,0 0 0,0 0 0,-1 0 0,1 0 0,0 0 0,0 0 0,0 0 0,-1 0 0,1 0 0,0 0 0,0 0 0,0 0 0,-1 0 1,-2 1 254,0 0 0,1 0 0,-1 0 0,0 0 0,0 0 0,-4 3 0,-8 8 66,1 1 1,0 0-1,1 1 0,1 1 1,-12 16-1,-48 85 302,61-96-609,1 2-1,0-1 1,2 1-1,0 0 0,2 1 1,0 0-1,2 0 1,0 0-1,2 1 1,0-1-1,2 1 1,4 40-1,-3-58-81,0-1 0,0 1 0,0-1 0,1 0 0,0 0 0,0 1 0,1-1 0,-1 0 0,1-1-1,0 1 1,0 0 0,1-1 0,5 6 0,-3-5 5,0 0 0,0 0-1,1-1 1,0 0 0,0 0 0,0-1-1,1 1 1,11 2 0,-2-1-11,-1 0 1,1-2 0,0 0-1,0 0 1,0-2-1,0 0 1,22-2 0,-30 0-10,0-1 0,1 1 0,-1-2 0,0 1 1,0-1-1,0 0 0,0-1 0,-1 0 0,1-1 1,-1 1-1,0-2 0,-1 1 0,1-1 0,11-12 1,-17 17-9,-1-1 0,1 1 0,-1-1 0,1 0 0,-1 0 0,0 0 0,1 0 0,-1 0 1,0 0-1,0 0 0,0 0 0,-1 0 0,1 0 0,-1-1 0,1 1 0,-1 0 0,1 0 0,-1-1 0,0 1 1,0 0-1,0-1 0,-1-2 0,0 2-14,-1 1 0,1-1 0,-1 1 0,1-1 0,-1 1 0,0-1 0,0 1 0,0 0 0,0 0 0,0 0 1,0 0-1,-1 0 0,1 0 0,-1 1 0,1-1 0,-6-1 0,-11-6-23,0 0 0,-26-6 0,35 12 43,1 1 0,-1 0 0,1 1 0,-1 0 0,1 0 0,-1 1 0,-12 1 0,22-1 12,-1 0 0,1 1 0,0-1 0,-1 0-1,1 0 1,0 0 0,-1 0 0,1 0 0,-1 0 0,1 0-1,0 0 1,-1 0 0,1 0 0,-1 0 0,1 0 0,0 0-1,-1 0 1,1 0 0,-1 0 0,1-1 0,0 1 0,-1 0-1,1 0 1,8-8 290,8-4 82,18-17-1,-20 16-166,21-14 0,-21 17-278,0 1 1,0 1 0,30-12-1,-39 18-830,-1 0 0,1 0 0,0-1 0,-1 1 1,1-1-1,-1 0 0,0 0 0,7-8 0,6-4-1164</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5.784"/>
    </inkml:context>
    <inkml:brush xml:id="br0">
      <inkml:brushProperty name="width" value="0.05" units="cm"/>
      <inkml:brushProperty name="height" value="0.05" units="cm"/>
      <inkml:brushProperty name="color" value="#FF0066"/>
    </inkml:brush>
  </inkml:definitions>
  <inkml:trace contextRef="#ctx0" brushRef="#br0">0 373 7858,'0'-1'168,"0"1"1,0 0 0,0-1 0,0 1-1,1 0 1,-1-1 0,0 1 0,0 0-1,0 0 1,0-1 0,0 1 0,0 0-1,1-1 1,-1 1 0,0 0-1,0 0 1,1-1 0,-1 1 0,0 0-1,0 0 1,1 0 0,-1 0 0,0-1-1,0 1 1,1 0 0,-1 0 0,0 0-1,1 0 1,-1 0 0,0 0 0,0 0-1,1-1 1,8 9 2925,3 17-226,34 102 2629,-21-56-4484,-24-69-996,-1 1 1,1-1-1,1 0 1,-1 1 0,0-1-1,1 0 1,-1 0 0,1 0-1,-1 0 1,1 0 0,3 3-1,-4-5-13,-1 1 1,1-1-1,-1 0 0,1 0 0,0 1 0,-1-1 1,1 0-1,0 0 0,-1 0 0,1 1 0,0-1 1,-1 0-1,1 0 0,0 0 0,-1 0 0,1 0 1,0-1-1,-1 1 0,2 0 0,-1-1-1,1 1-1,-1-1 1,0 0 0,0 0-1,1 1 1,-1-1-1,0 0 1,0 0 0,0 0-1,0-1 1,0 1-1,1-2 1,5-9-79,0-1 0,-1 0 0,0 0 1,-1 0-1,0-1 0,4-22 0,-5 18-37,1 1-1,0 0 1,12-24 0,-16 40 108,-1 1 1,0 0-1,0-1 1,0 1 0,0 0-1,0-1 1,1 1-1,-1 0 1,0-1-1,0 1 1,1 0 0,-1 0-1,0-1 1,0 1-1,1 0 1,-1 0-1,0-1 1,1 1-1,-1 0 1,0 0 0,1 0-1,-1 0 1,0 0-1,1 0 1,-1-1-1,0 1 1,1 0 0,-1 0-1,1 0 1,-1 0-1,0 0 1,1 0-1,-1 0 1,0 0 0,1 1-1,-1-1 1,1 0-1,-1 0 1,0 0-1,1 0 1,-1 0 0,0 1-1,0-1 1,1 0-1,-1 0 1,0 0-1,1 1 1,-1-1-1,0 0 1,0 1 0,1-1-1,-1 0 1,0 0-1,0 1 1,0-1-1,1 0 1,-1 1 0,0 0-1,14 27-24,-10-20 18,1 3-67,0 0-1,1-1 0,0 0 0,1 0 0,1 0 1,-1-1-1,17 15 0,-20-20-66,0-1 1,1 0-1,-1 0 0,1 0 1,0 0-1,0-1 0,0 0 1,1 0-1,-1 0 0,0-1 1,1 0-1,-1 0 1,1 0-1,-1-1 0,1 1 1,-1-1-1,1-1 0,-1 1 1,9-2-1,-3-1-324,0-1 0,0 1 0,0-2 0,0 0 0,-1 0 0,0-1 0,0 0 0,0 0 0,-1-1 0,14-13 0,-16 12 247,1 0-1,-1 0 1,0 0 0,-1-1 0,0 0 0,0 0 0,-1 0 0,0-1 0,-1 0 0,0 0 0,4-16 0,-7 22 284,0 0 0,-1 0 0,0 0 0,0-8 1,0 12-29,0-1 0,0 1 0,0-1 0,0 1 0,0 0 0,0-1 0,0 1 0,0-1 0,0 1 0,0-1 0,0 1 0,0 0 0,-1-1 0,1 1 0,0-1 0,0 1 0,-1 0 0,1-1 0,0 1 0,0 0 0,-1-1 0,1 1 0,0 0 0,-1-1 0,1 1 0,0 0 0,-1 0 0,1-1 0,-1 1 0,1 0 0,0 0 0,-1 0 0,1 0 0,-1-1 0,1 1 0,-1 0 0,1 0 0,0 0 0,-1 0 0,1 0 0,-1 0 0,1 0 0,-1 0 0,1 0 0,-1 1 0,1-1 0,0 0 0,-1 0 0,1 0 0,-1 0 0,1 1 0,0-1 0,-1 0 0,1 0 0,0 1 0,-1-1 0,-2 3 255,0-1 1,0 1-1,1 0 0,-1-1 0,1 1 0,0 0 0,-1 0 0,1 1 0,1-1 0,-4 7 0,-11 38 1639,1 21-696,13-62-1167,2 1 1,-1-1-1,1 1 0,0-1 1,1 1-1,0-1 1,2 10-1,-3-16-65,0-1 0,0 0-1,0 1 1,0-1 0,0 0-1,0 1 1,0-1 0,0 0-1,0 1 1,0-1 0,1 0-1,-1 1 1,0-1 0,0 0-1,0 0 1,1 1 0,-1-1 0,0 0-1,0 1 1,1-1 0,-1 0-1,0 0 1,0 0 0,1 1-1,-1-1 1,0 0 0,1 0-1,-1 0 1,0 0 0,1 1-1,-1-1 1,0 0 0,1 0 0,-1 0-1,0 0 1,1 0 0,-1 0-1,0 0 1,1 0 0,-1 0-1,0 0 1,1 0 0,-1 0-1,0-1 1,1 1 0,-1 0-1,0 0 1,1 0 0,-1 0 0,0 0-1,1-1 1,-1 1 0,0 0-1,0 0 1,1-1 0,-1 1-1,0 0 1,15-19-106,-8 8-7,-2 1 0,1-1 0,-2 0 1,8-23-1,4-47-854,-1 4-413,-15 76 1366,1 0 0,-1 0 0,0 1 0,0-1 0,0 0 0,1 0 0,-1 0 1,0 1-1,1-1 0,-1 0 0,0 1 0,1-1 0,-1 0 0,1 1 0,-1-1 0,1 1 0,0-1 0,-1 1 0,1-1 1,-1 1-1,1-1 0,0 1 0,-1-1 0,1 1 0,1-1 0,-1 1 12,0 1-1,0-1 1,0 0 0,0 0-1,0 1 1,0-1 0,0 0 0,0 1-1,0-1 1,0 1 0,0 0-1,0-1 1,0 1 0,0 0-1,-1-1 1,1 1 0,0 0-1,0 0 1,0 1 0,22 31 90,8 9 356,-29-39-357,1 0 0,0 0 0,0-1-1,0 1 1,1-1 0,-1 1 0,0-1 0,1 0-1,7 3 1,-9-5-51,0 1 0,-1-1 0,1 0 0,0 1 0,0-1 0,-1 0 1,1 0-1,0 0 0,0 0 0,0 0 0,-1-1 0,1 1 0,0-1 0,0 1 0,-1-1 0,1 1 0,2-2 0,-1 0-3,0 0-1,0 0 0,0-1 1,-1 1-1,1-1 0,-1 1 1,1-1-1,2-4 0,1-3-1,0 0 1,-1 0-1,0-1 0,5-15 0,-3 4-21,-1-1 0,-1 0 0,-1 0-1,1-39 1,-4 50-7,-1 0 1,-1 0-1,0 0 0,-1 1 1,0-1-1,0 0 0,-2 1 1,1 0-1,-1 0 0,-11-21 1,14 31-3,1 0 1,0 0 0,-1 1-1,1-1 1,-1 0 0,0 0-1,1 0 1,-1 1-1,1-1 1,-1 0 0,0 1-1,0-1 1,1 1 0,-1-1-1,0 1 1,0-1 0,-1 0-1,2 1 2,0 1 0,-1-1 0,1 0 0,0 0 0,-1 1 0,1-1 0,0 0-1,-1 0 1,1 1 0,0-1 0,0 0 0,0 1 0,-1-1 0,1 0 0,0 1 0,0-1 0,0 0 0,0 1-1,-1-1 1,1 1 0,0-1 0,0 0 0,0 1 0,0-1 0,0 0 0,0 2 0,1 36 241,-1-37-238,3 28 407,2 0 0,0-1 1,18 50-1,-17-59-194,2-1 1,0-1 0,1 1-1,1-2 1,0 1 0,22 24-1,-30-38-203,0-1-1,0 1 0,1-1 0,-1 0 0,1 0 0,0 0 0,-1 0 0,1-1 1,0 1-1,3 1 0,-4-3-10,0 1 0,0-1 0,0 0 0,-1 0 0,1 0 0,0 0 0,0 0 0,0 0 0,0 0 1,0 0-1,0-1 0,0 1 0,0-1 0,0 1 0,-1-1 0,1 0 0,0 0 0,2-1 0,0-1 3,0 0-1,0 0 1,-1 0-1,1 0 1,-1-1-1,1 1 0,-1-1 1,5-8-1,0-1 5,8-22 0,-12 25-23,1-1-1,1 0 0,9-13 0,-15 23 11,1 1-1,-1-1 1,0 1 0,1-1-1,-1 0 1,0 1-1,1-1 1,-1 1 0,1-1-1,-1 1 1,1-1-1,0 1 1,-1 0 0,1-1-1,-1 1 1,1 0-1,0-1 1,-1 1 0,1 0-1,0 0 1,-1-1 0,1 1-1,0 0 1,-1 0-1,1 0 1,0 0 0,0 0-1,-1 0 1,1 0-1,0 0 1,-1 0 0,1 1-1,0-1 1,-1 0-1,1 0 1,0 1 0,-1-1-1,1 0 1,-1 1-1,1-1 1,0 0 0,-1 1-1,1-1 1,0 2-1,2 2 2,0 0 0,0 0 0,0 0 0,0 1 0,2 5 0,1 1 14,31 60 116,-21-39-389,23 35 1,-37-66 182,-2 1-68,1-1 0,-1 0 0,1 0 0,0 0 1,-1 0-1,1 0 0,0-1 0,0 1 0,0 0 0,0 0 1,0 0-1,0-1 0,0 1 0,0 0 0,0-1 1,0 1-1,0-1 0,0 0 0,2 1 0,6-3-1195</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6.170"/>
    </inkml:context>
    <inkml:brush xml:id="br0">
      <inkml:brushProperty name="width" value="0.05" units="cm"/>
      <inkml:brushProperty name="height" value="0.05" units="cm"/>
      <inkml:brushProperty name="color" value="#FF0066"/>
    </inkml:brush>
  </inkml:definitions>
  <inkml:trace contextRef="#ctx0" brushRef="#br0">10 0 12651,'-6'5'568,"3"3"64,15-3-592</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6.618"/>
    </inkml:context>
    <inkml:brush xml:id="br0">
      <inkml:brushProperty name="width" value="0.05" units="cm"/>
      <inkml:brushProperty name="height" value="0.05" units="cm"/>
      <inkml:brushProperty name="color" value="#FF0066"/>
    </inkml:brush>
  </inkml:definitions>
  <inkml:trace contextRef="#ctx0" brushRef="#br0">9 1 9394,'-1'0'58,"0"3"510,0-1 0,0 0-1,0 0 1,0 0-1,0 1 1,1-1 0,-1 5-1,1-7-388,0 1-1,0 0 0,0-1 1,0 1-1,1-1 1,-1 1-1,0 0 1,0-1-1,1 1 1,-1-1-1,0 1 0,1 0 1,-1-1-1,1 1 1,-1-1-1,1 0 1,-1 1-1,1-1 1,-1 1-1,1-1 0,-1 0 1,1 1-1,-1-1 1,1 0-1,0 0 1,-1 1-1,1-1 1,0 0-1,-1 0 1,1 0-1,0 0 0,-1 0 1,2 0-1,1 1 109,0-1 0,-1 1 0,1-1 0,0 1-1,0 0 1,-1 0 0,1 0 0,-1 0 0,1 1 0,-1-1-1,0 1 1,1-1 0,-1 1 0,0 0 0,0 0 0,0 0-1,2 3 1,-2-2-217,-1 0 1,1 0-1,-1 0 0,0 1 0,0-1 0,0 1 0,0-1 1,-1 1-1,0-1 0,1 1 0,-1-1 0,0 1 0,-1 5 1,-2 10 2,-1 0 1,-10 34-1,-4 13-65,17-46-23,1-20 13,0 0-1,0 1 1,0-1-1,0 0 0,0 1 1,0-1-1,0 0 1,0 0-1,0 1 1,1-1-1,-1 0 1,0 0-1,0 1 0,0-1 1,0 0-1,0 0 1,1 1-1,-1-1 1,0 0-1,0 0 1,1 0-1,-1 1 1,0-1-1,0 0 0,1 0 1,-1 0-1,0 0 1,0 0-1,1 1 1,-1-1-1,0 0 1,1 0-1,-1 0 0,0 0 1,0 0-1,1 0 1,-1 0-1,0 0 1,1 0-1,-1 0 1,0 0-1,0 0 1,1-1-1,-1 1 0,0 0 1,1 0-1,-1 0 1,0 0-1,0 0 1,1 0-1,-1-1 1,0 1-1,0 0 0,1-1 1,12-8-144,-1 0-1,20-20 1,7-5-127,-39 33 271,11-7-151,22-12-1,-31 18 142,0 1-1,0 0 0,0 0 1,0 0-1,0 0 0,1 0 1,-1 1-1,0-1 0,1 1 1,-1-1-1,1 1 0,-1 0 0,1 0 1,-1 0-1,0 0 0,1 1 1,-1-1-1,3 1 0,-3 1 12,0-1-1,-1 0 0,1 1 0,0-1 1,-1 1-1,1-1 0,-1 1 0,0-1 1,0 1-1,0 0 0,0 0 0,0 0 1,0 0-1,0 0 0,0 0 0,-1 0 1,1 0-1,0 4 0,1 5 8,-1 1 1,0 13-1,0-18 2,1 39 158,-2 0-1,-2 1 1,-2-1 0,-18 80 0,17-107-130,-9 21-1,11-34-35,1 0-1,-2 1 1,1-1-1,-1 0 0,0 0 1,-7 8-1,10-13-52,0 0 1,0 1-1,-1-1 0,1 0 1,0 0-1,-1 0 1,1 0-1,-1 0 0,1 0 1,-1 0-1,1 0 1,-1-1-1,0 1 0,1-1 1,-1 1-1,0-1 1,0 0-1,1 1 0,-1-1 1,0 0-1,0 0 1,1 0-1,-1 0 0,0-1 1,0 1-1,1 0 1,-1-1-1,0 1 0,1-1 1,-1 0-1,1 1 1,-1-1-1,-2-2 0,1 1-249,1 0 0,-1-1 1,1 1-1,0-1 0,0 0 0,0 0 0,0 0 0,0 0 0,1 0 0,-1 0 0,1 0 0,0 0 0,0-1 0,0 1 0,-1-6 0,3-15-1005</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7.220"/>
    </inkml:context>
    <inkml:brush xml:id="br0">
      <inkml:brushProperty name="width" value="0.05" units="cm"/>
      <inkml:brushProperty name="height" value="0.05" units="cm"/>
      <inkml:brushProperty name="color" value="#FF0066"/>
    </inkml:brush>
  </inkml:definitions>
  <inkml:trace contextRef="#ctx0" brushRef="#br0">187 269 14971,'-1'-1'439,"0"-1"-1,0 0 1,0 1-1,0-1 1,0 0-1,0 1 1,0-1-1,-1 1 1,1 0-1,-1-1 1,1 1-1,-1 0 1,1 0-1,-1 0 1,0 0-1,0 0 1,-2-1-1,0 1-87,1 0-1,-1 1 1,0-1-1,0 0 1,0 1 0,0 0-1,0 0 1,-5 1-1,1 0-173,0 1 0,1 0 0,-1 0 0,1 0 0,0 1 0,-1 0 0,2 1 1,-12 6-1,13-6-171,1 0 0,-1 0 0,1 1 0,0 0 0,0-1 0,1 2 0,-4 4 0,6-8-30,0 0 0,0 0 0,0 0 0,1 0 0,-1 0 1,1 0-1,-1 0 0,1 0 0,-1 0 0,1 4 0,0-5 3,0 0 1,1 0-1,-1 0 0,0 0 0,1 0 1,-1 0-1,0 0 0,1 0 1,-1 0-1,1 0 0,-1 0 1,1-1-1,0 1 0,-1 0 0,1 0 1,0 0-1,0-1 0,-1 1 1,1-1-1,0 1 0,0 0 0,2 0 1,0 0-21,-1 0 0,1 0 1,0 0-1,0-1 0,0 1 0,0-1 1,0 0-1,0 0 0,1 0 0,-1 0 1,0 0-1,0-1 0,0 1 0,0-1 1,-1 0-1,1 0 0,0 0 0,5-3 1,4-2-583,-1-1 0,21-15 1,-26 18 147,7-3-632,-12 7 1070,-1 0 1,0 0 0,1 0 0,-1 0 0,0 0-1,1 0 1,-1 0 0,0 0 0,1 0 0,-1 0 0,0 0-1,1 0 1,-1 1 0,0-1 0,1 0 0,-1 0-1,0 0 1,1 0 0,-1 1 0,0-1 0,0 0 0,1 1-1,0 0-43,0 1 0,0 0 0,-1 0 0,1-1 0,0 1 0,-1 0 0,1 0 0,-1 0 0,0 2 0,3 9 144,-2-8-44,1 0 1,0 0 0,0 0-1,1-1 1,-1 0 0,1 1 0,0-1-1,0 0 1,0 0 0,1 0 0,-1-1-1,1 1 1,0-1 0,0 0 0,0 0-1,1 0 1,-1 0 0,1-1 0,-1 0-1,1 0 1,0 0 0,0-1 0,-1 1-1,1-1 1,1 0 0,-1-1 0,0 1-1,0-1 1,0 0 0,0 0 0,0-1-1,0 1 1,0-1 0,0 0 0,9-3-1,-7 0 33,0 0 0,0 0 0,0 0-1,0 0 1,-1-1 0,0 0 0,0-1 0,0 0-1,-1 1 1,0-2 0,0 1 0,0 0-1,-1-1 1,0 0 0,0 0 0,-1 0-1,3-9 1,4-14-9,-1-1 0,10-60 0,-19 88-45,21-142 21,-18 134-7,-3 11-14,0 0 1,1 0 0,-1 0 0,0 0 0,0 0 0,0 0 0,0 0 0,0 0 0,0-1 0,0 1 0,1 0 0,-1 0-1,0 0 1,0 0 0,0 0 0,0 0 0,0 0 0,0 0 0,1 0 0,-1 0 0,0 0 0,0 0 0,0 0 0,0 0 0,0 0-1,1 0 1,-1 0 0,0 0 0,0 0 0,0 0 0,0 0 0,0 0 0,0 0 0,1 1 0,-1-1 0,0 0 0,0 0-1,0 0 1,1 2 2,1-1-1,-1 1 1,0 0 0,0 0-1,0 0 1,0-1-1,0 1 1,-1 0-1,2 3 1,6 31 500,0 1 1,3 64-1,-1-14 334,-7-59-810,-1-9-263,1 0 0,0 0-1,1 0 1,1 0 0,10 23-1,-15-42 165,0 0 0,0 0 0,1 0 0,-1 0-1,0 0 1,0 0 0,0 0 0,11-20-5604</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7.638"/>
    </inkml:context>
    <inkml:brush xml:id="br0">
      <inkml:brushProperty name="width" value="0.05" units="cm"/>
      <inkml:brushProperty name="height" value="0.05" units="cm"/>
      <inkml:brushProperty name="color" value="#FF0066"/>
    </inkml:brush>
  </inkml:definitions>
  <inkml:trace contextRef="#ctx0" brushRef="#br0">0 50 14203,'32'0'2235,"1"0"0,-1 3-1,45 8 1,-72-10-2096,-1 1 0,1-1 0,-1 1 0,0 0 0,1 0 1,-1 1-1,0-1 0,-1 1 0,1 0 0,0 0 0,-1 0 0,0 1 0,1-1 0,-1 1 0,0 0 0,-1-1 0,1 1 0,-1 1 0,0-1 0,0 0 0,0 0 0,0 1 0,-1-1 0,2 10 0,0 6-18,-1 1 0,0 0-1,-2 0 1,-2 28 0,0-20-133,1-12-519,1-17 496,0 0 1,0 0-1,0 1 1,0-1-1,0 0 1,0 0-1,0 0 1,0 1-1,0-1 1,0 0-1,0 0 0,0 0 1,1 1-1,-1-1 1,0 0-1,0 0 1,0 0-1,0 0 1,0 1-1,0-1 0,0 0 1,1 0-1,-1 0 1,0 0-1,0 0 1,0 1-1,0-1 1,1 0-1,-1 0 0,0 0 1,0 0-1,0 0 1,1 0-1,-1 0 1,0 0-1,0 0 1,0 0-1,1 0 1,-1 0-1,0 0 0,0 0 1,0 0-1,1 0 1,-1 0-1,0 0 1,0 0-1,0 0 1,1 0-1,-1 0 0,0 0 1,0 0-1,0 0 1,1-1-1,-1 1 1,0 0-1,0 0 1,0 0-1,0 0 0,0 0 1,1-1-1,-1 1 1,0 0-1,0 0 1,0-1-1,15-16 738,1-11-650</inkml:trace>
  <inkml:trace contextRef="#ctx0" brushRef="#br0" timeOffset="1">306 1 16035,'-16'8'1153,"7"0"255,6-5-376,9-1-1192,5-2-752,8-4-3737,-2 6 2945</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8.285"/>
    </inkml:context>
    <inkml:brush xml:id="br0">
      <inkml:brushProperty name="width" value="0.05" units="cm"/>
      <inkml:brushProperty name="height" value="0.05" units="cm"/>
      <inkml:brushProperty name="color" value="#FF0066"/>
    </inkml:brush>
  </inkml:definitions>
  <inkml:trace contextRef="#ctx0" brushRef="#br0">66 7 12299,'0'3'623,"0"1"-27,1-1 1,-1 1-1,-1 0 0,1 0 0,0-1 1,-1 1-1,0 0 0,0-1 1,0 1-1,0 0 0,0-1 0,-1 1 1,-2 2-1,1-1-257,-7 9 784,-17 28 1,25-37-1033,0-1 0,0 1 0,0-1-1,1 1 1,-1-1 0,1 1 0,0 0 0,1 0 0,-1-1 0,1 1 0,1 9 0,-1-12-72,0-1 1,0 0 0,1 0 0,-1 1 0,1-1 0,-1 0-1,1 0 1,-1 0 0,1 0 0,0 0 0,-1 0 0,1 0-1,0 0 1,0 0 0,0 0 0,0 0 0,-1 0 0,1 0-1,1-1 1,-1 1 0,0 0 0,0-1 0,0 1 0,0-1-1,0 1 1,1-1 0,-1 0 0,0 1 0,0-1 0,0 0-1,1 0 1,-1 0 0,2 0 0,1 0 21,0-1 0,0 1 1,0-1-1,0 1 0,0-1 0,0-1 1,0 1-1,-1 0 0,7-4 1,0-1 35,0-1 0,-1 0 0,0 0 0,0 0 0,10-13 0,-15 16-55,-1 0 0,0 0-1,0 0 1,0 0 0,-1-1 0,1 1 0,-1-1 0,0 0 0,-1 0 0,1 0 0,-1 1 0,0-1 0,0 0-1,0-7 1,-1 12-20,0-1 0,0 1 0,0 0 0,0 0 0,1 0 0,-1 0 0,0-1 0,0 1 0,-1 0-1,1 0 1,0 0 0,0 0 0,0-1 0,0 1 0,0 0 0,0 0 0,0 0 0,0 0 0,0-1 0,0 1-1,0 0 1,0 0 0,0 0 0,-1 0 0,1 0 0,0-1 0,0 1 0,0 0 0,0 0 0,0 0 0,-1 0-1,1 0 1,0 0 0,0 0 0,0 0 0,0 0 0,-7 3 32,-2 8-5,3 34 4,0-28-39,4-12 2,1-1 0,-1 1 1,1 0-1,0 0 0,0 0 1,0 5-1,2-7-23,2-7 1,3-7-12,-2 0 16,-1-1 0,0 0 0,-1 1 0,0-1 0,1-22 0,-2 18-3,0 1 1,6-24-1,-6 38 25,-1 1 1,0-1 0,0 1-1,0-1 1,1 1 0,-1-1-1,0 1 1,1-1 0,-1 1-1,0-1 1,1 1 0,-1-1-1,1 1 1,-1 0 0,1-1-1,-1 1 1,1 0-1,-1-1 1,1 1 0,-1 0-1,1 0 1,-1-1 0,1 1-1,0 0 1,-1 0 0,1 0-1,-1 0 1,1 0 0,0 0-1,-1 0 1,1 0 0,-1 0-1,1 0 1,-1 0 0,1 0-1,0 0 1,-1 0 0,2 1-1,25 11 66,-17-7-24,3 0 315,0-2 0,0 0 0,26 3 1,-20-4 415,23 7 1,-36-8-840,-1 1 0,0 0 0,0 0-1,0 0 1,0 0 0,-1 1 0,1 0 0,7 7 0,3 8-3391,-10-8 2159</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9.327"/>
    </inkml:context>
    <inkml:brush xml:id="br0">
      <inkml:brushProperty name="width" value="0.05" units="cm"/>
      <inkml:brushProperty name="height" value="0.05" units="cm"/>
      <inkml:brushProperty name="color" value="#FF0066"/>
    </inkml:brush>
  </inkml:definitions>
  <inkml:trace contextRef="#ctx0" brushRef="#br0">248 327 12923,'-5'-10'546,"0"0"1,-1 1 0,0 0-1,0 0 1,-14-13 0,19 20-441,-1 0 1,0 0-1,0 1 1,-1-1-1,1 1 1,0-1-1,0 1 1,-1 0-1,1 0 1,-1 0 0,1 0-1,-1 1 1,1-1-1,-1 0 1,0 1-1,1 0 1,-1 0-1,1 0 1,-1 0-1,0 0 1,1 0-1,-1 1 1,0-1 0,1 1-1,-1 0 1,1 0-1,-1 0 1,1 0-1,-4 2 1,-1 2 60,0 0 0,1 0 1,-1 1-1,1 0 0,0 0 1,1 0-1,-1 1 0,1 0 0,1 0 1,-6 11-1,1 0 128,0 0 0,2 1-1,-8 26 1,11-30-122,1 0 0,0 1 0,1-1 0,-1 29 0,3-39-132,0-1-1,1 0 1,-1 0 0,1 0-1,0 0 1,0 1 0,0-1-1,0 0 1,1-1 0,-1 1-1,1 0 1,0 0 0,1-1-1,-1 1 1,0-1 0,1 1-1,0-1 1,0 0 0,0 0-1,0-1 1,0 1 0,7 4 0,-3-4-6,1 0 0,-1-1 1,1 1-1,-1-1 1,1-1-1,0 0 1,-1 0-1,1 0 1,0-1-1,0 0 0,0 0 1,0-1-1,-1 0 1,14-4-1,-6 1-17,-1-1 0,0 0 0,0-1 0,-1 0 0,0-1 0,25-18 0,-30 19-13,0-1 1,0 0-1,0-1 0,-1 1 1,0-2-1,9-14 1,-13 19-5,-1 0 0,0 0 0,0-1 0,0 1 0,0 0 0,-1-1 0,0 1 0,0-1 0,0 0 1,0 1-1,-1-1 0,0 0 0,0 1 0,0-1 0,0 0 0,-1 1 0,-1-7 0,1 8 2,-1 0-1,1 0 0,-1 1 0,1-1 1,-1 1-1,0-1 0,0 1 0,0 0 1,0 0-1,0-1 0,-1 2 0,1-1 1,-1 0-1,1 0 0,-1 1 0,1-1 1,-1 1-1,0 0 0,0 0 0,0 0 1,0 0-1,0 1 0,0-1 0,0 1 0,0 0 1,0-1-1,0 1 0,0 1 0,0-1 1,0 0-1,0 1 0,0-1 0,0 1 1,0 0-1,0 0 0,1 0 0,-6 3 1,7-3-3,0 0 1,1-1-1,-1 1 1,0 0-1,0 0 1,1 0-1,-1-1 1,0 1-1,1 0 1,-1 0-1,1 0 1,-1 0-1,1 0 1,-1 0-1,1 0 1,0 1-1,0-1 1,-1 0-1,1 0 0,0 0 1,0 0-1,0 0 1,0 0-1,0 0 1,0 0-1,1 2 1,0 3 10,1-1-1,0 1 1,0-1 0,3 6-1,4 10 121,-6-8-55,-1-7-57,-1 1 0,1 0-1,0 0 1,1-1 0,5 12 0,-6-16-20,-1 0 0,1 0 0,-1-1 0,1 1 0,0 0 0,0-1 0,0 1 0,-1-1 0,1 0 0,1 1 0,-1-1 0,0 0 0,0 0 0,0-1 0,1 1 0,-1 0 0,0-1 0,1 1 0,-1-1 0,0 0 0,4 0 0,-3 1-1,1-1 1,-1 0 0,0 0-1,0 0 1,1-1 0,-1 1-1,0-1 1,0 0-1,0 0 1,1 0 0,-1 0-1,0 0 1,0-1 0,-1 1-1,1-1 1,0 0-1,0 0 1,-1 0 0,1 0-1,-1 0 1,0-1 0,0 1-1,0-1 1,0 0 0,0 1-1,0-1 1,-1 0-1,1 0 1,-1 0 0,0 0-1,0 0 1,0 0 0,0-1-1,0 1 1,-1 0-1,1-6 1,-1 1 2,0 0 1,0-1-1,-1 1 0,0 0 0,-1 0 1,1 0-1,-2 0 0,1 0 1,-5-10-1,-4-3-27,-25-37 1,25 41 28,0-1 0,0 0 0,-8-23-1,16 31 10,0 1-1,1-1 1,1-1-1,0 1 0,0 0 1,1 0-1,0 0 1,0-1-1,1 1 1,1 0-1,0 0 0,0 0 1,1 0-1,0 1 1,1-1-1,0 1 0,7-13 1,-10 20 26,0 0 1,0 0 0,1 1-1,-1-1 1,0 1 0,0-1-1,1 1 1,-1-1-1,1 1 1,-1 0 0,1 0-1,2-2 1,-3 3-9,0 0 0,0-1 0,0 1 0,0 0 0,0 0 0,0 0 0,0 0 0,0 0 0,0 0 0,0 0-1,0 0 1,0 1 0,0-1 0,0 0 0,0 0 0,0 1 0,0-1 0,0 1 0,0-1 0,0 1 0,-1-1 0,1 1 0,0 0 0,0-1 0,0 1 0,0 1 0,3 2 41,-1 0 0,0 1 0,0 0 0,0-1 0,0 1 0,-1 0 0,0 0 0,0 0 0,0 1 0,1 5 0,-1-3-9,40 181 961,-14 5-299,-19-120-474,10 75 512,1 255 1,-22-361-655,0-11 25,1 0 0,2 0 1,9 62-1,-9-89-121,0-1 0,1 1-1,-1-1 1,1 1 0,0-1 0,1 0-1,-1 0 1,0 0 0,1 0 0,0 0 0,5 4-1,-7-7-8,0 1 0,1-1 0,-1 0-1,0 0 1,1 0 0,-1-1 0,1 1 0,-1 0-1,1-1 1,0 1 0,-1-1 0,1 1 0,0-1-1,-1 0 1,1 1 0,0-1 0,0 0 0,-1 0-1,1 0 1,0-1 0,-1 1 0,1 0 0,0-1-1,-1 1 1,1-1 0,0 1 0,-1-1 0,1 0-1,-1 1 1,1-1 0,-1 0 0,2-2 0,3-1-3,-1-1 0,0 0 0,0-1 0,-1 1 0,1-1 1,-1 0-1,0 0 0,-1 0 0,1-1 0,-1 1 0,-1-1 1,1 0-1,1-7 0,0-4-199,0 0 0,-1 0-1,-1 0 1,-1-19 0,0 10-751,-3 1 0,0 0 0,-1 0 0,-2 0 0,0 0 0,-12-29 1,-16-17-921</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39.789"/>
    </inkml:context>
    <inkml:brush xml:id="br0">
      <inkml:brushProperty name="width" value="0.05" units="cm"/>
      <inkml:brushProperty name="height" value="0.05" units="cm"/>
      <inkml:brushProperty name="color" value="#FF0066"/>
    </inkml:brush>
  </inkml:definitions>
  <inkml:trace contextRef="#ctx0" brushRef="#br0">59 1 17372,'-4'5'657,"0"1"1,1 1 0,0-1 0,0 0-1,0 1 1,1-1 0,-3 12 0,1 4 351,-1 23 0,2-18-413,-4 23 262,-5 71 601,11-117-1398,1 0-1,0 0 1,1 0 0,-1-1 0,1 1 0,-1 0 0,1 0 0,0-1 0,3 8 0,-3-10-37,0 1-1,0-1 0,0 1 1,0-1-1,1 1 1,-1-1-1,0 1 1,1-1-1,-1 0 0,0 0 1,1 0-1,0 0 1,-1 0-1,1 0 0,-1 0 1,1-1-1,0 1 1,0-1-1,-1 1 1,1-1-1,0 1 0,3-1 1,7-1-14,0 0-1,0-1 1,0 0 0,-1-1-1,1 0 1,-1-1 0,15-6 0,1 0-146,66-31-2515,-37 16-1070,-22 11 2098</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0.161"/>
    </inkml:context>
    <inkml:brush xml:id="br0">
      <inkml:brushProperty name="width" value="0.05" units="cm"/>
      <inkml:brushProperty name="height" value="0.05" units="cm"/>
      <inkml:brushProperty name="color" value="#FF0066"/>
    </inkml:brush>
  </inkml:definitions>
  <inkml:trace contextRef="#ctx0" brushRef="#br0">0 1 13739,'7'20'1968,"2"4"1121,6 9-1041,-1 2-183,2-2-905,3-1-248,-4-3-336,-2-3-208,-3-3-184,-10-1-320,1-6-816,-4 0-360,-5-10-1033,2-3-119,-10-5 1543</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0.548"/>
    </inkml:context>
    <inkml:brush xml:id="br0">
      <inkml:brushProperty name="width" value="0.05" units="cm"/>
      <inkml:brushProperty name="height" value="0.05" units="cm"/>
      <inkml:brushProperty name="color" value="#FF0066"/>
    </inkml:brush>
  </inkml:definitions>
  <inkml:trace contextRef="#ctx0" brushRef="#br0">0 0 10874,'30'5'1173,"0"1"1,-1 2-1,0 1 0,0 1 0,-1 1 0,-1 2 0,0 1 0,49 33 1,-64-38-835,-1 1 1,0 0 0,-1 0-1,0 1 1,-1 1 0,0-1 0,0 2-1,-2-1 1,13 26 0,-17-30-244,0 0 1,-1 1 0,1-1 0,-2 1-1,1-1 1,-1 1 0,0 15-1,-1-17-68,-1-1 0,0 0 0,0 0-1,0 1 1,-1-1 0,0 0 0,0 0-1,-1-1 1,0 1 0,0 0-1,-6 8 1,2-4-28,-1-1-1,0 0 0,-1 0 1,-9 7-1,13-11-209,-1-1 1,1-1-1,-1 1 1,0-1-1,0 0 0,0 0 1,-1 0-1,-11 2 0,-1-4-1594,7-7 639</inkml:trace>
  <inkml:trace contextRef="#ctx0" brushRef="#br0" timeOffset="1">661 59 12667,'4'14'1897,"0"0"0,-1 0 0,0 1 1,1 23-1,-5 59 1228,1 4-892,0-96-2090,0 0-1,1-1 0,0 1 1,0-1-1,0 1 0,1-1 1,-1 1-1,1-1 0,0 0 1,4 7-1,-4-8-61,0-1 1,1 1-1,-1-1 0,1 1 1,0-1-1,-1 0 0,1 0 1,0 0-1,0 0 0,0-1 1,0 1-1,1-1 0,-1 0 1,6 2-1,1-1 9,0 0-1,0-1 1,0 0-1,0-1 1,0 0-1,0 0 1,0-1-1,0 0 0,0-1 1,0 0-1,-1-1 1,15-5-1,-5 0-708,27-16-1,18-16-4222,-31 18 2916</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17.968"/>
    </inkml:context>
    <inkml:brush xml:id="br0">
      <inkml:brushProperty name="width" value="0.05" units="cm"/>
      <inkml:brushProperty name="height" value="0.05" units="cm"/>
      <inkml:brushProperty name="color" value="#FF0066"/>
    </inkml:brush>
  </inkml:definitions>
  <inkml:trace contextRef="#ctx0" brushRef="#br0">0 527 14691,'10'-4'1192,"-1"-4"849,4-2-137,1 1-471,5-4-185,3 2-528,4 1-192,-4 3-296,-5-1-232,-3-2-792,-1 2-776,3-4-1905,-6 0 1825</inkml:trace>
  <inkml:trace contextRef="#ctx0" brushRef="#br0" timeOffset="1">414 1 15539,'0'-1'5052,"0"6"-1807,3 66 420,4-34-3116,2-1 0,1-1 0,1 0 0,18 36 0,17 50-94,-42-105-515,-1-1-1,0 1 1,-1 0-1,1 30 0,-4-44-1203,-1-5 391,-2-4-466,-7-22-3437,-7-38 0,16 36 3281</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1.336"/>
    </inkml:context>
    <inkml:brush xml:id="br0">
      <inkml:brushProperty name="width" value="0.05" units="cm"/>
      <inkml:brushProperty name="height" value="0.05" units="cm"/>
      <inkml:brushProperty name="color" value="#FF0066"/>
    </inkml:brush>
  </inkml:definitions>
  <inkml:trace contextRef="#ctx0" brushRef="#br0">1 83 16836,'2'28'1619,"1"1"1,2-1 0,1 0 0,16 48-1,-10-38-994,4 18 63,2 7-224,49 118 0,-64-176-535,-1 0-1,1 0 1,0 0-1,5 7 1,-8-12 61,0 0 0,0 0 0,0 0 0,0 0 1,0 0-1,1 0 0,-1 0 0,0 1 0,0-1 0,0 0 1,0 0-1,0 0 0,0 0 0,0 0 0,0 0 0,0 0 1,0 0-1,0 0 0,0 0 0,1 0 0,-1 0 0,0 0 1,0 1-1,0-1 0,0 0 0,0 0 0,0 0 0,0 0 1,0 0-1,1 0 0,-1 0 0,0 0 0,0 0 1,0 0-1,0 0 0,0 0 0,0 0 0,0 0 0,0-1 1,1 1-1,-1 0 0,0 0 0,0 0 0,0 0 0,0 0 1,0 0-1,0 0 0,0 0 0,0 0 0,0 0 0,0 0 1,1 0-1,-1 0 0,0 0 0,0-1 0,0 1 0,0 0 1,0 0-1,0 0 0,0 0 0,0 0 0,0 0 0,0 0 1,0 0-1,0-1 0,0 1 0,0-9-542,-6-19-936,-18-53 1,10 36 842,5 16 354,-32-118-618,35 119 810,1 0 0,2 0 0,-1-40 0,4 60 94,1 0 0,0 1 0,0-1 0,0 0 0,1 1 0,0-1 0,0 1-1,1-1 1,4-6 0,-5 9 20,1 1-1,0 0 0,0 0 0,0 0 0,1 0 1,0 0-1,-1 0 0,1 1 0,0 0 1,1 0-1,-1 0 0,0 0 0,1 1 1,7-3-1,-3 2 80,-1 1 0,1 0 0,0 0 1,-1 1-1,1 0 0,0 1 0,0 0 0,0 0 1,-1 1-1,1 0 0,0 0 0,-1 1 1,1 1-1,9 3 0,-13-4-2,0 0 0,0 0-1,-1 1 1,1 0 0,-1 0 0,0 0 0,0 0-1,0 1 1,0-1 0,-1 1 0,4 5 0,-4-6-27,-1 1-1,0 0 1,-1-1 0,1 1 0,-1 0-1,1 0 1,-1 0 0,0 0 0,-1 0-1,1 1 1,-1-1 0,0 0 0,1 0 0,-2 0-1,0 6 1,-1-2-9,1-1 1,-2 1-1,1-1 0,-1 0 1,0 0-1,-1 0 0,0 0 1,0-1-1,0 1 0,-1-1 0,-8 8 1,-3 3-18,-1-1 1,-28 20 0,38-31-163,-1 0 0,1-1 1,-1 0-1,0 0 0,-11 3 0,17-6-50,-1 0 0,0 0 0,1-1 0,-1 0 0,0 1 0,0-1 0,0 0 0,1 0 0,-5-1 0,6 1 2,0-1-1,0 1 1,-1-1 0,1 1-1,0-1 1,0 1-1,-1-1 1,1 0 0,0 1-1,0-1 1,0 0-1,0 0 1,0 0 0,0 0-1,0 0 1,0 0 0,1 0-1,-1 0 1,-1-3-1,0-11-1149</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2.138"/>
    </inkml:context>
    <inkml:brush xml:id="br0">
      <inkml:brushProperty name="width" value="0.05" units="cm"/>
      <inkml:brushProperty name="height" value="0.05" units="cm"/>
      <inkml:brushProperty name="color" value="#FF0066"/>
    </inkml:brush>
  </inkml:definitions>
  <inkml:trace contextRef="#ctx0" brushRef="#br0">152 573 11698,'1'-1'234,"0"1"0,0-1 0,-1 1 0,1-1 0,0 0 0,0 1 0,-1-1 0,1 1 0,-1-1 0,1 0 0,0 0 0,-1 1 0,1-1 0,-1 0 0,0 0 0,1 0 0,-1 0 0,0 0 0,1 1 0,-1-1 0,0 0 0,0 0 0,0 0 0,0 0 0,0 0 0,0 0 0,0 0 0,0 0 0,0 0 0,0 0 0,-1 0 0,1 1 0,0-1 0,-1 0 0,1 0 0,0 0 0,-2-1 0,1 1-84,0 0 0,0-1 0,-1 1 0,1 0-1,0 0 1,-1 1 0,1-1 0,-1 0 0,1 0-1,-1 1 1,1-1 0,-1 1 0,1-1 0,-1 1-1,0 0 1,1-1 0,-1 1 0,1 0 0,-1 0-1,0 0 1,1 0 0,-3 1 0,-3 1-70,1 0 0,-1 0 1,0 0-1,1 1 0,0 0 0,-1 1 0,1-1 1,1 1-1,-1 0 0,-6 7 0,7-7-73,1 0-1,-1 0 1,1 1-1,0 0 1,1 0-1,-1 0 1,1 0-1,0 1 1,0-1-1,1 1 1,-1-1-1,-1 7 1,4-11-8,0 1 1,-1-1-1,1 1 1,0-1 0,0 0-1,0 1 1,0-1-1,0 0 1,0 1 0,0-1-1,1 0 1,-1 1-1,0-1 1,1 0-1,-1 1 1,1-1 0,0 0-1,-1 0 1,1 1-1,0-1 1,1 1 0,-1 0-2,1-1 0,-1 0 1,1 0-1,0 0 0,0 0 1,-1 0-1,1 0 1,0-1-1,0 1 0,0-1 1,0 1-1,0-1 0,2 1 1,3-1 0,0 0 0,0 0 1,-1-1-1,1 0 0,0 0 1,0 0-1,10-5 0,-8 3 8,0-1 0,-1-1-1,0 1 1,0-2-1,0 1 1,0-1-1,-1 0 1,0 0 0,0-1-1,-1 0 1,1 0-1,-2-1 1,1 1 0,-1-1-1,0-1 1,-1 1-1,5-11 1,-8 14-2,7-12 29,-7 17-33,0-1 0,-1 1-1,1 0 1,0-1 0,-1 1 0,1 0 0,0 0 0,-1-1 0,1 1 0,0 0 0,0 0 0,-1 0-1,1 0 1,0 0 0,0 0 0,-1 0 0,1 0 0,0 0 0,0 0 0,-1 1 0,2-1 0,20 6 59,-18-5-32,2 1-3,-1 1 1,1-1-1,-1 1 0,0 0 1,1 1-1,-2-1 1,9 8-1,-9-8-21,-1 1 0,1-1-1,0 0 1,0-1 0,0 1 0,0-1-1,0 1 1,1-1 0,-1-1 0,1 1 0,-1-1-1,1 1 1,7 0 0,-5-2-2,-1-1 0,1 1 0,-1-1 0,0 0 0,1-1 0,-1 0 0,0 0 0,0 0 0,7-4 0,8-5-17,22-16 0,-24 15 10,-8 4 3,0 1-1,-1-2 1,1 1-1,-1-2 1,-1 1 0,12-15-1,-15 15-5,0 0-1,-1-1 1,0 1 0,-1-1-1,1 0 1,-2 0 0,0 0-1,4-17 1,2-43 12,1-114 0,-7 102 12,-3 71-2,0 10-8,0 3 2,-3 17 47,2 12 132,1 0 0,1 0 1,2-1-1,1 1 0,1-1 1,13 40-1,73 171 367,-90-238-666,0-1-1,0 0 0,0 1 1,0-1-1,-1 1 0,1-1 0,0 1 1,-1 0-1,0-1 0,0 1 0,0-1 1,0 1-1,0 3 0,-1-6-13,1 1-1,0 0 0,-1 0 1,1-1-1,0 1 1,-1-1-1,1 1 0,-1 0 1,1-1-1,-1 1 1,1-1-1,-1 1 0,0-1 1,1 1-1,-1-1 1,1 0-1,-2 1 0,0 0-214,0 0-1,-1-1 0,1 1 1,0-1-1,0 1 0,-1-1 0,-3 0 1,-13-3 538,-6-5-120</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2.570"/>
    </inkml:context>
    <inkml:brush xml:id="br0">
      <inkml:brushProperty name="width" value="0.05" units="cm"/>
      <inkml:brushProperty name="height" value="0.05" units="cm"/>
      <inkml:brushProperty name="color" value="#FF0066"/>
    </inkml:brush>
  </inkml:definitions>
  <inkml:trace contextRef="#ctx0" brushRef="#br0">0 168 13555,'35'5'1664,"5"-2"1393,-5 0-104,-4 2-697,-7 5-360,-5 6-735,-1 3-345,-7 3-424,0 3-192,-10-1-176,-1-2-200,-3-1-592,-5-5-529,4-1-1231,-1-2-401,10-3 1497</inkml:trace>
  <inkml:trace contextRef="#ctx0" brushRef="#br0" timeOffset="1">217 78 12195,'-4'-17'1000,"2"-1"512,2 2-656,5 4-568,4 4-560,10 1 112</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3.096"/>
    </inkml:context>
    <inkml:brush xml:id="br0">
      <inkml:brushProperty name="width" value="0.05" units="cm"/>
      <inkml:brushProperty name="height" value="0.05" units="cm"/>
      <inkml:brushProperty name="color" value="#FF0066"/>
    </inkml:brush>
  </inkml:definitions>
  <inkml:trace contextRef="#ctx0" brushRef="#br0">153 238 12451,'-18'14'1303,"1"1"1,1 1-1,0 0 1,-19 28-1,28-35-1042,1 0 0,1 1 0,-1-1 0,2 1-1,-1 1 1,2-1 0,-1 1 0,1-1 0,1 1-1,0 0 1,-1 12 0,3-20-207,0 0 0,0 0 0,0 0 0,0 0 0,1 0 0,-1 0-1,1 0 1,0 0 0,-1 0 0,1 0 0,1 0 0,-1-1 0,0 1 0,1 0 0,-1-1 0,1 1 0,3 3-1,-2-4-20,-1 1-1,1-1 0,0-1 0,0 1 0,0 0 0,0-1 0,0 1 0,1-1 1,-1 0-1,0 0 0,1 0 0,-1 0 0,5 0 0,3-1-12,0 0 0,0 0 0,0-1 0,0-1 0,0 0 0,0 0 0,-1-1 0,19-7 0,-7 0-12,0 0 0,-1-2 0,-1 0 0,0-2-1,0 0 1,27-27 0,-33 27-3,0-1 0,-1 0 0,-1-1 0,0-1 0,-2 0-1,0-1 1,0 1 0,8-27 0,-10 24-3,-1-1 0,-1 1 1,-2-2-1,0 1 0,0 0 0,-2-1 0,-1-37 0,-1 56-2,-1 0-1,1 0 0,-1 0 0,1 0 1,-1 0-1,0 0 0,0 1 0,0-1 1,0 0-1,-1 0 0,-1-2 0,3 4 1,-1 1 0,1 0 0,0-1 0,-1 1 0,1 0 0,0 0 0,-1 0 0,1-1 0,0 1 0,-1 0 0,1 0 0,0 0 0,-1 0 0,1 0-1,0 0 1,-1-1 0,1 1 0,-1 0 0,1 0 0,0 0 0,-1 0 0,1 0 0,0 0 0,-1 1 0,1-1 0,-1 0 0,1 0 0,0 0 0,-1 0-1,1 1 1,-2 0 0,1 0-1,-1 0 1,1 0-1,0 0 1,0 1-1,0-1 0,0 0 1,0 1-1,0-1 1,-2 4-1,-4 11 23,-1 1 0,2 0 0,0 1 0,2-1 0,-5 26-1,5-9 316,-1 69-1,5-90-214,1 0-1,0 0 1,1-1-1,0 1 1,1 0-1,1-1 1,0 1-1,9 17 0,-11-26-76,0 0-1,0 0 0,0 0 1,1-1-1,0 1 0,0-1 1,0 0-1,0 0 0,0 0 0,1 0 1,-1 0-1,1-1 0,0 1 1,-1-1-1,1 0 0,0 0 1,1-1-1,-1 1 0,0-1 0,0 0 1,1 0-1,-1 0 0,0-1 1,1 1-1,-1-1 0,1 0 1,-1-1-1,8 0 0,-2-2-14,0 1-1,0-2 1,0 1-1,-1-1 1,0-1 0,0 1-1,0-2 1,0 1-1,-1-1 1,0-1-1,0 1 1,-1-1 0,0-1-1,0 1 1,10-16-1,-11 15-17,0 0-1,-1-1 0,0 0 0,-1 0 1,0 0-1,0-1 0,-1 1 0,0-1 1,-1 0-1,0 0 0,0 0 1,-1 0-1,-1 0 0,0 0 0,-2-19 1,-1 19 22,0 10 25,2 2-48,1-1 1,-1 0-1,1 0 0,-1 0 0,1 1 1,0-1-1,0 0 0,-1 0 0,1 1 1,0 1-1,0 24 339,2 0 0,0 1-1,2-1 1,1 0 0,1-1 0,15 41-1,-18-60-296,0 1-1,0-1 1,1 0-1,0 0 1,1 0-1,-1-1 0,11 12 1,-13-16-119,1 1 0,-1-1 0,1 0 0,0 0 0,-1-1 0,1 1-1,0 0 1,0-1 0,0 0 0,0 1 0,0-1 0,0-1 0,0 1 0,1 0 0,-1-1 0,0 1 0,0-1 0,1 0 0,-1 0 0,0-1 0,6 0 0,-3-1-59,-1 0-1,1 0 1,0 0-1,7-6 1</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8.317"/>
    </inkml:context>
    <inkml:brush xml:id="br0">
      <inkml:brushProperty name="width" value="0.05" units="cm"/>
      <inkml:brushProperty name="height" value="0.05" units="cm"/>
      <inkml:brushProperty name="color" value="#FF0066"/>
    </inkml:brush>
  </inkml:definitions>
  <inkml:trace contextRef="#ctx0" brushRef="#br0">9 288 11795,'-9'-1'7058,"20"-4"-3614,4-1-2836,30-18 1272,31-16-22,302-91 356,-193 73-2672,-169 53 97,33-10-1689,-45 14 1230,1 0 0,0 1-1,0 0 1,7 0 0,-4 3 1536,-2 3-602</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8.718"/>
    </inkml:context>
    <inkml:brush xml:id="br0">
      <inkml:brushProperty name="width" value="0.05" units="cm"/>
      <inkml:brushProperty name="height" value="0.05" units="cm"/>
      <inkml:brushProperty name="color" value="#FF0066"/>
    </inkml:brush>
  </inkml:definitions>
  <inkml:trace contextRef="#ctx0" brushRef="#br0">27 373 12955,'-20'11'2707,"14"-8"-435,12-7 2439,42-20-3173,0 2 0,74-22 0,-25 10-1276,48-27-167,-124 51-470,-1-2 0,0 0 0,0-1-1,30-27 1,-44 34-255,-1 1-1,0-1 1,0 0-1,0-1 1,-1 1 0,0-1-1,0 0 1,0 0-1,-1 0 1,2-8-1,6-16-922</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9.087"/>
    </inkml:context>
    <inkml:brush xml:id="br0">
      <inkml:brushProperty name="width" value="0.05" units="cm"/>
      <inkml:brushProperty name="height" value="0.05" units="cm"/>
      <inkml:brushProperty name="color" value="#FF0066"/>
    </inkml:brush>
  </inkml:definitions>
  <inkml:trace contextRef="#ctx0" brushRef="#br0">0 1 12475,'18'11'5723,"15"1"-3946,-21-8-1034,14 4 311,0 2 1,36 20-1,-50-23-910,-1 0-1,1 1 1,-1 1 0,0 0-1,-1 1 1,17 19 0,-19-18-126,0-1 0,-1 1 0,0 1 0,-1-1 0,0 1 0,-1 0 0,5 19 0,-7-21-13,-1-1-1,0 1 1,-1 0-1,-1 0 1,1 0 0,-1 0-1,-1 0 1,0 1-1,0-2 1,-5 16-1,1-8-120,-1 1 0,0-1-1,-2 0 1,0-1 0,-1 1-1,0-2 1,-12 16-1,19-29-92,0 0-1,0 0 1,0 0-1,0 0 1,-1-1-1,1 1 0,0-1 1,-1 1-1,0-1 1,1 0-1,-6 2 1,7-3 36,0 1 0,-1-1 0,1 0 0,0 0 1,-1 0-1,1 0 0,-1 0 0,1 0 0,0 0 1,-1 0-1,1 0 0,0-1 0,-1 1 0,1-1 1,0 1-1,-1-1 0,1 1 0,0-1 0,0 0 1,0 1-1,-1-1 0,1 0 0,0 0 1,-1-1-1,-7-16-1140</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9.470"/>
    </inkml:context>
    <inkml:brush xml:id="br0">
      <inkml:brushProperty name="width" value="0.05" units="cm"/>
      <inkml:brushProperty name="height" value="0.05" units="cm"/>
      <inkml:brushProperty name="color" value="#FF0066"/>
    </inkml:brush>
  </inkml:definitions>
  <inkml:trace contextRef="#ctx0" brushRef="#br0">0 0 14531,'2'23'1600,"1"5"1097,2 5-104,4 10-345,1 2-584,5 0-759,3 0-273,-1-4-456,1-3-64,1-8-880,0-3-585,8-5-2375,1-6 1959</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49.901"/>
    </inkml:context>
    <inkml:brush xml:id="br0">
      <inkml:brushProperty name="width" value="0.05" units="cm"/>
      <inkml:brushProperty name="height" value="0.05" units="cm"/>
      <inkml:brushProperty name="color" value="#FF0066"/>
    </inkml:brush>
  </inkml:definitions>
  <inkml:trace contextRef="#ctx0" brushRef="#br0">0 10 12267,'0'-7'1280,"2"4"1008,4 6-215,4 19-25,-1 9-447,-1 13-545,-2 3-192,2 3-456,0-6-104,2-11-176,-1-7-32,1-11-8,-4-4-192,0-6-688,-2-6-400,-3-9-1257,4-4-351,-8-7 1519</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0.330"/>
    </inkml:context>
    <inkml:brush xml:id="br0">
      <inkml:brushProperty name="width" value="0.05" units="cm"/>
      <inkml:brushProperty name="height" value="0.05" units="cm"/>
      <inkml:brushProperty name="color" value="#FF0066"/>
    </inkml:brush>
  </inkml:definitions>
  <inkml:trace contextRef="#ctx0" brushRef="#br0">0 321 11002,'7'-2'1625,"7"1"799,10 4 33,6 3-161,5 10-527,1 3-273,-4 6-520,-1-1-176,-5-2-312,-7 0-152,0-6-167,-6 0-105,1-5-305,0-4-431,-3-9-824,2-7-864,1-14 4296,4-7-2128</inkml:trace>
  <inkml:trace contextRef="#ctx0" brushRef="#br0" timeOffset="1">279 1 13211,'7'13'2892,"7"23"0,5 9 152,11 12-687,-9-20-773,23 59-1,0 18-1692,-44-113-151,1 1 1,0-1-1,-1 1 1,1-1-1,0 0 1,0 1-1,0-1 0,0 0 1,0 0-1,0 0 1,0 0-1,0 0 1,2 2-1,-2-3 60,0 1 0,0-1 1,0 0-1,0 0 0,0 0 0,0 1 0,-1-1 0,1 0 0,0 0 1,0 0-1,0 0 0,0-1 0,0 1 0,0 0 0,0 0 0,0 0 1,-1-1-1,1 1 0,0-1 0,0 1 0,0 0 0,-1-1 0,1 1 1,0-1-1,0 0 0,0 0 0,18-18-1428</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18.919"/>
    </inkml:context>
    <inkml:brush xml:id="br0">
      <inkml:brushProperty name="width" value="0.05" units="cm"/>
      <inkml:brushProperty name="height" value="0.05" units="cm"/>
      <inkml:brushProperty name="color" value="#FF0066"/>
    </inkml:brush>
  </inkml:definitions>
  <inkml:trace contextRef="#ctx0" brushRef="#br0">1 206 12779,'-1'-6'512,"1"-1"0,0 1 0,1 0 0,0-1 0,0 1 1,0 0-1,1 0 0,0 0 0,0 0 0,0 0 0,1 0 0,0 0 0,0 1 1,0-1-1,1 1 0,6-7 0,-1 2-68,1-1 1,0 2-1,1 0 1,0 0-1,0 1 1,18-10-1,-24 15-295,1-1 0,0 1 0,1 1 0,-1-1 0,0 1 0,1 0 0,-1 1-1,1 0 1,0 0 0,-1 0 0,1 1 0,0 0 0,0 0 0,-1 0 0,1 1 0,0 0 0,-1 1 0,1-1 0,-1 1 0,1 0 0,-1 1 0,0 0 0,0 0-1,6 4 1,0 1 53,0 1-1,0 0 1,-1 1-1,0 0 0,-1 0 1,10 14-1,-17-21-192,-1 0 0,0 0 0,0 0 0,-1 0 0,1 1 0,-1-1 0,1 0 0,-1 1 0,0-1 0,0 1 0,-1-1 1,1 1-1,-1-1 0,0 1 0,0-1 0,0 1 0,0 0 0,0-1 0,-1 1 0,0-1 0,1 1 0,-1-1 0,-1 1 0,1-1 0,0 0 0,-1 0 0,0 1 0,0-1 0,0 0 0,-3 4 0,-7 5 11,1-1 0,-26 20 0,-2 1-23,6-4-246,0 0 1,-51 30-1,76-55-3350,23-5 2179</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0.699"/>
    </inkml:context>
    <inkml:brush xml:id="br0">
      <inkml:brushProperty name="width" value="0.05" units="cm"/>
      <inkml:brushProperty name="height" value="0.05" units="cm"/>
      <inkml:brushProperty name="color" value="#FF0066"/>
    </inkml:brush>
  </inkml:definitions>
  <inkml:trace contextRef="#ctx0" brushRef="#br0">0 98 11690,'2'13'761,"1"1"-1,0-1 0,1 0 1,0 0-1,1 0 0,13 24 0,-16-33-572,1 1 0,1 0 0,-1-1-1,1 0 1,-1 0 0,1 0 0,0 0-1,1 0 1,-1-1 0,1 0-1,-1 0 1,1 0 0,0-1 0,0 1-1,0-1 1,1 0 0,-1-1 0,0 1-1,10 1 1,-8-3 6,0 0-1,0 0 1,1 0-1,-1-1 1,0 0-1,0 0 1,0-1-1,11-3 1,-15 4-113,0-1 0,0 1 0,0 0 0,0-1 0,0 0 0,0 0 0,0 0 1,-1 0-1,1 0 0,-1 0 0,1-1 0,-1 1 0,0-1 0,0 0 0,0 1 0,0-1 0,-1 0 1,1 0-1,-1 0 0,2-4 0,-3 5-61,0-1 0,1 1 0,-1 0 1,0 0-1,0-1 0,-1 1 0,1 0 0,0-1 0,-1 1 1,1 0-1,-1 0 0,0 0 0,0-1 0,0 1 1,0 0-1,0 0 0,0 0 0,0 0 0,-1 1 0,1-1 1,-3-2-1,-3-3 5,-1 0-1,0 1 1,-13-9 0,18 13-12,-43-26-250,-20-15-1429,55 35 322,1-1 1,-9-10 0,-3-5-824</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1.087"/>
    </inkml:context>
    <inkml:brush xml:id="br0">
      <inkml:brushProperty name="width" value="0.05" units="cm"/>
      <inkml:brushProperty name="height" value="0.05" units="cm"/>
      <inkml:brushProperty name="color" value="#FF0066"/>
    </inkml:brush>
  </inkml:definitions>
  <inkml:trace contextRef="#ctx0" brushRef="#br0">1 216 10802,'2'4'3173,"-2"-4"-2987,1 0 1,-1 0-1,0 0 1,0 0 0,1 1-1,-1-1 1,0 0-1,1 0 1,1 1 611,50 22 3879,29 15-2258,-73-33-2313,0 0 0,0 0-1,0 1 1,-1 0 0,0 0 0,0 0 0,6 9 0,-12-13-89,0 0 1,0-1 0,0 1-1,0 0 1,0 0 0,-1 0 0,2 3-1,-2-3 98,-1-11-5,-1-10-68,1 0 0,1 0 0,1-1 0,1 1-1,1 0 1,0 0 0,1 0 0,1 1 0,1-1-1,1 1 1,0 0 0,2 1 0,9-17 0,-12 26-216,0 0 1,0 1-1,0 0 1,1 0-1,14-11 1,-19 16 54,1 0 0,-1 1 0,0-1 1,1 1-1,-1 0 0,1-1 0,-1 1 0,1 0 1,-1 1-1,1-1 0,0 0 0,-1 1 0,1 0 0,0-1 1,0 1-1,-1 0 0,1 0 0,0 1 0,-1-1 0,1 1 1,0-1-1,-1 1 0,1 0 0,0 0 0,3 2 1,14 12 266</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1.612"/>
    </inkml:context>
    <inkml:brush xml:id="br0">
      <inkml:brushProperty name="width" value="0.05" units="cm"/>
      <inkml:brushProperty name="height" value="0.05" units="cm"/>
      <inkml:brushProperty name="color" value="#FF0066"/>
    </inkml:brush>
  </inkml:definitions>
  <inkml:trace contextRef="#ctx0" brushRef="#br0">90 181 11010,'6'-8'1406,"-1"1"-1,0-1 1,0 0-1,-1-1 0,0 1 1,4-11-1,-6 14-1158,-1-1 1,1 0-1,-1 0 0,0 0 0,0 0 1,-1 0-1,1 0 0,-1 0 0,-1 0 0,-1-9 1,2 13-232,0 0 0,-1 0 1,1 0-1,-1 0 0,0 1 1,1-1-1,-1 0 0,0 0 1,0 1-1,0-1 1,-1 0-1,1 1 0,0-1 1,-1 1-1,1-1 0,0 1 1,-1 0-1,0 0 0,1-1 1,-1 1-1,0 0 0,0 1 1,1-1-1,-1 0 0,0 0 1,0 1-1,0-1 0,0 1 1,0 0-1,0-1 1,0 1-1,0 0 0,0 0 1,0 0-1,0 1 0,0-1 1,-2 1-1,0 0-12,-1 0 1,1 0-1,0 1 0,0 0 1,0 0-1,1 0 0,-1 0 1,0 0-1,1 1 0,-1 0 1,1-1-1,0 1 0,0 1 1,0-1-1,0 0 0,-3 6 1,5-6-4,-1-1 0,0 1 0,1 0 0,0 0 0,0 0 0,0 0 0,0 1 0,0-1 0,1 0 1,-1 0-1,1 0 0,0 1 0,0-1 0,0 0 0,1 0 0,-1 1 0,1-1 0,-1 0 0,1 0 1,0 0-1,0 0 0,1 0 0,-1 0 0,0 0 0,1 0 0,3 3 0,-1-1-61,0-1-1,0 0 0,0 0 0,1 0 1,0-1-1,-1 0 0,1 0 0,1 0 1,-1 0-1,0-1 0,1 0 0,-1 0 1,1 0-1,7 0 0,5 1-382,0-1 0,0-1 0,0-1 0,1 0 0,-1-2 0,27-5 0,-15 1-137,0-2 0,0-1 0,28-14 0,-55 22 565,10-4-117,-1-1-1,0-1 1,16-10 0,-26 16 204,1-1 1,-1 0 0,0 0 0,0 1-1,0-1 1,0 0 0,0 0 0,-1-1-1,1 1 1,0 0 0,-1-1 0,0 1-1,0-1 1,0 1 0,0-1 0,0 1-1,0-1 1,0 0 0,-1 1-1,1-1 1,-1 0 0,0 0 0,0-4-1,-1 5 27,1 1 0,-1 0 0,1-1 0,-1 1 0,0 0-1,1 0 1,-1-1 0,0 1 0,0 0 0,0 0 0,0 0-1,0 0 1,0 0 0,0 0 0,0 0 0,0 0 0,0 0-1,-1 1 1,1-1 0,0 0 0,-1 1 0,1-1 0,0 1-1,-1 0 1,1-1 0,-3 1 0,-1-1 139,-1 0 0,0 1-1,1-1 1,-1 1 0,-8 1 0,2 1 172,0 0 1,-20 7-1,27-7-293,0 0 0,0 0 0,0 0-1,0 1 1,1 0 0,-1 0-1,1 0 1,-7 6 0,10-8-106,0 0 0,1 0 0,-1-1 0,0 1 1,1 0-1,-1 0 0,0 0 0,1 0 0,0 0 0,-1 0 1,1-1-1,-1 1 0,1 0 0,0 0 0,0 0 0,0 0 1,-1 1-1,1-1 0,0 0 0,0 0 0,0 0 0,1 0 1,-1 0-1,0 0 0,0 0 0,1 0 0,-1 0 0,0 0 1,1 0-1,-1-1 0,1 1 0,-1 0 0,1 0 0,-1 0 1,1 0-1,0-1 0,-1 1 0,1 0 0,0 0 0,0-1 1,0 1-1,-1-1 0,1 1 0,1 0 0,4 2-2,-1 0-1,1 0 0,0 0 0,-1-1 0,1 0 1,8 2-1,4 0-4,0-1 0,1-1 0,0-1-1,-1 0 1,1-2 0,-1 0 0,1-1 0,-1-1 0,20-5 0,-37 8-3,1-1 0,-1 1 0,1 0 0,-1-1 1,1 1-1,-1 0 0,1 0 0,-1 0 1,1 0-1,-1 1 0,1-1 0,-1 0 0,1 1 1,-1-1-1,1 1 0,1 0 0,-1 1 1,1 0 0,-1 0-1,0 0 1,0 0 0,0 0 0,0 0-1,3 5 1,11 17 110,-2 0-1,20 42 1,13 56 1056,-40-101-905,-1 0-1,-1 0 1,5 39-1,-9-49-247,-1-1 0,0 0 0,0 1 1,-1-1-1,-1 0 0,1 0 0,-2 0 0,1 0 0,-1 0 0,-5 10 1,7-18-124,1-1 0,-1 0 0,0 1 0,1-1 0,-1 1 0,0-1 0,0 0 0,0 1 1,0-1-1,0 0 0,0 0 0,0 0 0,-1 0 0,1 0 0,0 0 0,-1 0 0,1 0 0,0 0 1,-4 0-1,-2-1-2330,9-7 755</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2.586"/>
    </inkml:context>
    <inkml:brush xml:id="br0">
      <inkml:brushProperty name="width" value="0.05" units="cm"/>
      <inkml:brushProperty name="height" value="0.05" units="cm"/>
      <inkml:brushProperty name="color" value="#FF0066"/>
    </inkml:brush>
  </inkml:definitions>
  <inkml:trace contextRef="#ctx0" brushRef="#br0">191 121 12867,'-7'0'843,"0"1"-1,0-1 1,0 2 0,0-1 0,0 1 0,0 0-1,-8 3 1,7-1-368,-1 1 0,1-1 0,0 1 0,0 1 0,-8 7 0,9-8-338,1 1 0,0 1 0,0-1 0,0 1-1,1 0 1,0 1 0,0-1 0,1 1 0,0 0-1,1 0 1,-1 0 0,2 1 0,-3 9 0,4-16-119,1 0 1,-1 0 0,1 0 0,0 0-1,0 0 1,0 0 0,0 0 0,1 0-1,-1 0 1,0 0 0,1 0 0,0 0 0,-1 0-1,1 0 1,0 0 0,0 0 0,0 0-1,0-1 1,0 1 0,0 0 0,1-1-1,1 2 1,0 0-6,0-1 0,0 0-1,1 1 1,0-1 0,-1-1-1,1 1 1,0-1 0,0 1 0,0-1-1,6 1 1,3 0-11,1-1-1,0 0 1,0-1 0,0 0-1,22-4 1,-13 0-25,1-2-1,-1-1 1,0-1-1,-1 0 1,0-2 0,0 0-1,-1-2 1,-1 0-1,0-2 1,30-25 0,-46 36-122,0-1-1,-1 0 1,1 0 0,-1-1 0,0 1 0,0-1 0,-1 1 0,1-1 0,-1 0 0,0 0 0,0 0 0,-1 0 0,1-1-1,-1 1 1,-1 0 0,1 0 0,-1-1 0,0-8 0,1 1-300,-3-37-961,1 46 1312,0 0-1,1 1 1,-1-1 0,0 0-1,-1 0 1,1 1-1,-1-1 1,0 1-1,0-1 1,-3-4-1,4 7 80,-1 0 0,1 0-1,-1 0 1,1 0 0,-1 0 0,1 0-1,-1 0 1,1 0 0,-1 1 0,0-1-1,1 1 1,-1-1 0,0 1 0,1 0-1,-1 0 1,0-1 0,-3 1 0,4 0-35,0 0 0,0 1 0,0-1 0,0 0 0,0 0 1,0 0-1,0 0 0,0 1 0,0-1 0,0 1 0,0-1 1,0 0-1,1 1 0,-1 0 0,0-1 0,0 1 0,0-1 1,1 1-1,-1 0 0,0 0 0,0-1 0,1 1 0,-1 0 1,1 0-1,-1 0 0,1 0 0,-1 0 0,1 0 0,0 0 1,-1 0-1,1 0 0,0 1 0,0-1-158,0 0 0,0 0 0,0 0 0,0 1 0,1-1 0,-1 0 0,0 0 0,1 0 0,-1 0 0,1 0-1,-1 0 1,1-1 0,-1 1 0,1 0 0,1 1 0,0 2-233,4 3-311</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5.558"/>
    </inkml:context>
    <inkml:brush xml:id="br0">
      <inkml:brushProperty name="width" value="0.05" units="cm"/>
      <inkml:brushProperty name="height" value="0.05" units="cm"/>
      <inkml:brushProperty name="color" value="#FF0066"/>
    </inkml:brush>
  </inkml:definitions>
  <inkml:trace contextRef="#ctx0" brushRef="#br0">5 971 13283,'0'0'175,"0"0"-1,0-1 1,0 1 0,0 0 0,0 0 0,0-1 0,0 1-1,0 0 1,0 0 0,0-1 0,0 1 0,0 0-1,0 0 1,0 0 0,0-1 0,2-1 2098,-2 1-2099,1 11 3706,-3 5-2761,0-7-781,0 1-1,1 0 0,0 0 0,1 12 0,0-20-311,0 1-1,1 0 0,-1-1 0,0 1 1,1 0-1,-1-1 0,1 1 0,-1 0 1,1-1-1,0 1 0,0-1 0,-1 1 0,1-1 1,0 1-1,1-1 0,-1 0 0,0 1 1,0-1-1,0 0 0,1 0 0,-1 0 1,1 0-1,-1 0 0,1 0 0,-1-1 1,1 1-1,-1 0 0,3 0 0,4 0 9,0 1-1,1-2 1,-1 1-1,1-1 1,-1 0-1,0-1 1,0 0 0,1 0-1,-1-1 1,9-3-1,13-5 8,36-17 0,-65 27-40,31-15 13,49-30 0,-68 37-9,-1-1 0,-1 0 0,1-1 0,-1 0 0,-1-1 0,15-18 0,-23 25 5,0 1 0,1-1 0,-1 0 0,-1 0 1,1 0-1,0 0 0,-1-1 0,1-6 0,-2 10-4,0 1 1,1-1-1,-1 0 0,0 1 0,0-1 1,0 0-1,-1 1 0,1-1 0,0 0 1,0 1-1,0-1 0,0 0 1,-1 1-1,1-1 0,0 1 0,-1-1 1,1 0-1,0 1 0,-1-1 0,1 1 1,-1-1-1,1 1 0,-1-1 1,0 0 7,-1 1 1,1-1-1,0 1 1,0 0-1,-1 0 1,1 0-1,0-1 1,0 1-1,-1 0 1,1 1-1,0-1 1,-1 0-1,1 0 1,0 0-1,0 1 1,0-1-1,-3 1 1,0 1 45,-1 0-1,1 1 1,-1-1 0,1 1 0,0 0-1,0 0 1,0 0 0,0 0 0,1 1-1,0-1 1,-1 1 0,1 0 0,0 0-1,-3 6 1,5-8-31,0 0-1,0 0 1,0 0 0,0 0 0,0 0-1,1 0 1,-1 0 0,1 1-1,-1-1 1,1 0 0,0 0-1,0 1 1,0-1 0,0 0-1,0 0 1,0 1 0,1-1-1,-1 0 1,1 0 0,-1 0 0,1 1-1,0-1 1,0 0 0,0 0-1,0 0 1,0 0 0,1-1-1,-1 1 1,1 0 0,-1 0-1,1-1 1,3 3 0,1 0 19,0 0 0,0-1 0,0 1 0,1-2 0,0 1 0,-1-1 0,1 0 0,0 0 0,0-1 0,0 1 0,12-1 0,-6-1-16,0 0 0,-1-1 1,1 0-1,0-1 0,21-6 0,-18 3-27,-1-1 0,0-1 0,0 0 0,0-1-1,-1 0 1,0-1 0,-1-1 0,0 0 0,-1-1-1,0-1 1,0 1 0,-1-2 0,-1 0 0,0 0-1,-1-1 1,0 0 0,-1 0 0,-1-1 0,0 0-1,-1 0 1,0-1 0,-2 0 0,0 0 0,3-19-1,-4 9-2,-1 1-1,-1-1 1,-1 1 0,-4-27-1,2 33 4,-1 1 0,-1 0 1,-1 0-1,0 0 0,-1 1 0,-12-22 0,15 33-4,0 1-1,0-1 1,-1 1-1,0 0 1,0 0-1,-1 0 0,1 0 1,-11-7-1,14 11 0,-1 0 1,0 0-1,1 0 0,-1 0 0,0 0 0,0 1 1,0-1-1,0 0 0,1 1 0,-1-1 0,0 1 1,0 0-1,0 0 0,0 0 0,0 0 1,0 0-1,0 0 0,0 0 0,0 1 0,0-1 1,0 1-1,0-1 0,1 1 0,-1 0 0,0 0 1,0 0-1,1 0 0,-1 0 0,0 0 0,1 0 1,-1 0-1,-2 3 0,1 1 0,-1 0 0,1 0 0,-1 0-1,1 0 1,1 0 0,-1 1 0,1-1 0,0 1 0,0 0-1,1 0 1,-2 8 0,1 1 29,0-1-1,1 1 1,2 22-1,0-20 24,1 0 0,1 0 0,1-1-1,0 1 1,1-1 0,1 0 0,0 0 0,1-1 0,10 17 0,-10-21-26,0-1 1,1 0-1,0 0 1,1-1 0,-1 0-1,2 0 1,-1-1-1,1 0 1,1-1 0,-1 0-1,1-1 1,23 10-1,-17-10-9,0-1-1,0 0 1,1-2 0,0 0-1,-1-1 1,1 0-1,29-3 1,-32 0-17,0 0 0,-1-1 0,0-1 0,1-1 0,-1 0 0,0 0-1,-1-1 1,1-1 0,22-14 0,-28 14 3,0-1 0,-1 1 0,1-2-1,-1 1 1,-1-1 0,1 0 0,-1-1-1,-1 1 1,8-16 0,-4 4-5,0 0 1,-1-1-1,6-28 1,-14 47 0,1 0 0,-1 0 0,1 0 0,-1 1 0,0-1 1,0 0-1,0 0 0,0 0 0,0 0 0,0-4 0,-1 6 1,1 0 0,0 0 0,0 0-1,0 0 1,-1-1 0,1 1 0,0 0-1,0 0 1,0 0 0,-1 0 0,1 0-1,0 0 1,0 0 0,-1 0 0,1 0-1,0 0 1,0 0 0,-1 0 0,1 0-1,0 0 1,-1 0 0,1 0 0,0 0-1,0 0 1,-1 0 0,1 0-1,0 0 1,0 0 0,0 0 0,-1 0-1,1 1 1,0-1 0,0 0 0,-1 0-1,1 0 1,0 0 0,0 1 0,0-1-1,0 0 1,-1 0 0,1 0 0,0 1-1,-5 3-1,1 1 0,0 0 0,0 0 0,-6 11 0,-15 27 20,2 1 0,-22 62 1,43-100-19,1 0 0,0 0 0,0 0 0,0 0 0,1 0 0,0 0 0,1 9 0,-1-12 0,0-1 0,0 0 0,1 0 0,-1 0 0,1 0 0,-1 0 0,1 0 0,0 0 0,0 0 0,0 0 0,0 0 0,0 0 0,0-1 0,0 1 0,1 0 0,-1-1 0,1 1 0,-1-1 0,1 1 0,0-1 0,-1 0 0,1 0 0,4 2 0,-5-3-1,0 1 1,0-1 0,0 0 0,0 0-1,0 0 1,0 0 0,0 0 0,0 0-1,0-1 1,0 1 0,0 0 0,0 0-1,0-1 1,0 1 0,0-1 0,0 1-1,-1-1 1,1 1 0,0-1 0,0 1-1,0-1 1,0 0 0,-1 1 0,1-1-1,0 0 1,-1 0 0,1 0 0,-1 1 0,1-1-1,0-2 1,2-3-8,0 0 0,0 0 0,3-10 0,-5 13 2,5-17-104,-1-1 1,-1 0-1,1-22 0,1-67-736,-5 79 502,0 19 153,-1 12 188,0 0 1,0 0-1,0 0 0,0 0 0,0 0 0,0 0 1,1 0-1,-1 0 0,0 0 0,0 0 0,0 0 1,0 0-1,0 0 0,0 0 0,0 0 0,0 0 1,0 0-1,0 0 0,0 0 0,0 0 0,0 0 1,0 0-1,0 0 0,0 0 0,0 0 0,0 0 1,0 0-1,1 0 0,-1 0 0,0 0 0,0 0 1,0 0-1,0 0 0,0 0 0,0 0 0,0 0 1,0 0-1,0 0 0,0 0 0,0 0 0,0 0 1,0 0-1,0 0 0,0 0 0,0 0 0,0 0 1,0 0-1,0 0 0,0 0 0,0 0 0,0 0 1,0 0-1,0 0 0,0 0 0,0-1 0,0 1 1,0 0-1,0 0 0,0 0 0,0 0 0,0 0 1,0 0-1,0 0 0,0 0 0,0 0 0,0 0 1,6 18-290,0 1 225,-4-15 63,-1-1 0,1 0 0,0 1 0,0-1 0,0 0 0,0 0 0,0-1 0,1 1 0,-1 0 0,1-1 0,0 1 0,0-1 0,0 0 0,0 0 0,0 0 0,0 0 0,1-1 0,-1 1 0,0-1 0,1 0 0,-1 0 0,1 0 0,0-1 0,6 1 0,-3-1 4,0 0 0,0-1 0,0 0 0,0 0 0,0-1 0,0 1 0,0-2 0,0 1 0,-1-1 0,1 0 0,-1 0 0,6-5 0,7-5 2,-2 0-1,0-1 1,0-1-1,-2-1 1,0-1-1,0 0 1,-2 0-1,0-2 0,-1 1 1,18-41-1,-22 39 2,-2-1-1,-1 0 0,0 0 1,-2-1-1,0 1 0,-1-1 0,-2 1 1,0-1-1,-1 1 0,-1-1 1,-1 1-1,-1-1 0,-11-33 0,13 51-1,0-1 0,0 0 0,0 1-1,-1-1 1,1 1 0,-1 0-1,-6-8 1,8 12-1,0-1 0,0 0 0,1 1 0,-1-1 0,0 0 1,0 1-1,0-1 0,0 1 0,0-1 0,0 1 0,0 0 0,0-1 0,0 1 0,0 0 0,0 0 0,0 0 1,0 0-1,-1 0 0,1 0 0,-1 0 0,1 1 1,0-1-1,0 1 0,0-1 1,0 1-1,0 0 0,0-1 1,0 1-1,0 0 0,0 0 1,0 0-1,0 0 0,0 0 0,0 0 1,1 0-1,-1 0 0,-1 2 1,-2 5 21,1 1 1,0-1 0,0 1-1,0-1 1,1 1 0,1 0-1,-1 0 1,2 0 0,-1 10-1,1 1 132,1 1-1,7 40 1,-2-37-31,1 0 1,0-1 0,2 0 0,1 0 0,17 29 0,75 100-417,-63-97-512,-23-37-2521,-16-18 3225,0 0 1,0 1 0,0-1-1,0 0 1,1 0-1,-1 0 1,0 0-1,0 0 1,0 0 0,1 0-1,-1 0 1,0 0-1,0 1 1,0-1-1,1 0 1,-1 0 0,0 0-1,0 0 1,0 0-1,1 0 1,-1 0-1,0-1 1,0 1-1,0 0 1,1 0 0,-1 0-1,0 0 1,0 0-1,0 0 1,0 0-1,1 0 1,-1 0 0,0-1-1,3-12-2425,-3-10 1129,-3-6 528</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5.971"/>
    </inkml:context>
    <inkml:brush xml:id="br0">
      <inkml:brushProperty name="width" value="0.05" units="cm"/>
      <inkml:brushProperty name="height" value="0.05" units="cm"/>
      <inkml:brushProperty name="color" value="#FF0066"/>
    </inkml:brush>
  </inkml:definitions>
  <inkml:trace contextRef="#ctx0" brushRef="#br0">1 151 12731,'19'-2'1144,"6"-1"904,3 1-95,10 2-17,5 0-39,-8 7-121,2 2-176,-17 4-503,-7 4-265,-5 4-480,-5-2-144,-3-2-128,-3 1-8,0-4-424,-2-5-464,5-4-993,8-5-1031,11-6 1495</inkml:trace>
  <inkml:trace contextRef="#ctx0" brushRef="#br0" timeOffset="1">180 25 12203,'-12'-3'1480,"9"0"880,3-2-735,15 2-465,4 0-688,4 0-800,3 1-552,4-1-144,5 3 295</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6.485"/>
    </inkml:context>
    <inkml:brush xml:id="br0">
      <inkml:brushProperty name="width" value="0.05" units="cm"/>
      <inkml:brushProperty name="height" value="0.05" units="cm"/>
      <inkml:brushProperty name="color" value="#FF0066"/>
    </inkml:brush>
  </inkml:definitions>
  <inkml:trace contextRef="#ctx0" brushRef="#br0">138 50 11707,'-1'0'1440,"-15"10"751,0 1-1,1 0 1,-13 14 0,20-17-1849,0 0 1,1 0-1,0 1 1,1-1 0,0 2-1,-8 15 1,13-23-313,0 0 0,0 0 0,1 0 0,-1 0 0,1 0 0,-1 0 0,1 0 0,0 0 0,0 0 0,0 0 0,0 0 0,0 0 0,0 1 0,1-1 0,-1 0 0,2 3 0,-2-5-21,0 1-1,1 0 0,-1-1 0,1 1 1,-1-1-1,0 1 0,1-1 1,-1 1-1,1-1 0,-1 1 0,1-1 1,0 1-1,-1-1 0,1 0 0,-1 1 1,1-1-1,0 0 0,-1 1 0,1-1 1,1 0-1,-1 0-1,0 0 0,1 0 1,-1 0-1,1 0 0,-1 0 1,0 0-1,1-1 0,-1 1 1,0-1-1,1 1 0,-1-1 0,0 1 1,0-1-1,2-1 0,4-2 61,1-2-1,-1 1 0,0-1 1,-1 0-1,0 0 0,0-1 1,0 0-1,-1 0 0,0 0 1,8-15-1,-3 1-3,-1 0 0,11-43 0,-18 57-50,3-10 31,-3 16 18,1 7 51,-2-2-103,0-1 1,0 0 0,1 0 0,-1 0-1,1 0 1,0 0 0,0-1-1,0 1 1,0 0 0,0-1 0,0 0-1,1 1 1,-1-1 0,1 0 0,0 0-1,-1 0 1,1-1 0,0 1 0,0-1-1,5 2 1,2 1 51,0-1 1,0 0-1,1 0 0,21 2 0,-19-5-51,1 0 0,-1 0-1,0-1 1,0-1 0,1 0-1,-1-1 1,-1 0 0,1-1-1,0 0 1,-1-1 0,0-1-1,0 0 1,0-1-1,18-13 1,-28 18-384,16-13 927,-15 9-2353,-11 7-4151,4 0 4534</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6.936"/>
    </inkml:context>
    <inkml:brush xml:id="br0">
      <inkml:brushProperty name="width" value="0.05" units="cm"/>
      <inkml:brushProperty name="height" value="0.05" units="cm"/>
      <inkml:brushProperty name="color" value="#FF0066"/>
    </inkml:brush>
  </inkml:definitions>
  <inkml:trace contextRef="#ctx0" brushRef="#br0">0 139 20172,'19'-3'1169,"21"-7"47,18-4-216,28-8-584,6-4-304,6 4 48,-3 2-232,-14 8-912,-5 6-1008,-17 3 927</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7.413"/>
    </inkml:context>
    <inkml:brush xml:id="br0">
      <inkml:brushProperty name="width" value="0.05" units="cm"/>
      <inkml:brushProperty name="height" value="0.05" units="cm"/>
      <inkml:brushProperty name="color" value="#FF0066"/>
    </inkml:brush>
  </inkml:definitions>
  <inkml:trace contextRef="#ctx0" brushRef="#br0">291 443 12755,'-1'-12'907,"-1"0"1,0 1-1,-6-14 1,8 22-690,-2 1-1,1-1 1,0 0-1,0 1 1,-1-1-1,0 0 1,1 1-1,-1 0 1,0-1-1,0 1 1,0 0-1,0 0 1,-1 0-1,1 0 1,-1 1-1,1-1 1,-1 1-1,-4-3 1,1 3-6,0-1 1,-1 1-1,1 1 0,0-1 1,-1 1-1,1 0 1,-1 1-1,1-1 0,-1 1 1,1 1-1,0-1 1,-1 1-1,-8 4 0,-2 1 155,1 0 1,0 2-1,-25 16 0,33-19-270,0 0 0,1 1 0,-12 12 0,18-19-94,1 1 0,-1-1 0,1 0 0,-1 1 0,1-1 0,-1 1 0,1-1 0,0 1 0,-1-1 0,1 1 0,-1-1 1,1 1-1,0 0 0,0-1 0,-1 1 0,1-1 0,0 1 0,0 0 0,0-1 0,0 1 0,0 0 0,0-1 0,0 1 0,0 0 0,0-1 0,0 1 0,0 0 0,0-1 0,0 1 0,0-1 0,1 1 0,-1 0 0,0-1 0,1 1 0,0 1 1,1-1-1,0 0 0,0 0 1,-1-1-1,1 1 1,0 0-1,0-1 0,0 1 1,0-1-1,0 1 0,0-1 1,0 0-1,3 0 0,12 0 3,1 0-1,-1-1 0,0-1 0,1-1 1,-1 0-1,0-1 0,0-1 0,-1-1 1,0 0-1,0-2 0,18-9 0,-17 7 0,-1-1-1,0 0 1,0-1-1,-1 0 1,-1-1-1,0-1 1,0 0-1,-2-1 1,21-31-1,-25 30-6,0 0 0,-1 0 0,0 0-1,5-25 1,-9 32 2,-2 0 0,1-1 1,-1 1-1,0-1 0,-1 1 0,0-1 1,0 1-1,-1-1 0,-3-13 0,3 21 1,1-1 0,-1 1 0,0 0-1,0 0 1,0 0 0,0 0 0,0 0 0,0 0-1,-1 0 1,1 0 0,-1 1 0,1-1 0,-1 0-1,1 1 1,-3-2 0,3 2 0,0 1-1,-1-1 0,1 1 1,0 0-1,0-1 1,0 1-1,0 0 1,0 0-1,-1 0 1,1 0-1,0 0 1,0 0-1,0 0 1,0 0-1,0 0 1,-1 0-1,1 1 1,0-1-1,0 0 1,0 1-1,0-1 0,0 1 1,0 0-1,0-1 1,0 1-1,0 0 1,0-1-1,-1 2 1,-2 2 0,0 1 1,0-1-1,0 1 1,1 0-1,-1 0 1,1 0-1,0 1 1,1-1-1,-1 1 1,-1 6 0,-2 10 5,-6 30 1,11-43-8,-6 28 45,2 0 1,2 0 0,1 1-1,2-1 1,1 1-1,8 42 1,-6-61-13,1 0 0,1 1 0,1-2 0,1 1 0,0-1-1,2 0 1,0 0 0,0-1 0,2 0 0,0-1 0,1 0 0,1-1 0,20 20 0,-24-28 50,0 1-1,1-1 1,0 0 0,0-1-1,1 0 1,-1-1 0,21 8-1,-27-12-50,1 1-1,-1-1 1,1 0 0,0-1-1,0 1 1,0-1-1,-1 0 1,1 0 0,0 0-1,0 0 1,0-1-1,-1 0 1,1 0 0,0-1-1,-1 1 1,1-1-1,-1 0 1,0 0-1,1 0 1,-1-1 0,7-5-1,-8 6-7,-1-1 0,1 1 0,-1-1 0,1 0-1,-1 0 1,0 0 0,0 0 0,0 0 0,0-1-1,0 1 1,-1-1 0,0 1 0,0-1 0,0 1 0,0-1-1,0 0 1,-1 0 0,1 1 0,-1-1 0,0 0-1,0 0 1,-1 1 0,1-1 0,-1 0 0,0 1-1,0-1 1,0 0 0,0 1 0,-1-1 0,1 1 0,-1 0-1,0-1 1,0 1 0,-3-4 0,-2-1-38,0 0 0,-1 0 0,0 1 0,0 1 1,-10-8-1,-48-24-703,49 29 439,-102-49-3691,74 41 2536</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7.938"/>
    </inkml:context>
    <inkml:brush xml:id="br0">
      <inkml:brushProperty name="width" value="0.05" units="cm"/>
      <inkml:brushProperty name="height" value="0.05" units="cm"/>
      <inkml:brushProperty name="color" value="#FF0066"/>
    </inkml:brush>
  </inkml:definitions>
  <inkml:trace contextRef="#ctx0" brushRef="#br0">216 4 13675,'-3'-1'505,"0"0"1,0 1-1,0-1 1,0 1-1,0 0 0,1-1 1,-1 2-1,0-1 0,0 0 1,0 0-1,-4 2 1,2 0-64,0-1 0,0 1 0,0 1-1,0-1 1,-7 6 0,-1 1 59,1 1 1,1 1-1,-13 14 0,13-12-152,0 0 1,1 1-1,-9 16 0,15-23-244,-1 1 0,2 1 0,-1-1 0,1 0 0,1 1 0,-1 0-1,-1 14 1,4-20-86,0 0-1,0 0 0,0 1 0,0-1 0,0 0 0,1 1 0,-1-1 1,1 0-1,0 0 0,0 0 0,0 0 0,1 0 0,-1 0 1,1 0-1,-1 0 0,1 0 0,0-1 0,0 1 0,3 2 0,-2-2-10,1 0-1,-1-1 0,1 1 1,0-1-1,0 0 0,0 0 1,0 0-1,1 0 0,-1-1 1,0 0-1,1 0 0,-1 0 0,7 0 1,3 0-57,0-1 1,0 0-1,0-1 0,0-1 1,0 0-1,0-1 1,-1-1-1,23-8 1,-3-2-670,-1-2 1,38-23 0,-51 27-392,0-1 1,35-30-1,-47 35 587,1 0-1,-1 0 1,0 0 0,-1-1-1,0 0 1,0 0 0,-1-1-1,7-17 1,-8 12-146,5-23 0,-9 33 573</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20.775"/>
    </inkml:context>
    <inkml:brush xml:id="br0">
      <inkml:brushProperty name="width" value="0.05" units="cm"/>
      <inkml:brushProperty name="height" value="0.05" units="cm"/>
      <inkml:brushProperty name="color" value="#FF0066"/>
    </inkml:brush>
  </inkml:definitions>
  <inkml:trace contextRef="#ctx0" brushRef="#br0">6 415 7290,'-2'-16'1900,"0"5"575,1 0-1,1-18 1,0 29-2393,0-1-1,0 1 1,0 0-1,0 0 1,0 0-1,0 0 1,0-1 0,0 1-1,0 0 1,0 0-1,0 0 1,0 0-1,0-1 1,0 1-1,0 0 1,0 0-1,0 0 1,0 0 0,0-1-1,0 1 1,0 0-1,0 0 1,0 0-1,0 0 1,0 0-1,0-1 1,1 1-1,-1 0 1,0 0 0,0 0-1,0 0 1,0 0-1,0 0 1,1-1-1,-1 1 1,0 0-1,0 0 1,0 0-1,0 0 1,0 0 0,1 0-1,-1 0 1,0 0-1,0 0 1,6 8 1663,3 14-168,37 178 2943,-42-157-4428,-6-38-62,-2-9-10,-3-9-5,2-2-19,0 1 0,1-1 0,1 0 0,-3-22 0,0-64-325,5 71 177,0-9-62,-3-31-220,4 1-1,9-72 0,-9 137 430,1-1-1,0 0 0,0 1 0,0-1 0,0 1 1,1-1-1,3-6 0,-4 10 19,0 0 1,0 0-1,0 0 0,-1 0 1,1 0-1,0 0 0,0 0 0,0 1 1,0-1-1,0 0 0,1 1 1,-1-1-1,0 1 0,0-1 0,0 1 1,0 0-1,1-1 0,-1 1 0,0 0 1,0 0-1,1 0 0,-1 0 1,0 0-1,0 0 0,1 0 0,-1 0 1,0 0-1,0 1 0,1-1 1,-1 1-1,0-1 0,0 1 0,2 0 1,2 2 117,1 0 0,0 0 0,-1 0 0,0 1 0,0 0 0,0 0 0,6 6 0,28 37 754,-32-38-714,12 16 320,-2 1 0,0 0 0,17 40 0,27 90 263,-51-124-819,12 62 1,-21-85-2163,-4-14-1635,2 2 3049,0 0 0,0 1 0,0-1 0,-1 1 0,0 0 0,-1-4 0,-13-3-662</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8.589"/>
    </inkml:context>
    <inkml:brush xml:id="br0">
      <inkml:brushProperty name="width" value="0.05" units="cm"/>
      <inkml:brushProperty name="height" value="0.05" units="cm"/>
      <inkml:brushProperty name="color" value="#FF0066"/>
    </inkml:brush>
  </inkml:definitions>
  <inkml:trace contextRef="#ctx0" brushRef="#br0">0 1 8098,'1'6'6552,"9"22"-3874,1 2-1174,-4 1-275,0 1 0,-2 0 0,1 61 1,6 42 439,-9-120-1538,0 0-1,1-1 0,1 1 1,0-1-1,1 0 1,13 24-1,-16-34-113,-1-1-1,0 1 1,1-1-1,0 1 1,0-1 0,0 0-1,0 0 1,0-1 0,1 1-1,4 2 1,-6-4-14,-1-1-1,0 1 1,1-1 0,-1 1-1,1-1 1,-1 0 0,1 0-1,-1 1 1,1-1-1,-1 0 1,1 0 0,-1-1-1,1 1 1,-1 0 0,1 0-1,-1-1 1,1 1 0,-1-1-1,1 1 1,-1-1 0,0 0-1,1 1 1,-1-1 0,0 0-1,0 0 1,0 0 0,0 0-1,1 0 1,-1 0 0,-1-1-1,1 1 1,0 0 0,1-2-1,6-8-7,-1-1-1,-1 1 1,11-26-1,9-42-259,7-13-347,-32 88 581,1 0-1,0 0 1,0 0-1,0 0 1,1 1-1,-1-1 1,1 1-1,6-6 0,-9 8 32,1 1-1,-1 0 1,1 0-1,-1-1 1,1 1-1,-1 0 0,0 0 1,1 0-1,-1 0 1,1 0-1,-1 0 1,1 0-1,-1 0 1,1 0-1,-1 0 0,1 0 1,-1 0-1,1 0 1,-1 0-1,1 1 1,-1-1-1,1 0 0,-1 0 1,0 1-1,1-1 1,-1 0-1,1 0 1,-1 1-1,0-1 1,1 0-1,-1 1 0,0-1 1,1 0-1,-1 1 1,0-1-1,0 1 1,1-1-1,-1 1 0,0-1 1,0 1-1,0-1 1,1 0-1,-1 2 1,7 21-2,-7-21 2,8 46 30,-7-33-1,1 0-1,1 0 0,0 0 1,8 19-1,-10-31-23,0 1-1,1-1 1,-1 0-1,1 0 1,0 0-1,0-1 1,0 1-1,1 0 1,-1-1-1,0 1 1,1-1-1,0 0 1,0 0-1,-1 0 1,1 0-1,0 0 1,1-1 0,-1 1-1,0-1 1,0 0-1,1 0 1,-1 0-1,0 0 1,4 0-1,-1-1 15,-1 0 0,0-1 0,0 0 0,0 1 0,0-2 0,0 1 0,0 0 0,0-1 0,0 0 0,-1 0 0,1-1 0,6-3 0,7-6 126,25-21-1,-42 31-137,10-7 26,-6 4-10,0 0 1,1 1-1,-1 0 0,9-5 1,-12 8-22,-1 0 0,0 1 1,0-1-1,1 1 0,-1-1 1,0 1-1,1 0 0,-1-1 1,0 1-1,1 0 0,-1 0 1,1 0-1,-1 0 0,0 0 0,1 0 1,-1 1-1,0-1 0,1 0 1,-1 1-1,0-1 0,1 1 1,-1-1-1,0 1 0,0 0 1,0 0-1,1-1 0,1 3 1,7 8 0,14 17 1,-16-19-3,-7-7 0,0-1 1,1 0-1,-1 0 1,0 0 0,0 0-1,1 0 1,-1 0-1,1 0 1,-1 0-1,1 0 1,-1-1 0,1 1-1,-1-1 1,1 1-1,0-1 1,-1 0-1,1 1 1,3-1 0,-2 0 6,1-1 0,-1 1 0,1-1 0,-1 1 0,1-1 0,-1-1 0,1 1 0,5-3 0,-4 1 7,1 0 1,-1 0-1,0-1 0,0 0 1,0 0-1,0 0 0,-1 0 0,0-1 1,0 0-1,4-5 0,-7 8 0,0 0 0,0 1-1,0-1 1,0 0-1,-1 0 1,1 1 0,-1-1-1,1 0 1,-1 0-1,0 0 1,0 0 0,1 0-1,-1 1 1,-1-1-1,1 0 1,0 0-1,0 0 1,-1 0 0,0-2-1,0 2-2,0-1 0,-1 1-1,1 0 1,-1 0 0,1 0 0,-1 0-1,0 0 1,0 0 0,0 0 0,0 0-1,0 1 1,-3-2 0,-8-4-32,1 1 0,-1 1 1,-1 0-1,-17-4 0,14 4-99,-9-3-162,-51-19-2071,68 23 1269,1 0 0,0 0 1,-12-9-1,9 2-204</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9.006"/>
    </inkml:context>
    <inkml:brush xml:id="br0">
      <inkml:brushProperty name="width" value="0.05" units="cm"/>
      <inkml:brushProperty name="height" value="0.05" units="cm"/>
      <inkml:brushProperty name="color" value="#FF0066"/>
    </inkml:brush>
  </inkml:definitions>
  <inkml:trace contextRef="#ctx0" brushRef="#br0">0 0 16604,'11'14'1384,"-3"10"880,5 9-335,-5 15-521,-2 1-264,0 3-416,-6 2-175,2-3-313,-2 1-112,0-1-32,1-2-104,-1-8-881,4-4-519,-1-15-1520,6-11 1407</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3:59.796"/>
    </inkml:context>
    <inkml:brush xml:id="br0">
      <inkml:brushProperty name="width" value="0.05" units="cm"/>
      <inkml:brushProperty name="height" value="0.05" units="cm"/>
      <inkml:brushProperty name="color" value="#FF0066"/>
    </inkml:brush>
  </inkml:definitions>
  <inkml:trace contextRef="#ctx0" brushRef="#br0">0 759 11939,'2'3'567,"-1"1"0,1-1 0,0 0 0,-1 1 0,2-1 0,-1 0 0,0 0 0,4 3 0,-5-5-358,0 0 1,1-1 0,-1 1-1,1 0 1,-1 0-1,1-1 1,-1 1 0,1-1-1,-1 1 1,1-1-1,0 0 1,-1 0 0,1 0-1,0 1 1,-1-2-1,1 1 1,0 0-1,-1 0 1,1 0 0,2-2-1,2 0 97,0 0 0,0 0-1,0-1 1,0 0 0,-1 0 0,1-1-1,-1 1 1,0-1 0,0-1-1,0 1 1,4-6 0,3-3 101,0-2 0,15-25-1,-24 35-377,0 0 0,-1 0-1,0 0 1,0 0 0,0 0-1,-1-1 1,1 1 0,0-10-1,-2 14-27,0-1-1,0 1 0,0-1 0,0 0 0,0 1 0,0-1 1,0 1-1,0-1 0,-1 1 0,1-1 0,-1 1 0,1-1 1,-1 1-1,0-1 0,1 1 0,-1 0 0,0-1 0,0 1 1,0 0-1,0 0 0,0-1 0,0 1 0,0 0 0,-1 0 1,1 0-1,0 0 0,0 1 0,-1-1 0,1 0 0,-1 1 1,1-1-1,-1 0 0,1 1 0,-3-1 0,2 1-6,-1 0-1,1 0 1,-1 0-1,1 0 1,-1 0-1,1 0 0,-1 1 1,1 0-1,0-1 1,-1 1-1,1 0 1,0 0-1,0 0 0,-1 0 1,1 0-1,0 1 1,0-1-1,0 1 1,1-1-1,-1 1 0,0 0 1,0 0-1,1 0 1,-1 0-1,-1 3 1,0 0 1,-1 1 1,1 0 0,1-1 0,-1 1-1,1 0 1,0 0 0,0 0 0,1 0-1,-1 8 1,2-9 3,-1 1 0,1-1 0,1 0 0,-1 0 0,1 1 1,0-1-1,0 0 0,0 0 0,1 0 0,2 6 0,-3-8 1,1-1-1,-1 1 1,1-1 0,-1 1 0,1-1-1,0 0 1,0 0 0,0 0-1,1 0 1,-1 0 0,0 0-1,1-1 1,-1 1 0,1-1-1,0 1 1,-1-1 0,1 0 0,0 0-1,5 1 1,-2-1 1,1 0 0,-1-1-1,0 0 1,1 0 0,-1 0 0,1-1 0,-1 0-1,0 0 1,0-1 0,1 1 0,-1-1 0,0-1-1,0 1 1,-1-1 0,1 0 0,0 0-1,-1-1 1,0 0 0,0 0 0,0 0 0,6-6-1,1-4 6,0-1-1,-1 1 0,0-2 0,-1 1 0,-1-2 0,9-18 0,-13 24 0,0 1 0,0 0 0,2 0-1,13-17 1,-18 24 3,1 0-1,0 0 1,-1 1 0,1-1-1,0 1 1,0 0 0,1 0-1,-1 0 1,0 0 0,1 1-1,-1-1 1,1 1 0,-1 0-1,1 0 1,0 0 0,-1 1-1,1-1 1,7 1 0,-10 0-4,0 0 0,1 0 0,-1 0 0,1 0 0,-1 0 0,1 1 1,-1-1-1,0 1 0,1-1 0,-1 1 0,0-1 0,1 1 0,-1 0 0,0-1 1,0 1-1,1 0 0,-1 0 0,0 0 0,0 0 0,0 0 0,0 0 0,0 0 1,-1 1-1,1-1 0,0 0 0,0 0 0,-1 1 0,1-1 0,-1 0 0,1 1 1,-1-1-1,0 1 0,1-1 0,-1 0 0,0 1 0,0-1 0,0 3 0,0 0 2,-1 0 0,1 0 0,-1 1 0,0-1 0,0 0-1,0 0 1,-1 0 0,1 0 0,-1 0 0,0 0 0,-4 5-1,-3 3-22,-1 0-1,0-1 0,0 0 0,-2 0 0,1-1 1,-1-1-1,0 0 0,-17 9 0,27-17 2,1-1-1,0 1 0,-1 0 0,1-1 0,0 1 1,-1-1-1,1 0 0,-1 1 0,1-1 0,-1 0 1,1 0-1,-1 0 0,-2 0 0,4 0 1,0-1 0,-1 1 0,1 0 0,0 0 0,-1 0 0,1-1 0,-1 1 0,1 0 0,0 0 0,-1-1 0,1 1 0,0 0 0,0-1 0,-1 1 0,1-1 0,0 1 0,0 0 0,0-1 0,-1 1 0,1 0 0,0-1 0,0 1 0,0-1 0,0 1 0,0-1 0,0 1 0,0 0 0,0-2 0,0-1-83,1 0 0,-1 0 0,1 1 0,0-1 0,0 0 0,0 0 0,0 0 0,0 0 0,1 1 0,2-5 0,-1 3 56,0 0 0,0 1-1,1-1 1,-1 1 0,1 0 0,0 0 0,-1 1-1,1-1 1,0 1 0,1-1 0,-1 1 0,0 1-1,1-1 1,7-1 0,5-1-220,0 2-1,31-1 1,-32 3 159,-1-1-1,1-1 1,23-5 0,-27 3 143,-1 1 1,0-2-1,0 0 1,0 0-1,0-1 1,-1 0-1,0 0 1,-1-1-1,1-1 1,-1 0-1,-1 0 0,1-1 1,-1 0-1,-1 0 1,0 0-1,0-1 1,-1-1-1,0 1 1,-1-1-1,0 0 1,6-19-1,-5 4 55,-2 0 0,0 0 1,-2 0-1,0 0 0,-4-46 0,-2 36-72,-1 0 0,-2 1-1,-17-55 1,19 80 61,5 10-80,0 0 0,0 0 1,0 0-1,-1 0 1,1 0-1,0 0 1,0 0-1,0 0 0,0 0 1,0 0-1,0 0 1,0 0-1,-1-1 1,1 1-1,0 0 1,0 0-1,0 0 0,0 0 1,0 0-1,0 0 1,0 1-1,-1-1 1,1 0-1,0 0 0,0 0 1,0 0-1,0 0 1,0 0-1,0 0 1,0 0-1,-1 0 0,1 0 1,0 0-1,0 0 1,0 0-1,0 0 1,0 0-1,0 1 0,0-1 1,0 0-1,-6 15 225,2 22 128,2-1 0,2 51 0,0-57-158,10 132 728,-7-139-840,2 1 1,0-1 0,1 1-1,17 37 1,-22-58-161,1 0 0,-1-1 1,1 1-1,0-1 0,0 1 1,0-1-1,4 3 0,-6-4-25,0-1 1,1 1-1,-1-1 0,0 0 0,1 1 0,-1-1 0,1 0 1,-1 0-1,0 1 0,1-1 0,-1 0 0,1 0 0,-1 0 1,1 0-1,-1 1 0,1-1 0,-1 0 0,0 0 0,1 0 0,-1 0 1,1 0-1,-1 0 0,1 0 0,-1 0 0,1 0 0,-1-1 1,1 1-1,-1 0 0,1 0 0,-1 0 0,0 0 0,1-1 0,-1 1 1,1 0-1,-1 0 0,0-1 0,1 1 0,-1 0 0,0-1 1,1 1-1,-1 0 0,0-1 0,1 1 0,-1-1 0,0 1 1,0 0-1,1-1 0,-1 1 0,0-1 0,0 1 0,0-1 0,0 0 1,1-5-1535</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00.223"/>
    </inkml:context>
    <inkml:brush xml:id="br0">
      <inkml:brushProperty name="width" value="0.05" units="cm"/>
      <inkml:brushProperty name="height" value="0.05" units="cm"/>
      <inkml:brushProperty name="color" value="#FF0066"/>
    </inkml:brush>
  </inkml:definitions>
  <inkml:trace contextRef="#ctx0" brushRef="#br0">0 78 14251,'5'5'1456,"8"-4"1009,7-4-225,14-10-295,4 1-529,0-4-600,0 3-320,-10 7-400,-4-2-392,-5 5-832,-1 0-1112,-11-4 1087</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00.791"/>
    </inkml:context>
    <inkml:brush xml:id="br0">
      <inkml:brushProperty name="width" value="0.05" units="cm"/>
      <inkml:brushProperty name="height" value="0.05" units="cm"/>
      <inkml:brushProperty name="color" value="#FF0066"/>
    </inkml:brush>
  </inkml:definitions>
  <inkml:trace contextRef="#ctx0" brushRef="#br0">1 483 11771,'4'-3'956,"1"0"1,-1 0-1,0 0 1,0 0 0,0-1-1,0 0 1,-1 0 0,6-6-1,21-39 654,-22 34-1245,-4 9-342,-1-1 0,0 0 0,0 0-1,-1 0 1,0 0 0,0-1 0,-1 1-1,0 0 1,0-1 0,0 1 0,-1-1-1,-1 1 1,1-1 0,-1 1 0,0-1-1,-1 1 1,-3-13 0,4 19-23,1 0 0,0 0 0,0 0 0,-1 1 0,1-1 0,-1 0 0,1 0 0,0 0 0,-1 1 0,0-1 0,1 0 0,-1 0 0,1 1 0,-1-1 0,0 1 0,0-1 0,1 0 0,-1 1 0,-1-1 0,1 1 0,1 0-1,-1 0 0,1 0 0,-1 0 0,0 0 1,1 0-1,-1 0 0,1 0 0,-1 0 0,0 0 1,1 1-1,-1-1 0,1 0 0,-1 0 0,1 1 1,-1-1-1,1 0 0,-1 1 0,1-1 0,-1 1 1,0 0-1,-1 1-4,-1 1 0,1 0 0,0 0 0,0 0 0,1 0 0,-1 0 0,0 0 0,-1 7 1,0 0-1,1 1 1,1-1-1,-1 1 1,2 19-1,0-25 7,0 0 0,0 0 0,1-1 0,0 1-1,0 0 1,0 0 0,0-1 0,1 1 0,0-1-1,0 1 1,0-1 0,5 8 0,-5-11 5,-1 1 0,1-1 0,-1 0 0,1 1 0,-1-1 0,1 0 0,0 0 0,-1 0 0,1-1 0,0 1 0,0 0 0,0 0 0,-1-1 0,1 0 0,0 1 0,0-1 0,0 0 0,0 0 0,0 0 0,0 0 0,0 0 0,0 0 0,0-1 0,0 1 0,0 0 0,0-1 0,-1 0 0,4-1 0,1 0 26,0-1 1,-1-1-1,1 1 1,-1-1-1,1 0 1,-1 0-1,5-6 1,-1-1 2,0-1 1,-1 0-1,0-1 1,-1 1 0,0-2-1,-1 1 1,5-17-1,13-25 30,-23 53-49,0 0-1,0 0 0,0 0 0,0 0 0,0 0 1,1 1-1,-1-1 0,1 1 0,-1-1 0,1 1 0,-1-1 1,1 1-1,2-2 0,-3 3 10,0 0 1,0 0-1,0-1 1,0 1-1,0 0 0,0 0 1,0 0-1,0 1 0,0-1 1,-1 0-1,1 0 1,0 0-1,0 1 0,0-1 1,0 0-1,0 1 0,0-1 1,-1 1-1,1-1 0,0 1 1,0-1-1,-1 1 1,1 0-1,0-1 0,-1 1 1,1 0-1,-1 0 0,1-1 1,-1 1-1,2 2 1,10 15 344,-7-10-141,1 0-1,0 0 0,0-1 0,8 8 0,-12-13-172,1 0 0,-1 0 0,1 0 0,-1-1-1,1 1 1,-1-1 0,1 0 0,0 0 0,0 0 0,0 0 0,-1 0 0,1-1 0,0 1 0,0-1 0,0 0 0,0 0 0,6 0-1,-2-2-9,1 1-1,-1-2 0,0 1 0,0-1 0,0 0 0,-1 0 0,1-1 0,-1 1 0,0-2 0,0 1 0,0-1 0,0 0 1,-1 0-1,0 0 0,6-8 0,2-4 58,-1 1 1,-1-2 0,-1 1-1,11-28 1,-17 39-80,-3 3-18,0 1 1,1 0 0,-1 0-1,0 0 1,0-1-1,0 1 1,-1-1-1,1 1 1,-1-1-1,1 1 1,-1 0-1,0-1 1,0-3-1,0 6-6,0 0-1,0 0 1,0 0-1,0 0 1,0-1-1,0 1 1,0 0-1,0 0 0,0 0 1,0 0-1,0 0 1,-1 0-1,1 0 1,0-1-1,0 1 1,0 0-1,0 0 1,0 0-1,0 0 0,0 0 1,0 0-1,-1 0 1,1 0-1,0 0 1,0 0-1,0 0 1,0 0-1,0 0 1,0-1-1,0 1 0,-1 0 1,1 0-1,0 0 1,0 0-1,0 0 1,0 0-1,0 0 1,-1 0-1,1 1 0,0-1 1,0 0-1,0 0 1,-6 5 4,-6 12-8,11-15 4,-4 6-1,0 1 1,1 0-1,0 0 0,1 0 1,0 0-1,1 1 0,-3 14 1,4-18-1,0 0 0,1 0-1,0-1 1,0 1 0,0 0 0,1 0 0,0 0 0,0 0 0,1 0 0,-1-1 0,1 1 0,0-1 0,5 9-1,-6-13 13,0 1 0,0 0 0,0-1 0,0 1 0,1-1 0,-1 1 0,1-1 0,-1 0 0,1 0 0,-1 0-1,1 0 1,0 0 0,-1 0 0,1 0 0,0 0 0,0 0 0,0-1 0,3 1 0,-2 0 30,0-1 0,0 0 0,1-1 0,-1 1 0,0 0 0,0-1 0,0 0 0,0 0-1,0 0 1,5-2 0,0-1 45,0-1 0,0 0 1,-1 0-1,0 0 0,0-1 0,0 0 0,7-9 0,-12 12-73,1-1 0,-1 1 1,1-1-1,-1 1 0,0-1 1,-1 0-1,1 0 0,2-7 1,-4 9-13,1-1 1,-1 1 0,0 0 0,0-1 0,0 1-1,0-1 1,0 1 0,0 0 0,-1-1-1,1 1 1,-1-1 0,0 1 0,1 0-1,-1 0 1,0-1 0,-3-3 0,0 0-29,-1-1 1,-1 1 0,1 0-1,-1 0 1,0 1 0,0 0-1,-11-7 1,-3 0-871,-28-12 1,26 13-2659,-22-13 1,32 17 1786</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01.224"/>
    </inkml:context>
    <inkml:brush xml:id="br0">
      <inkml:brushProperty name="width" value="0.05" units="cm"/>
      <inkml:brushProperty name="height" value="0.05" units="cm"/>
      <inkml:brushProperty name="color" value="#FF0066"/>
    </inkml:brush>
  </inkml:definitions>
  <inkml:trace contextRef="#ctx0" brushRef="#br0">0 0 13235,'14'13'1736,"-1"7"697,1 31 7,-1 11 1,1 9-513,-3 5-159,0-9-521,-3-7-240,-1-9-456,2-7-192,-4-7-248,4-4-40,1-8-128,-2-4-344,6-15-1088,0-4-1297,18-9 1409</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01.667"/>
    </inkml:context>
    <inkml:brush xml:id="br0">
      <inkml:brushProperty name="width" value="0.05" units="cm"/>
      <inkml:brushProperty name="height" value="0.05" units="cm"/>
      <inkml:brushProperty name="color" value="#FF0066"/>
    </inkml:brush>
  </inkml:definitions>
  <inkml:trace contextRef="#ctx0" brushRef="#br0">164 10 17244,'-30'31'2720,"-8"1"2897,6-3-2168,3-9-1168,6-9-953,16-12-1200,3-10-128,4-21-1280,22-8-3225,13-9 2816</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15.530"/>
    </inkml:context>
    <inkml:brush xml:id="br0">
      <inkml:brushProperty name="width" value="0.05" units="cm"/>
      <inkml:brushProperty name="height" value="0.05" units="cm"/>
      <inkml:brushProperty name="color" value="#FF0066"/>
    </inkml:brush>
  </inkml:definitions>
  <inkml:trace contextRef="#ctx0" brushRef="#br0">931 1746 9866,'1'3'225,"1"-1"0,-1 1 0,1-1 0,-1 0 0,1 1-1,0-1 1,0 0 0,0 0 0,0 0 0,1 0 0,-1-1 0,0 1 0,1-1-1,-1 1 1,1-1 0,0 0 0,-1 0 0,5 1 0,4 1 271,-1-1-1,1 0 1,18 1 0,5-3 165,-1 0 0,1-3 0,36-6 0,102-28 1042,30-6-637,45 13-543,168-27-175,-96-14-68,-234 47 210,139-60 0,-147 48-48,93-59 0,-130 69-277,-2-1 1,-1-3-1,65-65 1,-93 85-145,0 0 0,-1-1 1,-1 0-1,0 0 0,0-1 0,-1 1 0,-1-2 0,0 1 0,0-1 1,-1 1-1,-1-1 0,0 0 0,-1 0 0,1-20 0,-1-16-27,-6-76 0,-16-48 3,17 154 5,0-4-6,-1 1-1,-1-1 0,0 1 1,-2 0-1,-1 1 0,-1 0 1,0 0-1,-2 1 1,0 0-1,-23-30 0,20 33 6,-2 1 0,0 0 0,0 1 0,-2 0-1,0 2 1,0 0 0,-1 1 0,-35-16-1,8 8 5,-2 2-1,-87-20 0,14 12-19,-2 6 0,-228-9 0,181 29-11,-258 34 0,305-17 20,0 6 1,1 6-1,-211 79 0,266-80 2,2 3 0,1 2-1,1 4 1,2 2-1,2 3 1,2 2-1,2 3 1,-65 70-1,70-61 32,2 3-1,2 2 0,-73 132 0,100-155 0,2 1-1,2 0 1,-14 56-1,22-65-6,2 0-1,0 1 1,3 0-1,0-1 0,4 41 1,0-49 44,0-1 1,2 0 0,1 0-1,0-1 1,10 23-1,-10-31 1,1 0 0,0 0 0,1-1 0,0 0 0,0 0 0,1-1 0,1 0 0,0 0 0,17 13 0,-9-10 43,0-2 0,2 0 0,-1-1-1,1-1 1,0-1 0,1-1-1,0 0 1,33 6 0,-4-5 144,0-1 0,73-1 0,-47-7-6,122-18 1,68-30-1325,-225 41 623,62-11-982,-6 9 435</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1:20:07.474"/>
    </inkml:context>
    <inkml:brush xml:id="br0">
      <inkml:brushProperty name="width" value="0.05" units="cm"/>
      <inkml:brushProperty name="height" value="0.05" units="cm"/>
      <inkml:brushProperty name="color" value="#FF0066"/>
    </inkml:brush>
  </inkml:definitions>
  <inkml:trace contextRef="#ctx0" brushRef="#br0">41 0 5113,'-13'43'2409,"-1"-16"-1105,7-14-416,1-11-264,9-6-680,11 0-1040,16-19 728</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1:20:07.908"/>
    </inkml:context>
    <inkml:brush xml:id="br0">
      <inkml:brushProperty name="width" value="0.05" units="cm"/>
      <inkml:brushProperty name="height" value="0.05" units="cm"/>
      <inkml:brushProperty name="color" value="#FF0066"/>
    </inkml:brush>
  </inkml:definitions>
  <inkml:trace contextRef="#ctx0" brushRef="#br0">71 16 5777,'-20'-16'2241,"3"16"-1665,6 5-184,-7-5-920,13 4 408</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21.927"/>
    </inkml:context>
    <inkml:brush xml:id="br0">
      <inkml:brushProperty name="width" value="0.05" units="cm"/>
      <inkml:brushProperty name="height" value="0.05" units="cm"/>
      <inkml:brushProperty name="color" value="#FF0066"/>
    </inkml:brush>
  </inkml:definitions>
  <inkml:trace contextRef="#ctx0" brushRef="#br0">0 622 15283,'3'-1'1409,"4"-3"855,7 0 49,2-6-649,4 2-232,6 2-464,1-4-335,4 4-377,1-5-96,1-2-96,-1-1-168,1-2-689,-3-6-311,-3-5-1176,-3-1-297,3-9 1449</inkml:trace>
  <inkml:trace contextRef="#ctx0" brushRef="#br0" timeOffset="1">483 90 14323,'0'5'677,"-1"0"1,1 1-1,0-1 0,0 0 1,1 0-1,-1 1 0,1-1 1,1 0-1,-1 0 0,1 0 0,-1 0 1,1 0-1,6 9 0,2 3 760,2-1 0,18 22 0,-7-10-344,28 43 249,-44-61-1286,-1 0 0,-1 1-1,0 0 1,0 0 0,3 14-1,-5-11-907,-14-45-6671,6 4 4768,3-3 884</inkml:trace>
  <inkml:trace contextRef="#ctx0" brushRef="#br0" timeOffset="2">382 131 12899,'-1'0'252,"0"0"0,0-1-1,0 1 1,0 0 0,0-1 0,0 1 0,0-1 0,0 1 0,0-1 0,0 0-1,0 1 1,0-1 0,1 0 0,-1 0 0,-1-1 0,2 2-155,0-1 1,0 1-1,0 0 1,0-1-1,0 1 1,0 0-1,0-1 0,0 1 1,0-1-1,0 1 1,0 0-1,0-1 1,1 1-1,-1 0 0,0-1 1,0 1-1,0 0 1,1-1-1,-1 1 1,0 0-1,0-1 1,1 1-1,-1 0 0,0 0 1,0-1-1,1 1 1,-1 0-1,1 0 1,4-4 552,1 1 1,0 1 0,11-5 0,-11 5-544,69-27 2000,62-21 512,-122 46-2437,0 0 0,1 2 1,-1 0-1,1 0 0,-1 1 0,1 1 1,18 3-1,-28-3-151,0 1 0,0 1 0,-1-1 0,1 1 0,-1 0 0,1 0 0,-1 0 0,0 1 0,0 0 0,0 0 0,0 0 0,0 0 0,-1 1 0,1 0 0,-1 0 0,0 0 0,-1 1 0,1-1 0,-1 1 0,1 0 0,-1 0 0,-1 0 0,1 0 0,-1 0 0,0 1 0,2 6 0,-2-1 21,0 0-1,0 0 1,-1 0 0,-1 0-1,0 1 1,0-1-1,-1 0 1,-1 0-1,0 0 1,0 0 0,-1 0-1,-1 0 1,-6 15-1,-3 0-30,-1 0-1,-1-1 1,-1-1-1,-19 24 0,26-38-25,0 1 0,-20 17 0,24-24-174,0-1 0,0 1 0,-1-1 0,1 1 1,-1-1-1,1-1 0,-1 1 0,-10 2 0,16-5 86,0 0 0,-1 0 1,1 0-1,0 0 0,-1 0 1,1 0-1,-1 0 0,1 0 1,0 0-1,-1 0 0,1 0 0,0 0 1,-1 0-1,1 0 0,-1 0 1,1 0-1,0 0 0,-1 0 1,1 0-1,0 0 0,-1-1 0,1 1 1,0 0-1,-1 0 0,1-1 1,0 1-1,-1 0 0,1 0 1,0-1-1,0 1 0,-1 0 0,1 0 1,0-1-1,0 1 0,0 0 1,-1-1-1,1 1 0,0-1 0,0 1 1,0 0-1,0-1 0,0 1 1,0-1-1,2-19-2729,-2 18 2703,8-27-1502</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38.949"/>
    </inkml:context>
    <inkml:brush xml:id="br0">
      <inkml:brushProperty name="width" value="0.05" units="cm"/>
      <inkml:brushProperty name="height" value="0.05" units="cm"/>
      <inkml:brushProperty name="color" value="#FF0066"/>
    </inkml:brush>
  </inkml:definitions>
  <inkml:trace contextRef="#ctx0" brushRef="#br0">453 867 9722,'0'0'109,"0"0"0,1-1 1,-1 1-1,0-1 0,0 1 0,0 0 0,1-1 0,-1 1 1,0 0-1,1 0 0,-1-1 0,0 1 0,1 0 0,-1 0 1,0-1-1,1 1 0,-1 0 0,1 0 0,-1 0 0,0-1 1,1 1-1,0 0 0,4 8 2904,-1 1-2664,-1-3-103,1 0 0,0 0 0,0 0 0,0-1 1,0 1-1,1-1 0,0 0 0,0-1 0,1 1 0,-1-1 0,1 0 0,10 5 0,-8-5-81,1-1 1,0 0-1,0 0 0,0-1 1,0 0-1,0-1 0,0 0 1,15 0-1,-3-2 24,0-1 0,-1-1 1,1-1-1,-1-1 0,0 0 0,0-2 0,35-16 0,-13 1 395,0-3-1,66-50 0,65-74 567,-158 135-1108,0-1 0,-1 0 1,-1-1-1,0-1 1,-1 0-1,18-35 1,-26 45-41,-1-1 0,0 0 0,-1 0 1,1 0-1,-1-1 0,-1 1 1,0-1-1,0 1 0,-1 0 0,0-1 1,0 1-1,-1-1 0,0 1 1,0-1-1,-1 1 0,0 0 0,-1 0 1,0 0-1,-5-11 0,1 7 1,0 0 0,-1 1-1,-1 0 1,1 0 0,-2 1-1,1 1 1,-14-11-1,-84-56-27,69 51-11,3 1-6,-2 2 0,-51-23 0,71 37 36,-1 2 1,0 0-1,0 1 1,-1 1-1,0 0 1,1 2-1,-35-1 1,27 4 4,1 1 0,-1 2 0,1 0 0,0 2 1,0 0-1,0 2 0,1 1 0,-39 20 0,34-13 12,0 2-1,1 1 0,1 1 1,0 2-1,2 0 1,-26 30-1,7-2 190,2 3-1,3 0 1,-40 74 0,69-110-38,1 1 0,1 0 0,1 0 0,1 1 0,0 0-1,-5 37 1,10-45-73,0 0 0,0 0 0,2 0 0,-1 0 0,1 1 0,1-1 0,0 0 0,1 0 0,0-1 0,0 1 0,1-1 0,1 1 0,9 15 0,-8-17-8,0-1 0,0 1 0,2-1 0,-1 0 0,1-1 1,0 1-1,0-2 0,15 10 0,-9-8 12,0 0 0,1-1 0,-1-1 0,1-1 0,19 5 0,1-3 21,-1-2 0,1-1-1,0-2 1,57-4-1,-44-2-113,-1-2 0,0-3 0,85-25 0,127-70-4362,-179 65 2691</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44.497"/>
    </inkml:context>
    <inkml:brush xml:id="br0">
      <inkml:brushProperty name="width" value="0.05" units="cm"/>
      <inkml:brushProperty name="height" value="0.05" units="cm"/>
      <inkml:brushProperty name="color" value="#FF0066"/>
    </inkml:brush>
  </inkml:definitions>
  <inkml:trace contextRef="#ctx0" brushRef="#br0">362 1269 7418,'-2'-1'162,"-26"-19"2701,26 19-2628,1 1-1,0-1 1,0 0 0,0 0 0,0 0 0,0 0 0,0-1-1,0 1 1,1 0 0,-1 0 0,0-1 0,1 1-1,-1 0 1,0 0 0,1-1 0,0 1 0,-1-1 0,1 1-1,0-3 1,0 3-139,0 0 0,1 0-1,-1 0 1,1 1-1,-1-1 1,1 0 0,-1 0-1,1 1 1,-1-1 0,1 0-1,0 1 1,0-1-1,-1 1 1,1-1 0,0 1-1,0-1 1,-1 1 0,1-1-1,0 1 1,1-1 0,21-5 702,-18 5-609,228-46 3793,-194 43-3681,0 1-1,0 2 1,-1 2-1,45 6 1,352 43-99,-321-43 128,210-16-1,-285 5-275,0-2 1,0-2-1,45-15 0,-63 16-14,-1 0 0,0-2 1,0-1-1,-1 0 0,0-2 0,-1 0 1,23-20-1,-27 19-32,-1-1 0,-1-1 0,0 0-1,-1-1 1,-1 0 0,0-1 0,-1 0 0,-1 0-1,-1-1 1,0 0 0,-1 0 0,-1 0 0,3-25 0,-5 23-7,-1 0-1,0 0 1,-2 0 0,0 0 0,-2 0 0,0 0 0,-1 0 0,-1 1 0,-1-1 0,0 1 0,-2 0-1,-14-29 1,13 34-15,0 1-1,-1 0 1,-1 0-1,0 1 1,-1 0-1,-1 1 1,-18-14-1,-98-60-87,72 51 108,-5-7 15,5 5 31,-64-33 1,-72-16-54,156 72 1,0 2 0,-1 1 0,-58-7-1,41 12 6,1 2-1,0 3 1,-1 2-1,1 3 0,0 2 1,1 2-1,0 2 1,0 3-1,-55 22 0,57-12-17,1 1-1,-88 62 0,105-66 5,28-18 7,-77 50 3,-97 86 0,165-127 30,0 1 0,1 1-1,0 0 1,1 0 0,1 1 0,1 1 0,0-1 0,1 2 0,-12 30 0,14-24 69,0-1 0,1 1 0,2 0-1,0 0 1,1 0 0,2 1 0,2 27 0,0-32-8,0-1-1,1 0 1,1 1 0,1-1 0,1-1 0,0 1-1,10 17 1,-10-23 3,0-1 1,1 0-1,1-1 0,0 1 0,0-1 1,1-1-1,0 0 0,1 0 0,0-1 0,21 14 1,-9-10 92,0-1 1,1-2 0,0 0-1,0-1 1,0-2 0,48 8-1,-12-8 305,102-1-1,141-37 124,-223 21-606,-66 9-20,40-4-697,-50 6 521,0 0 0,1 0 0,-1 0 1,0 0-1,1 1 0,-1-1 0,0 1 0,1 0 0,-1 0 0,0 0 1,6 4-1,-8-4 95,0 0 1,0 0 0,0 0 0,0 0-1,0 1 1,0-1 0,0 0 0,0 1-1,0-1 1,-1 1 0,2 2 0</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12.413"/>
    </inkml:context>
    <inkml:brush xml:id="br0">
      <inkml:brushProperty name="width" value="0.05" units="cm"/>
      <inkml:brushProperty name="height" value="0.05" units="cm"/>
      <inkml:brushProperty name="color" value="#FF0066"/>
    </inkml:brush>
  </inkml:definitions>
  <inkml:trace contextRef="#ctx0" brushRef="#br0">168 880 6705,'0'0'91,"0"0"0,0 0 0,0 0-1,0-1 1,0 1 0,0 0 0,-1 0-1,1 0 1,0 0 0,0-1 0,0 1-1,0 0 1,0 0 0,0 0 0,0 0-1,0 0 1,-1-1 0,1 1 0,0 0-1,0 0 1,0 0 0,0 0-1,0 0 1,-1 0 0,1 0 0,0 0-1,0 0 1,0 0 0,0 0 0,-1 0-1,1-1 1,0 1 0,0 0 0,0 0-1,-1 0 1,1 0 0,0 1 0,0-1-1,0 0 1,0 0 0,-1 0 0,1 0-1,0 0 1,0 0 0,0 0 0,0 0-1,-1 0 1,1 0 0,0 0-1,0 0 1,0 1 0,0-1 0,0 0-1,0 0 1,-1 0 0,1 0 0,0 1-1,-1-1 114,1 1 0,-1-1 0,0 1 0,1-1-1,-1 1 1,0-1 0,1 1 0,-1 0 0,1-1-1,-1 1 1,1 0 0,-1 1 0,1-1-78,0-1 0,0 1 0,1 0 0,-1 0 0,0-1 0,0 1 0,1 0 0,-1-1 0,1 1 0,-1 0 0,1-1 0,-1 1 0,1 0 0,-1-1 0,1 1 0,-1-1 0,1 1 1,0-1-1,-1 0 0,1 1 0,0-1 0,0 0 0,-1 1 0,1-1 0,0 0 0,1 1 0,23 6 485,9-2 122,0-1 1,42 0-1,7-1-140,205 40 178,-283-42-764,59 9 42,0-3-1,0-2 1,0-4 0,115-11-1,245-44 126,-379 46 204,0-2 1,58-20 0,-33 9-53,-9 5-41,-21 6-69,42-16 0,-71 22-144,-1 0 0,0-1 0,0 0 0,0-1 0,-1 0 0,1-1 0,-2 0 0,15-15 0,-12 12 33,-2-2 0,0 1 0,0-1-1,-1-1 1,0 1 0,-1-1 0,-1-1 0,6-14 0,-5 8-25,14-26 0,-9 19 24,-10 23-93,0-1 0,-1 0 0,0 0 1,0 0-1,0 0 0,-1 0 0,1 0 0,-1 0 0,-1 0 0,1 0 1,-1 0-1,1 0 0,-1 1 0,-1-1 0,1 0 0,-1 0 0,0 1 1,0-1-1,0 1 0,-1-1 0,-4-5 0,-5-8 47,-2 1 0,0 1 0,-25-23 0,33 34-56,-5-6-1,-1 1 0,0 0 0,0 1 0,-1 0 0,-1 1 0,1 1 0,-17-7 0,-7-3-1,25 11 3,0 1 0,-1 0 0,0 0 0,-24-5-1,33 10-4,-1-1 0,1 0-1,-1-1 1,1 1 0,0-1-1,0 1 1,-1-1-1,-2-3 1,1 2 10,-1 0-1,1 0 0,0 1 1,-11-3-1,10 3 5,0-1-1,-14-5 1,-5-7 11,8 5 176,-23-10 0,34 17-163,0 1 0,-1 0 0,1 0 0,0 0 0,-1 1-1,-14 0 1,0-1-26,0 0-1,0-2 1,0 0-1,1-1 1,-25-10-1,8 4 0,-49-10 44,36 10-36,25 5-18,-1 2 0,0 1 0,0 1 0,-31 2 0,-109 17-11,-41-8 43,40-4-2,131-2-32,-49 12 0,69-11-3,0 1 0,0 1 0,1 1 0,0 0 1,-16 10-1,8-1-1,0 1 1,2 0-1,0 2 1,1 1-1,0 1 1,-20 28-1,10-8 5,3 1 0,-39 77 0,58-102 0,2 0 1,0 1 0,1-1-1,1 1 1,1 1 0,0-1-1,-1 24 1,5-32 3,-1-1 0,2 1 0,-1-1 0,1 1 0,1-1 0,-1 1-1,2-1 1,-1 0 0,1 0 0,1 0 0,0 0 0,0 0 0,1-1 0,0 0 0,11 15 0,-6-12 35,0-1 0,1-1 1,0 0-1,0 0 0,1-1 1,18 9-1,-11-7 62,1-2 1,0 0-1,36 8 1,-11-7 21,1-2 0,0-3 1,59-1-1,30-12-602,-17-1-2695,-55 10 1757</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24.042"/>
    </inkml:context>
    <inkml:brush xml:id="br0">
      <inkml:brushProperty name="width" value="0.05" units="cm"/>
      <inkml:brushProperty name="height" value="0.05" units="cm"/>
      <inkml:brushProperty name="color" value="#FF0066"/>
    </inkml:brush>
  </inkml:definitions>
  <inkml:trace contextRef="#ctx0" brushRef="#br0">0 1096 9746,'17'-3'569,"0"0"-1,-1 1 0,1 1 1,0 1-1,0 0 1,0 1-1,28 6 1,281 58 2223,-121-23-1565,-100-22-441,0-5 0,0-5 0,163-4 0,-223-9-611,-1-3 0,0-1 0,-1-2 1,0-2-1,0-2 0,79-36 1,-77 26 35,-1-1 0,-1-2 1,-1-3-1,-2-1 0,69-65 1,-94 80-120,-1-1 0,-1 0 0,0-1 0,18-30 0,-26 37-67,0 0 0,-1 0 0,0 0 0,-1-1 0,0 1 0,0-1 0,-1 0 0,-1 0 0,0 0 0,0-21 0,-3 12-16,-1 0 0,-1 0 1,-1 0-1,0 1 0,-2 0 1,0 0-1,-1 0 0,-17-27 1,7 16-27,-2 0 0,-2 2 0,0 1 0,-29-27 1,17 22-38,-2 2 0,-1 2 0,-1 2 0,-2 1 0,-60-29 0,55 34 15,-1 1 1,-1 2 0,-1 3-1,0 1 1,0 3 0,-1 2-1,-64-3 1,49 9 30,1 3-1,-1 3 1,1 2-1,0 3 1,-76 22-1,89-16 4,0 1 0,-70 34 0,93-36 3,1 1 1,0 1-1,1 1 0,1 1 0,-38 37 1,49-41 1,1 1 1,1-1-1,0 2 1,1 0 0,1 0-1,0 1 1,1 0-1,1 0 1,1 1-1,0 0 1,2 0-1,0 0 1,1 1-1,0-1 1,1 24 0,2-20-37,1 0 1,1 0 0,1 0 0,1 0 0,1-1 0,0 0 0,2 0-1,1 0 1,0-1 0,1 0 0,2 0 0,20 30 0,-9-23-888,1 0 0,1-1 0,2-1 0,49 37 0,24 12-1118</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38.577"/>
    </inkml:context>
    <inkml:brush xml:id="br0">
      <inkml:brushProperty name="width" value="0.05" units="cm"/>
      <inkml:brushProperty name="height" value="0.05" units="cm"/>
      <inkml:brushProperty name="color" value="#FF0066"/>
    </inkml:brush>
  </inkml:definitions>
  <inkml:trace contextRef="#ctx0" brushRef="#br0">430 1211 7698,'-4'-1'679,"-16"-8"2412,19 9-2993,1-1 0,-1 1 1,1 0-1,-1 0 0,1 0 0,-1 0 0,1-1 1,0 1-1,-1 0 0,1-1 0,-1 1 1,1 0-1,0-1 0,-1 1 0,1 0 0,0-1 1,0 1-1,-1-1 0,1 1 0,0 0 0,0-1 1,-1 1-1,1-1 0,0 1 0,0-1 0,0 1 1,0-1-1,0 1 0,0-1 0,0 1 1,0-1-1,0 1 0,0-1 0,2-3 167,1 0 0,0 1-1,0-1 1,0 1 0,0 0 0,0 0-1,1 0 1,0 0 0,-1 1 0,1 0-1,0-1 1,0 1 0,0 0 0,1 1-1,5-3 1,9 0 332,-1 0 0,29-2-1,-22 3-256,38-4 203,99-17 99,148-43 250,-255 55-749,1-3 0,-2-1-1,71-33 1,-87 30-113,0-2-1,-2-1 1,53-43-1,-64 46-24,-15 12 0,-1 0 0,0-1 0,0 0-1,-1-1 1,0 0 0,-1 0 0,0-1 0,0 0 0,-1 0 0,0-1 0,-1 1 0,6-18 0,-5 12 6,-1 1 0,-1-1 1,0 0-1,-1 0 0,-1 0 1,-1 0-1,0-1 0,-1 1 1,0 0-1,-2-1 0,-3-18 1,-2 0 6,2 10-17,-13-41 0,16 59 3,-1 0 0,0 0 0,-1 0 0,0 1 0,0-1 0,0 1 0,-1 0 0,0 0 0,0 1 0,-6-6 0,-13-8 84,-33-18 0,9 5-16,15 12-51,-1 1-1,-52-20 1,24 11 4,41 19 12,0 2 0,-1 0 0,0 1 0,0 1 0,0 1 0,-43-3 0,22 7 16,-1 1-1,-71 11 1,44 2-50,-110 39-1,142-40-2,-4 1 3,1 2-1,0 2 0,2 2 0,0 2 0,-60 43 1,75-45-2,1 2 0,-25 28 0,-37 53-2,67-76 39,2 0 0,1 1 0,1 0 0,1 1 0,2 1 0,1 1 0,-13 58 0,21-76 17,1 1 0,0 1-1,1-1 1,0 0 0,1 0 0,1 0-1,1 0 1,0 0 0,5 19-1,-5-24 33,1-1 0,0 0 0,0 1 0,1-1 0,0-1 0,1 1 0,0 0 0,0-1 0,0 0 0,1 0-1,0-1 1,1 0 0,-1 0 0,1 0 0,14 9 0,-5-7 115,0-1 0,1 0 0,-1-2 0,1 1 0,0-2 0,1 0 0,30 2 0,-1-4 382,79-5-1,58-23 238,-1-16-510,-58 12-974,-123 30 620,16-4-1561,0 0-1,19-9 1,-19 1-418</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47.952"/>
    </inkml:context>
    <inkml:brush xml:id="br0">
      <inkml:brushProperty name="width" value="0.05" units="cm"/>
      <inkml:brushProperty name="height" value="0.05" units="cm"/>
      <inkml:brushProperty name="color" value="#FF0066"/>
    </inkml:brush>
  </inkml:definitions>
  <inkml:trace contextRef="#ctx0" brushRef="#br0">6 35 8138,'0'-1'196,"-1"0"1,0 0-1,1 0 1,-1 0 0,1 0-1,-1 0 1,1 0-1,-1 0 1,1-1-1,0 1 1,0 0-1,0 0 1,-1 0 0,1-1-1,0 1 1,0 0-1,1 0 1,-1-3-1,0 4-158,0-1-1,0 1 0,0-1 0,1 1 0,-1-1 0,0 1 0,0-1 1,0 1-1,1 0 0,-1-1 0,0 1 0,1-1 0,-1 1 1,0-1-1,1 1 0,-1 0 0,0-1 0,1 1 0,-1 0 1,1-1-1,-1 1 0,0 0 0,1 0 0,-1-1 0,1 1 0,-1 0 1,1 0-1,-1 0 0,1 0 0,-1 0 0,1 0 0,-1 0 1,1 0-1,-1 0 0,1 0 0,-1 0 0,1 0 0,-1 0 0,1 0 1,-1 0-1,1 0 0,-1 0 0,1 1 0,-1-1 0,1 0 1,24 13 1334,13 5-7,-34-17-1198,-1 0-1,1-1 1,-1 1 0,0-1-1,1 1 1,-1-1-1,1 0 1,-1 0 0,1 0-1,4-2 1,-7 2-126,0 0-1,0 0 1,0 0 0,0-1 0,0 1-1,0 0 1,0 1 0,0-1-1,0 0 1,0 0 0,0 0 0,0 1-1,0-1 1,0 0 0,0 1-1,0-1 1,0 1 0,0-1 0,-1 1-1,1-1 1,0 1 0,0 0 0,-1-1-1,1 1 1,0 0 0,-1 0-1,2 1 1,-2-1-41,1 0 1,0-1-1,0 1 0,-1 0 0,1 0 0,0 0 1,0-1-1,0 1 0,0-1 0,-1 1 0,1 0 1,0-1-1,0 0 0,0 1 0,0-1 0,0 1 1,1-1-1,-1 0 0,2 0 0,-3 0-88,1 0 0,0 0 0,-1-1 0,1 1 0,-1 0 0,1-1-1,-1 1 1,1-1 0,-1 1 0,1-1 0,-1 1 0,1-1 0,-1 1 0,0-1 0,1 1 0,-1-1-1,0 1 1,1-1 0,-1 0 0,0 1 0,0-1 0,0 1 0,1-1 0,-1-1 0,0 1-34,5-13-703</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47.068"/>
    </inkml:context>
    <inkml:brush xml:id="br0">
      <inkml:brushProperty name="width" value="0.05" units="cm"/>
      <inkml:brushProperty name="height" value="0.05" units="cm"/>
      <inkml:brushProperty name="color" value="#FF0066"/>
    </inkml:brush>
  </inkml:definitions>
  <inkml:trace contextRef="#ctx0" brushRef="#br0">278 824 8314,'13'-4'4715,"15"-9"-3774,-15 6-325,15-7 25,-6 2 51,1 2-1,0 0 0,1 1 1,46-10-1,123-22-114,-171 35-570,-1-1-1,-1-1 1,0-1-1,0-1 1,0-1-1,33-24 1,-47 30-6,0 0 0,-1 0 1,0-1-1,0 1 0,0-1 1,0-1-1,-1 1 0,0-1 1,0 1-1,3-10 0,-4 6-6,0 0 0,-1 0-1,0 0 1,0 0 0,-1 0-1,-1 0 1,0-12 0,-2-23-2,-2 1 0,-15-68 1,17 105 2,0 0 1,-1-1-1,0 1 1,0 0-1,0 1 1,-1-1-1,0 1 1,0-1-1,-9-8 1,5 7 0,0 0 0,-1 1 0,0 0 0,0 0 1,-18-9-1,-4 1 3,-2 1 1,0 2 0,-39-9 0,64 19 0,-129-28 15,114 26-7,1 2-1,0 1 1,-1 0-1,-29 5 0,39-2 11,1 1-1,-1 0 1,1 1-1,0 1 1,0 0-1,0 1 0,1 0 1,0 0-1,-20 16 1,-3 7 13,-46 48 0,78-74-28,-11 11 131,2 0 1,0 1 0,0 1 0,2 0 0,0 0 0,0 1 0,2 0 0,0 0 0,1 1 0,1 0-1,1 0 1,0 0 0,1 1 0,1-1 0,1 1 0,1-1 0,0 1 0,1 0 0,1-1 0,5 21-1,-4-29 33,0 1 0,1-1-1,0 0 1,1 0 0,0 0-1,0 0 1,1-1 0,0 0-1,13 13 1,-8-10 8,1-1 0,0-1 1,1 0-1,0 0 0,26 14 1,0-7-307,1 0 1,0-3-1,1-1 1,44 7 0,-21-6-910,0-1 268</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49.280"/>
    </inkml:context>
    <inkml:brush xml:id="br0">
      <inkml:brushProperty name="width" value="0.05" units="cm"/>
      <inkml:brushProperty name="height" value="0.05" units="cm"/>
      <inkml:brushProperty name="color" value="#FF0066"/>
    </inkml:brush>
  </inkml:definitions>
  <inkml:trace contextRef="#ctx0" brushRef="#br0">271 951 8010,'9'0'2232,"9"1"-1430,0-2 1,0 0-1,0-1 0,34-9 1,-11-1-419,-1-3 0,0 0 0,55-32 0,-62 28 30,0-1 1,48-41-1,-69 51-344,0-1 0,-1-1 0,-1 0 1,0 0-1,-1-1 0,0 0 0,-1 0 0,0-1 0,6-18 0,-6 8-40,0 1 0,-3-1 0,0 0 0,-1-1 0,-1 1 0,-1-1-1,-2-31 1,-3 19 160,-1 1 0,-2-1-1,-1 1 1,-15-43-1,20 72-158,-1 0-1,1 0 1,-1 0 0,-1 0-1,1 0 1,-1 1-1,0 0 1,0 0-1,-1 0 1,0 0-1,0 1 1,-1 0-1,1 0 1,-1 0-1,0 0 1,0 1 0,-1 0-1,1 1 1,-10-5-1,-5 0 14,1 1 1,-1 1-1,-1 1 0,1 0 0,-43-2 0,31 6-13,0 1-1,1 2 1,-43 7-1,52-4-5,1 1 1,0 1-1,0 0 1,-36 20-1,16-5 54,-50 37-1,81-52-32,1 2 0,-1-1 0,2 1 0,-1 0 0,1 1-1,0 0 1,1 1 0,1 0 0,-1 0 0,2 1 0,-1 0 0,2 0 0,-1 0 0,2 1 0,0-1-1,0 1 1,1 0 0,-2 27 0,4-26 102,0 1-1,2-1 0,0 1 1,0-1-1,1 0 0,1 1 1,1-1-1,0 0 1,0-1-1,11 23 0,-9-26 11,-1 0 0,2 0 0,-1-1-1,2 1 1,-1-2 0,1 1 0,0-1 0,1 0-1,0 0 1,0-1 0,1-1 0,0 1 0,17 7-1,-7-6 34,0-1 0,1 0 0,0-2 0,0 0 0,28 2 0,109-1-98,-49-4-1446,-45 4 775</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6.042"/>
    </inkml:context>
    <inkml:brush xml:id="br0">
      <inkml:brushProperty name="width" value="0.05" units="cm"/>
      <inkml:brushProperty name="height" value="0.05" units="cm"/>
      <inkml:brushProperty name="color" value="#FF0066"/>
    </inkml:brush>
  </inkml:definitions>
  <inkml:trace contextRef="#ctx0" brushRef="#br0">93 805 10218,'-16'0'499,"9"0"-4,1 0 1,-1 0-1,0-1 1,1 0-1,-1 0 1,0 0 0,1-1-1,-13-5 1,19 7-425,-1 0 1,1-1-1,0 1 1,-1-1-1,1 1 1,0 0 0,-1-1-1,1 1 1,0-1-1,-1 1 1,1-1 0,0 1-1,0-1 1,0 1-1,0-1 1,-1 1-1,1-1 1,0 1 0,0-1-1,0 1 1,0-1-1,0 0 1,0 1 0,0-1-1,0 1 1,1-1-1,-1 1 1,0-1-1,0 1 1,0-1 0,0 1-1,1-1 1,-1 1-1,0-1 1,1 1 0,-1 0-1,0-1 1,1 1-1,0-1 1,18-20 1365,21-9-10,1 1-1,50-25 0,-15 9-165,698-480 3482,-757 512-5626,22-22 1,-22 19-2025,-8 11-179,-3 8 1144</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6.919"/>
    </inkml:context>
    <inkml:brush xml:id="br0">
      <inkml:brushProperty name="width" value="0.05" units="cm"/>
      <inkml:brushProperty name="height" value="0.05" units="cm"/>
      <inkml:brushProperty name="color" value="#FF0066"/>
    </inkml:brush>
  </inkml:definitions>
  <inkml:trace contextRef="#ctx0" brushRef="#br0">0 11 13155,'1'-1'148,"0"1"0,0-1 0,0 0 0,0 0 0,0 0 0,0 0 0,0 1 0,0-1 0,0 0 1,0 1-1,0-1 0,1 1 0,-1 0 0,0-1 0,0 1 0,1 0 0,-1 0 0,0-1 0,0 1 0,1 0 0,-1 0 0,0 1 1,0-1-1,1 0 0,-1 0 0,0 1 0,0-1 0,1 0 0,-1 1 0,0-1 0,0 1 0,2 1 0,2 1 109,-1 0-1,1 0 0,-1 0 0,0 1 0,0 0 1,6 7-1,0 3 69,0 0 1,-1 1-1,-1 0 0,-1 1 1,9 23-1,20 88 336,-13-39-220,20 44-40,-42-128-400,1 0 0,-1 1 0,1-1 0,4 6 0,-6-9-2,0-1-1,0 1 1,1-1 0,-1 1-1,0-1 1,0 0-1,1 1 1,-1-1-1,0 0 1,1 1-1,-1-1 1,1 0-1,-1 1 1,1-1-1,-1 0 1,0 0-1,1 1 1,-1-1-1,1 0 1,-1 0-1,1 0 1,-1 0-1,1 0 1,-1 0 0,1 0-1,-1 0 1,1 0-1,-1 0 1,1 0-1,-1 0 1,1 0-1,-1 0 1,1 0-1,-1 0 1,1-1-1,-1 1 1,1 0-1,-1 0 1,0 0-1,1-1 1,-1 1-1,1 0 1,-1-1 0,0 1-1,1 0 1,-1-1-1,0 1 1,1-1-1,-1 1 1,0 0-1,0-1 1,1 1-1,-1-1 1,0 0-1,3-4-25,0 0 0,-1 0 0,0 0 0,0-1 0,-1 1 0,1-1 0,-1 1 0,1-7 0,2-8-56,-1 4 20,1 1 1,1 0-1,0 0 1,11-20-1,-14 32 57,0 0 0,0 0 0,0 0 0,0 0 0,1 0 0,0 0-1,-1 1 1,1-1 0,0 1 0,6-4 0,-7 5 7,1 0 0,-1 0 0,0 1 0,1-1 0,-1 1 0,1-1 0,-1 1 0,1 0 0,-1 0 0,0 0 0,1 0 0,-1 0 0,1 0 0,-1 1 0,1-1 0,-1 1 0,0 0 0,4 1 0,-2 0 19,-1 0-1,1 0 0,-1 0 1,1 0-1,-1 1 0,0-1 0,1 1 1,-1 0-1,-1 0 0,1 0 0,0 1 1,-1-1-1,0 1 0,0-1 0,0 1 1,0 0-1,0-1 0,-1 1 0,1 0 1,-1 0-1,0 0 0,0 1 0,-1-1 1,0 0-1,1 0 0,-1 0 0,0 0 1,-1 6-1,0-3 3,0 0 0,0 0 0,-1-1 0,0 1 0,0 0 0,0-1 0,-1 1 0,0-1 0,0 0 0,-1 0 0,0 0 0,0 0 0,0 0 0,0-1 0,-1 0 0,-8 7 0,7-7-55,0-1 1,0 0-1,0 0 1,0 0-1,-1 0 0,0-1 1,0-1-1,0 1 1,-11 2-1,17-5-37,0 0-1,0 0 0,1 0 1,-1 0-1,0-1 1,0 1-1,1 0 0,-1 0 1,0-1-1,1 1 0,-1 0 1,0-1-1,1 1 1,-1-1-1,1 1 0,-1-1 1,1 1-1,-1-1 0,1 1 1,-1-1-1,1 1 1,-1-1-1,1 0 0,0 1 1,-1-1-1,1 0 0,0 1 1,0-1-1,-1 0 1,1 1-1,0-1 0,0 0 1,0 0-1,0 1 0,0-2 1,0-32 182,1 26 709,0-27-357</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22.731"/>
    </inkml:context>
    <inkml:brush xml:id="br0">
      <inkml:brushProperty name="width" value="0.05" units="cm"/>
      <inkml:brushProperty name="height" value="0.05" units="cm"/>
      <inkml:brushProperty name="color" value="#FF0066"/>
    </inkml:brush>
  </inkml:definitions>
  <inkml:trace contextRef="#ctx0" brushRef="#br0">121 195 14915,'0'0'158,"1"-1"0,-1 1 0,0 0 0,1-1 0,-1 1 0,0 0 0,1 0-1,-1-1 1,1 1 0,-1 0 0,1 0 0,-1 0 0,0 0 0,1-1 0,-1 1 0,1 0 0,-1 0 0,1 0-1,-1 0 1,1 0 0,-1 0 0,1 0 0,-1 0 0,1 0 0,-1 0 0,0 1 0,1-1 0,0 0 51,0 1 0,0 0 0,0-1 0,0 1 0,0 0 0,0 0 0,0 0 0,0 0 0,0 0 0,0 1 0,4 5 450,-2 0 0,6 13-1,-7-16-226,91 279 5988,-82-247-6049,19 66-178,-63-166-9551,28 55 8236,-6-13-646</inkml:trace>
  <inkml:trace contextRef="#ctx0" brushRef="#br0" timeOffset="1">1 179 12611,'3'-9'588,"1"1"0,0-1 0,1 1-1,-1-1 1,2 1 0,-1 1 0,1-1 0,0 1 0,1 0 0,0 0 0,0 1 0,9-6 0,-1 1 159,0 1 0,1 1 0,0 1 0,0 0 0,24-8 0,-32 14-476,0-1 0,0 1 0,0 1 0,0-1 0,0 1 0,1 1 0,9 0 0,-15 0-214,0 0 0,0 1 0,1 0 0,-1-1-1,0 1 1,0 0 0,0 1 0,0-1 0,-1 0-1,1 1 1,0 0 0,0-1 0,-1 1 0,1 0-1,-1 0 1,0 1 0,1-1 0,-1 0 0,0 1-1,0 0 1,1 2 0,1 3 28,0 0 0,-1 1 0,0-1 0,-1 1 0,1-1 0,-2 1 0,1 0 0,0 9 0,-2-1 7,1-1 0,-2 1 0,-3 23 1,2-30-72,-1-1 1,1 0-1,-1 1 1,-1-1-1,0 0 1,0 0 0,-1-1-1,0 1 1,0-1-1,-1 0 1,-7 8-1,3-6-510,0 0-1,-17 13 0,11-11-2273,-23 11 0,24-14 960</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7.304"/>
    </inkml:context>
    <inkml:brush xml:id="br0">
      <inkml:brushProperty name="width" value="0.05" units="cm"/>
      <inkml:brushProperty name="height" value="0.05" units="cm"/>
      <inkml:brushProperty name="color" value="#FF0066"/>
    </inkml:brush>
  </inkml:definitions>
  <inkml:trace contextRef="#ctx0" brushRef="#br0">0 0 14155,'4'21'2762,"-1"23"0,-1-25-1944,4 29 0,-2-31-489,6 27 408,-1 0 1,2 55-1,-10-62-659,3 46 184,-3-75-379,0 0 0,1 0 0,0 0 0,0 0 0,1 0 0,0 0 0,7 11 0,-10-18 22,1 0 0,-1 0 0,1 0 0,-1-1 0,1 1 0,0 0 0,-1 0 0,1-1 0,0 1 0,0 0 0,0-1 0,-1 1 0,1 0 0,0-1 0,0 1 0,0-1 0,0 0 0,0 1 0,0-1 0,0 0 0,0 0 1,0 1-1,0-1 0,0 0 0,0 0 0,0 0 0,0 0 0,1 0 0,0-1-182,1 0-1,-1 0 1,0 0 0,0 0-1,0 0 1,0 0 0,0 0-1,0-1 1,-1 1 0,1-1 0,2-2-1,13-15-817</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7.691"/>
    </inkml:context>
    <inkml:brush xml:id="br0">
      <inkml:brushProperty name="width" value="0.05" units="cm"/>
      <inkml:brushProperty name="height" value="0.05" units="cm"/>
      <inkml:brushProperty name="color" value="#FF0066"/>
    </inkml:brush>
  </inkml:definitions>
  <inkml:trace contextRef="#ctx0" brushRef="#br0">118 18 9146,'-6'2'698,"0"1"0,0 0 0,0 0 0,1 1 0,-1 0 0,1 0 0,0 0 0,-6 6 0,5-3-228,0 0 0,1 0 1,0 0-1,0 1 0,-6 13 1,6-10-184,1 0 0,1 0 0,0 1-1,0-1 1,1 0 0,0 1 0,1 0 0,1-1 0,1 22 0,-1-30-225,0 0-1,1 0 1,-1 0 0,1 0-1,0-1 1,0 1 0,0 0-1,0 0 1,1 0-1,-1-1 1,1 1 0,0-1-1,-1 1 1,1-1 0,0 0-1,1 0 1,-1 0-1,0 0 1,0 0 0,1 0-1,-1 0 1,1-1 0,0 1-1,-1-1 1,1 0-1,0 0 1,0 0 0,0 0-1,0 0 1,0-1 0,4 1-1,-1-1 14,0 1-1,0-1 0,0-1 1,0 1-1,0-1 0,0 0 1,0-1-1,0 1 0,0-1 1,-1 0-1,1 0 0,0-1 1,-1 0-1,10-6 1,-9 4-47,-1 0 1,1 0-1,-1-1 1,0 0 0,0 0-1,0 0 1,-1-1 0,0 1-1,-1-1 1,1 0 0,-1 0-1,0 0 1,-1 0 0,3-15-1,-4 17-116,0-1 0,0 1 0,-1-1 0,0 1-1,0 0 1,-1-1 0,0 1 0,1 0 0,-2-1 0,1 1 0,-1 0-1,1 0 1,-1 0 0,-1 0 0,1 0 0,-1 1 0,0-1 0,0 1-1,0 0 1,0-1 0,-1 1 0,-4-3 0,-3-1-735,0 1-1,0 0 1,-1 1 0,0 0-1,0 1 1,-1 0 0,-23-5-1,35 10 779,-20-6-1017</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8.124"/>
    </inkml:context>
    <inkml:brush xml:id="br0">
      <inkml:brushProperty name="width" value="0.05" units="cm"/>
      <inkml:brushProperty name="height" value="0.05" units="cm"/>
      <inkml:brushProperty name="color" value="#FF0066"/>
    </inkml:brush>
  </inkml:definitions>
  <inkml:trace contextRef="#ctx0" brushRef="#br0">96 332 10226,'-5'1'379,"-1"1"-1,1 0 0,0 0 0,-1 0 1,1 1-1,0 0 0,1 0 1,-1 0-1,0 0 0,1 1 1,0-1-1,0 1 0,0 1 1,0-1-1,0 0 0,-3 7 1,5-7-209,0 0 1,0-1-1,1 1 0,-1 0 1,1 0-1,0 0 1,0 0-1,0 0 1,1 0-1,-1 0 1,1 0-1,0 0 1,0 1-1,1-1 0,-1 0 1,1 0-1,0 0 1,0 0-1,0 0 1,0 0-1,1-1 1,0 1-1,2 4 0,-1-4-118,-1 0 0,1 0 0,0-1 0,0 1 0,0-1 0,0 0 0,1 0 0,-1 0 0,1 0 0,0 0 0,0-1 0,0 0 1,0 0-1,0 0 0,0 0 0,1-1 0,-1 1 0,1-1 0,-1 0 0,1-1 0,-1 1 0,1-1 0,-1 0 0,1 0 0,0 0 0,-1-1 0,6 0 0,-3-1-75,0 0 1,0 0 0,0 0 0,-1-1-1,1 0 1,-1 0 0,0-1-1,1 1 1,-2-1 0,1-1 0,0 1-1,-1-1 1,0 0 0,0 0 0,0-1-1,7-11 1,-6 5-260,0 0 1,-1 0-1,0-1 0,-1 0 1,0 0-1,-1 0 0,-1 0 0,0-1 1,-1 1-1,0-1 0,-2-16 1,-2-14-252,-3 0-1,-11-43 1,16 84 532,0-5-17,-2-8 92,-1 0 1,-1 0-1,-12-30 1,17 46-19,0-1-1,0 0 1,-1 0-1,1 0 1,0 1-1,-1-1 1,1 0-1,-1 1 1,1-1 0,-1 0-1,1 1 1,-1-1-1,0 1 1,1-1-1,-1 1 1,0-1-1,1 1 1,-1-1 0,0 1-1,0 0 1,1-1-1,-1 1 1,0 0-1,0 0 1,1 0 0,-1-1-1,0 1 1,0 0-1,0 0 1,0 0-1,1 0 1,-1 0-1,0 1 1,0-1 0,0 0-1,1 0 1,-1 0-1,0 1 1,-1 0-1,1-1 46,0 1-1,0 0 0,0 0 1,1 0-1,-1 0 0,0-1 0,0 1 1,1 0-1,-1 0 0,0 1 1,1-1-1,-1 0 0,1 0 1,0 0-1,-1 0 0,1 0 0,0 0 1,-1 1-1,1-1 0,0 0 1,0 0-1,0 0 0,0 1 0,0-1 1,1 0-1,-1 2 0,2 2 263,1 1 1,-1 0-1,1-1 0,0 1 0,7 8 0,8 16 456,-8-6-610,-2 1 0,-1-1-1,-1 1 1,4 45 0,5 14-107,-14-75-271,2 0 1,-1 0-1,1 0 0,1-1 1,0 1-1,0-1 1,0 0-1,8 11 0,-10-18-157,-1 0-1,0 1 0,1-1 1,-1 0-1,1 0 1,0 0-1,-1 0 0,1 0 1,0 0-1,-1-1 0,1 1 1,0 0-1,0-1 1,0 1-1,0-1 0,0 0 1,-1 0-1,1 0 0,0 0 1,0 0-1,0 0 1,0 0-1,2-1 0,7-5-1256</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58.800"/>
    </inkml:context>
    <inkml:brush xml:id="br0">
      <inkml:brushProperty name="width" value="0.05" units="cm"/>
      <inkml:brushProperty name="height" value="0.05" units="cm"/>
      <inkml:brushProperty name="color" value="#FF0066"/>
    </inkml:brush>
  </inkml:definitions>
  <inkml:trace contextRef="#ctx0" brushRef="#br0">138 470 10754,'-2'-2'819,"0"0"0,0-1 1,0 1-1,0 0 0,0 0 0,0 0 0,-5-3 0,3 3-393,1 1-1,0-1 1,0 1-1,-1 0 1,1 0-1,-5-1 1,5 1-381,-1 0 1,0 1-1,0 0 1,1 0-1,-1 0 1,0 0 0,0 1-1,1-1 1,-1 1-1,0 0 1,1 0-1,-1 0 1,1 0-1,-1 1 1,1 0-1,-1-1 1,1 1-1,0 0 1,0 1-1,0-1 1,-4 4-1,7-5-44,-1 0 0,0-1-1,1 1 1,-1 0 0,0 0 0,1-1-1,-1 1 1,1 0 0,-1 0 0,1 0-1,0 0 1,-1 0 0,1 0-1,0 0 1,0 0 0,0 0 0,-1 0-1,1 0 1,0 0 0,0 0 0,0 0-1,0 0 1,1 0 0,-1 0 0,0 0-1,0 0 1,1-1 0,-1 1-1,0 0 1,1 0 0,-1 0 0,1 0-1,-1 0 1,1 0 0,0-1 0,-1 1-1,1 0 1,0-1 0,-1 1 0,1 0-1,0-1 1,0 1 0,0-1-1,0 1 1,1 0 0,2 1 10,1 0-1,-1 0 1,1 0-1,0 0 1,-1-1 0,1 0-1,0 0 1,6 0 0,3-1 31,0 0 0,-1-1 0,1-1 0,0 0 1,0-1-1,-1 0 0,20-8 0,86-45 151,-115 55-180,-2 0-6,-1 0-1,1 1 0,0-1 1,0 0-1,-1 0 0,1 0 1,-1-1-1,1 1 1,-1 0-1,1 0 0,-1-1 1,0 1-1,1-1 0,-1 1 1,2-4-1,-3 5-6,0-1 1,0 1-1,0 0 0,0 0 0,0 0 1,0-1-1,0 1 0,0 0 1,0 0-1,0 0 0,0-1 0,0 1 1,0 0-1,0 0 0,0 0 0,0-1 1,0 1-1,0 0 0,-1 0 1,1 0-1,0 0 0,0-1 0,0 1 1,0 0-1,0 0 0,0 0 0,-1 0 1,1 0-1,0-1 0,0 1 1,0 0-1,0 0 0,0 0 0,-1 0 1,1 0-1,0 0 0,0 0 1,0 0-1,-1 0 0,1 0 0,0 0 1,0 0-1,-13 1 29,-12 10 91,20-8-49,-1 1 0,1-1 0,-1 1 0,1 0 0,0 1-1,1 0 1,-1-1 0,-4 9 0,6-10-1,0 1-1,1 0 1,0 0 0,0 0 0,0 0 0,1 0 0,0 0-1,-1 0 1,1 1 0,0-1 0,1 1 0,-1-1 0,1 6-1,0-9-53,0 1 0,0-1-1,1 0 1,-1 0-1,0 1 1,1-1 0,-1 0-1,0 0 1,1 0-1,-1 1 1,1-1-1,0 0 1,-1 0 0,1 0-1,0 0 1,0 0-1,0 0 1,0 0 0,0 0-1,0-1 1,0 1-1,0 0 1,0 0-1,0-1 1,0 1 0,0-1-1,0 1 1,1-1-1,-1 1 1,0-1 0,0 0-1,1 0 1,-1 0-1,0 1 1,1-1-1,-1 0 1,2-1 0,2 1 6,-1 0 1,1-1-1,0 0 1,0 0-1,-1 0 1,1-1-1,-1 1 1,9-5-1,-4-1-12,1 1-1,-2-1 0,1 0 0,-1-1 0,0 0 1,0 0-1,-1-1 0,0 0 0,-1 0 1,0-1-1,-1 0 0,6-12 0,-1-1-3,-2 0-1,0-1 0,-2 0 1,6-36-1,-7 28-21,-2-1 0,-2 1 0,-1-1 0,-5-45 0,4 71 6,-5-24-37,5 29 42,1 0 1,-1 1-1,0-1 1,1 1 0,-1-1-1,0 1 1,0-1-1,0 1 1,0 0-1,0-1 1,0 1 0,-1 0-1,1 0 1,0 0-1,-3-2 1,3 3 3,0-1 0,0 1 0,-1 0 0,1 0 0,0 0 0,0 0 0,0-1 0,0 1 0,0 1 0,0-1 0,-1 0 0,1 0 0,0 0 0,0 1 0,0-1 0,0 0 1,0 1-1,0-1 0,0 1 0,0-1 0,0 1 0,0 0 0,0-1 0,0 1 0,0 0 0,1 0 0,-1 0 0,0-1 0,1 1 0,-1 0 0,0 0 0,1 0 0,-1 1 0,-3 5 3,0-1 0,1 0-1,0 1 1,-3 8 0,0 7 20,0 0 0,2 0 0,0 1 1,0 37-1,4-30 82,1 1 0,1-1 0,8 33 0,-8-52-5,1 0 0,0 0 1,0 0-1,2 0 0,-1 0 1,1-1-1,10 14 0,-12-19-47,0-1-1,0 0 1,1 0-1,0 0 1,0-1-1,0 1 0,0-1 1,0 0-1,1 0 1,-1-1-1,1 1 1,0-1-1,0 0 1,0 0-1,0-1 1,0 1-1,0-1 1,7 1-1,-4-1-72,1-1-1,0 0 1,-1 0-1,1 0 1,0-1-1,0-1 1,-1 1-1,1-1 1,-1-1-1,0 0 1,0 0-1,14-7 1,-14 5-353,0-1 0,0 0 0,-1 0 0,0 0 0,0-1 0,0 0 0,6-9 0,36-53-1008,-22 30 1473</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11.188"/>
    </inkml:context>
    <inkml:brush xml:id="br0">
      <inkml:brushProperty name="width" value="0.05" units="cm"/>
      <inkml:brushProperty name="height" value="0.05" units="cm"/>
      <inkml:brushProperty name="color" value="#FF0066"/>
    </inkml:brush>
  </inkml:definitions>
  <inkml:trace contextRef="#ctx0" brushRef="#br0">156 76 6969,'-13'-2'834,"0"1"0,-1-2 0,1 0 0,0 0 0,0-1 0,-22-11 0,-2-3 2900,37 18-3699,0 0 0,0 0 0,0 0 0,0 0 1,0 0-1,-1 0 0,1 0 0,0 0 0,0 0 0,0 0 0,0 0 1,0 0-1,0 0 0,-1 0 0,1 0 0,0 0 0,0 0 0,0 0 1,0 0-1,0 0 0,-1 0 0,1 0 0,0 0 0,0 0 0,0 0 1,0 0-1,0 0 0,0 0 0,-1 0 0,1 0 0,0 0 0,0 0 1,0 1-1,0-1 0,0 0 0,0 0 0,0 0 0,0 0 0,0 0 1,0 0-1,-1 0 0,1 1 0,0-1 0,0 0 0,0 0 0,0 0 1,0 0-1,0 0 0,0 0 0,0 1 0,0-1 0,0 0 0,0 0 1,0 0-1,0 0 0,0 0 0,0 1 0,0-1 0,1 0 1,0 8 417,1-6-364,0 0 0,0 0 0,0 0-1,0 0 1,0 0 0,0 0 0,1-1 0,-1 1 0,0-1 0,1 0 0,-1 0 0,1 0 0,0 0 0,-1 0 0,6 1-1,4 0 192,0 0 0,14 0 0,22-1 572,75-8 1,48-17 276,4 0-95,-67 14-590,1 5 1,0 4-1,152 20 0,-126-3-134,83 12 529,-153-16 297,83 25 0,-128-31-456,28 4 0,-40-8-600,1-1 1,0-1-1,-1 1 1,1-2-1,0 1 0,9-2 1,-15 1-459,0 0 1,1 0 0,-1 0 0,0-1 0,0 1 0,1-1 0,-1 0-1,-1 0 1,5-3 0,14-18-1223</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16.332"/>
    </inkml:context>
    <inkml:brush xml:id="br0">
      <inkml:brushProperty name="width" value="0.05" units="cm"/>
      <inkml:brushProperty name="height" value="0.05" units="cm"/>
      <inkml:brushProperty name="color" value="#FF0066"/>
    </inkml:brush>
  </inkml:definitions>
  <inkml:trace contextRef="#ctx0" brushRef="#br0">1598 1579 9706,'5'-4'993,"0"-1"-1,0 1 1,6-10 0,-8 10-762,1 0 1,-1 0 0,1 0 0,0 0 0,0 1 0,0 0-1,5-4 1,-1 3-30,1 0 1,0 1-1,0 0 0,0 0 0,0 1 0,0 0 0,1 0 0,-1 1 1,0 1-1,1-1 0,17 3 0,5 3 177,-1 1 0,38 12 1,-34-8-84,41 6 1,-25-10 48,59-2 0,54-9 180,-81 1-331,-41 3-137,255-6 421,-1 20-137,-241-8-325,61 7 237,161-4-1,-89-25 622,-144 9-415,0-1-1,52-19 1,-79 22-277,335-130 1743,-283 104-1783,-23 13 82,-2-3 0,70-44 0,-101 56-150,-1 1 1,-1-1 0,0-1 0,0 0-1,-1-1 1,-1 0 0,9-14 0,-13 18-52,0-1-1,-1 1 1,0-1 0,-1 0 0,1 0 0,-2 0 0,0-1-1,0 1 1,0-1 0,-1 1 0,-1-1 0,0-12-1,-1 10-16,0-1 0,-2 1-1,1-1 1,-2 1-1,1 0 1,-2 0 0,1 1-1,-10-16 1,5 13-1,0 0 0,-1 0 0,-1 1 0,-1 0 0,-21-19-1,-39-26 17,-140-86 0,-82-16 12,260 143-28,-50-25 34,-1 4-1,-160-47 0,-403-68-59,634 150 21,-149-28-35,-2 7 0,-285-4-1,-332 64-24,777-36 60,-268 33-34,233-26 25,0 3 1,1 1-1,0 1 1,-61 30-1,-28 26-30,2 6-1,-187 145 0,290-201 29,0 2-1,2 0 0,-27 33 1,39-41 10,1-1 0,0 1 0,1 1 0,1-1-1,0 1 1,0 1 0,1-1 0,1 1 0,-4 16 0,4-1-11,1 0 0,1 0 0,2 1-1,4 40 1,3-19-7,22 82-1,-23-110 23,2-1-1,1 0 1,0-1 0,2 0-1,0-1 1,1 0-1,1-1 1,1 0 0,1-1-1,29 28 1,-16-22 1,0-1-1,1-1 1,2-2 0,0-1-1,1-1 1,41 15 0,-19-11 4,2-3 1,0-2-1,94 14 1,-76-21 14,1-4 1,103-3-1,-63-13 122,144-29-1,-62 7-645,1 15-2432,-104 18 1654</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47.217"/>
    </inkml:context>
    <inkml:brush xml:id="br0">
      <inkml:brushProperty name="width" value="0.05" units="cm"/>
      <inkml:brushProperty name="height" value="0.05" units="cm"/>
      <inkml:brushProperty name="color" value="#FF0066"/>
    </inkml:brush>
  </inkml:definitions>
  <inkml:trace contextRef="#ctx0" brushRef="#br0">315 985 8418,'0'2'4255,"4"2"-2745,10 1-407,-5-5-266,0-1 1,0-1-1,9-2 1,-9 2-482,0 0 0,0 1 0,11-1 0,210 13 1071,-173-6-965,82-2 0,59-13 625,-86 3-781,138-11 766,-185 10-762,0-2 0,95-28 1,-70 15-164,-72 17-42,1 0 0,29-16 0,-11 5 52,-29 13-133,1 0-1,-1-1 1,0 0 0,0-1 0,-1 0 0,0 0 0,0 0 0,0-1 0,-1 0 0,0 0-1,8-13 1,-7 10-11,-2 4-7,0-1 1,-1 1 0,0 0 0,-1-1 0,0 0 0,5-13-1,-3 2 20,-3 13-18,0-1 0,0 0 0,-1 0 0,0 0 0,1-9 0,0-15 1,-1 26-6,0-1 0,-1 0 0,0 1 0,1-1 0,-2 0-1,1 1 1,0-1 0,-1 0 0,0 1 0,0-1 0,0 1 0,-4-9-1,-3 1 10,0 1-1,0 0 0,-13-13 0,-10-13 12,15 19-59,0 0-1,-1 1 0,-1 1 0,-1 1 0,-39-26 0,26 23-109,-1 2-1,0 1 1,-53-17-1,16 7 260,57 19-67,0-1 0,0 0 0,1-1 0,0 0-1,-14-14 1,13 12-2,0-1 0,0 2 0,-29-16-1,16 14-9,-1 1 0,0 2 0,-1 0 0,-40-5-1,-114-2 84,130 12-91,-28-4 55,-17-2 31,80 8-94,-1 2 0,1 0 0,-29 5-1,-143 40 1,163-40-13,-1 2 1,1 0 0,1 2-1,-30 16 1,37-16 8,1 0 0,0 2 0,1 0 0,0 0 0,1 2 0,-19 21 1,6-5 8,-2 0 1,-56 42-1,74-63 37,1 0 0,1 1 0,0 0 0,0 0 0,-8 13 0,14-17-28,0 0 0,0 1 0,1-1 0,0 1 0,0 0 0,1 0 0,0 0 0,0 0 0,0 0 0,1 1 0,-1 9 0,2 0 31,1 0-1,0 1 1,1-1-1,1 0 0,1 0 1,0-1-1,9 22 1,-4-16 57,1 0-1,2-1 1,0 0 0,24 31 0,-28-43-60,0 0 0,0-1 0,1 0 0,0 0 1,13 8-1,53 27 250,-39-23-213,-14-8-49,1-2 0,1 0 0,-1-2 0,1 0 0,1-1 0,-1-2 0,1-1-1,0 0 1,30-1 0,34-1 460,-1-4 0,88-13 1,-120 10-234,-36 4-184,0-1 0,0 0 0,32-10 1,-35 5-55,-16 6-189,0 1 0,0-1 0,0 0 0,0 1 0,0-1 0,1 0 0,-1 1 0,0 0-1,0-1 1,1 1 0,-1 0 0,0-1 0,1 1 0,-1 0 0,0 0 0,1 0 0,-1 0 0,0 0 0,0 0 0,1 1 0,-1-1-1,0 0 1,1 1 0,-1-1 0,0 1 0,0-1 0,0 1 0,1 0 0,-1-1 0,0 1 0,0 0 0,0 0 0,2 2 0,16 18-3865,3 0 1433</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52.631"/>
    </inkml:context>
    <inkml:brush xml:id="br0">
      <inkml:brushProperty name="width" value="0.05" units="cm"/>
      <inkml:brushProperty name="height" value="0.05" units="cm"/>
      <inkml:brushProperty name="color" value="#FF0066"/>
    </inkml:brush>
  </inkml:definitions>
  <inkml:trace contextRef="#ctx0" brushRef="#br0">2915 1200 8338,'19'-39'2357,"0"-1"0,22-75 0,-29 75-1667,26-99 1188,-32 112-1542,-2 0 0,-1 0 0,0-36 0,-3 29 24,-2-1 0,-2 0-1,-11-54 1,11 75-253,0 1 0,-1-1 0,-1 1 1,1 0-1,-2 0 0,0 1 0,-1 0 0,0 0 0,-1 0 1,0 1-1,-15-14 0,-65-45 505,38 31-324,10 8-129,-32-26 32,50 35-135,2 3-19,-33-25 0,46 38-35,0 1 1,-1 0-1,1 1 1,-1 0-1,0 0 0,-1 1 1,1 0-1,-11-1 1,-1 1 12,1 1 0,-1 2 0,0 0 0,1 1 0,-35 6 0,-100 31 18,149-37-32,-194 61 0,191-59-1,-57 22 11,2 3 0,-62 36-1,-18 9 25,61-31-5,2 3 1,3 4 0,-139 111-1,-153 143 808,342-278-796,1 2-1,0 1 1,-43 61 0,-51 104 75,28-39 343,49-88 90,-57 65-1,86-112-477,1 1 1,1 1-1,0 0 0,-10 24 0,-13 19 371,23-40-275,-1-1-1,-2 0 0,-24 29 1,40-52-167,-1 1 1,1-1 0,0 0-1,0 1 1,-1-1-1,1 0 1,0 1 0,-1-1-1,1 0 1,-1 0 0,1 1-1,0-1 1,-1 0 0,1 0-1,-1 1 1,1-1 0,-1 0-1,1 0 1,0 0-1,-1 0 1,1 0 0,-1 0-1,1 0 1,-1 0 0,1 0-1,-1 0 1,1 0 0,-1 0-1,1 0 1,-1 0-1,0-1 6,0 0 0,0 0 0,0 1 0,0-1 0,0 0-1,0 0 1,1 0 0,-1 0 0,0 0 0,1 0-1,-1 0 1,0-1 0,-1-4-57,-1 1 1,1-1-1,1 0 0,-2-6 0,3 9-168,0-1-1,0 1 1,0 0-1,1-1 1,-1 1-1,1-1 1,0 1-1,0 0 0,0 0 1,1-1-1,-1 1 1,1 0-1,1-3 1,4-5-1126,0 1-1,11-12 1,24-24-4218,-31 35 4692</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53.120"/>
    </inkml:context>
    <inkml:brush xml:id="br0">
      <inkml:brushProperty name="width" value="0.05" units="cm"/>
      <inkml:brushProperty name="height" value="0.05" units="cm"/>
      <inkml:brushProperty name="color" value="#FF0066"/>
    </inkml:brush>
  </inkml:definitions>
  <inkml:trace contextRef="#ctx0" brushRef="#br0">112 23 8042,'-4'-2'408,"1"-1"1,-1 1-1,0-1 0,0 1 1,0 0-1,-1 1 1,1-1-1,0 1 1,-1 0-1,-7-1 0,9 1-200,0 1-1,1 0 1,-1 0-1,1 0 1,-1 0-1,1 1 1,-1-1-1,0 1 1,1-1-1,-1 1 1,1 0-1,0 0 1,-1 0-1,1 0 1,0 1-1,-1-1 1,1 1-1,0-1 1,0 1-1,-2 2 1,4-3-111,-1-1 0,1 1 0,-1 0 1,1-1-1,0 1 0,-1 0 1,1-1-1,0 1 0,0 0 1,0 0-1,-1-1 0,1 1 0,0 0 1,0 0-1,0 0 0,0-1 1,0 1-1,0 0 0,0 0 1,1-1-1,-1 1 0,0 0 0,1 1 1,10 18 1394,-3-5-710,-6-10-652,-1 1 0,1-1 0,-1 0 0,-1 1 1,1-1-1,-1 1 0,0-1 0,-1 11 0,-2 3 48,-7 23 0,6-25-35,-5 27 0,7-20 233,1 44-1,1-68-366,0 1 0,0 0 0,0-1 0,0 1 0,0 0 0,1 0 0,-1-1 0,0 1 0,0 0 0,0-1 0,1 1 0,-1 0 0,0-1 0,1 1 0,-1-1 0,1 1 0,-1 0 0,1-1-1,-1 1 1,1-1 0,-1 1 0,1-1 0,-1 0 0,1 1 0,-1-1 0,1 0 0,0 1 0,-1-1 0,1 0 0,0 1 0,-1-1 0,1 0 0,0 0 0,0 0 0,-1 0 0,1 0 0,0 0 0,-1 0 0,1 0 0,0 0 0,0 0 0,-1 0 0,1 0 0,0 0 0,0-1 0,5-1 56,-1 0 0,0 0 1,0 0-1,8-5 0,-10 5-42,21-14 188,0-1-1,-1 0 1,-1-2 0,-1-1 0,37-45 0,-54 61-175,-1-1 0,1 1 0,-1-1 0,0 0 0,-1 0-1,4-7 1,-6 11-47,0 0 0,1 0-1,-1 0 1,0 0 0,0 0-1,0 0 1,0 0 0,0 0-1,0 0 1,0-1-1,0 1 1,0 0 0,0 0-1,-1 0 1,1 0 0,0 0-1,-1 0 1,1 0 0,-1 0-1,1 0 1,-1 0 0,1 1-1,-1-1 1,0 0 0,1 0-1,-1 0 1,0 1 0,0-1-1,0 0 1,1 1 0,-1-1-1,0 1 1,0-1 0,0 1-1,0-1 1,0 1 0,0 0-1,0-1 1,-2 1 0,-1-2-521,0 1 0,1 0 0,-1 0 0,0 1 0,0-1 1,0 1-1,1 0 0,-7 0 0,9 0 441,1 0-1,0 0 1,0 0-1,-1 0 1,1 0-1,0 0 1,0 0-1,-1 0 1,1 1-1,0-1 1,0 0-1,-1 0 1,1 0 0,0 0-1,0 0 1,-1 1-1,1-1 1,0 0-1,0 0 1,0 0-1,-1 1 1,1-1-1,0 0 1,0 0-1,0 1 1,0-1-1,5 8-1385</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4:54.109"/>
    </inkml:context>
    <inkml:brush xml:id="br0">
      <inkml:brushProperty name="width" value="0.05" units="cm"/>
      <inkml:brushProperty name="height" value="0.05" units="cm"/>
      <inkml:brushProperty name="color" value="#FF0066"/>
    </inkml:brush>
  </inkml:definitions>
  <inkml:trace contextRef="#ctx0" brushRef="#br0">926 1774 9386,'14'-2'4773,"28"-6"-2384,17-3-1133,341-29 2438,-132 18-3070,-205 13-419,0-2 1,0-3-1,70-26 0,-85 22-68,-1-2 0,0-1-1,-2-3 1,59-42-1,-81 49-40,0-1-1,-2-1 1,-1-1-1,0-1 1,-1-1 0,-1 0-1,-2-1 1,0-1-1,19-39 1,-25 41-15,-1 1 0,-1-1 1,-2 0-1,0 0 0,-1-1 1,-1 0-1,-1 0 0,-1 0 1,-1 0-1,-1-1 0,-1 1 0,-5-27 1,-1 15-47,0 1 0,-3 1 0,0 0 1,-21-44-1,22 59-31,0 1 0,-2 0 0,0 0 0,-1 1 0,0 0 1,-1 1-1,-1 1 0,-1 0 0,-19-14 0,-16-5 2,-1 2-1,-79-33 1,18 10 20,-45-32-10,-123-60-8,234 126-40,-1 2 1,-1 1-1,0 3 0,-60-9 0,76 19 18,-1 1 0,0 2 0,1 2 0,-1 1 0,1 1 0,0 2 0,-1 1 0,-61 21 0,44-8-2,1 2-1,0 2 0,2 2 1,-73 52-1,45-18 17,2 3 1,-89 99-1,124-120-6,3 1-1,1 2 0,2 1 1,-43 84-1,57-91 4,1 0 0,2 2 0,2-1 0,1 2 0,3 0 0,-9 77-1,16-92 7,2 1 0,1-1 0,1 1 0,1-1 0,8 32 0,-6-37 18,1 0-1,1-1 1,1 0 0,1-1 0,1 1-1,23 32 1,-18-32 45,1-1-1,1-1 1,0 0-1,2-1 1,0-1-1,1-1 1,0-1-1,1-1 1,1 0-1,0-2 1,1-1-1,0 0 1,26 6-1,-7-5 116,0-2 0,0-2-1,1-1 1,0-3 0,0-1-1,78-8 1,-9-10 177,154-41 1,-52 8-983,-182 42-43,0 3-1,1 0 0,0 2 1,-1 2-1,38 4 0,51 18-964</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23.493"/>
    </inkml:context>
    <inkml:brush xml:id="br0">
      <inkml:brushProperty name="width" value="0.05" units="cm"/>
      <inkml:brushProperty name="height" value="0.05" units="cm"/>
      <inkml:brushProperty name="color" value="#FF0066"/>
    </inkml:brush>
  </inkml:definitions>
  <inkml:trace contextRef="#ctx0" brushRef="#br0">1 364 13995,'44'-25'5475,"29"-7"-2004,247-105 2801,-275 115-5661,228-104 1768,-261 121-2314,0 1 0,0 0 0,26-4 0,-37 8-61,0-1 0,0 1 0,0 0-1,0 0 1,0 0 0,0 0 0,0 0 0,-1 0 0,1 0 0,0 1 0,0-1-1,0 0 1,0 0 0,0 1 0,0-1 0,0 1 0,0-1 0,1 1 0,-2 0-20,0-1 0,0 1 0,1-1 0,-1 0 0,0 1 0,0-1 0,0 1 0,1-1 0,-1 1 0,0-1 0,0 1 0,0-1 0,0 1 0,0-1 0,0 1 0,0-1 0,0 1 0,0-1 0,0 1 0,-1-1 0,1 1 0,0-1 0,0 2 0,-1 0-216,0 0-1,0 0 0,-1 0 0,1 0 0,0-1 1,-1 1-1,1 0 0,-1-1 0,1 1 0,-1-1 1,0 1-1,0-1 0,-2 2 0,-15 2-2794,-1-5 1021</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06.898"/>
    </inkml:context>
    <inkml:brush xml:id="br0">
      <inkml:brushProperty name="width" value="0.05" units="cm"/>
      <inkml:brushProperty name="height" value="0.05" units="cm"/>
      <inkml:brushProperty name="color" value="#FF0066"/>
    </inkml:brush>
  </inkml:definitions>
  <inkml:trace contextRef="#ctx0" brushRef="#br0">21 1015 7642,'-1'-2'343,"-1"1"1,0-1 0,0 0-1,1 1 1,-1-1 0,1 0-1,0 0 1,-1 0-1,1 0 1,0 0 0,0-1-1,0 1 1,1 0 0,-2-4-1,2 5-224,0 0 0,0 0 0,0 0-1,0 1 1,0-1 0,0 0-1,0 0 1,0 0 0,0 1 0,1-1-1,-1 0 1,0 0 0,0 0 0,1 1-1,-1-1 1,1 0 0,-1 1-1,1-2 1,0 1-8,0 1 1,0-1-1,0 0 0,0 1 0,0-1 1,0 1-1,0-1 0,0 1 1,0-1-1,0 1 0,1 0 0,-1 0 1,0 0-1,0-1 0,0 1 0,2 1 1,26 0 1242,29 5 0,-31-2-967,41 0 0,-39-4-186,199 0 915,10 7 24,51 2 246,-207-4-728,147-10-1,-85-3 695,150 11 0,-161 1-744,-32 3-522,28 1-32,-87-10-53,0-2 1,0-2 0,-1-1-1,0-3 1,-1-1 0,0-2-1,-1-2 1,0-1 0,-1-2 0,61-40-1,-88 51-7,0-2 0,0 1 0,-1-2-1,0 1 1,0-1 0,-1-1 0,-1 0-1,0 0 1,0 0 0,-1-1 0,-1 0 0,0-1-1,-1 0 1,0 1 0,-1-2 0,0 1-1,3-24 1,-7 29 6,0 1 0,0 0 1,-1 0-1,0 0 0,-1 0 0,0 0 0,0 0 0,0 0 0,-6-11 0,-5-6 6,-17-26 0,25 43-4,-4-6-8,0 1 0,-1 1 1,0-1-1,-1 2 0,-1-1 0,0 2 1,0-1-1,0 2 0,-25-13 1,-10-2-147,-77-24 0,56 23 7,-29-16 76,42 16-195,0 3 0,-62-14 0,-103 3-423,148 24 607,-112-25 0,164 27 81,-128-30-10,119 31 0,1 1 1,-1 1 0,-37 2 0,14 5-42,-1 2-1,1 2 1,-72 21 0,43-3-78,-105 48-1,4 15 132,159-77 1,0 0-3,-1 1 1,2 1-1,-41 32 0,56-40 7,1 0 0,0 0 1,0 0-1,1 1 0,0 0 0,0 0 0,1 0 0,0 1 0,0-1 0,0 1 0,1 0 0,0 0 0,1 0 0,0 1 0,0-1 1,0 11-1,1 7 81,2 0 0,1-1 1,1 1-1,2-1 0,0 1 1,1-1-1,2-1 0,15 35 1,-16-44-60,0-1 0,1 1 0,1-2 0,1 1 0,0-2 1,0 1-1,1-1 0,1-1 0,0 0 0,14 11 0,-7-9-232,1-1 0,1-1 0,0 0 0,0-2 0,1 0 0,34 8 0,37 3-1837,10 3 672</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09.368"/>
    </inkml:context>
    <inkml:brush xml:id="br0">
      <inkml:brushProperty name="width" value="0.05" units="cm"/>
      <inkml:brushProperty name="height" value="0.05" units="cm"/>
      <inkml:brushProperty name="color" value="#FF0066"/>
    </inkml:brush>
  </inkml:definitions>
  <inkml:trace contextRef="#ctx0" brushRef="#br0">353 796 5793,'-5'-11'826,"-5"-8"897,4 10-1007,5 8-644,0 0 1,1 0 0,-1 0-1,0 0 1,0 0 0,0 0-1,0 0 1,0 1-1,0-1 1,0 0 0,-1-1-1,1 2-64,0 0-1,0 0 1,0 0-1,0 0 1,-1 0-1,1 0 1,0 0-1,0 0 0,0 1 1,0-1-1,0 0 1,0 1-1,0-1 1,0 0-1,0 1 1,0-1-1,-2 2 0,-2 1 163,4-3-58,0 0 0,0 1 0,0-1 0,0 0 0,0 1 0,0-1 0,0 1 0,0-1 0,0 1 0,0 0 0,1-1 0,-1 1 0,0 0 0,0 0 0,1-1 0,-1 1 0,0 0 0,1 0 0,-1 0 0,1 0 0,-1 0 0,0 1 0,2-1-42,-1-1 0,0 1 0,1-1 0,-1 0 0,0 0 0,1 1 0,-1-1 0,0 0 0,1 1-1,-1-1 1,1 0 0,-1 0 0,0 0 0,1 0 0,-1 1 0,1-1 0,-1 0 0,1 0 0,-1 0 0,1 0-1,0 0 1,14 1 447,-14 0-419,12 0 362,-1 2 1,0 0-1,0 0 1,0 1-1,0 1 0,22 11 1,-17-8-33,-9-4-244,0-2 0,0 1-1,0-1 1,1 0-1,-1-1 1,1 0 0,-1 0-1,12-1 1,8-2 196,32-6 0,51-9 45,0 4 1,114 3-1,-143 17-417,-57-4 0,-1-1-1,49-2 1,-67-1-6,28-3 2,1 2 0,-1 1-1,49 4 1,2 14 12,11 0 24,-84-15-37,-1-2 1,0 0-1,1 0 0,-1-1 0,1-1 1,17-3-1,15-8 7,0-2 1,54-26 0,-89 37-9,-1 0 1,0-1-1,0 0 1,0-1-1,0 0 1,-1 0-1,0 0 1,0-1 0,-1 0-1,0 0 1,0-1-1,0 0 1,-1 0-1,0 0 1,-1-1-1,0 1 1,0-1-1,2-11 1,-3 10-10,0 0 0,-1 0 0,1-13 0,-3 18 4,0 1-1,-1-1 1,1 1 0,-1-1-1,0 1 1,0-1 0,0 1 0,-1 0-1,1 0 1,-3-5 0,-2-2-5,0 1 0,-1-1 0,-1 1 0,1 0 1,-2 1-1,-14-14 0,-63-42 8,27 23-1,-1-7 11,-50-36-25,94 74 14,-1 1 0,-1 0 0,0 2 0,0 0 0,-21-6 0,-143-40-22,125 37 49,-1 2 0,-102-11-1,114 22-2,0 2 0,0 2 0,0 2-1,-49 9 1,42-2-23,-106 20 34,122-21-18,2 2 0,-45 19 0,53-16-9,1 2 0,1 0 0,-38 32 0,60-45-7,-37 32 10,2 1 1,-44 54 0,71-77-5,-4 6 14,0 0 1,-18 31-1,26-36 26,1-1 0,0 0 0,0 1 0,1 0-1,-5 23 1,9-29-13,0-1 0,1 0 0,-1 1 0,1-1 0,0 1-1,1-1 1,0 1 0,0-1 0,0 0 0,1 0 0,0 1 0,0-1-1,3 7 1,0-5 96,-1 0-1,2-1 1,-1 0-1,1 0 0,0 0 1,0 0-1,0-1 1,12 9-1,1-3 184,0 0 1,1-1-1,0-1 0,0-1 1,1-1-1,39 10 0,-4-7 65,1-2 0,105 1-1,-146-9-361,23 3-352,54 11 1,-52-7 891,9-2-464</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16.151"/>
    </inkml:context>
    <inkml:brush xml:id="br0">
      <inkml:brushProperty name="width" value="0.05" units="cm"/>
      <inkml:brushProperty name="height" value="0.05" units="cm"/>
      <inkml:brushProperty name="color" value="#FF0066"/>
    </inkml:brush>
  </inkml:definitions>
  <inkml:trace contextRef="#ctx0" brushRef="#br0">632 1296 9474,'0'-3'163,"1"0"1,-1 1-1,1-1 0,-1 1 1,1-1-1,0 0 0,0 1 1,0-1-1,0 1 0,1 0 1,-1-1-1,1 1 0,-1 0 0,1 0 1,0 0-1,0 0 0,0 0 1,0 0-1,0 1 0,0-1 1,1 1-1,-1-1 0,0 1 1,1 0-1,3-1 0,3-2 147,1 1-1,0 0 0,0 0 1,0 1-1,16-1 1,168 0 1504,4 15-718,-47-2-435,554-1 1073,-33 4-398,-671-13-1336,345 22 704,-267-22-237,0-2-1,109-19 0,438-84 1105,-537 91-1517,105-18 471,-7-15 288,-169 41-756,-2-1 0,1 0-1,-1-1 1,0-1-1,0-1 1,-1 0-1,-1 0 1,0-2-1,0 0 1,-1-1-1,0 0 1,-2 0 0,1-2-1,17-28 1,-18 22-52,0-1 0,-1 0 1,-2-1-1,0 0 1,-1 0-1,3-25 0,-8 38-3,-1-1 0,0 1-1,-1 0 1,0 0-1,-1-1 1,0 1 0,-1 0-1,0 0 1,0 0 0,-1 0-1,0 0 1,-1 1 0,0-1-1,-1 1 1,1 0-1,-13-15 1,3 6 0,-2 1 1,0 1-1,0 1 0,-20-14 1,-79-46 10,74 53-16,-1 2-1,-1 2 1,0 2 0,-1 2-1,-58-12 1,-232-24-21,327 50 24,-165-20 2,-289-37 8,-174-11-40,341 60 2,-202-10 25,334 13-46,0 7 0,0 8 0,-190 35 0,300-36 51,1 2-1,0 2 1,0 2-1,-88 41 1,83-28-7,2 2 0,1 3 0,-51 41 0,10-3 0,-22 18-1,98-74 3,2 1-1,-1 1 1,2 1-1,-16 23 1,26-34 4,1 1 1,0 0-1,1 0 1,0 1-1,0-1 0,1 1 1,0-1-1,0 1 1,1 0-1,0 15 0,1-6 2,0 1-1,2 0 0,1-1 0,4 19 1,-3-22 14,1-1 0,0 0 0,1 0 0,0-1 0,1 0 0,0 0 0,1 0 0,1-1 0,0 0 0,1-1 1,0 0-1,20 17 0,-13-14 20,1-2 1,1 0-1,-1-1 1,2 0 0,-1-2-1,2 0 1,-1-2-1,24 7 1,5-3 208,1-2 0,89 4 0,102-12 209,-199-2-425,173-10-4,-76 3-1629,-56 7-608,-5 9 740</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18.985"/>
    </inkml:context>
    <inkml:brush xml:id="br0">
      <inkml:brushProperty name="width" value="0.05" units="cm"/>
      <inkml:brushProperty name="height" value="0.05" units="cm"/>
      <inkml:brushProperty name="color" value="#FF0066"/>
    </inkml:brush>
  </inkml:definitions>
  <inkml:trace contextRef="#ctx0" brushRef="#br0">1 1 9434,'14'1'856,"-2"2"248,-7-3 57,3 2-89,-6-2 216,-1 0-1032,1 0-104,4-2-288,9 2 128</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20.705"/>
    </inkml:context>
    <inkml:brush xml:id="br0">
      <inkml:brushProperty name="width" value="0.05" units="cm"/>
      <inkml:brushProperty name="height" value="0.05" units="cm"/>
      <inkml:brushProperty name="color" value="#FF0066"/>
    </inkml:brush>
  </inkml:definitions>
  <inkml:trace contextRef="#ctx0" brushRef="#br0">463 841 8938,'33'-4'1299,"0"2"1,50 3-1,67 13 326,-36-1-1077,635 0 1956,-513-15-1678,40-2-108,-212 1-569,0-3 0,-1-3 0,65-17 0,-87 15 14,-1-2 0,0-2 1,-1-1-1,-1-2 0,57-36 0,-86 48-92,0-1 1,0 1-1,-1-1 0,0-1 0,10-11 0,-16 17-54,-1 0 1,1 0-1,0-1 0,-1 1 0,0-1 1,1 1-1,-1-1 0,0 0 1,-1 1-1,1-1 0,0 0 0,-1 0 1,1 1-1,-1-1 0,0 0 1,0 0-1,0 0 0,0 0 1,-1 1-1,1-1 0,-1 0 0,1 0 1,-1 1-1,0-1 0,-3-4 1,-8-13 31,-1 1 0,-1 0 0,-1 1 1,-1 1-1,-20-19 0,11 12-6,7 6-28,-2 1 1,0 0-1,0 1 0,-2 1 0,0 1 0,0 1 0,-2 1 0,1 1 0,-1 1 0,-1 2 1,-37-10-1,-176-21 9,-69-17 42,200 26-26,-157-35 60,258 64-86,-285-48 320,237 43-331,-1 3 1,0 2-1,-75 8 1,-101 28-15,71-9-8,150-25 19,-25 4-5,-1 1 0,1 1 1,-45 17-1,70-20 5,0 0 0,0 1 0,1 0 0,0 0 0,0 1 0,0 0 0,0 1 0,1 0 0,0 0 0,1 1 0,0 0 0,0 1 0,0-1 0,1 1-1,-9 17 1,-86 215 4,78-182-5,17-45-1,1 0 0,1 0 1,0 1-1,-3 27 0,7-36 3,-1 0 1,1 0-1,0 0 0,1 0 1,0 0-1,0 0 0,0 0 1,0 0-1,1-1 0,0 1 1,0 0-1,1-1 0,0 1 0,5 7 1,-1-5 11,-1 0-1,2-1 1,-1 0 0,1 0-1,0-1 1,1 0 0,0 0-1,18 8 1,0-2 57,54 16-1,-41-18-2,0-1-1,71 5 0,85-7 205,-126-5-169,-59-2-469,0 1 0,0 0 0,0 1-1,19 5 1,-4 2-395</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32.915"/>
    </inkml:context>
    <inkml:brush xml:id="br0">
      <inkml:brushProperty name="width" value="0.05" units="cm"/>
      <inkml:brushProperty name="height" value="0.05" units="cm"/>
      <inkml:brushProperty name="color" value="#FF0066"/>
    </inkml:brush>
  </inkml:definitions>
  <inkml:trace contextRef="#ctx0" brushRef="#br0">14 51 9610,'-3'-10'2216,"0"0"0,-5-21 4242,9 33-6323,-1-1 0,0 1-1,1 0 1,0-1-1,-1 1 1,1-1-1,0 1 1,-1-1 0,1 1-1,0-1 1,0 0-1,0 1 1,0-1-1,1 0 1,-1 0 0,0 1-1,0-1 1,1 0-1,-1-1 1,1 1-1,-1 0 1,1 0 0,-1 0-1,2 0 1,6 2 266,0-1 0,1 1 0,12 0 0,6 3 170,-13-1-326,-1 0 0,0 1 0,0 1 0,0 0 0,23 17 0,58 55 477,-52-41-433,100 95 548,-69-62-518,-5-2-256,-68-68-137,11 16-272,-11-17 241,-1 0-1,0 0 1,0 1 0,1-1-1,-1 0 1,0 1 0,0-1-1,0 0 1,0 1 0,0-1 0,1 0-1,-1 1 1,0-1 0,0 1-1,0-1 1,0 0 0,0 1-1,0-1 1,0 0 0,0 1-1,0-1 1,-1 0 0,1 1 0,0-1-1,0 1 1,0-1 0,0 0-1,0 1 1,-1-1 0,1 0-1,0 0 1,0 1 0,0-1-1,-1 0 1,1 1 0,0-1 0,-1 0-1,1 0 1,0 0 0,0 1-1,-1-1 1,1 0 0,0 0-1,-1 0 1,1 0 0,0 1-1,-1-1 1,0 0 0,0 0-216,-21 3-8069,12-7 5400</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5:33.546"/>
    </inkml:context>
    <inkml:brush xml:id="br0">
      <inkml:brushProperty name="width" value="0.05" units="cm"/>
      <inkml:brushProperty name="height" value="0.05" units="cm"/>
      <inkml:brushProperty name="color" value="#FF0066"/>
    </inkml:brush>
  </inkml:definitions>
  <inkml:trace contextRef="#ctx0" brushRef="#br0">268 1 10322,'-1'17'1997,"-1"1"1,0-1-1,-6 19 0,-3 17-176,-8 42-170,14-55-1134,-2 0-1,-2-1 1,-25 68-1,-48 120 1027,60-168-875,15-44-193,1 1 0,0-1 0,1 2 0,1-1 0,1 0 0,-3 31 0,8-57 210,-1 8-829,0-1 1,-1 1-1,1 0 1,-1 0-1,1-1 1,-1 1-1,0 0 1,0-1-1,0 1 1,0 0 0,-1-1-1,0-3 1,-11-10-2276,-9-11 766</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26.388"/>
    </inkml:context>
    <inkml:brush xml:id="br0">
      <inkml:brushProperty name="width" value="0.05" units="cm"/>
      <inkml:brushProperty name="height" value="0.05" units="cm"/>
      <inkml:brushProperty name="color" value="#FF0066"/>
    </inkml:brush>
  </inkml:definitions>
  <inkml:trace contextRef="#ctx0" brushRef="#br0">291 1154 8746,'-1'-2'275,"-1"1"1,1-1 0,-1 1-1,1-1 1,0 0-1,0 0 1,0 0 0,0 0-1,-1-2 1,2 3-192,-1 1-1,1-1 1,0 1-1,0 0 1,0-1 0,0 1-1,0-1 1,0 1 0,0 0-1,0-1 1,1 1-1,-1-1 1,0 1 0,0 0-1,0-1 1,0 1 0,0 0-1,1-1 1,-1 1 0,0 0-1,1-1 1,-1 0 14,1 1 1,0-1-1,0 0 1,0 1 0,0-1-1,0 1 1,-1 0-1,1-1 1,0 1-1,0 0 1,0 0 0,2-1-1,103-8 3544,74-19-1232,72-6-469,-129 30-1284,0 5 1,213 30 0,-252-19-395,1-4 0,1-4 0,132-10 0,-153-4 18,0-2-1,-1-3 1,94-35-1,-141 44-276,-1-1-1,0-1 0,0-1 1,0 0-1,-1-1 1,-1 0-1,0-2 1,0 1-1,18-22 1,-8 8 0,27-30 18,-45 46-18,0 1 1,0-1 0,-1 0 0,0 0 0,5-11-1,30-98 41,-34 98-32,-1-1 0,-1-1 0,2-36-1,-6 47-7,-1 0 0,0-1-1,-1 1 1,0 0-1,-1 0 1,0 0-1,0 0 1,-2 0-1,1 1 1,-1 0 0,-11-17-1,0 4 3,-2 0 1,0 1-1,-32-29 0,30 32-2,-2 1 0,0 2-1,0 0 1,-2 1 0,1 1 0,-31-12-1,22 13-11,-1 2 1,0 1-1,0 1 0,-56-6 0,-378-16-47,227 20 3,177 7 38,-271-10-16,242 14 17,-149 20 0,-45 12 6,270-31 0,0 1 0,-29 9 0,37-9-1,1 1 0,0 0 0,0 0 0,1 1 0,-1 0 0,1 0 0,-1 0-1,-6 8 1,-1 2-2,2 0-1,0 1 0,0 0 0,2 1 0,0 1 1,0 0-1,-12 34 0,9-16-4,2 0 0,1 1 0,-5 41 0,11-46 26,1 0 1,2 57 0,2-70-4,1 0 0,1 0 1,0 0-1,2-1 0,0 1 0,9 20 0,-5-20-2,1 0-1,0-1 0,1 0 0,1-1 0,0 0 0,25 23 1,-18-21 31,1-1 0,0-1 0,2-2-1,40 23 1,-34-24-398,0 0-1,1-2 1,0-2-1,1 0 1,0-2-1,0-1 0,0-2 1,1-1-1,42-1 1,-41-4-387,43-10 0,-74 12 742</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29.211"/>
    </inkml:context>
    <inkml:brush xml:id="br0">
      <inkml:brushProperty name="width" value="0.05" units="cm"/>
      <inkml:brushProperty name="height" value="0.05" units="cm"/>
      <inkml:brushProperty name="color" value="#FF0066"/>
    </inkml:brush>
  </inkml:definitions>
  <inkml:trace contextRef="#ctx0" brushRef="#br0">458 1105 8826,'-1'0'191,"-1"-1"-1,0 1 1,0-1 0,1 0-1,-1 1 1,0-1 0,1 0 0,-1 0-1,1 0 1,-1-1 0,1 1 0,0 0-1,-1 0 1,1-1 0,0 1-1,0-1 1,-2-2 0,2 3-57,1 0 0,0-1 0,-1 1 0,1 0 0,0 0 0,0-1 0,0 1 0,0 0 0,0 0 1,0-1-1,0 1 0,0 0 0,0 0 0,1-1 0,-1 1 0,0 0 0,1 0 0,-1 0 0,1-1 0,-1 1 0,1 0 0,0 0 0,0 0 0,-1 0 1,1 0-1,0 0 0,2-1 0,-2 1 19,0 0 0,1-1 0,-1 1 0,0 0 0,1 1 0,-1-1 0,1 0 0,0 0 0,-1 1 0,1-1 0,0 1 0,-1-1 0,1 1 0,0-1 0,0 1 0,-1 0 0,1 0 0,0 0 0,0 0 1,-1 0-1,1 1 0,0-1 0,-1 1 0,1-1 0,3 2 0,3 2 239,1 0 0,-1 0 0,15 12 0,7 3 131,-9-10-291,0-2 0,1 0 0,-1-1 0,1 0-1,29 1 1,113 3 432,-163-10-662,143 2 400,141 6 894,-240-4-1178,165 8 168,-146-11-205,85-10-1,125-29 65,58-6-39,-282 39-127,6 0 156,-1-3 1,62-15-1,40-19 46,-151 40-167,0 0 0,-1-1 0,1 0 0,-1 0 0,1-1 0,-1 1 0,0-1 0,5-5-1,0-1 115,0 0-1,12-18 0,-20 26-121,0-1 0,-1 0-1,1 1 1,-1-1-1,0 0 1,1 0 0,-1 0-1,-1 1 1,1-1 0,0 0-1,-1 0 1,0-1-1,1 1 1,-1 0 0,0 0-1,-1 0 1,1 0 0,-2-5-1,-1-2 4,0 0 0,-1 1 0,0-1-1,-7-9 1,-3-9-2,2 0-19,-54-109 14,47 101 4,-42-58 0,44 73-5,-1 0 0,-1 2 0,-1 0 0,0 2 0,-1 0 0,-1 1 0,-1 1-1,0 1 1,-1 2 0,0 0 0,-31-10 0,-138-52 59,72 26-36,-232-66 172,297 103-149,0 2 0,-2 2 0,1 3 0,-81 5 0,-227 39-37,-11 33-13,294-50-7,2 3 1,-118 54-1,178-69 9,0 0 0,1 2 0,0 0-1,1 1 1,1 1 0,0 0 0,1 1-1,0 1 1,2 1 0,-18 26 0,17-18-1,0 0 1,2 0-1,0 1 1,3 1-1,0 0 1,1 1 0,-7 44-1,14-59 6,0 0 0,1 0-1,0 0 1,1 0 0,1 1-1,0-1 1,1 0 0,0 0 0,9 26-1,-4-22 45,1 0-1,1-1 0,1 0 1,0 0-1,1-1 0,1 0 0,0-1 1,1-1-1,1 0 0,0 0 1,1-2-1,29 20 0,-23-19 71,0-2-1,0 0 1,1-1-1,1-2 1,0 0-1,0-1 1,0-2-1,1 0 1,-1-1-1,29 0 0,-5-4 126,-1-1-1,0-3 0,0-2 0,62-16 0,177-64 478,-239 70-666,97-32-938,-139 47 372,0-1 0,0 1 0,0 0 1,0 1-1,0-1 0,0 1 0,6-1 1,10 5-1056</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32.427"/>
    </inkml:context>
    <inkml:brush xml:id="br0">
      <inkml:brushProperty name="width" value="0.05" units="cm"/>
      <inkml:brushProperty name="height" value="0.05" units="cm"/>
      <inkml:brushProperty name="color" value="#FF0066"/>
    </inkml:brush>
  </inkml:definitions>
  <inkml:trace contextRef="#ctx0" brushRef="#br0">63 1 13395,'-3'0'1560,"-1"0"729,4 3-345,0 3-31,-5 7-833,0 3-328,-6 0-744,3-3-1208,-19-17 768</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59.208"/>
    </inkml:context>
    <inkml:brush xml:id="br0">
      <inkml:brushProperty name="width" value="0.05" units="cm"/>
      <inkml:brushProperty name="height" value="0.05" units="cm"/>
      <inkml:brushProperty name="color" value="#FF0066"/>
    </inkml:brush>
  </inkml:definitions>
  <inkml:trace contextRef="#ctx0" brushRef="#br0">1 272 13523,'3'-3'1208,"2"-2"825,4-2-121,4-2-96,4-2-127,9-7-137,4-1-64,14-6-279,10 0-217,3-2-448,0 1-176,-8 1-240,-4 1-160,-6 4-992,-2 1-448,-1 11 663</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35.216"/>
    </inkml:context>
    <inkml:brush xml:id="br0">
      <inkml:brushProperty name="width" value="0.05" units="cm"/>
      <inkml:brushProperty name="height" value="0.05" units="cm"/>
      <inkml:brushProperty name="color" value="#FF0066"/>
    </inkml:brush>
  </inkml:definitions>
  <inkml:trace contextRef="#ctx0" brushRef="#br0">13 4 16468,'-2'-4'1400,"-3"4"488,2 0-415,2 7-1105,-1 1-720,10 3 168</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2.803"/>
    </inkml:context>
    <inkml:brush xml:id="br0">
      <inkml:brushProperty name="width" value="0.05" units="cm"/>
      <inkml:brushProperty name="height" value="0.05" units="cm"/>
      <inkml:brushProperty name="color" value="#FF0066"/>
    </inkml:brush>
  </inkml:definitions>
  <inkml:trace contextRef="#ctx0" brushRef="#br0">229 821 11130,'0'1'162,"1"0"-1,-1-1 0,0 1 0,1-1 0,-1 1 0,1-1 0,-1 1 0,1-1 0,-1 1 1,1-1-1,-1 1 0,1-1 0,-1 0 0,1 1 0,0-1 0,-1 0 0,1 1 1,0-1-1,-1 0 0,1 0 0,0 0 0,-1 0 0,1 0 0,1 0 0,18-2 1121,-5-1-657,24 1 576,51 5-1,5 0-358,62-12-129,-123 5-605,1-2 0,52-15 0,-68 15-72,-1-1 0,0-1 0,-1 0-1,0-1 1,31-23 0,-36 23 6,-1-1 0,0 0 1,-1-1-1,0 0 0,-1 0 1,-1-1-1,1 0 0,11-25 1,-14 24-37,-1 0 0,-1-1 0,0 0 0,-1 0 1,0 0-1,-1 0 0,0 0 0,-1-1 0,-1 1 0,-1 0 1,0-1-1,0 1 0,-2 0 0,0 0 0,0 0 1,-1 0-1,-1 1 0,-12-25 0,12 29-20,-2 0 0,1 0-1,-1 1 1,-1 0 0,1 0 0,-1 1-1,-1 0 1,-10-7 0,-12-6-69,-36-16-1,45 24 55,-8-3 7,-219-105-13,235 115 63,0 0 1,0 1-1,0 1 1,0 0-1,0 1 1,-1 1-1,1 0 0,-1 0 1,1 2-1,-1 0 1,1 1-1,0 0 1,-26 8-1,21-3 125,0 0 0,1 2 0,0 0-1,1 1 1,-30 23 0,7 1 384,-37 38-1,68-62-419,0 0 0,1 0-1,0 1 1,0 1 0,2-1 0,-1 1 0,1 0-1,1 1 1,0-1 0,1 1 0,0 0-1,1 0 1,1 0 0,0 1 0,-1 24 0,3-22 10,0-1 1,3 19 0,-2-28-95,0 0-1,0 0 0,1 0 0,0 0 0,0 0 0,0-1 1,1 1-1,5 8 0,-2-7-46,1 0 0,0 0 0,0 0 0,0-1 0,0 0 0,1-1-1,0 1 1,1-2 0,-1 1 0,1-1 0,-1 0 0,17 4 0,-3-2-726,1-1 0,-1-1 1,1 0-1,31-1 0,16-3-828</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4.205"/>
    </inkml:context>
    <inkml:brush xml:id="br0">
      <inkml:brushProperty name="width" value="0.05" units="cm"/>
      <inkml:brushProperty name="height" value="0.05" units="cm"/>
      <inkml:brushProperty name="color" value="#FF0066"/>
    </inkml:brush>
  </inkml:definitions>
  <inkml:trace contextRef="#ctx0" brushRef="#br0">1086 1511 10722,'0'0'124,"-1"0"-1,1 0 0,-1 1 1,1-1-1,0 0 0,-1 1 1,1-1-1,-1 0 1,1 1-1,0-1 0,-1 0 1,1 1-1,0-1 0,-1 1 1,1-1-1,0 1 0,0-1 1,-1 1-1,1-1 1,0 1-1,0-1 0,0 1 1,0-1-1,0 2 0,0-2-19,0 0-1,1 1 0,-1-1 1,0 0-1,1 1 0,-1-1 1,1 0-1,-1 1 0,1-1 1,-1 0-1,1 0 0,-1 0 1,0 1-1,1-1 0,0 0 1,-1 0-1,1 0 1,-1 0-1,1 0 0,34 0 2003,-32 0-1949,402-5 4375,37-2-2863,-401 3-1508,-1-1 0,1-1 0,-2-3 0,1-1 0,-1-2 0,-1-2 0,0-1 0,-1-2 0,-1-1 0,66-46 0,-68 39 1,-2-1-1,41-42 1,-62 55-141,0 0-1,-1 0 1,0-1 0,-1 0-1,-1 0 1,0-1 0,-1 0-1,10-32 1,-6-1-13,-3-1 1,-1 0-1,1-58 0,-8 89-9,0 0 0,-1 0 0,0 1 1,-2-1-1,0 1 0,-8-24 0,7 30-3,0 1 0,-1-1 0,0 1 0,-1 0 0,0 0 0,0 1 1,-1 0-1,-1 0 0,1 0 0,-17-13 0,-18-9 4,-1 2-1,-64-32 1,16 10 2,81 45-3,-25-14 1,0-2 1,-41-36-1,17 4 4,-31-27 8,70 65-14,0 2 0,-43-24 0,38 27-10,-1 0 1,0 2 0,-1 1 0,0 1-1,0 2 1,-1 0 0,-33-1 0,-198 10-45,-334 58-76,413-31 88,142-22 34,-1 2 1,-55 23-1,78-26 13,-1 1-1,1 0 1,-25 21-1,-39 40-19,42-36-7,-11 14 16,1 3 0,-58 80 0,96-117 7,2 0-1,-1 0 1,2 1-1,0 0 1,1 1 0,0-1-1,1 1 1,1 1-1,0-1 1,-1 24-1,1 14 23,7 98-1,-2-135-13,1 24 19,2 0-1,11 53 1,-10-76 5,0 0 0,1-1 0,1 1 0,1-1 0,0-1 0,1 1-1,16 22 1,-2-11 130,2 0-1,0-2 1,1-1-1,2-1 1,1-1 0,0-1-1,2-2 1,0-1-1,1-1 1,1-2-1,0-2 1,2-1-1,-1-1 1,1-2-1,1-1 1,0-2-1,0-2 1,41 2-1,-26-7 187,-1-1 0,0-3 0,0-2-1,-1-2 1,83-25 0,2-4 282,-100 30-495,70-6 0,-80 8-738,-21 4 124,-1 0 1,1 0 0,-1 0 0,0-1 0,1 1 0,-1-1-1,0 0 1,0 1 0,0-1 0,0 0 0,3-4 0,9-14-1522</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7.270"/>
    </inkml:context>
    <inkml:brush xml:id="br0">
      <inkml:brushProperty name="width" value="0.05" units="cm"/>
      <inkml:brushProperty name="height" value="0.05" units="cm"/>
      <inkml:brushProperty name="color" value="#FF0066"/>
    </inkml:brush>
  </inkml:definitions>
  <inkml:trace contextRef="#ctx0" brushRef="#br0">5 47 12395,'-2'-11'890,"2"8"-331,-1 0-1,0 0 1,1-1 0,0 1 0,0 0-1,0 0 1,0 0 0,0-1-1,1-3 1,7 31 2134,70 280 927,-68-255-4213,-6-28-4397,-6-34 2853,-1-12 811</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7.627"/>
    </inkml:context>
    <inkml:brush xml:id="br0">
      <inkml:brushProperty name="width" value="0.05" units="cm"/>
      <inkml:brushProperty name="height" value="0.05" units="cm"/>
      <inkml:brushProperty name="color" value="#FF0066"/>
    </inkml:brush>
  </inkml:definitions>
  <inkml:trace contextRef="#ctx0" brushRef="#br0">1 0 14883,'72'5'6882,"-21"-1"-4509,-22-2-1436,-1 1-1,39 10 0,51 20-733,-77-20-573,-40-13 234,0 1 0,0-1 0,-1 0 0,1 1 0,0-1 0,0 0 0,0 0 0,0 1 0,0-1 0,0 0 0,0 0 0,0 0 0,0 0 0,0 0 0,0 0 0,0-1 0,-1 1-1,1 0 1,0 0 0,0-1 0,0 1 0,0 0 0,0-1 0,-1 1 0,2-1 0,-2-1-151,1 1 0,-1 0 1,0 0-1,0 0 0,1 0 0,-1-1 0,0 1 0,0 0 1,-1 0-1,1 0 0,0-1 0,0 1 0,0 0 0,-1 0 0,1 0 1,-1 0-1,1-1 0,-2 0 0,-5-14-1207</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8.027"/>
    </inkml:context>
    <inkml:brush xml:id="br0">
      <inkml:brushProperty name="width" value="0.05" units="cm"/>
      <inkml:brushProperty name="height" value="0.05" units="cm"/>
      <inkml:brushProperty name="color" value="#FF0066"/>
    </inkml:brush>
  </inkml:definitions>
  <inkml:trace contextRef="#ctx0" brushRef="#br0">23 0 13339,'-2'2'307,"1"0"1,-1-1 0,0 1-1,1 0 1,-1 0-1,1 0 1,-1 0 0,1 0-1,0 0 1,0 1-1,0-1 1,0 0 0,0 0-1,1 1 1,-1-1-1,0 5 1,0 1 220,1-1 1,0 1-1,0 0 0,1 8 1,2 0 68,0 1-1,1-1 1,1 0 0,0 0 0,2-1 0,10 22-1,60 84 1168,-6-9-1357,-70-111-413,10 20-1621,16 38 1,-27-58 1527,0-1 1,0 0-1,0 0 0,0 0 1,1 1-1,-1-1 1,0 0-1,0 0 1,0 0-1,0 1 1,0-1-1,0 0 1,0 0-1,0 0 1,0 1-1,0-1 1,0 0-1,0 0 1,0 1-1,0-1 1,0 0-1,0 0 1,0 0-1,-1 1 1,1-1-1,0 0 1,0 0-1,0 0 1,0 0-1,0 1 0,0-1 1,-1 0-1,1 0 1,0 0 99,0 0 0,0 0 0,0 0 0,0 0 0,-1 0 0,1 0 0,0 0 0,0 0 0,0 0 0,0 0 0,0 0 0,0 0 0,0 0 1,0 0-1,0 0 0,-1 0 0,1-1 0,0 1 0,0 0 0,0 0 0,0 0 0,0 0 0,0 0 0,0 0 0,0 0 0,0 0 0,0 0 0,0-1 0,0 1 0,0 0 0,0 0 0,0 0 0,0 0 0,0 0 0,0 0 0,0 0 0,0-1 1,0 1-1,0 0 0,0 0 0,0 0 0,0 0 0,0 0 0,0 0 0,0 0 0,0-1 0,4-5 86</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8.383"/>
    </inkml:context>
    <inkml:brush xml:id="br0">
      <inkml:brushProperty name="width" value="0.05" units="cm"/>
      <inkml:brushProperty name="height" value="0.05" units="cm"/>
      <inkml:brushProperty name="color" value="#FF0066"/>
    </inkml:brush>
  </inkml:definitions>
  <inkml:trace contextRef="#ctx0" brushRef="#br0">2 63 11979,'-1'112'7200,"1"-107"-7018,0-1 1,0 0-1,1 0 0,-1 0 1,1 0-1,0 0 0,0 0 1,1 0-1,-1 0 0,1 0 1,0-1-1,0 1 1,0 0-1,0-1 0,1 0 1,-1 1-1,1-1 0,6 5 1,-6-6-83,-1 0 0,2 0 0,-1-1 0,0 1 0,0-1 0,0 0 0,1 1 0,-1-1 0,1-1 0,-1 1 0,1 0 0,-1-1 0,1 0 0,-1 0 0,1 0 0,-1 0 0,1-1 0,-1 1 0,1-1 0,-1 0 0,1 0 0,3-2 0,-1 1-20,-1 0 0,1-1 0,-1 0 0,1 0 0,-1-1-1,0 0 1,-1 0 0,1 0 0,0 0 0,-1-1 0,5-5 0,-7 7-67,0-1 1,0 1 0,0 0-1,-1 0 1,1-1 0,-1 1-1,0-1 1,0 1 0,0-1-1,0 1 1,-1-1 0,1 0-1,-1 1 1,0-1 0,0 0-1,-1 1 1,1-1 0,-1 0-1,1 1 1,-2-5 0,-1 0-16,-1 0 1,0-1 0,0 2 0,-1-1 0,0 0 0,0 1-1,0 0 1,-10-9 0,10 11-392,0 0-1,-1 1 0,1-1 1,-1 1-1,0 0 1,-1 0-1,1 1 1,-1 0-1,1 0 1,-13-3-1,7 3-1952,12 2 2291,-1 1-1,1 0 0,0 0 1,0 0-1,0-1 1,0 1-1,0 0 1,0 0-1,0-1 1,0 1-1,0 0 0,0 0 1,0-1-1,0 1 1,0 0-1,0-1 1,0 1-1,0 0 0,0 0 1,0-1-1,0 1 1,0 0-1,0 0 1,1 0-1,-1-1 0,0 1 1</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8.815"/>
    </inkml:context>
    <inkml:brush xml:id="br0">
      <inkml:brushProperty name="width" value="0.05" units="cm"/>
      <inkml:brushProperty name="height" value="0.05" units="cm"/>
      <inkml:brushProperty name="color" value="#FF0066"/>
    </inkml:brush>
  </inkml:definitions>
  <inkml:trace contextRef="#ctx0" brushRef="#br0">89 61 9482,'1'-4'624,"2"-2"501,-1-1 0,-1 0 0,3-11 0,-4 18-1055,0-1 0,0 1 0,0-1 0,1 0 0,-1 1 1,0-1-1,0 1 0,0-1 0,0 0 0,0 1 0,0-1 0,-1 1 0,1-1 0,0 1 1,0-1-1,0 0 0,0 1 0,-1-1 0,1 1 0,0-1 0,0 1 0,-1-1 1,1 1-1,-1-1 0,1 1 0,0 0 0,-1-1 0,1 1 0,-1-1 0,1 1 1,-1 0-1,1 0 0,-1-1 0,1 1 0,-1 0 0,1 0 0,-1-1 0,1 1 0,-1 0 1,1 0-1,-1 0 0,0 0 0,1 0 0,-1 0 0,1 0 0,-1 0 0,0 0 1,1 0-1,-1 0 0,1 0 0,-1 0 0,1 1 0,-1-1 0,1 0 0,-1 0 1,0 1-1,-2 1 73,0-1 0,0 0 1,1 1-1,-1 0 1,1 0-1,0 0 0,-1 0 1,1 0-1,0 0 0,0 1 1,-2 2-1,-17 33 729,16-28-728,0 2 0,1-1 0,1 0 0,0 1 0,0-1 0,2 1 0,-1 0 0,1 0 0,1 0 1,0 0-1,1 0 0,0 0 0,5 20 0,-5-29-127,0 1 0,0-1 1,0 0-1,1 0 1,0 0-1,-1 0 1,1 0-1,0 0 0,1 0 1,-1-1-1,0 1 1,1-1-1,-1 1 0,1-1 1,0 0-1,0 0 1,0 0-1,0 0 1,0-1-1,0 1 0,0-1 1,1 0-1,-1 0 1,0 0-1,1 0 0,-1-1 1,1 1-1,-1-1 1,1 0-1,-1 0 1,1 0-1,-1-1 0,6 0 1,2-2-73,-1 0 0,0 0 0,-1-1 0,1 0 0,-1-1 0,1 0 0,-1 0 0,-1-1-1,1 0 1,-1-1 0,0 0 0,9-10 0,-4 2-638,-1 1 0,0-1 1,-2-1-1,1 0 0,14-35 0,-8 6-1316,-9 2 762</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9.547"/>
    </inkml:context>
    <inkml:brush xml:id="br0">
      <inkml:brushProperty name="width" value="0.05" units="cm"/>
      <inkml:brushProperty name="height" value="0.05" units="cm"/>
      <inkml:brushProperty name="color" value="#FF0066"/>
    </inkml:brush>
  </inkml:definitions>
  <inkml:trace contextRef="#ctx0" brushRef="#br0">0 1 11266,'11'12'3394,"17"22"-1,5 18-372,20 58-639,-30-48-1418,15 68 0,-9-28-500,-27-94-446,1 0 0,1 0 1,0 0-1,0 0 0,7 9 0,-9-14-16,-1-1 0,1 0 0,0 0 0,0 0 1,0 0-1,0 0 0,0 0 0,0 0 0,0-1 0,1 1 0,-1-1 0,0 0 1,1 1-1,-1-1 0,1 0 0,0-1 0,-1 1 0,1 0 0,0-1 0,4 1 1,-5-1-13,0-1 0,0 1 0,0-1 0,0 0 0,0 1 1,0-1-1,0 0 0,-1 0 0,1 0 0,0-1 0,0 1 0,-1 0 1,1-1-1,-1 1 0,1-1 0,-1 1 0,1-1 0,-1 0 1,2-2-1,1-3-93,0 0 0,-1-1 0,5-13 0,22-96-1505,-24 91 1316,-6 25 288,0 1-1,0-1 1,0 1 0,0-1-1,0 0 1,0 1 0,1-1-1,-1 1 1,0-1 0,0 1 0,1-1-1,-1 0 1,0 1 0,1 0-1,-1-1 1,1 1 0,0-1-1,-1 1 4,0 0 0,1 0 0,-1 0 0,0 0 1,0 0-1,1 0 0,-1 0 0,0 0 0,0 0 0,1 0 0,-1 0 0,0 0 0,0 0 0,1 1 0,-1-1 0,0 0 0,0 0 0,0 0 0,1 1 0,-1-1 0,0 0 0,0 0 1,0 0-1,0 1 0,0-1 0,1 0 0,-1 1 0,10 23 36,-8-19-15,0 0 12,0-1 1,0 0 0,0 0 0,0 0 0,1 0-1,0 0 1,0-1 0,0 1 0,0-1-1,1 0 1,-1 0 0,1 0 0,-1 0 0,1 0-1,0-1 1,1 0 0,-1 0 0,0 0-1,0 0 1,1-1 0,-1 0 0,1 0 0,-1 0-1,1 0 1,0-1 0,-1 1 0,1-1-1,0 0 1,-1-1 0,1 1 0,0-1 0,-1 0-1,1 0 1,-1 0 0,1-1 0,-1 0-1,8-4 1,5-5 36,0-1 0,-1 0-1,-1-2 1,0 0-1,-1 0 1,15-19 0,-13 14-48,-9 11-20,-4 4-3,-1 1 0,2-1 1,-1 1-1,0 0 0,1 0 0,-1 0 0,5-3 0,-7 6 2,-1 0 1,0 0-1,0 0 0,1 0 0,-1 0 0,0 0 0,1 0 0,-1 0 0,0 0 0,0 0 0,1 0 0,-1 0 0,0 0 0,1 0 0,-1 0 0,0 1 0,0-1 0,1 0 0,-1 0 0,0 0 1,0 0-1,0 0 0,1 1 0,-1-1 0,0 0 0,0 0 0,0 0 0,1 1 0,-1-1 0,0 0 0,0 0 0,0 1 0,0-1 0,0 0 0,1 0 0,-1 1 0,0-1 0,0 0 1,0 1-1,0-1 0,0 0 0,0 1 0,2 15-9,-2-14 6,1 6 4,-1 0 0,2 0 0,-1-1 0,5 15 1,-5-20-1,0 0 1,0 1-1,0-1 1,1 0-1,-1 0 1,1 0 0,-1 0-1,1 0 1,0-1-1,-1 1 1,1 0 0,0-1-1,0 1 1,0-1-1,0 0 1,1 1 0,-1-1-1,0 0 1,5 1-1,-3-1 9,0 0 0,0 0-1,1-1 1,-1 0 0,0 1-1,0-1 1,1-1-1,-1 1 1,0 0 0,0-1-1,0 0 1,7-2 0,-9 2 6,-1 0 1,1 0-1,0 1 1,-1-1-1,1-1 1,0 1-1,-1 0 1,1 0-1,-1-1 1,0 1-1,1 0 1,-1-1-1,0 1 1,0-1-1,0 0 1,0 1-1,0-1 1,0 0-1,-1 0 1,1 0-1,0 1 1,-1-1-1,0 0 1,1 0-1,-1 0 1,0 0-1,0 0 1,0 0-1,0-3 1,-1 2 1,0 0 0,0 0 0,0 0 1,0 0-1,0 0 0,0 0 1,-1 1-1,1-1 0,-1 1 0,0-1 1,0 1-1,0 0 0,0-1 1,0 1-1,-1 0 0,-3-3 1,-6-3-6,1 1 1,-18-8 0,24 13-6,-6-4 0,-1 1 0,1 0 0,-1 1 0,-1 0 1,-13-1-1,21 4-84,0 0 0,0 1 0,0 0 1,0 0-1,0 0 0,0 0 0,0 1 1,0 0-1,0 0 0,1 0 0,-1 1 1,0 0-1,0 0 0,1 0 0,-8 5 1,-2 7-1167,14-13 1148,-1-1 1,1 0 0,0 1-1,-1-1 1,1 0-1,0 1 1,0-1-1,-1 0 1,1 1 0,0-1-1,0 1 1,0-1-1,-1 0 1,1 1 0,0-1-1,0 1 1,0-1-1,0 1 1,0-1-1,0 1 1,0-1 0,0 0-1,0 1 1,0-1-1,0 1 1,0-1 0,0 1-1,1-1 1,-1 0-1,0 1 1,0-1-1,0 1 1,1-1 0,-1 0-1,0 1 1,0-1-1,1 1 1,0-1-14,-1 1-1,1-1 1,-1 0-1,1 0 1,0 0-1,-1 0 1,1 0-1,-1 0 1,1 0-1,0 0 1,-1 0-1,1 0 1,-1 0 0,1 0-1,-1 0 1,1 0-1,0-1 1,0 1-1,19-12-1189</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6:59.908"/>
    </inkml:context>
    <inkml:brush xml:id="br0">
      <inkml:brushProperty name="width" value="0.05" units="cm"/>
      <inkml:brushProperty name="height" value="0.05" units="cm"/>
      <inkml:brushProperty name="color" value="#FF0066"/>
    </inkml:brush>
  </inkml:definitions>
  <inkml:trace contextRef="#ctx0" brushRef="#br0">21 7 13035,'-1'-1'238,"0"1"0,0-1 0,0 0 0,-1 1 0,1-1 0,0 1 0,0-1 0,0 1 0,0-1 0,-1 1 0,1 0 0,-2 0 0,3 0-141,0 0 0,-1 0 0,1 0 0,0 0 0,0 0 0,0 0 0,-1 1 0,1-1 0,0 0-1,0 0 1,0 0 0,0 0 0,-1 1 0,1-1 0,0 0 0,0 0 0,0 1 0,0-1 0,0 0 0,0 0 0,0 0 0,0 1 0,0-1 0,0 0 0,0 0 0,0 1-1,0-1 1,0 0 0,0 0 0,0 1 0,0-1 0,0 0 0,0 0 0,0 1 0,0-1 0,0 0 0,2 6 708,0 0 0,1 0 1,5 10-1,55 86 2142,-24-42-1944,-17-24-614,68 120 784,-80-135-1466,-1 0 0,-1 1 1,-1 0-1,0 0 0,5 40 0,-11-54-107,-1-5-102,0 0-1,0 1 1,1-1-1,0 0 1,0 1 0,0-1-1,2 5 1,-3-7 412,1-1-48,-1 1 0,0-1-1,0 0 1,0 1 0,1-1-1,-1 1 1,0-1 0,1 1-1,-1-1 1,0 0 0,1 1-1,-1-1 1,0 0 0,1 1-1,-1-1 1,1 0 0,-1 1-1,2-1 1,13-2-1573</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0.373"/>
    </inkml:context>
    <inkml:brush xml:id="br0">
      <inkml:brushProperty name="width" value="0.05" units="cm"/>
      <inkml:brushProperty name="height" value="0.05" units="cm"/>
      <inkml:brushProperty name="color" value="#FF0066"/>
    </inkml:brush>
  </inkml:definitions>
  <inkml:trace contextRef="#ctx0" brushRef="#br0">10 858 7714,'-8'19'2733,"6"-8"-826,2-11-1838,0 1-1,0-1 0,0 0 1,0 0-1,0 0 0,0 1 1,1-1-1,-1 0 0,0 0 1,0 0-1,0 1 1,0-1-1,0 0 0,0 0 1,0 0-1,1 1 0,-1-1 1,0 0-1,0 0 1,0 0-1,0 0 0,1 0 1,-1 0-1,0 0 0,0 1 1,0-1-1,1 0 1,-1 0-1,0 0 0,0 0 1,0 0-1,1 0 0,-1 0 1,0 0-1,2 0 77,-1-1 0,0 1 0,0 0 0,-1-1-1,1 1 1,0-1 0,0 1 0,0-1 0,0 0 0,0 1 0,0-1-1,-1 0 1,1 0 0,0 1 0,-1-1 0,1 0 0,1-2-1,11-20 1091,-9 15-843,90-172 2936,-75 136-2878,-1 0 1,14-60-1,10-100 236,-37 172-596,-3-1-1,0 0 0,-2 1 0,-6-45 0,5 71-34,-6-29 197,7 34-224,0-1 1,-1 1-1,1-1 1,-1 1-1,0-1 1,0 1-1,1-1 1,-1 1-1,0 0 1,0 0-1,0-1 1,0 1-1,0 0 1,-1 0-1,1 0 1,0 0-1,0 0 1,-2 0-1,1 0-13,1 1-1,0 0 1,0 0 0,0 0-1,-1 0 1,1 0 0,0 0-1,0 1 1,-1-1 0,1 0-1,0 1 1,0-1 0,0 1-1,0-1 1,-1 1 0,1-1-1,0 1 1,0 0 0,0 0-1,0-1 1,0 1 0,1 0-1,-1 0 1,0 0 0,0 0-1,-1 2 1,-2 2 43,0 1 0,0 0 0,-3 7 0,3-2 33,-1 0 1,2 0-1,-1 0 0,2 0 0,-1 0 1,0 16-1,0 71 224,3-71-262,0-4-11,8 185 202,-8-199-237,2 1 1,-1-1 0,1 0 0,1 0 0,-1 0-1,1-1 1,1 1 0,5 9 0,-7-14-4,1-1 0,-1 0 0,1 1 0,0-1 0,0-1 0,0 1-1,0 0 1,0-1 0,0 1 0,1-1 0,0 0 0,-1 0 0,1 0 0,0-1 0,0 1 0,0-1 0,0 0 0,0 0 0,0 0 0,7 0 0,-2-1-3,0 0-1,0-1 1,0 0-1,0 0 1,-1-1 0,1 0-1,-1-1 1,1 0-1,-1 0 1,0-1 0,0 0-1,0 0 1,0-1-1,-1 0 1,0 0 0,7-7-1,-2 1 1,-2 0-1,1 0 1,-1-1 0,-1 0-1,0-1 1,-1 0 0,0-1-1,8-19 1,-9 16 4,0-1 0,-1 0 0,-1 0-1,-1-1 1,3-30 0,-8 37-11,1 12 5,0 0 1,0 0 0,0 0-1,-1 0 1,1 0-1,0 0 1,0 0-1,0 0 1,0 0 0,-1 0-1,1 0 1,0 0-1,0 0 1,0 0-1,0 0 1,0 1 0,-1-1-1,1 0 1,0 0-1,0 0 1,0 0-1,0 0 1,0 0 0,0 0-1,0 0 1,-1 1-1,1-1 1,0 0 0,0 0-1,0 0 1,0 0-1,0 0 1,0 1-1,0-1 1,0 0 0,0 0-1,-9 23-17,7-14 14,0 0 0,1 0 0,0 0 0,1 0 0,0 0 0,0 0 0,1 0 0,0 0 0,0 0 0,6 17 0,-6-22 4,1 0 0,-1 0 0,1 0 0,0 0-1,0 0 1,1-1 0,-1 1 0,1-1 0,-1 0 0,1 0 0,0 0-1,1 0 1,-1 0 0,0-1 0,1 1 0,-1-1 0,1 0-1,0 0 1,0 0 0,0 0 0,0-1 0,0 0 0,0 0 0,0 0-1,6 1 1,-5-2 1,0 0 0,-1 0-1,1 0 1,-1 0-1,1-1 1,-1 0 0,1 0-1,-1 0 1,1 0 0,-1-1-1,0 1 1,1-1-1,-1 0 1,0-1 0,0 1-1,-1-1 1,1 0 0,0 1-1,-1-2 1,0 1-1,0 0 1,0-1 0,0 1-1,0-1 1,-1 0 0,4-6-1,-4 5 1,0 0 0,1-1 0,-2 0 0,1 1 0,-1-1 0,0 0 0,0 1-1,0-1 1,-1 0 0,0 0 0,0 0 0,-1 0 0,1 1 0,-1-1 0,-1 0 0,1 1 0,-1-1 0,0 0-1,0 1 1,-5-9 0,3 7-134,-1 0 0,0 0 1,0 0-1,-1 1 0,0 0 0,0 0 0,0 0 0,-1 1 0,0-1 0,0 2 1,0-1-1,-1 1 0,0 0 0,1 1 0,-1 0 0,0 0 0,-1 0 0,1 1 0,0 1 1,-1-1-1,1 1 0,-1 1 0,0 0 0,-16 1 0,20 1-2907,17 1 259</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0.649"/>
    </inkml:context>
    <inkml:brush xml:id="br0">
      <inkml:brushProperty name="width" value="0.05" units="cm"/>
      <inkml:brushProperty name="height" value="0.05" units="cm"/>
      <inkml:brushProperty name="color" value="#FF0066"/>
    </inkml:brush>
  </inkml:definitions>
  <inkml:trace contextRef="#ctx0" brushRef="#br0">2 860 12003,'0'1'278,"-1"0"0,1 0 0,0 0 1,0 0-1,0 0 0,0 0 0,0 0 1,0 0-1,0 0 0,0 0 1,0 0-1,0 0 0,0 0 0,1 0 1,-1 0-1,0 0 0,1 0 0,-1 0 1,1 0-1,-1 0 0,1-1 1,0 1-1,-1 0 0,2 1 0,-1-1-66,1-1 0,-1 1 0,1 0 0,-1-1 0,1 1-1,-1-1 1,1 1 0,-1-1 0,1 0 0,0 1 0,-1-1-1,1 0 1,2 0 0,4-1 149,0 0 1,0-1-1,0 1 0,14-6 1,-8 1-132,-1 0 1,0 0-1,-1-1 0,22-16 1,-26 17-187,-1-1 0,1 0 1,-1 0-1,0 0 1,-1-1-1,0 0 0,9-15 1,-13 19-38,-1 0 0,1 1 0,-1-1 0,0 0 1,0 0-1,0 0 0,-1 0 0,0 0 0,1 0 1,-1 0-1,-1 0 0,1 0 0,0 0 0,-3-6 1,3 8-9,0 1 1,-1-1-1,0 1 1,1-1-1,-1 1 1,0 0-1,1-1 1,-1 1-1,0 0 1,0 0-1,0 0 1,0 0 0,0 0-1,0 0 1,-1 0-1,1 0 1,0 0-1,0 0 1,-1 0-1,1 1 1,0-1-1,-1 1 1,1-1-1,-1 1 1,1-1 0,-1 1-1,1 0 1,-1 0-1,1 0 1,-1 0-1,1 0 1,-1 0-1,1 0 1,-1 0-1,1 1 1,-1-1-1,1 0 1,-1 1 0,-2 1-1,1-1 1,0 0-1,0 1 1,0-1 0,1 1-1,-1 0 1,0 0 0,1 0-1,-1 0 1,1 1 0,0-1-1,0 1 1,0-1 0,0 1-1,0 0 1,0-1 0,1 1-1,-3 6 1,3-8-1,1 1 1,-1 0-1,1 0 1,0 0-1,-1-1 0,1 1 1,0 0-1,0 0 1,0 0-1,0 0 1,0 0-1,1-1 0,-1 1 1,1 0-1,-1 0 1,1-1-1,-1 1 0,1 0 1,0 0-1,0-1 1,0 1-1,0-1 1,0 1-1,0-1 0,1 1 1,-1-1-1,0 0 1,1 0-1,-1 0 1,1 1-1,-1-1 0,4 1 1,0 1 1,1-1 0,0 1 1,0-1-1,0-1 0,0 1 0,1-1 1,-1 0-1,0 0 0,1-1 1,-1 0-1,0 0 0,1 0 0,-1-1 1,0 0-1,0 0 0,1-1 1,-1 0-1,0 0 0,0 0 0,-1-1 1,1 0-1,0 0 0,-1 0 0,0 0 1,9-9-1,3-7 27,0-1 1,-2-1-1,22-38 1,-26 40 9,-9 17-21,0-2 48,0 0 1,0 0-1,1 1 1,-1-1-1,1 1 0,0 0 1,0 0-1,6-5 1,-9 16 192,-10 28-149,6-21-106,0 0 1,1 0-1,-2 19 1,5-33-7,0 0 1,0 0-1,0 0 1,0 1-1,0-1 0,0 0 1,0 0-1,0 0 1,1 0-1,-1 0 0,0 1 1,1-1-1,-1 0 1,1 0-1,-1 0 0,1 0 1,0 0-1,-1 0 1,1 0-1,0-1 0,0 1 1,-1 0-1,1 0 1,0 0-1,0-1 0,0 1 1,0 0-1,0-1 1,0 1-1,0-1 1,0 0-1,0 1 0,1-1 1,-1 0-1,0 1 1,0-1-1,0 0 0,2 0 1,2 0-4,0 0 1,0 0-1,0-1 1,0 0-1,0 0 1,0 0-1,7-3 1,0-1 5,0 0-1,-1-1 1,0-1 0,0 1 0,-1-2 0,0 0 0,0 0 0,-1 0 0,0-1 0,0-1 0,-1 0-1,0 0 1,12-21 0,-11 14 3,-1 1 0,-1-1 0,-1 0 0,0-1 0,-1 0 0,0 0 0,-2 0 0,3-36 0,-5 22-54,-2 0 1,-1 1-1,-1-1 1,-1 0-1,-2 1 1,-1 0-1,-2 1 1,-1 0-1,-17-38 1,24 63 37,-1-1 1,1 1-1,-1-1 1,-9-8 0,13 13 14,-1 1 1,1-1 0,-1 0 0,0 1-1,1-1 1,-1 1 0,0-1 0,0 1-1,1 0 1,-1-1 0,0 1 0,0 0-1,0-1 1,0 1 0,1 0 0,-1 0-1,0 0 1,-1 0 0,1 0 4,1 0 1,-1 1-1,0-1 0,1 1 1,-1-1-1,1 1 0,-1-1 1,0 1-1,1-1 0,-1 1 1,1-1-1,0 1 0,-1 0 1,1-1-1,-1 1 0,1 0 1,0-1-1,0 1 0,-1 0 1,1 0-1,0-1 0,0 1 1,0 0-1,0 0 1,0 0-1,-1 6 59,1 0 0,0-1 1,1 1-1,-1 0 0,1-1 0,1 1 0,-1-1 1,1 1-1,5 11 0,29 56 611,2-12-133,2-1 0,62 70 0,-99-127-656,17 22-47,-19-25 14,-1 0 1,1 0-1,0 0 1,-1 0-1,1 0 1,-1 1 0,1-1-1,-1 0 1,0 0-1,1 0 1,-1 0-1,0 1 1,0-1 0,0 0-1,0 0 1,0 1-1,0-1 1,0 0-1,0 0 1,-1 2-1,1-2 9,0-1 0,-1 0 0,1 0 0,0 1 0,-1-1 0,1 0 0,0 0 0,-1 0 0,1 1 0,0-1 0,-1 0 0,1 0 0,-1 0 0,1 0 0,0 0 0,-1 0 0,1 0 0,-1 0 0,1 0 0,0 0 0,-1 0 0,1 0 0,-1 0 0,1 0 0,0 0 0,-1 0 0,1 0 0,0-1 0,-1 1 0,1 0 0,0 0 0,-1 0 0,1-1 0,0 1-1,-1 0 1,1 0 0,0-1 0,-1 1 0,-10-12-1820</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1.003"/>
    </inkml:context>
    <inkml:brush xml:id="br0">
      <inkml:brushProperty name="width" value="0.05" units="cm"/>
      <inkml:brushProperty name="height" value="0.05" units="cm"/>
      <inkml:brushProperty name="color" value="#FF0066"/>
    </inkml:brush>
  </inkml:definitions>
  <inkml:trace contextRef="#ctx0" brushRef="#br0">1 101 15003,'3'5'1360,"8"-5"865,8-5-153,14-7-655,-1-4-305,3 0-512,-4 0-208,-5 5-728,-1 2-400,-6 1-1329,2 1 305,1 1 704</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1.711"/>
    </inkml:context>
    <inkml:brush xml:id="br0">
      <inkml:brushProperty name="width" value="0.05" units="cm"/>
      <inkml:brushProperty name="height" value="0.05" units="cm"/>
      <inkml:brushProperty name="color" value="#FF0066"/>
    </inkml:brush>
  </inkml:definitions>
  <inkml:trace contextRef="#ctx0" brushRef="#br0">1 773 12555,'6'-4'6100,"2"-5"-5533,-1-1 1,0 0 0,7-14 0,-12 20-459,0 0 1,-1 0-1,1 0 1,-1 0-1,1-1 1,-1 1-1,0 0 0,-1-1 1,1 1-1,-1-1 1,0 1-1,-1-7 1,1 12-109,0 0 0,1 0 0,-1 0 1,-1 0-1,1 0 0,0 0 0,0 0 0,0 0 1,0 0-1,-1 0 0,1 0 0,-1 0 0,1 0 0,-1 0 1,1 0-1,-1 0 0,1 0 0,-1 0 0,0 0 1,1-1-1,-1 1 0,0 0 0,0 0 0,0-1 1,1 1-1,-1-1 0,0 1 0,0-1 0,0 1 1,0-1-1,0 1 0,0-1 0,0 0 0,0 0 1,0 1-1,0-1 0,0 0 0,0 0 0,-1 0 1,1 0-1,0 0 0,0-1 0,0 1 0,0 0 0,0 0 1,0-1-1,0 1 0,0 0 0,0-1 0,0 1 1,0-1-1,1 1 0,-1-1 0,0 0 0,0 1 1,0-1-1,0 0 0,1 0 0,-1 1 0,0-1 1,1 0-1,-1 0 0,1 0 0,-1 0 0,1 0 1,-1-1-1,3 7 88,0 0 0,0 0 1,0 0-1,1-1 0,-1 1 0,1-1 1,0 0-1,1 1 0,-1-1 1,1-1-1,0 1 0,-1 0 0,8 4 1,-5-4 56,-1-1 0,1 1 1,-1-1-1,1 0 0,0-1 0,0 1 1,1-1-1,-1 0 0,0-1 1,11 2-1,-12-2-117,0-1 0,0 0 0,0-1 0,0 1 0,0-1 0,0 0 0,-1 0 0,1 0 0,0-1 0,-1 0 0,1 0 0,-1 0 0,0 0 0,1-1 0,-1 0 0,0 1 0,-1-2 0,1 1 0,0 0 1,3-5-1,3-6 125,-1 1 1,0-2 0,-1 0 0,11-24 0,-12 21-57,2 0 0,17-25 0,-26 41-98,1 1-1,0 0 1,0 0 0,-1 0 0,1 0 0,0 0-1,0 0 1,0 0 0,0 0 0,1 1 0,-1-1 0,0 0-1,0 1 1,0-1 0,0 0 0,1 1 0,-1 0-1,0-1 1,3 1 0,-3 0-1,0 0 1,0 0-1,0 1 1,1-1-1,-1 1 0,0-1 1,0 1-1,0-1 1,0 1-1,0 0 0,0 0 1,0-1-1,0 1 0,-1 0 1,1 0-1,0 0 1,0 0-1,-1 0 0,1 0 1,0 0-1,0 2 0,2 3-3,1 1-1,0-1 0,0 0 0,1 0 0,7 7 1,-11-12 6,0 0-1,0 0 1,1 0 0,-1 0 0,0-1 0,1 1 0,-1 0 0,0 0 0,1-1 0,-1 1 0,1-1 0,-1 1 0,1-1 0,-1 0-1,1 0 1,0 1 0,-1-1 0,1 0 0,-1-1 0,1 1 0,-1 0 0,1 0 0,-1 0 0,1-1 0,-1 1 0,1-1 0,-1 0-1,1 1 1,-1-1 0,0 0 0,1 0 0,1-1 0,2-3-3,1 1 1,-1-1-1,0-1 1,0 1-1,-1-1 0,0 1 1,0-1-1,0-1 0,-1 1 1,0 0-1,0-1 1,0 0-1,-1 0 0,0 0 1,-1 0-1,1 0 0,-1 0 1,0-14-1,-1 21-16,0 0 1,0 0-1,0 0 1,0 0-1,0 0 0,0 0 1,0 0-1,0 0 1,0 0-1,0 0 0,0 0 1,0 0-1,-1 0 1,1 0-1,0 0 0,0 0 1,0 0-1,0 0 1,0 0-1,0 0 0,0 0 1,0 0-1,0 0 0,0 0 1,0 0-1,0 0 1,0 0-1,0 0 0,-2 8-168,-1 12 84,2-11 65,-1 6 18,1-1 1,1 1 0,0-1 0,4 24-1,-4-37 20,0 0-1,0 0 0,1 0 0,-1 0 1,0 0-1,0 0 0,1 0 1,-1 0-1,1 0 0,-1-1 1,1 1-1,-1 0 0,1 0 1,-1 0-1,1 0 0,0-1 1,0 1-1,-1 0 0,1-1 0,0 1 1,0 0-1,0-1 0,0 1 1,0-1-1,-1 1 0,1-1 1,0 0-1,0 1 0,0-1 1,0 0-1,0 0 0,0 0 0,0 1 1,0-1-1,1 0 0,-1-1 1,0 1-1,0 0 0,0 0 1,0 0-1,0 0 0,0-1 1,0 1-1,0-1 0,-1 1 1,1 0-1,0-1 0,1 0 0,4-3 14,-1 1 0,0-1 0,0 0 0,0 0 0,0 0-1,6-8 1,-5 4-4,-1 0 0,0 0-1,0-1 1,-1 1 0,0-1-1,0 0 1,-1 0 0,-1 0-1,3-12 1,0-8 30,1-52 1,-8 17-58,-2 0 1,-17-85-1,21 148 16,-2-16-7,-2 1 1,-8-29-1,11 44 7,1 0-1,0 0 1,-1 0-1,1 1 1,-1-1-1,1 0 1,-1 0 0,1 0-1,-1 0 1,1 1-1,-1-1 1,0 0-1,-1-1 1,2 2 1,0 0-1,-1 0 1,1 0 0,0 0-1,0 0 1,-1 0 0,1 0-1,0 0 1,-1 0 0,1 0-1,0 0 1,0 0 0,-1 0-1,1 0 1,0 0 0,0 0-1,-1 1 1,1-1 0,0 0-1,0 0 1,-1 0 0,1 0-1,0 0 1,0 1 0,-1-1-1,1 0 1,0 0 0,0 0-1,0 1 1,-1-1 0,-1 3 13,1 0 0,-1 1 0,1-1 0,-1 0 1,1 0-1,0 1 0,-1 5 0,-2 19 108,0 0 0,2 1 1,1 0-1,2-1 0,0 1 0,2 0 0,1-1 1,2 0-1,0 0 0,19 49 0,-18-63-577,0-1-1,1 1 1,0-1-1,16 17 1,-8-9-1142,9 12 121</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2.328"/>
    </inkml:context>
    <inkml:brush xml:id="br0">
      <inkml:brushProperty name="width" value="0.05" units="cm"/>
      <inkml:brushProperty name="height" value="0.05" units="cm"/>
      <inkml:brushProperty name="color" value="#FF0066"/>
    </inkml:brush>
  </inkml:definitions>
  <inkml:trace contextRef="#ctx0" brushRef="#br0">91 73 9306,'-9'-10'964,"-20"-18"2928,28 27-3649,-1 0 0,1 0 0,-1 0 1,1 0-1,-1 0 0,1 0 0,-1 0 0,0 1 0,0-1 0,0 1 1,1-1-1,-1 1 0,0-1 0,0 1 0,0 0 0,0 0 0,-1 0 1,1 1-133,1-1-1,0 1 1,0-1 0,0 1 0,0 0 0,0-1 0,0 1 0,0 0 0,0 0 0,0 0 0,0 0 0,0 0-1,0 0 1,1 0 0,-1 0 0,0 0 0,1 0 0,-1 0 0,1 0 0,-1 1 0,1-1 0,0 0 0,-1 0 0,1 1-1,0-1 1,0 0 0,0 0 0,0 1 0,0-1 0,0 2 0,0 4 227,1 0 0,-1 0 0,2 1 0,1 7-1,0-1-59,1-1-1,1 0 1,0 0-1,0 0 1,2 0 0,11 18-1,-16-28-261,1 1 0,0-1 0,0 0 0,0 0 0,0 0 0,0 0 0,1-1 0,-1 1 0,1-1 0,-1 0 0,1 0 0,0 0 0,0 0 0,0-1 0,0 0 0,1 0 0,-1 0 0,0 0 0,0 0 0,1-1 0,-1 0 0,0 0 0,0 0 0,1 0 1,7-3-1,-5 1-8,0 0 1,0 0 0,0-1-1,0 0 1,-1-1 0,0 0-1,1 0 1,-1 0 0,0 0 0,-1-1-1,10-10 1,4-7 15,28-41 0,-23 28-2,-24 35-21,9-12 1,0 1 1,20-20-1,-27 28 27,1 1-1,0 0 1,0 0 0,0 0 0,0 0-1,0 0 1,0 0 0,1 1-1,-1 0 1,1-1 0,-1 1-1,1 1 1,-1-1 0,1 0-1,-1 1 1,1 0 0,4 0-1,-7 0-7,0 0-1,0 0 0,0 0 0,0 0 0,0 0 0,0 0 0,0 1 1,-1-1-1,1 0 0,0 1 0,0-1 0,0 1 0,0-1 0,0 1 1,0-1-1,-1 1 0,1-1 0,0 1 0,0 0 0,-1 0 1,1-1-1,0 1 0,-1 0 0,1 0 0,-1 0 0,1 0 0,-1 0 1,1-1-1,-1 1 0,0 0 0,0 0 0,1 0 0,-1 0 0,0 0 1,0 0-1,0 0 0,0 0 0,0 0 0,0 0 0,0 0 1,0 0-1,-1 0 0,1 2 0,-2 2-13,1-1 0,-1 1 0,0-1-1,0 1 1,0-1 0,-1 1 0,-5 6 0,4-6-229,0 0-1,0-1 1,-1 0 0,1 0-1,-1 0 1,0 0 0,0-1-1,-6 4 1,8-6-120,0 0 0,1 0 0,-1 0 0,0 0-1,0 0 1,0-1 0,0 1 0,0-1 0,0 0 0,0 1 0,0-2 0,0 1 0,0 0 0,0-1 0,0 1 0,0-1 0,0 0-1,-4-2 1,-14-8-1363</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2.747"/>
    </inkml:context>
    <inkml:brush xml:id="br0">
      <inkml:brushProperty name="width" value="0.05" units="cm"/>
      <inkml:brushProperty name="height" value="0.05" units="cm"/>
      <inkml:brushProperty name="color" value="#FF0066"/>
    </inkml:brush>
  </inkml:definitions>
  <inkml:trace contextRef="#ctx0" brushRef="#br0">29 1 14371,'-11'2'1664,"0"2"1065,4 7-969,7-3-1047,10 0-737,25 0 2816,4-8-2104</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3.376"/>
    </inkml:context>
    <inkml:brush xml:id="br0">
      <inkml:brushProperty name="width" value="0.05" units="cm"/>
      <inkml:brushProperty name="height" value="0.05" units="cm"/>
      <inkml:brushProperty name="color" value="#FF0066"/>
    </inkml:brush>
  </inkml:definitions>
  <inkml:trace contextRef="#ctx0" brushRef="#br0">0 288 12523,'1'6'5994,"6"14"-3549,0 0-1228,8 36 890,11 35-538,-26-90-1556,0-1 1,0 1-1,0-1 1,0 1-1,0-1 1,0 1-1,1-1 0,-1 1 1,0-1-1,0 0 1,1 1-1,-1-1 1,0 1-1,1-1 0,-1 0 1,0 1-1,1-1 1,-1 0-1,1 1 1,-1-1-1,1 0 1,-1 0-1,1 1 0,0-1-4,-1 0-1,0 0 0,1-1 0,-1 1 0,1 0 0,-1 0 0,1 0 0,-1-1 0,0 1 0,1 0 0,-1 0 0,0-1 0,1 1 0,-1 0 1,0-1-1,1 1 0,-1 0 0,0-1 0,1 1 0,-1-1 0,12-27 81,0-14-68,-3 11-24,24-57-1,-29 79 11,0 1 0,1 0 0,0 0 0,0 1 0,1-1 0,0 1 0,0 0 0,0 1 0,1-1 0,0 1 0,11-6 0,-15 10 9,0 0-1,-1 1 1,1-1 0,0 1 0,0 0 0,0 0 0,0 0 0,0 0-1,0 0 1,0 1 0,0 0 0,0-1 0,0 1 0,0 0-1,0 0 1,0 1 0,0-1 0,1 1 0,-1-1 0,0 1 0,0 0-1,-1 0 1,1 0 0,0 1 0,0-1 0,0 1 0,-1-1 0,1 1-1,-1 0 1,1 0 0,-1 0 0,0 1 0,0-1 0,0 0 0,2 4-1,-1-1 1,0 0-1,0 0 0,-1 0 0,0 0 0,0 0 0,0 1 1,-1-1-1,0 1 0,1 9 0,-1 3 27,-3 30 1,2-35-21,0-12-21,0-1 1,0 1-1,0-1 0,0 0 0,0 1 0,0-1 0,0 1 0,0-1 1,-1 0-1,1 1 0,0-1 0,0 0 0,0 1 0,0-1 1,0 1-1,-1-1 0,1 0 0,0 1 0,0-1 0,-1 0 1,1 0-1,-1 1 0,1-1 1,0 0 0,-1-1 0,1 1 0,0-1 1,-1 1-1,1 0 0,0-1 0,0 1 0,-1-1 0,1 1 0,0 0 0,0-1 0,0 1 1,-1-1-1,1 1 0,0-1 0,0 1 0,0-1 0,0 1 0,0-1 0,0 0 1,-1-21 19,1 0 0,0 0 0,2 0 0,7-35 0,-8 52-21,2-20 1,2 1 1,1 1-1,9-25 0,-13 42-1,0 0-1,1 0 0,0 1 1,0-1-1,0 1 0,1 0 1,-1 0-1,1 0 0,1 0 1,-1 1-1,1 0 0,-1 0 1,1 0-1,1 0 0,-1 1 1,0 0-1,9-4 0,-12 6 4,1 0 0,-1 1 0,1-1 0,-1 1 1,1-1-1,0 1 0,0 0 0,-1 0 0,1 0 0,0 0 0,-1 1 0,1-1 0,-1 1 0,1-1 0,0 1 0,-1 0 0,1 0 0,2 2 1,3 2 38,0 0 1,0 1-1,13 12 1,-15-12-6,0 0 0,1-1 1,0 0-1,12 7 0,-10-8 22,0 0-1,1-1 1,-1-1 0,1 1 0,-1-2-1,1 1 1,0-1 0,0-1-1,0 0 1,0 0 0,12-2-1,-3-2-1147,0 0-1,0-2 0,0 0 0,30-15 0,2 1-5823,-23 13 4445</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3.784"/>
    </inkml:context>
    <inkml:brush xml:id="br0">
      <inkml:brushProperty name="width" value="0.05" units="cm"/>
      <inkml:brushProperty name="height" value="0.05" units="cm"/>
      <inkml:brushProperty name="color" value="#FF0066"/>
    </inkml:brush>
  </inkml:definitions>
  <inkml:trace contextRef="#ctx0" brushRef="#br0">180 16 11867,'-2'-1'330,"0"-1"1,-1 0-1,1 1 1,-1-1-1,0 1 1,1 0 0,-1-1-1,0 1 1,0 1-1,1-1 1,-1 0-1,0 1 1,0-1 0,0 1-1,0 0 1,0 0-1,0 0 1,0 1-1,0-1 1,0 1 0,0-1-1,1 1 1,-1 0-1,0 0 1,0 0 0,1 0-1,-1 1 1,0-1-1,1 1 1,0 0-1,-1-1 1,-2 4 0,-5 3 114,0 1 1,0 0-1,1 1 1,1 0 0,-1 0-1,2 1 1,-13 21-1,19-31-441,1 0 0,-1 0-1,1 1 1,-1-1-1,1 0 1,-1 0 0,1 1-1,0-1 1,0 0-1,0 1 1,0-1 0,0 0-1,0 0 1,0 1-1,0-1 1,0 0 0,1 1-1,0 1 1,-1-2-3,1 0 1,-1 0-1,1-1 0,0 1 1,0 0-1,-1 0 0,1 0 1,0-1-1,0 1 0,0-1 0,0 1 1,0-1-1,0 1 0,0-1 1,0 1-1,0-1 0,2 1 1,0-1-6,1 1 0,0-1 1,-1 0-1,1 0 1,0 0-1,-1 0 0,1-1 1,0 1-1,-1-1 1,1 0-1,-1 0 0,5-2 1,0-1-108,-1-1 0,1 0 1,-1-1-1,0 1 0,10-11 1,27-35-1792,-42 50 1797,-1 0 0,0-1 0,0 1 0,0 0 0,1-1 0,-1 1 0,1 0 0,-1 0 0,1 0 0,0 0 0,-1 1 0,1-1 0,0 0 0,-1 1 0,1-1 0,0 1 0,0-1 0,-1 1 0,1 0 0,0 0 0,0 0 0,0 0 0,0 0 0,-1 0 0,1 1 0,0-1 0,0 0 0,0 1 0,2 0 0,8 3-730,0 0 0,1-1 1,-1-1-1,1 0 0,0-1 1,0 0-1,19-2 0,1-6 190</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7:04.416"/>
    </inkml:context>
    <inkml:brush xml:id="br0">
      <inkml:brushProperty name="width" value="0.05" units="cm"/>
      <inkml:brushProperty name="height" value="0.05" units="cm"/>
      <inkml:brushProperty name="color" value="#FF0066"/>
    </inkml:brush>
  </inkml:definitions>
  <inkml:trace contextRef="#ctx0" brushRef="#br0">204 305 9810,'1'-15'392,"0"0"160,-1 1-1,0-1 1,-1 1 0,-3-21 0,3 32-443,0 0 0,1 0 0,-1 0 0,0 1 0,0-1 0,0 0 0,-1 1 0,1-1 0,-1 1 0,1-1 0,-1 1 0,0 0 0,0-1 0,0 1 0,0 0 0,0 0 0,-1 1 0,1-1 0,-1 0 0,1 1 0,-1-1 0,1 1 0,-1 0 0,0 0 0,0 0 0,1 0 0,-1 1 0,-3-1 0,1 1 68,0 0-1,1 0 1,-1 0-1,1 1 1,0 0-1,-1 0 1,1 0-1,0 0 1,-1 1-1,1 0 1,0 0 0,0 0-1,0 0 1,0 0-1,1 1 1,-1 0-1,1 0 1,-1 0-1,1 0 1,0 0-1,-4 7 1,0-1 104,1 0 0,1 0 0,0 0 0,0 0 0,1 1 0,0 0 0,0-1 0,-2 16 0,5-18-185,0-1-1,0 1 0,1-1 0,0 1 0,0-1 0,1 1 0,0-1 0,0 1 0,0-1 0,1 0 0,0 0 0,0 1 0,4 6 0,-5-11-84,0 1 0,1-1 0,0 1 0,0-1 0,0 1 1,0-1-1,0 0 0,0 0 0,0 0 0,1 0 0,-1-1 0,1 1 0,-1 0 0,1-1 1,0 0-1,-1 0 0,1 0 0,0 0 0,0 0 0,0 0 0,0-1 0,0 1 1,0-1-1,0 0 0,0 0 0,0 0 0,0 0 0,0-1 0,0 1 0,4-2 1,3-1 0,0 0 1,-1-1-1,1 0 1,-1-1 0,0 0-1,0-1 1,0 1-1,-1-2 1,13-10 0,-13 9-4,0 0 0,0-1 0,-1 0 0,0 0 0,-1 0 0,1-1 0,-2 0 0,8-18 1,-9 15 0,0-1 0,-1 1 0,0-1 0,-1 0 1,-1-1-1,0-24 0,-1 30-6,-1 1 1,0-1 0,0 1-1,-1-1 1,0 1-1,0 0 1,-1 0-1,0 0 1,-1 0 0,0 1-1,0-1 1,-7-9-1,9 15 9,1 0-1,-1 1 1,1-1 0,-1 0-1,0 1 1,0 0-1,1-1 1,-1 1 0,0 0-1,0 0 1,-4-2-1,4 3 10,1 0 0,0 0 0,0-1-1,-1 1 1,1 0 0,0 0-1,-1 0 1,1 0 0,0 1-1,-1-1 1,1 0 0,0 0 0,0 1-1,-1-1 1,-1 2 0,0 0 16,1-1 0,0 1-1,-1 0 1,1 1 0,0-1 0,0 0 0,0 0 0,0 1 0,1 0 0,-1-1 0,1 1 0,-1 0 0,1-1-1,0 1 1,0 0 0,-1 5 0,1 0 14,0-1 0,0 1 0,1 0 0,0 0 0,0 0 0,1 0 0,0 0 0,0 0 0,1 0-1,0 0 1,6 13 0,-2-6 20,1 0-1,1 0 1,0-1-1,20 25 0,-19-29-3,1 0-1,0 0 1,0 0-1,1-1 1,0-1-1,0 0 0,24 12 1,-25-16-22,0 1 1,0-1-1,1-1 0,0 0 1,-1 0-1,1-1 0,0 0 1,0-1-1,0 0 1,16-2-1,-20 0-25,0 0 0,-1 0 0,1-1 0,-1 0 0,0-1 1,0 1-1,0-1 0,0 0 0,0-1 0,0 1 0,-1-1 0,0 0 0,0-1 0,0 1 1,0-1-1,6-9 0,-6 8 18,-1 0-1,0 0 1,0 0 0,-1-1 0,0 0-1,0 0 1,0 0 0,-1 0 0,0 0-1,0 0 1,-1-1 0,0 1 0,0-1-1,-1-9 1,0 8 4,0 5-10,-1-1 0,1 0 0,-1 0 0,0 0 1,0 0-1,0 1 0,-3-8 0,4 12-26,0-1-1,0 1 0,0 0 1,-1 0-1,1 0 0,0 0 1,0 0-1,0-1 0,0 1 1,0 0-1,0 0 0,0 0 1,0 0-1,0 0 0,0 0 1,0-1-1,0 1 0,0 0 1,-1 0-1,1 0 0,0 0 1,0 0-1,0 0 0,0 0 1,0 0-1,0-1 0,-1 1 1,1 0-1,0 0 0,0 0 1,0 0-1,0 0 0,0 0 1,-1 0-1,1 0 0,0 0 1,0 0-1,0 0 0,0 0 1,-2 7 152,3 11 31,0-12-150,1-1-1,0 0 1,0 0 0,0 1-1,1-2 1,0 1 0,0 0 0,0 0-1,1-1 1,-1 0 0,1 0-1,0 0 1,1 0 0,-1-1-1,0 1 1,1-1 0,0 0 0,0 0-1,5 2 1,-6-4-29,1 1 0,-1-1 0,1 1 1,-1-1-1,1 0 0,0-1 0,-1 1 0,1-1 0,0 0 0,-1 0 1,1-1-1,0 1 0,-1-1 0,1 0 0,-1 0 0,1-1 0,-1 1 1,1-1-1,-1 0 0,0 0 0,0 0 0,0-1 0,4-3 1,0-1-333,0 0 1,13-18 0,6-5-1907,13-14-4015,-29 31 4745</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8:04.401"/>
    </inkml:context>
    <inkml:brush xml:id="br0">
      <inkml:brushProperty name="width" value="0.05" units="cm"/>
      <inkml:brushProperty name="height" value="0.05" units="cm"/>
      <inkml:brushProperty name="color" value="#FF0066"/>
    </inkml:brush>
  </inkml:definitions>
  <inkml:trace contextRef="#ctx0" brushRef="#br0">17542 21 19860,'-9'-3'792,"-2"-5"-191,6-1-433</inkml:trace>
  <inkml:trace contextRef="#ctx0" brushRef="#br0" timeOffset="1">12565 10884 13139,'-15'-1'2721,"0"0"0,-29-7 0,31 4-2441,-1 2-1,1 0 1,0 0-1,-19 1 0,16 3-206,1 0 0,-1 1-1,-25 8 1,-45 22-63,58-22-10,-183 75-203,-131 50-650,-9-22 303,-141-11 531,-7-27 58,495-76-39,-967 83 56,397-101 14,2-41 244,-1178-130 361,984 89-589,16-78 555,310 28-472,5-17-152,136 52-18,-348-128-52,-201-77 255,545 191 90,205 79-143,-94-63 1,16-8 153,-187-165-1,253 186-217,4-4 0,-142-183 0,198 222-75,3-4 0,-74-142 0,71 99 35,5-2 0,4-2 1,6-2-1,-29-179 0,45 179-1,-26-179 123,21-3-70,22 208-96,4 0-1,22-146 1,66-146 107,4-15 788,-91 382-772,0 1-1,-2-1 1,1 0-1,-3-26 0,0 40-33,1 0-1,-1 0 1,0 0-1,0 0 0,-1 0 1,1 0-1,-1 0 0,1 1 1,-1-1-1,0 0 0,-3-2 1,4 4 14,1 1-99,0 0 0,0 0 0,0-1 0,0 1 1,0 0-1,0 0 0,0 0 0,0 0 0,-1 0 0,1-1 1,0 1-1,0 0 0,0 0 0,0 0 0,0 0 0,0 0 1,0 0-1,-1 0 0,1 0 0,0 0 0,0 0 0,0-1 1,0 1-1,0 0 0,-1 0 0,1 0 0,0 0 0,0 0 1,0 0-1,0 0 0,-1 0 0,-7 20 40,1 0 1,0 0-1,-6 41 0,1-8 160,7-34-145,-11 43 151,-27 70 0,41-127-212,0 0 0,0-1-1,1 1 1,0 0 0,0 0-1,0 0 1,0 0 0,1 0-1,-1 1 1,2 4 0,-1-9 1,0-1 1,0 0-1,0 1 0,0-1 1,0 0-1,1 1 1,-1-1-1,0 0 1,0 1-1,0-1 1,0 0-1,1 1 1,-1-1-1,0 0 0,0 0 1,1 1-1,-1-1 1,0 0-1,1 0 1,-1 0-1,0 1 1,1-1-1,-1 0 0,0 0 1,1 0-1,-1 0 1,0 0-1,1 0 1,-1 0-1,0 0 1,1 0-1,-1 0 1,0 0-1,1 0 0,-1 0 1,0 0-1,1 0 1,-1 0-1,0 0 1,1 0-1,-1 0 1,0 0-1,1-1 1,-1 1-1,0 0 0,1 0 1,-1 0-1,0-1 1,1 1-1,-1 0 1,0 0-1,0-1 1,0 1-1,1 0 1,13-16-185,-10 7 554,-3 7-850,0 0 0,0 0 0,0 0-1,0 0 1,0 0 0,1 0 0,-1 0 0,2-2 0,-2 4 69,0-1-1,0 1 1,-1-1 0,1 1 0,0 0 0,0-1 0,0 1 0,0 0 0,0 0 0,0-1 0,0 1 0,0 0 0,0 0 0,0 0 0,0 0 0,0 0 0,0 0 0,0 1 0,0-1 0,0 0 0,0 0 0,-1 1 0,3 0 0,18 7-2371</inkml:trace>
  <inkml:trace contextRef="#ctx0" brushRef="#br0" timeOffset="2">12240 11781 17916,'-7'16'908,"6"-11"-514,-1 0 0,0 0 0,-1-1 0,1 1 0,-6 7 1,8-12-393,0 0 0,0 0 0,-1 0 0,1 0 0,0 0 0,0 0 0,0 0 0,0 0 0,0 0 0,0 0 0,0 0 0,0 0 0,0 0 0,-1 0 0,1 0 1,0 0-1,0 0 0,0 0 0,0 0 0,0 0 0,0 0 0,0 0 0,0 0 0,0-1 0,-1 1 0,1 0 0,0 0 0,0 0 0,0 0 0,0 0 0,0 0 1,0 0-1,0 0 0,0 0 0,0 0 0,0 0 0,0 0 0,0-1 0,0 1 0,0 0 0,0 0 0,0 0 0,0 0 0,0 0 0,0 0 0,0 0 0,0 0 1,0-1-1,0 1 0,0 0 0,0 0 0,0 0 0,0 0 0,0 0 0,0 0 0,0 0 0,0 0 0,0 0 0,0-1 0,0 1 0,0 0 0,0 0-9,0-1-1,0 1 0,0 0 0,0-1 1,0 1-1,0-1 0,0 1 0,0 0 1,0-1-1,0 1 0,-1-1 0,1 1 1,0 0-1,0-1 0,0 1 0,-1 0 1,1-1-1,0 1 0,0 0 0,-1-1 0,1 1 1,0 0-1,-1 0 0,1-1 0,0 1 1,-1 0-1,0-1 0,-10 2-52,-1-1-1,1 1 0,-1 1 1,1 0-1,-20 7 1,6-2 50,-77 20 10,-37 10 8,7-8 36,0-6 0,-2-6 0,-149-1 0,95-20 256,-254-38 0,153-2-38,-579-70-189,246 71 119,73 2 313,6-45-379,88-24-152,-99-20-1,355 91 57,-361-79 11,411 80-19,-244-100 0,174 40-20,-161-65-6,11 44 12,-5 22 22,111 27 694,-424-174 1,317 96-560,-240-104 106,534 216-201,2-3 0,1-4 1,-78-60-1,-256-228 989,360 288-1007,2-2 0,-58-78 1,-60-112 23,31 25 95,-121-263 0,217 388-151,4-1 1,-28-114 0,-16-184 21,22-127-43,36 299 8,8 109 17,-15-181-13,20 0-32,8 219 72,3-1 0,3 1 1,30-113-1,-34 157-34,-4 16-15,0-1 0,1 1 0,-1 0 0,1 0 0,0-1 0,0 1-1,1 1 1,0-1 0,6-8 0,-9 13 1,0-1 1,0 1-1,0 0 0,0 0 1,0 0-1,0 0 0,0 0 1,0 0-1,0 0 0,0 0 1,0 0-1,0-1 0,0 1 1,0 0-1,1 0 0,-1 0 1,0 0-1,0 0 0,0 0 1,0 0-1,0 0 0,0 0 1,0 0-1,0 0 0,1 0 1,-1 0-1,0 0 0,0 0 0,0 0 1,0 0-1,0 0 0,0 0 1,0 0-1,1 0 0,-1 0 1,0 0-1,0 0 0,0 0 1,0 0-1,0 0 0,0 0 1,0 0-1,0 0 0,1 0 1,-1 0-1,0 1 0,0-1 1,0 0-1,0 0 0,0 0 1,0 0-1,0 0 0,0 0 1,1 9 71,-4 12-22,1-11-43,0 0-1,-1-1 1,-6 14-1,7-19-6,0 0-1,0 0 0,-1 0 0,1 0 1,-1 0-1,0-1 0,0 1 0,0-1 0,0 0 1,-5 3-1,4-5-60,0 1 1,0-1 0,1 0-1,-1-1 1,0 1 0,0-1-1,0 1 1,-1-1 0,1 0-1,0-1 1,-5 0-1,-15-1-305,-26 11-2077,50-9 2370,-1 0-1,1 0 0,0 0 0,-1 0 0,1 0 0,0 0 1,-1-1-1,1 1 0,-1 0 0,1 0 0,0 0 1,-1 0-1,1 0 0,0-1 0,-1 1 0,1 0 0,0 0 1,-1-1-1,1 1 0,0 0 0,0 0 0,-1-1 0,1 1 1,0 0-1,0-1 0,0 1 0,-1-1 0,-5-19-1224</inkml:trace>
  <inkml:trace contextRef="#ctx0" brushRef="#br0" timeOffset="3">12201 12127 12955,'0'-1'142,"0"0"-1,0 1 1,0-1 0,0 0 0,1 0 0,-1 1 0,0-1-1,-1 0 1,1 1 0,0-1 0,0 0 0,0 1 0,0-1-1,0 0 1,-1 1 0,1-1 0,0 0 0,-1 1 0,1-1-1,0 1 1,-1-1 0,1 1 0,-1-1 0,0 0 0,0 0-21,-1 0 0,1 1 0,0-1 1,-1 0-1,1 1 0,-1-1 0,1 1 1,0-1-1,-1 1 0,1 0 1,-3 0-1,-5-1 1,0 2 0,0-1 0,-10 3 0,11-2 146,-34 4 829,-1-1-1,-61-3 1,84-3-924,0 0 0,0-2 0,0 0 0,0-1 0,1-1 0,0 0 0,-26-14 0,-52-33 223,47 24-188,-62-26 1,-129-35-41,-11-4 114,176 61-93,-88-51 0,104 49-82,-34-21 45,-112-48 1,102 64-165,-1 4 0,-122-24 0,-224-16-26,-15 3 254,8-38-39,239 42-182,-418-112-247,205 95 228,27 5 66,4-21 10,-268-127 164,-484-152-233,277 71 67,431 143 205,-107-42 37,9-22-280,14-28 195,342 167 85,-79-41 199,192 92-292,-104-78-1,-142-152 162,267 218-323,2-3 1,3-1-1,-65-102 0,-62-161 25,106 186-58,31 61 33,3-3 0,-44-136-1,68 173 2,2 0 0,1-1 0,2 0 0,2-1 0,2 1-1,1 0 1,9-69 0,9 19-27,57-173 1,-63 232-18,17-36 0,-22 55 4,1-1-1,0 1 1,1 1-1,0-1 1,15-14-1,59-60-26,-81 86 23,-1 0 0,0 0 0,1-1-1,-1 1 1,0 0 0,1-1 0,-1 1 0,0 0 0,0-1 0,1 1 0,-1-1 0,0 1 0,0 0 0,0-1 0,1 1 0,-1-1 0,0 1-1,0 0 1,0-1 0,0 1 0,0-1 0,0 1 0,0-1 0,0 1 0,0-1 0,0 1 0,0 0 0,0-2 0,-1 2 4,1 0 0,-1 0 0,1 0 0,-1 0 0,1 0 1,-1 0-1,1 0 0,0 0 0,-1 0 0,1 0 0,-1 0 0,1 1 1,-1-1-1,1 0 0,0 0 0,-1 0 0,1 1 0,-1-1 1,1 0-1,0 0 0,-1 1 0,1-1 0,0 0 0,0 1 0,-1-1 1,1 0-1,0 1 0,0-1 0,-1 0 0,1 1 0,-75 100-22,70-94 94,1 0-1,0 0 0,0 1 0,1 0 1,0-1-1,0 1 0,1 0 0,0 0 1,0 0-1,1 1 0,0-1 0,0 0 1,1 10-1,0-18-55,0 1-1,0 0 1,0 0 0,0 0 0,1-1-1,-1 1 1,0 0 0,0 0 0,1 0-1,-1-1 1,0 1 0,1 0 0,-1 0 0,1-1-1,-1 1 1,1 0 0,-1-1 0,1 1-1,0-1 1,-1 1 0,1-1 0,0 1-1,-1-1 1,2 1 0,0 0-4,-1-1 1,1 0-1,-1 1 0,1-1 1,0 0-1,-1 0 0,1 0 1,0 0-1,-1 0 0,1-1 1,2 0-1,5-1-132,-1-1 0,0 0 0,14-9 0,24-13-938,19-9 425</inkml:trace>
  <inkml:trace contextRef="#ctx0" brushRef="#br0" timeOffset="4">8292 12253 15771,'15'-7'827,"27"-12"1746,-40 17-2311,1 2 0,-1-1 0,1 0 0,-1 0 0,1 1 0,0 0 0,0-1 0,-1 1 0,1 0 0,0 0 0,-1 1 0,5 0 0,-6-1-192,0 0-1,0 1 1,0-1 0,-1 1 0,1-1-1,0 1 1,-1-1 0,1 1 0,0 0-1,-1-1 1,1 1 0,-1 0-1,1-1 1,-1 1 0,1 0 0,-1 0-1,1-1 1,-1 1 0,0 0 0,0 0-1,1 0 1,-1-1 0,0 1 0,0 0-1,0 0 1,0 0 0,0 0 0,0 0-1,0 1 1,-1 3 90,1-1-1,-1 0 1,0 1 0,0-1-1,-3 5 1,-6 14 382,-2-1 0,0 0 0,-18 22 0,-13 24 402,39-62-853,3-5-63,0 0 0,0 1 0,1-1 0,-1 0 0,0 1 0,0-1 0,1 1 1,-1-1-1,1 1 0,-1 0 0,1-1 0,0 1 0,-1 0 0,1-1 0,0 1 0,0 0 1,1 2-1,-1-3-23,0-1 0,0 0 0,0 0 0,0 1 0,0-1 0,1 0 0,-1 0 0,0 0 0,0 1 0,1-1 0,-1 0 0,0 0 0,0 0 0,1 0 0,-1 0 0,0 1 0,0-1 0,1 0 0,-1 0 1,0 0-1,1 0 0,-1 0 0,0 0 0,0 0 0,1 0 0,-1 0 0,0 0 0,1 0 0,-1 0 0,0 0 0,1 0 0,-1 0 0,0 0 0,0-1 0,1 1 0,-1 0 0,9-4 32,-1-1-1,1 0 0,-1 0 0,-1 0 0,14-13 1,27-28 59,56-66 0,-64 66 439,89-81 1,-124 123-439,0 1 1,0-1 0,1 1-1,10-6 1,-15 9-91,-1 0 1,1-1-1,0 1 1,-1 0-1,1 0 0,0-1 1,-1 1-1,1 0 1,0 0-1,0 0 0,-1 0 1,1 0-1,0 0 1,0 0-1,-1 0 0,1 0 1,0 0-1,-1 0 1,1 0-1,0 1 0,0-1 1,-1 0-1,1 0 1,-1 1-1,1-1 0,0 1 1,-1-1-1,1 0 1,-1 1-1,1-1 0,-1 1 1,1-1-1,-1 1 1,1 0-1,-1-1 0,1 1 1,-1-1-1,0 1 1,1 0-1,-1-1 0,0 1 1,0 0-1,1 0 1,-1-1-1,0 1 0,0 0 1,0-1-1,0 2 0,1 6-2,-1-1 0,0 1 0,-1-1 0,0 1-1,0 0 1,-1-1 0,-3 12 0,-23 53 11,19-52-12,5-10-1,-1 1 9,1 1-1,-6 20 0,10-31-10,0-1 0,0 1 0,-1-1 0,1 1 0,0-1 0,0 1 0,0-1-1,0 1 1,0-1 0,0 1 0,0-1 0,0 1 0,0-1 0,0 1 0,1-1-1,-1 1 1,0-1 0,0 1 0,0-1 0,1 1 0,-1-1 0,0 1 0,1 0-1,-1-1 2,1 0-1,-1 0 0,1 0 0,-1 0 0,1 0 0,-1 0 0,1 0 0,-1 0 1,1 0-1,-1 0 0,1 0 0,-1 0 0,1 0 0,-1 0 0,0 0 0,1-1 0,-1 1 1,1 0-1,-1 0 0,1-1 0,25-19 41,79-90 100,-3 3 12,-77 83-90,49-44 137,-59 55-162,1 2 1,0-1-1,18-8 1,-32 19-39,-1 0-1,1 1 1,-1-1 0,1 0-1,0 0 1,-1 1 0,1 0-1,0-1 1,-1 1 0,1 0 0,0-1-1,0 1 1,-1 0 0,1 0-1,2 1 1,-2-1-1,-1 1 0,0 0 0,0 0 0,0-1 0,0 1 0,0 0 0,0 0 0,0 0 0,0 0 0,0 0 1,0 0-1,-1 0 0,1 1 0,0-1 0,-1 0 0,1 0 0,-1 0 0,1 1 0,-1-1 0,1 2 0,4 18 0,-2-10 0,-1 0 0,2-1 0,0 1 0,6 11 0,-8-19 0,-1-1 0,1 1 0,-1-1 0,1 0 0,0 0 0,0 1 0,0-1 0,0-1 0,0 1 0,0 0 0,1 0 0,-1-1 0,1 0 0,-1 1 0,1-1 0,-1 0 0,1 0 0,0 0 0,0-1 0,-1 1 0,1 0 0,3-1 0,1 0 0,0-1 0,0 0 0,0 0 0,0 0 0,0-1 0,0 0 0,0 0 0,-1-1 0,1 0 0,7-5 0,11-7 0,25-19 0,-46 31 0,124-106-1405,-78 63-199,-45 42 1031,20-21-2638,-18 14 1938,12-23 0,-19 34 1266</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11.470"/>
    </inkml:context>
    <inkml:brush xml:id="br0">
      <inkml:brushProperty name="width" value="0.05" units="cm"/>
      <inkml:brushProperty name="height" value="0.05" units="cm"/>
      <inkml:brushProperty name="color" value="#FF0066"/>
    </inkml:brush>
  </inkml:definitions>
  <inkml:trace contextRef="#ctx0" brushRef="#br0">740 913 10458,'-5'-5'3221,"16"15"-1505,-2-1-1253,-1-1 0,1 0-1,1 0 1,-1-1 0,14 8-1,56 26 922,-61-31-1075,32 11 182,1-2 0,0-2 0,56 10 0,-5 0-265,-100-27-223,190 51 146,-143-41-87,97 8-1,-72-15 250,1-4 0,-1-3 1,0-3-1,110-25 0,-153 24-194,-1-1 0,0-2 0,49-25 0,-40 13 115,73-54 0,-72 47-71,27-21 365,82-81 0,-131 113-342,0 0 0,-1-1 0,15-25 0,-27 37-128,0-1 1,-1 1 0,0-1 0,0-1 0,-1 1 0,-1 0 0,1-1 0,-1 1 0,-1-1 0,0 0 0,0-15 0,-2 15-36,0 0 1,-1 0-1,0-1 1,0 1-1,-1 0 1,-1 1-1,0-1 1,0 0-1,0 1 1,-2 0-1,1 0 1,-11-13-1,-8-5 1,0 0 0,-37-29-1,46 42-23,-17-12-6,-1 0 0,-2 2 0,0 2 0,-2 1-1,0 2 1,-1 2 0,-1 1 0,-41-11 0,-23 0-53,-206-28-1,172 41-77,-170 4 1,-135 40-109,302-12 233,-257 70 0,370-80 12,2 1-1,-1 2 1,1 1 0,1 0-1,-41 28 1,47-26 3,0 1 0,1 0 0,1 1 0,0 1 0,1 1 0,1 0-1,-14 23 1,7-5 18,2 1-1,-28 74 0,38-84 33,1 1 1,1 0-1,2 1 0,1-1 1,-1 30-1,5-46 9,0 0 0,1 0 0,0 0 0,1-1 0,0 1-1,1 0 1,0-1 0,1 0 0,0 1 0,1-1 0,0-1 0,1 1 0,0-1 0,1 0-1,0 0 1,0-1 0,1 0 0,0 0 0,17 13 0,-10-10 32,1-1 0,0-1 0,0 0 0,1-1 0,1-1 0,-1 0 1,36 9-1,-27-11 6,0-1 1,0-2-1,0 0 1,1-2 0,27-2-1,-7-3-196,0-2-1,49-13 1,84-32-1825,-83 17-809,-20 5 834</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1.038"/>
    </inkml:context>
    <inkml:brush xml:id="br0">
      <inkml:brushProperty name="width" value="0.05" units="cm"/>
      <inkml:brushProperty name="height" value="0.05" units="cm"/>
      <inkml:brushProperty name="color" value="#FF0066"/>
    </inkml:brush>
  </inkml:definitions>
  <inkml:trace contextRef="#ctx0" brushRef="#br0">29 147 11522,'6'-9'4898,"-10"15"-1283,-8 16-1277,8-14-2058,1 1 0,0 0 0,1 0 0,0 0 0,0 1 0,1-1 0,0 0 0,0 1 0,2 16 0,0-22-219,-1 0 0,1 0 0,0 0 0,0 0 0,1 0 0,-1 0 0,1 0 0,0-1 0,0 1 0,4 6-1,-4-8-44,0 0 0,0 0 0,0 0 0,0 0 0,1-1 0,-1 1 0,0-1 0,1 1 0,-1-1-1,1 0 1,-1 0 0,1 0 0,0 0 0,-1-1 0,1 1 0,0-1 0,5 1 0,-4-2-12,0 1 0,0 0 0,0-1 0,0 0 0,0 0 0,0 0 0,0-1 0,0 1 0,-1-1 0,1 0 0,0 0 0,-1 0 0,0-1 0,1 1 0,-1-1 0,0 1 0,0-1 0,0 0 0,4-6 0,3-6-11,0 0 0,-1-1 0,9-17 0,-15 27-3,-3 6 9,0-1-1,0 1 0,0 0 1,0 0-1,0 0 0,0 0 1,0 0-1,1-1 0,-1 1 1,0 0-1,0 0 0,0 0 1,0 0-1,0 0 0,1 0 1,-1 0-1,0 0 0,0 0 1,0 0-1,0 0 0,0 0 1,1 0-1,-1 0 0,0-1 1,0 1-1,0 0 0,0 1 1,1-1-1,-1 0 0,0 0 0,0 0 1,0 0-1,0 0 0,0 0 1,1 0-1,-1 0 0,0 0 1,0 0-1,0 0 0,0 0 1,0 0-1,1 0 0,-1 1 1,0-1-1,0 0 0,0 0 1,0 0-1,0 0 0,0 0 1,0 1-1,10 10-6,1 2 15,-6-10-3,0 0 0,0-1 1,1 0-1,0 0 0,-1-1 1,1 1-1,0-1 1,-1-1-1,1 1 0,0-1 1,0 0-1,0 0 0,-1 0 1,1-1-1,0 0 1,6-2-1,-1 0 106,0-1 0,-1 1 1,1-2-1,-1 0 0,0 0 0,0-1 1,12-9-1,-17 12-16,-1 0 0,-1-1 0,1 1 0,0-1 0,-1 0 0,0 0 0,5-8 0,-7 10-63,0 0 0,0 0-1,-1 0 1,1 0-1,0-1 1,-1 1-1,0 0 1,1 0-1,-1 0 1,0 0-1,0-1 1,0 1-1,0 0 1,-1 0-1,1 0 1,-1 0-1,1-1 1,-1 1 0,0 0-1,1 0 1,-2-2-1,-7-10-55,0 1 1,-1 0-1,-1 1 0,0-1 0,0 2 0,-14-11 1,23 20-30,1 2-8,1-1 0,0 1 0,-1 0 0,1 0-1,0 0 1,-1-1 0,1 1 0,0 0 0,0 0 0,0-1-1,-1 1 1,1 0 0,0 0 0,0-1 0,0 1-1,-1 0 1,1-1 0,0 1 0,0 0 0,0-1-1,0 1 1,0 0 0,0-1 0,0 1 0,0 0 0,0-1-1,0 1 1,0-1 0,0 1 0,0 0 0,0-1-1,0 1 1,0-1 0,10-4-4022,-5 3 3093,5-3-759</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3.896"/>
    </inkml:context>
    <inkml:brush xml:id="br0">
      <inkml:brushProperty name="width" value="0.05" units="cm"/>
      <inkml:brushProperty name="height" value="0.05" units="cm"/>
      <inkml:brushProperty name="color" value="#FF0066"/>
    </inkml:brush>
  </inkml:definitions>
  <inkml:trace contextRef="#ctx0" brushRef="#br0">33 512 9714,'-4'-1'610,"1"0"0,0 0 0,0 0 1,0-1-1,0 1 0,0-1 0,-4-2 0,7 3-485,0 1 1,-1 0-1,1-1 0,0 1 0,-1 0 0,1-1 0,0 1 1,0-1-1,-1 1 0,1-1 0,0 1 0,0-1 1,0 1-1,0-1 0,0 1 0,0-1 0,0 1 1,-1-1-1,1 1 0,0-1 0,1 1 0,-1-1 1,0-1-1,1 1 1,-1 0-1,1 0 1,0 0-1,-1 0 1,1 0-1,0 0 1,0 0 0,0 0-1,-1 0 1,1 0-1,2-1 1,21-16 1288,29-16 1,-30 20-1004,201-109 1118,-132 76-2207,109-75 1,-192 115 550,5-2-1165,21-21 0,-32 28 1161,0-1 0,-1 0 0,1 0 0,-1 0 0,0 0 0,0 0 0,0 0 0,0-1 0,-1 1 0,1 0 0,-1-1 0,0 0 0,1-4 0,-3-12 15</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4.252"/>
    </inkml:context>
    <inkml:brush xml:id="br0">
      <inkml:brushProperty name="width" value="0.05" units="cm"/>
      <inkml:brushProperty name="height" value="0.05" units="cm"/>
      <inkml:brushProperty name="color" value="#FF0066"/>
    </inkml:brush>
  </inkml:definitions>
  <inkml:trace contextRef="#ctx0" brushRef="#br0">0 1 8546,'12'0'1425,"18"0"1008,-1 0 0,1 2 0,48 10 0,-69-10-2242,0 1 0,-1 0 1,0 0-1,0 1 0,0 0 1,0 1-1,7 5 0,-10-7-95,0 1-1,-1 1 0,1-1 0,-1 1 1,0 0-1,0 0 0,-1 0 1,0 0-1,0 1 0,0-1 0,2 8 1,-2-5-60,-1-1 1,0 1-1,-1 0 0,0 0 1,0 0-1,-1 0 0,0 0 1,0 0-1,-1 0 0,-3 12 1,3-13-135,0-1 1,-1 0-1,0 0 1,-1 1 0,1-1-1,-1-1 1,-1 1-1,1 0 1,-1-1-1,0 1 1,0-1-1,0 0 1,-6 5 0,8-9-137,0 0 0,0 1 1,0-1-1,0 0 0,0 0 1,-1 0-1,1 0 0,0-1 1,-1 1-1,1-1 0,0 1 1,-1-1-1,-4 0 0,-9-3-911</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4.653"/>
    </inkml:context>
    <inkml:brush xml:id="br0">
      <inkml:brushProperty name="width" value="0.05" units="cm"/>
      <inkml:brushProperty name="height" value="0.05" units="cm"/>
      <inkml:brushProperty name="color" value="#FF0066"/>
    </inkml:brush>
  </inkml:definitions>
  <inkml:trace contextRef="#ctx0" brushRef="#br0">0 1 10666,'5'14'2409,"1"2"2512,8 1-2745,1 1-239,1-1-1097,4-1-344,1-3-416,-1 0-376,3 2-3153,-9 0 2433</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5.569"/>
    </inkml:context>
    <inkml:brush xml:id="br0">
      <inkml:brushProperty name="width" value="0.05" units="cm"/>
      <inkml:brushProperty name="height" value="0.05" units="cm"/>
      <inkml:brushProperty name="color" value="#FF0066"/>
    </inkml:brush>
  </inkml:definitions>
  <inkml:trace contextRef="#ctx0" brushRef="#br0">12 1 12555,'0'0'101,"0"0"0,-1 0 0,1 0-1,0-1 1,-1 1 0,1 0 0,0 0 0,-1 0 0,1 0 0,0 0 0,-1 0 0,1 0 0,-1 0 0,1 0 0,0 0 0,-1 1 0,1-1 0,0 0 0,-1 0 0,1 0 0,0 0 0,-1 0-1,1 1 1,0-1 0,0 0 0,-1 0 0,1 1 0,0-1 0,0 0 0,-1 0 0,1 1 0,0-1 0,0 0 0,0 1 0,-1-1 0,1 0 0,0 1 0,0-1 0,0 0 0,0 1 0,0-1-1,0 0 1,0 1 0,0-1 0,0 0 0,0 1 0,0 0 0,3 18 1791,1-8-1245,1 0-1,0-1 1,0 1-1,10 13 0,32 38 1141,-27-38-1163,179 277 1956,-193-291-2566,23 36 20,-12-20-8,25 52 0,-41-76-45,0 0 0,0 1-1,-1-1 1,0 0 0,1 0-1,-1 1 1,0-1 0,0 5-1,0-7 1,0 0 0,0 1 0,0-1-1,0 0 1,0 1 0,-1-1 0,1 0-1,0 0 1,0 1 0,0-1 0,0 0-1,0 0 1,0 1 0,-1-1 0,1 0-1,0 0 1,0 1 0,0-1 0,0 0-1,-1 0 1,1 0 0,0 1 0,0-1-1,-1 0 1,1 0 0,0 0 0,-1 0-32,0 0 0,1 0 0,-1 0 0,1-1 0,-1 1 0,1 0 0,-1 0 1,1-1-1,-1 1 0,1 0 0,-1-1 0,1 1 0,-1 0 0,1-1 1,0 1-1,-1-1 0,1 1 0,0-1 0,-1 0 0,-5-8-507,1 0 0,0 0 0,0-1 0,1 0 0,-4-12 0,0-1-167,-2-2-73,1-1 1,-9-45-1,16 64 744,1-1 0,0 1 0,1-1 0,-1 1 0,2-1 0,-1 1 0,1-1 0,0 1 0,0-1 0,1 1 0,0 0 0,0 0 0,1 0 0,5-12 0,-4 15 79,-1 0 1,0 0 0,1 1-1,0-1 1,0 1-1,0 0 1,1 0-1,-1 0 1,1 0-1,-1 1 1,1-1-1,0 1 1,0 1-1,0-1 1,0 1-1,0 0 1,0 0-1,0 0 1,7 0-1,-3 1 233,1 0 0,-1 0 0,0 1 0,1 0 0,-1 0 0,0 1 0,1 1 0,-1-1 0,16 8 0,-20-7-65,-1 0 0,1 0 0,0 0 0,-1 0 0,0 1 0,1 0 0,-1 0 0,-1 0 0,1 0 0,-1 1 0,1-1 0,-1 1 1,4 9-1,-4-7-22,-1 0 1,1 1 0,-1 0 0,0-1-1,-1 1 1,0 0 0,0 0 0,-1 0-1,0 9 1,-1-8-135,0 0-1,0-1 1,0 1 0,-1-1-1,-1 1 1,1-1-1,-2 0 1,1 0 0,-1 0-1,0-1 1,0 1-1,-1-1 1,0 0 0,0 0-1,-1 0 1,0-1 0,0 0-1,-11 8 1,15-12-170,-1-1 1,0 1-1,0-1 1,0 0-1,0 0 1,0 0-1,-1 0 0,1 0 1,0-1-1,0 1 1,-1-1-1,-4 0 1,7 0-93,-1-1 0,0 1-1,0 0 1,1 0 0,-1-1 0,0 1 0,1-1 0,-1 0 0,1 1 0,-1-1-1,1 0 1,-1 0 0,1 0 0,-1 0 0,1 0 0,0 0 0,0-1 0,-1 1 0,1 0-1,0-1 1,0 1 0,0 0 0,0-1 0,-1-2 0,0-14-1230</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5.974"/>
    </inkml:context>
    <inkml:brush xml:id="br0">
      <inkml:brushProperty name="width" value="0.05" units="cm"/>
      <inkml:brushProperty name="height" value="0.05" units="cm"/>
      <inkml:brushProperty name="color" value="#FF0066"/>
    </inkml:brush>
  </inkml:definitions>
  <inkml:trace contextRef="#ctx0" brushRef="#br0">96 184 15555,'9'18'1345,"-2"5"711,1 3-464,-2 1-503,2 0-457,1-5-352,-1-3-128,-1-5-384,-6-12-360,4 2-1217,1-11-2264,1-22 2337</inkml:trace>
  <inkml:trace contextRef="#ctx0" brushRef="#br0" timeOffset="1">2 58 11514,'-1'-5'1097,"7"-2"1503,4 1-1704,10-2-367,2-1-233,0 1-688,1 1-193,-3 3-783,1 2-200,3 0 840</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6.330"/>
    </inkml:context>
    <inkml:brush xml:id="br0">
      <inkml:brushProperty name="width" value="0.05" units="cm"/>
      <inkml:brushProperty name="height" value="0.05" units="cm"/>
      <inkml:brushProperty name="color" value="#FF0066"/>
    </inkml:brush>
  </inkml:definitions>
  <inkml:trace contextRef="#ctx0" brushRef="#br0">1 175 10762,'13'13'1161,"-2"-3"200,0 1 1,-1 0-1,10 14 0,-18-23-1157,-1 1 1,1-1-1,-1 1 1,1 0-1,-1-1 1,0 1-1,0 0 1,0 0-1,0 0 1,0 0-1,-1 0 0,1 0 1,-1 0-1,0 0 1,0 0-1,0 0 1,0 0-1,-1 0 1,1 0-1,-1 0 1,-1 3-1,2-5-185,0 0 0,0-1 0,0 1-1,0-1 1,-1 1 0,1-1 0,0 0 0,0 1 0,0-1 0,-1 1-1,1-1 1,0 1 0,-1-1 0,1 1 0,0-1 0,-1 0 0,1 1 0,0-1-1,-1 0 1,1 1 0,-1-1 0,1 0 0,0 0 0,-1 1 0,1-1-1,-1 0 1,1 0 0,-1 0 0,1 0 0,-1 1 0,1-1 0,-1 0-1,1 0 1,-1 0 0,0 0 0,1 0 0,-1 0 0,1-1 0,-1 1-1,1 0 1,-1 0 0,1 0 0,-1 0 0,1 0 0,0-1 0,-1 1-1,1 0 1,-1-1 0,1 1 0,-1-1 0,-1-1-2,0 0 0,0 0-1,0 0 1,0-1 0,1 1 0,-1-1-1,-1-4 1,0 0-11,1 1 0,0-1 0,0 0 0,1 0 0,0 1-1,0-1 1,0 0 0,1 0 0,1-9 0,-1 14-6,0 0-1,0 1 1,1-1 0,-1 0 0,1 0-1,-1 0 1,1 0 0,0 0 0,0 1-1,0-1 1,0 0 0,0 1 0,0-1-1,0 1 1,0-1 0,1 1 0,-1-1-1,0 1 1,1 0 0,-1 0 0,1-1 0,0 1-1,-1 0 1,1 1 0,0-1 0,0 0-1,0 0 1,-1 1 0,1-1 0,0 1-1,0 0 1,0-1 0,0 1 0,0 0-1,0 0 1,0 0 0,2 1 0,13 1-4,27 7 1,-27-5-15,0 0 0,18 1 1,-30-5 55,0 0 0,-1 0 0,1 0 1,0-1-1,0 1 0,0-1 0,-1 0 0,1-1 1,-1 1-1,1-1 0,8-4 0,-12 5 14,1 0-1,0 0 1,-1 0-1,1 0 1,-1 0-1,0 0 1,1 0-1,-1-1 1,0 1-1,1 0 1,-1-1-1,0 1 1,0-1-1,0 1 1,-1-1-1,1 0 0,0 1 1,0-1-1,-1 0 1,1 0-1,-1 1 1,0-1-1,1 0 1,-1 0-1,0 0 1,0 1-1,0-1 1,0 0-1,-1 0 1,1-2-1,-2 0-7,1 0 0,-1 0 1,0 1-1,0-1 0,-1 0 0,1 1 0,-1-1 0,1 1 1,-1 0-1,0 0 0,0 0 0,-4-2 0,-20-15-117,14 10-647,0 0 0,-13-13 1,25 22 558,0 1 1,1-1-1,-1 0 1,0 1 0,1-1-1,-1 0 1,1 1 0,-1-1-1,1 0 1,-1 0-1,1 1 1,-1-1 0,1 0-1,0 0 1,-1 0-1,1 0 1,0 0 0,0 1-1,0-1 1,-1 0-1,1 0 1,0 0 0,0 0-1,1 0 1,-1-1-1,8-4-1324</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6.922"/>
    </inkml:context>
    <inkml:brush xml:id="br0">
      <inkml:brushProperty name="width" value="0.05" units="cm"/>
      <inkml:brushProperty name="height" value="0.05" units="cm"/>
      <inkml:brushProperty name="color" value="#FF0066"/>
    </inkml:brush>
  </inkml:definitions>
  <inkml:trace contextRef="#ctx0" brushRef="#br0">102 462 14939,'-17'16'4031,"11"-11"-3643,0 0 0,0 1 0,1 0-1,0 0 1,0 0 0,0 0 0,-6 13 0,11-18-378,-1 0 0,1 0 1,0 0-1,-1 0 1,1 0-1,0 0 0,0 0 1,0 0-1,-1 0 0,1 0 1,0 1-1,1-1 1,-1 0-1,0 0 0,0 0 1,0 0-1,1 0 0,-1 0 1,0 0-1,1 0 0,-1 0 1,1 0-1,-1-1 1,1 1-1,-1 0 0,2 1 1,-1-1-12,0 0-1,0-1 1,0 0 0,0 1 0,0-1 0,0 0 0,0 1-1,0-1 1,0 0 0,0 0 0,0 0 0,0 0 0,0 0 0,0 0-1,0 0 1,0 0 0,0 0 0,0 0 0,0-1 0,0 1-1,0 0 1,-1-1 0,1 1 0,0-1 0,0 1 0,0-1 0,0 1-1,0-1 1,0 0 0,3-2-26,0-1 0,-1 0 0,0 1 0,1-1 0,-1 0 0,-1-1 0,1 1 0,-1 0 0,1-1 1,2-8-1,0-3-41,0 0 1,2-18-1,-2 2 55,-2 0-1,-1-1 1,-2 0-1,-1 1 1,-2-1 0,0 1-1,-3 0 1,-1 0-1,-1 0 1,-14-34-1,19 58 13,0 1 0,0 1 0,0-1 0,-6-7 0,8 13 4,1 0 0,-1 0 0,1 0 0,-1 1 0,0-1 0,1 0 0,-1 1 0,1-1 0,-1 0 0,0 1 1,0-1-1,1 1 0,-1-1 0,0 1 0,0-1 0,0 1 0,0 0 0,0-1 0,1 1 0,-1 0 0,0 0 0,0 0 0,0 0 0,0-1 0,0 1 0,0 0 0,0 1 0,0-1 0,0 0 1,0 0-1,0 0 0,1 0 0,-1 1 0,0-1 0,0 1 0,0-1 0,0 0 0,0 1 0,1-1 0,-1 1 0,0 0 0,1-1 0,-1 1 0,0 0 0,-2 3 31,0-1 0,1 1-1,0-1 1,-1 1 0,2 0-1,-1 0 1,0 0 0,1 0-1,0 0 1,0 1 0,0-1-1,0 0 1,0 9 0,1 5 212,3 36 1,-1-35-140,1 0 1,1 0 0,1-1 0,1 1 0,1-1-1,0 0 1,1-1 0,1 0 0,0 0 0,2-1-1,23 29 1,-30-40-83,2 0-1,-1 0 1,1 0 0,-1-1-1,1 0 1,1 0 0,9 4-1,-12-6-15,0 0 0,0-1 0,0 0 0,0 0 0,1 0 0,-1 0 0,0-1 0,1 1 0,-1-1 0,0 0 0,1-1 0,-1 1 0,7-2 0,-9 1-6,0 0 1,0 1-1,0-1 0,0-1 0,0 1 1,0 0-1,-1 0 0,1-1 1,0 1-1,-1-1 0,1 1 1,-1-1-1,0 0 0,1 1 1,-1-1-1,1-2 0,2-5 15,0 1 1,4-15-1,-1 4-4,-3 9 6,0 0-1,1 0 1,0 1-1,1 0 1,0 0-1,0 0 1,1 1 0,8-8-1,-11 12 58,0 1 1,0 0-1,0 0 0,0 0 0,0 1 0,1 0 1,-1-1-1,1 1 0,-1 1 0,1-1 1,0 1-1,0 0 0,0 0 0,0 0 0,0 1 1,0-1-1,0 1 0,0 1 0,7 0 1,-9-1 11,0 1 0,0 0 0,0 0 0,0 0 0,0 0 0,0 0 1,0 0-1,-1 1 0,1-1 0,0 1 0,-1 0 0,1 0 0,-1 0 1,0 0-1,0 0 0,0 0 0,0 1 0,0-1 0,0 1 0,0-1 0,-1 1 1,1 0-1,1 4 0,-2-3-14,0 0 0,0 0 0,-1 0 0,1 0 0,-1 1 0,0-1 0,0 0 0,0 0 0,-1 0 0,1 0 0,-1 0 0,0 0 0,0 0 0,-1 0 1,1 0-1,-1 0 0,-2 5 0,-2-1-32,1 0 1,-1 0-1,0 0 1,-1 0-1,0-1 1,0 0-1,-1-1 1,-9 7-1,13-10-182,-1 0-1,1 0 1,-1-1-1,0 1 1,0-1-1,0 0 1,0-1-1,0 1 0,0-1 1,0 0-1,-1 0 1,1-1-1,0 1 1,-1-1-1,1 0 1,-9-2-1,13 2-64,0-1-1,-1 1 0,1-1 1,0 1-1,0-1 1,0 1-1,0-1 0,-1 0 1,1 0-1,0 1 1,0-1-1,0 0 0,1 0 1,-1 0-1,0 0 1,0 0-1,0 0 0,1-1 1,-1 1-1,1 0 1,-1 0-1,1 0 0,-1-1 1,1 1-1,0 0 1,-1 0-1,1-1 0,0 1 1,0 0-1,0-2 1,-2-31-2013</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7.384"/>
    </inkml:context>
    <inkml:brush xml:id="br0">
      <inkml:brushProperty name="width" value="0.05" units="cm"/>
      <inkml:brushProperty name="height" value="0.05" units="cm"/>
      <inkml:brushProperty name="color" value="#FF0066"/>
    </inkml:brush>
  </inkml:definitions>
  <inkml:trace contextRef="#ctx0" brushRef="#br0">12 1 14603,'0'0'99,"0"0"-1,-1 0 1,1 0-1,0 0 1,-1-1 0,1 1-1,0 0 1,-1 0-1,1 0 1,0 0-1,-1 0 1,1 1-1,0-1 1,-1 0 0,1 0-1,0 0 1,-1 0-1,1 0 1,0 0-1,-1 0 1,1 1 0,0-1-1,-1 0 1,1 0-1,0 0 1,0 1-1,-1-1 1,1 0 0,0 1-1,0-1 1,0 0-1,-1 0 1,1 1-1,0-1 1,0 0 0,0 1-1,0-1 1,0 0-1,-1 1 1,1-1-1,0 0 1,0 1-1,0-1 1,0 0 0,0 1-1,0-1 1,0 1-1,-1 23 1339,1-19-946,0 19 229,1-1 0,1 0 0,2 0 0,0 0 1,1 0-1,1-1 0,12 29 0,-4-19-367,2-1-1,0 0 1,3-1 0,26 33-1,-26-38-354,-9-14-108,-1 1 0,0 0-1,-1 0 1,0 1-1,-1 0 1,8 20-1,-14-31-162,-1-1 0,1 1 0,-1-1 0,0 1 0,0-1 0,0 1 0,0-1 0,0 1-1,0 2 1,-4-1-1950,-4-8 2458,1-2-330</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7.796"/>
    </inkml:context>
    <inkml:brush xml:id="br0">
      <inkml:brushProperty name="width" value="0.05" units="cm"/>
      <inkml:brushProperty name="height" value="0.05" units="cm"/>
      <inkml:brushProperty name="color" value="#FF0066"/>
    </inkml:brush>
  </inkml:definitions>
  <inkml:trace contextRef="#ctx0" brushRef="#br0">1 213 14059,'35'-16'2312,"-1"-1"0,-1-1 0,61-46 0,-52 34-892,-41 29-1384,0 0 0,0 0 0,1 0 0,-1 0 0,0 1 1,0-1-1,0 0 0,1 1 0,-1-1 0,0 1 0,1-1 0,-1 1 1,0 0-1,1-1 0,-1 1 0,1 0 0,-1 0 0,0 0 0,1 0 1,1 0-1,-2 1-27,0 0 0,-1 0 0,1 0 0,0 0 0,0 0 0,0 0 0,-1 1 0,1-1 0,-1 0 0,1 0 1,-1 0-1,1 1 0,-1-1 0,0 0 0,0 0 0,1 1 0,-1-1 0,0 0 0,0 1 0,0 1 0,0 14 2,-4 32 0,2-32-7,0 0 0,2 0 0,1 21 0,-1-33-2,1-1 0,0 0 0,0 0-1,0 0 1,0 0 0,0 0 0,1 0 0,0 0-1,0 0 1,0 0 0,0-1 0,1 1 0,0-1 0,-1 0-1,1 0 1,0 0 0,7 5 0,-7-6 0,0 0 0,0 0 0,0 0 0,1-1 0,-1 1 0,1-1 1,-1 0-1,1 0 0,-1 0 0,1-1 0,0 1 0,-1-1 0,1 0 0,4 0 0,-2-1 38,-1 0 0,1 0 0,-1 0-1,1-1 1,-1 0 0,0 0 0,0 0 0,9-6-1,-6 2 78,0 1 0,0-2 0,0 1-1,-1-1 1,0-1 0,0 1 0,-1-1-1,0 0 1,0 0 0,4-11 0,-7 14-72,-1 0-1,0 0 1,0 0 0,-1-1 0,1 1 0,-1 0 0,0-1 0,-1 1 0,1-1 0,-1 1 0,0 0 0,-1-1 0,1 1 0,-1-1 0,0 1 0,-1 0 0,1-1 0,-1 1 0,0 0 0,0 0 0,0 0 0,-5-6 0,2 3-49,-1 1-1,0 1 0,0-1 1,0 1-1,-1 0 0,0 0 1,0 1-1,0 0 0,0 0 1,-1 1-1,0 0 0,0 0 1,-10-2-1,8 2-230,-1 2 0,0-1 0,0 1 0,0 1 0,0 0 0,-23 1 0,27 1-110,1-1 0,-1 1 1,1 1-1,-1-1 0,1 1 0,0 0 1,-1 1-1,1-1 0,0 1 1,0 0-1,1 1 0,-10 6 0,12-7 92,0 1-1,0 0 0,0-1 0,0 1 0,-3 7 0</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8.328"/>
    </inkml:context>
    <inkml:brush xml:id="br0">
      <inkml:brushProperty name="width" value="0.05" units="cm"/>
      <inkml:brushProperty name="height" value="0.05" units="cm"/>
      <inkml:brushProperty name="color" value="#FF0066"/>
    </inkml:brush>
  </inkml:definitions>
  <inkml:trace contextRef="#ctx0" brushRef="#br0">139 283 16628,'4'14'682,"-2"0"1,0 0 0,0 0 0,-2 19 0,-6 57 1533,-1-6-251,8-43-1004,0-26-600,0 0 1,-4 26-1,3-41-355,0 1-1,0-1 1,0 1-1,0 0 1,0-1-1,0 1 1,-1-1-1,1 1 1,0-1-1,0 1 1,-1-1-1,1 1 1,0-1-1,0 1 1,-1-1-1,1 1 1,0-1-1,-1 1 1,1-1-1,-1 0 1,1 1-1,-1-1 1,0 1-1,0-1-1,1 0 1,-1 0-1,1 0 0,-1 0 0,0 0 1,1 0-1,-1 0 0,1-1 0,-1 1 1,1 0-1,-1 0 0,1-1 0,-1 1 1,1 0-1,-1-1 0,1 1 0,-1 0 1,1-1-1,-1 0 0,-2-2 11,-1 0-1,1-1 1,1 0-1,-6-8 1,0-5-4,1 0 1,0-1 0,1-1 0,-5-27 0,4 17-9,3 12-2,-32-146-41,31 133 17,1-1 1,2 0-1,1-42 1,2 63 16,0 0 1,0 0-1,1 0 0,1 0 1,-1 1-1,1-1 0,9-17 1,-10 23 4,0 0 1,1 1-1,-1-1 1,1 1 0,-1 0-1,1 0 1,0 0-1,0 0 1,1 1-1,-1-1 1,1 1 0,-1 0-1,1 0 1,0 0-1,-1 0 1,1 1-1,0-1 1,0 1 0,0 0-1,0 0 1,5 0-1,-1 1 28,-1 0 0,1 1 0,-1 0 0,0 0-1,1 0 1,-1 1 0,0 0 0,0 0-1,0 1 1,0 0 0,0 0 0,11 8 0,-1 0 194,-1 1 1,-1 0 0,24 26-1,-1 3 58,-3 1 0,-1 3-1,52 91 1,-84-133-433,0 0 0,-1 0 0,0 0 0,0 0 0,0 1 0,0-1 0,1 5 0,-2-7 60,0-1-1,0 1 1,0-1 0,0 1 0,0-1 0,-1 1-1,1-1 1,0 1 0,0-1 0,0 1 0,0-1-1,0 1 1,-1-1 0,1 1 0,0-1-1,0 0 1,-1 1 0,1-1 0,0 1 0,-1-1-1,1 0 1,-1 1 0,0-1-105,0 1 0,0-1 0,0 0 0,1 0 0,-1 0 0,0 1 0,0-1 0,0 0 0,0 0 0,0 0 0,0 0 0,0-1-1,0 1 1,0 0 0,0 0 0,-1-1 0,-16-8-2431,2-3 797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5.691"/>
    </inkml:context>
    <inkml:brush xml:id="br0">
      <inkml:brushProperty name="width" value="0.05" units="cm"/>
      <inkml:brushProperty name="height" value="0.05" units="cm"/>
      <inkml:brushProperty name="color" value="#FF0066"/>
    </inkml:brush>
  </inkml:definitions>
  <inkml:trace contextRef="#ctx0" brushRef="#br0">47 376 14755,'6'17'1071,"1"-1"0,0 0-1,1 0 1,1 0 0,0-1 0,2 0-1,12 14 1,-22-28-1106,13 16 409,-14-16-456,1-1 1,-1 1-1,1 0 1,-1-1 0,0 1-1,1-1 1,-1 1-1,0 0 1,1 0 0,-1-1-1,0 1 1,0 0-1,0 0 1,1-1 0,-1 1-1,0 0 1,0 0-1,0-1 1,0 1-1,0 0 1,-1 1 0,-1-2-294,0 0 0,0-1 0,0 1 1,0-1-1,0 1 0,0-1 0,0 0 1,0 1-1,0-1 0,1 0 0,-3-2 1,-4-3-344,0-1 0,0-1 1,0 1-1,1-1 1,1-1-1,-1 1 0,2-1 1,-6-10-1,10 17 631,-20-32-857</inkml:trace>
  <inkml:trace contextRef="#ctx0" brushRef="#br0" timeOffset="1">1 301 8594,'5'-3'472,"1"0"1,-1 0 0,1 1-1,-1-1 1,1 1-1,0 1 1,0-1-1,0 1 1,0 0 0,0 0-1,0 1 1,0-1-1,0 2 1,1-1-1,-1 0 1,11 4-1,-1 0 437,-1 0-1,0 1 0,0 1 0,-1 1 1,20 11-1,-29-15-708,-1 0 1,1 0 0,-1 0-1,0 1 1,0 0-1,0-1 1,0 2 0,0-1-1,-1 0 1,0 1 0,0-1-1,0 1 1,0 0-1,-1 0 1,0 0 0,2 9-1,-3-9-169,0 0 0,0-1 0,-1 1-1,0 0 1,0 0 0,0 0 0,-1 0 0,1-1-1,-1 1 1,0 0 0,-1 0 0,1-1-1,-1 1 1,0-1 0,0 1 0,0-1 0,-1 0-1,0 0 1,-3 5 0,2-5-221,0 0 0,0 1 1,0-1-1,0 0 0,-9 5 0,12-8-50,-1 0 0,1 0 0,-1 0 0,0-1 1,1 1-1,-1 0 0,0-1 0,0 1 0,1-1 0,-1 1 0,0-1 0,0 0 0,0 0 0,0 0 0,1 0 0,-1 0 0,0 0 0,0 0 0,0-1 0,1 1 0,-1-1 0,-2 0 0,-3-6-1113</inkml:trace>
  <inkml:trace contextRef="#ctx0" brushRef="#br0" timeOffset="2">473 0 13995,'-5'3'501,"-1"1"0,1-1-1,0 1 1,0 0 0,0 0 0,1 1 0,-1-1-1,-5 9 1,8-10-365,0 0 0,1 1-1,0-1 1,-1 0 0,1 1 0,1-1-1,-1 0 1,0 1 0,1-1 0,0 1-1,-1-1 1,1 1 0,1-1 0,-1 1 0,0-1-1,1 1 1,1 4 0,0-2-10,0 1 0,1-1 0,0 1 0,0-1-1,0 0 1,1 0 0,-1 0 0,7 6 0,4 4 548,23 19-1,5 6 813,-40-39-1403,0-1 1,-1 1-1,1 0 1,-1 0-1,1 0 1,-1 0-1,0 0 0,0 0 1,0 1-1,0-1 1,0 0-1,-1 1 1,1-1-1,-1 0 1,1 5-1,-1-5-42,-1 1 0,0-1 1,1 1-1,-1-1 0,0 0 1,0 0-1,0 1 0,0-1 0,-1 0 1,1 0-1,-1 0 0,1 0 0,-1-1 1,1 1-1,-4 2 0,-4 3-271,0 1 0,-1-2 0,1 1 0,-1-2-1,-1 1 1,-14 5 0,1-4-1908,23-7 2041,0 0 0,1 0 0,-1 0 0,0 0-1,0-1 1,0 1 0,0 0 0,1 0 0,-1-1 0,0 1-1,0-1 1,0 1 0,1 0 0,-2-2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1.641"/>
    </inkml:context>
    <inkml:brush xml:id="br0">
      <inkml:brushProperty name="width" value="0.05" units="cm"/>
      <inkml:brushProperty name="height" value="0.05" units="cm"/>
      <inkml:brushProperty name="color" value="#FF0066"/>
    </inkml:brush>
  </inkml:definitions>
  <inkml:trace contextRef="#ctx0" brushRef="#br0">14 412 13859,'8'-5'1460,"-1"-1"0,1 0 0,-1-1 0,11-12 0,-13 13-1200,-1 1-1,0-1 0,0 0 1,-1 0-1,0-1 0,0 1 1,0-1-1,-1 1 1,0-1-1,0 0 0,1-12 1,-3 18-245,0 0 0,1 0 0,-1-1 1,0 1-1,0 0 0,0 0 0,0-1 0,0 1 1,-1 0-1,1 0 0,0 0 0,-1-1 0,1 1 0,-1 0 1,1 0-1,-1 0 0,1 0 0,-1 0 0,0 0 1,1 0-1,-1 0 0,0 0 0,0 0 0,0 0 1,0 0-1,0 0 0,0 1 0,0-1 0,0 0 0,0 1 1,0-1-1,-2 0 0,1 1 0,1 0-1,-1 0 1,0 0-1,0 0 1,1 0-1,-1 0 1,0 0-1,0 0 1,1 1-1,-1-1 1,0 1-1,1 0 1,-1-1-1,1 1 1,-1 0-1,0 0 1,1 0-1,0 0 1,-1 0-1,1 0 1,0 0-1,-3 3 1,0 2 71,-1 1 0,1-1 1,0 1-1,0 0 1,1 0-1,0 0 0,0 1 1,1-1-1,-2 9 1,2-10-24,1 0 1,0 0-1,0 0 1,1 0 0,0 1-1,0-1 1,0 0-1,1 0 1,0 0 0,0 0-1,4 11 1,-4-14-51,0-1 0,0 0 0,0 0 1,1 1-1,-1-1 0,1 0 0,0 0 1,0-1-1,-1 1 0,1 0 0,0-1 1,1 1-1,-1-1 0,0 1 0,0-1 0,1 0 1,-1 0-1,0 0 0,1 0 0,-1 0 1,1-1-1,-1 1 0,1-1 0,-1 0 1,1 0-1,0 0 0,-1 0 0,1 0 0,-1 0 1,1-1-1,2 0 0,2 0 7,-1-1 0,0 0-1,0 0 1,0-1 0,0 1 0,0-1-1,-1-1 1,1 1 0,-1-1-1,0 0 1,7-6 0,1-6 11,-1 0 0,19-30-1,4-7 21,-35 52-51,1 0 0,-1 1 0,1-1 0,-1 0 1,1 1-1,-1-1 0,1 0 0,0 1 0,-1-1 0,1 1 1,0-1-1,0 1 0,-1-1 0,1 1 0,0 0 1,0-1-1,-1 1 0,1 0 0,0 0 0,0-1 1,0 1-1,0 0 0,-1 0 0,1 0 0,0 0 1,1 0-1,0 1 21,0 0 0,0 0 0,0 0 0,0 0 0,0 1 0,0-1 0,-1 0 0,3 3 0,-2-2 26,0 0 0,0 0 0,0-1 0,1 1 0,-1-1 0,1 1 0,-1-1 0,1 0 0,2 1 0,0-1 16,1 0 1,-1-1 0,1 0 0,0 0 0,-1 0-1,0-1 1,1 0 0,-1 0 0,1 0-1,-1-1 1,0 0 0,0 0 0,0 0 0,0 0-1,0-1 1,7-5 0,-3 2 78,0-1 0,-1 0-1,0 0 1,0-1 0,0 0 0,-1-1 0,8-11 0,-12 15-79,-1 0-1,0 0 1,1 0 0,-2 0-1,1 0 1,-1 0 0,1 0 0,-1 0-1,-1-1 1,1 1 0,-1 0 0,0-1-1,0 1 1,-1-1 0,-1-7-1,-2-3-448,0 0-1,-1 1 1,-13-27-1,17 40 73,0 0 0,0-1 0,0 1 1,0 0-1,0 0 0,-1 0 0,1 0 0,-1 1 0,1-1 0,-1 0 0,0 0 1,1 1-1,-4-3 0,4 4 196,0 0 0,0 0 0,0 0 0,0 0 0,0 0 0,0 0 0,1 0 0,-1 0 0,0 0 0,0 0 0,0 0 0,-1 1 0</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8.715"/>
    </inkml:context>
    <inkml:brush xml:id="br0">
      <inkml:brushProperty name="width" value="0.05" units="cm"/>
      <inkml:brushProperty name="height" value="0.05" units="cm"/>
      <inkml:brushProperty name="color" value="#FF0066"/>
    </inkml:brush>
  </inkml:definitions>
  <inkml:trace contextRef="#ctx0" brushRef="#br0">3 246 15691,'-3'-1'1425,"8"-6"791,3-5 1,14-7-529,5-5-288,0-3-448,-2 2-319,4 2-441,-1 3-160,2 1-576,4 1-457,-6 3-1287,2-3-401,7 1 1329</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9.140"/>
    </inkml:context>
    <inkml:brush xml:id="br0">
      <inkml:brushProperty name="width" value="0.05" units="cm"/>
      <inkml:brushProperty name="height" value="0.05" units="cm"/>
      <inkml:brushProperty name="color" value="#FF0066"/>
    </inkml:brush>
  </inkml:definitions>
  <inkml:trace contextRef="#ctx0" brushRef="#br0">90 484 11066,'-1'-1'323,"0"1"-1,0 0 0,0 0 1,0 0-1,0 0 1,0 0-1,0 0 0,0 0 1,0 0-1,0 0 0,0 1 1,0-1-1,0 0 0,0 1 1,1-1-1,-1 1 0,0-1 1,0 1-1,0-1 1,0 1-1,0-1 0,1 1 1,-1 0-1,0 0 0,0 0 1,-21 25 1251,19-22-982,-3 3-274,1 1-1,0 0 1,0 1 0,1-1-1,0 1 1,1 0 0,-3 11 0,5-17-264,0-1 0,1 1 0,0 0 0,-1 0 0,1 0 0,0-1 0,1 1 0,-1 0 1,0 0-1,1-1 0,0 1 0,1 4 0,-1-5-40,0 0 0,0 0-1,0-1 1,1 1 0,-1 0 0,1-1 0,-1 1-1,1-1 1,-1 0 0,1 1 0,0-1-1,0 0 1,0 0 0,-1 0 0,1 0 0,0-1-1,0 1 1,0 0 0,3 0 0,1 0-6,1 0 1,0-1-1,0 1 0,0-1 1,0-1-1,-1 1 1,1-1-1,0 0 1,0-1-1,-1 0 0,1 0 1,-1 0-1,1-1 1,-1 0-1,0 0 1,0 0-1,7-6 0,3-3-9,-1 0 0,-1-1 0,0 0-1,-1-1 1,12-16 0,-16 18-16,-1-1 0,0 0 0,-1-1 1,0 0-1,-1 0 0,-1 0 0,0-1 0,-1 0 1,0 0-1,-2 0 0,3-31 0,-5 17 6,0 1-1,-2-1 1,-1 0-1,-1 1 1,-12-40-1,15 64 11,-5-17-13,-10-24 0,14 40 12,0 0 1,0 0-1,-1 1 0,0-1 0,0 1 1,0 0-1,0 0 0,-1 0 0,1 0 1,-8-5-1,10 8 8,0 0 1,0 0-1,0 0 1,-1 1-1,1-1 0,-1 0 1,1 1-1,0-1 0,-1 1 1,1 0-1,-1-1 1,1 1-1,-1 0 0,1 0 1,-1 0-1,1 0 0,-1 0 1,1 0-1,-1 0 1,1 0-1,-1 1 0,1-1 1,-1 1-1,1-1 1,-1 1-1,1-1 0,0 1 1,-1 0-1,1 0 0,0 0 1,0 0-1,0 0 1,0 0-1,-1 0 0,0 2 1,-1 1 35,0 0 1,0 0 0,1 1 0,-1-1 0,1 1-1,0-1 1,1 1 0,-1 0 0,-1 7-1,1 3 131,0 0-1,1 1 1,1-1-1,0 0 0,1 0 1,0 1-1,5 15 0,-3-19-67,0 0 0,0 0 0,2-1 0,-1 1 0,1-1 0,1 0 0,0-1 0,1 0 0,11 14 0,-1-5-310,2-1 1,0 0-1,2-2 1,-1 0-1,2-2 0,32 18 1,-54-33 80,1 1 0,-1 0-247,0 0 247,0 0 0,0-1 1,0 1-1,1 0 0,-1 0 0,0 0 1,0 0-1,0-1 0,0 1 1,0 0-1,0 0 0,0 0 0,0-1 1,0 1-1,0 0 0,0 0 0,0 0 1,0-1-1,0 1 0,0 0 0,0 0 1,0 0-1,0-1 0,0 1 0,0 0 1,0 0-1,-1 0 0,1 0 0,0-1 1,0 1-1,0 0 0,-3-10-1944,-6-5-491,-2-5 1058</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9.542"/>
    </inkml:context>
    <inkml:brush xml:id="br0">
      <inkml:brushProperty name="width" value="0.05" units="cm"/>
      <inkml:brushProperty name="height" value="0.05" units="cm"/>
      <inkml:brushProperty name="color" value="#FF0066"/>
    </inkml:brush>
  </inkml:definitions>
  <inkml:trace contextRef="#ctx0" brushRef="#br0">1 84 9338,'0'-1'306,"0"-1"0,0 1 1,0-1-1,0 1 0,1 0 1,-1-1-1,0 1 0,1-1 0,-1 1 1,1 0-1,0 0 0,-1-1 0,1 1 1,0 0-1,0 0 0,0 0 0,0-1 1,0 1-1,0 0 0,0 0 0,1 0 1,2-2 435,1 0 0,0 1 1,0 0-1,8-3 1,-2 1-200,-2 1 27,18-7 1340,31-8 0,-51 17-1601,1-1-1,-1 1 1,1 0-1,-1 1 1,1-1-1,0 2 0,-1-1 1,1 1-1,10 2 1,-12-1-225,0 1 1,-1-1-1,1 1 1,-1 1-1,0-1 1,0 1-1,0-1 1,0 1-1,-1 1 1,8 8-1,-5-4-90,0-1 1,-1 2-1,0-1 0,0 1 1,4 12-1,0 21-3052,-5-54-2341,-2-8 3631</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39.945"/>
    </inkml:context>
    <inkml:brush xml:id="br0">
      <inkml:brushProperty name="width" value="0.05" units="cm"/>
      <inkml:brushProperty name="height" value="0.05" units="cm"/>
      <inkml:brushProperty name="color" value="#FF0066"/>
    </inkml:brush>
  </inkml:definitions>
  <inkml:trace contextRef="#ctx0" brushRef="#br0">0 238 11434,'1'2'214,"0"0"0,0 0 0,0-1 0,0 1 0,0-1 0,0 1-1,0-1 1,1 1 0,-1-1 0,1 0 0,-1 0 0,1 0 0,-1 0-1,1 0 1,0 0 0,-1 0 0,1 0 0,0 0 0,0-1 0,0 1-1,3 0 1,5 1 310,1-1-1,19 1 1,-13-2 57,-7 1-378,0 0 0,0 1 1,-1 0-1,1 1 0,-1 0 1,0 0-1,0 1 0,0 0 1,0 0-1,-1 1 0,1 0 1,-1 1-1,0 0 0,-1 0 1,0 1-1,8 9 0,-8-9-28,-4-3 15,0 0-1,1 0 1,-1-1 0,1 1 0,5 3 0,-8-7-154,-1 1-1,1-1 1,0 1 0,0-1-1,-1 0 1,1 0-1,0 1 1,0-1-1,0 0 1,-1 0-1,1 0 1,0 0-1,0 0 1,0 0 0,0 0-1,-1 0 1,1 0-1,0 0 1,0 0-1,0 0 1,-1-1-1,1 1 1,0 0 0,0-1-1,-1 1 1,1 0-1,0-1 1,0 1-1,-1-1 1,1 1-1,-1-1 1,1 1 0,0-1-1,-1 0 1,1 1-1,-1-1 1,1 0-1,0 0 1,3-6-3,0 1 1,0-1-1,-1 0 1,1 0-1,-1-1 0,-1 1 1,0 0-1,0-1 1,0 0-1,-1 1 0,0-1 1,0 0-1,-1 0 1,0 1-1,0-1 1,-1 0-1,-4-15 0,5 23-33,0 0-1,0-1 1,0 1-1,0 0 1,0-1-1,0 1 1,0 0-1,0-1 1,0 1-1,0 0 1,0-1-1,0 1 1,0 0-1,0 0 1,0-1-1,0 1 1,0 0-1,1-1 1,-1 1-1,0 0 1,0 0-1,0-1 1,0 1-1,1 0 1,-1 0-1,0-1 1,0 1-1,0 0 1,1 0-1,-1-1 1,0 1-1,0 0 1,1 0-1,-1 0 1,0 0-1,1 0 1,-1-1-1,0 1 1,1 0-1,-1 0 1,0 0-1,0 0 1,1 0-1,-1 0 1,21 1-4,-5 1 1,-6-3 61,0 0 0,-1-1 1,1 0-1,-1-1 0,1 0 0,-1 0 0,0-1 0,10-5 1,-12 5 67,0 0-1,0 0 1,0-1 0,-1 0 0,0 0 0,0 0 0,0-1 0,-1 0 0,0 0 0,6-10-1,-9 12-78,0 0-1,0 0 0,-1-1 0,0 1 0,1-1 0,-2 1 0,1-1 0,0 1 0,-1-1 1,0 0-1,0 1 0,-1-9 0,0 10-25,1 0 1,-1 0-1,1 0 1,-1 0-1,0 0 1,0 0-1,0 1 1,-1-1-1,1 0 1,-1 1-1,1-1 1,-1 1-1,0-1 1,0 1-1,0 0 1,0 0-1,-1 0 1,1 0-1,0 0 1,-5-2-1,7 4-21,-1 0-1,0-1 0,1 1 1,-1 0-1,0 0 0,0-1 1,1 1-1,-1 0 0,0 0 1,0 0-1,1 0 1,-1 0-1,0 0 0,0 0 1,1 0-1,-1 0 0,0 1 1,0-1-1,1 0 0,-1 0 1,0 1-1,1-1 0,-1 0 1,0 1-1,1-1 0,-1 1 1,0-1-1,1 1 0,-1-1 1,1 1-1,-1-1 1,1 1-1,-1-1 0,1 1 1,-1 0-1,1-1 0,0 1 1,-1 0-1,1 0 0,0-1 1,-1 2-1,0 1-11,0 1 1,0-1 0,1 0-1,-1 1 1,1-1-1,0 1 1,0-1-1,0 5 1,1-1-130,1-1 1,-1 0-1,1 0 1,0 0-1,1 0 1,-1 0-1,1-1 1,1 1-1,-1-1 1,1 0-1,-1 0 1,2 0-1,-1 0 0,0-1 1,1 0-1,0 1 1,0-2-1,7 6 1,-2-4-419,-1 1 0,1-2 1,0 1-1,1-1 0,-1-1 0,1 0 0,-1 0 0,1-1 1,21 2-1,-14-4-1276,30-3 1,19-10-341</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0.351"/>
    </inkml:context>
    <inkml:brush xml:id="br0">
      <inkml:brushProperty name="width" value="0.05" units="cm"/>
      <inkml:brushProperty name="height" value="0.05" units="cm"/>
      <inkml:brushProperty name="color" value="#FF0066"/>
    </inkml:brush>
  </inkml:definitions>
  <inkml:trace contextRef="#ctx0" brushRef="#br0">200 151 11698,'2'-4'156,"8"-7"927,-1-1 0,10-19 1,-17 28-823,0 0 1,-1-1-1,1 1 1,-1 0-1,0-1 1,0 1-1,0-1 1,-1 1-1,1-1 1,-1 1-1,0-1 1,0 0 0,0 1-1,0-1 1,-2-6-1,2 8-144,-1 1 0,1-1 0,-1 1 0,0-1 1,0 1-1,0-1 0,1 1 0,-1 0 0,0-1 0,-1 1 0,1 0 0,0 0 0,0-1 0,-1 1 0,1 0 0,0 0 0,-1 1 0,-1-2 1,0 1 55,0 0 1,0 0 0,0 0 0,0 1 0,0-1 0,0 1 0,0 0-1,0 0 1,-5 0 0,-1 2 188,0 0 0,-1 0 0,1 0 0,1 1 0,-17 8 0,11-4-179,0 1 0,0 0-1,1 0 1,0 2 0,0 0 0,-17 17 0,29-25-174,-1-1-1,1 1 1,0 0-1,0 0 1,0-1-1,0 1 1,0 0 0,0 0-1,0 0 1,1 0-1,-1 0 1,0 4-1,1-5-6,0 0 0,0 1 0,0-1 0,1 0 0,-1 0 0,0 0 0,0 0 0,1 1 0,-1-1 0,1 0-1,-1 0 1,1 0 0,0 0 0,-1 0 0,1 0 0,0 0 0,0 0 0,-1 0 0,1-1 0,0 1 0,0 0 0,0 0 0,2 0-1,16 10 28,33 13-1,3 1 7,-41-17-11,10 4 72,24 18 0,-43-27-44,1 1 0,-1 0 0,0 1 0,-1-1 0,1 1 0,-1 0 0,0 0 0,0 0 0,0 1 1,2 5-1,-4-8-23,-1 0 1,0 0-1,0 0 1,-1 0 0,1 0-1,-1 0 1,1 0-1,-1 0 1,0 0-1,0 1 1,0-1 0,-1 0-1,1 0 1,-1 0-1,0 0 1,0 0 0,-1 3-1,0-1-1,0-1 0,-1 0-1,0 0 1,1 0 0,-1 0 0,-1 0 0,1-1-1,0 1 1,-1-1 0,-5 4 0,3-3-46,1 0 1,-1-1 0,0 0-1,1-1 1,-2 1-1,1-1 1,-11 3 0,13-4-45,0-1 0,0 1 1,0-1-1,0 0 0,0 0 1,0 0-1,0 0 0,0-1 1,0 0-1,0 0 0,0 0 1,-5-2-1,6 2-254,1-1 0,-1 1 1,0-1-1,0 0 0,1 0 0,-1 0 0,1-1 1,0 1-1,-1 0 0,1-1 0,0 0 1,1 1-1,-1-1 0,0 0 0,1 0 0,-1 0 1,1 0-1,0 0 0,0 0 0,0-1 1,1 1-1,-1-4 0,3-16-1431</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0.755"/>
    </inkml:context>
    <inkml:brush xml:id="br0">
      <inkml:brushProperty name="width" value="0.05" units="cm"/>
      <inkml:brushProperty name="height" value="0.05" units="cm"/>
      <inkml:brushProperty name="color" value="#FF0066"/>
    </inkml:brush>
  </inkml:definitions>
  <inkml:trace contextRef="#ctx0" brushRef="#br0">56 474 17324,'12'11'1360,"-1"2"752,3 3-391,0 1-985,-1 1-232,-2 1-344,-3-2-112,0-3-280,-5-3-240,3-6-1456,4-5 2712,9-16-1128</inkml:trace>
  <inkml:trace contextRef="#ctx0" brushRef="#br0" timeOffset="0.98">10 163 11642,'-7'-14'2233,"5"2"3024,2-3-3833,3-1-839,2 1-585,-5-6-817,1 7-455,7-2-664,10 0-2865,9-8 3032</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1.111"/>
    </inkml:context>
    <inkml:brush xml:id="br0">
      <inkml:brushProperty name="width" value="0.05" units="cm"/>
      <inkml:brushProperty name="height" value="0.05" units="cm"/>
      <inkml:brushProperty name="color" value="#FF0066"/>
    </inkml:brush>
  </inkml:definitions>
  <inkml:trace contextRef="#ctx0" brushRef="#br0">1 0 14379,'35'74'6279,"8"37"-1886,-9 7-1721,-21-68-1928,23 58-1,-29-90-874,0-1-1,4 21 0,-11-37 68,0 0-1,0 0 0,0-1 0,1 1 0,-1 0 0,0 0 1,0-1-1,0 1 0,-1 0 0,1 0 0,0 0 0,0-1 1,0 1-1,0 0 0,-1 1 0,1-2-44,-1 0 0,1 1-1,0-1 1,0 0 0,-1 0 0,1 1 0,0-1 0,-1 0-1,1 0 1,0 0 0,-1 0 0,1 1 0,0-1 0,-1 0-1,1 0 1,0 0 0,-1 0 0,1 0 0,0 0-1,-1 0 1,1 0 0,0 0 0,-1 0 0,0 0-174,0 0 0,-1-1 0,1 1 0,0 0 1,0-1-1,0 1 0,0-1 0,0 1 0,0-1 0,0 0 1,0 1-1,0-1 0,0 0 0,1 0 0,-1 1 1,-1-3-1,0-8-1687</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1.513"/>
    </inkml:context>
    <inkml:brush xml:id="br0">
      <inkml:brushProperty name="width" value="0.05" units="cm"/>
      <inkml:brushProperty name="height" value="0.05" units="cm"/>
      <inkml:brushProperty name="color" value="#FF0066"/>
    </inkml:brush>
  </inkml:definitions>
  <inkml:trace contextRef="#ctx0" brushRef="#br0">0 216 16612,'3'1'449,"0"0"-1,1 0 1,-1 0 0,0 0 0,0-1 0,0 1 0,0-1 0,1 0 0,-1 0 0,0 0 0,6-1 0,4-1 494,21-8 0,-3 1-172,-12 7-991,-1 1 0,1 0 0,0 1 0,31 4 0,33 0-5756,-79-4 5696,12-1-494,0 1-1,0 1 1,17 2 0,-32-3 936,0 1 0,0-1-1,1 0 1,-1 0 0,0 0 0,0-1-1,0 1 1,0 0 0,0 0 0,0-1 0,0 1-1,0 0 1,0-1 0,0 1 0,-1-1-1,1 1 1,0-1 0,0 1 0,0-1 0,0 0-1,-1 0 1,1 1 0,0-1 0,-1 0-1,1 0 1,0 0 0,-1 1 0,1-1-1,0-2 1,1-2 313,0-1 1,0 0-1,0 1 0,0-7 0,0 5-266,1-7 316,1-2-8,0 1 0,-1-1 0,-1 1 0,0-30 0,-2 43-489,0 1 0,0-1 0,0 1 0,0 0 0,0-1 0,-1 1 0,1 0 0,0-1 0,-1 1 0,1 0 0,-1 0 0,0-1 0,1 1 0,-1 0 0,0 0 0,0 0 0,0 0 0,1 0 0,-1 0 0,-2-2 0,2 3-7,0 0 0,-1-1-1,1 1 1,0 0 0,0 0-1,0-1 1,0 1 0,-1 0-1,1 0 1,0 0 0,0 0-1,0 1 1,0-1 0,-1 0-1,1 1 1,0-1 0,0 0-1,-2 2 1,-2 1 43,-1 0 1,1 0-1,0 1 0,0 0 1,0 0-1,1 0 1,-7 7-1,6-3 40,-1 1 0,1-1 0,1 1 1,0-1-1,0 1 0,1 0 0,0 1 0,0-1 0,1 1 1,0-1-1,1 1 0,0 0 0,0-1 0,1 1 0,1 0 1,1 11-1,-1-13-22,1 0 1,0-1-1,0 1 1,0-1-1,1 0 1,0 0 0,1 0-1,0 0 1,5 8-1,-5-10-35,-1-1 0,1 0 0,1 1 0,-1-2 0,0 1 0,1 0-1,0-1 1,0 0 0,0 0 0,0 0 0,0-1 0,1 1 0,6 1 0,-1-2-125,-1 0 0,1 0 1,0-1-1,0 0 1,0-1-1,0 0 0,0-1 1,0 0-1,0-1 0,0 0 1,-1 0-1,1-1 1,-1-1-1,0 0 0,0 0 1,0-1-1,0 0 1,-1-1-1,15-11 0,32-23-5043,-23 19 3307</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1.919"/>
    </inkml:context>
    <inkml:brush xml:id="br0">
      <inkml:brushProperty name="width" value="0.05" units="cm"/>
      <inkml:brushProperty name="height" value="0.05" units="cm"/>
      <inkml:brushProperty name="color" value="#FF0066"/>
    </inkml:brush>
  </inkml:definitions>
  <inkml:trace contextRef="#ctx0" brushRef="#br0">65 24 24029,'-3'3'2385,"-3"0"1015,-5-4-1487,-4-2-977,1-7-1168,-2-1-976,18 6 752</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3.214"/>
    </inkml:context>
    <inkml:brush xml:id="br0">
      <inkml:brushProperty name="width" value="0.05" units="cm"/>
      <inkml:brushProperty name="height" value="0.05" units="cm"/>
      <inkml:brushProperty name="color" value="#FF0066"/>
    </inkml:brush>
  </inkml:definitions>
  <inkml:trace contextRef="#ctx0" brushRef="#br0">1 3 12187,'0'-3'6313,"10"8"-3895,12 11-470,31 32 819,55 65 0,-44-44-2203,-48-52-562,37 40 221,-48-50-340,0-1-1,-1 1 1,1 0-1,-1 1 0,-1-1 1,1 1-1,1 8 1,-4-15 11,-1 0 1,0 0-1,1 0 1,-1 1-1,0-1 1,0 0-1,0 0 1,0 0-1,0 1 1,0-1-1,0 0 1,-1 0-1,1 2 1,-1-3-14,1 1 1,0-1 0,-1 1 0,1-1 0,0 1 0,0-1 0,-1 1-1,1-1 1,-1 0 0,1 1 0,-1-1 0,1 0 0,0 1-1,-1-1 1,1 0 0,-1 0 0,1 1 0,-1-1 0,1 0 0,-1 0-1,0 0 1,-1 1-199,0-1 0,0-1 0,1 1-1,-1 0 1,0 0 0,0-1 0,0 1 0,1-1-1,-1 1 1,0-1 0,1 0 0,-1 0 0,1 0-1,-1 0 1,1 0 0,-1 0 0,-1-2 0,-5-4-576,1-1 1,0 0 0,0 0-1,1-1 1,0 1 0,-5-12-1,8 16 812,1-1 0,0 0 0,0 0-1,0 0 1,1 0 0,-1 0 0,1 0 0,0 0 0,1 0-1,-1 0 1,1-1 0,0 1 0,1 0 0,1-8-1,-1 10 206,0 1-1,0-1 0,0 1 1,0 0-1,1-1 0,-1 1 0,1 0 1,0 0-1,0 0 0,0 0 1,0 0-1,0 1 0,0-1 1,0 1-1,0-1 0,1 1 1,-1 0-1,1-1 0,-1 1 0,6-1 1,3-1 593,1 0 1,-1 1 0,17-1-1,-14 1 112,0 1-1,-1 1 0,1 0 1,0 1-1,25 5 1,-35-5-684,0 0 0,0 0 0,-1 1 1,1-1-1,-1 1 0,1 0 0,-1 0 1,0 0-1,0 0 0,1 0 0,-1 1 1,-1-1-1,1 1 0,0 0 0,-1 0 1,0 0-1,1 0 0,-1 1 1,0-1-1,-1 1 0,1-1 0,-1 1 1,1-1-1,-1 1 0,1 6 0,-1-4-8,0 1 0,-1 0 0,0 0-1,0 0 1,-1 0 0,0-1 0,0 1 0,0 0-1,-5 12 1,4-14-106,0-1 0,0 1 1,0-1-1,0 0 0,0 0 0,-1 0 0,0 0 0,0-1 0,0 1 0,0-1 0,0 1 1,-1-1-1,0 0 0,1-1 0,-7 4 0,9-5-99,-1 0 1,0-1-1,1 1 1,-1-1-1,0 1 0,0-1 1,1 0-1,-1 0 0,0 1 1,0-1-1,1-1 0,-1 1 1,0 0-1,0 0 0,0-1 1,1 1-1,-1-1 1,0 1-1,1-1 0,-1 0 1,0 1-1,1-1 0,-1 0 1,1 0-1,-1 0 0,1 0 1,-3-3-1,2 1-253,0 1 1,0-1-1,-1 0 0,1 0 0,1 0 1,-1 0-1,0 0 0,1 0 0,0-1 0,0 1 1,0 0-1,-1-7 0,1-16-1250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3.667"/>
    </inkml:context>
    <inkml:brush xml:id="br0">
      <inkml:brushProperty name="width" value="0.05" units="cm"/>
      <inkml:brushProperty name="height" value="0.05" units="cm"/>
      <inkml:brushProperty name="color" value="#FF0066"/>
    </inkml:brush>
  </inkml:definitions>
  <inkml:trace contextRef="#ctx0" brushRef="#br0">19 1076 12459,'-4'4'132,"-10"6"5795,14-10-5866,8-10 1187,18-20 367,0-1-1,35-58 1,-53 76-1541,0-1 0,-2-1-1,1 1 1,-2-1 0,0 0-1,-1 0 1,0 0-1,-1-1 1,-1 1 0,0-18-1,-2 28-69,0 0 0,-1 0 0,0 0 0,0 0 0,0 0 0,0 0 0,-1 0 0,-4-8 0,6 12-4,-1 0 0,1 0 1,-1 0-1,0 0 0,1-1 0,-1 1 0,0 1 0,0-1 0,0 0 0,0 0 0,0 0 0,0 0 0,0 1 0,0-1 0,0 0 0,0 1 1,-1-1-1,1 1 0,0-1 0,0 1 0,0 0 0,-1-1 0,1 1 0,0 0 0,-1 0 0,1 0 0,0 0 0,0 0 0,-1 0 0,1 0 0,0 1 1,0-1-1,-1 0 0,1 1 0,0-1 0,0 1 0,0-1 0,-1 1 0,1-1 0,-2 3 0,-2 1 3,0 0 0,-1 0 0,1 1 0,1-1 0,-1 2 0,1-1-1,0 0 1,-7 12 0,7-9 1,0 0 0,0 0 0,0 0 1,1 1-1,1 0 0,-3 11 0,4-16 17,1 1 1,-1-1-1,1 1 1,0 0-1,0-1 1,0 1 0,1-1-1,0 1 1,0-1-1,0 1 1,0-1-1,1 1 1,-1-1-1,1 0 1,0 0-1,1 0 1,-1 0-1,1 0 1,-1 0-1,1-1 1,0 1 0,1-1-1,-1 0 1,1 0-1,-1 0 1,1 0-1,0-1 1,0 0-1,0 1 1,0-1-1,0-1 1,1 1-1,-1-1 1,0 1-1,1-1 1,-1 0-1,1-1 1,0 1 0,-1-1-1,6 0 1,2-1 12,0 0 1,0-1 0,0 0-1,-1-1 1,0-1 0,1 1 0,-1-2-1,0 0 1,-1 0 0,12-7-1,11-10 236,51-46 0,-57 45 277,1 1 1,39-24 0,-60 42-407,-1 1-1,1 0 0,11-3 1,-17 5-113,1 1 0,0 0 0,0-1 0,0 1 0,0 0 0,-1 0 0,1 0 0,4 1 0,-6-1-20,1 0 0,-1 0 0,1 1-1,-1-1 1,1 0 0,0 0 0,-1 1-1,1-1 1,-1 0 0,0 1 0,1-1 0,-1 1-1,1-1 1,-1 1 0,1-1 0,-1 1 0,0-1-1,1 1 1,-1-1 0,0 1 0,0-1-1,1 1 1,-1-1 0,0 1 0,0 0 0,0 0-1,1 6 7,-1 0 0,0 0-1,0 0 1,-1 0 0,0 0-1,-3 13 1,-2 16-6,5-26-3,0-7-3,1-1-1,-1 0 1,1 0-1,0 1 1,0-1-1,0 0 1,0 0-1,0 1 1,0-1-1,1 0 0,-1 1 1,2 2-1,-2-5 0,0 0-1,0 0 1,1 0-1,-1 0 1,0 0-1,0 1 1,1-1-1,-1 0 1,0 0-1,1 0 1,-1 0-1,0 0 1,0 0-1,1 0 1,-1 0-1,0 0 1,1 0-1,-1 0 1,0 0-1,0 0 1,1 0-1,-1 0 0,0-1 1,0 1-1,1 0 1,-1 0-1,0 0 1,0 0-1,1 0 1,-1-1-1,0 1 1,0 0-1,1 0 1,-1 0-1,0-1 1,0 1-1,0 0 1,0 0-1,1-1 1,-1 1-1,0 0 1,0 0-1,0-1 1,0 1-1,0-1 0,11-16-3,-9 12-1,16-27 5,47-79 5,-49 87-4,1 1-1,29-31 1,-43 50 2,2 0-1,-1 0 0,0 0 1,1 1-1,-1 0 1,9-4-1,-11 6-3,0 0 0,0 0-1,0 1 1,1-1 0,-1 0-1,0 1 1,1 0 0,-1 0 0,0 0-1,0 0 1,1 0 0,-1 0-1,0 0 1,1 1 0,-1-1 0,0 1-1,0-1 1,4 3 0,-1-1-1,1 1 0,-1-1 0,1-1 1,-1 1-1,1-1 0,-1 0 0,1 0 1,0 0-1,0-1 0,-1 0 0,1 0 0,0-1 1,0 1-1,-1-1 0,1 0 0,8-3 0,0-1 1,0 0-1,0-1 1,17-10-1,-26 14 2,0-1 1,-1-1-1,1 1 0,-1 0 1,0-1-1,0 0 0,0 0 1,0 0-1,-1-1 0,1 1 1,-1-1-1,3-6 0,-5 8-1,0 1 1,0-1-1,-1 0 0,0 1 0,1-1 1,-1 0-1,0 0 0,0 1 0,0-1 1,0 0-1,-1 0 0,1 1 0,-1-1 1,0 1-1,0-1 0,0 0 0,0 1 1,0-1-1,0 1 0,-1 0 0,1-1 1,-1 1-1,-2-2 0,3 2 0,0 1-1,0 0 1,0 0-1,0 0 1,0 0 0,-1 0-1,1 1 1,0-1-1,-1 0 1,1 0 0,-1 1-1,1-1 1,-1 1-1,1 0 1,-1-1 0,1 1-1,-1 0 1,1 0-1,-1 0 1,1 0 0,-1 0-1,1 0 1,-1 0-1,1 0 1,-1 1 0,1-1-1,-1 1 1,1-1-1,-1 1 1,1-1 0,0 1-1,-1 0 1,1 0-1,0 0 1,-1 0 0,1 0-1,0 0 1,0 0-1,0 0 1,-2 2-1,2-1 1,0 0 0,-1 0 0,1 0 0,0 0 0,0 0 0,0 0 0,1 0 0,-1 0 0,0 0 0,1 0 0,-1 0 0,1 0 0,0 1 0,0-1 0,0 0 0,0 0 0,0 1 0,0-1 0,1 0 0,-1 0 0,0 0 0,1 0 0,0 0 0,0 0 0,0 0 0,0 0 0,2 4 0,0-2 1,-1 0-1,1 0 1,0 0-1,1 0 1,-1-1-1,1 1 1,-1-1-1,1 0 1,0 0 0,1 0-1,-1-1 1,5 3-1,-2-3-1,0 1 0,0-1-1,1-1 1,-1 0 0,0 0 0,1 0 0,-1-1-1,1 0 1,-1 0 0,1-1 0,-1 0-1,0 0 1,1-1 0,-1 0 0,0 0-1,12-6 1,-5 1 6,0 0 0,0-1 1,-1-1-1,0 0 0,-1-1 0,0 0 0,11-12 0,184-176 1423,-207 198-1422,0-1 0,1 1 0,-1-1 0,0 1 0,1 0 0,-1-1 0,1 1 0,-1 0 0,1-1 0,-1 1 0,0 0 0,1 0 0,-1-1 0,1 1 0,-1 0 0,1 0 0,-1 0 1,1 0-1,-1 0 0,1 0 0,-1 0 0,2 0 0,-2 0-4,0 0 0,0 1 1,1-1-1,-1 1 1,0-1-1,0 0 0,0 1 1,0-1-1,0 1 1,1-1-1,-1 1 1,0-1-1,0 0 0,0 1 1,0-1-1,0 1 1,0-1-1,-1 1 1,1-1-1,0 1 0,-10 32 5,8-26 13,0-2-16,0 1-1,1 0 0,0 0 0,0 0 1,1-1-1,0 1 0,1 12 0,-1-17-2,0 1-1,0 0 0,1 0 0,-1-1 0,1 1 0,-1-1 0,1 1 1,0 0-1,-1-1 0,1 1 0,0-1 0,0 1 0,0-1 0,0 0 1,1 0-1,-1 1 0,0-1 0,0 0 0,1 0 0,-1 0 1,1 0-1,-1 0 0,1 0 0,-1-1 0,1 1 0,0 0 0,-1-1 1,1 1-1,0-1 0,-1 0 0,3 1 0,1-1 0,-1-1 0,0 1 0,0-1 0,0 1 0,1-1 0,-1 0 0,0-1-1,0 1 1,-1-1 0,1 0 0,0 0 0,0 0 0,-1 0 0,1-1 0,2-2 0,8-7 15,0-1 0,12-15 0,-17 19-7,3-4-13,-1 0-1,0 0 0,-1-1 1,0 0-1,12-25 1,-22 39 4,0-1 0,1 0 0,-1 1 0,0-1 0,1 0 0,-1 1 0,0-1 0,0 0 0,0 1 0,1-1 0,-1 0 0,0 0 0,0 1 0,0-1 0,0 0 1,0 0-1,-1 1 0,1-1 0,0-1 0,-1 2 1,1 0 0,0 0 0,-1 0 0,1 0 0,0 0 0,-1 0 0,1 0 0,-1 0 0,1 0 0,0 0 0,-1 0 0,1 0 0,-1 0 0,1 0 0,0 0 0,-1 1 0,1-1 0,0 0 0,-1 0 0,1 0 0,0 1 0,-1-1 0,0 1 0,-21 18 8,19-16-8,0 0 0,1 1 0,0-1 0,0 0 0,0 1 0,0 0 0,0-1-1,1 1 1,-1 0 0,1 0 0,0 0 0,0 0 0,1 0 0,-1 0 0,1 0 0,0 0 0,0 0 0,0 0 0,0 0 0,1 0-1,0 0 1,0 0 0,0 0 0,0 0 0,3 5 0,4 6-2,0-2 0,1 1 0,1-1 0,0-1 0,14 14 0,14 19 8,-35-41-5,-1 0-1,1 1 1,-1-1 0,0 1-1,0 0 1,0-1 0,-1 1-1,1 0 1,-1 0 0,0 0-1,-1 0 1,1 6 0,-1-3-18,-1 0-1,0-1 1,0 1 0,0-1 0,-1 1 0,0-1-1,-5 11 1,1-6-66,0 0-1,-1 0 0,0-1 1,-1 0-1,0 0 1,0-1-1,-2 0 0,-17 15 1,23-21 47,0-1 1,0 0 0,0-1 0,-1 1 0,-9 3-1,14-6 32,-1 1 0,0-1 0,0 0 0,0 1 0,0-1 0,0 0 0,0 0 0,0 0 0,0 0 0,0 0 0,0 0 0,0 0 0,0 0 1,0 0-1,0 0 0,0-1 0,0 1 0,0 0 0,1-1 0,-1 1 0,0 0 0,0-1 0,0 1 0,0-1 0,1 0 0,-1 1 0,0-1 0,0 0 0,1 1 0,-1-1 0,0 0 0,1 0 0,-1 1 0,1-1 0,-1 0 0,1 0 0,-1-1 0,0-2 2,0 0 1,1 0 0,-1 0-1,1 0 1,0 0-1,0 0 1,0 0-1,0 0 1,1 0-1,-1 0 1,1 0-1,0 0 1,3-5-1,2-8 17,15-26-1,-21 43-14,30-52 3,63-80 0,-8 12-25,-69 95 37,-2 0 0,22-54 0,-33 71-12,0-2 32,-3 10-34,0 0-1,0 0 1,0 0-1,0 0 1,0 1-1,0-1 1,0 0-1,0 0 1,0 0-1,0 0 1,0 0-1,0 0 1,0 0-1,0 0 1,0 0-1,0 0 1,0 1 0,0-1-1,1 0 1,-1 0-1,0 0 1,0 0-1,0 0 1,0 0-1,0 0 1,0 0-1,0 0 1,0 0-1,0 0 1,0 0-1,0 0 1,0 0-1,1 0 1,-1 0-1,0 0 1,0 0 0,0 0-1,0 0 1,0 0-1,0 0 1,0 0-1,0 0 1,0 0-1,0 0 1,1 0-1,-1 0 1,0 0-1,0 0 1,0 0-1,0 0 1,0 0-1,0 0 1,0 0-1,0 0 1,0 0 0,0 0-1,0 0 1,1 0-1,-1 0 1,0 0-1,0 0 1,0 0-1,0-1 1,0 1-1,2 6 8,0 0-7,0 0-1,1 0 1,0 0 0,6 10-1,-8-14-1,1 0 1,-1-1-1,1 1 0,0 0 0,0-1 0,0 1 1,0-1-1,0 1 0,0-1 0,1 0 0,-1 0 1,0 0-1,1 0 0,-1 0 0,0-1 0,5 1 1,-1 0 2,1 0 1,-1-1 0,1 0-1,0-1 1,-1 1-1,1-1 1,-1-1 0,0 1-1,1-1 1,-1 0 0,0 0-1,0-1 1,0 0 0,0 0-1,-1 0 1,1-1 0,-1 0-1,0 0 1,7-7 0,-4 3 4,1-2 1,-1 1 0,-1-1 0,0 0-1,0-1 1,-1 0 0,0 0 0,-1 0 0,5-16-1,-4 12 132,-6 15-135,0 0 0,0 0 0,0-1 0,0 1 0,0 0 0,0 0 0,0 0 0,0 0 0,0 0 0,0 0 0,0 0 0,0 0 0,1-1 0,-1 1 0,0 0 0,0 0 0,0 0 0,0 0 0,0 0 0,0 0 0,0 0 0,0 0 0,1 0 0,-1 0 0,0 0 0,0 0 0,0 0 0,0 0 0,0-1 0,0 1 0,0 0 0,1 0 0,-1 0 0,0 0 0,0 0 0,0 0 0,0 1 0,0-1 0,0 0 0,1 0 0,-1 0 0,0 0 0,0 0 0,0 0 0,0 0 0,0 0 0,0 0 0,0 0 0,0 0 0,1 0 0,-1 0 0,0 0 0,0 0 0,0 1 0,0-1 0,0 0 0,0 0 0,0 0 0,0 0 0,0 0 0,0 0 0,0 0 0,0 1 0,3 9 179,6 71 264,-1 141 0,-4-29-57,-4-189-395,5 27-284,-5-30 275,0-1 0,0 1 0,0-1 0,0 1 0,0-1 0,0 0 0,0 1 0,1-1 0,-1 1 0,0-1 0,0 1 0,0-1 0,1 0 0,-1 1 0,0-1-1,1 0 1,-1 1 0,0-1 0,1 0 0,-1 0 0,0 1 0,1-1 0,-1 0 0,1 0 0,-1 1 0,0-1 0,1 0 0,-1 0 0,1 0 0,-1 0 0,1 0 0,-1 0 0,0 0 0,1 0 0,-1 0 0,1 0 0,-1 0 0,1 0 0,-1 0 0,1 0 0,-1 0 0,0 0 0,1 0 0,-1-1 0,1 1 0,-1 0 0,0 0 0,1 0 0,-1-1-1,1 1 1,-1 0 0,1-1 0,5-6-679,1 1 0,-1-1 0,0 0-1,-1-1 1,0 0 0,0 0-1,0 0 1,5-15 0,-1 5-953,16-36-3397,-3-2 1701</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3.605"/>
    </inkml:context>
    <inkml:brush xml:id="br0">
      <inkml:brushProperty name="width" value="0.05" units="cm"/>
      <inkml:brushProperty name="height" value="0.05" units="cm"/>
      <inkml:brushProperty name="color" value="#FF0066"/>
    </inkml:brush>
  </inkml:definitions>
  <inkml:trace contextRef="#ctx0" brushRef="#br0">0 1 18756,'10'22'1416,"4"8"641,2 3-89,4 8-440,4 2-431,9 3-441,4 0-216,-4-2-256,2-2-56,-3-4-56,-7-4-48,2-7-464,-3-4-296,-7-9-865,-3-11-439,-3-9-777,-1-10-71,-2-19 1600</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3.992"/>
    </inkml:context>
    <inkml:brush xml:id="br0">
      <inkml:brushProperty name="width" value="0.05" units="cm"/>
      <inkml:brushProperty name="height" value="0.05" units="cm"/>
      <inkml:brushProperty name="color" value="#FF0066"/>
    </inkml:brush>
  </inkml:definitions>
  <inkml:trace contextRef="#ctx0" brushRef="#br0">18 1 14347,'0'24'3240,"3"74"2849,-2-89-5887,0 0 1,1 0-1,0-1 1,0 1-1,1 0 1,0-1 0,1 0-1,5 11 1,-6-15-176,0 0 1,1 0-1,-1-1 1,1 1 0,0-1-1,0 0 1,0 0-1,0 0 1,0 0-1,1-1 1,-1 1-1,1-1 1,0 0-1,0-1 1,-1 1 0,1-1-1,0 0 1,0 0-1,0-1 1,1 1-1,-1-1 1,0 0-1,0-1 1,0 1-1,0-1 1,0 0 0,10-3-1,-12 3-22,1 0 0,0-1 0,-1 1 0,1-1 0,-1 0 0,1 0 0,-1 0 0,0 0 0,1-1 0,-1 1 0,-1-1 0,1 0 0,0 0 0,-1 0 0,1 0 0,-1 0 0,0 0 0,0-1 0,0 1 0,-1-1 0,1 0 0,-1 1 0,0-1 0,0 0 0,0 0 0,0 0 0,-1 0 0,1 0 0,-1 1 0,0-1 0,0 0 0,-1 0 0,1 0 0,-1 0 0,0 0 0,-2-4 0,1 1-7,0 1-1,-1 0 1,0 0 0,0 0-1,-1 0 1,1 1 0,-1-1-1,-1 1 1,1 0 0,-1 0-1,0 1 1,0-1 0,0 1-1,-1 0 1,1 0 0,-1 1-1,0 0 1,0 0 0,-7-3-1,-10-1-1047,0 0 0,0 1 0,-44-4 0,61 9 611,-3-1 1273,11 2-656</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4.382"/>
    </inkml:context>
    <inkml:brush xml:id="br0">
      <inkml:brushProperty name="width" value="0.05" units="cm"/>
      <inkml:brushProperty name="height" value="0.05" units="cm"/>
      <inkml:brushProperty name="color" value="#FF0066"/>
    </inkml:brush>
  </inkml:definitions>
  <inkml:trace contextRef="#ctx0" brushRef="#br0">45 455 15043,'-17'38'5230,"10"-26"-3834,-8 24 0,13-31-1251,1-1 1,0 1 0,0 0 0,1-1 0,-1 1-1,1 0 1,0 0 0,0-1 0,2 7 0,-2-9-128,0 1 0,1-1 1,0 0-1,-1 0 1,1 0-1,0 0 1,0 0-1,0 0 0,0 0 1,0 0-1,1-1 1,-1 1-1,0 0 1,1-1-1,-1 1 1,1-1-1,0 1 0,0-1 1,-1 0-1,1 0 1,0 0-1,0 0 1,0 0-1,0 0 0,0 0 1,0-1-1,0 1 1,1-1-1,-1 0 1,0 1-1,0-1 0,4 0 1,0 0-27,1-1 1,-1 0-1,0 0 1,0 0-1,1-1 1,-1 0-1,0 0 1,-1 0-1,1-1 1,7-4-1,-5 2-152,1-1-1,-1-1 1,-1 1 0,1-1-1,-1-1 1,-1 1-1,1-1 1,-1 0 0,-1-1-1,1 0 1,-1 1 0,-1-2-1,0 1 1,0 0-1,-1-1 1,0 0 0,2-14-1,-1 1-80,-2 0 0,-1 0 0,-1 0 0,-1 0 0,-1 0 0,-7-38 0,-1 6 173,6 27 218,-2-1 0,0 1 0,-21-55 0,26 81-39,-1 0-1,1-1 1,0 1 0,-1 0-1,0-1 1,1 1 0,-1 0-1,0 0 1,0 1 0,0-1-1,-1 0 1,1 1 0,0-1-1,-5-1 1,6 2-27,0 1 1,0-1-1,0 1 1,-1 0-1,1 0 1,0 0-1,0 0 0,0 0 1,-1 0-1,1 0 1,0 0-1,0 0 0,0 0 1,0 0-1,-1 1 1,1-1-1,0 1 1,0-1-1,0 1 0,0-1 1,0 1-1,0 0 1,0-1-1,0 1 0,0 0 1,0 0-1,0 0 1,1-1-1,-1 1 0,0 0 1,1 0-1,-1 0 1,0 2-1,-1 1 85,0 1 1,1-1-1,-1 1 1,1-1-1,1 1 0,-1-1 1,0 1-1,1 0 0,0-1 1,0 1-1,1 0 0,-1-1 1,1 1-1,0-1 0,0 1 1,0-1-1,3 7 1,4 7 255,0 1 1,17 26 0,-1-6-215,3-2 1,0-1-1,3-1 0,1-1 0,1-2 0,39 30 0,-71-62-217,3 3-219,-1-1 0,1 0-1,0-1 1,-1 1 0,7 2 0,-9-4 92,1 0-1,-1 1 1,1-1-1,-1 0 1,1 0-1,-1 0 1,1 0-1,0 0 0,-1 0 1,1 0-1,-1 0 1,1 0-1,-1-1 1,1 1-1,0 0 1,-1 0-1,1 0 1,-1-1-1,1 1 1,-1 0-1,1-1 1,-1 1-1,0 0 1,1-1-1,-1 1 0,1-1 1,-1 1-1,0 0 1,1-1-1,-1 1 1,0-1-1,1 1 1,-1-1-1,0 1 1,0-1-1,1 0 1,20-45-5865,-2 14 4357</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5.078"/>
    </inkml:context>
    <inkml:brush xml:id="br0">
      <inkml:brushProperty name="width" value="0.05" units="cm"/>
      <inkml:brushProperty name="height" value="0.05" units="cm"/>
      <inkml:brushProperty name="color" value="#FF0066"/>
    </inkml:brush>
  </inkml:definitions>
  <inkml:trace contextRef="#ctx0" brushRef="#br0">91 187 10026,'-3'1'436,"1"0"1,-1 0-1,0 0 0,0 0 0,0 0 1,1 0-1,-1 1 0,0-1 1,1 1-1,-1 0 0,1 0 0,0 0 1,0 0-1,0 0 0,0 0 0,0 1 1,0-1-1,0 1 0,1-1 0,-1 1 1,-1 4-1,-3 7 553,1 0-1,0 1 1,-2 15 0,3-15-323,1-4-335,0 1-1,1-1 1,1 0-1,0 1 1,0 0-1,1 13 1,1-22-288,-1 1 1,1 0 0,0-1 0,-1 1 0,1-1 0,1 1 0,-1-1 0,1 0 0,-1 1 0,1-1 0,0 0 0,0 0-1,0 0 1,1 0 0,-1-1 0,0 1 0,1-1 0,0 1 0,0-1 0,0 0 0,0 0 0,0 0 0,5 2 0,-3-2-26,1 0 0,-1 0 0,0-1 1,1 0-1,-1 0 0,1 0 1,-1-1-1,1 0 0,-1 0 0,1 0 1,5-2-1,-3 1 15,1-1-1,-1 0 1,0-1 0,-1 0 0,1-1-1,13-7 1,-10 4 83,-1 0 1,0-1-1,0 0 0,-1-1 0,0 0 1,0 0-1,-1-1 0,-1 0 0,12-19 1,-15 20-36,-1 1 0,0-1 1,0 0-1,0 0 0,-1 0 1,-1-1-1,1 1 0,-2 0 1,1-1-1,-1 1 0,-2-12 1,2 20-78,0 0 1,0 0 0,0 0-1,0 0 1,0 1 0,-1-1-1,1 0 1,0 0 0,-1 0-1,1 0 1,0 1 0,-1-1-1,1 0 1,-1 0-1,1 1 1,-1-1 0,1 0-1,-1 1 1,0-1 0,1 1-1,-1-1 1,0 1 0,0-1-1,1 1 1,-1-1 0,0 1-1,0 0 1,0-1 0,0 1-1,1 0 1,-2-1-1,1 2-3,0-1-1,0 0 0,0 0 0,0 0 0,0 0 1,0 1-1,1-1 0,-1 1 0,0-1 0,0 0 1,0 1-1,0-1 0,1 1 0,-1 0 0,0-1 1,1 1-1,-1-1 0,0 1 0,1 0 0,-1 0 1,1-1-1,-1 1 0,1 0 0,0 0 0,-1 0 1,1 0-1,0 0 0,-1-1 0,1 1 0,0 1 0,-1 10 15,5-15 13,12-21 27,-12 17-47,17-13 15,-13 5-5,-6 12-21,1 0-1,-1-1 1,0 1-1,0-1 1,-1 0 0,1 1-1,-1-1 1,0 0-1,0 0 1,0 0-1,0 0 1,-1 0 0,1 0-1,-1-5 1,4-21 40,-2 23 15,1 1 0,1-1 1,-1 1-1,1 0 0,1 0 1,8-9-1,-9 10-32,0 0-1,0 1 0,1 0 1,9-8-1,-12 11-15,-1 0 0,0 1 0,1-1 0,-1 0 0,1 1 0,0-1 0,-1 1 0,1-1 0,-1 1 0,1 0 0,0-1 0,-1 1 0,1 0 0,0 0 0,-1 0 0,1 0 1,-1 1-1,1-1 0,0 0 0,-1 1 0,1-1 0,-1 1 0,1 0 0,1 0 0,5 4 56,0 1 0,0 0 1,-1 0-1,0 1 0,0 0 1,11 14-1,-8-7 102,0 2 1,14 27-1,-20-35-102,0 1-1,-1 0 1,0 0-1,0 0 1,-1 0-1,0 1 1,-1-1 0,0 1-1,0 18 1,-2-22-48,0 0 0,0 0 0,0 0 1,-1 1-1,0-2 0,0 1 1,0 0-1,-1 0 0,0-1 0,0 1 1,-1-1-1,1 0 0,-1 0 1,0 0-1,-1-1 0,-5 6 0,-2-1-93,0 0 0,0-2 0,-1 1 0,0-1 0,0-1 0,-1-1 0,1 1 0,-1-2 0,0 0 0,-1-1 0,1 0 0,-1-1 0,1-1 0,-23-1 0,33 0-282,0 0 0,-1-1 0,1 0 0,0 1 0,0-2 0,0 1 0,0 0-1,0-1 1,0 0 0,0 0 0,1 0 0,-1 0 0,-5-5 0,-8-13-1802</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5.611"/>
    </inkml:context>
    <inkml:brush xml:id="br0">
      <inkml:brushProperty name="width" value="0.05" units="cm"/>
      <inkml:brushProperty name="height" value="0.05" units="cm"/>
      <inkml:brushProperty name="color" value="#FF0066"/>
    </inkml:brush>
  </inkml:definitions>
  <inkml:trace contextRef="#ctx0" brushRef="#br0">286 0 14419,'-25'9'864,"1"1"-1,0 2 0,1 0 1,0 1-1,-24 19 1,35-23-545,1 0 1,1 1 0,0 0-1,0 0 1,1 1 0,0 1-1,1-1 1,0 1 0,1 1-1,0-1 1,-5 16 0,11-25-260,0 0 0,0 0 0,0 1 0,0-1 1,1 0-1,-1 1 0,1-1 0,0 1 0,0-1 0,0 0 1,0 1-1,1-1 0,-1 1 0,2 2 0,-1-3-21,0-1 0,1 0 0,-1 0 0,1 0 0,-1 0 0,1 0 0,-1 0 0,1 0 0,0 0 0,0 0 0,0-1 0,0 1 0,0-1 0,1 0 0,-1 0 0,0 1 0,1-1-1,-1-1 1,4 2 0,24 5 221,0-1 0,0-2-1,38 1 1,5 0 115,-67-4-339,16 2 163,23 5 0,-39-7-147,1 1-1,-1 0 1,0 1-1,0-1 1,0 1-1,0 1 1,-1-1-1,6 5 1,-9-7-32,0 1 1,0 0-1,-1-1 1,1 1-1,0 0 1,-1 0-1,1 0 1,-1 1-1,0-1 1,0 0-1,0 0 1,0 1-1,0-1 1,0 0-1,-1 1 1,1 2-1,-1-1 4,0 0 0,0 0 0,0 0 0,0 0 0,-1 0 0,0 0 0,0 0 0,0 0 0,-2 4 0,-2 4 19,-1-1 0,-1 0 1,0 0-1,0-1 0,-12 13 1,12-14-22,-1-1 0,0-1 0,0 1 1,-1-1-1,0 0 0,-1-1 0,1 0 1,-1-1-1,-16 7 0,22-11-103,0 1 0,-1-1-1,1 0 1,-1 0 0,1 0 0,-1 0-1,0-1 1,1 0 0,-1 0 0,0 0 0,1-1-1,-1 0 1,0 1 0,1-2 0,-1 1-1,1 0 1,0-1 0,-1 0 0,1 0-1,0 0 1,0 0 0,0-1 0,0 0-1,1 0 1,-5-4 0,5 4-216,1 1-1,0-1 1,0 0 0,0 0-1,0 0 1,1 0 0,-1-1-1,1 1 1,0 0 0,0-1-1,0 1 1,0-1 0,1 1-1,-1-1 1,1 1 0,0-1-1,0 1 1,0-1-1,0 1 1,1-1 0,0 1-1,-1-1 1,2-3 0,13-27-1318</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6.353"/>
    </inkml:context>
    <inkml:brush xml:id="br0">
      <inkml:brushProperty name="width" value="0.05" units="cm"/>
      <inkml:brushProperty name="height" value="0.05" units="cm"/>
      <inkml:brushProperty name="color" value="#FF0066"/>
    </inkml:brush>
  </inkml:definitions>
  <inkml:trace contextRef="#ctx0" brushRef="#br0">54 661 16628,'-25'30'5812,"19"-21"-4821,0 1 0,1 0 0,-5 12 0,9-21-975,1-1 0,0 1-1,0-1 1,0 1-1,0-1 1,0 1 0,0-1-1,0 1 1,0-1 0,0 1-1,0-1 1,0 1-1,0-1 1,0 0 0,0 1-1,0-1 1,0 1 0,1-1-1,-1 1 1,0-1-1,0 1 1,0-1 0,1 0-1,-1 1 1,0-1 0,1 1-1,-1-1 1,0 0-1,1 1 1,-1-1 0,1 0-1,-1 0 1,0 1 0,1-1-1,-1 0 1,1 0-1,-1 1 1,1-1 0,-1 0-1,1 0 1,-1 0 0,1 0-1,-1 0 1,1 0 0,-1 0-1,1 0 1,0 0-1,25 0 20,-25-1-13,4 1-37,-1-1-1,0 0 0,1 0 1,-1 0-1,0-1 0,0 0 1,1 0-1,-1 0 0,-1 0 1,1 0-1,0-1 0,-1 0 1,1 1-1,-1-2 1,0 1-1,0 0 0,4-5 1,2-5-329,-1-1 1,0 0 0,9-23-1,-10 20-183,1 2 0,10-17-1,-5 16-171,0 0 0,1 2 0,21-19 0,-18 19 303,-2-1 1,19-23-1,-29 32 395,-1 0 0,0 0 0,0-1 0,0 0 0,-1 1 0,0-1 0,-1-1 0,0 1 0,0 0 0,2-13 0,-3 4 67,0 0 0,-2 0 0,0 0 0,0 0 0,-2 0 0,0 1-1,0-1 1,-8-19 0,3 14 120,-1 0-1,-1 1 1,-1 0-1,-1 0 0,-17-21 1,26 36 1,-1 0-1,-1 1 1,1 0 0,-10-8 0,13 11-149,1 1 0,-1 0 0,1-1 0,-1 1 1,0 0-1,1-1 0,-1 1 0,0 0 0,0 0 1,1-1-1,-1 1 0,0 0 0,0 0 0,1 0 1,-1 0-1,0 0 0,0 0 0,1 0 0,-2 1 1,1-1-4,0 1 0,0-1 0,1 1 1,-1 0-1,1-1 0,-1 1 0,0 0 0,1-1 1,0 1-1,-1 0 0,1 0 0,-1 0 1,1-1-1,0 1 0,-1 0 0,1 0 0,0 0 1,0 0-1,0 0 0,0 0 0,0 1 0,0 11 140,1-1-1,0 0 0,1 1 1,1-1-1,-1 0 0,9 20 0,-7-20-60,18 48 744,50 98-1,-11-30-221,-53-111-577,-5-8-38,1 0 0,0 0 0,0 0 0,1 0 0,0-1 0,1 1 0,8 8 0,-13-16-19,-1-1 0,1 1 0,0 0 0,-1-1 0,1 1 0,0-1 0,-1 1 0,1-1 0,0 0 0,0 1 0,0-1 0,-1 0 0,1 1 0,0-1 0,0 0 0,0 0 0,0 0 0,0 0 0,-1 0 0,1 0 0,0 0 0,0 0 0,0 0 0,0 0 0,0 0 0,0-1 0,-1 1 0,1 0 0,0-1 0,0 1 0,0-1 0,-1 1 0,1 0 0,0-1 0,-1 0 0,1 1 0,0-1 0,-1 1 0,1-1 0,-1 0 0,1 1 0,0-2 0,3-4 7,-1 1 0,1-1 0,-1 0-1,3-8 1,-6 13-8,18-49 11,-10 25-15,22-45 1,-27 64-1,0 0 0,1 0-1,0 0 1,0 0 0,1 1 0,0 0 0,-1 0 0,2 0-1,-1 0 1,1 1 0,11-7 0,-16 10 6,1 0 0,0 0 0,0 0 0,0 0 0,0 0 0,0 1 0,0-1 0,0 1 0,0 0 0,0-1-1,0 1 1,0 0 0,0 0 0,0 0 0,0 0 0,0 1 0,0-1 0,0 1 0,0-1 0,0 1 0,0 0 0,0-1 0,3 3 0,-4-2 9,1 1 1,-1-1-1,1 1 1,-1-1-1,0 1 1,0 0-1,0-1 1,0 1-1,0 0 1,0 0-1,0 0 1,-1 0-1,1 0 1,-1 0-1,1 0 1,-1 0-1,0 0 1,0 0-1,0 0 1,0 0-1,0 0 1,0 0-1,-1 3 1,-2 8 28,-1-1 0,0 1 0,0-1 1,-2 0-1,1 0 0,-2 0 0,1-1 1,-2 0-1,1 0 0,-17 17 0,21-26-133,0 1-1,0 0 1,-1 0-1,1-1 1,-1 0-1,1 0 1,-7 3-1,9-5-31,0 1-1,0-1 0,0 1 0,0-1 0,0 0 0,0 0 1,0 1-1,0-1 0,0 0 0,-1 0 0,1 0 0,0 0 1,0 0-1,0-1 0,0 1 0,0 0 0,0 0 0,0-1 1,0 1-1,0 0 0,0-1 0,0 1 0,0-1 0,0 0 0,0 1 1,1-1-1,-1 0 0,0 1 0,0-1 0,1 0 0,-1 0 1,0 0-1,1 1 0,-2-3 0,-5-21-1419</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6.985"/>
    </inkml:context>
    <inkml:brush xml:id="br0">
      <inkml:brushProperty name="width" value="0.05" units="cm"/>
      <inkml:brushProperty name="height" value="0.05" units="cm"/>
      <inkml:brushProperty name="color" value="#FF0066"/>
    </inkml:brush>
  </inkml:definitions>
  <inkml:trace contextRef="#ctx0" brushRef="#br0">137 114 11747,'14'-26'1925,"-9"17"-665,1-1 0,-2 0 0,1 0 0,4-19 0,-8 29-1208,-1-1-1,0 1 1,0-1 0,0 1-1,1-1 1,-1 1-1,0-1 1,0 0 0,0 1-1,0-1 1,0 1-1,0-1 1,0 0 0,0 1-1,0-1 1,0 1-1,0-1 1,-1 1 0,1-1-1,0 0 1,0 1-1,0-1 1,-1 1 0,1-1-1,0 1 1,-1-1-1,1 1 1,0-1 0,-1 1-1,1 0 1,-1-1-1,1 1 1,-1 0 0,1-1-1,-1 1 1,1 0-1,-1-1 1,1 1 0,-1 0-1,1 0 1,-1 0-1,0-1 1,1 1 0,-1 0-1,1 0 1,-1 0-1,1 0 1,-1 0 0,0 0-1,1 0 1,-1 0-1,1 0 1,-1 1 0,0-1-1,1 0 1,-2 1-1,-3 0 100,0 1 0,0 0 1,1 0-1,-1 0 0,-6 4 0,-6 6 178,0 0 0,-16 16 1,25-20-286,0 0 1,0 0 0,1 0 0,1 1-1,-10 16 1,15-24-46,0 0 0,0 1 1,1-1-1,-1 1 0,1-1 0,-1 1 0,1 0 0,-1-1 1,1 1-1,0-1 0,-1 1 0,1 0 0,0-1 0,0 1 1,0 0-1,1-1 0,-1 1 0,0 0 0,0-1 1,1 1-1,-1-1 0,1 1 0,0-1 0,-1 1 0,1-1 1,0 1-1,0-1 0,0 0 0,0 1 0,0-1 0,0 0 1,0 0-1,1 0 0,-1 0 0,0 0 0,1 0 1,-1 0-1,0 0 0,1 0 0,-1-1 0,3 1 0,6 3-2,1 0 0,-1-1 0,1 0 0,20 1-1,-28-3 4,97 5 70,-45-4-2,-53-2-65,0 0 0,-1 0 0,1 0 0,-1 1 1,1-1-1,-1 0 0,1 1 0,-1-1 0,3 2 1,-4-2-4,0 0 1,0 0 0,1 0-1,-1 0 1,0 1 0,0-1 0,0 0-1,0 0 1,0 0 0,0 0-1,0 1 1,0-1 0,0 0-1,0 0 1,0 0 0,0 0 0,0 1-1,0-1 1,1 0 0,-2 0-1,1 0 1,0 1 0,0-1-1,0 0 1,0 0 0,0 0 0,0 0-1,0 1 1,0-1 0,0 0-1,0 0 1,0 0 0,0 0 0,0 0-1,0 1 1,-1-1 0,1 0-1,0 0 1,0 0 0,0 0-1,0 0 1,-1 1 0,-2 1 7,-1 1 1,0 0 0,0-1-1,-7 3 1,-10 5-59,-41 12 0,53-19-311,0-1 1,0 0-1,0-1 1,0 0-1,0-1 1,-1 1-1,-15-3 0,21 2 20,1-1-1,-1 0 1,1 0-1,0 0 0,-6-3 1,7 3 175,0 0 0,0-1 1,1 1-1,-1-1 0,1 1 0,-1-1 1,-2-3-1</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7.390"/>
    </inkml:context>
    <inkml:brush xml:id="br0">
      <inkml:brushProperty name="width" value="0.05" units="cm"/>
      <inkml:brushProperty name="height" value="0.05" units="cm"/>
      <inkml:brushProperty name="color" value="#FF0066"/>
    </inkml:brush>
  </inkml:definitions>
  <inkml:trace contextRef="#ctx0" brushRef="#br0">0 0 14571,'3'2'1172,"-1"0"-1,0 0 0,0 0 1,0 0-1,4 6 1,10 19 2331,16 41-1886,-15-29-442,19 28-317,-24-48-848,-1 0 0,-1 1-1,-1 0 1,11 37 0,-19-52-259,0-1 0,0 1 1,-1-1-1,0 1 0,1-1 0,-2 7 0,1-10-18,0 0 0,-1 0 0,1 0 0,0 1 0,-1-1-1,1 0 1,-1 0 0,1 0 0,-1 0 0,0 0 0,1 0 0,-2 1 0,1-1-220,0-1 0,1 1 0,-1-1-1,0 1 1,0 0 0,0-1 0,0 0 0,0 1 0,0-1 0,0 0 0,0 1 0,0-1 0,0 0 0,0 0-1,0 0 1,-1 0 0,-6-1-2497</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7.850"/>
    </inkml:context>
    <inkml:brush xml:id="br0">
      <inkml:brushProperty name="width" value="0.05" units="cm"/>
      <inkml:brushProperty name="height" value="0.05" units="cm"/>
      <inkml:brushProperty name="color" value="#FF0066"/>
    </inkml:brush>
  </inkml:definitions>
  <inkml:trace contextRef="#ctx0" brushRef="#br0">0 338 13907,'57'-22'6588,"29"-8"-2318,-72 26-4054,1 0 0,0 1 0,1 0 0,-1 1 0,0 1 0,1 1 0,-1 0 0,1 1 0,-1 0 0,0 2 0,0-1 0,0 2 0,0 0 0,15 7 0,-29-11-215,1 1 0,0 0 0,0-1 0,-1 1 0,1-1 0,0 1 0,0-1 0,0 0 1,0 0-1,2 0 0,-3 0-1,0 0 1,-1 0 0,1-1-1,0 1 1,-1 0 0,1 0-1,-1-1 1,1 1 0,-1 0-1,1-1 1,-1 1-1,1-1 1,-1 1 0,1-1-1,-1 1 1,1-1 0,-1 1-1,0-1 1,1 1 0,-1-1-1,0 1 1,0-1 0,1 0-1,-1 1 1,0-1-1,0 0 1,0 1 0,0-1-1,0 0 1,0 1 0,0-1-1,0 0 1,0-9 10,-1 0 0,0 0 0,0 1-1,-5-16 1,3 12-5,0 1-1,-1-15 1,4 19 7,0 0 0,0 0 0,1 0 0,-1 0 0,2 0 0,-1 0 1,1 0-1,1 1 0,0-1 0,5-11 0,-5 14-393,0 0-1,0 0 1,1 0-1,0 1 1,0 0-1,6-6 1,-5 6-922,-1 1 0,1-1 1,0 1-1,1 0 0,-1 1 1,11-5-1,2 2-141</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8.280"/>
    </inkml:context>
    <inkml:brush xml:id="br0">
      <inkml:brushProperty name="width" value="0.05" units="cm"/>
      <inkml:brushProperty name="height" value="0.05" units="cm"/>
      <inkml:brushProperty name="color" value="#FF0066"/>
    </inkml:brush>
  </inkml:definitions>
  <inkml:trace contextRef="#ctx0" brushRef="#br0">112 551 15459,'-5'3'1710,"0"0"0,-1-1 0,-9 4 0,10-5-1333,1 1 0,0 0-1,0-1 1,-1 2-1,1-1 1,1 0 0,-8 6-1,6-3-259,1-1 0,0 1 0,1 0-1,-1 0 1,1 1 0,-5 8 0,7-11-116,-1 1 1,1-1-1,0 1 1,0 0-1,0 0 0,0-1 1,0 1-1,1 0 1,0 0-1,0 0 0,1 7 1,-1-12-8,0 1 1,0 0-1,0 0 0,0 0 1,0-1-1,0 1 1,0 0-1,1 0 0,-1-1 1,0 1-1,0 0 1,0 0-1,0 0 0,1 0 1,-1-1-1,0 1 0,0 0 1,0 0-1,1 0 1,-1 0-1,0 0 0,0 0 1,1 0-1,-1-1 0,0 1 1,0 0-1,1 0 1,-1 0-1,0 0 0,0 0 1,1 0-1,-1 0 1,0 0-1,0 0 0,1 1 1,-1-1-1,0 0 0,0 0 1,1 0-1,-1 0 1,0 0-1,0 0 0,1 0 1,-1 1-1,0-1 1,0 0-1,0 0 0,1 0 1,-1 0-1,0 1 0,0-1 1,0 0-1,0 0 1,0 0-1,1 1 0,-1-1 1,0 0-1,0 0 1,0 1-1,0-1 0,0 0 1,0 0-1,0 1 0,0-1 1,0 0-1,0 0 1,0 1-1,0-1 0,0 1 1,13-22-610,-12 18 495,4-5-175,0 0 1,0 0 0,1 1-1,0 0 1,1 0 0,7-7-1,-12 12 242,0 0-1,1 0 1,-1 1 0,1-1-1,-1 1 1,1-1-1,0 1 1,0 0-1,-1 0 1,1 0-1,0 0 1,0 1-1,0-1 1,0 1-1,0-1 1,0 1 0,0 0-1,0 0 1,0 1-1,0-1 1,0 1-1,0-1 1,3 2-1,-2-1 44,1 2 64,1-1-1,0 0 1,1 0-1,11 1 1,-16-3-32,0 0 0,0 0 0,1 0 0,-1-1 0,0 1 1,0 0-1,0-1 0,0 0 0,0 1 0,0-1 0,0 0 0,0 0 1,0 0-1,-1 0 0,1-1 0,0 1 0,-1 0 0,1-1 0,1-1 0,3-5 38,0 1 0,0-1 0,-1-1 0,0 1 1,-1-1-1,0 0 0,0 0 0,-1 0 0,0 0 0,-1-1 0,0 1 0,0-1 0,0-15 0,-1-10 131,-2 1 1,-7-53-1,-50-194 1676,56 275-1729,7 48 1440,2-1-1197,3-1 1,2-1 0,1 0 0,1-1-1,3-1 1,1 0 0,39 60 0,-49-86-574,1 0 1,0 0-1,20 19 1,-38-33-6144,6-4 4606</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4.207"/>
    </inkml:context>
    <inkml:brush xml:id="br0">
      <inkml:brushProperty name="width" value="0.05" units="cm"/>
      <inkml:brushProperty name="height" value="0.05" units="cm"/>
      <inkml:brushProperty name="color" value="#FF0066"/>
    </inkml:brush>
  </inkml:definitions>
  <inkml:trace contextRef="#ctx0" brushRef="#br0">82 258 13115,'0'0'205,"1"0"1,-1 1 0,0-1-1,1 0 1,-1 0-1,1 0 1,-1 0-1,0 0 1,1 1 0,-1-1-1,0 0 1,1 0-1,-1 1 1,0-1-1,0 0 1,1 0 0,-1 1-1,0-1 1,0 0-1,1 1 1,-1-1-1,0 0 1,0 1 0,0-1-1,0 1 1,0-1-1,0 0 1,1 1-1,-1-1 1,0 1 0,0-1-1,0 0 1,0 1-1,-2 17 2940,-2-3-2213,-1 0 1,-1-1-1,0 1 1,-15 22-1,-10 26 364,28-55-1146,0-1 0,1 0 0,0 1-1,0-1 1,1 1 0,-1 14 0,2-20-132,0 1 1,0-1-1,1 0 1,-1 1-1,1-1 1,-1 1-1,1-1 1,0 0-1,0 0 1,0 1-1,0-1 1,0 0-1,0 0 1,0 0-1,1 0 1,-1 0-1,3 2 1,-3-3-17,1 0 0,-1 0-1,0-1 1,1 1 0,-1 0 0,1 0 0,-1-1 0,1 1 0,-1-1 0,1 1 0,-1-1-1,1 0 1,-1 0 0,1 1 0,0-1 0,-1 0 0,1 0 0,-1-1 0,1 1 0,0 0 0,-1-1-1,1 1 1,-1 0 0,1-1 0,-1 0 0,3 0 0,0-2-1,-1 1 0,1-1 1,0 0-1,0 0 0,-1 0 0,0 0 0,1-1 1,3-5-1,21-35 12,-24 37-9,12-20-3,-1-1 1,-1 0-1,-2-1 1,0-1-1,-3 0 1,0-1-1,4-31 1,-6 3-119,-1-78-1,-5 136 117,-1 1 0,0-1-1,0 0 1,0 0 0,0 0-1,-1 1 1,1-1 0,0 0-1,0 0 1,0 1 0,-1-1-1,1 0 1,0 0 0,-1 0 0,1 1 0,-1 0 1,1 0 0,0-1 0,0 1-1,0 0 1,0 0 0,-1 0 0,1 0 0,0 0-1,0 0 1,0 0 0,-1 0 0,1 0 0,0 0-1,0 0 1,-1 0 0,1 0 0,0 0-1,0 0 1,0 0 0,-1 0 0,1 0 0,0 1-1,0-1 1,0 0 0,0 0 0,-1 0 0,1 0-1,0 0 1,0 0 0,0 1 0,0-1-1,-14 17-4,14-17 5,-14 22 0,2 1 0,0 0 0,2 0 0,1 1 0,0 1 0,2 0-1,1 0 1,-3 27 0,2 11 122,2 1 0,5 70-1,1-98-50,2 1 0,1-1 0,11 46 0,-12-70-49,0 0 0,1 0 1,0-1-1,1 0 0,1 0 0,0 0 0,0 0 1,1-1-1,0 0 0,0-1 0,1 1 1,1-1-1,16 13 0,-22-20 2,1 1 1,0-1-1,0 0 1,0 0-1,1 0 0,-1-1 1,0 1-1,1-1 0,-1 0 1,1 0-1,7 0 1,-9-1-10,-1 0 1,1 0 0,-1-1 0,1 1-1,-1-1 1,0 1 0,1-1 0,-1 0-1,0 1 1,1-1 0,-1 0 0,0-1-1,0 1 1,0 0 0,0-1 0,0 1-1,0-1 1,0 1 0,-1-1 0,1 0 0,-1 0-1,1 0 1,1-3 0,-2 2-3,0 0 0,0 0 0,0 0 0,-1 0 0,1 0 0,-1 1 0,0-1 0,0 0 0,0 0 0,0 0 0,0 0 0,-1 0 0,1 0 0,-1 0 0,0 0 0,0 0 0,0 1 1,0-1-1,-1 0 0,1 1 0,-1-1 0,-1-2 0,-4-5-2,0 0 1,-1 1 0,0 0 0,-10-8 0,9 9-3,0 1 1,-1 0-1,0 0 1,-1 1-1,1 1 1,-1 0 0,-13-5-1,-83-18-2513,94 25 1675,-3-3-1484,15 6 2237,1-1 0,0 1 0,-1 0 0,1-1 0,0 1 0,-1-1-1,1 1 1,0-1 0,0 1 0,0-1 0,0 1 0,-1-1-1,1 1 1,0-1 0,0 1 0,0-1 0,0 1 0,0-1 0,0 0-1</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8.684"/>
    </inkml:context>
    <inkml:brush xml:id="br0">
      <inkml:brushProperty name="width" value="0.05" units="cm"/>
      <inkml:brushProperty name="height" value="0.05" units="cm"/>
      <inkml:brushProperty name="color" value="#FF0066"/>
    </inkml:brush>
  </inkml:definitions>
  <inkml:trace contextRef="#ctx0" brushRef="#br0">0 287 13755,'18'-1'960,"6"-7"664,12-10-687,5-10 71,-3-1-368,-3 4-408,-3 3-224,-5 9-1024,3 5-376,-6 7 623</inkml:trace>
  <inkml:trace contextRef="#ctx0" brushRef="#br0" timeOffset="1">460 227 14187,'5'0'565,"0"-1"0,-1 0 0,1 0 0,0 0 0,0 0 0,-1-1 0,1 0 0,-1 0 0,0 0 0,1 0-1,-1-1 1,0 0 0,6-5 0,0-1 386,0 0 0,-1-1-1,13-17 1,-17 20-645,0 0-1,-1-1 1,0 1 0,0-1 0,4-13 0,-6 17-278,-1 1 0,0-1 0,-1 0 1,1 0-1,-1 0 0,1 1 1,-1-1-1,0 0 0,-1 0 0,1 0 1,-1 0-1,1 1 0,-1-1 0,0 0 1,-2-4-1,3 7-27,-1 0-1,1 0 1,-1 0 0,0 0 0,1 0-1,-1 0 1,0 0 0,1 0-1,-1 0 1,0 0 0,0 0-1,0 0 1,0 0 0,0 1-1,0-1 1,0 0 0,0 1 0,0-1-1,0 1 1,-1-1 0,1 1-1,0-1 1,-1 1 0,0 0-2,0 0 1,0 0-1,1 1 0,-1-1 1,1 0-1,-1 1 1,0-1-1,1 1 1,-1 0-1,1 0 0,-1-1 1,1 1-1,-1 0 1,-1 2-1,-3 3 8,0-1 0,1 1 0,0 0 1,0 1-1,-7 11 0,8-9 17,-1 0 0,2 0 0,-1 0 0,1 0 0,1 1 0,-1-1 0,2 1 0,-2 12 1,3-17-24,0-1 1,0 0 0,0 1 0,0-1 0,1 0 0,0 0 0,0 1 0,0-1 0,0 0 0,1 0 0,-1 0 0,1 0 0,0 0 0,0 0 0,1-1 0,-1 1 0,1-1 0,0 0 0,0 1 0,0-1 0,4 3 0,0-2-164,0 0-1,0-1 1,1 1 0,-1-1-1,1-1 1,0 0 0,0 0 0,0 0-1,0-1 1,0 0 0,11 0 0,14-2-286,46-5 1,-79 6 451,68-10-138</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9.272"/>
    </inkml:context>
    <inkml:brush xml:id="br0">
      <inkml:brushProperty name="width" value="0.05" units="cm"/>
      <inkml:brushProperty name="height" value="0.05" units="cm"/>
      <inkml:brushProperty name="color" value="#FF0066"/>
    </inkml:brush>
  </inkml:definitions>
  <inkml:trace contextRef="#ctx0" brushRef="#br0">8 0 17508,'-1'3'352,"0"0"0,0-1 0,0 1 1,0 0-1,0 0 0,1-1 0,-1 1 1,1 0-1,0 0 0,0 0 0,0 0 1,0 0-1,1 5 0,0-1 50,4 35 1648,20 73 1,-2-13-1232,-20-75-727,5 22-5,-7-46-81,0 1 0,0 0 1,1-1-1,-1 1 0,1 0 0,0-1 0,0 0 1,0 1-1,3 3 0,-5-7-5,1 1-1,-1-1 1,0 0-1,1 1 1,-1-1 0,1 1-1,-1-1 1,1 0-1,-1 0 1,1 1-1,-1-1 1,1 0 0,-1 0-1,1 1 1,-1-1-1,1 0 1,-1 0 0,1 0-1,-1 0 1,1 0-1,0 0 1,-1 0 0,1 0-1,-1 0 1,1 0-1,-1 0 1,1 0 0,-1 0-1,1-1 1,-1 1-1,1 0 1,-1 0 0,1-1-1,-1 1 1,1 0-1,-1 0 1,1-1-1,-1 1 1,1-1 0,-1 1-1,13-19-55,9-30-188,-14 30 65,14-25 1,-15 32 118,0 1 1,1 0 0,0 0 0,1 1 0,1 0 0,18-15 0,-24 22 55,0-1 1,1 1-1,-1 1 0,1-1 1,0 1-1,-1 0 1,1 0-1,0 0 0,1 0 1,-1 1-1,0 0 1,0 0-1,0 1 0,1-1 1,-1 1-1,0 0 0,1 1 1,-1-1-1,0 1 1,6 1-1,-10-1 5,1-1-1,0 1 1,-1-1-1,1 1 1,0 0-1,-1 0 1,1 0 0,-1 0-1,1 0 1,-1 0-1,0 0 1,1 0-1,-1 0 1,0 1 0,0-1-1,0 1 1,0-1-1,0 1 1,1 1-1,-1-1 3,-1 1-1,1-1 1,-1 1-1,1-1 1,-1 1-1,0-1 0,0 1 1,0-1-1,0 1 1,0-1-1,-1 0 1,0 4-1,-2 2 8,0 1-1,0 0 1,-1-1 0,0 0-1,-1 0 1,-5 7 0,-2 1 28,0-1-1,-28 27 1,34-36-205,-1 0-1,0-1 0,0 0 1,0 0-1,-1-1 1,1 0-1,-1 0 0,-15 5 1,9-8-956,14 0 1045,-1-1 1,1 0 0,0 0-1,-1 0 1,1 0 0,0 0-1,-1 0 1,1-1-1,0 1 1,-1 0 0,1 0-1,0 0 1,0 0 0,-1 0-1,1 0 1,0 0 0,-1-1-1,1 1 1,0 0-1,0 0 1,-1 0 0,1-1-1,0 1 1,0 0 0,-1 0-1,1-1 1,0 1 0,0 0-1,0-1 1,0 1-1,-1 0 1,1-1 0,0 1-1,0 0 1,0-1 0,0 1-1,4-16-1338</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49.685"/>
    </inkml:context>
    <inkml:brush xml:id="br0">
      <inkml:brushProperty name="width" value="0.05" units="cm"/>
      <inkml:brushProperty name="height" value="0.05" units="cm"/>
      <inkml:brushProperty name="color" value="#FF0066"/>
    </inkml:brush>
  </inkml:definitions>
  <inkml:trace contextRef="#ctx0" brushRef="#br0">23 188 15435,'11'8'1721,"-1"3"1863,-1 3-1391,-2 0-713,-3-1-408,-4 0-799,2-1-129,-2 1-280,0-2-481,0-5-1231</inkml:trace>
  <inkml:trace contextRef="#ctx0" brushRef="#br0" timeOffset="1">1 2 12827,'9'-1'448,"1"4"-112,1-2-184,-1 7-40,-1-1-96,-1-4-240,5 2-344,3-1 328</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50.062"/>
    </inkml:context>
    <inkml:brush xml:id="br0">
      <inkml:brushProperty name="width" value="0.05" units="cm"/>
      <inkml:brushProperty name="height" value="0.05" units="cm"/>
      <inkml:brushProperty name="color" value="#FF0066"/>
    </inkml:brush>
  </inkml:definitions>
  <inkml:trace contextRef="#ctx0" brushRef="#br0">2 287 10746,'20'64'7487,"-28"-103"-4492,2 5-2987,-1-54 1,6 86-8,1-1 0,0 0 1,1 1-1,-1-1 1,0 0-1,1 1 1,-1-1-1,1 1 1,2-4-1,-3 5-1,1 1 0,-1-1 0,1 0 1,-1 1-1,1-1 0,-1 1 0,1-1 0,0 1 0,-1 0 0,1-1 0,0 1 0,0 0 0,-1-1 0,1 1 0,0 0 0,0 0 1,-1 0-1,1 0 0,0 0 0,0-1 0,0 1 0,-1 1 0,1-1 0,0 0 0,0 0 0,-1 0 0,1 0 0,0 0 0,0 1 1,-1-1-1,1 0 0,0 1 0,1 0 0,10 5 12,1 0 0,13 11 1,9 4 179,-25-15-88,3 1 227,1 0-1,0-1 1,24 8-1,-34-13-218,1 0-1,-1 0 1,1-1-1,-1 1 1,1-1-1,-1 0 0,1 0 1,0-1-1,-1 1 1,1-1-1,-1 0 1,0-1-1,1 1 1,-1-1-1,0 1 1,7-5-1,-6 3 23,-1 0 0,0 0-1,1 0 1,-1 0 0,0-1 0,-1 0-1,1 0 1,-1 0 0,6-9 0,-7 11-86,-1-1-1,0 0 1,0 0 0,0-1 0,0 1 0,0 0 0,0 0 0,-1 0-1,0-1 1,1 1 0,-1 0 0,-1 0 0,1-1 0,0 1 0,-1 0-1,1 0 1,-3-5 0,-1-4-84,-1 1 0,-1-1 1,0 1-1,-12-18 0,-17-14-3775,33 38 1524,6-3 837</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50.610"/>
    </inkml:context>
    <inkml:brush xml:id="br0">
      <inkml:brushProperty name="width" value="0.05" units="cm"/>
      <inkml:brushProperty name="height" value="0.05" units="cm"/>
      <inkml:brushProperty name="color" value="#FF0066"/>
    </inkml:brush>
  </inkml:definitions>
  <inkml:trace contextRef="#ctx0" brushRef="#br0">116 300 11827,'-5'2'835,"-1"0"0,1 1 1,0-1-1,0 1 1,0 0-1,1 0 0,-1 1 1,-5 5-1,5-3-402,-1 0 0,1 1 0,0-1 0,0 1 0,-4 9 0,4-5-306,0 0 0,0 0-1,2 1 1,-1-1 0,2 1-1,-1 0 1,0 23 0,2-31-122,1-1-1,1 1 1,-1 0 0,0 0 0,1-1-1,0 1 1,0 0 0,0-1 0,0 1-1,1-1 1,-1 1 0,1-1 0,2 4-1,-3-6-7,0 0-1,0 0 1,0 0 0,1 0-1,-1 0 1,0 0-1,0 0 1,1 0-1,-1-1 1,0 1-1,1 0 1,-1-1-1,1 1 1,-1-1-1,1 0 1,-1 1 0,1-1-1,-1 0 1,1 0-1,-1 0 1,1 0-1,-1 0 1,1 0-1,-1-1 1,1 1-1,-1 0 1,1-1-1,-1 1 1,0-1 0,1 0-1,-1 1 1,0-1-1,1 0 1,1-1-1,2-2-4,0 1 0,-1-1 0,1-1-1,-1 1 1,0 0 0,0-1 0,0 0 0,0 0-1,-1 0 1,0-1 0,0 1 0,3-9 0,2-7 24,10-43 1,-9 20 6,6-87 0,-13-46 31,-2 176-49,-3-27 97,3 27-85,0 0 0,-1 0 1,1 0-1,0 1 1,-1-1-1,1 0 1,-1 0-1,1 0 1,-1 1-1,1-1 0,-1 0 1,0 0-1,1 1 1,-1-1-1,0 0 1,1 1-1,-1-1 1,0 1-1,0-1 0,0 1 1,1 0-1,-1-1 1,0 1-1,0 0 1,-1-1-1,1 1 6,0 0 1,0 0-1,0 0 1,0 1-1,0-1 0,0 0 1,0 0-1,1 1 0,-1-1 1,0 0-1,0 1 1,0-1-1,1 1 0,-1-1 1,0 1-1,0 0 0,1-1 1,-1 1-1,1 0 1,-1-1-1,1 1 0,-1 0 1,1 0-1,-1-1 0,1 1 1,-1 0-1,1 0 1,-1 1-1,-8 29 493,6-8-220,0-1 1,1 1 0,1 0 0,2 0 0,0-1 0,8 44-1,-7-59-244,0 0 0,0-1 0,1 1 0,0-1 0,0 1 0,1-1 1,-1 0-1,1 0 0,1 0 0,-1-1 0,9 9 0,-11-12-38,0 0 1,1-1-1,-1 1 1,0 0-1,1-1 1,-1 1-1,1-1 1,-1 0-1,1 0 1,0 0-1,0 0 1,-1 0-1,1-1 1,0 1-1,0-1 1,0 0-1,0 0 1,-1 0-1,1 0 1,0 0-1,0-1 1,0 1-1,0-1 1,-1 0-1,1 0 1,0 0-1,0 0 1,-1 0-1,1 0 1,-1-1-1,4-2 1,2-3 6,0 0 0,0-1 0,-1 0 0,0 0 0,0-1 0,7-12 0,-5 8-7,17-21 1,-25 33-9,0 0 1,0 1-1,0-1 1,0 0 0,0 0-1,0 0 1,0 1-1,0-1 1,1 0 0,-1 1-1,0-1 1,0 1-1,0 0 1,1-1-1,-1 1 1,0 0 0,1 0-1,-1 0 1,0 0-1,0 0 1,1 0 0,-1 0-1,0 0 1,1 0-1,-1 1 1,0-1-1,0 0 1,2 2 0,3 0 52,-1 2 1,1-1 0,-1 1 0,9 7 0,5 4 12,-4-3-25,-12-10-292,0 1 0,0-1 0,1 1 0,-1-1 0,1 0-1,-1-1 1,1 1 0,4 1 0,-8-3 83,1 0 0,-1 0-1,0 0 1,1 0 0,-1 0-1,1 0 1,-1-1-1,0 1 1,1 0 0,-1 0-1,0 0 1,1 0 0,-1-1-1,0 1 1,0 0 0,1 0-1,-1-1 1,0 1 0,0 0-1,1 0 1,-1-1-1,0 1 1,1-1 0,0-1-552,7-7-1100</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50.978"/>
    </inkml:context>
    <inkml:brush xml:id="br0">
      <inkml:brushProperty name="width" value="0.05" units="cm"/>
      <inkml:brushProperty name="height" value="0.05" units="cm"/>
      <inkml:brushProperty name="color" value="#FF0066"/>
    </inkml:brush>
  </inkml:definitions>
  <inkml:trace contextRef="#ctx0" brushRef="#br0">0 3 14411,'2'2'808,"4"-1"120,4-1-391,2 0-369,1-3-616,4 0 488,6 3-377</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51.380"/>
    </inkml:context>
    <inkml:brush xml:id="br0">
      <inkml:brushProperty name="width" value="0.05" units="cm"/>
      <inkml:brushProperty name="height" value="0.05" units="cm"/>
      <inkml:brushProperty name="color" value="#FF0066"/>
    </inkml:brush>
  </inkml:definitions>
  <inkml:trace contextRef="#ctx0" brushRef="#br0">1 59 12619,'7'0'1073,"0"0"0,0 0 0,0 1 0,0 0 1,0 0-1,12 4 0,-18-4-879,1 0 0,0 0 0,0 0 1,0 0-1,0 0 0,-1 1 0,1-1 1,0 1-1,-1-1 0,1 1 0,-1-1 0,0 1 1,0 0-1,1 0 0,-1-1 0,0 1 1,0 0-1,-1 0 0,1 0 0,0 0 0,-1 0 1,1 0-1,-1 1 0,0-1 0,1 0 1,-1 3-1,-1 1-39,1 0 0,-1 0 0,0 0 0,-2 9 0,-2 7 5,5-22-159,0 1 0,0-1 1,0 0-1,0 0 0,0 0 1,0 0-1,0 0 0,0 0 1,1 0-1,-1 0 0,0 0 1,0 0-1,0 0 0,0 0 1,0 0-1,0 0 0,0 0 1,0 0-1,0 0 0,0 0 1,0 0-1,0 0 0,1 0 1,-1 0-1,0 0 0,0 0 1,0 0-1,0 0 0,0 0 1,0 0-1,0 0 0,0 0 1,0 0-1,0 0 0,1 0 1,-1 0-1,0 0 0,0 0 1,0 0-1,0 0 0,0 0 1,0 0-1,0 0 0,0 0 1,0 0-1,0 0 0,0 0 1,0 0-1,0 0 0,0 0 1,0-1-1,1 1 0,-1 0 1,0 0-1,0 0 0,0 0 1,0 0-1,0 0 0,0 0 1,0 0-1,0 0 0,0 0 1,0-1-1,0 1 0,0 0 1,5-7 20,1-5-8,-1 0-1,-1-1 1,4-17-1,-5 17-6,0 1 0,1 0 0,1 1 1,6-14-1,-11 23-7,1 1 0,0-1 0,0 0 0,0 1 0,1-1 0,-1 0 0,0 1 0,1-1 0,-1 1 0,1 0 0,-1 0 0,1-1 0,-1 1 0,1 0 0,0 0 0,0 0 0,-1 1 0,1-1 0,0 0 0,0 1 0,0-1 0,0 1 0,0 0 0,0-1 0,0 1 0,0 0 0,0 0 0,0 0 0,0 1 0,0-1 0,0 0 0,2 1 0,-1 1-1,0-1 1,0 1-1,0 0 1,0 0-1,0 0 1,0 0 0,0 0-1,-1 0 1,1 1-1,-1-1 1,0 1-1,1 0 1,-1 0-1,-1 0 1,1 0 0,0 0-1,1 5 1,-2-4-149,1 0 1,0 0-1,0 0 1,0 0-1,0-1 0,1 1 1,4 6-1,-6-9-47,0 0 0,1-1-1,-1 1 1,0 0-1,1 0 1,-1-1-1,1 1 1,-1 0-1,0-1 1,1 0 0,-1 1-1,1-1 1,-1 0-1,1 0 1,0 0-1,-1 0 1,1 0 0,-1 0-1,1 0 1,-1 0-1,1-1 1,-1 1-1,1-1 1,-1 1-1,1-1 1,1 0 0,18-12-2013,4-5 892</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49:51.766"/>
    </inkml:context>
    <inkml:brush xml:id="br0">
      <inkml:brushProperty name="width" value="0.05" units="cm"/>
      <inkml:brushProperty name="height" value="0.05" units="cm"/>
      <inkml:brushProperty name="color" value="#FF0066"/>
    </inkml:brush>
  </inkml:definitions>
  <inkml:trace contextRef="#ctx0" brushRef="#br0">101 25 9106,'1'-2'-119,"-2"-17"5878,-3 15-1692,-7 8-2106,3 2-1111,0 0 0,0 1 0,0 0 0,-10 12 0,14-14-708,0 1 0,0-1 0,0 0 0,1 1 0,0 0 0,0 0 0,0 0 0,-3 10 0,6-14-137,-1 0 0,1 0 0,0 0 0,-1 0 0,1 1 0,0-1 0,0 0 0,1 0 0,-1 0 0,0 1 0,1-1 0,-1 0 0,1 0 0,0 0 0,0 0 0,0 0 0,0 0 0,0 0 0,0 0 0,0 0 0,0-1 0,1 1 0,-1 0 0,1-1 0,-1 1 0,1-1 0,0 0 0,3 3 0,-1-2-5,0 0-1,0-1 1,0 1-1,0-1 0,0 0 1,1 0-1,-1 0 1,0-1-1,0 0 1,1 1-1,-1-1 1,0-1-1,0 1 1,5-2-1,-1 1 5,0-1 0,0 1 0,0 0 0,15 1 0,-21 0-1,0 0 0,1 1-1,-1-1 1,0 1-1,0 0 1,0-1-1,1 1 1,-1 0 0,0 0-1,0 1 1,0-1-1,-1 0 1,1 1 0,0-1-1,0 1 1,-1-1-1,1 1 1,-1 0 0,1-1-1,-1 1 1,2 4-1,8 17 414,13 40 0,-4-11 89,-13-34-441,-1 1 0,0 0 0,-1 0 0,-1 0 0,-1 0 0,-1 1 0,0-1 0,-2 1 0,0-1 0,-1 1 0,-1-1 0,-9 37 0,9-48-63,-1 0-1,0 0 1,0 0 0,-7 12-1,9-19 0,0 1 0,0 0-1,0 0 1,0 0 0,-1-1-1,1 1 1,0-1 0,-1 1-1,0-1 1,1 0 0,-1 1-1,0-1 1,0 0 0,0 0-1,1 0 1,-1 0 0,0 0-1,0-1 1,0 1 0,-1-1-1,1 1 1,-3-1 0,3 0-4,1 0 1,0 0-1,0 0 1,0-1-1,-1 1 1,1 0-1,0-1 1,0 1-1,0-1 1,0 0-1,0 1 1,0-1-1,0 0 1,0 1-1,0-1 1,0 0-1,0 0 1,0 0-1,-1-2 1,0 0-8,0 0 1,1 0-1,0 0 1,-1 0-1,1 0 0,0-1 1,0-3-1,-1-7-54,0 1-1,2-25 1,0 36 56,0-18-128,2 0 1,0 0 0,1 1 0,1-1-1,1 1 1,1 0 0,0 0 0,2 0-1,0 1 1,1 0 0,12-18 0,10-8-326,-18 25-2048,22-38-1,-27 44 467,5-1 769</inkml:trace>
  <inkml:trace contextRef="#ctx0" brushRef="#br0" timeOffset="1">550 97 21805,'19'3'2224,"-11"3"1153,-7 2-1129,-16 0-1696,-3-10-6889,-4-29 4369</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09.775"/>
    </inkml:context>
    <inkml:brush xml:id="br0">
      <inkml:brushProperty name="width" value="0.05" units="cm"/>
      <inkml:brushProperty name="height" value="0.05" units="cm"/>
      <inkml:brushProperty name="color" value="#FF0066"/>
    </inkml:brush>
  </inkml:definitions>
  <inkml:trace contextRef="#ctx0" brushRef="#br0">97 59 7634,'0'-4'980,"-1"-1"1,0 1 0,0 0-1,0 0 1,-3-6-1,1 1 378,3 8-1232,0 1-1,0-1 1,-1 0-1,1 1 1,0-1 0,-1 0-1,1 1 1,-1-1-1,1 0 1,0 1-1,-1-1 1,0 0 0,1 1-1,-1-1 1,1 1-1,-1-1 1,1 1-1,-1 0 1,0-1-1,0 1 1,1 0 0,-1-1-1,0 1 1,1 0-1,-1 0 1,0-1-1,0 1 1,1 0 0,-1 0-1,0 0 1,-1 0-1,1 1-1,-1-1 0,1 0 0,-1 1-1,1-1 1,-1 1 0,1-1 0,0 1 0,-1 0-1,1 0 1,0 0 0,0 0 0,-1 0 0,1 0-1,0 0 1,0 0 0,-1 1 0,-4 6 72,1 0 0,0 1 0,0-1 0,1 1 1,0 0-1,0 0 0,-3 16 0,6-22-148,0 0 0,1 0 0,-1 0 0,1 1-1,0-1 1,0 0 0,0 0 0,0 0 0,0 0 0,1 0-1,-1 0 1,1 0 0,0 0 0,0 0 0,0 0 0,0 0-1,1-1 1,-1 1 0,1 0 0,0-1 0,-1 1 0,1-1-1,0 1 1,1-1 0,-1 0 0,0 0 0,1 0 0,3 2-1,-3-2 15,0-1 0,0 0 0,1 0 0,-1 0 0,1 0 0,-1-1 0,0 1 0,1-1 0,-1 0 0,1 0 0,-1 0 0,1 0-1,-1-1 1,1 1 0,-1-1 0,1 0 0,-1 0 0,0 0 0,0 0 0,1-1 0,-1 0 0,0 1 0,0-1 0,3-3 0,-1 1 46,0 1 0,0-1 0,0 0 0,-1-1 1,0 1-1,0-1 0,0 0 0,-1 0 1,1 0-1,-1 0 0,0-1 0,-1 1 1,3-8-1,-4 10-65,0 0 0,-1 0 0,0-1-1,1 1 1,-1 0 0,0-1 0,-1 1 0,1 0 0,-1-1 0,1 1 0,-1 0 0,0 0 0,0 0 0,0-1 0,-1 1 0,1 0-1,-1 1 1,0-1 0,1 0 0,-4-3 0,3 3-128,-1 0 0,0 1 0,0-1-1,0 0 1,0 1 0,-1 0 0,1-1 0,0 1-1,-1 1 1,0-1 0,1 0 0,-1 1 0,0 0 0,0 0-1,0 0 1,-5 0 0,8 1-77,-1-1 0,1 1 0,0 0 0,-1 0 0,1 0 0,0 0 0,0 1 0,-1-1 0,1 0 0,0 0 0,0 1 0,-2 0 0,3-1 83,-1 1 0,1 0 0,0-1 0,-1 1 0,1-1-1,0 1 1,-1 0 0,1-1 0,0 1 0,0 0 0,0-1 0,0 1 0,-1 0-1,1 0 1,0-1 0,0 1 0,1 1 0</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20.149"/>
    </inkml:context>
    <inkml:brush xml:id="br0">
      <inkml:brushProperty name="width" value="0.05" units="cm"/>
      <inkml:brushProperty name="height" value="0.05" units="cm"/>
      <inkml:brushProperty name="color" value="#FF0066"/>
    </inkml:brush>
  </inkml:definitions>
  <inkml:trace contextRef="#ctx0" brushRef="#br0">1 653 9882,'5'-4'973,"0"-1"1,-1 0-1,0-1 1,1 1-1,-2-1 0,1 1 1,4-11-1,4 2 1549,-5 10-519,-7 4-1975,-4 7 44,1 0-1,1 0 1,-1 0 0,1 1-1,0 0 1,-1 9 0,3-14-40,-1 1 1,1-1-1,0 0 1,0 0-1,1 1 1,-1-1-1,1 4 1,-1-6-8,1 0 0,-1 0 0,0 0 1,1 0-1,-1 0 0,1 0 1,-1 0-1,1 0 0,0 0 0,-1 0 1,1 0-1,0 0 0,0 0 1,0 0-1,0-1 0,-1 1 0,1 0 1,0 0-1,0-1 0,0 1 1,1-1-1,-1 1 0,2 0 0,4-1 115,0 1-1,0-1 0,0-1 0,0 1 1,0-1-1,0-1 0,0 1 0,0-1 0,0 0 1,8-4-1,-6 3-32,58-23 573,0-3 0,-2-3 0,65-43 0,171-135 1232,9-45-2299,-301 246-763,1 1-1,0 0 1,20-12-1,-17 15-604</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4.809"/>
    </inkml:context>
    <inkml:brush xml:id="br0">
      <inkml:brushProperty name="width" value="0.05" units="cm"/>
      <inkml:brushProperty name="height" value="0.05" units="cm"/>
      <inkml:brushProperty name="color" value="#FF0066"/>
    </inkml:brush>
  </inkml:definitions>
  <inkml:trace contextRef="#ctx0" brushRef="#br0">105 7 13571,'-5'-7'5366,"2"12"-1886,0 17-554,3-18-2750,-19 274 6348,15-162-6525,-21 121-1,22-226-937,3-11 900,0 0 1,0 0-1,-1 0 0,1 0 1,0 0-1,0 0 1,0 0-1,0 0 0,0 0 1,0 0-1,0 0 1,0 0-1,0 0 1,0 0-1,-1 0 0,1 0 1,0 0-1,0 0 1,0 0-1,0 0 1,0 0-1,0 0 0,0 0 1,0 0-1,0 0 1,-1 0-1,1 0 1,0 0-1,0 0 0,0 0 1,0 0-1,0 0 1,0 0-1,0 0 1,0 0-1,0 0 0,0 0 1,0 0-1,0 0 1,0-1-1,0 1 1,-1 0-1,1 0 0,0 0 1,0 0-1,0 0 1,0 0-1,0 0 0,0 0 1,-6-20-3938,4 13 3385,-18-56-5606,9 27 4513</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23.080"/>
    </inkml:context>
    <inkml:brush xml:id="br0">
      <inkml:brushProperty name="width" value="0.05" units="cm"/>
      <inkml:brushProperty name="height" value="0.05" units="cm"/>
      <inkml:brushProperty name="color" value="#FF0066"/>
    </inkml:brush>
  </inkml:definitions>
  <inkml:trace contextRef="#ctx0" brushRef="#br0">0 674 10778,'4'-11'1005,"3"-8"2035,-3 42 524,-4-18-3314,0 5 236,1 0-1,0 0 0,0 0 0,6 16 1,-7-24-416,0 0 0,1-1 1,-1 1-1,1-1 1,0 1-1,-1-1 0,1 1 1,0-1-1,0 1 1,0-1-1,0 0 0,0 0 1,0 1-1,1-1 1,-1 0-1,0 0 0,1 0 1,-1 0-1,0 0 0,1-1 1,-1 1-1,1 0 1,-1-1-1,1 1 0,0-1 1,-1 1-1,1-1 1,0 0-1,-1 0 0,1 0 1,0 0-1,-1 0 0,1 0 1,-1 0-1,1 0 1,0-1-1,1 0 0,11-4 272,0-1 0,0 0-1,-1-1 1,0-1 0,17-13-1,217-172 2135,-199 152-2166,418-379-1721,-415 361 918</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29.689"/>
    </inkml:context>
    <inkml:brush xml:id="br0">
      <inkml:brushProperty name="width" value="0.05" units="cm"/>
      <inkml:brushProperty name="height" value="0.05" units="cm"/>
      <inkml:brushProperty name="color" value="#FF0066"/>
    </inkml:brush>
  </inkml:definitions>
  <inkml:trace contextRef="#ctx0" brushRef="#br0">49 42 8378,'-27'-4'3458,"26"4"-3184,-1 0 1,1-1 0,-1 1 0,1-1 0,0 0 0,-1 1 0,1-1 0,0 0 0,0 0 0,-1 0-1,1 0 1,0 0 0,0 0 0,0 0 0,0 0 0,0-2 0,1 3-227,-1 0-1,1 0 1,1-1 0,-1 1 0,0 0-1,0 0 1,0 0 0,0 0 0,0-1-1,0 1 1,0 0 0,0 0 0,0 0-1,0-1 1,0 1 0,0 0 0,0 0-1,1 0 1,-1 0 0,0 0 0,0-1-1,0 1 1,0 0 0,0 0 0,1 0-1,-1 0 1,0 0 0,0 0 0,0 0-1,0 0 1,1-1 0,-1 1 0,0 0-1,0 0 1,0 0 0,1 0 0,-1 0-1,0 0 1,0 0 0,0 0 0,1 0-1,-1 0 1,0 0 0,0 0 0,1 1-1,12-2 452,-10 1-236,144 8 2018,-34-2-1807,413-10 1251,-203-2-373,399-2 379,-256 1-506,-253 3-497,205 1 1110,-409 4-1791,18-1 113,-1 2-1,28 5 1,-47-6-144,0 1 1,0-1-1,-1 2 1,1-1-1,-1 1 0,1 0 1,-1 0-1,0 1 1,0 0-1,0 0 0,-1 0 1,8 8-1,-12-11-59,0 1-1,0-1 1,1 0-1,-1 0 1,0 0 0,1 1-1,-1-1 1,1-1-1,-1 1 1,1 0 0,-1 0-1,1-1 1,-1 1-1,3 0 1,-2-1-404,0 0 0,0 0 0,0 0 0,0 0 1,0 0-1,0-1 0,4 0 0,10-4-1226</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45.980"/>
    </inkml:context>
    <inkml:brush xml:id="br0">
      <inkml:brushProperty name="width" value="0.05" units="cm"/>
      <inkml:brushProperty name="height" value="0.05" units="cm"/>
      <inkml:brushProperty name="color" value="#FF0066"/>
    </inkml:brush>
  </inkml:definitions>
  <inkml:trace contextRef="#ctx0" brushRef="#br0">1687 6588 8474,'2'-1'219,"1"0"-1,-1 1 1,0-1 0,1 1 0,-1-1 0,0 1-1,1 0 1,-1 0 0,1 0 0,-1 1-1,1-1 1,3 1 0,11 1 403,79-9 1595,-71 4-1782,1 1 0,-1 1 0,1 1 0,37 6-1,169 55 480,-160-38-784,134 23-1,-6-33 578,1-17 233,-27 1-325,241 9-180,-131 0-297,85-2 286,808 24 140,480 70 1150,-1381-80-1609,236 15 115,1-17-116,-153-14-97,504 1 19,1-20 28,540-30 53,-1175 39 41,318-17 612,-62-4-669,-211 14-69,-211 11-6,94-21 0,-117 16-6,-1-2 1,0-2-1,51-25 1,-69 27-6,-1-1 1,-1-1-1,0-1 1,0 0 0,-2-2-1,30-31 1,-21 16-7,-2-2 1,-1 0-1,23-43 1,-37 56 9,-1 0 0,-1 0 1,0-1-1,-2 0 0,6-30 0,8-110 41,-19 151-50,59-443-10,-1-118 38,-48 165-79,-6 105-26,30-313 47,-19 356-94,3-1-27,10-286-2,-29 516 153,13-723-61,-9 410 73,-27 5-7,16 291-10,-1 1 0,-3-1 0,-1 2 0,-24-57 0,-59-101-22,81 177 24,-1 1 0,-1 1 0,-1 0 0,-2 1 0,-36-35 0,9 19-2,-3 2 0,0 2 1,-80-39-1,75 47-9,-2 3-1,-112-31 1,-124-9-4,201 45 27,-593-89 22,-5 47-2,99 51-27,-1 33 1,562-23-3,-436 16 11,-228 14 14,238 2-1,-459 27-18,-85-13 23,-22 21-8,464-29-30,-282 21-4,-226 15 25,-1-25-15,758-44 4,-87 2 14,-41 4-30,-271 13 15,690-24-3,-179 16 0,172-13-1,-1 1 0,1 1 0,0 1 0,0 1 1,-38 20-1,48-20 3,0 1 0,0 1 0,1 0 0,0 1 0,1 0 0,1 1 0,-1 0 0,2 1 0,0 0 0,0 1 0,2 0 0,-9 15 0,8-8-4,0 0-1,2 0 1,0 1 0,1 0 0,1 0-1,1 0 1,1 0 0,0 31 0,7 38-15,21 134-1,-6-84 11,76 645-15,-38-399 175,18 158 33,-36-68-35,5 53-46,86 330 30,-72-515-102,-21-99-7,52 274-14,-79-482 52,1 0-1,2-1 0,34 65 1,-15-44 104,57 77 0,-66-106-138,2 0 0,0-2-1,56 45 1,-26-20 9,-44-40-24,1 0 0,1 0 0,0-1-1,0-1 1,27 15 0,-10-11 34,1-2 1,0-1-1,0-2 1,1-1-1,42 5 1,166 5 333,27-24 574,-218 4-800,-5 0-795,-1 1 0,48 7 0,-43 3-273</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0:57.615"/>
    </inkml:context>
    <inkml:brush xml:id="br0">
      <inkml:brushProperty name="width" value="0.05" units="cm"/>
      <inkml:brushProperty name="height" value="0.05" units="cm"/>
      <inkml:brushProperty name="color" value="#FF0066"/>
    </inkml:brush>
  </inkml:definitions>
  <inkml:trace contextRef="#ctx0" brushRef="#br0">2518 223 5697,'-11'-24'1223,"-28"-41"0,32 56-857,0 0 1,-1 0-1,0 0 0,0 1 0,-1 1 0,-16-12 0,8 9-84,0 1 0,0 1-1,-1 1 1,0 0-1,0 2 1,-1 0 0,1 1-1,-1 0 1,0 2 0,-26-1-1,-5 4-27,1 1 1,-89 16-1,32 2 108,-117 38-1,159-36-180,1 2-1,1 3 1,-59 36 0,-252 159 359,366-217-524,-124 79 259,102-64-198,1 2 1,-34 35 0,33-25-39,1 2 0,2 0-1,1 2 1,-23 47 0,-68 161 183,68-135-131,-67 164 181,77-174-106,-57 161 293,79-205-380,-13 76 0,2 60 93,15-99-48,5-41-20,3 0-1,2 0 1,2 0 0,13 92 0,-8-114-69,2 1 0,1-1 0,20 49 0,-19-58-28,1-1 0,1 1-1,1-2 1,0 1 0,27 28 0,6-3 12,56 42-1,15 14-6,14 36 15,55 50-6,-128-140 55,1-3 0,3-1 0,1-4 0,2-3 0,1-2-1,2-3 1,0-3 0,79 20 0,237 47 1452,-84-21-913,-128-32-527,185 20-1,-294-56 228,94-3 1,62-17 723,46-2-125,-125 17-421,256-14 151,-323 4-634,-1-3 1,138-43 0,-125 27-6,153-55 39,-166 55-29,87-50 1,-94 43-16,181-109 0,-185 105 0,106-92 0,106-104-80,-250 219 72,175-150 22,-178 147-12,0-1 0,-1 0 0,-1-2 0,-1 0 0,-1 0-1,-1-2 1,-1 0 0,-2 0 0,0-1 0,-2 0 0,0-1 0,-2 0-1,-1 0 1,-1-1 0,-2 0 0,-1 0 0,-2-48 0,-33-234 27,7 176-41,19 110 7,-1 1 1,-1 0-1,-18-33 0,3 16-21,-2 1 0,-51-58 0,-71-60-46,-59-36-4,158 153 61,-2 2-1,-82-46 1,-104-28-16,45 23 30,-187-118-33,134 71-25,149 88 0,-3 4 1,-194-59-1,-222-15-24,-109 27 70,433 66 12,100 14 3,-1 4 1,0 4 0,0 4 0,-99 14 0,-54 28 17,237-41-23,0 1 0,0-1 0,1 1 0,-1 1-1,1-1 1,0 1 0,-7 5 0,12-7-52,0-1 1,1 1-1,-1-1 0,0 1 1,1 0-1,-1-1 0,1 1 1,0 0-1,0 0 0,0 0 0,0 0 1,0 0-1,0 0 0,0 1 1,1-1-1,-1 0 0,1 0 1,-1 1-1,1-1 0,0 0 1,0 0-1,0 1 0,0-1 1,1 0-1,-1 0 0,1 1 1,-1-1-1,2 4 0,19 36-553</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08.403"/>
    </inkml:context>
    <inkml:brush xml:id="br0">
      <inkml:brushProperty name="width" value="0.05" units="cm"/>
      <inkml:brushProperty name="height" value="0.05" units="cm"/>
      <inkml:brushProperty name="color" value="#FF0066"/>
    </inkml:brush>
  </inkml:definitions>
  <inkml:trace contextRef="#ctx0" brushRef="#br0">321 662 9322,'2'2'431,"1"-1"0,0 1 0,0 0 0,-1 0 0,1 0 0,-1 1 0,0-1 0,1 1 0,1 2 1,9 9 945,-7-9-1008,1 0 0,0-1 0,0 0 0,1 0 0,-1 0 0,1-1 0,0 0 0,13 3 0,69 8 776,-86-14-1103,391 20 1896,-236-16-1329,-115-2-452,365-1 899,-369-4-960,0-2 0,0-2 0,62-19-1,-75 17 49,0-1 0,-1-1 0,-1-2 0,0 0 0,44-32 0,-63 40-76,-1 1 1,0-1-1,0 0 0,0 0 0,-1 0 0,0-1 0,0 0 0,0 0 1,-1 0-1,0 0 0,0 0 0,0-1 0,3-12 0,-5 10-16,1 0 0,-1 1 0,-1-1 0,0 0-1,0 0 1,-1 0 0,0 0 0,0 0 0,-1 0 0,-3-11 0,0 8-41,0 0 1,-1 0 0,0 0 0,-1 1 0,0 0 0,-1 0 0,-14-15 0,-5-2 6,-37-29-1,30 29-15,-1 2-1,-1 2 1,-2 1-1,0 2 1,-1 2-1,-68-24 1,57 28 17,0 2 1,-1 2-1,0 2 1,0 3 0,-68 0-1,17 7-9,-130 18 0,157-7-13,0 3-1,-102 33 1,132-31-2,0 1 0,2 2 0,-44 28 0,58-30 29,1 2-1,0 1 1,2 1-1,0 1 1,-22 27-1,38-39 34,0 1 0,1 0 0,1 0-1,0 1 1,1 0 0,0 0 0,1 1 0,0 0 0,1 0 0,1 1 0,0-1-1,1 1 1,-2 28 0,4-21 16,1 0 0,2 0 0,0 0 1,1 0-1,1 0 0,1-1 0,1 0 0,1 0 0,1 0 0,17 32 0,-16-38-83,0 0 0,0-1 1,2-1-1,-1 1 0,2-1 0,22 19 0,-14-16-252,1-1 1,0-1 0,45 21-1,38 9-216</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0.780"/>
    </inkml:context>
    <inkml:brush xml:id="br0">
      <inkml:brushProperty name="width" value="0.05" units="cm"/>
      <inkml:brushProperty name="height" value="0.05" units="cm"/>
      <inkml:brushProperty name="color" value="#FF0066"/>
    </inkml:brush>
  </inkml:definitions>
  <inkml:trace contextRef="#ctx0" brushRef="#br0">248 1 15931,'-10'5'400,"1"0"-1,-1 0 0,1 1 0,1 0 1,-1 1-1,1 0 0,0 0 0,1 1 1,0-1-1,-9 15 0,-1 2 127,2 1-1,-20 41 0,20-32-194,2 0-1,1 1 1,2 0-1,1 1 0,2 0 1,1 0-1,-1 62 1,7-82-248,1-1 0,0 0 0,1 1 0,1-1 0,8 27 1,-8-34-49,0-1 0,0 0 1,1 0-1,0 0 0,0 0 1,1 0-1,-1-1 0,2 0 0,-1 0 1,0-1-1,1 1 0,0-1 1,8 5-1,-5-5-4,1 0 0,-1 0 0,1-2 0,0 1 0,0-1-1,0 0 1,0-1 0,18 1 0,-9-1-9,-1-2-1,1 0 1,36-6-1,-48 5-16,1-1-1,0 0 1,0 0-1,-1-1 1,0 0 0,1-1-1,-1 1 1,0-1-1,-1 0 1,1-1-1,10-9 1,-14 11-2,-1 1 0,0 0 0,0-1 0,-1 1 0,1-1 0,0 0 0,-1 0 0,0 0 0,1 1 0,-1-1 0,0 0 0,-1 0 0,1-1 0,0 1 0,-1 0 0,0 0 0,0 0 0,0 0 0,0 0 0,0-1 0,0 1 0,-1 0 0,0 0 0,1 0 0,-1 0 0,0 0 0,-1 0 0,1 0 0,-1 1 0,1-1 0,-1 0 0,-2-3 0,-2-2-4,-1 0 0,0 1 0,0 0 0,0 0 0,-1 1 0,1-1 0,-18-9 0,18 13-1,1-1 1,-1 1 0,1 0-1,-1 0 1,0 1 0,0 0-1,0 0 1,0 1 0,0 0-1,-1 0 1,-12 1 0,20 0 1,-14 2 39,14-2-35,0 0-1,0 0 1,-1 0 0,1 0 0,0 0 0,-1 1-1,1-1 1,0 0 0,0 0 0,-1 0 0,1 0 0,0 0-1,0 0 1,-1 0 0,1 1 0,0-1 0,0 0 0,0 0-1,-1 0 1,1 0 0,0 1 0,0-1 0,0 0 0,-1 0-1,1 1 1,0-1 0,0 0 0,0 0 0,0 1 0,0-1-1,0 0 1,0 0 0,0 1 0,0-1 0,0 0 0,0 1-1,0-1 1,0 0 0,0 0 0,0 1 0,0 0 10,0-1 1,1 0 0,-1 1 0,0-1-1,1 0 1,-1 1 0,1-1-1,-1 0 1,0 1 0,1-1 0,-1 0-1,1 0 1,-1 1 0,1-1 0,-1 0-1,1 0 1,-1 0 0,1 0 0,-1 0-1,2 0 1,6 1 115,-1-1 0,1 0 0,0-1-1,0 0 1,0 0 0,11-3 0,47-18 330,-59 19-419,111-47 138,-21 9-994,-19 14 400</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4.543"/>
    </inkml:context>
    <inkml:brush xml:id="br0">
      <inkml:brushProperty name="width" value="0.05" units="cm"/>
      <inkml:brushProperty name="height" value="0.05" units="cm"/>
      <inkml:brushProperty name="color" value="#FF0066"/>
    </inkml:brush>
  </inkml:definitions>
  <inkml:trace contextRef="#ctx0" brushRef="#br0">559 1124 9346,'2'3'177,"0"-1"-1,1 0 1,-1 0-1,0 1 1,1-1-1,-1-1 1,1 1-1,0 0 1,-1-1 0,1 1-1,0-1 1,0 0-1,0 0 1,0 0-1,0 0 1,0-1-1,5 1 1,7 0 372,0 0-1,22-2 1,-25 0-312,180-21 2027,-78 7-1419,47 2-8,290 13 1,-100 11-792,-284-13-38,-1-4 0,0-1 0,84-22 0,-51 2 49,-1-4-1,-1-5 0,96-49 1,-175 75 3,0 0 0,-1-1 1,0 0-1,27-26 0,-37 30-31,0 0-1,-1 0 0,0-1 1,0 0-1,0-1 0,-1 1 0,-1-1 1,1 0-1,-2 0 0,1 0 1,-1-1-1,2-9 0,-2-1 6,-1 0 0,0 0 0,-2 0-1,0 0 1,-1 0 0,-1 0 0,-1 0 0,-1 1-1,-13-38 1,11 39-22,-1 1-1,-1 0 1,0 0-1,-2 1 1,0 0-1,0 0 0,-2 1 1,0 1-1,0 0 1,-27-22-1,17 19 17,-2 2 0,0 0 0,-1 2 0,0 1 0,-38-13 0,-138-32 112,-173-4 38,-4 30-90,-170 17-59,457 19-29,1 3-1,1 5 1,0 3-1,-93 30 1,127-28 2,1 2 0,0 2 1,-60 35-1,91-43 22,1 0 1,1 2-1,0 0 0,1 1 0,0 1 1,2 1-1,0 1 0,1 0 0,-19 32 1,20-24 84,1 2 1,1 0 0,2 1 0,1 0 0,1 0 0,2 1 0,2 1 0,0-1 0,0 38-1,5-50-26,1 0 0,1 1-1,2-1 1,-1 0-1,2-1 1,1 1-1,0-1 1,2 1-1,0-2 1,1 1-1,0-1 1,2 0-1,0-1 1,24 31-1,-12-23-47,1 0 1,0-1-1,2-2 0,1 0 1,0-2-1,2-1 0,32 17 0,-1-6-323,1-2 0,107 33-1,9-11-100</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7.668"/>
    </inkml:context>
    <inkml:brush xml:id="br0">
      <inkml:brushProperty name="width" value="0.05" units="cm"/>
      <inkml:brushProperty name="height" value="0.05" units="cm"/>
      <inkml:brushProperty name="color" value="#FF0066"/>
    </inkml:brush>
  </inkml:definitions>
  <inkml:trace contextRef="#ctx0" brushRef="#br0">438 83 10874,'-2'-11'345,"2"5"186,-1-1 0,0 0 0,-1 0-1,-3-12 1,4 18-385,1-1-1,-1 1 1,0-1 0,0 1-1,0-1 1,0 1 0,0 0-1,0-1 1,0 1 0,-1 0-1,1 0 1,0 0 0,-1 0-1,1 0 1,0 0 0,-1 0-1,0 0 1,1 0 0,-1 1-1,1-1 1,-1 1-1,0-1 1,1 1 0,-4 0-1,-1 0 115,0 0-1,1 0 0,-1 1 0,1 0 0,-1 1 0,1-1 1,0 1-1,-1 0 0,1 0 0,0 0 0,-8 6 0,-2 2 367,1 1-1,-22 19 1,6 1 99,1 1 1,2 1 0,1 2-1,2 0 1,1 2 0,2 0-1,-26 66 1,41-90-491,1 0 0,1 1 0,0 0 0,-3 19 0,7-28-174,-1-1 0,1 1 0,0 0 0,0-1-1,1 1 1,-1-1 0,1 1 0,0-1 0,0 1 0,1-1 0,-1 0 0,1 0 0,0 1 0,0-1-1,1 0 1,-1 0 0,5 5 0,-2-4-8,0-1 0,0 1 0,1-1 0,0 0 0,0 0 0,0-1 0,0 0 0,0 0 0,1 0 0,-1-1 0,1 0 0,11 3-1,5-2 48,1 0 0,31 0-1,-7-4-27,-1-2 1,0-2-1,56-13 0,137-45-2170,-120 28-1303,-17 7 1348</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8.513"/>
    </inkml:context>
    <inkml:brush xml:id="br0">
      <inkml:brushProperty name="width" value="0.05" units="cm"/>
      <inkml:brushProperty name="height" value="0.05" units="cm"/>
      <inkml:brushProperty name="color" value="#FF0066"/>
    </inkml:brush>
  </inkml:definitions>
  <inkml:trace contextRef="#ctx0" brushRef="#br0">1 1 15283,'0'54'5259,"2"70"-1426,2-89-2982,2 0 1,15 53-1,-14-67-704,1 0 0,0-1 0,2 0 0,0-1 0,17 24 0,-24-38-149,48 61-360,-41-56-1208,-10-10 1492,1 0 0,-1 0 0,0 0 1,0 0-1,0-1 0,0 1 0,0 0 0,0 0 0,0 0 1,0 0-1,0 0 0,1-1 0,-1 1 0,0 0 1,0 0-1,0 0 0,0 0 0,0-1 0,0 1 1,0 0-1,0 0 0,0 0 0,0 0 0,0-1 0,0 1 1,0 0-1,-1 0 0,1 0 0,0 0 0,0 0 1,0-1-1,0 1 0,0 0 0,0 0 0,0 0 0,0 0 1,0 0-1,-1-1 0,-1-3-465,0-1 0,0 1 0,-1 0 0,-3-5 0,-16-15-380</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8.915"/>
    </inkml:context>
    <inkml:brush xml:id="br0">
      <inkml:brushProperty name="width" value="0.05" units="cm"/>
      <inkml:brushProperty name="height" value="0.05" units="cm"/>
      <inkml:brushProperty name="color" value="#FF0066"/>
    </inkml:brush>
  </inkml:definitions>
  <inkml:trace contextRef="#ctx0" brushRef="#br0">21 487 13907,'-11'1'1768,"1"-1"1321,13 0-776,10-3-65,17-14-240,13-5-111,23-23-465,14-9-240,13-7-559,5-4-209,-1 6-552,1 5-377,-11 8-1319,4 8-1321,-12 14 1721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5.209"/>
    </inkml:context>
    <inkml:brush xml:id="br0">
      <inkml:brushProperty name="width" value="0.05" units="cm"/>
      <inkml:brushProperty name="height" value="0.05" units="cm"/>
      <inkml:brushProperty name="color" value="#FF0066"/>
    </inkml:brush>
  </inkml:definitions>
  <inkml:trace contextRef="#ctx0" brushRef="#br0">34 9 12395,'-31'-9'5095,"31"9"-5006,0 0-1,0 1 0,0-1 0,0 0 0,1 0 1,-1 0-1,0 0 0,0 0 0,0 0 0,0 0 1,0 1-1,0-1 0,0 0 0,0 0 0,0 0 1,0 0-1,0 0 0,1 1 0,-1-1 0,0 0 0,0 0 1,0 0-1,0 0 0,0 0 0,0 1 0,0-1 1,0 0-1,-1 0 0,1 0 0,0 0 0,0 1 1,0-1-1,0 0 0,0 0 0,0 0 0,0 0 1,0 0-1,0 0 0,0 1 0,0-1 0,0 0 1,-1 0-1,1 0 0,0 0 0,0 0 0,0 0 1,0 0-1,0 0 0,0 0 0,-1 1 0,1-1 1,0 0-1,0 0 0,0 0 0,0 0 0,-1 0 0,1 0 1,0 0-1,0 0 0,0 0 0,0 0 0,0 0 1,-1 0-1,11 8 1668,3-3-971,-1-1 0,1 0 1,0-1-1,1-1 0,24 2 1,11 2 239,-21 0-698,1 1-1,-1 2 1,0 0 0,0 2 0,26 15-1,-10-2-613,-2 2 0,46 38 0,-86-62-79,0-1 0,0 0 1,0 1-1,0-1 0,0 0 1,0 0-1,3 1 0,-4-2 113,0 0-1,0 1 1,-1-1-1,1 0 0,0 0 1,-1-1-1,1 1 1,0 0-1,0 0 0,-1 0 1,1 0-1,0-1 1,0 1-1,-1 0 0,1-1 1,0 1-1,-1 0 0,1-1 1,-1 1-1,1-1 1,-1 1-1,1-1 0,-1 1 1,1-1-1,-1 0 1,2 0-1,8-15-1848</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9.702"/>
    </inkml:context>
    <inkml:brush xml:id="br0">
      <inkml:brushProperty name="width" value="0.05" units="cm"/>
      <inkml:brushProperty name="height" value="0.05" units="cm"/>
      <inkml:brushProperty name="color" value="#FF0066"/>
    </inkml:brush>
  </inkml:definitions>
  <inkml:trace contextRef="#ctx0" brushRef="#br0">9 436 12475,'0'0'112,"-1"-1"0,1 1 0,-1 0 0,1-1 0,-1 1 1,0-1-1,1 1 0,0-1 0,-1 1 0,1-1 0,-1 1 1,1-1-1,-1 1 0,1-1 0,0 0 0,0 1 0,-1-1 1,1 0-1,0 1 0,0-1 0,0 0 0,-1 1 0,1-1 1,0 0-1,0 1 0,0-1 0,0 0 0,0 1 0,1-1 1,-1 0-1,0 1 0,0-1 0,0 0 0,0 1 0,1-1 0,-1 0 1,0 1-1,1-1 0,-1 1 0,0-1 0,1 1 0,-1-1 1,1 1-1,-1-1 0,1 1 0,-1-1 0,1 0 0,4-2 274,1-1-1,-1 0 1,1 1-1,7-3 1,-7 3-110,29-14 1084,0 2 0,63-18 0,-76 28-1038,0 0-1,0 1 1,1 1 0,-1 2 0,1 0 0,22 2 0,-39 0-281,0 0 0,-1 0 1,1 0-1,0 0 0,-1 1 0,1 0 0,-1 0 1,8 5-1,-10-5-26,0 0 1,1 1-1,-1-1 0,0 1 1,-1 0-1,1 0 1,0 0-1,-1 0 1,0 1-1,1-1 0,-1 1 1,-1-1-1,3 6 1,-1 1 6,1 1 1,-2 0-1,0-1 1,2 21-1,-3 45 40,-2-51-2,2 0 0,4 32 1,-4-50-26,0-1 0,1 1 0,0-1 0,1 0 0,-1 1 0,1-1 0,1-1 0,4 9 1,-7-13-17,0 1 0,0-1 0,1 1 0,-1-1 0,0 0 0,1 1 0,-1-1 0,1 0 0,0 0 0,-1 0 0,1 0 0,0 0 0,-1 0 1,1-1-1,0 1 0,0 0 0,3 0 0,-2-1 2,0 0 0,0 0 0,0 0 0,0-1 0,0 1 0,0-1 0,0 1 0,0-1 0,0 0 0,4-2 0,4-3 16,0-1 1,0 0-1,0 0 1,11-13-1,2-1-3,-2-2 0,35-44-1,31-58 1,-3-11 10,-71 111-37,-2-1 1,0-1-1,12-40 0,-21 55-6,0-1-1,-1 0 1,1-15 0,-2 24-1,-1 0 0,0 0 0,0 0 1,-1 0-1,1 0 0,-1 0 1,0 0-1,0 0 0,0 1 0,-1-1 1,1 0-1,-1 1 0,0-1 0,-2-3 1,4 7 2,-1-1-1,1 0 1,0 1 0,-1-1 0,1 1 0,-1-1 0,1 1 0,-1 0-1,1-1 1,-1 1 0,1-1 0,-1 1 0,1 0 0,-1-1-1,1 1 1,-1 0 0,0 0 0,1 0 0,-1-1 0,1 1-1,-1 0 1,0 0 0,1 0 0,-1 0 0,0 0 0,1 0-1,-1 0 1,0 0 0,1 0 0,-1 0 0,1 1 0,-1-1-1,0 0 1,1 0 0,-1 0 0,1 1 0,-1-1 0,0 0 0,1 1-1,-1-1 1,1 1 0,-1-1 0,1 1 0,0-1 0,-1 0-1,1 1 1,-1 0 0,1-1 0,0 1 0,-1-1 0,1 2-1,-3 3 58,0 1-1,0-1 0,1 1 1,-3 11-1,-1 4 175,2 1 0,0 0-1,1 0 1,2 0 0,0 0 0,4 37 0,-1-45-109,0 0 0,1 0 0,0 0 1,2 0-1,-1-1 0,2 1 0,0-1 0,0 0 1,1-1-1,1 0 0,14 18 0,-10-16-52,1-1 0,1 0-1,0-1 1,1-1 0,0 0-1,30 16 1,-32-21-222,0 0 0,1 0 0,0-2 0,0 1 0,0-2 0,0 0 0,0 0 0,1-2 0,20 1 0,-26-2-277,0-1-1,0 0 1,16-4 0,-8-1-158,22-10 0</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09.702"/>
    </inkml:context>
    <inkml:brush xml:id="br0">
      <inkml:brushProperty name="width" value="0.05" units="cm"/>
      <inkml:brushProperty name="height" value="0.05" units="cm"/>
      <inkml:brushProperty name="color" value="#FF0066"/>
    </inkml:brush>
  </inkml:definitions>
  <inkml:trace contextRef="#ctx0" brushRef="#br0">44 395 13779,'0'0'99,"0"0"1,0-1-1,-1 1 0,1 0 1,0-1-1,-1 1 0,1 0 1,0-1-1,-1 1 0,1 0 1,0 0-1,-1-1 1,1 1-1,-1 0 0,1 0 1,-1 0-1,1 0 0,0-1 1,-1 1-1,1 0 0,-1 0 1,1 0-1,-1 0 0,1 0 1,-1 0-1,1 0 1,0 0-1,-1 0 0,1 1 1,-1-1-1,1 0 0,-1 0 1,0 1-1,1 0 135,-1 1 0,0-1-1,1 1 1,-1-1 0,1 1-1,-1 0 1,1-1 0,0 1 0,0 0-1,0 2 1,0 22 1133,1 0-1,2 0 0,9 44 1,-6-37-774,-5-26-501,0 0 1,0 0-1,-1 11 0,0-17-85,0 0 0,0 0-1,0 1 1,0-1 0,0 0-1,0 0 1,-1 0 0,1 0-1,0 1 1,-1-1 0,1 0-1,-1 0 1,1 0 0,-1 0-1,0 0 1,1 0 0,-1 0-1,0 0 1,0 0 0,1-1-1,-1 1 1,0 0 0,0 0-1,0-1 1,0 1 0,0 0-1,-2 0 1,3-1-4,-1 0-1,1 0 1,-1 0-1,0 0 1,1-1 0,-1 1-1,1 0 1,-1 0 0,1 0-1,-1-1 1,0 1 0,1 0-1,-1 0 1,1-1-1,-1 1 1,1 0 0,0-1-1,-1 1 1,1-1 0,-1 1-1,1-1 1,0 1-1,-1 0 1,1-1 0,0 0-1,-1 1 1,1-1 0,0 1-1,0-1 1,0 1 0,-1-1-1,1 1 1,0-1-1,0-1 1,-4-23 14,4 23-11,-9-149-136,5 61-170,1 41-105,5-78 0,-1 113 362,1 1 0,0 0 0,1-1 0,1 1 0,0 1 0,0-1 0,1 1 0,1-1 0,0 1 0,14-20 0,-18 29 53,1 0 0,-1 0 0,1 0 0,0 0 0,0 0 0,0 1 0,0-1-1,0 1 1,1 0 0,-1 0 0,1 0 0,-1 0 0,1 1 0,0-1 0,0 1 0,0 0 0,0 0-1,0 0 1,0 1 0,0 0 0,0-1 0,0 1 0,0 1 0,0-1 0,0 0 0,0 1 0,0 0-1,0 0 1,-1 0 0,1 1 0,6 2 0,1 2 152,0 0 0,0 1 0,0 1 0,-1 0 0,0 0 0,-1 1 0,0 0 0,13 16 0,14 25 222,-2 2 0,-2 0 1,-2 3-1,26 67 0,-50-108-558,1 0 1,0-1-1,1 0 1,0 0-1,1-1 0,21 22 1,-29-33 95,8 11-1487,-8-12 1492,-1 1 0,0-1-1,0 0 1,0 0-1,0 1 1,0-1 0,0 0-1,0 0 1,0 1 0,0-1-1,0 0 1,0 0 0,0 1-1,0-1 1,0 0 0,0 0-1,0 1 1,0-1-1,0 0 1,0 0 0,0 0-1,0 1 1,0-1 0,0 0-1,0 0 1,-1 1 0,1-1-1,0 0 1,0 0 0,0 0-1,0 1 1,-1-1-1,1 0 1,0 0 0,0 0-1,0 0 1,-1 0 0,1 1-1,0-1 1,0 0 0,-1 0-1,1 0 1,0 0 0,0 0-1,-1 0 1,1 0-1,0 0 1,0 0 0,-1 0-1,1 0 1,0 0 0,0 0-1,-1 0 1,1 0 0,0 0-1,0 0 1,0 0 0,-1 0-1,1-1 1,-20-1-2494,-2-4 892</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10.124"/>
    </inkml:context>
    <inkml:brush xml:id="br0">
      <inkml:brushProperty name="width" value="0.05" units="cm"/>
      <inkml:brushProperty name="height" value="0.05" units="cm"/>
      <inkml:brushProperty name="color" value="#FF0066"/>
    </inkml:brush>
  </inkml:definitions>
  <inkml:trace contextRef="#ctx0" brushRef="#br0">52 122 12835,'-24'2'1768,"6"-1"1577,9 2-569,12-3-527,15-8-457,15-7-695,8-6-321,11-6-752,1-1-912,7-1 527</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25.910"/>
    </inkml:context>
    <inkml:brush xml:id="br0">
      <inkml:brushProperty name="width" value="0.05" units="cm"/>
      <inkml:brushProperty name="height" value="0.05" units="cm"/>
      <inkml:brushProperty name="color" value="#FF0066"/>
    </inkml:brush>
  </inkml:definitions>
  <inkml:trace contextRef="#ctx0" brushRef="#br0">1 342 15491,'27'-19'1297,"8"-5"991,11-3-328,12-11-535,10-3-361,10-9-680,12 0-752,17 4-5073,8 0 3809</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26.351"/>
    </inkml:context>
    <inkml:brush xml:id="br0">
      <inkml:brushProperty name="width" value="0.05" units="cm"/>
      <inkml:brushProperty name="height" value="0.05" units="cm"/>
      <inkml:brushProperty name="color" value="#FF0066"/>
    </inkml:brush>
  </inkml:definitions>
  <inkml:trace contextRef="#ctx0" brushRef="#br0">1 256 17148,'74'-24'1776,"7"-6"593,10-4-801,-3 0-480,-8-5-2160,-1-2-40,-10-13 391</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27.012"/>
    </inkml:context>
    <inkml:brush xml:id="br0">
      <inkml:brushProperty name="width" value="0.05" units="cm"/>
      <inkml:brushProperty name="height" value="0.05" units="cm"/>
      <inkml:brushProperty name="color" value="#FF0066"/>
    </inkml:brush>
  </inkml:definitions>
  <inkml:trace contextRef="#ctx0" brushRef="#br0">0 322 13371,'24'-6'1456,"17"-10"1081,18-6 151,39-17-207,18-6-433,9-4-623,-11-2-889,-17 7-1168,-19-5 439</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30.747"/>
    </inkml:context>
    <inkml:brush xml:id="br0">
      <inkml:brushProperty name="width" value="0.05" units="cm"/>
      <inkml:brushProperty name="height" value="0.05" units="cm"/>
      <inkml:brushProperty name="color" value="#FF0066"/>
    </inkml:brush>
  </inkml:definitions>
  <inkml:trace contextRef="#ctx0" brushRef="#br0">0 297 10898,'4'-2'1281,"2"-1"735,10-5 329,9-4-89,20-12 49,10-5-273,18-4-608,3-2-336,3-1-591,-4-2-817,-4 1-2001,-1-2 1585</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31.910"/>
    </inkml:context>
    <inkml:brush xml:id="br0">
      <inkml:brushProperty name="width" value="0.05" units="cm"/>
      <inkml:brushProperty name="height" value="0.05" units="cm"/>
      <inkml:brushProperty name="color" value="#FF0066"/>
    </inkml:brush>
  </inkml:definitions>
  <inkml:trace contextRef="#ctx0" brushRef="#br0">15 18 8946,'-7'-10'1552,"3"2"1961,0 8-1729,4 5 81,2 8-1,6 3-39,12 4-57,9 2-80,23-7-303,7-6-193,25-12-528,11-8-104,19-11-1376,11-4-1489,15-1 1409</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32.758"/>
    </inkml:context>
    <inkml:brush xml:id="br0">
      <inkml:brushProperty name="width" value="0.05" units="cm"/>
      <inkml:brushProperty name="height" value="0.05" units="cm"/>
      <inkml:brushProperty name="color" value="#FF0066"/>
    </inkml:brush>
  </inkml:definitions>
  <inkml:trace contextRef="#ctx0" brushRef="#br0">1 157 12827,'31'-3'1152,"17"1"944,17 1 201,38-4 239,30-3-167,41-9-257,16-4-143,13-1-537,-14 3-256,-34 5-591,-23 2-209,-42 3-448,-19-1-441,-22 1-1375,-4 4-1329,-17 5 1601</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38.263"/>
    </inkml:context>
    <inkml:brush xml:id="br0">
      <inkml:brushProperty name="width" value="0.05" units="cm"/>
      <inkml:brushProperty name="height" value="0.05" units="cm"/>
      <inkml:brushProperty name="color" value="#FF0066"/>
    </inkml:brush>
  </inkml:definitions>
  <inkml:trace contextRef="#ctx0" brushRef="#br0">552 3221 10650,'31'5'1865,"56"18"-1,3 0-598,-27-12-285,1-4 0,117-2 0,130-25 624,-308 20-1591,584-45 1896,-489 37-1810,0-3 1,-1-5 0,158-48-1,129-78 1255,-336 123-1084,-2-2 0,0-2-1,-2-2 1,0-2-1,-2-2 1,-1-2-1,40-39 1,-44 32-189,-3-2 1,56-82 0,37-102 337,-109 185-358,-3 0 0,0 0 0,12-62 1,10-126 33,-32 184-91,-3 0-1,-1 0 0,-3 0 0,-1 0 0,-2 0 0,-2 0 1,-1 1-1,-3 0 0,-2 1 0,-1 1 0,-2-1 0,-1 2 1,-3 1-1,-1 0 0,-39-53 0,-105-101-5,72 90 14,71 76-11,-140-153 6,129 147-7,-2 1 1,0 2-1,-48-30 0,19 22-7,-2 2 1,-70-25 0,-144-40-21,-55-23 22,252 85 8,-75-30 0,126 57-8,0 1-1,0 1 1,-38-4 0,32 8 1,-1 3 0,0 1 0,0 2 0,0 2 0,0 1-1,1 2 1,0 1 0,0 3 0,0 1 0,1 1 0,-63 32 0,22-2 5,2 4 0,2 3 0,-91 80 0,134-102-2,2 1 0,1 2 0,2 1 0,0 1 0,3 1 0,0 1 0,-31 66 0,-63 151-18,-125 393 1,223-577 13,2 0 0,4 1 0,-10 130 0,22-140 8,1-1 0,3 0-1,3 0 1,2 0 0,17 60 0,-13-75-5,2-1-1,2 0 1,1-1 0,2-1 0,2 0-1,47 65 1,-49-80 5,0-1 0,2-1 0,0-1 0,2-1 0,0 0 0,1-2 0,1-1 0,0-1 0,1-1 0,53 21-1,-34-21 19,0-2 0,2-2 0,-1-2 0,1-2 0,1-2-1,77-2 1,-10-9-539,180-34 0,-165 16-1289,5-9 678</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5.569"/>
    </inkml:context>
    <inkml:brush xml:id="br0">
      <inkml:brushProperty name="width" value="0.05" units="cm"/>
      <inkml:brushProperty name="height" value="0.05" units="cm"/>
      <inkml:brushProperty name="color" value="#FF0066"/>
    </inkml:brush>
  </inkml:definitions>
  <inkml:trace contextRef="#ctx0" brushRef="#br0">1 1 16748,'27'34'7694,"8"24"-4013,-21-35-2710,-7-6-788,1-1 1,-2 0-1,0 1 0,-2 1 0,4 18 0,3 8-988,-11-44 564,0 1 1,0 0-1,1-1 1,-1 1 0,0 0-1,0-1 1,0 1-1,0 0 1,0-1-1,0 1 1,0 0 0,0-1-1,0 1 1,-1 0-1,1 0 1,0-1 101,-1 1 0,1-1 0,0 0 0,0 0 0,-1 0 0,1 0 0,0 0 0,0 0 0,-1 0 0,1 0 1,0 0-1,-1 0 0,1 0 0,0 0 0,0 0 0,-1 0 0,1 0 0,0 0 0,0 0 0,-1 0 0,1 0 0,0 0 0,-1 0 0,1 0 0,0 0 0,0 0 0,-1-1 0,1 1 0,0 0 1,0 0-1,0 0 0,-1-1 0,1 1 0,0 0 0,-8-7-1687</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4.262"/>
    </inkml:context>
    <inkml:brush xml:id="br0">
      <inkml:brushProperty name="width" value="0.05" units="cm"/>
      <inkml:brushProperty name="height" value="0.05" units="cm"/>
      <inkml:brushProperty name="color" value="#FF0066"/>
    </inkml:brush>
  </inkml:definitions>
  <inkml:trace contextRef="#ctx0" brushRef="#br0">913 902 8466,'-86'-2'826,"-67"-3"-333,115 2-84,-70-15-1,103 17-177,0-1 1,0 0-1,0 0 0,1-1 0,-1 1 1,1-1-1,0 0 0,0 0 0,-7-6 0,6 4 495,0 1-1,0 0 0,-12-6 0,14 6 945,8 1-714,10 0-24,400-31 3431,-319 27-4240,118-11-31,-148 9 27,78-20-1,-124 24-55,0-1 0,0-1 0,-1-1-1,0-1 1,0-1 0,-1 0 0,27-21 0,-37 25-39,-1-1 1,0 1-1,0-1 1,-1-1-1,1 1 0,-2-1 1,1 0-1,-1 0 1,0-1-1,-1 1 0,0-1 1,0 0-1,-1 0 1,0-1-1,-1 1 0,0-1 1,0 1-1,0-16 1,-2 15-15,-1 0 1,0-1-1,0 1 1,-1 0-1,0 0 1,-1 1-1,0-1 1,0 0-1,-1 1 1,-10-18-1,5 14-4,0 1 0,0 0-1,-1 1 1,-1-1-1,0 2 1,-19-16-1,-4 4-15,-1 0 0,0 3 0,-1 1 0,-63-22 0,20 12-20,-1 4 1,-91-15-1,111 29 13,0 3-1,-1 3 1,-100 5-1,121 2 17,1 2 1,0 1-1,1 3 0,-1 0 0,1 3 1,1 1-1,1 2 0,-54 30 0,73-35 5,1 1-1,0 1 0,0 0 0,1 1 0,1 1 0,0 0 1,1 1-1,1 0 0,0 1 0,1 1 0,1 0 1,-15 32-1,16-26 40,1 0 0,1 1 0,1 0 1,1 0-1,2 1 0,-2 36 0,5-46 23,0 0 0,1 0-1,0 0 1,1-1 0,1 1-1,0-1 1,2 1 0,-1-1-1,1 0 1,1-1 0,1 1-1,9 15 1,-8-19 5,1 0 0,0 0 0,0-1 1,1 0-1,0 0 0,1-1 0,0-1 0,0 1 0,20 8 0,-6-5 24,2 0 0,-1-2 0,44 8 0,-5-5-37,0-3-1,1-3 1,101-3 0,202-36-3310,-209 12 1904</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5.558"/>
    </inkml:context>
    <inkml:brush xml:id="br0">
      <inkml:brushProperty name="width" value="0.05" units="cm"/>
      <inkml:brushProperty name="height" value="0.05" units="cm"/>
      <inkml:brushProperty name="color" value="#FF0066"/>
    </inkml:brush>
  </inkml:definitions>
  <inkml:trace contextRef="#ctx0" brushRef="#br0">8 181 8906,'-1'0'159,"1"-1"0,-1 1-1,1 0 1,-1-1 0,1 1 0,-1-1 0,1 1-1,0-1 1,-1 1 0,1-1 0,-1 1 0,1-1-1,0 1 1,0-1 0,-1 1 0,1-1 0,0 1-1,0-1 1,0 1 0,-1-1 0,1 0 0,0 1 0,0-1-1,0 1 1,0-1 0,0 0 0,0 1 0,1-2-1,-1 2-87,0 0 0,0-1 0,1 1-1,-1 0 1,0-1 0,0 1 0,1 0-1,-1-1 1,0 1 0,1 0-1,-1 0 1,0 0 0,1-1 0,-1 1-1,1 0 1,-1 0 0,0 0 0,1 0-1,-1-1 1,1 1 0,-1 0 0,0 0-1,1 0 1,-1 0 0,1 0 0,-1 0-1,1 0 1,-1 0 0,0 0-1,1 1 1,-1-1 0,1 0 0,-1 0-1,0 0 1,1 0 0,-1 1 0,0-1-1,1 0 1,0 1 0,11 7 578,1 0 1,-1 2-1,0-1 0,-1 2 1,18 20-1,-20-22-394,-5-4-169,32 36 477,-32-35-516,0-1 0,-1 0 1,1 1-1,-1 0 0,-1 0 0,4 8 0,-6-10 26,-4-6-42,-5-8-4,3 0-4,1 0 1,0-1-1,0 0 1,1 0-1,1 0 1,0 0-1,0-1 0,1 1 1,0-1-1,1 1 1,1-1-1,0 0 1,1-15-1,0 19-196,0 0-1,1 1 1,0 0-1,0-1 1,1 1-1,-1 0 1,2 0 0,-1 0-1,1 0 1,0 1-1,0-1 1,1 1-1,-1 0 1,2 1 0,-1-1-1,0 1 1,1 0-1,0 0 1,1 1-1,-1-1 1,10-4 0,5 0-1625,-5-3 604</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5.977"/>
    </inkml:context>
    <inkml:brush xml:id="br0">
      <inkml:brushProperty name="width" value="0.05" units="cm"/>
      <inkml:brushProperty name="height" value="0.05" units="cm"/>
      <inkml:brushProperty name="color" value="#FF0066"/>
    </inkml:brush>
  </inkml:definitions>
  <inkml:trace contextRef="#ctx0" brushRef="#br0">121 119 13851,'5'31'1304,"0"-5"913,4 1-377,-3-4-720,6-1-223,3-3-409,-2-3-120,6-7-168,-1-1-96,-3-6-80,0-2-208,-6-3-696,-1-7-665,-6-3-767,-1-1 1071</inkml:trace>
  <inkml:trace contextRef="#ctx0" brushRef="#br0" timeOffset="1">10 12 10042,'-5'-2'384,"1"1"0,8-7-344</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6.676"/>
    </inkml:context>
    <inkml:brush xml:id="br0">
      <inkml:brushProperty name="width" value="0.05" units="cm"/>
      <inkml:brushProperty name="height" value="0.05" units="cm"/>
      <inkml:brushProperty name="color" value="#FF0066"/>
    </inkml:brush>
  </inkml:definitions>
  <inkml:trace contextRef="#ctx0" brushRef="#br0">1 0 12955,'13'7'829,"0"0"0,-1 1 0,1 1 0,-1 0 0,19 19 0,-11-7-30,35 47 1,-43-51-723,-1 1 0,-1 0 0,0 1 0,-2 0 0,12 38 0,-17-48-64,-3-6-9,1 0 0,0 0-1,-1 0 1,2 0 0,-1 0 0,0 0-1,0-1 1,1 1 0,-1 0 0,4 3-1,-5-6-2,0 0-1,1 1 1,-1-1-1,0 0 0,0 0 1,0 0-1,0 0 1,1 0-1,-1 0 0,0 0 1,0 0-1,0 0 1,1 0-1,-1 0 0,0 0 1,0 0-1,0 0 1,1 0-1,-1 0 1,0 0-1,0 0 0,0 0 1,1 0-1,-1 0 1,0 0-1,0 0 0,0 0 1,0 0-1,1 0 1,-1 0-1,0 0 0,0-1 1,0 1-1,6-8 5,3-13-2,-9 20-2,5-15-1,22-62-39,-22 66 28,1-1 0,0 1 0,1 1 0,9-13 1,-14 21 8,0 1 1,0 0 0,0 0-1,0-1 1,1 1-1,-1 0 1,1 1 0,-1-1-1,1 0 1,3-1 0,-4 3 1,0-1 1,0 0-1,0 1 1,0 0-1,0 0 1,0-1-1,0 1 1,0 0-1,0 0 1,0 1-1,0-1 0,0 0 1,0 1-1,0-1 1,-1 1-1,5 1 1,-2 0 29,-1 0 1,1 0 0,0 1-1,-1-1 1,1 1-1,-1 0 1,0 0-1,0 0 1,0 0-1,0 0 1,-1 1-1,1-1 1,-1 1-1,0 0 1,0 0-1,0 0 1,0 0-1,-1 0 1,2 7-1,-2-6 25,0 1 0,0-1 0,-1 0-1,0 1 1,0-1 0,0 0-1,-1 1 1,1-1 0,-1 0-1,0 0 1,-1 1 0,0-1 0,1 0-1,-2 0 1,-3 7 0,6-12-51,-20 29 147,18-27-143,1 0-1,-1 0 1,0 0-1,0-1 1,0 1 0,0-1-1,0 1 1,0-1-1,0 0 1,0 0 0,-5 2-1,4-4-61,5-2-37,7-6-120,-6 6 139,151-129-1955,-151 129 2021,2-3 5,1 0-1,-1 1 1,1 0 0,0 0 0,1 0-1,-1 1 1,1 0 0,7-3 0,-13 7 1,-1-1 0,1 1 0,-1 0 0,1 0 0,-1 0 1,1 0-1,-1 0 0,1 0 0,-1 0 0,1 0 0,-1 0 0,0 0 0,1 0 1,-1 1-1,1-1 0,-1 0 0,1 0 0,-1 0 0,1 1 0,-1-1 0,0 0 1,1 0-1,-1 1 0,0-1 0,1 1 0,8 11 24,-1 0 54,-4-9-42,-1-1 1,1 0-1,-1 0 0,1 0 0,0 0 1,0 0-1,-1-1 0,1 0 0,0 0 0,0 0 1,0 0-1,1-1 0,-1 1 0,0-1 1,0 0-1,5-1 0,-3 0 9,-1 1 0,0-1 0,0 0-1,1 0 1,-1-1 0,0 0 0,0 0 0,-1 0 0,1 0 0,0-1-1,-1 0 1,7-4 0,-6 1 22,1 1 1,-1-1-1,0 0 0,-1-1 1,5-6-1,-7 9-20,0 1 1,0-1-1,-1 1 0,1-1 1,-1 0-1,0 0 0,0 0 1,-1 1-1,1-1 1,-1 0-1,0-8 0,0 11-29,0-1-1,0 1 0,-1-1 0,1 1 1,-1-1-1,1 1 0,-1-1 0,1 1 1,-1-1-1,0 1 0,0 0 0,0 0 1,0-1-1,0 1 0,0 0 0,0 0 1,-2-2-1,0 1 1,0 1 0,0-1 0,0 1 0,0-1 0,0 1 0,0 0 0,-7-1 0,-1 0-2,-1 1 0,0 0 0,-19 2 0,-49 9-1684,77-9 1314,27-4-4491</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7.269"/>
    </inkml:context>
    <inkml:brush xml:id="br0">
      <inkml:brushProperty name="width" value="0.05" units="cm"/>
      <inkml:brushProperty name="height" value="0.05" units="cm"/>
      <inkml:brushProperty name="color" value="#FF0066"/>
    </inkml:brush>
  </inkml:definitions>
  <inkml:trace contextRef="#ctx0" brushRef="#br0">241 132 12947,'0'-1'165,"0"1"-1,-1-1 1,1 0 0,-1 1 0,1-1 0,-1 1-1,1-1 1,-1 0 0,1 1 0,-1-1 0,0 1 0,1-1-1,-1 1 1,0 0 0,0-1 0,1 1 0,-1 0-1,0-1 1,0 1 0,1 0 0,-1 0 0,0 0-1,0 0 1,0 0 0,1 0 0,-1 0 0,0 0 0,0 0-1,0 0 1,-1 0 0,-29 8 713,27-6-536,-12 3 23,-67 25 788,74-26-1055,0 0 0,0 1 0,1 0 0,-1 1-1,1-1 1,-13 14 0,20-18-85,0 0 0,0 0-1,0 0 1,0 0 0,0 0 0,1 0-1,-1 1 1,0-1 0,0 0-1,1 1 1,-1-1 0,1 0 0,-1 1-1,1-1 1,0 1 0,-1-1-1,1 1 1,0-1 0,0 1 0,0-1-1,0 1 1,1 1 0,0-1-4,-1 0 0,1 0 0,0-1 0,0 1 0,0-1 1,1 1-1,-1-1 0,0 1 0,0-1 0,1 0 1,-1 1-1,1-1 0,-1 0 0,1 0 0,0 0 0,-1 0 1,4 1-1,14 5 16,-1-1 0,1-1 0,35 5-1,-34-7 43,0 2 0,1 0 0,21 8-1,-41-13-54,0 1 0,1-1-1,-1 1 1,0-1-1,0 1 1,0 0-1,0-1 1,0 1-1,0 0 1,0 0 0,0 0-1,0 0 1,0 0-1,0 0 1,0 0-1,0 0 1,-1 0 0,1 0-1,0 0 1,-1 0-1,1 1 1,-1-1-1,0 0 1,1 0-1,-1 1 1,0-1 0,0 0-1,0 0 1,0 1-1,0-1 1,0 0-1,0 1 1,0-1 0,0 0-1,0 1 1,-1-1-1,1 0 1,-1 0-1,1 0 1,-1 1-1,0 0 1,-2 3-5,0-1-1,0 1 1,0-1-1,0 0 1,-1 0-1,1 0 1,-1-1-1,0 1 1,-5 2-1,4-2-3,-1-1 0,1 0 0,-1 0 0,0 0 0,0-1 0,0 0 0,0 0 0,-7 1 0,5-4 20,9-4-16,12-6-2,81-47-19,37-26-32,-104 65 37,-1-2 0,39-38 0,-60 53 12,1 0 0,-1-1 0,0 1 0,-1-1 0,5-9 0,-8 14-2,0 0 0,0 0 0,-1 0 0,1 0 1,-1 0-1,1 1 0,-1-1 0,0-1 0,0 1 0,0 0 0,0-3 0,0 4 0,-1 0-1,1 0 1,-1 0-1,1 0 0,-1-1 1,1 1-1,-1 0 1,1 0-1,-1 0 0,0 0 1,0 0-1,0 0 1,0 1-1,1-1 0,-1 0 1,0 0-1,0 1 1,0-1-1,-1 0 0,0 0 1,0 0 24,0 1 1,0-1-1,0 0 1,0 1-1,0 0 0,0-1 1,0 1-1,0 0 1,0 0-1,0 0 1,-1 0-1,1 1 0,0-1 1,0 0-1,0 1 1,0-1-1,0 1 1,0 0-1,1 0 0,-1 0 1,0 0-1,0 0 1,0 0-1,1 0 1,-1 1-1,1-1 0,-1 1 1,1-1-1,-1 1 1,-1 2-1,2-2 33,0 0 1,0-1-1,0 1 0,0 0 0,0-1 0,0 1 1,0 0-1,1 0 0,-1 0 0,1 0 0,-1 0 1,1 0-1,0-1 0,0 1 0,0 0 0,0 0 1,0 0-1,0 0 0,1 0 0,-1 0 0,0 0 1,1 0-1,0 0 0,-1 0 0,1-1 0,0 1 1,0 0-1,0 0 0,0-1 0,0 1 0,1-1 1,-1 1-1,2 1 0,2 0 51,0 1 0,0-1 0,1 0 1,-1 0-1,1-1 0,0 0 0,0 0 0,0 0 0,0 0 0,0-1 0,0 0 0,0-1 0,10 1 0,8-2 152,1 0-1,27-5 1,0-3 121,77-22 1,-98 21-791,0-2 0,0-1 0,48-29 0,-72 38 99,3-2-349,-1 0 0,10-8 1,-11 6 121,0-1 1,11-15-1</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49.761"/>
    </inkml:context>
    <inkml:brush xml:id="br0">
      <inkml:brushProperty name="width" value="0.05" units="cm"/>
      <inkml:brushProperty name="height" value="0.05" units="cm"/>
      <inkml:brushProperty name="color" value="#FF0066"/>
    </inkml:brush>
  </inkml:definitions>
  <inkml:trace contextRef="#ctx0" brushRef="#br0">0 1 16492,'17'9'1304,"9"3"512,7-5-343,8 1-793,2-4-256,11-6-1689,8-8 961</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1:51.304"/>
    </inkml:context>
    <inkml:brush xml:id="br0">
      <inkml:brushProperty name="width" value="0.05" units="cm"/>
      <inkml:brushProperty name="height" value="0.05" units="cm"/>
      <inkml:brushProperty name="color" value="#FF0066"/>
    </inkml:brush>
  </inkml:definitions>
  <inkml:trace contextRef="#ctx0" brushRef="#br0">18 80 6849,'-1'0'265,"0"0"-1,0 0 0,0 0 1,0-1-1,0 1 0,0 0 1,0-1-1,1 1 1,-1-1-1,0 1 0,0-1 1,0 0-1,1 1 0,-1-1 1,0 0-1,1 1 0,-1-1 1,1 0-1,-1 0 0,0-1 1,1 1-163,0 1 0,0-1 0,0 0 0,0 1 0,0-1 0,0 1 0,0-1 0,0 0 0,1 1 0,-1-1 0,0 1 1,0-1-1,1 1 0,-1-1 0,0 1 0,1-1 0,-1 1 0,0-1 0,1 1 0,-1-1 0,1 1 0,-1-1 0,1 1 1,-1 0-1,1-1 0,-1 1 0,1 0 0,-1 0 0,1-1 0,-1 1 0,1 0 0,0 0 0,0-1 0,-1 1-71,1 0-1,-1 0 0,0 0 0,0 0 1,1 0-1,-1 0 0,0 0 0,0 0 1,1 0-1,-1 0 0,0 0 0,1 0 1,-1 0-1,0 0 0,0 0 0,1 0 0,-1 0 1,0 0-1,0 0 0,1 1 0,-1-1 1,0 0-1,0 0 0,0 0 0,1 0 1,-1 0-1,0 1 0,0-1 0,0 0 1,1 1-1,3 9 448,-2 16-141,-2-23-268,4 45 378,15 78 0,21 45 204,-33-143-582,6 28 22,24 82 75,-34-129-145,1 1 1,0-1-1,1 0 0,0 0 0,0 0 1,1-1-1,0 1 0,11 11 0,-3-8 86,0 0 0,0-1 0,31 18 0,144 87 896,-182-112-955,0 0 0,0-1 0,0 0 0,1 0 0,8 2 0,-12-5-15,0 1 1,0-1-1,0 1 1,0-1-1,0 0 1,0-1-1,0 1 1,0-1-1,0 1 0,-1-1 1,1-1-1,5-1 1,1-2 90,1 0 0,-1-1 0,0 0 0,0-1 0,8-8 0,45-45 197,-24 21-269,-29 30-40,0-1 0,-1 0 0,-1 0 0,11-16-1,-15 19 0,0-1-1,-1 1 0,0-1 0,0 1 0,0-1 0,-1 0 1,0 0-1,0-12 0,0 1 13,-2 1 1,0-1-1,-1 1 1,-1-1-1,-1 1 0,0 0 1,-2 0-1,0 0 1,-1 0-1,0 1 1,-2 0-1,0 1 0,-1-1 1,0 1-1,-15-17 1,2 2-29,-84-105 329,89 117-199,0 1-1,-2 1 1,0 1-1,-41-27 0,36 28-73,-1 0 198,-31-15 0,48 26-165,0 1 0,-1 0 0,1 0 0,-1 1 1,0 0-1,0 1 0,1-1 0,-13 1 0,16 2-122,1-2-163,0 1 0,0 0 1,0 0-1,0 1 0,0-1 0,0 1 1,0 0-1,1 0 0,-1 0 0,0 1 1,1-1-1,-1 1 0,-4 3 0,-3 7-968</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5.477"/>
    </inkml:context>
    <inkml:brush xml:id="br0">
      <inkml:brushProperty name="width" value="0.05" units="cm"/>
      <inkml:brushProperty name="height" value="0.05" units="cm"/>
      <inkml:brushProperty name="color" value="#FF0066"/>
    </inkml:brush>
  </inkml:definitions>
  <inkml:trace contextRef="#ctx0" brushRef="#br0">955 3196 9018,'-15'-1'1832,"12"3"-107,9 2-660,1-2-787,0 0 0,-1 0 0,1-1 1,0 1-1,0-2 0,13 1 0,43-5 679,-50 3-777,17-2 139,339-20 1365,124 47-1157,-174-4-361,533-21 1125,-418-6-421,519-37-537,-324 3-146,-398 30 214,-61 4-128,101-7 72,-2-23 535,12-29 17,-259 59-860,0 0 1,-1-1-1,0-1 0,0-1 0,-1-1 0,27-20 0,-9 2 3,-2-2-1,35-37 1,161-158 87,-197 187-125,-1-1 1,-2-2 0,53-91-1,-68 99-3,-1 0-1,-2-1 0,12-43 0,20-113-6,-40 165 9,1-12 0,-2 0 1,-1-1-1,-2 1 1,-2-1-1,-1 1 1,-11-65-1,-1 36-4,-4 0-1,-44-118 1,-61-152-16,108 302 18,-2 0-1,-34-54 1,36 67 0,-1 1 1,-2 1-1,0 1 1,-37-33-1,15 22 16,-1 1-1,-2 2 0,-64-30 0,-142-48 77,-87-18 90,153 57-156,60 24-22,-2 4 0,-2 6 0,-1 6 0,-153-13 0,85 28 0,-202 15 1,-195 49 6,-28 49-68,487-77 44,-260 34-2,-52 10-2,-20 51-40,156-26 35,267-84 26,-219 66-33,226-63 26,0 2 1,1 1 0,0 2 0,2 1 0,-36 27-1,-197 170-151,171-138 10,-66 65-66,140-123 189,1 2-1,1 0 0,1 2 1,1-1-1,-19 39 1,-35 105-19,37-84 43,9-23-1,-71 178 5,18 10 0,66-197-4,2 0 0,-4 100 0,12-114-2,3 0 1,1 0-1,2-1 1,18 71-1,-11-71-2,0-1 0,3 0 0,1-1-1,1-1 1,2 0 0,1-2-1,1 0 1,2-1 0,1-1 0,2-2-1,0 0 1,2-2 0,1-1 0,0-1-1,2-1 1,1-2 0,0-2-1,1 0 1,38 13 0,-19-14 1,1-2-1,1-3 1,0-1 0,1-3-1,0-3 1,96-2 0,2-13 9,174-33 0,113-47-523,-306 57-405,2 4 337</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03.505"/>
    </inkml:context>
    <inkml:brush xml:id="br0">
      <inkml:brushProperty name="width" value="0.05" units="cm"/>
      <inkml:brushProperty name="height" value="0.05" units="cm"/>
      <inkml:brushProperty name="color" value="#FF0066"/>
    </inkml:brush>
  </inkml:definitions>
  <inkml:trace contextRef="#ctx0" brushRef="#br0">195 955 7914,'1'0'230,"0"-1"1,-1 1 0,1 0-1,-1-1 1,1 1 0,0 0-1,0 0 1,-1-1 0,1 1 0,0 0-1,-1 0 1,1 0 0,0 0-1,0 0 1,-1 0 0,1 0-1,0 0 1,-1 0 0,1 0-1,0 1 1,0-1 0,14 0 1550,-9-1-1461,1 0 0,-1 0 0,1 1 0,0 0 0,-1 0 1,8 1-1,15 0 457,16-6-195,-1-1 1,1-2-1,53-17 1,-73 18-433,-1-1 0,1 0 1,32-18-1,-49 21-128,0 0-1,0 0 1,0-1-1,-1 0 1,0 0-1,0-1 1,-1 0 0,1 0-1,-2-1 1,1 1-1,-1-1 1,8-16-1,-4 2-16,-1 0 0,0-1 0,-2 0-1,-1 0 1,4-36 0,-6 16 1,-1 0 0,-6-50 0,2 46-5,2 29 109,-1-1 1,-1 1-1,-1-1 0,0 1 0,-9-27 1,0 14 103,-19-37-1,25 57-97,0 1 0,-1 0-1,0 0 1,0 1 0,-1 0 0,-17-16-1,18 20-97,0 0 0,-1 1 0,1 0 1,-1 0-1,1 1 0,-1 0 0,0 1 0,0-1 0,-1 1 0,1 1 0,-12-1 0,10 1-12,-1 1-1,1 0 0,-1 1 1,1 0-1,0 0 1,0 1-1,-1 1 0,-17 6 1,-9 7 15,0 1 0,1 1 0,-58 41 0,80-48-15,1 2 1,-15 18 0,14-16-3,-17 17 1,12-15 29,0 0-1,1 2 1,-28 39 0,39-47-9,0-1-1,1 2 1,0-1-1,1 1 1,0 0-1,1 0 1,0 0-1,1 0 1,-3 25-1,3 0 315,1-1 0,2 1-1,8 57 1,-8-89-338,2 0 1,-1 0-1,1 0 1,-1 0-1,1 0 0,1 0 1,-1 0-1,1-1 0,0 1 1,0-1-1,0 0 0,0 0 1,6 5-1,2 0-552,1 0-1,-1-1 1,20 10-1,7 5-2211,-8-2 1313</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04.416"/>
    </inkml:context>
    <inkml:brush xml:id="br0">
      <inkml:brushProperty name="width" value="0.05" units="cm"/>
      <inkml:brushProperty name="height" value="0.05" units="cm"/>
      <inkml:brushProperty name="color" value="#FF0066"/>
    </inkml:brush>
  </inkml:definitions>
  <inkml:trace contextRef="#ctx0" brushRef="#br0">0 303 7354,'3'2'702,"0"1"0,1-1 0,-1 0 1,0 0-1,1 0 0,0 0 0,-1-1 1,1 1-1,0-1 0,0 0 0,4 1 1,0 0-237,-1 0 0,0 1 0,0 0 0,0 1 1,0-1-1,10 9 0,14 7 12,-19-14-358,0 0 1,0-1 0,1 0 0,-1-1 0,1 0 0,0-1-1,0 0 1,0-1 0,0-1 0,23-1 0,-15-2-1,0 0 0,-1-2 1,1 0-1,-1-2 0,37-16 1,76-45 898,-114 56-879,0-1 1,0 0 0,-2-1 0,26-26 0,-39 36-79,0 0 0,-1 0 0,1 0 0,-1 0 1,0-1-1,0 1 0,0-1 0,0 0 1,-1 0-1,0 0 0,0 0 0,0 0 0,-1-1 1,0 1-1,0-1 0,0-5 0,0 6-23,-1 0 0,-1 1 0,1-1-1,-1 1 1,1-1 0,-1 0 0,-1 1-1,1-1 1,-1 1 0,1 0 0,-5-7-1,5 9-39,0 1 0,0 0 0,0-1 0,0 1 0,0 0 0,-1-1 0,1 1 0,-1 0 0,1 0 0,-1 0 0,1 0 0,-1 0 0,1 1 0,-1-1 0,0 0 0,1 1 0,-1-1 0,0 1 0,0-1 0,1 1 0,-1 0 0,0 0 0,0 0 0,0 0 0,1 0 0,-1 0 0,0 1 0,0-1 0,1 0 0,-1 1 0,0 0 0,-3 1 0,-2 0-2250,14-11 782,-7 8 1606,19-23-719</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05.942"/>
    </inkml:context>
    <inkml:brush xml:id="br0">
      <inkml:brushProperty name="width" value="0.05" units="cm"/>
      <inkml:brushProperty name="height" value="0.05" units="cm"/>
      <inkml:brushProperty name="color" value="#FF0066"/>
    </inkml:brush>
  </inkml:definitions>
  <inkml:trace contextRef="#ctx0" brushRef="#br0">0 185 14379,'0'0'1816,"7"-4"1041,12-3-392,9-3-425,5-6-288,7 0-159,3-3-505,1-1-248,-7-1-488,-4 2-152,-8 0-128,-3 5-104,-6 3-440,-5 3-360,-20 9-6506,-4 14 5682</inkml:trace>
  <inkml:trace contextRef="#ctx0" brushRef="#br0" timeOffset="1">119 283 12923,'6'0'2240,"4"-2"1761,15-7-1072,10-5-337,10-7-503,2-1-305,-4 0-736,-4 3-248,-8 1-503,-6 2-273,-11 4-1305,-9 2-1519,-15 10 1487</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05.441"/>
    </inkml:context>
    <inkml:brush xml:id="br0">
      <inkml:brushProperty name="width" value="0.05" units="cm"/>
      <inkml:brushProperty name="height" value="0.05" units="cm"/>
      <inkml:brushProperty name="color" value="#FF0066"/>
    </inkml:brush>
  </inkml:definitions>
  <inkml:trace contextRef="#ctx0" brushRef="#br0">0 19 17188,'3'-3'528,"4"0"-824,10 1 416,12-9-232</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09.142"/>
    </inkml:context>
    <inkml:brush xml:id="br0">
      <inkml:brushProperty name="width" value="0.05" units="cm"/>
      <inkml:brushProperty name="height" value="0.05" units="cm"/>
      <inkml:brushProperty name="color" value="#FF0066"/>
    </inkml:brush>
  </inkml:definitions>
  <inkml:trace contextRef="#ctx0" brushRef="#br0">1 76 7634,'0'-8'3366,"0"6"-3059,0 0-1,0 1 0,0-1 1,0 0-1,0 0 1,0 1-1,1-1 1,-1 0-1,1 0 1,-1 1-1,1-1 1,-1 1-1,1-1 1,0 0-1,0 1 1,2-3-1,-1 1-88,0 0 0,0 0 0,1 1 0,-1-1 0,1 1 0,0-1 0,0 1 1,0 0-1,0 0 0,0 0 0,0 1 0,1-1 0,-1 1 0,0 0 0,8-2 0,-6 2-88,0 1 0,0 0 0,1 0 0,-1 0 0,0 1 0,0-1 0,0 1 0,1 0 0,-1 1 0,5 1 0,3 3-31,-1 0 0,1 1 1,-1 0-1,0 1 0,-1 0 1,0 1-1,14 14 0,1 5 264,39 54-1,14 38 600,9 50-20,-14-21-133,-64-133-603,0 0-1,1-1 0,1 0 1,1-1-1,0 0 0,0-1 1,2-1-1,21 16 0,-17-16 152,0-2 0,1 0 0,0-1 0,0 0 0,1-2 0,42 9 0,-60-15-379,17 3 219,0-1 1,31 2 0,-45-5-457,0 0-1,0 0 1,0-1 0,-1 0-1,1 0 1,0-1 0,0 1 0,0-1-1,-1 0 1,1-1 0,-1 1 0,10-7-1,2-6-1011</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0.627"/>
    </inkml:context>
    <inkml:brush xml:id="br0">
      <inkml:brushProperty name="width" value="0.05" units="cm"/>
      <inkml:brushProperty name="height" value="0.05" units="cm"/>
      <inkml:brushProperty name="color" value="#FF0066"/>
    </inkml:brush>
  </inkml:definitions>
  <inkml:trace contextRef="#ctx0" brushRef="#br0">22 35 5993,'0'-1'404,"-8"-19"3799,8 19-3956,-1 0-1,1 0 0,0 0 0,-1 1 0,1-1 0,-1 0 0,1 1 1,-1-1-1,1 0 0,-1 1 0,0-1 0,1 1 0,-1-1 0,0 1 0,1-1 1,-1 1-1,0-1 0,1 1 0,-1 0 0,0-1 0,-1 1 0,2 1-57,0 0 0,1 0 0,-1 0 0,0 0 0,0 1 0,0-1 0,1 0 0,-1 0 0,1 0 0,-1 0-1,1 0 1,-1 0 0,1 0 0,0 1 0,0-2-63,10 24 689,-2 0 0,0 0 1,-1 1-1,8 48 0,-4-17-105,7 39 112,1 7-533,-19-100-306,0 1 0,-1-1 0,1 1 0,1 0 1,-1-1-1,2 3 0,-3-4-20,1-1 0,-1 1-1,0-1 1,0 0 0,1 1 0,-1-1 0,0 0 0,1 0 0,-1 1-1,0-1 1,1 0 0,-1 0 0,0 1 0,1-1 0,-1 0 0,1 0-1,-1 0 1,0 0 0,1 0 0,-1 0 0,1 0 0,-1 0 0,1 0-1,-1 0 1,0 0 0,1 0 0,-1 0 0,1 0 0,-1 0 0,1 0-1,-1 0 1,0 0 0,1 0 0,-1-1 0,1 1 0,-1 0 0,0 0-1,1 0 1,-1-1 0,0 1 0,1 0 0,-1-1 0,0 1 0,0 0-1,1-1 1,-1 1 0,0 0 0,0-1 0,1 1 0,-1-1 0,2-2-432,0-1 0,0 0 0,0 1 0,-1-1 1,0 0-1,1 0 0,0-5 0,1-12-908</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1.586"/>
    </inkml:context>
    <inkml:brush xml:id="br0">
      <inkml:brushProperty name="width" value="0.05" units="cm"/>
      <inkml:brushProperty name="height" value="0.05" units="cm"/>
      <inkml:brushProperty name="color" value="#FF0066"/>
    </inkml:brush>
  </inkml:definitions>
  <inkml:trace contextRef="#ctx0" brushRef="#br0">33 128 7514,'0'6'2219,"0"0"-1,1 0 1,0 0 0,3 7 0,18 47 69,-6-20-921,-5-4-549,-1 0-1,9 64 1,-19-100-818,0 0-1,0 0 1,0 0 0,0 0-1,0 0 1,0 0 0,0 1-1,0-1 1,0 0 0,0 0-1,0 0 1,0 0 0,0 0-1,0 0 1,0 0 0,0 0 0,0 0-1,0 1 1,0-1 0,0 0-1,0 0 1,0 0 0,0 0-1,0 0 1,0 0 0,0 0-1,0 0 1,0 0 0,0 1-1,0-1 1,0 0 0,0 0-1,0 0 1,0 0 0,0 0-1,0 0 1,-1 0 0,1 0-1,0 0 1,0 0 0,0 0-1,0 0 1,0 0 0,0 0 0,0 0-1,0 0 1,0 0 0,-1 0-1,-4-3-62,-4-10-141,-8-18-310,1 0 0,1-1-1,2 0 1,1-1 0,-12-59-1,23 85 505,0 0 0,0-1 0,1 1 0,-1 0 0,2 0 0,-1-1 0,1 1 1,0 0-1,1 0 0,3-13 0,-2 15 11,-1 0 1,0 1 0,1-1-1,0 1 1,0-1 0,0 1-1,1 0 1,0 0 0,-1 0-1,1 1 1,0-1 0,1 1-1,-1 0 1,1 0 0,7-3 0,-9 4 24,23-9 26,-25 11-22,0 0 1,0-1 0,0 1-1,0 0 1,0-1 0,1 1 0,-1 0-1,0 0 1,0 0 0,0 0-1,0 0 1,0 0 0,1 1-1,-1-1 1,0 0 0,0 0 0,0 1-1,0-1 1,2 2 0,-2 0 33,0 0 0,0 1 0,0 0 0,0-1 0,-1 1 0,1-1 1,0 4-1,-1-4-31,1 3-12,-1-1-1,1 1 1,-1 0-1,0-1 0,-1 7 1,1-10-20,-1 0 0,1 0-1,0 0 1,0 0 0,-1 0 0,1 0 0,-1 0 0,1 0 0,-1 0-1,1 0 1,-1 0 0,-1 1 0,2-1-3,-1-1-1,1 0 1,-1 0-1,1 1 1,-1-1-1,1 0 1,-1 0 0,1 0-1,-1 1 1,1-1-1,-1 0 1,1 0-1,-1 0 1,1 0 0,-1 0-1,0 0 1,1 0-1,-1 0 1,1 0-1,-1-1 1,1 1 0,-1 0-1,1 0 1,-1 0-1,1-1 1,-2 1-1,2-1-40,-1 1 0,0-1 0,0 0 0,0 1 0,1-1 0,-1 1 0,0-1 0,1 0 0,-1 0 0,1 1 0,-1-1 0,1 0 0,-1 0 0,1 0 0,-1 1 0,1-1-1,0 0 1,0 0 0,-1 0 0,1 0 0,0 0 0,0 0 0,0 0 0,0 0 0,0 0 0,0 0 0,0 0 0,0 1 0,0-1 0,1 0 0,-1 0 0,0 0-1,0 0 1,1 0 0,-1 0 0,1 0 0,0 0 0,1-1 48,0 0 0,1 1 0,-1 0 0,1 0 0,-1-1 1,1 1-1,-1 1 0,1-1 0,0 0 0,-1 1 0,1-1 0,0 1 0,0 0 0,4 0 0,-6 0 3,1 1-1,-1-1 0,1 1 1,-1-1-1,0 1 1,1 0-1,-1 0 1,0 0-1,1-1 0,-1 1 1,0 0-1,0 1 1,0-1-1,0 0 1,0 0-1,0 0 0,0 1 1,0-1-1,0 0 1,-1 1-1,1-1 1,-1 1-1,1-1 0,-1 0 1,1 1-1,-1 0 1,1 1-1,0 2 83,0 1-1,0-1 1,0 0-1,-1 1 1,0-1 0,0 0-1,0 1 1,-1-1-1,1 0 1,-1 1-1,0-1 1,-1 0 0,1 0-1,-1 0 1,0 0-1,-1 0 1,1 0-1,-1-1 1,0 1 0,0-1-1,0 0 1,-1 1-1,1-1 1,-7 4-1,8-6-62,0 0-67,0 0 0,0 0 0,-1 0 0,1 0 0,-1-1 0,1 1 1,-1-1-1,-2 2 0,4-3-75,0 0 1,0 0-1,0 0 1,0 0-1,0 0 1,0-1 0,0 1-1,0 0 1,0 0-1,0-1 1,0 1-1,0 0 1,0-1-1,0 1 1,0-1-1,1 1 1,-1-1-1,0 0 1,0 1-1,1-1 1,-1 0-1,0 1 1,1-1-1,-1 0 1,0 0-1,1 0 1,-1-1-1,-5-9-1765,7-2 556</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1.965"/>
    </inkml:context>
    <inkml:brush xml:id="br0">
      <inkml:brushProperty name="width" value="0.05" units="cm"/>
      <inkml:brushProperty name="height" value="0.05" units="cm"/>
      <inkml:brushProperty name="color" value="#FF0066"/>
    </inkml:brush>
  </inkml:definitions>
  <inkml:trace contextRef="#ctx0" brushRef="#br0">1 57 10946,'8'0'2883,"-7"0"-2681,0-1-1,0 1 1,0 0 0,-1 0-1,1 0 1,0 0 0,0 0-1,0 0 1,0 0 0,0 1-1,0-1 1,-1 0 0,1 0-1,0 1 1,0-1 0,0 0 0,-1 1-1,1-1 1,0 1 0,0-1-1,-1 1 1,1-1 0,1 2-1,0 1-34,0 0-1,-1-1 0,1 1 0,-1 1 0,1-1 1,-1 0-1,0 0 0,0 0 0,0 1 1,0-1-1,-1 1 0,1-1 0,-1 0 1,0 1-1,-1 5 0,1-1-137,-1-1 1,0 0-1,0 0 1,-1 0-1,0 1 1,-4 8-1,6-15-27,0-1-1,0 1 0,0-1 1,0 1-1,0-1 0,-1 1 1,1-1-1,0 1 0,0-1 1,-1 0-1,1 1 1,0-1-1,-1 1 0,1-1 1,-1 0-1,1 1 0,0-1 1,-1 0-1,1 1 0,-1-1 1,1 0-1,-1 0 0,1 1 1,-1-1-1,1 0 1,-1 0-1,0 0 0,0 0 1,1 0 0,-1-1 1,1 1-1,-1 0 0,0-1 0,1 1 0,-1-1 0,1 1 0,-1-1 0,1 1 0,-1-1 0,1 1 0,0-1 1,-1 0-1,1 1 0,0-1 0,-1 0 0,-1-4 5,0-1 0,0 1 0,0 0 0,0-6 0,1 0-66,0 1 0,1-1-1,0 1 1,1-1 0,0 1 0,0-1 0,1 1 0,1 0-1,0 0 1,4-11 0,-6 19-145,-1 1-1,1-1 1,0 1-1,0 0 0,-1 0 1,1-1-1,0 1 1,0 0-1,0 0 1,0 0-1,0 0 1,1 0-1,-1 0 1,0 0-1,0 0 1,1 0-1,-1 1 0,0-1 1,1 1-1,-1-1 1,1 1-1,-1-1 1,1 1-1,-1 0 1,1 0-1,2-1 1,11 1-914</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2.352"/>
    </inkml:context>
    <inkml:brush xml:id="br0">
      <inkml:brushProperty name="width" value="0.05" units="cm"/>
      <inkml:brushProperty name="height" value="0.05" units="cm"/>
      <inkml:brushProperty name="color" value="#FF0066"/>
    </inkml:brush>
  </inkml:definitions>
  <inkml:trace contextRef="#ctx0" brushRef="#br0">72 91 11682,'0'7'1449,"3"2"767,2 1-447,1 2-225,2 3-560,2-3-152,-1-1-264,4-1-119,-2-4-225,2 2-72,-2-3-64,-2 0-176,1-2-568,-9-3-625,4-2-815,-3-3-1201,-7 4 1881</inkml:trace>
  <inkml:trace contextRef="#ctx0" brushRef="#br0" timeOffset="1">13 31 11779,'-6'-2'1216,"0"-1"936,6-3-1416,1 0-191,7 1-794,3 0-351,5 2 368</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2.933"/>
    </inkml:context>
    <inkml:brush xml:id="br0">
      <inkml:brushProperty name="width" value="0.05" units="cm"/>
      <inkml:brushProperty name="height" value="0.05" units="cm"/>
      <inkml:brushProperty name="color" value="#FF0066"/>
    </inkml:brush>
  </inkml:definitions>
  <inkml:trace contextRef="#ctx0" brushRef="#br0">1 125 11162,'1'2'475,"0"-1"0,0 1 0,1-1 0,-1 1-1,0-1 1,0 1 0,-1 0 0,1 0 0,0-1-1,-1 1 1,1 2 0,7 14 1997,-8-17-2458,1-1-1,-1 0 1,0 1 0,1-1-1,-1 1 1,0-1 0,1 0-1,-1 1 1,0-1 0,1 0 0,-1 0-1,1 1 1,-1-1 0,1 0-1,-1 0 1,1 0 0,-1 1-1,0-1 1,1 0 0,-1 0 0,1 0-1,-1 0 1,1 0 0,-1 0-1,1 0 1,-1 0 0,1 0-1,-1 0 1,2 0 0,-1-1-10,0 1 0,0-1-1,0 0 1,0 1 0,0-1 0,0 0 0,0 0 0,0 1 0,0-1-1,-1 0 1,1 0 0,0 0 0,-1 0 0,1 0 0,0 0 0,-1 0-1,1-2 1,8-22 21,-6 13-19,2-2 4,-4 10 53,0 1-1,0-1 1,0 1-1,0-1 1,1 1-1,-1 0 1,1-1-1,0 1 1,0 0 0,0 0-1,1 0 1,-1 1-1,0-1 1,6-3-1,-7 5 6,0 1 0,0-1-1,0 1 1,1 0 0,-1 0 0,0 0 0,0 0-1,1 0 1,-1 0 0,0 0 0,0 0-1,1 0 1,-1 0 0,0 1 0,0-1 0,1 0-1,-1 1 1,0-1 0,0 1 0,0 0-1,0-1 1,0 1 0,0 0 0,0-1-1,2 3 1,3 2 272,-1 1 1,10 12-1,-11-14-220,33 39 477,-37-43-596,0 1 1,0-1-1,0 0 1,0 0-1,0 0 1,0 0-1,0 0 1,0 0-1,0 0 1,0 0 0,1 0-1,-1 0 1,0 0-1,0 0 1,0 0-1,0 0 1,0 0-1,0 0 1,0 0-1,0 0 1,1 0 0,-1 0-1,0 0 1,0 0-1,0 0 1,0 0-1,0 0 1,0 0-1,0 0 1,0 0-1,1 0 1,-1 0 0,0 0-1,0 0 1,0 0-1,0 0 1,0 0-1,0 0 1,0 0-1,0 0 1,0-1-1,0 1 1,0 0 0,0 0-1,1 0 1,-1 0-1,0 0 1,0 0-1,0 0 1,0-1-1,5-8 40,2-12-28,-4 9-14,0 1 0,11-20 0,-12 27 2,1-1 0,-1 0 0,1 1 0,1 0 0,-1-1 0,0 1 0,1 1 0,7-7 0,-11 10 0,1-1 0,0 1 0,-1-1 0,1 0 0,0 1-1,0 0 1,-1-1 0,1 1 0,0 0 0,0-1 0,0 1 0,0 0 0,-1 0 0,1-1-1,0 1 1,0 0 0,0 0 0,0 0 0,0 0 0,0 0 0,-1 0 0,1 1-1,0-1 1,0 0 0,0 0 0,0 1 0,-1-1 0,1 0 0,0 1 0,0-1 0,0 1-1,-1-1 1,1 1 0,0-1 0,-1 1 0,1 0 0,-1-1 0,1 1 0,0 0-1,-1-1 1,1 2 0,2 3 44,0 1-1,-1-1 1,0 1-1,0 0 1,1 6-1,1 1 111,-3-11-170,-1 0 0,1-1 1,0 1-1,0 0 0,0 0 0,0 0 1,0-1-1,0 1 0,1 0 0,-1-1 1,0 1-1,1-1 0,0 1 0,-1-1 1,1 0-1,0 0 0,-1 0 0,1 0 1,0 0-1,0 0 0,0 0 0,0-1 1,2 2-1,-1-2-346,-1 0 0,1 0 1,-1 0-1,1 0 0,-1-1 1,1 1-1,-1-1 0,1 1 0,-1-1 1,0 0-1,1 0 0,-1 0 1,0 0-1,0 0 0,0-1 1,0 1-1,0 0 0,0-1 0,2-2 1,8-6-917</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3.350"/>
    </inkml:context>
    <inkml:brush xml:id="br0">
      <inkml:brushProperty name="width" value="0.05" units="cm"/>
      <inkml:brushProperty name="height" value="0.05" units="cm"/>
      <inkml:brushProperty name="color" value="#FF0066"/>
    </inkml:brush>
  </inkml:definitions>
  <inkml:trace contextRef="#ctx0" brushRef="#br0">6 138 8706,'8'2'1147,"0"-2"-1,0 1 1,0-1 0,-1-1-1,1 1 1,8-3 0,-11 2-806,0 0 0,-1-1 0,1 0 0,-1 0 0,0 0 0,0 0 0,1-1 0,-2 1 1,1-1-1,0 0 0,4-4 0,3-4 375,18-20 565,-27 29-1214,0-1-1,0 0 1,-1 1-1,1-1 1,-1 0-1,1 0 1,-1 0-1,0 0 0,0 0 1,1-4-1,-2 6-59,0 0-1,0 0 0,0 0 0,0 0 0,0 0 0,0 0 1,0 0-1,0 0 0,-1 0 0,1 0 0,0 0 1,0 0-1,-1 0 0,1 0 0,-1 1 0,1-1 0,-1 0 1,1 0-1,-1 0 0,1 1 0,-1-1 0,0 0 1,0 0-1,-1 0-3,0 0 0,1 0 1,-1 0-1,0 0 0,0 1 1,0-1-1,0 0 1,1 1-1,-1 0 0,0 0 1,-2-1-1,-2 1-3,0 0-1,0 1 1,0-1 0,0 1 0,0 0-1,-9 4 1,6-1 1,0 0 0,1 0 0,0 1 0,0 0 0,0 0 0,-13 12 0,18-14 11,1-1 0,0 0 1,0 1-1,-1-1 0,2 1 0,-1 0 1,0 0-1,0 0 0,1 0 1,0 0-1,-1 0 0,1 0 1,1 0-1,-1 0 0,0 1 0,1-1 1,-1 0-1,1 1 0,0-1 1,0 0-1,0 0 0,2 7 0,-1-8 20,0 1 0,0-1-1,0 0 1,0 0 0,0 0-1,1 0 1,-1 0-1,1 0 1,-1 0 0,1-1-1,0 1 1,0-1 0,0 1-1,0-1 1,0 1-1,0-1 1,0 0 0,0 0-1,0 0 1,1 0 0,-1-1-1,0 1 1,1 0-1,-1-1 1,0 0 0,3 1-1,9 0 41,0-1 0,0 0 0,19-2 0,-20 0-73,10 0-53,-14 1-388,0 0-1,0 0 1,0 1-1,0 0 1,0 1-1,12 2 0,-9 3-1621,-5 5 769</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13.783"/>
    </inkml:context>
    <inkml:brush xml:id="br0">
      <inkml:brushProperty name="width" value="0.05" units="cm"/>
      <inkml:brushProperty name="height" value="0.05" units="cm"/>
      <inkml:brushProperty name="color" value="#FF0066"/>
    </inkml:brush>
  </inkml:definitions>
  <inkml:trace contextRef="#ctx0" brushRef="#br0">0 303 11947,'27'-11'1120,"8"0"944,8-3 57,3-2 87,11-2-87,11-9-249,8-3-160,16-5-255,0 1-153,1 2-544,-10 5-208,-23 8-408,-9 2-88,-26 9-528,-6 4-864,-11 12-5137,-10 5 4056</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0.083"/>
    </inkml:context>
    <inkml:brush xml:id="br0">
      <inkml:brushProperty name="width" value="0.05" units="cm"/>
      <inkml:brushProperty name="height" value="0.05" units="cm"/>
      <inkml:brushProperty name="color" value="#FF0066"/>
    </inkml:brush>
  </inkml:definitions>
  <inkml:trace contextRef="#ctx0" brushRef="#br0">7 17 13747,'-5'-10'1312,"3"4"833,4 6-1265,0 0-224,2 4-440,0 4-272,2 4-856,0 0-416,5-1 551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30.390"/>
    </inkml:context>
    <inkml:brush xml:id="br0">
      <inkml:brushProperty name="width" value="0.05" units="cm"/>
      <inkml:brushProperty name="height" value="0.05" units="cm"/>
      <inkml:brushProperty name="color" value="#FF0066"/>
    </inkml:brush>
  </inkml:definitions>
  <inkml:trace contextRef="#ctx0" brushRef="#br0">14 13 7322,'-3'0'236,"3"0"-113,0 0 0,-1 0 0,1 0 0,0 0 0,-1 0 0,1 0 0,0 0 0,-1 0 0,1 0 0,0 0 0,-1 0 0,1 0 0,0 0 0,-1 0 0,1 0 0,0 0 0,-1 0 0,1 0-1,0 0 1,0 1 0,-1-1 0,1 0 0,0 0 0,-1 0 0,1 0 0,0 1 0,0-1 0,-1 0 0,1 0 0,0 1 0,0-1 0,0 0 0,-1 1 0,1-1 0,0 0 0,0 1 0,21-1 3884,3 0-2781,93 3 932,-39 1-1577,1-5 0,84-10 0,33-1-166,-153 12-286,1 1 0,66 12 1,-78-7-4,163 27 647,-132-25-123,73-1 0,2-12-34,40 0-187,-105 8-180,18 1 693,132-11 1,-202 5-774,111-9 1078,-109 10-664,1 2 0,-1 0 1,37 8-1,-58-9-584,0 1 0,0-1 0,-1 0 0,1 1 0,0-1-1,0 0 1,-1 0 0,1 0 0,0-1 0,0 1 0,-1 0 0,1-1 0,0 1 0,-1-1 0,3 0 0,-4 0-75,0 1 0,0 0 0,0 0 0,1 0 0,-1 0 0,0-1 0,0 1 0,0 0 0,0 0 1,0 0-1,0 0 0,0-1 0,0 1 0,-1 0 0,1 0 0,0 0 0,0 0 0,0-1 0,0 1 0,0 0 1,0 0-1,0 0 0,0 0 0,0-1 0,0 1 0,-1 0 0,1 0 0,0 0 0,0 0 0,-4-2-891</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0.499"/>
    </inkml:context>
    <inkml:brush xml:id="br0">
      <inkml:brushProperty name="width" value="0.05" units="cm"/>
      <inkml:brushProperty name="height" value="0.05" units="cm"/>
      <inkml:brushProperty name="color" value="#FF0066"/>
    </inkml:brush>
  </inkml:definitions>
  <inkml:trace contextRef="#ctx0" brushRef="#br0">1 17 13291,'1'-7'344,"-1"2"-144,3 1-216,-4 7-16</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0.981"/>
    </inkml:context>
    <inkml:brush xml:id="br0">
      <inkml:brushProperty name="width" value="0.05" units="cm"/>
      <inkml:brushProperty name="height" value="0.05" units="cm"/>
      <inkml:brushProperty name="color" value="#FF0066"/>
    </inkml:brush>
  </inkml:definitions>
  <inkml:trace contextRef="#ctx0" brushRef="#br0">1 0 12627,'2'7'344,"2"-1"-2065,1 2 1321</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1.677"/>
    </inkml:context>
    <inkml:brush xml:id="br0">
      <inkml:brushProperty name="width" value="0.05" units="cm"/>
      <inkml:brushProperty name="height" value="0.05" units="cm"/>
      <inkml:brushProperty name="color" value="#FF0066"/>
    </inkml:brush>
  </inkml:definitions>
  <inkml:trace contextRef="#ctx0" brushRef="#br0">8 39 12035,'-8'-2'5689,"16"7"-3697,3-2-319,5-3-697,8-2-288,9-5-536,8-3-448,12-15 176</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2.271"/>
    </inkml:context>
    <inkml:brush xml:id="br0">
      <inkml:brushProperty name="width" value="0.05" units="cm"/>
      <inkml:brushProperty name="height" value="0.05" units="cm"/>
      <inkml:brushProperty name="color" value="#FF0066"/>
    </inkml:brush>
  </inkml:definitions>
  <inkml:trace contextRef="#ctx0" brushRef="#br0">1 18 17332,'9'-2'1368,"1"1"552,1 1-503,5-3-849,4-2-1528,9-1 616</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29.993"/>
    </inkml:context>
    <inkml:brush xml:id="br0">
      <inkml:brushProperty name="width" value="0.05" units="cm"/>
      <inkml:brushProperty name="height" value="0.05" units="cm"/>
      <inkml:brushProperty name="color" value="#FF0066"/>
    </inkml:brush>
  </inkml:definitions>
  <inkml:trace contextRef="#ctx0" brushRef="#br0">8 627 12011,'-1'-1'171,"1"0"0,-1 0 0,0 0 0,0 0 0,1 0 0,-1 0 0,1-1 0,-1 1 0,1 0 0,-1-1 0,1 1 0,0 0 0,0-1 0,-1 1 0,1 0 0,0-1 0,0 1 0,0 0 0,1-2 0,0 0 29,-1 1 0,1-1 1,0 1-1,0 0 0,0-1 0,1 1 0,-1 0 1,1 0-1,2-3 0,3-3 259,1 1 1,1 0-1,17-12 1,1 2 130,2 1 0,46-18-1,64-16 198,-135 48-768,263-93 956,-8-21 53,-216 94-882,121-59 631,-133 68-970,1 1 0,1 1 0,45-8 0,-77 19-3,1 0-1,-1 0 1,0-1 0,0 1 0,1 0 0,-1-1-1,0 1 1,0-1 0,0 0 0,0 1 0,1-1 0,-1 0-1,0 0 1,0 1 0,0-2 0,0 1 189,-1 0 0,1 0 1,-1 1-1,0-1 0,0 0 1,1 0-1,-1 0 0,0 1 1,0-1-1,0 0 0,0 0 1,0 0-1,0 0 0,0 1 1,0-1-1,0 0 0,0 0 1,0 0-1,-1 0 0,1 1 0,0-1 1,-1 0-1,0-1 0,-7-14 600</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30.396"/>
    </inkml:context>
    <inkml:brush xml:id="br0">
      <inkml:brushProperty name="width" value="0.05" units="cm"/>
      <inkml:brushProperty name="height" value="0.05" units="cm"/>
      <inkml:brushProperty name="color" value="#FF0066"/>
    </inkml:brush>
  </inkml:definitions>
  <inkml:trace contextRef="#ctx0" brushRef="#br0">13 30 12955,'-12'-1'4289,"12"1"-4236,18-3 3437,0-1-2876,18-3 127,0 1 0,0 1 0,0 2 1,0 2-1,42 4 0,-71-3-669,0 1 1,0 1-1,0-1 0,0 1 0,0 0 0,-1 1 1,1 0-1,-1 0 0,8 5 0,-10-6-56,0 1 0,-1 0 1,1 1-1,-1-1 0,0 1 0,1-1 0,-2 1 0,1 0 0,0 0 0,-1 0 0,0 0 0,0 1 0,0-1 0,2 7 0,-2-1-5,0 1 0,0 1 0,-1-1 0,0 0 0,-1 0 0,0 0 0,-3 19 0,-1-5-71,-2 0 1,-10 30-1,15-52-56,0 0-1,0 0 0,0 0 0,-1 0 0,1 0 1,-1-1-1,0 1 0,0 0 0,0-1 0,-2 3 1,3-4-29,0 0 0,0-1 0,0 1 0,0-1 0,-1 1 0,1-1 0,0 1 0,0-1 1,0 0-1,0 1 0,0-1 0,-1 0 0,1 0 0,0 0 0,0 0 0,0 0 0,-1 0 0,1-1 0,0 1 1,0 0-1,0 0 0,0-1 0,-1 1 0,1-1 0,0 1 0,0-1 0,0 0 0,0 1 0,-1-2 1,-25-22-3779,8 9 2760</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30.771"/>
    </inkml:context>
    <inkml:brush xml:id="br0">
      <inkml:brushProperty name="width" value="0.05" units="cm"/>
      <inkml:brushProperty name="height" value="0.05" units="cm"/>
      <inkml:brushProperty name="color" value="#FF0066"/>
    </inkml:brush>
  </inkml:definitions>
  <inkml:trace contextRef="#ctx0" brushRef="#br0">0 1 15019,'26'11'1553,"5"0"1279,4 5 57,-5 3-649,-6 3-383,-8 2-793,-3-2-360,-1 0-424,7 0-8,-3-6-856,3-1-912,6-3 880</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39.938"/>
    </inkml:context>
    <inkml:brush xml:id="br0">
      <inkml:brushProperty name="width" value="0.05" units="cm"/>
      <inkml:brushProperty name="height" value="0.05" units="cm"/>
      <inkml:brushProperty name="color" value="#FF0066"/>
    </inkml:brush>
  </inkml:definitions>
  <inkml:trace contextRef="#ctx0" brushRef="#br0">0 5 12243,'1'-5'3390,"2"7"-1964,3 11-170,12 70 1305,19 64 238,-32-131-2446,1 0 0,1-1 0,1 1 0,0-1 1,1-1-1,19 25 0,-22-32-256,1-1 0,0 1 0,1-1-1,-1-1 1,1 1 0,0-1 0,1-1 0,-1 1 0,1-1 0,0-1 0,0 0 0,18 4-1,0-2-650,0-2 0,0-1 0,30-1-1,-23 0-285</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1.117"/>
    </inkml:context>
    <inkml:brush xml:id="br0">
      <inkml:brushProperty name="width" value="0.05" units="cm"/>
      <inkml:brushProperty name="height" value="0.05" units="cm"/>
      <inkml:brushProperty name="color" value="#FF0066"/>
    </inkml:brush>
  </inkml:definitions>
  <inkml:trace contextRef="#ctx0" brushRef="#br0">19 69 11370,'-3'3'906,"-9"9"1646,12-11-2377,0-1 1,-1 1 0,1-1 0,0 0-1,-1 1 1,1-1 0,0 1-1,-1-1 1,1 1 0,0-1 0,0 1-1,0-1 1,0 1 0,-1 0 0,1-1-1,0 1 1,0-1 0,0 1-1,0-1 1,0 1 0,0-1 0,1 2-1,9-13 2322,1-3-1709,0 1 1,22-17-1,-30 26-718,1 2 0,0-1 0,0 0-1,0 1 1,0-1 0,0 1 0,1 1 0,-1-1 0,0 0-1,1 1 1,0 0 0,-1 0 0,1 0 0,7 1 0,-11 0-68,1 0 0,-1 0 1,1 0-1,-1 1 0,0-1 1,1 1-1,-1-1 0,0 1 1,0 0-1,1-1 0,-1 1 0,0 0 1,0 0-1,0 0 0,0 0 1,0 0-1,0 0 0,0 0 1,0 0-1,-1 0 0,1 0 1,0 1-1,-1-1 0,1 0 1,0 1-1,0 1 0,0 3-7,1 0-1,-1 0 0,0 0 1,0 12-1,-2 3-23,-1 0 0,-1 0 0,0 0 0,-2-1 0,0 1 0,-1-1 0,-10 19 0,16-38 22,0 0 0,-1-1 0,1 1 0,0 0 0,-1 0 0,1 0 0,0 0 0,0-1 0,0 1 0,0 0 0,0 0-1,0 0 1,0 0 0,0-1 0,0 1 0,0 0 0,0 0 0,1 0 0,-1 1 0,1-2 2,-1 0 0,0 1 0,1-1 0,-1 1 0,1-1 0,-1 0 0,1 1 0,-1-1 0,1 0 0,-1 0 0,1 1 0,-1-1 0,1 0 0,0 0 0,-1 0 1,1 0-1,-1 0 0,1 0 0,-1 0 0,1 0 0,0 0 0,5 0-18,0-1 0,0-1 1,-1 1-1,9-4 0,-10 4 19,52-21-10,-34 13 48,-1 1 0,43-10 0,-61 17-12,1 1-1,-1-1 1,1 1-1,-1 0 1,1 0-1,-1 0 1,1 1-1,-1-1 1,0 1-1,1 0 1,4 1-1,-6-1-1,0 0 0,-1 0 0,1 1 1,0-1-1,-1 0 0,1 0 0,0 1 0,-1-1 0,0 1 0,1-1 0,-1 1 0,0 0 0,0-1 1,0 1-1,0 0 0,0 0 0,0 0 0,-1 0 0,1 0 0,0 4 0,0 0 45,0 1 0,-1 0 0,0-1 0,-1 1 0,1 0 0,-1-1 0,0 1 0,-1-1 0,0 1 0,0-1-1,0 0 1,-1 1 0,0-1 0,0-1 0,0 1 0,-6 7 0,1-2-6,0-1 0,-1 0-1,0 0 1,-1-1 0,0-1 0,0 1-1,-17 10 1,20-16-135,1 0 0,0 0 0,-13 3 0,17-5-46,0-1 0,-1 1 0,1-1 0,-1 1 0,1-1-1,-1 0 1,1 0 0,-1 0 0,0 0 0,1 0 0,-1-1 0,1 1-1,-4-2 1,6 2-15,-1-1 0,0 0 0,0 1-1,1-1 1,-1 0 0,0 1 0,1-1 0,-1 0-1,1 0 1,-1 0 0,1 0 0,-1 0 0,1 0 0,0 0-1,-1 0 1,1 0 0,0 1 0,0-3 0,-1-20-1827,1 20 1523,2-23-1584,6 0 827</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1.523"/>
    </inkml:context>
    <inkml:brush xml:id="br0">
      <inkml:brushProperty name="width" value="0.05" units="cm"/>
      <inkml:brushProperty name="height" value="0.05" units="cm"/>
      <inkml:brushProperty name="color" value="#FF0066"/>
    </inkml:brush>
  </inkml:definitions>
  <inkml:trace contextRef="#ctx0" brushRef="#br0">1 1 20508,'11'22'1217,"-3"3"351,-2 4-256,-6-2-624,0-2-912,10 0 929,6-1-705</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50.123"/>
    </inkml:context>
    <inkml:brush xml:id="br0">
      <inkml:brushProperty name="width" value="0.05" units="cm"/>
      <inkml:brushProperty name="height" value="0.05" units="cm"/>
      <inkml:brushProperty name="color" value="#FF0066"/>
    </inkml:brush>
  </inkml:definitions>
  <inkml:trace contextRef="#ctx0" brushRef="#br0">41 5 10178,'-14'-5'7450,"10"9"-5540,2 2-1471,-1 0 0,0 1 0,1-1 0,1 1 1,-1-1-1,0 10 0,1-10-165,-2 5 64,2 0 0,-1 0 0,2 0 1,-1 0-1,2 0 0,-1 0 0,4 16 0,9 41 593,-8-33-567,2 0 1,20 57-1,-27-91-363,0 0 1,1 0-1,-1 0 0,0 0 0,1-1 0,-1 1 1,1 0-1,-1 0 0,1 0 0,-1-1 0,1 1 0,0 0 1,-1-1-1,1 1 0,0 0 0,-1-1 0,3 1 1,-3-1-47,0 0 1,1 0 0,-1 0 0,1 0 0,-1 0-1,0 0 1,1 0 0,-1 0 0,0 0-1,1 0 1,-1 0 0,0-1 0,1 1 0,-1 0-1,0 0 1,1-1 0,-1 1 0,0 0 0,1 0-1,-1-1 1,0 1 0,0 0 0,0-1-1,1 1 1,-1 0 0,0-1 0,0 1 0,2-3-409,-1 1 0,0-1 0,0 0 0,-1 1 0,1-1 0,0 0 0,-1 1 0,0-1 0,0 0 1,0-3-1,-1-8-2071,6 1 995</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4.751"/>
    </inkml:context>
    <inkml:brush xml:id="br0">
      <inkml:brushProperty name="width" value="0.05" units="cm"/>
      <inkml:brushProperty name="height" value="0.05" units="cm"/>
      <inkml:brushProperty name="color" value="#FF0066"/>
    </inkml:brush>
  </inkml:definitions>
  <inkml:trace contextRef="#ctx0" brushRef="#br0">0 1 13059,'13'7'944,"4"1"248,1-1-400,15-1-608</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6.960"/>
    </inkml:context>
    <inkml:brush xml:id="br0">
      <inkml:brushProperty name="width" value="0.05" units="cm"/>
      <inkml:brushProperty name="height" value="0.05" units="cm"/>
      <inkml:brushProperty name="color" value="#FF0066"/>
    </inkml:brush>
  </inkml:definitions>
  <inkml:trace contextRef="#ctx0" brushRef="#br0">217 201 6449,'0'-11'3250,"0"8"-2369,1-1 1,-1 1 0,0-1 0,-1 1-1,1-1 1,-2-6 0,1 9-760,1 0 0,0 1 0,-1-1 0,1 0 0,-1 1 0,1-1 1,-1 0-1,1 1 0,-1-1 0,0 0 0,1 1 0,-1-1 0,0 1 1,0-1-1,1 1 0,-1 0 0,0-1 0,0 1 0,0 0 0,1 0 1,-1-1-1,0 1 0,0 0 0,0 0 0,0 0 0,1 0 0,-1 0 1,0 0-1,0 0 0,0 0 0,0 0 0,0 1 0,1-1 0,-2 1 1,-4 0 74,-1 1-1,1 1 1,0-1 0,1 1 0,-1 0 0,0 1 0,1-1 0,0 1 0,0 0 0,0 1 0,-5 5 0,-4 5 67,1 0 1,-14 22-1,17-21-99,1 0 0,0 1 0,-11 29 0,17-38-126,0 0 0,1 0 0,0 1-1,1-1 1,-1 1 0,2-1-1,-1 1 1,1-1 0,0 1-1,2 9 1,-2-16-38,1-1 1,-1 1-1,0-1 0,1 1 1,-1-1-1,1 1 0,0-1 1,-1 1-1,1-1 1,0 0-1,0 1 0,0-1 1,0 0-1,0 0 0,0 0 1,0 0-1,1 0 0,-1 0 1,0 0-1,0 0 1,1 0-1,-1-1 0,1 1 1,-1 0-1,1-1 0,-1 1 1,1-1-1,-1 0 1,1 1-1,-1-1 0,1 0 1,-1 0-1,3 0 0,1-1-18,0 1-1,0-1 1,-1 0-1,1 0 0,0-1 1,0 0-1,-1 0 1,1 0-1,5-4 1,6-4-194,-1 0 0,-1-2 0,0 1 0,0-2 0,-2 0 1,1 0-1,-2-2 0,15-21 0,-17 23-300,-2-1-1,1-1 1,-2 1 0,0-1-1,-1 0 1,0 0-1,-1-1 1,-1 0-1,0 1 1,0-19 0,-3 13 242,-1 1 0,-5-38 0,-7 1 455</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7.344"/>
    </inkml:context>
    <inkml:brush xml:id="br0">
      <inkml:brushProperty name="width" value="0.05" units="cm"/>
      <inkml:brushProperty name="height" value="0.05" units="cm"/>
      <inkml:brushProperty name="color" value="#FF0066"/>
    </inkml:brush>
  </inkml:definitions>
  <inkml:trace contextRef="#ctx0" brushRef="#br0">48 83 10002,'-11'-36'1280,"-3"9"1305,4 11-177,2 13-711,4 3-49,5 8-456,7 6-39,8 11-281,8 10-64,6 14-104,3 11-72,0 10-152,-3 3-79,-3-6-153,-3-7-208,3-19-1065,0-6-1151,6-11 1128</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8.070"/>
    </inkml:context>
    <inkml:brush xml:id="br0">
      <inkml:brushProperty name="width" value="0.05" units="cm"/>
      <inkml:brushProperty name="height" value="0.05" units="cm"/>
      <inkml:brushProperty name="color" value="#FF0066"/>
    </inkml:brush>
  </inkml:definitions>
  <inkml:trace contextRef="#ctx0" brushRef="#br0">3 9 11658,'-2'-8'9203,"9"32"-6398,17 81-241,45 171-741,-36-177-1878,-24-75-4582,-27-67-416,8 9 3557</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8.474"/>
    </inkml:context>
    <inkml:brush xml:id="br0">
      <inkml:brushProperty name="width" value="0.05" units="cm"/>
      <inkml:brushProperty name="height" value="0.05" units="cm"/>
      <inkml:brushProperty name="color" value="#FF0066"/>
    </inkml:brush>
  </inkml:definitions>
  <inkml:trace contextRef="#ctx0" brushRef="#br0">8 212 15843,'-6'6'1633,"4"-1"1143,15-4-127,14-7-521,8-7-343,15-9-625,0-2-288,11-1-536,1 1-144,-5 0-384,-3 4-392,-10-1-1000,1 1-553,-7 2-1207,3 12 1655</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8.844"/>
    </inkml:context>
    <inkml:brush xml:id="br0">
      <inkml:brushProperty name="width" value="0.05" units="cm"/>
      <inkml:brushProperty name="height" value="0.05" units="cm"/>
      <inkml:brushProperty name="color" value="#FF0066"/>
    </inkml:brush>
  </inkml:definitions>
  <inkml:trace contextRef="#ctx0" brushRef="#br0">286 170 15187,'1'28'1745,"4"6"1383,9 7-1303,1 3-33,0 1-616,4-1-304,-1 0-431,-2-1-185,0-3-152,-9-4-8,5-7-280,-5-6-152,-3-7-705,-3-6-335,-9-15-3393,5-11 3673</inkml:trace>
  <inkml:trace contextRef="#ctx0" brushRef="#br0" timeOffset="1">0 305 16956,'2'0'1256,"11"-4"656,9-8-167,16-12-361,2-8-248,5-3-392,-3-3-232,-3 2-704,1-1-440,-5 6-1056,-4 1-793,1 4 1273</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9.245"/>
    </inkml:context>
    <inkml:brush xml:id="br0">
      <inkml:brushProperty name="width" value="0.05" units="cm"/>
      <inkml:brushProperty name="height" value="0.05" units="cm"/>
      <inkml:brushProperty name="color" value="#FF0066"/>
    </inkml:brush>
  </inkml:definitions>
  <inkml:trace contextRef="#ctx0" brushRef="#br0">29 242 17484,'23'69'2761,"9"25"1595,-26-80-3794,1 0 1,0 0 0,1 0-1,13 16 1,8 5 146,-16-20-557,-1 0 0,0 0-1,17 32 1,-40-74-478,-21-37 0,17 37 32,-15-40 0,16 26 106,2 0 0,1 0 0,3-1 0,1-1 0,-2-84 0,9 121 191,1-1 1,-1 0 0,1 0-1,0 1 1,1-1 0,2-7-1,-3 12 16,0-1 0,0 1 0,0-1-1,1 1 1,-1 0 0,1 0 0,0 0 0,-1 0-1,1 0 1,0 0 0,0 0 0,0 0 0,0 1-1,1-1 1,-1 1 0,0-1 0,1 1 0,2-1-1,1 0 64,-1 1 0,1 0-1,0 0 1,0 0 0,0 1-1,0 0 1,0 0 0,0 0 0,0 1-1,0 0 1,0 0 0,0 1-1,0-1 1,-1 1 0,1 0-1,-1 1 1,1 0 0,9 6-1,-9-5 40,0 0 0,-1 0 0,1 1 0,-1 0 0,0 0 0,0 0 0,0 0 0,-1 1 0,0 0 0,0 0 0,-1 0 0,1 1 0,-1-1 0,-1 1 0,4 12 0,-4-10-54,-1 1 0,-1 0 1,1 0-1,-2 0 0,1 0 0,-2-1 1,1 1-1,-1 0 0,-1-1 1,1 1-1,-2-1 0,1 0 0,-1 0 1,-1 0-1,-7 11 0,-1 0-81,-1-2 0,0 0 0,-2 0 0,0-2 0,-24 21 0,31-29-406,-1 1 0,0-2 0,0 1 0,-1-2 0,0 1 0,0-1 0,0-1 0,-1 0 0,-13 4 0,-4-2-2484,9 0 1109</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49.680"/>
    </inkml:context>
    <inkml:brush xml:id="br0">
      <inkml:brushProperty name="width" value="0.05" units="cm"/>
      <inkml:brushProperty name="height" value="0.05" units="cm"/>
      <inkml:brushProperty name="color" value="#FF0066"/>
    </inkml:brush>
  </inkml:definitions>
  <inkml:trace contextRef="#ctx0" brushRef="#br0">0 1299 18268,'15'-4'694,"0"0"0,-1-1 0,0-1 0,0 0 0,0-1 0,19-12 0,-7 3 12,308-188 4397,-275 167-4545,345-236 1969,-211 139-1991,352-227-325,-253 170-211,-278 181 0,-11 7 0,0 1 0,0 0 0,1 0 0,-1 0 0,1 0 0,-1 0 0,1 1 0,-1-1 0,1 1 0,5-1 0,-9 2 0,1 0-1,-1 0 1,0 0-1,0 1 1,0-1 0,0 0-1,0 0 1,1 0-1,-1 0 1,0 1-1,0-1 1,0 0 0,0 0-1,0 1 1,0-1-1,0 0 1,0 0 0,0 0-1,0 1 1,0-1-1,0 0 1,0 0 0,0 1-1,0-1 1,0 0-1,0 0 1,0 0-1,0 1 1,0-1 0,0 0-1,0 0 1,0 0-1,0 1 1,0-1 0,-1 0-1,1 0 1,0 0-1,0 1 1,0-1 0,0 0-1,0 0 1,-1 0-1,1 0 1,0 0-1,0 1 1,-10 13-401,8-12 245,-10 15-646,-18 21 20,28-36 702,0 0 0,-1 0-1,1 0 1,-1-1 0,1 1 0,-4 1 0</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52.688"/>
    </inkml:context>
    <inkml:brush xml:id="br0">
      <inkml:brushProperty name="width" value="0.05" units="cm"/>
      <inkml:brushProperty name="height" value="0.05" units="cm"/>
      <inkml:brushProperty name="color" value="#FF0066"/>
    </inkml:brush>
  </inkml:definitions>
  <inkml:trace contextRef="#ctx0" brushRef="#br0">175 17 9290,'-3'-17'11086,"4"18"-11003,-1-1-1,0 1 1,1-1 0,-1 0-1,0 1 1,0-1-1,0 1 1,1-1-1,-1 1 1,0-1-1,0 1 1,0-1 0,0 1-1,0-1 1,0 1-1,0-1 1,0 1-1,0-1 1,0 1-1,0-1 1,0 1 0,-1 0-1,0 6 1324,1-7-1379,0 0 1,0 0-1,0 0 1,0 0-1,0 0 1,-1 0-1,1 0 0,0 1 1,0-1-1,0 0 1,0 0-1,-1 0 1,1 0-1,0 0 0,0 0 1,0 0-1,-1 0 1,1 0-1,0 0 1,0 0-1,0 0 0,-1 0 1,1 0-1,0 0 1,0 0-1,0 0 1,0-1-1,-1 1 0,1 0 1,0 0-1,0 0 1,0 0-1,0 0 1,-1 0-1,-2-1 111,6 5 395,-6 17 231,1-10-665,2-7 4,-1 1 1,0-1-1,0 0 0,-2 8 0,-32 79 567,20-48-467,-23 47 0,28-72-136,-1 2 8,1 1-1,0-1 1,2 2 0,-6 22-1,12-27 66,0 1 0,1-1-1,1 1 1,4 30 0,-1-5 82,-3-42-218,5 41 112,-5-39-98,1-1 1,-1 0-1,1 1 1,0-1 0,-1 0-1,1 0 1,0 1-1,1-1 1,-1 0-1,0 0 1,0 0 0,1 0-1,-1 0 1,5 3-1,-6-5-20,0 0 0,0 0-1,0 0 1,1 1 0,-1-1 0,0 0-1,0 0 1,0 0 0,1 0 0,-1 1-1,0-1 1,0 0 0,1 0-1,-1 0 1,0 0 0,1 0 0,-1 0-1,0 0 1,0 0 0,1 0 0,-1 0-1,0 0 1,0 0 0,1 0-1,-1 0 1,0 0 0,1 0 0,-1 0-1,0 0 1,0 0 0,1 0-1,-1-1 1,0 1 0,0 0 0,1 0-1,-1 0 1,0 0 0,0-1 0,0 1-1,1 0 1,-1 0 0,0 0-1,0-1 1,0 1 0,0 0 0,0 0-1,1-1 1,-1 1 0,0 0 0,0 0-1,0-1 1,0 0-96,0 0 0,1 0 0,-1-1 0,0 1-1,0 0 1,0 0 0,-1 0 0,1 0 0,0 0 0,0 0 0,-1 0 0,0-2 0,-3-5-1253,-12-20-7480,13 21 7636</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53.168"/>
    </inkml:context>
    <inkml:brush xml:id="br0">
      <inkml:brushProperty name="width" value="0.05" units="cm"/>
      <inkml:brushProperty name="height" value="0.05" units="cm"/>
      <inkml:brushProperty name="color" value="#FF0066"/>
    </inkml:brush>
  </inkml:definitions>
  <inkml:trace contextRef="#ctx0" brushRef="#br0">22 1 9594,'-5'0'1578,"4"0"-1110,0 0 0,0 0 1,0 0-1,1 0 0,-1 0 0,0 0 0,0 0 1,0 0-1,1 0 0,-1 1 0,0-1 0,0 0 1,1 0-1,-2 1 0,1 0-279,1 0 0,0 0 1,-1 0-1,1 0 0,0-1 0,-1 1 0,1 0 0,0 0 1,0 0-1,0 0 0,0 0 0,0 0 0,0 0 0,0 2 0,0 1 144,0 0-1,1 1 1,0-1-1,0 0 1,0 0-1,0 1 0,0-1 1,1 0-1,2 4 1,2 3 384,14 18 0,-15-23-596,0 0-1,0 0 0,-1 1 0,0 0 0,-1 0 0,1 0 0,3 12 0,-7-17-115,0-1 0,0 0 1,0 0-1,1 0 0,-1 0 0,0 0 0,1 0 0,-1 0 0,1 0 0,-1 0 0,1 0 0,-1 0 0,1 0 0,0-1 0,0 1 0,-1 0 0,1 0 0,0-1 0,0 1 0,0 0 0,0-1 0,1 1 0,-1 0-1,0-1 0,0 0 0,0 0-1,0 0 1,0 0 0,0 0 0,0-1-1,0 1 1,0 0 0,0 0 0,0-1 0,0 1-1,0-1 1,0 1 0,0-1 0,0 1-1,0-1 1,1 0 0,3-3 6,0-1 1,-1 1-1,1-1 0,-1 0 1,0 0-1,4-7 0,-5 8 0,0-1 0,-1 0 0,0 0-1,0 0 1,0 0 0,0 0-1,-1 0 1,0-1 0,1-7-1,-2 10 9,0 1-1,0 0 0,0-1 0,0 1 0,0 0 0,-1 0 0,0-1 0,1 1 0,-1 0 0,0 0 0,0 0 1,0 0-1,0 0 0,0 0 0,-1 0 0,1 0 0,0 0 0,-1 1 0,1-1 0,-1 0 0,0 1 1,0 0-1,0-1 0,0 1 0,-2-1 0,-4-2 39,1 0-1,-1 1 1,-1 0 0,1 1-1,0 0 1,-1 0 0,1 1 0,-15-1-1,22 2-119,0 0-1,1 0 1,-1 0-1,1 0 1,-1 0-1,0 0 1,1 0-1,-1 0 1,0 1-1,1-1 1,-1 0-1,1 0 1,-1 1-1,0-1 1,1 0-1,-1 1 1,1-1-1,-1 1 1,1-1-1,-1 0 1,1 1-1,0-1 1,-1 1-1,0 0 1,-1 10-5891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51.037"/>
    </inkml:context>
    <inkml:brush xml:id="br0">
      <inkml:brushProperty name="width" value="0.05" units="cm"/>
      <inkml:brushProperty name="height" value="0.05" units="cm"/>
      <inkml:brushProperty name="color" value="#FF0066"/>
    </inkml:brush>
  </inkml:definitions>
  <inkml:trace contextRef="#ctx0" brushRef="#br0">166 14 12363,'-6'1'459,"0"-1"1,1 2-1,-1-1 1,1 1 0,0 0-1,-1 0 1,1 0-1,0 1 1,0 0-1,0 0 1,1 0 0,-6 5-1,5-3-122,0 1-1,0-1 1,0 2-1,0-1 1,1 0-1,0 1 1,0 0-1,-2 7 1,-3 12 79,1 0 1,2 0 0,0 1-1,-1 28 1,2-20 127,1 1-456,1 1 0,2 0 0,2 0 0,1 0 0,1 0-1,3-1 1,1 1 0,1-1 0,19 48 0,-23-72-66,1 0 0,1-1 0,0 0 0,0 0 0,1 0 0,1-1 0,-1 0 1,2 0-1,-1-1 0,19 15 0,-20-19 56,1 1 0,0-1 1,0-1-1,0 0 0,1 0 1,-1-1-1,1 1 0,0-2 1,0 1-1,0-2 1,0 1-1,1-1 0,-1 0 1,0-1-1,13-1 0,-2-1 94,-1-1 0,1 0 0,34-11 0,-44 10-145,-1 0 0,1 0-1,-1-1 1,0 0 0,-1-1-1,1 0 1,-1 0 0,0-1-1,8-9 1,2-3-8,-2 0 0,0-2 1,-2 0-1,0 0 0,-1-2 0,-1 1 0,-1-2 0,-1 1 1,-2-1-1,9-33 0,-11 31 92,-2 0-1,4-49 1,-8 65-43,0-1 0,-1 1 0,0-1 0,-1 1 1,0 0-1,0 0 0,-1-1 0,-1 2 0,0-1 0,-5-11 0,-7-6 134,-1 1 0,-28-34-1,34 47-20,-1 0-1,0 1 0,-1 1 1,0 0-1,-1 0 0,-15-8 1,7 9 113,-1 0 1,0 1 0,-36-8 0,17 5 63,20 6-197,-2 1-1,-38-5 1,48 9-223,-1 0 0,1 1 1,-1 1-1,1 0 1,-24 6-1,34-6-435,1 0-1,-1 0 1,1 0-1,-1 1 1,1 0 0,0-1-1,0 1 1,0 0-1,0 0 1,-4 4-1,-2 5-1325</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58.660"/>
    </inkml:context>
    <inkml:brush xml:id="br0">
      <inkml:brushProperty name="width" value="0.05" units="cm"/>
      <inkml:brushProperty name="height" value="0.05" units="cm"/>
      <inkml:brushProperty name="color" value="#FF0066"/>
    </inkml:brush>
  </inkml:definitions>
  <inkml:trace contextRef="#ctx0" brushRef="#br0">175 0 11290,'-5'27'5200,"-10"21"-3760,3-12-610,-73 292 1849,81-304-3206,-2 0-1,0 0 1,-2 0-1,-13 29 0,21-52 186,-1 1 0,0-1-1,0 0 1,0 0 0,0 0 0,0 0-1,0 0 1,0 0 0,0 0-1,0 0 1,-2 1 0</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2:59.068"/>
    </inkml:context>
    <inkml:brush xml:id="br0">
      <inkml:brushProperty name="width" value="0.05" units="cm"/>
      <inkml:brushProperty name="height" value="0.05" units="cm"/>
      <inkml:brushProperty name="color" value="#FF0066"/>
    </inkml:brush>
  </inkml:definitions>
  <inkml:trace contextRef="#ctx0" brushRef="#br0">1 36 12323,'14'3'1864,"7"-2"1985,12 1-1217,10-4-247,-2-1-649,3-2-808,1-1-415,-7-2-1122,-3 2-1311,-5-5 1080</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02.822"/>
    </inkml:context>
    <inkml:brush xml:id="br0">
      <inkml:brushProperty name="width" value="0.05" units="cm"/>
      <inkml:brushProperty name="height" value="0.05" units="cm"/>
      <inkml:brushProperty name="color" value="#FF0066"/>
    </inkml:brush>
  </inkml:definitions>
  <inkml:trace contextRef="#ctx0" brushRef="#br0">1 0 13603,'3'16'56</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6.168"/>
    </inkml:context>
    <inkml:brush xml:id="br0">
      <inkml:brushProperty name="width" value="0.05" units="cm"/>
      <inkml:brushProperty name="height" value="0.05" units="cm"/>
      <inkml:brushProperty name="color" value="#FF0066"/>
    </inkml:brush>
  </inkml:definitions>
  <inkml:trace contextRef="#ctx0" brushRef="#br0">49 28 10378,'-3'1'538,"0"0"0,0 0-1,0 0 1,0 0 0,0 0-1,0 1 1,0-1 0,1 1-1,-1 0 1,-3 3 0,5-4-383,0 0 1,0 0-1,0 0 1,0 0-1,0 0 1,0 1-1,0-1 1,0 0-1,0 1 1,0-1 0,1 1-1,-1-1 1,1 1-1,-1-1 1,1 1-1,0-1 1,-1 1-1,1-1 1,0 1-1,0 0 1,0-1 0,0 1-1,1 1 1,-1-2-131,0-1 0,0 0 1,0 1-1,0-1 1,1 0-1,-1 0 0,0 1 1,0-1-1,1 0 1,-1 0-1,0 1 0,0-1 1,1 0-1,-1 0 1,0 0-1,1 0 0,-1 1 1,0-1-1,1 0 0,-1 0 1,0 0-1,1 0 1,-1 0-1,0 0 0,1 0 1,-1 0-1,0 0 1,1 0-1,-1 0 0,0 0 1,1 0-1,-1 0 1,0 0-1,1 0 0,-1-1 1,0 1-1,1 0 1,-1 0-1,0 0 0,0 0 1,1-1-1,12-7 357,6-7 176,26-16 0,-37 26-451,0 1-1,0 0 0,0 1 1,0 0-1,0 0 0,17-3 0,-25 6-102,1 0 0,0-1 0,0 1 0,0 0 0,0 0-1,-1 0 1,1 0 0,0 0 0,0 0 0,0 0 0,0 0-1,0 0 1,0 0 0,-1 0 0,1 0 0,0 1 0,0-1 0,0 0-1,-1 1 1,1-1 0,0 1 0,0-1 0,-1 1 0,1-1-1,0 1 1,-1-1 0,1 1 0,0 0 0,-1-1 0,1 1 0,-1 0-1,1-1 1,-1 1 0,0 0 0,1 0 0,-1 0 0,0-1-1,1 1 1,-1 0 0,0 0 0,0 0 0,0 0 0,0 0 0,0-1-1,0 2 1,0 5 0,-1-1 0,0 0-1,0 0 1,-1 0-1,-2 7 1,3-9 5,-17 40 32,13-32-40,0 0-1,0 1 0,1-1 1,-3 18-1,7-28-15,0 1-1,0-1 1,0 0-1,0 1 1,0-1 0,0 1-1,1-1 1,-1 1-1,1-1 1,-1 0 0,1 1-1,0-1 1,0 0 0,0 0-1,0 0 1,1 0-1,-1 0 1,1 0 0,-1 0-1,1 0 1,-1 0-1,1 0 1,0-1 0,0 1-1,0-1 1,0 0-1,0 1 1,0-1 0,0 0-1,1 0 1,-1 0-1,4 0 1,8 3-42,-1-1 0,1 0 1,0-1-1,22-1 0,-14 1 129,-15-2-21,0 1 1,0 0 0,1 1-1,-1-1 1,0 1-1,0 1 1,-1-1-1,1 1 1,0 1 0,10 6-1,-14-7-12,0-1 0,0 1 0,0 0 0,0 0 0,0 0 0,-1 1 0,1-1 0,-1 0 0,0 1 0,0 0 0,0 0 0,-1-1 0,1 1 0,-1 0 0,0 0 0,0 0 0,0 0 0,-1 1 0,0-1 0,1 5 0,-2-3 21,0 0 0,0 1 0,0-1 0,-1 0 0,0 0 0,0 0 0,0 0 0,-1 0 0,0 0 1,0-1-1,-1 1 0,1-1 0,-7 7 0,-7 6 133,0 0 1,-21 16-1,26-24-141,0-1-1,0 0 1,0-1 0,-1-1-1,-17 8 1,23-12-57,0-1-1,0 1 1,0-1 0,-1-1-1,1 1 1,0-1-1,-1-1 1,1 1 0,-1-1-1,1-1 1,0 1 0,-10-3-1,15 3-95,0-1 0,0 1 1,0-1-1,0 0 0,0 1 0,0-1 0,0 0 0,0 0 0,0-1 0,1 1 1,-1 0-1,0-1 0,1 1 0,-1-1 0,1 1 0,-1-1 0,1 1 0,0-1 1,0 0-1,0 0 0,0 0 0,0 0 0,0 0 0,0 0 0,1 0 0,-1 0 1,1 0-1,-1 0 0,1 0 0,0 0 0,0 0 0,0 0 0,0-3 0,1-1-408,0-1 0,0 1-1,1-1 1,0 1 0,0 0-1,0-1 1,1 1 0,-1 0-1,7-8 1,15-18-765</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6.586"/>
    </inkml:context>
    <inkml:brush xml:id="br0">
      <inkml:brushProperty name="width" value="0.05" units="cm"/>
      <inkml:brushProperty name="height" value="0.05" units="cm"/>
      <inkml:brushProperty name="color" value="#FF0066"/>
    </inkml:brush>
  </inkml:definitions>
  <inkml:trace contextRef="#ctx0" brushRef="#br0">1 1 18252,'6'20'1416,"-3"9"593,0 6-257,-3 6-784,-4 0-336,1 2-360,1-3-576,7-2-1432,11-7 1120</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2.405"/>
    </inkml:context>
    <inkml:brush xml:id="br0">
      <inkml:brushProperty name="width" value="0.05" units="cm"/>
      <inkml:brushProperty name="height" value="0.05" units="cm"/>
      <inkml:brushProperty name="color" value="#FF0066"/>
    </inkml:brush>
  </inkml:definitions>
  <inkml:trace contextRef="#ctx0" brushRef="#br0">0 0 23013,'21'25'1352,"14"12"-1128,0-4-120,-4-4-88,-1-4 16,-9-9-104,-5-3-224,-8-7-544,-4-6-376,-8-8-961,-6-3-183,-9-10 1280</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2.745"/>
    </inkml:context>
    <inkml:brush xml:id="br0">
      <inkml:brushProperty name="width" value="0.05" units="cm"/>
      <inkml:brushProperty name="height" value="0.05" units="cm"/>
      <inkml:brushProperty name="color" value="#FF0066"/>
    </inkml:brush>
  </inkml:definitions>
  <inkml:trace contextRef="#ctx0" brushRef="#br0">0 227 11723,'1'-7'326,"1"0"1,-1 0-1,1 0 1,0 1-1,1-1 1,0 1-1,0-1 1,0 1-1,1 0 1,-1 0 0,2 1-1,-1-1 1,8-7-1,3-2 379,1 0-1,0 1 1,1 1-1,1 1 1,34-19-1,-42 26-549,0 1 0,0-1-1,0 2 1,1-1 0,0 2 0,-1-1-1,1 1 1,0 1 0,0 0 0,0 1-1,0 0 1,0 0 0,14 3 0,-22-2-117,0 0 1,1 0-1,-1 0 1,0 0 0,0 0-1,0 1 1,1-1 0,-1 1-1,-1 0 1,1 0 0,0 0-1,0 0 1,-1 1-1,1-1 1,-1 1 0,4 5-1,-4-4-2,0-1 0,-1 1 0,1 0 0,-1 0 0,0-1 0,0 1 0,0 0 0,-1 0 0,1 0 0,-1 0 0,0 0 0,0 1 0,0-1 0,-2 4 0,0 4 4,-1-1-1,0 0 1,-1 1 0,0-2 0,-1 1 0,0 0-1,-1-1 1,0 0 0,-8 10 0,3-6-49,-1 0 1,0-1-1,-1 0 1,0-1-1,-20 13 1,29-22-106,1-1 1,-1 1 0,0-1 0,0 0 0,-1-1 0,1 1 0,-5 1 0,8-3 10,0 0 0,0 0 0,0 1-1,0-1 1,0 0 0,0 0 0,0 0 0,0 0-1,0 0 1,0-1 0,0 1 0,0 0 0,0 0-1,0-1 1,0 1 0,0 0 0,0-1 0,0 1 0,0-1-1,1 1 1,-1-1 0,0 0 0,0 1 0,0-1-1,1 0 1,-1 0 0,0 1 0,1-1 0,-1 0-1,1 0 1,-1 0 0,1 0 0,-1 0 0,1 0 0,0 0-1,-1-1 1,-2-21-1321</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3.457"/>
    </inkml:context>
    <inkml:brush xml:id="br0">
      <inkml:brushProperty name="width" value="0.05" units="cm"/>
      <inkml:brushProperty name="height" value="0.05" units="cm"/>
      <inkml:brushProperty name="color" value="#FF0066"/>
    </inkml:brush>
  </inkml:definitions>
  <inkml:trace contextRef="#ctx0" brushRef="#br0">1 4 14707,'0'-1'99,"1"1"0,-1 0 0,1-1 0,-1 1 0,1 0 0,-1 0 0,1-1 0,-1 1-1,1 0 1,0 0 0,-1 0 0,1 0 0,-1 0 0,1 0 0,0 0 0,-1 0 0,1 0 0,-1 0 0,1 0 0,0 0-1,-1 0 1,1 0 0,-1 1 0,1-1 0,0 0 0,0 1 0,14 12 1639,-5-2-1090,-1 1 0,0 0-1,0 1 1,6 13 0,26 61 1434,-22-46-1336,21 55 176,-34-78-856,-1-1 0,0 1-1,2 32 1,-5-16-20,2 26 9,-3-54-49,0 0 1,1 0 0,-1 0-1,1 0 1,0-1-1,6 12 1,-8-17-7,0 1 0,0-1 0,1 1 0,-1-1 0,0 1 0,0-1 1,1 1-1,-1-1 0,0 0 0,1 1 0,-1-1 0,0 1 0,1-1 0,-1 0 0,1 0 0,-1 1 0,0-1 0,1 0 0,-1 0 0,1 1 1,-1-1-1,1 0 0,-1 0 0,1 0 0,-1 0 0,1 0 0,-1 0 0,1 0 0,-1 0 0,1 0 0,-1 0 0,1 0 0,-1 0 1,1 0-1,-1 0 0,1 0 0,-1 0 0,1-1 0,-1 1 0,1 0 0,-1 0 0,1 0 0,-1-1 0,0 1 0,1 0 0,-1-1 0,1 0 1,2-2-4,-1 0 1,1 0-1,-1 0 1,0 0 0,3-7-1,8-20-181,-2-1-1,13-51 0,-15 47-150,1 2-1,17-37 1,-26 67 318,1 0-1,-1 0 1,1 0 0,0-1-1,0 2 1,1-1 0,-1 0-1,3-2 1,-4 4 16,0 1 0,-1-1 0,1 1 0,0 0 0,-1-1 0,1 1 0,0 0 0,0-1-1,-1 1 1,1 0 0,0 0 0,0 0 0,-1 0 0,1 0 0,0 0 0,0 0 0,-1 0 0,1 0 0,0 0 0,0 0 0,0 0 0,-1 0 0,1 1 0,0-1 0,-1 0 0,1 1 0,0-1 0,0 0 0,-1 1 0,1-1 0,-1 1 0,1-1 0,0 1 0,-1-1 0,1 1-1,-1 0 1,1-1 0,-1 1 0,0-1 0,1 2 0,4 5 7,-1 0 0,0 0 0,4 10 0,-5-10 57,1 1 0,7 11 0,-9-16-44,0-1 0,0 1 0,0-1 1,0 0-1,0 0 0,1 0 0,-1 0 0,1-1 1,-1 1-1,1-1 0,3 2 0,2 0-4,-1-2-1,0 1 1,1-1 0,-1 0-1,1 0 1,-1-1 0,1 0-1,-1 0 1,1-1-1,13-3 1,7-3-1,38-14 0,-37 9-12,35-20 0,-26 12-3,-29 18-2,-7 8 5,-11 17 7,2-7-5,7-14-1,0-1-1,-1 0 1,1 0-1,0 0 1,0 1-1,0-1 1,0 0-1,0 0 1,0 0-1,1 1 1,-1-1 0,0 0-1,1 0 1,-1 0-1,0 0 1,1 0-1,-1 0 1,1 0-1,0 0 1,-1 0-1,1 0 1,0 0-1,1 1 1,0 0 2,-1-1 0,1 0 1,0 0-1,0 0 0,0-1 0,0 1 1,0 0-1,0-1 0,0 1 0,0-1 1,0 0-1,3 0 0,2 1 12,-1-2 0,0 1 1,1-1-1,-1 0 0,0-1 0,0 1 1,0-1-1,9-4 0,-7 2 6,-1-1 0,0 0 0,0-1 0,-1 1-1,0-1 1,1 0 0,-2-1 0,1 0 0,-1 0 0,0 0-1,-1 0 1,7-13 0,-10 16-10,1 1 0,-1-1 0,0 0 1,0 1-1,0-1 0,-1 0 0,1 0 0,-1 1 0,0-1 0,0 0 0,0 0 0,-1 0 0,0-4 0,-1 5-4,1 0 0,0 0 0,0 0 0,-1 0-1,0 1 1,1-1 0,-1 1 0,0-1-1,0 1 1,-1 0 0,1-1 0,0 1-1,-1 0 1,1 1 0,-1-1 0,0 0-1,0 1 1,-3-2 0,-4-1-63,0 0-1,0 1 1,-1 1-1,1-1 1,-1 2-1,1-1 1,-20 1 0,14 2-589,0 0 1,0 0-1,0 2 1,-23 6 0,36-8 345,-22 8-1711,24-9 1838,0 1 0,0-1 1,0 1-1,0-1 0,0 1 1,0-1-1,1 1 0,-1 0 1,0-1-1,0 1 0,1 0 0,-1 0 1,1-1-1,-1 1 0,1 0 1,-1 0-1,1 0 0,-1 0 1,1 0-1,0 0 0,-1 0 1,1 0-1,0 1 0,3 10-1109</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3.856"/>
    </inkml:context>
    <inkml:brush xml:id="br0">
      <inkml:brushProperty name="width" value="0.05" units="cm"/>
      <inkml:brushProperty name="height" value="0.05" units="cm"/>
      <inkml:brushProperty name="color" value="#FF0066"/>
    </inkml:brush>
  </inkml:definitions>
  <inkml:trace contextRef="#ctx0" brushRef="#br0">269 0 14195,'-21'7'1205,"0"0"0,0 2 0,-30 16 1,35-15-818,0 0 0,0 1 0,1 1 0,1 0 0,0 1 0,1 1 1,-20 25-1,31-35-340,-1-1 0,1 0 0,0 1-1,1-1 1,-1 1 0,0 0 0,-1 6 0,3-9-43,0 0 0,0 0 0,0 0 0,0 0 0,0 0 0,0 0 1,0 0-1,0 0 0,0 0 0,0 0 0,0 0 0,1 0 0,-1 0 0,0 0 0,1-1 0,-1 1 0,1 0 0,-1 0 0,1 0 0,-1 0 0,1-1 0,0 1 0,-1 0 0,1 0 0,0-1 0,-1 1 0,1-1 0,0 1 1,0-1-1,0 1 0,0-1 0,0 1 0,-1-1 0,3 1 0,11 2 8,0-1-1,1 0 1,-1-1 0,0-1-1,0 0 1,18-3 0,-9 2 2,9-2 41,-20 2 96,-1 0-1,1 0 0,0 1 1,0 0-1,-1 1 0,1 1 0,21 5 1,-32-7-112,1 0 1,-1 1-1,0-1 0,0 1 1,0-1-1,0 1 1,1 0-1,-1-1 1,0 1-1,0 0 0,0 0 1,-1 0-1,1-1 1,0 1-1,0 0 1,0 0-1,-1 0 0,1 0 1,0 1-1,-1-1 1,1 0-1,-1 0 0,1 0 1,-1 0-1,0 1 1,1-1-1,-1 0 1,0 0-1,0 1 0,0-1 1,0 0-1,0 0 1,0 1-1,0-1 1,-1 0-1,1 0 0,0 1 1,-1-1-1,1 0 1,-1 0-1,0 1 1,-1 3 5,0-1 1,-1 0 0,1 0-1,-1 0 1,0 0 0,0 0 0,-1-1-1,1 1 1,-1-1 0,-3 3 0,-3 1-52,-1 0 1,-19 10 0,26-14-201,-1-1-1,1 0 1,-1 0 0,0 0 0,0-1-1,0 0 1,1 0 0,-1 0-1,0-1 1,0 1 0,0-1 0,-1 0-1,-4-1 1,9 1 73,0 0 1,0-1-1,0 1 1,1 0-1,-1-1 0,0 1 1,0-1-1,0 1 0,1-1 1,-1 1-1,0-1 1,1 1-1,-1-1 0,0 0 1,0 0-1,-1-14-1215</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4.246"/>
    </inkml:context>
    <inkml:brush xml:id="br0">
      <inkml:brushProperty name="width" value="0.05" units="cm"/>
      <inkml:brushProperty name="height" value="0.05" units="cm"/>
      <inkml:brushProperty name="color" value="#FF0066"/>
    </inkml:brush>
  </inkml:definitions>
  <inkml:trace contextRef="#ctx0" brushRef="#br0">1 127 13979,'45'137'9702,"-5"-15"-7273,-36-111-2306,4 11 13,1 0-1,1 0 1,16 27-1,-24-56-123,-3-9-27,-16-110-383,-8-100-456,24 216 831,1-1 1,1 1-1,0-1 0,0 1 0,1-1 1,3-9-1,-4 17 27,0 0 1,0 0-1,0 0 1,1 0-1,-1 0 1,1 1-1,0-1 1,0 1-1,0-1 1,0 1-1,0 0 1,0-1-1,0 1 1,1 0-1,-1 1 1,1-1-1,0 0 1,0 1-1,-1 0 1,1-1-1,0 1 1,0 0-1,0 0 1,5 0-1,-4 0 36,0 1-1,-1-1 0,1 1 0,0 0 0,0 1 0,-1-1 0,1 1 0,0-1 0,-1 1 1,1 0-1,-1 0 0,1 1 0,-1-1 0,1 1 0,-1 0 0,0 0 0,0 0 0,0 0 1,0 0-1,0 1 0,-1-1 0,1 1 0,-1 0 0,4 3 0,-4-1 13,1-1 1,0 1-1,-1-1 0,0 1 0,0 0 1,-1 0-1,1 0 0,-1 0 0,0 0 1,0 0-1,-1 1 0,0-1 0,0 0 0,0 0 1,0 0-1,-3 10 0,1-5-45,-1 0-1,-1 0 1,1-1-1,-2 0 1,1 0 0,-1 0-1,-1 0 1,1-1-1,-1 1 1,-1-2-1,-8 9 1,13-14-105,0 0 1,0-1-1,0 1 0,0-1 1,0 1-1,0-1 0,0 0 1,-1 0-1,1 0 1,-1 0-1,1 0 0,-1 0 1,1-1-1,-1 1 0,1-1 1,-5 0-1,5 0-58,0 0 0,0-1-1,0 1 1,0 0 0,0-1-1,0 0 1,0 0 0,0 0-1,0 1 1,1-2 0,-1 1 0,0 0-1,1 0 1,-1 0 0,1-1-1,-1 1 1,1-1 0,-1 1-1,1-1 1,0 0 0,-1-2-1,0 1 173,0 0 0,1 0 0,-1 0 0,1 0 0,0-1 0,0 1 0,0-6 0,1-35-16,0 43-2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6.878"/>
    </inkml:context>
    <inkml:brush xml:id="br0">
      <inkml:brushProperty name="width" value="0.05" units="cm"/>
      <inkml:brushProperty name="height" value="0.05" units="cm"/>
      <inkml:brushProperty name="color" value="#FF0066"/>
    </inkml:brush>
  </inkml:definitions>
  <inkml:trace contextRef="#ctx0" brushRef="#br0">2 235 12963,'-1'-1'915,"1"1"-832,0 0 0,0-1 1,0 1-1,0 0 0,0 0 0,0 0 0,0 0 1,0 0-1,0 0 0,1-3 2080,-1 3-2080,0 0 1,0 0-1,0 0 0,0 0 0,1 0 1,-1 0-1,0 0 0,0 0 0,0 0 0,0 0 1,0 0-1,0 0 0,0 0 0,1 0 0,-1 0 1,0 0-1,0 0 0,12 4 2172,14 12-180,16 20 510,17 13-782,-53-44-1690,1-1-1,-1 0 1,1 0-1,0-1 0,0 0 1,1 0-1,11 2 1,-16-4-104,-1-1 0,1 1 1,0-1-1,0 0 0,0 0 0,0 0 1,0 0-1,0-1 0,-1 1 1,1-1-1,0 1 0,0-1 0,0 0 1,-1 0-1,1-1 0,-1 1 1,1 0-1,-1-1 0,1 0 1,-1 1-1,0-1 0,0 0 0,0 0 1,0 0-1,0-1 0,0 1 1,0 0-1,-1-1 0,1 1 0,-1-1 1,0 1-1,1-4 0,4-8-37,-2-1 0,0 1 0,-1 0-1,3-29 1,-3 11-250,2 1-743,-2-1-1,-2-40 1,-2 65 285,0 1 1,0-1-1,-1 1 0,-4-11 0,2 5 1206,4 11-100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33.237"/>
    </inkml:context>
    <inkml:brush xml:id="br0">
      <inkml:brushProperty name="width" value="0.05" units="cm"/>
      <inkml:brushProperty name="height" value="0.05" units="cm"/>
      <inkml:brushProperty name="color" value="#FF0066"/>
    </inkml:brush>
  </inkml:definitions>
  <inkml:trace contextRef="#ctx0" brushRef="#br0">1 20 11250,'1'-1'319,"0"-1"0,0 1-1,0 0 1,0-1-1,1 1 1,-1 0-1,0 0 1,1 0-1,-1 0 1,1 0-1,0 0 1,-1 0 0,1 1-1,0-1 1,-1 1-1,1-1 1,0 1-1,0-1 1,2 1-1,6-1 358,0 0-1,12 1 0,-18 1-354,16 0 643,-1 2 0,1 0 0,28 10 0,-28-7-425,0-1-1,0-1 0,28 2 1,-24-6-228,1-2 1,-1-1 0,26-6 0,4 0-2361,-27 6 1150</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4.946"/>
    </inkml:context>
    <inkml:brush xml:id="br0">
      <inkml:brushProperty name="width" value="0.05" units="cm"/>
      <inkml:brushProperty name="height" value="0.05" units="cm"/>
      <inkml:brushProperty name="color" value="#FF0066"/>
    </inkml:brush>
  </inkml:definitions>
  <inkml:trace contextRef="#ctx0" brushRef="#br0">0 0 12515,'1'2'1764,"28"31"4225,-19-22-5318,-1 0-1,9 13 0,-6-3 99,-1-1-1,-1 2 0,10 27 1,15 70 940,-4-13-1018,-29-101-675,0 0 0,0 0 1,0 0-1,1-1 0,3 6 1,-6-9-16,1 0 0,-1-1 0,1 1 1,-1 0-1,1-1 0,-1 1 0,1-1 1,-1 1-1,1-1 0,0 1 0,-1-1 1,1 1-1,0-1 0,-1 1 0,1-1 1,0 0-1,0 1 0,-1-1 0,1 0 1,0 0-1,0 0 0,0 0 0,-1 1 1,1-1-1,0 0 0,0 0 1,0-1-1,-1 1 0,1 0 0,0 0 1,0 0-1,0 0 0,-1-1 0,1 1 1,0 0-1,0-1 0,-1 1 0,1-1 1,0 1-1,-1-1 0,1 1 0,1-2 1,9-10-126,0-1 0,-1 0 1,0 0-1,12-25 1,13-17-181,-33 52 297,0 1-1,0-1 1,0 1-1,0 0 1,0 0-1,0 0 1,1 0-1,-1 1 1,1-1-1,-1 1 1,1-1 0,0 1-1,4-1 1,-6 1 6,0 1 0,0 0 0,0 0 1,1 0-1,-1 0 0,0 0 1,0 0-1,0 0 0,1 1 0,-1-1 1,0 0-1,0 0 0,0 1 0,0-1 1,0 1-1,0-1 0,0 1 1,0 0-1,0-1 0,0 1 0,0 0 1,0 0-1,0 0 0,0 0 0,-1-1 1,1 1-1,0 0 0,-1 0 1,1 0-1,-1 1 0,1-1 0,-1 0 1,1 0-1,-1 0 0,1 2 0,1 4 17,1 0 0,0 0-1,0-1 1,1 1-1,0-1 1,8 11-1,-11-15 1,1-1 0,-1 1 0,1 0 0,0-1 0,0 1-1,0-1 1,0 0 0,0 0 0,0 1 0,0-1-1,0-1 1,0 1 0,0 0 0,1 0 0,-1-1 0,0 1-1,0-1 1,1 0 0,-1 0 0,0 0 0,1 0-1,-1 0 1,0 0 0,1-1 0,-1 1 0,3-1 0,2-2-9,0 0 0,1-1 0,-1 1 1,-1-1-1,1 0 0,0-1 0,8-8 1,39-44 50,-42 43-49,1 0 0,0 1 1,21-16-1,-34 28-9,1 1 0,0-1 0,0 1 0,0-1 0,-1 1 0,1-1 0,0 1 1,0 0-1,0 0 0,0-1 0,0 1 0,0 0 0,0 0 0,0 0 0,0 0 0,0 0 0,0 0 0,-1 0 0,1 0 0,0 0 1,0 0-1,0 1 0,0-1 0,0 0 0,0 1 0,0-1 0,0 1 0,1 0 0,1 1 1,0 1 0,0 0-1,0 0 1,0 0 0,3 6-1,9 9 2,-11-16 8,-1 1-1,1-1 1,0 0 0,1 0 0,-1 0 0,0 0-1,0-1 1,1 1 0,-1-1 0,1 0-1,-1 0 1,1-1 0,-1 0 0,1 0-1,-1 0 1,1 0 0,0 0 0,-1-1 0,1 0-1,-1 0 1,0 0 0,7-3 0,-4 1 21,0 0 1,0-1 0,0 0 0,0 0-1,-1 0 1,1-1 0,-1 0 0,0 0-1,-1 0 1,1-1 0,-1 0 0,6-9-1,-10 14-4,0-1 0,1 0 0,-1 1 0,0-1 0,-1 0 0,1 0 0,0 1-1,0-1 1,-1 0 0,1 0 0,-1 0 0,0 0 0,1 0 0,-1 0 0,0 0 0,0 0-1,0 0 1,-1 0 0,1 0 0,0 0 0,-1 1 0,1-1 0,-1 0 0,0 0-1,1 0 1,-1 0 0,0 1 0,0-1 0,0 0 0,-1 1 0,1-1 0,0 1 0,0-1-1,-1 1 1,1 0 0,-1-1 0,1 1 0,-1 0 0,0 0 0,-2-1 0,-3-2-36,0 1 1,0 0 0,-1 0 0,1 1 0,-1 0-1,0 0 1,1 0 0,-15 0 0,-25 3-668,30-1-657,-30-1 0,46 0 1238,0 1 1,0 0 0,-1 0 0,1-1 0,0 1-1,0-1 1,0 1 0,0-1 0,-1 0 0,0-1-1</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5.561"/>
    </inkml:context>
    <inkml:brush xml:id="br0">
      <inkml:brushProperty name="width" value="0.05" units="cm"/>
      <inkml:brushProperty name="height" value="0.05" units="cm"/>
      <inkml:brushProperty name="color" value="#FF0066"/>
    </inkml:brush>
  </inkml:definitions>
  <inkml:trace contextRef="#ctx0" brushRef="#br0">276 7 9346,'-10'-2'1944,"1"0"0,0 1-1,-17-1 1,20 3-1524,0-1 1,0 1-1,0 0 1,0 1-1,0 0 1,-10 4-1,3 0-36,1 0 0,-1 1 1,2 1-1,-1 0 0,1 0 0,-19 20 0,22-20-259,1 0 0,0 0 0,0 1 0,1 0 0,0 1 0,1-1 1,0 1-1,1 0 0,-5 15 0,8-22-113,0 0 1,1-1 0,-1 1-1,1 0 1,-1 0-1,1 0 1,0 0-1,0 0 1,1-1 0,-1 1-1,0 0 1,1 0-1,0 0 1,0 0-1,0-1 1,1 4 0,-1-4-11,1 0 0,-1 0 0,1 0 1,0 0-1,0-1 0,0 1 1,0 0-1,0-1 0,0 1 1,0-1-1,0 0 0,0 0 0,1 0 1,-1 0-1,0 0 0,1 0 1,-1-1-1,4 1 0,2 0-83,0 0 0,0-1 0,-1 0 0,1 0-1,0-1 1,-1 0 0,1 0 0,-1-1 0,1 0 0,-1 0 0,0-1-1,0 0 1,0 0 0,0-1 0,0 0 0,10-8 0,-6 4-538,-1-1 0,0 0 0,0-1 0,-1 0 0,0-1 0,-1 1 0,0-2 1,10-19-1,-1-6-610</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6.040"/>
    </inkml:context>
    <inkml:brush xml:id="br0">
      <inkml:brushProperty name="width" value="0.05" units="cm"/>
      <inkml:brushProperty name="height" value="0.05" units="cm"/>
      <inkml:brushProperty name="color" value="#FF0066"/>
    </inkml:brush>
  </inkml:definitions>
  <inkml:trace contextRef="#ctx0" brushRef="#br0">15 10 10994,'-10'-9'1964,"10"9"-1892,0 0 1,-1 0-1,1 0 1,0 0-1,0-1 1,0 1-1,0 0 1,0 0-1,0 0 1,-1 0-1,1 0 0,0 0 1,0 0-1,0 0 1,0 0-1,0 0 1,0 1-1,-1-1 1,1 0-1,0 0 1,0 0-1,0 0 0,0 0 1,0 0-1,0 0 1,0 0-1,-1 0 1,1 0-1,0 0 1,0 0-1,0 1 1,0-1-1,0 0 0,0 0 1,0 0-1,0 0 1,0 0-1,0 0 1,0 0-1,0 1 1,-1-1-1,1 0 1,0 2 281,0 1-1,0-1 1,0 1 0,0-1 0,1 1 0,-1-1 0,2 4 0,12 45 2336,43 95 0,-13-40-1199,-32-72-1106,30 74 246,-35-95-608,-1 0-1,2-1 1,0 1 0,0-2 0,18 20-1,-25-29-62,1 0 0,0 0-1,0-1 1,0 1-1,0 0 1,0-1-1,0 0 1,0 0-1,1 1 1,-1-1 0,0 0-1,1-1 1,-1 1-1,1 0 1,-1-1-1,1 1 1,-1-1 0,4 0-1,-3-1-160,0 1 0,0-1 0,0 0-1,-1 0 1,1 0 0,0 0 0,-1-1 0,1 1-1,-1-1 1,1 1 0,-1-1 0,0 0 0,0 0-1,0 0 1,4-4 0,1-4-634,-1 1 1,0-1-1,0 0 0,0 0 1,-2 0-1,1-1 1,4-18-1,15-83-3580,-15 64 3124,-6 32 1155,7-23-1,-7 34 1129,-1 9 536,8 29 1754,-3-7-193,15 34 0,-18-50-2732,1-1 0,0-1 0,0 1 0,1-1 0,0 1 0,1-2 0,9 10 0,-11-12-315,25 21 307,-27-24-402,-1 0 0,1-1 0,-1 1 0,1-1 0,0 1 0,0-1 0,0 0 0,0 0 0,0 0 0,3 0 0,-6-1-61,1 0 0,-1 0 1,1 0-1,-1 0 0,1 0 0,-1 0 0,1 0 0,-1 0 0,1 0 0,-1 0 0,0 0 0,1 0 0,-1-1 0,1 1 0,-1 0 0,1 0 0,-1 0 1,0-1-1,1 1 0,-1 0 0,0-1 0,1 1 0,-1 0 0,0-1 0,1 1 0,-1 0 0,0-1 0,0 1 0,1-1 0,-1 1 0,0-1 0,0 1 0,0 0 1,1-1-1,-1 1 0,0-1 0,0 1 0,0-1 0,3-7-1099,9-8-344</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6.431"/>
    </inkml:context>
    <inkml:brush xml:id="br0">
      <inkml:brushProperty name="width" value="0.05" units="cm"/>
      <inkml:brushProperty name="height" value="0.05" units="cm"/>
      <inkml:brushProperty name="color" value="#FF0066"/>
    </inkml:brush>
  </inkml:definitions>
  <inkml:trace contextRef="#ctx0" brushRef="#br0">1 1 9850,'4'1'296,"6"-1"-584,20 2 88</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6.884"/>
    </inkml:context>
    <inkml:brush xml:id="br0">
      <inkml:brushProperty name="width" value="0.05" units="cm"/>
      <inkml:brushProperty name="height" value="0.05" units="cm"/>
      <inkml:brushProperty name="color" value="#FF0066"/>
    </inkml:brush>
  </inkml:definitions>
  <inkml:trace contextRef="#ctx0" brushRef="#br0">73 782 14579,'1'1'225,"0"-1"-1,0 0 1,1 0-1,-1 0 1,0 0-1,0 0 1,1-1-1,-1 1 1,0 0-1,0 0 1,0-1-1,1 1 1,-1-1-1,0 1 1,0-1-1,0 1 1,0-1-1,0 0 1,0 0-1,0 1 1,0-1-1,0 0 1,0 0-1,-1 0 1,1 0-1,0 0 1,-1 0-1,1 0 1,0-2-1,3-3 76,-1 0 0,0 0 0,3-13 0,-4 12-240,0 0 0,-1 0 0,0 0 0,0 0 0,-1-1 0,0 1 0,0 0 0,-1 0 1,-1-8-1,2 12-60,-1 1 1,1 0 0,-1 0-1,0 0 1,1 0 0,-1-1 0,0 1-1,0 0 1,-1 1 0,1-1-1,0 0 1,-1 0 0,1 0 0,-1 1-1,1-1 1,-1 1 0,0-1 0,0 1-1,1 0 1,-1-1 0,0 1-1,0 0 1,0 0 0,0 1 0,-1-1-1,1 0 1,0 1 0,0-1-1,0 1 1,-1 0 0,1-1 0,-4 2-1,3-1-2,-1 0 0,1 1-1,0 0 1,-1 0-1,1 0 1,0 0 0,0 0-1,0 1 1,0 0 0,0-1-1,0 1 1,1 0-1,-1 0 1,0 0 0,-3 6-1,4-7 2,0 1 0,1 0-1,-1 0 1,1 0 0,0 0 0,-1 1-1,1-1 1,0 0 0,0 0-1,1 1 1,-1-1 0,0 1-1,1-1 1,0 1 0,-1-1-1,1 0 1,0 1 0,0-1-1,0 1 1,1-1 0,-1 1 0,1 3-1,0-4 3,0-1-1,0 1 0,0 0 1,0-1-1,1 1 0,-1-1 1,0 1-1,1-1 0,-1 0 1,0 0-1,1 1 0,0-1 1,-1 0-1,1 0 0,0-1 1,-1 1-1,1 0 0,0-1 1,0 1-1,0 0 0,0-1 1,-1 0-1,1 0 0,2 1 1,4-1 2,0 0 0,0 0 0,0 0 0,13-3 0,-7 0 6,-1-1 0,0-1 0,0 0-1,0 0 1,0-1 0,-1-1 0,0 0 0,21-17-1,-6 1 84,0-2-1,27-32 1,-49 51-21,1 1 0,-1-1 0,1 2 0,0-1 0,11-6 0,-14 9-17,0 1 0,0-1-1,0 1 1,0 0 0,0 0 0,1 0-1,-1 0 1,0 1 0,1-1-1,-1 1 1,0 0 0,1 0 0,-1 0-1,5 1 1,-7-1-37,0 0 0,0 0 0,0 1 0,0-1 0,0 0 0,0 1 0,0-1 0,0 1 0,0-1 0,0 1 0,0-1 0,-1 1 0,1 0 0,0-1 0,0 1 0,-1 0 0,1 0 0,0 0 0,-1-1 0,1 1-1,0 2 1,0-1-7,-1 0 0,0-1 0,1 1-1,-1 0 1,0 0 0,0 0-1,0 0 1,0 0 0,0 0 0,-1-1-1,1 3 1,-3 4-8,1-1 1,-1 0-1,0 1 0,-6 9 0,-9 11-3,12-20-47,0 0 1,1 0 0,0 1-1,1-1 1,0 1 0,0 0 0,-4 15-1,8-24 37,0 1 0,0-1 0,0 1 0,0-1 0,0 0-1,0 1 1,0-1 0,0 0 0,0 1 0,0-1 0,0 1-1,0-1 1,0 0 0,0 1 0,0-1 0,1 0 0,-1 1-1,0-1 1,0 1 0,0-1 0,1 0 0,-1 0 0,0 1 0,0-1-1,1 0 1,-1 1 0,0-1 0,0 0 0,1 0 0,-1 1-1,0-1 1,1 0 0,0 0-5,1 1 1,-1-1-1,0 0 0,0 0 0,0 0 1,0 0-1,0-1 0,0 1 0,0 0 1,0 0-1,2-1 0,3-1-23,-1-1 0,0 1 0,9-6 0,-2-1 16,0-1 0,0-1-1,-1 1 1,12-15 0,35-54 52,-42 57-29,-4 5 11,-1 0-1,-1-2 0,0 1 1,-1-1-1,-1-1 1,-1 1-1,-1-1 1,0-1-1,-2 1 0,4-40 1,-6 20-6,-1 0 1,-2 0 0,-11-68-1,11 103-7,-4-16-5,5 20 6,0 0 0,0 1 0,-1-1 0,1 0 0,0 1 0,-1-1 0,1 0 0,-1 1 0,1-1 0,0 0 0,-1 1 0,0-1 0,1 1-1,-1-1 1,1 1 0,-1-1 0,0 1 0,1 0 0,-1-1 0,0 1 0,1 0 0,-2-1 0,2 1 0,-1 0 0,1 0 0,-1 0 0,1 0 1,0 0-1,-1 0 0,1 0 0,0 0 0,-1 1 0,1-1 0,0 0 0,-1 0 0,1 0 0,0 0 0,-1 1 0,1-1 1,0 0-1,0 0 0,-1 0 0,1 1 0,0-1 0,0 0 0,-1 1 0,1-1 0,0 0 0,0 1 0,0-1 0,-1 0 1,1 0-1,0 1 0,0 0 0,-2 5 3,0 0 0,1 0-1,0 1 1,0-1 0,1 1 0,-1-1 0,2 0 0,-1 1 0,2 7-1,12 63 179,-12-68-138,8 25 261,1-2 1,2 0-1,0 0 1,21 33 0,-22-41-185,-10-17-225,1-1 1,0 1-1,1-1 1,-1 0 0,1 0-1,5 6 1,-3-10-3231,-4-5 2037</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7.336"/>
    </inkml:context>
    <inkml:brush xml:id="br0">
      <inkml:brushProperty name="width" value="0.05" units="cm"/>
      <inkml:brushProperty name="height" value="0.05" units="cm"/>
      <inkml:brushProperty name="color" value="#FF0066"/>
    </inkml:brush>
  </inkml:definitions>
  <inkml:trace contextRef="#ctx0" brushRef="#br0">1 85 14307,'11'-8'1136,"8"-3"593,12-5-665,4 0-464,-5 2-320,-3 4-112,2 4-376,-1 3-544,2 3 4129,1 3-2865</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7.723"/>
    </inkml:context>
    <inkml:brush xml:id="br0">
      <inkml:brushProperty name="width" value="0.05" units="cm"/>
      <inkml:brushProperty name="height" value="0.05" units="cm"/>
      <inkml:brushProperty name="color" value="#FF0066"/>
    </inkml:brush>
  </inkml:definitions>
  <inkml:trace contextRef="#ctx0" brushRef="#br0">46 321 13355,'2'-3'417,"1"1"-1,-1 0 1,1-1 0,-1 0-1,0 1 1,0-1 0,0 0-1,0 0 1,-1 0 0,1-1-1,-1 1 1,0 0 0,1 0-1,-2-1 1,1 1 0,0-1-1,0-5 1,-1 6-327,0 0 0,-1 1 1,1-1-1,-1 0 0,1 0 1,-1 1-1,0-1 0,0 0 0,0 1 1,0-1-1,-1 1 0,1-1 1,-1 1-1,1 0 0,-1 0 1,0-1-1,0 1 0,0 0 0,0 1 1,0-1-1,0 0 0,-5-2 1,5 3-73,1 0 1,-1 0 0,0 1 0,0-1 0,0 0-1,0 1 1,0-1 0,0 1 0,0 0-1,0 0 1,0-1 0,-2 2 0,3-1-17,0 0 0,1 0-1,-1 0 1,0 0 0,1 0 0,-1 1 0,1-1 0,-1 0 0,0 0 0,1 1-1,-1-1 1,1 0 0,-1 1 0,1-1 0,-1 1 0,1-1 0,-1 1-1,1-1 1,0 1 0,-1-1 0,1 1 0,0-1 0,-1 1 0,1-1 0,0 1-1,0 0 1,-1-1 0,1 1 0,0-1 0,0 1 0,0 0 0,0-1-1,0 1 1,0 0 0,0-1 0,0 1 0,0 0 0,0-1 0,0 1 0,0-1-1,1 2 1,-1-1 2,1 0 0,-1 1 0,1-1 0,0 0 0,-1 0 0,1 1 0,0-1 0,0 0 0,0 0 0,0 0 0,0 0 0,0 0 0,0 0 0,0-1 0,0 1 0,0 0 0,0 0 0,1-1 0,-1 1 0,0-1 0,1 1 0,-1-1 0,0 0 0,1 1 0,-1-1 0,0 0 0,1 0 0,-1 0 0,1 0 0,2 0 0,2 0 42,0-1 1,0 1 0,1-1-1,-1-1 1,12-3-1,10-7 566,-1-2 1,0-2-1,-1 0 0,36-29 1,35-22 1206,-12 11-1295,-74 52-1205,-11 4 592,0 0-1,0 0 1,0 0 0,0 0-1,1 0 1,-1 0 0,0 0-1,0 0 1,0 0 0,0 0-1,1 0 1,-1 0 0,0 0-1,0 0 1,0 0 0,0 1 0,0-1-1,1 0 1,-1 0 0,0 0-1,0 0 1,0 0 0,0 1-1,0-1 1,0 0 0,0 0-1,0 0 1,1 0 0,-1 1-1,0-1 1,0 0 0,-2 22-6554,1-20 6284,-7 28-2903</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8.158"/>
    </inkml:context>
    <inkml:brush xml:id="br0">
      <inkml:brushProperty name="width" value="0.05" units="cm"/>
      <inkml:brushProperty name="height" value="0.05" units="cm"/>
      <inkml:brushProperty name="color" value="#FF0066"/>
    </inkml:brush>
  </inkml:definitions>
  <inkml:trace contextRef="#ctx0" brushRef="#br0">8 1 13763,'-1'2'424,"0"1"1,0 0-1,0-1 1,0 1 0,0 0-1,1-1 1,0 1-1,-1 0 1,1 0-1,0-1 1,0 1-1,1 3 1,7 36 1871,-6-34-1936,10 39 1364,34 79 1,33 38-1065,-76-158-651,19 32 23,-20-35-34,0 0 0,1 0 0,-1-1-1,1 1 1,0 0 0,0-1-1,0 0 1,0 0 0,4 2 0,-6-3-5,0-1 1,-1 0 0,1 1 0,0-1-1,0 0 1,0 0 0,-1 1 0,1-1-1,0 0 1,0 0 0,0 0 0,0 0-1,-1 0 1,1 0 0,0-1 0,0 1 0,0 0-1,-1 0 1,1 0 0,0-1 0,1 0-1,-1 0-15,1 0 0,-1 0 1,1 0-1,-1 0 0,1-1 0,-1 1 0,0-1 0,0 1 0,2-3 0,1-4-110,0-1 0,0 0 1,3-10-1,-4 10 2,13-36-415,24-60-591,-30 84 868,0 0 1,23-34 0,-29 49 253,1 1 1,-1 0 0,1 0-1,0 1 1,0 0 0,1-1-1,-1 2 1,1-1 0,0 1-1,7-4 1,-11 6 33,0 0 0,0 0 0,1 1 0,-1-1 0,0 0 1,0 1-1,0 0 0,0-1 0,1 1 0,-1 0 0,0 0 0,0 0 1,1 0-1,-1 1 0,0-1 0,0 0 0,0 1 0,1 0 0,-1-1 0,0 1 1,0 0-1,0 0 0,0 0 0,0 1 0,-1-1 0,1 0 0,0 1 0,-1-1 1,1 1-1,0-1 0,-1 1 0,0 0 0,1 0 0,0 2 0,-1-1 47,1 0 0,-1 0 0,0 0 0,0 0 0,-1 1 0,1-1-1,-1 0 1,1 1 0,-1-1 0,0 1 0,-1-1 0,1 0 0,0 1 0,-2 3 0,0 3 78,-1-1-1,0 0 1,-8 15 0,3-8-73,0-1 0,-2 0 0,-13 16-1,17-23-93,-1 0-1,0-1 1,-1 0-1,1 0 1,-1-1-1,-17 11 1,24-17-66,-1 1 0,1 0 0,-1 0 0,1-1 0,-1 1 0,0-1 0,1 1 0,-1-1 1,0 1-1,1-1 0,-1 0 0,0 0 0,1 0 0,-1 0 0,0 0 0,0-1 0,1 1 0,-1 0 1,1-1-1,-3 0 0,3 0-30,0 1 1,0-1-1,0 0 1,1 0-1,-1 0 1,0 0-1,0 0 1,1 0-1,-1 0 1,1 0-1,-1 0 0,1 0 1,-1 0-1,1 0 1,0 0-1,-1 0 1,1 0-1,0-1 1,0 1-1,0 0 1,0 0-1,0 0 1,0 0-1,0 0 1,0-1-1,1 1 1,-1 0-1,0 0 1,1 0-1,0-2 0,11-27-1339</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29.242"/>
    </inkml:context>
    <inkml:brush xml:id="br0">
      <inkml:brushProperty name="width" value="0.05" units="cm"/>
      <inkml:brushProperty name="height" value="0.05" units="cm"/>
      <inkml:brushProperty name="color" value="#FF0066"/>
    </inkml:brush>
  </inkml:definitions>
  <inkml:trace contextRef="#ctx0" brushRef="#br0">59 855 13307,'-3'7'493,"-31"54"3437,30-53-3438,0 1 0,1 0 1,0 0-1,1 0 0,-2 11 0,3-17-413,1-1 0,0 1 1,0-1-1,0 1 0,0-1 0,0 0 0,1 1 1,-1-1-1,1 1 0,-1-1 0,1 0 0,0 1 1,0-1-1,0 0 0,0 0 0,0 0 0,1 0 1,-1 0-1,4 4 0,-2-4-35,0 0 0,0 1 1,0-1-1,0 0 0,0-1 0,1 1 0,-1-1 1,1 1-1,-1-1 0,1 0 0,6 1 1,-1-1-40,0 0 0,0-1 0,0 0 0,-1 0 0,1-1 0,0 0 1,0 0-1,-1-1 0,1 0 0,10-5 0,-17 6-3,0 0 0,0 0 0,0 0 0,-1 0 0,1 0 0,0-1 0,-1 1 0,1 0 0,-1-1 0,1 1 0,-1-1-1,0 0 1,0 1 0,1-1 0,-1 0 0,0 0 0,-1 0 0,1 1 0,0-1 0,0 0 0,-1 0 0,0 0 0,1 0 0,-1-1 0,0-3 0,0-3-5,-1 0 1,-1 0-1,0 0 1,-5-16-1,4 16-15,0 0-1,1 0 1,-1-12-1,3 17 17,1-24-19,-1 26 26,0 1 0,1 0 1,-1 0-1,1-1 0,-1 1 1,1 0-1,-1 0 1,1 0-1,0 0 0,-1 0 1,1 0-1,0 0 1,0 0-1,0 0 0,0 0 1,0 0-1,0 1 0,0-1 1,2-1-1,3 0 126,1 1 1,-1 0-1,0 0 0,1 0 0,-1 0 0,0 1 1,1 0-1,-1 1 0,1-1 0,-1 1 0,0 1 1,0-1-1,1 1 0,-1 0 0,8 4 0,-10-3-2,1 0 0,-1 0-1,0 1 1,0 0 0,0-1-1,0 1 1,-1 1 0,1-1-1,-1 1 1,5 9 0,14 18 345,-21-31-467,-1-1 1,1 1-1,-1-1 0,1 1 0,-1 0 0,1-1 1,0 1-1,-1-1 0,1 0 0,0 1 1,-1-1-1,1 0 0,0 1 0,0-1 1,-1 0-1,1 0 0,0 1 0,0-1 1,-1 0-1,1 0 0,0 0 0,0 0 0,0 0 1,-1 0-1,1 0 0,0-1 0,0 1 1,-1 0-1,1 0 0,0 0 0,0-1 1,-1 1-1,1-1 0,0 1 0,-1 0 1,1-1-1,0 1 0,-1-1 0,1 1 0,-1-1 1,1 0-1,-1 1 0,1-1 0,-1 1 1,1-1-1,0-1 0,2-4 4,1 0 0,-1 0 0,0 0 0,3-7 1,-5 10-8,13-35 4,-6 16-38,0 1 0,2 0 1,0 0-1,14-19 0,-23 38 19,0 0 1,1 1 0,-1-1 0,0 1-1,1-1 1,-1 1 0,1-1-1,-1 1 1,1 0 0,0 0-1,0 0 1,-1 0 0,1 0-1,0 0 1,0 0 0,0 1-1,0-1 1,0 1 0,0-1-1,0 1 1,0 0 0,0 0 0,1 0-1,-1 0 1,0 0 0,0 0-1,4 1 1,2 2-13,0 1 0,0-1-1,0 1 1,-1 0 0,12 9 0,16 8-33,-30-19 55,-1-1 0,1 0 0,-1 0 0,1 0 0,-1-1 0,1 1 0,-1-1 0,1 0 0,0 0 0,-1 0 0,1-1 0,-1 0 0,1 0 0,-1 0 0,1 0 0,-1-1 0,0 0 0,5-2 0,3-2-2,0-2-1,0 1 1,-1-1 0,17-16 0,5-10 26,-1-2 1,42-61-1,-68 88-13,2-1 9,35-54 105,-39 57-102,0 0 0,-1 0-1,0 0 1,0 0 0,-1 0 0,0 0 0,2-13-1,-4 19-19,1 1-1,-1-1 0,0 0 1,0 0-1,0 0 0,0 1 1,0-1-1,0 0 0,0 0 1,0 1-1,0-1 0,0 0 1,0 0-1,0 0 0,-1 1 1,1-1-1,0 0 0,-1 1 1,1-1-1,0 0 0,-1 1 1,1-1-1,-1 0 0,1 1 1,-2-2-1,2 2-1,-1 0 0,0 0 0,0 0 0,0 0 0,0 0 0,1 1 0,-1-1 0,0 0 0,0 0 0,0 0 0,1 1 0,-1-1 0,0 1 0,0-1 0,1 0 0,-1 1 0,0-1 0,1 1 0,-1 0 0,-6 4-3,2 1 0,-1 0 0,-7 9 0,7-6 4,0 0-1,1 1 1,1-1-1,-1 1 1,1 0-1,1 0 1,0 0-1,0 1 1,1-1-1,1 1 1,-1 0-1,2-1 1,-1 1-1,2 0 1,2 17-1,-3-25 0,1 1 0,0-1 0,0 0 0,0 0 1,1 1-1,-1-1 0,1 0 0,0 0 0,0-1 0,0 1 0,0 0 0,0-1 0,1 1 0,-1-1 0,1 0 1,0 0-1,-1 0 0,5 3 0,-4-4 0,-1 0 0,0-1 0,0 1 1,1 0-1,-1-1 0,0 1 0,1-1 0,-1 0 0,0 0 1,1 0-1,-1 0 0,0 0 0,1 0 0,-1-1 1,0 1-1,1-1 0,-1 1 0,0-1 0,0 0 1,0 0-1,0 0 0,0 0 0,0-1 0,0 1 0,0 0 1,3-3-1,3-5 8,0 1-1,0-1 1,-1-1 0,0 0 0,0 0 0,-1 0-1,-1 0 1,0-1 0,0 0 0,-1 0 0,0-1-1,2-13 1,-2 1 18,0 0-1,-2 0 1,0-1 0,-5-46-1,2 51-16,-1 1 0,-7-26 0,6 38 44,1 8-24,1 11 13,3 0 93,0 0 0,1 0 0,1 0 0,0-1 0,0 1 0,1-1 0,1 0 0,0 0 0,0 0 0,1-1 0,0 0 0,1-1 0,0 0 0,1 0 1,0 0-1,0-1 0,1 0 0,0-1 0,0 0 0,0-1 0,1 0 0,13 5 0,-15-9-14,-1 0-1,0 0 1,1-1 0,-1 0 0,1 0 0,-1-1-1,1 0 1,0-1 0,-1 1 0,1-2-1,14-3 1,-3-2 46,0 0 0,0-1 1,27-16-1,-38 19-158,0 0 1,-1-1-1,0 0 1,0 0-1,0 0 1,-1-1-1,0 0 1,7-11-1,-10 13-8,0-2 0,-1 1 0,1 0 0,-2-1 0,1 1 0,-1-1 0,0 0 0,0 0-1,0 0 1,-1 0 0,0 0 0,-1-8 0,0-6-271,-1 0 0,0 0 0,-7-28 0,5 37 10,0 0 1,-1 0-1,-1 0 0,1 0 0,-2 1 0,-13-21 0,18 30-72,0 0 0,0 0 0,-1 0-1,1 0 1,-1 0 0,1 0 0,-1 1 0,0-1 0,0 1 0,0-1 0,0 1 0,0 0 0,0-1 0,0 1 0,0 0 0,0 1 0,0-1-1,-1 0 1,1 1 0,0-1 0,-1 1 0,1-1 0,0 1 0,-1 0 0,1 0 0,-4 1 0,-10 1-1422</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31.441"/>
    </inkml:context>
    <inkml:brush xml:id="br0">
      <inkml:brushProperty name="width" value="0.05" units="cm"/>
      <inkml:brushProperty name="height" value="0.05" units="cm"/>
      <inkml:brushProperty name="color" value="#FF0066"/>
    </inkml:brush>
  </inkml:definitions>
  <inkml:trace contextRef="#ctx0" brushRef="#br0">832 1269 9618,'-1'-1'180,"1"0"-1,0 0 0,-1 0 1,1 0-1,0-1 1,-1 1-1,1 0 1,0 0-1,0-1 1,0 1-1,0 0 0,0 0 1,0-1-1,1 1 1,-1 0-1,0 0 1,1 0-1,-1-1 1,1 1-1,-1 0 0,1 0 1,-1 0-1,1 0 1,0 0-1,0 0 1,-1 0-1,1 0 1,0 0-1,0 0 0,0 0 1,0 1-1,0-1 1,0 0-1,0 1 1,2-2-1,3 0 154,-1-1 0,1 1 0,0 0-1,-1 1 1,1-1 0,0 1 0,0 0 0,10 0-1,6 1 254,23 3-1,-21-1-314,13 0-86,1-1-1,0-2 1,-1-2 0,1-1-1,-1-2 1,0-2-1,-1-1 1,38-15 0,-36 10 41,0-2 0,-1-2 0,0-1 0,-2-2 0,0-1-1,58-51 1,-87 68-203,0-1-1,-1-1 0,1 1 0,-2-1 0,1 1 0,-1-1 1,0-1-1,0 1 0,3-9 0,-4 4-5,1 1 1,-2-1-1,0 0 0,0-1 1,0-18-1,-2-8 5,-1 0 1,-1 0-1,-2 1 1,-2-1-1,-15-48 1,9 47-26,-3-11 11,-33-78 1,40 114-9,0 0 0,-1 0 1,0 0-1,-1 1 0,-1 1 0,0 0 0,-1 0 0,0 1 0,-15-11 1,0 4-4,-1 2 1,0 1 0,-1 1 0,0 1 0,-2 2 0,-50-14 0,16 10 2,0 3 0,-83-5 0,110 15-4,-1 2 0,-55 6-1,69-2 1,0 1-1,-1 2 0,1 0 0,-38 16 0,10 2-5,1 3 1,1 2 0,1 2 0,2 2 0,1 2 0,2 2 0,1 2 0,3 2 0,-50 62 0,75-81 6,0 2 1,2 0-1,0 0 0,2 1 1,1 1-1,-14 45 0,17-39 0,1 0 0,1 0-1,2 0 1,1 1 0,2 44-1,2-57 70,2 0 1,0-1-1,1 1 0,1-1 0,0 0 0,2 0 1,0-1-1,1 1 0,1-2 0,1 1 0,0-1 1,1-1-1,27 30 0,-22-29 35,1 0 0,1-2 1,0 0-1,1-1 0,1-1 0,0-1 1,0 0-1,2-2 0,-1 0 0,1-2 1,34 10-1,-22-11 123,-1-2 0,1 0 0,0-3 0,1-1 0,41-3 0,-7-5 50,106-26-1,-31 0-2955,-84 17 1483</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38.885"/>
    </inkml:context>
    <inkml:brush xml:id="br0">
      <inkml:brushProperty name="width" value="0.05" units="cm"/>
      <inkml:brushProperty name="height" value="0.05" units="cm"/>
      <inkml:brushProperty name="color" value="#FF0066"/>
    </inkml:brush>
  </inkml:definitions>
  <inkml:trace contextRef="#ctx0" brushRef="#br0">117 32 11747,'-1'0'158,"0"0"0,0 1 1,-1-1-1,1 0 1,0 0-1,0 1 1,0-1-1,0 1 1,1-1-1,-1 1 0,0-1 1,0 1-1,0-1 1,0 1-1,0 0 1,1-1-1,-1 1 1,0 0-1,1 0 0,-1 0 1,0 0-1,1-1 1,-1 1-1,1 0 1,-1 2-1,-2 3 85,1 0 0,0 0 0,-1 9 0,-2 5 357,-11 22 389,15-41-978,1-1 1,-1 1-1,1 0 0,0-1 1,0 1-1,-1-1 1,1 1-1,0 0 1,0-1-1,0 1 1,-1 0-1,1 0 0,0-1 1,0 1-1,0 0 1,0-1-1,1 1 1,-1 0-1,0-1 1,0 1-1,0 0 1,0-1-1,1 1 0,-1 0 1,0-1-1,1 1 1,-1-1-1,0 1 1,1 0-1,-1-1 1,1 1-1,-1-1 1,1 1-1,-1-1 0,1 1 1,-1-1-1,1 0 1,-1 1-1,1-1 1,0 0-1,-1 1 1,2-1-1,-1 0 5,0 1 1,0-1-1,0 0 0,-1 0 0,1 0 1,0 0-1,0 0 0,0 0 1,0 0-1,0-1 0,0 1 0,0 0 1,0 0-1,0-1 0,-1 1 0,1-1 1,0 1-1,0-1 0,0 1 1,-1-1-1,1 1 0,0-1 0,0 1 1,-1-1-1,1 0 0,-1 0 1,1 1-1,-1-1 0,1 0 0,-1 0 1,1 0-1,0-1 0,1-6-485,0 0 0,0 0 0,-1-1-1,1-10 1,-1 7-962,-1 10 1238,0-1-1,0 1 1,0 0-1,0 0 0,-1 0 1,1 0-1,-1 0 1,0 0-1,-1-1 1,1 0 50,0 1 0,0-1 0,1 1 0,-1-1 0,1 0 0,-1-4 0,1 6 64,0-5 345,0 0-1,-1 1 1,-2-12-1,3 17-167,0-1-1,0 0 1,0 1-1,0-1 1,-1 1 0,1-1-1,0 0 1,0 1 0,-1-1-1,1 1 1,-1-1-1,1 1 1,0-1 0,-1 1-1,1 0 1,-1-1 0,1 1-1,-1-1 1,0 1 0,0 0 11,0 0 1,1 0 0,-1 0 0,0 0 0,1 0 0,-1 0 0,0 0 0,1 0 0,-1 0 0,0 1 0,1-1 0,-1 0-1,0 1 1,1-1 0,-1 0 0,1 1 0,-1-1 0,1 1 0,-1-1 0,1 1 0,-1-1 0,0 2 0,-4 5 327,-1 0 0,1 1 1,1-1-1,0 1 0,0 0 0,-5 15 1,2-5-53,0-2-79,1 0 1,-4 19 0,8-30-252,2-1 1,-1 1-1,0-1 1,1 1 0,0 0-1,0-1 1,0 1 0,1 0-1,0-1 1,-1 1-1,2 0 1,2 8 0,-3-12-21,0 1 1,0-1-1,0 1 1,1-1 0,-1 1-1,0-1 1,1 0-1,-1 1 1,1-1 0,0 0-1,-1 0 1,1 0-1,0 0 1,-1-1 0,1 1-1,0 0 1,0-1 0,0 1-1,0-1 1,3 1-1,5 0 201,1-1 1,17 0-1,-13-1-5,-9 1-140,12 0 199,0 1-1,0 0 0,33 7 0,-47-8-244,0 1 1,-1 0-1,1 1 0,0-1 1,0 1-1,-1-1 0,1 1 0,-1 0 1,1 1-1,-1-1 0,0 0 0,0 1 1,0 0-1,0 0 0,-1 0 1,1 0-1,-1 0 0,0 0 0,1 1 1,-2-1-1,1 1 0,0 0 1,1 5-1,-1-4 9,-1 0 0,0 1 1,-1-1-1,1 0 0,-1 0 0,0 1 1,0-1-1,-1 0 0,1 1 0,-1-1 1,-1 0-1,-2 9 0,1-8-36,0 0 0,0-1 0,0 1 0,-1 0 0,0-1 0,0 0 0,-1 0 0,1 0 0,-11 8 0,-1-1-257,-23 14-1,32-22-211,0 0-1,0 0 1,0-1-1,-1 0 1,0-1-1,-9 3 1,16-5 386,1 0 0,0 0 0,0 0 0,-1 0 0,1 0 0,0 0 0,-1 0 0,1 0 0,0 0 0,0 0 0,-1 0 0,1 0 0,0 0 0,0 0 0,-1 0 0,1 0 0,0-1 0,0 1 0,-1 0 0,1 0 0,0 0 0,0 0 0,-1 0 0,1-1 0,0 1 0,0 0 0,0 0 0,-1 0 0,1-1 0,0 1 0,0 0 0,0 0 0,0-1 0,0 1 0,0 0 0,-1 0 0,1-1 0,0 1 0,0 0 0,0 0 0,0-1 0,0 1 0,0 0 1,0 0-1,0-1 0,0 1 0,0 0 0,0-1 0,0 1 0,0 0 0,0 0 0,1-1 0,-1 1 0,0 0 0,0 0 0,0-1 0,0 1 0,0 0 0,1-1 0,8-17-1486,-8 18 1562,12-18 1700,5 2-1038</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32.357"/>
    </inkml:context>
    <inkml:brush xml:id="br0">
      <inkml:brushProperty name="width" value="0.05" units="cm"/>
      <inkml:brushProperty name="height" value="0.05" units="cm"/>
      <inkml:brushProperty name="color" value="#FF0066"/>
    </inkml:brush>
  </inkml:definitions>
  <inkml:trace contextRef="#ctx0" brushRef="#br0">310 1349 9770,'48'9'785,"0"-1"1,0-3-1,1-2 1,-1-2-1,1-3 0,-1-1 1,1-2-1,85-22 0,-77 12 229,-2-2-1,81-37 0,-109 41-591,0-2 0,-1 0 0,0-2 0,-1-1 1,-1-1-1,34-36 0,-38 33 54,0-1 0,-2 0 1,-1-2-1,23-42 0,-32 51-318,-1 0-1,-1-1 0,0 1 0,-1-2 1,-1 1-1,-1 0 0,0-1 1,-1 0-1,-1-18 0,-3-3-101,-2 0-1,-2 0 1,-2 0-1,-1 1 1,-2 0-1,-1 1 1,-18-37-1,17 48-57,0 0 1,-2 1-1,-1 1 0,-1 0 1,-1 1-1,0 1 0,-2 1 1,-1 0-1,-1 2 0,0 0 1,-1 1-1,-1 2 0,-1 0 1,0 2-1,-43-18 0,37 20-5,0 1 0,-1 1 0,0 2 0,-1 1 0,0 1 0,0 2 0,0 2-1,-1 1 1,1 1 0,0 2 0,0 1 0,0 2 0,0 1 0,0 1-1,1 2 1,-41 18 0,44-14-2,0 1-1,1 1 0,1 2 1,1 0-1,-38 34 1,45-34 4,1 1-1,1 2 1,0-1 0,2 2 0,0 0 0,1 1 0,-14 31-1,15-22 32,1 1 0,1 0 0,2 0 0,2 1-1,1 0 1,1 0 0,1 1 0,3 54-1,2-68 27,0 0 0,2-1 0,0 1 0,1-1 0,1 1 0,1-1 0,1-1 0,0 1 0,2-1 0,0 0 0,1-1-1,0 0 1,16 18 0,-9-14 73,1-1 1,1-1-1,1-1 0,0 0 0,1-2 0,1 0 0,38 19 0,-29-19 36,1-2 0,0-2-1,2 0 1,-1-3 0,48 9 0,-32-12-127,1-1 0,-1-3 0,1-2 0,0-2 0,-1-2 0,1-2 0,-1-3-1,68-21 1,-75 17-1426,-1-3 0,-1-1 0,65-39-1,-49 19-375</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0.139"/>
    </inkml:context>
    <inkml:brush xml:id="br0">
      <inkml:brushProperty name="width" value="0.05" units="cm"/>
      <inkml:brushProperty name="height" value="0.05" units="cm"/>
      <inkml:brushProperty name="color" value="#FF0066"/>
    </inkml:brush>
  </inkml:definitions>
  <inkml:trace contextRef="#ctx0" brushRef="#br0">10 206 9114,'-1'0'242,"0"-1"-1,1 1 1,-1-1-1,0 1 1,1-1-1,-1 1 1,1-1-1,-1 0 1,1 1 0,-1-1-1,1 0 1,0 0-1,-1 1 1,1-1-1,0 0 1,-1 0-1,1 0 1,0 1 0,0-1-1,0 0 1,0 0-1,0 0 1,0-1-1,0 0-42,1 1 0,-1-1 0,1 0 0,0 0 0,-1 0 0,1 1 0,0-1 0,0 0 0,0 1 0,2-2 0,3-5 262,1 2 0,0-1 1,10-7-1,-17 14-427,51-36 2458,79-41-1,-108 64-2363,-11 6-764,-15 14-5312,1 7 4709</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0.575"/>
    </inkml:context>
    <inkml:brush xml:id="br0">
      <inkml:brushProperty name="width" value="0.05" units="cm"/>
      <inkml:brushProperty name="height" value="0.05" units="cm"/>
      <inkml:brushProperty name="color" value="#FF0066"/>
    </inkml:brush>
  </inkml:definitions>
  <inkml:trace contextRef="#ctx0" brushRef="#br0">52 0 11939,'-5'4'221,"1"0"0,-1 1 0,1 0 0,0 0 0,1 0 0,-1 0 0,1 0 0,0 1 1,0-1-1,0 1 0,1 0 0,0 0 0,0 0 0,1 0 0,-1 0 0,1 0 0,1 0 1,-1 1-1,1 8 0,0-14-201,0 0-1,0 0 1,0 0 0,0 0 0,0 0 0,1 0 0,-1 0-1,0 0 1,0-1 0,1 1 0,-1 0 0,0 0-1,1 0 1,-1 0 0,1-1 0,-1 1 0,1 0-1,-1 0 1,1-1 0,0 1 0,-1-1 0,1 1 0,0 0-1,0-1 1,-1 1 0,1-1 0,0 1 0,0-1-1,0 0 1,-1 1 0,1-1 0,0 0 0,0 0 0,0 0-1,0 1 1,0-1 0,0 0 0,0 0 0,1 0-1,1-1 48,1 1-1,-1 0 1,0-1-1,1 0 0,-1 0 1,0 0-1,0 0 0,1 0 1,2-3-1,12-6 154,-1-1 221,2 1-1,0 0 1,30-10 0,-44 19-321,0-1-1,0 1 1,0 0 0,0 0 0,0 0 0,0 1-1,0 0 1,0 0 0,0 0 0,0 1 0,0-1-1,0 1 1,0 1 0,0-1 0,-1 0-1,1 1 1,0 0 0,-1 0 0,1 1 0,5 3-1,-6-2-3,-1-1 0,1 1 0,-1 0 0,0-1 0,0 1 0,0 1-1,-1-1 1,1 0 0,-1 1 0,0-1 0,0 1 0,-1 0-1,1-1 1,-1 1 0,0 0 0,-1 0 0,1 0 0,-1 6-1,0-3-12,0 1-1,0-1 1,-1 0-1,-1 0 0,1 0 1,-1 0-1,-1 0 1,1 0-1,-1 0 0,-5 8 1,1-4-124,-1 0 0,0-1 1,-1 0-1,-1 0 0,1-1 0,-2 0 0,1-1 1,-1 0-1,-1 0 0,0-2 0,0 1 1,0-1-1,-19 7 0,29-14-120,1 1-1,0-1 1,-1 1-1,1-1 0,-1 0 1,1 1-1,-1-1 1,1 0-1,-1 0 1,1 0-1,-1 0 1,1 0-1,-1-1 1,1 1-1,-1 0 1,1-1-1,-1 1 1,1-1-1,-1 1 1,1-1-1,0 0 1,-1 0-1,1 1 0,0-1 1,0 0-1,-1 0 1,1 0-1,0 0 1,0-1-1,0 1 1,0 0-1,0-2 1,0 1 178,0 0 0,0 0 0,1 0 1,-1 0-1,0 0 0,1 0 0,0 0 0,0 0 1,-1-3-1,2-19 34</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0.945"/>
    </inkml:context>
    <inkml:brush xml:id="br0">
      <inkml:brushProperty name="width" value="0.05" units="cm"/>
      <inkml:brushProperty name="height" value="0.05" units="cm"/>
      <inkml:brushProperty name="color" value="#FF0066"/>
    </inkml:brush>
  </inkml:definitions>
  <inkml:trace contextRef="#ctx0" brushRef="#br0">1 1 16628,'19'6'1432,"-3"7"848,3 8-191,-7 12-641,0 5-312,-6 6-584,0 2-223,-6-1-241,-1-3-505,-7 4-1591,-3-1 1296</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3.089"/>
    </inkml:context>
    <inkml:brush xml:id="br0">
      <inkml:brushProperty name="width" value="0.05" units="cm"/>
      <inkml:brushProperty name="height" value="0.05" units="cm"/>
      <inkml:brushProperty name="color" value="#FF0066"/>
    </inkml:brush>
  </inkml:definitions>
  <inkml:trace contextRef="#ctx0" brushRef="#br0">1 0 4153,'1'2'3753,"4"-2"-2577,-5 1-1008,5 3-328,-2-1-248,-1 3 208</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3.990"/>
    </inkml:context>
    <inkml:brush xml:id="br0">
      <inkml:brushProperty name="width" value="0.05" units="cm"/>
      <inkml:brushProperty name="height" value="0.05" units="cm"/>
      <inkml:brushProperty name="color" value="#FF0066"/>
    </inkml:brush>
  </inkml:definitions>
  <inkml:trace contextRef="#ctx0" brushRef="#br0">5 94 9482,'-3'-5'1192,"1"-3"1009,4 2-185,4-4-439,7 1-209,1-2-360,3-2-160,1 2-408,-1 3-144,-1 2-240,-2 1-152,-1 3-304,-5 2-280,0 0-512,-7 0-152,-8 4-3193</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4.378"/>
    </inkml:context>
    <inkml:brush xml:id="br0">
      <inkml:brushProperty name="width" value="0.05" units="cm"/>
      <inkml:brushProperty name="height" value="0.05" units="cm"/>
      <inkml:brushProperty name="color" value="#FF0066"/>
    </inkml:brush>
  </inkml:definitions>
  <inkml:trace contextRef="#ctx0" brushRef="#br0">45 1 9346,'-8'8'696,"1"0"1,-8 13-1,13-18-476,0 0-1,0 0 1,1 0-1,-1 1 1,1-1-1,0 1 1,0-1-1,0 0 1,1 1 0,-1-1-1,1 5 1,0-7-166,0 0 0,0 0 0,0-1 0,0 1 0,0 0 0,1 0 0,-1 0 0,0 0 0,1 0 0,-1 0 0,0 0 0,1-1 0,-1 1 0,1 0 0,-1 0 0,1-1 0,0 1 0,-1 0 0,1-1 0,0 1 0,-1 0 0,1-1 0,0 1 0,0-1 0,-1 1 0,1-1 0,0 0 0,0 1 0,0-1 0,0 0 0,0 0 0,0 1 0,1-1 0,4 1 143,-1-1-1,1 0 1,-1 0 0,9-2-1,-10 2-104,28-4 551,-17 1-362,0 1 0,0 0 0,0 1 0,27 2-1,-39 0-252,0-1 0,0 1 0,0-1 0,0 1 0,0 0 0,0 0-1,0 0 1,0 0 0,-1 1 0,1-1 0,0 1 0,-1 0 0,1 0-1,-1 0 1,0 0 0,0 0 0,0 0 0,0 1 0,0-1 0,0 0-1,0 1 1,-1 0 0,1-1 0,-1 1 0,0 0 0,0 0 0,0 0-1,0 0 1,0 4 0,0 1-1,0 1-1,-1-1 1,0 0-1,0 1 1,-1-1-1,0 0 1,-1 0-1,-4 15 1,4-17-97,0 0 1,0-1 0,-1 1-1,1-1 1,-2 1 0,1-1-1,0 0 1,-1 0 0,0 0-1,0 0 1,-1-1 0,-5 5-1,-3-4-1426,13-5 1433,0 0 0,-1 0 0,1 0 0,0 0 0,-1 0 0,1 0 0,0 0 0,-1 0 0,1 0 0,0-1 0,-1 1 0,1 0 0,0 0 0,0 0 0,-1 0 0,1-1 0,0 1 0,0 0 0,-1 0 0,1 0 0,0-1 0,0 1 0,0 0 0,-1-1 0,1 1 0,0 0 0,0 0 0,0-1 0,0 1 0,0 0 0,0-1 0,0 1 0,0 0 0,-1-1 0,1 1 0,0 0 0,0-1 0,0 1 0,0 0 0,1 0 0,-1-1 0,0 1 0,0-1 0,3-16-1035</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14.776"/>
    </inkml:context>
    <inkml:brush xml:id="br0">
      <inkml:brushProperty name="width" value="0.05" units="cm"/>
      <inkml:brushProperty name="height" value="0.05" units="cm"/>
      <inkml:brushProperty name="color" value="#FF0066"/>
    </inkml:brush>
  </inkml:definitions>
  <inkml:trace contextRef="#ctx0" brushRef="#br0">16 1 15843,'-1'17'1137,"-4"5"399,0 4-144,4 4-768,-3 1-200,6 1-1368,12 3 760</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37.982"/>
    </inkml:context>
    <inkml:brush xml:id="br0">
      <inkml:brushProperty name="width" value="0.05" units="cm"/>
      <inkml:brushProperty name="height" value="0.05" units="cm"/>
      <inkml:brushProperty name="color" value="#FF0066"/>
    </inkml:brush>
  </inkml:definitions>
  <inkml:trace contextRef="#ctx0" brushRef="#br0">369 1216 10682,'1'-1'179,"0"0"0,0 1 0,1-1 0,-1 0 0,0 0 0,0 1-1,0-1 1,0 1 0,1-1 0,-1 1 0,0 0 0,0-1 0,1 1 0,-1 0-1,0 0 1,0 0 0,1 0 0,-1 0 0,0 0 0,1 0 0,-1 0 0,0 1 0,2-1-1,4 2 232,-1 1 0,1 0 0,8 5 0,-10-5-195,0-1 0,1 1 1,-1-1-1,7 2 1,0-2 11,1-1 1,-1 0 0,1-1-1,0 0 1,-1-1 0,1-1-1,0 0 1,-1 0 0,0-1-1,19-8 1,12-6 195,62-36 0,-56 26-168,-9 7-70,134-77 605,-157 86-732,0-2 0,0 0 0,-1-1 0,-1 0 0,0-1 0,-1-1 0,14-22 0,-20 25-49,-1-1 1,0 0 0,-1-1 0,-1 1 0,0-1-1,-1 0 1,-1 0 0,0-1 0,0-29 0,-2-7-8,-10-81 0,6 105 3,-1 0 0,-10-34 0,9 48-1,0-1 0,0 1 0,-2 1 0,0-1 0,-16-23 0,4 11-1,-1 2 1,-1 0-1,-1 1 0,-2 1 1,0 1-1,-1 1 0,-1 1 1,0 1-1,-2 2 0,0 1 1,-57-22-1,68 31-4,0 2-1,0 0 1,0 1 0,-1 0-1,1 2 1,-1 0 0,-32 2-1,29 2-2,-1 1 0,1 0 0,0 2 0,0 0 1,-35 16-1,23-5-1,1 1 0,1 2 1,1 1-1,1 1 1,1 2-1,0 0 1,-32 40-1,39-38 19,1 0 0,1 1 0,1 1 0,2 1-1,1 0 1,1 1 0,-17 54 0,21-48 87,1 1 0,2 0-1,2 1 1,1 0 0,2-1 0,4 59-1,0-72 35,1-1-1,1 1 0,1-1 0,1 1 1,1-2-1,16 37 0,-16-46-18,0 1 1,1-1-1,1 0 1,0 0-1,1-1 0,0-1 1,1 0-1,0 0 1,1-1-1,0 0 0,17 10 1,-12-10 27,1-1-1,0-1 1,0 0 0,0-2 0,1 0-1,22 4 1,-15-6 43,1 0-1,-1-2 0,0-1 1,28-3-1,-4-4 68,-1-1-1,0-3 1,-1-2-1,69-27 1,-64 19-130,180-58-2282,-188 68 1257</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0.499"/>
    </inkml:context>
    <inkml:brush xml:id="br0">
      <inkml:brushProperty name="width" value="0.05" units="cm"/>
      <inkml:brushProperty name="height" value="0.05" units="cm"/>
      <inkml:brushProperty name="color" value="#FF0066"/>
    </inkml:brush>
  </inkml:definitions>
  <inkml:trace contextRef="#ctx0" brushRef="#br0">36 463 11755,'-4'53'2341,"0"24"75,5 81 54,0 99-410,0-197-1569,-5-67-273,-1-12-174,-3-39-2,1-64 0,5 79-38,-2-67-55,14-158-1,-5 221 139,2 1 0,2 0 0,2 0 0,2 1 0,2 0 0,23-45 0,-35 83-1,0 0 0,1 1 1,0 0-1,0 0 0,0 0 1,1 0-1,0 1 0,7-7 1,-9 11-44,-1-1 0,1 0 1,-1 1-1,1-1 0,0 1 0,0 0 1,-1 0-1,1 0 0,0 0 1,0 1-1,0-1 0,0 1 0,0 0 1,0 0-1,0 0 0,0 0 1,0 0-1,0 1 0,0-1 0,0 1 1,0 0-1,5 1 0,1 3 54,0-1 0,-1 1 1,1 0-1,-1 1 0,0 0 0,0 0 0,11 12 0,45 57 484,-55-64-495,33 44 787,64 112 0,-82-123-615,-3 1 1,-2 2-1,18 63 1,10 60-66,-42-152-206,-1 0-1,-1 1 1,-1-1-1,-1 1 0,0 0 1,-3 26-1,2-44-60,0 0 0,0 1 0,0-1 0,0 0-1,-1 0 1,1 1 0,0-1 0,-1 0-1,1 1 1,-1-1 0,1 0 0,-1 0 0,0 0-1,1 0 1,-1 0 0,0 1 0,0-1-1,-1 1 1,1-2-74,0 1 0,0-1 1,0 0-1,0 0 0,0 0 0,0 0 0,0 0 0,0 0 1,0 0-1,0 0 0,0 0 0,0 0 0,-1 0 0,1-1 1,0 1-1,1 0 0,-1-1 0,0 1 0,0-1 0,0 1 1,0-1-1,0 1 0,-1-2 0,-27-22-4416,14 10 3183</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39.272"/>
    </inkml:context>
    <inkml:brush xml:id="br0">
      <inkml:brushProperty name="width" value="0.05" units="cm"/>
      <inkml:brushProperty name="height" value="0.05" units="cm"/>
      <inkml:brushProperty name="color" value="#FF0066"/>
    </inkml:brush>
  </inkml:definitions>
  <inkml:trace contextRef="#ctx0" brushRef="#br0">2 205 14051,'6'-6'981,"-1"-1"0,0 1 0,0-1 1,-1 0-1,0 0 0,0-1 0,3-8 0,16-57 1747,-19 59-2369,-3 10-246,5-24 170,-5 28-279,-1-1 1,0 0-1,0 0 1,0 0 0,0 0-1,0 1 1,0-1-1,0 0 1,0 0 0,0 0-1,0 0 1,0 1-1,0-1 1,-1 0 0,1 0-1,0 1 1,-1-1-1,1 0 1,-1 0 0,1 1-1,0-1 1,-1 0-1,1 1 1,-1-1 0,0 0-1,0 0 1,0 1-4,1 0-1,-1 0 1,0 0 0,1 0 0,-1 0-1,1 0 1,-1 0 0,0 0 0,1 0-1,-1 0 1,1 0 0,-1 1 0,1-1 0,-1 0-1,1 0 1,-1 1 0,1-1 0,-1 0-1,1 1 1,-1-1 0,1 0 0,-1 1-1,1-1 1,-1 1 0,0 0 0,-10 14-5,5-3 33,0 0 0,0 0 0,1 0 1,0 1-1,1 0 0,1 0 0,0 0 1,1 0-1,0 0 0,1 1 0,1 22 1,0-33 30,0-1 0,1 1 0,-1 0 0,1 0 0,-1-1 1,1 1-1,0 0 0,0-1 0,1 1 0,-1-1 1,1 1-1,-1-1 0,1 0 0,-1 1 0,1-1 0,3 2 1,-3-2-34,-1-1 0,1 0 1,0 0-1,0-1 0,0 1 1,0 0-1,0-1 1,0 1-1,0-1 0,0 1 1,0-1-1,0 0 0,0 0 1,0 0-1,0 0 0,0 0 1,0 0-1,0-1 0,0 1 1,0-1-1,0 0 1,3-1-1,8-3-189,-2-1-1,1 0 1,18-14 0,-20 13-640,0-1 0,-1-1 0,0 1 0,8-11 1,-12 12-168,-1 0 0,0 0 0,0 0 0,-1 0 1,0-1-1,3-11 0,-1 0-346</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0.898"/>
    </inkml:context>
    <inkml:brush xml:id="br0">
      <inkml:brushProperty name="width" value="0.05" units="cm"/>
      <inkml:brushProperty name="height" value="0.05" units="cm"/>
      <inkml:brushProperty name="color" value="#FF0066"/>
    </inkml:brush>
  </inkml:definitions>
  <inkml:trace contextRef="#ctx0" brushRef="#br0">20 50 15451,'-11'0'1785,"3"3"599,19 3-399,10-1 15,18-3-672,10-2-199,15-8-385,7-2-264,5 1-400,5 1-280,-4 1-808,-4 3-529,-1-6-503,-3 1 872</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1.302"/>
    </inkml:context>
    <inkml:brush xml:id="br0">
      <inkml:brushProperty name="width" value="0.05" units="cm"/>
      <inkml:brushProperty name="height" value="0.05" units="cm"/>
      <inkml:brushProperty name="color" value="#FF0066"/>
    </inkml:brush>
  </inkml:definitions>
  <inkml:trace contextRef="#ctx0" brushRef="#br0">0 123 16059,'10'0'1449,"10"-2"1023,14-3-15,18-4-481,5-2-319,13 1-665,-5 1-336,1-1-440,6 1-368,-1 1-816,2-2-433,6 1-1471,0-5 1600,0-2 319</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1.914"/>
    </inkml:context>
    <inkml:brush xml:id="br0">
      <inkml:brushProperty name="width" value="0.05" units="cm"/>
      <inkml:brushProperty name="height" value="0.05" units="cm"/>
      <inkml:brushProperty name="color" value="#FF0066"/>
    </inkml:brush>
  </inkml:definitions>
  <inkml:trace contextRef="#ctx0" brushRef="#br0">294 12 12515,'-2'-1'191,"0"-1"0,0 1 1,0 0-1,0 0 0,0 0 1,-1 0-1,1 0 0,0 0 1,-1 1-1,1-1 0,0 1 1,-1-1-1,1 1 0,-1 0 1,1 0-1,0 0 0,-1 1 1,1-1-1,-1 0 0,-3 2 1,0 1 112,1 0 1,-1 0 0,1 0-1,0 1 1,0-1-1,0 2 1,-5 5-1,-10 9 28,1 2 0,1 0-1,1 1 1,1 1 0,1 1-1,2 0 1,0 1 0,1 0-1,1 1 1,-11 43 0,16-48-208,2 0 0,0 1 0,2-1 0,0 1 0,1-1 1,1 1-1,2 0 0,0-1 0,1 1 0,1-1 0,0 0 0,2 0 1,1-1-1,11 26 0,-10-31-86,0 0 0,0-1 1,2 0-1,0 0 0,0-1 1,1-1-1,1 0 0,0 0 0,1-1 1,0-1-1,0 0 0,1 0 0,0-2 1,1 0-1,0 0 0,1-2 1,-1 0-1,1 0 0,0-2 0,0 0 1,1 0-1,-1-2 0,1 0 1,0-1-1,-1-1 0,1 0 0,0-1 1,0-1-1,16-4 0,34-12 139,-61 16-162,0 0 0,0 0-1,-1-1 1,1 0 0,-1 0-1,0 0 1,0-1 0,0 0 0,5-4-1,-10 7-11,1 0 0,0 0-1,-1 0 1,1 0-1,-1 0 1,1 0 0,-1 0-1,1 0 1,-1 0 0,0 0-1,0 0 1,1 0 0,-1 0-1,0 0 1,0 0 0,0 0-1,0 0 1,0 0 0,0-1-1,-1 1 1,1 0 0,0 0-1,0 0 1,-1 0 0,1 0-1,-1 0 1,1 0-1,-1 0 1,1 0 0,-1 1-1,0-1 1,1 0 0,-2-1-1,-3-4 7,0 1 0,-1 0 0,-11-9 0,3 4 1,-7-10-6,1-1-1,1-1 1,0 0-1,2-2 1,-24-41 0,3 6 654,39 60-574,1 1-1,0-1 0,0 1 1,-1-1-1,1 0 0,0 0 1,0 0-1,0 0 0,0-1 1,1 1-1,-1 0 0,0-1 1,0 1-1,4-1 0,37 3 6,-42-3-66,28 0-206,-1-2 0,55-10 0,-44 4-1926,62-24 1,-32 4 501</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2.395"/>
    </inkml:context>
    <inkml:brush xml:id="br0">
      <inkml:brushProperty name="width" value="0.05" units="cm"/>
      <inkml:brushProperty name="height" value="0.05" units="cm"/>
      <inkml:brushProperty name="color" value="#FF0066"/>
    </inkml:brush>
  </inkml:definitions>
  <inkml:trace contextRef="#ctx0" brushRef="#br0">38 73 12011,'-10'3'1124,"7"-3"-627,0 1 0,1-1 1,-1 1-1,1 0 0,-1 0 1,1 0-1,-1 0 0,1 1 1,-3 1-1,21-3 3714,46-11-960,103-14-780,-26 15-2253,20-2-1441,-56-1-2595,-53 4 1099,1 2 944</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2.785"/>
    </inkml:context>
    <inkml:brush xml:id="br0">
      <inkml:brushProperty name="width" value="0.05" units="cm"/>
      <inkml:brushProperty name="height" value="0.05" units="cm"/>
      <inkml:brushProperty name="color" value="#FF0066"/>
    </inkml:brush>
  </inkml:definitions>
  <inkml:trace contextRef="#ctx0" brushRef="#br0">0 10 18276,'6'-9'2530,"-5"8"-2473,-1 1 0,0 0 0,0 0 1,0 0-1,0 0 0,0 0 0,1 0 0,-1 0 0,0 0 0,0 0 0,0 0 1,0 0-1,1 0 0,-1 0 0,0 0 0,0 0 0,0 0 0,0 0 0,1 0 1,-1 0-1,0 0 0,0 1 0,0-1 0,0 0 0,0 0 0,1 0 1,-1 0-1,0 0 0,0 0 0,0 0 0,0 0 0,0 1 0,0-1 0,0 0 1,1 0-1,6 22 1985,39 131 448,23 242 269,-59-270-2492,-2-19-233,-6-91-79,0 5-377,8 31-1,-16-90-6491,-2-9 7260,-4 7-130</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3:43.229"/>
    </inkml:context>
    <inkml:brush xml:id="br0">
      <inkml:brushProperty name="width" value="0.05" units="cm"/>
      <inkml:brushProperty name="height" value="0.05" units="cm"/>
      <inkml:brushProperty name="color" value="#FF0066"/>
    </inkml:brush>
  </inkml:definitions>
  <inkml:trace contextRef="#ctx0" brushRef="#br0">1 348 17844,'25'16'1312,"23"-8"721,20-8 55,36-22 144,31-15-159,36-15-137,11-5-247,2 0-833,-11 6-248,-43 8-512,-23 12-96,-46 16 0,-23 9 0,-32 17-760,-12 8-913,-34 27 953</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2.821"/>
    </inkml:context>
    <inkml:brush xml:id="br0">
      <inkml:brushProperty name="width" value="0.05" units="cm"/>
      <inkml:brushProperty name="height" value="0.05" units="cm"/>
      <inkml:brushProperty name="color" value="#FF0066"/>
    </inkml:brush>
  </inkml:definitions>
  <inkml:trace contextRef="#ctx0" brushRef="#br0">11 1 9106,'2'3'311,"-1"0"1,0 1-1,0-1 0,0 1 1,0-1-1,0 1 0,-1-1 1,1 1-1,-1-1 0,0 7 1,-6 39 1140,4-37-1125,-5 39 588,3 1-1,3 53 1,14 107 211,-5-111-835,47 941 1175,-52-977-1413,20 950 716,-15-239-307,-3-448-468,-9 26-8,-1-4 14,27 145-7,11 85 51,-36-455 193,-25 154-1,-3 70 1395,14-110-690,13-205-844,-4 72 120,8-95-220,0-1 0,1 1 0,0 0 0,1-1 0,0 1 0,1-1 0,5 15 0,-7-24-5,10 18-730,-11-19 675,0 1 0,0-1 0,1 0 0,-1 1 0,1-1 0,-1 0 0,0 0 0,1 0 0,-1 0 0,1 1 0,-1-1 0,0 0 0,1 0 0,-1 0-1,1 0 1,-1 0 0,1 0 0,-1 0 0,0 0 0,1 0 0,-1 0 0,1 0 0,-1 0 0,1 0 0,-1 0 0,0-1 0,1 1 0,-1 0 0,1 0 0,-1 0 0,0-1 0,1 1 0,-1 0 0,0 0 0,1-1 0,-1 1 0,0 0 0,1-1 0,-1 1 0,0 0 0,0-1 0,1 0 0,12-16-1314</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3.576"/>
    </inkml:context>
    <inkml:brush xml:id="br0">
      <inkml:brushProperty name="width" value="0.05" units="cm"/>
      <inkml:brushProperty name="height" value="0.05" units="cm"/>
      <inkml:brushProperty name="color" value="#FF0066"/>
    </inkml:brush>
  </inkml:definitions>
  <inkml:trace contextRef="#ctx0" brushRef="#br0">71 30 13051,'-2'1'323,"0"1"0,-1 0 1,1 0-1,0 0 0,0 1 0,0-1 1,0 0-1,1 1 0,-1-1 1,1 1-1,-1 0 0,1-1 0,-2 6 1,1-1 310,1 1 1,0 0 0,0 13 0,-2 13 19,-9 42 194,3-26-417,2 1 0,-1 80-1,10-118-381,-2-13-48,0 0 0,0 0-1,0 1 1,0-1 0,0 0 0,0 0 0,1 0-1,-1 0 1,0 0 0,0 0 0,0 0-1,0 0 1,0 0 0,0 1 0,0-1 0,0 0-1,0 0 1,0 0 0,0 0 0,0 0 0,0 0-1,1 0 1,-1 0 0,0 0 0,0 0-1,0 0 1,0 0 0,0 0 0,0 0 0,0 0-1,0 0 1,1 0 0,-1 0 0,0 0-1,0 0 1,0 0 0,0 0 0,0 0 0,0 0-1,0 0 1,0 0 0,1 0 0,-1 0-1,0 0 1,0 0 0,0 0 0,0 0 0,11-18 31,1-11-29,14-58 1,-11 35-8,-2 8-9,21-63-43,-28 91 49,1 0 0,1 1 0,0-1 0,13-17 0,-19 30 19,0 0 0,0 1 0,0-1 0,0 1 0,1 0 0,-1 0 0,1 0 1,-1 0-1,1 0 0,0 0 0,0 1 0,0-1 0,0 1 0,0 0 0,0 0 1,0 0-1,0 0 0,5 0 0,-5 1 10,0 0 0,1 0 1,-1 1-1,0-1 0,0 1 0,0 0 1,1 0-1,-1 0 0,0 0 0,0 1 1,0-1-1,-1 1 0,1 0 0,0 0 1,-1 0-1,1 0 0,3 4 0,0 1 62,0 1-1,0-1 1,-1 1-1,0 0 0,-1 0 1,1 1-1,-2-1 1,1 1-1,3 17 0,0 4-668,5 51-1,-10-45 225,-1-10-134</inkml:trace>
</inkml:ink>
</file>

<file path=ppt/ink/ink2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4.762"/>
    </inkml:context>
    <inkml:brush xml:id="br0">
      <inkml:brushProperty name="width" value="0.05" units="cm"/>
      <inkml:brushProperty name="height" value="0.05" units="cm"/>
      <inkml:brushProperty name="color" value="#FF0066"/>
    </inkml:brush>
  </inkml:definitions>
  <inkml:trace contextRef="#ctx0" brushRef="#br0">5 348 12435,'-2'4'920,"0"6"4582,15-24-4668,0 0-1,-1-1 0,-1-1 0,0 0 1,9-20-1,1 1-101,29-37 389,-26 38-667,21-39 1,-42 68-452,-2 4-21,0 0 0,0-1 0,0 1 0,-1 0 0,1-1 0,0 1 0,-1-1 0,1 1 0,-1-1 0,1 0 0,-1 1 1,0-1-1,0 1 0,1-1 0,-1 1 0,0-1 0,-1-2 0,1 3-4,0 1-1,0 0 1,0 0-1,0 0 1,-1 0-1,1 0 1,0-1 0,0 1-1,0 0 1,0 0-1,-1 0 1,1 0-1,0 0 1,0 0 0,0 0-1,0 0 1,-1 0-1,1 0 1,0-1-1,0 1 1,0 0 0,-1 0-1,1 0 1,0 0-1,0 0 1,0 0-1,0 1 1,-1-1 0,1 0-1,0 0 1,0 0-1,0 0 1,-1 0-1,1 0 1,0 0 0,0 0-1,0 0 1,0 0-1,-1 1 1,1-1-1,0 0 1,0 0 0,0 0-1,0 1 1,-8 8-1009,6-7 658,-19 29-3178,-10 12-1699,5-16 3128</inkml:trace>
</inkml:ink>
</file>

<file path=ppt/ink/ink2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5.191"/>
    </inkml:context>
    <inkml:brush xml:id="br0">
      <inkml:brushProperty name="width" value="0.05" units="cm"/>
      <inkml:brushProperty name="height" value="0.05" units="cm"/>
      <inkml:brushProperty name="color" value="#FF0066"/>
    </inkml:brush>
  </inkml:definitions>
  <inkml:trace contextRef="#ctx0" brushRef="#br0">0 0 11690,'3'28'5358,"6"14"-2222,-5-23-2410,-3-17-675,-1 1 1,1-1-1,-1 0 0,1 0 1,0 1-1,0-1 1,0 0-1,0 0 0,1 0 1,-1 0-1,0 0 0,1 0 1,-1-1-1,1 1 1,1 1-1,0-1-7,0-1-1,0 1 1,0-1 0,0 0 0,0 0-1,0 0 1,0 0 0,0-1-1,0 1 1,6-1 0,0 1 38,6-1 183,0 2 0,0 0 0,28 8 0,-38-9-206,-1 1-1,1 0 0,-1 0 0,0 0 0,0 1 0,0-1 0,0 1 0,-1 0 0,1 0 0,-1 0 0,0 1 0,1-1 0,-2 1 0,1 0 0,0 0 0,-1 0 0,3 5 0,-2-2-17,0 1 1,-1-1-1,0 1 0,0 0 1,0-1-1,-1 1 1,-1 0-1,1 0 0,-1 0 1,0 0-1,-1 0 0,-3 13 1,2-11-77,-1 0 0,0 0 1,-1 0-1,0-1 0,-1 1 0,1-1 1,-2 0-1,0 0 0,-7 8 1,12-15-74,0-1 0,-1 1-1,1-1 1,-1 1 0,0-1 0,1 0 0,-1 1 0,0-1 0,0 0 0,0 0 0,0 0 0,0-1 0,0 1 0,0 0 0,0-1 0,0 1 0,0-1 0,0 0 0,0 1 0,0-1 0,0 0 0,0 0 0,-1-1 0,1 1 0,0 0 0,0-1 0,-4-1-1,0 0-389,0-1-1,0-1 1,0 1-1,0-1 1,0 0-1,1 0 1,-8-8-1,-17-19-811</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39.644"/>
    </inkml:context>
    <inkml:brush xml:id="br0">
      <inkml:brushProperty name="width" value="0.05" units="cm"/>
      <inkml:brushProperty name="height" value="0.05" units="cm"/>
      <inkml:brushProperty name="color" value="#FF0066"/>
    </inkml:brush>
  </inkml:definitions>
  <inkml:trace contextRef="#ctx0" brushRef="#br0">0 141 12187,'30'10'5790,"-22"-8"-4620,0 0 1,0 1-1,15 7 1,-21-8-1090,0-1 0,0 0 0,0 1 0,0 0 0,0-1 1,-1 1-1,1 0 0,0 0 0,-1 0 0,1 0 1,-1 0-1,0 0 0,0 1 0,0-1 0,0 0 0,0 1 1,1 3-1,-1-1-66,0 0 0,-1 1 0,0-1 0,0 0 0,-1 8 0,1-12-13,0 0-1,0 0 1,0 0-1,-1 0 1,1 0 0,0 0-1,-1 0 1,1 0-1,-1 0 1,1 0-1,-1 0 1,0 0 0,1 0-1,-2 1 1,1-2-1,1 1 0,-1-1 1,1 0-1,-1 0 1,0 1-1,1-1 0,-1 0 1,1 0-1,-1 0 0,0 0 1,1 0-1,-1 0 0,0 0 1,1 0-1,-1 0 1,0 0-1,1 0 0,-1 0 1,0 0-1,1-1 0,-1 1 1,0 0-1,1 0 0,-1-1 1,1 1-1,-2-1 1,1 0 1,-1-1 1,0 1 0,0-1-1,1 0 1,-1 1-1,1-1 1,0 0 0,-1 0-1,1 0 1,0 0 0,0 0-1,0 0 1,0 0 0,1-1-1,-1 1 1,0-5 0,-1 0 19,1 0-1,1-1 1,-1 1 0,1-8 0,1 6-29,-1 0 1,1 0-1,1 0 1,0 0-1,0 0 1,1 1-1,0-1 1,0 1-1,1-1 1,0 1-1,0 1 1,1-1-1,0 0 1,0 1 0,1 0-1,0 1 1,0-1-1,1 1 1,9-7-1,0 4-1954,3 3 660</inkml:trace>
</inkml:ink>
</file>

<file path=ppt/ink/ink2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5.561"/>
    </inkml:context>
    <inkml:brush xml:id="br0">
      <inkml:brushProperty name="width" value="0.05" units="cm"/>
      <inkml:brushProperty name="height" value="0.05" units="cm"/>
      <inkml:brushProperty name="color" value="#FF0066"/>
    </inkml:brush>
  </inkml:definitions>
  <inkml:trace contextRef="#ctx0" brushRef="#br0">0 1 13595,'5'27'1248,"4"7"1001,-1 4-289,2 5-448,1 2-327,2-1-585,3 0-224,-4-1-432,1 0-352,-4-5 800,1-3-448</inkml:trace>
</inkml:ink>
</file>

<file path=ppt/ink/ink2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1.184"/>
    </inkml:context>
    <inkml:brush xml:id="br0">
      <inkml:brushProperty name="width" value="0.05" units="cm"/>
      <inkml:brushProperty name="height" value="0.05" units="cm"/>
      <inkml:brushProperty name="color" value="#FF0066"/>
    </inkml:brush>
  </inkml:definitions>
  <inkml:trace contextRef="#ctx0" brushRef="#br0">2 0 8250,'-1'123'2832,"2"118"53,13 87-1600,11 160-1292,-13-327 19,18 170 20,-5 51-2,-6-45-3,-1-140-6,5 35 126,30 369 509,-49-517-679,16 460 1258,-10-331-940,0 22-244,-11-89 184,3 150 382,0-212-340,15 203 937,-5-210-1061,-5-39-111,4 75 0,-1 62-59,-9-171-31,-1-2 7,1-1-1,-1 0 1,0 1-1,0-1 1,1 1 0,-1-1-1,0 1 1,0-1-1,-1 1 1,1-1 0,0 0-1,0 1 1,-1-1-1,1 1 1,-1-1-1,1 0 1,-1 1 0,0-1-1,0 2 1,0-3-64,1-1 0,-1 1 0,1 0-1,0 0 1,-1 0 0,1-1 0,-1 1 0,1 0 0,0 0 0,-1-1 0,1 1 0,0 0 0,-1-1 0,1 1 0,0-1 0,0 1-1,-1 0 1,1-1 0,0 1 0,0-1 0,0 1 0,-1-1 0,1 1 0,0 0 0,0-1 0,0 1 0,0-1 0,0 0-1,-4-15-610</inkml:trace>
</inkml:ink>
</file>

<file path=ppt/ink/ink2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1.586"/>
    </inkml:context>
    <inkml:brush xml:id="br0">
      <inkml:brushProperty name="width" value="0.05" units="cm"/>
      <inkml:brushProperty name="height" value="0.05" units="cm"/>
      <inkml:brushProperty name="color" value="#FF0066"/>
    </inkml:brush>
  </inkml:definitions>
  <inkml:trace contextRef="#ctx0" brushRef="#br0">0 0 12347,'0'10'628,"1"0"0,0 0 0,0-1 0,1 1 0,0 0 0,1-1 0,0 1 0,6 13 0,59 136 599,-30-66-554,51 90 0,-85-176-628,2 4 60,13 17 1,-18-26-59,0-1 0,0 1 1,1 0-1,-1-1 0,1 0 0,-1 1 1,1-1-1,-1 0 0,1 0 1,0 0-1,0 0 0,0 0 1,-1 0-1,1 0 0,0 0 1,0-1-1,4 1 0,-4-1 28,0 0 0,-1-1 0,1 1 0,-1-1 0,1 0-1,0 1 1,-1-1 0,1 0 0,-1 0 0,0 0 0,1 0 0,-1 0-1,0 0 1,1 0 0,-1-1 0,0 1 0,1-2 0,19-29 924,-16 24-742,49-73 1265,-26 41-2944,39-76 0,-44 62 146</inkml:trace>
</inkml:ink>
</file>

<file path=ppt/ink/ink2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6.415"/>
    </inkml:context>
    <inkml:brush xml:id="br0">
      <inkml:brushProperty name="width" value="0.05" units="cm"/>
      <inkml:brushProperty name="height" value="0.05" units="cm"/>
      <inkml:brushProperty name="color" value="#FF0066"/>
    </inkml:brush>
  </inkml:definitions>
  <inkml:trace contextRef="#ctx0" brushRef="#br0">55 32 9946,'-1'-1'121,"1"1"0,0-1-1,0 1 1,0 0 0,0-1-1,-1 1 1,1 0 0,0-1-1,0 1 1,-1 0 0,1 0 0,0-1-1,0 1 1,-1 0 0,1 0-1,0-1 1,-1 1 0,1 0-1,0 0 1,-1 0 0,1 0-1,-1 0 1,1-1 0,0 1 0,-1 0-1,1 0 1,0 0 0,-1 0-1,1 0 1,-1 0 0,1 0-1,0 0 1,-1 0 0,1 0 0,0 1-1,-1-1 1,1 0 0,-1 0-1,1 0 1,0 0 0,-1 0-1,0 1 1,-14 14 3119,6-6-1104,-3-5-83,9-5-522,8-5-1088,4 0-425,-1 0 1,1 0 0,0 1-1,1 0 1,-1 0 0,1 1-1,11-3 1,-17 6-18,-1 0 1,0 0 0,0 1-1,0 0 1,1 0 0,-1 0-1,0 0 1,0 0 0,1 0-1,-1 1 1,0 0 0,3 1-1,-3-1-1,-1 0-1,0 0 0,0 0 0,0 1 0,0-1 0,0 1 0,0-1 0,-1 1 0,1 0 0,0 0 0,-1-1 0,0 1 0,1 1 1,-1-1-1,0 0 0,0 0 0,0 0 0,1 3 0,1 9-1,1 0 0,-2 0 0,0 0 0,-1 0 0,0 0 1,-3 26-1,1-2-32,1-38 26,0 1-1,0-1 0,0 0 1,0 1-1,0-1 0,0 0 1,0 1-1,0-1 0,0 1 1,0-1-1,0 0 1,0 1-1,0-1 0,0 0 1,1 1-1,-1-1 0,0 0 1,0 1-1,0-1 0,1 0 1,-1 0-1,0 1 0,0-1 1,1 0-1,-1 1 1,8-5-111,11-21 62,-10 14 45,-5 6 12,0 0 1,1 0-1,0 1 0,0 0 1,0 0-1,0 0 0,1 1 0,11-6 1,-15 8 13,-1 1 1,1-1 0,0 1-1,0-1 1,0 1 0,0 0-1,0 0 1,0 0 0,0 0-1,0 0 1,0 0 0,0 0-1,0 1 1,-1-1 0,1 1 0,0-1-1,0 1 1,0 0 0,0 0-1,-1 0 1,1 0 0,0 0-1,-1 0 1,1 0 0,-1 1-1,0-1 1,1 0 0,-1 1-1,0-1 1,0 1 0,1 0-1,-1-1 1,-1 1 0,2 2-1,2 5 80,0 0 1,0 0-1,-1 0 0,-1 0 0,1 1 0,-2-1 0,1 1 0,-1-1 1,-1 17-1,-1-1 42,-1-1 1,-9 40-1,8-51-158,0 0 1,-1 0-1,0-1 0,-9 16 0,12-24-80,-1-1 0,0 0 0,-1 0 0,1 0 0,0 0-1,-1 0 1,0-1 0,-5 5 0,6-6-32,1 0-1,-1 0 1,0 0 0,1 0-1,-1-1 1,0 1-1,0 0 1,0-1-1,1 0 1,-1 1 0,0-1-1,0 0 1,0 0-1,0 0 1,0 0-1,0-1 1,0 1 0,-2-1-1,-19-9-1869,3-5 734</inkml:trace>
</inkml:ink>
</file>

<file path=ppt/ink/ink2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6.881"/>
    </inkml:context>
    <inkml:brush xml:id="br0">
      <inkml:brushProperty name="width" value="0.05" units="cm"/>
      <inkml:brushProperty name="height" value="0.05" units="cm"/>
      <inkml:brushProperty name="color" value="#FF0066"/>
    </inkml:brush>
  </inkml:definitions>
  <inkml:trace contextRef="#ctx0" brushRef="#br0">0 3 17860,'11'-3'1384,"5"13"793,2 9-505,2 19-776,4 5-232,-3 4-352,-2-1-128,-4-10-1024,-4-2-1136,-3-9 1120</inkml:trace>
</inkml:ink>
</file>

<file path=ppt/ink/ink2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7.435"/>
    </inkml:context>
    <inkml:brush xml:id="br0">
      <inkml:brushProperty name="width" value="0.05" units="cm"/>
      <inkml:brushProperty name="height" value="0.05" units="cm"/>
      <inkml:brushProperty name="color" value="#FF0066"/>
    </inkml:brush>
  </inkml:definitions>
  <inkml:trace contextRef="#ctx0" brushRef="#br0">46 221 8498,'-11'1'1205,"8"-1"-347,0 0-1,0 0 1,0 0 0,0 0 0,0 0-1,0 0 1,1-1 0,-6-1-1,8 2-759,-1 0-1,1-1 0,0 1 0,0 0 0,-1 0 0,1-1 1,0 1-1,0 0 0,0-1 0,-1 1 0,1 0 0,0-1 1,0 1-1,0 0 0,0 0 0,0-1 0,0 1 1,0 0-1,0-1 0,0 1 0,0-1 0,0 1 0,0 0 1,0-1-1,0 1 0,0 0 0,0-1 0,0 1 0,0 0 1,0 0-1,1-1 0,-1 1 0,0 0 0,0-1 1,0 1-1,1 0 0,-1 0 0,0-1 0,0 1 0,0 0 1,1 0-1,-1-1 0,14-12 1692,86-66 2668,24-21-3870,-113 87-2016</inkml:trace>
</inkml:ink>
</file>

<file path=ppt/ink/ink2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7.851"/>
    </inkml:context>
    <inkml:brush xml:id="br0">
      <inkml:brushProperty name="width" value="0.05" units="cm"/>
      <inkml:brushProperty name="height" value="0.05" units="cm"/>
      <inkml:brushProperty name="color" value="#FF0066"/>
    </inkml:brush>
  </inkml:definitions>
  <inkml:trace contextRef="#ctx0" brushRef="#br0">86 0 12699,'-7'5'509,"1"-1"0,-1 1 0,1 1 0,0-1 1,1 1-1,-1 0 0,1 0 0,1 1 0,-1-1 0,-3 9 0,4-9-281,1 0 0,1 0 0,-1 1 0,1-1 0,0 1 0,1-1 0,0 1 0,0 0 0,0-1 0,1 1 0,-1 0 0,2 8 0,0-13-193,-1 0 0,1 1 1,-1-1-1,1 0 0,0 0 0,-1 0 0,1 0 0,0 0 0,1 0 0,-1 0 0,0-1 0,0 1 1,1 0-1,-1-1 0,1 1 0,-1-1 0,1 1 0,0-1 0,0 0 0,0 1 0,0-1 1,-1 0-1,1 0 0,1-1 0,-1 1 0,0 0 0,0-1 0,0 1 0,0-1 0,0 1 0,3-1 1,6 0 33,0 0 0,-1 0 0,1-1 0,21-4 0,24-8 27,48-7 542,-91 18-419,-1 1 0,1 1 0,-1 0 1,0 1-1,1 0 0,16 4 0,-26-4-133,1 0-1,0 0 1,0 0-1,-1 1 1,1-1 0,-1 1-1,1 0 1,-1 0-1,0 1 1,0-1 0,0 1-1,0-1 1,0 1-1,-1 0 1,1 0 0,-1 0-1,1 0 1,1 5-1,-2-3-16,0 0-1,0 1 0,0-1 0,-1 0 1,0 1-1,0-1 0,-1 1 1,1 0-1,-1-1 0,0 1 0,-1-1 1,-1 9-1,-2 4-51,0 1 1,-2-1 0,0 0-1,-12 24 1,17-40-131,0 0 1,0 0-1,0 0 1,1 0-1,-2-1 1,1 1-1,0 0 1,0-1-1,0 1 0,-1-1 1,1 1-1,-1-1 1,1 0-1,-1 1 1,0-1-1,1 0 1,-1 0-1,0 0 1,0 0-1,0-1 0,0 1 1,-3 1-1,4-3-39,0 1 0,0 0-1,0-1 1,1 1-1,-1-1 1,0 1-1,0 0 1,1-1 0,-1 0-1,0 1 1,1-1-1,-1 1 1,0-1 0,1 0-1,-1 0 1,1 1-1,-1-1 1,1 0-1,0 0 1,-1 0 0,1 1-1,0-1 1,-1 0-1,1 0 1,0 0 0,0-1-1,-4-28-2345,6-11 1054</inkml:trace>
</inkml:ink>
</file>

<file path=ppt/ink/ink2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8.240"/>
    </inkml:context>
    <inkml:brush xml:id="br0">
      <inkml:brushProperty name="width" value="0.05" units="cm"/>
      <inkml:brushProperty name="height" value="0.05" units="cm"/>
      <inkml:brushProperty name="color" value="#FF0066"/>
    </inkml:brush>
  </inkml:definitions>
  <inkml:trace contextRef="#ctx0" brushRef="#br0">0 1 17420,'3'4'1680,"-1"11"1113,0 8-449,-2 18-976,-2 4-375,0 12-537,2 3-328,0-3-1080,5-8-449,13-34 609</inkml:trace>
</inkml:ink>
</file>

<file path=ppt/ink/ink2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1.520"/>
    </inkml:context>
    <inkml:brush xml:id="br0">
      <inkml:brushProperty name="width" value="0.05" units="cm"/>
      <inkml:brushProperty name="height" value="0.05" units="cm"/>
      <inkml:brushProperty name="color" value="#FF0066"/>
    </inkml:brush>
  </inkml:definitions>
  <inkml:trace contextRef="#ctx0" brushRef="#br0">57 10201 6929,'-3'0'323,"-1"-1"-1,1 0 0,-1 0 0,1 0 1,0-1-1,0 1 0,-1-1 0,1 0 1,0 0-1,-3-3 0,4 3-185,0 0 0,0 0 0,1 0 0,0 0 0,-1-1-1,1 1 1,0 0 0,0-1 0,0 1 0,0-1 0,1 1 0,-1-1-1,1 1 1,-1-1 0,1-3 0,0-2 137,0-1-1,0 1 1,1-1-1,0 1 1,1 0-1,0-1 1,5-11-1,27-59 1043,-15 39-750,49-133 1424,-23 57-987,-18 46-512,92-200 1322,232-310 923,-293 504-2644,72-74 1,-66 80 105,62-89 0,-48 40 136,24-35 119,-75 119-346,1 0 0,36-34 0,110-73 52,-123 105-69,-2-3-1,67-69 0,-23-3-15,-50 58-39,3 2-1,53-48 0,49-18-14,36-35-6,-110 83 6,80-98 0,-80 84 16,115-99-1,-44 45 31,-12-10-8,-81 77 148,-22 30 142,57-63 0,-25 42-309,88-86 25,-133 133-58,44-38-10,103-119 1,-51 18 45,-81 107-38,-10 16 5,-1-1 0,24-53 0,8-23 12,-30 63-20,29-79 0,-48 111 1,-1 0 1,-1-1 0,0 1 0,-1-1-1,0 0 1,-1 1 0,-3-21-1,-21-95 10,19 108-16,-33-114 94,15 57-68,-7-15 9,-45-96 1,60 156-35,-1 1 1,-1 0 0,-2 1 0,-1 1-1,-2 1 1,0 1 0,-2 1-1,-1 1 1,-1 1 0,-56-40-1,-36-23 28,96 69-16,1-1 0,1-1 0,-19-24 1,-26-49-1,-9-10-5,57 83-8,0 2-1,-39-35 1,-154-100-26,120 91 22,40 23-2,2-2 0,-43-49 0,51 49-119,-1 2 1,-92-67-1,65 66 9,-86-36 0,-22-12 85,147 72 30,1-1 1,0-2 0,-44-41 0,-91-128-163,71 76-100,18 25-73,-123-188 1,55 24 315,126 221 28,5 11-6,1-1 1,0 0-1,2 0 1,1 0-1,0-1 1,2 0-1,0-1 1,-1-26-1,4 1 4,2 0-1,2 1 0,9-51 0,39-141 30,46-156-5,-85 350-25,3 1 0,1 0 0,35-69 0,-23 59-136,-27 54 57,0-1 0,1 1 0,-1 0 0,0-1 0,1 1 0,-1 0 0,0-1 0,0 1 0,1 0 0,-1 0 0,1-1 0,-1 1 0,0 0 0,1 0-1,-1 0 1,0-1 0,1 1 0,-1 0 0,1 0 0,-1 0 0,1 0 0,-1 0 0,0 0 0,1 0 0,-1 0 0,1 0 0,-1 0 0,1 0 0,15 6-1700,-8-2 1106,31 13-638</inkml:trace>
</inkml:ink>
</file>

<file path=ppt/ink/ink2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3.665"/>
    </inkml:context>
    <inkml:brush xml:id="br0">
      <inkml:brushProperty name="width" value="0.05" units="cm"/>
      <inkml:brushProperty name="height" value="0.05" units="cm"/>
      <inkml:brushProperty name="color" value="#FF0066"/>
    </inkml:brush>
  </inkml:definitions>
  <inkml:trace contextRef="#ctx0" brushRef="#br0">3182 9500 11226,'6'-26'1626,"10"-49"2645,-15 65-3855,0 1 1,0 0-1,-1-1 0,0 1 1,-1 0-1,-2-10 1,2 14-270,-1-1 0,0 1 1,0 0-1,-1 0 1,1 0-1,-1 0 0,0 0 1,-1 1-1,-3-5 1,-8-7 519,-17-15 1,12 13-102,-2-4-281,-2 1-1,0 1 1,-1 1 0,-1 1 0,-35-17-1,11 10-265,-5-1-8,1-3 0,-85-59 0,-48-74 76,-29-23 113,150 138-191,-78-61 38,101 73 16,-49-52 1,-1-18 165,40 44 66,-89-81 1,-82-18-186,10 8-53,131 82-57,13 10 0,-83-54 0,20 34 10,-44-29 21,151 90-28,1-1 0,1-1 1,0-1-1,-31-39 0,17 8-9,3-3 1,-30-60-1,-16-28 27,70 127-19,-76-131 4,76 125-8,1 0-1,0-1 1,2 0-1,-9-45 1,13 37 6,0-1 0,3 0 0,0 0 0,2 0 1,8-49-1,-2 42-13,3-1 1,1 1-1,32-75 1,145-256 72,-138 290-48,3 2 0,4 3 0,120-125 0,160-138 0,-278 285-18,2 2 1,2 3-1,2 4 0,77-41 1,-42 28 17,-2-5 0,136-113 0,-178 131-1,1 2 1,111-62-1,-120 79-7,169-95 21,-156 84-14,83-69 0,-108 76 13,177-137 458,-142 120-311,147-106 85,-178 121-120,-1-2 1,-2-1 0,39-48-1,26-48 159,62-72-223,-125 159-70,-2-3 0,-1-1-1,-3-1 1,46-91 0,78-222 497,-140 320-493,-2 0 1,-1 0-1,-2-1 0,-3-1 0,-1 0 1,-2 0-1,-2-1 0,-1 1 1,-3-1-1,-7-51 0,-17-296 32,22 344-25,-2 1 0,-14-63 1,11 83-6,0 1 0,-2 0 0,-1 1 0,-1 0 0,-22-38 0,-9-3 17,-41-70-26,71 112 6,1 0 1,0-1 0,-12-51-1,12 30 16,-23-61 0,28 92-20,0 0 0,-2 0 0,1 1 0,-2 0 1,0 0-1,-1 1 0,-18-20 0,-1 7-309,-2 1 1,-61-39-1,73 54-898,18 10 1101,0-1 0,0 1 0,0 0 0,0-1 0,0 1 0,0 0 0,0 0 0,0 0 0,0-1 0,-1 1 0,1 0 0,0 1 0,0-1 0,0 0 0,0 0 0,-1 1 0,0 0-34,0 1 1,0-1-1,0 1 1,0 0-1,1-1 1,-1 1-1,-2 3 0,4-5 134</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0.331"/>
    </inkml:context>
    <inkml:brush xml:id="br0">
      <inkml:brushProperty name="width" value="0.05" units="cm"/>
      <inkml:brushProperty name="height" value="0.05" units="cm"/>
      <inkml:brushProperty name="color" value="#FF0066"/>
    </inkml:brush>
  </inkml:definitions>
  <inkml:trace contextRef="#ctx0" brushRef="#br0">23 3 8650,'-5'-1'514,"-8"-1"4735,12 2-5154,1 0 0,0 0 1,0 0-1,-1 1 0,1-1 0,0 0 0,0 0 0,0 0 1,-1 0-1,1 0 0,0 1 0,0-1 0,0 0 0,0 0 1,-1 0-1,1 0 0,0 1 0,0-1 0,0 0 1,0 0-1,0 1 0,0-1 0,0 0 0,0 0 0,-1 0 1,1 1-1,0-1 0,0 0 0,0 0 0,0 1 0,0-1 1,0 0-1,0 0 0,0 1 0,1-1 0,-1 0 0,0 0 1,0 1-1,0-1 0,0 0 0,0 0 0,0 0 0,0 1 1,1-1-1,-1 0 0,0 0 0,0 0 0,0 1 0,0-1 1,1 0-1,4 8 726,0-1 0,0 1-1,13 12 1,4 5 71,85 114 562,-98-124-1849,-7-12-36,-1-1 0,1 1 0,0 0 1,-1-1-1,1 1 0,1-1 0,-1 1 0,0-1 0,3 2 0,-2-4-1642,0-2 814</inkml:trace>
</inkml:ink>
</file>

<file path=ppt/ink/ink2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6.738"/>
    </inkml:context>
    <inkml:brush xml:id="br0">
      <inkml:brushProperty name="width" value="0.05" units="cm"/>
      <inkml:brushProperty name="height" value="0.05" units="cm"/>
      <inkml:brushProperty name="color" value="#FF0066"/>
    </inkml:brush>
  </inkml:definitions>
  <inkml:trace contextRef="#ctx0" brushRef="#br0">46 498 9434,'-13'7'1395,"7"-3"79,1-1 0,-1-1 0,-9 4 0,25-7 2638,15-2-3030,142-54 1636,-97 31-2238,292-123 972,-50 19-873,-214 94-553,127-28-1,-194 59-189,-24 4-239,1 0 1,-1-1-1,0 1 1,1-1-1,8-4 1,-15 6 316,-1 0 0,0 0 1,1-1-1,-1 1 0,0 0 1,0 0-1,1 0 0,-1 0 0,0 0 1,0-1-1,1 1 0,-1 0 0,0 0 1,0 0-1,0-1 0,0 1 1,1 0-1,-1 0 0,0-1 0,0 1 1,0 0-1,0-1 0,0 1 0,0 0 1,1 0-1,-1-1 0,0 1 1,0 0-1,0-1 0,0 1 0,0 0 1,0 0-1,0-1 0,0 1 0,0 0 1,-1-1-1,1 1 0,0 0 1,0 0-1,0-1 0,0 1 0,0 0 1,0-1-1,-1 1 0,1 0 0,0-1 1,-13-10-3132,9 8 2695,-7-6-951</inkml:trace>
</inkml:ink>
</file>

<file path=ppt/ink/ink2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7.169"/>
    </inkml:context>
    <inkml:brush xml:id="br0">
      <inkml:brushProperty name="width" value="0.05" units="cm"/>
      <inkml:brushProperty name="height" value="0.05" units="cm"/>
      <inkml:brushProperty name="color" value="#FF0066"/>
    </inkml:brush>
  </inkml:definitions>
  <inkml:trace contextRef="#ctx0" brushRef="#br0">0 10 8018,'104'-5'8100,"39"1"-4043,-128 5-3719,0 0 0,0 2 0,-1-1 1,1 2-1,0 0 0,-1 1 0,18 8 0,-27-11-277,-1 1-1,0-1 1,0 1 0,0-1 0,-1 1 0,1 1 0,-1-1 0,1 0 0,-1 1 0,0 0 0,-1-1 0,1 1 0,0 0 0,-1 1 0,0-1 0,0 0 0,0 1 0,-1-1 0,0 1 0,0-1 0,2 10 0,-3-6-34,0 1 1,0-1 0,-1 1 0,0-1 0,0 1 0,-1-1-1,0 1 1,0-1 0,-1 0 0,0 0 0,-5 9 0,0-2 18,-14 20 0,20-31-75,-1 0 0,0 0 0,-1-1 0,1 1 0,-1-1 0,1 0 1,-1 0-1,0 0 0,0 0 0,-5 2 0,8-5-19,1 0-1,-1 1 0,0-1 1,1 0-1,-1 0 1,0 1-1,0-1 0,1 0 1,-1 0-1,0 0 1,0 0-1,1 0 0,-1 0 1,0 0-1,0 0 1,1 0-1,-1 0 0,0-1 1,1 1-1,-1 0 1,0 0-1,1-1 0,-1 1 1,0-1-1,0 1 1,0-2-148,0 1 1,0 0 0,0 0 0,0 0 0,0-1-1,0 1 1,1 0 0,-1-1 0,1 1 0,-1-1-1,0-2 1,0-3-1056,0 1-1,0-1 1,1 0-1,0-13 1,5-10-1084</inkml:trace>
</inkml:ink>
</file>

<file path=ppt/ink/ink2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7.572"/>
    </inkml:context>
    <inkml:brush xml:id="br0">
      <inkml:brushProperty name="width" value="0.05" units="cm"/>
      <inkml:brushProperty name="height" value="0.05" units="cm"/>
      <inkml:brushProperty name="color" value="#FF0066"/>
    </inkml:brush>
  </inkml:definitions>
  <inkml:trace contextRef="#ctx0" brushRef="#br0">0 1 14027,'0'19'1656,"0"3"1201,7-1-184,-1 6-729,0 1-552,2 4-776,-1-1-184,-1-4-1000,10-8-1128,17-19 1072</inkml:trace>
</inkml:ink>
</file>

<file path=ppt/ink/ink2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8.866"/>
    </inkml:context>
    <inkml:brush xml:id="br0">
      <inkml:brushProperty name="width" value="0.05" units="cm"/>
      <inkml:brushProperty name="height" value="0.05" units="cm"/>
      <inkml:brushProperty name="color" value="#FF0066"/>
    </inkml:brush>
  </inkml:definitions>
  <inkml:trace contextRef="#ctx0" brushRef="#br0">184 33 7009,'0'-2'231,"-5"-19"3624,5 20-3724,0 1 0,0-1 0,-1 1 0,1-1 0,0 1 0,-1-1 0,1 1-1,0-1 1,-1 1 0,1-1 0,0 1 0,-1-1 0,1 1 0,-1 0 0,1-1 0,-1 1 0,1 0 0,-1 0 0,1-1 0,-1 1 0,1 0-1,-1 0 1,0 0 0,1-1 0,-1 1 0,1 0 0,-1 0 0,0 0 0,1 0 0,-1 0 0,1 0 0,-1 0 0,1 0 0,-1 1 0,0-1-1,0 0 1,-3 2 124,0 0 0,0 0 0,0 1 0,1-1 0,-1 1-1,1 0 1,-1 0 0,1 0 0,0 0 0,-4 6 0,-28 44 759,29-43-823,-6 8 53,2 1 0,1 0 0,0 0-1,1 1 1,1 1 0,1-1 0,1 1 0,1 0-1,-2 23 1,5-40-180,1 1 0,0-1-1,1 0 1,-1 0 0,1 1 0,-1-1-1,1 0 1,1 0 0,-1 0 0,3 5-1,-3-7-50,0 0-1,0 0 0,1 0 1,-1-1-1,1 1 0,0 0 1,-1-1-1,1 1 0,0-1 1,0 1-1,0-1 0,0 0 1,0 0-1,0 0 0,0 0 1,0 0-1,1-1 0,-1 1 1,0-1-1,3 1 0,1 0-46,1-1 0,0 0 0,0 0 0,0-1 0,-1 0-1,1 0 1,0-1 0,-1 1 0,1-2 0,-1 1 0,0 0-1,0-1 1,0-1 0,0 1 0,0-1 0,-1 0 0,1 0-1,5-6 1,4-4-539,-2 0 0,1-1-1,-2 0 1,0-1 0,10-19-1,9-22-1391,-3-6 756</inkml:trace>
</inkml:ink>
</file>

<file path=ppt/ink/ink2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29.876"/>
    </inkml:context>
    <inkml:brush xml:id="br0">
      <inkml:brushProperty name="width" value="0.05" units="cm"/>
      <inkml:brushProperty name="height" value="0.05" units="cm"/>
      <inkml:brushProperty name="color" value="#FF0066"/>
    </inkml:brush>
  </inkml:definitions>
  <inkml:trace contextRef="#ctx0" brushRef="#br0">20 1 13291,'0'-1'183,"-1"1"-1,0 0 1,0 0 0,1 0-1,-1 0 1,0 0 0,0 0-1,1 0 1,-1 1 0,0-1 0,1 0-1,-1 0 1,0 0 0,0 1-1,1-1 1,-1 0 0,0 1-1,1-1 1,-1 1 0,1-1-1,-1 1 1,1-1 0,-1 1 0,1-1-1,-1 1 1,1-1 0,-1 1-1,1 0 1,-1-1 0,1 1-1,-1 1 1,1 0 119,0 0 0,0 0 0,0 0 0,0 0 0,1 0 0,-1 0 0,1 0 0,-1 1 0,1-1 0,1 3 0,43 101 3914,-26-67-3596,-3 0-1,17 60 0,1 53-298,-31-137-314,1 0 1,11 25-1,-13-35-20,0-1 1,0 0 0,0 0 0,1 0-1,0 0 1,-1 0 0,1-1-1,1 1 1,-1-1 0,0 0-1,1 1 1,0-2 0,4 4-1,-6-5-39,0 0 0,1 0 0,-1 0 0,0-1-1,1 1 1,-1 0 0,1-1 0,-1 0-1,1 0 1,-1 0 0,1 0 0,-1 0-1,0 0 1,1 0 0,4-2 0,-4 1-64,1-1 0,0 1 1,-1-1-1,0 0 1,1 0-1,-1 0 0,0-1 1,0 1-1,3-4 1,1-2-174,0-1 0,-1 1 0,0-1 1,0 0-1,-1 0 0,6-15 1,1-5-100,-1-1 1,-1-1-1,-2 0 0,5-36 1,-13 63 403,0 1 1,0 0-1,0-1 1,-1 1 0,1-1-1,-1 1 1,-1-4-1,2 7 1,0-1 0,0 1 0,0-1 0,0 1 0,0-1 0,-1 1 0,1 0 0,0-1 0,0 1 0,0-1 0,-1 1 0,1-1 0,0 1 0,-1 0 0,1-1 0,0 1 0,-1 0-1,1-1 1,0 1 0,-1 0 0,1 0 0,-1-1 0,1 1 0,0 0 0,-1 0 0,1 0 0,-1-1 0,1 1 0,-1 0 0,1 0 0,-1 0 0,1 0 0,-1 0 0,1 0 0,-1 0 0,1 0 0,-1 0 0,1 0 0,-1 0 0,1 0 0,0 1 0,-1-1 0,1 0 0,-1 0 0,1 0-1,-1 1 1,1-1 0,0 0 0,-1 0 0,1 1 0,-1-1 0,1 0 0,0 1 0,-1-1 0,1 1 0,0-1 0,-1 1 0,-1 2 94,0 0-1,-1 0 1,1 1-1,1-1 1,-1 1 0,0-1-1,1 1 1,0-1-1,0 1 1,0 0 0,-1 7-1,1-2 83,0 1 0,1-1 0,1 17 0,-1-22-161,1-1 0,0 0 0,-1 0-1,1 0 1,0 0 0,0 0 0,1 0-1,-1 0 1,0 0 0,1 0 0,0 0 0,0-1-1,0 1 1,0-1 0,0 1 0,0-1-1,1 0 1,-1 0 0,1 0 0,3 2-1,-1-2-17,0 1-1,0-2 1,0 1-1,0-1 1,0 1-1,0-2 1,0 1 0,0 0-1,0-1 1,0 0-1,0 0 1,8-1-1,-2-1-8,0 0 0,0-1 0,0-1 1,0 1-1,0-2 0,-1 1 0,1-1 0,-1-1 0,-1 0 0,1-1 0,-1 1 1,9-9-1,-7 4-3,0 0 1,-1-1-1,0 0 1,-1 0-1,0-1 1,-1 0-1,-1-1 1,9-19-1,-15 29-1,1 1 1,-1 0-1,0-1 0,0 1 0,-1-1 0,1 1 0,-1-6 0,0 8-1,0 0 1,0 0-1,0 0 0,0 0 1,-1 0-1,1 0 0,0 0 1,0 1-1,-1-1 0,1 0 1,-1 0-1,1 0 0,-1 0 1,1 0-1,-1 1 0,0-1 1,1 0-1,-1 0 0,0 1 1,0-1-1,1 1 0,-1-1 1,0 1-1,0-1 0,0 1 1,0-1-1,0 1 0,0 0 1,-1-1-1,-3 0 6,1 0-1,-1 1 1,1-1 0,-1 1-1,1 0 1,-9 2-1,12-2-4,-1 0 0,1 0-1,-1 0 1,1 1 0,-1-1-1,1 1 1,0-1 0,-1 1-1,1-1 1,0 1 0,-1 0-1,1-1 1,0 1 0,0 0-1,0 0 1,-1 0 0,1 0-1,0 0 1,1 0 0,-1 1-1,0-1 1,0 0 0,0 0-1,0 3 1,1-4-1,0 1 1,0-1-1,0 1 0,0-1 0,0 1 1,0-1-1,0 1 0,0-1 1,1 1-1,-1-1 0,0 1 0,0-1 1,1 0-1,-1 1 0,0-1 0,0 1 1,1-1-1,-1 0 0,0 1 1,1-1-1,-1 0 0,1 1 0,-1-1 1,0 0-1,1 0 0,-1 1 0,1-1 1,-1 0-1,1 0 0,-1 0 1,1 0-1,-1 1 0,1-1 0,-1 0 1,1 0-1,-1 0 0,2 0 0,19 1 13,-13-2-10,0 0 0,0-1-1,0 1 1,-1-1 0,1-1 0,-1 1 0,1-2 0,-1 1 0,0-1 0,10-6 0,-4 0 5,-1 1 0,0-2 0,-1 0 0,13-15 0,-21 22-5,0 0 0,-1 0 0,0 0-1,1 0 1,-2 0 0,1-1 0,1-4 0,-2 8-2,-1-1 0,0 1 0,0 0 0,0 0 0,1 0 0,-1 0 0,0-1 0,0 1 0,-1 0 0,1 0 0,0 0 0,0 0 0,-1 0 0,0-2 0,1 2 0,0 1 0,-1-1 0,1 1 0,-1-1 0,0 1 0,1-1-1,-1 1 1,1-1 0,-1 1 0,0-1 0,1 1 0,-1 0 0,0 0 0,1-1 0,-1 1 0,0 0 0,0 0 0,1 0 0,-1 0 0,0-1 0,0 1 0,1 0 0,-1 1 0,0-1 0,0 0-1,-3 1 2,1-1-1,0 1 0,0 0 0,0 1 1,0-1-1,0 0 0,0 1 0,0 0 1,0 0-1,1 0 0,-1 0 0,-3 4 1,-2 1 5,1 1 1,-11 15-1,16-20 8,0 0-1,1-1 1,-1 1 0,1 0 0,-1 0-1,1 0 1,0 0 0,1 0-1,-1 1 1,0-1 0,1 0-1,-1 0 1,1 0 0,0 1-1,0-1 1,1 0 0,0 4-1,-1-5-7,1 0 0,0 0-1,-1-1 1,1 1 0,0 0-1,0 0 1,0-1 0,1 1-1,-1-1 1,0 1 0,0-1-1,1 0 1,-1 1 0,1-1-1,-1 0 1,1 0 0,0 0-1,-1 0 1,1 0 0,0 0-1,0-1 1,0 1 0,-1 0-1,1-1 1,0 0 0,0 1-1,0-1 1,0 0 0,3 0-1,2 0-3,1-1-1,-1-1 0,0 1 1,0-1-1,0 0 0,0 0 1,0-1-1,0 0 1,0-1-1,-1 1 0,0-1 1,1 0-1,-2-1 0,1 1 1,0-1-1,-1-1 1,9-9-1,-13 13-1,0 1 0,0-1-1,-1 1 1,1-1 0,0 1 0,-1-1-1,1 0 1,-1 1 0,1-1 0,-1 0 0,0 1-1,0-1 1,0 0 0,1 1 0,-2-1 0,1 0-1,0 1 1,-1-4 0,0 3 3,0-1 0,0 1 0,0-1 0,0 1 0,-1 0 0,1 0 1,-1-1-1,0 1 0,1 0 0,-5-3 0,0 1 5,0-1 0,0 1 1,0 0-1,-1 0 1,0 1-1,1 0 0,-11-3 1,11 4-39,-1 1 0,0-1 1,1 2-1,-1-1 0,0 1 1,0 0-1,0 0 1,0 0-1,0 1 0,1 1 1,-1-1-1,0 1 0,1 0 1,-11 5-1,16-7-56,0 0-1,1 1 0,-1-1 1,0 0-1,1 1 1,-1-1-1,0 1 0,1-1 1,-1 1-1,1-1 1,-1 1-1,0 0 0,1-1 1,-1 2-1,1-2 14,0 0-1,0 1 1,0-1-1,0 0 0,0 0 1,0 0-1,0 1 1,0-1-1,0 0 0,1 0 1,-1 0-1,0 1 1,0-1-1,0 0 0,0 0 1,0 0-1,0 0 1,1 1-1,-1-1 0,0 0 1,0 0-1,0 0 1,1 0-1,-1 0 0,0 0 1,0 0-1,0 0 1,1 1-1,-1-1 0,0 0 1,0 0-1,1 0 1,2 0-570,1 1 0,0-1 0,0 1 0,-1-1 0,6-1 0,24-4-1134</inkml:trace>
</inkml:ink>
</file>

<file path=ppt/ink/ink2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0.710"/>
    </inkml:context>
    <inkml:brush xml:id="br0">
      <inkml:brushProperty name="width" value="0.05" units="cm"/>
      <inkml:brushProperty name="height" value="0.05" units="cm"/>
      <inkml:brushProperty name="color" value="#FF0066"/>
    </inkml:brush>
  </inkml:definitions>
  <inkml:trace contextRef="#ctx0" brushRef="#br0">159 0 11883,'-8'22'4394,"5"10"-2038,0-6-1009,-16 77 1798,11-70-2661,2 1 1,1 0-1,0 67 1,3-86-1616,2-15 1073,0 0 0,0 0 0,0 0 0,0 0 0,0 1 0,-1-1 0,1 0 0,0 0 0,0 0 0,0 0 0,0 0 0,0 0 0,0 0 0,-1 0 0,1 0-1,0 0 1,0 0 0,0 0 0,0 0 0,0 0 0,-1 0 0,1 0 0,0 0 0,0 0 0,0 0 0,0 0 0,0 0 0,0-1 0,-1 1 0,1 0 0,0 0-1,0 0 1,0 0 0,0 0 0,0 0 0,0 0 0,0 0 0,-1 0 0,1-1 0,0 1 0,0 0 0,0 0 0,0 0 0,0 0 0,-14-24-4747,11 18 4608,-29-50-3875,9 15 3338,1 1 3460,22 40-2665,0 0 1,0 0 0,0 0 0,0 0 0,0-1-1,0 1 1,0 0 0,-1 0 0,1 0-1,0 0 1,0 0 0,0 0 0,0-1-1,0 1 1,0 0 0,0 0 0,0 0 0,0 0-1,0 0 1,0 0 0,0-1 0,1 1-1,-1 0 1,0 0 0,0 0 0,0 0 0,0 0-1,0 0 1,0 0 0,0-1 0,0 1-1,0 0 1,0 0 0,0 0 0,0 0-1,1 0 1,-1 0 0,0 0 0,0 0 0,0 0-1,0 0 1,0 0 0,0 0 0,0 0-1,1-1 1,-1 1 0,0 0 0,0 0-1,0 0 1,11 1 1440,11 4-106,2 0-1020,1-1 0,0-1-1,0-1 1,35-2 0,-55 0-410,1 0-319,0 0 1,0 0-1,-1-1 1,1 1-1,-1-2 1,1 1-1,0-1 0,-1 1 1,10-6-1,-12 5 15,1 0-1,-1-1 1,1 0-1,-1 0 1,0 0-1,0 0 1,0 0-1,-1-1 1,1 1-1,-1-1 1,1 0-1,-1 1 1,2-8-1,0 1 289,0 1 1,-2-1-1,1 0 0,-1 0 0,0 0 0,-1 0 0,0 0 1,-1-1-1,0 1 0,-2-13 0,-3 16 2797,8 21-310,-2-11-2277,1 1 0,-1-1 0,1 0 0,0 1 0,0-1-1,0 0 1,0 0 0,0 0 0,1 0 0,-1-1 0,1 1 0,0-1 0,0 1 0,0-1 0,0 0 0,0 0-1,0 0 1,1-1 0,-1 1 0,1-1 0,7 2 0,-7-2-150,0 0-1,0-1 1,0 0-1,0 0 1,1 0-1,-1 0 1,0-1 0,0 0-1,0 1 1,0-1-1,0-1 1,0 1-1,0-1 1,0 1-1,0-1 1,0 0 0,-1-1-1,1 1 1,-1-1-1,0 1 1,0-1-1,0 0 1,0 0 0,0 0-1,0-1 1,-1 1-1,0-1 1,0 1-1,0-1 1,0 0 0,0 0-1,-1 0 1,1 0-1,0-5 1,-1 4-6,5-18 4,-1 18-4,-4 5-4,-1 0 1,0 1-1,1-1 0,-1 0 1,1 0-1,-1 1 0,0-1 1,1 0-1,-1 0 0,0 1 0,1-1 1,-1 1-1,0-1 0,1 0 1,-1 1-1,0-1 0,0 1 1,0-1-1,1 0 0,-1 1 0,31 59 498,-10-23 152,-2 1 0,-2 1 0,17 56 0,-30-82-443,-2 1 0,1-1 0,-2 1 0,0-1 0,-2 28 0,0-30-133,-1-1-1,0-1 1,0 1 0,-1 0-1,0 0 1,-1-1-1,0 0 1,-1 0 0,-6 10-1,9-16-52,1 0 0,-2 0-1,1 0 1,0-1 0,0 1 0,-1-1 0,0 1-1,1-1 1,-1 0 0,0 0 0,0 0-1,0 0 1,0 0 0,-1-1 0,1 0-1,0 1 1,-1-1 0,-4 1 0,5-2-19,0 0 1,0-1-1,0 1 1,0 0-1,0-1 1,1 0 0,-1 1-1,0-1 1,0 0-1,1-1 1,-1 1-1,0 0 1,1-1 0,0 1-1,-1-1 1,1 0-1,0 0 1,0 0-1,0 0 1,0 0-1,0-1 1,-3-3 0,0-2-241,1 1 1,0-1 0,0 0-1,1 0 1,0 0-1,0 0 1,0-1 0,1 1-1,-1-11 1,3 12-203,-1 0 0,1 1 0,0-1 0,0 0 0,0 0 0,1 0 0,0 0 0,1 1 0,0-1 0,0 1 0,0-1 0,5-8 0,12-14-659</inkml:trace>
</inkml:ink>
</file>

<file path=ppt/ink/ink2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1.496"/>
    </inkml:context>
    <inkml:brush xml:id="br0">
      <inkml:brushProperty name="width" value="0.05" units="cm"/>
      <inkml:brushProperty name="height" value="0.05" units="cm"/>
      <inkml:brushProperty name="color" value="#FF0066"/>
    </inkml:brush>
  </inkml:definitions>
  <inkml:trace contextRef="#ctx0" brushRef="#br0">1 151 13299,'5'0'464,"1"0"0,0 0 0,-1 1 0,1 0 0,-1 0-1,1 1 1,-1-1 0,1 1 0,-1 1 0,0-1 0,0 1 0,0-1 0,0 2 0,-1-1 0,1 0 0,6 7 0,-7-6-211,28 27 1216,-30-29-1371,0 1-1,0-1 1,0 1 0,-1-1-1,1 1 1,0 0-1,-1 0 1,0 0 0,0-1-1,0 1 1,1 5 0,-4 3 35,2-11-130,0 0-1,0 0 1,0 1 0,-1-1-1,1 0 1,0 0-1,0 0 1,0 0 0,-1 0-1,1 0 1,0 1-1,0-1 1,-1 0 0,1 0-1,0 0 1,0 0-1,0 0 1,-1 0-1,1 0 1,0 0 0,0 0-1,-1 0 1,1 0-1,0 0 1,0 0 0,-1 0-1,1-1 1,-1 1 0,0-1 1,0 1-1,0-1 1,0 0-1,0 1 0,0-1 1,0 0-1,0 0 1,1 0-1,-1 0 1,0 0-1,1 1 1,-1-1-1,0-1 1,0-1-1,-2-6 6,0-1 0,1 1-1,0-1 1,1 0 0,0 1 0,0-1-1,1 0 1,0 0 0,1 0 0,3-16-1,-2 17-79,0 0 0,1 0 0,0 0 0,0 1 0,0-1 0,1 1 0,1 0 0,-1 0 0,1 1 0,1-1 0,11-12 0,-15 18-247,1 1 1,-1-1-1,0 1 0,1-1 0,0 1 1,-1 0-1,1 0 0,0 0 0,-1 0 1,1 1-1,0-1 0,0 1 0,0-1 1,3 1-1,18-4-3858,-13 0 3192</inkml:trace>
</inkml:ink>
</file>

<file path=ppt/ink/ink2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1.884"/>
    </inkml:context>
    <inkml:brush xml:id="br0">
      <inkml:brushProperty name="width" value="0.05" units="cm"/>
      <inkml:brushProperty name="height" value="0.05" units="cm"/>
      <inkml:brushProperty name="color" value="#FF0066"/>
    </inkml:brush>
  </inkml:definitions>
  <inkml:trace contextRef="#ctx0" brushRef="#br0">0 20 6737,'18'-8'1385,"1"2"1935,-5 1-1271,2 5-41,-4 6-63,-2 5-233,3 4-144,-4 4-407,-3-4-273,-1 0-416,0-1-168,0-3-240,-1-2 16,1-5-472,-3-4-376,4-7-1169,-4-2-535,9-7 1256</inkml:trace>
</inkml:ink>
</file>

<file path=ppt/ink/ink2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2.305"/>
    </inkml:context>
    <inkml:brush xml:id="br0">
      <inkml:brushProperty name="width" value="0.05" units="cm"/>
      <inkml:brushProperty name="height" value="0.05" units="cm"/>
      <inkml:brushProperty name="color" value="#FF0066"/>
    </inkml:brush>
  </inkml:definitions>
  <inkml:trace contextRef="#ctx0" brushRef="#br0">28 107 10218,'-11'-8'912,"1"-3"825,4-2-1113,10-5-416,4 1-296,7-2 872,4-2-624</inkml:trace>
</inkml:ink>
</file>

<file path=ppt/ink/ink2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2.706"/>
    </inkml:context>
    <inkml:brush xml:id="br0">
      <inkml:brushProperty name="width" value="0.05" units="cm"/>
      <inkml:brushProperty name="height" value="0.05" units="cm"/>
      <inkml:brushProperty name="color" value="#FF0066"/>
    </inkml:brush>
  </inkml:definitions>
  <inkml:trace contextRef="#ctx0" brushRef="#br0">1 1 11162,'69'70'7123,"32"38"-3810,-83-87-3174,-1 2-1,-2 0 1,0 1 0,-1 0-1,-1 1 1,-1 1 0,-2 0 0,11 40-1,-20-65-138,-1 1 0,1-1-1,-1 1 1,0-1 0,1 0-1,0 1 1,-1-1 0,1 0-1,0 0 1,0 0 0,0 1-1,0-1 1,2 2 0,-3-3-1,0 0 0,0 0 1,0 0-1,1 0 1,-1 0-1,0 0 1,0 0-1,1 0 1,-1 0-1,0 0 1,0 0-1,0 0 1,1 0-1,-1 0 1,0 0-1,0 0 1,1 0-1,-1 0 1,0 0-1,0 0 1,0 0-1,1 0 0,-1-1 1,0 1-1,0 0 1,0 0-1,1 0 1,-1 0-1,0-1 1,6-11-33,10-62-202,-13 58 182,0-1 0,1 1 1,0 0-1,1 0 1,11-23-1,-14 36 51,0 1-1,-1-1 1,1 1 0,0 0-1,0 0 1,0 0-1,0 0 1,1 0 0,-1 0-1,0 0 1,1 1-1,-1-1 1,1 1 0,0 0-1,0-1 1,-1 1-1,1 1 1,0-1 0,0 0-1,0 1 1,0-1-1,0 1 1,0 0 0,0 0-1,0 0 1,0 0-1,4 2 1,-4-2 8,0 1 0,-1 0-1,1 0 1,-1 0 0,1 0-1,-1 0 1,1 0 0,-1 1-1,0-1 1,0 1 0,1 0-1,-1-1 1,0 1 0,-1 0-1,1 0 1,0 0 0,-1 1 0,1-1-1,-1 0 1,1 1 0,-1-1-1,0 1 1,0-1 0,0 1-1,-1-1 1,1 1 0,0 0-1,-1-1 1,0 1 0,0 4-1,0-1 26,0 0-1,-1 0 0,0 1 1,-1-1-1,1 0 0,-1 0 1,-1 0-1,1 0 0,-1 0 1,0-1-1,0 1 0,0-1 1,-1 0-1,-5 7 0,3-6-40,-1 1-1,1-1 0,-1-1 1,0 1-1,0-1 0,-1 0 1,0-1-1,1 1 0,-15 4 1,21-9-43,0 1 0,0-1 0,1 0 0,-1 0 0,0 1 0,0-1 1,0 0-1,1 0 0,-1 0 0,0 0 0,0 0 0,0 0 0,0 0 1,1 0-1,-1 0 0,0-1 0,0 1 0,0 0 0,0-1 0,0 1-59,1-1-1,-1 1 1,1-1-1,0 1 1,-1-1-1,1 1 1,-1-1-1,1 1 0,0-1 1,0 1-1,-1-1 1,1 0-1,0 1 1,0-1-1,0 1 1,0-1-1,0 0 1,-1 1-1,1-2 0,1-2-421,-1-1 0,1 1 0,-1 0-1,1 0 1,1-1 0,1-4-1,10-22-913</inkml:trace>
  <inkml:trace contextRef="#ctx0" brushRef="#br0" timeOffset="1">597 94 9266,'0'2'249,"0"0"0,1 0 0,-1 0 0,1 0 0,-1-1 1,1 1-1,0 0 0,0-1 0,0 1 0,0 0 0,0-1 0,0 1 0,0-1 0,0 0 0,1 1 1,-1-1-1,3 2 0,29 19 1162,-26-17-975,4 1 44,-1 0 1,1-1 0,0 0-1,1 0 1,21 5 0,-28-9-351,0 0 0,0-1 0,-1 1 0,1-1 0,0 0 1,0 0-1,0 0 0,0-1 0,0 0 0,0 0 0,0 0 0,0-1 0,-1 1 1,1-1-1,-1 0 0,1 0 0,4-4 0,-7 5-85,0-1-1,0 1 1,0-1 0,-1 0 0,1 0-1,0 0 1,-1 0 0,1 0-1,-1 0 1,0 0 0,0 0-1,0 0 1,0-1 0,0 1 0,0 0-1,0-1 1,-1 1 0,1-1-1,-1 1 1,0-1 0,0 1-1,0-1 1,0 1 0,0-1-1,0 1 1,-1-1 0,-1-3 0,1 3-20,0 0 1,0-1 0,0 1 0,-1 0 0,0 0 0,0 0-1,1 1 1,-2-1 0,1 0 0,0 1 0,0-1 0,-1 1 0,0 0-1,1 0 1,-1 0 0,0 0 0,0 0 0,0 1 0,-6-3-1,0 2-43,1 0 0,0 1 0,-1 0 0,1 0 0,-1 1 0,0 0 0,-12 2 0,3 0-511,-1 2 1,-22 7 0,37-10 169,1 0 1,-1 0-1,1 0 1,0 1 0,-1-1-1,1 1 1,0 0-1,-5 4 1,4 2-826</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0.899"/>
    </inkml:context>
    <inkml:brush xml:id="br0">
      <inkml:brushProperty name="width" value="0.05" units="cm"/>
      <inkml:brushProperty name="height" value="0.05" units="cm"/>
      <inkml:brushProperty name="color" value="#FF0066"/>
    </inkml:brush>
  </inkml:definitions>
  <inkml:trace contextRef="#ctx0" brushRef="#br0">0 392 12291,'3'-1'336,"-1"0"0,0 0 1,0 0-1,1 0 1,-1-1-1,0 1 0,0-1 1,0 0-1,-1 1 1,1-1-1,0 0 0,2-3 1,18-29 1342,-14 21-1101,-1 1-365,1-1 0,-1 1 0,-1-2-1,-1 1 1,1-1 0,3-20 0,-7 27-206,-1 0 1,-1 1 0,1-1 0,-1 0 0,0 0 0,-1 0 0,1 0 0,-1 0-1,-1 0 1,1 1 0,-1-1 0,-1 1 0,1-1 0,-1 1 0,-6-12-1,-49-60 124,58 77-102,-1 0-1,1 1 0,-1-1 1,1 0-1,-1 0 1,0 1-1,0-1 1,1 0-1,-1 1 0,0-1 1,0 0-1,0 1 1,0-1-1,0 1-2,1 0 0,0 0 0,0 0 0,0 0 0,-1 0 0,1 0 0,0 0 0,0 0 0,0 1 0,-1-1 0,1 0 0,0 0 0,0 0 0,0 0 0,0 0 0,-1 0 0,1 1 0,0-1 0,0 0 0,0 0 0,0 0 0,0 0 0,0 1 0,0-1 0,-1 0 0,1 0 0,0 0 0,0 0 0,0 1 0,0-1 0,0 0 0,0 0 0,0 1 0,0-1 0,0 0 0,0 4 149,0 0 0,0-1-1,0 1 1,1-1-1,-1 1 1,2 3 0,1 3 39,0 1 1,1-1-1,1-1 1,-1 1-1,2 0 1,-1-1-1,1 0 1,13 14-1,-14-17-163,0-1 0,0 0-1,1 0 1,0 0 0,0-1-1,0 0 1,0 0 0,1-1 0,-1 0-1,1 0 1,0 0 0,0-1-1,0 0 1,8 1 0,-9-2-51,-1-1 0,0-1 0,1 1 0,-1-1 0,0 0 0,1 0 1,-1-1-1,0 1 0,0-1 0,0 0 0,0-1 0,8-5 0,-4 2-64,0 0-1,0 0 1,-1-1-1,0 0 1,10-13-1,-12 13 11,-1 0 0,0-1 0,-1 0-1,1 1 1,-1-2 0,-1 1 0,0 0-1,0-1 1,0 1 0,-1-1 0,-1 0-1,2-15 1,-3 23 69,2 12 113,0-3-43,1-1 0,0 0-1,0 0 1,0 0 0,1-1 0,0 1 0,0-1 0,8 8 0,-10-11-69,1 1 0,0-1 1,0 0-1,1 0 0,-1-1 0,1 1 0,-1-1 0,1 0 0,0 1 1,0-2-1,0 1 0,0 0 0,0-1 0,0 0 0,8 2 1,-9-3-101,-1 0 1,0-1 0,1 1-1,-1 0 1,0-1-1,1 0 1,-1 1 0,0-1-1,0 0 1,0 0 0,0 0-1,0-1 1,0 1 0,0 0-1,0-1 1,0 1 0,0-1-1,1-2 1,0 0-386,0 1 0,0-1 0,0 0 0,-1 0 0,0-1 0,0 1-1,0 0 1,1-5 0,3-13-863</inkml:trace>
</inkml:ink>
</file>

<file path=ppt/ink/ink2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3.060"/>
    </inkml:context>
    <inkml:brush xml:id="br0">
      <inkml:brushProperty name="width" value="0.05" units="cm"/>
      <inkml:brushProperty name="height" value="0.05" units="cm"/>
      <inkml:brushProperty name="color" value="#FF0066"/>
    </inkml:brush>
  </inkml:definitions>
  <inkml:trace contextRef="#ctx0" brushRef="#br0">131 18 12547,'-1'-1'205,"0"-1"0,0 1 1,-1 0-1,1-1 0,0 1 1,-1 0-1,1 0 0,-1 0 0,1 0 1,-1 0-1,0 0 0,1 0 1,-1 1-1,0-1 0,0 1 1,1-1-1,-1 1 0,-3-1 1,3 2-27,-1-1 1,0 0-1,1 0 1,-1 1-1,0 0 1,1-1-1,-1 1 1,1 0-1,-1 1 1,1-1-1,-4 2 1,-1 2 91,0 0 0,1 1 1,-1 0-1,1 0 0,0 0 0,-8 13 0,13-18-244,-1 1 0,1 0 0,0-1-1,0 1 1,0-1 0,1 1 0,-1 0-1,0 0 1,1-1 0,-1 1 0,1 0-1,-1 0 1,1 0 0,0 0 0,0 0-1,0-1 1,0 1 0,0 0 0,0 0-1,1 0 1,-1 0 0,0 0 0,1-1-1,0 1 1,-1 0 0,2 2 0,1 0-13,0-1 1,0 1-1,0-1 1,0 0 0,1 0-1,-1 0 1,1-1-1,0 1 1,7 3 0,16 7 166,-21-11-34,0 0-1,0 1 1,0 0 0,-1 0-1,1 0 1,-1 1 0,0-1 0,0 1-1,8 9 1,-12-12-112,-1 0 1,1 0-1,0 0 0,-1 1 1,1-1-1,-1 0 0,1 1 1,-1-1-1,1 0 0,-1 1 1,0-1-1,0 0 0,0 1 1,0-1-1,0 1 1,0-1-1,0 0 0,0 1 1,-1-1-1,1 2 0,-1 0 3,-1 0 0,1 0 0,-1 0 0,1-1 0,-1 1 0,0-1 0,0 1 0,0-1 0,-2 3 0,0-1-128,0-1-1,0 0 1,0 0-1,0 0 1,-1 0-1,1 0 1,-1-1-1,0 0 1,1 0-1,-1 0 0,-7 1 1,11-3-62,0 0 0,0 0-1,0 0 1,0 0 0,0 0 0,0 0 0,0 0 0,0 0 0,0 0-1,0-1 1,0 1 0,0 0 0,0-1 0,0 1 0,0-1-1,0 1 1,0-1 0,0 1 0,0-1 0,1 0 0,-1 1-1,0-1 1,0 0 0,1 0 0,-1 0 0,0 1 0,1-1 0,-1 0-1,1 0 1,-1 0 0,0-2 0,5-7-1052</inkml:trace>
</inkml:ink>
</file>

<file path=ppt/ink/ink2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3.493"/>
    </inkml:context>
    <inkml:brush xml:id="br0">
      <inkml:brushProperty name="width" value="0.05" units="cm"/>
      <inkml:brushProperty name="height" value="0.05" units="cm"/>
      <inkml:brushProperty name="color" value="#FF0066"/>
    </inkml:brush>
  </inkml:definitions>
  <inkml:trace contextRef="#ctx0" brushRef="#br0">25 202 13355,'16'-10'1131,"1"-1"1,-1 0 0,14-14-1,-22 18-731,0 0-1,-1-1 0,0 0 0,-1-1 0,1 1 1,-2-1-1,6-11 0,-10 18-363,0-1 0,0 1 0,0 0 0,0-1-1,0 1 1,-1-1 0,0 1 0,1-1 0,-1 0 0,0 1-1,0-1 1,0 1 0,-1-1 0,1 1 0,-1-4 0,0 5-33,1-1 0,-1 1 1,0-1-1,0 1 0,0 0 1,0-1-1,0 1 0,0 0 1,0 0-1,0-1 1,0 1-1,-1 0 0,1 0 1,-1 0-1,1 0 0,0 1 1,-1-1-1,1 0 0,-1 1 1,0-1-1,1 1 1,-1-1-1,1 1 0,-4 0 1,1-1 0,1 1 1,-1 0-1,0 0 1,0 0-1,0 0 1,0 1 0,0-1-1,0 1 1,1 0-1,-1 1 1,0-1-1,1 1 1,-1-1 0,1 1-1,-1 0 1,1 0-1,0 0 1,0 1-1,0-1 1,0 1-1,0 0 1,0 0 0,1 0-1,-1 0 1,1 0-1,-2 4 1,-2 4 152,0 0 0,1 1 0,0-1 0,1 1 0,1 0 0,-5 25 1,6-27 57,1 1-1,0 0 1,1-1 0,0 1 0,1 0 0,0-1 0,2 12 0,-2-17-168,0-1 1,1 0-1,-1-1 0,0 1 0,1 0 1,0 0-1,0-1 0,0 1 0,1-1 1,-1 1-1,1-1 0,-1 0 0,1 0 1,0 0-1,1 0 0,-1-1 1,0 1-1,1-1 0,-1 0 0,1 0 1,4 2-1,4-1-40,0 0 0,0 0 0,0-2 1,0 1-1,0-1 0,0-1 0,0 0 0,16-3 1,5-2-1517,59-17 0,-51 13-30,2 3 408</inkml:trace>
</inkml:ink>
</file>

<file path=ppt/ink/ink2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4.094"/>
    </inkml:context>
    <inkml:brush xml:id="br0">
      <inkml:brushProperty name="width" value="0.05" units="cm"/>
      <inkml:brushProperty name="height" value="0.05" units="cm"/>
      <inkml:brushProperty name="color" value="#FF0066"/>
    </inkml:brush>
  </inkml:definitions>
  <inkml:trace contextRef="#ctx0" brushRef="#br0">0 0 14683,'12'10'1200,"0"9"745,-1 3-193,7 10-456,-4-1-239,5-4-329,2 0-72,1-6-168,0-1-128,2-5-184,0 0-72,-4-2-72,-2-5-176,-7 0-536,-3-3-304</inkml:trace>
</inkml:ink>
</file>

<file path=ppt/ink/ink2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4.496"/>
    </inkml:context>
    <inkml:brush xml:id="br0">
      <inkml:brushProperty name="width" value="0.05" units="cm"/>
      <inkml:brushProperty name="height" value="0.05" units="cm"/>
      <inkml:brushProperty name="color" value="#FF0066"/>
    </inkml:brush>
  </inkml:definitions>
  <inkml:trace contextRef="#ctx0" brushRef="#br0">1 148 11642,'1'-3'385,"0"0"-1,0 1 0,1-1 1,-1 1-1,1-1 0,-1 1 1,1-1-1,0 1 0,0 0 1,0 0-1,1 0 0,1-2 0,34-22 1071,-25 18-848,10-7 97,1 1 0,43-19 0,-59 29-627,1 1 1,0 0-1,-1 1 1,1 0-1,0 0 1,0 1-1,0 0 1,0 1-1,0 0 1,0 0-1,0 1 1,11 2-1,-17-3-62,0 1 0,-1 0 0,1 0-1,0 0 1,-1 0 0,1 0 0,-1 1 0,1-1-1,-1 1 1,0-1 0,0 1 0,0 0-1,0 0 1,0 0 0,0 0 0,0 0 0,-1 1-1,2 2 1,-1-2-7,-1 1 0,1 0 0,-1 0 0,0-1 0,-1 1 0,1 0-1,-1 0 1,0 0 0,0 0 0,0 0 0,-1 6 0,-1 3-4,-1 0 0,-1 0 0,0 0 0,-1 0 0,-1-1 0,-8 17 0,9-21-98,-1 1-1,-11 15 0,15-22-32,1-1 0,-1 1-1,1 0 1,-1-1 0,0 1 0,0-1-1,0 0 1,0 1 0,0-1 0,0 0-1,0 0 1,0 0 0,-1-1 0,1 1-1,0 0 1,0-1 0,-1 0 0,-3 1 0,5-1 24,1 0 0,-1 0 0,0 0 1,0-1-1,0 1 0,0 0 1,0 0-1,1-1 0,-1 1 1,0-1-1,0 1 0,1-1 1,-1 1-1,0-1 0,0 1 1,0-2-1,-7-15-1085</inkml:trace>
</inkml:ink>
</file>

<file path=ppt/ink/ink2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5.116"/>
    </inkml:context>
    <inkml:brush xml:id="br0">
      <inkml:brushProperty name="width" value="0.05" units="cm"/>
      <inkml:brushProperty name="height" value="0.05" units="cm"/>
      <inkml:brushProperty name="color" value="#FF0066"/>
    </inkml:brush>
  </inkml:definitions>
  <inkml:trace contextRef="#ctx0" brushRef="#br0">0 21 13147,'2'-2'181,"-1"0"-1,0 1 1,1-1 0,-1 1 0,1-1 0,-1 1 0,1 0-1,0 0 1,-1 0 0,1 0 0,0 0 0,0 0 0,0 0-1,0 0 1,0 1 0,0-1 0,0 1 0,0 0 0,0-1-1,0 1 1,0 0 0,0 0 0,0 0 0,0 0 0,0 1-1,0-1 1,0 1 0,0-1 0,0 1 0,0 0 0,0-1-1,0 1 1,0 0 0,-1 0 0,1 0 0,2 3 0,5 2 247,0 1 0,0 1 0,0 0 0,-1 0 0,-1 1 0,1 0 0,-1 0 0,8 15 0,4 11 423,16 41 0,-17-34-679,-17-40-170,0-1 1,0 1-1,0 0 0,0-1 0,0 1 1,0 0-1,0-1 0,1 1 1,-1-1-1,0 0 0,1 0 0,-1 1 1,1-1-1,3 2 0,-4-3-1,1 1-1,-1-1 0,1 0 0,-1 0 1,1 1-1,-1-1 0,1 0 1,0 0-1,-1 0 0,1-1 0,-1 1 1,1 0-1,-1-1 0,1 1 1,-1-1-1,1 1 0,-1-1 1,1 1-1,1-2 0,2-2-33,1 0-1,-1 0 1,0 0-1,0-1 1,0 0-1,-1 0 1,1 0-1,5-10 1,28-52-684,-26 44 420,-7 13 198,3-6-145,-8 16 243,0 0-1,0 0 1,0 0-1,0 0 1,0 0 0,0 1-1,0-1 1,0 0-1,0 0 1,0 0 0,0 0-1,0 0 1,0 0-1,0 0 1,0 0 0,0 0-1,0 0 1,0 0-1,0 0 1,0 0-1,0 0 1,0 0 0,0 0-1,1 0 1,-1 0-1,0 0 1,0 0 0,0 0-1,0 0 1,0 0-1,0 0 1,0 0 0,0 0-1,0 0 1,0 0-1,0 0 1,0 0-1,0 0 1,0 0 0,0 0-1,0 0 1,0 0-1,0 0 1,0 0 0,0 0-1,0 0 1,0 0-1,0 0 1,0 0 0,0 0-1,0 0 1,0 0-1,1 0 1,-1 0-1,0 0 1,0-1 0,-2 12-3,1-5 38,0 0-1,0 0 1,1-1-1,0 1 1,0 0-1,0 0 1,1 0-1,0 0 1,2 8-1,-2-12-9,0 1 0,0-1-1,0 0 1,0 0 0,0 1-1,0-1 1,1 0 0,-1 0-1,1 0 1,0-1 0,-1 1 0,1 0-1,0-1 1,0 1 0,0-1-1,0 1 1,0-1 0,1 0-1,-1 0 1,0 0 0,0 0 0,1-1-1,-1 1 1,1 0 0,3-1-1,2 1 8,0-1 0,0 0 0,-1-1 0,1 0 0,0 0 0,0-1 0,0 0 0,-1 0 0,1-1 0,-1 1 0,1-2 0,12-7 0,-5 1-25,0 0 1,0-1-1,-1-1 1,20-21-1,14-28-9,-41 50-77,-6 9-6,-3 6 11,1-1 69,1-1-1,-1 1 1,0 0-1,1 0 1,-1 0 0,1 0-1,0 0 1,0 0-1,0 0 1,1-1 0,-1 1-1,1 0 1,-1 0-1,1 0 1,0 0 0,0-1-1,0 1 1,0 0-1,1-1 1,-1 1 0,1-1-1,0 1 1,0-1-1,3 3 1,-3-3 6,1-1 0,0 1-1,0-1 1,0 0 0,0 0 0,0 0-1,0-1 1,1 1 0,-1-1 0,0 1-1,0-1 1,0 0 0,1 0 0,-1-1 0,0 1-1,0-1 1,0 1 0,0-1 0,4-2-1,2 0 6,0-1-1,-1 0 0,0-1 1,0 0-1,11-8 0,-18 12-2,1 0-1,-1-1 0,1 1 0,-1 0 0,1-1 1,-1 1-1,0-1 0,0 1 0,0-1 1,0 0-1,0 1 0,0-1 0,0-2 0,-1 3 0,0 0-1,0 0 1,0 0-1,0 0 1,0 0-1,0 1 1,0-1-1,0 0 1,-1 0-1,1 0 1,0 0-1,-1 0 1,1 1-1,-1-1 0,1 0 1,-1 0-1,1 1 1,-1-1-1,1 0 1,-1 1-1,0-1 1,1 0-1,-1 1 1,0-1-1,1 1 1,-1-1-1,0 1 0,0 0 1,0-1-1,1 1 1,-2-1-1,-8-3-31,0 0 0,-1 1 0,1 0 0,-1 1 0,1 0 0,-13-1 0,-66 1-2425,54 3-178,44-3 208</inkml:trace>
</inkml:ink>
</file>

<file path=ppt/ink/ink2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5.518"/>
    </inkml:context>
    <inkml:brush xml:id="br0">
      <inkml:brushProperty name="width" value="0.05" units="cm"/>
      <inkml:brushProperty name="height" value="0.05" units="cm"/>
      <inkml:brushProperty name="color" value="#FF0066"/>
    </inkml:brush>
  </inkml:definitions>
  <inkml:trace contextRef="#ctx0" brushRef="#br0">141 0 12451,'-5'0'325,"1"0"0,0 1-1,-1-1 1,1 1 0,-1-1 0,1 2 0,0-1 0,0 0 0,0 1 0,0 0 0,0-1 0,-8 6 0,2 0 174,0 0 0,1 0 1,-13 13-1,18-17-379,1 1 0,0-1 0,0 1-1,0 0 1,-4 8 0,6-12-109,1 1-1,0 0 1,-1 0 0,1 0-1,0 0 1,-1-1 0,1 1-1,0 0 1,0 0-1,0 0 1,0 0 0,0 0-1,0 0 1,0 0 0,0-1-1,0 1 1,1 0-1,-1 0 1,0 0 0,0 0-1,1 0 1,-1-1 0,1 1-1,-1 0 1,1 0-1,-1-1 1,1 1 0,-1 0-1,1-1 1,-1 1 0,1 0-1,0-1 1,0 1-1,-1-1 1,1 1 0,0-1-1,1 1 1,18 9 21,1-1-1,0-1 1,37 8-1,-15-4 192,-41-11-166,1 0-1,-1 0 1,1 0-1,-1 0 0,1 0 1,-1 1-1,0-1 1,0 1-1,1-1 1,2 4-1,-5-4-27,1-1 1,0 1-1,-1 0 0,1 0 1,-1 0-1,1 0 0,-1 0 1,1 0-1,-1 1 0,0-1 1,0 0-1,1 0 0,-1 0 0,0 0 1,0 0-1,0 0 0,0 0 1,0 1-1,0-1 0,-1 0 1,1 0-1,0 0 0,-1 0 1,1 0-1,0 0 0,-1 0 1,0 2-1,-3 2-94,1 0 0,-1 0 0,0-1 1,0 1-1,-1-1 0,1 0 0,-1 0 0,0-1 0,0 1 1,0-1-1,0 0 0,-1-1 0,1 1 0,-1-1 1,0 0-1,0 0 0,-11 1 0,1-4-1239,5-6 329</inkml:trace>
</inkml:ink>
</file>

<file path=ppt/ink/ink2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5.952"/>
    </inkml:context>
    <inkml:brush xml:id="br0">
      <inkml:brushProperty name="width" value="0.05" units="cm"/>
      <inkml:brushProperty name="height" value="0.05" units="cm"/>
      <inkml:brushProperty name="color" value="#FF0066"/>
    </inkml:brush>
  </inkml:definitions>
  <inkml:trace contextRef="#ctx0" brushRef="#br0">1 221 15211,'27'34'2627,"-15"-17"-1170,2 0 1,27 26-1,-36-39-1409,0 1-1,-1 0 1,1 0-1,-1 0 1,0 0-1,0 1 1,-1 0-1,0-1 1,0 1-1,0 0 1,0 1-1,-1-1 1,2 8 0,-5-5-71,-5-9-37,4-1 46,1 0 1,-1 0-1,1 0 0,0 0 1,0-1-1,-1 1 0,1 0 1,-1-2-1,-7-14-84,2 1 0,0-1 0,1-1 0,-8-34 0,9 31 57,-3-7-4,-14-66 3,20 82 41,0-1 0,1 0-1,0 0 1,1 1 0,2-17 0,-2 27 14,1-1 0,-1 0 0,1 0 0,0 0 0,0 1 0,0-1 0,0 0 1,0 1-1,0-1 0,1 1 0,-1-1 0,1 1 0,0 0 0,0 0 0,0 0 0,0 0 1,0 0-1,0 0 0,1 0 0,-1 0 0,0 1 0,1 0 0,3-2 0,-4 2 28,1 0 0,0 1-1,0-1 1,0 1 0,-1 0-1,1 0 1,0 0 0,0 0-1,0 1 1,0-1 0,-1 1-1,1-1 1,0 1 0,0 0 0,-1 0-1,1 0 1,-1 0 0,1 1-1,-1-1 1,1 1 0,-1 0-1,0-1 1,3 4 0,-2-2 25,-1 0 0,1 1 0,0-1 0,-1 1 0,0 0 0,0 0 0,0 0 0,0 0 0,-1 0 0,0 0 0,1 1 0,-1-1 0,-1 0 0,1 1 0,-1-1 0,0 0 0,0 1 0,0-1 1,0 0-1,-1 1 0,0-1 0,-1 5 0,1-2-142,-1 0 0,0-1 0,-1 1 0,1-1 0,-1 1 0,-1-1 0,1 0 0,-1 0 0,0 0 0,0 0 1,-1-1-1,0 0 0,-6 6 0,10-10-88,0 0 0,0 0 1,0-1-1,0 1 1,-1 0-1,1-1 0,0 1 1,0-1-1,0 1 0,0-1 1,-1 0-1,1 1 0,0-1 1,0 0-1,-1 0 1,1 0-1,0 0 0,0 0 1,-2 0-1,-6-8-1015</inkml:trace>
</inkml:ink>
</file>

<file path=ppt/ink/ink2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6.975"/>
    </inkml:context>
    <inkml:brush xml:id="br0">
      <inkml:brushProperty name="width" value="0.05" units="cm"/>
      <inkml:brushProperty name="height" value="0.05" units="cm"/>
      <inkml:brushProperty name="color" value="#FF0066"/>
    </inkml:brush>
  </inkml:definitions>
  <inkml:trace contextRef="#ctx0" brushRef="#br0">1 355 12851,'3'6'5892,"5"16"-3907,9 30-814,-10-32-655,1 0 0,1-1 0,14 22 0,37 50 674,-11-19-812,-39-52-346,-8-17-38,-1 1 0,1-1 0,0 0 0,0 1 0,4 4 0,-6-8 0,0 0 0,1 0 1,-1 0-1,0 0 0,0 0 0,0 0 1,0 0-1,1 0 0,-1 0 0,0 0 1,0 0-1,0 0 0,1 0 0,-1 0 1,0 0-1,0 0 0,0 0 0,0 0 1,1 0-1,-1 0 0,0 0 1,0 0-1,0-1 0,0 1 0,1 0 1,-1 0-1,0 0 0,0 0 0,0 0 1,0 0-1,0-1 0,1 1 0,-1 0 1,0 0-1,0 0 0,0 0 0,0 0 1,0-1-1,0 1 0,0 0 1,0 0-1,0 0 0,0-1 0,0 1 1,0 0-1,0 0 0,0 0 0,0 0 1,0-1-1,0 1 0,0 0 0,0 0 1,0 0-1,0-1 0,2-10-217,-1-38-557,-1 25 513,1-1 0,5-30-1,-6 55 268,0-1-1,0 0 1,1 1-1,-1-1 0,0 1 1,0-1-1,0 0 0,1 1 1,-1-1-1,0 1 1,1-1-1,-1 1 0,0-1 1,1 1-1,-1-1 1,1 1-1,-1 0 0,1-1 1,-1 1-1,1-1 1,-1 1-1,1 0 0,-1-1 1,1 1-1,-1 0 1,1 0-1,0 0 0,-1-1 1,1 1-1,-1 0 0,1 0 1,0 0-1,-1 0 1,1 0-1,0 0 0,-1 0 1,1 0-1,-1 0 1,1 1-1,1-1 0,3 2 14,0-1-1,0 1 1,0 1-1,5 2 0,4 2 70,-6-3 21,1-2 0,0 1-1,-1-1 1,1 0 0,0-1 0,0 0-1,0-1 1,16 0 0,-19-1-85,0 0 0,-1 0 0,1 0 0,0-1-1,-1 0 1,1 0 0,-1 0 0,0-1 0,0 0 0,0 0 0,0 0 0,0-1 0,-1 1 0,7-7 0,90-94-221,-89 94 151,-12 10 52,0-1 0,0 1 0,0 0 0,0 0 0,1 0 0,-1 0 0,0 0 0,0 0 0,0 0-1,0 0 1,0 0 0,0 0 0,0 0 0,0 0 0,0 0 0,0 0 0,0 0 0,0 0 0,0 0-1,0 0 1,0 0 0,0 0 0,0 0 0,0 1 0,0-1 0,0 0 0,1 0 0,-1 0 0,0 0-1,0 0 1,0 0 0,0 0 0,0 0 0,0 0 0,0 0 0,0 0 0,0 0 0,0 0 0,0 0-1,0 0 1,0 0 0,0 0 0,0 0 0,0 0 0,0 0 0,0 0 0,0 0 0,0 0 0,0 1-1,0-1 1,0 0 0,0 0 0,0 0 0,0 0 0,0 0 0,0 0 0,0 0 0,0 0-1,0 0 1,0 0 0,0 0 0,0 0 0,0 0 0,0 0 0,0 0 0,0 0 0,0 0 0,0 0-1,-6 10-1,3-4 10,-1 0 0,1 0 0,0 1 1,1-1-1,-1 1 0,1 0 1,1 0-1,-1-1 0,1 1 1,0 0-1,1 0 0,0 11 1,0-17-7,0 0 1,0 0 0,0-1 0,0 1-1,1 0 1,-1 0 0,0 0 0,0-1-1,1 1 1,-1 0 0,0-1 0,1 1-1,-1 0 1,1 1 0,0-2-2,-1 0 0,0 0 0,0 0 0,0 0 1,1 1-1,-1-1 0,0 0 0,0 0 0,1 0 1,-1 0-1,0 0 0,0 0 0,1 0 0,-1 0 0,0 0 1,1 0-1,-1 0 0,0 0 0,0 0 0,1 0 0,-1 0 1,0 0-1,0 0 0,1 0 0,-1 0 0,0-1 1,0 1-1,1 0 0,0-1-3,0 1 1,-1-1-1,1 0 1,0 0-1,0 1 1,-1-1-1,1 0 1,-1 0-1,1 0 1,-1 0-1,1 0 1,-1 0-1,1 0 1,-1 0-1,0 0 1,1 0-1,-1 0 1,0 0-1,0-2 1,-3-39-440,2 34 221,0 0 0,0 0 0,1 0 0,0 0 0,0-1 0,1 1 0,0 0 0,4-12 0,-5 18 192,1 0 0,0 1 0,-1-1 0,1 1 0,0 0-1,0-1 1,0 1 0,0 0 0,0-1 0,0 1 0,1 0-1,-1 0 1,0 0 0,0 0 0,1 0 0,-1 0 0,1 0-1,-1 1 1,1-1 0,-1 0 0,1 1 0,-1-1-1,1 1 1,0 0 0,-1-1 0,1 1 0,2 0 0,4 1 26,0-1 0,-1 1 1,1 1-1,13 3 1,6 2 3,-22-6 23,0 0 0,1-1 0,-1 0 0,0 0 0,0 0 0,0-1 0,0 1 1,0-1-1,0 0 0,0-1 0,0 1 0,7-4 0,-9 3 2,1 0-1,-1 0 1,0 0-1,0-1 0,0 0 1,-1 1-1,1-1 1,-1 0-1,1 0 1,-1 0-1,0 0 1,0-1-1,0 1 1,-1 0-1,1-1 0,-1 0 1,2-4-1,0-7-6,0 1 0,-1-1-1,0 0 1,-1 0-1,-1 1 1,-1-1 0,0 0-1,-3-16 1,-1 6-11,-1 0 1,-2 1 0,-17-41-1,7 20 54,18 40 335,3 9-82,5 10 165,87 187 3224,-94-200-3699,47 91 810,-43-81-1011,-1 1 0,0 0 0,0 0 0,-1 1 0,-1-1 0,1 13 0,-2-24 37,-1 0 1,0 0 0,0-1-1,0 1 1,0 0-1,-1 0 1,1-1 0,0 1-1,0 0 1,0 0-1,-1-1 1,1 1 0,0 0-1,0-1 1,-1 1 0,1 0-1,-1 0 1,0-1 58,1 1-1,0-1 1,-1 0 0,1 0 0,0 0 0,-1 0-1,1 0 1,0 0 0,-1 0 0,1 0-1,0 0 1,-1 0 0,1 0 0,0 0 0,-1 0-1,1 0 1,0 0 0,-1 0 0,1 0 0,0 0-1,-1 0 1,1 0 0,0 0 0,-1-1 0,1 1-1,0 0 1,0 0 0,-1 0 0,1-1-1,0 1 1,0 0 0,-1 0 0,1-1 0,0 1-1,-9-12-1604</inkml:trace>
</inkml:ink>
</file>

<file path=ppt/ink/ink2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7.361"/>
    </inkml:context>
    <inkml:brush xml:id="br0">
      <inkml:brushProperty name="width" value="0.05" units="cm"/>
      <inkml:brushProperty name="height" value="0.05" units="cm"/>
      <inkml:brushProperty name="color" value="#FF0066"/>
    </inkml:brush>
  </inkml:definitions>
  <inkml:trace contextRef="#ctx0" brushRef="#br0">1 193 10786,'29'-2'1271,"0"-1"0,48-11 0,-6 1-1163,-50 9-218,-1 0 0,1-1 1,27-10-1,-39 11 420,-1 1 0,0-2 0,0 1 0,0-1 1,-1 0-1,0 0 0,0-1 0,0 0 0,0-1 1,8-10-1,-13 15-82,-1-1 0,1 1 0,-1-1 0,0 0 0,0 1 0,0-1 0,0 0 1,0 0-1,0 0 0,-1 0 0,1-5 0,-1 7-153,0 0 0,0 0 0,0 0 1,0 0-1,0 0 0,-1 0 0,1-1 0,0 1 1,-1 0-1,1 0 0,0 0 0,-1 0 0,0 0 0,1 0 1,-1 0-1,1 1 0,-1-1 0,0 0 0,0 0 0,1 0 1,-1 1-1,0-1 0,0 0 0,0 1 0,0-1 0,0 0 1,0 1-1,0 0 0,0-1 0,0 1 0,0-1 1,0 1-1,-2 0 0,2 0 4,-1-1 0,0 1 1,1 0-1,-1 0 0,1 0 0,-1 1 1,1-1-1,-1 0 0,1 1 0,-1-1 1,1 1-1,-1-1 0,1 1 0,-1 0 1,1-1-1,0 1 0,-1 0 1,1 0-1,0 0 0,0 0 0,0 0 1,0 0-1,-1 0 0,2 1 0,-1-1 1,0 0-1,0 1 0,0-1 0,1 0 1,-1 1-1,0-1 0,0 4 0,-1 1 105,1 0 0,-1 1-1,1-1 1,0 1-1,1-1 1,0 11 0,0-9-139,1 0-1,0-1 1,1 1 0,0 0 0,0-1 0,0 1-1,1-1 1,0 0 0,0 0 0,1 0 0,0 0 0,0-1-1,1 1 1,0-1 0,0 0 0,0-1 0,7 7 0,-5-7-697,0 1 0,1-1 0,0-1 0,0 1 0,0-1 0,0-1 0,0 0 1,1 0-1,9 2 0,21 3-2034</inkml:trace>
</inkml:ink>
</file>

<file path=ppt/ink/ink2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8.871"/>
    </inkml:context>
    <inkml:brush xml:id="br0">
      <inkml:brushProperty name="width" value="0.05" units="cm"/>
      <inkml:brushProperty name="height" value="0.05" units="cm"/>
      <inkml:brushProperty name="color" value="#FF0066"/>
    </inkml:brush>
  </inkml:definitions>
  <inkml:trace contextRef="#ctx0" brushRef="#br0">26 103 9858,'0'-1'5,"-3"0"307,0-1-1,0 0 0,1 0 0,-1 0 1,0-1-1,-2-2 0,5 4-227,-1 1 1,1-1-1,-1 0 0,1 1 0,0-1 0,0 0 0,-1 1 1,1-1-1,0 0 0,0 0 0,0 1 0,-1-1 1,1 0-1,0 0 0,0 1 0,0-1 0,0 0 0,1 0 1,-1 0-1,0 1 0,0-1 0,0 0 0,1 1 0,-1-1 1,0 0-1,1 0 0,-1 1 0,0-1 0,1 1 1,-1-1-1,1 0 0,-1 1 0,1-1 0,-1 1 0,2-1 1,3-3 165,-1 0 1,2 0-1,-1 0 1,0 1-1,1 0 1,0 0-1,0 0 1,11-2-1,2-1 386,35-4 0,5 4-25,2 2 1,-1 3-1,0 3 1,111 17-1,236 72 1138,-166-32-541,-64-25 31,327 17 0,-465-49-1201,77 6 75,-100-6-118,-1 1 0,0 0 0,0 1 0,0 1-1,16 7 1,-25-8-137,1-1 1,-1 1-1,0 0 0,6 6 1,-5-4-752,-1 0 0,0 1 1,0 0-1,-1 0 1,6 9-1,2 6-762</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1.296"/>
    </inkml:context>
    <inkml:brush xml:id="br0">
      <inkml:brushProperty name="width" value="0.05" units="cm"/>
      <inkml:brushProperty name="height" value="0.05" units="cm"/>
      <inkml:brushProperty name="color" value="#FF0066"/>
    </inkml:brush>
  </inkml:definitions>
  <inkml:trace contextRef="#ctx0" brushRef="#br0">13 0 13675,'-8'18'1184,"3"-5"657,5-2-817,7-8-504,5-3-576,4-5-688,3-6-256,3 0 439</inkml:trace>
</inkml:ink>
</file>

<file path=ppt/ink/ink2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39.570"/>
    </inkml:context>
    <inkml:brush xml:id="br0">
      <inkml:brushProperty name="width" value="0.05" units="cm"/>
      <inkml:brushProperty name="height" value="0.05" units="cm"/>
      <inkml:brushProperty name="color" value="#FF0066"/>
    </inkml:brush>
  </inkml:definitions>
  <inkml:trace contextRef="#ctx0" brushRef="#br0">298 25 8938,'-31'-3'701,"0"2"1,-40 2-1,54 1-363,-1 0-1,1 2 1,0 0 0,1 0-1,-27 12 1,42-15-256,-1-1-1,1 1 1,0 0-1,-1-1 1,1 1-1,-1-1 0,1 1 1,-1-1-1,0 0 1,1 0-1,-1 0 1,1 1-1,-1-2 1,-2 1-1,3-1-6,0 1-1,0-1 0,1 0 0,-1 0 1,0 0-1,1 0 0,-1 1 0,1-1 0,-1 0 1,1 0-1,-1 0 0,1 0 0,0 0 1,-1 0-1,1 0 0,0 0 0,0 0 1,0-1-1,0 1 0,0 0 0,0-1 0,-1-8 636,0 9-516,1-1 1,0 1-1,-1-1 1,1 1-1,0-1 0,0 1 1,0-1-1,0 1 1,1-4-1,0 5-134,-1-1-1,0 1 1,1-1-1,-1 0 0,1 1 1,-1-1-1,1 1 1,0-1-1,-1 1 1,1-1-1,-1 1 0,1 0 1,0-1-1,-1 1 1,1 0-1,0 0 0,0-1 1,-1 1-1,1 0 1,0 0-1,-1 0 1,1 0-1,0 0 0,0 0 1,-1 0-1,2 0 1,14 0 677,24 5 0,-18-3-308,482 40 4509,-102-12-3984,-1 28-3208,-311-40-11,-9-1 812</inkml:trace>
</inkml:ink>
</file>

<file path=ppt/ink/ink2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0.211"/>
    </inkml:context>
    <inkml:brush xml:id="br0">
      <inkml:brushProperty name="width" value="0.05" units="cm"/>
      <inkml:brushProperty name="height" value="0.05" units="cm"/>
      <inkml:brushProperty name="color" value="#FF0066"/>
    </inkml:brush>
  </inkml:definitions>
  <inkml:trace contextRef="#ctx0" brushRef="#br0">28 98 10170,'-3'2'213,"-19"12"2226,22-13-2373,0-1-1,-1 0 0,1 0 0,0 0 0,0 1 1,-1-1-1,1 0 0,0 1 0,0-1 0,0 0 0,0 0 1,0 1-1,-1-1 0,1 0 0,0 1 0,0-1 0,0 0 1,0 1-1,0-1 0,0 0 0,0 1 0,0-1 1,0 0-1,0 1 0,0-1 0,1 1 32,-1-1 0,1 1-1,-1-1 1,1 1 0,-1-1-1,1 1 1,-1-1 0,1 0 0,0 1-1,-1-1 1,1 0 0,0 1 0,-1-1-1,1 0 1,0 0 0,-1 0-1,2 1 1,17 2 661,0-1 0,1-1 0,-1-1 0,0 0 0,29-5 0,-15 2-19,422-51 4217,-166 15-3663,-252 35-1205,216-22 494,-184 22-944,115 8 1,-176-3 200,12 1-463,25 5 0,-41-6 300,0 0 1,1 1 0,-1-1-1,0 1 1,0 0 0,0 0-1,0 0 1,0 0-1,-1 1 1,1-1 0,4 5-1,-7-6 214,-1 0-1,1-1 0,0 1 0,-1 0 0,0-1 0,1 1 0,-1 0 0,1-1 0,-1 1 0,0 0 0,1 0 0,-1 0 0,0-1 0,0 1 0,0 0 0,0 0 0,0 0 0,0 0 0,0-1 0,0 1 0,0 0 0,0 0 0,0 1 0,-2 3-213,-1 0 0,1-1 0,0 1 0,-4 4 0,6-9 320</inkml:trace>
</inkml:ink>
</file>

<file path=ppt/ink/ink2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0.642"/>
    </inkml:context>
    <inkml:brush xml:id="br0">
      <inkml:brushProperty name="width" value="0.05" units="cm"/>
      <inkml:brushProperty name="height" value="0.05" units="cm"/>
      <inkml:brushProperty name="color" value="#FF0066"/>
    </inkml:brush>
  </inkml:definitions>
  <inkml:trace contextRef="#ctx0" brushRef="#br0">9 73 11747,'-1'0'81,"1"0"0,0 0 0,-1 0 0,1 0 1,-1 0-1,1 0 0,0 0 0,-1 0 1,1 0-1,0 1 0,-1-1 0,1 0 0,0 0 1,-1 0-1,1 1 0,0-1 0,0 0 1,-1 0-1,1 1 0,0-1 0,0 0 1,-1 1-1,1-1 0,0 0 0,0 1 0,0-1 1,0 0-1,-1 1 0,1 0 0,1-1 45,-1 1 0,1 0 0,0-1-1,-1 1 1,1-1 0,0 1 0,0-1-1,-1 1 1,1-1 0,0 0-1,0 1 1,0-1 0,0 0 0,0 0-1,-1 1 1,3-1 0,15 3 730,1 0 0,-1-2-1,23 0 1,361-27 4220,-303 17-4439,-72 7-514,718-54 892,-600 54-3644,-105 5 132,-16 6 712</inkml:trace>
</inkml:ink>
</file>

<file path=ppt/ink/ink2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1.059"/>
    </inkml:context>
    <inkml:brush xml:id="br0">
      <inkml:brushProperty name="width" value="0.05" units="cm"/>
      <inkml:brushProperty name="height" value="0.05" units="cm"/>
      <inkml:brushProperty name="color" value="#FF0066"/>
    </inkml:brush>
  </inkml:definitions>
  <inkml:trace contextRef="#ctx0" brushRef="#br0">1 186 12955,'46'0'1856,"11"-2"921,33-3-337,13 1-127,14-9-721,8-3-176,12-4-639,-3-3-241,-7 3-384,-11-1-672,-13-7-49,-10-6 193</inkml:trace>
</inkml:ink>
</file>

<file path=ppt/ink/ink2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1.865"/>
    </inkml:context>
    <inkml:brush xml:id="br0">
      <inkml:brushProperty name="width" value="0.05" units="cm"/>
      <inkml:brushProperty name="height" value="0.05" units="cm"/>
      <inkml:brushProperty name="color" value="#FF0066"/>
    </inkml:brush>
  </inkml:definitions>
  <inkml:trace contextRef="#ctx0" brushRef="#br0">35 363 11130,'-3'-1'261,"1"0"-1,0 0 0,-1 0 0,1-1 0,0 1 0,0-1 0,0 1 1,0-1-1,0 0 0,1 1 0,-1-1 0,0 0 0,1 0 1,-1-1-1,-1-2 0,3 3-129,0 1 0,-1-1 0,1 1 0,0-1 0,0 1 0,0-1 0,0 0 0,0 1 0,0-1 0,0 1 0,1-1 0,-1 0 0,1 1 0,-1-1 0,1 1 0,-1 0 0,1-1 0,0 1 0,0-1 0,0 1 0,0 0 0,0 0 0,0-1 0,0 1 0,0 0 0,0 0 0,2-1 0,6-6 414,1 1-1,0 0 0,0 1 0,19-9 0,49-17 1163,-58 25-1356,76-26 1214,181-38 0,106 17-1765,-110 12-6503,-218 31 5036</inkml:trace>
</inkml:ink>
</file>

<file path=ppt/ink/ink2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2.687"/>
    </inkml:context>
    <inkml:brush xml:id="br0">
      <inkml:brushProperty name="width" value="0.05" units="cm"/>
      <inkml:brushProperty name="height" value="0.05" units="cm"/>
      <inkml:brushProperty name="color" value="#FF0066"/>
    </inkml:brush>
  </inkml:definitions>
  <inkml:trace contextRef="#ctx0" brushRef="#br0">1354 123 10154,'-5'-8'424,"0"0"1,0 0-1,-1 1 0,-1 0 1,1 0-1,-1 1 0,0 0 0,0 0 1,-1 0-1,-14-7 0,9 7-142,-1 0 1,1 1-1,-1 1 0,0 0 0,0 1 1,-23-2-1,-27 0 0,0 2 1,0 4 0,0 2-1,0 3 1,0 3-1,-97 27 1,110-21-43,1 2 0,1 2 0,-81 46 0,97-46-50,1 2 0,1 1-1,1 1 1,2 2 0,0 1-1,-24 29 1,41-42-104,2 0 0,-1 1-1,2 0 1,0 0 0,0 1-1,1 0 1,1 1 0,1-1-1,0 1 1,1 0 0,1 1-1,0-1 1,1 0 0,1 1-1,1-1 1,0 1 0,1-1-1,1 1 1,0-1 0,7 23-1,-4-20 24,1 1 1,1-1-1,1 0 0,1 0 0,0-1 0,1 0 0,1-1 0,1 0 1,0-1-1,1 0 0,1-1 0,1 0 0,0-1 0,0-1 1,2 0-1,-1-2 0,2 1 0,-1-2 0,25 10 0,4-2 32,1-2 0,0-2 0,1-2 0,0-2 0,85 5 0,-50-11-74,1-4 1,129-17 0,-165 10-55,-1-2 0,0-2 0,84-31 0,-99 28-1,-1 0 0,-1-2 0,0-2 0,-1-1 1,-1 0-1,31-30 0,-45 36 45,0-1 0,-2-1-1,1 0 1,-2 0 0,0-2 0,-1 1 0,12-27 0,-17 30 52,0 0 0,0 0 0,-1-1 0,-1 1 0,0-1 0,-1 0 0,-1 0 0,0 0 0,-1 0 0,-3-28 0,-1 19 0,-1 1 0,-1 1 1,0-1-1,-2 1 0,0 0 1,-2 1-1,0 0 0,-2 0 1,0 1-1,-17-21 1,8 14-93,0 2 1,-2 0-1,-1 2 1,-39-29-1,47 39-21,-1 2 0,0 0 0,0 1 0,-1 1 0,0 0 0,-1 1 0,0 1 1,-33-5-1,22 7-421,-41 2 0,18 1-1382,49 1 1547,-14-3-1474,17 2 1568,1 1 1,-1 0-1,1-1 0,-1 1 1,1-1-1,0 1 0,-1-1 0,1 1 1,-1-1-1,1 1 0,0-1 1,0 1-1,-1-1 0,1 1 1,0-1-1,0 0 0,0 1 1,-1-1-1,1 1 0,0-1 0,0 0 1,0 1-1,0-1 0,0 0 1,0 1-1,0-1 0,1 0 1,1-22-2457</inkml:trace>
</inkml:ink>
</file>

<file path=ppt/ink/ink2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3.270"/>
    </inkml:context>
    <inkml:brush xml:id="br0">
      <inkml:brushProperty name="width" value="0.05" units="cm"/>
      <inkml:brushProperty name="height" value="0.05" units="cm"/>
      <inkml:brushProperty name="color" value="#FF0066"/>
    </inkml:brush>
  </inkml:definitions>
  <inkml:trace contextRef="#ctx0" brushRef="#br0">14 950 11610,'-1'0'88,"1"0"0,-1 0 0,1 0 0,-1 0-1,1 0 1,0 0 0,-1 0 0,1 0-1,-1 0 1,1 0 0,-1 0 0,1 0-1,0 0 1,-1-1 0,1 1 0,-1 0 0,1 0-1,0 0 1,-1 0 0,1-1 0,0 1-1,-1 0 1,1-1 0,0 1 0,-1 0-1,1 0 1,0-1 0,-1 1 0,1-1-1,0 1 1,0 0 0,0-1 0,-1 1 0,1-1-1,0 1 1,0 0 0,0-1 0,0 1-1,0-1 1,0 1 0,0 0 0,0-1-1,0 1 1,0-1 0,0 1 0,0-1-1,0 1 1,0-1 0,0 1 0,0 0 0,0-1-1,1 1 1,-1-1 0,15-23 1631,-14 22-1671,32-41 1860,62-62 0,49-29 183,133-93 948,-22 19-1587,-248 202-1467,61-57 99,-57 52-417,-1 0-1,0-1 0,14-23 1,-22 32-180,0-1-1,-1 1 1,1-1 0,-1 0-1,1 0 1,-1 0 0,0-5 0,3-9-930</inkml:trace>
</inkml:ink>
</file>

<file path=ppt/ink/ink2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3.888"/>
    </inkml:context>
    <inkml:brush xml:id="br0">
      <inkml:brushProperty name="width" value="0.05" units="cm"/>
      <inkml:brushProperty name="height" value="0.05" units="cm"/>
      <inkml:brushProperty name="color" value="#FF0066"/>
    </inkml:brush>
  </inkml:definitions>
  <inkml:trace contextRef="#ctx0" brushRef="#br0">13 1 13347,'-1'0'141,"0"1"1,0 0-1,0-1 0,0 1 1,1 0-1,-1 0 1,0 0-1,0-1 0,1 1 1,-1 0-1,0 0 1,1 0-1,-1 0 1,1 0-1,0 0 0,-1 0 1,1 1-1,0-1 1,-1 2-1,2 22 1436,-1-24-1529,31 134 3829,-9-46-2428,62 193 1287,-73-245-2648,7 43 1,-1-6-72,-15-67-30,-2-6-2,0 0 0,0 1 0,0-1 0,1 0 0,-1 1 0,1-1 0,-1 0 0,1 0 0,-1 1 0,1-1 0,0 0 0,-1 0 0,1 0 0,0 0 0,1 1 0,-1-2-21,-1 0 1,1-1-1,-1 1 0,1-1 1,-1 1-1,1 0 0,-1-1 1,1 1-1,-1-1 0,0 1 1,1-1-1,-1 1 0,0-1 1,1 0-1,-1 1 0,0-1 1,0 1-1,0-1 1,1 0-1,-1 1 0,0-1 1,0 0-1,0 1 0,0-1 1,4-21-537,-2-8-294,-3-39-1,0 37 429,3-36-1,-1 58 403,1 1 0,-1-1-1,2 1 1,-1-1 0,1 1-1,1 0 1,0 0 0,5-9-1,-8 16 48,0-1 1,1 1-1,-1-1 0,1 1 0,0 0 0,0 0 1,0 0-1,0 0 0,0 0 0,0 0 0,1 0 1,-1 1-1,0-1 0,1 1 0,0 0 0,-1 0 1,1 0-1,0 0 0,-1 0 0,1 0 0,0 1 1,0-1-1,0 1 0,0 0 0,-1 0 1,1 0-1,0 0 0,0 0 0,0 1 0,0-1 1,-1 1-1,1 0 0,0 0 0,2 1 0,1 1 121,0 0-1,-1 0 1,0 0-1,0 1 1,0 0-1,0 0 1,0 0 0,-1 1-1,1-1 1,-1 1-1,4 7 1,-6-9-64,0 0 1,-1-1-1,0 1 1,1 0 0,-1 0-1,0 0 1,0 0 0,-1 0-1,1 0 1,-1 0-1,1 0 1,-1 0 0,0 0-1,0 0 1,0 0-1,-1 0 1,1 0 0,-1 0-1,0 0 1,1 0-1,-1 0 1,-1 0 0,1 0-1,0 0 1,-3 2-1,-7 10-42,0-2 0,-2 0 0,0 0 0,0-1 0,-1-1 0,-26 17 0,34-24-127,-14 8-427,19-11 384,0 0 0,0-1 0,-1 1 0,1-1 1,0 0-1,0 1 0,0-1 0,-1 0 0,1 0 0,0 1 0,0-1 0,-1 0 0,1 0 0,-2-1 1,3 1 45,-1 0 1,1 0 0,0 0 0,-1-1-1,1 1 1,0 0 0,0 0 0,-1-1-1,1 1 1,0 0 0,0-1 0,-1 1-1,1 0 1,0 0 0,0-1 0,0 1-1,0-1 1,-1 1 0,1 0 0,0-1-1,0 1 1,0 0 0,0-1 0,0 1 0,0 0-1,0-1 1,0 1 0,0-1 0,0 1-1,0 0 1,0-1 0,0 1 0,0 0-1,1-1 1,-1 1 0,0 0 0,0-1-1,0 1 1,0 0 0,1-1 0,-1 1-1,0 0 1,0-1 0,1 1 0,-1-1 0,15-9-1298</inkml:trace>
</inkml:ink>
</file>

<file path=ppt/ink/ink2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4.801"/>
    </inkml:context>
    <inkml:brush xml:id="br0">
      <inkml:brushProperty name="width" value="0.05" units="cm"/>
      <inkml:brushProperty name="height" value="0.05" units="cm"/>
      <inkml:brushProperty name="color" value="#FF0066"/>
    </inkml:brush>
  </inkml:definitions>
  <inkml:trace contextRef="#ctx0" brushRef="#br0">124 436 10522,'3'-4'211,"6"-6"1040,-1 0 0,9-15-1,-15 22-901,0 1 0,-1-1 0,0 0 0,1 0 0,-1 0 0,0 0 0,-1 0 0,1 0 0,0 0 0,-1 0 0,0 0 0,0 0 0,1 0-1,-2 0 1,0-5 0,1 7-280,0 0 1,0 1-1,0-1 0,0 1 0,-1-1 0,1 0 1,0 1-1,-1-1 0,1 1 0,0-1 0,-1 1 1,1-1-1,-1 1 0,1-1 0,-1 1 0,1-1 1,-1 1-1,1 0 0,-1-1 0,0 1 0,1 0 1,-1-1-1,1 1 0,-1 0 0,0 0 0,0-1 0,-1 1 40,0 0-1,0 0 0,0 0 0,0 0 0,0 1 0,0-1 0,0 0 1,0 1-1,-2 0 0,-2 2 77,0 0 1,0-1-1,1 2 1,-11 6-1,9-3-105,0 1 0,0-1 0,0 1 0,1 0 0,1 1 0,-1-1 0,1 1-1,1 1 1,-6 14 0,1 0-6,2 0 1,-7 42-1,13-61-70,0 1 0,0 1-1,0-1 1,1 1 0,-1-1 0,2 8-1,-1-13-2,0 0 0,1 1 0,-1-1 0,0 1 0,1-1 0,-1 0 0,1 1 0,-1-1 0,1 0 0,0 0 0,0 1 1,-1-1-1,1 0 0,0 0 0,0 0 0,0 0 0,0 0 0,1 0 0,-1 0 0,0 0 0,0-1 0,0 1 0,1 0 0,-1-1 0,0 1 0,1-1 0,-1 1 0,0-1 0,2 0 0,1 1 3,0-1 1,-1 0-1,1 0 1,-1 0-1,1 0 1,0-1-1,-1 0 1,1 1-1,-1-1 0,1-1 1,-1 1-1,1 0 1,-1-1-1,0 0 1,0 0-1,0 0 0,0 0 1,0 0-1,0 0 1,-1-1-1,1 0 1,-1 1-1,4-6 1,5-7-14,-1 0 0,-1 0 1,11-26-1,-11 24-27,-8 7-8,-1 10 44,0 0 1,0-1-1,0 1 0,0 0 1,0 0-1,0-1 0,0 1 0,0 0 1,0 0-1,0-1 0,0 1 1,0 0-1,0 0 0,1-1 0,-1 1 1,0 0-1,0 0 0,0-1 1,0 1-1,0 0 0,0 0 0,1 0 1,-1-1-1,0 1 0,0 0 1,0 0-1,1 0 0,-1-1 0,0 1 1,0 0-1,0 0 0,1 0 0,-1 0 1,0 0-1,0 0 0,1 0 1,-1-1-1,0 1 0,0 0 0,1 0 1,-1 0-1,9-1-3,-1 0 0,1 0-1,-1-1 1,0-1 0,0 1 0,0-1 0,0-1 0,0 1-1,9-7 1,-11 6 6,-1-1 1,1 1-1,-1-1 0,0 0 0,-1 0 0,1-1 1,-1 1-1,0-1 0,-1 0 0,1 0 0,4-12 1,16-52-23,-19 50 23,1 1 1,1 0-1,0 1 0,2 0 0,15-24 0,-23 40 12,0 0-1,1 0 0,0 0 0,-1 1 1,1-1-1,0 0 0,0 1 1,0 0-1,0-1 0,0 1 0,0 0 1,0 0-1,0 0 0,1 0 1,-1 0-1,0 1 0,0-1 0,1 1 1,-1 0-1,1-1 0,-1 1 1,0 0-1,6 1 0,-6-1 10,1 1 0,0 0 0,0 0 0,-1 0 0,1 0-1,0 1 1,-1-1 0,1 0 0,-1 1 0,0 0 0,1 0 0,-1 0-1,0 0 1,0 0 0,0 0 0,0 0 0,-1 1 0,1-1 0,2 5 0,-1 1 16,0 1 1,0-1-1,-1 1 1,0-1-1,0 1 1,-1 0-1,0 0 1,-1-1-1,0 1 1,0 0-1,-1 0 1,0 0-1,-4 14 1,2-10-32,-1 0 0,-1 0 0,0 0 0,0-1 0,-1 0-1,-1 0 1,0 0 0,-11 12 0,15-21-8,1 0-1,-1 0 0,0-1 0,-6 5 1,9-7-2,0 1 0,0-1 0,-1 0 0,1 0 1,-1 1-1,1-1 0,0 0 0,-1 0 0,1 0 0,0 1 1,-1-1-1,1 0 0,-1 0 0,1 0 0,0 0 0,-1 0 1,1 0-1,-1 0 0,1 0 0,-1 0 0,1 0 0,0 0 1,-1 0-1,1 0 0,-1 0 0,1-1 0,0 1 0,-1 0 1,1 0-1,0 0 0,-1-1 0,1 1 0,-1 0 0,1 0 1,0-1-1,0 1 0,-1 0 0,1-1 0,0 1 0,0 0 1,-1-1-1,1 1 0,0 0 0,0-1 0,0 1 0,-1-1 1,1 1-1,0 0 0,0-1 0,0 1 0,0-1 0,0 1 1,0 0-1,0-1 0,0 1 0,0-1 0,0 0 0,0-3-23,0-1-1,0 1 0,0-1 1,0 1-1,1 0 1,-1-1-1,1 1 0,1 0 1,-1-1-1,0 1 1,1 0-1,0 0 0,0 0 1,0 0-1,1 0 0,-1 1 1,1-1-1,0 1 1,3-4-1,0 1 6,0 1 0,0 1 1,1-1-1,-1 1 0,1 0 0,0 0 0,0 1 1,0 0-1,1 0 0,9-2 0,-6 3 26,0-1 0,0 0-1,0-1 1,0-1 0,0 1-1,-1-1 1,0-1 0,0 0-1,-1-1 1,1 0 0,-2 0 0,15-14-1,-11 6 100,0 0 1,-1-1-1,-1 0 0,16-32 0,-24 42-83,1 0-1,-1-1 0,-1 1 0,1 0 0,-1-1 0,0 1 1,0-1-1,-1-7 0,0 10-20,-1 1 1,1-1-1,-1 1 1,1-1-1,-1 1 1,0-1-1,0 1 1,-1 0-1,1 0 1,-1 0-1,0-1 1,1 1-1,-1 1 1,-1-1-1,1 0 1,-5-4-1,7 6-3,-1 1 1,0-1-1,0 0 0,0 1 0,1-1 0,-1 0 0,0 1 0,0-1 0,0 1 0,0 0 0,0-1 0,0 1 0,0 0 0,0-1 0,0 1 0,0 0 0,0 0 0,0 0 0,0 0 0,0 0 1,0 0-1,0 0 0,-2 1 0,2 0 0,-1-1 0,1 1 0,-1 0 0,1 0 0,0 0 0,-1 0 0,1 0 0,0 0 0,0 0 0,0 1 0,0-1 0,0 0 0,-1 3 0,-1 1 1,0 1 0,1 0 0,0-1 0,0 1 0,0 0 0,1 0 0,-2 8 0,3-4 8,0 0-1,1 0 1,0 0 0,0 0 0,1 0 0,0 0-1,1 0 1,0 0 0,0-1 0,1 1 0,1-1 0,6 10-1,-6-9-181,1-1-1,1-1 0,0 1 1,0-1-1,0 0 0,1-1 0,0 0 1,1 0-1,0 0 0,0-1 1,13 6-1,-16-9-235,-1-1 0,1 1 0,0-2 0,7 3 1,31-2-931</inkml:trace>
</inkml:ink>
</file>

<file path=ppt/ink/ink2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5.468"/>
    </inkml:context>
    <inkml:brush xml:id="br0">
      <inkml:brushProperty name="width" value="0.05" units="cm"/>
      <inkml:brushProperty name="height" value="0.05" units="cm"/>
      <inkml:brushProperty name="color" value="#FF0066"/>
    </inkml:brush>
  </inkml:definitions>
  <inkml:trace contextRef="#ctx0" brushRef="#br0">1 214 10938,'0'-1'157,"0"0"0,0 1 0,0-1 0,1 0 0,-1 0 0,0 1 0,0-1-1,1 0 1,-1 1 0,1-1 0,-1 0 0,0 1 0,1-1 0,-1 0 0,1 1-1,0-2 1,0 2-66,-1 0 0,0 0 0,0 0 0,1 1 0,-1-1 0,0 0 0,1 0 0,-1 0 0,0 0 0,0 0 0,1 0 0,-1 0 0,0 1 0,0-1 0,1 0 0,-1 0 0,0 0 0,0 0 0,0 1 0,1-1 0,-1 0-1,0 0 1,0 1 0,0-1 0,0 0 0,0 0 0,1 1 0,-1-1 0,10 30 2772,-10-29-2862,23 92 3621,-14-55-2941,0 0 0,2-1 0,25 53 0,-25-68-655,13 30-25,-24-52-7,0 0 0,0 0 1,0 0-1,0 0 0,0 0 0,0 0 0,0-1 0,0 1 1,-1 0-1,1 0 0,0 0 0,0 0 0,0 0 0,0 0 0,0 0 1,0 0-1,0 0 0,-1 0 0,1 0 0,0 0 0,0 0 1,0 0-1,0 0 0,0 0 0,0 0 0,-1 0 0,1 0 0,0 0 1,0 0-1,0 1 0,0-1 0,0 0 0,0 0 0,0 0 1,0 0-1,-1 0 0,1 0 0,0 0 0,0 0 0,0 0 1,0 0-1,0 1 0,0-1 0,0 0 0,0 0 0,0 0 0,0 0 1,0 0-1,0 0 0,0 0 0,0 1 0,0-1 0,0 0 1,0 0-1,0 0 0,0 0 0,0 0 0,0 0 0,0 1 0,-10-8-367,3-2-46,0-1 0,1 1 0,0-1 0,-8-17 0,-15-47-736,21 49 926,-5-9 47,2 0 1,-10-51-1,19 74 172,1 0-1,0 0 1,0-1 0,1 1-1,1 0 1,0-1 0,1 1-1,0 0 1,0 0 0,1 0-1,1 0 1,5-11 0,-4 12 49,0 0 1,1 1 0,1 0 0,0 1-1,0-1 1,0 1 0,1 0 0,0 1-1,1 0 1,15-9 0,-19 12 62,1 0 0,1 1 0,-1 0-1,0 0 1,1 1 0,-1 0 0,1 0 0,0 0 0,0 1 0,-1 0 0,1 0 0,0 1-1,0 0 1,0 0 0,0 0 0,0 1 0,11 3 0,-15-3-58,-1-1 0,0 1 0,1 0 0,-1 0 0,0 0 0,0 0 0,0 1 0,0-1 0,0 1 0,0-1 1,0 1-1,0-1 0,-1 1 0,1 0 0,-1 0 0,1 0 0,-1 0 0,2 4 0,-2-3-12,0 1-1,0-1 1,0 0 0,-1 0-1,0 0 1,1 1 0,-1-1 0,-1 0-1,1 1 1,0-1 0,-1 0-1,-1 5 1,-1 3 4,-1 0 1,-1 0-1,0-1 1,0 0-1,-1 0 1,-12 16-1,6-10 20,-28 26 0,35-37-176,-1 0 1,0 0-1,0 0 0,-1-1 1,1 0-1,-1-1 0,0 1 0,-9 2 1,13-5-144,1-1 0,-1 1 1,1-1-1,-1 0 0,0 1 0,-3-2 1,5 1 99,0 0 1,0 0 0,0 0-1,0 0 1,0 0 0,1 0-1,-1-1 1,0 1 0,0 0-1,0-1 1,1 1 0,-1-1-1,0 1 1,0-1 0,1 1-1,-1-1 1,0 1 0,1-1-1,-1 0 1,1 1 0,-2-2-1,2-6-1182</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1.713"/>
    </inkml:context>
    <inkml:brush xml:id="br0">
      <inkml:brushProperty name="width" value="0.05" units="cm"/>
      <inkml:brushProperty name="height" value="0.05" units="cm"/>
      <inkml:brushProperty name="color" value="#FF0066"/>
    </inkml:brush>
  </inkml:definitions>
  <inkml:trace contextRef="#ctx0" brushRef="#br0">87 1 12707,'-6'5'860,"0"-1"1,0 2 0,0-1-1,1 0 1,0 1-1,-5 8 1,3-4-445,1 0 0,1 0 0,0 0-1,0 0 1,1 1 0,-4 15 0,7-24-372,1-1 1,0 1-1,-1 0 1,1-1-1,0 1 1,0-1-1,0 1 1,0 0-1,0-1 1,0 1-1,1-1 1,-1 1-1,1-1 1,-1 1-1,1 0 1,-1-1-1,1 0 1,0 1-1,1 2 1,0-3-18,-1 1 1,1-1-1,0 0 1,-1 0-1,1 1 1,0-1-1,0 0 1,0-1-1,0 1 1,0 0-1,-1-1 1,2 1 0,2 0-1,4 0 5,1-1-1,-1 1 1,1-2-1,0 1 1,13-4-1,-5 0 60,-7 1 44,-1 1-1,0 1 0,13-1 1,-21 1-78,0 1 1,0 0-1,-1 0 1,1 1-1,0-1 1,0 0-1,0 1 1,-1-1-1,1 1 1,0-1-1,0 1 1,-1 0-1,1-1 1,0 1-1,-1 0 1,1 0-1,-1 1 1,1-1-1,-1 0 1,0 0-1,1 1 1,-1-1-1,2 4 1,-2-2 12,0 0 0,-1 0 1,1 0-1,-1 0 0,1 0 1,-1 0-1,0 0 0,0 0 1,0 1-1,-1-1 1,1 0-1,-1 0 0,0 0 1,0 0-1,0 0 0,0 0 1,0 0-1,-1 0 0,-1 3 1,-5 8-10,-1 0 0,-12 14 1,20-27-65,-1 3-333,-1 0 1,0 0-1,0-1 1,-1 1-1,1-1 0,-1 0 1,0 0-1,1 0 0,-1-1 1,-1 1-1,-4 2 1,8-5-447,6-11-2836</inkml:trace>
</inkml:ink>
</file>

<file path=ppt/ink/ink2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6.230"/>
    </inkml:context>
    <inkml:brush xml:id="br0">
      <inkml:brushProperty name="width" value="0.05" units="cm"/>
      <inkml:brushProperty name="height" value="0.05" units="cm"/>
      <inkml:brushProperty name="color" value="#FF0066"/>
    </inkml:brush>
  </inkml:definitions>
  <inkml:trace contextRef="#ctx0" brushRef="#br0">139 147 10690,'5'-20'1369,"-4"15"-903,0 1 0,0 0 0,0 0 0,0-1 0,-1 1 0,0 0 0,0-1 0,0 1 0,0 0 0,-2-7 0,2 10-396,0 0 0,-1 0 0,1 1 1,-1-1-1,1 1 0,-1-1 0,1 0 0,-1 1 0,1-1 1,-1 1-1,1-1 0,-1 1 0,0-1 0,1 1 0,-1 0 0,0-1 1,1 1-1,-1 0 0,0-1 0,0 1 0,1 0 0,-1 0 1,0 0-1,0 0 0,0 0 0,1 0 0,-1 0 0,0 0 0,0 0 1,1 0-1,-1 0 0,0 0 0,0 1 0,1-1 0,-1 0 0,0 0 1,0 1-1,1-1 0,-1 1 0,0-1 0,0 1 0,-4 2 109,1 0 0,-1 1-1,1-1 1,-4 5-1,-5 7 25,1 1-1,0 0 0,2 0 0,-1 1 0,-9 25 0,17-37-189,1 1 1,0 0-1,0 0 1,0 0-1,1 1 1,0-1-1,0 0 1,0 11-1,2-15-11,-1-1 0,0 0-1,0 1 1,0-1 0,1 1-1,-1-1 1,0 0 0,1 0-1,0 1 1,-1-1 0,1 0-1,0 0 1,-1 1 0,1-1-1,0 0 1,0 0 0,0 0 0,1 1-1,-1-2 1,1 1 1,-1 0-1,1-1 0,0 1 0,-1-1 0,1 1 0,0-1 1,-1 0-1,1 0 0,0 0 0,-1 0 0,1 0 0,0 0 1,-1 0-1,1 0 0,0-1 0,-1 1 0,4-2 0,-1 1 1,0-1 0,0 0 0,0 0-1,0-1 1,0 1 0,-1-1 0,1 0-1,-1 0 1,1 0 0,-1-1 0,0 1-1,0-1 1,2-3 0,-1 0-2,0 1 1,-1 0-1,1-1 1,-1 0 0,-1 1-1,1-1 1,1-10-1,-1-16-47,-2 25 14,-1 10-9,0 0 41,0 0 0,0 1 0,0-1 0,1 0 0,-1 0 0,1 1 0,0-1 0,-1 0 0,1 0 0,0 0-1,0 1 1,0-1 0,1 0 0,-1 0 0,0-1 0,1 1 0,0 0 0,-1 0 0,1-1 0,0 1-1,0-1 1,-1 1 0,1-1 0,3 1 0,-2-1 0,-1 1 0,1-1 1,0 0-1,0-1 0,0 1 0,0-1 0,0 1 1,0-1-1,0 0 0,1 0 0,-1 0 0,0 0 1,0-1-1,0 1 0,0-1 0,0 0 0,0 0 1,3-1-1,1-2-24,0 1 0,0-1 0,-1-1 0,0 1 0,0-1 0,0 0 0,0 0 0,-1-1 0,0 1 1,0-1-1,8-13 0,-5 5-40,0-2 1,-1 1-1,-1-1 1,5-21 0,-10 34 57,1-1 0,-1 0 1,0 1-1,1-1 1,0 1-1,0-1 0,0 1 1,3-3-1,-5 5 8,0 1-1,1 0 1,-1 0-1,0 0 1,0 0 0,1-1-1,-1 1 1,0 0-1,0 0 1,1 0-1,-1 0 1,0 0 0,0 0-1,1 0 1,-1 0-1,0 0 1,1 0 0,-1 0-1,0 0 1,1 0-1,-1 0 1,0 0 0,0 0-1,1 0 1,-1 0-1,0 0 1,0 0-1,1 0 1,-1 1 0,0-1-1,0 0 1,1 0-1,-1 0 1,0 0 0,0 1-1,1-1 1,6 9 64,-1 2 71,1-1-1,1 1 0,0-1 1,0 0-1,11 9 0,-16-17-191,0 1 0,0-1 0,0 0-1,1 0 1,-1 0 0,1 0 0,-1-1-1,1 1 1,4 0 0,-5-1-136,-1-1-1,0 0 1,1 0 0,-1 0-1,1 0 1,-1 0 0,0 0-1,1-1 1,-1 1-1,0-1 1,1 1 0,-1-1-1,0 0 1,0 0 0,1 0-1,2-2 1,4-5-1675,-2-3 687</inkml:trace>
</inkml:ink>
</file>

<file path=ppt/ink/ink2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6.704"/>
    </inkml:context>
    <inkml:brush xml:id="br0">
      <inkml:brushProperty name="width" value="0.05" units="cm"/>
      <inkml:brushProperty name="height" value="0.05" units="cm"/>
      <inkml:brushProperty name="color" value="#FF0066"/>
    </inkml:brush>
  </inkml:definitions>
  <inkml:trace contextRef="#ctx0" brushRef="#br0">0 59 11787,'3'-2'640,"4"-1"128,-2-2-240,6 3-960,-2 1 1368,4 6-816</inkml:trace>
  <inkml:trace contextRef="#ctx0" brushRef="#br0" timeOffset="1">260 109 10258,'3'3'487,"-1"1"0,1-1 0,-1 0 0,0 1 0,0 0 0,0-1 0,-1 1 0,1 0 0,-1 0 0,0 0 0,0 0 0,-1 0 0,1 0 0,-1 8 0,4 14 546,-3-45-622,0 0-1,6-20 1,-5 29-385,0 0-1,1 1 0,0 0 1,1-1-1,0 1 0,0 1 1,1-1-1,0 1 0,0-1 1,1 2-1,8-10 0,-13 16-60,0 1 0,0-1 0,0 0 0,0 1 0,0-1 0,0 1 0,0-1 0,0 1-1,0-1 1,0 1 0,0 0 0,0 0 0,0-1 0,0 1 0,0 0 0,0 0 0,0 0 0,0 0 0,0 0-1,2 1 1,22 6-2999,-9-1 620,1-1 1094</inkml:trace>
</inkml:ink>
</file>

<file path=ppt/ink/ink2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7.094"/>
    </inkml:context>
    <inkml:brush xml:id="br0">
      <inkml:brushProperty name="width" value="0.05" units="cm"/>
      <inkml:brushProperty name="height" value="0.05" units="cm"/>
      <inkml:brushProperty name="color" value="#FF0066"/>
    </inkml:brush>
  </inkml:definitions>
  <inkml:trace contextRef="#ctx0" brushRef="#br0">168 27 10562,'-1'-2'200,"1"0"-1,-1 1 1,0-1 0,0 1-1,-1-1 1,1 1 0,0-1-1,-1 1 1,1 0-1,0-1 1,-1 1 0,1 0-1,-1 0 1,0 0-1,1 0 1,-1 1 0,0-1-1,0 0 1,0 1 0,1-1-1,-1 1 1,0-1-1,0 1 1,0 0 0,0 0-1,0 0 1,0 0 0,-2 1-1,-6 0 188,1 0 0,-1 1 0,1 0 0,-13 5 1,16-5-244,2-1-70,-1 0-1,0 1 1,1 0-1,-1 0 1,1 0-1,-1 1 1,1-1 0,0 1-1,0 0 1,-4 4-1,8-7-66,-1 1-1,1-1 1,0 1 0,0-1-1,-1 1 1,1 0 0,0-1-1,0 1 1,-1 0 0,1-1-1,0 1 1,0-1-1,0 1 1,0 0 0,0-1-1,0 1 1,0 0 0,0-1-1,0 1 1,1 0 0,-1-1-1,0 1 1,0 0-1,0-1 1,1 1 0,-1-1-1,0 1 1,1-1 0,-1 1-1,1-1 1,-1 1 0,1 0-1,19 15 112,-11-10-45,51 37 718,1-1 211,-60-41-969,0 0-1,1 0 1,-1 0 0,0 0-1,0 0 1,0 0-1,0 0 1,0 1-1,0-1 1,0 0-1,0 1 1,-1-1 0,1 1-1,-1-1 1,1 1-1,-1-1 1,1 1-1,-1-1 1,0 1 0,1-1-1,-1 3 1,-1-2-14,1 0 0,-1 0 1,1 0-1,-1-1 0,0 1 0,0 0 1,0-1-1,0 1 0,0 0 1,0-1-1,0 1 0,-1-1 0,1 0 1,0 1-1,-3 0 0,-3 3-6,0 0 0,0-1 0,-1 0 0,1 0-1,-1-1 1,-13 4 0,6-4-20,-3 1-2957,27 1 413</inkml:trace>
</inkml:ink>
</file>

<file path=ppt/ink/ink2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47.511"/>
    </inkml:context>
    <inkml:brush xml:id="br0">
      <inkml:brushProperty name="width" value="0.05" units="cm"/>
      <inkml:brushProperty name="height" value="0.05" units="cm"/>
      <inkml:brushProperty name="color" value="#FF0066"/>
    </inkml:brush>
  </inkml:definitions>
  <inkml:trace contextRef="#ctx0" brushRef="#br0">65 1 16636,'-22'12'1520,"1"-2"1376,15-10-3064,-10-2 256</inkml:trace>
</inkml:ink>
</file>

<file path=ppt/ink/ink2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5.412"/>
    </inkml:context>
    <inkml:brush xml:id="br0">
      <inkml:brushProperty name="width" value="0.05" units="cm"/>
      <inkml:brushProperty name="height" value="0.05" units="cm"/>
      <inkml:brushProperty name="color" value="#FF0066"/>
    </inkml:brush>
  </inkml:definitions>
  <inkml:trace contextRef="#ctx0" brushRef="#br0">318 933 10434,'6'-10'813,"-5"7"-406,1 0 1,-1 0 0,1 1-1,0-1 1,0 1-1,2-3 1,-4 5-326,1-1-1,0 1 1,0-1-1,-1 1 1,1-1-1,0 1 1,0 0-1,-1-1 1,1 1-1,0 0 1,0 0-1,0-1 1,0 1-1,0 0 1,-1 0-1,1 0 1,0 0-1,0 0 1,0 0-1,0 1 1,0-1-1,-1 0 1,1 0-1,0 1 1,0-1-1,1 1 1,36 18 1118,-24-11-907,28 11 0,2-6-77,2-1 1,72 9 0,94-1 8,-208-20-218,302 6 1082,-2-18 238,-203 6-870,135-25 0,-204 23-446,-1-1-1,-1-1 0,0-1 1,50-27-1,-23 5 142,69-54 1,-115 79-100,-1-1 0,1 0 1,-1-1-1,-1 0 1,0-1-1,0 0 1,-1 0-1,-1-1 1,9-16-1,-13 22-32,-1 0 0,1 0 0,-1-1 0,-1 1 0,1-1 0,-1 0 1,0 1-1,0-1 0,-1 0 0,0 0 0,0 0 0,-1 1 0,0-1 0,0 0 0,0 0 0,-1 1 0,0-1 0,0 1 0,-1 0 0,1 0 0,-5-7 0,4 9-20,0-1 0,-1 1 0,1 0-1,-1 0 1,0 0 0,0 1 0,-1-1 0,-7-4-1,-5-2 7,-21-8-1,13 6-3,-39-23 15,-71-52 0,-35-21 39,22 20 58,129 76-81,0 1 0,0 0 0,-1 2 0,0 0-1,0 1 1,-1 1 0,0 1 0,-37-6 0,-17 2-4,-1 3 1,0 3-1,-81 7 0,115 1 50,0 1 0,0 2 0,0 2-1,1 2 1,1 2 0,0 1-1,-39 20 1,-110 68 178,52-28-69,4-1 175,97-51-56,-52 43 0,77-55-249,1 0-1,0 1 1,1-1 0,0 2 0,1-1 0,0 1-1,1 1 1,1-1 0,-1 1 0,2 0-1,0 1 1,1-1 0,0 1 0,-3 25-1,5-22-29,0 1 0,2 0 0,0 0 0,1 0 0,0 0 0,2-1 0,0 1 0,1 0 0,1-1-1,1 0 1,10 22 0,-11-28-92,1-1-1,0 1 0,1-1 1,0-1-1,1 0 0,0 0 0,0 0 1,1-1-1,17 13 0,-6-8-512,1-1-1,0-1 0,0 0 0,24 6 0,47 15-716</inkml:trace>
</inkml:ink>
</file>

<file path=ppt/ink/ink2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3.119"/>
    </inkml:context>
    <inkml:brush xml:id="br0">
      <inkml:brushProperty name="width" value="0.05" units="cm"/>
      <inkml:brushProperty name="height" value="0.05" units="cm"/>
      <inkml:brushProperty name="color" value="#FF0066"/>
    </inkml:brush>
  </inkml:definitions>
  <inkml:trace contextRef="#ctx0" brushRef="#br0">185 25 15291,'0'-2'200,"0"1"-1,0-1 0,0 1 1,0-1-1,-1 1 1,1-1-1,-1 1 0,1-1 1,-1 1-1,0-3 1,0 4-103,1 0 1,-1-1-1,1 1 1,0-1 0,-1 1-1,1 0 1,-1-1-1,1 1 1,-1 0-1,1-1 1,-1 1 0,1 0-1,-1 0 1,1-1-1,-1 1 1,0 0 0,1 0-1,-1 0 1,1 0-1,-1 0 1,1 0 0,-1 0-1,0 0 1,1 0-1,-1 0 1,1 0-1,-1 0 1,1 0 0,-1 1-1,0-1 1,1 0-1,-1 0 1,1 1 0,-1-1-1,0 1 1,-5 2 272,0 1-1,0 1 1,0-1 0,0 1-1,1 0 1,-1 1 0,1-1 0,-6 10-1,-4 8 330,-14 24 0,19-27-396,1-1 0,1 1 0,1 0 0,0 1 0,2 0 0,0 0 0,2 0 0,0 1 0,1-1 0,1 1 1,3 34-1,-1-48-203,0 0 0,0 1 0,1-1 0,0 0 1,0 0-1,1 0 0,0 0 0,0 0 0,1-1 1,0 1-1,9 10 0,-9-13-64,0 0 1,1 0-1,0-1 1,-1 0-1,2 0 1,-1 0-1,0-1 1,1 0-1,0 0 1,0 0-1,0 0 0,0-1 1,0 0-1,0-1 1,12 3-1,-2-3-27,1 0 1,-1-1-1,1 0 0,-1-1 0,1-1 0,18-5 0,-12 1-925,0 0 0,0-2 0,35-18 0,-11 1-567</inkml:trace>
</inkml:ink>
</file>

<file path=ppt/ink/ink2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4.248"/>
    </inkml:context>
    <inkml:brush xml:id="br0">
      <inkml:brushProperty name="width" value="0.05" units="cm"/>
      <inkml:brushProperty name="height" value="0.05" units="cm"/>
      <inkml:brushProperty name="color" value="#FF0066"/>
    </inkml:brush>
  </inkml:definitions>
  <inkml:trace contextRef="#ctx0" brushRef="#br0">100 1 13891,'-3'6'5306,"-11"32"-3309,-48 191 803,56-204-2612,1 0-1,1 0 0,1 1 0,1-1 0,1 1 0,4 38 0,-2-53-141,1 0 0,0 0 0,1 0 0,0 0 0,1-1 0,0 1 0,0-1 0,1 0 0,1-1 0,-1 1 0,2-1 0,-1 0 0,1 0 0,1-1 0,-1 0 0,1 0 0,14 10 0,-16-14-24,1 0 1,0-1-1,0 0 0,0 0 0,1 0 1,-1-1-1,1 0 0,-1 0 0,1-1 0,-1 0 1,1 0-1,0-1 0,0 0 0,-1-1 0,1 1 1,0-1-1,-1-1 0,12-3 0,-3 0-1,-1 0-1,0-1 0,0-1 0,-1-1 1,1 0-1,-2-1 0,23-18 0,-35 26-19,4-2 2,-1-1 0,0 0 0,6-8 0,-9 11-1,0 0 0,-1 0 0,1 0 0,0 0-1,-1 0 1,1 0 0,-1 0 0,1 0 0,-1-1-1,0 1 1,1 0 0,-1 0 0,0-1-1,0 1 1,0 0 0,0 0 0,0 0 0,0-1-1,0 1 1,0 0 0,-1 0 0,1-1 0,-1-1-1,-1 0 2,0 0-1,0 0 0,0 1 0,-1-1 0,1 0 0,0 1 1,-1 0-1,0 0 0,-3-2 0,-29-17 9,28 17-10,-14-7 35,0 1-1,-1 1 1,1 0 0,-2 2 0,1 1 0,-34-5-1,67 11 133,0 0-1,0-1 1,21-3-1,41-11-376,-46 8 79,110-23-2853,-64 17 1696</inkml:trace>
</inkml:ink>
</file>

<file path=ppt/ink/ink2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5.742"/>
    </inkml:context>
    <inkml:brush xml:id="br0">
      <inkml:brushProperty name="width" value="0.05" units="cm"/>
      <inkml:brushProperty name="height" value="0.05" units="cm"/>
      <inkml:brushProperty name="color" value="#FF0066"/>
    </inkml:brush>
  </inkml:definitions>
  <inkml:trace contextRef="#ctx0" brushRef="#br0">180 297 6513,'-8'0'677,"1"1"0,-1 0-1,1 0 1,-1 1 0,1 0-1,0 0 1,0 1 0,0 0-1,-12 6 1,12-4-383,0-1-1,0 1 1,1 1-1,0-1 1,0 1-1,1 0 1,0 0-1,0 1 1,0-1-1,1 1 1,0 0-1,0 1 1,-5 12-1,6-12-135,0 1-1,1 0 1,0 0 0,0 0-1,1 1 1,0-1 0,1 0-1,0 1 1,0-1 0,1 0-1,0 0 1,0 1 0,4 8-1,1 2 12,2 0 0,0 0 0,1-1-1,0 0 1,2-1 0,0 0 0,1 0 0,1-2 0,24 26-1,-3-10 158,0-2-1,2-1 1,55 34-1,-55-42-66,0-2 1,2-1-1,0-2 0,1-2 1,59 14-1,208 25 372,380-13-444,-644-40-181,0-2 1,0-2-1,72-16 0,-31 1 20,82-23-26,-144 35 37,0-1 0,0-1 0,-1 0-1,0-2 1,26-19 0,-39 25 18,-1 0 1,0-1-1,0 0 0,-1 0 1,1 0-1,-1-1 0,-1 0 0,1 0 1,-1 0-1,3-8 0,-3 4-14,0 0 0,-1 0 0,0 0 0,-1 0 0,0 0 0,0-20 0,-2 11-23,-1-1-1,-1 1 1,-1 0-1,-1 0 1,-1 0-1,0 0 0,-16-35 1,6 26 4,-34-51 1,35 58 3,1 5 18,1 1 0,-2 0 0,0 1 0,-1 0 0,0 1 0,-1 1 0,-1 0 0,-19-10 0,-22-10 155,-72-29-1,85 42-122,10 4-35,-80-37 49,-132-41 0,208 82-89,-1 2 0,-1 1 1,0 3-1,0 1 1,-1 2-1,1 1 1,-58 7-1,26 6-1,0 4-1,-117 41 1,140-39 4,0 2 0,1 3 0,1 1 0,1 3 0,1 1 0,1 3 0,-59 51 0,82-63-21,14-13-59,1 1-1,0 0 0,0 0 1,1 0-1,0 1 1,0 0-1,-6 10 0,12-16 56,-1-1-1,1 0 0,0 0 0,0 0 0,0 0 0,0 0 0,0 1 0,0-1 1,0 0-1,0 0 0,0 0 0,-1 1 0,1-1 0,0 0 0,0 0 0,0 0 1,0 0-1,0 1 0,0-1 0,0 0 0,0 0 0,0 0 0,0 1 0,1-1 1,-1 0-1,0 0 0,0 0 0,0 0 0,0 1 0,0-1 0,0 0 0,0 0 0,0 0 1,0 0-1,1 1 0,-1-1 0,0 0 0,0 0 0,0 0 0,0 0 0,0 0 1,1 0-1,-1 0 0,0 0 0,0 1 0,0-1 0,0 0 0,1 0 0,-1 0 1,0 0-1,1 0 0,1 0-153,0 0-1,0 0 1,0 0 0,1 0-1,-1-1 1,0 1 0,0-1-1,3-1 1,5-1-279,-1 0 0,-1-1 0,13-7 0,37-31-899</inkml:trace>
</inkml:ink>
</file>

<file path=ppt/ink/ink2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6.833"/>
    </inkml:context>
    <inkml:brush xml:id="br0">
      <inkml:brushProperty name="width" value="0.05" units="cm"/>
      <inkml:brushProperty name="height" value="0.05" units="cm"/>
      <inkml:brushProperty name="color" value="#FF0066"/>
    </inkml:brush>
  </inkml:definitions>
  <inkml:trace contextRef="#ctx0" brushRef="#br0">123 535 9522,'-1'-1'2885,"7"-2"-1560,-5 2-1157,1 0 1,0 1 0,0 0-1,0-1 1,0 1 0,0 0 0,0 0-1,2 0 1,3 1 127,-1 1 0,1 0-1,-1 0 1,0 0 0,1 1 0,-1 0 0,0 0 0,-1 1-1,1 0 1,-1 0 0,10 8 0,4 7 475,27 37 0,-24-30-294,-7-8-321,0-2 1,1 0-1,1-1 0,1-1 0,0 0 1,1-1-1,0-2 0,1 1 0,0-2 1,1-1-1,0-1 0,42 12 0,-5-8 15,0-3-1,94 4 0,121-14-25,-223 0-129,40-1-2,311-13 28,-368 12-38,1-1-1,-1-1 1,-1-2-1,1-2 0,-1-1 1,52-23-1,-67 25 6,0-1 0,-1-1 0,0 0 0,0-1 0,-1-1-1,-1-1 1,0 0 0,0 0 0,-2-1 0,0-1 0,0 0 0,-1-1 0,9-19-1,-16 28 10,0-1-1,-1 0 0,0 0 0,-1-1 0,0 1 0,2-14 0,-3 17 3,-1 1 0,0-1 1,0 1-1,-1-1 0,0 1 0,1-1 0,-1 1 0,-1-1 0,1 1 0,-1-1 0,1 1 1,-1 0-1,-1 0 0,-2-4 0,-5-6 45,-2 1 0,-18-19 0,5 7-16,-17-16-24,-2 2 0,-1 2 0,-85-53 0,109 78-25,-2 1-1,1 0 1,-2 2 0,1 0-1,-47-9 1,-127-10 23,181 26-20,-441-47 80,379 40-117,-130 1 0,191 9 33,-1 1 0,1 0 1,0 2-1,0 0 0,1 0 1,-23 11-1,16-5-6,1 2 1,0 0-1,-37 29 1,-44 44 15,56-45 2,-1-2 0,-79 48-1,91-68-13,17-9 6,-18 13 0,36-22-3,1 1-1,-1-1 1,0 1-1,0 0 1,1-1 0,-1 1-1,1-1 1,-1 1-1,0 0 1,1 0 0,-1-1-1,0 3 1,1-3-9,0 0 0,0 0 1,0 1-1,0-1 0,0 0 0,0 1 1,0-1-1,0 0 0,0 1 1,0-1-1,0 0 0,0 1 0,0-1 1,0 0-1,0 0 0,1 1 1,-1-1-1,0 0 0,0 0 0,0 1 1,0-1-1,1 0 0,-1 0 1,0 1-1,1-1 0,0 1-79,1 1 0,0-1-1,0 0 1,0-1 0,0 1-1,0 0 1,0 0 0,1-1 0,-1 0-1,4 1 1,12 0-1132,1 0 0,37-5 1,15-4-27</inkml:trace>
</inkml:ink>
</file>

<file path=ppt/ink/ink2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7.960"/>
    </inkml:context>
    <inkml:brush xml:id="br0">
      <inkml:brushProperty name="width" value="0.05" units="cm"/>
      <inkml:brushProperty name="height" value="0.05" units="cm"/>
      <inkml:brushProperty name="color" value="#FF0066"/>
    </inkml:brush>
  </inkml:definitions>
  <inkml:trace contextRef="#ctx0" brushRef="#br0">26 783 8994,'-6'0'664,"-9"3"1771,14-3-2380,1 0 0,0 0 0,0 0 0,-1 0 0,1 0 0,0 1 0,0-1 0,0 0 0,-1 0 0,1 0 0,0 1 0,0-1 0,0 0 0,0 0 0,-1 0 0,1 1 0,0-1 0,0 0 0,0 0 0,0 1 0,0-1 0,0 0 0,0 0 0,0 1 0,0-1 0,0 0 0,0 1 0,0-1 0,0 0 0,0 0 0,0 1 0,0-1 0,0 0 0,0 0 0,0 1 0,0-1 0,0 0 0,0 0 0,0 1 0,1-1 0,-1 0 0,0 0 0,0 0 0,0 1 0,0-1 0,1 0 0,-1 0 0,0 0 0,1 1 0,5 7 514,2-1-1,12 11 1,4 5 166,-1 1-173,0-1 1,2-1 0,0-1 0,1-1 0,30 17-1,-6-12-105,1-2-1,90 26 0,112 16 44,-244-63-482,386 71 402,-272-59-55,154-2-1,-225-14-304,0-2 0,0-2 0,-1-2 0,0-2 0,0-3 1,-1-2-1,-1-2 0,0-2 0,65-37 0,65-51 284,-35 19-173,-102 67-122,59-22 0,-63 28 38,-1-1 1,48-29 0,-72 37 102,0-1 0,-1 0-1,0-1 1,0 0 0,12-16-1,-20 22-131,-1 0 0,1-1 0,-1 0-1,-1 1 1,1-1 0,-1 0 0,0 0-1,0 0 1,0-1 0,0 1 0,-1 0-1,0-1 1,0 1 0,-1-1 0,0 1-1,0-1 1,0 1 0,-1-7 0,-2-3-18,-1 0 1,-1 0 0,0 1 0,-1-1 0,-10-16 0,1 4-9,-31-39 0,34 51-28,-1 0 0,-1 2 0,0 0 0,-1 0 0,-1 1 0,1 1 0,-2 1 0,-21-11 0,-16-3-1,-77-26-1,-250-53 43,-2 29-48,368 71 1,-51-8 4,-1 2 0,-90 1 0,110 10-4,0 1 0,0 2 1,1 3-1,-52 14 1,33-1-6,1 2 1,1 3-1,1 2 1,-110 71 0,135-74 5,1 2 1,1 1 0,2 2 0,1 1 0,1 2 0,2 1 0,1 1 0,2 1 0,1 2-1,-29 58 1,46-78-57,1 1-1,1-1 0,0 1 0,1 0 1,1 1-1,1-1 0,-1 33 0,4-41-161,1 0 0,0-1 0,1 1 0,0-1 0,0 1 0,7 16 0,-6-21-56,0 1 0,0 0-1,1 0 1,0-1 0,1 0-1,-1 0 1,1 0 0,0-1-1,1 1 1,6 4 0,33 20-1196</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2.394"/>
    </inkml:context>
    <inkml:brush xml:id="br0">
      <inkml:brushProperty name="width" value="0.05" units="cm"/>
      <inkml:brushProperty name="height" value="0.05" units="cm"/>
      <inkml:brushProperty name="color" value="#FF0066"/>
    </inkml:brush>
  </inkml:definitions>
  <inkml:trace contextRef="#ctx0" brushRef="#br0">97 208 9394,'1'8'1111,"-1"0"0,1 0 0,0-1 0,3 10 0,3 3 835,12 27 1,5 14 98,-19-45-1648,-2-1 0,0 1 1,0 0-1,-1 23 0,-2-39-395,0 0 0,0 0 0,0 0 1,0 1-1,1-1 0,-1 0 0,0 0 0,-1 0 0,1 0 1,0 1-1,0-1 0,0 0 0,0 0 0,0 0 1,0 1-1,0-1 0,0 0 0,0 0 0,0 0 0,0 0 1,0 0-1,0 1 0,-1-1 0,1 0 0,0 0 1,0 0-1,0 0 0,0 0 0,0 0 0,-1 1 0,1-1 1,0 0-1,0 0 0,0 0 0,0 0 0,-1 0 0,1 0 1,0 0-1,0 0 0,0 0 0,0 0 0,-1 0 1,1 0-1,0 0 0,0 0 0,0 0 0,0 0 0,-1 0 1,1 0-1,0 0 0,0 0 0,0 0 0,0 0 0,-1 0 1,1-1-1,0 1 0,0 0 0,0 0 0,0 0 1,0 0-1,-1-1 0,-8-7-9,-14-28-335,3-2 0,0 0 0,3-1 0,-16-53 0,24 66 196,1 0 0,1-1 0,1 0 0,2 0 0,-2-54 0,6 80 166,0 0 0,0 0 0,0 0 0,-1 0 0,2 0 0,-1 0 0,0 0 0,0 1 0,0-1 0,0 0 0,0 0 0,1 0 0,-1 0 0,0 0 0,1 0 0,-1 1 0,1-1 0,-1 0 0,1 0 0,-1 1 0,1-1 0,0 0 0,-1 1 0,1-1 0,0 0 0,-1 1 0,1-1 0,1 0 0,0 1 36,0 0 0,0 0 0,0 0 0,0 1 0,0-1 0,0 1 0,0-1-1,-1 1 1,1-1 0,0 1 0,0 0 0,-1 0 0,3 2 0,84 50 1898,19 11 71,-93-57-1897,0 1 0,-1 1-1,0 0 1,0 0-1,-1 1 1,0 1-1,19 23 1,-24-27-158,-5-5-72,0 1-1,1-1 0,-1 0 1,0 1-1,-1-1 0,1 1 1,0 0-1,-1 0 0,1-1 0,-1 1 1,2 6-1,-4-9-77,1 1 0,0 0 0,-1-1-1,1 1 1,-1 0 0,1-1 0,-1 1 0,1-1-1,-1 1 1,1-1 0,-1 1 0,1-1 0,-1 1 0,0-1-1,1 0 1,-1 1 0,0-1 0,0 0 0,1 1-1,-1-1 1,0 0 0,1 0 0,-2 0 0,-2 1-338,-7 4-656</inkml:trace>
</inkml:ink>
</file>

<file path=ppt/ink/ink2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8.589"/>
    </inkml:context>
    <inkml:brush xml:id="br0">
      <inkml:brushProperty name="width" value="0.05" units="cm"/>
      <inkml:brushProperty name="height" value="0.05" units="cm"/>
      <inkml:brushProperty name="color" value="#FF0066"/>
    </inkml:brush>
  </inkml:definitions>
  <inkml:trace contextRef="#ctx0" brushRef="#br0">1 64 11875,'0'-4'321,"0"0"0,1 1 0,-1-1 0,1 1 0,0 0 0,0-1 1,0 1-1,0-1 0,0 1 0,1 0 0,0 0 0,-1 0 1,5-5-1,-5 7-220,0 0 1,0 0-1,0 0 1,0 0-1,0 0 0,0 1 1,1-1-1,-1 0 1,0 0-1,0 1 1,1-1-1,-1 1 1,1-1-1,-1 1 0,0 0 1,1 0-1,-1-1 1,1 1-1,-1 0 1,1 0-1,-1 0 1,0 1-1,1-1 1,-1 0-1,1 0 0,-1 1 1,0-1-1,1 1 1,-1-1-1,0 1 1,1 0-1,-1 0 1,0-1-1,0 1 0,2 2 1,3 2 126,0-1 1,-1 2 0,1-1-1,-1 1 1,-1-1-1,8 12 1,19 43 736,-29-56-895,70 157 1627,50 98 110,-80-181-1274,55 77 0,-71-120-448,0-1 0,3-2-1,0-1 1,44 35-1,-26-29-68,3-3 0,1-1-1,1-4 1,1-1 0,2-3 0,73 24-1,-63-29-1335,76 13-1,-67-21 342</inkml:trace>
</inkml:ink>
</file>

<file path=ppt/ink/ink2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9.582"/>
    </inkml:context>
    <inkml:brush xml:id="br0">
      <inkml:brushProperty name="width" value="0.05" units="cm"/>
      <inkml:brushProperty name="height" value="0.05" units="cm"/>
      <inkml:brushProperty name="color" value="#FF0066"/>
    </inkml:brush>
  </inkml:definitions>
  <inkml:trace contextRef="#ctx0" brushRef="#br0">62 95 8770,'-61'-21'8442,"101"2"-4053,-6 3-3277,-18 7-578,2 1-1,25-8 1,-39 15-484,0 0-1,0 0 1,1 0-1,-1 0 1,0 1-1,1 0 1,-1 0-1,1 0 1,-1 0-1,0 1 1,1 0 0,-1 0-1,0 0 1,1 0-1,5 4 1,-8-4-44,0 0 0,0 0 0,0 0 0,0 1 1,0-1-1,-1 1 0,1-1 0,-1 1 0,1 0 1,-1 0-1,0 0 0,0-1 0,1 1 0,-1 0 0,-1 0 1,2 3-1,-1-1-1,0 0 0,0 1 1,-1-1-1,1 0 0,-1 0 0,0 0 1,-1 0-1,0 6 0,-2 5 4,-1 0 0,-1-1 0,-10 25 0,-20 36 10,-19 46 12,54-117-20,5-6-16,22-16-28,-1 1 7,50-26-1,-59 36 29,0 0 0,0 1 0,1 1 0,0 1-1,0 0 1,27-1 0,-38 5 2,1 0 0,0 0 0,0 1 0,0 0 1,-1 1-1,1-1 0,13 6 0,-17-5 4,1 0 0,-1 1 0,0-1 0,1 1 0,-1 0 0,-1 0 1,1 0-1,0 1 0,-1-1 0,1 1 0,-1 0 0,0 0 0,3 6 0,-3-5 55,-1 1-1,0 0 1,0 0-1,0 1 1,0-1-1,-1 0 1,0 1-1,-1-1 1,1 0 0,-1 1-1,-1-1 1,1 1-1,-1-1 1,0 0-1,0 1 1,-1-1-1,0 0 1,0 0-1,-4 8 1,0-1 16,-1 0-1,0 0 1,-1-1 0,0 0-1,-1 0 1,-1-1 0,-14 15 0,12-16-56,0 1 1,-1-2-1,0 0 1,-17 9 0,22-14-84,0 0 0,0-1 0,-1 0 0,1 0 0,-1-1 0,0 0 0,0-1 0,-15 2 0,23-3-14,0 0-1,0 0 1,0 0 0,0 0-1,0 0 1,0 0 0,0 0-1,0-1 1,0 1 0,0 0-1,0-1 1,0 1 0,0 0-1,1-1 1,-1 1 0,0-1-1,0 1 1,0-1 0,1 0-1,-1 1 1,-1-2 0,2 1-68,0 0 1,0 0 0,0 0 0,0 0-1,0 0 1,0 0 0,0 0 0,0 0-1,0 0 1,0 0 0,0 0 0,1 0-1,-1 0 1,0 0 0,1 0 0,-1 0 0,1 0-1,-1 0 1,1 1 0,0-1 0,-1 0-1,1 0 1,0 0 0,0 0 0,30-28-3831,11-12 1438</inkml:trace>
</inkml:ink>
</file>

<file path=ppt/ink/ink2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9.982"/>
    </inkml:context>
    <inkml:brush xml:id="br0">
      <inkml:brushProperty name="width" value="0.05" units="cm"/>
      <inkml:brushProperty name="height" value="0.05" units="cm"/>
      <inkml:brushProperty name="color" value="#FF0066"/>
    </inkml:brush>
  </inkml:definitions>
  <inkml:trace contextRef="#ctx0" brushRef="#br0">1 0 15611,'5'2'1217,"-1"7"623,4 10-40,0 15-519,-1 4-177,1 6-224,-2 5-136,0-3-240,2 1-152,0-5-240,0-3-32,-3-7-144,-2-7-216,3-9-664,-1-6-432,0-7-1057,-1-3-223,0-6 1424</inkml:trace>
</inkml:ink>
</file>

<file path=ppt/ink/ink2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0.385"/>
    </inkml:context>
    <inkml:brush xml:id="br0">
      <inkml:brushProperty name="width" value="0.05" units="cm"/>
      <inkml:brushProperty name="height" value="0.05" units="cm"/>
      <inkml:brushProperty name="color" value="#FF0066"/>
    </inkml:brush>
  </inkml:definitions>
  <inkml:trace contextRef="#ctx0" brushRef="#br0">1 422 9418,'15'-1'2461,"0"0"0,0-1-1,23-5 1,-16 0-1502,1 0 0,-1-1 0,28-16 0,-43 20-962,0 0 0,0-1 0,0 0 0,0 0 0,-1-1 0,0 0 0,9-10 0,-9 7-416,0 0 1,-1 0-1,0 0 0,0 0 1,-1-1-1,0 0 1,-1 0-1,0 0 1,2-13-1,-3 8-143,-1 0 1,0 1-1,0-1 0,-2 0 1,0 1-1,-3-18 0,1 18 669,-1 0 0,0 1-1,-8-19 1,5 20 594,6 12-667,1 0 0,0 0-1,0 0 1,0 0-1,0 0 1,0 0-1,0 0 1,0 0-1,0 0 1,-1 0-1,1 0 1,0 0-1,0 0 1,0 0-1,0 0 1,0 0-1,0 0 1,0 0-1,0 0 1,-1 0 0,1 0-1,0 0 1,0 0-1,0 0 1,0 0-1,0 0 1,0 0-1,0 1 1,0-1-1,0 0 1,0 0-1,0 0 1,-1 0-1,1 0 1,0 0-1,0 0 1,0 0-1,0 0 1,0 0-1,0 1 1,0-1 0,0 0-1,0 0 1,0 0-1,0 0 1,0 0-1,0 0 1,0 0-1,0 0 1,0 1-1,1 23 2577,3-4-1666,0-1 1,2 0-1,13 31 0,32 55 345,-36-77-1057,-7-11-140,2-1-1,16 23 0,-23-35-183,0 0 1,0 0 0,0 0 0,1-1 0,-1 0 0,1 0 0,0 0 0,0 0 0,0 0-1,1-1 1,-1 0 0,0 0 0,1 0 0,9 3 0,-11-5-158,-1 0 1,1 0-1,-1 0 0,1-1 1,-1 1-1,1 0 1,-1-1-1,1 0 0,-1 0 1,1 1-1,-1-1 0,0-1 1,0 1-1,1 0 1,-1 0-1,0-1 0,0 1 1,0-1-1,0 0 1,-1 0-1,1 0 0,0 0 1,-1 0-1,1 0 0,1-3 1,16-32-1260</inkml:trace>
</inkml:ink>
</file>

<file path=ppt/ink/ink2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0.775"/>
    </inkml:context>
    <inkml:brush xml:id="br0">
      <inkml:brushProperty name="width" value="0.05" units="cm"/>
      <inkml:brushProperty name="height" value="0.05" units="cm"/>
      <inkml:brushProperty name="color" value="#FF0066"/>
    </inkml:brush>
  </inkml:definitions>
  <inkml:trace contextRef="#ctx0" brushRef="#br0">0 0 15595,'15'19'1213,"-2"-1"0,0 2 0,-1 0 0,-1 1 0,-1 0 0,12 33 0,-8-10-573,-3 0 1,9 60-1,-20-103-639,0 0 1,0 0-1,0 0 1,1 0-1,-1 0 1,0 0-1,1 0 1,-1 0-1,0 0 1,1 0-1,-1 0 1,2 1-1,-2-2 0,0 0-1,1 0 1,-1 0 0,0 0-1,0 0 1,0 0-1,1 0 1,-1 1 0,0-1-1,0 0 1,0 0-1,1-1 1,-1 1 0,0 0-1,0 0 1,1 0-1,-1 0 1,0 0-1,0 0 1,0 0 0,0 0-1,1 0 1,-1 0-1,0 0 1,0-1 0,0 1-1,1 0 1,-1 0-1,0 0 1,0 0 0,0 0-1,0-1 1,0 1-1,1 0 1,12-26-7,-12 24-1,3-8-22,1-3-86,1 0 0,13-20 0,-16 29 94,0 0 0,0 0 1,0 1-1,1 0 0,-1 0 1,1 0-1,-1 0 0,1 0 1,0 1-1,0-1 0,0 1 0,7-3 1,-6 4 23,1-1 1,-1 1-1,0 0 0,0 0 1,0 1-1,1-1 0,-1 1 1,0 0-1,1 1 1,-1-1-1,0 1 0,0 0 1,0 1-1,1-1 1,8 5-1,-11-5 39,0 1 0,0 0 0,0 0 1,0 0-1,0 0 0,0 1 0,-1-1 0,1 1 0,-1-1 0,0 1 1,0 0-1,0 0 0,0 0 0,0 0 0,0 1 0,-1-1 0,1 0 0,-1 1 1,0-1-1,0 1 0,-1-1 0,1 1 0,0 6 0,-2 1 83,1-1 0,-1 0-1,-1 0 1,1 0-1,-2 0 1,1 0-1,-2 0 1,1-1 0,-1 1-1,-6 8 1,8-14-123,0 1 1,-1-1 0,0 0-1,0 0 1,0 0-1,0-1 1,0 1-1,-1-1 1,0 0 0,0 0-1,1 0 1,-2 0-1,1-1 1,0 1-1,-1-1 1,1 0 0,-1 0-1,1-1 1,-1 0-1,0 0 1,0 0-1,-7 1 1,10-2-111,0 0 1,0 0-1,0 0 1,0 0-1,0 0 0,0-1 1,1 1-1,-1 0 1,0-1-1,0 0 1,0 1-1,1-1 0,-1 0 1,0 0-1,1 0 1,-1 0-1,1 0 1,-1 0-1,1 0 0,-1-1 1,1 1-1,0-1 1,0 1-1,0-1 0,0 1 1,0-1-1,0 1 1,0-1-1,0 0 1,0 0-1,1 1 0,-1-1 1,1 0-1,-1-2 1,1 0-343,0 0 1,0-1-1,0 1 1,1 0-1,-1 0 1,1-1-1,0 1 1,0 0-1,0 0 1,1 0-1,0 0 1,-1 0-1,2 1 1,2-6-1,16-15-957</inkml:trace>
</inkml:ink>
</file>

<file path=ppt/ink/ink2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1.178"/>
    </inkml:context>
    <inkml:brush xml:id="br0">
      <inkml:brushProperty name="width" value="0.05" units="cm"/>
      <inkml:brushProperty name="height" value="0.05" units="cm"/>
      <inkml:brushProperty name="color" value="#FF0066"/>
    </inkml:brush>
  </inkml:definitions>
  <inkml:trace contextRef="#ctx0" brushRef="#br0">20 76 12387,'20'-18'1520,"-5"4"3178,-17 15-4515,-1 0-1,1 1 0,0 0 0,0 0 0,0-1 1,0 1-1,0 0 0,0 0 0,1 1 0,-1-1 1,-1 3-1,-13 28 659,14-28-756,1 0 1,-1 0-1,1 0 0,0 0 1,1 0-1,-1 0 1,1 0-1,0 0 1,0 0-1,1 1 1,0-1-1,0 0 1,0 0-1,0 0 1,1 0-1,2 5 0,-3-7-48,1 0-1,-1 0 1,1 0-1,0 0 1,0 0-1,0-1 1,1 1-1,-1-1 1,1 1-1,-1-1 0,1 0 1,0 0-1,0 0 1,0 0-1,0 0 1,0-1-1,0 1 1,0-1-1,1 0 0,-1 0 1,0 0-1,1-1 1,-1 1-1,1-1 1,3 0-1,-5 1-22,0-1-1,-1-1 0,1 1 1,0 0-1,0 0 0,0-1 1,0 1-1,0-1 1,0 0-1,0 1 0,0-1 1,-1 0-1,1 0 0,0 0 1,-1 0-1,1 0 1,-1-1-1,1 1 0,-1 0 1,1-1-1,-1 1 0,0-1 1,0 0-1,0 1 1,0-1-1,0 0 0,0 1 1,1-5-1,-1 3-6,0 0 0,-1-1 1,0 1-1,1 0 0,-1 0 0,0-1 0,0 1 0,-1 0 0,1-1 1,-1 1-1,1 0 0,-1 0 0,0 0 0,0-1 0,-1 1 0,-1-3 1,-4-5-50,-1 1 0,0 0 1,0 1-1,-1-1 1,-16-12-1,11 11-1359,-22-27-1,25 23-386,8 0 698</inkml:trace>
</inkml:ink>
</file>

<file path=ppt/ink/ink2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1.583"/>
    </inkml:context>
    <inkml:brush xml:id="br0">
      <inkml:brushProperty name="width" value="0.05" units="cm"/>
      <inkml:brushProperty name="height" value="0.05" units="cm"/>
      <inkml:brushProperty name="color" value="#FF0066"/>
    </inkml:brush>
  </inkml:definitions>
  <inkml:trace contextRef="#ctx0" brushRef="#br0">0 1 14059,'5'1'454,"0"1"0,0 0 0,-1 0 0,1 0 0,-1 0 0,1 1 0,-1 0 0,0 0 0,0 0 0,0 0 0,-1 1 0,1 0 0,-1 0 0,5 5 0,-6-4-308,1-1 0,-1 1-1,0 0 1,0-1 0,-1 1-1,1 0 1,-1 0 0,0 0-1,0 0 1,-1 1 0,0-1-1,0 0 1,0 0 0,-1 5-1,-2 12-227,-1-1 1,-10 30-1,13-49-17,-5 11-1110,3-19-744,1-11 1262,2 1 1,0-1-1,2 0 0,-1 1 0,8-30 0,-8 40 635,1-1 71,-1 1 0,1 0 0,0 0 0,4-9 0,-6 14 74,1-1 0,0 1-1,-1 0 1,1 0-1,0 0 1,0 0-1,0 0 1,0 0-1,0 0 1,0 0-1,0 0 1,0 0-1,1 0 1,-1 1-1,0-1 1,0 0-1,1 1 1,-1-1-1,0 1 1,1 0-1,-1-1 1,1 1-1,-1 0 1,0 0-1,4 0 1,16 3 798,-1 1 1,1 1-1,-1 0 0,27 12 1,-2 6-1704,-45-23 730,0 0 0,0 0 0,0 0 0,1 0 0,-1 0 0,0 0 0,0 0 0,0 0 0,1 0 0,-1 0 0,0 1 0,0-1 0,1 0 0,-1 0 0,0 0 0,0 0 0,0-1 0,1 1 0,-1 0-1,0 0 1,0 0 0,1 0 0,-1 0 0,0 0 0,0 0 0,0 0 0,1 0 0,-1 0 0,0-1 0,0 1 0,1 0 0,1-8-2565,-2 6 2535,2-10-1338</inkml:trace>
</inkml:ink>
</file>

<file path=ppt/ink/ink2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2.009"/>
    </inkml:context>
    <inkml:brush xml:id="br0">
      <inkml:brushProperty name="width" value="0.05" units="cm"/>
      <inkml:brushProperty name="height" value="0.05" units="cm"/>
      <inkml:brushProperty name="color" value="#FF0066"/>
    </inkml:brush>
  </inkml:definitions>
  <inkml:trace contextRef="#ctx0" brushRef="#br0">1 171 11739,'5'-3'3928,"-1"9"-1919,6 9-305,-4 4-608,4 3-119,1 3-409,0-1-136,-2 0-240,-1-2-88,-3-5-480,0-2-320,1-6-1361,4-7-1976,4-9 2345</inkml:trace>
  <inkml:trace contextRef="#ctx0" brushRef="#br0" timeOffset="1">229 0 9986,'12'9'1510,"0"1"0,0 1 1,-1 0-1,-1 0 0,0 1 0,16 24 0,-17-21-1010,0 1 0,-1 0 0,-1 0 0,-1 1 0,0 0 0,-1 0 0,-1 1 0,-1-1 0,2 28 0,-5-44-524,0 0 0,1 0 0,-1-1 0,0 1 0,0 0 0,0 0 0,-1 0 0,1 0 0,0-1 0,0 1 0,0 0 0,0 0 0,-1-1 0,1 1 0,0 0 0,-1 0 0,1-1 0,-1 1 0,1 0 0,-1-1 0,0 2 0,1-2-46,-1 0-1,0 0 0,1-1 1,-1 1-1,1 0 1,-1 0-1,1 0 1,-1 0-1,1-1 1,-1 1-1,1 0 1,-1 0-1,1-1 0,-1 1 1,1 0-1,-1-1 1,1 1-1,0-1 1,-1 1-1,1-1 1,-1 1-1,1 0 0,0-1 1,0 1-1,-1-1 1,1 0-1,0 1 1,0-1-1,0 1 1,-1-1-1,1 0 1,-19-41-4313,6 19 3022</inkml:trace>
</inkml:ink>
</file>

<file path=ppt/ink/ink2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2.412"/>
    </inkml:context>
    <inkml:brush xml:id="br0">
      <inkml:brushProperty name="width" value="0.05" units="cm"/>
      <inkml:brushProperty name="height" value="0.05" units="cm"/>
      <inkml:brushProperty name="color" value="#FF0066"/>
    </inkml:brush>
  </inkml:definitions>
  <inkml:trace contextRef="#ctx0" brushRef="#br0">1 0 12595,'58'4'3805,"73"-4"0,-28-1-569,-89 1-2704,0 1-1,-1 0 1,1 1 0,22 6-1,-32-7-469,-1 0-1,0 0 1,1 0-1,-1 1 0,0-1 1,0 1-1,0-1 0,0 1 1,-1 0-1,1 1 1,0-1-1,-1 0 0,0 1 1,1-1-1,-1 1 1,0 0-1,0 0 0,0-1 1,-1 1-1,1 1 0,-1-1 1,0 0-1,1 0 1,-1 4-1,0 1-26,0 0 0,-1 0 0,0 0 0,-1-1 0,0 1-1,0 0 1,-1 0 0,1-1 0,-2 1 0,1-1 0,-5 9 0,4-10-165,0 1 0,-1-1 1,0 0-1,0 1 0,0-2 0,-1 1 0,0 0 0,0-1 1,0 0-1,-1 0 0,-11 7 0,14-10-175,1-1 0,-1 0 0,0 0 0,0 0 0,0 0 0,0 0 0,0 0 0,0-1 0,0 0 0,0 1 0,0-1 0,-5-1 0,-7-3-1100</inkml:trace>
</inkml:ink>
</file>

<file path=ppt/ink/ink2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2.831"/>
    </inkml:context>
    <inkml:brush xml:id="br0">
      <inkml:brushProperty name="width" value="0.05" units="cm"/>
      <inkml:brushProperty name="height" value="0.05" units="cm"/>
      <inkml:brushProperty name="color" value="#FF0066"/>
    </inkml:brush>
  </inkml:definitions>
  <inkml:trace contextRef="#ctx0" brushRef="#br0">71 59 15211,'2'-8'440,"0"4"-120,-1 1 0,0-1 0,0 1 0,0-1 0,-1 1 0,1-1 0,-1 0 0,0 1 0,0-1 0,-1-6 0,1 10-286,0 0 0,0-1 0,0 1 0,-1 0 1,1-1-1,0 1 0,0 0 0,-1 0 0,1-1 0,0 1 1,-1 0-1,1 0 0,0-1 0,-1 1 0,1 0 0,0 0 0,-1 0 1,1 0-1,0-1 0,-1 1 0,1 0 0,0 0 0,-1 0 1,1 0-1,-1 0 0,1 0 0,0 0 0,-1 0 0,1 0 1,-1 0-1,1 1 0,0-1 0,-1 0 0,1 0 0,0 0 0,-1 0 1,1 0-1,0 1 0,-1-1 0,1 0 0,0 0 0,-1 1 1,1-1-1,-1 1 0,-13 10 265,9-6-263,0 1 1,0-1-1,1 1 0,0 0 1,0 0-1,0 0 0,0 1 0,1-1 1,0 1-1,-2 9 0,4-10 4,0-1 0,0 1 0,0 0 0,1-1 0,0 1 0,1 0 0,-1-1 0,1 1 0,0 0 0,0-1 0,0 1 0,1-1 0,4 10 0,-2-6 125,1-1 0,-1 0-1,1-1 1,0 1 0,1-1 0,0 0 0,0 0 0,1-1-1,8 8 1,-4-6 193,1-1-1,0 0 1,0 0-1,0-1 0,20 6 1,-12-6 89,-11-3-113,0 0-1,15 8 1,-23-10-306,0-1 0,0 1 0,0-1 0,0 1 0,0-1 0,-1 1 0,1 0 0,0-1 0,0 1 0,-1 0 0,1 0 0,-1 0 0,1 0 0,0 0 0,-1-1 0,0 1 0,1 0 0,-1 0 0,1 0 0,-1 0 0,0 0 0,0 2 0,0-2-10,0 1 1,0-1-1,-1 1 0,1-1 1,-1 1-1,1-1 0,-1 0 1,1 1-1,-1-1 0,0 0 1,0 0-1,1 1 0,-1-1 1,-1 1-1,-3 3-54,-1 0 0,1 0 0,-1-1 0,0 0 0,-8 4 0,-44 19-1449,29-15 648,-8 7-162</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2.796"/>
    </inkml:context>
    <inkml:brush xml:id="br0">
      <inkml:brushProperty name="width" value="0.05" units="cm"/>
      <inkml:brushProperty name="height" value="0.05" units="cm"/>
      <inkml:brushProperty name="color" value="#FF0066"/>
    </inkml:brush>
  </inkml:definitions>
  <inkml:trace contextRef="#ctx0" brushRef="#br0">1 220 10066,'3'-18'1945,"3"-3"2600,5-7-2201,3-1-464,-1 3-431,3 2-825,-3 5-232,-2 3-592,-2 0-312,-1 5-1089,-3 1-455,6 9 1024</inkml:trace>
</inkml:ink>
</file>

<file path=ppt/ink/ink2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1.719"/>
    </inkml:context>
    <inkml:brush xml:id="br0">
      <inkml:brushProperty name="width" value="0.05" units="cm"/>
      <inkml:brushProperty name="height" value="0.05" units="cm"/>
      <inkml:brushProperty name="color" value="#FF0066"/>
    </inkml:brush>
  </inkml:definitions>
  <inkml:trace contextRef="#ctx0" brushRef="#br0">1 13 9698,'0'0'187,"0"-1"0,0 1-1,0-1 1,-1 1 0,1-1 0,1 1-1,-1 0 1,0-1 0,0 1 0,0-1-1,0 1 1,0-1 0,0 1 0,0 0-1,1-1 1,-1 1 0,0-1 0,0 1-1,1 0 1,-1-1 0,0 1 0,0 0-1,1-1 1,-1 1 0,0 0 0,1-1 0,-1 1-1,0 0 1,1 0 0,-1-1 0,1 1-1,-1 0 1,1 0 0,-1 0 0,0 0-1,1 0 1,-1 0 0,1-1 0,-1 1-1,1 0 1,-1 0 0,1 0 0,-1 0-1,1 1 1,0-1 2,0 0 1,0 1-1,0-1 0,0 0 0,-1 1 1,1-1-1,0 1 0,0-1 1,0 1-1,-1-1 0,1 1 0,0 0 1,-1-1-1,1 1 0,-1 0 0,1-1 1,-1 1-1,1 0 0,-1 0 1,1 0-1,0 1 0,3 17 573,0 0 0,-1 0 0,-1 0 0,0 25 1,-9 76 8,3-70-389,3-40-319,1 0 0,0 0 0,1-1 1,2 15-1,-3-22-136,0 0 0,1 0 0,-1 1 0,1-1 0,0 0 0,0 0 0,-1 0 0,1-1 0,1 1 0,-1 0 0,0 0 0,0 0 0,1-1 0,-1 1 0,1-1 0,-1 1 0,1-1 0,-1 0 0,1 1 0,0-1 0,0 0 0,0 0 0,0 0 0,0 0 0,4 1 0,-6-2-50,0-1 0,1 1-1,-1 0 1,0 0 0,0 0-1,1 0 1,-1 0 0,0 0-1,0 0 1,0-1 0,1 1 0,-1 0-1,0 0 1,0 0 0,0 0-1,1-1 1,-1 1 0,0 0 0,0 0-1,0 0 1,0-1 0,0 1-1,0 0 1,0 0 0,1-1-1,-1 1 1,0 0 0,0 0 0,0-1-1,0 1 1,0 0 0,0 0-1,0-1 1,0 1 0,0 0 0,0 0-1,0-1 1,-1 1 0,1 0-1,0 0 1,0-1 0,0 1-1,0 0 1,0 0 0,0 0 0,-1-1-1,1 0-490,1-4-773</inkml:trace>
</inkml:ink>
</file>

<file path=ppt/ink/ink2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2.122"/>
    </inkml:context>
    <inkml:brush xml:id="br0">
      <inkml:brushProperty name="width" value="0.05" units="cm"/>
      <inkml:brushProperty name="height" value="0.05" units="cm"/>
      <inkml:brushProperty name="color" value="#FF0066"/>
    </inkml:brush>
  </inkml:definitions>
  <inkml:trace contextRef="#ctx0" brushRef="#br0">5 296 13827,'-3'-2'1576,"1"-3"585,12-4 135,10-4-215,11-8-417,7-2-136,14-12-359,3 0-161,10 0-384,-1 0-168,-6 8-248,-7 4-208,-8 5-912,-2 4-552,-14 14 671</inkml:trace>
</inkml:ink>
</file>

<file path=ppt/ink/ink2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3.512"/>
    </inkml:context>
    <inkml:brush xml:id="br0">
      <inkml:brushProperty name="width" value="0.05" units="cm"/>
      <inkml:brushProperty name="height" value="0.05" units="cm"/>
      <inkml:brushProperty name="color" value="#FF0066"/>
    </inkml:brush>
  </inkml:definitions>
  <inkml:trace contextRef="#ctx0" brushRef="#br0">74 249 8930,'0'-1'210,"0"0"0,-1 0 1,1 0-1,0 1 0,0-1 0,-1 0 1,1 0-1,0 0 0,-1 0 0,1 1 0,-1-1 1,1 0-1,-1 1 0,1-1 0,-1 0 1,1 1-1,-1-1 0,0 0 0,1 1 0,-2-1 1,2 0-101,-1 1 1,1 0 0,0 0-1,0 0 1,-1 0 0,1 0 0,0 0-1,0 0 1,0 0 0,-1 0-1,1 0 1,0 0 0,0 1-1,0-1 1,-1 0 0,1 0-1,0 0 1,0 0 0,0 0-1,-1 0 1,1 0 0,0 0 0,0 1-1,0-1 1,0 0 0,0 0-1,-1 0 1,1 1 0,-3 10 1314,1 67 2260,-1 23-1837,-13 38 160,16-138-1997,0 0 0,0 0 0,0 1-1,0-1 1,-1 0 0,1 0 0,0 0-1,-1 0 1,1 0 0,-1 0-1,1 0 1,-1 0 0,1 0 0,-1 0-1,0 0 1,1 0 0,-1 0-1,0 0 1,-1 1 0,1-2-10,1 0 0,0 0 0,0 0 1,-1 0-1,1 0 0,0 0 0,-1 0 0,1 0 0,0 0 0,0 0 1,-1 0-1,1 0 0,0-1 0,0 1 0,-1 0 0,1 0 0,0 0 1,0 0-1,-1 0 0,1-1 0,0 1 0,0 0 0,-1 0 0,1 0 1,0-1-1,0 1 0,0 0 0,-7-15 7,3-7-119,1 1 0,1-1-1,1 1 1,4-42 0,-2 35-77,0 21 170,10-158-851,-7 138 742,0 1 0,2 0 0,1 0-1,12-29 1,-17 50 145,0 0 0,1 0-1,-1 1 1,1-1 0,0 1 0,0 0-1,7-8 1,-8 11-3,0-1 1,0 0-1,0 1 0,1 0 0,-1 0 0,0-1 1,1 1-1,-1 1 0,0-1 0,1 0 1,-1 0-1,1 1 0,0 0 0,-1-1 0,1 1 1,-1 0-1,5 1 0,0 0 105,0 0 0,0 1 0,0 0 0,0 0 0,0 1-1,-1 0 1,1 0 0,-1 0 0,0 1 0,0 0 0,0 0 0,0 1 0,6 6-1,0 1 140,-1 0-1,0 1 0,-1 0 0,15 25 0,-17-20-64,0 0 0,0 0 0,-2 1 1,6 30-1,-6-26-76,0 1 0,12 25 0,-9-28-67,-8-17-47,1 1-1,0 0 1,0-1-1,0 1 1,0-1 0,1 1-1,0-1 1,0 0-1,0 0 1,0 0 0,1-1-1,4 4 1,-4-5-693,-7-8-456,-9-8-1525,2 6 460,0 0-1,0 0 1,-12-6-1,-10-4 123</inkml:trace>
</inkml:ink>
</file>

<file path=ppt/ink/ink2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3.913"/>
    </inkml:context>
    <inkml:brush xml:id="br0">
      <inkml:brushProperty name="width" value="0.05" units="cm"/>
      <inkml:brushProperty name="height" value="0.05" units="cm"/>
      <inkml:brushProperty name="color" value="#FF0066"/>
    </inkml:brush>
  </inkml:definitions>
  <inkml:trace contextRef="#ctx0" brushRef="#br0">10 49 11250,'-10'-1'6778,"18"4"-4498,6-2-311,8-2-673,5-2-320,2-2-512,-1-1-520,9-7-1808,4-11 1360</inkml:trace>
</inkml:ink>
</file>

<file path=ppt/ink/ink2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6.926"/>
    </inkml:context>
    <inkml:brush xml:id="br0">
      <inkml:brushProperty name="width" value="0.05" units="cm"/>
      <inkml:brushProperty name="height" value="0.05" units="cm"/>
      <inkml:brushProperty name="color" value="#FF0066"/>
    </inkml:brush>
  </inkml:definitions>
  <inkml:trace contextRef="#ctx0" brushRef="#br0">181 903 8034,'16'-2'5145,"10"7"-2117,0 1-2009,382 11 1587,-108-5-1671,257-9 776,-528-5-1608,591-53 904,-530 43-835,173-34 364,-263 46-535,11-3 78,1 0-1,-2-1 1,1 0 0,12-7 0,-20 10-59,-1-1 1,1 0-1,0 0 0,-1 0 0,1-1 1,-1 1-1,1 0 0,-1-1 0,0 0 1,0 1-1,-1-1 0,1 0 1,0 0-1,-1 0 0,0 0 0,1 0 1,-1-1-1,1-5 0,-1-2-6,0 1 1,-1-1-1,0 0 1,0 0-1,-1 1 1,-3-13-1,-18-62-23,12 53 16,3 4-3,1 4 1,-2 0 0,-14-33 1,18 50-6,0-1 1,0 1 0,-1 0 0,0 0 0,0 0-1,-1 1 1,0 0 0,0 0 0,0 1-1,-1-1 1,-9-5 0,-27-12-9,-1 2-1,-63-21 1,42 17 25,-135-49 15,149 59-39,0 1 1,-55-6-1,-156-9-16,-71-11 15,319 38 11,-168-21 2,156 22-6,0 1-1,-1 1 1,1 1 0,-51 11 0,12 7-8,2 3 0,-87 44 1,71-30 4,17-10 4,-3 1-1,-70 42 0,117-60 2,1 2-1,0 0 0,1 1 0,0 0 0,1 2 0,1-1 0,0 2 0,-18 25 0,25-28 0,0 0 1,0 0-1,1 1 0,1 0 1,0 0-1,1 0 1,1 1-1,0-1 0,1 1 1,-1 25-1,3-29 4,0-1 1,1 0-1,1 0 0,-1 1 1,1-1-1,1 0 0,0 0 1,1-1-1,-1 1 0,2-1 0,-1 0 1,1 0-1,1 0 0,0 0 1,0-1-1,9 8 0,-1-3 57,0-1-1,1 0 0,1-1 0,0-1 1,0-1-1,34 14 0,111 30 428,-42-24-1518,206 23 1,-259-45 38</inkml:trace>
</inkml:ink>
</file>

<file path=ppt/ink/ink2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9.308"/>
    </inkml:context>
    <inkml:brush xml:id="br0">
      <inkml:brushProperty name="width" value="0.05" units="cm"/>
      <inkml:brushProperty name="height" value="0.05" units="cm"/>
      <inkml:brushProperty name="color" value="#FF0066"/>
    </inkml:brush>
  </inkml:definitions>
  <inkml:trace contextRef="#ctx0" brushRef="#br0">50 131 9146,'3'-12'417,"0"0"0,-1 0-1,1-14 1,-2 21-174,-1 0 0,0 1 0,0-1 0,-1 1 0,1-1 0,-1 1 0,0-1 1,0 1-1,-1-1 0,1 1 0,-4-7 0,5 11-163,-1-1 1,1 1 0,0-1 0,0 1 0,-1-1 0,1 1-1,0-1 1,-1 1 0,1 0 0,0-1 0,-1 1-1,1 0 1,0-1 0,-1 1 0,1 0 0,-1 0 0,1-1-1,-1 1 1,1 0 0,0 0 0,-1 0 0,1-1-1,-1 1 1,1 0 0,-1 0 0,1 0 0,-1 0 0,1 0-1,-1 0 1,1 0 0,-1 0 0,1 0 0,-1 0-1,1 0 1,-1 1 0,1-1 0,-1 0 0,1 0 0,-1 0-1,1 1 1,-1-1 0,1 0 0,0 1 0,-1-1-1,1 0 1,-1 1 0,1-1 0,0 0 0,-1 1 0,1-1-1,-1 1 1,-1 2 206,1 0-1,-1-1 0,1 1 1,-1 0-1,1 0 0,0 0 1,-2 4-1,-2 24 405,0-1 0,2 1 0,2-1 1,1 33-1,17 124 597,-16-182-1243,23 160 1308,52 178 0,-63-294-1024,36 87 0,-40-116-277,1 0 0,1-1 0,1 0 0,0 0 0,1-2 0,29 30-1,-12-19-15,2-2 0,38 24 0,74 37-242,-111-69-592,0-2 0,39 14 0,-34-18-2513,69 14 1,-61-20 1760</inkml:trace>
</inkml:ink>
</file>

<file path=ppt/ink/ink2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09.732"/>
    </inkml:context>
    <inkml:brush xml:id="br0">
      <inkml:brushProperty name="width" value="0.05" units="cm"/>
      <inkml:brushProperty name="height" value="0.05" units="cm"/>
      <inkml:brushProperty name="color" value="#FF0066"/>
    </inkml:brush>
  </inkml:definitions>
  <inkml:trace contextRef="#ctx0" brushRef="#br0">2 17 11034,'0'0'153,"0"-1"-1,0 0 1,-1 1-1,1-1 1,0 0-1,0 0 1,0 0-1,0 1 1,0-1-1,0 0 1,0 0-1,0 1 1,0-1-1,0 0 1,0 0-1,1-1 1,-1 2-50,0 0 1,0-1 0,1 1 0,-1 0-1,0 0 1,1-1 0,-1 1 0,0 0-1,0 0 1,1 0 0,-1 0 0,0 0-1,1-1 1,-1 1 0,0 0 0,1 0-1,-1 0 1,0 0 0,1 0 0,-1 0-1,1 0 1,-1 0 0,0 0 0,1 0-1,0 0 1,1 1 223,0 0-1,0 0 1,1-1-1,-1 1 1,0 1-1,0-1 1,0 0 0,0 0-1,0 1 1,3 2-1,3 5 161,0 0 1,-1 1-1,1 0 0,-2 1 0,0-1 0,0 1 0,-1 0 1,0 1-1,4 16 0,1 7 121,9 69 0,-4-7-488,-15-94-289,1 0 0,-1-1-1,1 1 1,0 0-1,0-1 1,0 1 0,0-1-1,1 0 1,-1 1 0,1-1-1,-1 0 1,1 0-1,0 0 1,3 3 0,-5-5 39,0 0 1,1 0-1,-1 0 0,0 0 1,0 0-1,0 0 1,0-1-1,1 1 0,-1 0 1,0 0-1,0 0 1,0 0-1,0-1 1,1 1-1,-1 0 0,0 0 1,0 0-1,0 0 1,0-1-1,0 1 0,0 0 1,0 0-1,0 0 1,0-1-1,0 1 1,0 0-1,0 0 0,0-1 1,0 1-1,0 0 1,0 0-1,0 0 1,0-1-1,0 1 0,0 0 1,0-1-1,0-10-1761,-1-6 508</inkml:trace>
</inkml:ink>
</file>

<file path=ppt/ink/ink2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0.138"/>
    </inkml:context>
    <inkml:brush xml:id="br0">
      <inkml:brushProperty name="width" value="0.05" units="cm"/>
      <inkml:brushProperty name="height" value="0.05" units="cm"/>
      <inkml:brushProperty name="color" value="#FF0066"/>
    </inkml:brush>
  </inkml:definitions>
  <inkml:trace contextRef="#ctx0" brushRef="#br0">1 455 12043,'5'0'862,"0"-1"0,1 0 0,-1 0 1,0 0-1,0 0 0,0-1 1,0 0-1,8-4 0,3-2 197,17-14-1,-2 2-174,-14 10-898,-1 0 0,0-1 1,0-1-1,16-15 0,-27 22-233,0-1 0,-1 0 0,1 0 0,-1 0-1,0-1 1,-1 0 0,1 1 0,-1-1 0,0 0 0,-1-1-1,0 1 1,0 0 0,1-13 0,-1-1-132,-1 1 1,-1-1-1,-1 1 0,-1 0 1,0-1-1,-2 1 1,-8-27-1,12 44 476,-1 1 0,1 0-1,-1 0 1,0 0 0,0 0 0,0 1 0,-1-1-1,1 0 1,0 0 0,-3-2 0,4 4-66,0 0 0,0 0 0,0 0 1,0 0-1,0 0 0,0 0 0,-1 0 1,1 0-1,0 0 0,0 0 0,0 0 1,0 0-1,0 0 0,-1 0 0,1 0 1,0 0-1,0 0 0,0 0 1,0 0-1,0 0 0,0 0 0,-1 0 1,1 0-1,0 0 0,0 0 0,0 0 1,0 0-1,0 0 0,0 0 0,-1 0 1,1 1-1,0-1 0,0 0 0,0 0 1,0 0-1,0 0 0,0 0 0,0 0 1,0 0-1,0 1 0,0-1 0,0 0 1,0 0-1,0 0 0,-1 0 1,0 17 1363,2 0-544,1-1 1,1 1-1,8 25 0,20 50 722,-24-74-1328,2 6 2,2 8-93,1-1-1,22 41 1,-32-70-236,0 1 0,-1-1 0,1 1 0,0-1 1,0 1-1,1-1 0,-1 0 0,0 0 0,1 0 0,-1 0 0,1-1 1,-1 1-1,1-1 0,0 1 0,3 0 0,-3-1-140,-1-1 0,1 1 1,-1-1-1,1 0 0,0 0 0,-1 0 0,1 0 0,0 0 0,-1-1 0,1 1 0,0-1 0,-1 0 1,1 1-1,-1-1 0,1-1 0,-1 1 0,4-3 0,21-16-1425</inkml:trace>
</inkml:ink>
</file>

<file path=ppt/ink/ink2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0.570"/>
    </inkml:context>
    <inkml:brush xml:id="br0">
      <inkml:brushProperty name="width" value="0.05" units="cm"/>
      <inkml:brushProperty name="height" value="0.05" units="cm"/>
      <inkml:brushProperty name="color" value="#FF0066"/>
    </inkml:brush>
  </inkml:definitions>
  <inkml:trace contextRef="#ctx0" brushRef="#br0">1 1 16780,'15'28'1617,"-1"0"1,-1 2-1,10 32 1,20 95 1728,-36-116-2959,4 55-1,1 10-302,-9-95-76,-1-13 1,0-18-10,-1 12-15,1-8-19,0-12-176,9-31 0,-10 51 164,1 0-1,1 1 1,-1 0-1,2-1 1,-1 1-1,1 0 1,0 0 0,0 1-1,6-8 1,-8 12 43,0 0-1,1-1 1,-1 1 0,1 0 0,0 0 0,0 0 0,0 1 0,0-1-1,0 1 1,0 0 0,0-1 0,0 1 0,0 1 0,1-1-1,-1 0 1,0 1 0,5-1 0,-5 1 9,-1 1-1,0-1 1,1 0 0,-1 1 0,0-1-1,1 1 1,-1 0 0,0 0-1,0 0 1,1 0 0,-1 0-1,0 0 1,0 0 0,0 1-1,0-1 1,-1 1 0,1-1 0,0 1-1,-1 0 1,1 0 0,-1 0-1,1 0 1,-1 0 0,2 4-1,-1-1 42,-1 0-1,0 0 1,0 0-1,0 0 1,0-1-1,-1 2 1,0-1-1,0 0 1,0 0-1,-1 0 1,0 0-1,0-1 1,-3 11-1,-1 1 80,-2 0 0,-13 26 1,16-34-114,-3 7 2,-1-1 0,0 0-1,-1 0 1,-1 0 0,-21 22-1,30-35-58,0 0 0,0 0-1,0 0 1,0 0-1,0 0 1,0-1 0,0 1-1,0 0 1,-1-1 0,1 1-1,0-1 1,0 1 0,0-1-1,-1 0 1,1 1-1,0-1 1,-1 0 0,-1 0-1,2 0-44,0-1-1,0 1 1,1 0 0,-1-1-1,1 1 1,-1-1-1,0 1 1,1-1-1,-1 1 1,1-1-1,-1 1 1,1-1 0,0 0-1,-1 1 1,1-1-1,-1 0 1,1 1-1,0-1 1,0 0-1,-1 1 1,1-1-1,0 0 1,0-1 0,-1-3-367,1 0 1,-1 0-1,1 0 1,1 0 0,-1 0-1,1 0 1,-1 0-1,3-5 1,12-30-1183</inkml:trace>
</inkml:ink>
</file>

<file path=ppt/ink/ink2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0.942"/>
    </inkml:context>
    <inkml:brush xml:id="br0">
      <inkml:brushProperty name="width" value="0.05" units="cm"/>
      <inkml:brushProperty name="height" value="0.05" units="cm"/>
      <inkml:brushProperty name="color" value="#FF0066"/>
    </inkml:brush>
  </inkml:definitions>
  <inkml:trace contextRef="#ctx0" brushRef="#br0">16 1 9722,'1'0'236,"-1"0"-1,1 0 1,-1 0 0,1 1-1,-1-1 1,1 0 0,-1 0-1,1 1 1,-1-1 0,0 0-1,1 0 1,-1 1 0,1-1-1,-1 1 1,0-1 0,1 0-1,-1 1 1,0-1 0,0 1-1,1-1 1,-1 1 0,0-1-1,0 1 1,0-1 0,1 1-1,-1-1 1,0 1 0,0-1-1,0 1 1,0-1 0,0 1-1,0 0 1,0 21 1500,-1-17-1137,1 11 91,-1 0 0,2 1 0,2 19 0,-2-32-602,0 1 0,0-1 1,0 1-1,1-1 0,-1 0 0,1 0 1,0 0-1,0 0 0,1 0 1,-1 0-1,1 0 0,0-1 0,0 1 1,0-1-1,0 0 0,6 5 0,-7-7-75,-1-1-1,0 1 0,1 0 0,-1 0 0,0-1 0,1 1 0,-1-1 0,1 1 0,-1-1 0,1 0 0,-1 0 0,1 0 0,-1 0 0,1 0 0,-1 0 0,1 0 0,-1 0 0,1 0 0,-1-1 0,1 1 0,-1 0 0,1-1 0,-1 0 0,1 1 0,-1-1 0,0 0 0,1 0 0,-1 1 0,0-1 0,0 0 0,0 0 0,0 0 0,0-1 0,0 1 0,2-2 0,-2 1-7,1-1-1,0 1 0,-1 0 0,0-1 1,0 0-1,0 1 0,0-1 1,0 0-1,0 1 0,-1-1 1,1 0-1,-1 0 0,0 1 0,0-1 1,0 0-1,0 0 0,0 0 1,0 0-1,-2-2 0,0-2-78,-2 0 1,1 0-1,-1 0 0,0 1 0,0 0 1,-1 0-1,-9-10 0,5 7-941,0 0-1,-1 1 1,-20-13 0,11 12-1047,4 5 758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18.255"/>
    </inkml:context>
    <inkml:brush xml:id="br0">
      <inkml:brushProperty name="width" value="0.05" units="cm"/>
      <inkml:brushProperty name="height" value="0.05" units="cm"/>
      <inkml:brushProperty name="color" value="#FF0066"/>
    </inkml:brush>
  </inkml:definitions>
  <inkml:trace contextRef="#ctx0" brushRef="#br0">42 442 14659,'10'-3'3775,"-12"11"280,-2 3-3683,-37 109 2159,40-115-2491,0 0 1,0 0-1,0 0 1,1 0-1,0 0 0,0 0 1,1 9-1,-1-13-36,0 0 0,0 0-1,1 0 1,-1 0 0,0 0 0,0 0 0,1 0-1,-1 0 1,1 0 0,-1 0 0,1 0 0,-1-1-1,1 1 1,-1 0 0,1 0 0,0 0 0,-1-1-1,1 1 1,0 0 0,0-1 0,0 1 0,-1-1-1,1 1 1,0-1 0,0 1 0,0-1 0,0 0-1,0 1 1,0-1 0,0 0 0,0 0 0,0 0-1,0 0 1,0 1 0,0-1 0,0-1 0,0 1-1,0 0 1,0 0 0,0 0 0,0 0 0,0-1-1,0 1 1,0-1 0,0 1 0,1-1 0,2-2-28,0 1 1,0 0 0,0-1 0,0 0-1,0 0 1,-1 0 0,1 0 0,-1-1-1,0 0 1,0 1 0,2-5 0,0 0-49,-1 1 1,0-1-1,0 0 0,0 0 1,1-10-1,-1 3-13,-1 0 0,-1-1 0,0 1 0,-2-1-1,1 1 1,-4-22 0,-2-3-53,-13-48 0,0 23 93,15 58 81,0 0 1,0 0-1,0 1 0,-1-1 1,0 1-1,-9-11 1,13 17-21,0-1 1,0 1 0,-1 0 0,1-1 0,0 1 0,0-1-1,-1 1 1,1 0 0,0-1 0,-1 1 0,1 0 0,-1 0-1,1-1 1,0 1 0,-1 0 0,1 0 0,-1 0-1,1-1 1,0 1 0,-1 0 0,1 0 0,-1 0 0,1 0-1,-1 0 1,1 0 0,-1 0 0,0 1 36,1 0 0,-1 0 1,1 0-1,-1 0 0,1 0 1,0 0-1,-1 0 0,1 1 0,0-1 1,0 0-1,0 2 0,0 10 199,0 0-1,0-1 1,2 1 0,3 18-1,17 52 596,-16-65-665,0 6 34,2 0 0,0-1 0,2 0 0,16 28 0,-22-44-214,1-1 0,-1 0-1,1 0 1,0 0-1,1-1 1,-1 1 0,13 7-1,-13-10-74,-1-1 1,0 1-1,1-1 0,0 0 0,0-1 0,0 1 0,-1-1 1,1 0-1,0 0 0,0-1 0,1 1 0,-1-1 0,6-1 1,-8 1-202,0-1 0,0 1-1,0-1 1,0 0 0,-1 0 0,1 0 0,0-1 0,0 1 0,-1 0 0,1-1 0,-1 0 0,1 0 0,-1 0 0,0 0 0,0 0 0,0 0 0,0 0 0,0-1 0,0 1-1,2-5 1,1-4-1105,1 0 0,-2-1-1,6-18 1,-10 29 1323,9-32-1277</inkml:trace>
  <inkml:trace contextRef="#ctx0" brushRef="#br0" timeOffset="1">364 279 9706,'-2'9'7335,"1"9"-5363,2-5-886,1 0 0,0-1-1,0 1 1,1 0 0,10 24-1,-11-34-969,-1 0 0,1-1-1,-1 1 1,1 0 0,0 0 0,0-1-1,1 1 1,-1-1 0,0 0-1,1 1 1,0-1 0,3 2 0,-3-3-95,-1 0 0,1 0 0,-1 0 0,1-1 0,-1 1 0,1-1 0,-1 1 0,1-1 0,-1 0 0,1 0 0,-1 0 0,1-1 0,-1 1 0,1 0 0,-1-1 0,1 0 0,-1 0 0,4-1 0,-2 0-15,1 0-1,-1-1 1,0 0-1,-1 1 0,1-1 1,0 0-1,-1-1 1,0 1-1,0-1 1,0 1-1,3-5 1,4-9-66,12-24 1,-7 14-97,-15 27 156,6-11-143,0 0 1,1 1 0,0 0-1,1 0 1,11-11 0,-17 19 118,0 1-1,0-1 1,-1 1 0,1-1-1,1 1 1,-1 0 0,0 0 0,0 0-1,0 0 1,1 1 0,-1-1-1,0 0 1,1 1 0,3-1-1,-4 2 26,1-1 0,-1 0 0,0 1 0,1 0 0,-1-1 1,0 1-1,0 0 0,0 0 0,0 0 0,0 1 0,0-1 0,0 0 0,0 1 0,0-1 0,0 1 0,-1 0 0,4 3 0,-3-2 25,0 0 0,1-1 0,0 1 0,0-1 0,0 1 0,0-1 0,0 0 0,0 0 0,1 0 1,-1 0-1,1-1 0,-1 1 0,1-1 0,-1 0 0,1 0 0,0-1 0,0 1 0,-1-1 0,1 1 1,0-1-1,0 0 0,0-1 0,-1 1 0,1-1 0,0 1 0,0-1 0,-1 0 0,1-1 0,-1 1 1,1-1-1,-1 1 0,1-1 0,-1 0 0,5-4 0,-5 3 11,1 1-1,0-2 1,-1 1-1,0 0 1,0-1-1,0 0 1,0 1 0,0-1-1,-1 0 1,0 0-1,0-1 1,0 1-1,0 0 1,0-1 0,-1 1-1,0-1 1,0 0-1,0 1 1,-1-1-1,0 0 1,0 1-1,0-1 1,0 0 0,-1 1-1,1-1 1,-1 0-1,0 1 1,-1-1-1,1 1 1,-1-1 0,0 1-1,0 0 1,0 0-1,-1 0 1,-2-4-1,-5-5-506,0 1 1,-1 0-1,-1 0 0,0 1 0,0 1 0,-1 0 0,-17-10 0,27 19 394,1-1-1,-1 1 1,-1-1 0,1 1 0,0 0 0,-5-1-1,-23 1-564</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3.328"/>
    </inkml:context>
    <inkml:brush xml:id="br0">
      <inkml:brushProperty name="width" value="0.05" units="cm"/>
      <inkml:brushProperty name="height" value="0.05" units="cm"/>
      <inkml:brushProperty name="color" value="#FF0066"/>
    </inkml:brush>
  </inkml:definitions>
  <inkml:trace contextRef="#ctx0" brushRef="#br0">111 22 13963,'0'-1'237,"0"0"1,0-1-1,-1 1 0,1 0 0,0 0 1,-1-1-1,1 1 0,0 0 1,-1 0-1,0 0 0,1-1 0,-1 1 1,0 0-1,1 0 0,-1 0 1,-1-1-1,1 2-112,0 0 1,0-1-1,0 1 1,0 0-1,1 0 1,-1 0 0,0 0-1,0 0 1,0 0-1,0 0 1,0 0-1,0 1 1,0-1-1,1 0 1,-1 0-1,0 1 1,0-1-1,0 1 1,1-1-1,-1 1 1,0-1-1,0 1 1,1-1-1,-1 1 1,0 0 0,-5 4 65,1 0 1,0 1 0,0-1 0,0 1 0,1 0 0,0 0 0,-4 9 0,1-1-96,0 0 0,-6 23 0,9-27-94,-2 12 16,6-21-18,0 0-1,-1 0 1,1 0 0,0 0 0,0 0-1,0 0 1,0 0 0,0 0 0,0-1 0,0 1-1,1 0 1,-1 0 0,0 0 0,1 0-1,-1 0 1,0 0 0,2 1 0,-2-1-1,1-1 0,0 1-1,0-1 1,-1 0 0,1 1 0,0-1 0,0 0 0,0 1 0,0-1 0,0 0 0,0 0 0,0 0 0,-1 0 0,1 0 0,0 0 0,0 0 0,0 0 0,1-1 0,16-3-13,-5 0 23,-9 2 4,1 0 1,-1 1-1,0 0 0,9-1 1,-11 2-9,0 0-1,-1 0 1,1 0 0,0 0 0,-1 0-1,1 1 1,0-1 0,-1 1 0,1-1 0,0 1-1,-1 0 1,1 0 0,-1-1 0,0 1-1,1 0 1,-1 0 0,2 2 0,1 2 55,0-1 0,0 1 0,-1-1 0,1 1 1,-1 0-1,0 0 0,-1 1 0,1-1 0,-1 1 1,0-1-1,0 1 0,0 6 0,-1-9-33,0 1 0,-1 0-1,1 0 1,-1-1 0,0 1 0,-1 0-1,1-1 1,-1 1 0,1 0 0,-1-1-1,0 1 1,0-1 0,-1 1 0,1-1-1,-1 1 1,1-1 0,-1 0 0,0 0-1,0 0 1,-4 4 0,5-6-179,-1 0 0,1 0 0,0 0 0,0 0 0,-1 0 0,1-1 0,-1 1 0,1-1 0,-1 1-1,1-1 1,-1 1 0,1-1 0,-1 0 0,-1 0 0,2 1 137,0-1-1,0 0 1,1-1-1,-1 1 1,0 0-1,1 0 1,-1 0-1,0 0 1,1 0-1,-1-1 1,0 1 0,1 0-1,-1-1 1,1 1-1,-1 0 1,0-1-1,1 1 1,-1-1-1,1 1 1,-1-1-1,1 1 1,-1-1-1,1 1 1,0-1-1,-1 0 1,1 1-1,0-1 1,-1 1-1,1-1 1,0 0-1,0 1 1,-1-1-1,1 0 1,0 1-1,0-2 1,3-17 662</inkml:trace>
</inkml:ink>
</file>

<file path=ppt/ink/ink2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1.348"/>
    </inkml:context>
    <inkml:brush xml:id="br0">
      <inkml:brushProperty name="width" value="0.05" units="cm"/>
      <inkml:brushProperty name="height" value="0.05" units="cm"/>
      <inkml:brushProperty name="color" value="#FF0066"/>
    </inkml:brush>
  </inkml:definitions>
  <inkml:trace contextRef="#ctx0" brushRef="#br0">18 1 13243,'6'14'1174,"-1"1"0,-1 1-1,0-1 1,-1 0 0,2 17 0,-2 78 2483,-3-80-3671,0-26-36,0-2-59,0 0-1,0-1 1,0 1 0,0 0 0,0-1 0,0 1 0,-1 0-1,1 0 1,0-1 0,-1 1 0,-1 2 0,2-4 56,0 0 1,0 0-1,0 1 0,0-1 1,0 0-1,0 0 0,-1 0 1,1 0-1,0 0 1,0 0-1,0 0 0,0 0 1,0 0-1,0 0 1,0 0-1,-1 0 0,1 0 1,0 0-1,0 0 0,0 0 1,0 0-1,0 0 1,0 0-1,-1 0 0,1 0 1,0 0-1,0 0 1,0 0-1,0 0 0,0 0 1,0 0-1,0 0 0,-1 0 1,1 0-1,0 0 1,0 0-1,0 0 0,0 0 1,0 0-1,0 0 0,0-1 1,0 1-1,-1 0 1,1 0-1,0 0 0,0 0 1,0 0-1,0 0 1,0 0-1,0-1 0,0 1 1,0 0-1,0 0 0,0 0 1,0 0-1,0 0 1,0 0-1,0 0 0,0-1 1,0 1-1,-4-11-1849,4 9 1566,-10-30-3554,-7-34-3300,10 23 6246,7 41 1297,-1 0 0,1-1-1,0 1 1,0 0 0,1 0 0,-1 0-1,0 0 1,1 0 0,-1 0-1,1 0 1,1-4 0,-1 5-127,-1 0 0,1 1 0,0-1 0,0 0 0,0 0 0,0 0 0,0 1 0,0-1 0,0 0 0,0 1 1,0-1-1,0 1 0,0-1 0,0 1 0,1-1 0,-1 1 0,0 0 0,0 0 0,0 0 0,1 0 0,1 0 0,121-14 7460,-120 13-7617,0 0 0,1 1 0,-1-1 1,0 1-1,0 0 0,1 0 0,-1 1 1,0-1-1,1 1 0,-1 0 0,0 0 1,7 3-1,-11-4-200,1 0 0,-1 1 1,1-1-1,-1 0 0,1 0 0,-1 1 0,1-1 1,-1 0-1,1 0 0,0 0 0,-1 0 0,1 0 1,0 0-1,-1 0 0,1 0 0,-1 0 0,1 0 1,0 0-1,-1 0 0,1 0 0,-1 0 1,1 0-1,0-1 0,-1 1 0,1 0 0,-1 0 1,1-1-1,-1 1 0,1-1 0,0 0-222,0 0 0,0 0 0,-1 0-1,1 0 1,0 0 0,-1 0 0,1-1 0,-1 1-1,1 0 1,-1 0 0,0 0 0,1-2 0,1-11-1314</inkml:trace>
</inkml:ink>
</file>

<file path=ppt/ink/ink2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1.752"/>
    </inkml:context>
    <inkml:brush xml:id="br0">
      <inkml:brushProperty name="width" value="0.05" units="cm"/>
      <inkml:brushProperty name="height" value="0.05" units="cm"/>
      <inkml:brushProperty name="color" value="#FF0066"/>
    </inkml:brush>
  </inkml:definitions>
  <inkml:trace contextRef="#ctx0" brushRef="#br0">0 0 11178,'2'0'1249,"6"10"1255,5 6-119,1 11-401,0 6-143,-6 3-561,1 1-280,-2-5-448,-1-4-232,4-7-248,1-2 40,-2-8-688,-1-2-440,0-9-1169,0-6-535,2-5 1456</inkml:trace>
</inkml:ink>
</file>

<file path=ppt/ink/ink2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12.133"/>
    </inkml:context>
    <inkml:brush xml:id="br0">
      <inkml:brushProperty name="width" value="0.05" units="cm"/>
      <inkml:brushProperty name="height" value="0.05" units="cm"/>
      <inkml:brushProperty name="color" value="#FF0066"/>
    </inkml:brush>
  </inkml:definitions>
  <inkml:trace contextRef="#ctx0" brushRef="#br0">39 8 13275,'10'18'1729,"0"0"-1,-1 1 1,13 39 0,9 62 1641,-29-108-3230,0 0 1,0 0 0,-1 18-1,-1-26-151,0 0 0,0 0 0,-1 0 0,1 0 0,-1 0 0,0 0 0,0-1 0,0 1 0,-1 0 0,1-1 0,-1 1 0,0-1 0,0 0 0,-5 6 0,7-9-6,0 1 1,0-1-1,-1 0 0,1 0 1,0 0-1,0 0 0,-1 0 0,1 0 1,0 0-1,0 0 0,-1 0 1,1 0-1,0 0 0,0 0 0,-1 0 1,1 0-1,0 0 0,0 0 0,-1 0 1,1 0-1,0 0 0,0-1 1,-1 1-1,1 0 0,0 0 0,0 0 1,0 0-1,-1 0 0,1-1 1,0 1-1,0 0 0,0 0 0,0 0 1,-1-1-1,1 1 0,0 0 1,0 0-1,0-1 0,0 1 0,0 0 1,0 0-1,0-1 0,0 1 1,0 0-1,-6-14-468,3-12-41,0 0 0,1-41 0,2 40 344,0 7 98,0-58-115,1 68 192,0 0 0,0 0 0,1 0 1,0 0-1,6-13 0,-7 21 42,0-1 1,0 1-1,0 0 0,1 0 0,-1 1 0,1-1 0,-1 0 0,1 0 0,0 1 0,0-1 0,0 1 0,0-1 0,0 1 1,0 0-1,0 0 0,0 0 0,0 0 0,0 0 0,1 1 0,-1-1 0,0 0 0,1 1 0,-1 0 0,0 0 0,1 0 1,-1 0-1,1 0 0,2 0 0,7 2 318,-1 0-1,1 0 1,-1 1 0,13 5 0,-20-7-241,9 4 413,0 0 0,-1 0 0,0 1-1,0 1 1,19 13 0,-28-18-420,0 1 1,0-1-1,0 1 1,0 0 0,0 0-1,0 0 1,-1 0-1,0 1 1,1-1-1,-1 1 1,0-1-1,-1 1 1,1 0-1,-1 0 1,1 0-1,-1 0 1,-1 0 0,1 0-1,0 0 1,-1 0-1,0 0 1,0 8-1,-2-3-47,-1 0 0,1-1 0,-2 1-1,1-1 1,-1 1 0,0-1 0,-1 0 0,0 0-1,0-1 1,-1 0 0,0 0 0,0 0-1,-12 10 1,-1-1-159,-1-1-1,-1 0 1,-40 20-1,-7-5-1838,-2-6-4451,36-16 3585</inkml:trace>
</inkml:ink>
</file>

<file path=ppt/ink/ink2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23.435"/>
    </inkml:context>
    <inkml:brush xml:id="br0">
      <inkml:brushProperty name="width" value="0.05" units="cm"/>
      <inkml:brushProperty name="height" value="0.05" units="cm"/>
      <inkml:brushProperty name="color" value="#FF0066"/>
    </inkml:brush>
  </inkml:definitions>
  <inkml:trace contextRef="#ctx0" brushRef="#br0">1 126 11923,'2'-4'2893,"2"-2"-2210,0 0 0,1 1-1,-1 0 1,1-1-1,1 1 1,-1 1-1,1-1 1,-1 1-1,13-7 1,5 0 556,33-13 0,-55 23-1190,63-21 1326,-57 20-1279,0 1-1,-1-1 1,1 1-1,0 1 1,0-1-1,0 1 1,11 2-1,-16-2-85,0 0-1,0 1 0,0 0 0,0-1 0,0 1 1,-1 0-1,1 0 0,0 0 0,-1 0 0,1 0 1,-1 0-1,1 0 0,-1 1 0,1-1 1,-1 0-1,0 1 0,0 0 0,1-1 0,-1 1 1,0-1-1,-1 1 0,1 0 0,0 0 0,0 0 1,-1-1-1,1 1 0,-1 0 0,1 3 1,0 4-4,-1 1 1,0-1-1,0 0 1,-2 15-1,2-22-4,-7 36 15,-2 0 0,-1 0 0,-28 65 0,35-95-13,2-5 0,-1 0 0,1 1 0,0-1-1,0 1 1,0-1 0,0 1 0,0 6-1,1-9 5,1-1-1,-1 1 0,0-1 0,1 0 0,-1 1 0,0-1 1,1 1-1,-1-1 0,1 0 0,-1 1 0,1-1 0,-1 0 1,1 0-1,-1 1 0,1-1 0,-1 0 0,1 0 1,-1 0-1,1 0 0,-1 0 0,1 1 0,0-1 0,-1 0 1,1 0-1,-1 0 0,2-1 0,16 0 249,-17 1-226,10-1 241,0-2-1,0 1 0,0-2 0,19-7 1,40-24 712,-37 17-665,147-80 93,-143 78-405</inkml:trace>
</inkml:ink>
</file>

<file path=ppt/ink/ink2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33.139"/>
    </inkml:context>
    <inkml:brush xml:id="br0">
      <inkml:brushProperty name="width" value="0.05" units="cm"/>
      <inkml:brushProperty name="height" value="0.05" units="cm"/>
      <inkml:brushProperty name="color" value="#FF0066"/>
    </inkml:brush>
  </inkml:definitions>
  <inkml:trace contextRef="#ctx0" brushRef="#br0">0 15 10506,'3'-1'272,"-1"1"-1,1-1 1,0 1-1,-1 0 0,1 0 1,0 0-1,-1 0 1,1 1-1,0-1 1,-1 1-1,1-1 0,-1 1 1,1 0-1,-1 0 1,1 0-1,2 2 1,10 2 350,56 17 825,2-4 0,82 11 0,151-2 602,547-44 2423,-5-72-1097,-819 85-3314,112-8 171,-135 12-217,0 0-25,0 0 0,-1 0 0,1 1 0,0-1 0,8 3 0,-12-2-36,0-1 0,-1 1 1,1 0-1,0 0 0,0 0 0,-1 0 0,1 0 0,-1 0 0,1 0 1,-1 1-1,1-1 0,-1 1 0,0-1 0,0 1 0,0-1 1,0 1-1,0 0 0,0-1 0,0 1 0,0 0 0,0 3 1,5 28 134,-5 5-352</inkml:trace>
</inkml:ink>
</file>

<file path=ppt/ink/ink2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40.462"/>
    </inkml:context>
    <inkml:brush xml:id="br0">
      <inkml:brushProperty name="width" value="0.05" units="cm"/>
      <inkml:brushProperty name="height" value="0.05" units="cm"/>
      <inkml:brushProperty name="color" value="#FF0066"/>
    </inkml:brush>
  </inkml:definitions>
  <inkml:trace contextRef="#ctx0" brushRef="#br0">5 126 9186,'-5'-5'4929,"5"8"-2921,10 2 41,9-3 151,20-2-87,9-8-9,20-13-215,7-1-345,1 0-640,1 1-288,-13 5-512,-7 4-416,-21 5 752,-31 6-424</inkml:trace>
</inkml:ink>
</file>

<file path=ppt/ink/ink2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43.302"/>
    </inkml:context>
    <inkml:brush xml:id="br0">
      <inkml:brushProperty name="width" value="0.05" units="cm"/>
      <inkml:brushProperty name="height" value="0.05" units="cm"/>
      <inkml:brushProperty name="color" value="#FF0066"/>
    </inkml:brush>
  </inkml:definitions>
  <inkml:trace contextRef="#ctx0" brushRef="#br0">0 35 10042,'8'-11'1600,"0"0"1465,8 5-832,-2-1-129,10 7 1,6 2-225,10 1-544,4 2-352,1-2-479,-4 0-802,0-12 193</inkml:trace>
</inkml:ink>
</file>

<file path=ppt/ink/ink2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46.877"/>
    </inkml:context>
    <inkml:brush xml:id="br0">
      <inkml:brushProperty name="width" value="0.05" units="cm"/>
      <inkml:brushProperty name="height" value="0.05" units="cm"/>
      <inkml:brushProperty name="color" value="#FF0066"/>
    </inkml:brush>
  </inkml:definitions>
  <inkml:trace contextRef="#ctx0" brushRef="#br0">1898 67 8338,'-434'-34'6842,"156"6"-2046,193 23-2585,-110 9-1,83 6-1699,1 5-1,0 5 1,2 5-1,-171 62 1,228-67-510,-74 27-2064,122-46 1182,4-2 15,7-8-406</inkml:trace>
</inkml:ink>
</file>

<file path=ppt/ink/ink2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50.959"/>
    </inkml:context>
    <inkml:brush xml:id="br0">
      <inkml:brushProperty name="width" value="0.05" units="cm"/>
      <inkml:brushProperty name="height" value="0.05" units="cm"/>
      <inkml:brushProperty name="color" value="#FF0066"/>
    </inkml:brush>
  </inkml:definitions>
  <inkml:trace contextRef="#ctx0" brushRef="#br0">7 184 8674,'-2'0'840,"-2"-3"704,4-2-231,3-1-169,3-3-16,12-4 120,5-3 105,12-6-65,10 0-176,4-1-528,5 4-168,6 4-864,-2-3-768,0 6 712</inkml:trace>
</inkml:ink>
</file>

<file path=ppt/ink/ink2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51.470"/>
    </inkml:context>
    <inkml:brush xml:id="br0">
      <inkml:brushProperty name="width" value="0.05" units="cm"/>
      <inkml:brushProperty name="height" value="0.05" units="cm"/>
      <inkml:brushProperty name="color" value="#FF0066"/>
    </inkml:brush>
  </inkml:definitions>
  <inkml:trace contextRef="#ctx0" brushRef="#br0">0 99 13123,'37'-22'1448,"7"1"857,2-1-777,3 3-1528,7 5 64</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3.718"/>
    </inkml:context>
    <inkml:brush xml:id="br0">
      <inkml:brushProperty name="width" value="0.05" units="cm"/>
      <inkml:brushProperty name="height" value="0.05" units="cm"/>
      <inkml:brushProperty name="color" value="#FF0066"/>
    </inkml:brush>
  </inkml:definitions>
  <inkml:trace contextRef="#ctx0" brushRef="#br0">1 214 13915,'15'13'1622,"8"4"1746,25 27 1,-40-35-3099,0 0 1,-1 0 0,9 15 0,-13-18-257,0-2-14,-1-1 1,-1 0 0,1 1-1,0-1 1,1 6-1,-10-12-205,0-4 121,0 0 0,0 0 0,1-1 0,0-1 0,1 1 0,-1-1 0,-5-15 0,6 15 16,0 0 3,-12-24-208,-14-36 1,28 59 259,0 1 1,0 0-1,0-1 0,2 0 1,-1 1-1,1-1 1,0 0-1,1 0 0,1-12 1,0 19 44,-1 0 0,1 0 0,-1 0 1,1 1-1,0-1 0,0 0 0,0 1 1,1-1-1,-1 1 0,0-1 0,1 1 0,0 0 1,0-1-1,-1 1 0,1 0 0,0 0 1,1 0-1,-1 1 0,0-1 0,4-2 1,-2 3 95,-1-1 1,1 1-1,-1 0 1,1 1-1,0-1 1,-1 0 0,1 1-1,0 0 1,-1 0-1,1 0 1,0 0-1,0 1 1,-1-1-1,1 1 1,4 2 0,-5-2-35,5 1 263,0 0-1,0 1 1,0 0-1,9 6 1,-15-8-287,0 0 1,0 1 0,0-1 0,0 1 0,-1-1-1,1 1 1,0 0 0,-1 0 0,1 0-1,-1 0 1,0 0 0,0 0 0,0 0 0,0 0-1,0 0 1,0 0 0,0 1 0,-1-1-1,1 0 1,0 4 0,-1-1-75,0 0 1,0 0 0,0 0-1,0 0 1,-1 1-1,0-1 1,0 0-1,0-1 1,-1 1-1,0 0 1,-2 5 0,0-4-348,1 0-1,-1 0 1,-1-1 0,1 1 0,-1-1 0,0 0 0,-8 6 0,-13 10-880</inkml:trace>
</inkml:ink>
</file>

<file path=ppt/ink/ink2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55.512"/>
    </inkml:context>
    <inkml:brush xml:id="br0">
      <inkml:brushProperty name="width" value="0.05" units="cm"/>
      <inkml:brushProperty name="height" value="0.05" units="cm"/>
      <inkml:brushProperty name="color" value="#FF0066"/>
    </inkml:brush>
  </inkml:definitions>
  <inkml:trace contextRef="#ctx0" brushRef="#br0">13 1 8850,'-2'3'337,"0"1"0,1 0 0,-1 0 0,1 0 0,0 0 0,0 0 0,0 1 0,0-1 0,1 5 0,1 40 1079,1-28-848,6 65 1660,25 107-1,-14-92-1224,41 334 1206,-50-295-1823,-8 162-1,-31-19-225,28-274-190,-3 33-643,4-42 652,0 0 1,0 1-1,-1-1 0,1 0 0,0 0 0,0 0 0,0 0 0,0 0 0,0 0 0,0 0 0,0 0 0,0 0 1,0 0-1,0 1 0,0-1 0,0 0 0,0 0 0,0 0 0,0 0 0,0 0 0,0 0 0,0 0 1,0 0-1,0 0 0,0 1 0,0-1 0,0 0 0,0 0 0,0 0 0,0 0 0,0 0 0,0 0 0,1 0 1,-1 0-1,0 0 0,0 0 0,0 0 0,0 1 0,0-1 0,0 0 0,0 0 0,0 0 0,0 0 0,0 0 1,0 0-1,0 0 0,1 0 0,-1 0 0,0 0 0,0 0 0,0 0 0,0 0 0,0 0 0,0 0 0,0 0 1,0 0-1,0 0 0,1 0 0,-1 0 0,0 0 0,0 0 0,0 0 0,6-8-1131,6-16-471,3-11 628</inkml:trace>
</inkml:ink>
</file>

<file path=ppt/ink/ink2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5:56.280"/>
    </inkml:context>
    <inkml:brush xml:id="br0">
      <inkml:brushProperty name="width" value="0.05" units="cm"/>
      <inkml:brushProperty name="height" value="0.05" units="cm"/>
      <inkml:brushProperty name="color" value="#FF0066"/>
    </inkml:brush>
  </inkml:definitions>
  <inkml:trace contextRef="#ctx0" brushRef="#br0">29 110 10546,'25'-5'534,"0"1"-1,0 0 1,32 2 0,76 6 516,-114-2-977,474 16 1230,-2-45 451,-113-31 580,-206 30-1617,-165 27-680,3-1 64,0 1 1,0 0 0,17 1-1,-25 0-76,0 0 0,0 0 0,1 0 1,-1 1-1,0-1 0,0 1 0,0 0 0,0 0 0,0 0 0,0 0 0,0 0 0,0 0 0,0 0 1,0 0-1,-1 1 0,1-1 0,0 1 0,-1-1 0,1 1 0,-1 0 0,0 0 0,2 2 0,-1 1 21,0 1 0,0-1 0,0 1 0,0 0 0,-1 0-1,1 10 1,-1 38 109,-1-34-117,-18 254 394,1-55-23,22 103 108,18 1 540,-15-228-706,-7-82-328,5 59 77,-4 72 1,-3-123-75,-1 0 0,0 0-1,-2 0 1,-1-1 0,0 0 0,-1 1-1,-1-2 1,-11 22 0,12-31-14,0 0 1,-1 0-1,1-1 0,-2 0 0,1-1 1,-1 1-1,-1-2 0,1 1 1,-1-1-1,-1 0 0,1-1 1,-1 0-1,0 0 0,-22 7 0,9-5-1,-1-2-1,0-1 1,0-1-1,0 0 0,-49-1 1,-213-10 28,-140 7 279,321 9-7,1 6-1,0 4 1,2 5-1,0 4 1,-130 54-1,229-80-382,-93 43-132,64-22-3327,55-44 2168</inkml:trace>
</inkml:ink>
</file>

<file path=ppt/ink/ink2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3.828"/>
    </inkml:context>
    <inkml:brush xml:id="br0">
      <inkml:brushProperty name="width" value="0.05" units="cm"/>
      <inkml:brushProperty name="height" value="0.05" units="cm"/>
      <inkml:brushProperty name="color" value="#FF0066"/>
    </inkml:brush>
  </inkml:definitions>
  <inkml:trace contextRef="#ctx0" brushRef="#br0">0 33 13827,'0'-3'330,"1"0"0,-1 0 0,1 0 0,0 0 0,1-5 0,-2 7-249,1 1 1,-1-1 0,0 1-1,0-1 1,1 1 0,-1-1-1,0 1 1,1 0 0,-1-1-1,0 1 1,1-1 0,-1 1-1,1 0 1,-1-1 0,1 1-1,-1 0 1,1-1 0,-1 1-1,1 0 1,-1 0-1,1-1 1,-1 1 0,1 0-1,-1 0 1,1 0 0,-1 0-1,1 0 1,0 0 0,-1 0-1,1 0 1,-1 0 0,1 0-1,-1 0 1,1 0 0,-1 0-1,1 0 1,0 1 0,-1-1-1,1 0 1,-1 0-1,1 1 1,2 1 167,1 0 0,-1 0 0,0 1 0,0-1-1,0 1 1,-1 0 0,1 0 0,-1 0 0,5 6 0,16 34 989,-16-29-885,130 263 1807,-131-265-2203,9 19 40,-14-29-124,0 1-1,0-1 1,0 0-1,-1 0 1,1 1-1,-1-1 1,1 1-1,-1-1 1,0 0-1,0 4 1,0-6 36,-1 1 1,1-1 0,0 0 0,0 1-1,0-1 1,-1 0 0,1 0-1,0 1 1,0-1 0,-1 0-1,1 0 1,0 1 0,-1-1-1,1 0 1,0 0 0,0 1-1,-1-1 1,1 0 0,-1 0 0,1 0-1,0 0 1,-1 0 0,1 0-1,0 0 1,-1 0 0,1 0-1,-1 0 1,1 0 0,0 0-1,-1 0 1,1 0 0,0 0-1,-1 0 1,1 0 0,0 0 0,-1 0-1,1 0 1,-1-1 0,1 1-1,0 0 1,-1-1 0,-15-7-2275,2-8 907</inkml:trace>
</inkml:ink>
</file>

<file path=ppt/ink/ink2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4.258"/>
    </inkml:context>
    <inkml:brush xml:id="br0">
      <inkml:brushProperty name="width" value="0.05" units="cm"/>
      <inkml:brushProperty name="height" value="0.05" units="cm"/>
      <inkml:brushProperty name="color" value="#FF0066"/>
    </inkml:brush>
  </inkml:definitions>
  <inkml:trace contextRef="#ctx0" brushRef="#br0">4 452 13987,'-3'0'1576,"4"-4"753,20-15 15,7-7-535,14-25-145,7-8-216,9-3-447,1 2-273,-2 11-464,-5 6-136,-14 12-96,-3 5-184,-13 12-992,-3 6-505,-8 8-1672,2 8 1601</inkml:trace>
</inkml:ink>
</file>

<file path=ppt/ink/ink2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4.673"/>
    </inkml:context>
    <inkml:brush xml:id="br0">
      <inkml:brushProperty name="width" value="0.05" units="cm"/>
      <inkml:brushProperty name="height" value="0.05" units="cm"/>
      <inkml:brushProperty name="color" value="#FF0066"/>
    </inkml:brush>
  </inkml:definitions>
  <inkml:trace contextRef="#ctx0" brushRef="#br0">129 46 12875,'3'23'2033,"1"-1"0,11 37 0,-11-46-1554,1-1-1,0 0 1,0 0-1,2-1 0,-1 1 1,9 9-1,-11-17-411,0 0 0,0 0 0,0 0 0,0-1 0,0 1 0,1-1 0,-1 0 0,1-1 0,0 1-1,0-1 1,0 0 0,0 0 0,1-1 0,-1 1 0,0-1 0,1 0 0,-1-1 0,1 1 0,-1-1-1,1 0 1,-1-1 0,8 0 0,-8 0-23,0 0-1,0-1 1,0 1 0,0-1-1,0 0 1,0 0 0,-1 0-1,1-1 1,-1 0-1,0 1 1,0-2 0,0 1-1,0 0 1,0-1 0,-1 0-1,1 0 1,-1 0 0,0 0-1,0 0 1,-1-1-1,1 1 1,-1-1 0,3-9-1,-4 12-8,0-1-1,0 0 1,-1-1-1,0 1 1,1 0-1,-1 0 1,0 0-1,0 0 0,-1 0 1,1 0-1,-1 0 1,1 0-1,-1 0 1,0 0-1,0 0 1,-2-3-1,0 2-7,1 0 0,-1 0 0,0 0 0,0 0 0,-1 1 0,1-1 0,-1 1 0,0 0 0,-5-4 0,-7-2-54,0 1 0,0 0 0,-1 1 0,-22-6-1,-128-29-2874,86 24-1125,61 13 2859</inkml:trace>
</inkml:ink>
</file>

<file path=ppt/ink/ink2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5.075"/>
    </inkml:context>
    <inkml:brush xml:id="br0">
      <inkml:brushProperty name="width" value="0.05" units="cm"/>
      <inkml:brushProperty name="height" value="0.05" units="cm"/>
      <inkml:brushProperty name="color" value="#FF0066"/>
    </inkml:brush>
  </inkml:definitions>
  <inkml:trace contextRef="#ctx0" brushRef="#br0">0 295 13139,'15'32'3043,"34"56"0,-37-72-2108,0 1 0,0-2 0,2 0 0,26 24 0,-4-11-120,42 39 210,-92-85-979,1-1 0,-13-25 0,21 36-41,-17-31-5,2-1 1,-27-73-1,40 93 4,1-1 0,1 0 0,1 0 0,0 0 0,2 0 0,1 0 0,2-41 0,0 55-2,0 0 0,1 0 1,0-1-1,0 1 0,0 0 0,1 1 0,0-1 0,1 0 0,5-8 0,-6 11 21,-1 1-1,1-1 0,0 1 1,0 0-1,1 0 0,-1 0 0,0 0 1,1 1-1,0 0 0,-1-1 1,1 1-1,0 0 0,0 1 0,0-1 1,1 1-1,4-1 0,-7 1-6,0 1 0,-1 0-1,1-1 1,0 1-1,-1 0 1,1 0 0,0 0-1,-1 1 1,1-1-1,0 0 1,-1 1 0,1-1-1,-1 1 1,1-1-1,0 1 1,-1 0 0,0-1-1,1 1 1,-1 0 0,1 0-1,-1 0 1,0 0-1,0 0 1,1 1 0,-1-1-1,0 0 1,0 0-1,0 1 1,0-1 0,-1 1-1,1-1 1,0 1 0,-1-1-1,1 1 1,-1-1-1,1 4 1,1 4 3,-1 0-1,0 0 1,0 0 0,-1 1-1,-2 12 1,-23 130-1417,6-51-817,11-40 1115</inkml:trace>
</inkml:ink>
</file>

<file path=ppt/ink/ink2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0.798"/>
    </inkml:context>
    <inkml:brush xml:id="br0">
      <inkml:brushProperty name="width" value="0.05" units="cm"/>
      <inkml:brushProperty name="height" value="0.05" units="cm"/>
      <inkml:brushProperty name="color" value="#FF0066"/>
    </inkml:brush>
  </inkml:definitions>
  <inkml:trace contextRef="#ctx0" brushRef="#br0">203 8 8186,'-14'-3'1087,"5"2"-331,-1-1 0,1 1 0,-1 1 0,-10 0 1,18 1-653,-1-1 0,0 0 0,1 1 0,-1 0 0,0 0 0,1 0 0,-1 0 0,1 0 0,-1 0 0,1 1 1,0-1-1,-1 1 0,1 0 0,0-1 0,0 1 0,0 0 0,0 0 0,-2 4 0,0 0-15,1 1 0,0-1 0,0 1 0,0-1-1,1 1 1,-3 11 0,-4 46 299,7-46-279,-11 140 662,0-1-82,-1 79-96,9-150-472,2-54 40,2 53 1,1-81-125,0-1 1,1 1 0,0 0-1,-1 0 1,1-1 0,0 1-1,1 0 1,-1-1 0,1 0 0,0 1-1,2 2 1,-3-4 12,1 0 0,0 0-1,0 0 1,0-1 0,0 1 0,0-1-1,0 1 1,0-1 0,0 0 0,1 0 0,-1 0-1,0 0 1,1 0 0,-1-1 0,1 1-1,-1-1 1,4 1 0,145 10 928,-1-7 1,153-16-1,-105-16-359,0-16 99,-141 31-517,70-12 574,1 6 0,1 5-1,148 3 1,-240 12-594,-14 0-38,38-3-1,-55 1-177,1 0 0,-1 0 0,1-1 0,-1 0 0,1 0 0,-1 0 0,0-1 0,0 0 1,0 0-1,6-5 0,-9 5-442,0-1 1,0 1-1,-1-1 1,1 1 0,-1-1-1,0 0 1,0 0-1,0 0 1,0 0 0,-1 0-1,0 0 1,1-1 0,-1-3-1,3-12-1170</inkml:trace>
</inkml:ink>
</file>

<file path=ppt/ink/ink2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1.204"/>
    </inkml:context>
    <inkml:brush xml:id="br0">
      <inkml:brushProperty name="width" value="0.05" units="cm"/>
      <inkml:brushProperty name="height" value="0.05" units="cm"/>
      <inkml:brushProperty name="color" value="#FF0066"/>
    </inkml:brush>
  </inkml:definitions>
  <inkml:trace contextRef="#ctx0" brushRef="#br0">228 6 12771,'-13'-3'337,"0"2"1,0 0 0,-1 0-1,-24 3 1,34-1-214,0-1 0,0 1 0,1 0 0,-1 0 0,0 1 0,1-1 0,-1 1 0,1 0 0,0 0 0,0 0 0,-1 0 0,1 0 0,1 1 0,-1 0 0,0-1 0,1 1 1,-1 0-1,1 0 0,0 0 0,0 1 0,0-1 0,-2 4 0,1 3 210,0-1 0,0 1 0,1 0 0,0-1 0,0 1 0,1 12 0,2 66 1218,0-58-1116,6 136 1354,2 188 580,-15-160-2214,6-193-184,0-1 0,0 0 0,0 0 0,0 0 0,0 1 1,0-1-1,0 0 0,0 0 0,0 0 0,0 1 1,0-1-1,0 0 0,0 0 0,0 0 0,0 1 1,0-1-1,0 0 0,0 0 0,0 0 0,0 1 0,0-1 1,0 0-1,0 0 0,-1 0 0,1 0 0,0 1 1,0-1-1,0 0 0,0 0 0,-1 0 0,1 0 1,0 0-1,0 0 0,0 1 0,0-1 0,-1 0 0,1 0 1,0 0-1,0 0 0,0 0 0,-1 0 0,1 0 1,0 0-1,0 0 0,0 0 0,-1 0 0,1 0 0,0 0 1,0 0-1,0 0 0,-1 0 0,1 0 0,0 0 1,0 0-1,0 0 0,-1-1 0,1 1 0,0 0 1,-11-10-1442,2-4-679,-11-25 0,5 1 812</inkml:trace>
</inkml:ink>
</file>

<file path=ppt/ink/ink2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1.560"/>
    </inkml:context>
    <inkml:brush xml:id="br0">
      <inkml:brushProperty name="width" value="0.05" units="cm"/>
      <inkml:brushProperty name="height" value="0.05" units="cm"/>
      <inkml:brushProperty name="color" value="#FF0066"/>
    </inkml:brush>
  </inkml:definitions>
  <inkml:trace contextRef="#ctx0" brushRef="#br0">2059 215 5857,'-27'-20'2353,"-45"-23"0,46 29-1786,-1 2 0,-1 1 1,-54-14-1,-22 5 394,-149-8-1,171 21-559,24 1-119,-209-16 1059,-2 15 10,228 9-1120,-1 1 0,1 2 0,0 2 0,1 2-1,-1 1 1,-76 31 0,70-19-99,0 1-1,-64 44 1,89-52-177,1 1 0,0 1-1,2 1 1,0 0 0,1 2 0,-28 39 0,43-56 9,-17 33-570,19-33 491,0 0 0,0 0-1,0-1 1,0 1 0,1 0-1,-1 0 1,1 0 0,0 0-1,0 0 1,0 0-1,1 5 1,9 20-742</inkml:trace>
</inkml:ink>
</file>

<file path=ppt/ink/ink2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2.225"/>
    </inkml:context>
    <inkml:brush xml:id="br0">
      <inkml:brushProperty name="width" value="0.05" units="cm"/>
      <inkml:brushProperty name="height" value="0.05" units="cm"/>
      <inkml:brushProperty name="color" value="#FF0066"/>
    </inkml:brush>
  </inkml:definitions>
  <inkml:trace contextRef="#ctx0" brushRef="#br0">72 1 11138,'-4'0'340,"-1"0"-1,1 0 0,0 0 0,-1 1 0,1 0 0,-7 2 0,9-3-220,1 1 0,-1 0 0,0 0 0,1 0 0,-1 0 0,1 0 0,-1 1 0,1-1 0,0 0-1,-1 1 1,1-1 0,0 1 0,0-1 0,0 1 0,0 0 0,0-1 0,0 4 0,-2 1 66,1 0 0,1 0 0,-1 0 0,1 0 1,0 0-1,1 0 0,0 11 0,1 2 169,6 24 0,-3-21-108,45 387 2534,-6-20-624,-32-295-1755,28 172 138,-39-265-571,0-1 1,1 1 0,-1 0-1,0 0 1,0 0-1,0 0 1,0-1-1,0 1 1,0 0 0,0 0-1,0 0 1,0 0-1,-1-1 1,1 1 0,0 0-1,-1 1 1,1-2-40,-1 0 0,1 0 0,0 0 0,-1 0-1,1 0 1,0 0 0,-1 0 0,1 0 0,0 0 0,-1 0 0,1-1 0,0 1 0,-1 0 0,1 0 0,0 0 0,0 0 0,-1-1 0,1 1 0,0 0 0,0 0 0,-1-1 0,1 1 0,0 0-1,0 0 1,-1-1 0,1 1 0,-21-30-3468,20 27 3464,-17-27-1242</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7.239"/>
    </inkml:context>
    <inkml:brush xml:id="br0">
      <inkml:brushProperty name="width" value="0.05" units="cm"/>
      <inkml:brushProperty name="height" value="0.05" units="cm"/>
      <inkml:brushProperty name="color" value="#FF0066"/>
    </inkml:brush>
  </inkml:definitions>
  <inkml:trace contextRef="#ctx0" brushRef="#br0">15 70 7426,'-2'-1'580,"1"0"1,0-1 0,-1 1 0,1-1 0,0 1 0,0-1 0,0 1 0,0-1 0,0 1 0,1-1-1,-1 0 1,-1-3 0,2 4-338,1 0-1,-1 0 0,0 0 1,0 0-1,0 0 0,1 0 1,-1 0-1,0 0 0,1 0 1,-1 0-1,1 1 0,-1-1 1,1 0-1,0 0 0,-1 0 1,1 1-1,0-1 0,-1 0 1,1 0-1,0 1 0,0-1 1,0 1-1,0-1 0,0 1 1,1-1-1,2-2-11,1 1 0,-1 1 0,1-1 0,-1 1 0,1-1 0,0 1 0,6 0 0,38-2 396,-37 3-452,157-1 770,58-1 84,-14 5-13,-1 16 517,-205-18-1466,45 3 292,0-2-1,0-3 1,0-2-1,86-16 0,-96 6-2206,-53 26-5818</inkml:trace>
</inkml:ink>
</file>

<file path=ppt/ink/ink2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2.861"/>
    </inkml:context>
    <inkml:brush xml:id="br0">
      <inkml:brushProperty name="width" value="0.05" units="cm"/>
      <inkml:brushProperty name="height" value="0.05" units="cm"/>
      <inkml:brushProperty name="color" value="#FF0066"/>
    </inkml:brush>
  </inkml:definitions>
  <inkml:trace contextRef="#ctx0" brushRef="#br0">1 129 12435,'3'-3'180,"1"1"-1,-1 0 1,1 0 0,0 1 0,0-1 0,0 1 0,0-1 0,0 1-1,6 0 1,2 0 279,24 1 0,-16 0-85,102 3 1354,311-3 1134,482-85-361,-848 74-2460,-39 5-15,1 1 0,0 2 0,35 0 0,-63 2-10,1 1 0,-1 1 0,1-1 0,-1 0 0,1 0 0,-1 0 0,1 1 0,-1-1 0,0 1 1,1-1-1,-1 1 0,1 0 0,1 1 0,-2-1 22,-1 0 1,1 0 0,0 0-1,-1-1 1,1 1 0,-1 0-1,0 0 1,1 0-1,-1 0 1,0 0 0,1 1-1,-1-1 1,0 0 0,0 0-1,0 0 1,0 0 0,0 0-1,0 0 1,0 0-1,-1 2 1,-13 61 688,0 1-494,11-32-82,2 0 0,0 0 0,9 63-1,31 95 501,-2-58-167,-11-45 327,27 164 1,-53-251-805,0-1 0,1 1 0,-1 0 0,0 0 1,0 0-1,0-1 0,0 1 0,0 0 0,-1 0 0,1 0 0,0-1 0,0 1 0,0 0 0,-1 0 1,1 0-1,0-1 0,-1 1 0,1 0 0,-1-1 0,0 2 0,1-2-23,-1 1-1,0-1 0,1 0 1,-1 0-1,0 1 0,1-1 1,-1 0-1,0 0 1,1 0-1,-1 0 0,0 1 1,1-1-1,-1 0 1,0 0-1,0 0 0,1-1 1,-1 1-1,-1 0 0,-4-2-308,0 0-1,0-1 0,0 0 0,-7-4 0,1 1-595,1 2-184,-1 0-1,-12-3 0,-9 0 1742,3 1-463</inkml:trace>
</inkml:ink>
</file>

<file path=ppt/ink/ink2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3.280"/>
    </inkml:context>
    <inkml:brush xml:id="br0">
      <inkml:brushProperty name="width" value="0.05" units="cm"/>
      <inkml:brushProperty name="height" value="0.05" units="cm"/>
      <inkml:brushProperty name="color" value="#FF0066"/>
    </inkml:brush>
  </inkml:definitions>
  <inkml:trace contextRef="#ctx0" brushRef="#br0">36 0 12579,'-3'1'233,"0"-1"-1,0 1 1,1 0 0,-1-1 0,0 1 0,1 1 0,-1-1-1,-3 3 1,5-4-156,0 1 0,1 0 0,-1-1 0,0 1-1,1 0 1,-1 0 0,1 0 0,-1 0 0,1 0-1,0-1 1,-1 1 0,1 0 0,0 0 0,0 0 0,-1 0-1,1 0 1,0 0 0,0 0 0,0 0 0,0 0-1,0 0 1,0 0 0,1 0 0,-1 0 0,0 0 0,0 0-1,1 0 1,-1 0 0,1 0 0,0 0 0,1 4 108,0-1-1,0 0 1,1 0 0,0-1 0,0 1 0,0 0 0,0-1 0,1 0-1,-1 0 1,1 0 0,6 4 0,5 2 465,27 12-1,-40-20-606,19 8 349,1-2 0,0 0 0,0-1 0,0-1 0,1-1 1,40 1-1,-6-4 409,88-11 1,253-50 876,-106 13-1272,1 19-1238,-262 27-341,1 1 0,42 5 0,-17 7-311</inkml:trace>
</inkml:ink>
</file>

<file path=ppt/ink/ink2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5.473"/>
    </inkml:context>
    <inkml:brush xml:id="br0">
      <inkml:brushProperty name="width" value="0.05" units="cm"/>
      <inkml:brushProperty name="height" value="0.05" units="cm"/>
      <inkml:brushProperty name="color" value="#FF0066"/>
    </inkml:brush>
  </inkml:definitions>
  <inkml:trace contextRef="#ctx0" brushRef="#br0">4 0 14811,'-2'5'1064,"0"1"201,4 1-401,4-1-336,2 2-424,8 3-736,5-1 2264,3-3-1416</inkml:trace>
  <inkml:trace contextRef="#ctx0" brushRef="#br0" timeOffset="1">46 2282 17516,'-1'-3'592,"-1"1"328,4 7-752,1 1-16,0 7-328,0 1-512,4 4-856,-1 4 815</inkml:trace>
</inkml:ink>
</file>

<file path=ppt/ink/ink2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3.809"/>
    </inkml:context>
    <inkml:brush xml:id="br0">
      <inkml:brushProperty name="width" value="0.05" units="cm"/>
      <inkml:brushProperty name="height" value="0.05" units="cm"/>
      <inkml:brushProperty name="color" value="#FF0066"/>
    </inkml:brush>
  </inkml:definitions>
  <inkml:trace contextRef="#ctx0" brushRef="#br0">77 75 10266,'-6'-14'769,"4"8"-163,-1 0 0,1 0 0,-1 0 0,-1 0 1,1 1-1,-1 0 0,0-1 0,-7-7 0,10 13-544,1 0 0,0 0-1,-1-1 1,1 1 0,0 0 0,-1 0-1,1 0 1,0 0 0,-1 0-1,1 0 1,-1 0 0,1-1 0,0 1-1,-1 0 1,1 1 0,-1-1-1,1 0 1,0 0 0,-1 0 0,1 0-1,-1 0 1,1 0 0,0 0-1,-1 0 1,1 1 0,0-1 0,-1 0-1,1 0 1,0 1 0,-1-1 0,1 0-1,0 0 1,0 1 0,-1-1-1,1 0 1,0 1 0,0-1 0,-1 0-1,1 1 1,0-1 0,0 0-1,0 1 1,-7 17 671,7-18-679,-5 31 394,1-1 1,1 0-1,2 1 1,2 31-1,-1-29-191,12 232 1345,0 41-153,-18-147-925,1 67-99,6-212-552,0 0 1,0 1 0,5 17-1,-1-45-2196,13-110-3481,-7 53 4843</inkml:trace>
</inkml:ink>
</file>

<file path=ppt/ink/ink2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54.596"/>
    </inkml:context>
    <inkml:brush xml:id="br0">
      <inkml:brushProperty name="width" value="0.05" units="cm"/>
      <inkml:brushProperty name="height" value="0.05" units="cm"/>
      <inkml:brushProperty name="color" value="#FF0066"/>
    </inkml:brush>
  </inkml:definitions>
  <inkml:trace contextRef="#ctx0" brushRef="#br0">208 206 11306,'0'-4'201,"0"0"0,0 1 0,0-1 0,1 0 1,-1 0-1,1 1 0,0-1 0,0 1 0,1-1 0,-1 1 0,1-1 0,-1 1 0,1 0 0,0-1 0,1 1 0,-1 0 0,0 0 0,1 1 0,0-1 0,-1 1 0,7-5 0,1 0 42,1 0 1,0 1 0,1 0-1,-1 1 1,17-6-1,4 2 171,0 0 0,56-7 0,69 3 358,-103 9-524,47-3 212,399-20 994,-438 25-1327,227 2 1536,-278 1-1436,-1-1 1,0 2-1,0-1 1,0 1 0,18 6-1,-22-5-103,0 0 0,0 0 0,-1 1 0,1-1 0,-1 1 0,1 0 0,-1 1-1,-1 0 1,9 8 0,15 24 184,-1 1 0,-2 1 0,35 73 0,42 137 282,-76-183-322,-16-37-174,-2 0-1,8 42 1,2 61 142,-16-118-214,0 0 0,-1 0 0,-1 0 0,0 1 0,-1-1-1,0 0 1,-4 14 0,2-17-12,-1 5 17,-1-1-1,-7 16 1,10-26-22,0-1 1,-1 1 0,1-1-1,-1 0 1,-1 0 0,1 0-1,0 0 1,-1 0 0,0-1-1,-6 5 1,-10 4 1,0-2 0,0 0 0,-2-1 0,-29 8 0,14-4-53,-75 23-234,-202 38 0,180-50 249,-321 64 21,293-54 237,-1-8 0,-182 6 0,326-31-216,-116 1-38,134-1-28,-1-1-1,0 0 0,0-1 1,1 1-1,-1 0 0,0 0 0,1-1 1,-1 1-1,0-1 0,1 0 1,-1 1-1,1-1 0,-1 0 0,1 0 1,-3-2-1,4 3 9,0 0-1,-1-1 1,1 1-1,0 0 1,0-1-1,0 1 1,0-1 0,0 1-1,0 0 1,0-1-1,0 1 1,0-1-1,0 1 1,0 0 0,0-1-1,0 1 1,0-1-1,0 1 1,0 0-1,0-1 1,0 1-1,0-1 1,1 1 0,-1 0-1,0-1 1,1 1-1,0-2-125,1 0 0,0 0-1,-1 0 1,1 0-1,0 0 1,0 1-1,3-2 1,51-28-1130</inkml:trace>
</inkml:ink>
</file>

<file path=ppt/ink/ink2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5.918"/>
    </inkml:context>
    <inkml:brush xml:id="br0">
      <inkml:brushProperty name="width" value="0.05" units="cm"/>
      <inkml:brushProperty name="height" value="0.05" units="cm"/>
      <inkml:brushProperty name="color" value="#FF0066"/>
    </inkml:brush>
  </inkml:definitions>
  <inkml:trace contextRef="#ctx0" brushRef="#br0">18 1 20228,'-6'17'1713,"-4"2"1023,9 2-1407,1-2-441,1 0-408,7-3-432,2-12-1688,7-4 1239</inkml:trace>
</inkml:ink>
</file>

<file path=ppt/ink/ink2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9.018"/>
    </inkml:context>
    <inkml:brush xml:id="br0">
      <inkml:brushProperty name="width" value="0.05" units="cm"/>
      <inkml:brushProperty name="height" value="0.05" units="cm"/>
      <inkml:brushProperty name="color" value="#FF0066"/>
    </inkml:brush>
  </inkml:definitions>
  <inkml:trace contextRef="#ctx0" brushRef="#br0">28 14 11715,'-2'-2'302,"1"1"153,0 0 0,0 1 0,0-1 0,-1 0 0,1 1 0,0-1 0,-1 0 0,1 1 0,0-1 0,-1 1 0,1 0 0,-1 0 0,1-1 0,-1 1 0,1 0 0,0 0 0,-3 0 0,4 1-223,0 0-1,0 0 1,0 0 0,1 0 0,-1 0-1,0 0 1,0-1 0,0 1 0,1 0-1,-1 0 1,0 0 0,2 1 0,0-1-104,0 0 0,0-1-1,1 1 1,-1 0 0,0-1 0,1 0 0,-1 1 0,0-1 0,1 0 0,-1 0 0,0-1 0,4 0 0,31-7 379,-30 6-433,-5 2-60,6-3 22,0 1 1,0 0-1,0 1 0,0 0 1,9 0-1,-15 1-34,1 0-1,-1 1 1,0-1-1,0 0 1,0 1 0,0 0-1,0-1 1,0 1-1,0 0 1,0 0 0,0 0-1,-1 0 1,1 0-1,0 0 1,0 1 0,-1-1-1,1 1 1,-1-1 0,1 1-1,-1 0 1,0-1-1,0 1 1,0 0 0,2 4-1,0 0-11,-1 0 0,0 1-1,0 0 1,-1-1 0,0 1-1,0 0 1,0 8 0,-4 51-141,0-15-117,3-50 256,0-1 1,0 1-1,0-1 1,0 1-1,0-1 1,0 1-1,0-1 1,0 1-1,0-1 1,0 1 0,0-1-1,0 1 1,1 0-1,-1-1 1,0 1-1,0-1 1,1 0-1,-1 1 1,0-1-1,0 1 1,1-1-1,-1 1 1,1-1-1,-1 0 1,0 1-1,1-1 1,-1 0-1,1 1 1,-1-1 0,1 0-1,-1 0 1,1 1-1,-1-1 1,1 0-1,-1 0 1,1 0-1,-1 0 1,1 0-1,-1 0 1,1 0-1,-1 0 1,1 0-1,1 0 1,2-1-26,-1 1-1,1-2 1,0 1 0,0 0-1,4-3 1,0 0 30,-3 2 11,1 0 0,-1 0 0,0 1 1,1 0-1,-1 0 0,1 0 1,-1 0-1,1 1 0,9 1 0,-13-1 24,0 0 0,1 1-1,-1 0 1,0 0-1,0 0 1,0 0-1,0 0 1,0 0-1,0 0 1,0 1 0,0-1-1,0 1 1,-1-1-1,1 1 1,-1 0-1,1-1 1,-1 1-1,0 0 1,1 0 0,-1 0-1,0 0 1,0 0-1,0 0 1,-1 1-1,1-1 1,0 3-1,1 2 44,-1 0-1,-1 0 1,1 0-1,-1-1 0,0 1 1,-1 0-1,0 0 1,-1 7-1,-17 54 133,17-59-193,-2 2-48,1-1 0,-1 1 0,-1-1 0,-9 15 0,13-23-47,-1 0 0,1 0 0,-1 0 0,0 0-1,1 0 1,-1 0 0,0-1 0,0 1 0,0-1 0,0 0 0,-4 2 0,4-2-37,1-1 0,-1 1 0,1-1-1,-1 0 1,1 0 0,-1 0 0,1 0 0,-1 0 0,0 0-1,1 0 1,-1 0 0,1-1 0,-1 1 0,1-1-1,-1 1 1,1-1 0,0 1 0,-1-1 0,1 0 0,-2-1-1,1 0-124,0 1 0,0-1 0,0 1 0,0-1 0,1 0 0,-1 0 0,1 0 0,-1 0-1,1 0 1,0 0 0,0-1 0,0 1 0,0 0 0,0-1 0,1 1 0,-2-4 0,-2-23-1216</inkml:trace>
</inkml:ink>
</file>

<file path=ppt/ink/ink2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4:09.418"/>
    </inkml:context>
    <inkml:brush xml:id="br0">
      <inkml:brushProperty name="width" value="0.05" units="cm"/>
      <inkml:brushProperty name="height" value="0.05" units="cm"/>
      <inkml:brushProperty name="color" value="#FF0066"/>
    </inkml:brush>
  </inkml:definitions>
  <inkml:trace contextRef="#ctx0" brushRef="#br0">0 7 12683,'10'-6'2216,"-1"15"2713,1 15-2304,-4 20-761,2 4-399,0 1-705,3-5-280,0-6-1168,-2-1-961,-1-7 977</inkml:trace>
</inkml:ink>
</file>

<file path=ppt/ink/ink2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7.607"/>
    </inkml:context>
    <inkml:brush xml:id="br0">
      <inkml:brushProperty name="width" value="0.05" units="cm"/>
      <inkml:brushProperty name="height" value="0.05" units="cm"/>
      <inkml:brushProperty name="color" value="#FF0066"/>
    </inkml:brush>
  </inkml:definitions>
  <inkml:trace contextRef="#ctx0" brushRef="#br0">14 1094 12779,'8'-7'671,"-1"0"0,0 0 0,-1 0 0,1-1 1,-1 0-1,-1-1 0,9-15 0,23-69 1906,-36 90-2520,19-55 367,-3-2 1,-3 0 0,-3-1-1,-2-1 1,-2 1-1,-4-1 1,-8-124 0,1 156-410,-1-1 1,-16-53-1,15 67-11,0 0-1,-1 0 0,-1 1 1,-1 0-1,0 0 1,-14-16-1,20 28 0,0 0-1,-1 0 1,0 1 0,1 0-1,-1-1 1,-7-3-1,10 6-1,0 1 0,-1-1 0,1 1 0,0-1 0,0 1 0,0-1-1,0 1 1,-1-1 0,1 1 0,0 0 0,0 0 0,-1 0 0,1 0 0,0 0-1,-1 0 1,1 0 0,0 0 0,0 0 0,-1 1 0,1-1 0,0 1-1,0-1 1,0 1 0,-1-1 0,1 1 0,0-1 0,0 1 0,0 0-1,0 0 1,0-1 0,0 1 0,-1 1 0,1 1 2,-1 0 0,0-1-1,1 1 1,-1 0 0,1 0 0,0 0 0,0 0 0,0 0 0,-1 5 0,0 2 6,1 0 1,0 14-1,2 3 39,2 1 0,0-1-1,2 1 1,8 26 0,2-4 127,27 60 1,-30-83-107,1-1 0,1 0 0,1 0 0,2-2 0,22 27 0,-31-42-46,0 0 0,1 0 0,0-1 0,1 0 0,-1-1 0,2 0 1,-1 0-1,1-1 0,0-1 0,0 0 0,0 0 0,1-1 0,0 0 1,0-1-1,13 2 0,-18-5-14,1 0 1,0 0-1,0-1 1,0 1-1,0-2 1,0 1-1,-1-1 1,1 0-1,-1-1 1,1 0-1,-1 0 1,0-1-1,0 1 1,0-2-1,-1 1 1,1-1-1,-1 0 1,0 0-1,0 0 1,7-11-1,-1 2 1,-1-1 0,-1 0-1,-1 0 1,0-1 0,-1-1 0,0 0-1,9-32 1,-13 35-10,4-27-1,-8 36-2,1 1-1,-1-1 0,0 0 0,0 1 0,-1-1 0,0 0 0,1 1 0,-1-1 0,-3-5 0,4 9 0,0 1-1,0-1 1,0 1 0,0 0-1,-1-1 1,1 1 0,0-1-1,0 1 1,-1 0-1,1-1 1,0 1 0,0 0-1,-1-1 1,1 1 0,0 0-1,-1 0 1,1-1-1,-1 1 1,1 0 0,0 0-1,-1 0 1,1-1 0,-1 1-1,1 0 1,-1 0-1,1 0 1,0 0 0,-1 0-1,1 0 1,-1 0 0,1 0-1,-1 0 1,1 0-1,-1 0 1,1 0 0,0 0-1,-1 1 1,1-1 0,-1 0-1,1 0 1,0 0-1,-1 1 1,1-1 0,-1 0-1,1 0 1,0 1 0,-1-1-1,1 0 1,0 1-1,0-1 1,-1 0 0,1 1-1,0-1 1,0 0 0,-1 1-1,1 0 1,-3 5-35,0 0 0,0 1 1,1-1-1,0 1 0,-2 13 1,-4 39-38,7-48 68,-2 10-3,2 27-1,1-43 12,0 0 0,0 0 0,1-1 0,0 1 0,0 0 0,0-1 0,1 1 0,-1-1 0,1 0 0,0 1 0,5 7 0,-6-11 4,0 0 0,1 1 0,-1-1-1,0 0 1,1 0 0,-1 0 0,1 0 0,-1 0 0,1 0-1,-1-1 1,1 1 0,0 0 0,-1-1 0,1 1 0,0-1-1,-1 0 1,1 1 0,0-1 0,0 0 0,-1 0 0,1 0-1,0-1 1,0 1 0,-1 0 0,1 0 0,0-1 0,0 1-1,-1-1 1,3-1 0,3-1 25,0-1-1,-1 1 0,1-1 1,-1 0-1,10-10 0,-10 8-7,0 0-1,0-1 1,-1 1-1,0-1 1,0-1-1,0 1 1,-1-1-1,0 1 1,-1-1-1,0 0 1,0-1-1,-1 1 0,3-15 1,-4 17-14,0 0-1,-1 1 1,0-1-1,0 0 1,0 1 0,-1-1-1,0 0 1,0 1 0,0-1-1,-1 1 1,0 0-1,0-1 1,0 1 0,-1 0-1,1 0 1,-1 0-1,0 0 1,-1 1 0,1-1-1,-1 1 1,0 0 0,-5-4-1,5 5-48,1 0-1,-1 1 1,0-1-1,0 1 1,0 0-1,0 0 1,0 0-1,-1 1 1,1 0 0,0 0-1,-1 0 1,1 0-1,-1 0 1,1 1-1,-1 0 1,1 0-1,-1 0 1,0 1-1,1-1 1,-1 1-1,-7 3 1,5-2-317,0 1 0,0 1 1,0-1-1,1 1 0,-1 1 1,1-1-1,0 1 0,1 0 1,-1 0-1,1 1 0,0-1 1,-6 9-1,-1 8-1727,10-5 713</inkml:trace>
</inkml:ink>
</file>

<file path=ppt/ink/ink2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8.067"/>
    </inkml:context>
    <inkml:brush xml:id="br0">
      <inkml:brushProperty name="width" value="0.05" units="cm"/>
      <inkml:brushProperty name="height" value="0.05" units="cm"/>
      <inkml:brushProperty name="color" value="#FF0066"/>
    </inkml:brush>
  </inkml:definitions>
  <inkml:trace contextRef="#ctx0" brushRef="#br0">40 263 15491,'-28'81'7070,"25"-69"-6751,0-1 0,1 1 0,0 0 0,1-1 0,0 1 0,1 15 0,0-22-301,1-1 0,-1 1 0,1-1 1,0 0-1,0 1 0,0-1 0,0 0 1,1 0-1,0 0 0,0 0 0,0 0 1,0 0-1,1 0 0,-1-1 0,1 1 1,0-1-1,0 0 0,0 0 0,6 5 1,-7-7-18,1 0 1,-1 0-1,0 0 1,1 0-1,-1 0 0,1-1 1,-1 1-1,0-1 1,1 0-1,-1 1 1,1-1-1,-1 0 1,1 0-1,0-1 0,-1 1 1,0 0-1,1-1 1,-1 0-1,1 1 1,-1-1-1,0 0 1,1 0-1,-1-1 1,0 1-1,0 0 0,0-1 1,3-1-1,2-3-2,0 0-1,-1 0 1,0-1 0,0 0-1,0 0 1,6-11-1,19-43-59,-22 43-21,19-33 0,-27 49 77,0 1 0,0-1 0,1 0 0,-1 1 0,1-1-1,-1 1 1,1-1 0,-1 1 0,1 0 0,0-1 0,0 1 0,0 0 0,3-1 0,-3 2 5,-1-1 1,1 1-1,0 0 1,-1 0-1,1 0 1,0 0 0,-1 1-1,1-1 1,0 0-1,-1 1 1,1-1-1,-1 1 1,1-1-1,-1 1 1,1 0 0,-1 0-1,2 1 1,-1-2-1,-1 1 1,0-1 0,1 1 0,-1-1 0,1 1-1,-1-1 1,1 0 0,-1 0 0,1 0 0,-1 0-1,0 0 1,1 0 0,-1 0 0,1 0-1,-1 0 1,1-1 0,-1 1 0,1-1 0,-1 1-1,0-1 1,1 1 0,-1-1 0,0 0 0,0 0-1,1 0 1,-1 1 0,0-1 0,0 0 0,1-2-1,5-4 19,-1 0 0,0 0 0,7-13 0,-7 12 8,4-6 125,-1-1-1,0 0 1,-1 0-1,0 0 1,-2-1-1,8-23 1,-13 35-75,0-1 0,-1 0 0,1 0 1,-1 0-1,0 0 0,0 1 0,0-1 1,-1 0-1,0 0 0,0 0 0,-2-7 1,1 8-39,0 1 1,0-1 0,0 1 0,0-1 0,-1 1 0,1 0-1,-1 0 1,0 0 0,0 0 0,0 0 0,0 1 0,0-1-1,-1 1 1,1 0 0,-8-3 0,4 2-157,-1 0 1,0 1-1,0 0 0,0 1 0,0-1 1,-1 2-1,1-1 0,0 1 1,0 0-1,-1 1 0,1 0 1,0 0-1,-9 3 0,15-3-117,-14 4-1359,16-5 1379,-1 1 0,1-1 0,-1 0 0,1 1 0,-1-1 0,1 0 0,0 1 0,-1-1-1,1 1 1,0-1 0,-1 1 0,1-1 0,0 1 0,0-1 0,-1 1 0,1-1 0,0 1 0,0-1-1,0 1 1,0-1 0,-1 1 0,1-1 0,0 1 0,0-1 0,0 1 0,0 0 0,1 0 0,5 17-3078</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7.957"/>
    </inkml:context>
    <inkml:brush xml:id="br0">
      <inkml:brushProperty name="width" value="0.05" units="cm"/>
      <inkml:brushProperty name="height" value="0.05" units="cm"/>
      <inkml:brushProperty name="color" value="#FF0066"/>
    </inkml:brush>
  </inkml:definitions>
  <inkml:trace contextRef="#ctx0" brushRef="#br0">45 151 9642,'-3'-1'640,"0"0"0,1 0-1,-1 0 1,0 1 0,0-1 0,-3 1-1,-14-5 3441,20 5-4033,0 0 1,0 0-1,0 0 1,-1 0-1,1 0 0,0 0 1,0 0-1,0 0 1,0-1-1,0 1 0,0 0 1,0 0-1,0 0 1,0 0-1,0 0 0,0 0 1,0 0-1,-1 0 1,1 0-1,0 0 1,0-1-1,0 1 0,0 0 1,0 0-1,0 0 1,0 0-1,0 0 0,0 0 1,0 0-1,0 0 1,0-1-1,0 1 0,0 0 1,0 0-1,0 0 1,0 0-1,0 0 0,0 0 1,0 0-1,1 0 1,-1 0-1,0-1 1,0 1-1,5-5 769,10-3 175,-8 5-692,0 1 1,0-1 0,0 1 0,0 1-1,1-1 1,-1 1 0,0 1 0,9-1-1,66 6 1030,-47-1-838,64-1 682,147-15 0,-98 2-327,56 5 300,-78 3-431,-112 2-639,0-2-1,-1 1 1,0-2 0,1 0 0,-1 0-1,13-6 1,-18 6-356,0-1 1,0 0-1,0 0 0,-1-1 0,0 0 0,0 0 1,0 0-1,-1-1 0,1 0 0,7-11 1,-11 10-2816</inkml:trace>
</inkml:ink>
</file>

<file path=ppt/ink/ink2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8.706"/>
    </inkml:context>
    <inkml:brush xml:id="br0">
      <inkml:brushProperty name="width" value="0.05" units="cm"/>
      <inkml:brushProperty name="height" value="0.05" units="cm"/>
      <inkml:brushProperty name="color" value="#FF0066"/>
    </inkml:brush>
  </inkml:definitions>
  <inkml:trace contextRef="#ctx0" brushRef="#br0">31 46 10202,'-11'-11'296,"0"-5"-440,3-3 136</inkml:trace>
</inkml:ink>
</file>

<file path=ppt/ink/ink2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09.099"/>
    </inkml:context>
    <inkml:brush xml:id="br0">
      <inkml:brushProperty name="width" value="0.05" units="cm"/>
      <inkml:brushProperty name="height" value="0.05" units="cm"/>
      <inkml:brushProperty name="color" value="#FF0066"/>
    </inkml:brush>
  </inkml:definitions>
  <inkml:trace contextRef="#ctx0" brushRef="#br0">55 26 12499,'-16'-19'240,"0"13"-2897,-6 17 1665</inkml:trace>
</inkml:ink>
</file>

<file path=ppt/ink/ink2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31.858"/>
    </inkml:context>
    <inkml:brush xml:id="br0">
      <inkml:brushProperty name="width" value="0.05" units="cm"/>
      <inkml:brushProperty name="height" value="0.05" units="cm"/>
      <inkml:brushProperty name="color" value="#FF0066"/>
    </inkml:brush>
  </inkml:definitions>
  <inkml:trace contextRef="#ctx0" brushRef="#br0">778 1220 7866,'-2'-3'584,"-1"-1"1,1 0-1,0 0 0,0 0 1,0 0-1,1 0 1,-1 0-1,0-7 0,2 11-539,0-1-1,0 1 0,0-1 0,0 1 0,0 0 1,0-1-1,0 1 0,0 0 0,0-1 0,0 1 1,0 0-1,0-1 0,1 1 0,-1 0 0,0-1 1,0 1-1,0 0 0,1-1 0,-1 1 0,0 0 1,1 0-1,-1-1 0,0 1 0,0 0 0,1 0 1,-1-1-1,0 1 0,1 0 0,-1 0 0,0 0 1,1 0-1,-1 0 0,1 0 0,0-1 0,16 0 654,-12 1-482,63 0 1150,0 4 0,69 13 0,11 1-598,226 1-230,-151-9-464,195 1 261,-328-14 179,0-4-1,145-29 1,-152 18-108,73-17 90,-110 22-324,60-25 1,-82 28-96,-1-1 1,-1-2-1,0 0 0,23-18 1,-31 19 11,1-1 0,-2 0 1,1-1-1,-2-1 0,0 0 0,13-23 1,-15 23-27,-2-1 1,0-1-1,-1 0 0,0 0 1,4-21-1,-9 29-43,0 0 1,-1 0-1,0 0 0,0-1 1,-1 1-1,-1 0 0,1-1 1,-1 1-1,-1 0 0,0-1 1,-6-16-1,0 9-17,0-1 0,-2 1-1,0 1 1,-24-30 0,-57-53-10,41 50 3,-82-63 0,95 85 1,0 2 1,-2 2-1,-57-25 0,23 19-6,-1 3 0,-1 3 1,-113-19-1,85 27-15,-1 4 0,-113 4 0,-19 12-1,1 11-1,-324 61 1,485-61 8,-78 28 0,117-32 3,1 3 1,0 0-1,1 2 0,-41 28 0,31-12 7,-73 69 0,-27 52-4,116-125-1,2 1 0,-36 59 0,53-77 10,1 1 0,1 1-1,1-1 1,0 1 0,0 0-1,1 0 1,1 0 0,0 1-1,2-1 1,-2 25 0,4-24 27,1 0 1,0 0 0,0 0-1,2-1 1,0 1-1,0-1 1,2 0 0,-1 0-1,2 0 1,0-1 0,1 0-1,0-1 1,0 0-1,2 0 1,-1 0 0,2-1-1,-1-1 1,18 13 0,-7-9 102,0-1 0,1-2 1,0 0-1,1-1 0,1-1 1,-1-1-1,1-2 0,37 6 1,8-2 345,125-1 0,269-45-198,-307 17-1272,-47 10 493</inkml:trace>
</inkml:ink>
</file>

<file path=ppt/ink/ink2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37.840"/>
    </inkml:context>
    <inkml:brush xml:id="br0">
      <inkml:brushProperty name="width" value="0.05" units="cm"/>
      <inkml:brushProperty name="height" value="0.05" units="cm"/>
      <inkml:brushProperty name="color" value="#FF0066"/>
    </inkml:brush>
  </inkml:definitions>
  <inkml:trace contextRef="#ctx0" brushRef="#br0">541 470 9386,'-1'-1'144,"1"0"0,-1 0 0,1 1 0,0-1 0,-1 0 0,0 1 0,1-1 0,-1 0 0,1 1 0,-1-1 0,0 1 0,1-1 0,-1 1 1,0-1-1,-1 0 0,1 1-88,1 1 0,-1-1 1,1 1-1,-1-1 0,1 1 1,-1-1-1,1 1 0,-1-1 1,1 1-1,-1-1 0,1 1 0,0-1 1,-1 1-1,1 0 0,0-1 1,-1 1-1,1 0 0,0-1 1,0 1-1,0 1 0,-18 56 879,-12 70-1,8-25-363,-39 175 15,-10 44-370,-33 125-85,40 8-95,19-96-33,-16 117 2,30 4-1,18-82 11,12 128 9,4-321-16,5 71-51,-2-194 35,4-1 1,4-1-1,41 136 0,-42-176 28,0 3-25,2-1 1,35 70 0,-44-101 7,1 0 1,0 0-1,1 0 0,0-1 1,1 0-1,0-1 0,0 0 1,1 0-1,0-1 0,1 0 1,0-1-1,0 0 0,24 10 1,6-2 96,0-1 0,48 8 0,-78-21-60,-1 0 0,0 0 0,0-1-1,1 0 1,-1 0 0,0-1 0,0-1 0,17-4 0,3-4 85,42-19 0,-2 0 9,-8 5 155,-19 7 122,56-14 1,-89 29-408,0-1 0,-1-1 0,1 0 1,-1 0-1,0 0 0,0-1 0,-1-1 0,1 0 0,-1 0 1,7-7-1,-3 1 4,-1 0 0,-1 0 0,0-1-1,-1 0 1,12-23 0,2-13 23,30-90 0,-40 100-26,7-23 5,17-45-3,-23 78 8,-2 0 0,-1-1 0,-2-1 0,0 0 0,-2 0-1,2-34 1,50-403 495,-7-44-88,-13 88-100,5-42-46,-26 247 317,10-19-441,-1 9-113,5-256 0,-32 483-39,1-398 17,-42-9-30,24 262 16,-9-51 15,19 167-16,0 0 0,-2 0 0,-1 1 1,-19-37-1,-75-103-7,84 141 5,-12-22 14,19 28 1,-2 1-1,-23-29 1,23 36-10,0 1 0,-1 0-1,-1 1 1,-1 0 0,1 2 0,-34-17-1,12 11 130,0 1-1,-57-15 1,73 25-16,0 2 1,-44-5 0,56 9-44,-1-1-1,0 2 0,1 0 1,-1 0-1,1 1 1,0 0-1,-22 8 1,27-7-49,0 0 0,0 1 0,0 0 0,0 0 0,1 0 0,-1 0 0,1 1 0,-6 7 0,-4 6-10,-13 21 0,21-28-13,-20 27-228,1 1 0,3 1 0,-31 72 0,49-99-170,0 0 0,-4 24-1,8-27 191,1 0 0,0 0 0,1 16 0</inkml:trace>
</inkml:ink>
</file>

<file path=ppt/ink/ink2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3.805"/>
    </inkml:context>
    <inkml:brush xml:id="br0">
      <inkml:brushProperty name="width" value="0.05" units="cm"/>
      <inkml:brushProperty name="height" value="0.05" units="cm"/>
      <inkml:brushProperty name="color" value="#FF0066"/>
    </inkml:brush>
  </inkml:definitions>
  <inkml:trace contextRef="#ctx0" brushRef="#br0">1 17 11538,'1'-16'2387,"1"20"47,5 32-64,-7-35-2383,56 489 5126,-46-385-5005,12 211-491,-24-291-1169,2-25 1471,0 1-1,0-1 1,0 0 0,0 0-1,0 1 1,0-1-1,0 0 1,-1 0-1,1 1 1,0-1-1,0 0 1,0 0 0,0 1-1,-1-1 1,1 0-1,0 0 1,0 0-1,-1 1 1,1-1-1,0 0 1,0 0 0,-1 0-1,0 0 1,1 0-54,-1 0 1,1 0-1,-1 0 1,1 0-1,-1 0 1,0 0 0,1 0-1,-1-1 1,1 1-1,-1 0 1,1-1-1,-1 1 1,1 0-1,-1-1 1,1 1 0,-1 0-1,1-1 1,-6-7-1058</inkml:trace>
</inkml:ink>
</file>

<file path=ppt/ink/ink2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4.719"/>
    </inkml:context>
    <inkml:brush xml:id="br0">
      <inkml:brushProperty name="width" value="0.05" units="cm"/>
      <inkml:brushProperty name="height" value="0.05" units="cm"/>
      <inkml:brushProperty name="color" value="#FF0066"/>
    </inkml:brush>
  </inkml:definitions>
  <inkml:trace contextRef="#ctx0" brushRef="#br0">1 703 15563,'141'-73'7585,"66"-44"-6957,-179 99-1963,43-35 1,-48 33-1220,-2 0 1,21-27 0,32-29-3802,-73 75 6356,0 0 1,0 1-1,-1-1 0,1 1 0,0-1 1,-1 0-1,1 0 0,0 1 0,-1-1 1,1 0-1,-1 0 0,1 0 0,-1 0 1,0 0-1,1 1 0,-1-1 0,0 0 1,1-2-1,0-3 1676,0 6-1595,-1 0 0,0 0-1,0 0 1,0 0 0,0 0-1,0 0 1,0 0 0,0-1 0,1 1-1,-1 0 1,0 0 0,0 0 0,0 0-1,0 0 1,0 0 0,0 0-1,1 0 1,-1 0 0,0 0 0,0 0-1,0 1 1,1-1 1062,-1 1-1062,0-1 0,0 0-1,1 0 1,-1 0 0,0 0 0,0 0-1,0 0 1,0 0 0,0 1-1,0-1 1,0 0 0,0 0 0,0 0-1,0 0 1,0 0 0,1 6 536,1-1 1,-1 1-1,0 0 1,0-1 0,-1 1-1,0 0 1,0 6-1,0 8 422,1 30 749,1 29 117,-1-67-1619,0 0 1,1 0 0,1-1-1,6 18 1,-8-25-218,1 0 0,0 0-1,0 0 1,0 0 0,1 0 0,0 0 0,-1-1 0,1 1-1,6 5 1,-7-8-59,-1 0-1,1 0 1,0 0-1,-1 0 0,1 0 1,0-1-1,-1 1 1,1 0-1,0-1 1,0 0-1,0 1 1,-1-1-1,1 0 0,0 0 1,0 0-1,0 0 1,0 0-1,0 0 1,-1 0-1,1-1 1,0 1-1,0-1 0,0 1 1,-1-1-1,1 0 1,0 0-1,1-1 1,4-2-8,-1 0 0,0-1 0,0 0 0,0 0 0,-1 0 0,1-1 0,-1 0 0,-1 0 1,1 0-1,-1-1 0,4-7 0,2-9-157,0-1 1,7-25 0,4-13-753,-12 43 389,-9 18 500,0 1 1,0 0-1,0 0 1,1-1-1,-1 1 0,0 0 1,0 0-1,0 0 1,0-1-1,0 1 1,0 0-1,1 0 0,-1 0 1,0-1-1,0 1 1,0 0-1,1 0 0,-1 0 1,0 0-1,0 0 1,0-1-1,1 1 1,-1 0-1,0 0 0,0 0 1,1 0-1,-1 0 1,0 0-1,0 0 0,1 0 1,-1 0-1,0 0 1,4 8-214,-2 17 164,-2-21 22,0 0 51,1-1 0,-1 1 1,1-1-1,0 1 0,0-1 0,0 1 0,0-1 0,1 0 0,-1 1 0,1-1 1,0 0-1,0 0 0,0 0 0,0 0 0,0-1 0,1 1 0,-1-1 1,7 5-1,-7-5 13,1-1 1,-1 0 0,1 1-1,0-1 1,0 0 0,0-1-1,0 1 1,0 0 0,0-1-1,0 0 1,0 1 0,0-1-1,0 0 1,0-1 0,0 1-1,0 0 1,0-1 0,0 0-1,0 0 1,0 0 0,-1 0-1,6-2 1,0-3-5,1 1 0,-1-1 0,-1-1 0,1 1 0,-1-1 0,0 0-1,-1-1 1,1 0 0,-2 0 0,1 0 0,-1-1 0,0 0 0,-1 0 0,0 0 0,0 0 0,-1-1 0,0 1 0,2-20 0,-5 25-15,0-1 0,0 1 0,0 0 0,0-1 0,-1 1 0,0 0 0,0 0 0,0 0 0,-1-1 0,1 1 0,-1 0 0,0 1 0,0-1 0,0 0 1,-1 1-1,1-1 0,-1 1 0,0-1 0,0 1 0,0 0 0,0 1 0,-1-1 0,1 0 0,-1 1 0,0 0 0,1 0 0,-1 0 0,-8-3 0,9 5 6,4 1-6,6 3-3,3-3-2,0 0 1,-1 0 0,1-1 0,0 0 0,-1 0-1,12-2 1,57-15-21,-69 15 24,143-48 287,-75 22-118,-75 28-157,18-6 106,-15 8-70,-8 5-19,-32 38 18,-14 22-35,43-58-8,1 0 0,-1 1 0,2 0 0,-1 0 0,-3 14-1,7-20 6,0-1 0,1 1-1,-1 0 1,1 0 0,0 0-1,0-1 1,1 8-1,-1-10-5,0 0 1,0 0-1,1 0 0,-1 0 0,0 1 0,1-1 0,-1 0 1,1 0-1,0 0 0,-1 0 0,1 0 0,0 0 0,-1 0 0,1 0 1,0 0-1,0-1 0,0 1 0,0 0 0,0 0 0,0-1 0,0 1 1,0-1-1,0 1 0,0-1 0,0 1 0,1-1 0,-1 0 0,2 1 1,3-1 7,0 0 1,0-1 0,-1 0 0,1 0 0,0 0 0,0-1 0,0 0 0,-1 0-1,1 0 1,5-4 0,5-2 25,-1-1 0,1 0 0,-2-1 0,1-1 0,-2 0 0,1-1 0,-2 0 0,0-1 0,0 0 0,-1-1-1,0-1 1,9-17 0,-18 28-29,-1 1 0,1-1-1,-1 1 1,1-1-1,-1 0 1,0 0 0,-1 1-1,1-1 1,-1 0-1,1-6 1,-2 8-10,1-1 0,-1 1 0,1 0 1,-1-1-1,0 1 0,0 0 0,1 0 0,-2-1 0,1 1 0,0 0 0,0 0 0,-1 0 1,1 0-1,-1 1 0,0-1 0,1 0 0,-1 1 0,-3-3 0,-2 0-158,0-1-1,0 2 1,0-1-1,-1 1 1,1 0-1,-1 0 1,-14-2-1,3 2-666,-1 0 0,-21 1 1,-26 3-599</inkml:trace>
</inkml:ink>
</file>

<file path=ppt/ink/ink2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5.490"/>
    </inkml:context>
    <inkml:brush xml:id="br0">
      <inkml:brushProperty name="width" value="0.05" units="cm"/>
      <inkml:brushProperty name="height" value="0.05" units="cm"/>
      <inkml:brushProperty name="color" value="#FF0066"/>
    </inkml:brush>
  </inkml:definitions>
  <inkml:trace contextRef="#ctx0" brushRef="#br0">154 129 14443,'-2'0'216,"0"-1"1,0 1-1,0 0 0,0-1 0,0 1 0,-1 0 1,1 0-1,0 1 0,0-1 0,0 0 0,0 1 1,0-1-1,0 1 0,0 0 0,0 0 1,0 0-1,0 0 0,0 0 0,-3 2 0,-1 3 215,-1-1-1,1 1 0,-9 10 0,5-3-2,0 0 0,1 0 0,0 1 0,-6 15 0,11-21-261,0 0-1,1 0 0,0 0 0,1 0 0,0 1 1,0-1-1,1 1 0,0 0 0,0 9 1,1-15-134,1-1 1,-1 0 0,0 0 0,0 0-1,1 0 1,0 0 0,-1 1 0,1-1 0,0 0-1,0 0 1,0 0 0,0-1 0,0 1-1,0 0 1,1 0 0,-1-1 0,1 1 0,-1 0-1,4 2 1,-2-3-11,0 1-1,1-1 0,-1 1 1,0-1-1,0 0 1,1 0-1,-1 0 0,1-1 1,-1 1-1,1-1 1,4 0-1,4-1-6,-1 0 1,1 0-1,-1-1 0,0-1 1,0 0-1,18-8 0,12-8-8,-1-2-1,-2-2 0,49-37 1,93-93 54,-171 147-86,-4 9 10,-4 10 7,-5 4 7,2-6 0,-1 0 1,2 0-1,-1 0 0,1 20 0,1-29 0,1 0 1,-1 0-1,0 1 1,1-1-1,-1 0 1,1 1 0,0-1-1,-1 0 1,1 0-1,0 0 1,1 0-1,-1 0 1,0 0-1,0 0 1,1 0-1,-1-1 1,1 1-1,0 0 1,-1-1-1,1 1 1,0-1-1,0 0 1,0 1-1,0-1 1,0 0 0,0 0-1,0-1 1,4 2-1,0-1-1,0 0 0,0-1 0,-1 1 1,1-1-1,0-1 0,0 1 0,-1-1 0,1 0 0,-1 0 0,1-1 0,0 0 0,-1 0 0,0 0 1,0 0-1,6-4 0,-2 0 1,0 1-1,0-1 1,-1-1 0,0 0 0,0 0 0,0 0-1,7-12 1,-12 17 3,-1-1-1,0 0 1,-1 0 0,1 0-1,0 0 1,-1 0-1,0 0 1,1 0 0,-1 0-1,-1-1 1,1 1-1,0 0 1,-1-1 0,1 1-1,-1 0 1,0-1 0,-1 1-1,1-1 1,0 1-1,-1 0 1,0-1 0,0 1-1,0 0 1,0 0-1,0-1 1,-1 1 0,-1-4-1,-1 2-37,0 0-1,0 0 1,-1 0-1,0 0 1,1 1-1,-1 0 1,-1 0-1,1 0 1,-1 1-1,1 0 1,-1 0-1,0 0 1,-7-2-1,-4 0-349,1 0-1,-1 1 1,1 1 0,-18 0 0,16 2-2076,-33 3 1,48-1 728,17 0 638</inkml:trace>
</inkml:ink>
</file>

<file path=ppt/ink/ink2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5.905"/>
    </inkml:context>
    <inkml:brush xml:id="br0">
      <inkml:brushProperty name="width" value="0.05" units="cm"/>
      <inkml:brushProperty name="height" value="0.05" units="cm"/>
      <inkml:brushProperty name="color" value="#FF0066"/>
    </inkml:brush>
  </inkml:definitions>
  <inkml:trace contextRef="#ctx0" brushRef="#br0">1 158 10586,'61'108'7709,"-27"-47"-5474,-16-29-967,26 65-1,-39-83-1144,-1 0-1,0 0 0,-1 0 1,0 1-1,-2 0 0,0-1 1,-1 24-1,-3-21-75,3-17-45,0 0-1,0 0 0,0 1 0,0-1 0,0 0 0,0 0 0,0 0 0,-1 1 0,1-1 0,0 0 0,0 0 0,0 0 0,0 0 0,0 1 0,-1-1 0,1 0 0,0 0 0,0 0 0,0 0 0,-1 0 1,1 0-1,0 0 0,0 1 0,0-1 0,-1 0 0,1 0 0,0 0 0,0 0 0,-1 0 0,1 0 0,0 0 0,-1-1 3,-1 0 0,1 0 0,0 0 0,0 0 0,1 0 0,-1 0 0,0-1-1,0 1 1,1 0 0,-1 0 0,0-1 0,1 1 0,-1-1 0,1 1 0,0 0 0,-1-3 0,-9-47 30,2 1 0,-1-59 0,9 107-33,-2-42-7,3-67 0,0 95-13,1-1 0,1 1 0,1 0 0,0 0 1,1 0-1,1 1 0,10-22 0,-12 31 14,0-1 0,0 1-1,1 0 1,0 0 0,0 1 0,1 0 0,0 0 0,-1 0 0,9-5 0,-11 8 9,-1 0 1,1 1 0,0-1 0,0 1-1,-1 0 1,1 0 0,0 0-1,0 0 1,0 0 0,0 0 0,0 1-1,0 0 1,1-1 0,-1 1-1,0 0 1,0 1 0,0-1 0,0 0-1,0 1 1,0 0 0,0 0-1,0 0 1,0 0 0,4 2 0,-5-2 17,-1 1 1,1-1 0,-1 1 0,1-1 0,-1 1-1,1 0 1,-1 0 0,0-1 0,0 1 0,0 0 0,0 0-1,0 0 1,0 0 0,-1 0 0,1 0 0,-1 0-1,1 1 1,-1-1 0,0 0 0,0 0 0,0 0 0,0 0-1,-1 3 1,1 1 38,-1 0 0,0-1 0,-1 1 0,1 0 1,-1-1-1,0 1 0,-4 6 0,-2 1-158,0-1 0,-1 0 0,0-1 0,-1 0 1,0-1-1,-1 0 0,0 0 0,-1-1 0,-20 12 1,15-14-1535,17-7 1534,0 0 0,-1 0-1,1 0 1,-1 0 0,1 0-1,0-1 1,-1 1-1,1 0 1,0 0 0,-1 0-1,1 0 1,-1 0 0,1 0-1,0-1 1,-1 1-1,1 0 1,0 0 0,-1-1-1,1 1 1,0 0 0,0 0-1,-1-1 1,1 1-1,0 0 1,0-1 0,-1 1-1,1 0 1,0-1 0,0 1-1,0 0 1,0-1-1,0 1 1,-1 0 0,1-1-1,0 1 1,0-1 0,0 1-1,0 0 1,0-1-1,0 1 1,0-1 0,0 1-1,1-1 1,0-14-1235</inkml:trace>
</inkml:ink>
</file>

<file path=ppt/ink/ink2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6.310"/>
    </inkml:context>
    <inkml:brush xml:id="br0">
      <inkml:brushProperty name="width" value="0.05" units="cm"/>
      <inkml:brushProperty name="height" value="0.05" units="cm"/>
      <inkml:brushProperty name="color" value="#FF0066"/>
    </inkml:brush>
  </inkml:definitions>
  <inkml:trace contextRef="#ctx0" brushRef="#br0">91 130 15139,'12'16'1665,"-2"6"975,-5 8-679,-2 2-409,-2 6-704,1 0-344,-2-1-312,0-1-88,-2-6-104,-1-6-384,0-8-760,3-7-736,6-10-2297</inkml:trace>
  <inkml:trace contextRef="#ctx0" brushRef="#br0" timeOffset="1">0 0 10706,'2'2'256,"1"-1"-256,16 6-32</inkml:trace>
</inkml:ink>
</file>

<file path=ppt/ink/ink2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6.962"/>
    </inkml:context>
    <inkml:brush xml:id="br0">
      <inkml:brushProperty name="width" value="0.05" units="cm"/>
      <inkml:brushProperty name="height" value="0.05" units="cm"/>
      <inkml:brushProperty name="color" value="#FF0066"/>
    </inkml:brush>
  </inkml:definitions>
  <inkml:trace contextRef="#ctx0" brushRef="#br0">11 253 13859,'0'0'116,"0"0"1,0 0-1,-1 1 1,1-1-1,0 0 1,0 0-1,-1 0 1,1 0-1,0 0 1,0 1-1,-1-1 1,1 0-1,0 0 0,0 0 1,-1 0-1,1 0 1,0 0-1,-1 0 1,1 0-1,0 0 1,0 0-1,-1 0 1,1 0-1,0 0 1,-1 0-1,1 0 0,0-1 1,0 1-1,-1 0 1,1 0-1,0 0 1,0 0-1,-1 0 1,1-1-1,0 1 1,0 0-1,0 0 1,-1 0-1,1-1 1,0 1-1,4-12 1514,1 1-1643,-2-6 97,-3 14-75,1 0-1,-1 0 1,1 0 0,-1 0-1,1 0 1,0 0 0,0 0 0,1 1-1,-1-1 1,0 0 0,1 1 0,0-1-1,-1 1 1,5-5 0,-5 6-4,0-1 0,0 1 0,0-1 0,0 0 0,-1 1 0,1-1 0,0 0 0,-1 0 0,1 1 0,-1-1 0,0 0 1,0 0-1,1-3 0,0-5 9,7-9-2,-6 15-16,-1 0 0,1 0 0,0 0 1,-1 0-1,0-1 0,0 1 0,0-5 0,-2 6 6,0 1 0,0 0 0,-1 0 0,1 0 0,0 1 0,-1-1 0,0 0 0,1 1 0,-1-1 0,0 0 0,0 1 0,0 0 0,0-1 0,0 1 0,-3-1 0,5 2 3,-1 0-1,0 0 1,0 0-1,0 0 0,0 0 1,0 0-1,0 0 0,1 1 1,-1-1-1,0 0 1,0 0-1,0 1 0,1-1 1,-1 1-1,0-1 0,0 1 1,1-1-1,-1 1 1,0-1-1,1 1 0,-1-1 1,0 1-1,1 0 1,-1-1-1,1 1 0,-1 0 1,1 0-1,0-1 0,-1 1 1,1 0-1,0 0 1,-1 0-1,1 0 0,0-1 1,0 3-1,-2 4 65,1 0 0,0-1 0,-1 10 0,2 0 98,-1 0 1,2-1-1,0 1 1,5 26-1,-5-37-117,1-1-1,-1 1 1,1-1 0,0 0-1,0 1 1,0-1-1,0 0 1,1 0 0,3 4-1,-4-6-7,0-1 0,0 1 0,0 0 0,0-1 0,0 1 0,1-1 0,-1 0 0,0 1 0,1-1 0,-1 0 0,1-1 0,-1 1 0,1 0-1,-1-1 1,1 1 0,0-1 0,4 0 0,-3 0 32,1-1 0,-1 0 0,1 0 0,-1 0 0,0 0 0,1-1 0,-1 0 1,0 0-1,0 0 0,0 0 0,0 0 0,0-1 0,-1 0 0,6-4 0,5-7 294,25-31 1,-30 33-246,11-11 94,40-49 484,-50 62-474,0 0 0,1 0 0,0 1 0,17-10 0,-24 16-154,0 1 0,0 0 0,0 1 0,0-1 1,1 1-1,-1-1 0,0 1 0,1 1 0,-1-1 0,1 0 0,-1 1 1,0 0-1,1 0 0,-1 1 0,1-1 0,-1 1 0,0 0 0,1 0 1,7 3-1,-11-4-63,-1 1-1,1-1 1,0 1 0,0 0-1,0-1 1,-1 1 0,1 0 0,0 0-1,-1-1 1,1 1 0,-1 0 0,1 0-1,-1 0 1,1 0 0,-1-1 0,1 1-1,-1 0 1,0 0 0,0 0-1,1 0 1,-1 0 0,0 0 0,0 0-1,0 0 1,0 0 0,0 0 0,0 0-1,-1 0 1,1 0 0,0 0 0,0 0-1,-1 0 1,1 0 0,-1 1 0,-2 3 13,1 1 1,-1-1-1,-1 0 1,-5 7 0,7-10-15,-20 24-74,-1-1 0,-1-2 0,-1 0 0,-54 37-1,76-58-83,-19 10-868,22-12 912,-1 0-1,1 0 1,-1 0-1,1 1 1,-1-1-1,1 0 0,-1 0 1,1 0-1,-1 0 1,1 0-1,-1 0 1,1 0-1,-1 0 1,1 0-1,-1-1 1,1 1-1,-1 0 0,1 0 1,-1 0-1,1-1 1,-1 1-1,1 0 1,-1 0-1,1-1 1,-1 1-1,1 0 1,0-1-1,-1 1 0,1-1 1,0 1-1,-1 0 1,1-1-1,0 1 1,0-1-1,-1 1 1,1-1-1,0 1 1,0-2-1,-7-18-1658</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8.684"/>
    </inkml:context>
    <inkml:brush xml:id="br0">
      <inkml:brushProperty name="width" value="0.05" units="cm"/>
      <inkml:brushProperty name="height" value="0.05" units="cm"/>
      <inkml:brushProperty name="color" value="#FF0066"/>
    </inkml:brush>
  </inkml:definitions>
  <inkml:trace contextRef="#ctx0" brushRef="#br0">30 17 7650,'-8'-7'3003,"8"7"-2651,0-1 0,-1 0 1,1 1-1,-1-1 0,1 1 1,-1-1-1,1 0 0,-1 1 1,0-1-1,1 1 0,-1-1 1,0 1-1,1 0 0,-1-1 1,0 1-1,0 0 0,1-1 1,-1 1-1,0 0 0,0 0 0,1 0 1,-1 0-1,0 0 0,0-1 1,0 1-1,1 1 0,-3-1 1,3 0-286,0 1 1,0-1-1,0 1 1,-1-1-1,1 1 1,0-1-1,0 0 1,0 1-1,0-1 1,0 1-1,0-1 1,0 1-1,0-1 1,0 1-1,0-1 1,0 1-1,0-1 1,0 1-1,0-1 1,0 1-1,1-1 1,-1 1-1,0-1 0,0 1 1,0-1-1,1 0 1,-1 1-1,1 0 1,9 13 943,-3-7-752,1 0-1,0-1 1,0 0-1,0 0 1,1 0-1,0-1 1,12 5-1,71 23 38,-25-10-100,-55-18-115,1 0 0,-1 1 1,0 1-1,-1 0 0,1 1 1,-2 0-1,14 13 0,-17-14-17,0 1-1,0 0 1,-1 1-1,-1 0 1,1-1 0,-1 2-1,-1-1 1,0 1-1,0-1 1,2 12-1,-1 2 8,-1 1 0,0-1 0,-3 0 0,0 1 0,-1 0 0,-1-1 0,-1 1 0,-1-1 0,-11 42 0,0-17 138,-3-1-1,-1-1 1,-40 72 0,50-103-175,-1-1 1,0 0 0,-1-1 0,-14 15 0,19-23-218,0 0 0,-1 0 0,1-1 1,-1 0-1,0 0 0,0 0 0,0 0 0,-1-1 0,1 0 0,-1-1 0,1 1 0,-10 1 0,14-4-126,0 0 0,0 0-1,0-1 1,0 1 0,0 0 0,0-1-1,0 1 1,0-1 0,0 0-1,0 0 1,1 0 0,-1 0-1,0 0 1,0 0 0,1 0 0,-1 0-1,1-1 1,-1 1 0,1-1-1,0 1 1,-1-1 0,1 0-1,0 1 1,0-1 0,0 0-1,0 0 1,-1-3 0,-4-15-947</inkml:trace>
</inkml:ink>
</file>

<file path=ppt/ink/ink2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7.360"/>
    </inkml:context>
    <inkml:brush xml:id="br0">
      <inkml:brushProperty name="width" value="0.05" units="cm"/>
      <inkml:brushProperty name="height" value="0.05" units="cm"/>
      <inkml:brushProperty name="color" value="#FF0066"/>
    </inkml:brush>
  </inkml:definitions>
  <inkml:trace contextRef="#ctx0" brushRef="#br0">57 0 23885,'-5'7'1568,"-4"4"753,-5-3-1017,1 1-824,2-4-536,6-5-2232,10 1 1616</inkml:trace>
</inkml:ink>
</file>

<file path=ppt/ink/ink2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16.813"/>
    </inkml:context>
    <inkml:brush xml:id="br0">
      <inkml:brushProperty name="width" value="0.05" units="cm"/>
      <inkml:brushProperty name="height" value="0.05" units="cm"/>
      <inkml:brushProperty name="color" value="#FF0066"/>
    </inkml:brush>
  </inkml:definitions>
  <inkml:trace contextRef="#ctx0" brushRef="#br0">257 1 7890,'-4'6'367,"-1"1"0,1-1 0,0 1 1,0 0-1,1 1 0,-1-1 0,2 0 1,-1 1-1,1 0 0,0-1 0,1 1 1,-1 11-1,1 10 322,4 59 0,-2-70-489,6 30 224,1 1 1,28 89 0,-10-48-148,72 379 91,-64-205 85,10 56 434,-27-242-806,23 128-27,7 195-21,-39-307-21,-5 138 0,-29 94 7,-47 180-17,18-138 14,-53 264-13,-28-22 4,31-56 21,43 93 10,56-555-37,-10 235 21,39 368 95,-6-360 157,-2-49 988,23-5 698,-30-240-1288,24 67 1,-28-96-613,1 0 0,0-1 0,1 1 0,0-1 0,1 0 0,0-1-1,1 0 1,0 0 0,19 17 0,-22-23-293,1 0 0,0 0-1,0-1 1,1 1-1,-1-2 1,1 1 0,-1-1-1,1 0 1,10 2 0,26 3-752</inkml:trace>
</inkml:ink>
</file>

<file path=ppt/ink/ink2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29.728"/>
    </inkml:context>
    <inkml:brush xml:id="br0">
      <inkml:brushProperty name="width" value="0.05" units="cm"/>
      <inkml:brushProperty name="height" value="0.05" units="cm"/>
      <inkml:brushProperty name="color" value="#FF0066"/>
    </inkml:brush>
  </inkml:definitions>
  <inkml:trace contextRef="#ctx0" brushRef="#br0">222 1094 10514,'2'1'280,"0"0"1,0-1-1,0 1 0,0-1 0,0 1 0,0-1 1,0 0-1,0 1 0,4-2 0,-3 2 24,174 13 4089,91 15-3099,140 3-104,3-25 26,256 33-536,-472-26-286,0-8 0,218-21-1,-205 2-174,19-1 252,-3-18 330,-141 14-626,-2-4 0,83-34 0,-128 41-160,0-2 1,0-1 0,-2-2 0,0-2 0,-2 0-1,47-43 1,-67 54-21,-1-2 0,0 1 0,-1-1 1,-1-1-1,0 1 0,0-2 0,-2 1 0,12-31 0,-16 38 5,-1-1-1,0 0 1,0 0-1,0 0 1,-1 0-1,-1 0 1,1 0-1,-1 0 1,-1-1-1,1 1 1,-1 0 0,-1 0-1,0 0 1,0 0-1,0 1 1,-1-1-1,0 0 1,0 1-1,-9-13 1,1 6 2,-1 0-1,0 1 1,0 1 0,-1 0 0,-1 1-1,0 0 1,-20-11 0,-1 3 3,0 1 0,-44-16 0,17 12-9,-1 2 0,-75-14 0,8 4 83,-129-48 0,-51-14 41,126 52 4,-1 8 1,-240-11 0,22 43-123,180 3-12,-21-5 10,-115 1 2,320 1-7,0 2-1,0 2 1,1 1 0,-1 2 0,-61 20 0,46-7 15,-63 33 0,57-21-9,-177 99-13,193-103 10,2 1-1,1 3 0,-46 45 1,76-66 19,1 0 1,0 1 0,1 0 0,0 1 0,1 0-1,1 0 1,0 1 0,0 0 0,2 0-1,0 0 1,-5 22 0,8-24 7,0-1 0,1 1 0,1-1-1,-1 1 1,2 0 0,0-1 0,0 1 0,1-1 0,1 1-1,-1-1 1,2 0 0,0 0 0,0 0 0,1 0 0,10 15-1,-6-12 81,1-1 0,0 0 0,0-1 0,2 0 0,-1-1 0,2-1 0,12 10 0,-4-6 105,0-1-1,1-1 0,45 17 0,-6-9 293,1-4 0,104 16-1,-46-15-512,2-6-1,229-6 1,-199-13-7703,-88 0 4532</inkml:trace>
</inkml:ink>
</file>

<file path=ppt/ink/ink2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6.896"/>
    </inkml:context>
    <inkml:brush xml:id="br0">
      <inkml:brushProperty name="width" value="0.05" units="cm"/>
      <inkml:brushProperty name="height" value="0.05" units="cm"/>
      <inkml:brushProperty name="color" value="#FF0066"/>
    </inkml:brush>
  </inkml:definitions>
  <inkml:trace contextRef="#ctx0" brushRef="#br0">1 438 13667,'4'-7'1232,"14"-5"1081,12-6-185,32-17-287,15-7-65,21-14-280,5 1-248,-9 2-559,-10 8-145,-8 5-1312,-9 3-897,-21-1 913</inkml:trace>
</inkml:ink>
</file>

<file path=ppt/ink/ink2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7.718"/>
    </inkml:context>
    <inkml:brush xml:id="br0">
      <inkml:brushProperty name="width" value="0.05" units="cm"/>
      <inkml:brushProperty name="height" value="0.05" units="cm"/>
      <inkml:brushProperty name="color" value="#FF0066"/>
    </inkml:brush>
  </inkml:definitions>
  <inkml:trace contextRef="#ctx0" brushRef="#br0">269 1 9410,'-5'0'435,"1"0"0,-1-1 1,0 2-1,0-1 0,1 1 0,-1-1 1,0 1-1,1 1 0,-1-1 0,1 0 1,0 1-1,-1 0 0,1 0 0,0 1 1,0-1-1,-7 6 0,-5 5 191,2 1 0,-23 24 0,33-33-413,-13 15 191,0 0 0,-25 43-1,36-53-336,0 0 1,2 0-1,-1 1 0,1 0 0,1 0 0,0 0 0,0 0 0,1 0 0,-1 14 0,3-22-47,0 0 0,0 0 0,1-1 0,-1 1 0,0 0 0,1 0 0,0 0 0,0 0 0,0 0 0,0-1 0,0 1 0,0 0 0,1-1 0,-1 1 0,1-1 0,0 0 0,0 1 0,0-1 0,0 0 0,0 0 0,0 0 0,0 0 0,1-1 0,-1 1 0,1-1 0,-1 1 0,6 1 0,4 1 42,0-1 1,0 0-1,1 0 0,-1-2 1,15 1-1,-17-1-28,63 3 309,-34-2 246,63 10-1,-96-11-511,-1 0-1,1 1 0,0 0 0,-1 0 0,1 0 1,-1 1-1,0 0 0,0 0 0,9 7 1,-11-8-51,-1 0 0,0 1 0,0-1 0,0 1 0,0-1 0,0 1 0,-1 0 0,1 0 1,-1 0-1,1 0 0,-1 0 0,0 0 0,0 0 0,-1 0 0,1 0 0,-1 1 0,0-1 0,1 0 0,-2 4 1,0 2 9,0 0 0,-1 1 0,0-2 0,0 1 0,-1 0 0,-1 0 0,1-1 0,-1 0 0,-10 15 1,5-10-31,0-1 1,-1 0-1,0-1 1,-1 0-1,-13 11 1,19-18-42,-1 0 0,1 0 0,0-1 0,-1 0-1,0 0 1,0 0 0,-9 2 0,13-4-43,0-1-1,0 1 0,0-1 0,0 0 0,0 0 0,0 0 0,0 0 1,0 0-1,0 0 0,0 0 0,0-1 0,1 1 0,-1-1 0,0 1 0,0-1 1,0 0-1,0 1 0,1-1 0,-1 0 0,0 0 0,1-1 0,-1 1 1,1 0-1,-1 0 0,1-1 0,0 1 0,-1-1 0,0-2 0,-1 0-281,1-1-1,0 0 1,0 0 0,0-1-1,1 1 1,0 0-1,0 0 1,0-1-1,1 1 1,-1-1-1,1 1 1,1-8-1,2-2-384,5-21 0</inkml:trace>
</inkml:ink>
</file>

<file path=ppt/ink/ink2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8.128"/>
    </inkml:context>
    <inkml:brush xml:id="br0">
      <inkml:brushProperty name="width" value="0.05" units="cm"/>
      <inkml:brushProperty name="height" value="0.05" units="cm"/>
      <inkml:brushProperty name="color" value="#FF0066"/>
    </inkml:brush>
  </inkml:definitions>
  <inkml:trace contextRef="#ctx0" brushRef="#br0">95 149 12227,'29'-11'2072,"-1"7"1817,-7 16-1417,-5 12-239,-8 17-625,-5 4-303,-2 5-545,3 1-224,0-2-344,4-3-96,2-14-496,1-7-440,1-19-1057,0-10-927,0-28 1527</inkml:trace>
  <inkml:trace contextRef="#ctx0" brushRef="#br0" timeOffset="1">25 0 13595,'-14'10'608,"5"-2"104,7 0-328,12-5-232,5-3-272,12-5-1024,5 2 704</inkml:trace>
</inkml:ink>
</file>

<file path=ppt/ink/ink2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8.536"/>
    </inkml:context>
    <inkml:brush xml:id="br0">
      <inkml:brushProperty name="width" value="0.05" units="cm"/>
      <inkml:brushProperty name="height" value="0.05" units="cm"/>
      <inkml:brushProperty name="color" value="#FF0066"/>
    </inkml:brush>
  </inkml:definitions>
  <inkml:trace contextRef="#ctx0" brushRef="#br0">1 95 12531,'54'71'6312,"-47"-61"-5412,0 1 0,-1 0 0,0 1 0,7 22-1,-5-5-116,-3-10-164,10 24 0,-15-43-600,1 1 1,-1 0-1,0-1 1,0 1-1,1 0 1,-1-1-1,0 1 1,1-1-1,-1 1 1,1-1-1,-1 1 1,0-1 0,1 1-1,-1-1 1,1 1-1,0 0 1,-1-2-13,1 1 0,-1 0 1,0 0-1,0 0 1,1 0-1,-1-1 0,0 1 1,0 0-1,0 0 1,0 0-1,1-1 1,-1 1-1,0 0 0,0 0 1,0-1-1,0 1 1,0 0-1,0 0 0,0-1 1,1 1-1,-1 0 1,0 0-1,0-1 0,0 1 1,0 0-1,0-1 1,0-25 169,0-1-95,-1-83 56,2 93-137,0 0 1,2 0-1,0 0 0,8-23 0,-10 36 19,1 0 0,0 0 0,0 0 0,0 0 0,0 0 0,1 1 0,-1-1 0,1 1 0,0-1 0,0 1 1,0 0-1,0 0 0,1 1 0,-1-1 0,1 1 0,0 0 0,0-1 0,8-2 0,-9 4-8,0 1 0,0-1-1,0 1 1,0-1 0,0 1-1,0 0 1,0 0 0,0 0 0,0 1-1,0-1 1,0 1 0,0-1-1,0 1 1,0 0 0,0 0 0,0 1-1,-1-1 1,1 1 0,0-1-1,-1 1 1,1 0 0,-1 0 0,1 0-1,-1 0 1,0 0 0,0 0-1,2 4 1,13 22-667,-15-24 151,0 0-1,0 0 1,0-1-1,0 1 1,1-1-1,-1 1 1,1-1-1,0 0 1,0 0-1,0 0 1,0 0-1,1 0 1,6 3-1,7-1-980</inkml:trace>
</inkml:ink>
</file>

<file path=ppt/ink/ink2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9.033"/>
    </inkml:context>
    <inkml:brush xml:id="br0">
      <inkml:brushProperty name="width" value="0.05" units="cm"/>
      <inkml:brushProperty name="height" value="0.05" units="cm"/>
      <inkml:brushProperty name="color" value="#FF0066"/>
    </inkml:brush>
  </inkml:definitions>
  <inkml:trace contextRef="#ctx0" brushRef="#br0">73 507 14043,'-1'0'202,"1"-1"0,-1 1 1,1-1-1,-1 1 0,1-1 0,-1 1 1,0 0-1,1-1 0,-1 1 0,0 0 1,1-1-1,-1 1 0,0 0 0,1 0 0,-1-1 1,0 1-1,1 0 0,-1 0 0,0 0 1,0 0-1,1 0 0,-1 0 0,0 0 1,1 0-1,-2 1 0,0 0 32,1-1 0,0 1 0,-1 0 0,1 0 0,0 0 0,0 0 0,0 0 0,0 0 0,0 0 0,0 0 0,-2 2 0,0 3 172,-1 0 0,1 1 0,0-1 1,-2 9-1,3-8-353,0-1 0,1 0 1,0 1-1,0-1 0,1 1 0,-1-1 1,2 1-1,-1 0 0,1-1 0,-1 1 0,2-1 1,-1 0-1,1 1 0,0-1 0,0 0 1,1 0-1,0 0 0,0 0 0,0-1 1,5 7-1,7 6-75,1 0 0,1 0 1,0-2-1,24 18 0,7 6 108,-37-30-71,0 0 0,-1 1 1,0 1-1,0 0 1,10 18-1,-17-26-12,-1 0 0,0 1 0,0-1 0,0 1 0,-1-1 0,0 1 0,1-1 0,-2 1 0,1 0 0,0 0 0,-1 0 0,0-1 0,0 1 0,-1 0 0,1 0 0,-1-1 0,0 1 0,0 0 0,-1-1 0,1 1 0,-3 5 0,-3 1-26,0 0 0,0 0 0,-1-1 0,0 0 0,-1 0 0,0-1 0,0 0 0,-1 0 0,-1-1 0,1-1 0,-1 0-1,-16 8 1,24-13-13,-1-1-1,0 1 0,1-1 1,-1 0-1,0 0 0,0 0 1,0-1-1,0 1 0,0-1 1,0 0-1,1 0 0,-1 0 0,0-1 1,0 1-1,0-1 0,0 0 1,0 0-1,-4-2 0,4 1-33,1 0-1,-1-1 0,0 1 0,1-1 0,-1 0 1,1 0-1,0 0 0,0-1 0,0 1 0,0-1 1,0 1-1,1-1 0,0 0 0,0 0 0,-3-7 1,2 0-86,-1 0-1,2-1 1,0 1 0,0-1 0,1 0 0,0 1 0,1-1 0,1 0 0,-1 0 0,5-15 0,2-9-79,2 0 0,14-35 0,80-196 44,-14 42 1209,-82 204-843,0 0 1,-2 0 0,0 0-1,-1-1 1,1-31 0,-5 43-138,0 0 0,0 0-1,-1 0 1,-1-1 0,0 1 0,0 1 0,-1-1 0,0 0 0,-1 1 0,1-1-1,-2 1 1,0 0 0,-10-14 0,15 21-35,-1 1-1,0 0 1,0 1 0,1-1-1,-1 0 1,0 0 0,0 0-1,0 0 1,0 1 0,0-1 0,0 0-1,0 1 1,0-1 0,-1 1-1,1-1 1,0 1 0,-1-1-1,1 1 4,0 0-1,1 0 0,-1 1 1,0-1-1,0 0 0,1 0 0,-1 0 1,0 1-1,1-1 0,-1 0 1,0 1-1,1-1 0,-1 0 1,1 1-1,-1-1 0,1 1 0,-1-1 1,0 1-1,1-1 0,0 1 1,-1 0-1,-1 3 30,0-1-1,0 1 1,0 0 0,0 0 0,1 0-1,0-1 1,0 2 0,-1 5-1,0 11 164,1 0 0,1 0 0,0 0 0,2 0 0,1 0 0,0 0-1,1 0 1,10 27 0,-8-31-29,1 1 0,1-1 0,0 0 0,1 0 0,1-1 0,1-1 0,0 1 0,1-2 0,20 21-1,-26-30-125,0 0-1,0 0 1,0-1-1,1 0 1,-1 0-1,1 0 0,0-1 1,0 0-1,0 0 1,1-1-1,-1 0 0,0 0 1,1-1-1,0 0 1,-1 0-1,1-1 0,0 0 1,-1 0-1,1-1 1,0 0-1,-1 0 0,1 0 1,-1-1-1,11-5 1,-6 4-19,-1-1 0,0-1 0,0 0 0,0 0 0,-1-1 0,13-10 0,-22 16-49,0 0 0,-1-1 0,1 1 1,-1-1-1,1 1 0,-1-1 0,1 1 1,-1-1-1,1 1 0,-1-1 0,1 1 0,-1-1 1,0 0-1,1 1 0,-1-1 0,0 0 0,0 1 1,1-1-1,-1 0 0,0 1 0,0-1 1,0 0-1,0 0 0,0 1 0,0-1 0,0 0 1,0 1-1,0-1 0,0 0 0,0 0 1,-1 1-1,1-1 0,0 0 0,0 1 0,-1-2 1,0 1-81,0 1 0,1-1 0,-1 1 0,0-1 0,0 1 0,1-1 0,-1 1 0,0-1 0,0 1 0,0 0 0,0-1 0,0 1 0,0 0 0,0 0 0,0 0 0,1 0 0,-1 0 0,0 0 0,0 0 0,0 0 0,0 0 0,0 0 0,0 0 0,0 0 1,0 1-1,-1 0 0,-12 9-1081</inkml:trace>
</inkml:ink>
</file>

<file path=ppt/ink/ink2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49.753"/>
    </inkml:context>
    <inkml:brush xml:id="br0">
      <inkml:brushProperty name="width" value="0.05" units="cm"/>
      <inkml:brushProperty name="height" value="0.05" units="cm"/>
      <inkml:brushProperty name="color" value="#FF0066"/>
    </inkml:brush>
  </inkml:definitions>
  <inkml:trace contextRef="#ctx0" brushRef="#br0">102 131 14259,'0'-11'715,"0"-1"1,-1 1-1,0-1 0,-5-18 1,6 29-596,-1 0 0,1 0 0,0 0 0,-1 0 0,1 0 0,-1-1 0,0 1 0,1 0 0,-1 0 0,0 0 1,0 1-1,0-2 0,0 1-63,1 1 1,-1 0-1,1 0 0,0 0 1,-1-1-1,1 1 1,-1 0-1,1 0 1,-1 0-1,1 0 1,0 0-1,-1 0 0,1 0 1,-1 0-1,1 0 1,-1 0-1,1 0 1,-1 0-1,1 0 1,0 0-1,-1 0 0,0 1 1,-1 0 63,0 1-1,0-1 1,0 1 0,0-1-1,0 1 1,0 0 0,1 0-1,-1 0 1,1 0 0,-1 0-1,-1 5 1,-6 12 175,1 0-1,0 1 1,2 1-1,0-1 1,2 1-1,0 0 1,-2 32 0,6-45-210,0-1 0,0 1 1,1-1-1,-1 0 0,2 1 1,-1-1-1,3 8 0,-3-12-59,0 0 0,1-1 0,-1 1-1,0 0 1,1-1 0,0 1-1,-1-1 1,1 0 0,0 1-1,0-1 1,1 0 0,-1 0-1,0 0 1,1-1 0,-1 1-1,1 0 1,-1-1 0,1 0-1,0 1 1,3 0 0,2-1-13,-1 1 0,1-1 1,0-1-1,0 0 1,0 0-1,-1 0 1,1-1-1,0 0 1,-1 0-1,1-1 1,-1 0-1,15-6 1,-7 1 1,1 0 1,-1-1 0,-1-1-1,0 0 1,14-12 0,-4-1-22,40-48 0,-24 25-5,-22 29-21,-17 15 30,-1 1 0,0 0 0,0 0-1,1 0 1,-1-1 0,0 1 0,1 0 0,-1 0 0,0 0 0,1 0-1,-1 0 1,1 0 0,-1 0 0,0 0 0,1 0 0,-1 0 0,0 0 0,1 0-1,-1 0 1,1 0 0,-1 0 0,0 0 0,1 0 0,-1 0 0,0 0-1,1 0 1,-1 1 0,0-1 0,1 0 0,-1 0 0,0 0 0,1 1 0,-1-1-1,0 0 1,0 0 0,1 1 0,-1-1 0,0 0 0,0 1 0,0-1 0,1 0-1,-1 1 1,0-1 0,0 0 0,0 1 0,0-1 0,0 1 0,3 20-21,-2-18 13,-1 1 4,0 3-3,1-1 1,0 1-1,0-1 0,0 1 1,1-1-1,2 8 0,-3-13 7,-1 0 1,1 0-1,0 1 0,0-1 0,0 0 0,0 0 1,-1 0-1,2 0 0,-1 0 0,0 0 0,0 0 0,0 0 1,0-1-1,0 1 0,1 0 0,-1-1 0,0 1 1,1-1-1,-1 1 0,1-1 0,-1 0 0,0 1 1,1-1-1,-1 0 0,1 0 0,-1 0 0,0 0 1,1 0-1,-1 0 0,1-1 0,-1 1 0,1 0 0,-1-1 1,3 0-1,7-4 11,1 0 0,-1 0-1,0-1 1,0-1 0,-1 0 0,1 0 0,-2-1 0,1 0-1,-1 0 1,0-1 0,-1-1 0,14-18 0,-20 24-5,0 0 0,1-1 0,-2 1 0,1 0 0,0-1 0,-1 1 0,0-1 0,0 1 0,0-1 0,0-6 0,-1 8-8,0 1 0,0-1 0,0 0 0,-1 1 0,1-1 0,-1 1 0,1 0 0,-1-1 0,0 1 0,0-1-1,0 1 1,0 0 0,-1 0 0,1 0 0,-1 0 0,1 0 0,-1 0 0,0 0 0,1 0 0,-5-2 0,0 0-216,0 0 0,0 1 1,0 0-1,-1 0 1,0 0-1,0 1 1,1 0-1,-1 1 1,-11-2-1,4 2-656,1 0-1,-1 1 1,1 0-1,-17 4 1,7-1 1979,11-5-550</inkml:trace>
</inkml:ink>
</file>

<file path=ppt/ink/ink2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0.264"/>
    </inkml:context>
    <inkml:brush xml:id="br0">
      <inkml:brushProperty name="width" value="0.05" units="cm"/>
      <inkml:brushProperty name="height" value="0.05" units="cm"/>
      <inkml:brushProperty name="color" value="#FF0066"/>
    </inkml:brush>
  </inkml:definitions>
  <inkml:trace contextRef="#ctx0" brushRef="#br0">1 177 14979,'0'0'123,"0"-1"0,0 1 1,0 0-1,0-1 0,0 1 0,0 0 0,0-1 0,0 1 0,0 0 0,0-1 0,0 1 1,0 0-1,0 0 0,0-1 0,0 1 0,1 0 0,-1-1 0,0 1 0,0 0 1,0 0-1,0-1 0,1 1 0,-1 0 0,0 0 0,0-1 0,1 1 0,-1 0 0,0 0 1,0 0-1,1 0 0,-1-1 0,0 1 0,0 0 0,1 0 0,-1 0 0,0 0 0,1 0 1,-1 0-1,0 0 0,1 0 0,-1 0 0,0 0 0,0 0 0,1 0 0,-1 0 1,0 0-1,1 0 0,-1 0 0,0 0 0,1 0 0,-1 0 0,0 0 0,0 0 0,1 1 1,-1-1-1,0 0 0,1 0 0,-1 0 0,0 1 0,2 0 249,0 0 0,0 1 0,0-1 0,0 1 0,0 0 0,-1-1 0,3 4-1,11 22 632,-1 0-1,15 40 1,-10-22-707,-3-5-235,-1-1 0,-2 2 1,9 51-1,-53-214-721,18 79 261,-13-76 1,25 104 354,-1 0 1,2 0-1,0 1 0,0-1 1,2 0-1,0 0 0,0 0 1,2 1-1,5-19 0,-4 22 49,-1 1-1,1-1 1,1 1-1,0 0 1,0 1-1,10-11 1,-13 16 18,0 1 1,0 0 0,0 1-1,0-1 1,1 0 0,0 1-1,-1 0 1,8-3 0,-9 4 6,1 0 1,-1 0 0,1 1 0,-1-1-1,1 1 1,-1 0 0,1 0 0,-1 0-1,1 0 1,-1 0 0,1 1 0,-1-1-1,1 1 1,-1-1 0,5 3 0,-5-3 1,0 1 0,0 0-1,0 0 1,0 0 0,-1 0 0,1 1 0,0-1 0,-1 1 0,1-1 0,0 1 0,-1-1 0,0 1 0,1 0 0,-1-1 0,0 1 0,2 4 0,-2-3 8,0 0 0,0 0 0,-1 1 1,1-1-1,-1 0 0,0 1 0,0-1 0,0 0 0,-1 7 0,-2 3 30,0-1-1,-1 0 1,0 0-1,-9 18 1,-3 4-119,-1-1 0,-22 31 0,39-64 32,0 0 0,0 0 1,0 0-1,0 0 0,0 0 0,0 0 0,0 0 0,0 1 0,0-1 0,0 0 0,-1 0 1,1 0-1,0 0 0,0 0 0,0 0 0,0 0 0,0 0 0,0 0 0,0 0 0,0 0 1,0 0-1,0 0 0,-1 0 0,1 0 0,0 0 0,0 0 0,0 0 0,0 0 0,0 0 1,0 0-1,0 0 0,0 0 0,0 0 0,-1 0 0,1 0 0,0 0 0,0 0 0,0 0 1,0 0-1,0 0 0,0 0 0,0 0 0,0 0 0,0 0 0,-1 0 0,1 0 0,0 0 1,0 0-1,0 0 0,0 0 0,0 0 0,0 0 0,0-1 0,0 1 0,-2-6-790,1-4-146,0 0 1,1-1-1,1 1 1,0 0-1,0 0 1,4-12-1,-3 10 322,8-40-1048</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49.165"/>
    </inkml:context>
    <inkml:brush xml:id="br0">
      <inkml:brushProperty name="width" value="0.05" units="cm"/>
      <inkml:brushProperty name="height" value="0.05" units="cm"/>
      <inkml:brushProperty name="color" value="#FF0066"/>
    </inkml:brush>
  </inkml:definitions>
  <inkml:trace contextRef="#ctx0" brushRef="#br0">13 3 11378,'0'0'122,"-1"-1"727,1 1-728,0 0 1,0 0-1,-1-1 0,1 1 1,0 0-1,0 0 0,0 0 1,0 0-1,-1 0 0,1 0 1,0 0-1,0 0 0,0 0 1,-1 0-1,1 0 0,0 0 1,0 0-1,0 0 0,0 0 1,-1 0-1,1 0 0,0 0 1,0 0-1,0 0 0,-1 0 1,1 0-1,0 0 0,0 0 1,0 1-1,0-1 0,-4 8 1949,2 13-562,1-20-1353,4 215 4054,1-71-2948,-6-7-481,9 236 1160,-6-355-1752,-1-4 120,1 0 0,1 1 0,0-1 0,1 0 0,10 27 0,-6-32 573,-6-7-720,-7-7-1516,4 0 533</inkml:trace>
</inkml:ink>
</file>

<file path=ppt/ink/ink2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6:50.695"/>
    </inkml:context>
    <inkml:brush xml:id="br0">
      <inkml:brushProperty name="width" value="0.05" units="cm"/>
      <inkml:brushProperty name="height" value="0.05" units="cm"/>
      <inkml:brushProperty name="color" value="#FF0066"/>
    </inkml:brush>
  </inkml:definitions>
  <inkml:trace contextRef="#ctx0" brushRef="#br0">1 72 10258,'1'-1'229,"0"1"0,1-1 1,-1 1-1,0 0 0,1-1 0,-1 1 0,0 0 0,1 0 0,-1 0 0,0 0 1,1 0-1,-1 0 0,0 0 0,1 1 0,-1-1 0,0 0 0,1 1 1,-1-1-1,0 1 0,0-1 0,0 1 0,1 0 0,-1 0 0,0-1 0,0 1 1,0 0-1,0 0 0,0 0 0,0 0 0,-1 0 0,1 0 0,1 2 0,2 4 648,0 1 0,0-1 0,0 1 0,2 10-1,-1-5-34,-1-4-585,0-1 0,1 1 0,0-1 0,0-1 0,1 1 0,-1-1 0,2 0 0,-1 0 0,1-1 0,14 11 1,-17-14-245,-1-1 0,1 1 0,0-1 0,-1 0 0,1 0 1,0-1-1,0 1 0,1-1 0,-1 0 0,0 0 0,0 0 1,0-1-1,1 1 0,-1-1 0,0 0 0,1 0 0,-1 0 1,0-1-1,1 0 0,-1 0 0,0 0 0,0 0 0,0-1 1,0 1-1,6-4 0,-6 3-10,-1-1 0,1 0-1,-1 0 1,0 0 0,1 0 0,-1 0 0,-1-1 0,1 0 0,0 1-1,-1-1 1,0 0 0,0 0 0,3-7 0,-1-3 20,0-1 0,3-26 0,-5 26 11,7-27 0,-9 40-22,1 0 0,-1 0-1,1 0 1,0 0-1,0 0 1,0 0 0,0 0-1,0 0 1,0 0-1,1 1 1,-1-1 0,0 0-1,1 1 1,-1-1-1,1 1 1,0 0 0,-1 0-1,1-1 1,0 1-1,0 0 1,0 0 0,0 1-1,0-1 1,0 0-1,0 1 1,0-1 0,0 1-1,0-1 1,0 1-1,1 0 1,-1 0 0,3 0-1,1 2 47,0-1 1,0 1-1,-1-1 0,1 2 0,-1-1 0,1 1 0,-1-1 1,0 1-1,0 1 0,7 5 0,14 13 173,-1 1 1,-1 1-1,-1 1 0,-1 1 0,-1 1 0,-2 1 1,23 43-1,-35-56-183,-1 1 0,-1 0-1,0 1 1,-1-1 0,-1 1 0,0 0 0,-2 0-1,1 0 1,-2 0 0,-1 0 0,0 0 0,-1 0 0,0-1-1,-2 1 1,0 0 0,-1-1 0,0 0 0,-1 0-1,-1-1 1,-15 25 0,18-33-2,0-1 1,-1-1-1,1 1 1,-1 0-1,-1-1 0,1 0 1,-1 0-1,0-1 0,0 0 1,-12 7-1,15-10-18,0 0-1,0 0 1,-1 0-1,1 0 1,0 0 0,-1-1-1,1 1 1,-1-1 0,1 0-1,-1 0 1,1 0 0,-1-1-1,1 1 1,0-1-1,-1 0 1,1 0 0,0 0-1,0 0 1,-1-1 0,1 1-1,0-1 1,0 0-1,1 0 1,-1 0 0,-4-3-1,-1-3 3,1 0-1,0-1 0,0 1 0,0-1 0,1-1 0,1 1 0,-1-1 0,1 0 1,1 0-1,-5-17 0,3 7-20,1-1-1,1 1 1,1-1 0,0-38-1,4 34-133,1 0 0,1 0 1,1 0-1,1 1 0,17-45 0,-8 32-619,2 1 0,41-67 0,9 8-194</inkml:trace>
</inkml:ink>
</file>

<file path=ppt/ink/ink2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37.077"/>
    </inkml:context>
    <inkml:brush xml:id="br0">
      <inkml:brushProperty name="width" value="0.05" units="cm"/>
      <inkml:brushProperty name="height" value="0.05" units="cm"/>
      <inkml:brushProperty name="color" value="#FF0066"/>
    </inkml:brush>
  </inkml:definitions>
  <inkml:trace contextRef="#ctx0" brushRef="#br0">198 84 7930,'-1'0'218,"0"0"1,0 0-1,1 0 1,-1 0-1,0 0 1,0 0-1,1 0 1,-1 0-1,0 0 1,1 1-1,-1-1 1,0 0-1,1 1 1,-1-1-1,0 0 1,1 1-1,-1-1 1,0 1-1,1-1 1,-2 2-1,2-1 10,-1 0 0,1 1 0,-1-1 1,1 0-1,-1 1 0,1-1 0,0 1 0,0-1 0,0 0 0,-1 1 0,2 1 0,4 46 1828,-3-36-1568,0-1 0,-1 24 0,-6 8-33,-2 0 0,-1-1-1,-19 52 1,12-43-166,-14 88 1,16 219 721,13-209-620,0-77-164,-4 0 0,-16 90 0,-31 43-178,48-199-48,2 0-1,-1 1 1,1-1 0,0 1-1,0 10 1,1-17 1,0-1-1,0 1 1,0-1 0,0 0-1,0 1 1,0-1 0,0 1-1,0-1 1,0 0 0,0 1-1,1-1 1,-1 1 0,0-1-1,0 0 1,0 1 0,0-1-1,1 0 1,-1 1 0,0-1-1,0 0 1,1 1 0,-1-1-1,0 0 1,1 1 0,-1-1-1,0 0 1,1 0 0,-1 0-1,0 1 1,1-1 0,0 0 8,0 0 0,0 0 0,1 0 0,-1 0 0,0 0 0,0 0 0,0 0 1,0 0-1,0-1 0,0 1 0,2-1 0,29-17 239,-29 15-227,14-6 102,1-1 1,-1 2-1,1 1 1,1 0-1,0 1 0,21-4 1,119-14 682,-145 22-762,308-20 975,0 19 386,-301 3-1283,242-16 1281,-1-21 331,-59 8-936,-184 27-761,0 0 1,0 1-1,30 3 0,-29 2-8,-18-3-25,1 0 0,-1-1-1,1 1 1,-1-1-1,1 0 1,-1 1 0,1-1-1,-1-1 1,0 1 0,1 0-1,-1 0 1,1-1-1,-1 1 1,1-1 0,-1 0-1,0 0 1,0 0 0,1 0-1,2-2 1,-4 2-1,1 0-1,0 1 1,0-1-1,0 1 1,-1-1 0,1 1-1,0-1 1,0 1 0,0 0-1,4 0 1,-6 0-4,0 0-1,1 0 1,-1 0-1,0 0 1,1 0 0,-1 0-1,0 0 1,1-1-1,-1 1 1,0 0 0,0 0-1,1 0 1,-1-1-1,0 1 1,1 0 0,-1 0-1,0-1 1,0 1-1,1 0 1,-1 0 0,0-1-1,0 1 1,0 0 0,0-1-1,1 1 1,-1 0-1,0-1 1,0 1 0,0 0-1,0-1 1,0 1-1,0 0 1,0-1 0,0 1-1,0 0 1,0-1-1,0 0 1,0-14 12,0 14-12,0-22-28,1 0 0,5-36-1,0 17-80,5-53-213,9-115-351,-19 182 611,17-228-380,-8 191 341,6-46-146,-15 92 189,0 0 1,-1 0-1,-5-33 1,4 45 51,-1 0 1,0 0-1,0 0 0,-1 1 1,0-1-1,0 1 0,-6-10 0,-3-1 8,-18-18 0,16 19 3,-13-21 0,20 28-6,-2-6-3,-21-25 0,25 35 3,0 1 1,0-1-1,0 1 0,-1 0 1,1 0-1,-1 1 1,0-1-1,-8-2 0,-127-38 4,70 23 16,29 8-23,0 2 1,-1 2-1,0 1 1,-82-3-1,92 11 11,-93-3-1,106 1-6,0-1 1,0 0-1,0-2 1,-23-8-1,23 5 11,0 1 0,0 1 0,-1 0 0,0 2 0,-33-4-1,3 8 11,0 2-1,0 3 0,-75 15 0,-144 56 55,256-72-369,0 1 0,0 1 0,1 0-1,-1 1 1,-12 9 0,22-13 168,0 0 0,0 0 0,0 1 1,1 0-1,-1 0 0,1 0 0,0 0 0,0 0 1,0 0-1,1 1 0,0-1 0,0 1 1,0 0-1,0 0 0,0 0 0,1 0 0,0 0 1,0 5-1,0 31-73,2-1-152</inkml:trace>
</inkml:ink>
</file>

<file path=ppt/ink/ink2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38.579"/>
    </inkml:context>
    <inkml:brush xml:id="br0">
      <inkml:brushProperty name="width" value="0.05" units="cm"/>
      <inkml:brushProperty name="height" value="0.05" units="cm"/>
      <inkml:brushProperty name="color" value="#FF0066"/>
    </inkml:brush>
  </inkml:definitions>
  <inkml:trace contextRef="#ctx0" brushRef="#br0">16 65 8714,'-5'-13'777,"3"10"-403,1 0 1,-1-1-1,1 1 0,0-1 1,0 1-1,0-1 0,0 0 1,1 1-1,-1-1 0,1 0 1,1-5-1,-1 9-326,0 0 0,0 0 0,0-1 0,0 1 0,0 0 0,0 0 0,0 0 0,0 0 0,0-1 0,0 1 0,1 0 0,-1 0 0,0 0 0,0 0 0,0-1 0,0 1-1,0 0 1,1 0 0,-1 0 0,0 0 0,0 0 0,0 0 0,1 0 0,-1-1 0,0 1 0,0 0 0,0 0 0,1 0 0,-1 0 0,0 0 0,0 0 0,0 0 0,1 0 0,-1 0 0,8 5 816,3 10-21,1 8-254,-1 0 1,-2 0-1,0 1 0,9 38 0,-7-20-84,36 134 1386,-8 2 0,21 246-1,-41-299-1175,-15-105-575,1-1-1,2-1 1,0 1 0,11 21 0,-15-36-102,-1 0 0,1 0 0,-1-1 1,1 0-1,6 6 0,-8-8-41,0 0-1,0-1 1,0 1-1,0-1 1,0 1-1,0 0 1,0-1-1,0 0 1,0 1-1,0-1 1,0 0-1,2 1 1,-3-1-15,1 0 0,-1 0 1,1 0-1,-1 0 0,1-1 0,0 1 1,-1 0-1,1 0 0,-1 0 1,1-1-1,-1 1 0,1 0 1,-1 0-1,1-1 0,-1 1 1,1-1-1,-1 1 0,0 0 1,1-1-1,-1 1 0,0-1 1,1 1-1,-1-1 0,0 1 1,1-1-1,0-4-377,0 1 0,0 0 0,0-1 0,-1 1 1,0 0-1,1-1 0,-2 1 0,1 0 0,0-1 0,-3-6 0,1-6-1438,4-8-637,5 1 859</inkml:trace>
</inkml:ink>
</file>

<file path=ppt/ink/ink2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39.477"/>
    </inkml:context>
    <inkml:brush xml:id="br0">
      <inkml:brushProperty name="width" value="0.05" units="cm"/>
      <inkml:brushProperty name="height" value="0.05" units="cm"/>
      <inkml:brushProperty name="color" value="#FF0066"/>
    </inkml:brush>
  </inkml:definitions>
  <inkml:trace contextRef="#ctx0" brushRef="#br0">7 87 10466,'2'-6'293,"1"1"-1,0 0 0,0-1 0,0 1 1,1 0-1,0 1 0,0-1 1,9-7-1,-9 9-99,0 1 1,0-1-1,0 1 0,1 0 1,-1 0-1,1 0 0,0 0 0,-1 1 1,1 0-1,0 0 0,7 0 1,219-2 3714,-120 5-3037,509-11 1555,-600 8-2345,20 0 182,62 6 1,-91-4-200,0 1 1,-1 0 0,1 1 0,0 0 0,-1 0-1,0 1 1,0 1 0,0 0 0,0 0 0,13 10-1,-16-9 6,0 1 0,-1-1 0,0 1 0,-1 0-1,0 1 1,0-1 0,0 1 0,-1 0 0,4 10-1,4 13 338,8 37-1,-10-34-107,61 187 1017,45 176 347,-61-64-370,-52-314-1206,1 0 0,1-1 0,0 0 0,2 0 1,16 33-1,-21-48-77,-2-2-7,1 0-1,-1 0 0,0 0 1,1 0-1,-1 0 1,0 0-1,0 0 1,0 0-1,1 0 0,-1 0 1,0 0-1,-1 0 1,1 0-1,0 0 0,0 0 1,0 0-1,0 0 1,-1 0-1,1 0 1,-1 0-1,1 0 0,0 0 1,-1 0-1,0 0 1,1 0-1,-1-1 0,1 1 1,-1 0-1,0 0 1,0-1-1,1 1 1,-1 0-1,0-1 0,0 1 1,0-1-1,0 1 1,0-1-1,0 1 0,0-1 1,0 0-1,-1 1 1,-6 1 6,0 0-1,0 0 1,0 0 0,-8 0 0,11-2-3,-89 8 21,-179-7 0,-94-35-27,148 12-3,82 14 5,0 5-1,-170 20 1,298-17-24,-107 8-933,111-8 579,5 0 279,-1 0 1,1 1 0,-1-1 0,1 0 0,-1 0 0,1 0-1,0 0 1,-1 0 0,1 0 0,-1 0 0,1 0 0,-1 0-1,1 0 1,-1 0 0,1 0 0,-1 0 0,1 0 0,-1-1-1,1 1 1,0 0 0,-1 0 0,1 0 0,-1-1 0,1 1 0,0 0-1,-1-1 1,1 1 0,0 0 0,-1-1 0,1 1 0,0 0-1,-1-1 1,1 1 0,0 0 0,0-1 0,-1 0 0,1-7-1545</inkml:trace>
</inkml:ink>
</file>

<file path=ppt/ink/ink2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3.728"/>
    </inkml:context>
    <inkml:brush xml:id="br0">
      <inkml:brushProperty name="width" value="0.05" units="cm"/>
      <inkml:brushProperty name="height" value="0.05" units="cm"/>
      <inkml:brushProperty name="color" value="#FF0066"/>
    </inkml:brush>
  </inkml:definitions>
  <inkml:trace contextRef="#ctx0" brushRef="#br0">0 562 8778,'646'-93'6971,"-9"-45"-1125,52-67-698,-478 139-4625,-164 51-995,69-12 1,-87 21-677,-10-5 330</inkml:trace>
</inkml:ink>
</file>

<file path=ppt/ink/ink2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4.504"/>
    </inkml:context>
    <inkml:brush xml:id="br0">
      <inkml:brushProperty name="width" value="0.05" units="cm"/>
      <inkml:brushProperty name="height" value="0.05" units="cm"/>
      <inkml:brushProperty name="color" value="#FF0066"/>
    </inkml:brush>
  </inkml:definitions>
  <inkml:trace contextRef="#ctx0" brushRef="#br0">1 0 11851,'4'4'789,"0"0"0,0 0 1,-1 1-1,1-1 1,-1 1-1,0 0 1,3 6-1,15 39 1605,-8-17-900,7 12-639,-2 1 0,-3 0 0,-1 1 1,12 75-1,-25-113-969,0-6-139,0 1 0,0 0 0,-1 0 0,1 0 1,-1 0-1,0 0 0,0 0 0,-1 0 1,-1 7-1,2-11 191,0 0-1,0 0 1,0 1 0,-1-1 0,1 0 0,0 0 0,0 0 0,0 0-1,-1 0 1,1 0 0,0 0 0,0 0 0,0 0 0,-1 0-1,1 0 1,0 0 0,0 0 0,0 0 0,0 0 0,-1 0 0,1 0-1,0 0 1,0 0 0,0 0 0,-1 0 0,1-1 0,0 1-1,0 0 1,0 0 0,0 0 0,0 0 0,-1 0 0,1 0 0,0-1-1,0 1 1,0 0 0,0 0 0,0 0 0,0 0 0,-1-1-1,-6-9-948,-3-13 2261,4-8-927</inkml:trace>
</inkml:ink>
</file>

<file path=ppt/ink/ink2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4.895"/>
    </inkml:context>
    <inkml:brush xml:id="br0">
      <inkml:brushProperty name="width" value="0.05" units="cm"/>
      <inkml:brushProperty name="height" value="0.05" units="cm"/>
      <inkml:brushProperty name="color" value="#FF0066"/>
    </inkml:brush>
  </inkml:definitions>
  <inkml:trace contextRef="#ctx0" brushRef="#br0">0 212 12627,'11'-21'806,"2"1"1,0 1 0,1 0-1,0 1 1,19-17 0,-25 26-442,1 1 1,0 1 0,1 0 0,0 0-1,0 1 1,0 0 0,1 0-1,-1 2 1,1-1 0,0 1 0,21-4-1,-26 7-253,0 0-1,0 1 0,0 0 1,0 0-1,0 0 0,11 3 1,-15-3-97,1 1 0,-1-1 0,1 1 0,-1 0 0,0 0 1,1 0-1,-1 1 0,0-1 0,0 0 0,0 1 0,0 0 0,0-1 0,0 1 1,0 0-1,-1 0 0,1 0 0,-1 0 0,3 4 0,-3-2-11,1 0-1,-1 0 1,0 0-1,0 1 1,-1-1-1,1 0 1,-1 1-1,0-1 1,0 0-1,0 1 1,-1-1 0,1 0-1,-4 8 1,0 3 1,-1 0 1,-11 21 0,0-6 20,0 0 0,-2-2 1,-1 0-1,-1-1 0,-1-1 0,-2-1 1,0-1-1,-38 30 0,55-48 78,6-2 169,17-2 370,70-7 183,143-26 0,-197 26-783,-6 0-711,38-12-1,-40 8-1955,40-19 0,-26 9 1337</inkml:trace>
</inkml:ink>
</file>

<file path=ppt/ink/ink2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5.300"/>
    </inkml:context>
    <inkml:brush xml:id="br0">
      <inkml:brushProperty name="width" value="0.05" units="cm"/>
      <inkml:brushProperty name="height" value="0.05" units="cm"/>
      <inkml:brushProperty name="color" value="#FF0066"/>
    </inkml:brush>
  </inkml:definitions>
  <inkml:trace contextRef="#ctx0" brushRef="#br0">34 458 15331,'-14'67'2492,"7"-40"-84,-5 56 0,12-70-1501,0-13-893,0 0-1,0 0 0,0 0 1,0 0-1,0 0 1,0 0-1,0 0 0,0 0 1,0-1-1,0 1 0,0 0 1,0 0-1,0 0 0,0 0 1,0 0-1,0 0 0,0 0 1,0 0-1,0 0 1,0 0-1,0 0 0,0 0 1,0 0-1,0 0 0,0 0 1,0-1-1,0 1 0,0 0 1,0 0-1,1 0 1,-1 0-1,0 0 0,0 0 1,0 0-1,0 0 0,0 0 1,0 0-1,0 0 0,0 0 1,0 0-1,0 0 1,0 0-1,0 0 0,0 0 1,0 0-1,0 0 0,1 0 1,-1 0-1,0 0 0,0 0 1,0 0-1,0 0 0,0 0 1,0 0-1,0 0 1,0 0-1,0 0 0,0 0 1,0 0-1,0 0 0,0 0 1,0 0-1,0 0 0,1 0 1,-1 0-1,0 0 1,0 1-1,7-27 593,1-20-498,2-8-91,2 0 0,25-71 0,-35 120-21,0 0 0,0 0 0,1 1 0,-1-1 0,1 1 0,0-1 0,1 1-1,-1 0 1,4-4 0,-5 7 3,-1 0 0,1 0 0,-1 0 0,1 0 0,-1 0-1,1 1 1,-1-1 0,1 1 0,0-1 0,-1 1 0,1-1 0,0 1 0,-1 0-1,1 0 1,0 0 0,0 0 0,-1 0 0,1 0 0,0 0 0,-1 0-1,1 1 1,0-1 0,-1 1 0,1-1 0,0 1 0,-1 0 0,1 0-1,-1 0 1,1-1 0,1 3 0,6 4 1,0 1 0,0 1 0,-1-1 1,10 14-1,7 7 92,-12-16 87,1 0-1,1 0 0,0-1 1,30 17-1,-37-24-67,0-1 0,0 0 0,0-1 0,1 0 0,-1 0 0,1-1 0,-1 0 0,1 0 0,0-1 0,0 0 0,0-1 1,13 0-1,-19-1-82,-1 1 0,0 0 1,0-1-1,1 0 0,-1 1 1,0-1-1,0 0 0,0 0 1,0 0-1,0-1 0,0 1 1,0 0-1,-1-1 1,1 1-1,0-1 0,1-1 1,-1 0 6,0 0 0,0 0 1,-1-1-1,1 1 0,-1 0 1,0 0-1,1-1 0,-2 1 0,2-6 1,-1-2 19,0-1 0,-1 0 0,0 1 0,-1-1 0,-2-14 0,-5-6-183,0 2-1,-2-1 1,-27-56-1,-8-23-2405,44 108 2459,0-2-304,0 0-1,-1 0 1,1 0-1,1 0 1,-1-6-1,1 9 281,0 0-1,0 0 1,0 0-1,0 1 1,0-1-1,0 0 1,1 0 0,-1 0-1,0 0 1,1 1-1,-1-1 1,1 0-1,-1 0 1,1 1-1,-1-1 1,1 0 0,-1 1-1,1-1 1,-1 0-1,1 1 1,0-1-1,0 1 1,-1-1-1,1 1 1,0 0-1,0-1 1,-1 1 0,1 0-1,1-1 1,2 0 280,-1 0 1,1 1 0,-1-1 0,0 1-1,6 0 1,27 3 336</inkml:trace>
</inkml:ink>
</file>

<file path=ppt/ink/ink2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5.698"/>
    </inkml:context>
    <inkml:brush xml:id="br0">
      <inkml:brushProperty name="width" value="0.05" units="cm"/>
      <inkml:brushProperty name="height" value="0.05" units="cm"/>
      <inkml:brushProperty name="color" value="#FF0066"/>
    </inkml:brush>
  </inkml:definitions>
  <inkml:trace contextRef="#ctx0" brushRef="#br0">0 321 9642,'4'8'531,"19"58"6018,-21-58-5740,0-1 0,-1 0 0,0 1 0,-1-1-1,1 0 1,-1 1 0,-2 9 0,0-11 599,0-16-992,0-20-329,0-55-54,1-66-630,3 131 444,0 0 1,1 0-1,1 0 0,0 1 0,11-27 1,-13 41 117,1-1 0,0 1 1,-1 0-1,2 0 0,3-5 0,-7 9 32,1 0 0,0 0 0,0 0 0,0 0 0,-1 0 0,1 0-1,0 1 1,0-1 0,0 0 0,0 1 0,0-1 0,1 1 0,-1-1 0,0 1-1,0-1 1,0 1 0,0 0 0,0 0 0,1-1 0,-1 1 0,0 0 0,0 0-1,0 0 1,1 0 0,-1 1 0,0-1 0,0 0 0,0 0 0,1 1-1,0 0 1,4 2 21,0 1 0,0 1 0,-1-1 0,0 1 0,0 0 0,0 0 0,0 0 0,6 10 0,7 8 146,19 18 311,49 59 842,-72-82-1193,-1 1-1,0 0 1,16 35 0,-27-47-333,1-1 0,-1 0-1,0 1 1,1 9 0,-2-14 15,-1-1 0,0 1 0,0 0 0,0-1-1,0 1 1,0 0 0,0 0 0,0-1 0,-1 1 0,1 0 0,-1-1 0,1 1 0,-1 0-1,1-1 1,-1 1 0,0-1 0,0 1 0,0-1 0,0 1 0,0-1 0,0 0-1,-2 2 1,-18 7-1358</inkml:trace>
</inkml:ink>
</file>

<file path=ppt/ink/ink2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6.102"/>
    </inkml:context>
    <inkml:brush xml:id="br0">
      <inkml:brushProperty name="width" value="0.05" units="cm"/>
      <inkml:brushProperty name="height" value="0.05" units="cm"/>
      <inkml:brushProperty name="color" value="#FF0066"/>
    </inkml:brush>
  </inkml:definitions>
  <inkml:trace contextRef="#ctx0" brushRef="#br0">1 93 17036,'11'3'1232,"13"-5"424,11-4-295,14-7-897,11-6-136,-3-3-768,3 2-977,-19 7 841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2.976"/>
    </inkml:context>
    <inkml:brush xml:id="br0">
      <inkml:brushProperty name="width" value="0.05" units="cm"/>
      <inkml:brushProperty name="height" value="0.05" units="cm"/>
      <inkml:brushProperty name="color" value="#FF0066"/>
    </inkml:brush>
  </inkml:definitions>
  <inkml:trace contextRef="#ctx0" brushRef="#br0">177 329 6577,'0'-1'120,"0"-1"0,0 1 0,0 0 1,1 0-1,-1 0 0,0 0 0,1 0 0,-1 0 0,1 0 0,-1 0 0,1 0 0,0 1 0,-1-1 0,1 0 0,0 0 0,1-1 0,-2 2 118,1-1 1,0 0-1,0 0 1,-1 1-1,1-1 1,0 0-1,-1 0 1,1 0-1,-1 0 1,1 0-1,-1 0 1,0 0-1,1 0 1,-1 0-1,0 0 1,0 0-1,1 0 1,-1 0-1,0 0 1,0 0-1,0-1 1,-1-1-1,1 2-11,0-1-1,0 1 1,-1 0-1,1-1 1,0 1-1,-1-1 1,1 1-1,-1 0 1,0-1-1,1 1 1,-1 0-1,0 0 1,0-1-1,0 1 1,0 0-1,0 0 1,0 0-1,0 0 1,0 0 0,0 0-1,-1 0 1,1 1-1,0-1 1,0 0-1,-1 1 1,1-1-1,-1 1 1,1-1-1,-3 1 1,1 0-90,1 0 0,0 0 0,-1 0 0,1 1 1,0 0-1,-1-1 0,1 1 0,0 0 0,-1 0 0,1 0 1,0 0-1,0 1 0,0-1 0,0 0 0,0 1 0,1 0 0,-4 2 1,-3 5-53,1 1 0,0-1 0,1 1 0,0 1 0,0-1 0,1 1 0,-5 14 0,4-8-80,1 1 1,1-1 0,1 1-1,-2 19 1,4-31 33,1 1 1,0 0-1,0-1 1,1 1-1,0 0 0,0-1 1,1 1-1,-1-1 1,1 0-1,3 7 1,-4-11-18,1 1 0,-1-1 1,0 0-1,1 0 1,-1 0-1,1 0 0,0 0 1,0-1-1,-1 1 0,1 0 1,1-1-1,-1 0 1,0 1-1,0-1 0,0 0 1,1 0-1,-1 0 1,0 0-1,1 0 0,-1-1 1,1 1-1,-1-1 0,1 0 1,-1 1-1,1-1 1,-1 0-1,1-1 0,4 0 1,-2 0-22,-1 0 1,1 0 0,0-1-1,-1 1 1,1-1-1,-1 0 1,1-1 0,-1 1-1,0-1 1,0 0 0,0 0-1,-1 0 1,1-1-1,-1 1 1,0-1 0,1 0-1,-2 0 1,5-6 0,-1 0-67,-1 0 0,0-1 1,-1 0-1,0 0 1,0 0-1,3-20 0,-6 22 14,-1-1 0,0 0 0,0 1 0,-1-1 0,0 0 0,0 1 0,-1-1 0,-6-17 1,-1 3-30,-1 1 1,-14-27 0,5 19 28,-2 2 0,-44-51-1,-5-7 279,64 79 742,10 15-256,9 14 31,74 84 274,-27-36-826,-30-30-130,-10-13-11,25 27 0,-41-50-45,0 1 0,0-1 0,1 1 0,-1-1 0,1-1 0,-1 1 0,9 3 0,-12-5-6,1-1 1,0 1-1,0-1 0,0 1 0,0-1 0,0 1 0,0-1 0,0 0 0,0 0 0,0 0 0,0 0 0,0-1 1,-1 1-1,1 0 0,0-1 0,0 1 0,0-1 0,0 0 0,0 1 0,-1-1 0,1 0 0,0 0 1,2-2-1,1-2-7,-1 0 1,1 0 0,-1 0-1,0-1 1,0 0 0,-1 1-1,0-1 1,0-1 0,0 1-1,-1 0 1,0-1 0,0 1-1,1-8 1,0-8-67,0-1 1,-2-36-1,27 81 308,-19-13-165,1-1 1,0-1 0,22 12-1,-27-17-114,-1 1 0,1-1 0,0 0-1,0-1 1,1 0 0,-1 1 0,0-1-1,0-1 1,0 1 0,1-1 0,8-1 0,-13 1-54,0 0 0,0 0 1,-1 0-1,1-1 0,0 1 1,-1 0-1,1-1 0,0 1 1,-1 0-1,1-1 0,0 1 1,-1-1-1,1 1 0,-1-1 1,1 1-1,-1-1 0,1 0 1,-1 1-1,1-1 0,-1 1 0,0-1 1,1 0-1,-1 0 0,0 1 1,0-1-1,1 0 0,-1 1 1,0-1-1,0 0 0,0 0 1,0 1-1,0-1 0,0 0 1,0 0-1,0 1 0,-1-2 1,1-3-665,-1 0 1,0 0-1,-1 0 1,-1-5 0,2 8 513,-5-16-1352,3-5 604</inkml:trace>
</inkml:ink>
</file>

<file path=ppt/ink/ink2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6.488"/>
    </inkml:context>
    <inkml:brush xml:id="br0">
      <inkml:brushProperty name="width" value="0.05" units="cm"/>
      <inkml:brushProperty name="height" value="0.05" units="cm"/>
      <inkml:brushProperty name="color" value="#FF0066"/>
    </inkml:brush>
  </inkml:definitions>
  <inkml:trace contextRef="#ctx0" brushRef="#br0">1 1 15043,'3'22'1248,"7"6"809,-3 4-113,12 9-431,-1 5-161,1 5-384,3 4-200,-3 4-368,0-2-176,-1 0-144,-4-5-48,-8-10-368,-3-8-336,-9-15-632,-5-8-384,-5-11-641,-3-15-63,6-25 1287</inkml:trace>
</inkml:ink>
</file>

<file path=ppt/ink/ink2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6.819"/>
    </inkml:context>
    <inkml:brush xml:id="br0">
      <inkml:brushProperty name="width" value="0.05" units="cm"/>
      <inkml:brushProperty name="height" value="0.05" units="cm"/>
      <inkml:brushProperty name="color" value="#FF0066"/>
    </inkml:brush>
  </inkml:definitions>
  <inkml:trace contextRef="#ctx0" brushRef="#br0">0 142 12995,'45'-24'2246,"59"-21"1,-88 40-1691,0-1-1,1 2 1,0 0-1,0 1 1,0 1 0,0 1-1,24 0 1,-37 2-469,0-1 0,0 0 0,0 1 0,0 0-1,0 0 1,0 0 0,0 0 0,0 1 0,0 0 0,0 0 0,-1 0 0,1 0 0,-1 0 0,0 1 0,5 3 0,-6-3-34,0 0 1,0-1-1,0 1 1,0 1-1,-1-1 0,1 0 1,-1 0-1,1 1 1,-1-1-1,0 0 0,-1 1 1,1-1-1,-1 1 1,1 0-1,-1-1 0,0 1 1,-1 6-1,0 0 20,-1 0 0,-1 0 0,1 0 0,-2 0 0,1 0-1,-1-1 1,-1 1 0,-8 12 0,2-5-41,-1 0 0,-1-1-1,-19 20 1,2-10-38,27-24-55,1 0 0,-1-1 0,1 1 0,-1-1 0,0 1 0,0-1 0,1 0 0,-1 0 0,0 0 0,-6 0 0,9-1 2,-1 0 1,0 0 0,1 0-1,-1 0 1,0 0 0,1-1-1,-1 1 1,0 0 0,1 0-1,-1-1 1,1 1 0,-1 0 0,1-1-1,-1 1 1,1 0 0,-1-1-1,1 1 1,-1-1 0,1 1-1,-1-1 1,1 1 0,0-1-1,-1 1 1,1-1 0,0 1-1,0-1 1,-1 0 0,1 1 0,0-1-1,0 0 1,0 1 0,0-1-1,0 1 1,-1-1 0,1 0-1,0 1 1,1-1 0,-1-1-1,0-2-234,0 0-1,0 0 1,1-1-1,1-5 0,12-23 1517,9-4-673</inkml:trace>
  <inkml:trace contextRef="#ctx0" brushRef="#br0" timeOffset="1">617 39 8026,'-8'30'1878,"4"-14"-653,0 0 0,0 0 0,2 1 0,0-1 0,1 0 0,2 28 0,-1-41-1125,0 0 0,1 0 0,0 0 0,0 0 0,0 0 0,0 0 0,0 0 1,0 0-1,1 0 0,-1 0 0,1-1 0,0 1 0,0-1 0,0 1 0,0-1 1,1 0-1,-1 0 0,0 0 0,1 0 0,0 0 0,-1 0 0,1-1 0,0 1 1,0-1-1,0 0 0,0 0 0,0 0 0,0 0 0,0 0 0,6 0 0,-2-1-41,1 0-1,-1 0 0,1 0 0,-1-1 1,0 0-1,1-1 0,-1 1 0,0-2 1,0 1-1,0-1 0,0 0 0,7-4 0,-6 2-7,-1 1 0,0-1-1,0-1 1,0 1 0,-1-1-1,0-1 1,0 1 0,-1-1-1,7-10 1,-10 14-47,0 0 0,-1 0 1,1 0-1,-1 0 0,1-1 0,-1 1 1,-1-1-1,1 1 0,0-1 1,-1 1-1,1-1 0,-1 1 0,0-1 1,-1 1-1,1-1 0,0 0 0,-1 1 1,0-1-1,0 1 0,0 0 1,0-1-1,-1 1 0,1 0 0,-1 0 1,-2-4-1,0 2-111,0 0 1,0 0-1,0 0 1,-1 0-1,0 1 0,0 0 1,0 0-1,0 0 1,-1 1-1,1 0 0,-9-4 1,-4 0-964,-1 1 0,-26-5 0,20 5-278,-6-4 175</inkml:trace>
</inkml:ink>
</file>

<file path=ppt/ink/ink2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7.216"/>
    </inkml:context>
    <inkml:brush xml:id="br0">
      <inkml:brushProperty name="width" value="0.05" units="cm"/>
      <inkml:brushProperty name="height" value="0.05" units="cm"/>
      <inkml:brushProperty name="color" value="#FF0066"/>
    </inkml:brush>
  </inkml:definitions>
  <inkml:trace contextRef="#ctx0" brushRef="#br0">10 1 12403,'-1'0'245,"1"0"-1,-1 1 1,1-1 0,-1 0 0,1 1 0,-1-1 0,0 1 0,1-1 0,-1 1 0,1-1 0,0 1 0,-1-1 0,1 1-1,-1-1 1,1 1 0,0 0 0,0-1 0,-1 1 0,1 0 0,0-1 0,0 1 0,0 0 0,-1-1 0,1 1 0,0 1 0,0 21 2517,4 7-1316,1 0 0,2 0 0,20 58 0,46 84-386,-59-141-1035,-2-3-478,1-1-1,29 43 1,-40-67 143,0 0 1,0 0-1,1 0 1,-1-1-1,1 1 1,0-1-1,0 0 0,0 0 1,0 0-1,0 0 1,6 2-1,-7-3 206,-1-1 0,1 0 0,-1 1 0,1-1 0,0 0-1,-1 0 1,1 0 0,-1 0 0,1 0 0,0-1 0,-1 1-1,1 0 1,-1-1 0,1 1 0,-1-1 0,1 1 0,-1-1 0,1 0-1,-1 0 1,0 0 0,1 0 0,-1 0 0,0 0 0,0 0-1,1 0 1,-1 0 0,1-3 0,1 0 15,0 0-1,-1-1 1,0 1 0,3-10-1</inkml:trace>
</inkml:ink>
</file>

<file path=ppt/ink/ink2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7.692"/>
    </inkml:context>
    <inkml:brush xml:id="br0">
      <inkml:brushProperty name="width" value="0.05" units="cm"/>
      <inkml:brushProperty name="height" value="0.05" units="cm"/>
      <inkml:brushProperty name="color" value="#FF0066"/>
    </inkml:brush>
  </inkml:definitions>
  <inkml:trace contextRef="#ctx0" brushRef="#br0">0 28 13459,'1'3'497,"0"0"-1,0 0 1,-1-1 0,2 1 0,-1 0 0,0-1-1,0 1 1,1-1 0,-1 0 0,1 1 0,0-1-1,0 0 1,0 0 0,3 3 0,-2-4-341,0 0 0,-1 0 1,1 0-1,0 0 0,0 0 1,0-1-1,0 1 0,-1-1 1,1 0-1,0 1 0,0-2 1,0 1-1,0 0 0,5-1 1,-3 0-131,1 1 1,-1-1 0,0-1 0,1 1-1,-1-1 1,0 0 0,1 0 0,-1 0-1,0 0 1,-1-1 0,1 0 0,0 0-1,-1-1 1,0 1 0,0-1-1,0 0 1,0 0 0,0 0 0,3-6-1,4-4-198,-10 14 157,-1 0 1,1 0 0,-1-1 0,1 1 0,-1 0-1,0 0 1,1 0 0,-1-1 0,1 1-1,-1 0 1,1 0 0,-1 0 0,1 0 0,-1 0-1,1 0 1,-1 0 0,1 0 0,-1 0 0,1 0-1,-1 0 1,1 1 0,1 0-12,0 0 0,-1 0 1,1 1-1,-1-1 0,1 1 0,-1 0 0,0-1 0,1 1 1,-1 0-1,0 0 0,0-1 0,0 1 0,1 4 1,53 142-6,-11-27 611,-31-89-309,23 61 1041,-33-83-1088,-1 0-1,0 0 1,0 0 0,-1 0 0,0 0-1,-1 0 1,-1 16 0,0-22-175,1-1-1,-1 1 1,0-1 0,0 1 0,-1-1 0,1 0 0,-1 1-1,1-1 1,-1 0 0,0 0 0,0 0 0,0 0 0,-1-1-1,1 1 1,-4 3 0,2-3-7,-1 0 0,1 0 0,-1-1 0,0 1 1,1-1-1,-1 0 0,0 0 0,0-1 0,-10 2 0,8-1-126,0-1 0,-1-1-1,1 0 1,0 0 0,-1 0 0,1-1-1,0 0 1,-1 0 0,1-1 0,0 0 0,0 0-1,0 0 1,0-1 0,1 0 0,-8-5-1,10 5-154,0 0-1,0 0 0,1 0 0,-1-1 1,1 1-1,0-1 0,0 0 0,0 0 1,0 0-1,1 0 0,0 0 0,0-1 0,0 1 1,0-1-1,1 1 0,-1-1 0,1 0 1,1 0-1,-1 1 0,0-1 0,1 0 1,1-7-1,7-21 119</inkml:trace>
</inkml:ink>
</file>

<file path=ppt/ink/ink2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8.074"/>
    </inkml:context>
    <inkml:brush xml:id="br0">
      <inkml:brushProperty name="width" value="0.05" units="cm"/>
      <inkml:brushProperty name="height" value="0.05" units="cm"/>
      <inkml:brushProperty name="color" value="#FF0066"/>
    </inkml:brush>
  </inkml:definitions>
  <inkml:trace contextRef="#ctx0" brushRef="#br0">0 82 13043,'11'24'2903,"0"-1"-1,27 41 1,5 10-546,-39-65-2161,7 13 154,-10-20-333,-1-1 1,1 0-1,-1 0 1,1 0-1,0 0 1,0 0-1,0 0 1,-1-1-1,1 1 1,0 0-1,0 0 1,0-1-1,0 1 1,2 1-1,-2-2-14,0 0 0,-1 0 0,1 0 0,-1 0 0,1 0 0,0 0 0,-1-1 0,1 1 0,-1 0 0,1 0 0,-1 0 0,1-1 0,-1 1 0,1 0 0,-1 0 0,1-1 0,-1 1 0,1-1 0,-1 1 0,1 0 0,-1-1 0,0 1 0,1-1 0,-1 1 0,0-1 1,1 1-1,-1-2 0,9-17 0,-8 17-7,18-61-213,-11 35 59,12-30-1,-17 51 148,1-1 0,-1 1 0,1 0 0,1 1 0,-1-1 0,1 1 1,1 0-1,9-10 0,-13 15 19,-1-1 1,1 1 0,-1 0-1,1 0 1,-1 0-1,1 0 1,0 1-1,0-1 1,-1 0-1,1 1 1,0-1 0,0 1-1,0 0 1,0-1-1,-1 1 1,1 0-1,0 0 1,2 0 0,-3 1 16,1-1 1,-1 1 0,1-1 0,-1 1 0,0 0 0,1-1-1,-1 1 1,0 0 0,0 0 0,0 0 0,0 0 0,0 0-1,0 0 1,0 0 0,0 0 0,0 0 0,0 1 0,0-1-1,-1 0 1,1 0 0,0 1 0,-1-1 0,1 3 0,2 10 279,0 0 0,-1 0 0,-1 0 1,-1 23-1,1-8-3,-1-22-231,0-1 1,-1 1-1,0 0 0,-3 13 0,15-48-8,1 0 0,22-36 0,-15 29-56,-14 25-10,0 0 0,1 0-1,1 0 1,-1 1 0,17-17 0,-21 25 3,0-1 0,-1 1 0,1-1 0,0 1 0,0 0 1,0-1-1,0 1 0,0 0 0,0 0 0,0 0 0,0 1 0,1-1 0,-1 1 1,0-1-1,0 1 0,1 0 0,-1-1 0,0 1 0,1 0 0,-1 1 0,0-1 1,0 0-1,1 1 0,-1-1 0,0 1 0,0 0 0,0 0 0,1-1 0,-1 2 1,0-1-1,0 0 0,-1 0 0,1 1 0,0-1 0,0 1 0,1 1 1,1 2 11,0-1 0,0 1 0,0 0 0,-1 1 1,0-1-1,0 0 0,0 1 0,-1 0 1,3 9-1,1 6-95,3 29 0,-9-50 4,0 1 1,0-1-1,0 1 1,1-1-1,-1 1 1,0-1-1,0 1 1,0 0-1,0-1 1,0 0 0,1 1-1,-1-1 1,0 1-1,0-1 1,1 1-1,-1-1 1,0 1-1,1-1 1,-1 1-1,9-4-3881,-5 2 3338,11-4-1007</inkml:trace>
</inkml:ink>
</file>

<file path=ppt/ink/ink2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8.695"/>
    </inkml:context>
    <inkml:brush xml:id="br0">
      <inkml:brushProperty name="width" value="0.05" units="cm"/>
      <inkml:brushProperty name="height" value="0.05" units="cm"/>
      <inkml:brushProperty name="color" value="#FF0066"/>
    </inkml:brush>
  </inkml:definitions>
  <inkml:trace contextRef="#ctx0" brushRef="#br0">0 387 15195,'11'0'914,"1"-1"0,-1 0 1,0-1-1,0 0 0,1-1 0,14-6 0,-21 8-729,0-1 1,0-1 0,-1 1-1,1-1 1,-1 0-1,1 0 1,-1 0-1,0 0 1,0-1-1,0 1 1,-1-1-1,1 0 1,-1-1-1,0 1 1,5-9 0,-8 10-177,1 1 0,0-1 0,-1 0-1,0 0 1,1 0 0,-1 0 0,0 0 0,-1 0 0,1 1 0,0-1 0,-1 0 0,1 0 0,-1 0 0,0 1 0,0-1 0,0 0 0,-1 1 0,1-1 0,-1 0 0,1 1 0,-3-3 0,3 4-24,0-1-1,0 1 1,0 0 0,0-1-1,0 1 1,-1 0 0,1 0-1,-1 0 1,1 0 0,0 0 0,-1 0-1,0 0 1,1 0 0,-1 1-1,0-1 1,1 1 0,-1-1-1,0 1 1,1-1 0,-1 1-1,0 0 1,0 0 0,0 0-1,1 0 1,-1 0 0,0 1-1,0-1 1,1 0 0,-1 1-1,0-1 1,1 1 0,-1 0 0,0-1-1,-2 3 1,0 0 11,1-1 1,0 1-1,-1 0 0,1 0 1,0 0-1,1 1 1,-1-1-1,1 1 0,-1-1 1,1 1-1,0 0 1,0 0-1,1 0 0,-1 0 1,1 0-1,0 0 1,0 0-1,0 1 0,1-1 1,-1 0-1,1 1 1,0-1-1,1 0 0,-1 0 1,1 1-1,-1-1 1,3 5-1,-2-3 22,1 0 1,0 0 0,0-1-1,1 1 1,0-1-1,0 0 1,0 1 0,0-1-1,1-1 1,0 1-1,0 0 1,0-1-1,1 0 1,-1 0 0,1 0-1,0-1 1,0 0-1,0 1 1,6 1 0,-7-4-6,-1 1 0,1-1 0,0 0 1,0 0-1,0 0 0,-1-1 0,1 0 1,0 1-1,0-1 0,0-1 0,6 0 1,-8 1-16,0-1 1,0 0-1,0 1 1,0-1-1,0 0 1,0 0-1,0-1 1,0 1-1,0 0 0,-1 0 1,1-1-1,0 1 1,-1-1-1,1 0 1,-1 1-1,0-1 1,0 0-1,1 0 1,-1 0-1,0 0 1,-1 0-1,2-2 1,3-14-308,0-1 0,3-20 0,6-25-733,-9 46 801,-4 10 157,1 1 1,1 0 0,0 0-1,0 0 1,5-9 0,-8 15 83,0 0 0,1 1 1,-1-1-1,0 1 0,1 0 0,-1-1 1,1 1-1,-1-1 0,0 1 1,1-1-1,-1 1 0,1 0 0,-1-1 1,1 1-1,-1 0 0,1 0 1,-1-1-1,1 1 0,0 0 0,-1 0 1,1 0-1,-1 0 0,1 0 1,-1 0-1,2 0 0,-1 0 16,0 0 0,0 1 0,0-1 0,0 0 0,-1 1 0,1-1 0,0 1 0,0 0 0,0-1 0,-1 1 0,1 0 0,0-1 0,-1 1 1,2 1-1,1 3 185,1 1 1,-1-1 0,4 11-1,-7-15-163,10 23 699,33 71 1695,-34-84-2132,-9-11-293,0 0 0,0 0-1,1 1 1,-1-1 0,0 0 0,0 0-1,0 0 1,1 0 0,-1 0 0,0 0-1,0 0 1,1 0 0,-1 0 0,0 0-1,0 0 1,0 0 0,1 0 0,-1 0 0,0 0-1,0 0 1,1 0 0,-1 0 0,0 0-1,0 0 1,0-1 0,1 1 0,-1 0-1,0 0 1,0 0 0,1 0 0,0-2 19,0 0 0,1-1 0,-1 1 0,0 0 0,0 0 0,0-1 0,1-2 1,1-5-2,4-10 37,0-1 0,5-39 0,-9 40-62,1 1 1,0-1-1,15-33 1,-16 46-34,3-8-435,1 0 0,1 0-1,17-22 1,-23 34-70,1 0 1,0 0-1,0 1 1,0-1-1,0 1 1,0-1-1,0 1 0,1 0 1,-1 1-1,7-3 1,10 0-870</inkml:trace>
</inkml:ink>
</file>

<file path=ppt/ink/ink2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7:49.673"/>
    </inkml:context>
    <inkml:brush xml:id="br0">
      <inkml:brushProperty name="width" value="0.05" units="cm"/>
      <inkml:brushProperty name="height" value="0.05" units="cm"/>
      <inkml:brushProperty name="color" value="#FF0066"/>
    </inkml:brush>
  </inkml:definitions>
  <inkml:trace contextRef="#ctx0" brushRef="#br0">28 407 14315,'2'-1'9524,"2"7"-7028,-3-4-2458,0-1-1,0 1 1,-1 0-1,1-1 0,-1 1 1,1 0-1,-1-1 1,1 1-1,-1 3 1,-2 5 96,-1 0 0,0-1 1,0 1-1,-5 9 1,4-11-121,1 0 1,-1 1-1,2-1 1,-1 1-1,-1 13 1,4-22-17,0 1 1,0 0 0,0-1-1,0 1 1,0 0 0,0-1-1,0 1 1,0 0 0,0-1-1,0 1 1,0 0 0,0-1-1,1 1 1,-1 0 0,0-1-1,1 1 1,-1-1 0,0 1-1,1-1 1,-1 1 0,1 0-1,0-1 0,-1 1-1,1-1 0,-1 0 0,1 0 0,-1 0 0,1 0 0,-1 1 0,1-1 0,-1 0 0,1 0 0,-1 0 0,1 0 0,-1 0 0,1 0 0,-1-1 1,1 1-1,0 0 0,-1 0 0,1 0 0,0-1 0,0 1-2,1-1 0,0 0-1,-1 0 1,1 0 0,-1 0 0,0 0 0,1 0 0,-1 0-1,0-1 1,0 1 0,0 0 0,0-1 0,0 1 0,0-1-1,2-2 1,0-8 7,-1 0 1,1 0-1,-1-16 0,-1 17 0,0-1 0,1 0-1,5-17 1,-5 25 2,-1 0-1,1 0 0,0 1 1,0-1-1,1 0 0,-1 1 1,1-1-1,-1 1 0,1 0 1,0 0-1,0 0 0,1 0 1,5-4-1,0 1 75,1 1 1,0 0-1,0 1 0,0 0 1,0 1-1,0 0 0,22-4 1,-28 7-37,-1 0 1,1-1-1,0 1 0,0 1 1,-1-1-1,1 1 0,0-1 1,-1 1-1,1 0 1,-1 0-1,7 3 0,-8-2-16,0-1-1,0 0 1,0 1-1,0 0 0,0 0 1,0-1-1,-1 1 0,1 0 1,-1 0-1,1 1 1,-1-1-1,0 0 0,0 0 1,0 1-1,0-1 0,0 1 1,0-1-1,0 5 1,0-1-2,-1-1 1,0 1-1,0 0 1,0-1-1,-1 1 1,0-1-1,0 1 1,-1-1-1,-2 9 1,5-18-23,1-1 0,0 0 1,1 1-1,-1-1 0,1 1 1,4-5-1,4-3-7,0 0-1,0-1 1,-2 0 0,1 0-1,8-18 1,31-54-26,0 3 47,-47 77 0,0 1 0,-1-1 0,1 1-1,1-7 1,-2 3 72,-1 7-80,1 1 0,-1 0 1,0-1-1,0 1 0,0 0 0,0-1 1,0 1-1,0 0 0,1 0 0,-1-1 1,0 1-1,0 0 0,0 0 0,1-1 0,-1 1 1,0 0-1,0 0 0,1 0 0,-1-1 1,0 1-1,0 0 0,1 0 0,-1 0 1,0 0-1,1 0 0,-1-1 0,0 1 1,1 0-1,-1 0 0,0 0 0,1 0 0,-1 0 1,0 0-1,1 0 0,-1 0 0,0 0 1,1 0-1,-1 0 0,0 1 0,0-1 1,1 0-1,-1 0 0,0 0 0,1 0 1,-1 0-1,0 1 0,0-1 0,1 0 1,-1 0-1,0 0 0,0 1 0,1-1 0,-1 0 1,0 0-1,0 1 0,15 15 218,-9-4-127,0 0 0,0 0 0,-1 0 0,-1 1 0,5 20 0,-6-19-34,1-1 0,1 1 1,0-1-1,10 19 0,-15-31-65,0-1 0,0 0 1,0 1-1,0-1 0,1 0 0,-1 1 0,0-1 1,0 0-1,1 0 0,-1 1 0,0-1 0,0 0 0,1 0 1,-1 1-1,0-1 0,1 0 0,-1 0 0,0 0 1,1 0-1,-1 0 0,0 1 0,1-1 0,-1 0 1,0 0-1,1 0 0,-1 0 0,0 0 0,1 0 1,-1 0-1,1 0 0,-1 0 0,0 0 0,1 0 1,-1-1-1,2 0-1,-1 1 1,0-1 0,0 0 0,0 0-1,0 0 1,0 0 0,0 0-1,0 0 1,2-2 0,1-3-8,-1 0-1,1 0 1,2-9 0,-1 0-36,0 0 0,-1-1 1,-1 0-1,2-24 1,-2-66-270,-3 93 270,-1-19-69,1 31 109,0 1 0,0-1-1,0 0 1,0 1 0,-1-1 0,1 0-1,0 1 1,0-1 0,0 0 0,-1 1-1,1-1 1,0 1 0,-1-1 0,1 0-1,-1 1 1,1-1 0,-1 0 0,0 1 2,1 0 1,-1 0-1,1 0 1,0 0 0,-1 0-1,1 0 1,-1 0-1,1 0 1,0 0 0,-1 0-1,1 0 1,0 1 0,-1-1-1,1 0 1,-1 0-1,1 0 1,0 1 0,-1-1-1,1 0 1,0 0-1,-1 0 1,1 1 0,0-1-1,0 0 1,-1 1-1,1-1 1,0 0 0,0 1-1,0-1 1,-1 1-1,-4 6 27,1 1 0,0 0 0,0 0 0,1 0 0,-3 9 0,-11 47 297,14-50-232,-2 6 103,1 0 0,1 0 0,1 1 0,0-1 0,2 1-1,2 30 1,0-41-310,0 0 0,0 0-1,1 0 1,0-1 0,1 1-1,0-1 1,0 0 0,1 0-1,0 0 1,1-1 0,0 1-1,0-1 1,1-1-1,0 1 1,10 8 0,15 8-778</inkml:trace>
</inkml:ink>
</file>

<file path=ppt/ink/ink2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02.698"/>
    </inkml:context>
    <inkml:brush xml:id="br0">
      <inkml:brushProperty name="width" value="0.05" units="cm"/>
      <inkml:brushProperty name="height" value="0.05" units="cm"/>
      <inkml:brushProperty name="color" value="#FF0066"/>
    </inkml:brush>
  </inkml:definitions>
  <inkml:trace contextRef="#ctx0" brushRef="#br0">214 814 5945,'-15'-3'884,"-1"2"-1,1 0 1,-1 0-1,1 2 1,0-1-1,-1 2 1,-15 4-1,18-5 254,12 0-1074,1-1 0,0 0-1,-1 0 1,1 0 0,0 0 0,-1 0 0,1 0 0,0 0 0,-1 0-1,1 0 1,0 0 0,0 0 0,-1 0 0,1-1 0,0 1 0,-1 0 0,1 0-1,0 0 1,-1 0 0,1 0 0,0-1 0,0 1 0,-1 0 0,1 0-1,0 0 1,0-1 0,-1 1 0,1 0 0,0-1 0,0 1 0,0 0 0,0 0-1,-1-1 1,1 0 0,1 2-2,-1 0 0,1 0 0,-1 0 0,1-1 0,-1 1 0,1 0 0,0 0 0,0-1 0,-1 1 0,1-1 0,0 1 0,0-1 0,0 1 0,-1-1 0,1 1 0,0-1 0,1 1 0,20 6-24,5 0 66,1-2 1,0-1-1,41 1 0,91-7 369,-130 1-366,316-15 1107,60-1-155,1 17-411,-62 17-220,40 0 283,530-40 2894,-737 13-3413,212 13 1,-379-2-189,302 16 22,0-23 401,-195-5-12,158-7 121,-224 17-482,0 3-1,1 2 1,63 14-1,-44-2-37,-22-4 40,1-2-1,69 5 0,28-14 302,-78-3-171,93 11 1,-59 6-165,78 9-9,-136-21-6,0-1-1,47-5 1,132-31 22,-58 6-38,-120 22 6,1-3 0,-1-2 0,-1-2 1,65-27-1,-103 37-7,-1-1 0,1 0 0,0 0 0,-1-1 0,0 0 0,0-1 0,-1 1 0,9-10 0,-13 13 9,-1 0 0,1-1 1,-1 1-1,1 0 0,-1-1 1,0 1-1,0-1 0,0 1 0,0-1 1,0 0-1,0 1 0,-1-1 1,1 0-1,-1 0 0,0 1 0,0-1 1,0 0-1,0 0 0,-1 1 1,1-1-1,-1 0 0,1 0 0,-1 1 1,0-1-1,0 1 0,0-1 1,-1 1-1,1-1 0,0 1 1,-3-3-1,-2-3 3,-1 0-1,0 0 1,0 1 0,-1 0 0,0 0 0,-8-6-1,-57-31 1,47 29 1,-68-38-106,-155-62-1,175 87 37,0 4-1,-147-27 0,-596-53-282,-18 57 146,49 13 210,49 0-121,-115 3-58,490 17-54,219 12-191,-274 33 0,302-16 361,-241 36-206,5 25 109,322-67 160,1 0 1,0 2 0,0 1 0,1 1 0,-37 25 0,49-27 0,0 0 1,1 1 0,0 0-1,1 1 1,1 1-1,0 0 1,0 1 0,2 0-1,0 1 1,-8 18 0,13-24 14,1 0 1,0 1-1,0 0 1,2 0-1,-1 0 1,1 0-1,1 0 1,0 0-1,1 15 1,0-18-9,1 0 0,0 0 0,0-1 0,1 1 0,0 0 0,1-1 0,0 1-1,0-1 1,0 0 0,1 0 0,0 0 0,0-1 0,1 1 0,6 7 0,2-2-29,0-1 0,1 0 1,0-1-1,0 0 0,1-1 0,18 8 0,101 37-1292,-19-17-608,5-10 636,-119-27 1273</inkml:trace>
</inkml:ink>
</file>

<file path=ppt/ink/ink2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07.988"/>
    </inkml:context>
    <inkml:brush xml:id="br0">
      <inkml:brushProperty name="width" value="0.05" units="cm"/>
      <inkml:brushProperty name="height" value="0.05" units="cm"/>
      <inkml:brushProperty name="color" value="#FF0066"/>
    </inkml:brush>
  </inkml:definitions>
  <inkml:trace contextRef="#ctx0" brushRef="#br0">1150 1994 6033,'-2'1'3033,"6"2"-1539,3 1-410,-1-2-766,0-1 1,-1 1 0,1-1-1,0-1 1,0 1-1,-1-1 1,1 0 0,0 0-1,0-1 1,9-1-1,4-3 472,34-13 0,-13 4-33,219-46 958,-86 24-1075,-121 24-449,-1-2 0,0-2 0,-2-3 0,53-28 0,25-23 426,152-113 0,-263 171-565,0-2 0,-1 0 0,0 0 0,21-29 0,-27 30-7,-1 0 1,0 0 0,-1-1 0,0 0-1,-1 0 1,8-29 0,-4 0-24,-1 0-1,-3 0 1,-1-1 0,-2 0 0,-5-71 0,-44-212 114,41 300-65,-1 2 0,-2-1 0,0 1 1,-2 0-1,0 1 0,-2 0 1,-1 1-1,-1 0 0,0 1 1,-2 1-1,-1 0 0,0 1 1,-1 1-1,-40-32 0,21 25-58,-1 2 1,-1 1-1,-2 2 1,0 2-1,-76-24 0,48 23-5,0 4-1,-138-15 1,-288 19 14,241 2 2,57 0-26,156 10-9,1 2 0,-73 13-1,97-12 13,0 1-1,0 2 0,1-1 0,0 2 0,0 0 1,1 0-1,-1 2 0,2-1 0,-1 2 0,1 0 1,1 1-1,0 0 0,0 0 0,-12 17 0,7-3 2,0 0 0,2 0 1,1 2-1,0 0 0,3 0 0,-17 55 0,12-27 1,-70 207-6,66-213 1,-64 167-1,69-170 7,2 2 0,-12 82-1,20-82 0,2-1 0,5 63 0,0-78 19,2-1-1,1 0 1,2 0 0,16 45 0,-11-43 51,2-2-1,2 0 1,0 0 0,3-2-1,0 0 1,1-1 0,2-1 0,1-1-1,39 34 1,-39-41-43,1-1 0,0-1 0,1-1-1,1-1 1,0-2 0,1 0 0,0-2 0,1-1 0,0-1 0,1-1 0,44 5-1,-33-9-270,1-2-1,70-6 1,78-21-2449,-84 7 1543</inkml:trace>
</inkml:ink>
</file>

<file path=ppt/ink/ink2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10.406"/>
    </inkml:context>
    <inkml:brush xml:id="br0">
      <inkml:brushProperty name="width" value="0.05" units="cm"/>
      <inkml:brushProperty name="height" value="0.05" units="cm"/>
      <inkml:brushProperty name="color" value="#FF0066"/>
    </inkml:brush>
  </inkml:definitions>
  <inkml:trace contextRef="#ctx0" brushRef="#br0">1565 163 8098,'-3'-6'553,"0"-1"1,-1 1 0,1 0-1,-1 1 1,-1-1-1,1 0 1,-1 1 0,-8-7-1,-10-13 787,15 15-803,-1 0 0,0 1 0,-16-13 0,21 19-442,-1-1 0,0 2 0,1-1 0,-1 0 0,0 1 0,0 0 0,0 0 0,-1 1 0,1-1 0,0 1 0,-8-1 0,-11 2 32,0 0 0,-39 5 0,-50 15 188,49-8-158,-410 94 343,436-96-334,1 2-1,1 1 0,-39 20 0,56-23-130,0 0 0,1 2-1,1 0 1,0 1-1,0 1 1,1 0-1,-16 21 1,21-23-23,-75 96 118,70-85-83,0 2 1,-22 45-1,19-25 39,1 0-1,2 0 1,2 2-1,-12 71 1,18-65-30,3-1-1,2 1 1,3 0 0,2 1-1,2-2 1,13 63 0,-14-103-12,0-1 0,1 1 0,0-1 1,1 0-1,1 0 0,-1 0 0,2-1 1,-1 0-1,13 14 0,-5-9 65,1-1 0,0-1 0,0 0 0,1-1 0,18 10 0,207 107 626,-132-74-693,-68-34-29,82 29 1,-92-40-9,0-2 0,0-2 1,54 5-1,-17-9 36,0-2 0,120-17 0,134-44 245,-273 51-256,-18 3-27,171-40 237,-168 36-146,1-1 1,-2-2 0,56-30-1,-49 18-59,0-1 0,-2-1 0,-1-3 0,-1-1 0,50-59 0,-74 76 98,-1-1-1,-1 0 1,-1 0 0,0-1 0,12-34 0,-11 19 108,-1-1 1,7-48 0,-14 59-219,-1 0 0,-1 1 0,-1-1 1,0 0-1,-2 0 0,-1 1 1,0 0-1,-2 0 0,-13-36 1,-5 3-24,-1 2 0,-46-69 0,54 93 12,-2 2 1,-39-44-1,46 57-3,-2 1-1,1 0 0,-2 1 1,1 1-1,-1 0 1,-28-13-1,12 10 13,-1 2-1,-55-13 1,-68-4 37,92 18-699,-110-30 0,166 37 553</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3.364"/>
    </inkml:context>
    <inkml:brush xml:id="br0">
      <inkml:brushProperty name="width" value="0.05" units="cm"/>
      <inkml:brushProperty name="height" value="0.05" units="cm"/>
      <inkml:brushProperty name="color" value="#FF0066"/>
    </inkml:brush>
  </inkml:definitions>
  <inkml:trace contextRef="#ctx0" brushRef="#br0">10 45 16355,'-3'2'1457,"-3"0"695,7-4-1112,4-3-327,3-4-737,2-1-384,1 1-1033,-2 1-423,20 3 880</inkml:trace>
</inkml:ink>
</file>

<file path=ppt/ink/ink2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13.948"/>
    </inkml:context>
    <inkml:brush xml:id="br0">
      <inkml:brushProperty name="width" value="0.05" units="cm"/>
      <inkml:brushProperty name="height" value="0.05" units="cm"/>
      <inkml:brushProperty name="color" value="#FF0066"/>
    </inkml:brush>
  </inkml:definitions>
  <inkml:trace contextRef="#ctx0" brushRef="#br0">819 1901 9002,'24'-7'1993,"-20"5"-1709,1 0-1,-1 1 1,1-1 0,7 0-1,8 1-27,1 2 0,-1 0 0,-1 2 0,27 5 0,5 1-97,252 24 884,-218-29-307,139-11-1,127-48 391,-1-28-534,-139 31-337,105-27 17,76-6 101,-340 76-133,83-27-1,-116 30-193,-2-1 0,1-1 0,-1-1-1,0 0 1,-1-1 0,0-1-1,-1 0 1,15-15 0,7-14-32,38-52 0,-42 49-49,-22 29 7,-1 1-1,-1-1 1,-1-1-1,14-29 1,-18 34 26,-1 0-1,0-1 1,-1 0 0,0 0 0,0 1 0,-1-1 0,-1 0 0,0-17 0,-1 21 6,-1-1 0,0 1 0,0 0 0,0 0 0,0 0 0,-1 0 0,-1 0 0,-7-11 0,-4-4 13,-21-23 1,21 27-1,-126-136 88,69 69-39,58 65 3,-2 1 1,0 0-1,-1 2 0,-37-31 0,28 31-22,0 2-1,-1 0 1,-1 2-1,-37-13 1,-120-27-37,133 39-7,-289-67 36,112 27 44,171 38 62,0-2-1,-65-32 1,55 20-71,-1 3 0,-1 4 1,-1 2-1,-1 3 0,0 3 1,-130-8-1,-259 25 3,397 1-45,-89 17-1,116-12-17,0 1 1,1 2-1,-62 27 0,29-5-27,-107 71-1,143-81 10,1 1-1,1 2 1,1 1-1,-51 61 1,54-53 6,0 0 0,3 3 0,1 0 0,2 1 0,1 1-1,-14 43 1,-23 126-2,50-171 0,2 0 1,1 1-1,3 63 1,6-27 26,29 145 1,-24-179 54,2 0-1,1-1 1,2 0-1,2-1 0,23 37 1,-30-59-15,1-1-1,1 0 1,0-1 0,2 0 0,-1-1 0,2 0 0,-1-2 0,2 1-1,0-2 1,0 0 0,1-1 0,0-1 0,1 0 0,0-1-1,34 9 1,-22-9 18,0-1-1,1-2 0,0-1 0,0-2 1,57-2-1,-42-4-46,-1-2 0,0-2 0,61-19 0,11-9-342,239-60-3950,-233 77 2980</inkml:trace>
</inkml:ink>
</file>

<file path=ppt/ink/ink2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17.495"/>
    </inkml:context>
    <inkml:brush xml:id="br0">
      <inkml:brushProperty name="width" value="0.05" units="cm"/>
      <inkml:brushProperty name="height" value="0.05" units="cm"/>
      <inkml:brushProperty name="color" value="#FF0066"/>
    </inkml:brush>
  </inkml:definitions>
  <inkml:trace contextRef="#ctx0" brushRef="#br0">1050 1970 7106,'-2'-2'239,"1"0"1,0 0 0,1 0 0,-1 0 0,0-1-1,0 1 1,1 0 0,0 0 0,-1 0 0,1-1 0,0 1-1,0 0 1,0-1 0,0 1 0,1 0 0,-1 0 0,0-1-1,2-2 1,1-2 359,0 0-1,1 0 0,8-13 1,-2 3 165,-8 14-650,0 0-1,0 0 0,0 0 0,1 0 0,-1 0 1,1 0-1,0 1 0,-1-1 0,1 1 0,0 0 1,1 0-1,-1 0 0,0 0 0,1 1 0,-1-1 0,1 1 1,-1 0-1,1 0 0,-1 0 0,7 0 0,4 0 240,0 1 0,0 1 0,0 0-1,18 4 1,23 2 554,-28-7-572,0-1 0,43-8-1,52-16 132,247-67 420,-152 36-473,-178 46-281,-1-1 0,0-3 0,0-1 0,-1-1 0,41-26 0,-61 31-16,0-1 0,0-1 0,-2-1 0,27-28 0,-32 29-86,0 1 1,-1-1-1,-1 0 1,0-1 0,-1 0-1,-1 0 1,7-19-1,-7 12-15,-2 0 0,0 0-1,-1-1 1,-1 1 0,-1-1-1,-1 1 1,0-1 0,-2 1-1,-1-1 1,0 1 0,-2 0-1,0 0 1,-2 1 0,0-1-1,-1 1 1,-1 1 0,-17-28-1,-236-341 4,231 345-17,9 15-21,-1 0 0,-1 2-1,-1 1 1,-2 1 0,0 1 0,-49-30 0,54 41-18,0 0 0,-1 2 0,0 1 1,-40-9-1,36 10 5,-510-161-191,490 156 208,-82-13 1,96 22 21,1 2 0,-1 1 0,-47 5 0,-145 31 86,177-23-91,-1 2-1,-70 30 1,78-24-12,-72 43 1,90-47 10,0 1-1,2 1 1,0 1-1,-24 27 1,26-23 13,1 1 1,2 1-1,0 0 0,2 1 0,1 1 0,1 0 1,1 1-1,1 0 0,-11 58 0,3 9 29,5 0-1,-1 114 1,13-139 43,4-1 0,3 1-1,26 117 1,-26-162-24,1-1 0,1-1 0,2 0 0,0 0-1,1-1 1,2 0 0,0-1 0,1 0 0,1-1 0,27 28-1,-29-35-3,0-1 0,1-1 0,0 0 0,1-1 0,0 0 0,1-2 0,0 1-1,0-2 1,0 0 0,1-1 0,0-1 0,1-1 0,-1 0 0,1-1-1,25 1 1,-13-4 38,1-2-1,-1 0 1,53-13-1,88-34-51,-73 20-354,-49 14-862,1 3 0,0 2 0,70-5 0,-40 14-413</inkml:trace>
</inkml:ink>
</file>

<file path=ppt/ink/ink2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22.356"/>
    </inkml:context>
    <inkml:brush xml:id="br0">
      <inkml:brushProperty name="width" value="0.05" units="cm"/>
      <inkml:brushProperty name="height" value="0.05" units="cm"/>
      <inkml:brushProperty name="color" value="#FF0066"/>
    </inkml:brush>
  </inkml:definitions>
  <inkml:trace contextRef="#ctx0" brushRef="#br0">812 1838 9818,'11'-6'2486,"-10"4"-2336,1 1 1,-1 0-1,1 0 1,0 1-1,0-1 0,0 0 1,-1 0-1,1 1 1,3-1-1,19-2 487,0 2 1,39 2-1,4 1 76,7-8 455,85-18-1,12-1 92,-50 16-854,59-6-196,-147 10-161,0-2 0,0-1-1,43-15 1,-36 5 163,66-37-1,32-33 384,-104 66-436,85-66 512,-104 75-556,0-1-1,-1 0 0,-1-2 1,0 1-1,13-23 1,6-19 251,34-91 0,-57 126-327,-1-1 0,-1 1 0,-1-2-1,-1 1 1,-1-1 0,-1 1-1,-1-1 1,-2 0 0,0 0 0,-6-46-1,-6-8-37,-17-95-7,24 154 10,-1-1 0,-1 1 0,0 0 0,-2 1 1,0 0-1,-17-26 0,17 33 2,0 0-1,-1 1 1,0 0-1,-1 1 1,0 0 0,0 0-1,-1 1 1,-15-8 0,-16-5 43,-48-17 1,72 31-36,-342-123 122,294 111-136,-1 4 1,-75-8-1,-142-1 38,81 9 9,169 12-39,-203-12-25,204 16 14,0 1 0,0 1-1,0 2 1,-65 18 0,64-12 5,0 2 1,1 2-1,1 1 1,0 1-1,1 2 1,1 1-1,0 1 1,2 2-1,-36 36 1,49-41 0,1 2 1,1-1 0,1 2 0,0 0-1,2 0 1,-16 41 0,6-3 5,-17 85-1,26-91-5,3-1-1,2 2 1,1 86 0,7-100 0,3 0 1,0 0 0,3-1 0,2 1-1,19 55 1,-19-69 15,2 1 0,1-2 0,1 1 0,26 36 0,-28-48 13,0-1 1,0 0-1,1 0 0,0-2 1,1 0-1,1 0 0,0-1 1,29 16-1,-23-17 18,0-1 1,1-1-1,0-1 0,0-1 0,0 0 1,1-2-1,-1 0 0,1-2 1,0 0-1,34-4 0,17-6 55,127-34 0,-172 36-112,51-13-134,131-27-2041,-192 45 2428,1 0 0,22 1 0,-24 3-195,-1 0-1,20 6 1</inkml:trace>
</inkml:ink>
</file>

<file path=ppt/ink/ink2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30.354"/>
    </inkml:context>
    <inkml:brush xml:id="br0">
      <inkml:brushProperty name="width" value="0.05" units="cm"/>
      <inkml:brushProperty name="height" value="0.05" units="cm"/>
      <inkml:brushProperty name="color" value="#FF0066"/>
    </inkml:brush>
  </inkml:definitions>
  <inkml:trace contextRef="#ctx0" brushRef="#br0">1 83 9522,'4'-6'463,"0"1"1,1 0-1,0 1 1,0-1-1,0 1 0,0 0 1,0 0-1,1 1 0,0-1 1,0 1-1,0 1 1,0-1-1,12-2 0,2-1-12,1 2-1,0 1 0,24-1 0,202 6 1452,-119 3-1508,372-13 235,-87 0-187,0 26 156,-144 15-70,190 11 1318,-157-46 862,411-52 0,-634 44-2424,-64 11-588,-16 0 157,1 0 1,0-1 0,-1 1-1,1 0 1,0-1 0,-1 1-1,1 0 1,-1-1 0,1 1-1,-1 0 1,1-1 0,-1 1-1,0-1 1,1 1 0,-1-1-1,0 0 1,1 1 0,-2 0-1,-22 16-4842,-7 3 1946</inkml:trace>
</inkml:ink>
</file>

<file path=ppt/ink/ink2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35.662"/>
    </inkml:context>
    <inkml:brush xml:id="br0">
      <inkml:brushProperty name="width" value="0.05" units="cm"/>
      <inkml:brushProperty name="height" value="0.05" units="cm"/>
      <inkml:brushProperty name="color" value="#FF0066"/>
    </inkml:brush>
  </inkml:definitions>
  <inkml:trace contextRef="#ctx0" brushRef="#br0">0 33 10274,'1'-3'2347,"5"4"-1343,13 5-792,-12-3 166,42 9 595,-1-1-1,86 6 0,100-7 776,228-21 1146,-225 2-1588,191 3 766,38-2 158,-5-20-196,-424 25-1755,55-13 0,-91 16-285,-1 0-1,1 0 1,-1 0-1,0 0 0,1 0 1,-1 0-1,1 0 1,-1 0-1,0 0 0,1 0 1,-1 0-1,0-1 1,1 1-1,-1 0 0,1 0 1,-1 0-1,0-1 1,1 1-1,-1 0 0,0 0 1,0-1-1,1 1 0,-1 0 1,0 0-1,0-1 1,1 1-1,-1 0 0,0-1 1,0 0-1,-10-2-1076,-16 4-1308,-11 3 878</inkml:trace>
</inkml:ink>
</file>

<file path=ppt/ink/ink2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37.774"/>
    </inkml:context>
    <inkml:brush xml:id="br0">
      <inkml:brushProperty name="width" value="0.05" units="cm"/>
      <inkml:brushProperty name="height" value="0.05" units="cm"/>
      <inkml:brushProperty name="color" value="#FF0066"/>
    </inkml:brush>
  </inkml:definitions>
  <inkml:trace contextRef="#ctx0" brushRef="#br0">601 1062 8866,'-26'-1'3453,"22"1"-1486,16-1-503,-1 0-1039,0 0 0,1 1 0,-1 1 0,0 0 0,0 0 0,0 1-1,16 4 1,15 6-50,1-2 0,48 4-1,86 0 29,-105-10-171,188 34 200,3 0-395,-199-35 24,1-3 0,116-16 1,-93 1 244,127-40 0,-142 33-67,-2-4 1,97-49 0,-142 61-211,0-1-1,0-1 1,-2-1-1,0-2 1,-1 0 0,-1-1-1,-1-2 1,-1 0 0,20-29-1,-32 38-17,1 0 1,-2-1-1,0 0 0,0 0 0,-2-1 0,6-17 1,-9 24 9,-1 0 0,0 0 0,0 0 0,0-1 0,-1 1 0,0 0 0,-1 0-1,0 0 1,0-1 0,-1 1 0,0 0 0,0 0 0,-5-10 0,-1 3-6,0 0 0,-1 1-1,-1 0 1,0 0 0,-1 1-1,-19-18 1,1 5-16,-56-39 1,40 36 3,-2 2-1,-66-29 1,-107-27 13,108 47 41,-122-23 1,148 43-43,-1 4 1,-97-1-1,123 13-28,0 3 0,0 3 0,-89 20 0,71-6-3,1 3-1,-84 38 1,-68 56 7,10 20 20,122-75-15,74-47 8,-19 11-12,1 2 1,-71 62-1,101-78 8,0 1-1,1 0 0,1 0 1,0 1-1,-8 15 1,12-18 3,1 0 1,1 0 0,0 0 0,0 0 0,1 1 0,1 0 0,0-1 0,-1 15-1,3-12 37,0-1 0,1 1 0,1-1 0,0 1 1,0-1-1,2 1 0,-1-1 0,2 0 0,0-1 0,0 1 0,1-1 0,1 0 0,14 20 0,-9-17 63,0-1 0,1 0 1,0-1-1,1 0 0,1-1 1,0-1-1,0 0 0,1-1 1,29 13-1,-11-9 38,1-2 1,1-1-1,0-1 0,50 6 0,151 2 153,-55-17-729,-123-2 149,59 1-32</inkml:trace>
</inkml:ink>
</file>

<file path=ppt/ink/ink2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43.071"/>
    </inkml:context>
    <inkml:brush xml:id="br0">
      <inkml:brushProperty name="width" value="0.05" units="cm"/>
      <inkml:brushProperty name="height" value="0.05" units="cm"/>
      <inkml:brushProperty name="color" value="#FF0066"/>
    </inkml:brush>
  </inkml:definitions>
  <inkml:trace contextRef="#ctx0" brushRef="#br0">0 132 11418,'67'-9'1822,"83"-1"-1,68 12 87,-125-1-1361,465-18 1632,-2-30-215,-200 16-95,0 10 293,-281 21-1397,0 3 0,130 23 0,-193-24-606,-8-2-82,0 1 1,0 0 0,0 0 0,0 0-1,0 0 1,0 0 0,0 1-1,-1 0 1,7 3 0,-10-5-73,0 0 0,1 1 0,-1-1 1,0 0-1,0 0 0,0 0 0,0 0 1,0 0-1,1 0 0,-1 0 0,0 0 0,0 0 1,0 0-1,0 0 0,0 1 0,0-1 0,1 0 1,-1 0-1,0 0 0,0 0 0,0 0 0,0 1 1,0-1-1,0 0 0,0 0 0,0 0 0,0 0 1,0 0-1,0 1 0,0-1 0,0 0 1,0 0-1,0 0 0,0 0 0,0 1 0,0-1 1,0 0-1,0 0 0,0 0 0,0 0 0,0 0 1,0 1-1,0-1 0,0 0 0,0 0 0,0 0 1,-1 0-1,1 0 0,0 0 0,0 1 0,0-1 1,0 0-1,-1 0-18,1 0-1,0 0 1,-1 0 0,1 0 0,-1 0-1,1 0 1,0 0 0,-1 0-1,1 0 1,0 0 0,-1 0 0,1 0-1,0 0 1,-1-1 0,1 1-1,-1 0 1,1 0 0,0 0 0,0 0-1,-1-1 1,1 1 0,-1-1 0,0 0-184,1 0 1,-1 0 0,0 0-1,1 0 1,-1 0 0,1 0-1,-1 0 1,1 0 0,-1 0 0,1 0-1,0-1 1,0 1 0,0 0-1,-1 0 1,1-3 0,4-11-1206</inkml:trace>
</inkml:ink>
</file>

<file path=ppt/ink/ink2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47.701"/>
    </inkml:context>
    <inkml:brush xml:id="br0">
      <inkml:brushProperty name="width" value="0.05" units="cm"/>
      <inkml:brushProperty name="height" value="0.05" units="cm"/>
      <inkml:brushProperty name="color" value="#FF0066"/>
    </inkml:brush>
  </inkml:definitions>
  <inkml:trace contextRef="#ctx0" brushRef="#br0">525 1442 11178,'151'-12'3765,"51"-7"-2094,269-18-392,-211 35-400,155-4 325,-352 2-1081,120-21-1,-139 14 23,0-1 0,-1-2 0,59-28-1,-83 33-77,12-5 45,0-2 0,42-29-1,-64 38-85,0 0-1,-1 0 0,0-1 1,0 0-1,-1-1 0,0 0 0,0 0 1,-1 0-1,0-1 0,-1 0 1,8-19-1,-6 9-2,-2-1 0,0 0 0,-2 0-1,3-37 1,-5 21 3,-9-71-1,7 94-25,-2 0-1,0 0 0,0 0 0,-1 0 1,-1 1-1,0 0 0,-1-1 1,-1 2-1,0-1 0,0 1 0,-2 0 1,1 1-1,-1 0 0,-13-12 1,-47-36 8,-146-93 0,114 88 115,-3 5 1,-193-79-1,241 118-124,-1 3 0,0 2 0,-1 3 0,-69-6 0,57 12-2,-1 4 0,1 3 0,-86 12 0,75 0 1,1 3-1,1 4 1,0 3-1,1 4 1,2 3-1,-140 77 1,17 24-3,158-100 2,2 3 0,-56 60 0,84-82 0,1 0 0,1 0 0,0 1 0,1 0 0,0 1 0,1-1 0,0 1 0,1 1 0,1-1 0,0 1 0,1 0 0,1 1 0,0-1 0,0 21 0,2-16 3,2-1 0,0 0 0,2 0 0,0 1 0,0-1 1,2-1-1,1 1 0,10 24 0,-5-19 17,2-1 1,0-1-1,1 0 1,1 0-1,29 30 1,-13-21 49,1-1 0,59 43 0,80 33 222,-120-79-215,1-3 0,1-2 0,75 21-1,-84-32-291,1-1 0,1-3 0,0-1-1,76-1 1,-24-13-203</inkml:trace>
</inkml:ink>
</file>

<file path=ppt/ink/ink2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54.977"/>
    </inkml:context>
    <inkml:brush xml:id="br0">
      <inkml:brushProperty name="width" value="0.05" units="cm"/>
      <inkml:brushProperty name="height" value="0.05" units="cm"/>
      <inkml:brushProperty name="color" value="#FF0066"/>
    </inkml:brush>
  </inkml:definitions>
  <inkml:trace contextRef="#ctx0" brushRef="#br0">525 1137 9290,'-1'0'80,"1"0"0,0 0 0,-1-1 0,1 1 0,-1 0-1,1 0 1,-1 0 0,1 0 0,0 0 0,-1 0 0,1-1 0,-1 1 0,1 0 0,0 0 0,-1-1-1,1 1 1,0 0 0,-1 0 0,1-1 0,0 1 0,0 0 0,-1-1 0,1 1 0,0-1 0,0 1 0,-1 0-1,1-1 1,0 1 0,0-1 0,0 1 0,0 0 0,0-1 0,0 1 0,0-1 0,0 0 0,0 1 11,0-1 1,1 1 0,-1-1 0,0 1 0,1-1 0,-1 1 0,0-1 0,1 1-1,-1-1 1,1 1 0,-1-1 0,1 1 0,-1 0 0,1-1 0,0 1-1,-1 0 1,1 0 0,-1 0 0,1-1 0,0 1 0,-1 0 0,1 0 0,-1 0-1,1 0 1,0 0 0,10 0 447,0 0-1,0 1 0,0 1 1,0 0-1,19 5 1,-4 0 48,79 14 72,0-4 0,108 3 0,93-9 332,-7-1 139,2 17 565,-287-25-1620,187 19 522,-171-20-485,1-1-1,0-2 1,0-1 0,47-10-1,71-30 651,68-15 104,-185 51-755,86-18 257,-95 19-317,-1-1 1,0-1 0,25-14 0,-43 19-46,307-179 336,-302 175-342,0 0 1,-1 0-1,0 0 0,0-1 1,7-9-1,-11 12 0,-1 0-1,0-1 1,0 1-1,0-1 1,-1 1 0,1-1-1,-1 0 1,-1 0-1,1 0 1,1-9-1,-3 2 1,1 0 0,-1 1 1,-1-1-1,0 0 0,-1 1 0,-1-1 0,1 1 0,-2-1 0,0 1 0,0 0 0,-1 1 0,-1-1 0,0 1 0,-1 0 0,1 1 0,-2-1 1,0 1-1,-13-13 0,0 3-7,-1 0 0,0 2 1,-1 0-1,-1 2 0,-48-25 1,-138-47 56,-289-56-13,427 125-16,-518-88-8,320 77-9,182 25-13,-95 6 1,150 2 2,0 1 0,0 2 1,-44 14-1,-94 41-32,31-9 23,86-35 14,-134 50-2,163-56 1,0 1 1,0 2 0,2 1-1,0 0 1,-27 24 0,4 7-12,1 1 0,3 3 0,-53 79 0,73-96 13,-29 55 0,46-78 1,0 1-1,1 0 1,0 1-1,1-1 1,0 1-1,1 0 1,0-1-1,1 1 1,0 21-1,2-26 9,0 0-1,1 0 1,0-1-1,0 1 1,0 0 0,1-1-1,0 1 1,1-1 0,-1 0-1,1 0 1,0 0-1,1-1 1,-1 1 0,1-1-1,7 6 1,9 7 81,1-1 0,36 21 0,-52-34-73,44 25 286,1-3 0,2-1 1,1-3-1,0-2 0,109 24 0,-34-21 227,197 11 1,-135-28-686,-139-5-449,-45-1 272,1 0 0,-1 1 0,0 0 1,0 0-1,-1 1 0,9 2 0,-13-3-69,1 0-1,-1 0 1,1 1 0,-1-1-1,0 0 1,0 1-1,0 0 1,0-1-1,0 1 1,0 0-1,0 0 1,0 0-1,-1 0 1,1 1 0,-1-1-1,1 0 1,-1 0-1,0 1 1,1 4-1,0 0-293,-1 0 0,0-1-1,-1 1 1,0 8 0</inkml:trace>
</inkml:ink>
</file>

<file path=ppt/ink/ink2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8:59.115"/>
    </inkml:context>
    <inkml:brush xml:id="br0">
      <inkml:brushProperty name="width" value="0.05" units="cm"/>
      <inkml:brushProperty name="height" value="0.05" units="cm"/>
      <inkml:brushProperty name="color" value="#FF0066"/>
    </inkml:brush>
  </inkml:definitions>
  <inkml:trace contextRef="#ctx0" brushRef="#br0">366 1413 9050,'-3'1'171,"-3"2"158,1-1 1,-1 0-1,0 0 0,1-1 1,-1 0-1,-7 1 0,32-17 726,-4 5-901,-5 3-64,0 0 0,18-9 0,-24 14 113,0 1 0,0-1 0,0 1-1,0 0 1,1 0 0,-1 1 0,0-1 0,1 1 0,-1 0 0,1 0-1,4 1 1,26 1 949,0-1 0,-1-1-1,68-11 1,-50 5-764,115-13 197,209-18-121,-214 30-6,238 18-1,-295-3-139,0-6 1,-1-4-1,1-4 0,200-40 0,-236 33-166,14-4-1,112-36 1,-171 45-145,-1-1 0,0-2 0,0 0 0,-1-2 0,0 0 0,-2-1 0,1-2 0,-2 0 0,20-20 1,-28 24 6,-1 0 0,0-1 0,-1 0 0,-1 0 0,0-1 0,-1 0 0,0-1 0,-1 0 0,-1 0 0,0 0 0,-1-1 0,0 1 0,-2-1 0,0 0 0,0 0 0,-2 0 0,0 0 0,-1 0 0,0 1 0,-1-1 1,-1 0-1,-1 0 0,0 1 0,-1 0 0,0 0 0,-2 0 0,1 1 0,-2 0 0,0 0 0,-1 0 0,-11-13 0,-8-4-3,0 2 1,-2 1-1,-1 1 0,-56-36 1,22 23-9,-108-49 1,121 68-13,0 2 0,-1 3 0,-1 1 0,0 4 1,-58-6-1,-130-10 39,-198-27 22,350 39-17,-121-16 176,157 26-118,-105 3-1,124 5-96,0 2 0,-44 12 0,-64 26-12,137-41 16,-194 74-9,156-55 3,1 1-1,-57 42 1,-86 80 12,143-106 38,1 2 0,-37 48-1,66-72-10,1 1 0,0 1 0,1 0-1,-9 21 1,15-29-11,1 0 0,1 0 0,0 0 0,1 0 0,-1 1 0,2-1 0,0 1 0,0 0 0,2 19 1,0-18-7,1-1 1,1 1-1,0-1 1,0 1 0,1-1-1,1-1 1,6 14-1,-1-8-6,0 0-1,1-1 0,0 0 1,14 13-1,3-2 14,0-1 0,1-2-1,62 39 1,-60-45 105,0-2-1,1 0 1,1-3-1,0 0 1,1-2-1,0-2 1,1-1-1,-1-2 1,54 2-1,341-10 719,-322-1-1256,-94 4 337,0-1-649,1 1-1,15 2 1,-26-2 356,0 0 1,0 1-1,1 0 1,-1 0-1,0 0 1,0 0-1,0 0 1,0 1-1,0-1 1,0 1-1,-1 0 1,1 0-1,0 0 1,2 2-1,-3 0-47,1 0-1,0 0 1,-1 0 0,0 0-1,3 8 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3.766"/>
    </inkml:context>
    <inkml:brush xml:id="br0">
      <inkml:brushProperty name="width" value="0.05" units="cm"/>
      <inkml:brushProperty name="height" value="0.05" units="cm"/>
      <inkml:brushProperty name="color" value="#FF0066"/>
    </inkml:brush>
  </inkml:definitions>
  <inkml:trace contextRef="#ctx0" brushRef="#br0">48 6 14499,'-1'0'205,"0"-1"0,0 0 1,1 1-1,-1-1 0,0 1 0,0 0 0,0-1 0,0 1 1,0 0-1,0-1 0,1 1 0,-1 0 0,0 0 0,0 0 1,0 0-1,0 0 0,0 0 0,0 0 0,0 0 1,0 0-1,0 0 0,0 0 0,0 1 0,0-1 0,0 1 1,-1 0-70,1 0 1,0 0 0,0 0 0,-1 0 0,1 1 0,0-1-1,0 0 1,0 1 0,1-1 0,-1 1 0,0-1-1,0 1 1,0 1 0,-1 5-8,0 0 0,0 0 0,1 0 0,-1 13 0,2-14-89,0 0-1,0 0 1,1 0 0,0 0-1,0 0 1,3 7 0,-3-12-37,-1 0 1,1 0 0,0-1-1,0 1 1,0 0 0,0 0-1,0-1 1,0 1-1,0 0 1,0-1 0,1 1-1,-1-1 1,1 0 0,-1 1-1,1-1 1,-1 0 0,1 0-1,0 0 1,0 0-1,0 0 1,-1 0 0,1-1-1,0 1 1,0-1 0,3 1-1,7 0 53,1-2 0,15-1 0,-16 0 169,-1 1 1,1 1-1,-1 0 1,19 2-1,-27-1-139,-1-1 0,1 1 0,-1 0 0,1 0-1,-1 0 1,1 0 0,-1 0 0,0 0 0,1 1 0,-1-1-1,0 1 1,0-1 0,0 1 0,0 0 0,0 0-1,-1 0 1,1 0 0,-1 0 0,1 0 0,-1 1 0,0-1-1,1 0 1,-1 1 0,1 4 0,-1-2-56,-1 1 1,1 0-1,-1 0 1,0 0 0,0-1-1,-1 1 1,0 0-1,0 0 1,0-1-1,-1 1 1,0 0-1,0-1 1,0 0-1,0 1 1,-1-1-1,0 0 1,0 0-1,-1-1 1,1 1-1,-1-1 1,0 1-1,0-1 1,-1 0-1,-5 3 1,6-5-474,0 0 0,-1 0-1,1 0 1,-1-1 0,1 1 0,-1-1 0,-7 0 0,-6 0-1009</inkml:trace>
</inkml:ink>
</file>

<file path=ppt/ink/ink2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29.894"/>
    </inkml:context>
    <inkml:brush xml:id="br0">
      <inkml:brushProperty name="width" value="0.05" units="cm"/>
      <inkml:brushProperty name="height" value="0.05" units="cm"/>
      <inkml:brushProperty name="color" value="#FF0066"/>
    </inkml:brush>
  </inkml:definitions>
  <inkml:trace contextRef="#ctx0" brushRef="#br0">18 114 5105,'-6'-2'2802,"-5"1"5626,14 7-7567,-2-5-764,0-1 0,0 1 0,0-1-1,0 1 1,0 0 0,0-1 0,0 0 0,0 1 0,1-1 0,-1 0 0,0 0 0,0 1 0,0-1 0,1 0 0,-1 0 0,2-1 0,20-1 456,-23 2-521,90-10 1555,169 1-1,271-14-692,-96-9-592,-333 32-308,227-11 48,198-6 155,0 37 1404,-9-28 295,-330-1-693,5-10 511,-129 18-2029,-61 1-401,1 0-1,-1 0 1,1 0-1,0 0 1,-1 0-1,1 1 1,0-1-1,2 1 1,-1 0-224,18 3-2262</inkml:trace>
</inkml:ink>
</file>

<file path=ppt/ink/ink2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39.975"/>
    </inkml:context>
    <inkml:brush xml:id="br0">
      <inkml:brushProperty name="width" value="0.05" units="cm"/>
      <inkml:brushProperty name="height" value="0.05" units="cm"/>
      <inkml:brushProperty name="color" value="#FF0066"/>
    </inkml:brush>
  </inkml:definitions>
  <inkml:trace contextRef="#ctx0" brushRef="#br0">0 33 10530,'1'-3'412,"-1"1"0,1-1 0,0 1 0,0-1 0,0 1 0,0-1 0,1 1 0,-1 0 0,3-3 0,-4 4-300,0 1 0,1-1 0,-1 1 1,1-1-1,-1 1 0,1 0 0,-1-1 0,1 1 0,-1 0 0,1-1 0,-1 1 0,1 0 1,-1 0-1,1 0 0,-1 0 0,1-1 0,0 1 0,-1 0 0,2 0 0,-2 0-37,1 1-1,0-1 0,0 0 0,0 1 0,-1-1 1,1 0-1,0 1 0,-1-1 0,1 1 1,0-1-1,-1 1 0,1-1 0,-1 1 0,1 0 1,0-1-1,-1 1 0,0 0 0,1 1 1,5 9 482,-1 0-1,0 0 1,0 1 0,4 21 0,-2-7-50,30 120 816,-7-27-904,-5-49-1496,-25-65-1352,-4-8 924,-5-9-505,1-1 906</inkml:trace>
</inkml:ink>
</file>

<file path=ppt/ink/ink2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0.408"/>
    </inkml:context>
    <inkml:brush xml:id="br0">
      <inkml:brushProperty name="width" value="0.05" units="cm"/>
      <inkml:brushProperty name="height" value="0.05" units="cm"/>
      <inkml:brushProperty name="color" value="#FF0066"/>
    </inkml:brush>
  </inkml:definitions>
  <inkml:trace contextRef="#ctx0" brushRef="#br0">2 92 8322,'-1'0'171,"1"-1"0,0 0 1,0 1-1,0-1 0,-1 0 1,1 1-1,0-1 0,0 0 1,0 0-1,0 1 0,0-1 1,1 0-1,-1 1 0,0-1 1,0 0-1,0 0 0,1 1 1,-1-1-1,0 0 0,1 1 0,-1-1 1,0 1-1,1-1 0,-1 1 1,1-1-1,-1 0 0,1 1 1,-1-1-1,1 1 0,-1 0 1,1-1-1,0 1 0,0-1 1,28-13 1414,-19 9-778,10-4 30,0 0 0,1 1 0,0 1 0,37-8 1,-50 14-759,0 0 0,0 0-1,-1 1 1,1-1 0,0 2 0,0-1 0,0 1 0,0 1 0,-1-1 0,1 1 0,-1 1 0,1-1 0,-1 1 0,0 0 0,0 1 0,12 8 0,-16-10-55,-1 0-1,1 0 0,-1 0 1,0 0-1,0 1 1,0-1-1,0 1 0,0-1 1,0 1-1,-1 0 0,1-1 1,-1 1-1,0 0 1,0 0-1,0 0 0,0 0 1,-1 0-1,1 1 0,-1-1 1,0 0-1,0 0 0,0 0 1,0 0-1,0 1 1,-1-1-1,1 0 0,-1 0 1,-1 3-1,-1 2 11,0 0 1,-1 0-1,0 0 0,-1 0 0,1-1 1,-1 0-1,-1 0 0,-11 12 1,14-16-61,-8 8 11,0-1 1,-1 0 0,-12 9 0,21-17-147,1-1-1,0 1 1,-1-1 0,1 1 0,-1-1-1,0 0 1,1 0 0,-1 0 0,0 0-1,1-1 1,-1 1 0,0-1 0,0 0 0,0 1-1,0-1 1,1-1 0,-1 1 0,0 0-1,0-1 1,0 1 0,0-1 0,1 0-1,-5-1 1,-1-6-1572,6 1 684</inkml:trace>
</inkml:ink>
</file>

<file path=ppt/ink/ink2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0.840"/>
    </inkml:context>
    <inkml:brush xml:id="br0">
      <inkml:brushProperty name="width" value="0.05" units="cm"/>
      <inkml:brushProperty name="height" value="0.05" units="cm"/>
      <inkml:brushProperty name="color" value="#FF0066"/>
    </inkml:brush>
  </inkml:definitions>
  <inkml:trace contextRef="#ctx0" brushRef="#br0">20 221 10530,'5'9'1090,"0"0"0,1 0 0,1-1-1,-1 0 1,13 12 0,-16-16-249,-4-4-128,-6-6-315,-3-13-404,1 0-1,1-1 0,0 0 0,2 0 0,0-1 1,1 0-1,1 0 0,1 0 0,0-41 0,3 60-114,0 0 0,0-1 0,1 1 0,-1 0 0,0 0 0,1-1 0,0 1 0,1-4 0,-1 5-15,0 0 0,-1 0 0,1 0 0,0 0 1,0 0-1,0 1 0,-1-1 0,1 0 0,0 1 0,0-1 1,0 0-1,0 1 0,0-1 0,0 1 0,0-1 0,1 1 1,-1 0-1,0 0 0,0-1 0,2 1 0,12 0-624</inkml:trace>
</inkml:ink>
</file>

<file path=ppt/ink/ink2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1.253"/>
    </inkml:context>
    <inkml:brush xml:id="br0">
      <inkml:brushProperty name="width" value="0.05" units="cm"/>
      <inkml:brushProperty name="height" value="0.05" units="cm"/>
      <inkml:brushProperty name="color" value="#FF0066"/>
    </inkml:brush>
  </inkml:definitions>
  <inkml:trace contextRef="#ctx0" brushRef="#br0">8 63 12203,'-3'8'1234,"2"-1"1,-1 1 0,0 13-1,2-18-1031,0 1 0,1-1 0,-1 1 0,1-1 0,0 0 1,0 1-1,0-1 0,1 0 0,-1 1 0,4 4 0,-3-3-60,1 0 0,0-1 0,0 1 0,1-1 0,0 0 0,-1 1 0,7 3 0,-8-6-111,0-1 1,0 0 0,1 1-1,-1-1 1,0 0 0,1-1-1,-1 1 1,1 0 0,-1-1-1,1 1 1,-1-1 0,1 0-1,-1 0 1,1 0 0,0 0-1,-1 0 1,1-1 0,3 0-1,-1 0 22,-1-1 1,1 1-1,0-1 0,0 0 1,-1-1-1,0 1 0,1-1 0,-1 0 1,0 0-1,0 0 0,0-1 1,-1 1-1,1-1 0,-1 0 0,0 0 1,0 0-1,0 0 0,4-9 1,-5 9-17,-1 0 0,1 0 0,-1-1 0,0 1 0,0 0 0,0 0 0,0-1 0,-1 1 0,0 0 0,0-1 0,0 1 0,0 0 0,-1-1 0,1 1 0,-1 0 0,-1-1 0,1 1 0,0 0 0,-1 0 0,0 0 0,0 0 0,-3-4 0,3 5-84,0 1 0,-1-1 0,1 1-1,-1 0 1,1-1 0,-1 1 0,0 1 0,0-1 0,0 0 0,0 1 0,0-1 0,0 1-1,-1 0 1,1 0 0,0 0 0,-6 0 0,0 0-391,0 0-1,1 1 1,-1 0-1,0 1 1,-10 1-1,17-1 224,0-1 0,-1 0-1,1 1 1,0-1 0,0 1-1,0 0 1,0 0 0,0 0 0,0 0-1,1 0 1,-1 0 0,0 0-1,0 1 1,1-1 0,-3 3-1,3-3 134,1-1-1,0 1 0,0 0 0,-1-1 0,1 1 0,0 0 0,0 0 0,0-1 1,0 1-1,0 0 0,0-1 0,0 1 0,0 0 0,1 0 0</inkml:trace>
</inkml:ink>
</file>

<file path=ppt/ink/ink2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2.154"/>
    </inkml:context>
    <inkml:brush xml:id="br0">
      <inkml:brushProperty name="width" value="0.05" units="cm"/>
      <inkml:brushProperty name="height" value="0.05" units="cm"/>
      <inkml:brushProperty name="color" value="#FF0066"/>
    </inkml:brush>
  </inkml:definitions>
  <inkml:trace contextRef="#ctx0" brushRef="#br0">1 94 11682,'0'2'4198,"5"6"-2490,26 31 1759,10 23-2386,-33-49-830,7 8 50,-17-46-671,1 19 289,0 0 0,1 0 0,-1 0 1,1 0-1,1 0 0,-1 0 0,1 0 0,0 0 0,1 0 0,2-8 0,-4 13 89,1-1-1,-1 0 1,1 1-1,0-1 0,0 1 1,0-1-1,0 1 1,0-1-1,0 1 0,0-1 1,0 1-1,0 0 1,1 0-1,-1-1 1,0 1-1,1 0 0,-1 0 1,1 0-1,-1 1 1,1-1-1,0 0 0,-1 1 1,1-1-1,0 1 1,-1-1-1,1 1 0,0 0 1,0 0-1,0 0 1,-1 0-1,1 0 0,0 0 1,0 0-1,-1 0 1,1 1-1,0-1 0,-1 1 1,1-1-1,2 2 1,1 0 70,0 1 1,0-1 0,-1 1 0,1 0-1,-1 1 1,1-1 0,-1 1 0,0 0-1,5 6 1,-2-1 30,0 0 0,-1 1 0,7 16 0,-11-19-91,0-1 1,-1 1-1,1 0 1,-2 0-1,1 8 1,-1-11-20,0-5-8,2-10-10,-1 0 1,2 0 0,-1 0-1,2 0 1,-1 1-1,8-15 1,36-57-145,-31 56 147,-15 23 30,1-1-1,1 1 1,-1 0 0,0 1 0,1-1 0,-1 0-1,1 1 1,0-1 0,0 1 0,4-3 0,-5 5-8,-1-1 0,0 1 0,0-1 1,1 1-1,-1 0 0,0-1 1,1 1-1,-1 0 0,0 0 1,1 0-1,-1 0 0,0 0 1,1 0-1,-1 0 0,0 1 0,1-1 1,-1 0-1,0 1 0,0-1 1,1 1-1,-1-1 0,0 1 1,0 0-1,0-1 0,0 1 0,0 0 1,0 0-1,0 0 0,0 0 1,0 0-1,1 2 0,1 1 25,0 0 1,0 1-1,-1 0 0,1-1 0,-1 1 0,-1 0 0,3 8 0,-3-8-24,1 1 0,0-1-1,0 0 1,0 0 0,0-1 0,1 1-1,3 5 1,-5-9-33,1 1 0,-1-1 0,0 1-1,1-1 1,-1 1 0,1-1 0,0 0 0,-1 0 0,1 0 0,0 0-1,-1 0 1,1-1 0,0 1 0,0 0 0,0-1 0,0 1 0,0-1-1,0 0 1,3 1 0,-2-2-56,1 1-1,-1-1 1,0 1 0,0-1-1,0 0 1,1 0 0,-1-1-1,0 1 1,0-1 0,5-3-1,-1 0-122,0-1 1,0 0-1,0-1 0,-1 1 0,1-1 0,-2-1 0,8-10 1,-9 12 116,6-14-96,-13 30 396,1 1 0,0-1 0,1 16-1,0-22-157,1-1-1,0 1 1,1-1-1,-1 1 1,1-1-1,-1 1 1,1-1-1,0 1 0,0-1 1,1 0-1,-1 1 1,1-1-1,0 0 1,-1 0-1,1 0 0,1 0 1,2 3-1,-5-5-32,1-1 0,-1 0 0,1 1 0,0-1 0,-1 1 0,1-1 0,0 0 0,-1 1 0,1-1 0,0 0 0,-1 0 1,1 1-1,0-1 0,-1 0 0,1 0 0,0 0 0,-1 0 0,1 0 0,0 0 0,0 0 0,-1 0 0,1 0 0,0-1 0,0 1 0,1-1 20,-1 0 1,1 1 0,-1-1-1,1 0 1,-1 0 0,0 0-1,1-1 1,-1 1 0,0 0-1,1-2 1,1 0 36,-1-1 0,1 0 0,-1 1 1,0-1-1,-1 0 0,1 0 0,-1 0 0,2-4 0,-3 2-21,0 1 0,0-1 0,0 0 0,0 1-1,-1-1 1,0 0 0,0 1 0,-1 0-1,-2-8 1,3 9-225,-1 0-1,0 0 1,0 0-1,0 1 1,0-1-1,0 1 1,-1 0-1,1 0 1,-1-1-1,0 2 1,0-1-1,0 0 1,-5-3-1,7 6 12,0-1-1,0 1 1,1 0 0,-1-1-1,0 1 1,1 0-1,-1 0 1,0 0-1,0-1 1,0 1 0,1 0-1,-1 0 1,0 0-1,0 0 1,0 1-1,1-1 1,-1 0 0,0 0-1,-1 1 1,-5 5-854</inkml:trace>
</inkml:ink>
</file>

<file path=ppt/ink/ink2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2.664"/>
    </inkml:context>
    <inkml:brush xml:id="br0">
      <inkml:brushProperty name="width" value="0.05" units="cm"/>
      <inkml:brushProperty name="height" value="0.05" units="cm"/>
      <inkml:brushProperty name="color" value="#FF0066"/>
    </inkml:brush>
  </inkml:definitions>
  <inkml:trace contextRef="#ctx0" brushRef="#br0">1 19 13795,'1'-2'312,"0"1"0,0-1 0,1 1 1,-1 0-1,1-1 0,-1 1 0,1 0 0,0 0 0,-1 0 0,1 0 1,0 0-1,0 0 0,3-1 0,-3 2-155,-1 0 0,1 0-1,0 0 1,-1 0 0,1 0-1,-1 1 1,1-1 0,-1 1 0,1-1-1,-1 1 1,0-1 0,1 1 0,-1 0-1,0-1 1,1 1 0,-1 0 0,0 0-1,0 0 1,0 0 0,2 2 0,1 1 60,1 1 1,-1 1 0,0-1 0,0 1 0,-1 0 0,1-1 0,-1 2 0,-1-1 0,1 0-1,2 11 1,0 6 294,4 41-1,-7-44-454,0-1-1,2 0 1,7 24 0,9 11-3110,-20-54 2546,0 0 423,0 0-1,0 1 1,0-1-1,0 0 1,0 0-1,0 0 1,0 0 0,0 0-1,0 0 1,0 0-1,0 1 1,0-1-1,0 0 1,0 0-1,0 0 1,0 0-1,0 0 1,0 0-1,0 0 1,0 0 0,0 1-1,-2 0-1604,-4 0 273</inkml:trace>
</inkml:ink>
</file>

<file path=ppt/ink/ink2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3.113"/>
    </inkml:context>
    <inkml:brush xml:id="br0">
      <inkml:brushProperty name="width" value="0.05" units="cm"/>
      <inkml:brushProperty name="height" value="0.05" units="cm"/>
      <inkml:brushProperty name="color" value="#FF0066"/>
    </inkml:brush>
  </inkml:definitions>
  <inkml:trace contextRef="#ctx0" brushRef="#br0">1 65 13355,'6'0'1512,"7"-1"1137,11-7-657,4-3 49,7-2-745,-2 2-384,-2 3-800,0 2-400,-10 1-840,-5 3-881,-1 4 1097</inkml:trace>
</inkml:ink>
</file>

<file path=ppt/ink/ink2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3.516"/>
    </inkml:context>
    <inkml:brush xml:id="br0">
      <inkml:brushProperty name="width" value="0.05" units="cm"/>
      <inkml:brushProperty name="height" value="0.05" units="cm"/>
      <inkml:brushProperty name="color" value="#FF0066"/>
    </inkml:brush>
  </inkml:definitions>
  <inkml:trace contextRef="#ctx0" brushRef="#br0">43 102 15875,'5'-3'453,"0"-1"-1,1 1 0,-1-1 0,-1 0 0,1-1 1,-1 1-1,0-1 0,0 1 0,0-1 0,0-1 0,-1 1 1,0 0-1,0-1 0,3-9 0,-5 14-438,-1 1 0,0-1 0,0 0 0,1 1 0,-1-1 0,0 0 0,0 1 0,0-1 0,0 0 0,0 1 0,0-1 1,0 0-1,0 0 0,0 1 0,0-1 0,0 0 0,0 1 0,0-1 0,0 0 0,-1 1 0,1-1 0,0 1 0,-1-1 0,1 0 0,0 1 0,-1-1 0,1 1 0,-1-1 0,1 1 0,-1-1 0,1 1 0,-1-1 0,1 1 0,-1 0 0,1-1 0,-1 1 0,0 0 0,1-1 0,-1 1 0,0 0 0,1 0 0,-1-1 0,-1 1 0,0 0 3,0 0-1,-1 0 0,1 0 0,0 1 0,0-1 0,-1 1 0,1-1 0,0 1 0,0 0 0,0 0 0,-4 2 0,1 0 43,-1 1 0,1 1 0,1-1 0,-1 1 0,0 0 1,1 0-1,0 0 0,1 1 0,-1-1 0,1 1 0,0 0 0,0 0 1,0 0-1,1 0 0,-3 11 0,5-13-14,-1 0-1,1 0 1,-1 0 0,1 0 0,0-1-1,0 1 1,1 0 0,-1 0 0,1 0-1,0 0 1,0-1 0,2 6 0,-2-7-27,1 1 0,-1 0 1,1-1-1,0 0 0,0 1 1,0-1-1,0 0 0,0 0 0,0 0 1,1 0-1,-1 0 0,0-1 1,1 1-1,0-1 0,-1 1 1,1-1-1,4 1 0,-2-1-93,0 0 0,0 0 0,0-1 0,0 1 0,-1-1 0,1-1 0,0 1 0,0-1 0,0 1 0,0-1 0,0-1 0,-1 1 0,1-1 0,-1 0 0,1 0 0,7-4 0,-8 4-384,-1-1 0,1 1 1,-1 0-1,0-1 0,0 1 1,0-1-1,0 0 0,0 0 1,0-1-1,-1 1 0,1 0 1,-1-1-1,0 1 0,0-1 1,-1 0-1,1 0 0,-1 0 1,0 0-1,0 0 0,1-4 1,-2-8-1694,0 11 1493,0-1 0,0 1 0,1 0 0,-1 0 0,3-7 0,-3 12 763,0-1 0,0 1-1,1-1 1,-1 1-1,0-1 1,0 1 0,1 0-1,-1-1 1,0 1-1,1-1 1,-1 1 0,1 0-1,-1 0 1,0-1-1,1 1 1,-1 0 0,1 0-1,-1-1 1,1 1-1,-1 0 1,1 0 0,-1 0-1,1 0 1,-1 0-1,1 0 1,-1 0 0,1 0-1,-1 0 1,1 0-1,-1 0 1,1 0 0,-1 0-1,1 0 1,-1 0-1,1 0 1,-1 1 0,1-1-1,-1 0 1,1 0-1,-1 1 1,1-1 0,-1 1-1,21 13 2937,55 47 2608,-75-59-5569,22 18 570,-23-19-620,1 0 0,0 0-1,0 0 1,0 0-1,-1 0 1,1 0-1,-1 0 1,1 1-1,-1-1 1,1 0 0,-1 0-1,1 0 1,-1 1-1,0-1 1,0 0-1,0 0 1,0 1-1,0-1 1,0 0-1,0 0 1,-1 2 0,2-12 440,0 4-399,-1-1 1,1 1 0,2-10 0,0 8-57,0 0-1,1 0 1,0 0 0,0 1 0,0-1 0,1 1 0,0 0-1,0 1 1,1-1 0,-1 1 0,1 0 0,1 0 0,-1 1-1,0 0 1,14-7 0,-8 6-145,-1 0-1,1 1 1,0 1-1,0 0 1,0 0-1,1 1 1,-1 1-1,0 0 1,18 1-1,-26 0-158,1 1 0,-1-1 0,1 1 0,6 2 0,14 10-686</inkml:trace>
</inkml:ink>
</file>

<file path=ppt/ink/ink2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7.443"/>
    </inkml:context>
    <inkml:brush xml:id="br0">
      <inkml:brushProperty name="width" value="0.05" units="cm"/>
      <inkml:brushProperty name="height" value="0.05" units="cm"/>
      <inkml:brushProperty name="color" value="#FF0066"/>
    </inkml:brush>
  </inkml:definitions>
  <inkml:trace contextRef="#ctx0" brushRef="#br0">2 8 11963,'-1'-8'2640,"7"10"-944,3 12-207,-1 5 23,10 8-168,2 4-111,-1 8-345,4 0-192,-3 4-360,1 0-144,4-5-128,-4-3-72,1-12-304,-1-2-272,-10-10-896,-2-1-513,-7-9 1017</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5.023"/>
    </inkml:context>
    <inkml:brush xml:id="br0">
      <inkml:brushProperty name="width" value="0.05" units="cm"/>
      <inkml:brushProperty name="height" value="0.05" units="cm"/>
      <inkml:brushProperty name="color" value="#FF0066"/>
    </inkml:brush>
  </inkml:definitions>
  <inkml:trace contextRef="#ctx0" brushRef="#br0">50 10 9058,'0'-1'268,"-1"1"0,1 0 0,-1 0-1,1-1 1,-1 1 0,1 0 0,-1 0 0,1 0 0,-1 0 0,1-1 0,-1 1 0,1 0-1,-1 0 1,1 0 0,-1 0 0,1 0 0,-1 0 0,1 1 0,-1-1 0,1 0-1,-1 0 1,1 0 0,0 0 0,-1 1 0,1-1 0,-1 0 0,1 0 0,-1 1 0,-1 1 142,1-1 0,-1 0 0,1 1 0,0 0 0,-1-1 0,1 1 1,-1 3-1,-2 3 334,0 1 1,-3 12 0,5-10-475,0 0-1,0-1 1,1 1 0,0 0-1,0 0 1,2 0 0,-1 0-1,1 0 1,1 0 0,0 0-1,1-1 1,0 1 0,0-1-1,8 16 1,-10-24-256,0 0 0,0 0 0,1 0 0,-1 0 0,1 0 0,0 0 0,-1 0 0,1 0 0,0 0 0,0-1-1,0 1 1,0-1 0,0 0 0,1 1 0,-1-1 0,0 0 0,1 0 0,-1 0 0,0-1 0,1 1 0,-1-1 0,1 1 0,-1-1 0,1 0 0,-1 0 0,1 0 0,-1 0 0,1 0 0,-1-1 0,1 1 0,-1-1-1,1 1 1,-1-1 0,1 0 0,2-2 0,0 1-6,1-1-1,-1 0 1,0 0 0,-1-1-1,1 1 1,-1-1-1,1 0 1,-1 0 0,0 0-1,0-1 1,-1 0-1,0 1 1,1-1 0,2-8-1,-4 9 19,0 0 0,-1-1-1,1 1 1,-1-1 0,0 1 0,0-1-1,0 1 1,-1-1 0,0 1 0,0-1-1,0 0 1,0 1 0,-1-1 0,0 1-1,0-1 1,0 1 0,0-1-1,-1 1 1,1-1 0,-1 1 0,-1 0-1,1 0 1,0 0 0,-1 0 0,0 1-1,0-1 1,0 1 0,0-1 0,0 1-1,-1 0 1,0 0 0,-3-2 0,-69-34-2166,76 38 1924,-1 1 0,0-1 0,0 1 0,0-1 0,0 0 0,1 1 0,-1-1 0,0 0 0,1 0 0,-1 0 0,0 1 0,1-1 0,-1 0 0,0-2 0,1 3 84,0 0 0,0-1 1,0 1-1,0-1 0,0 1 1,0 0-1,0-1 0,0 1 1,1-1-1,-1 1 1,0 0-1,0-1 0,0 1 1,0 0-1,1-1 0,-1 1 1,0 0-1,0-1 1,1 1-1,-1 0 0,0-1 1,0 1-1,1 0 0,-1 0 1,0-1-1,1 1 0,-1 0 1,0 0-1,1 0 1,-1-1-1,1 1 0,-1 0 1,0 0-1,1 0 0,-1 0 1,1 0-1,-1 0 1,0 0-1,1 0 0,0 0 1,15-1-1726</inkml:trace>
</inkml:ink>
</file>

<file path=ppt/ink/ink2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7.912"/>
    </inkml:context>
    <inkml:brush xml:id="br0">
      <inkml:brushProperty name="width" value="0.05" units="cm"/>
      <inkml:brushProperty name="height" value="0.05" units="cm"/>
      <inkml:brushProperty name="color" value="#FF0066"/>
    </inkml:brush>
  </inkml:definitions>
  <inkml:trace contextRef="#ctx0" brushRef="#br0">1 152 14523,'4'-8'513,"0"0"0,0 0 0,1 1 0,1-1 0,-1 1 0,1 0 0,0 0 0,1 1 0,0 0 0,13-10 0,-2 5 116,0 0 1,1 1-1,30-11 1,-43 19-573,0 0 1,-1 0 0,1 1-1,0 0 1,0 0 0,11 0 0,-15 1-54,1 0 0,-1 0 0,0 0 0,0 0 1,0 1-1,1-1 0,-1 1 0,0 0 0,0 0 0,0-1 1,0 1-1,0 1 0,0-1 0,0 0 0,-1 0 1,1 1-1,0-1 0,-1 1 0,1-1 0,-1 1 0,3 2 1,-2 0-4,-1 1 1,1-1 0,0 0 0,-1 0-1,0 1 1,0-1 0,0 1 0,-1-1-1,1 1 1,-1-1 0,0 1 0,-1 4-1,0 1-4,0-1-1,-1 1 1,0-1-1,-7 17 1,3-12-22,-1 0 0,0-1 0,-1 0 0,-1 0 0,0-1 0,-12 13 0,13-16 5,-1-1 0,1 0 1,-1-1-1,-1 0 0,0 0 0,0-1 0,0 0 0,-17 6 1,25-11 16,-1 1 1,0-1 0,0-1 0,1 1 0,-1 0-1,0 0 1,0-1 0,0 0 0,0 0 0,0 0-1,0 0 1,0 0 0,-3-1 0,6 1 5,0 0 0,0 0 1,-1 0-1,1 0 0,0 0 1,0 0-1,0 0 0,0 0 0,0 0 1,0 0-1,0 0 0,0 0 1,0 0-1,-1 0 0,1 0 0,0 0 1,0-1-1,0 1 0,0 0 1,0 0-1,0 0 0,0 0 0,0 0 1,0 0-1,0 0 0,0 0 1,0 0-1,0 0 0,0-1 0,0 1 1,0 0-1,0 0 0,0 0 0,0 0 1,0 0-1,0 0 0,0 0 1,0 0-1,0-1 0,0 1 0,0 0 1,0 0-1,0 0 0,0 0 1,0 0-1,0 0 0,0 0 0,6-4 124,7 1 65,13-1 148,0 2 0,1 1 0,-1 1 0,0 1 0,1 1 0,31 7 0,-19 0-491,-1 1 0,-1 2-1,54 26 1,-86-36-411,0 0 0,0 0 0,0 0 0,8 1 1,-12-3 529,1 1 1,-1-1 0,0 0-1,1 0 1,-1 0-1,1 0 1,-1-1 0,0 1-1,1 0 1,-1-1 0,1 1-1,-1-1 1,0 1-1,1-1 1,-1 1 0,0-1-1,0 0 1,0 0 0,2-1-1,6-10 470</inkml:trace>
</inkml:ink>
</file>

<file path=ppt/ink/ink2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8.344"/>
    </inkml:context>
    <inkml:brush xml:id="br0">
      <inkml:brushProperty name="width" value="0.05" units="cm"/>
      <inkml:brushProperty name="height" value="0.05" units="cm"/>
      <inkml:brushProperty name="color" value="#FF0066"/>
    </inkml:brush>
  </inkml:definitions>
  <inkml:trace contextRef="#ctx0" brushRef="#br0">0 322 10610,'8'5'956,"53"46"5993,-53-44-6355,-1 0 0,-1 1 0,0 0 0,0 0-1,9 18 1,-14-24-530,0 0 1,0 0-1,-1-1 1,1 1-1,-1 0 1,0 0-1,1 0 0,-1 0 1,0 0-1,0 0 1,0 0-1,0 0 0,-1 2 1,1-3-51,-1 0 1,1-1-1,0 1 0,0 0 1,-1-1-1,1 1 0,0 0 1,-1-1-1,1 1 0,-1-1 1,1 1-1,-1-1 0,1 1 1,-1-1-1,1 1 0,-1-1 1,1 1-1,-1-1 0,0 0 1,1 1-1,-1-1 0,0 0 1,1 0-1,-1 0 0,0 1 1,1-1-1,-1 0 0,0 0 1,1 0-1,-1 0 0,0 0 1,0 0-1,1 0 0,-1 0 1,0 0-1,1-1 0,-1 1 1,0 0-1,1 0 0,-2-1 1,-1 0 1,0-1 0,0 1 1,0-1-1,1 1 0,-1-1 1,0 0-1,1 0 0,-1-1 0,1 1 1,-1 0-1,1-1 0,-2-3 1,-1 0-2,1-1 1,0 0-1,1 0 1,-4-8-1,5 9-8,0 0-1,0 0 1,0 0-1,1 0 1,0-1 0,0 1-1,1 0 1,0-1-1,0 1 1,2-10 0,-2 13-6,1 0 1,-1 1-1,1-1 1,0 0-1,0 1 1,1-1-1,-1 1 1,0 0 0,1-1-1,0 1 1,-1 0-1,1 0 1,0 0-1,0 0 1,0 0-1,0 0 1,0 1 0,1-1-1,-1 1 1,1-1-1,-1 1 1,1 0-1,-1 0 1,1 0-1,-1 0 1,1 1 0,3-1-1,-1 0 2,0 0-1,1 1 1,-1 0-1,0 1 1,1-1-1,-1 1 1,0 0-1,1 0 1,7 3-1,6 3 15,22 12 0,-3-1 3,-21-12 43,0 0 0,23 4 0,-34-9 21,0 0 0,0 0 0,0 0 0,0-1 0,0 0 0,1-1 0,-1 1 0,0-1 0,0 0 0,8-3 0,-12 3-35,-1 1 0,1-1-1,0 0 1,-1 0 0,1 0-1,-1 0 1,1-1 0,-1 1 0,1 0-1,-1 0 1,0-1 0,0 1-1,0-1 1,0 1 0,0-1-1,0 0 1,1-2 0,-1 1 9,0-1-1,0 0 1,0 1 0,0-1 0,-1 0 0,0 0 0,0 0-1,0-4 1,-2-5 7,0 0-1,-1 0 1,-7-23-1,-13-26-545,-9-30-2612,27 62 523,5 29 2413,0-1 0,0 1 0,0 0 1,0 0-1,0 0 0,0 0 0,0 0 0,0 0 1,1 0-1,-1-1 0,0 1 0,1 0 1,-1 0-1,1 0 0,0 0 0,-1 0 0,1 1 1,0-1-1,-1 0 0,1 0 0,0 0 1,0 0-1,1 0 0,0 0 8,0 0 0,-1 1 0,1 0 0,0-1 0,-1 1 0,1 0-1,0 0 1,2 0 0</inkml:trace>
</inkml:ink>
</file>

<file path=ppt/ink/ink2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8.734"/>
    </inkml:context>
    <inkml:brush xml:id="br0">
      <inkml:brushProperty name="width" value="0.05" units="cm"/>
      <inkml:brushProperty name="height" value="0.05" units="cm"/>
      <inkml:brushProperty name="color" value="#FF0066"/>
    </inkml:brush>
  </inkml:definitions>
  <inkml:trace contextRef="#ctx0" brushRef="#br0">0 321 13779,'3'5'509,"-1"0"0,0 1 1,0-1-1,0 0 0,-1 1 0,0-1 1,0 1-1,0 0 0,-1-1 0,0 1 1,0 0-1,0-1 0,-2 10 0,9-49 75,-2-1 0,1-49 0,2-22-838,-5 90 248,0 0 0,1 0 0,0 0 0,10-21-1,-13 34 6,1-1 0,-1 1 0,1 0 0,0 0 0,0 0-1,0 0 1,0 0 0,0 1 0,1-1 0,-1 1-1,1-1 1,0 1 0,-1 0 0,6-3 0,-6 5 10,0-1 1,1 0 0,-1 1-1,0 0 1,0 0 0,1-1-1,-1 1 1,0 0-1,0 1 1,1-1 0,-1 0-1,0 1 1,0-1 0,0 1-1,0 0 1,0 0-1,1 0 1,-1 0 0,-1 0-1,1 0 1,0 0 0,0 0-1,3 4 1,5 4 144,0 0 0,0 2 0,-1-1 0,-1 1 1,0 0-1,0 1 0,8 16 0,39 95 1162,-41-89-1081,-3-7-163,-4-13-336,-1 0 0,-1 1 0,0-1 0,-1 1 0,5 31 0,-9-44-75,0 0 0,0 0 0,0 0-1,0 0 1,-1 0 0,1-1 0,0 1 0,-1 0 0,0 0-1,1 0 1,-1 0 0,0-1 0,-2 4 0,1-2-635,0 5-449</inkml:trace>
</inkml:ink>
</file>

<file path=ppt/ink/ink2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9.150"/>
    </inkml:context>
    <inkml:brush xml:id="br0">
      <inkml:brushProperty name="width" value="0.05" units="cm"/>
      <inkml:brushProperty name="height" value="0.05" units="cm"/>
      <inkml:brushProperty name="color" value="#FF0066"/>
    </inkml:brush>
  </inkml:definitions>
  <inkml:trace contextRef="#ctx0" brushRef="#br0">8 57 13147,'-8'11'1672,"8"-3"1577,10-3-1497,14-10-808,14-6-391,9-11-697,2-3-649,12 7 457</inkml:trace>
</inkml:ink>
</file>

<file path=ppt/ink/ink2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49.631"/>
    </inkml:context>
    <inkml:brush xml:id="br0">
      <inkml:brushProperty name="width" value="0.05" units="cm"/>
      <inkml:brushProperty name="height" value="0.05" units="cm"/>
      <inkml:brushProperty name="color" value="#FF0066"/>
    </inkml:brush>
  </inkml:definitions>
  <inkml:trace contextRef="#ctx0" brushRef="#br0">77 38 16315,'62'130'6022,"7"-4"-3637,19 36-1875,-85-155-641,9 18-248,-11-23 263,-1-1-1,1 0 0,-1 1 1,1-1-1,-1 1 1,0-1-1,0 1 1,0-1-1,0 1 1,0-1-1,0 0 1,0 1-1,0-1 1,-1 3-1,1-4 63,0 0 0,0 0 1,0 1-1,0-1 0,-1 0 0,1 0 0,0 0 0,0 1 0,0-1 0,-1 0 0,1 0 1,0 0-1,0 0 0,-1 1 0,1-1 0,0 0 0,0 0 0,-1 0 0,1 0 1,0 0-1,-1 0 0,1 0 0,0 0 0,0 0 0,-1 0 0,1 0 0,0 0 0,-1 0 1,1 0-1,0 0 0,0 0 0,-1 0 0,1-1 0,-11-4-1180,10 5 1052,-9-6-495,1-1 0,0 0 0,1-1 1,-1 1-1,-10-14 0,6 6 657,-25-26-166</inkml:trace>
  <inkml:trace contextRef="#ctx0" brushRef="#br0" timeOffset="1">1 115 10586,'4'-5'307,"0"-1"-1,0 1 1,1 0-1,0 0 1,0 1-1,0-1 1,0 1-1,1 0 1,0 1-1,0-1 1,0 1-1,0 0 1,8-2-1,10-3 732,1 1 0,29-3-1,-36 6-542,110-16 2566,-100 17-2327,0 2 1,45 3-1,-68-2-682,-1 0 0,0 1 0,0 0 0,0 0 1,0 0-1,0 1 0,0-1 0,0 1 0,4 2 0,-7-3-41,0 0 0,0 0-1,0-1 1,0 1 0,-1 0 0,1 0-1,0 0 1,-1 0 0,1 0 0,0 0-1,-1 0 1,0 0 0,1 0 0,-1 0-1,1 0 1,-1 0 0,0 0 0,0 0-1,0 0 1,0 0 0,0 0 0,0 0-1,0 1 1,0-1 0,0 0 0,0 0-1,0 0 1,-1 0 0,1 0 0,0 0-1,-1 0 1,1 0 0,-1 0 0,1 0-1,-1 0 1,0 0 0,1 0 0,-2 1-1,-3 4 26,0 0 0,-1 0 0,1 0 0,-1-1 0,-1 0 0,1 0 0,-11 6 0,-52 26 5,66-35-46,-13 5-430,0 1 0,0-2 0,-1 0 0,0-1-1,-23 4 1,39-9 353,1 0-1,0 0 0,-1 0 1,1 0-1,-1 0 0,1 0 1,0 0-1,-1 0 1,1 0-1,-1 0 0,1 0 1,0 0-1,-1 0 0,1 0 1,-1 0-1,1 0 1,0 0-1,-1 0 0,1-1 1,0 1-1,-1 0 1,1 0-1,0 0 0,-1-1 1,1 1-1,0 0 0,-1-1 1,1 1-1,0 0 1,0 0-1,-1-1 0,1 1 1,0 0-1,0-1 0,0 1 1,-1-1-1,1 1 1,0 0-1,0-1 0,0 0 1,4-6-985</inkml:trace>
</inkml:ink>
</file>

<file path=ppt/ink/ink2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0.033"/>
    </inkml:context>
    <inkml:brush xml:id="br0">
      <inkml:brushProperty name="width" value="0.05" units="cm"/>
      <inkml:brushProperty name="height" value="0.05" units="cm"/>
      <inkml:brushProperty name="color" value="#FF0066"/>
    </inkml:brush>
  </inkml:definitions>
  <inkml:trace contextRef="#ctx0" brushRef="#br0">132 115 12699,'-2'12'1630,"-1"0"0,0-1 1,-7 17-1,-5 20 1110,14-43-2495,0-1 1,1 1-1,0 0 0,-1-1 1,1 1-1,1 0 0,-1 0 0,2 5 1,-2-8-192,1 0 1,0 0-1,-1 0 0,1-1 1,0 1-1,0-1 1,0 1-1,0-1 0,1 1 1,-1-1-1,0 1 1,0-1-1,1 0 1,-1 0-1,1 0 0,-1 1 1,1-1-1,0-1 1,-1 1-1,1 0 0,0 0 1,-1-1-1,1 1 1,0-1-1,0 1 0,0-1 1,0 0-1,0 0 1,-1 0-1,3 0 0,2 0 14,0 0-1,0-1 0,0 0 0,0 0 0,0 0 0,0-1 1,-1 0-1,8-3 0,-5 1-22,0-1 0,-1 1 0,0-1 0,0 0 0,0-1 0,0 0 0,-1 0 0,0 0 0,0-1 0,7-11 0,-10 14-52,-1 0 0,0 0 1,0 1-1,-1-1 0,1 0 0,-1 0 0,0 0 0,0-1 0,0 1 1,0 0-1,-1 0 0,0-1 0,0 1 0,0 0 0,0 0 0,-1-1 1,0 1-1,1 0 0,-1 0 0,-1 0 0,1 0 0,-1 0 1,-3-6-1,0 3-201,0-1 0,-1 1 0,1 0 0,-2 1 0,1 0 1,-1 0-1,0 0 0,0 1 0,-1 0 0,1 0 0,-1 1 1,-12-6-1,3 4-703,0-1 1,-1 2-1,1 0 1,-1 2 0,-21-3-1,3 4-1110,6 5 788</inkml:trace>
</inkml:ink>
</file>

<file path=ppt/ink/ink2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0.446"/>
    </inkml:context>
    <inkml:brush xml:id="br0">
      <inkml:brushProperty name="width" value="0.05" units="cm"/>
      <inkml:brushProperty name="height" value="0.05" units="cm"/>
      <inkml:brushProperty name="color" value="#FF0066"/>
    </inkml:brush>
  </inkml:definitions>
  <inkml:trace contextRef="#ctx0" brushRef="#br0">5 0 16428,'-3'8'1232,"1"5"792,7 3-47,3 7-377,6 8-240,5 5-504,2 2-207,4 0-337,2 2-112,-5-7-120,1 2-72,-4-5-192,0-2-176,-3-5-601,1-3-335,0-6-864,-1-2-249,8-8 1289</inkml:trace>
</inkml:ink>
</file>

<file path=ppt/ink/ink2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0.830"/>
    </inkml:context>
    <inkml:brush xml:id="br0">
      <inkml:brushProperty name="width" value="0.05" units="cm"/>
      <inkml:brushProperty name="height" value="0.05" units="cm"/>
      <inkml:brushProperty name="color" value="#FF0066"/>
    </inkml:brush>
  </inkml:definitions>
  <inkml:trace contextRef="#ctx0" brushRef="#br0">26 1 16828,'-24'58'5469,"24"-57"-5388,0 1-1,-1-1 1,1 1 0,0-1 0,0 1-1,-1-1 1,1 1 0,0-1 0,1 1 0,-1-1-1,0 1 1,0-1 0,1 0 0,-1 1-1,1-1 1,-1 1 0,1-1 0,-1 0 0,1 1-1,0-1 1,0 0 0,0 0 0,0 0-1,0 1 1,0-1 0,0 0 0,0 0 0,0 0-1,0-1 1,0 1 0,1 0 0,-1 0-1,0-1 1,1 1 0,2 0 0,0 1-79,0-1 0,1 1 1,-1-1-1,1-1 1,0 1-1,-1 0 0,1-1 1,0 0-1,-1 0 0,6-1 1,-2-1-73,-1 0 1,0-1 0,0 1 0,0-1-1,-1-1 1,1 1 0,-1-1 0,1 0-1,-1-1 1,-1 1 0,1-1 0,-1 0-1,7-8 1,-12 12 65,1 0-1,-1 1 0,0-1 1,1 0-1,-1 1 1,1-1-1,-1 1 1,1-1-1,-1 1 1,1-1-1,-1 1 0,1-1 1,-1 1-1,1 0 1,-1-1-1,1 1 1,0 0-1,-1-1 0,1 1 1,0 0-1,-1 0 1,1 0-1,0 0 1,-1-1-1,1 1 1,0 0-1,0 0 0,-1 0 1,1 0-1,0 1 1,-1-1-1,1 0 1,0 0-1,-1 0 1,2 1-1,0 1 1,0 0-1,0 0 1,0 0 0,0 1 0,0-1-1,0 0 1,1 5 0,2 1 17,13 20 346,-1 0 1,-2 1-1,-1 1 0,-2 0 1,12 41-1,-21-63-265,-1 0-1,-1 0 0,0 1 0,0-1 0,0 1 1,-1-1-1,-1 1 0,1-1 0,-1 0 1,-1 1-1,1-1 0,-1 0 0,-1 0 1,0 0-1,0 0 0,0 0 0,-1-1 1,0 1-1,-1-1 0,0 0 0,0 0 0,-6 6 1,3-5-90,0-1 1,0 0 0,-1 0 0,0-1-1,0 0 1,0 0 0,-1-1 0,-14 5-1,18-8-309,0 0-1,-1 0 0,1-1 1,0 0-1,-1 0 0,1 0 1,-1-1-1,1 0 1,-1-1-1,1 1 0,-1-1 1,1 0-1,0-1 0,-1 0 1,-7-3-1,-11-8-1290</inkml:trace>
</inkml:ink>
</file>

<file path=ppt/ink/ink2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1.431"/>
    </inkml:context>
    <inkml:brush xml:id="br0">
      <inkml:brushProperty name="width" value="0.05" units="cm"/>
      <inkml:brushProperty name="height" value="0.05" units="cm"/>
      <inkml:brushProperty name="color" value="#FF0066"/>
    </inkml:brush>
  </inkml:definitions>
  <inkml:trace contextRef="#ctx0" brushRef="#br0">30 1 14651,'-14'86'6375,"9"-63"-5242,0 1 0,-1 41 0,7-58-1048,0-6-60,2-5-16,-3 4-5,11-19 34,-8 13-39,1 0 0,-1 1-1,1-1 1,0 1 0,0 0-1,0 0 1,1 0 0,6-5 0,-3 4 0,2 1 0,-1 0 0,0 0 1,1 0-1,0 1 0,0 1 1,0 0-1,0 0 0,1 1 1,-1 0-1,1 1 0,0 0 0,20 1 1,-24 1 34,0-1 0,0 1 0,0 1 0,-1-1 0,1 1 0,-1 0 0,1 0 0,-1 1 0,1 0 0,-1 0 0,0 1 0,-1 0 0,1 0 0,-1 0 0,1 0 0,-1 1 0,0 0 0,-1 0 0,1 0 0,-1 1 0,0 0 0,4 8 0,-4-5 26,-1-1 0,0 1 1,0-1-1,-1 1 0,0 0 1,0 0-1,-1 0 1,0 14-1,-2-8 19,0 0 1,-1-1-1,0 1 1,-7 19-1,9-51 21,5-6-102,1 0-1,1 0 1,19-40-1,-19 49-20,1 0 0,1 0-1,0 1 1,0 0-1,1 1 1,21-20 0,-27 28 20,0 0 0,1 1 0,0 0 0,0 0 0,-1 0 1,2 0-1,-1 1 0,0 0 0,0 0 0,1 0 0,-1 1 1,1 0-1,-1 0 0,1 0 0,10 1 0,-11 0 21,-1 1 0,1-1 1,-1 1-1,1 1 0,-1-1 0,0 0 0,1 1 0,-1 0 0,0 0 0,0 0 0,0 1 0,-1 0 1,1-1-1,0 1 0,-1 0 0,0 1 0,0-1 0,0 0 0,0 1 0,3 5 0,2 5 103,-1 0 1,-1 1-1,0 0 0,-1 0 0,4 23 0,-3-16-113,13 37-1,-17-56-103,-1 0 1,1 0-1,-1 0 0,1 0 1,0-1-1,0 1 1,0 0-1,0-1 0,1 1 1,-1-1-1,1 0 0,-1 0 1,1 0-1,0 0 1,0 0-1,0-1 0,0 1 1,0-1-1,0 0 0,6 2 1,-5-3-349,0 1 0,0-1 0,1 0 0,-1 0 0,0 0 0,0-1 0,1 0 0,-1 1 0,0-1 0,0-1 0,0 1 0,0-1 0,0 1 0,0-1 0,0 0 0,3-3 0,15-10-983</inkml:trace>
</inkml:ink>
</file>

<file path=ppt/ink/ink2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2.112"/>
    </inkml:context>
    <inkml:brush xml:id="br0">
      <inkml:brushProperty name="width" value="0.05" units="cm"/>
      <inkml:brushProperty name="height" value="0.05" units="cm"/>
      <inkml:brushProperty name="color" value="#FF0066"/>
    </inkml:brush>
  </inkml:definitions>
  <inkml:trace contextRef="#ctx0" brushRef="#br0">1 147 13427,'4'0'777,"1"-1"-1,0 0 1,0 1-1,0-2 1,0 1 0,-1-1-1,1 1 1,-1-1 0,7-4-1,4-3 367,18-15 0,-13 10-134,-7 5-587,22-16 388,-32 22-773,0 1 0,-1 0 0,0-1 0,1 0 0,-1 1 0,0-1 0,0 0 0,-1 0 0,3-5 0,-4 8-40,0-1 1,1 0-1,-1 1 1,0-1-1,0 1 1,0-1 0,0 1-1,0-1 1,0 0-1,-1 1 1,1-1 0,0 1-1,0-1 1,0 1-1,0-1 1,-1 1-1,1-1 1,0 1 0,0-1-1,-1 1 1,1-1-1,0 1 1,-1-1-1,1 1 1,-1 0 0,1-1-1,-1 1 1,1-1-1,-1 1 1,1 0 0,-1 0-1,1-1 1,-1 1-1,1 0 1,-1 0-1,1 0 1,-1-1 0,1 1-1,-1 0 1,1 0-1,-1 0 1,0 0-1,0 0 1,-28-1-233,23 2 226,-1 0-1,0 0 1,0 1 0,1 0-1,-1 0 1,1 1 0,0 0-1,0 0 1,0 0-1,0 1 1,0 0 0,1 0-1,-1 0 1,1 1-1,0-1 1,1 1 0,-1 1-1,1-1 1,0 1 0,0-1-1,1 1 1,-1 0-1,2 0 1,-1 1 0,0-1-1,1 1 1,0-1 0,1 1-1,-2 11 1,3-14 19,0 0 0,0 0 0,0-1 0,0 1 1,0 0-1,1 0 0,0 0 0,0-1 0,0 1 0,0-1 1,1 1-1,-1-1 0,1 1 0,0-1 0,0 0 0,0 0 1,1 0-1,-1 0 0,1 0 0,-1 0 0,1-1 0,0 1 1,0-1-1,0 0 0,5 3 0,-3-2 25,1 0 0,0 0 0,0-1 0,1 0 0,-1 0 0,0 0 0,1-1 0,-1 0 0,1 0 0,-1-1-1,1 0 1,0 0 0,12-2 0,-5-2 24,-1 0 0,0-1-1,0 0 1,-1-1 0,1-1 0,-1 0-1,12-9 1,-11 6-38,0 2 1,1 0-1,0 1 0,25-9 0,-37 15-4,0 1-1,0 0 1,0 0-1,0-1 1,0 2 0,0-1-1,0 0 1,0 0-1,0 1 1,0-1-1,0 1 1,0-1-1,-1 1 1,4 1-1,24 16 279,-20-12-209,-1-1-42,1 2 0,-1-1 1,0 1-1,-1 0 0,0 1 1,0 0-1,9 12 0,-13-15-24,0 0 1,0 1-1,0-1 0,-1 1 0,0 0 0,0-1 1,0 1-1,-1 0 0,1 0 0,-2 0 0,1 1 1,-1-1-1,0 12 0,2-35-16,1-12 18,9-43-1,-6 51-40,1-1 0,1 1 0,0 1 0,23-39 0,-29 56-140,0 1 0,0-1 0,0 0 0,0 1 1,0 0-1,1-1 0,-1 1 0,1 0 0,-1 0 0,1 1 0,0-1 0,0 0 0,0 1 1,0 0-1,0 0 0,0-1 0,0 2 0,0-1 0,0 0 0,0 1 0,1-1 1,-1 1-1,0 0 0,0 0 0,1 1 0,-1-1 0,0 0 0,5 2 0,4 1-1460,-1 1-1,1 0 0,11 6 1,2 4 326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0.625"/>
    </inkml:context>
    <inkml:brush xml:id="br0">
      <inkml:brushProperty name="width" value="0.05" units="cm"/>
      <inkml:brushProperty name="height" value="0.05" units="cm"/>
      <inkml:brushProperty name="color" value="#FF0066"/>
    </inkml:brush>
  </inkml:definitions>
  <inkml:trace contextRef="#ctx0" brushRef="#br0">2 154 9578,'-2'-3'7334,"3"2"-7150,36-3 3689,8-2-2126,-27 1-1575,-1 0 1,0-1 0,0-1 0,-1 0 0,0-1 0,0-1 0,-1-1 0,19-14 0,-24 17-591,16-14-989,-25 20 1124,0 0-1,0 0 1,0 0 0,0 0 0,0 0 0,0-1 0,-1 1 0,1 0 0,0 0 0,-1-1 0,1 1-1,-1 0 1,1-1 0,-1 1 0,0 0 0,1-1 0,-1 1 0,0-3 0,-1-1-1126</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5.380"/>
    </inkml:context>
    <inkml:brush xml:id="br0">
      <inkml:brushProperty name="width" value="0.05" units="cm"/>
      <inkml:brushProperty name="height" value="0.05" units="cm"/>
      <inkml:brushProperty name="color" value="#FF0066"/>
    </inkml:brush>
  </inkml:definitions>
  <inkml:trace contextRef="#ctx0" brushRef="#br0">1 135 10890,'29'7'2379,"31"11"5051,-59-17-7298,0-1 1,0 1-1,0-1 1,0 1-1,0 0 0,0-1 1,-1 1-1,1 0 1,0 0-1,0 0 0,-1 0 1,1-1-1,-1 1 1,1 0-1,-1 0 0,1 0 1,-1 0-1,0 0 1,1 0-1,-1 1 0,0-1 1,0 0-1,0 0 1,0 2-1,1-2-99,-1-1 0,0 1 0,0 0 0,0-1 0,0 1 0,-1-1 0,1 1 0,0 0 0,0-1 0,0 1 0,0-1 1,-1 1-1,1 0 0,0-1 0,-1 1 0,1-1 0,0 1 0,-1-1 0,1 1 0,-1-1 0,1 1 0,-1-1 0,1 0 0,-1 1 0,1-1 0,-1 1 0,1-1 0,-1 0 0,1 0 0,-1 1 1,0-1-1,1 0 0,-1 0 0,1 0 0,-1 0 0,0 0 0,1 0 0,-1 0 0,0 0 0,0 0 0,0 0-17,0-1 0,1 1-1,-1-1 1,0 0 0,0 1 0,1-1 0,-1 0-1,0 1 1,1-1 0,-1 0 0,1 0-1,-1 0 1,1 0 0,-1 0 0,1 0 0,0 1-1,0-1 1,-1 0 0,1 0 0,0 0-1,0 0 1,0 0 0,0 0 0,0 0 0,0-2-1,0-27 94,1 20-103,0 1 1,1 0 0,0 0-1,1 0 1,-1 0 0,2 1-1,-1-1 1,1 1-1,0 0 1,8-11 0,-10 16-194,1-1 1,0 1 0,0 0-1,0 0 1,0 0-1,1 0 1,0 1 0,-1-1-1,1 1 1,5-3-1,-6 4-300,1 0 0,0 0-1,-1 0 1,1 0 0,0 1-1,-1-1 1,1 1-1,0 0 1,-1 0 0,1 0-1,0 1 1,-1-1 0,7 3-1,4 2-1143</inkml:trace>
</inkml:ink>
</file>

<file path=ppt/ink/ink2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2.918"/>
    </inkml:context>
    <inkml:brush xml:id="br0">
      <inkml:brushProperty name="width" value="0.05" units="cm"/>
      <inkml:brushProperty name="height" value="0.05" units="cm"/>
      <inkml:brushProperty name="color" value="#FF0066"/>
    </inkml:brush>
  </inkml:definitions>
  <inkml:trace contextRef="#ctx0" brushRef="#br0">152 159 11002,'0'0'35,"16"-6"4318,-15 6-4223,-1 0 0,0-1 0,1 1 0,-1 0 1,0 0-1,0 0 0,1 0 0,-1 0 0,0 0 1,1-1-1,-1 1 0,0 0 0,0 0 0,1 0 1,-1-1-1,0 1 0,0 0 0,0 0 0,1-1 1,-1 1-1,0 0 0,0 0 0,0-1 0,0 1 1,0 0-1,1-1 0,-1 1 0,0 0 0,0-1 1,0 1-1,0 0 0,0 0 0,0-1 0,0 1 1,0 0-1,0-1 0,0 1 0,0 0 0,-1-1 1,1 1-1,0 0 0,0-1 0,0 1 1,0 0-1,0 0 0,0-1 0,-1 1 0,0-1 26,0 1-1,0-1 0,0 1 1,0-1-1,0 1 0,0 0 1,0-1-1,0 1 0,0 0 1,-1 0-1,1 0 0,0 0 1,0 0-1,0 0 0,0 0 1,0 0-1,0 0 0,0 1 1,-1-1-1,1 0 0,0 1 1,0-1-1,-1 1 0,-2 1 59,0 0 0,-1 1 0,1-1 0,-5 4-1,-5 7-109,1 1-1,0 0 0,1 0 0,0 2 1,1-1-1,1 1 0,1 1 1,-9 19-1,17-33-102,-1 0-1,1-1 1,0 1 0,0 0-1,1 0 1,-1 0 0,1 0 0,-1 0-1,1 0 1,0 0 0,0 0 0,0-1-1,1 1 1,-1 0 0,2 5-1,-1-6 0,-1-1-1,1 0 0,0 1 0,0-1 0,0 1 1,0-1-1,0 0 0,0 0 0,1 0 0,-1 0 0,0 0 1,1 0-1,-1 0 0,0 0 0,1 0 0,-1-1 1,1 1-1,0 0 0,-1-1 0,1 1 0,-1-1 1,1 0-1,0 0 0,-1 1 0,1-1 0,0 0 0,-1 0 1,4-1-1,-1 1-5,0-1 1,1 0-1,-1 0 0,0 0 1,0-1-1,0 1 0,0-1 1,0 0-1,0 0 0,0 0 1,-1-1-1,1 1 0,6-7 1,2-4-35,0 0 0,12-17 1,-3 3 17,-14 19 70,0 0 1,0 0-1,1 1 1,0 0-1,0 0 1,12-7-1,-17 13-27,1-1-1,-1 0 1,0 1-1,1 0 1,-1 0-1,1 0 1,-1 0-1,1 0 1,-1 1-1,1 0 1,-1 0-1,1 0 1,0 0-1,-1 0 1,1 1-1,-1-1 1,1 1-1,-1 0 1,1 0-1,-1 0 1,0 1-1,5 1 1,-2 1 63,-1-1 0,1 1 0,0 0 0,-1 1 0,0-1 0,0 1 0,-1 0 0,1 0 0,-1 0 0,0 1 1,0 0-1,3 7 0,-5-9-62,0 0-1,-1 0 1,1 1 0,-1-1 0,0 0 0,0 1 0,-1-1 0,1 1 0,-1-1 0,0 0 0,0 1-1,-1-1 1,1 1 0,-1-1 0,0 1 0,0-1 0,0 0 0,-1 0 0,-2 7 0,-1-3-19,0 0 0,0 0 0,-1-1 1,-7 9-1,10-13-1,0 0 0,0 0 0,0 0 1,0 0-1,-1-1 0,1 0 0,-1 0 0,1 0 0,-1 0 0,0 0 0,0-1 1,-4 2-1,7-3-5,-1 0 1,1 0 0,0 0 0,0 0-1,0 0 1,-1 0 0,1 0 0,0 0-1,0-1 1,0 1 0,-1 0 0,1-1-1,0 1 1,0-1 0,0 1 0,0-1-1,0 0 1,0 1 0,0-1 0,-2-2-1,1 1-29,1 0-1,-1 0 1,1 0 0,0 0-1,-1-1 1,1 1-1,0 0 1,0-1-1,-1-4 1,1 4-26,1 0 0,-1-1 0,0 1 1,1-1-1,0 1 0,0-1 0,0 1 0,0 0 0,1-1 0,-1 1 0,1-1 1,0 1-1,0 0 0,0-1 0,2-2 0,-2 5 41,0-1 0,0 1 0,0 0 0,0 0 0,0 0 0,0 0 0,1 0 0,-1 0 0,1 0 0,-1 1 0,0-1 0,1 0 0,-1 1 0,1-1 0,0 1 0,-1 0 0,3-1 0,3 1 9,-1-1 0,1 2 0,7 0 1,8 1 8,-2-3 93,0 0 0,0-1 0,0-2 0,0 0 0,0 0 0,-1-2 1,1-1-1,-2 0 0,1-1 0,17-11 0,-34 18-93,0-1 1,0 1-1,0 0 1,0 0-1,-1-1 0,1 1 1,0-1-1,-1 0 1,1 0-1,-1 1 1,0-1-1,1 0 0,-1 0 1,1-3-1,-2 3 4,1 0 0,-1 0 0,0 0 0,0 0 0,0 0 0,0 0 0,0 0 0,-1 0 0,1 0-1,0 0 1,-1 0 0,0 0 0,1 0 0,-1 0 0,-1-2 0,-3-7 6,4 7-14,-1 0 0,1 0 1,-1 0-1,0 0 0,0 0 0,-1 1 0,1-1 0,-6-5 0,8 9 2,0 0 0,0 0 0,0 0 0,-1-1 0,1 1 0,0 0 0,0 0 0,0 0 0,0 0 0,0 0 0,-1 0 0,1 0 0,0 0 0,0 0 0,0 0-1,0 0 1,-1 0 0,1 0 0,0 0 0,0 0 0,0 0 0,0 0 0,0 0 0,-1 0 0,1 0 0,0 0 0,0 0 0,0 0 0,0 0 0,-1 0 0,1 1 0,0-1 0,0 0 0,0 0 0,0 0 0,0 0 0,0 0-1,0 0 1,-1 1 0,1-1 0,0 0 0,0 0 0,0 0 0,0 0 0,0 0 0,0 1 0,0-1 0,0 0 0,0 0 0,0 0 0,0 1 0,-3 14-15,3 19 78,1-28 23,-1 1-1,1 0 0,0 0 1,1-1-1,0 1 1,0-1-1,0 1 1,1-1-1,5 9 0,-6-11-3,0-1-1,1 0 1,-1 0 0,1 0-1,0 0 1,0-1-1,0 1 1,0-1 0,0 0-1,0 0 1,1 0-1,-1 0 1,1 0-1,0-1 1,-1 0 0,1 0-1,0 0 1,5 1-1,3-1 41,1 0 0,0-1 0,0 0 0,-1-1-1,1-1 1,0 0 0,-1-1 0,1 0 0,20-9 0,-1-1-60,-1-2 0,41-26 1,-53 30-39,-1-1-1,-1-1 1,32-29 0,-45 37-42,0 0 0,-1 1 0,1-1 0,-1 0 1,1-1-1,-2 1 0,1-1 0,3-8 0,-6 11-41,1 0 0,0 0 0,-1-1 0,1 1 0,-1-1-1,0 1 1,0 0 0,-1-1 0,1 1 0,-1-1 0,1 1 0,-1 0 0,0 0 0,0-1 0,-1 1 0,-1-4-1,1 4-227,-1-1-1,1 1 1,-1 0-1,1 0 1,-1 0-1,0 0 1,0 1-1,-6-5 1,-34-18-1223</inkml:trace>
</inkml:ink>
</file>

<file path=ppt/ink/ink2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1:59:58.065"/>
    </inkml:context>
    <inkml:brush xml:id="br0">
      <inkml:brushProperty name="width" value="0.05" units="cm"/>
      <inkml:brushProperty name="height" value="0.05" units="cm"/>
      <inkml:brushProperty name="color" value="#FF0066"/>
    </inkml:brush>
  </inkml:definitions>
  <inkml:trace contextRef="#ctx0" brushRef="#br0">0 79 10754,'8'-4'743,"1"1"-1,0 0 0,-1 0 1,1 1-1,0 0 1,0 0-1,1 1 0,17 0 1,42 3 1100,328-3 1156,-50-23-1573,283-11 1456,-250 39-387,666 91 0,-719-52-1578,-156-23-643,-161-18-274,-5-1 0,1 0 0,-1-1 0,1 1 0,0-1 0,0 0 0,6-2 0,-12 2-5,0 0 0,1 0 0,-1 0 0,0 0 0,0 0-1,0 0 1,1 0 0,-1 0 0,0 0 0,0-1 0,0 1 0,1 0 0,-1 0 0,0 0 0,0 0-1,0 0 1,0-1 0,1 1 0,-1 0 0,0 0 0,0 0 0,0-1 0,0 1 0,0 0 0,0 0-1,0 0 1,0-1 0,0 1 0,0 0 0,0 0 0,0-1 0,0 1 0,0 0 0,0 0 0,0 0-1,0-1 1,0 1 0,0 0 0,0 0 0,0-1 0,0 1 0,0 0 0,0 0 0,0 0 0,0-1 0,0 1-1,-1 0 1,1 0 0,0 0 0,0 0 0,0-1 0,0 1 0,-1 0 0,1 0 0,-9-9-834,3 5 187,0 1 0,1 0 0,-1 1 0,0-1-1,0 1 1,-8-2 0,-22-5-1258</inkml:trace>
</inkml:ink>
</file>

<file path=ppt/ink/ink2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08.444"/>
    </inkml:context>
    <inkml:brush xml:id="br0">
      <inkml:brushProperty name="width" value="0.05" units="cm"/>
      <inkml:brushProperty name="height" value="0.05" units="cm"/>
      <inkml:brushProperty name="color" value="#FF0066"/>
    </inkml:brush>
  </inkml:definitions>
  <inkml:trace contextRef="#ctx0" brushRef="#br0">0 61 9018,'1'-5'1227,"0"-1"-1,0 1 1,0-1-1,1 1 1,0 0 0,0 0-1,0-1 1,6-8 0,-6 13-1061,-1 1 0,0-1-1,1 1 1,-1 0 0,1-1 0,-1 1 0,1 0 0,-1 0 0,1 0 0,-1 0 0,1 0 0,-1 0 0,1 1 0,-1-1 0,1 0 0,2 2 0,10 0 181,56-1 1140,102 15-1,-158-15-955,0 0-1,18-2 1,19 2 509,-51-1-1063,1 0 0,-1 0 0,0 0-1,1 0 1,-1 0 0,1 0 0,-1 0-1,0 0 1,1 0 0,-1 0 0,1 0-1,-1 0 1,0 1 0,1-1 0,-1 0-1,1 0 1,-1 0 0,0 1 0,1-1-1,-1 0 1,0 0 0,1 1-1,-1-1 1,0 0 0,0 1 0,1-1-1,-1 0 1,0 1 0,0-1 0,0 0-1,1 1 1,-1-1 0,0 0 0,0 1-1,0-1 1,0 1 0,0-1 0,0 0-1,0 1 1,0-1 0,0 1 0,0-1-1,0 1 1,0-1 0,0 0-1,0 1 1,0-1 0,0 1 0,0-1-1,-1 0 1,1 1 0,0-1 0,0 0-1,-1 1 1,-16 22-3647,13-19 2910,-18 22-781</inkml:trace>
</inkml:ink>
</file>

<file path=ppt/ink/ink2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09.279"/>
    </inkml:context>
    <inkml:brush xml:id="br0">
      <inkml:brushProperty name="width" value="0.05" units="cm"/>
      <inkml:brushProperty name="height" value="0.05" units="cm"/>
      <inkml:brushProperty name="color" value="#FF0066"/>
    </inkml:brush>
  </inkml:definitions>
  <inkml:trace contextRef="#ctx0" brushRef="#br0">0 70 10434,'1'-1'283,"-1"0"0,0-1 0,0 1 0,0 0 1,0 0-1,1 0 0,-1 0 0,1-1 0,-1 1 0,1 0 0,-1 0 0,1 0 0,-1 0 0,1 0 0,0 0 0,0 0 0,0 0 0,1 0 0,0-1 11,0 0-1,1 1 0,-1-1 0,1 1 0,-1 0 0,1-1 0,4 0 0,4-1 481,0 1 1,22-2-1,-32 4-702,47-3 1489,114-11 2094,-136 10-3278,-13 2-300,-1 0 0,1 1-1,0 0 1,-1 1 0,16 2 0,-14 4-739,-13-5 231,0 0 0,0 0 0,0 0 1,0 0-1,0 0 0,0 1 0,0-1 0,0 0 0,-1 1 1,1-1-1,-1 1 0,1-1 0,-1 1 0,1-1 1,-1 1-1,0-1 0,1 3 0,0 18-2795</inkml:trace>
</inkml:ink>
</file>

<file path=ppt/ink/ink2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26.816"/>
    </inkml:context>
    <inkml:brush xml:id="br0">
      <inkml:brushProperty name="width" value="0.05" units="cm"/>
      <inkml:brushProperty name="height" value="0.05" units="cm"/>
      <inkml:brushProperty name="color" value="#FF0066"/>
    </inkml:brush>
  </inkml:definitions>
  <inkml:trace contextRef="#ctx0" brushRef="#br0">1025 1453 8610,'20'-14'2250,"37"-30"0,-40 29-1269,1 1 1,31-19-1,-39 28-693,0 0 1,0 1-1,0 0 0,0 1 0,19-4 1,-10 5 151,0 0 0,28 2 0,384-5 1727,-81 7-1147,-1 15-939,-331-16-71,65 2 97,92-10 0,82-21 506,-110 11-514,-137 16-97,177-24 25,-155 19-12,0-2-1,0-1 1,51-22 0,41-32 3,-97 47-17,0-1 1,34-28-1,-47 31-11,-1 0-1,0-1 0,15-22 1,-15 19 8,1 0 0,18-17 0,-17 20-7,2 1 0,0 1 0,1 1-1,0 0 1,0 1 0,39-15 0,-27 15 38,1 1 1,0 2-1,0 1 1,33-3-1,213-36 1381,-219 34-949,0 2 1,1 3 0,0 2-1,107 6 1,-132 1-388,152 10 387,-142-12-245,1-2-1,51-8 1,-17-1 86,1 3 1,0 3 0,146 11 0,-74-2-329,9 2 54,-4 14 22,-84-8-39,0-4 0,90-2 0,-118-10-11,0-2 1,69-19-1,-30 6 55,275-53-43,-241 55-33,-50 9 79,-54 5-69,1 0 0,-1 0 0,0-2 0,0 0 0,16-8-1,-22 9 6,-1 0-1,0 0 0,0-1 1,0 1-1,0-2 1,-1 1-1,0-1 0,0 0 1,0 0-1,7-12 0,-12 16 7,0 1-1,-1-1 1,1 1-1,-1-1 1,1 1 0,-1-1-1,1 0 1,-1 1-1,0-1 1,0 0-1,0 1 1,0-1-1,0 0 1,0 1-1,-1-1 1,1 0-1,0 1 1,-1-1-1,1 1 1,-1-1-1,0 0 1,1 1 0,-1 0-1,0-1 1,0 1-1,-1-2 1,-4-4-12,0 0-1,0 1 1,-12-11 0,8 9-11,-12-12-413,-49-32 0,57 44 321,-1 0 0,0 0 0,0 2 0,-1 0-1,-17-5 1,-53-11-12,-1 4-1,0 4 0,-163-6 1,-324 54 133,219-23 65,0-24 19,264 8-84,-10 5-9,-117 14 0,-41 2-4,-120-31 28,-1 0-42,-86-13 21,341 19-282,-154 10 1,238 0 191,-29 2 49,-73-1 13,111-3 35,0-2-1,-47-9 1,43 4-1,-141-29-7,122 28 3,-72-2 0,90 10-2,-105-6-1,106 4-30,-68-16-1,95 16 10,-60-15-203,-120-16 0,133 31 124,-1 2 0,1 3 0,0 2 0,0 2-1,0 3 1,-61 19 0,61-16-244,-83 7 1,9-2 33,-107 9 295,206-23 17,1 1 0,0 2 0,0 1 0,0 2 0,1 0 0,0 2 0,1 2 0,0 0 0,1 2 0,-31 21 0,-153 98-45,145-92 26,38-26 20,-32 25 0,51-34-1,1 0 0,-1 1 0,2 0 0,-1 1-1,1 0 1,0 0 0,-7 14 0,3-2 29,1 2 0,1-1 1,1 1-1,1 1 0,0-1 1,2 1-1,1 0 0,1 1 0,1 31 1,1-27 103,1 0 0,2-1 1,1 1-1,1-1 1,2 0-1,0 0 0,2 0 1,16 37-1,-10-32-26,-9-19-74,1 0 0,0 0 0,1-1 1,0 0-1,1-1 0,1 1 0,12 13 1,-5-12 34,0 0 0,2-1 1,-1 0-1,2-1 1,-1-1-1,31 12 1,7-1 287,62 16 0,-100-33-192,1-2-1,-1 1 1,1-2 0,-1-1-1,20 0 1,0-3 223,55-11 0,-35 6-221,67 0 0,-78 6-102,-1-2 0,91-18 1,124-62 847,-192 59-421,-25 10-108,0 1 0,59-8-1,-100 21-400,-5 0 79,-11 2 50,-3-3-438,16 1 278,-1 0-1,1-1 0,-1 1 0,1 0 1,0 0-1,-1 0 0,1 0 0,-1 0 1,1-1-1,0 1 0,-1 0 0,1 0 1,-1-1-1,1 1 0,0 0 0,0-1 1,-1 1-1,1 0 0,0-1 0,-1 1 1,1 0-1,0-1 0,0 1 0,0-1 1,-1 0-1,1 1-104,0-1 0,1 1 0,-1-1-1,0 1 1,0 0 0,0-1 0,0 1 0,1-1 0,-1 1 0,0 0 0,0-1 0,1 1-1,-1 0 1,0-1 0,1 1 0,-1 0 0,0 0 0,1-1 0,-1 1 0,1 0-1,-1 0 1,0-1 0,1 1 0,-1 0 0,1 0 0,0 0 0,0-1-498</inkml:trace>
</inkml:ink>
</file>

<file path=ppt/ink/ink2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04.882"/>
    </inkml:context>
    <inkml:brush xml:id="br0">
      <inkml:brushProperty name="width" value="0.05" units="cm"/>
      <inkml:brushProperty name="height" value="0.05" units="cm"/>
      <inkml:brushProperty name="color" value="#FF0066"/>
    </inkml:brush>
  </inkml:definitions>
  <inkml:trace contextRef="#ctx0" brushRef="#br0">2 40 3097,'0'-15'-224,"-2"2"-425,2 2 281</inkml:trace>
</inkml:ink>
</file>

<file path=ppt/ink/ink2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17.899"/>
    </inkml:context>
    <inkml:brush xml:id="br0">
      <inkml:brushProperty name="width" value="0.05" units="cm"/>
      <inkml:brushProperty name="height" value="0.05" units="cm"/>
      <inkml:brushProperty name="color" value="#FF0066"/>
    </inkml:brush>
  </inkml:definitions>
  <inkml:trace contextRef="#ctx0" brushRef="#br0">1032 61 6601,'-30'-10'2115,"0"-1"0,-47-25-1,75 35-1974,1 0-68,1 1 0,-1 0 0,0-1 0,0 1 0,0 0 0,1 0 0,-1-1 0,0 1-1,0 0 1,0 0 0,0 0 0,1 0 0,-1 0 0,0 0 0,0 0 0,0 0 0,0 1-1,1-1 1,-1 0 0,0 0 0,0 1 0,0-1 0,1 1 0,-1-1 0,0 0-1,0 1 1,1-1 0,-1 1 0,1 0 0,-1-1 0,0 1 0,0 0 0,-1 3 18,-1 0 1,1-1-1,0 1 1,0 0-1,-1 5 0,1-6-16,-21 64 281,2 2 1,-14 84-1,26-110-314,-81 420 95,46-11 846,36-345-804,-8 111 29,-28 437-112,-3-11 69,26-397-23,-57 499 100,70-687-224,-48 316 100,-2 1 17,16-97 19,-37 357 249,58-442-390,0 143 1,0-9 17,3-153-37,-28 226 47,18 7 38,18-164-60,7 258-41,7-238-4,-12 348-223,12-322 204,2-83 39,-4-102 2,5 0 1,20 109 0,-14-137 211,4 0 1,33 93-1,-45-157-134,2 1-1,0-1 0,0 0 0,1-1 0,0 0 1,2 0-1,-1 0 0,1-2 0,21 19 0,5-2 284,72 43-1,-45-31-1,-17-9-128,16 10 8,1-2 1,84 37 0,-71-46-157,109 25 0,83-2 59,180-8 152,-377-39-248,57 1 6,0-5 1,-1-6-1,1-5 1,188-41-1,-219 31-50,133-31 11,-178 36-2,-1-2 0,65-30 0,-83 29-4,35-25 1,-39 23-7,47-23 0,-51 31-5,25-10-30,72-47 0,-120 68 39,85-61-30,-72 50 29,-1-1 0,0 0 1,18-23-1,92-137-15,-108 148 7,-2 0 0,-1-1-1,-1-1 1,-1 0 0,8-36-1,46-264 6,-64 323 4,32-327-16,-17 126 23,4 28 1,17-190-5,-20-2-2,29-629 32,-15 453-634,-31 543 597,12-945-878,-10 716 904,-29-241 0,-7 226-17,8 66-3,-26-364 6,41 241 67,7 104 61,-2-205-79,1 2-44,-1-20 57,1 65 29,-16 1-48,21 351-51,-21-264 2,20 210-2,2 0 0,14-92 1,-8 99 0,-2 0 1,-2-1-1,-2 0 0,-3 1 1,-11-70-1,12 114 1,0 1-1,-1-1 1,0 0 0,0 1 0,-1-1-1,0 1 1,0 0 0,-1 0 0,0 0-1,0 0 1,-1 1 0,0 0 0,0 0-1,0 0 1,-1 0 0,1 1 0,-2 0 0,-6-5-1,-99-53 42,34 22-31,-62-49-3,-26-15-15,141 91 4,-1 2 0,0 1 0,-1 1 0,-54-13 0,2 12 6,0 3 0,-88 3 0,136 4-2,-238 9-9,-23-1 0,-10-37 29,168 13 59,60 11 241,-141 7-1,-74 28 786,-53 22-453,302-44-626,1 1-1,0 2 0,-40 16 0,66-21-148,0 1 0,1 0 0,-1 1-1,2 0 1,-1 1 0,1 0 0,0 1 0,1 0-1,0 1 1,0 0 0,1 0 0,-14 22 0,16-20-383,1 0 0,0 1 0,1 0 0,1 0 0,0 0 0,1 0 0,0 1 0,-1 16 0,4-8-282,3 33 1</inkml:trace>
</inkml:ink>
</file>

<file path=ppt/ink/ink2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21.567"/>
    </inkml:context>
    <inkml:brush xml:id="br0">
      <inkml:brushProperty name="width" value="0.05" units="cm"/>
      <inkml:brushProperty name="height" value="0.05" units="cm"/>
      <inkml:brushProperty name="color" value="#FF0066"/>
    </inkml:brush>
  </inkml:definitions>
  <inkml:trace contextRef="#ctx0" brushRef="#br0">878 2688 11955,'-12'-4'1090,"-25"-10"628,35 13-1457,0 0 1,0 0-1,0 0 0,0-1 1,0 1-1,0-1 0,1 1 0,-1-1 1,0 0-1,1 0 0,0 1 1,-1-1-1,1 0 0,-1-3 1,2 5-201,0-1 1,0 1-1,0 0 1,0 0-1,0 0 1,0-1-1,0 1 0,0 0 1,0 0-1,0-1 1,0 1-1,0 0 1,0 0-1,0 0 1,0 0-1,0-1 1,0 1-1,0 0 1,0 0-1,1 0 1,-1 0-1,0-1 1,0 1-1,0 0 1,0 0-1,0 0 0,1 0 1,-1 0-1,0-1 1,0 1-1,0 0 1,1 0-1,-1 0 1,0 0-1,0 0 1,0 0-1,1 0 1,-1 0-1,0 0 1,0 0-1,0 0 1,1 0-1,10 0 666,48 29 925,1 0-1199,23 0 196,106 24 0,91 1 666,-69-24-608,58 10-278,-256-37-415,178 31 259,-130-26-80,72 1-1,482-43 1366,-560 27-1411,85-21 0,51-27 95,-140 39-162,152-52 270,133-34-217,-269 81-119,-2-4-1,0-2 1,92-54 0,-111 53 1,51-39 1,-75 49-14,0-1 1,-2-1-1,0 0 0,17-25 0,-14 13-4,-1-1 0,21-42 0,-32 51 0,0 0-1,-2 0 1,-1 0-1,7-39 1,22-145-404,-11 5-301,-20 142 454,-2 21-78,-1-50 1,-4 69 226,-1 0-1,-1 0 1,-1 0 0,-7-23-1,-31-72-9,0 3 135,22 52 6,-31-66 1,36 95-25,-2 1 1,-2 0 0,-36-46-1,25 41-17,-2 1-1,-2 2 1,-44-34 0,-11 0 7,-3 4-1,-144-74 1,176 108 0,-1 2 1,-1 4-1,-2 2 1,0 3-1,-96-15 0,-392-11-61,350 33 27,-34-3-11,-1 18-139,-124 29 14,2 29 106,303-49 73,-229 66-37,250-67 20,1 2 1,0 1 0,2 2-1,0 1 1,-59 44-1,-30 44-16,-46 38 21,118-108 5,-81 66 0,100-76 3,2 1 0,-31 38 0,30-27 3,2 1 1,2 1-1,-24 51 1,-46 136-1,75-170 1,3 0 0,2 2 1,-9 74-1,13-31-5,3 112-1,9-153 10,3 0-1,21 114 1,-15-134 28,1-1 0,2 0-1,2-1 1,1-1 0,24 41 0,-21-49 14,1-1 0,1-2 0,2 0 0,0-1 0,2-1 0,54 42 0,-36-37 98,1-1 0,1-2 0,95 40 1,-100-52 11,1-1 1,0-2-1,0-2 1,2-2-1,-1-1 1,65 0-1,82-7 503,89 4-28,-237-4-813,59-6 0,16 0-2581,-44 9 19,4-3 995</inkml:trace>
</inkml:ink>
</file>

<file path=ppt/ink/ink2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33.442"/>
    </inkml:context>
    <inkml:brush xml:id="br0">
      <inkml:brushProperty name="width" value="0.05" units="cm"/>
      <inkml:brushProperty name="height" value="0.05" units="cm"/>
      <inkml:brushProperty name="color" value="#FF0066"/>
    </inkml:brush>
  </inkml:definitions>
  <inkml:trace contextRef="#ctx0" brushRef="#br0">631 984 12107,'5'-3'682,"0"-1"1,0 1 0,0 0 0,0 1 0,1-1 0,-1 1 0,10-3 0,1 0 210,-2-1-506,1 1 0,-1 1 0,1 0 0,0 1 0,0 0 1,1 1-1,-1 1 0,1 0 0,-1 2 0,0-1 0,1 2 1,16 3-1,14 8 19,52 21 1,-53-16-128,61 13 1,-44-19 134,72 4-1,64-6 363,-116-7-467,71 11 41,-13-2-104,-104-10-116,67-6 1,-77 0-96,1-1 1,-2-2-1,1 0 1,-1-2 0,25-11-1,117-68 205,-90 45-25,37-25 288,-101 58-476,0 0 1,-1 0-1,0-1 0,-1-1 1,0 0-1,11-15 1,-19 22-19,0 0 1,0 0 0,-1-1-1,1 1 1,-1-1 0,0 1-1,0-1 1,-1 0 0,0 0-1,0 0 1,0 0 0,-1 0-1,0 0 1,0 1 0,-1-1 0,1 0-1,-3-10 1,0 7 4,0 0 1,-1 0 0,0 0-1,0 0 1,-1 0-1,0 1 1,-1 0 0,0 0-1,0 0 1,-8-6-1,-40-39-15,-3 3-1,-1 2 0,-3 3 0,-2 3 1,-1 2-1,-82-36 0,-97-29 161,195 88-146,-1 2-1,-1 2 1,-58-8 0,26 13-48,-136 2 1,-81 31-48,34-2-11,81-10-29,148-10 94,0 3-1,0 0 0,-35 13 1,53-13 10,1 0 0,0 1 0,0 2 0,1-1 0,0 2 1,0 0-1,-25 22 0,10-1-2,0 1 0,3 1-1,-32 46 1,20-17 10,-38 78-1,70-122 12,0 1 0,0 0 0,2 0 0,0 0 0,2 1 0,-5 31 0,8-37 12,1 0 0,0 0 1,1 0-1,0 0 1,1 0-1,1 0 0,0 0 1,1-1-1,0 1 0,8 15 1,-8-21 25,0 0 1,1 0-1,0-1 0,0 0 1,1 0-1,0 0 0,0-1 1,0 0-1,1 0 0,12 8 1,-6-6 47,-1-1 1,1-1 0,0 0-1,0-1 1,1 0 0,14 2 0,17 1 156,0-2 0,1-2 0,52-2 1,-91-2-233,429-19 409,-362 14-566,-57 3 52,13 0-547,0 1 0,44 3 0,-61 1 355,-1 0 1,21 7-1</inkml:trace>
</inkml:ink>
</file>

<file path=ppt/ink/ink2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37.390"/>
    </inkml:context>
    <inkml:brush xml:id="br0">
      <inkml:brushProperty name="width" value="0.05" units="cm"/>
      <inkml:brushProperty name="height" value="0.05" units="cm"/>
      <inkml:brushProperty name="color" value="#FF0066"/>
    </inkml:brush>
  </inkml:definitions>
  <inkml:trace contextRef="#ctx0" brushRef="#br0">420 1684 9194,'3'-5'615,"1"1"1,-1 0-1,1 0 0,0 1 0,0-1 1,0 1-1,1 0 0,-1 0 0,1 0 1,0 0-1,0 1 0,0 0 1,8-2-1,-2 0-137,1 1 0,-1 0 0,1 1 0,0 1 0,14-1 0,-5 4-204,-1 0-1,0 1 1,35 10-1,23 4 7,-12-9 198,84-1-1,69-13 374,-36 0-315,33 9 282,-4 1-421,-1-16-13,-175 7-216,0-3 0,50-16 0,68-35 221,-110 39-347,-1-1 1,-1-3-1,-1-2 0,-1-1 0,-2-2 0,0-2 0,-3-1 0,38-43 0,-49 44-3,-1 0 0,-2-2-1,24-50 1,-35 64-38,-2-1 0,0-1 0,-1 1 1,-1-1-1,-1-1 0,-1 1 0,-1-1 0,-1 1 0,-1-1 1,-1 0-1,0 0 0,-2 0 0,-1 1 0,0-1 1,-2 1-1,-11-36 0,6 30 2,-1 0-1,-23-41 1,25 53 14,-1 0 0,-1 0 0,0 2-1,-1-1 1,-19-16 0,-190-137 523,-15 20-321,192 123-212,-1 1 1,0 2-1,-1 2 1,-2 2-1,1 2 0,-2 2 1,0 2-1,0 3 1,-1 1-1,-51 1 0,36 7-7,1 2 0,0 4 0,0 2 0,1 2 0,0 4-1,1 2 1,-106 45 0,-121 82-34,148-71 24,76-41 3,-162 90 4,196-102 1,0 1-1,2 1 1,1 2-1,-51 54 0,58-53 2,1 2-1,1 0 1,1 1-1,2 1 1,-22 51-1,31-63 1,1 1 1,1 0-1,1 0 1,0 1-1,1-1 1,1 1-1,0 0 1,2-1-1,0 1 0,2 0 1,4 28-1,-1-31 2,0 1-1,1-1 0,1 0 1,1 0-1,0 0 0,1-1 1,1-1-1,0 0 0,1 0 1,20 19-1,-9-11 9,2-1 1,1-1-1,0-1 1,56 30-1,-32-26 179,1-1 0,1-3 0,0-2 0,2-3 0,91 14 0,276 5 863,-133-28-5602,-199-10 2726</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06.661"/>
    </inkml:context>
    <inkml:brush xml:id="br0">
      <inkml:brushProperty name="width" value="0.05" units="cm"/>
      <inkml:brushProperty name="height" value="0.05" units="cm"/>
      <inkml:brushProperty name="color" value="#FF0066"/>
    </inkml:brush>
  </inkml:definitions>
  <inkml:trace contextRef="#ctx0" brushRef="#br0">53 312 13867,'-1'0'166,"0"0"1,0 0-1,0 0 1,0 1-1,1-1 1,-1 0-1,0 0 0,0 1 1,0-1-1,1 1 1,-1-1-1,0 1 1,0-1-1,1 1 0,-1-1 1,0 1-1,1 0 1,-1-1-1,1 1 1,-1 0-1,1-1 0,-2 3 1,-7 20 1746,7-15-1431,-4 8 219,1-1 0,1 1 1,-3 23-1,6-33-579,0 0 0,1 1 0,0-1 0,1 1 0,-1-1 0,1 0 0,0 1 0,1-1 0,-1 0 0,1 0 0,5 10 0,-6-14-108,-1-1 0,1 0 0,0 1 0,0-1 0,0 0 0,0 0 0,0 0 0,0 0 0,0 0 0,1 0 0,-1 0 0,0 0 0,0-1 0,1 1 0,-1 0 0,1-1 0,-1 1 0,0-1 0,1 0 0,-1 1 0,1-1 0,-1 0 0,1 0 0,-1 0 0,1 0 0,-1 0 0,1 0 0,-1 0 0,1 0 0,-1-1 0,3 0 0,0 0-9,1-1-1,-1 0 1,0 0-1,-1 0 1,1 0-1,0 0 1,-1-1-1,1 0 1,5-5-1,-3 1-4,-1-1 1,1 0-1,-2 0 1,1 0-1,-1 0 1,0-1-1,-1 1 1,0-1-1,0 0 1,-1 0-1,0 0 0,-1 0 1,0-1-1,0-15 1,-2-2 14,-1 0 1,-1 0 0,-12-49-1,-7 3 75,18 64 11,0 0 0,0 0 0,-1 0 0,0 1 0,-9-12 0,13 19-39,1 0-1,-1 0 0,0 1 0,0-1 0,0 0 0,1 0 1,-1 0-1,0 1 0,0-1 0,0 0 0,0 1 0,0-1 1,-2 0-1,2 1-35,1 0 0,0 0 1,0 0-1,-1 0 0,1 1 0,0-1 1,0 0-1,-1 0 0,1 0 0,0 0 0,-1 0 1,1 0-1,0 1 0,0-1 0,0 0 1,-1 0-1,1 0 0,0 1 0,0-1 1,0 0-1,-1 0 0,1 1 0,0-1 1,0 0-1,0 0 0,0 1 0,0-1 1,0 0-1,-1 0 0,1 1 0,0-1 0,0 1 1,0 3 160,-1 1 0,1 0 0,0-1 0,0 9 1,1-10-209,0 11 191,1 0-1,1-1 0,0 1 1,1-1-1,1 1 1,0-1-1,7 13 0,-1-6 35,0-1 0,2 0-1,23 28 1,-32-43-187,0 1 0,0-1 0,0 0 0,1 0 0,0-1 0,0 0 1,0 0-1,0 0 0,0 0 0,0-1 0,1 1 0,-1-1 0,1-1 0,0 1 0,0-1 0,6 1 0,-7-2-22,0 0 0,-1 0 0,1-1 0,0 0-1,-1 1 1,1-1 0,0-1 0,-1 1 0,1-1 0,-1 0 0,0 0 0,0 0 0,0 0 0,0-1-1,0 0 1,0 0 0,0 0 0,-1 0 0,1 0 0,3-6 0,-1 2-65,-1 0-1,0-1 1,0 0 0,8-17 0,-12 23 59,0 1 1,-1-1 0,1 0 0,0 0 0,-1 0 0,1 0 0,-1-1-1,0 1 1,1 0 0,-1 0 0,0 0 0,0 0 0,-1 0 0,1 0-1,0 0 1,-1 0 0,1 0 0,-1 0 0,0 0 0,1 0 0,-1 0-1,0 0 1,0 0 0,0 0 0,-1 0 0,1 1 0,0-1 0,-2-1-1,2 2 9,0 0 0,0 0 0,1 1 0,-1-1 0,0 0 0,0 1 0,0-1-1,0 1 1,0-1 0,1 1 0,-1 0 0,0-1 0,0 1 0,0 0 0,0-1-1,0 1 1,0 0 0,0 0 0,-1 0 0,1 0 0,0 0 0,0 0 0,0 0-1,0 0 1,0 1 0,0-1 0,0 0 0,0 1 0,0-1 0,0 1 0,1-1 0,-1 1-1,0-1 1,0 1 0,0-1 0,0 1 0,1 0 0,-1-1 0,0 1 0,1 0-1,-1 0 1,0 0 0,1 0 0,-1-1 0,1 1 0,-1 0 0,1 0 0,-1 2-1,0-1 2,0 1 1,0 0-1,0 0 0,0 0 0,1 0 0,-1 0 0,1 0 0,0 0 0,0 0 0,0 0 0,0 0 0,1 0 0,-1 0 0,1 0 0,-1 0 0,2 4 0,0-4 8,0 0-1,0 0 0,0-1 0,1 1 0,-1 0 1,0-1-1,1 1 0,0-1 0,-1 0 0,1 0 1,0 0-1,0 0 0,0 0 0,1-1 0,-1 0 1,0 1-1,1-1 0,-1 0 0,5 0 0,-4 0 2,0 0 0,1-1 0,-1 0 0,0 0 0,0 0-1,0-1 1,0 1 0,0-1 0,0 0 0,0 0 0,0 0 0,0-1-1,0 1 1,-1-1 0,1 0 0,4-3 0,4-5 8,-1 0 1,-1-1 0,1 0-1,-2-1 1,14-20 0,-11 14-15,-12 18-4,1-1-1,-1 0 1,0 1-1,1-1 0,-1 1 1,1-1-1,-1 1 0,1-1 1,-1 1-1,1-1 0,-1 1 1,1-1-1,-1 1 1,1 0-1,-1-1 0,1 1 1,-1 0-1,1 0 0,0-1 1,-1 1-1,1 0 0,0 0 1,-1 0-1,1 0 1,0 0-1,-1 0 0,1 0 1,0 0-1,-1 0 0,1 0 1,0 0-1,-1 0 0,1 0 1,0 0-1,-1 1 1,1-1-1,0 0 0,-1 1 1,1-1-1,-1 0 0,1 1 1,-1-1-1,1 0 0,-1 1 1,1-1-1,-1 1 1,1-1-1,-1 1 0,1 0 1,-1-1-1,1 2 0,2 3-13,0 0 0,0 1-1,0 0 1,2 6 0,-5-10 20,8 14-6,0 0 1,1-1-1,0 0 1,2 0-1,12 14 0,-23-29 3,0 1-1,1-1 1,-1 1 0,0-1-1,1 1 1,-1-1-1,1 1 1,-1-1-1,1 0 1,-1 1-1,1-1 1,-1 1-1,1-1 1,-1 0-1,1 0 1,-1 1-1,1-1 1,-1 0-1,1 0 1,0 0-1,-1 0 1,1 0-1,0 0 1,-1 1 0,2-2-1,-1 1 0,-1 0 1,1-1-1,0 1 1,-1-1-1,1 1 0,-1-1 1,1 1-1,-1-1 0,1 0 1,-1 1-1,1-1 1,-1 0-1,0 1 0,1-1 1,-1 0-1,0 0 0,1 0 1,1-6-3,0-1 0,-1 1 0,1-10 0,-1 14-1,4-19-41,-4 17-145,0 1 1,0-1-1,0 0 0,0-8 1,1 10-534,-3 9 425,-10 9 283,7-11 6,1 1 0,0 0 0,0 0 0,0 0 0,0 1 0,1-1 0,0 1 1,-2 6-1,2-5 11,1 1 1,0-1-1,1 0 1,0 0-1,0 1 1,2 12 0,-2-18-3,0 1 0,1-1 0,-1 0 0,1 0 0,0 0 0,-1 1 0,1-1 0,0 0 0,0 0 0,1 0 0,-1 0 0,0-1 0,1 1 0,-1 0 0,1-1 0,-1 1 0,1 0 0,0-1 0,0 0 0,-1 1 0,1-1 0,0 0 1,0 0-1,1 0 0,2 1 0,-3-2-2,0 0 1,0 0 0,0 0 0,0 0 0,0 0 0,0 0-1,-1 0 1,1-1 0,0 1 0,0-1 0,0 1 0,-1-1-1,1 0 1,0 0 0,-1 0 0,1 0 0,0 0 0,-1 0-1,0 0 1,1 0 0,-1-1 0,1 1 0,-1 0 0,0-1-1,1-1 1,3-4 7,0-1 0,-1 1 1,7-16-1,-8 14 6,0 0 0,0 0 0,-1 0 1,0 0-1,0 0 0,-1 0 0,-1-1 1,1 1-1,-3-17 0,-2-1 6,-15-52 0,17 70-19,-48-137 148,57 166 579,16 30-1,-5-10-265,-8-18-198,1 0-1,1-1 0,0 0 1,2-1-1,0 0 1,2-1-1,0-1 1,19 17-1,-30-30-145,1 0 1,0-1-1,1 0 1,12 7-1,-17-10-202,1 0-1,-1-1 0,0 1 1,0 0-1,1-1 1,-1 0-1,0 1 1,5-1-1,-5-1-162,-1 1-1,0 0 0,0 0 0,1-1 0,-1 1 0,0-1 0,0 1 0,1-1 1,-1 1-1,0-1 0,0 0 0,0 1 0,0-1 0,0 0 0,0 0 0,0 0 1,1-1-1,5-12-1754</inkml:trace>
</inkml:ink>
</file>

<file path=ppt/ink/ink2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41.963"/>
    </inkml:context>
    <inkml:brush xml:id="br0">
      <inkml:brushProperty name="width" value="0.05" units="cm"/>
      <inkml:brushProperty name="height" value="0.05" units="cm"/>
      <inkml:brushProperty name="color" value="#FF0066"/>
    </inkml:brush>
  </inkml:definitions>
  <inkml:trace contextRef="#ctx0" brushRef="#br0">56 289 7818,'-3'-9'1962,"-7"-17"2724,9 25-4405,1 0 0,-1 0 0,1 0 0,-1 0 0,1 0 0,-1 1 0,0-1 0,0 0 0,1 0 0,-1 1 0,0-1 0,0 1 0,0-1 0,0 1 0,0-1 0,1 1 0,-1-1 0,0 1 0,0 0 0,0-1 0,0 1 0,0 0 0,-2 0 0,3 21 4393,-1 8-3994,14 75 235,-1 14-771,1 38-102,-12-138-33,0-15-8,-1 0 0,0 0-1,1 0 1,-1-1 0,0 1 0,-1 0-1,1 0 1,0 0 0,-1-1 0,0 1-1,-1 5 1,2-8-1,0 0 0,0 0 0,-1 0 0,1 1 0,0-1 0,0 0 0,0 0 0,0 0-1,0 0 1,0 0 0,0 0 0,-1 0 0,1 1 0,0-1 0,0 0 0,0 0 0,0 0 0,-1 0-1,1 0 1,0 0 0,0 0 0,0 0 0,0 0 0,-1 0 0,1 0 0,0 0 0,0 0 0,0 0 0,0 0-1,-1 0 1,1 0 0,0 0 0,0 0 0,0 0 0,0 0 0,0 0 0,-1-1 0,1 1 0,0 0 0,0 0-1,0 0 1,0 0 0,0 0 0,-1 0 0,1 0 0,0-1 0,0 1 0,0 0 0,0 0 0,0 0-1,0 0 1,0 0 0,0-1 0,0 1 0,0 0 0,0 0 0,0 0 0,0 0 0,0-1 0,-4-9 0,-14-88 16,5-1 1,-2-121-1,15 212-13,1 1 1,-1 0-1,1 0 0,4-13 0,-5 19 5,1 0 1,-1-1-1,0 1 0,1 0 0,0 0 1,-1 0-1,1 0 0,0 0 0,-1 0 1,1 0-1,0 0 0,0 0 0,0 0 0,0 0 1,1 0-1,-1 0 9,0 1 0,0 0-1,0 0 1,0 0 0,0 0 0,-1 0 0,1 0-1,0 0 1,0 0 0,0 0 0,0 0 0,0 0 0,0 0-1,-1 1 1,1-1 0,0 0 0,0 1 0,0-1-1,0 1 1,-1-1 0,1 1 0,0-1 0,-1 1 0,2 1-1,7 6 173,0 1-1,-1 0 0,10 13 0,10 11-26,79 66 28,-102-95-185,0-1 1,0 0-1,0 0 1,0 0 0,1-1-1,-1 0 1,1 0-1,-1 0 1,1-1-1,0 1 1,0-1 0,0-1-1,-1 1 1,1-1-1,0 0 1,8-1 0,-9 0-5,0 0 0,1 0 1,-1 0-1,0-1 0,0 0 1,0 0-1,0 0 1,0 0-1,-1-1 0,1 0 1,0 0-1,-1 0 1,0-1-1,0 1 0,0-1 1,0 0-1,5-8 1,-1-3 1,0 1-1,-2-1 1,0-1 0,0 1 0,-2-1 0,0 0 0,0 0 0,-2 0-1,0-1 1,-1 1 0,0-1 0,-3-19 0,-20-113 450,22 148-421,0 1 0,0-1-1,0 0 1,0 0 0,0 0-1,0 0 1,0 0 0,0 1-1,0-1 1,0 0 0,1 0-1,-1 0 1,0 1 0,1-1-1,-1 0 1,0 0 0,1 1-1,-1-1 1,2-1-1,3 3 266,0 9-165,79 221 765,-35-106-571,-45-111-295,0 1 0,0-1 0,-2 1 1,2 15-1,-1 60 70,-3-88-101,0 1 0,0 0 0,0 0-1,0 0 1,-1 0 0,1 0 0,-1 0 0,0 0-1,0 0 1,0 0 0,0-1 0,-3 5 0,5-10-433,0 0 1,-1 0 0,1 0-1,-1 0 1,1 0 0,-1-4-1,1-8-1252,12-38-2483,-8 20 2783</inkml:trace>
</inkml:ink>
</file>

<file path=ppt/ink/ink2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43.036"/>
    </inkml:context>
    <inkml:brush xml:id="br0">
      <inkml:brushProperty name="width" value="0.05" units="cm"/>
      <inkml:brushProperty name="height" value="0.05" units="cm"/>
      <inkml:brushProperty name="color" value="#FF0066"/>
    </inkml:brush>
  </inkml:definitions>
  <inkml:trace contextRef="#ctx0" brushRef="#br0">0 725 12883,'8'-2'818,"0"0"0,0 0 1,0 0-1,-1-1 0,1-1 1,-1 1-1,0-1 0,0-1 1,0 1-1,9-9 0,-9 7-363,1-1 0,-1 0-1,-1 0 1,1-1 0,-2 1-1,1-1 1,-1-1 0,7-11-1,-11 17-394,0 1-1,0-1 0,-1 0 1,1 1-1,0-1 0,-1 0 1,0 1-1,1-1 1,-1 0-1,0 0 0,0 0 1,-1 1-1,1-1 0,-1 0 1,0-3-1,0 4-55,0 1-1,1 0 1,-1 0 0,0-1-1,0 1 1,0 0-1,0 0 1,0 0 0,0 0-1,0 0 1,0 0-1,-1 0 1,1 0 0,0 1-1,-1-1 1,1 0-1,0 1 1,-1-1 0,1 1-1,-1-1 1,1 1-1,-1 0 1,1 0 0,-1-1-1,1 1 1,-1 0-1,1 0 1,-1 1 0,1-1-1,-2 0 1,1 1-3,-1-1 0,1 1 0,0-1 0,-1 1 0,1 0 1,0-1-1,0 1 0,0 1 0,0-1 0,0 0 0,0 0 0,0 1 0,0-1 1,0 1-1,-1 1 0,0 1 0,1-1 1,-1 0-1,1 1 1,0 0-1,0-1 1,1 1-1,-1 0 0,0 4 1,-2 5 10,2 0-1,0 0 1,1 1-1,0 18 1,1-19 6,1 0-1,0 0 1,1 1 0,0-1-1,8 22 1,-8-29 16,1 1 0,0-1 0,0 0 0,0 0 0,1 0 0,0 0 0,0-1 0,0 1 0,1-1 0,0 0 0,0 0 0,9 7 0,-8-9 2,-1 0 0,1 0-1,-1-1 1,1 0-1,0 0 1,0 0 0,0 0-1,0-1 1,0 0 0,0-1-1,0 1 1,0-1 0,0 0-1,1 0 1,-1-1 0,0 0-1,0 0 1,0-1-1,0 1 1,0-1 0,-1 0-1,1-1 1,0 0 0,-1 1-1,0-2 1,0 1 0,0-1-1,0 1 1,0-2 0,-1 1-1,1 0 1,3-6-1,12-17-52,-1-1-1,-1 0 0,-1-2 1,-2 0-1,-1-1 0,-1 0 0,-2-1 1,10-44-1,-7 8-33,-3-1-1,4-140 1,-17 155 102,1 37 333,0 0 0,1 0 1,5-33-1,-5 50-369,0 0-1,-1-1 1,1 1 0,1-1-1,-1 1 1,0 0-1,0-1 1,0 1-1,0 0 1,0-1-1,0 1 1,0-1-1,0 1 1,1 0-1,-1-1 1,0 1-1,0 0 1,0-1-1,1 1 1,-1 0-1,0 0 1,1-1 0,-1 1-1,0 0 1,0 0-1,1-1 1,-1 1-1,0 0 1,1 0-1,-1 0 1,1 0-1,-1 0 1,0-1-1,1 1 1,-1 0-1,0 0 1,1 0-1,-1 0 1,1 0-1,-1 0 1,0 0-1,1 0 1,-1 0 0,1 0-1,-1 1 1,0-1-1,1 0 1,-1 0-1,0 0 1,1 0-1,-1 1 1,0-1-1,1 0 1,-1 0-1,0 0 1,1 1-1,-1-1 1,0 0-1,0 1 1,1-1-1,-1 0 1,0 1 0,1-1-1,1 3 39,0-1 1,0 1-1,0 0 0,0-1 1,0 1-1,2 6 0,0 8 50,0-1 0,-1 1 0,1 24 0,0-7-63,5 104 111,-1-12-77,0-42-33,6 47 4,-10-107-43,1 1-1,1-1 0,10 27 1,-12-44 0,-1 0 1,1 0 0,0-1 0,0 1 0,1-1 0,0 0-1,0 0 1,0 0 0,1-1 0,0 0 0,0 0 0,0 0-1,0-1 1,1 0 0,7 3 0,-12-6-1,0-1 0,0 1 1,0-1-1,0 1 0,0-1 0,0 0 1,0 0-1,0 0 0,0 0 0,0 0 1,0-1-1,0 1 0,0-1 0,0 1 1,0-1-1,0 0 0,0 0 0,0 0 1,0 0-1,0 0 0,-1 0 0,1 0 1,1-2-1,5-4-17,0 0 0,-1-1 0,9-12 0,-2 2-182,-8 12-23,-4 4-187,0 1 0,0-1 0,0 0 0,-1 0-1,1 0 1,-1 0 0,1 0 0,-1 0 0,0 0 0,1 0 0,-1 0-1,0-1 1,-1 1 0,1 0 0,0-1 0,-1 1 0,1-1 0,-1 1-1,0-1 1,0 1 0,0-1 0,0 1 0,-1-5 0,-2-9-2198,2-2 853</inkml:trace>
</inkml:ink>
</file>

<file path=ppt/ink/ink2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43.468"/>
    </inkml:context>
    <inkml:brush xml:id="br0">
      <inkml:brushProperty name="width" value="0.05" units="cm"/>
      <inkml:brushProperty name="height" value="0.05" units="cm"/>
      <inkml:brushProperty name="color" value="#FF0066"/>
    </inkml:brush>
  </inkml:definitions>
  <inkml:trace contextRef="#ctx0" brushRef="#br0">12 162 9730,'-12'-5'8887,"48"5"-1906,-27 0-7740,8-1 1376,-1 0-1,1-1 1,-1-1 0,1 0 0,-1-1 0,19-8 0,88-45 1778,-87 38-1991,0 2-1,43-13 0,-72 28-401,0 0 0,0 1 1,0 0-1,0 0 1,10 1-1,-15-1-8,1 2-1,0-1 1,-1 0 0,1 1-1,0-1 1,-1 1 0,1 0-1,-1 0 1,1 0 0,-1 0-1,1 0 1,-1 0 0,0 1-1,1-1 1,-1 1 0,3 3-1,-5-5-32,1 0-1,-1 1 1,0-1-1,0 0 1,0 1-1,0-1 0,0 0 1,0 1-1,0-1 1,0 0-1,0 0 1,0 1-1,0-1 0,0 0 1,-1 1-1,1-1 1,0 0-1,0 0 1,0 1-1,0-1 0,0 0 1,0 0-1,-1 1 1,1-1-1,0 0 1,0 0-1,0 0 1,-1 1-1,1-1 0,0 0 1,0 0-1,-1 0 1,1 0-1,0 1 1,-1-1-1,1 0 0,0 0 1,0 0-1,-1 0 1,1 0-1,0 0 1,-1 0-1,1 0 1,0 0-1,-11 2-698</inkml:trace>
</inkml:ink>
</file>

<file path=ppt/ink/ink2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4.617"/>
    </inkml:context>
    <inkml:brush xml:id="br0">
      <inkml:brushProperty name="width" value="0.05" units="cm"/>
      <inkml:brushProperty name="height" value="0.05" units="cm"/>
      <inkml:brushProperty name="color" value="#FF0066"/>
    </inkml:brush>
  </inkml:definitions>
  <inkml:trace contextRef="#ctx0" brushRef="#br0">70 88 8690,'-3'-4'492,"0"-1"1,0 1-1,0 0 1,-1 1-1,1-1 1,-1 0-1,0 1 0,0 0 1,-5-3-1,-18-15 3171,27 20-3602,-1 1 1,1 0-1,0 0 0,0-1 0,0 1 1,-1 0-1,1 0 0,0-1 0,0 1 1,0 0-1,0-1 0,0 1 0,0 0 1,-1 0-1,1-1 0,0 1 0,0 0 1,0-1-1,0 1 0,0 0 1,0-1-1,0 1 0,0 0 0,0-1 1,1 1-1,-1 0 0,0-1 0,0 1 1,0 0-1,0 0 0,0-1 0,0 1 1,1 0-1,-1-1 0,0 1 0,0 0 1,0 0-1,1 0 0,-1-1 0,0 1 1,0 0-1,1 0 0,-1 0 1,0-1-1,1 1 0,-1 0 0,0 0 1,0 0-1,1 0 0,-1 0 0,0 0 1,1 0-1,-1 0 0,0 0 0,1 0 1,-1 0-1,23-5 756,-20 5-606,39-5 1201,78 1 0,46 14 77,-80-5-779,389 17 2316,-2-22-613,-419-2-2238,136-3 154,-173 7-310,-17-1-21,0-1 1,0 0-1,0 0 0,0 1 0,0-1 0,0 0 1,0 0-1,-1 0 0,1 1 0,0-1 0,0 0 1,0 0-1,0 0 0,0 1 0,0-1 0,0 0 0,-1 0 1,1 0-1,0 0 0,0 1 0,0-1 0,-1 0 1,1 0-1,0 0 0,0 0 0,0 0 0,-1 0 1,1 1-1,0-1 0,0 0 0,0 0 0,-1 0 1,1 0-1,0 0 0,-33 12-564,29-11 387,-18 7-1705,-27 14-1,41-18 1457,-41 18-1383</inkml:trace>
</inkml:ink>
</file>

<file path=ppt/ink/ink2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9.967"/>
    </inkml:context>
    <inkml:brush xml:id="br0">
      <inkml:brushProperty name="width" value="0.05" units="cm"/>
      <inkml:brushProperty name="height" value="0.05" units="cm"/>
      <inkml:brushProperty name="color" value="#FF0066"/>
    </inkml:brush>
  </inkml:definitions>
  <inkml:trace contextRef="#ctx0" brushRef="#br0">1 179 9146,'8'-2'4636,"-8"2"-4584,0 0 0,1 0 1,-1 0-1,0-1 0,1 1 1,-1 0-1,1 0 0,-1 0 1,1 0-1,-1 0 0,0 0 0,1 0 1,-1 0-1,1 0 0,-1 0 1,1 0-1,-1 0 0,0 0 1,1 0-1,-1 1 0,1-1 1,-1 0-1,0 0 0,1 0 1,-1 1-1,0-1 0,1 0 1,-1 0-1,0 1 0,1-1 1,-1 0-1,0 1 0,1-1 1,-1 0-1,0 1 0,0-1 1,1 1-1,4 7 291,-1-1 1,0 1-1,0 1 1,0-1-1,3 14 0,9 47 999,-12-49-1094,0 7 144,14 41 0,-16-60-338,1-1 1,0 1-1,1-1 1,0 0 0,0 0-1,0-1 1,1 1 0,0-1-1,0 0 1,6 6-1,-8-10-40,-1-1 0,0 1 0,1-1 0,-1 0 0,1 1 0,-1-1 0,1 0 0,-1-1 0,1 1 0,0 0 0,0-1 0,-1 1 0,1-1 0,4 0 0,4-1 14,1 0 1,14-3-1,9-1 16,209 11 11,-154-1 37,116 20 88,-134-13-69,77 1 1,34-22-60,-107 3-26,-38 2 91,-1-2-1,0-1 0,0-2 0,0-1 1,62-28-1,-83 31-34,-1-2-1,1 1 1,-1-2 0,-1 0 0,0-1-1,0-1 1,-1 0 0,18-21 0,-23 23 66,0-1 0,-1 1 0,0-1 1,-1-1-1,0 1 0,0-1 0,-2 0 1,1-1-1,-1 1 0,-1-1 0,-1 1 1,2-19-1,-4 24-63,0-1 0,-1 1-1,0 0 1,0-1 0,-1 1 0,0 0-1,0 0 1,0 0 0,-1 0 0,0 1 0,-1-1-1,0 1 1,0-1 0,0 1 0,-6-7-1,-3-1-850,-1 0-1,0 1 1,0 1-1,-28-18 1,36 28-445</inkml:trace>
</inkml:ink>
</file>

<file path=ppt/ink/ink2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40.722"/>
    </inkml:context>
    <inkml:brush xml:id="br0">
      <inkml:brushProperty name="width" value="0.05" units="cm"/>
      <inkml:brushProperty name="height" value="0.05" units="cm"/>
      <inkml:brushProperty name="color" value="#FF0066"/>
    </inkml:brush>
  </inkml:definitions>
  <inkml:trace contextRef="#ctx0" brushRef="#br0">115 10 10234,'-6'-4'3369,"6"4"-3218,-1-1 0,1 1 0,-1-1 0,1 1 0,0 0-1,-1-1 1,1 1 0,-1-1 0,1 1 0,-1 0 0,1 0 0,-1-1 0,1 1 0,-1 0 0,0 0 0,1 0 0,-1-1 0,1 1 0,-1 0 0,1 0 0,-2 0 0,1 1-4,-1-1 0,1 0 0,-1 1 0,1 0 0,0-1 0,-1 1 0,1 0 0,0 0 0,-1 0 0,1 0 0,0 0 0,0 0 0,0 0 0,0 0 0,0 0 0,-1 2-1,-13 24 628,13-23-630,-8 15 43,1 0 0,1 1 0,1 0 0,1 1-1,1-1 1,0 1 0,2 0 0,0 1 0,2-1 0,0 0-1,4 39 1,-3-57-178,1 0-1,-1 0 1,1-1-1,-1 1 1,1 0-1,0 0 1,0-1-1,0 1 1,0-1-1,1 1 1,-1-1-1,1 1 0,-1-1 1,1 0-1,0 1 1,0-1-1,0 0 1,0-1-1,1 1 1,-1 0-1,0 0 1,1-1-1,-1 0 1,1 1-1,-1-1 1,1 0-1,0 0 1,-1 0-1,1-1 1,0 1-1,0-1 1,5 1-1,11 0 7,0-1 0,1 0 0,-1-2-1,37-7 1,73-26-1509,-115 30 542,1 0 0,-1-1 0,-1 0 1,1-1-1,-1 0 0,15-12 0,-5-1 24</inkml:trace>
</inkml:ink>
</file>

<file path=ppt/ink/ink2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41.128"/>
    </inkml:context>
    <inkml:brush xml:id="br0">
      <inkml:brushProperty name="width" value="0.05" units="cm"/>
      <inkml:brushProperty name="height" value="0.05" units="cm"/>
      <inkml:brushProperty name="color" value="#FF0066"/>
    </inkml:brush>
  </inkml:definitions>
  <inkml:trace contextRef="#ctx0" brushRef="#br0">61 84 10594,'-26'25'3917,"22"-22"-3472,0 0 0,0 1 0,0 0 0,0 0 0,-3 5 0,6-7-337,0 0 0,0 0 0,0 0 0,1 0 0,-1 0 0,0 0 1,1 0-1,-1 0 0,1 0 0,0 1 0,0-1 0,0 0 0,0 0 0,0 0 1,0 1-1,2 3 0,-2-5-55,1 1 0,0 0 0,0-1 1,0 1-1,0 0 0,0-1 0,0 1 1,0-1-1,0 0 0,1 1 0,-1-1 1,1 0-1,-1 0 0,1 0 0,-1 0 0,1 0 1,0 0-1,-1 0 0,1-1 0,0 1 1,0 0-1,-1-1 0,1 0 0,0 1 1,0-1-1,0 0 0,2 0 0,5 1 51,-1-1-1,0-1 1,0 1 0,16-4-1,-13 1 37,-1 0-1,1-1 0,-1 0 1,0-1-1,0 0 0,0-1 1,-1 0-1,0 0 0,0-1 1,-1 0-1,1-1 1,-2 1-1,1-2 0,-1 1 1,10-16-1,-16 22-125,0 0 1,0 1-1,0-1 1,0 0-1,0 0 0,-1 1 1,1-1-1,-1 0 1,1 0-1,-1 0 1,0 0-1,1 0 0,-1 0 1,0 0-1,0 0 1,-1 0-1,1 1 0,0-1 1,-1 0-1,1 0 1,-1 0-1,1 0 1,-1 0-1,0 1 0,0-1 1,0 0-1,0 1 1,0-1-1,0 0 0,-1 1 1,1 0-1,0-1 1,-1 1-1,1 0 1,-1-1-1,1 1 0,-1 0 1,0 0-1,-2-1 1,-3-1-179,0 0 0,-1 0 1,1 0-1,-1 1 0,0 0 1,1 1-1,-1 0 0,-11-1 1,13 2-203,0 0 0,0 0 0,0 1 0,0 0 1,0 0-1,0 0 0,1 0 0,-1 1 0,0 0 1,1 1-1,-1-1 0,-5 4 0,10-5 260,0 0-1,-1 1 0,1-1 1,0 0-1,0 1 1,0-1-1,0 0 1,1 1-1,-2 1 1</inkml:trace>
</inkml:ink>
</file>

<file path=ppt/ink/ink2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41.609"/>
    </inkml:context>
    <inkml:brush xml:id="br0">
      <inkml:brushProperty name="width" value="0.05" units="cm"/>
      <inkml:brushProperty name="height" value="0.05" units="cm"/>
      <inkml:brushProperty name="color" value="#FF0066"/>
    </inkml:brush>
  </inkml:definitions>
  <inkml:trace contextRef="#ctx0" brushRef="#br0">189 340 12291,'-2'-2'240,"0"-1"0,0 1 0,0 0 0,0 0 0,0 0 0,-1 0 0,1 0 0,-1 0 0,1 1 1,-1-1-1,0 1 0,1 0 0,-1-1 0,0 1 0,0 1 0,0-1 0,0 0 0,0 1 0,0-1 1,0 1-1,0 0 0,0 0 0,-4 1 0,2-1-105,1 1 0,-1 0 0,1 0-1,-1 0 1,1 0 0,-1 1 0,1 0 0,0 0 0,0 0 0,0 0 0,0 1 0,0-1-1,0 1 1,-5 6 0,2-1-77,1 0 0,0 0-1,1 0 1,0 1 0,1 0-1,0 0 1,0 0 0,-5 17-1,9-23-56,-1 1 0,0-1-1,1 1 1,0-1-1,0 1 1,0-1 0,0 1-1,1-1 1,-1 1-1,1-1 1,0 0-1,1 5 1,-1-6-2,1 1 0,-1-1-1,0 0 1,1 0 0,0 0 0,-1 0 0,1 0 0,0-1-1,0 1 1,0 0 0,0-1 0,0 1 0,1-1-1,-1 0 1,0 0 0,0 0 0,1 0 0,4 1-1,-1-1-8,1 0-1,0 0 0,-1 0 0,1-1 0,0 0 0,-1-1 0,1 1 0,-1-1 0,1-1 0,0 1 0,-1-1 1,0 0-1,9-4 0,-1-1-40,-1 0 0,0 0 0,0-1 0,21-19 1,-27 22 14,0-2 1,-1 1 0,0-1-1,0 0 1,-1 0-1,1 0 1,-2-1 0,1 0-1,-1 0 1,0 0 0,-1-1-1,0 1 1,0-1-1,-1 0 1,0 1 0,-1-1-1,0 0 1,0 0 0,-1 0-1,0 0 1,0 0 0,-3-13-1,-6-15-689,-2 0-1,-27-61 1,34 89 662,-1 0 1,1 1 0,-2-1 0,-9-12-1,13 19 104,1 0 0,-1 0-1,0 0 1,0 0-1,0 0 1,0 1 0,0-1-1,0 1 1,0-1 0,-1 1-1,1 0 1,0 0 0,-1 0-1,1 0 1,-1 0 0,1 0-1,-1 1 1,0 0 0,1-1-1,-1 1 1,-4 0-1,5 1 28,1-1 0,0 1-1,-1-1 1,1 1 0,0-1 0,-1 1-1,1 0 1,0 0 0,0 0-1,0 0 1,0 0 0,0 0-1,0 0 1,0 0 0,0 0-1,0 0 1,0 1 0,1-1-1,-1 0 1,0 1 0,1-1-1,-1 0 1,1 1 0,0-1-1,-1 1 1,1-1 0,0 1-1,0-1 1,0 2 0,0 2 75,0 0 0,0 0 1,0 1-1,1-1 0,-1 0 1,1 0-1,2 6 0,4 3 66,0 1 0,1-1 0,0 0 0,1-1 0,16 18 0,6 10 239,34 45 558,-56-77-989,-1 0 1,1 0-1,1-1 0,0 0 0,0-1 1,18 10-1,-26-16-118,0 0 0,0-1 1,-1 1-1,1 0 1,0-1-1,0 1 0,0-1 1,0 0-1,0 1 0,1-1 1,-1 0-1,0 0 0,0-1 1,0 1-1,3-1 1,-1 0-334,-1-1 0,0 1 0,0-1 0,0 0 0,0 0 1,0 0-1,0 0 0,4-4 0,7-8-603</inkml:trace>
</inkml:ink>
</file>

<file path=ppt/ink/ink2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42.411"/>
    </inkml:context>
    <inkml:brush xml:id="br0">
      <inkml:brushProperty name="width" value="0.05" units="cm"/>
      <inkml:brushProperty name="height" value="0.05" units="cm"/>
      <inkml:brushProperty name="color" value="#FF0066"/>
    </inkml:brush>
  </inkml:definitions>
  <inkml:trace contextRef="#ctx0" brushRef="#br0">65 519 10954,'0'-1'181,"0"0"0,0 1 0,0-1 0,0 0-1,0 1 1,-1-1 0,1 0 0,0 1 0,-1-1-1,1 1 1,0-1 0,-1 0 0,1 1 0,0-1-1,-1 1 1,1-1 0,-1 1 0,1-1 0,-1 1-1,1 0 1,-1-1 0,0 1 0,1-1 0,-1 1-1,0 0 1,0-1 11,0 1 0,-1 0 0,1 0 0,0 0 0,0 1 0,0-1 0,0 0 0,0 0 0,0 1 0,0-1 0,0 0 0,0 1 0,0-1 1,-1 2-1,-2 0 81,1 0 1,0 0 0,0 1-1,1-1 1,-1 1 0,1-1 0,-1 1-1,-3 6 1,4-6-242,1 0-1,0 0 1,0 0 0,0 0-1,0 0 1,1 0 0,-1 1-1,1-1 1,-1 0-1,1 0 1,0 1 0,1-1-1,-1 0 1,0 0 0,1 0-1,0 1 1,0-1-1,0 0 1,0 0 0,0 0-1,0 0 1,1 0 0,0-1-1,-1 1 1,1 0-1,0-1 1,1 1 0,-1-1-1,0 0 1,1 1 0,-1-1-1,3 1 1,-1 0-28,-1-1-1,0 0 1,1 0 0,-1 0 0,1 0 0,0 0 0,-1-1-1,1 0 1,0 0 0,0 0 0,0 0 0,0-1-1,0 1 1,0-1 0,0 0 0,0 0 0,0-1 0,0 1-1,0-1 1,0 0 0,-1 0 0,1 0 0,0 0-1,0-1 1,6-3 0,-9 4-4,0 0 0,0 0 0,0 0 0,0 0 0,0 0 0,0-1 0,0 1 0,0 0 0,0-1 0,0 1 0,-1 0 0,1-1 0,0 1 0,-1-1 0,0 1 0,1-1 0,-1 0 0,0 1 0,0-1 0,0 1 0,0-1 0,0 1 0,0-1 0,0 0 0,0 1 0,-1-1 0,1 1 0,-1-1 0,0-1 0,-2-6-15,-1 0 0,0 1 0,-8-15 0,6 13 19,4 6-1,-1 0 1,1-1-1,0 1 1,1-1-1,-1 0 0,1 1 1,0-1-1,0 0 1,0-5-1,1 8 32,0-1 0,1 1 1,-1 0-1,0 0 0,1-1 0,-1 1 0,1 0 1,0 0-1,0 0 0,0 0 0,0-1 0,0 1 1,0 1-1,0-1 0,1 0 0,-1 0 0,1 0 0,-1 1 1,1-1-1,0 1 0,2-2 0,8-5 239,0 2 0,0-1 0,1 2 0,0 0 1,0 0-1,1 1 0,-1 1 0,1 0 0,19-2 0,-30 5-240,1 0-1,0 0 1,-1 1 0,1-1-1,0 1 1,-1 0 0,1 0-1,-1 0 1,0 0 0,1 0-1,-1 1 1,0 0 0,0-1 0,1 1-1,-1 0 1,-1 1 0,1-1-1,0 0 1,-1 1 0,1 0-1,2 3 1,3 5 22,-1 1 0,0 0-1,0 0 1,5 16 0,-11-24-46,-1-3-8,-1 0 0,1-1-1,1 1 1,-1-1 0,0 1 0,0 0-1,0-1 1,0 1 0,0-1 0,0 1-1,1-1 1,-1 1 0,0 0-1,1-1 1,-1 1 0,0-1 0,1 1-1,7-8 37,-4-2-29,0 0 0,0-1 0,-1 1 0,3-15 1,-4 16-23,-1 1 1,1 0 0,0 0 0,1 0 0,0 0-1,0 0 1,0 1 0,9-12 0,-11 17 9,-1 0 0,1 0 0,0 0 0,-1 1 0,1-1 0,0 0 0,0 1 0,0-1 0,-1 1 0,1-1 0,0 1 0,0-1 0,0 1 0,0 0 0,0-1 0,0 1 0,0 0 0,0 0 0,0 0 0,0 0 0,0 0 0,0 0 0,0 0 1,0 0-1,0 0 0,0 0 0,0 0 0,0 1 0,0-1 0,0 0 0,1 1 0,2 2-2,0-1 1,0 1 0,0 0-1,-1 0 1,6 6-1,2 2-3,-8-8 35,0-1 1,0 0-1,0 0 0,0 0 0,0 0 0,0-1 0,0 1 0,1-1 0,-1 0 1,1 0-1,-1 0 0,1 0 0,-1-1 0,1 1 0,5-1 0,-4-1 69,-1 1 0,1-1-1,-1 0 1,0 0 0,0-1-1,1 1 1,-1-1 0,0 0-1,0 0 1,0 0 0,-1-1-1,6-3 1,0-2 114,0 0 0,-1 0 1,0-1-1,0 0 0,0 0 0,-2 0 0,1-1 1,-1 0-1,0-1 0,6-15 0,-9 16-138,0 0 0,-1 1 0,0-1 0,0 0 0,-1 0 0,0 0 0,-1-1 0,0 1 1,0 0-1,-1 0 0,-1 0 0,-3-15 0,0 11-84,1 0 0,-2 0 0,-7-15 1,9 22-304,0 1 1,0-1-1,-1 1 1,1 0-1,-1 0 0,-1 1 1,1 0-1,-7-6 1,10 10-43,-7-5-1315,9 6 1563,0 0-1,-1 0 0,1 0 1,0 0-1,0 0 0,0 0 0,0 0 1,-1 0-1,1 0 0,0 1 1,0-1-1,0 0 0,0 0 0,-1 0 1,1 0-1,0 0 0,0 0 1,0 0-1,0 0 0,-1 0 0,1 1 1,0-1-1,0 0 0,0 0 1,0 0-1,0 0 0,0 0 0,0 1 1,-1-1-1,1 0 0,0 0 1,0 0-1,0 0 0,0 1 0,0-1 1,0 0-1,0 0 0,0 0 1,0 0-1,0 1 0,0-1 0,0 0 1,0 0-1,0 0 0,0 1 1,0-1-1,0 0 0,1 0 1,0 14-2864</inkml:trace>
</inkml:ink>
</file>

<file path=ppt/ink/ink2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18.930"/>
    </inkml:context>
    <inkml:brush xml:id="br0">
      <inkml:brushProperty name="width" value="0.05" units="cm"/>
      <inkml:brushProperty name="height" value="0.05" units="cm"/>
      <inkml:brushProperty name="color" value="#FF0066"/>
    </inkml:brush>
  </inkml:definitions>
  <inkml:trace contextRef="#ctx0" brushRef="#br0">45 0 11546,'-4'0'428,"0"1"0,0 0 0,0 0-1,0 0 1,0 0 0,0 1 0,-4 1-1,7-2-313,0-1-1,1 1 1,-1-1-1,1 1 1,-1-1-1,1 1 0,-1-1 1,1 1-1,-1-1 1,1 1-1,-1 0 0,1-1 1,0 1-1,-1-1 1,1 1-1,0 0 1,0 0-1,-1 1 0,1-1-10,0 0 1,0 0-1,1 0 0,-1 0 0,0 1 0,0-1 0,1 0 0,-1 0 0,1 0 0,-1 0 0,1 0 0,-1 0 0,1 0 0,0 0 0,1 2 0,15 16 1298,25 20-1,7 9-83,-34-31-1126,-1 0-1,-1 1 0,-1 0 1,-1 1-1,0 0 1,-2 1-1,0 0 1,10 34-1,-18-51-187,28 112 33,-27-106-296,0 0 0,1 1 1,0-1-1,0 0 1,5 9-1,-2-12-2534,-5-12 1091,-2-13-292,-2 2 717</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1.887"/>
    </inkml:context>
    <inkml:brush xml:id="br0">
      <inkml:brushProperty name="width" value="0.05" units="cm"/>
      <inkml:brushProperty name="height" value="0.05" units="cm"/>
      <inkml:brushProperty name="color" value="#FF0066"/>
    </inkml:brush>
  </inkml:definitions>
  <inkml:trace contextRef="#ctx0" brushRef="#br0">76 61 11034,'5'-11'783,"-3"5"26,1 0 0,-1 0 0,-1 0-1,1 0 1,1-14 2810,-7 26-2135,-1-2-1285,0 1 0,0 0-1,1 0 1,0 0 0,-7 10-1,-2 3-125,7-11-64,0 0 0,1 1 0,0 0 0,1 0 0,-1 0 0,-4 13 0,9-19-8,-1 0 1,0 0-1,1 0 0,0 0 0,-1 0 1,1 0-1,0 0 0,0 0 0,0 0 1,0 0-1,0 0 0,1 0 0,-1 0 1,1 0-1,-1 0 0,1 0 0,0 0 0,-1 0 1,1-1-1,0 1 0,0 0 0,1-1 1,-1 1-1,0 0 0,0-1 0,1 1 1,-1-1-1,1 0 0,-1 0 0,1 1 1,0-1-1,-1 0 0,1 0 0,0 0 1,4 1-1,25 10 198,-18-8-29,1 2-1,0-1 1,-1 2-1,21 13 1,-31-18-80,0 0 0,-1 1-1,1-1 1,0 1 0,-1-1 0,0 1-1,0 0 1,0 0 0,0 0 0,0 0-1,0 0 1,-1 0 0,0 0 0,1 1-1,-1-1 1,0 1 0,-1-1 0,1 1 0,-1-1-1,1 1 1,-1-1 0,0 1 0,0-1-1,-2 7 1,2-7-42,-1-1 0,0 1 1,0 0-1,0-1 0,0 1 0,0-1 0,-1 1 0,1-1 0,-1 0 0,0 1 1,0-1-1,1 0 0,-1 0 0,0 0 0,-1-1 0,1 1 0,-3 2 1,-6 2-62,0-1 0,-20 9 1,-8 3-1732,52-39-6854,2 7 7598</inkml:trace>
</inkml:ink>
</file>

<file path=ppt/ink/ink2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19.346"/>
    </inkml:context>
    <inkml:brush xml:id="br0">
      <inkml:brushProperty name="width" value="0.05" units="cm"/>
      <inkml:brushProperty name="height" value="0.05" units="cm"/>
      <inkml:brushProperty name="color" value="#FF0066"/>
    </inkml:brush>
  </inkml:definitions>
  <inkml:trace contextRef="#ctx0" brushRef="#br0">0 44 11042,'10'-4'622,"16"-5"1602,0 0 0,46-9 0,-65 17-2009,0 0-1,0 0 1,0 1 0,0 0 0,0 0 0,0 1-1,0-1 1,-1 2 0,1-1 0,0 1 0,0 0-1,-1 0 1,1 1 0,-1 0 0,0 0 0,6 4-1,-8-4-177,-1 0 0,0 0 0,0 1 0,0-1 0,0 1-1,-1 0 1,1 0 0,-1 0 0,0 0 0,0 0 0,-1 0 0,1 0-1,-1 1 1,0-1 0,0 1 0,0-1 0,-1 1 0,0-1 0,0 8-1,0 4 34,-2-1 0,0 1 0,0-1 0,-8 23 0,6-24-138,-1 1 0,0-1 0,-2 0-1,1-1 1,-2 1 0,0-1 0,0-1-1,-1 1 1,-1-2 0,0 1 0,-16 14-1,25-25-85,-1 0 1,1 0-1,0-1 0,0 1 0,-1 0 0,1 0 0,-1-1 0,1 1 0,0 0 0,-1-1 0,1 0 0,-1 1 0,-2-1 0,3 0 26,0 0 1,1 0-1,-1-1 0,0 1 0,0 0 1,1 0-1,-1-1 0,0 1 0,1-1 1,-1 1-1,0-1 0,1 1 0,-1-1 1,1 1-1,-1-1 0,1 1 0,-1-1 1,1 0-1,-1 1 0,1-1 0,0 0 1,-1 1-1,1-1 0,0 0 1,-1 0-1,1 1 0,0-1 0,0-1 1,-4-13-1194</inkml:trace>
</inkml:ink>
</file>

<file path=ppt/ink/ink2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19.779"/>
    </inkml:context>
    <inkml:brush xml:id="br0">
      <inkml:brushProperty name="width" value="0.05" units="cm"/>
      <inkml:brushProperty name="height" value="0.05" units="cm"/>
      <inkml:brushProperty name="color" value="#FF0066"/>
    </inkml:brush>
  </inkml:definitions>
  <inkml:trace contextRef="#ctx0" brushRef="#br0">80 118 15675,'14'21'1305,"-1"-1"591,1 2-216,-1-1-687,0 1-313,-1-3-376,-1-1-120,-4-4-440,-4-1-432,-2-4-1049,-7-7-1559</inkml:trace>
  <inkml:trace contextRef="#ctx0" brushRef="#br0" timeOffset="1">1 1 11274,'0'0'392,"1"1"121,6-1-1226,1 2 497</inkml:trace>
</inkml:ink>
</file>

<file path=ppt/ink/ink2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0.180"/>
    </inkml:context>
    <inkml:brush xml:id="br0">
      <inkml:brushProperty name="width" value="0.05" units="cm"/>
      <inkml:brushProperty name="height" value="0.05" units="cm"/>
      <inkml:brushProperty name="color" value="#FF0066"/>
    </inkml:brush>
  </inkml:definitions>
  <inkml:trace contextRef="#ctx0" brushRef="#br0">9 108 9418,'4'14'2117,"0"0"-1,3 27 1,-6-36-1780,-1 0 0,1 0 0,-1 0 0,-1 0-1,1 0 1,-1 0 0,1 0 0,-1 0 0,-1 0 0,1 0 0,-4 8 0,4-13-309,1 1 0,0 0-1,0-1 1,0 1 0,-1-1 0,1 1 0,0-1 0,-1 1-1,1-1 1,-1 1 0,1-1 0,0 1 0,-1-1 0,1 1-1,-1-1 1,1 0 0,-1 1 0,0-1 0,1 0-1,-1 1 1,1-1 0,-2 0 0,2 0-11,-1 0-1,1-1 1,0 1-1,-1-1 1,1 1-1,0 0 1,0-1-1,-1 1 1,1-1-1,0 1 1,0-1-1,0 1 1,0-1-1,-1 1 1,1-1-1,0 1 1,0-1 0,0 0-1,0 0 1,3-31 145,-3 28-157,1 1 0,0-1 0,0 1 0,0 0 0,1-1 0,-1 1 0,1 0 0,0 0 0,0 0 0,0 0 0,0 0 0,3-3-1,-3 5-3,0-1-1,0 1 0,0-1 0,1 1 1,-1 0-1,0 0 0,1 0 0,-1 0 0,1 0 1,-1 1-1,1-1 0,-1 1 0,1 0 1,-1-1-1,1 1 0,0 0 0,3 1 0,5 1 10,-1 0-1,0 1 0,-1 0 0,11 4 1,18 6 348,-37-12-333,15 3 463,-1-1 0,22 3 1,-34-6-365,1 0 1,-1 0-1,0 0 1,1 0 0,-1 0-1,0 0 1,0-1-1,1 0 1,-1 1-1,0-1 1,0 0-1,0-1 1,0 1 0,0 0-1,0-1 1,0 0-1,-1 0 1,4-3-1,-5 4-84,0 1-1,0-1 1,-1 0 0,1 0-1,-1-1 1,1 1-1,-1 0 1,1 0-1,-1 0 1,0 0-1,1 0 1,-1 0-1,0-1 1,0 1-1,0 0 1,0 0-1,0 0 1,0-1-1,0 1 1,-1 0-1,1 0 1,0 0 0,-1 0-1,1 0 1,-1-1-1,1 1 1,-1 0-1,1 0 1,-1 0-1,0 0 1,0-1-1,-4-4 54,-1 0 0,1 0-1,-11-8 1,6 5-80,-21-18-162,18 16-806,1 0 1,-20-23-1,27 24-661,4 10 1544,1 0 0,0-1 0,0 1-1,0 0 1,0 0 0,0-1 0,0 1 0,0 0-1,0 0 1,0-1 0,0 1 0,0 0 0,0 0 0,0-1-1,0 1 1,0 0 0,0-1 0,0 1 0,0 0-1,0 0 1,0-1 0,0 1 0,0 0 0,0 0 0,0-1-1,1 1 1,-1 0 0,0 0 0,0 0 0,0-1-1,1 1 1,-1 0 0,0 0 0,11-2-1203</inkml:trace>
</inkml:ink>
</file>

<file path=ppt/ink/ink2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0.566"/>
    </inkml:context>
    <inkml:brush xml:id="br0">
      <inkml:brushProperty name="width" value="0.05" units="cm"/>
      <inkml:brushProperty name="height" value="0.05" units="cm"/>
      <inkml:brushProperty name="color" value="#FF0066"/>
    </inkml:brush>
  </inkml:definitions>
  <inkml:trace contextRef="#ctx0" brushRef="#br0">183 396 14995,'-12'5'524,"-18"9"1179,-30 19 1,53-28-1449,-1 0 0,1 0 1,0 1-1,0 0 1,1 0-1,0 1 1,0 0-1,-10 14 1,15-18-202,-1 0 1,1 0 0,0 0-1,0 0 1,0 0 0,0 0 0,0 1-1,1-1 1,-1 0 0,1 0-1,0 1 1,0-1 0,0 4 0,1-6-48,-1 0 1,0 0 0,0 0 0,1 0-1,-1 0 1,1 0 0,-1 0 0,1 0 0,-1 0-1,1 0 1,-1 0 0,1-1 0,0 1-1,0 0 1,-1 0 0,1-1 0,0 1 0,1 0-1,-1 0-13,1-1 0,0 1 0,-1-1 0,1 1 0,-1-1 0,1 0 0,0 0 0,-1 0 0,1 0 0,0 0 0,-1 0 0,1 0 0,0 0 0,-1-1 0,3 0 0,5-2-35,1 0 1,-1-1-1,0 0 1,0-1-1,0 0 0,0 0 1,-1-1-1,8-7 1,-4 3-11,0-1 0,-1-1 0,0 0 0,14-20 0,-18 19 35,0-1 1,0 1-1,-2-1 0,1-1 1,-2 1-1,0-1 0,-1 1 1,0-1-1,-1 0 0,-1 0 1,0 0-1,-2-16 0,0 8 65,-1-1-1,-2 1 1,0 0-1,-1 1 1,-2-1-1,-17-41 1,21 56 46,-1 1 1,0-1-1,-8-9 1,11 16-65,0 0 1,1 0-1,-1 0 0,0 0 1,0 0-1,0 1 0,-1-1 1,1 0-1,0 0 1,0 1-1,0-1 0,-2 0 1,3 1-5,-1 0 0,0 0 0,1 0 0,-1 0 0,1 0 0,-1 0 1,0 0-1,1 0 0,-1 0 0,1 1 0,-1-1 0,1 0 0,-1 0 1,0 1-1,1-1 0,-1 0 0,1 0 0,-1 1 0,1-1 0,0 1 1,-1-1-1,1 0 0,-1 1 0,1-1 0,0 1 0,-1-1 0,1 2 1,-3 3 78,0 0 1,1 1 0,0 0-1,0-1 1,0 1 0,1 0 0,0 0-1,0 0 1,0 0 0,1 7-1,-1-5-15,0 17 63,0 0 0,2-1 1,0 1-1,2 0 0,1-1 0,1 1 0,12 35 1,-11-43-455,1 0 0,1-1 0,0 0 0,1 0 0,1-1 0,0 0 0,1-1 0,0 0 0,2 0 0,-1-2 0,20 16 0,25 9-974</inkml:trace>
</inkml:ink>
</file>

<file path=ppt/ink/ink2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0.980"/>
    </inkml:context>
    <inkml:brush xml:id="br0">
      <inkml:brushProperty name="width" value="0.05" units="cm"/>
      <inkml:brushProperty name="height" value="0.05" units="cm"/>
      <inkml:brushProperty name="color" value="#FF0066"/>
    </inkml:brush>
  </inkml:definitions>
  <inkml:trace contextRef="#ctx0" brushRef="#br0">34 1 11570,'-15'4'1833,"3"9"1504,7 16-1081,3 13 49,2 9-641,4 0-344,3-4-608,1-4-272,7-6-328,0-4-104,1-6-288,3-5-264,-4-8-568,-1-3-352,-3-8-1009,-9 5-936</inkml:trace>
</inkml:ink>
</file>

<file path=ppt/ink/ink2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1.370"/>
    </inkml:context>
    <inkml:brush xml:id="br0">
      <inkml:brushProperty name="width" value="0.05" units="cm"/>
      <inkml:brushProperty name="height" value="0.05" units="cm"/>
      <inkml:brushProperty name="color" value="#FF0066"/>
    </inkml:brush>
  </inkml:definitions>
  <inkml:trace contextRef="#ctx0" brushRef="#br0">0 213 13539,'7'-1'427,"-1"-1"-1,1 1 1,-1-1-1,0-1 1,10-3 0,-10 3-329,0 0 1,0 0 0,0 1 0,1 0 0,12-1 0,3 1-78,-2 0-14,30-5-1,-43 5 3,0 0 0,0 0 0,0-1 0,-1 0 0,1 0 0,-1 0-1,0-1 1,6-4 0,64-62 2174,-67 61-1350,-12 11 572,2-2-1361,0 1 0,0-1 0,0 1 0,1-1-1,-1 1 1,0-1 0,0 1 0,1 0 0,-1-1-1,1 1 1,-1 0 0,0 1 0,-7 13 290,1 1 1,0 1 0,1-1 0,1 1-1,-5 34 1,9-49-311,1-1 0,0 1 1,0 0-1,-1-1 0,1 1 0,0 0 0,0 0 0,1-1 0,-1 1 1,0 0-1,1-1 0,-1 1 0,1 0 0,-1-1 0,1 1 1,0-1-1,-1 1 0,1-1 0,2 3 0,-2-3-12,0 0-1,1 0 0,-1 0 1,1 0-1,-1 0 1,1 0-1,-1-1 0,1 1 1,-1-1-1,1 1 1,0-1-1,0 1 0,-1-1 1,1 0-1,3 0 1,4 0 7,0-1 1,0 0-1,-1 0 1,1-1-1,16-6 1,-13 4 17,0-1 0,-1 0 0,0-1 0,-1 0 0,1-1 0,-1 0-1,0-1 1,11-11 0,-18 16-25,0 0 0,0 0-1,0-1 1,-1 0-1,0 1 1,0-1 0,0 0-1,0 0 1,0 0 0,-1 0-1,2-8 1,-2 9-34,-1 0 0,0 0 1,0-1-1,0 1 0,-1 0 1,1 0-1,-1 0 0,0-1 1,0 1-1,0 0 0,0 0 0,0 0 1,-1 0-1,1 1 0,-1-1 1,0 0-1,-3-4 0,-2 0-538,0 0 1,-1 0-1,0 1 0,-15-10 0,-2 0-554</inkml:trace>
</inkml:ink>
</file>

<file path=ppt/ink/ink2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2.067"/>
    </inkml:context>
    <inkml:brush xml:id="br0">
      <inkml:brushProperty name="width" value="0.05" units="cm"/>
      <inkml:brushProperty name="height" value="0.05" units="cm"/>
      <inkml:brushProperty name="color" value="#FF0066"/>
    </inkml:brush>
  </inkml:definitions>
  <inkml:trace contextRef="#ctx0" brushRef="#br0">0 111 10258,'0'2'309,"1"-1"-1,-1 1 0,0 0 1,1 0-1,-1-1 1,1 1-1,0-1 1,0 1-1,-1 0 0,1-1 1,0 0-1,0 1 1,0-1-1,1 1 0,-1-1 1,1 1-1,25 19 1940,-21-17-1674,9 6 389,1-1 0,0 0 1,1-1-1,-1-1 0,35 9 0,-64-64-405,10 36-781,1 1 0,0-1-1,1 0 1,1 0 0,1-21 0,-1 29-19,1 1 1,-1-1-1,1 0 1,0 0-1,0 0 0,0 0 1,1 1-1,-1-1 1,1 1-1,0-1 1,0 1-1,0 0 1,0-1-1,1 1 0,-1 0 1,1 1-1,0-1 1,0 0-1,0 1 1,0-1-1,5-1 1,13-4-778</inkml:trace>
</inkml:ink>
</file>

<file path=ppt/ink/ink2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2.499"/>
    </inkml:context>
    <inkml:brush xml:id="br0">
      <inkml:brushProperty name="width" value="0.05" units="cm"/>
      <inkml:brushProperty name="height" value="0.05" units="cm"/>
      <inkml:brushProperty name="color" value="#FF0066"/>
    </inkml:brush>
  </inkml:definitions>
  <inkml:trace contextRef="#ctx0" brushRef="#br0">1 0 14331,'11'24'1552,"0"0"609,2 0-433,-4-1-343,2-4-785,1-1-200,2-5-376,0-4-128,-3-6-440,-1-1-449,-4-7-999,-3-3 1112,7 5 136</inkml:trace>
</inkml:ink>
</file>

<file path=ppt/ink/ink2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2.909"/>
    </inkml:context>
    <inkml:brush xml:id="br0">
      <inkml:brushProperty name="width" value="0.05" units="cm"/>
      <inkml:brushProperty name="height" value="0.05" units="cm"/>
      <inkml:brushProperty name="color" value="#FF0066"/>
    </inkml:brush>
  </inkml:definitions>
  <inkml:trace contextRef="#ctx0" brushRef="#br0">1 71 10130,'0'-3'212,"1"0"1,-1 1-1,1-1 0,0 0 0,0 0 0,0 1 1,0-1-1,0 1 0,1-1 0,-1 1 1,1-1-1,0 1 0,0 0 0,-1 0 0,1 0 1,1 0-1,-1 0 0,0 0 0,0 0 0,6-2 1,-4 1-368,1 1 1,0-1-1,-1 1 1,1 0-1,0 1 0,0-1 1,0 1-1,0 0 1,0 0-1,11 0 1,-12 2 55,0-1-1,1 1 1,-1 0 0,0 0 0,0 1 0,0-1 0,0 1 0,0 0-1,0 0 1,0 0 0,0 1 0,-1-1 0,1 1 0,-1 0 0,5 5-1,3 4 739,-1 2 0,16 24 0,-6-9 519,186 227 5706,-199-248-6760,38 47 380,-41-50-450,-1-1 0,0 1 0,-1 1 1,1-1-1,-1 0 0,0 1 0,0-1 0,0 1 1,1 8-1,-5-6 5,-3-12-28,-4-13-35,4-1-68,1 0-1,0 0 0,-1-22 0,4 32 58,1 0-1,0 0 1,0 1-1,1-1 1,0 0-1,0 1 1,1-1-1,0 1 1,1-1-1,4-9 1,-6 14 39,1 1 0,0-1 0,0 1 0,0 0 0,0 0 0,0 0 0,0 0 0,1 0-1,-1 0 1,1 0 0,-1 1 0,1 0 0,0-1 0,-1 1 0,1 0 0,0 0 0,0 0 0,0 1 0,0-1 0,0 1 0,5-1 0,4 1 68,0 0 0,-1 1 1,1 1-1,12 2 0,-11-1 93,1 0 1,14 6-1,-24-7-89,0-1 0,0 1 0,0 0 0,-1 0 0,1 1 0,-1-1-1,1 1 1,-1 0 0,0 0 0,6 6 0,-8-8-45,0 1-1,-1-1 1,1 1-1,0-1 1,0 1 0,-1-1-1,1 1 1,-1 0-1,1-1 1,-1 1 0,0-1-1,0 1 1,0 0 0,0-1-1,0 1 1,0 0-1,0 2 1,-1-1-9,0 0 0,0-1 1,0 1-1,-1 0 0,1 0 0,-1-1 0,1 1 1,-1-1-1,-2 3 0,-2 2-10,-1 0 0,-1-1 0,1 1 0,-16 8 0,16-10-137,-1 0-1,-1-1 1,1 0-1,0 0 1,-1-1-1,-9 2 1,18-4 65,-1-1 1,1 0 0,-1 0 0,1 0 0,-1 1 0,1-1 0,-1 0 0,1 0-1,-1 0 1,0 0 0,1 0 0,-1 0 0,1 0 0,-1 0 0,1 0 0,-1 0-1,1 0 1,-1-1 0,1 1 0,-1 0 0,1 0 0,-1 0 0,1-1 0,-1 1-1,1 0 1,-1-1 0,1 1 0,-1 0 0,1-1 0,0 1 0,-1-1 0,1 1-1,0 0 1,-1-1 0,1 1 0,0-1 0,0 1 0,-1-1 0,1 1 0,0-1-1,0 1 1,0-1 0,0 1 0,-1-2 0,2 0-192,-1 0-1,0 0 1,0 0-1,1 0 1,-1 0 0,1 0-1,0 0 1,0 0 0,-1 0-1,1 0 1,2-1-1,13-16-1751,5-2 599</inkml:trace>
</inkml:ink>
</file>

<file path=ppt/ink/ink2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3.310"/>
    </inkml:context>
    <inkml:brush xml:id="br0">
      <inkml:brushProperty name="width" value="0.05" units="cm"/>
      <inkml:brushProperty name="height" value="0.05" units="cm"/>
      <inkml:brushProperty name="color" value="#FF0066"/>
    </inkml:brush>
  </inkml:definitions>
  <inkml:trace contextRef="#ctx0" brushRef="#br0">0 64 9282,'5'5'771,"-2"0"0,1 1 0,0-1 0,-1 1 1,0-1-1,-1 1 0,1 0 0,2 11 0,-4-15-555,-1 0 1,1 0-1,0 0 0,0 0 0,0 0 0,0-1 0,0 1 1,0 0-1,0 0 0,1-1 0,-1 1 0,0 0 1,1-1-1,0 0 0,-1 1 0,1-1 0,0 0 1,0 0-1,2 1 0,-2-1-61,1 0 1,0 0-1,0-1 0,0 1 1,0-1-1,0 0 1,-1 0-1,1 0 0,0 0 1,0 0-1,0-1 1,4-1-1,1 0-59,0-1-1,-1 0 1,1 0 0,-1-1-1,0 0 1,0 0-1,-1-1 1,1 0 0,7-7-1,-12 10-82,1-1 0,-1 1-1,0-1 1,0 1-1,0-1 1,0 0-1,0 0 1,-1 0 0,1 0-1,-1-1 1,0 1-1,0 0 1,0 0 0,0-1-1,-1 1 1,1-5-1,-1 6-19,0 0 0,-1 0-1,1 0 1,-1 0 0,0 0 0,1 0-1,-1 0 1,0 0 0,0 0 0,0 0-1,0 0 1,-1 0 0,1 0-1,0 1 1,-1-1 0,1 1 0,-1-1-1,0 1 1,0 0 0,1-1-1,-1 1 1,0 0 0,0 0 0,0 0-1,0 0 1,-3 0 0,-6-3-535,0 1 1,0 1-1,0 0 1,-1 0-1,1 1 1,0 1 0,-16 0-1,13 4-1366,6 3 603</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2.372"/>
    </inkml:context>
    <inkml:brush xml:id="br0">
      <inkml:brushProperty name="width" value="0.05" units="cm"/>
      <inkml:brushProperty name="height" value="0.05" units="cm"/>
      <inkml:brushProperty name="color" value="#FF0066"/>
    </inkml:brush>
  </inkml:definitions>
  <inkml:trace contextRef="#ctx0" brushRef="#br0">4 184 11955,'0'-3'384,"1"1"0,-1-1 1,1 1-1,0-1 1,-1 1-1,1 0 1,0-1-1,1 1 1,-1 0-1,0 0 1,1 0-1,-1 0 1,1 0-1,0 0 1,-1 0-1,1 0 1,0 1-1,3-3 0,11-12 1249,-8 6-855,-1 2-324,0-1 0,-1 1 0,0-1-1,0-1 1,-1 1 0,5-12 0,-10 20-446,0 0 0,1-1 0,-1 1 0,0 0 0,0-1 0,0 1 1,0 0-1,0-1 0,0 1 0,0 0 0,0-1 0,-1 1 0,1 0 1,0 0-1,-1-1 0,1 1 0,-1 0 0,1 0 0,-1 0 0,0-1 1,0 1-1,1 0 0,-1 0 0,0 0 0,0 0 0,0 0 0,0 1 1,0-1-1,0 0 0,0 0 0,-1 1 0,1-1 0,0 0 0,0 1 0,0-1 1,-1 1-1,1 0 0,0-1 0,-1 1 0,1 0 0,0 0 0,-1 0 1,1 0-1,0 0 0,-1 0 0,1 0 0,0 0 0,-3 1 0,1 0 13,-1 1-1,1-1 0,-1 1 0,1 0 1,0-1-1,0 1 0,0 1 0,0-1 1,0 0-1,0 1 0,1 0 1,-1-1-1,1 1 0,0 0 0,0 0 1,0 0-1,0 1 0,0-1 0,1 0 1,-1 1-1,1-1 0,0 1 0,0-1 1,0 1-1,0 6 0,0 2 69,0 0 0,1 0 0,1 0 0,0 0 0,1 0 0,4 20 0,-5-29-52,0 1 0,0 0 0,1 0 0,-1-1 0,1 1-1,0-1 1,0 1 0,0-1 0,0 0 0,1 0 0,4 5 0,-5-6-20,0-1 1,0 1-1,0-1 1,1 1-1,-1-1 1,0 0-1,1 0 1,-1 0-1,0-1 1,1 1-1,0-1 0,-1 1 1,1-1-1,-1 0 1,1 0-1,-1 0 1,1 0-1,-1 0 1,4-1-1,2-1-135,-1 0 1,1 0-1,0-1 0,-1 0 0,0 0 1,1-1-1,-1 0 0,-1 0 1,1 0-1,-1-1 0,1 0 0,-2-1 1,1 1-1,0-1 0,6-10 0,-7 9-849,0 0 0,-1 0-1,0-1 1,0 1-1,-1-1 1,0 0-1,-1 0 1,1 0-1,0-10 1,-1 2-371</inkml:trace>
</inkml:ink>
</file>

<file path=ppt/ink/ink2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3.732"/>
    </inkml:context>
    <inkml:brush xml:id="br0">
      <inkml:brushProperty name="width" value="0.05" units="cm"/>
      <inkml:brushProperty name="height" value="0.05" units="cm"/>
      <inkml:brushProperty name="color" value="#FF0066"/>
    </inkml:brush>
  </inkml:definitions>
  <inkml:trace contextRef="#ctx0" brushRef="#br0">253 1 12819,'-12'1'534,"-1"1"0,1 0 1,0 1-1,0 1 0,0 0 0,-15 7 1,-3 4 514,-31 20 0,52-29-805,0 0-1,-13 12 0,20-16-203,0 0-1,0-1 0,1 1 1,-1 0-1,1 0 1,-1 0-1,1-1 1,0 2-1,0-1 0,0 0 1,0 0-1,0 0 1,0 0-1,1 1 1,-1-1-1,1 0 0,-1 1 1,1 3-1,0-4-31,1-1 0,0 1 1,-1-1-1,1 1 0,0-1 0,0 1 0,0-1 0,0 1 0,0-1 0,0 0 0,0 1 0,0-1 0,1 0 1,-1 0-1,1 0 0,-1 0 0,0 0 0,1 0 0,0 0 0,-1-1 0,1 1 0,-1 0 0,3 0 0,6 2-10,1-1 0,14 3 0,-21-4 10,58 6 42,29 6 1118,-91-13-1109,1 0 0,0 0-1,-1 0 1,1 1 0,0-1 0,-1 0 0,1 0 0,0 0-1,-1 0 1,1 1 0,-1-1 0,1 0 0,-1 1 0,1-1-1,-1 0 1,1 1 0,-1-1 0,1 1 0,-1-1 0,1 1-1,-1-1 1,1 1 0,-1-1 0,1 2 0,-2-2-18,1 1 0,0-1 0,0 1 0,0-1 0,-1 1 0,1 0 0,0-1 0,-1 1 0,1-1 0,0 1 0,-1-1 0,1 1 0,-1-1 0,1 0 0,-1 1 0,1-1 0,-1 1 0,1-1 0,-2 1 0,-6 3 163,0 0 0,-12 4 0,16-6-138,-9 3-327,-1 0 1,1-1 0,-1-1 0,0 0-1,-1-1 1,1 0 0,-20-1 0,33-1 78,0 0 0,0 0 0,0 0 0,0 0 0,0 0 0,0 0 0,0 0 0,0 0 1,1-1-1,-1 1 0,0 0 0,0-1 0,0 1 0,0-1 0,0 1 0,1-1 0,-1 1 0,0-1 0,0 1 0,1-1 1,-2-1-1,5-1-1089</inkml:trace>
</inkml:ink>
</file>

<file path=ppt/ink/ink2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4.162"/>
    </inkml:context>
    <inkml:brush xml:id="br0">
      <inkml:brushProperty name="width" value="0.05" units="cm"/>
      <inkml:brushProperty name="height" value="0.05" units="cm"/>
      <inkml:brushProperty name="color" value="#FF0066"/>
    </inkml:brush>
  </inkml:definitions>
  <inkml:trace contextRef="#ctx0" brushRef="#br0">32 10 9210,'-7'15'2478,"2"-4"-1372,1-1 1,0 1-1,0-1 0,-2 15 1,6-23-1010,-1 1 0,1-1 0,0 0 0,0 0 0,0 0 1,0 0-1,0 0 0,0 1 0,1-1 0,-1 0 0,0 0 0,1 0 0,0 0 0,0 0 1,0 0-1,0 0 0,0 0 0,0 0 0,0-1 0,0 1 0,1 0 0,-1-1 1,1 1-1,-1-1 0,1 1 0,0-1 0,-1 0 0,4 2 0,-1-1-14,0-1-1,0 1 0,0-1 1,0 0-1,0-1 0,0 1 1,0-1-1,0 0 0,0 0 1,0 0-1,0 0 0,0-1 1,0 1-1,0-1 0,0 0 0,0 0 1,6-3-1,-5 2 30,1-1 0,-1 0-1,1 0 1,-1 0 0,0 0 0,0-1 0,0 0-1,-1 0 1,0 0 0,1-1 0,3-5 0,-7 9-75,0-1 0,0 0 0,0 1 0,0-1 1,0 0-1,0 0 0,-1 0 0,1 0 1,-1 0-1,1 0 0,-1 1 0,0-1 1,0 0-1,0 0 0,0 0 0,0 0 0,0 0 1,-1-4-1,0 4-12,0-1-1,0 1 1,0-1 0,0 1 0,-1 0 0,1 0-1,-1 0 1,0 0 0,1 0 0,-1 0-1,0 0 1,-4-2 0,1 0-190,-1 0-1,0 1 1,1 0 0,-1 0 0,0 1 0,-1 0-1,1 0 1,0 0 0,-1 1 0,-11-2-1,10 3-358,4-1 119,0 1 0,1 0-1,-1 0 1,1 0-1,-1 0 1,0 1-1,1-1 1,-1 1 0,1 0-1,-6 2 1,-3 8-768</inkml:trace>
</inkml:ink>
</file>

<file path=ppt/ink/ink2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24.597"/>
    </inkml:context>
    <inkml:brush xml:id="br0">
      <inkml:brushProperty name="width" value="0.05" units="cm"/>
      <inkml:brushProperty name="height" value="0.05" units="cm"/>
      <inkml:brushProperty name="color" value="#FF0066"/>
    </inkml:brush>
  </inkml:definitions>
  <inkml:trace contextRef="#ctx0" brushRef="#br0">0 188 15075,'6'7'964,"0"-1"1,0 0-1,1 0 0,0 0 0,0-1 0,10 6 0,22 17 1257,-36-25-2125,0 0 0,0 0 0,0 0 0,-1 0 0,1 0 0,-1 1 0,0-1 0,0 1 0,2 4 0,-2-4-1,-2-11-118,-1-10-91,2 13 91,0 0 0,0 0 1,0 0-1,0 1 0,1-1 1,0 1-1,0-1 0,0 1 1,0 0-1,0 0 0,1 0 1,-1 0-1,1 0 0,0 0 1,0 1-1,0-1 0,0 1 1,0 0-1,1 0 0,-1 0 1,1 0-1,-1 0 0,1 1 1,6-2-1,-6 2 52,0 0 0,0 0-1,0 1 1,0 0 0,0-1 0,0 1-1,0 1 1,0-1 0,0 0 0,0 1-1,0 0 1,0 0 0,-1 0 0,1 0-1,0 1 1,0 0 0,-1 0-1,1 0 1,-1 0 0,0 0 0,1 0-1,-1 1 1,0 0 0,3 3 0,-3-1 47,0 0 0,0 0 0,0 0 0,0 1 1,-1 0-1,0-1 0,0 1 0,1 8 0,-3-14-75,0 0 0,0 1 1,1-1-1,-1 0 0,0 0 0,0 0 0,0 0 0,1 1 0,-1-1 0,0 0 1,0 0-1,0 0 0,1 0 0,-1 0 0,0 0 0,0 0 0,1 0 0,-1 0 1,0 1-1,0-1 0,1 0 0,-1 0 0,0 0 0,1 0 0,-1-1 0,0 1 1,0 0-1,1 0 0,-1 0 0,0 0 0,0 0 0,0 0 0,1 0 0,-1 0 0,0-1 1,0 1-1,1 0 0,-1 0 0,0 0 0,0-1 0,10-5-36,10-11-190,18-22 0,-26 26-66,0 0-1,1 1 1,1 0-1,25-16 1,-38 27 251,0 1 0,1-1 0,-1 1 1,0 0-1,0-1 0,1 1 0,-1 0 1,0 0-1,0 0 0,1 0 0,-1 0 1,0 0-1,0 0 0,1 0 0,-1 1 1,0-1-1,0 0 0,1 1 0,-1-1 1,0 1-1,0-1 0,0 1 0,0 0 1,1 0-1,5 4-35,-1 0-1,-1 0 1,7 6 0,5 6 144,-11-13-8,-1-1 0,1 0 1,-1 0-1,1-1 0,0 0 0,0 0 0,0 0 0,0-1 1,1 1-1,-1-2 0,0 1 0,0-1 0,1 0 0,-1 0 0,0 0 1,1-1-1,-1 0 0,0 0 0,8-4 0,-5 3-15,-1-1-1,-1 0 1,1-1-1,0 0 1,-1 0-1,0-1 1,0 0-1,0 0 1,-1 0-1,1-1 1,-1 0-1,-1 0 1,1-1-1,4-7 1,-8 11-39,0-1 0,0 0 0,-1 0-1,0 0 1,0 0 0,0 0 0,0 0 0,0 0 0,-1 0 0,1 0 0,-1 0 0,-1-1-1,1 1 1,-1-5 0,0 2 3,-1-1 0,0 1-1,0 0 1,-1 0-1,0 0 1,-7-12 0,10 18-10,-1 1 0,1-1 0,0 0 0,-1 1 0,1-1 0,0 1 0,-1-1 0,1 1 0,-1-1 0,1 1 0,-1-1 0,1 1 0,-1 0-1,1-1 1,-1 1 0,1 0 0,-1-1 0,0 1 0,1 0 0,-1-1 0,-1 1 0,2 0 1,-1 0-1,1 1 1,-1-1-1,1 0 0,-1 0 1,1 1-1,-1-1 0,1 0 1,-1 0-1,1 1 1,0-1-1,-1 1 0,1-1 1,0 0-1,-1 1 0,1-1 1,0 1-1,-1-1 1,1 1-1,0 0 0,-3 4 23,1 1-1,1-1 1,-3 11-1,3-5 189,-1 1 0,2-1-1,-1 1 1,2-1 0,-1 1 0,2 0 0,-1-1 0,2 0-1,-1 1 1,1-1 0,1 0 0,0-1 0,1 1-1,0-1 1,1 1 0,0-1 0,14 17 0,-14-19-85,1-1 0,0 0 0,0 0-1,1-1 1,-1 0 0,1 0 0,1-1 0,-1 0 0,1 0 0,0-1 0,0 0 0,0-1 0,1 0 0,-1 0 0,1-1 0,-1 0 0,1-1 0,0 0 0,0 0 0,0-1-1,13-2 1,-12 0-184,-1 0-1,0 0 1,0-1-1,16-7 1,-21 8-361,0-1-1,0 0 1,0 0 0,0 0 0,-1 0-1,1-1 1,-1 1 0,0-1 0,6-8-1,-9 11 303,0 0-1,-1 0 0,0 0 1,1 0-1,-1 0 1,0 0-1,1 0 0,-1 0 1,0 0-1,0 0 0,0 0 1,0 0-1,0-1 0</inkml:trace>
</inkml:ink>
</file>

<file path=ppt/ink/ink2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1.163"/>
    </inkml:context>
    <inkml:brush xml:id="br0">
      <inkml:brushProperty name="width" value="0.05" units="cm"/>
      <inkml:brushProperty name="height" value="0.05" units="cm"/>
      <inkml:brushProperty name="color" value="#FF0066"/>
    </inkml:brush>
  </inkml:definitions>
  <inkml:trace contextRef="#ctx0" brushRef="#br0">0 17 8706,'2'0'4165,"-2"0"-4099,4-6 1794,-4 6-1746,0 0 1,1 0-1,-1-1 0,0 1 1,0 0-1,0 0 1,1-1-1,-1 1 0,0 0 1,0 0-1,0-1 1,0 1-1,0 0 0,0-1 1,1 1-1,-1 0 1,0-1-1,0 1 0,0 0 1,0 0-1,0-1 1,0 1-1,0 0 0,0-1 1,-1 1-1,1 0 0,0-1 1,0 1-1,0 0 1,0 0-1,0-1 0,0 1 1,0 0-1,-1 0 1,1-1-1,0 1 0,0 0-69,-1 0-1,1 0 1,0 1-1,0-1 0,0 0 1,0 0-1,0 1 1,0-1-1,0 0 0,0 0 1,0 1-1,0-1 1,0 0-1,0 0 0,0 1 1,0-1-1,0 0 1,0 0-1,0 1 0,0-1 1,0 0-1,0 0 1,0 1-1,0-1 0,0 0 1,0 0-1,1 1 1,-1-1-1,0 0 0,0 0 1,0 0-1,0 1 1,1-1-1,-1 0 1,0 0-1,0 0 0,0 0 1,1 0-1,-1 1 1,0-1-1,0 0 0,1 0 1,-1 0-1,9 1 467,-1-1-1,0 0 0,15-2 1,6 0 97,291 22 674,-247-9-937,70 5-13,-119-15-240,42 3 278,0-3 0,99-12 0,-116 5-64,55 2 1,-43 3-129,37-1 182,25 0 217,70-18 2118,-190 20-2685,-1 0 0,0 0-1,0 0 1,1 0 0,-1 1-1,0-1 1,0 1 0,0 0-1,1-1 1,-1 1 0,3 2-1,11 3-683,-15-5 258,1-1 0,0 0 1,-1 0-1,1 0 1,0 0-1,-1 0 1,1 0-1,0 0 1,-1 0-1,1-1 1,2 0-1,1-5-1099</inkml:trace>
</inkml:ink>
</file>

<file path=ppt/ink/ink2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3.964"/>
    </inkml:context>
    <inkml:brush xml:id="br0">
      <inkml:brushProperty name="width" value="0.05" units="cm"/>
      <inkml:brushProperty name="height" value="0.05" units="cm"/>
      <inkml:brushProperty name="color" value="#FF0066"/>
    </inkml:brush>
  </inkml:definitions>
  <inkml:trace contextRef="#ctx0" brushRef="#br0">30 89 9202,'-30'-6'7195,"31"23"-3110,0-16-4010,-1 0 0,0 0 0,0 0 0,1-1 0,-1 1 0,1 0 0,-1 0 0,0-1 0,1 1 0,0 0 0,-1-1 1,1 1-1,-1-1 0,1 1 0,0-1 0,-1 1 0,1-1 0,0 1 0,0-1 0,-1 1 0,1-1 0,0 0 0,0 0 0,0 1 0,-1-1 1,1 0-1,0 0 0,0 0 0,0 0 0,0 0 0,0 0 0,1 0 0,35-1 833,-31 1-710,116-10 1416,148-8 610,516-54 1408,-762 68-3592,-2 0-110,-1 1 1,0 1 0,1 1 0,42 4 0,-63-3-28,18 5-1056,-19-4 881,1-1 0,0 1 0,-1-1 0,1 1 1,0 0-1,-1-1 0,1 1 0,-1 0 0,1-1 0,-1 1 0,1 0 0,-1-1 0,1 3 0,4 6-2879,7-5 1142</inkml:trace>
</inkml:ink>
</file>

<file path=ppt/ink/ink2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2.169"/>
    </inkml:context>
    <inkml:brush xml:id="br0">
      <inkml:brushProperty name="width" value="0.05" units="cm"/>
      <inkml:brushProperty name="height" value="0.05" units="cm"/>
      <inkml:brushProperty name="color" value="#FF0066"/>
    </inkml:brush>
  </inkml:definitions>
  <inkml:trace contextRef="#ctx0" brushRef="#br0">0 69 7698,'0'-1'218,"1"1"0,-1 0 0,0-1 0,0 1 1,0 0-1,1 0 0,-1-1 0,0 1 0,1 0 0,-1 0 1,0-1-1,1 1 0,-1 0 0,0 0 0,1 0 1,-1-1-1,0 1 0,1 0 0,-1 0 0,0 0 1,1 0-1,-1 0 0,1 0 0,-1 0 0,0 0 0,1 0 1,0 0-1,16 0 814,-12 0-237,36 1 1252,-1-1-252,45-4-1,79-20-476,14-1-200,-90 17-817,1 5-1,99 8 1,-146-2-193,57 4 1310,159-8-1,-257 1-1408,38-5 630,0 3 0,76 4 0,-77 7-212,-29-7-276,0 1 0,15 1 0,-11-4-100,-1 0 0,1-1 0,13-3 0,-25 4-81,11 0-5060</inkml:trace>
</inkml:ink>
</file>

<file path=ppt/ink/ink2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0:33.067"/>
    </inkml:context>
    <inkml:brush xml:id="br0">
      <inkml:brushProperty name="width" value="0.05" units="cm"/>
      <inkml:brushProperty name="height" value="0.05" units="cm"/>
      <inkml:brushProperty name="color" value="#FF0066"/>
    </inkml:brush>
  </inkml:definitions>
  <inkml:trace contextRef="#ctx0" brushRef="#br0">1 29 8586,'3'2'761,"0"0"1,0 0-1,0 1 1,0-2-1,1 1 1,-1 0-1,0-1 1,1 1 0,0-1-1,6 1 1,-4-1-163,0-1 1,0 0 0,9-1-1,19-4 1217,44-13 0,-48 10-1241,1 2 1,33-4 0,-14 8-213,63 6-1,50 12 162,-27-1 213,-6-4 24,197 18 840,-142-17-605,-50-5-352,-61 2-516,24 1 68,-85-9-457,-1-2 1,1 1-1,0-2 0,-1 1 0,20-6 1,-27 5-312,0 0 1,-1 1-1,1-1 1,-1-1-1,1 1 1,-1-1-1,7-5 1,1-7-1096</inkml:trace>
</inkml:ink>
</file>

<file path=ppt/ink/ink2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1.308"/>
    </inkml:context>
    <inkml:brush xml:id="br0">
      <inkml:brushProperty name="width" value="0.05" units="cm"/>
      <inkml:brushProperty name="height" value="0.05" units="cm"/>
      <inkml:brushProperty name="color" value="#FF0066"/>
    </inkml:brush>
  </inkml:definitions>
  <inkml:trace contextRef="#ctx0" brushRef="#br0">348 1353 10730,'0'-1'312,"0"0"0,0 0 0,0 0-1,0 0 1,0 0 0,0 0 0,1 1-1,-1-1 1,0 0 0,0 0 0,1 0 0,-1 1-1,1-1 1,-1 0 0,1 0 0,-1 1-1,1-1 1,-1 0 0,1 1 0,1-2-1,-1 1-75,1 1 0,-1-1-1,1 0 1,-1 0 0,1 1-1,0-1 1,-1 1-1,1-1 1,3 1 0,1-1 16,0 1 1,0 1 0,0-1-1,0 1 1,7 1 0,40 14 1122,-34-10-911,0 0 0,31 4 0,-13-7-75,0-2 1,46-3-1,73-16 817,-92 8-794,0 4 0,77 2 0,-100 8-383,-1 2 0,41 11-1,-41-8-4,80 8 0,-4-16 494,158-18 0,-240 12-454,1-2 0,-1-1 0,41-16 0,-35 8 12,-1-2 1,36-22-1,44-22 24,1 4 104,-104 49-132,0-2 0,0 0 0,-1-1 0,25-25 0,-32 28-58,-1-1 0,0 1 0,-1-1 0,0-1 0,-1 1 0,0-1 0,-1 0 0,4-13 0,-2 0 7,-1 0 0,5-46-1,-8 41-23,-2 1-1,0-1 0,-2 1 1,-1 0-1,-9-38 1,7 48 2,0 1 1,-1-1 0,-1 1-1,-1 1 1,-1-1-1,0 1 1,-1 1 0,0-1-1,-16-16 1,-79-77 29,87 91-27,-1 1 0,0 1 0,-43-27 0,-71-28 6,81 49-20,-82-22 0,66 23 7,68 21 5,-212-61 15,182 55-13,-1 1 1,1 2-1,-1 0 1,0 3-1,-34 2 0,-11 8-28,1 3-1,-98 30 1,-139 64-68,272-92 101,-142 39-249,110-35 135,-82 34 1,144-49 106,-31 13-44,-68 39 1,97-48 35,1-1 1,0 2-1,0 0 0,1 0 1,0 0-1,0 1 1,2 1-1,-1 0 0,1 0 1,-8 14-1,1 9 13,2 0-1,1 1 0,-12 56 0,15-53-3,3-14-8,1-1 1,1 1 0,1-1 0,0 31 0,3-44 23,1 1 0,0 0 0,1-1 0,0 1 0,1-1 0,0 0 0,0 0 0,1 0 0,0 0 0,1 0 0,11 16 0,-5-12 42,1-1 1,0 0-1,0-1 1,1 0-1,1-1 1,0 0-1,0-1 1,1-1-1,1-1 1,15 7-1,1-1 169,1-3-1,0 0 0,0-2 1,38 5-1,-44-10-42,1-1-1,-1-2 1,1 0-1,52-7 1,-60 3-538,-1-1 1,1-1-1,-1-1 1,0 0-1,0-2 0,-1 0 1,25-15-1,-9 1-2338,-1-2 889</inkml:trace>
</inkml:ink>
</file>

<file path=ppt/ink/ink2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2.338"/>
    </inkml:context>
    <inkml:brush xml:id="br0">
      <inkml:brushProperty name="width" value="0.05" units="cm"/>
      <inkml:brushProperty name="height" value="0.05" units="cm"/>
      <inkml:brushProperty name="color" value="#FF0066"/>
    </inkml:brush>
  </inkml:definitions>
  <inkml:trace contextRef="#ctx0" brushRef="#br0">1237 545 8330,'-3'-3'7795,"-9"-12"-5026,1 0-2073,-25-30 795,26 31-1246,-1 0 1,-1 1-1,0 1 0,0-1 1,-15-10-1,-121-92 1130,127 98-1254,0 0-1,-1 2 1,-26-14 0,-74-30-12,-9 14 1269,43 17-528,60 18-454,-1 2-1,-1 1 1,-36-3-1,-92 2 1496,22 5-1325,131 3-1084,-1-1 1,1 1-1,0-1 1,0 0-1,-7-2 1,7 3-2178,9 7 993</inkml:trace>
</inkml:ink>
</file>

<file path=ppt/ink/ink2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4.323"/>
    </inkml:context>
    <inkml:brush xml:id="br0">
      <inkml:brushProperty name="width" value="0.05" units="cm"/>
      <inkml:brushProperty name="height" value="0.05" units="cm"/>
      <inkml:brushProperty name="color" value="#FF0066"/>
    </inkml:brush>
  </inkml:definitions>
  <inkml:trace contextRef="#ctx0" brushRef="#br0">195 0 10306,'-18'6'2201,"9"-4"-1688,0 1 0,1 0 0,-1 0 1,1 1-1,-1 0 0,1 1 0,0 0 0,1 0 0,-1 0 1,-7 8-1,9-6-480,-1 0-1,1 0 1,1 1-1,0-1 1,-7 13 0,11-18-24,0 0 0,0 0 0,1 0 1,-1 0-1,0 0 0,1 0 0,-1 0 0,1 0 1,0 0-1,0 0 0,-1 0 0,1 1 1,1-1-1,-1 0 0,0 0 0,1 0 0,-1 0 1,1 0-1,-1 0 0,1 0 0,0 0 0,0 0 1,0 0-1,0-1 0,0 1 0,0 0 0,1 0 1,-1-1-1,0 1 0,3 1 0,1 1 58,0-1 0,0 0 0,0 0 0,0 0 0,1 0 0,-1-1-1,10 3 1,44 7 637,-14-3-80,-32-6-325,-1 0 0,0 1 0,0 1 0,17 9 0,-26-13-231,-1 0-1,0 1 1,0-1-1,1 1 1,-1-1 0,0 1-1,0 0 1,-1 0 0,1 0-1,0 0 1,-1 0-1,1 0 1,-1 1 0,0-1-1,1 0 1,-1 1-1,0-1 1,-1 1 0,1-1-1,0 1 1,-1-1-1,1 1 1,-1 0 0,0-1-1,0 1 1,0 0 0,0-1-1,-1 5 1,-1 0-4,0 0 0,-1 0 1,0 0-1,0 0 0,-1-1 0,1 1 1,-1-1-1,-1 0 0,-8 9 0,6-7-49,-1 0-1,0-1 0,0-1 0,-1 1 0,0-1 0,-11 6 0,12-8-247,0-1-1,0 0 0,-1 0 0,1-1 1,-1 0-1,1 0 0,-1-1 0,0 0 0,0-1 1,1 0-1,-1 0 0,0-1 0,0 0 1,1 0-1,-1-1 0,1-1 0,-13-4 1,18 6-33,0-1 1,1 1-1,-1-1 0,1 0 1,-1 0-1,-3-4 1,-11-16-998</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2.757"/>
    </inkml:context>
    <inkml:brush xml:id="br0">
      <inkml:brushProperty name="width" value="0.05" units="cm"/>
      <inkml:brushProperty name="height" value="0.05" units="cm"/>
      <inkml:brushProperty name="color" value="#FF0066"/>
    </inkml:brush>
  </inkml:definitions>
  <inkml:trace contextRef="#ctx0" brushRef="#br0">0 186 13491,'0'2'329,"0"-1"1,0 1 0,1 0-1,-1-1 1,0 1-1,1-1 1,-1 1-1,1 0 1,0-1-1,-1 1 1,1-1-1,0 0 1,0 1 0,0-1-1,0 1 1,0-1-1,0 0 1,0 0-1,1 0 1,-1 0-1,3 2 1,2 1 364,0-1-1,1 0 1,0 0 0,7 1 0,-10-2-470,1-1 1,0 1 0,-1 0 0,1 0 0,-1 0 0,0 0-1,7 6 1,-19-7 23,6-3-240,0 1-1,0-1 1,0 1-1,0-1 1,0 0-1,0 0 1,0 0-1,1 0 1,-1 0-1,1 0 1,-1-1-1,1 1 0,0 0 1,0-1-1,0 1 1,0-1-1,0 1 1,0-5-1,-1-1 11,1 1 0,0-1-1,0 0 1,1 0 0,0-8-1,2 6-76,0 0-1,0 0 1,1 1-1,1-1 1,-1 1-1,2 0 1,-1 0-1,1 0 1,1 0-1,-1 1 0,1 0 1,1 0-1,10-10 1,-15 16-682,1 0 0,-1 0 0,1 0 1,-1 0-1,1 1 0,0-1 0,0 1 0,0-1 0,4 0 1,3-2-695</inkml:trace>
</inkml:ink>
</file>

<file path=ppt/ink/ink2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4.724"/>
    </inkml:context>
    <inkml:brush xml:id="br0">
      <inkml:brushProperty name="width" value="0.05" units="cm"/>
      <inkml:brushProperty name="height" value="0.05" units="cm"/>
      <inkml:brushProperty name="color" value="#FF0066"/>
    </inkml:brush>
  </inkml:definitions>
  <inkml:trace contextRef="#ctx0" brushRef="#br0">0 11 13739,'2'-1'365,"-1"0"0,1 0 1,-1 0-1,1 0 0,0 0 0,0 0 1,0 1-1,-1-1 0,1 0 1,0 1-1,0-1 0,0 1 0,2 0 1,-2 0-186,-1 1 1,0-1-1,1 1 1,-1-1-1,0 1 1,0 0-1,1-1 1,-1 1-1,0 0 1,0 0-1,0 0 1,0 0-1,0 0 1,0 0-1,0 0 1,0 0-1,-1 1 1,1-1-1,0 0 1,0 2 0,86 171 4364,-48-92-3715,63 99 0,-97-174-928,2 2-408,-1 0-1,-1 0 0,0 0 0,0 1 1,4 13-1,-9-23 434,0 0 0,0 0 0,0 0 0,0 1 0,0-1 0,1 0 0,-1 0 0,0 0 0,0 1 0,0-1 0,0 0 0,0 0 0,0 1 0,0-1 0,0 0 0,0 0 0,0 0 0,0 1 0,0-1 0,0 0 0,0 0 0,0 0 0,-1 1 0,1-1 0,0 0 0,0 0 0,0 0 0,0 1 0,0-1 0,0 0 0,-1 0 0,1 0 0,0 0 0,0 1 0,0-1 0,0 0 0,-1 0 0,1 0 0,0 0 0,0 0 0,0 0 0,-1 0 0,1 0 0,0 1 0,0-1 0,0 0 0,-1 0 0,1 0 0,-10-4 94,5-1 213</inkml:trace>
</inkml:ink>
</file>

<file path=ppt/ink/ink2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5.065"/>
    </inkml:context>
    <inkml:brush xml:id="br0">
      <inkml:brushProperty name="width" value="0.05" units="cm"/>
      <inkml:brushProperty name="height" value="0.05" units="cm"/>
      <inkml:brushProperty name="color" value="#FF0066"/>
    </inkml:brush>
  </inkml:definitions>
  <inkml:trace contextRef="#ctx0" brushRef="#br0">0 176 16131,'8'-3'1777,"3"-3"879,14-9-399,-5-5-233,10-4-807,0 2-385,-2 1-536,-1 2-224,0 3-472,-5 2-360,4 5-945,-6 2-943,1 7 1463</inkml:trace>
</inkml:ink>
</file>

<file path=ppt/ink/ink2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5.625"/>
    </inkml:context>
    <inkml:brush xml:id="br0">
      <inkml:brushProperty name="width" value="0.05" units="cm"/>
      <inkml:brushProperty name="height" value="0.05" units="cm"/>
      <inkml:brushProperty name="color" value="#FF0066"/>
    </inkml:brush>
  </inkml:definitions>
  <inkml:trace contextRef="#ctx0" brushRef="#br0">175 187 14019,'-9'2'1176,"1"1"-1,-1-1 1,1 2 0,-9 3-1,7-2-560,1 1 1,1-1-1,-1 1 0,1 1 0,-15 13 0,16-12-448,1 0 0,0 0-1,0 1 1,1 0 0,0 0 0,-6 16 0,9-19-159,0 0 0,0 0 0,1 0 0,-1 0 0,2 0 0,-1 0 0,1 0 0,-1 0 0,2 0 0,-1 0 0,1 0 0,2 10 0,-3-14-22,0-1 0,1 1 0,-1-1 0,1 1 0,-1-1 0,1 1 0,0-1 0,0 1 0,-1-1 0,1 1 0,0-1 0,0 0 0,0 0 0,1 1 0,-1-1 0,0 0 0,0 0 0,1 0 0,-1 0 0,0 0 0,1-1 0,-1 1 0,1 0 0,-1-1 0,1 1 0,-1-1 0,1 1 0,0-1 0,-1 0 0,1 0 0,-1 0-1,1 0 1,0 0 0,-1 0 0,1 0 0,0 0 0,-1 0 0,1-1 0,2 0 0,2-2-73,0 1 1,0-1-1,-1 0 0,1 0 0,-1-1 0,0 0 0,0 0 0,0 0 0,5-6 0,-4 3 33,0 0 0,-1-1 0,0 0 0,0 0 0,0 0 0,-1 0 0,-1-1 0,1 1 0,-1-1 0,-1 0 0,0 0 0,0-1 0,0 1 0,-1-14 0,-1 21 168,-1 5 2,-3 14 124,-3 25 310,6-36-435,1 1 1,0-1-1,0 0 1,1 0-1,-1 1 1,1-1-1,1 0 1,3 12-1,-4-17-119,0 1 1,0 0-1,-1 0 0,2-1 0,-1 1 0,0 0 0,0-1 0,0 1 1,1-1-1,-1 1 0,1-1 0,-1 0 0,1 0 0,0 0 0,-1 0 1,1 0-1,0 0 0,0 0 0,0 0 0,0-1 0,-1 1 0,1-1 1,0 1-1,0-1 0,0 0 0,0 0 0,0 0 0,0 0 0,0 0 1,0 0-1,4-1 0,0-1-210,0 0 1,-1 0-1,1 0 1,-1 0-1,0-1 1,1 0-1,-1 0 1,-1-1-1,1 1 0,0-1 1,-1 0-1,0 0 1,0-1-1,0 1 1,5-7-1,-3 1-224,0 1 0,-1-1 0,0 0 0,0 0 1,-1 0-1,0-1 0,2-13 0,6-51-1431,2-11 1077,-11 78 1409,-1 12 310,0 18 989,-1-16-1395,2 11 387,1 1-1,1-1 1,1 0-1,0-1 1,10 19-1,-5-19-585,-11-16-316,1 1 1,-1-1 0,1 1-1,-1-1 1,0 1-1,1-1 1,-1 1-1,1-1 1,-1 1-1,1-1 1,-1 0 0,1 1-1,0-1 1,-1 0-1,1 0 1,-1 1-1,1-1 1,0 0 0,-1 0-1,1 0 1,-1 0-1,1 0 1,0 1-1,-1-1 1,1-1-1,1 1 1,-2 0-8,0-1 0,1 0 0,-1 1 0,0-1 0,1 0 0,-1 1 0,0-1 0,0 0 0,1 0-1,-1 1 1,0-1 0,0 0 0,0 0 0,0 1 0,0-1 0,0 0 0,-1-1 0,0-15-111,-12-52-617,5 32-110,2-1-1,-2-51 1,8 89 815,0-1 1,0 0-1,0 1 0,0-1 1,0 0-1,0 1 0,0-1 1,1 0-1,-1 1 0,0-1 1,0 0-1,1 1 0,-1-1 1,0 1-1,1-1 0,-1 0 1,1 0-1,-1 1 5,1 0-1,-1 0 1,0 0-1,1-1 1,-1 1 0,0 0-1,1 0 1,-1 0-1,0 0 1,1 0-1,-1 0 1,1 0-1,-1 0 1,0 0 0,1 0-1,-1 0 1,0 0-1,1 0 1,-1 0-1,1 0 1,-1 0 0,1 1-1,2 0-117,0 1 0,0 0-1,0-1 1,0 1 0,2 3 0,0-1-70,-2-2 26,1 1 1,0-1-1,0 0 1,0 0-1,0-1 1,1 1-1,-1-1 1,0 0 0,1 0-1,-1 0 1,1-1-1,-1 1 1,1-1-1,-1 0 1,1 0-1,-1-1 1,0 1-1,1-1 1,-1 0-1,1 0 1,-1-1-1,0 1 1,7-4-1,16-12-535</inkml:trace>
</inkml:ink>
</file>

<file path=ppt/ink/ink2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6.055"/>
    </inkml:context>
    <inkml:brush xml:id="br0">
      <inkml:brushProperty name="width" value="0.05" units="cm"/>
      <inkml:brushProperty name="height" value="0.05" units="cm"/>
      <inkml:brushProperty name="color" value="#FF0066"/>
    </inkml:brush>
  </inkml:definitions>
  <inkml:trace contextRef="#ctx0" brushRef="#br0">172 1 12979,'2'9'1776,"-1"5"1097,7 8-793,5 7-55,3 0-601,3 1-176,6 1-256,2-1-191,3 1-345,-1-1-152,-4-5-232,0 0-104,-6-4-360,-4-5-296,-9-4-913,-6-2-639,-11-4 4064,-7-1-2144</inkml:trace>
  <inkml:trace contextRef="#ctx0" brushRef="#br0" timeOffset="1">1 270 13235,'9'-3'1224,"20"-7"1289,12-4-1193,15-10-272,5 2-280,-4 0-512,-3 3-424,-12 11-1120,-9 8-376,-22 24 679</inkml:trace>
</inkml:ink>
</file>

<file path=ppt/ink/ink2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6.736"/>
    </inkml:context>
    <inkml:brush xml:id="br0">
      <inkml:brushProperty name="width" value="0.05" units="cm"/>
      <inkml:brushProperty name="height" value="0.05" units="cm"/>
      <inkml:brushProperty name="color" value="#FF0066"/>
    </inkml:brush>
  </inkml:definitions>
  <inkml:trace contextRef="#ctx0" brushRef="#br0">73 194 12907,'0'-1'264,"0"0"1,0 0-1,-1 0 1,1 0 0,-1 0-1,1 0 1,0 1-1,-1-1 1,0 0-1,1 0 1,-1 1-1,1-1 1,-1 0-1,0 1 1,0-1 0,1 0-1,-1 1 1,0-1-1,0 1 1,0 0-1,0-1 1,0 1-1,0 0-77,0 0-1,0 0 0,0 0 0,0 0 0,1 1 0,-1-1 1,0 0-1,0 0 0,0 1 0,1-1 0,-1 1 0,0-1 1,1 1-1,-1-1 0,0 1 0,1-1 0,-1 1 0,1 0 1,-2 0-1,-2 5 344,0 1 1,0-1 0,1 1-1,-4 9 1,3-5-192,0 1-1,0 1 0,-3 21 1,6-28-274,1 0-1,-1 1 1,1-1 0,0 0 0,1 0 0,-1 0-1,1 0 1,0 0 0,4 11 0,-4-16-55,0 1-1,0 0 1,0 0 0,0 0 0,1-1 0,-1 1 0,0-1-1,1 1 1,-1-1 0,1 1 0,-1-1 0,1 0 0,0 0-1,0 0 1,-1 0 0,1 0 0,0 0 0,0 0-1,0 0 1,0-1 0,0 1 0,0-1 0,0 0 0,0 0-1,0 1 1,0-1 0,0 0 0,1-1 0,2 0-1,2 0-4,0 0-1,0-1 1,0 0 0,0-1-1,0 1 1,-1-1-1,8-5 1,6-5-17,-1-1 0,0-1 0,-1 0 0,-1-1 1,-1-2-1,20-24 0,73-121-227,-101 148 185,-5 11 15,-1-1 0,0 1 0,1 0 0,4-5 0,-7 9 35,0 0-1,0-1 1,1 1 0,-1 0-1,0 0 1,0-1 0,0 1 0,1 0-1,-1 0 1,0 0 0,0 0 0,1-1-1,-1 1 1,0 0 0,0 0-1,1 0 1,-1 0 0,0 0 0,0 0-1,1-1 1,-1 1 0,0 0 0,1 0-1,-1 0 1,0 0 0,1 0-1,-1 0 1,0 0 0,0 0 0,1 0-1,-1 1 1,0-1 0,1 0 0,-1 0-1,0 0 1,0 0 0,1 0-1,-1 0 1,0 1 0,0-1 0,1 0-1,-1 0 1,0 0 0,0 1 0,0-1-1,1 0 1,-1 0 0,0 1 0,0-1-1,0 0 1,0 0 0,0 1-1,1-1 1,-1 0 0,0 0 0,0 1-1,0-1 1,0 0 0,0 1 0,0-1-1,0 0 1,0 0 0,0 1-1,0-1 1,3 26-84,-3-22 72,1 27-21,-1-20 51,0 0 1,1 0 0,2 11 0,-3-20-6,1-1 1,-1 1-1,1-1 0,-1 0 1,1 1-1,0-1 1,-1 0-1,1 0 0,0 0 1,0 1-1,0-1 1,0 0-1,0 0 1,0 0-1,0 0 0,0-1 1,1 1-1,-1 0 1,0 0-1,0-1 0,1 1 1,-1-1-1,0 1 1,1-1-1,-1 1 0,1-1 1,-1 0-1,1 0 1,-1 0-1,1 0 1,-1 0-1,0 0 0,3 0 1,1-1 17,0 0 1,0 0 0,0 0 0,0 0-1,0-1 1,0 0 0,0 0-1,6-4 1,-3 1 32,0-1 0,0 0 0,0 0 1,-1-1-1,11-12 0,-14 15-26,-1-1 1,0 1 0,-1 0-1,1-1 1,-1 1 0,0-1-1,0 0 1,0 0-1,-1 0 1,1 0 0,-1 0-1,0-9 1,-1 13-27,0-1-1,0 0 1,0 1 0,0-1 0,0 0-1,-1 1 1,1-1 0,-1 0-1,1 1 1,-1-1 0,0 1 0,0-1-1,1 1 1,-1-1 0,0 1-1,0 0 1,0 0 0,-1-1 0,1 1-1,0 0 1,0 0 0,-1 0-1,1 0 1,0 0 0,-1 0 0,1 1-1,-1-1 1,1 0 0,-1 1-1,-2-1 1,-4-2-64,-1 2-1,0-1 1,0 1 0,-13 0 0,13 1-47,0-1-414,-1 1 1,1 0 0,-1 1 0,1 0-1,-1 0 1,1 1 0,0 0 0,-11 5-1,34-10-5749</inkml:trace>
</inkml:ink>
</file>

<file path=ppt/ink/ink2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7.185"/>
    </inkml:context>
    <inkml:brush xml:id="br0">
      <inkml:brushProperty name="width" value="0.05" units="cm"/>
      <inkml:brushProperty name="height" value="0.05" units="cm"/>
      <inkml:brushProperty name="color" value="#FF0066"/>
    </inkml:brush>
  </inkml:definitions>
  <inkml:trace contextRef="#ctx0" brushRef="#br0">151 197 16852,'0'0'61,"0"0"0,0 0 1,0 1-1,0-1 0,0 0 1,0 0-1,-1 0 0,1 0 1,0 0-1,0 0 0,0 1 1,0-1-1,0 0 0,-1 0 1,1 0-1,0 0 0,0 0 1,0 0-1,0 0 0,-1 0 1,1 0-1,0 0 0,0 0 1,0 0-1,-1 0 0,1 0 1,0 0-1,0 0 0,0 0 1,0 0-1,-1 0 0,1 0 1,0 0-1,0 0 0,0 0 1,0 0-1,-1 0 0,1-1 1,0 1-1,0 0 0,0 0 1,0 0-1,0 0 0,-1 0 1,1 0-1,0-1 0,0 1 1,0 0-1,0 0 0,0 0 1,0 0-1,0-1 0,0 1 1,0 0-1,-1 0 0,1 0 1,0 0-1,0-1 0,0 1 1,0 0-1,0 0 0,0 0 1,0 0-1,0-1 0,0 1 1,1 0-1,-1 0 0,0 0 1,0-1-1,-13 15 1110,10-11-758,-71 86 2369,66-78-2706,1-1 1,1 1 0,0 1 0,0-1 0,1 1-1,-7 24 1,11-32-71,0 1 0,0-1-1,1 0 1,0 1 0,0-1-1,0 1 1,1-1 0,1 9-1,-2-12-8,0 0-1,1 0 0,-1 0 1,0 0-1,1 0 0,-1 0 1,1 0-1,0 0 0,-1 0 1,1 0-1,0 0 0,0 0 1,-1-1-1,1 1 0,0 0 1,0 0-1,0-1 1,0 1-1,0-1 0,0 1 1,0-1-1,0 1 0,0-1 1,0 1-1,0-1 0,0 0 1,1 0-1,-1 1 0,0-1 1,0 0-1,0 0 0,0 0 1,0 0-1,1-1 0,-1 1 1,2-1-1,1 0-29,0 0 0,0-1 0,0 0 0,0 0 0,0 0 0,0-1 0,0 1 0,-1-1 0,1 0 0,-1 0 0,0 0 0,0 0 0,5-8 0,2-3-77,0 0-1,9-20 1,-3 1-33,-1-1 0,15-49 0,-24 62 128,-1-1 1,0 0-1,-2-1 0,-1 1 0,0-27 0,-2 44 36,-1 0 0,1 0 0,-1 0 0,0 0 0,-1 0 0,-2-6 1,4 10 0,0 0 0,0 0 0,-1 0 1,1 1-1,0-1 0,-1 0 1,1 1-1,-1-1 0,1 0 0,0 1 1,-1-1-1,0 0 0,1 1 1,-1-1-1,1 1 0,-1-1 1,0 1-1,1-1 0,-1 1 0,0 0 1,0-1-1,1 1 0,-1 0 1,0 0-1,0-1 0,0 1 1,1 0-1,-1 0 0,0 0 0,0 0 1,0 0-1,1 0 0,-1 0 1,0 0-1,0 0 0,0 1 1,1-1-1,-1 0 0,0 0 0,0 1 1,1-1-1,-1 0 0,0 1 1,1-1-1,-1 1 0,0-1 1,0 2-1,-2 0 107,0 0-1,1 1 1,-1-1 0,1 1-1,0 0 1,0-1 0,0 1-1,0 0 1,0 0 0,0 1-1,1-1 1,0 0 0,-2 4-1,2-1 36,0 0 1,0 0-1,0 0 0,1 0 0,0 0 0,0-1 0,1 9 0,1-3 12,0 0 1,1 0-1,0-1 0,1 1 0,0-1 0,1 0 0,10 18 1,-8-18-146,0-2 0,0 1 0,0-1 1,1 0-1,0-1 0,1 0 0,0 0 1,0 0-1,1-2 0,-1 1 0,1-1 1,13 5-1,-18-8-183,0-1 0,1 1 0,-1-1 0,1 0 0,-1-1 0,1 1 1,0-1-1,-1 0 0,1-1 0,-1 1 0,8-2 0,-8 0-212,-1 1 1,0-1 0,1 0-1,-1 0 1,0 0-1,0-1 1,0 0-1,0 1 1,-1-1-1,1 0 1,-1-1-1,0 1 1,0-1-1,0 1 1,3-6-1,9-16-2387,-1-3 1048</inkml:trace>
</inkml:ink>
</file>

<file path=ppt/ink/ink2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1:57.869"/>
    </inkml:context>
    <inkml:brush xml:id="br0">
      <inkml:brushProperty name="width" value="0.05" units="cm"/>
      <inkml:brushProperty name="height" value="0.05" units="cm"/>
      <inkml:brushProperty name="color" value="#FF0066"/>
    </inkml:brush>
  </inkml:definitions>
  <inkml:trace contextRef="#ctx0" brushRef="#br0">79 495 10818,'0'-1'250,"1"1"-1,-1-1 1,0 1-1,0-1 0,0 1 1,0-1-1,0 1 1,0-1-1,0 1 0,0-1 1,0 1-1,0-1 1,0 1-1,0-1 0,-1 1 1,1-1-1,0 1 1,0-1-1,0 1 1,-1 0-1,1-1 0,0 1 1,-1-1-1,1 1 1,0 0-1,-1-1 0,1 1 1,0 0-1,-1-1 1,1 1-1,-1-1 0,0 2 10,0-1-1,0 0 0,0 1 0,0-1 0,0 0 0,0 1 0,1-1 1,-1 1-1,0 0 0,0-1 0,1 1 0,-1 0 0,0-1 0,0 2 1,-23 32 2308,24-34-2490,-6 10 219,1 1-1,0-1 1,0 1-1,1 0 1,-5 20 0,8-27-272,1 1 1,-1-1-1,1 0 1,0 0 0,0 1-1,0-1 1,1 0-1,1 7 1,-1-9-25,-1 0 1,1 0-1,0 0 0,0 0 1,0 0-1,0 0 0,1 0 1,-1 0-1,1 0 0,-1-1 1,1 1-1,-1 0 0,1-1 1,0 0-1,0 1 0,3 1 0,-3-2-13,0 0-1,-1-1 0,1 1 0,0-1 0,0 1 0,-1-1 0,1 0 0,0 1 0,0-1 0,0 0 0,0 0 0,-1-1 0,1 1 0,0 0 0,0-1 0,0 1 0,-1-1 0,1 1 0,0-1 0,-1 0 0,1 1 0,0-1 0,-1 0 0,1 0 0,-1 0 0,0-1 0,1 1 0,-1 0 0,0 0 0,0-1 0,2-1 0,3-5-5,0 0 0,-1 0 1,0-1-1,5-12 0,12-32 19,-16 36 81,1 0-1,14-26 0,-15 33-7,-3 5 92,-1 0 1,1 0 0,1 1-1,-1-1 1,8-6 0,-10 10-125,0 1 0,0-1 0,0 0 0,0 0 0,0 1 0,0-1 0,0 1 0,1-1 0,-1 1 0,0-1 0,1 1 0,-1 0 0,0 0 0,0 0 1,1-1-1,-1 1 0,0 0 0,1 1 0,-1-1 0,0 0 0,1 0 0,-1 1 0,0-1 0,0 0 0,1 1 0,-1-1 0,0 1 0,0 0 0,2 1 0,1 0 4,-1 1 0,0 0 0,0 0 0,0 0 0,-1 0 0,1 0 0,-1 0 0,1 1 0,-1-1 0,0 1 0,-1 0-1,2 4 1,0-3-24,0 1 0,-1-1-1,8 10 1,-9-15-21,-1 1 0,0-1 1,0 0-1,0 0 0,1 0 0,-1 0 0,0 0 0,0 0 1,1 0-1,-1 0 0,0 0 0,0 0 0,1 0 0,-1 0 1,0 0-1,0 0 0,0 0 0,1 0 0,-1 0 0,0 0 0,0 0 1,1 0-1,-1 0 0,0 0 0,0 0 0,0 0 0,1 0 1,-1-1-1,0 1 0,0 0 0,0 0 0,1 0 0,-1 0 1,0 0-1,0-1 0,0 1 0,0 0 0,0 0 0,1 0 1,-1-1-1,0 1 0,0 0 0,0 0 0,0-1 0,0 1 1,0 0-1,6-13 1,-6 13-1,15-40-25,-5 13-27,0 1 0,1 0-1,2 1 1,17-25 0,-27 45 42,0 1 1,1 0-1,0 0 1,-1 0 0,1 0-1,1 1 1,-1 0-1,0 0 1,1 0 0,0 0-1,7-3 1,-4 4 58,0 0 0,0 0 0,0 0 0,0 1 0,0 0 0,14 1 0,-17-1 76,1 1 0,-1-1-1,1 0 1,-1-1-1,1 1 1,-1-1 0,0 0-1,0 0 1,0-1-1,0 1 1,0-1 0,-1 0-1,1-1 1,-1 1-1,0-1 1,0 0 0,0 0-1,0 0 1,-1 0-1,1-1 1,-1 1 0,4-9-1,-4 7-131,0 0-1,0 1 1,-1-1 0,0 0-1,0 0 1,-1-1-1,1 1 1,-1 0 0,-1 0-1,1-1 1,-1 1-1,0 0 1,0-1 0,-1 1-1,0 0 1,0-1-1,-1 1 1,1 0 0,-5-9-1,5 12-94,-1 0 0,0 0 0,1 0 1,-1 1-1,0-1 0,-1 1 0,1-1 0,0 1 0,-1 0 0,1 0 0,-1 0 0,1 0 0,-1 0 0,0 0 0,-3-1 0,-27-5-545</inkml:trace>
</inkml:ink>
</file>

<file path=ppt/ink/ink2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00.051"/>
    </inkml:context>
    <inkml:brush xml:id="br0">
      <inkml:brushProperty name="width" value="0.05" units="cm"/>
      <inkml:brushProperty name="height" value="0.05" units="cm"/>
      <inkml:brushProperty name="color" value="#FF0066"/>
    </inkml:brush>
  </inkml:definitions>
  <inkml:trace contextRef="#ctx0" brushRef="#br0">688 84 9610,'-11'-10'1092,"0"1"1,-1 0-1,0 0 0,0 2 1,-1-1-1,-25-10 0,29 15-735,1 0-1,-1 1 1,1 0-1,-1 1 1,0 0-1,0 0 0,0 1 1,0 0-1,1 1 1,-1-1-1,0 2 1,-15 3-1,-11 8 237,0 0 0,1 3 0,-48 29 1,64-34-428,1 0 0,1 2-1,0 0 1,0 1 0,1 0 0,1 1 0,1 1 0,0 0 0,-18 31 0,17-23-13,2 1 1,1 0-1,1 1 0,1 0 0,1 1 0,-7 47 0,0 60 140,15-112-251,0 0-1,1-1 1,1 1 0,6 25-1,13 39-2,3-1 0,64 145 1,-81-216-21,0-1 0,1 0 0,0-1 0,1 0 0,0 0 0,1-1 1,1 0-1,0-1 0,0 0 0,1 0 0,0-2 0,0 1 0,1-2 1,0 1-1,1-2 0,17 7 0,-4-3 49,1-1-1,0-1 1,1-1-1,-1-2 1,31 3-1,-46-8-26,-1 1 0,1-2 0,0 1-1,-1-2 1,1 0 0,-1 0 0,1-1 0,-1-1-1,0 0 1,0 0 0,-1-1 0,1-1-1,19-13 1,-13 5-8,0 0 1,-2-1-1,0-1 0,0 0 0,-2-1 0,0-1 1,-1 0-1,-1-1 0,12-24 0,1-4 2,34-76 245,-52 107-241,-2-1-1,0 0 1,0-1 0,-2 1-1,3-30 1,-5 27-17,-1 1-1,-1-1 1,0 1-1,-2 0 1,0 0-1,-6-20 1,-81-209-5,77 215-9,8 19 5,0 1 0,-1-1 0,-1 1-1,0 1 1,-1 0 0,-1 0 0,1 0 0,-2 1 0,0 0-1,0 1 1,-1 0 0,0 1 0,0 0 0,-1 1 0,-18-10-1,-22-8 59,-2 2-1,0 3 0,-58-15 1,87 30-553,-1 1 0,-1 2 0,1 0 0,-37 2 0,61 1 255,-1 0-1,0 0 1,1 1 0,-1-1-1,1 1 1,-1-1 0,0 1 0,-3 1-1,4 0 78,0-1 0,0 1 0,1-1 0,-1 1 0,0 0 1,1-1-1,0 1 0,-3 3 0,4-5 144</inkml:trace>
</inkml:ink>
</file>

<file path=ppt/ink/ink2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08.510"/>
    </inkml:context>
    <inkml:brush xml:id="br0">
      <inkml:brushProperty name="width" value="0.05" units="cm"/>
      <inkml:brushProperty name="height" value="0.05" units="cm"/>
      <inkml:brushProperty name="color" value="#FF0066"/>
    </inkml:brush>
  </inkml:definitions>
  <inkml:trace contextRef="#ctx0" brushRef="#br0">862 306 6097,'-2'-1'458,"-1"-1"0,0 1-1,1-1 1,-1 0 0,1 0-1,0 0 1,0-1 0,0 1-1,0 0 1,0-1 0,0 0-1,1 1 1,-1-1-1,-1-5 1,1 5-200,0 0-1,1-1 0,-1 1 1,0 0-1,-1 0 1,1 1-1,0-1 1,-4-3-1,5 6-207,-1-1-1,1 0 0,0 1 0,0 0 1,-1-1-1,1 1 0,0 0 1,-1-1-1,1 1 0,0 0 1,-1 0-1,1 0 0,0 0 0,-1 1 1,1-1-1,0 0 0,-1 0 1,1 1-1,0-1 0,-1 1 0,1-1 1,0 1-1,0 0 0,0-1 1,0 1-1,-1 0 0,0 1 1,-22 16 160,1 1 1,-29 30 0,24-22-154,-172 142 527,171-146-431,1 2 1,-30 31-1,42-37-118,1 0 0,1 1 0,0 0 0,-14 30 0,-8 30-20,-31 96 0,-9 90 44,55-175 241,-12 109 0,28-143 116,3-1 1,1 1 0,10 69-1,-5-91-299,31 187 519,-29-194-470,1-1 0,2 0 1,1-1-1,1 0 0,28 48 0,-27-57-10,2 0 0,-1 0 0,2-2 0,0 1-1,1-2 1,1 0 0,0-1 0,24 14 0,18 6 124,82 32 0,-21-10-44,-91-40-117,-4-2 66,0 0-1,1-2 1,1-1 0,41 10 0,56 1 270,53 10 161,-133-19-358,2-3 1,-1-1-1,75 2 0,-82-12 27,59-10 0,4-1 3,-63 12-268,0 2-1,1 1 1,-1 2 0,53 12 0,148 49 450,-204-54-319,10 1 50,0-2-1,1-2 1,64 3 0,140-8 58,-54-3-237,-135 3-11,74 12 0,32 21 15,2-1 6,-123-28 1,80 3 0,227-26 44,57 1-6,-127 39-69,-68-3 0,1-18-4,-21-14 15,416-7 66,-359 32-105,97 2 22,-13-23 24,11 1 9,-1 21-24,-93 11 4,260 19-8,135 3-9,-579-42 24,347 8-25,2-23 13,171 1 27,-159 27-11,159 3 28,-92-27-10,88 0 71,841 53 34,-1141-32-91,424-29 0,56-60 28,-645 59-36,208-53 1,-235 42-12,132-44-19,-202 60-11,0-2-1,0 0 0,-2-2 0,1 0 0,-1-2 0,-1 0 0,23-22 0,-11 0-3,-1-1 1,48-77-1,-35 48 22,74-117-1,-99 154-18,-1-2 1,-1 0-1,14-40 1,29-107 13,-44 125-13,36-116-16,-37 113 17,-1 0 0,6-73 0,-2-117 6,-18 224-14,-1 0 0,0 0 0,-2 0 0,-1 0 0,0 0 0,-2 1 0,-9-26 0,0 12 2,-1 1 1,-2 1-1,-32-47 1,4 18-31,-2 2 1,-4 2 0,-70-64-1,100 104 27,-1 1-1,0 1 0,-2 1 0,0 1 0,0 1 0,-47-18 0,30 17 4,-1 2 1,-1 2-1,-73-9 0,-286-54-188,59 9 179,145 37 6,-260-45 2,356 52 11,-539-101-11,594 114-9,-279-42 4,-1 17 50,45 19-156,-287 23 0,-243 86 52,586-53 66,-454 76 19,380-81-19,44-7-19,-548 59 37,529-67-20,-134 8-6,-387-8 2,-112-42-20,576-16 32,2-18-16,-97-13 18,-459-28 18,714 81-31,-537-25-12,-186 6 39,244-2-44,-103 65 12,683-23 1,-141 16-12,143-12 17,-70 20 0,1 7 6,-530 160 34,620-181-61,1 3 0,1 1 0,-71 45 0,110-60-435,0 0 1,1 0-1,-1 1 0,2-1 1,-1 2-1,1-1 1,0 1-1,0 0 1,-8 17-1,-5 8-1250</inkml:trace>
</inkml:ink>
</file>

<file path=ppt/ink/ink2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11.186"/>
    </inkml:context>
    <inkml:brush xml:id="br0">
      <inkml:brushProperty name="width" value="0.05" units="cm"/>
      <inkml:brushProperty name="height" value="0.05" units="cm"/>
      <inkml:brushProperty name="color" value="#FF0066"/>
    </inkml:brush>
  </inkml:definitions>
  <inkml:trace contextRef="#ctx0" brushRef="#br0">361 245 9026,'-8'-8'275,"-2"-4"142,-1 1 0,1-2 0,1 0 0,0 0 1,-10-21-1,2-2 521,-17-45 1787,34 80-2629,-1-1 1,1 1-1,0 0 0,-1 0 0,0-1 0,1 1 0,-1 0 0,0 0 0,1 0 1,-1 0-1,0 0 0,0 0 0,0 0 0,0 0 0,0 0 0,0 0 0,0 1 0,0-1 1,0 0-1,0 1 0,-1-1 0,1 1 0,-1-1 0,-1 1 23,1 0-1,0 0 1,0 0 0,0 0-1,0 1 1,0-1 0,0 1-1,0 0 1,0-1-1,0 1 1,1 0 0,-1 0-1,0 0 1,-2 2 0,-8 6 82,0 1 1,1 0 0,0 0 0,1 1 0,0 0-1,1 1 1,0 0 0,1 1 0,0 0 0,1 0 0,1 0-1,0 1 1,0 0 0,-5 22 0,3 14 76,2 1 0,0 68 0,4-55-143,-5 76 372,-8 316 1443,15-401-1831,2 234 317,17-2-276,-10-208-143,26 311 606,-33-340-490,1 71 252,-4-95-213,0 0-1,-9 40 0,8-58-120,1-2-23,0 0 0,0 0-1,-1 0 1,0 0 0,-4 7-1,9-41-1472,3 10-829,10-26-1,-4 14 316,6-19 273</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3.144"/>
    </inkml:context>
    <inkml:brush xml:id="br0">
      <inkml:brushProperty name="width" value="0.05" units="cm"/>
      <inkml:brushProperty name="height" value="0.05" units="cm"/>
      <inkml:brushProperty name="color" value="#FF0066"/>
    </inkml:brush>
  </inkml:definitions>
  <inkml:trace contextRef="#ctx0" brushRef="#br0">1 111 14667,'8'2'1656,"3"-2"1329,6-3-256,4-7-545,2-4-439,-2-2-753,-4-1-360,-1 1-504,-5 3-360,1 4-1216,-1 2-1305,-11 0 1425</inkml:trace>
</inkml:ink>
</file>

<file path=ppt/ink/ink2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12.066"/>
    </inkml:context>
    <inkml:brush xml:id="br0">
      <inkml:brushProperty name="width" value="0.05" units="cm"/>
      <inkml:brushProperty name="height" value="0.05" units="cm"/>
      <inkml:brushProperty name="color" value="#FF0066"/>
    </inkml:brush>
  </inkml:definitions>
  <inkml:trace contextRef="#ctx0" brushRef="#br0">149 150 9738,'-2'-3'256,"1"1"128,0 0 0,-1-1 0,1 1-1,1-1 1,-1 1 0,-1-6 0,2 7-301,0 0-1,0 0 1,0 0-1,1 0 1,-1 0-1,0 0 1,1 0 0,-1-1-1,0 1 1,1 0-1,-1 0 1,1 0-1,0 0 1,-1 1 0,1-1-1,0 0 1,-1 0-1,1 0 1,1-1-1,7-4 364,-1-1-1,1 1 1,0 0-1,1 1 0,-1 0 1,21-7-1,-2 3 726,38-7 0,-9 5 190,0 2 1,95-3-1,-148 12-1337,1 0 0,-1 1-1,0-1 1,0 1 0,0 0 0,0 0 0,0 0 0,0 0 0,0 1 0,-1-1 0,1 1 0,0 0-1,-1 0 1,1 1 0,-1-1 0,0 1 0,0 0 0,0-1 0,0 1 0,4 6 0,-4-3 20,1 0 1,-1 1 0,0-1-1,0 1 1,0 0-1,-1 0 1,0 0 0,-1 0-1,0 0 1,0 0 0,0 9-1,-3 219 793,-2-75-565,17 454-91,-7-403-178,10 155 30,-6-259-25,32 148 0,-30-206-1,13 62-9,-23-95 7,0 0 0,-1 0-1,-1 0 1,-3 30 0,2-39-3,0-1-1,-1 0 0,0 1 1,0-1-1,0 0 1,-1 0-1,0 0 0,0 0 1,0 0-1,-1-1 1,0 1-1,0-1 0,0 0 1,-1 0-1,0-1 1,0 1-1,-8 4 0,5-4 5,0 0-1,0-1 1,-1 0-1,0-1 1,0 0-1,0 0 1,0-1-1,0 0 1,0 0-1,-1-1 1,-14-1-1,-21-1 14,1-2 1,-86-18-1,-83-40 986,203 58-896,-76-22 817,76 23-836,0 0 0,0 1 0,0 0 0,0 1 0,-1 0-1,-16 3 1,26-3-125,-1 0-1,1 0 1,0 1 0,0-1-1,0 1 1,0-1-1,0 1 1,0-1-1,0 1 1,0-1 0,0 1-1,0 0 1,1 0-1,-1-1 1,-1 3-1,2-3-2,0 0-1,-1 0 0,1 0 0,0 0 0,0 0 0,0 1 0,0-1 0,0 0 0,0 0 0,0 0 0,0 0 0,0 0 0,0 1 0,0-1 0,0 0 0,0 0 0,0 0 0,0 0 0,0 0 1,0 1-1,0-1 0,0 0 0,0 0 0,0 0 0,0 0 0,0 0 0,1 0 0,-1 1 0,0-1 0,0 0 0,0 0 0,0 0 0,0 0 0,0 0 0,0 0 0,0 0 0,1 0 1,-1 1-1,12-1-1993,9-5 404</inkml:trace>
</inkml:ink>
</file>

<file path=ppt/ink/ink2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26.247"/>
    </inkml:context>
    <inkml:brush xml:id="br0">
      <inkml:brushProperty name="width" value="0.05" units="cm"/>
      <inkml:brushProperty name="height" value="0.05" units="cm"/>
      <inkml:brushProperty name="color" value="#FF0066"/>
    </inkml:brush>
  </inkml:definitions>
  <inkml:trace contextRef="#ctx0" brushRef="#br0">219 113 8690,'-15'8'2151,"-1"0"-577,0 0 0,-25 18 0,36-22-1486,0 0-1,0 0 1,1 1-1,0 0 1,0 0 0,0 0-1,0 0 1,1 0-1,0 1 1,0-1 0,-3 10-1,-34 119 906,12-36-672,25-88-295,0 1 1,1-1-1,0 0 1,0 1-1,1 14 1,1-18 6,1 0 1,0 0-1,0 0 1,0 0-1,1 0 1,0 0-1,1 0 0,5 11 1,4 4 350,-2 0 1,15 44 0,-22-54-270,1 2 138,0 1 1,13 25-1,-15-36-181,0 0-1,0 0 1,1-1 0,0 1 0,0-1-1,0 1 1,0-1 0,0 0-1,1 0 1,-1 0 0,1 0-1,0-1 1,0 0 0,4 2 0,25 9 263,1-1 1,0-2 0,1-2 0,0-1 0,0-2-1,0-1 1,1-2 0,-1-1 0,71-8 0,-62 2-164,48-8 549,-78 10-543,1-1 0,-1 0 1,0-1-1,18-9 0,-18 7-57,0-1 1,0 0-1,-1-1 0,0-1 1,0 0-1,-1-1 1,-1 0-1,0 0 0,0-1 1,-1-1-1,-1 0 0,0 0 1,-1-1-1,10-23 0,-10 21-57,-2-1-1,6-23 1,-10 35-52,-1 0 0,-1 0 0,1 0 0,-1 0 1,1 0-1,-2 0 0,1 0 0,0 0 1,-1 0-1,0 0 0,0 0 0,-1 0 1,-2-6-1,-3-3-4,-2 1 0,-17-24 0,14 21-4,-12-20 0,1-5 1,-2 0 1,-2 2-1,-2 1 1,-1 1-1,-36-33 1,50 55-17,0 1 0,-1 0 1,-1 1-1,-1 1 1,1 1-1,-2 0 0,0 2 1,0 0-1,0 1 0,-1 2 1,0 0-1,-1 1 0,-24-3 1,14 6-23,0 2 0,-1 1 1,1 2-1,0 1 0,-63 16 1,49-11-534,18-4-2766,25-3 3789,8-2-572</inkml:trace>
</inkml:ink>
</file>

<file path=ppt/ink/ink2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28.844"/>
    </inkml:context>
    <inkml:brush xml:id="br0">
      <inkml:brushProperty name="width" value="0.05" units="cm"/>
      <inkml:brushProperty name="height" value="0.05" units="cm"/>
      <inkml:brushProperty name="color" value="#FF0066"/>
    </inkml:brush>
  </inkml:definitions>
  <inkml:trace contextRef="#ctx0" brushRef="#br0">44 764 9050,'-3'-8'930,"1"-10"1999,2 18-2859,0-1-1,0 1 0,0-1 1,1 1-1,-1-1 0,0 1 1,0 0-1,1-1 0,-1 1 1,0-1-1,0 1 1,1 0-1,-1-1 0,1 1 1,-1 0-1,0-1 0,1 1 1,-1 0-1,1-1 0,-1 1 1,1 0-1,-1 0 0,1 0 1,-1-1-1,1 1 0,-1 0 1,1 0-1,-1 0 1,1 0-1,-1 0 0,1 0 1,0 0-1,7 0 335,1 0 0,-1 0 0,1 1 0,-1 0 1,1 0-1,-1 1 0,1 1 0,11 4 0,3 3 685,34 21 0,-41-21-751,0-1 0,1 0 0,0-2 0,30 10 1,-15-11 55,0-2 0,0-1 0,59-4 1,4 2 13,149 19 501,-126-8-437,-61-10 54,110-10 1,-52 1-77,-5 4-114,3 0-53,113-17-1,96-19-219,-287 38-40,0 2 1,49 8-1,-51-5-26,1-1 1,57-2-1,-60-4 5,0 1 0,0 2-1,1 2 1,47 7-1,-32-1 9,2-2 0,-1-3 0,71-3 0,-47-10 1,-58 7-8,1 1 0,0 0 0,-1 1 0,1 0-1,0 1 1,18 3 0,48 16-16,-56-12 7,0-1 1,1-1 0,37 3-1,-38-9 19,-1 0-1,0-2 0,0-1 0,-1 0 1,42-15-1,-59 17 4,1 0 0,-1-1 1,1 0-1,-1-1 0,0 1 0,0-1 1,-1 0-1,11-10 0,-8 5 9,0 0 0,-1 0 0,0-1 0,8-14 0,-10 14-16,0-1 1,0 0 0,-1 0 0,0-1 0,-1 1 0,-1-1 0,0 0 0,1-13 0,0-1 7,0 6-2,-1-29 1,-2 42-12,-1 1 1,1-1 0,-2 1-1,1-1 1,-1 1-1,1-1 1,-2 1 0,-3-9-1,-2 2 3,-1 0-1,1 0 0,-2 1 0,0 0 1,-1 1-1,0 0 0,0 1 1,-1 0-1,0 1 0,-1 0 1,0 1-1,-15-7 0,-8-2 4,-1 1 0,0 2 0,-57-12 0,56 17 36,1 3 1,-46-2-1,-76 4 46,63 3-49,-558-44-12,451 27-20,23-1-42,-204-50 0,285 43 30,-62-12-6,150 37 6,-1 0-1,1 1 0,-1 0 0,1 1 0,-1 1 1,1-1-1,-1 2 0,-12 3 0,-8 6 4,-43 21-1,-12 4 18,-27-1-22,-197 36 0,37-16 17,268-55-19,0 1 1,0 0 0,0 0-1,1 0 1,-1 1 0,0 0-1,1 0 1,0 0 0,0 1-1,0 0 1,0 0-1,0 0 1,1 0 0,0 1-1,0 0 1,0 0 0,1 0-1,-1 0 1,1 0 0,0 1-1,1-1 1,-1 1 0,1 0-1,0 0 1,1 0 0,-2 7-1,-5 28-12,2 1 0,1 0 0,3 0 0,1 0 0,6 56 0,-2-79 18,0-1 0,2 1 0,0 0-1,1-1 1,16 33 0,-15-38 13,0-1 0,1-1 0,0 0 0,0 0 0,2 0 0,-1-1 0,1 0 0,1-1 0,12 8 0,-14-10 21,2-2 0,-1 1 1,0-2-1,1 1 0,0-1 0,0-1 0,1 0 1,-1-1-1,1 0 0,-1 0 0,1-1 0,-1-1 1,1 0-1,23-4 0,6-3-81,1-2 0,68-24 0,-108 32 37,19-6-124,9-4-974,-1 2 1,2 1-1,59-8 1,-15 13 164,-3 6 114</inkml:trace>
</inkml:ink>
</file>

<file path=ppt/ink/ink2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2:48.484"/>
    </inkml:context>
    <inkml:brush xml:id="br0">
      <inkml:brushProperty name="width" value="0.05" units="cm"/>
      <inkml:brushProperty name="height" value="0.05" units="cm"/>
      <inkml:brushProperty name="color" value="#FF0066"/>
    </inkml:brush>
  </inkml:definitions>
  <inkml:trace contextRef="#ctx0" brushRef="#br0">462 1407 11058,'5'-15'1005,"0"0"1,2-17-1,-2 8 4948,-6 26-5794,1-1 0,0 1 1,0 0-1,0 0 0,0-1 0,0 1 1,0 0-1,1-1 0,-1 1 0,0 0 0,1-1 1,-1 1-1,1-1 0,0 1 0,0-1 1,-1 1-1,1-1 0,0 1 0,2 1 0,0-1-14,-1 0-1,0 0 0,1 0 0,-1-1 1,1 1-1,-1-1 0,1 0 0,0 0 0,0 0 1,4 1-1,3 0 114,0 0 0,0-1 0,0-1 1,0 1-1,18-3 0,57-15 922,-13 2-461,-44 12-515,-1 1 1,1 1-1,0 2 0,44 5 0,-30 2-138,0 1-1,51 19 1,-52-14-44,128 40 60,-131-44-69,0-1 1,60 4 0,-60-12-4,-1-1-1,42-5 1,72-18 88,-18 3 500,-120 19-451,1-2-1,-1 1 0,17-7 0,-23 6-108,0 0-1,0 0 1,0-1 0,0 0 0,0-1 0,10-9 0,15-14-11,120-102 31,-137 118-57,0 0-1,0-1 0,14-18 1,-25 25-1,0 1 0,0-1 0,0 0 0,-1 0 0,0 0 0,0 0 0,0-1 1,-1 1-1,0-1 0,0 1 0,-1-1 0,1-10 0,-1-28 13,-3-1-1,-9-59 1,8 84-12,-2-19 0,-2 2 0,-2-1 0,-17-48 0,16 62-1,-1 1 1,0 1 0,-2 0-1,-1 0 1,-32-41 0,-33-23 39,-152-130 0,209 199-37,-2 0 1,1 2-1,-2 0 0,0 2 1,-1 1-1,0 1 1,-1 1-1,0 1 1,-1 2-1,0 0 1,-30-3-1,2 4 3,-1 2 0,-71 4 0,-115 19-19,193-12 11,0 3-1,1 2 1,0 3-1,1 1 0,-55 26 1,-3 9 14,-107 71 1,168-93 5,-79 65 0,103-75-12,1 2 1,0 1 0,2 0-1,0 1 1,-19 33 0,22-28 39,1-1 0,2 2 1,1 0-1,0 0 0,3 1 1,0 0-1,-4 34 0,10-46 10,0 0 0,1 0 0,1 1 0,1-1 0,0 0 0,1 0 0,1 0 0,1 0 0,0-1 0,1 1 0,1-1-1,0 0 1,18 30 0,-16-34-51,1-1 0,1 0 0,0 0 0,0 0 0,1-2 0,0 1-1,1-1 1,0-1 0,1 0 0,-1-1 0,2 0 0,14 5 0,9 1 0,1-1-1,0-2 1,49 7 0,239 15-5,3-31 0,-310-2-449,0-1 1,0-1-1,0-1 1,0-1-1,30-11 1,-36 9-2966,-11-4 1093</inkml:trace>
</inkml:ink>
</file>

<file path=ppt/ink/ink2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17.452"/>
    </inkml:context>
    <inkml:brush xml:id="br0">
      <inkml:brushProperty name="width" value="0.05" units="cm"/>
      <inkml:brushProperty name="height" value="0.05" units="cm"/>
      <inkml:brushProperty name="color" value="#33CCFF"/>
    </inkml:brush>
  </inkml:definitions>
  <inkml:trace contextRef="#ctx0" brushRef="#br0">2128 184 7898,'-7'-8'432,"0"0"0,1-1 0,-10-15 1,-5-9 57,3 2 923,16 26-1038,-1 1 0,1-1 0,-1 0-1,0 1 1,0 0 0,-1 0 0,1 0-1,-8-6 1,6 7-208,0-1 0,0 2 0,0-1 0,0 0-1,0 1 1,-1 0 0,0 1 0,1-1 0,-1 1 0,0 0 0,1 0-1,-1 1 1,-9 0 0,-9 1-84,1 1-1,-25 6 0,29-5-24,-59 13-33,0 4-1,1 2 1,1 4 0,-129 64 0,64-15 117,-175 122 1,33-23 2,218-136-22,32-18-32,0 2-1,2 1 0,1 2 0,0 1 1,2 1-1,1 2 0,2 0 1,0 2-1,-29 49 0,12-8 213,-51 126 1,83-173-243,1-1 0,1 2 0,1-1 1,2 1-1,0 0 0,-1 38 0,6-45-33,1-1 1,0 1-1,1-1 0,1 1 0,1-1 0,1 0 0,0 0 0,1-1 0,16 33 0,-6-22-15,1-1 0,32 38 0,49 44 5,-89-99-20,27 26 12,1-1 1,50 34-1,89 47 346,-136-94-106,1-2 1,82 28-1,92 13 281,-46-14-358,317 86-38,-356-106-8,238 18 0,767-59 1177,829-89-1133,-316 11 811,-1565 83-977,0-3-1,133-38 1,-195 46-265,-13 3-103,0-1 0,0 0 0,12-5 1,-19 7 282,1-1 1,0 0-1,-1 0 1,1 0 0,-1 0-1,1 0 1,-1 0 0,1 0-1,-1 0 1,0 0-1,0-1 1,0 1 0,1-1-1,-1 1 1,0-1 0,-1 1-1,1-1 1,0 0-1,0 1 1,-1-1 0,1-2-1,1-28-1263</inkml:trace>
</inkml:ink>
</file>

<file path=ppt/ink/ink2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0.317"/>
    </inkml:context>
    <inkml:brush xml:id="br0">
      <inkml:brushProperty name="width" value="0.05" units="cm"/>
      <inkml:brushProperty name="height" value="0.05" units="cm"/>
      <inkml:brushProperty name="color" value="#33CCFF"/>
    </inkml:brush>
  </inkml:definitions>
  <inkml:trace contextRef="#ctx0" brushRef="#br0">679 450 8778,'-69'-19'1298,"53"14"-865,0 0 0,1 1 0,-1 1 0,-1 0 1,-26-1-1,40 5-282,0-1 0,0 1 0,0-1 1,0 1-1,0 0 0,0 0 0,0 0 1,1 0-1,-1 1 0,0-1 0,1 1 1,-1 0-1,1 0 0,0 0 0,-3 2 1,-4 5 249,1 1 0,-10 16 0,11-17-245,-112 163 799,89-128-929,2 2 0,1 0-1,-35 88 1,32-52-11,-30 130-1,46-142-17,2 0 0,-4 120 0,15-140 79,3 1 0,2-1-1,2 0 1,19 75-1,-16-93-42,2 0-1,1-1 0,1-1 0,2 0 1,1-1-1,1 0 0,2-1 0,0-2 1,2 0-1,1-1 0,1-1 0,1-1 1,1-1-1,1-1 0,1-1 0,56 31 1,-25-24 185,1-2 0,1-2 0,1-3 0,78 15 0,258 26 837,-325-51-1027,375 37 66,39 6-40,253 22-30,415-64 231,-525-15-25,15-1-136,202-22 103,100-1-46,86 2 480,-945 24-622,794 1 25,-546 10-31,545 27 26,20 41-13,130 42-6,-192-54 20,-561-56-27,121 2 2,223-42 19,-180 27-23,-384 6 4,0-2-1,1-3 1,-1-3 0,-1-2-1,61-16 1,204-87 48,-254 83-29,-1-3-1,-2-2 0,-1-4 0,-2-2 0,-2-2 0,-2-4 0,-1-1 0,-3-3 0,-2-2 0,45-59 0,-32 27-3,72-121-1,-108 155-10,-2-2 0,-2 0-1,-3-2 1,17-63 0,34-163 27,-64 243-36,-1-1 0,-2 0 1,-1 0-1,-2 0 0,-2 0 1,-1 0-1,-10-59 0,7 74 2,-1 0 0,-1 1 0,-1 0 0,-1 0 0,-1 0 0,-1 1 0,0 1-1,-2-1 1,0 2 0,-1 0 0,-1 0 0,0 1 0,-34-29 0,-23-10 1,-2 3 0,-3 3 0,-1 4 0,-112-49 0,79 50-6,-1 4 0,-214-47-1,-362-19 3,-6 44 1,606 57 0,-711-41-8,0 23 0,-107 10 17,4 43 3,-765 56-24,10-72 43,230 6 8,218-22 219,-224-6-99,930 10-134,325 1 21,-268 36 0,-289 69 133,604-85-1165,-147 44 0,191-43-2647,3-10 1324</inkml:trace>
</inkml:ink>
</file>

<file path=ppt/ink/ink2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5.512"/>
    </inkml:context>
    <inkml:brush xml:id="br0">
      <inkml:brushProperty name="width" value="0.05" units="cm"/>
      <inkml:brushProperty name="height" value="0.05" units="cm"/>
      <inkml:brushProperty name="color" value="#33CCFF"/>
    </inkml:brush>
  </inkml:definitions>
  <inkml:trace contextRef="#ctx0" brushRef="#br0">711 1 10074,'-24'6'628,"1"0"-1,0 2 1,0 1-1,1 1 0,-31 17 1,39-17-510,0-1 1,1 2-1,0 0 1,1 0-1,0 1 0,0 1 1,2 0-1,-17 24 1,2 10 29,1 0 0,-21 64 1,15-34 14,-68 178 231,25 7-216,-29 355-61,90-496-117,6 0 1,5 1-1,5-1 0,6 0 0,39 189 0,-42-277 1,67 260-3,-61-253 5,2-1 0,1-1 0,2-1 0,2 0 0,29 41-1,10-5 264,119 112 0,-131-138-75,-13-15 27,0 0 1,54 35-1,-67-53-109,2-1 1,0-1 0,0 0-1,1-2 1,45 13 0,6-7 398,1-2 0,0-4 0,139 0 0,233-33 1342,-298 11-1496,595 1 635,-654 16-920,148-13 0,-200 4-58,0-2 0,-1-1 0,0-2 0,0-2 0,-1-2 1,50-23-1,-60 19 10,0 0 0,-1-1 0,-1-2 0,27-28 1,34-26 9,-36 38-18,46-39-7,-81 62-9,-1-1 0,-1 0 1,0-1-1,-1 0 0,0-1 1,-2 0-1,0-1 0,0 0 1,-2-1-1,0 0 0,8-27 1,31-171 16,-18 69 9,-9 63-11,-5 0 0,9-132 0,-24 130 2,-16-125 0,-33-82 14,7 126-15,33 139-5,-2 0 1,0 0 0,-28-45 0,-110-128 41,56 84-28,59 70-11,-134-172 22,123 166-32,-2 3 1,-55-47-1,51 57 2,-1 1 0,-2 3 0,-92-46-1,60 43 1,-167-52 0,-103 5-4,1 25-7,-125 2-10,335 50 11,-187 12 0,112 16-12,170-12-21,-1 3-1,-60 19 0,100-26-129,-1 1 0,1 0 0,-1 1 0,1 0 0,1 1 1,-1 0-1,-15 12 0,23-15-21,1-1 1,-1 1-1,1-1 1,-1 1-1,1 0 1,0 0-1,-2 5 1,3-5 41,0 0 0,0 0 1,0 1-1,0-1 0,1 0 1,0 6-1</inkml:trace>
</inkml:ink>
</file>

<file path=ppt/ink/ink2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7.429"/>
    </inkml:context>
    <inkml:brush xml:id="br0">
      <inkml:brushProperty name="width" value="0.05" units="cm"/>
      <inkml:brushProperty name="height" value="0.05" units="cm"/>
      <inkml:brushProperty name="color" value="#33CCFF"/>
    </inkml:brush>
  </inkml:definitions>
  <inkml:trace contextRef="#ctx0" brushRef="#br0">274 487 11787,'-1'0'97,"1"0"0,-1 0 0,1 1 1,-1-1-1,1 0 0,-1 0 0,1 0 1,0 1-1,-1-1 0,1 0 0,-1 0 1,1 1-1,0-1 0,-1 0 0,1 1 1,0-1-1,-1 0 0,1 1 0,0-1 1,-1 1-1,1-1 0,0 0 0,0 1 1,-1 0-1,1 0-4,1-1 1,-1 1 0,0-1-1,0 0 1,1 1 0,-1-1-1,0 1 1,1-1 0,-1 0-1,0 1 1,1-1-1,-1 0 1,0 1 0,1-1-1,-1 0 1,1 0 0,-1 1-1,1-1 1,0 0 0,28 9 1762,13-2-471,0-2 0,73-1 0,86-16 389,26-15-803,-197 22-851,0-2 0,-1-2-1,0 0 1,0-2 0,40-22-1,-59 27-60,-1 0 0,0 0 0,0-1-1,-1 0 1,1 0 0,-2-1-1,1-1 1,-1 1 0,11-17-1,-16 21-37,1-1 1,-1 1-1,0-1 0,0 1 0,-1-1 0,1 0 1,-1 0-1,0 1 0,0-1 0,-1 0 0,1 0 0,-1 0 1,0 0-1,-1 0 0,1 0 0,-1 0 0,0 0 0,0 1 1,0-1-1,-1 0 0,0 1 0,0-1 0,0 1 0,-4-6 1,0 1-15,0 1 1,-1 0 0,-1 1 0,1-1 0,-1 1-1,0 1 1,-1 0 0,0 0 0,0 1 0,0-1-1,0 2 1,-16-6 0,-12-2-5,-75-15-1,108 26 0,-109-24 17,-96-15 11,191 37-29,-1 1 0,0 1 1,0 1-1,0 0 0,0 2 0,1 0 1,-1 1-1,1 1 0,-1 1 0,-26 10 0,19-2-1,-1 0 0,2 2 0,-40 30-1,-60 66 8,106-92-3,1 0 1,0 2-1,2 0 1,-25 39-1,37-51 7,-1 1 0,1 0 0,0 0 0,1 0-1,0 0 1,-2 13 0,4-16 7,1 1 0,0-1-1,0 1 1,0-1 0,1 0 0,0 1-1,0-1 1,1 0 0,4 13 0,-2-11 11,0 0-1,1-1 1,0 1 0,0-1 0,0 0 0,1-1-1,1 1 1,-1-1 0,11 9 0,-7-8 5,1 0 1,0-1-1,1 0 1,0 0-1,0-2 0,15 6 1,0-2 3,1-2 1,0-1-1,1-1 1,-1-2-1,54 1 1,1-8-469,88-14 0,-28-4 66</inkml:trace>
</inkml:ink>
</file>

<file path=ppt/ink/ink2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9.175"/>
    </inkml:context>
    <inkml:brush xml:id="br0">
      <inkml:brushProperty name="width" value="0.05" units="cm"/>
      <inkml:brushProperty name="height" value="0.05" units="cm"/>
      <inkml:brushProperty name="color" value="#33CCFF"/>
    </inkml:brush>
  </inkml:definitions>
  <inkml:trace contextRef="#ctx0" brushRef="#br0">3 11 9722,'-3'-10'5955,"5"18"-1753,14 39-2902,-3 1-1,-2 1 1,6 53-1,-3 10-555,-6-41-386,24 94 1,-27-146-328,9 20 0,-12-34-123,0 1 1,1-1-1,0 0 0,0 0 0,0 0 0,1 0 0,6 6 1,-10-11 48,0-1 0,0 1 1,0 0-1,0 0 1,0 0-1,0 0 0,0 0 1,0-1-1,0 1 1,0 0-1,0 0 0,0 0 1,0 0-1,0 0 1,0-1-1,0 1 0,0 0 1,0 0-1,0 0 0,0 0 1,0 0-1,0-1 1,0 1-1,1 0 0,-1 0 1,0 0-1,0 0 1,0 0-1,0 0 0,0 0 1,0 0-1,1 0 1,-1 0-1,0-1 0,0 1 1,0 0-1,0 0 1,0 0-1,1 0 0,-1 0 1,0 0-1,0 0 1,0 0-1,0 0 0,0 0 1,1 0-1,-1 0 1,0 0-1,0 0 0,0 0 1,0 0-1,0 1 1,1-1-1,-1 0 0,0 0 1,0 0-1,0 0 1,0 0-1,0 0 0,0 0 1,1 0-1,-4-13-1886,-5-9-361,1-5 897</inkml:trace>
</inkml:ink>
</file>

<file path=ppt/ink/ink2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9.602"/>
    </inkml:context>
    <inkml:brush xml:id="br0">
      <inkml:brushProperty name="width" value="0.05" units="cm"/>
      <inkml:brushProperty name="height" value="0.05" units="cm"/>
      <inkml:brushProperty name="color" value="#33CCFF"/>
    </inkml:brush>
  </inkml:definitions>
  <inkml:trace contextRef="#ctx0" brushRef="#br0">1 51 12771,'23'-10'2017,"2"0"0,-1 1 1,41-8-1,-56 15-1884,-1 1-1,0 0 1,1 1 0,-1-1 0,0 2 0,1-1 0,-1 1-1,1 0 1,-1 1 0,0 0 0,0 0 0,0 1-1,0 0 1,0 0 0,7 6 0,-11-7-92,-1 0 1,0 0 0,0 1-1,0-1 1,0 1-1,-1 0 1,1 0-1,-1 0 1,1 0 0,-1 1-1,0-1 1,0 0-1,-1 1 1,3 4-1,-3-2 17,0-1 0,0 1-1,0 0 1,0-1-1,-1 1 1,0 0 0,0 0-1,-2 10 1,-1-1 43,-1 1 1,-1-1-1,-1 0 1,0-1-1,0 0 1,-11 17-1,9-17-32,-1-1 0,-17 21 0,23-30-101,0-1 0,0 0 1,0 0-1,-1 0 1,1-1-1,-1 1 1,1-1-1,-1 1 1,0-1-1,0-1 1,0 1-1,0 0 1,-1-1-1,-7 2 1,11-3-109,0 0 0,-1 0 1,1 0-1,-1 0 1,1 0-1,0 0 1,-1 0-1,1-1 1,0 1-1,-1 0 1,1-1-1,0 1 1,-1-1-1,1 0 1,0 1-1,0-1 0,0 0 1,0 1-1,0-1 1,0 0-1,0 0 1,0 0-1,0 0 1,0 0-1,0 0 1,0-1-1,1 1 1,-1 0-1,0 0 0,1 0 1,-1-1-1,1 1 1,-1 0-1,1-1 1,0 1-1,0 0 1,0-1-1,-1 1 1,1-1-1,0 1 1,1 0-1,-1-1 0,0 1 1,0 0-1,1-3 1,7-18-1149</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3.780"/>
    </inkml:context>
    <inkml:brush xml:id="br0">
      <inkml:brushProperty name="width" value="0.05" units="cm"/>
      <inkml:brushProperty name="height" value="0.05" units="cm"/>
      <inkml:brushProperty name="color" value="#FF0066"/>
    </inkml:brush>
  </inkml:definitions>
  <inkml:trace contextRef="#ctx0" brushRef="#br0">1 9 10650,'4'-8'8493,"-1"12"-7770,69 120 2754,-43-76-3256,29 62-1,-55-104-571,1 2-1504</inkml:trace>
</inkml:ink>
</file>

<file path=ppt/ink/ink2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29.991"/>
    </inkml:context>
    <inkml:brush xml:id="br0">
      <inkml:brushProperty name="width" value="0.05" units="cm"/>
      <inkml:brushProperty name="height" value="0.05" units="cm"/>
      <inkml:brushProperty name="color" value="#33CCFF"/>
    </inkml:brush>
  </inkml:definitions>
  <inkml:trace contextRef="#ctx0" brushRef="#br0">1 264 11995,'4'2'354,"1"0"0,-1 0 0,0 1 1,0 0-1,0-1 0,0 1 0,-1 1 0,1-1 1,-1 1-1,0-1 0,0 1 0,0 0 1,0 0-1,0 0 0,-1 0 0,0 1 1,0-1-1,0 1 0,-1-1 0,3 9 0,-2-5 692,-1 0-1,0 1 0,1 13 0,-2-47-691,2 0-1,1 1 1,1 0-1,1 0 1,1 0-1,11-30 1,-9 35-353,0 1 0,1-1-1,1 2 1,1-1 0,0 2 0,1-1 0,1 1-1,18-17 1,-29 31-65,1 0 0,-1 0 0,1 0 0,-1 0 0,1 1 0,-1-1 0,1 1 0,0 0 0,0 0 0,0-1 0,4 1 0,-6 0-290,1 1 1,0 0 0,0 0-1,0 0 1,0 0-1,0 1 1,0-1 0,0 0-1,0 1 1,0-1-1,0 1 1,0 0 0,-1 0-1,1 0 1,0 0-1,0 0 1,-1 0 0,3 2-1,10 7-983</inkml:trace>
</inkml:ink>
</file>

<file path=ppt/ink/ink2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30.333"/>
    </inkml:context>
    <inkml:brush xml:id="br0">
      <inkml:brushProperty name="width" value="0.05" units="cm"/>
      <inkml:brushProperty name="height" value="0.05" units="cm"/>
      <inkml:brushProperty name="color" value="#33CCFF"/>
    </inkml:brush>
  </inkml:definitions>
  <inkml:trace contextRef="#ctx0" brushRef="#br0">46 5 10986,'1'2'6673,"-3"3"-3993,-6 8-2619,6-9 708,-4 7-613,1 0 0,0 1 0,1 0 0,0 0 1,1 0-1,0 0 0,1 1 0,1-1 1,0 1-1,0-1 0,1 1 0,1-1 1,0 1-1,1-1 0,0 0 0,1 1 1,0-1-1,1 0 0,9 18 0,-11-26-147,0 0 0,1-1 0,-1 1-1,1 0 1,0-1 0,0 0 0,0 0 0,0 0-1,1 0 1,-1 0 0,1-1 0,6 4 0,-7-5 10,-1 0 0,1 0 1,0 0-1,0 0 1,0-1-1,0 1 0,0-1 1,0 0-1,1 0 1,-1 0-1,0 0 1,0 0-1,0-1 0,0 1 1,0-1-1,0 0 1,0 0-1,0 0 1,2-1-1,5-4 96,0 0 0,0-1 1,-1 0-1,0-1 0,-1 0 0,0 0 0,0 0 1,0-1-1,-1-1 0,0 1 0,-1-1 0,0 0 1,-1 0-1,0-1 0,-1 0 0,0 1 1,5-24-1,-8 29-75,-1 0 0,0-1 0,0 1 0,0 0 0,-1-1 0,1 1 0,-1-1-1,0 1 1,-1 0 0,0 0 0,0 0 0,0 0 0,0 0 0,0 0 0,-1 1 0,0-1 0,0 1 0,-1-1 0,1 1 0,-1 0 0,0 1 0,0-1 0,0 1 0,0-1 0,-1 1 0,1 0 0,-10-4 0,6 4-170,1-1 0,-1 1 0,0 1 0,0-1 0,0 1 0,0 1 0,0 0 0,0 0-1,-1 0 1,1 1 0,0 0 0,0 1 0,-1 0 0,1 0 0,0 1 0,0 0 0,-10 4 0,17-6-37,0 0 0,1 1-1,-1-1 1,0 1 0,0-1 0,0 1 0,1-1-1,-1 1 1,0-1 0,1 1 0,-1 0-1,1 0 1,-1-1 0,0 2 0,-1 7-1488</inkml:trace>
</inkml:ink>
</file>

<file path=ppt/ink/ink2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46.661"/>
    </inkml:context>
    <inkml:brush xml:id="br0">
      <inkml:brushProperty name="width" value="0.05" units="cm"/>
      <inkml:brushProperty name="height" value="0.05" units="cm"/>
      <inkml:brushProperty name="color" value="#33CCFF"/>
    </inkml:brush>
  </inkml:definitions>
  <inkml:trace contextRef="#ctx0" brushRef="#br0">1 723 10266,'0'-1'222,"0"0"0,0-1 0,0 1-1,0-1 1,1 1 0,-1-1 0,0 1 0,1 0 0,-1-1-1,1 1 1,0 0 0,-1-1 0,1 1 0,0 0-1,0 0 1,0 0 0,0 0 0,0 0 0,0 0-1,0 0 1,0 0 0,0 0 0,0 0 0,0 0 0,1 1-1,-1-1 1,0 0 0,1 1 0,-1-1 0,2 1-1,-1-1 0,0 1 0,0 0 0,0 0 0,0 0-1,0 0 1,0 0 0,0 0 0,0 0 0,-1 0-1,1 1 1,0-1 0,0 1 0,0 0 0,0 0-1,0-1 1,-1 1 0,1 0 0,0 0 0,-1 1-1,1-1 1,-1 0 0,3 3 0,3 5 107,0 1 0,0 0 0,-1 1 0,-1-1 0,1 1 0,-2 0 0,0 1 0,0-1 1,4 21-1,-5-13-270,0 0 0,-2 0 0,0 1 0,-1-1 1,-3 27-1,2-42-51,-2 16 27,2-19-32,1 0 0,0-1 0,-1 1 0,1 0 0,0 0 0,-1 0-1,1-1 1,-1 1 0,1 0 0,-1 0 0,0-1 0,1 1 0,-1 0 0,0-1 0,1 1 0,-1-1-1,0 1 1,-1 0 0,2-1-1,-1 0 0,1 0 0,0 0 0,0 0 0,-1 0 0,1 0 0,0 0 0,0 0 0,-1 0 0,1 0 0,0 0 0,0 0 0,-1 0 0,1 0 0,0 0 0,0 0 0,-1-1 0,1 1 0,0 0 0,0 0 0,-1 0 0,1 0 0,0-1 0,0 1 0,0 0-1,-1 0 1,1 0 0,0-1 0,0 1 0,-6-12 15,1-14 5,2 0-4,2 1 0,1-1 1,0 1-1,2-1 0,1 1 1,1 0-1,2 0 0,0 0 1,1 0-1,2 1 0,11-24 1,-16 41 58,-1 0 0,1 1 1,1-1-1,-1 1 0,1 0 0,0 0 1,1 1-1,-1-1 0,9-5 1,-12 9-32,1 1 1,-1-1 0,1 1-1,0-1 1,0 1 0,0 0 0,0 0-1,0 0 1,0 0 0,0 1-1,0-1 1,0 1 0,0 0-1,0 0 1,0 0 0,1 0-1,-1 1 1,0-1 0,0 1 0,0-1-1,0 1 1,0 0 0,0 1-1,-1-1 1,5 2 0,-2 0 3,-1 1 0,0-1 0,0 1 1,0-1-1,0 1 0,0 0 0,-1 1 1,0-1-1,0 0 0,0 1 0,0 0 1,-1 0-1,1 0 0,2 10 0,0 5 44,0 1-1,3 31 0,-6-33-87,9 43 7,-9-66 30,0-8-40,-1-3 1,1 0 1,0 0-1,1 0 1,1 1-1,9-22 0,34-66-11,-46 100 8,7-13-2,12-18 1,-17 29 2,-1 1 0,1-1 0,-1 1 0,1 0 0,0 0 0,0 1 0,1-1 0,-1 1 0,0-1 0,1 1 0,4-2 0,-7 4 0,1-1 0,-1 1-1,0 0 1,1 0 0,-1 0 0,1 0-1,-1 0 1,0 0 0,1 0 0,-1 0-1,0 0 1,1 1 0,-1-1 0,1 1-1,-1-1 1,0 1 0,0-1 0,1 1-1,-1 0 1,0-1 0,0 1 0,0 0-1,0 0 1,0 0 0,0 0 0,0 0-1,0 0 1,0 0 0,-1 1-1,2 1 1,3 6 0,0-1-1,-1 1 1,5 13 0,-4-9 1,1 2-3,2 1-1,-1-1 1,2 0-1,0 0 1,17 19-1,-22-29 6,0-1 0,0 0 0,0 0 0,1 0 0,-1 0 0,1-1 0,0 0 0,0 0 0,0 0 0,1-1-1,-1 1 1,0-1 0,1 0 0,0-1 0,-1 1 0,1-1 0,0-1 0,0 1 0,10-1 0,-12-1 15,0 1 1,0-2 0,-1 1-1,1 0 1,0-1 0,0 0-1,-1 1 1,1-1-1,-1-1 1,0 1 0,1-1-1,-1 1 1,0-1 0,0 0-1,-1 0 1,1 0 0,-1 0-1,1-1 1,2-4 0,3-6 58,-1 0 1,0-1-1,6-20 0,-7 16-40,-1 1-1,-2-1 0,1 0 1,-2 0-1,0-35 0,-2 53-37,0-1 1,-1 0-1,1 1 0,0-1 0,0 0 0,-1 1 0,1-1 0,-1 1 0,1-1 0,-1 1 0,0-1 0,1 1 0,-1-1 0,0 1 0,0 0 0,-2-2 0,3 2 0,0 1-1,-1 0 1,1 0 0,0 0 0,0-1 0,-1 1 0,1 0-1,0 0 1,-1 0 0,1 0 0,-1 0 0,1 0-1,0-1 1,-1 1 0,1 0 0,0 0 0,-1 0 0,1 0-1,0 0 1,-1 0 0,1 1 0,-1-1 0,1 0 0,0 0-1,-1 0 1,0 1 0,0-1 0,0 1 0,1 0 0,-1 0 0,0-1 0,0 1 0,1 0 0,-1 0 0,1 0 0,-1 0 0,1-1 0,-1 1 0,0 2 0,-1 3 2,1-1 0,0 0 0,0 1 0,0 0 0,0-1-1,1 1 1,0 0 0,0-1 0,1 1 0,1 7-1,0 0 2,2 0-1,-1 0 0,8 16 1,-6-18 0,1-1 0,-1 1 0,2-1 0,-1 0-1,2-1 1,-1 0 0,1 0 0,0-1 0,1 1 0,0-2 0,11 8 0,-15-12-3,-1 0 0,1 0 0,0 0 1,0-1-1,1 0 0,-1 0 0,0 0 0,1-1 1,-1 0-1,1 0 0,-1 0 0,1-1 0,0 1 1,-1-1-1,1-1 0,-1 1 0,1-1 0,0 0 1,-1 0-1,0-1 0,1 1 0,-1-1 0,0-1 0,0 1 1,7-5-1,-5 3 0,0-1 0,0-1 1,-1 1-1,1-1 0,-1-1 1,-1 1-1,1-1 0,-1 0 0,5-8 1,-4 3 0,0 0 0,-1-1 1,0 1-1,-1-1 0,4-16 0,-2-11 3,-2 0 0,0-76 1,-4 74-4,1-26-6,-3-1 0,-17-111 0,60 349 724,1 45 30,3 14-348,-42-219-387,0 0 0,0 0 1,1 0-1,0 0 1,1-1-1,10 15 1,-13-20-13,0 0 1,1-1 0,-1 1-1,1-1 1,-1 0 0,1 1-1,0-1 1,0-1 0,0 1-1,0 0 1,0-1 0,0 1-1,0-1 1,1 0 0,-1 0 0,1 0-1,-1-1 1,0 1 0,1-1-1,-1 0 1,7 0 0,-8 0-18,0-1 0,0 1 0,0-1 0,0 1 0,-1-1 0,1 0 0,0 1 1,0-1-1,-1 0 0,1 0 0,0 0 0,-1-1 0,1 1 0,-1 0 0,3-3 1,-2 1-125,1-1 1,-1 1 0,0 0 0,0-1 0,0 0 0,-1 1 0,2-6 0,0-3-786,0 0-1,-1 0 1,-1 0 0,1-13 0,-2 21 393,0-1 0,0 1 0,0 0 0,0-1 0,-1 1 0,1 0 1,-1 0-1,0-1 0,-1 1 0,1 0 0,-1 0 0,0 0 0,-2-5 0,-11-4-930</inkml:trace>
</inkml:ink>
</file>

<file path=ppt/ink/ink2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47.064"/>
    </inkml:context>
    <inkml:brush xml:id="br0">
      <inkml:brushProperty name="width" value="0.05" units="cm"/>
      <inkml:brushProperty name="height" value="0.05" units="cm"/>
      <inkml:brushProperty name="color" value="#33CCFF"/>
    </inkml:brush>
  </inkml:definitions>
  <inkml:trace contextRef="#ctx0" brushRef="#br0">1 180 15515,'4'9'1705,"11"-4"1703,7-3-687,21-15-312,6-8-161,8-15-648,1-1-399,-4 7-697,-6 7-328,-17 10-800,-7 3-849,-21-2 809</inkml:trace>
</inkml:ink>
</file>

<file path=ppt/ink/ink2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3:51.677"/>
    </inkml:context>
    <inkml:brush xml:id="br0">
      <inkml:brushProperty name="width" value="0.05" units="cm"/>
      <inkml:brushProperty name="height" value="0.05" units="cm"/>
      <inkml:brushProperty name="color" value="#33CCFF"/>
    </inkml:brush>
  </inkml:definitions>
  <inkml:trace contextRef="#ctx0" brushRef="#br0">261 1346 10874,'8'-2'916,"-1"1"0,1-1 0,0 1 0,-1 0 0,1 1 0,0 0-1,12 2 1,-7-1-360,0 2 0,0 0 0,20 7-1,6 7-205,-2 1 0,54 36-1,-47-27-256,47 22-1,-57-36-30,0 0 0,1-2 0,0-2 0,1-1-1,-1-2 1,2-1 0,54-1 0,-39-5 247,0-2 0,0-3-1,-1-1 1,83-25 0,48-27 12,-155 48-300,0-1 0,0-2 0,-2 0 0,35-26 0,-6-1 17,73-58 41,-103 78-66,-2 0 0,0-2-1,20-27 1,-30 33-10,0-1 0,-2 0 0,0-1 0,0 0 1,-2 0-1,-1-1 0,0 0 0,-1-1 0,-1 0 1,-1 1-1,-1-1 0,0-31 0,-3 34 4,-1 0-1,-1 1 1,0-1-1,-1 1 1,-1 0-1,-1 0 1,0 0-1,-1 0 1,-1 1-1,-1 0 1,0 1-1,-1-1 0,-1 2 1,0-1-1,-16-16 1,-2 3 21,-2 2-1,-1 1 1,-48-30 0,42 31-20,1-2 1,-46-43 0,13-3-11,-26-26-41,69 74 18,-53-38 1,63 53 20,1 1 1,-1 0-1,-1 1 1,1 1-1,-1 0 1,0 2 0,-1 0-1,-28-3 1,-8 2 13,-79 4 1,94 3-5,1 1 0,-1 2 0,1 2 1,1 1-1,-1 2 0,2 2 0,-1 1 0,-45 24 0,7 3 8,-122 86 1,147-88 2,2 1 0,2 3 0,-46 53 0,73-71 68,0 0 1,2 1-1,1 1 0,1 0 0,1 2 0,1-1 1,2 1-1,1 1 0,1 0 0,1 1 0,-6 45 1,12-55 82,1 1 1,1-1-1,1 0 1,0 1 0,2-1-1,0 0 1,12 36 0,-10-40-39,2-1 0,0 0 1,0 0-1,2 0 0,0-1 0,0 0 1,2-1-1,-1 0 0,2-1 1,16 15-1,-3-7-6,1-1-1,0-2 1,2 0-1,0-2 1,1-1-1,0-2 1,1 0-1,48 10 1,-21-9 67,1-2-1,0-4 1,103 2 0,-101-11-355,83-12-1,-14-11-3017,-76 9 1701</inkml:trace>
</inkml:ink>
</file>

<file path=ppt/ink/ink2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09.158"/>
    </inkml:context>
    <inkml:brush xml:id="br0">
      <inkml:brushProperty name="width" value="0.05" units="cm"/>
      <inkml:brushProperty name="height" value="0.05" units="cm"/>
      <inkml:brushProperty name="color" value="#008C3A"/>
    </inkml:brush>
  </inkml:definitions>
  <inkml:trace contextRef="#ctx0" brushRef="#br0">0 2993 15867,'54'27'484,"91"29"0,-109-45-372,0-2-1,1-1 1,67 5 0,-44-12 129,90-8 0,63-20 329,-22 2-179,238-1-32,3 22-202,130-4-105,248-45-32,-227 12-8,0 20 19,-69 39-24,-1 28-9,89 6 13,150-13-16,126 9 110,-806-43-78,721 50 498,943-21-150,-858-84-55,-58 1-39,538-26-471,-384-12 194,-742 65 5,196-28 28,-5-28 18,-12-44-9,-304 80-41,176-95 0,-249 118-2,129-76 10,-111 61-18,49-40-1,-89 64 7,0-1 0,0-1 0,-1 0 0,0 0 0,-1-1 0,-1-1 0,0 1 0,8-18 0,-11 19 0,-1-1 0,-1 0 0,0 0 0,-1-1 0,0 1 0,-1-1 0,0 1 0,-1-1 0,-1 0 0,-1-14 0,-1 11-1,0 0 1,-1 0-1,-1 0 0,-1 0 0,0 0 0,-1 1 0,-1 0 0,-9-16 0,3 11-1,0 1 1,-2 0 0,0 1 0,-1 1 0,-21-19 0,4 8 0,-2 1-1,-39-23 0,-77-37-3,-18 0 13,-4 8 1,-3 7 0,-324-86-1,108 76-9,-5 17 1,-181-35 5,-2-28 21,-305-60 58,172 79-71,-4 16-17,52 7-5,479 61 19,-531-69 21,-8 26-15,-105 39-41,-5 27 24,366 2 17,-605 36-16,1 45 0,1000-74-3,-1636 208 10,1074-68-33,14 53 30,509-158 18,-192 100-1,252-112-21,2 2-1,1 3 1,2 2-1,1 2 1,-67 73-1,56-44 0,3 2 0,3 3-1,-47 88 1,82-130 0,1 2-1,-19 55 1,28-66 5,1 0 0,1 1 0,0 0 0,2 0 0,0 30 0,3-18 117,2 0-1,2 0 1,0 0 0,3 0-1,0-1 1,3 0 0,0-1-1,2 0 1,1-1-1,2 0 1,1-1 0,2-1-1,0-1 1,28 31 0,-1-11 7,1-2 1,3-2 0,2-2 0,1-3-1,2-2 1,1-2 0,2-3-1,2-3 1,0-2 0,100 30 0,101 11-2762,-125-38 1477</inkml:trace>
</inkml:ink>
</file>

<file path=ppt/ink/ink2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3.188"/>
    </inkml:context>
    <inkml:brush xml:id="br0">
      <inkml:brushProperty name="width" value="0.05" units="cm"/>
      <inkml:brushProperty name="height" value="0.05" units="cm"/>
      <inkml:brushProperty name="color" value="#008C3A"/>
    </inkml:brush>
  </inkml:definitions>
  <inkml:trace contextRef="#ctx0" brushRef="#br0">464 187 9930,'-25'4'808,"-1"0"-1,1 2 1,-38 13-1,55-15-643,1-1-1,-1 1 1,1 0-1,0 0 0,1 1 1,-1-1-1,1 2 1,0-1-1,0 1 1,0 0-1,1 0 1,0 0-1,0 1 0,1 0 1,-7 13-1,-1 13 19,1-1 0,2 2 0,-6 43 0,7-35-76,-7 32 39,-85 460 397,76-365-301,-2 202-1,26-285-85,3-1 0,30 166 0,-22-198-114,3-1 0,2-1 0,2 0 0,2-1 0,49 85 0,57 46 147,14-12 71,-92-112-162,-46-54-92,189 215 497,-142-168-298,2-2 0,66 48 0,-52-49-5,2-3 0,2-3 1,2-4-1,76 30 0,-114-55-112,0-2-1,1-1 0,0-2 1,64 5-1,-51-10 139,0-2-1,91-13 1,94-39 556,-5-18-24,-58 17-279,130-31 17,11-3-230,-267 74-209,0-2-1,53-28 0,-75 32-1,0-1 0,-1-1 0,-1-1 0,0-1-1,-1 0 1,19-22 0,-10 5 82,-1-1-1,-2-2 1,25-47-1,48-117 310,-52 95-459,-4-2 0,-5-2 0,35-181 0,-63 245-46,-2 0-1,-2 0 1,-3 0-1,-1 0 1,-2 0 0,-1 0-1,-3 0 1,-2 1-1,-17-55 1,-9-3 59,-4 2 1,-5 1-1,-82-137 0,96 191-3,-1 2 0,-2 1 0,-2 2 0,-1 1 0,-2 2 0,-2 2 0,-54-38 0,-35-15-230,-5 5 0,-196-89 0,140 91 77,-259-74 1,105 69 128,250 69 70,-166-8-1,197 24-49,1 2 1,-1 2 0,-100 22-1,116-15-52,1 2-1,1 2 0,0 2 1,1 2-1,-61 37 1,71-36-516,-60 49 1,84-61 334,0 1 0,0-1-1,1 1 1,0 1 0,1 0-1,0 0 1,0 0 0,1 1-1,0 0 1,-4 13 0,8-15 65,0 1 0,0-1 0,1 1 0,1-1 0,0 17 0,0-22 130</inkml:trace>
</inkml:ink>
</file>

<file path=ppt/ink/ink2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4.376"/>
    </inkml:context>
    <inkml:brush xml:id="br0">
      <inkml:brushProperty name="width" value="0.05" units="cm"/>
      <inkml:brushProperty name="height" value="0.05" units="cm"/>
      <inkml:brushProperty name="color" value="#008C3A"/>
    </inkml:brush>
  </inkml:definitions>
  <inkml:trace contextRef="#ctx0" brushRef="#br0">570 628 10138,'-1'2'278,"0"1"0,-1 0 0,1 0 1,0-1-1,1 1 0,-1 0 0,0 0 0,1 0 0,-1 4 0,2-5-201,-1-1 0,1 1 1,-1 0-1,1-1 0,0 1 0,-1-1 0,1 1 1,0-1-1,0 1 0,0-1 0,0 0 0,1 1 1,-1-1-1,0 0 0,0 0 0,1 0 0,-1 0 1,2 1-1,3 2 78,-1-1 0,1 0 1,0 0-1,0-1 0,1 0 0,-1 0 1,0 0-1,1-1 0,-1 0 1,1 0-1,0 0 0,-1-1 0,1 0 1,-1 0-1,9-2 0,10-2 584,1-2-1,38-12 0,-7 0-9,-1-3 0,-1-2 0,66-37 0,-99 46-621,-1-1-1,0 0 1,-1-2-1,19-19 1,-27 22-72,0 1 1,-1-2 0,-1 1-1,0-2 1,-1 1 0,13-30 0,-18 34-15,0-1 1,-1 0-1,0 0 1,0 0-1,-1 0 1,0-23-1,-2 29-14,0 0 0,-1 0 0,1 0 0,-1-1 0,-1 1 0,1 0 0,-1 0 0,0 0 0,0 1 0,-1-1 0,0 1 0,0-1 0,0 1 0,-1 0 0,-6-8 0,2 5-6,-2 0 1,1 1-1,-1 0 1,0 1-1,-1-1 1,1 2-1,-1 0 1,-14-5-1,-11-2-32,-48-8-1,29 9-12,0 3-1,-1 2 1,0 2-1,0 3 1,0 3 0,-62 9-1,72-4 20,1 3-1,0 1 1,1 2 0,0 2-1,1 2 1,1 2 0,-73 45-1,97-52 23,0 1-1,0 1 1,2 0-1,-29 32 1,37-36 6,0 0-1,1 0 1,0 1 0,1 0 0,0 1 0,1-1-1,0 1 1,1 0 0,-6 24 0,8-23 24,0 0-1,1 0 1,1 1 0,0-1 0,0 0 0,1 0 0,1 1-1,0-1 1,1 0 0,1-1 0,7 19 0,-6-20 34,0 0 1,1-1-1,1 1 1,0-1-1,0-1 1,1 1 0,0-1-1,1-1 1,0 0-1,0 0 1,1 0-1,18 10 1,-3-5 79,0-1 1,1-1 0,0-2 0,0 0-1,1-2 1,28 4 0,-6-3 112,0-4 0,77-1 0,-54-7 16,114-22 0,67-30-810,-124 25-1042,-13 5 684</inkml:trace>
</inkml:ink>
</file>

<file path=ppt/ink/ink2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5.615"/>
    </inkml:context>
    <inkml:brush xml:id="br0">
      <inkml:brushProperty name="width" value="0.05" units="cm"/>
      <inkml:brushProperty name="height" value="0.05" units="cm"/>
      <inkml:brushProperty name="color" value="#008C3A"/>
    </inkml:brush>
  </inkml:definitions>
  <inkml:trace contextRef="#ctx0" brushRef="#br0">1 24 10706,'14'-12'4426,"-14"11"-4145,1 0 1,-1 1-1,1-1 1,0 0 0,0 0-1,-1 1 1,1-1-1,0 0 1,0 1 0,0-1-1,0 1 1,-1-1-1,1 1 1,0-1 0,0 1-1,0 0 1,0-1-1,0 1 1,0 0 0,0 0-1,1 0 1,-1 0-1,2 0 1,-3 1-149,1 0 0,-1 0 0,1 0 0,-1 0 1,0 0-1,1 0 0,-1 0 0,0 0 0,0 1 0,0-1 0,1 0 0,-1 0 0,0 0 1,-1 0-1,1 2 0,-9 370 2142,9-347-2280,-1-15-27,1 0 1,0-1-1,0 1 0,1 0 0,1-1 1,0 1-1,4 14 0,-6-25-11,1 1 0,-1 0 0,0-1 0,1 1-1,-1 0 1,1-1 0,-1 1 0,1 0 0,-1-1 0,1 1-1,-1-1 1,1 1 0,1 0 0,-2-1-13,0 0-1,0 0 1,1 1 0,-1-1-1,0 0 1,0 0 0,1 0-1,-1 0 1,0 0 0,1 0 0,-1 0-1,0 0 1,0 0 0,1 0-1,-1 0 1,0-1 0,1 1-1,-1 0 1,0 0 0,0 0-1,1 0 1,-1 0 0,0 0 0,0-1-1,1 1 1,0-1-148,-1 0 1,1 0-1,0 0 1,0 0-1,-1 0 1,1 0-1,-1 0 1,1 0-1,-1 0 0,1 0 1,-1-1-1,0 1 1,0 0-1,1 0 1,-1-3-1,0-21-2084,2-3 765</inkml:trace>
</inkml:ink>
</file>

<file path=ppt/ink/ink2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6.004"/>
    </inkml:context>
    <inkml:brush xml:id="br0">
      <inkml:brushProperty name="width" value="0.05" units="cm"/>
      <inkml:brushProperty name="height" value="0.05" units="cm"/>
      <inkml:brushProperty name="color" value="#008C3A"/>
    </inkml:brush>
  </inkml:definitions>
  <inkml:trace contextRef="#ctx0" brushRef="#br0">0 189 16211,'5'-4'644,"0"1"-1,0-1 0,0 1 0,1 0 0,-1 1 0,1-1 1,-1 1-1,11-3 0,-1 0 146,96-32 2308,139-29-1,-228 62-3236,0 2-1,44 0 0,-46 2-417,-9 0-226,-1-1 1,1-1-1,-1 0 1,1-1-1,-1 0 1,0 0-1,0-1 0,15-8 1,0 2-1807,-1 7 1034</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4.322"/>
    </inkml:context>
    <inkml:brush xml:id="br0">
      <inkml:brushProperty name="width" value="0.05" units="cm"/>
      <inkml:brushProperty name="height" value="0.05" units="cm"/>
      <inkml:brushProperty name="color" value="#FF0066"/>
    </inkml:brush>
  </inkml:definitions>
  <inkml:trace contextRef="#ctx0" brushRef="#br0">1 321 10522,'35'-37'3388,"-20"22"-2059,-1 0-1,16-21 0,-26 30-1222,-1 0 0,1 0 0,-1 0 0,0 0-1,-1 0 1,0-1 0,0 1 0,0-1 0,-1 1 0,1-1 0,-1-7-1,-1 5-66,0 0-1,-1 0 1,0-1-1,0 1 0,-5-15 1,4 19 78,1-1-1,-1 1 1,-1 0 0,1 1 0,-1-1 0,0 0 0,0 1 0,0-1 0,0 1 0,-8-7 0,10 10-72,1 1 0,0 0 0,-1-1 0,1 1 0,0-1 0,-1 1 0,1 0 0,-1 0 0,1-1 0,-1 1 0,1 0 1,-1 0-1,1-1 0,-1 1 0,1 0 0,-1 0 0,1 0 0,-1 0 0,1 0 0,-1 0 0,0 0 0,1 0 0,-1 0 0,0 0 0,1 0-1,-1 1 1,1-1-1,0 1 0,-1-1 0,1 1 0,0-1 0,0 1 0,-1-1 1,1 1-1,0-1 0,0 1 0,0-1 0,0 1 0,-1-1 0,1 1 1,0-1-1,0 1 0,0-1 0,1 2 0,-1 3 220,1 1-1,-1-1 1,4 10-1,2 5 300,2-1-1,12 25 1,-15-34-428,1 0 1,0 0-1,1 0 1,0-1-1,15 15 1,-19-22-180,-1 0 0,1 1 0,0-1 0,0 0 0,0-1 0,1 1 0,-1 0 1,0-1-1,1 0 0,-1 0 0,1 0 0,-1 0 0,1 0 0,0-1 1,-1 0-1,1 1 0,0-1 0,-1-1 0,1 1 0,-1 0 0,1-1 0,0 0 1,-1 0-1,1 0 0,-1 0 0,0-1 0,1 1 0,-1-1 0,0 0 0,0 0 1,0 0-1,0 0 0,0 0 0,-1-1 0,1 1 0,-1-1 0,1 0 0,-1 0 1,0 0-1,0 0 0,0 0 0,-1 0 0,1-1 0,-1 1 0,1 0 0,-1-1 1,0 1-1,0-6 0,1-12-708,-3-39 0,0 22 798,1 37 226,6 14 791,-1-4-920,0 1 1,1-1-1,1-1 0,0 1 0,0-1 1,0 0-1,1-1 0,0 0 0,0 0 0,1 0 1,0-1-1,0-1 0,1 0 0,14 6 1,-23-10-296,0-1 1,0 1 0,0-1 0,0 1 0,0-1 0,0 0 0,0 0 0,0 1 0,0-1 0,0 0-1,0 0 1,0 0 0,0 0 0,0 0 0,0 0 0,1-1 0,-1 1 0,0 0 0,0 0-1,0-1 1,0 1 0,0-1 0,0 1 0,-1-1 0,1 1 0,0-1 0,0 0 0,0 1 0,0-1-1,-1 0 1,1 0 0,0 1 0,-1-1 0,1 0 0,0 0 0,-1 0 0,1 0 0,-1 0-1,0 0 1,1 0 0,-1 0 0,0 0 0,1 0 0,-1 0 0,0-2 0,1-9-1232</inkml:trace>
</inkml:ink>
</file>

<file path=ppt/ink/ink2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6.395"/>
    </inkml:context>
    <inkml:brush xml:id="br0">
      <inkml:brushProperty name="width" value="0.05" units="cm"/>
      <inkml:brushProperty name="height" value="0.05" units="cm"/>
      <inkml:brushProperty name="color" value="#008C3A"/>
    </inkml:brush>
  </inkml:definitions>
  <inkml:trace contextRef="#ctx0" brushRef="#br0">0 206 13051,'1'11'1024,"0"1"-1,1 0 1,1-1 0,-1 1 0,2-1-1,5 14 1,-3-9 431,7 30 1,-11-33-1068,-1-1 0,0 15 0,-2-26-354,-1-4-34,-1-7-30,1-52-91,3 0 0,15-101 0,-12 144-120,0 0 0,1 0 0,12-28 0,-16 46 141,-1 0-48,0 1 0,0 0-1,0-1 1,0 1 0,0-1 0,0 1 0,1-1-1,-1 1 1,0 0 0,0-1 0,0 1-1,1 0 1,-1-1 0,0 1 0,0 0-1,1-1 1,-1 1 0,0 0 0,1 0-1,-1-1 1,0 1 0,1 0 0,-1 0-1,1 0 1,-1-1 0,0 1 0,1 0 0,-1 0-1,1 0 1,-1 0 0,0 0 0,1 0-1,0 0 1,7 3-1245</inkml:trace>
</inkml:ink>
</file>

<file path=ppt/ink/ink2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6.893"/>
    </inkml:context>
    <inkml:brush xml:id="br0">
      <inkml:brushProperty name="width" value="0.05" units="cm"/>
      <inkml:brushProperty name="height" value="0.05" units="cm"/>
      <inkml:brushProperty name="color" value="#008C3A"/>
    </inkml:brush>
  </inkml:definitions>
  <inkml:trace contextRef="#ctx0" brushRef="#br0">14 142 15467,'26'124'7020,"8"38"-5350,-28-138-1653,-1 0 0,-1 1 0,-1-1-1,0 29 1,-4-49-27,1-1 0,-1 0-1,1 0 1,-1 0 0,0 0 0,0 0 0,-1 0-1,-2 5 1,4-7-15,-1 0 0,1 0 0,-1 0 0,1 0 0,-1 0 0,0 0 0,1-1 0,-1 1-1,0 0 1,0-1 0,0 1 0,1 0 0,-1-1 0,0 1 0,0-1 0,0 1 0,0-1 0,0 1 0,0-1 0,0 0 0,0 0 0,0 1-1,0-1 1,0 0 0,-1 0 0,1 0 0,0 0 0,0 0 0,-1-1 0,1 1-10,0-1 0,0 1-1,0-1 1,0 1 0,1-1 0,-1 0-1,0 0 1,0 1 0,0-1 0,1 0 0,-1 0-1,0 0 1,1 0 0,-1 0 0,1 0-1,-1 0 1,1 0 0,-1-1 0,-6-23-285,6 18 203,-10-35-163,3 0 0,1 0 0,-2-75-1,9 86 295,2-1-1,0 1 0,3 0 0,0 0 1,17-53-1,-20 78 64,1 0 1,0 1 0,0-1-1,0 1 1,0 0-1,1 0 1,0 0 0,0 0-1,0 1 1,1-1-1,0 1 1,0 0 0,0 1-1,0-1 1,0 1-1,1 0 1,-1 0 0,1 1-1,0 0 1,0 0-1,0 0 1,0 1 0,0-1-1,0 1 1,0 1-1,1-1 1,-1 1 0,0 0-1,0 1 1,0 0-1,1 0 1,-1 0 0,0 0-1,0 1 1,0 0-1,-1 0 1,10 6 0,-12-7-28,0 1 0,0 0 1,0 1-1,0-1 1,-1 0-1,1 1 1,-1-1-1,0 1 1,1 0-1,-1 0 0,0 0 1,-1 0-1,1 0 1,-1 1-1,1-1 1,-1 0-1,0 1 1,0-1-1,0 1 0,-1-1 1,1 1-1,-1-1 1,0 1-1,0-1 1,0 1-1,0 0 1,-2 4-1,0 0 5,0 1 0,-1-1 0,0 1 0,0-1 0,-1 0-1,0 0 1,0-1 0,-1 1 0,0-1 0,-7 8 0,0-1-270,-1-2 1,0 0-1,0 0 0,-1-1 0,-1-1 1,-28 16-1,21-19-444</inkml:trace>
</inkml:ink>
</file>

<file path=ppt/ink/ink2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19.409"/>
    </inkml:context>
    <inkml:brush xml:id="br0">
      <inkml:brushProperty name="width" value="0.05" units="cm"/>
      <inkml:brushProperty name="height" value="0.05" units="cm"/>
      <inkml:brushProperty name="color" value="#008C3A"/>
    </inkml:brush>
  </inkml:definitions>
  <inkml:trace contextRef="#ctx0" brushRef="#br0">497 1287 12787,'-2'-2'263,"1"0"1,-1-1 0,0 1 0,1 0-1,-1-1 1,1 1 0,0-1-1,0 1 1,0-1 0,0 1-1,-1-5 1,2 6-120,0-1 1,0 1-1,0-1 0,1 1 1,-1 0-1,0-1 0,0 1 1,1-1-1,-1 1 0,1 0 0,-1-1 1,1 1-1,0 0 0,-1 0 1,1-1-1,0 1 0,0 0 1,0 0-1,0 0 0,0 0 1,0 0-1,0 0 0,0 0 1,3-1-1,0 0 67,1-1-1,0 1 1,0 0 0,-1 1-1,2-1 1,-1 1 0,0 0-1,0 0 1,0 1 0,0-1-1,1 1 1,-1 0 0,9 2-1,5 1 122,-1 0-1,28 10 0,56 23 153,53 14-67,-91-35-259,1-3 0,103 5 0,132-16 382,62-35 556,-300 23-943,0-2-1,0-4 1,98-40-1,-131 44-105,0-1-1,-2-1 0,0-2 1,36-28-1,-51 36-6,-1-2 0,0 0 1,-1 0-1,0-1 0,0 0 0,-1 0 0,-1-1 0,0 0 0,-1-1 0,-1 0 0,7-18 1,-8 13 11,0 0 0,-2 0 0,0-1-1,-1 0 1,-1 1 0,0-1 0,-4-23 0,0 17-14,-1 1 0,-1 0 0,-2 1-1,0 0 1,-14-29 0,8 24-5,-2 0 1,-1 1-1,-2 1 0,0 1 1,-2 1-1,-1 0 1,0 1-1,-2 2 0,-38-31 1,14 20-10,0 2 0,-2 2 0,-83-35 0,62 36 26,-1 3 1,-92-19 0,40 22-1,-1 4 0,-1 6 1,-140 5-1,161 9-51,-137 20 0,186-13-2,1 2 1,1 3 0,0 1 0,-65 30 0,90-31-2,0 1 0,1 1 0,1 1 1,0 1-1,1 2 0,-41 41 0,52-46 0,1 0 0,0 2 0,1 0 0,1 0 0,0 1-1,1 0 1,1 1 0,1 0 0,1 0 0,0 1 0,-5 29 0,8-18 18,1 1 0,2-1-1,1 1 1,4 35 0,3-16 103,23 88 1,-16-96 50,1 1 1,2-2-1,3 0 0,0-1 0,3-2 1,1 0-1,2-1 0,2-2 0,1 0 1,60 54-1,-68-72-97,1-2 1,0 0-1,2-1 0,0-1 1,0-2-1,1 0 1,1-2-1,0 0 0,0-2 1,29 5-1,-11-5-408,1-2 0,0-2 0,0-2 0,0-2 1,62-8-1,-81 4-1096,34-8 0,19-15-438,-78 27 1857</inkml:trace>
</inkml:ink>
</file>

<file path=ppt/ink/ink2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0.135"/>
    </inkml:context>
    <inkml:brush xml:id="br0">
      <inkml:brushProperty name="width" value="0.05" units="cm"/>
      <inkml:brushProperty name="height" value="0.05" units="cm"/>
      <inkml:brushProperty name="color" value="#008C3A"/>
    </inkml:brush>
  </inkml:definitions>
  <inkml:trace contextRef="#ctx0" brushRef="#br0">2 421 9970,'-1'-5'434,"1"1"0,-1 0 1,1 0-1,0 0 0,1 0 0,-1-1 0,1 1 0,0 0 1,0 0-1,0 0 0,0 0 0,1 0 0,0 1 0,0-1 1,0 0-1,0 1 0,0-1 0,1 1 0,4-5 0,10-9 898,0 0 0,1 2 1,1 0-1,30-17 0,87-42 777,-50 30-1970,-73 37-1019,-1-1 0,1 0-1,-1-1 1,-1-1 0,0 0 0,14-16 0,-5 3-1442,11 1 895</inkml:trace>
</inkml:ink>
</file>

<file path=ppt/ink/ink2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0.603"/>
    </inkml:context>
    <inkml:brush xml:id="br0">
      <inkml:brushProperty name="width" value="0.05" units="cm"/>
      <inkml:brushProperty name="height" value="0.05" units="cm"/>
      <inkml:brushProperty name="color" value="#008C3A"/>
    </inkml:brush>
  </inkml:definitions>
  <inkml:trace contextRef="#ctx0" brushRef="#br0">246 1 14939,'-27'12'1138,"0"2"-1,1 0 0,0 2 1,1 1-1,-39 33 0,58-44-950,1-1 0,0 0-1,0 1 1,0 0 0,0 0-1,1 0 1,-6 13 0,9-17-161,0 0 0,0 0 0,0 0 0,1 0 1,-1 0-1,1 0 0,0 0 0,-1 0 0,1 0 1,0 1-1,0-1 0,0 0 0,1 0 0,-1 0 1,0 0-1,1 0 0,0 0 0,-1 0 0,1 0 1,0 0-1,0 0 0,0 0 0,0 0 0,0 0 1,1 0-1,-1-1 0,0 1 0,1-1 0,-1 1 1,1-1-1,0 1 0,2 0 0,2 2-1,1 0 1,-1 0-1,1-1 0,0 0 0,12 3 1,42 8 173,-19-4 25,-12-3-11,50 14 500,-68-17-531,-1 0 0,1 1 0,-1 0 0,15 10 0,-24-13-143,1 0-1,-1-1 0,0 1 1,0 0-1,0 0 0,0 0 0,0 1 1,0-1-1,0 0 0,-1 1 1,3 3-1,-4-4-26,1-1-1,-1 1 1,0-1 0,0 1-1,1-1 1,-1 1 0,0-1-1,0 1 1,0-1 0,-1 1-1,1-1 1,0 1 0,0-1-1,-1 1 1,1-1 0,-1 1-1,0-1 1,1 1-1,-1-1 1,0 0 0,-1 3-1,-4 3 10,0-1 0,0 1-1,0-1 1,-1 0-1,0-1 1,0 1-1,-13 6 1,-60 27-172,77-38 134,-24 11-412,-29 8 1,44-17-81,-1 0 0,1 0 0,0-1 0,-1-1 0,-13 0 0,25-1 389,-21-2-1119,21 2 1277,0 0 0,1 0 1,-1-1-1,0 1 1,0 0-1,1-1 0,-1 1 1,0 0-1,0-1 1,1 1-1,-1-1 0,0 1 1,1-1-1,-1 1 1,1-1-1,-1 1 0,1-1 1,-1 0-1,1 1 1,-1-1-1,0 0 1,1 0-23,0 0 1,0 1-1,0-1 1,0 0-1,0 1 1,0-1 0,0 0-1,0 1 1,0-1-1,0 0 1,1 1 0,-1-1-1,0 0 1,0 1-1,1-2 1</inkml:trace>
</inkml:ink>
</file>

<file path=ppt/ink/ink2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1.031"/>
    </inkml:context>
    <inkml:brush xml:id="br0">
      <inkml:brushProperty name="width" value="0.05" units="cm"/>
      <inkml:brushProperty name="height" value="0.05" units="cm"/>
      <inkml:brushProperty name="color" value="#008C3A"/>
    </inkml:brush>
  </inkml:definitions>
  <inkml:trace contextRef="#ctx0" brushRef="#br0">295 93 13323,'-10'27'1600,"6"6"1633,5 5-1145,12 5-399,-2 3-297,10-4-416,-2 1-200,3-5-352,0-5-135,-3-7-169,-1-6-56,-7-5-152,-3-4-369,-5-7-919</inkml:trace>
  <inkml:trace contextRef="#ctx0" brushRef="#br0" timeOffset="1">0 257 17460,'27'-22'1304,"8"-5"824,8-4-7,9 0-865,2 3-328,-3 3-672,-2 1-160,-8 5-440,-6 0-384,-3 8-816,-7 0-745,-4 6-519,-2 2 1360</inkml:trace>
</inkml:ink>
</file>

<file path=ppt/ink/ink2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1.465"/>
    </inkml:context>
    <inkml:brush xml:id="br0">
      <inkml:brushProperty name="width" value="0.05" units="cm"/>
      <inkml:brushProperty name="height" value="0.05" units="cm"/>
      <inkml:brushProperty name="color" value="#008C3A"/>
    </inkml:brush>
  </inkml:definitions>
  <inkml:trace contextRef="#ctx0" brushRef="#br0">64 107 11634,'-7'11'1147,"1"0"0,1 1-1,0-1 1,0 1-1,1 0 1,1 1-1,-3 19 1,5-25-944,0-1 0,1 1 1,1-1-1,-1 1 1,1-1-1,0 0 0,0 1 1,1-1-1,0 0 0,0 0 1,0 0-1,1 0 0,0 0 1,0 0-1,0-1 0,7 9 1,-4-8-123,-1 0 0,1-1 0,0 0 0,0 0 0,1 0 0,-1-1 0,1 0 0,0 0 0,0-1 0,1 1 0,-1-2 0,1 1 0,-1-1 0,1 0 0,0-1 0,9 1-1,-11-1-45,-1-1-1,0 0 1,1 0-1,-1 0 1,0-1-1,1 0 1,-1 0-1,0 0 1,0-1-1,0 0 1,0 0-1,0 0 1,0 0-1,0-1 1,-1 0-1,0 0 1,1 0-1,-1 0 1,0-1-1,0 0 1,-1 0-1,1 0 1,-1 0-1,5-7 1,-6 7-14,0 0 1,0 0-1,-1 0 0,1 0 1,-1-1-1,0 1 0,0 0 0,-1-1 1,1 1-1,-1-1 0,0 1 1,-1-7-1,0 4-11,0 0 0,-1 0 0,0 0 0,0 0 0,0 0 0,-1 1 0,-4-8 0,-2 0-130,-1 0 0,0 0 0,-1 1 0,0 1 0,-25-22 0,15 17-1057,-2 1 0,0 1 0,0 1 1,-2 0-1,-49-18 0,59 27 1503,12 6-351</inkml:trace>
</inkml:ink>
</file>

<file path=ppt/ink/ink2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1.887"/>
    </inkml:context>
    <inkml:brush xml:id="br0">
      <inkml:brushProperty name="width" value="0.05" units="cm"/>
      <inkml:brushProperty name="height" value="0.05" units="cm"/>
      <inkml:brushProperty name="color" value="#008C3A"/>
    </inkml:brush>
  </inkml:definitions>
  <inkml:trace contextRef="#ctx0" brushRef="#br0">1 171 13499,'15'13'1641,"-1"1"1,-1 0-1,0 1 0,-1 0 1,18 30-1,-20-29-1206,3 4 33,0 1 0,-2 1 0,-1 0 0,10 29 0,-15-37-427,-2 1-1,1-1 0,-2 1 1,0 0-1,0-1 0,-1 1 1,-1 0-1,-2 16 1,-4-9-21,6-22-20,0 1 0,0-1 1,-1 0-1,1 0 0,0 1 1,0-1-1,0 0 0,0 0 1,0 1-1,0-1 1,0 0-1,-1 0 0,1 0 1,0 1-1,0-1 0,0 0 1,-1 0-1,1 0 0,0 0 1,0 1-1,0-1 0,-1 0 1,1 0-1,0 0 0,0 0 1,-1 0-1,1 0 1,0 0-1,0 0 0,-1 0 1,1 0-1,0 0 0,0 0 1,-1 0-1,1 0 0,0 0 1,0 0-1,-1 0 0,1 0 1,0 0-1,0 0 0,-1 0 1,1 0-1,0-1 1,0 1-1,-1 0 0,1 0 1,0 0-1,0 0 0,0 0 1,-1-1-1,1 1 0,0 0 1,0 0-1,0-1 0,0 1 1,0 0-1,-1 0 1,1 0-1,0-1 0,0 1 1,0 0-1,0 0 0,0-1 1,0 1-1,0 0 0,0-1 1,-4-9-18,0 0 0,1-1 0,0 1 0,1-1 0,0 0 0,-1-13 0,0 3-43,-4-34-420,0-105 0,7 141 388,2-1 0,0 1 0,1 0 0,0 0 0,2 0 0,0 1 0,2-1 0,0 1 0,9-17 0,-12 29 107,0 0 0,0 1 1,0-1-1,1 1 0,0 0 1,0 0-1,0 1 1,1-1-1,-1 1 0,1 0 1,0 1-1,0 0 1,0 0-1,1 0 0,-1 0 1,1 1-1,0 0 0,-1 1 1,13-2-1,-4 2 98,-1 0-1,1 1 1,-1 1-1,0 0 1,1 1-1,-1 1 1,0 0-1,20 7 1,-25-7-30,0 1 1,-1 0-1,0 0 0,0 0 1,0 1-1,0 1 0,-1-1 1,9 9-1,-13-11-45,0 0 0,0 1 0,0-1 0,-1 1 0,1-1 0,-1 1 0,0 0 0,0 0 0,0 0 0,-1 0 0,0 1 0,1-1 0,-1 0 0,-1 1 0,1-1 0,-1 0 0,0 1 0,1-1 0,-2 8-1,-1-5 6,0 1-1,0-1 0,-1 1 1,0-1-1,0 0 0,0 0 1,-1-1-1,0 1 0,-1-1 0,1 0 1,-1 0-1,-1 0 0,-6 6 1,-11 8 63,-50 34 0,63-46-96,-125 79-44,99-67-460,-73 30 1,109-50 492,-9 4-389,-1-1 1,-1 0-1,-12 2 1,21-5 177,-1 1-1,1-1 1,-1 0-1,1 0 1,-1 0 0,1 0-1,-1-1 1,1 1-1,-1-1 1,1 1 0,-1-1-1,1 0 1,0 0 0,-1 0-1,1 0 1,0-1-1,0 1 1,0 0 0,-2-3-1,-8-13-1454</inkml:trace>
</inkml:ink>
</file>

<file path=ppt/ink/ink2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5.788"/>
    </inkml:context>
    <inkml:brush xml:id="br0">
      <inkml:brushProperty name="width" value="0.05" units="cm"/>
      <inkml:brushProperty name="height" value="0.05" units="cm"/>
      <inkml:brushProperty name="color" value="#008C3A"/>
    </inkml:brush>
  </inkml:definitions>
  <inkml:trace contextRef="#ctx0" brushRef="#br0">11 49 8266,'1'-3'519,"-1"0"0,1-1 0,-1 1 0,1-1 0,0 1 0,0 0 0,1 0 0,-1 0 0,1 0 0,0 0 0,2-4 0,-4 7-456,0 0 0,0 0 0,0 0-1,0 0 1,0-1 0,0 1 0,0 0 0,0 0 0,0 0 0,0 0 0,0-1 0,0 1 0,-1 0 0,1 0 0,0 0-1,0 0 1,0-1 0,0 1 0,0 0 0,0 0 0,0 0 0,0 0 0,-1 0 0,1 0 0,0-1 0,0 1 0,0 0 0,0 0-1,0 0 1,-1 0 0,1 0 0,0 0 0,0 0 0,0 0 0,0 0 0,0 0 0,-1 0 0,1 0 0,0 0 0,0 0 0,0 0-1,0 0 1,-1 0 0,1 0 0,-13-2 2369,8 2-91,5 0-2273,0 0 0,0 0 0,-1 0 1,1 0-1,0 0 0,0 0 0,-1 1 0,1-1 0,0 0 0,0 0 0,0 0 1,-1 1-1,1-1 0,0 0 0,0 0 0,0 1 0,0-1 0,0 0 0,-1 0 1,1 1-1,0-1 0,0 0 0,0 0 0,0 1 0,0-1 0,0 0 0,0 1 1,0-1-1,0 0 0,0 0 0,0 1 0,0-1 0,0 1 0,1 12 345,-1-13-301,14 106 1600,-3-38-1240,16 295 1270,-11-103-603,-9-185-591,3 1 1,38 140-1,-48-216-548,2 6-35,0 0 0,0 0 0,-1 0 0,1 9-1,-2-17-186,1 1 0,0 0 0,-1-1 1,1 1-1,0 0 0,0-1 0,-1 1 0,1 0 0,2-2 0,2-4-551,4-9-1089,-2 0 0,0-1 0,8-30 0,-8 25 417,7-22-395</inkml:trace>
</inkml:ink>
</file>

<file path=ppt/ink/ink2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6.266"/>
    </inkml:context>
    <inkml:brush xml:id="br0">
      <inkml:brushProperty name="width" value="0.05" units="cm"/>
      <inkml:brushProperty name="height" value="0.05" units="cm"/>
      <inkml:brushProperty name="color" value="#008C3A"/>
    </inkml:brush>
  </inkml:definitions>
  <inkml:trace contextRef="#ctx0" brushRef="#br0">0 1 13715,'1'0'184,"-1"0"-1,0 0 1,5 2 3671,-5-1-3671,0-1-1,0 0 1,0 0-1,0 0 1,0 1 0,0-1-1,0 0 1,1 0-1,-1 1 1,0-1 0,0 1-1,6 15 1170,-2-7-528,6 17 492,-1 0 1,10 43-1,3 57 334,-16-87-1137,26 324 1924,-13-86-1473,-2-37-563,-16-223-433,0 56 133,-2-65-196,1-1-1,-1 0 1,-1 0-1,1 0 0,-1 0 1,0 0-1,-6 11 1,8-18 13,0 1 0,0 0 0,0 0 0,-1-1 1,1 1-1,0-1 0,-1 1 0,1 0 0,-1-1 0,1 1 0,0-1 1,-1 1-1,0-1 0,1 1 0,-1-1 0,1 1 0,-1-1 0,1 0 1,-1 1-1,0-1 0,1 0 0,-1 1 0,0-1 0,1 0 0,-1 0 1,0 0-1,1 0 0,-1 0 0,0 0 0,0 0 0,1 0 0,-1 0 1,0 0-1,1 0 0,-1 0 0,0 0 0,0 0 0,1-1 1,-1 1-1,1 0 0,-1 0 0,0-1 0,1 1 0,-1-1 0,0 0 0,-3-2-648,0-1-1,1 1 0,-1-1 0,1 0 0,-3-5 1,2 4 52,-12-19-2172,8 2 1090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4.705"/>
    </inkml:context>
    <inkml:brush xml:id="br0">
      <inkml:brushProperty name="width" value="0.05" units="cm"/>
      <inkml:brushProperty name="height" value="0.05" units="cm"/>
      <inkml:brushProperty name="color" value="#FF0066"/>
    </inkml:brush>
  </inkml:definitions>
  <inkml:trace contextRef="#ctx0" brushRef="#br0">27 39 13587,'-13'0'1384,"2"0"729,8 0-673,8-5-672,6 0-544,2-3-920,1-1-312,2-2 440</inkml:trace>
</inkml:ink>
</file>

<file path=ppt/ink/ink2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6.972"/>
    </inkml:context>
    <inkml:brush xml:id="br0">
      <inkml:brushProperty name="width" value="0.05" units="cm"/>
      <inkml:brushProperty name="height" value="0.05" units="cm"/>
      <inkml:brushProperty name="color" value="#008C3A"/>
    </inkml:brush>
  </inkml:definitions>
  <inkml:trace contextRef="#ctx0" brushRef="#br0">4 148 11426,'-2'-9'884,"2"7"-254,-1 0 0,1 0 0,0 1 0,0-1 0,-1 0 0,1 0 0,0 0 0,1-1 0,-1 2-496,0 0 0,0 1 0,1-1 0,-1 1 0,0-1 0,1 1 0,-1-1 0,1 1-1,-1 0 1,0-1 0,1 1 0,-1-1 0,1 1 0,-1 0 0,1-1 0,-1 1 0,1 0 0,-1 0 0,1-1 0,0 1 0,-1 0 0,1 0-1,-1 0 1,1 0 0,0 0 0,-1 0 0,1-1 0,-1 2 0,2-1 0,3 0 196,1 0 0,0 0 0,0 1 1,-1 0-1,1 0 0,-1 1 0,1 0 0,-1 0 0,1 0 0,-1 0 0,6 5 0,7 4 377,27 23 0,-34-26-454,27 24 179,-2 2 0,0 2 0,-3 1 0,-1 1 0,45 72 0,3 44-54,-58-105-186,54 84 0,-72-126-177,0-1 0,1 0 0,0 0 0,0 0 0,10 7 0,-13-12-10,-1 0-1,1 0 0,-1 0 0,1 0 0,-1 0 0,1-1 0,-1 1 0,1-1 0,-1 1 0,1-1 0,0 0 1,-1 1-1,1-1 0,0 0 0,-1 0 0,1 0 0,0 0 0,-1-1 0,1 1 0,0 0 0,-1-1 0,1 1 1,0-1-1,-1 1 0,1-1 0,-1 0 0,1 0 0,-1 0 0,0 0 0,1 0 0,0-1 0,15-13 5,-2-2 1,0 1-1,-1-2 0,22-36 0,-4 7-21,229-287-268,-258 330 281,4-4 3,-1 0 0,0 0 1,0 0-1,6-14 0,-11 20-2,0 0-1,0-1 0,0 1 0,-1 0 1,1 0-1,-1-1 0,1 1 0,-1 0 0,0 0 1,0-1-1,0 1 0,0 0 0,0-1 1,-1 1-1,1 0 0,-1-1 0,1 1 0,-1 0 1,0 0-1,0 0 0,0 0 0,0 0 1,0 0-1,-1 0 0,0-2 0,-9-7 6,-1 1 0,0 0-1,0 1 1,-1 0 0,0 1 0,-20-9-1,8 4 3,-19-12-4,-1 3-1,-2 1 1,0 3-1,-90-23 1,109 35 2,-1 1 0,0 2 1,0 0-1,-1 2 0,1 2 0,0 0 0,0 2 1,0 1-1,-49 14 0,46-8-151,2 1 0,-51 26 0,63-26-744,17-11 859,1 0 0,0 0 0,0 0 0,0 0 0,0 0 0,0 0 0,0 0 0,0 0 0,-1 1 0,1-1 0,0 0 0,0 0 0,0 0 0,0 0 0,0 0 0,0 0 0,0 0 0,0 0 0,0 0 0,0 0 1,0 1-1,0-1 0,0 0 0,-1 0 0,1 0 0,0 0 0,0 0 0,0 0 0,0 0 0,0 1 0,0-1 0,0 0 0,0 0 0,0 0 0,0 0 0,0 0 0,0 0 0,1 0 0,-1 1 0,0-1 0,0 0 0,0 0 0,0 0 0,0 0 0,0 0 0,0 0 0,0 0 1,0 0-1,0 1 0,0-1 0,0 0 0,0 0 0,1 0 0,-1 0 0,0 0 0,0 0 0,0 0 0,0 0 0,0 0 0,0 0 0,0 0 0,0 0 0,1 0 0,-1 0 0,0 0 0,0 0 0,1 1-244,1-1-1,-1 0 0,0 0 0,0 0 1,1 0-1,-1 0 0,0 0 0,0 0 0,1 0 1,1-1-1,20-9-1633</inkml:trace>
</inkml:ink>
</file>

<file path=ppt/ink/ink2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9.339"/>
    </inkml:context>
    <inkml:brush xml:id="br0">
      <inkml:brushProperty name="width" value="0.05" units="cm"/>
      <inkml:brushProperty name="height" value="0.05" units="cm"/>
      <inkml:brushProperty name="color" value="#008C3A"/>
    </inkml:brush>
  </inkml:definitions>
  <inkml:trace contextRef="#ctx0" brushRef="#br0">1 306 15547,'0'-1'99,"1"1"-1,-1-1 0,0 1 0,1-1 1,-1 1-1,1 0 0,-1-1 1,1 1-1,0 0 0,-1-1 0,1 1 1,-1 0-1,1 0 0,-1 0 1,1-1-1,0 1 0,-1 0 0,1 0 1,0 0-1,-1 0 0,1 0 1,-1 0-1,1 0 0,0 0 0,-1 0 1,1 1-1,0-1 0,-1 0 1,1 0-1,-1 1 0,1-1 0,-1 0 1,1 0-1,-1 1 0,1-1 1,-1 1-1,1-1 0,-1 0 0,1 1 1,-1-1-1,1 1 0,-1-1 1,0 1-1,1-1 0,-1 1 0,0 0 1,0-1-1,1 1 0,-1-1 1,0 1-1,0 0 0,0 0 0,3 7 72,-2-1-1,1 1 0,1 13 0,-2-7 231,3 10-52,-1 0 1,-2 46-1,-9 48 234,3-63-405,-6 21 124,10-71-150,-1-8-103,1-11-12,5-18-1,2 1 0,2-1 0,0 2 0,2-1 0,20-41 0,-26 64-2,0 0 0,0 0 1,1 1-1,0 0 1,1 0-1,0 0 1,0 1-1,0-1 1,0 1-1,1 1 0,9-7 1,-12 10 17,0 0 0,0 0-1,-1 1 1,1-1 0,0 1 0,0 0 0,0 0 0,0 0 0,1 1 0,-1 0 0,0-1-1,0 1 1,0 0 0,0 1 0,1-1 0,-1 1 0,0 0 0,0 0 0,0 0 0,0 1-1,-1-1 1,1 1 0,0 0 0,0 0 0,4 4 0,-2-2-5,-1 0-1,0 1 1,0 0 0,0 0 0,-1 0-1,1 0 1,-1 1 0,0-1 0,-1 1-1,0 0 1,0 0 0,0 0-1,0 1 1,-1-1 0,2 11 0,0 6-16,-1 0 0,-1 0 0,-2 29 0,0-46-26,1-11-6,-1-1-1,1 1 1,0 0-1,4-11 0,0-3-5,6-24-12,2 1 1,23-50 0,-25 68 12,1 0 1,1 1-1,2 0 1,0 1-1,18-20 0,-29 38 7,0 0 0,-1 0 0,1 0-1,1 1 1,-1 0 0,0 0-1,1 0 1,9-4 0,-11 6 4,-1 0 0,1 0 0,0 1 0,0-1-1,0 1 1,-1 0 0,1 0 0,0 0 0,0 0 0,0 0 0,0 0 0,0 1 0,-1 0 0,1-1 0,0 1 0,0 0 0,-1 1-1,4 1 1,1 1 57,-1 0 0,1 1 0,-1-1-1,0 2 1,-1-1 0,1 1-1,-1 0 1,0 0 0,0 0-1,-1 1 1,0-1 0,0 1 0,-1 0-1,5 13 1,2 9 260,-2 0 0,6 47 0,-5-30-205,-8-39-90,12 48 86,-12-50-109,1 1-1,0-1 1,1 0 0,-1 0-1,1 0 1,0 0-1,5 6 1,-8-10-2,1 0 0,0 0 0,0 0 0,0 0-1,0 0 1,0-1 0,0 1 0,1 0 0,-1-1 0,0 1 0,0 0 0,0-1 0,1 0 0,-1 1 0,0-1 0,1 0-1,-1 1 1,0-1 0,0 0 0,1 0 0,1 0 0,0-1-4,0 0 0,-1 1 0,1-1 0,-1 0-1,0 0 1,1-1 0,-1 1 0,0 0 0,0-1 0,3-2 0,3-3-38,0-1 1,-1 0-1,13-19 1,80-132-267,-96 152 307,3-4 2,0 0-1,-1-1 0,-1 0 0,0 0 1,5-16-1,-11 19-8,1 9 6,-1 1 0,1-1 0,0 0 1,-1 0-1,1 0 0,-1 0 0,1 1 0,0-1 0,-1 0 0,1 0 0,0 1 1,0-1-1,-1 0 0,1 1 0,0-1 0,-1 0 0,1 1 0,0-1 0,0 0 1,0 1-1,0-1 0,-1 1 0,1-1 0,-4 9-2,0-1-1,1 1 1,0 0-1,0 0 1,1 0-1,0 0 1,0 0-1,1 1 1,1-1-1,-1 0 1,2 1 0,-1-1-1,1 1 1,1-1-1,3 14 1,-4-17 6,1 0 1,0 0 0,1 0-1,-1 0 1,1-1 0,0 1-1,1-1 1,-1 1-1,1-1 1,0 0 0,0-1-1,1 1 1,-1-1 0,1 1-1,0-2 1,0 1 0,1 0-1,-1-1 1,1 0 0,0 0-1,0-1 1,-1 1-1,11 1 1,-10-3-3,1 0 0,-1 0 0,1-1 0,0 0-1,-1 0 1,1 0 0,-1-1 0,1 0 0,0 0 0,11-5 0,-9 2-2,0 0 0,0 0-1,0-1 1,-1-1 0,1 1 0,11-12 0,-6 4-3,0-1 1,-1-1-1,-1 0 1,0-1-1,-2 0 1,18-35-1,-18 29 20,-2 0-1,0-1 0,-1 0 0,-2-1 0,6-47 0,-8 34 5,-2-1 0,-2 1 0,-6-40 0,7 77-20,0 0 0,0 0 0,0 0 0,1 0 0,-1 0 0,0-1 0,0 1 0,0 0 0,0 0 0,0 0 0,0 0 0,0 0 0,0 0-1,0-1 1,0 1 0,0 0 0,0 0 0,0 0 0,0 0 0,0 0 0,0 0 0,0 0 0,0-1 0,0 1 0,0 0 0,0 0 0,-1 0 0,1 0 0,0 0 0,0 0 0,0 0 0,0-1 0,0 1-1,0 0 1,0 0 0,0 0 0,0 0 0,0 0 0,-1 0 0,1 0 0,0 0 0,0 0 0,0 0 0,0 0 0,0 0 0,0 0 0,0 0 0,-1 0 0,1 0 0,0 0 0,0 0 0,-2 6-6,2 9 38,0-1 1,2 1-1,5 28 0,16 46 247,-13-54-159,-2-5-93,29 92 308,-29-99-548,2 0-1,0-1 1,14 23-1,-18-39-2558,-9-15-1937,1 0 3626,1-14-855</inkml:trace>
</inkml:ink>
</file>

<file path=ppt/ink/ink2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29.728"/>
    </inkml:context>
    <inkml:brush xml:id="br0">
      <inkml:brushProperty name="width" value="0.05" units="cm"/>
      <inkml:brushProperty name="height" value="0.05" units="cm"/>
      <inkml:brushProperty name="color" value="#008C3A"/>
    </inkml:brush>
  </inkml:definitions>
  <inkml:trace contextRef="#ctx0" brushRef="#br0">2 22 16596,'-1'18'1896,"8"-2"1497,24-10-2009,7-6-200,12-8-752,-2-5-168,3-2-792,-4-3-392,-1 10 464</inkml:trace>
</inkml:ink>
</file>

<file path=ppt/ink/ink2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0.148"/>
    </inkml:context>
    <inkml:brush xml:id="br0">
      <inkml:brushProperty name="width" value="0.05" units="cm"/>
      <inkml:brushProperty name="height" value="0.05" units="cm"/>
      <inkml:brushProperty name="color" value="#008C3A"/>
    </inkml:brush>
  </inkml:definitions>
  <inkml:trace contextRef="#ctx0" brushRef="#br0">4 71 12523,'-3'-5'4689,"11"-3"-2937,16-3-896,3-3-240,4 1-760,1 0-352,-5 7-288,6 6 352</inkml:trace>
</inkml:ink>
</file>

<file path=ppt/ink/ink2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0.584"/>
    </inkml:context>
    <inkml:brush xml:id="br0">
      <inkml:brushProperty name="width" value="0.05" units="cm"/>
      <inkml:brushProperty name="height" value="0.05" units="cm"/>
      <inkml:brushProperty name="color" value="#008C3A"/>
    </inkml:brush>
  </inkml:definitions>
  <inkml:trace contextRef="#ctx0" brushRef="#br0">0 207 15187,'15'15'1139,"-2"0"-1,0 0 1,-1 2 0,0-1-1,-2 1 1,0 1-1,15 36 1,-21-43-1015,0 1 1,-1 0-1,0 0 0,-1 0 1,-1 0-1,0 0 1,0 0-1,-1 1 0,-1-1 1,0 0-1,0 0 0,-2 0 1,1 0-1,-6 14 1,8-25-107,-11 23 165,11-23-178,0-1-1,-1 0 1,1 1-1,0-1 0,0 1 1,0-1-1,-1 0 0,1 1 1,0-1-1,-1 1 1,1-1-1,0 0 0,-1 1 1,1-1-1,0 0 1,-1 0-1,1 1 0,-1-1 1,1 0-1,0 0 1,-1 0-1,1 1 0,-1-1 1,1 0-1,-1 0 1,1 0-1,0 0 0,-1 0 1,1 0-1,-1 0 1,1 0-1,-1 0 0,1 0 1,-1 0-1,1 0 0,-1 0 1,1-1-1,0 1 1,-1 0-1,1 0 0,-1 0 1,1-1-1,0 1 1,-1 0-1,1 0 0,-1-1 1,1 1-1,0 0 1,-1-1-1,-2-4 11,0 0 0,0-1 0,0 1 0,1-1 0,-3-9 0,1 3-2,-6-15-1,2 0 0,1-1 0,1 0 0,-4-55 1,10 68-14,0 1-1,0-1 1,2 0 0,0 1 0,0-1 0,1 1 0,1 0 0,1 0 0,0 0 0,1 0 0,11-20 0,-6 18 3,0 0 0,1 0 1,1 1-1,16-14 1,-21 21 10,1 0 1,0 1-1,0 1 1,1-1-1,0 1 1,0 1-1,0 0 1,13-5-1,-20 10-4,0-1 1,0 0-1,0 0 0,0 1 1,0 0-1,0-1 0,0 1 0,0 1 1,0-1-1,0 0 0,5 2 1,-6-2 0,-1 1 0,1 0 0,0-1 0,-1 1 1,1 0-1,-1 0 0,1 0 0,-1 1 1,1-1-1,-1 0 0,0 0 0,1 1 1,-1-1-1,0 1 0,1 1 0,0 1 12,-1-1 1,0 1-1,1 0 0,-1 0 0,-1 0 1,1-1-1,0 1 0,-1 0 1,0 0-1,0 0 0,0 0 0,0 0 1,-1 0-1,0 0 0,0 0 0,-1 4 1,-2 4 23,-1 1 0,-1-1 0,0 0 0,-1 0 0,0 0 0,-14 16 0,-3 0-498,-31 29 0,51-54 245,3-1-13,-1 0 1,1-1-1,-1 0 1,0 1-1,1-1 1,-1 0-1,0 0 1,0 0-1,1 0 1,-5 2-1,6-3 172,0 0 0,0 0 0,0 0 1,0 0-1,0 0 0,-1 0 0,1 0 0,0 0 0,0 0 0,0 0 0,0 0 0,0 0 0,0 0 0,-1 0 0,1 0 1,0 0-1,0 0 0,0 0 0,0 0 0,0 0 0,0-1 0,-1 1 0,1 0 0,0 0 0,0 0 0,0 0 0,0 0 1,0 0-1,0 0 0,0 0 0,0 0 0,0 0 0,0-1 0,-1 1 0,1 0 0,0 0 0,0 0 0,0 0 0,0 0 1,0 0-1,0-1 0,0 1 0,0 0 0,0 0 0,0 0 0,0 0 0,0 0 0,0 0 0,0-1 0,0 1 0,0 0 1,0 0-1,0 0 0,0 0 0,0 0 0,0 0 0,0-1 0,1 1 0,-1 0 0,0 0 0,0 0 0,0 0 0,5-9-1468,5-3-54</inkml:trace>
</inkml:ink>
</file>

<file path=ppt/ink/ink2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0.929"/>
    </inkml:context>
    <inkml:brush xml:id="br0">
      <inkml:brushProperty name="width" value="0.05" units="cm"/>
      <inkml:brushProperty name="height" value="0.05" units="cm"/>
      <inkml:brushProperty name="color" value="#008C3A"/>
    </inkml:brush>
  </inkml:definitions>
  <inkml:trace contextRef="#ctx0" brushRef="#br0">0 198 16187,'8'4'467,"-2"-1"548,0 0 0,0 0 0,0 0 0,-1 1-1,7 5 1,-11-8-858,0 0 1,0 0-1,0 0 0,0 1 0,0-1 0,-1 0 0,1 0 0,0 1 1,-1-1-1,1 0 0,0 1 0,-1-1 0,0 1 0,1-1 0,-1 0 1,0 1-1,0-1 0,0 1 0,0-1 0,0 1 0,0-1 0,0 1 1,-1-1-1,1 1 0,0-1 0,-1 0 0,1 1 0,-2 2 0,42-99-519,-34 79 183,-1-2-861,1 2 0,1-1-1,1 1 1,18-29-1,-23 42 696,0-1 0,0 1 0,0-1 0,0 1 0,1 0-1,-1 0 1,1 0 0,0 1 0,0-1 0,0 1 0,0 0-1,0 0 1,0 0 0,0 1 0,1 0 0,-1-1-1,1 2 1,-1-1 0,1 0 0,-1 1 0,1 0 0,-1 0-1,1 0 1,7 2 0,0 0 102,-1 1-1,1 1 1,-1 0-1,0 0 1,0 1 0,14 9-1,-17-9 863,0 0-1,-1 0 0,0 1 1,0 0-1,0 0 0,-1 1 1,1-1-1,-2 2 0,6 7 1,9 29 3910,-17-35-4055,1-1 0,-1 0 0,1 0 0,1-1 0,-1 1 0,10 11 0,-10-16-392,0 1 0,-1-1 1,1 0-1,1 0 0,-1 0 1,0-1-1,1 0 0,-1 1 1,1-1-1,0-1 0,0 1 1,-1-1-1,1 0 0,9 1 0,-12-2-45,0 0-1,0 0 1,1 0-1,-1 0 1,0 0-1,1 0 1,-1-1-1,0 1 0,0-1 1,0 0-1,1 0 1,-1 0-1,0 0 1,0 0-1,0 0 0,0 0 1,-1-1-1,1 1 1,0-1-1,0 1 1,-1-1-1,1 0 0,-1 1 1,0-1-1,1 0 1,-1 0-1,0 0 1,0 0-1,0 0 0,0 0 1,-1-1-1,1 1 1,0 0-1,-1-4 1,1 3-19,-1-1 0,0 1 1,0-1-1,-1 1 1,1-1-1,-1 1 1,1 0-1,-1-1 0,0 1 1,-1 0-1,1-1 1,0 1-1,-1 0 0,-2-3 1,-4-7-272,-19-21 0,24 30 125,-14-16-2300,-1 0-1,-34-28 1,47 44 758</inkml:trace>
</inkml:ink>
</file>

<file path=ppt/ink/ink2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1.354"/>
    </inkml:context>
    <inkml:brush xml:id="br0">
      <inkml:brushProperty name="width" value="0.05" units="cm"/>
      <inkml:brushProperty name="height" value="0.05" units="cm"/>
      <inkml:brushProperty name="color" value="#008C3A"/>
    </inkml:brush>
  </inkml:definitions>
  <inkml:trace contextRef="#ctx0" brushRef="#br0">0 2 20540,'13'0'1745,"4"0"1103,7 0-775,6-2-753,0 2-568,0 0-600,-3 0-248,-5 3-1048,-1 1-280,9 8 568</inkml:trace>
</inkml:ink>
</file>

<file path=ppt/ink/ink2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2.321"/>
    </inkml:context>
    <inkml:brush xml:id="br0">
      <inkml:brushProperty name="width" value="0.05" units="cm"/>
      <inkml:brushProperty name="height" value="0.05" units="cm"/>
      <inkml:brushProperty name="color" value="#008C3A"/>
    </inkml:brush>
  </inkml:definitions>
  <inkml:trace contextRef="#ctx0" brushRef="#br0">0 506 15451,'12'7'1582,"-1"0"-1,0 1 0,10 9 0,-13-10-1268,-2 0 0,1 0 0,-1 1 0,0 0 0,0 0-1,-1 0 1,-1 1 0,5 10 0,-3-3-187,-5-12-112,0 0-1,0 0 0,1 0 1,-1-1-1,1 1 1,0-1-1,0 1 0,4 5 1,-5-10-13,-1 1 0,1 0 1,0 0-1,-1-1 0,1 1 1,-1-1-1,1 1 0,0 0 1,-1-1-1,1 1 0,-1-1 1,0 0-1,1 1 0,-1-1 1,1 1-1,-1-1 0,0 1 1,1-1-1,-1 0 0,9-16 22,7-17 9,16-34-26,-28 62-6,-1 0 1,1 1-1,1-1 1,-1 1-1,1 0 0,-1 0 1,1 0-1,8-5 0,-10 8 5,-1 1 0,1-1 1,0 1-1,0-1 0,-1 1 0,1 0 0,0 0 0,0 0 0,0 1 0,0-1 0,0 1 0,0-1 0,0 1 0,0 0 0,0 0 0,1 1 1,-1-1-1,0 0 0,0 1 0,0 0 0,0 0 0,-1 0 0,1 0 0,0 0 0,0 1 0,0-1 0,-1 1 0,4 2 0,-2 0 18,0-1 0,0 2 0,0-1 0,0 0 0,-1 1 0,0 0 0,0-1 0,0 1 0,0 0 0,-1 1-1,0-1 1,0 0 0,0 1 0,1 8 0,1 8 132,-1 0 0,-1 1 0,-1-1 0,-3 32 0,2-46-63,2-7 13,7-13 33,-4 4-154,33-38 18,46-46 0,-32 37-1,-46 49 3,-1 0 1,1 0-1,0 1 0,0 0 1,1 0-1,8-4 0,-13 8-4,0 0 1,0 0-1,-1 0 0,1 0 0,0 1 0,0-1 0,0 1 0,0 0 0,0-1 0,1 1 0,-1 0 1,0 0-1,0 0 0,0 1 0,0-1 0,0 0 0,0 1 0,0-1 0,0 1 0,0 0 0,0 0 1,-1 0-1,1 0 0,0 0 0,0 0 0,-1 0 0,1 0 0,0 1 0,1 1 0,5 7 3,0-1-1,-1 2 1,0-1-1,8 19 1,10 14 63,-20-35-1,1 0 0,0 0 0,1 0 0,0-1-1,0 0 1,0-1 0,15 11 0,-19-15-33,0 0 0,1-1-1,-1 1 1,1-1 0,-1 1 0,0-1 0,1-1 0,0 1 0,-1 0-1,1-1 1,0 0 0,-1 0 0,1 0 0,0 0 0,-1 0-1,1-1 1,0 1 0,-1-1 0,1 0 0,-1 0 0,1-1-1,-1 1 1,0-1 0,4-2 0,-1 0-3,0 0-1,0-1 1,0 0-1,-1 0 1,0 0-1,0-1 1,0 1-1,-1-1 1,1-1 0,-1 1-1,-1 0 1,1-1-1,-1 0 1,-1 0-1,3-9 1,0-2-2,-1 0 0,-1-1 0,-1 0 0,1-33 0,-3 49-25,0 1-2,0-1 0,0 0 1,0 1-1,-1-1 0,1 1 0,0-1 0,-1 1 1,0-1-1,-1-3 0,2 6-1,0 0 1,0-1-1,0 1 0,-1 0 1,1 0-1,0 0 0,0 0 0,0-1 1,-1 1-1,1 0 0,0 0 0,0 0 1,0 0-1,0 0 0,-1 0 1,1 0-1,0 0 0,0 0 0,-1 0 1,1 0-1,0 0 0,0 0 1,0 0-1,-1 0 0,1 0 0,0 0 1,0 0-1,-1 0 0,1 0 1,0 0-1,0 0 0,0 0 0,-1 0 1,1 0-1,0 0 0,0 0 1,0 1-1,-1-1 0,1 0 0,0 0 1,0 0-1,0 0 0,0 1 0,0-1 1,-1 0-1,1 0 0,0 0 1,0 0-1,0 1 0,0-1 0,0 0 1,0 0-1,0 1 0,0-1 1,0 0-1,0 0 0,0 1 0,-7 14-18,5-5 18,0 0 1,0 1-1,1-1 0,0 0 1,1 1-1,0-1 1,1 0-1,0 1 1,0-1-1,1 0 1,3 10-1,-3-15 2,0 0 0,-1-1 0,1 0 1,1 1-1,-1-1 0,1 0 0,-1 0 0,1 0 0,0 0 0,1-1 0,-1 1 1,0-1-1,1 0 0,0 0 0,0 0 0,0-1 0,0 1 0,0-1 0,1 0 1,-1 0-1,1 0 0,-1-1 0,1 1 0,0-1 0,8 1 0,-6-2-1,1 0-1,-1 0 0,0 0 0,0-1 1,1 0-1,-1 0 0,0-1 0,0 0 0,0 0 1,0 0-1,7-5 0,-5 2 2,0-1 0,0 0 0,-1 0-1,1-1 1,-1 0 0,13-15 0,-6 2 4,0 0 0,-2-1 0,0-1 0,-1 0 0,14-41 0,-13 27-2,-1-1-1,-2 0 0,4-40 1,-10 49 10,-2 1 1,0-1-1,-2 0 1,-7-54-1,3 67 56,4 28 153,10 46 429,21 66 0,-5-22-39,30 183 60,-39-162-3509,-20-131-2065,-8-17 1672,2-12 1367</inkml:trace>
</inkml:ink>
</file>

<file path=ppt/ink/ink2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2.694"/>
    </inkml:context>
    <inkml:brush xml:id="br0">
      <inkml:brushProperty name="width" value="0.05" units="cm"/>
      <inkml:brushProperty name="height" value="0.05" units="cm"/>
      <inkml:brushProperty name="color" value="#008C3A"/>
    </inkml:brush>
  </inkml:definitions>
  <inkml:trace contextRef="#ctx0" brushRef="#br0">0 1 18028,'0'31'1536,"14"-9"873,10-6-705,11-13-712,5-6-488,-1-5-752,-1-3-464,-1-3-1464,6 1 255,6-7 745</inkml:trace>
  <inkml:trace contextRef="#ctx0" brushRef="#br0" timeOffset="1">647 113 21653,'9'8'1520,"5"0"880,5 0-711,8-2-465,0-1-504,2 3-592,-7 1-312,-3 2-1168,-3-1-937,-5-1 1105</inkml:trace>
</inkml:ink>
</file>

<file path=ppt/ink/ink2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3.110"/>
    </inkml:context>
    <inkml:brush xml:id="br0">
      <inkml:brushProperty name="width" value="0.05" units="cm"/>
      <inkml:brushProperty name="height" value="0.05" units="cm"/>
      <inkml:brushProperty name="color" value="#008C3A"/>
    </inkml:brush>
  </inkml:definitions>
  <inkml:trace contextRef="#ctx0" brushRef="#br0">1 0 14203,'0'5'1640,"0"11"1681,4 11-648,6 14-417,2 7-399,4 5-761,8 4-280,-3 0-432,-4-3-152,-3-8-144,-3-8-112,-3-11-448,2-6-248,-9-15-1113,-13-14 505,-6-11 720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5.092"/>
    </inkml:context>
    <inkml:brush xml:id="br0">
      <inkml:brushProperty name="width" value="0.05" units="cm"/>
      <inkml:brushProperty name="height" value="0.05" units="cm"/>
      <inkml:brushProperty name="color" value="#FF0066"/>
    </inkml:brush>
  </inkml:definitions>
  <inkml:trace contextRef="#ctx0" brushRef="#br0">107 2 11402,'-4'2'695,"0"1"0,0-1 1,1 1-1,-1 0 0,1 0 0,-1 0 0,1 1 0,0-1 0,-3 7 0,-3 1 232,-1-1-244,2 1 0,0 0 0,-9 17 0,14-23-506,1 0-1,0 0 1,0 0 0,0 0 0,0 1 0,1-1 0,0 1 0,0-1 0,1 1 0,-1-1 0,1 8-1,0-12-158,0 0-1,1 0 1,-1 0-1,0 1 1,0-1-1,1 0 1,-1 0-1,0 0 1,1 0-1,-1 0 1,1 0-1,-1-1 1,1 1-1,0 0 1,-1 0-1,1 0 1,0 0-1,0-1 1,-1 1-1,1 0 1,0-1-1,0 1 1,0 0-1,0-1 1,0 1-1,0-1 1,0 0-1,0 1 1,0-1-1,0 0 1,0 1-1,0-1 1,0 0-1,0 0 1,0 0-1,0 0 1,2 0-1,4-1 4,1 0 0,-1-1-1,0 0 1,12-4-1,0 0 118,-18 6-136,5-1 154,1-1-1,0 1 1,13 0 0,-19 1-111,1 0 1,-1 0 0,0 0-1,1 0 1,-1 1 0,0-1-1,1 0 1,-1 1 0,0-1-1,1 1 1,-1-1 0,0 1-1,0-1 1,0 1 0,0 0-1,1 0 1,-1 0 0,0-1-1,0 1 1,0 0 0,-1 0-1,1 1 1,0-1-1,0 0 1,-1 0 0,1 0-1,1 3 1,-1 0-11,0 1-1,0 0 1,-1 0-1,0 0 1,1-1-1,-2 1 0,1 0 1,0 0-1,-1 0 1,0 0-1,0-1 1,-2 7-1,1-8-342,1 1-1,-1 0 1,0-1-1,0 0 0,0 1 1,0-1-1,0 0 0,-1 0 1,-4 5-1,7-8 212,-1 0 1,1 0-1,0 0 0,0 1 0,0-1 0,0 0 0,0 0 1,0 0-1,-1 0 0,1 1 0,0-1 0,0 0 0,0 0 1,-1 0-1,1 0 0,0 0 0,0 0 0,0 0 0,0 0 1,-1 0-1,1 0 0,0 0 0,0 0 0,-1 0 0,1 0 1,0 0-1,0 0 0,0 0 0,-1 0 0,1 0 0,0 0 1,0 0-1,0 0 0,-1 0 0,1 0 0,0 0 0,0 0 1,0 0-1,0 0 0,-1-1 0,2-3-1298</inkml:trace>
  <inkml:trace contextRef="#ctx0" brushRef="#br0" timeOffset="1">275 78 16732,'11'-6'1824,"2"-4"1233,1 1-1729,0-2-272,-3 1-784,-3 2-360,-3 0-1000,-2 0-936,5 0 1007</inkml:trace>
</inkml:ink>
</file>

<file path=ppt/ink/ink2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3.510"/>
    </inkml:context>
    <inkml:brush xml:id="br0">
      <inkml:brushProperty name="width" value="0.05" units="cm"/>
      <inkml:brushProperty name="height" value="0.05" units="cm"/>
      <inkml:brushProperty name="color" value="#008C3A"/>
    </inkml:brush>
  </inkml:definitions>
  <inkml:trace contextRef="#ctx0" brushRef="#br0">3 113 12563,'-3'-3'1760,"9"-2"2225,15 2-1369,14-4-623,6 3-297,8-4-808,7 0-367,-3-2-361,11 1-96,-9-2-448,-2 3-401,-1-2-703,-8 1-464,1 1-593,-9-2 217,7 12 1199</inkml:trace>
</inkml:ink>
</file>

<file path=ppt/ink/ink2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3.944"/>
    </inkml:context>
    <inkml:brush xml:id="br0">
      <inkml:brushProperty name="width" value="0.05" units="cm"/>
      <inkml:brushProperty name="height" value="0.05" units="cm"/>
      <inkml:brushProperty name="color" value="#008C3A"/>
    </inkml:brush>
  </inkml:definitions>
  <inkml:trace contextRef="#ctx0" brushRef="#br0">1 61 9978,'43'79'4902,"16"34"17,-52-97-4361,-2-1 0,1 1 0,-2 1 0,0-1 0,2 28 1,-5-32-352,0 1 0,-1-1 0,0 0 0,-1 1 0,0-1 0,-1 0 0,0 0 0,-7 18 0,9-30-201,0 1 1,0-1 0,0 1-1,0-1 1,0 1 0,-1-1-1,1 1 1,0-1 0,0 0 0,-1 1-1,1-1 1,0 0 0,-1 1-1,1-1 1,0 0 0,-1 1-1,1-1 1,-1 0 0,1 1-1,0-1 1,-1 0 0,1 0-1,-1 0 1,1 1 0,-1-1-1,1 0 1,-1 0 0,0 0-2,0 0 0,1-1 0,-1 1 1,1 0-1,-1-1 0,0 1 0,1-1 0,-1 1 0,1-1 1,-1 1-1,1-1 0,-1 1 0,1-1 0,0 1 1,-1-1-1,0 0 0,-12-30 45,13 30-49,-11-41-43,1 0-1,-7-84 0,17 122 27,-3-18-202,2 1-1,0-1 0,2 1 0,5-39 0,-5 52-15,1 1-1,1 0 0,-1-1 0,1 1 0,0 0 1,0 0-1,7-8 0,-7 11-80,0 0 1,0 0-1,0 0 0,1 1 0,0 0 1,0 0-1,0 0 0,0 0 0,0 0 0,0 1 1,1-1-1,6-1 0,8-1-778</inkml:trace>
</inkml:ink>
</file>

<file path=ppt/ink/ink2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34.360"/>
    </inkml:context>
    <inkml:brush xml:id="br0">
      <inkml:brushProperty name="width" value="0.05" units="cm"/>
      <inkml:brushProperty name="height" value="0.05" units="cm"/>
      <inkml:brushProperty name="color" value="#008C3A"/>
    </inkml:brush>
  </inkml:definitions>
  <inkml:trace contextRef="#ctx0" brushRef="#br0">4 307 15451,'24'62'4665,"33"130"0,2 6-649,-54-185-3762,-1-3-37,0 0-1,-1 0 1,4 17-1,-8-27-213,1 0 1,0 0-1,0 0 0,0 0 0,0 0 1,0 0-1,0 0 0,0 0 0,0 0 1,0 0-1,0 0 0,-1 0 0,1 0 1,0 0-1,0 0 0,0 0 1,0 0-1,0 0 0,0 0 0,0 0 1,0 0-1,0 0 0,-1 0 0,1 0 1,0 0-1,0 0 0,0 0 0,0 0 1,0 0-1,0 1 0,0-1 0,0 0 1,0 0-1,0 0 0,0 0 0,0 0 1,0 0-1,0 0 0,0 0 1,0 0-1,0 0 0,-1 0 0,1 1 1,0-1-1,0 0 0,0 0 0,0 0 1,0 0-1,0 0 0,0 0 0,0 0 1,0 0-1,0 0 0,1 1 0,-6-10 14,3-3-16,0 0 0,0-18 0,-1-8-4,-21-120-210,-55-197-1,61 272 141,17 72 61,0-1-1,0 1 1,1-1-1,1 0 1,1-12-1,-2 21 8,1 1 0,-1-1-1,1 1 1,0-1 0,-1 1-1,1-1 1,0 1 0,1 0-1,-1 0 1,0-1 0,0 1-1,1 0 1,0 0 0,-1 0-1,1 1 1,0-1-1,0 0 1,0 1 0,0-1-1,0 1 1,0-1 0,0 1-1,5-2 1,-4 2-3,1 1 0,0-1 0,0 1 0,0-1 0,0 1 0,0 0 0,0 1-1,0-1 1,-1 1 0,1 0 0,0-1 0,0 2 0,0-1 0,6 3 0,4 4 13,-1 0 0,1 1 0,-1 0 0,-1 1 1,1 0-1,-2 1 0,0 1 0,0-1 0,-1 2 0,0 0 0,-1 0 0,12 23 1,-19-31 10,0-1 1,0 1 0,0-1-1,-1 1 1,0 0 0,0 0-1,0 0 1,0 0 0,-1-1-1,0 1 1,0 0 0,0 0-1,-1 0 1,1 0 0,-1 0-1,0 0 1,-1-1 0,1 1-1,-1 0 1,0-1 0,0 1-1,0-1 1,-1 0 0,0 1-1,-5 6 1,1-3-19,-1-1 1,0 0-1,0 0 0,0 0 1,-1-1-1,1 0 0,-2-1 1,1 0-1,-15 6 0,8-5-658,-1-1 0,0-1 0,0 0-1,0-1 1,-22 1 0,-17-4-858</inkml:trace>
</inkml:ink>
</file>

<file path=ppt/ink/ink2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2:04:52.288"/>
    </inkml:context>
    <inkml:brush xml:id="br0">
      <inkml:brushProperty name="width" value="0.05" units="cm"/>
      <inkml:brushProperty name="height" value="0.05" units="cm"/>
      <inkml:brushProperty name="color" value="#008C3A"/>
    </inkml:brush>
  </inkml:definitions>
  <inkml:trace contextRef="#ctx0" brushRef="#br0">0 899 7434,'0'-1'28,"0"0"0,0 0 1,1 1-1,-1-1 0,0 0 1,0 0-1,0 0 0,1 1 1,-1-1-1,0 0 0,1 1 1,-1-1-1,1 0 0,-1 1 1,1-1-1,-1 0 1,1 1-1,0-1 0,-1 1 1,1-1-1,-1 1 0,1-1 1,0 1-1,0 0 0,-1-1 1,1 1-1,0 0 0,0-1 1,1 1-1,29-4 213,-22 4-127,315-12 1063,-216 15-536,109 16-1,-58 4-428,385 41 295,-150-50-453,460-43 0,393-114 255,719-102 2883,-1703 218-2857,632-67 795,-1-19-190,-109-7-401,283-40-152,-435 104-454,-610 56 29,76 0-269,-82 2 72,-1 0 0,1 1 0,31 9 0,5 10-317</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1.716"/>
    </inkml:context>
    <inkml:brush xml:id="br0">
      <inkml:brushProperty name="width" value="0.05" units="cm"/>
      <inkml:brushProperty name="height" value="0.05" units="cm"/>
      <inkml:brushProperty name="color" value="#FF0066"/>
    </inkml:brush>
  </inkml:definitions>
  <inkml:trace contextRef="#ctx0" brushRef="#br0">1 296 13307,'0'2'616,"0"1"-1,1 0 1,-1-1 0,1 1-1,-1-1 1,1 1 0,2 3 0,17 29 1669,-8-18-1178,20 41 1258,12 21-711,-36-66-1649,1 0-1,0-1 0,20 19 0,-28-29-150,1-1 0,-1 0 0,1 1 0,-1-1-1,1 0 1,0 0 0,0 0 0,0 0 0,0 0-1,0 0 1,0-1 0,0 1 0,0-1 0,2 1-1,20-2-4298,-2-2 2906</inkml:trace>
  <inkml:trace contextRef="#ctx0" brushRef="#br0" timeOffset="1">508 388 13603,'14'3'1864,"-1"5"2361,1 3-1936,-4 6-561,-2 2-304,-5 3-679,-2 4-217,1-1-320,-2 4-112,-3-3-440,0 0-385,-2-7-879,0-6-800,5-12 1263</inkml:trace>
  <inkml:trace contextRef="#ctx0" brushRef="#br0" timeOffset="2">736 216 18716,'30'-19'1408,"-3"-3"721,3 0-345,-6-2-696,-2 0-431,0-2-609,1-1-641,5 1-319,5 1 440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5.556"/>
    </inkml:context>
    <inkml:brush xml:id="br0">
      <inkml:brushProperty name="width" value="0.05" units="cm"/>
      <inkml:brushProperty name="height" value="0.05" units="cm"/>
      <inkml:brushProperty name="color" value="#FF0066"/>
    </inkml:brush>
  </inkml:definitions>
  <inkml:trace contextRef="#ctx0" brushRef="#br0">6 291 14875,'20'14'2674,"32"15"-1,-33-19-1618,0 0 0,20 16-1,-36-23-946,0-1 0,0 1 0,0 0-1,0 0 1,-1 1 0,0-1 0,1 0 0,1 5-1,-3-6-91,0 0 0,0 0-1,0 0 1,-1 1-1,1-1 1,-1 0-1,1 0 1,-1 0-1,0 0 1,0 1 0,0-1-1,0 0 1,0 0-1,0 0 1,-2 4-1,2-5-19,0-1-1,0 0 1,0 0-1,0 0 1,0 0-1,0 0 0,0 1 1,0-1-1,0 0 1,0 0-1,0 0 1,0 0-1,0 0 1,-1 1-1,1-1 1,0 0-1,0 0 1,0 0-1,0 0 0,0 0 1,0 0-1,0 0 1,-1 0-1,1 1 1,0-1-1,0 0 1,0 0-1,0 0 1,-1 0-1,1 0 1,0 0-1,0 0 0,0 0 1,0 0-1,0 0 1,-1 0-1,1 0 1,-6-5-144,-3-11-79,8 15 189,-51-83-459,-11-18 339,55 86 127,1 0 0,0-1 1,1 1-1,-7-33 1,13 47 30,-3-15-25,-2-28-1,5 41 46,0 0-1,0 0 1,0 1-1,0-1 1,1 0-1,0 0 1,-1 1-1,2-1 1,-1 0-1,0 1 1,1-1-1,-1 1 1,5-7-1,-5 9 14,0 0 1,0 0-1,1 0 0,-1 1 0,0-1 0,1 0 0,-1 1 0,0-1 0,1 0 0,-1 1 1,1 0-1,-1-1 0,1 1 0,-1 0 0,1 0 0,-1 0 0,1 0 0,0 0 1,-1 0-1,1 0 0,-1 1 0,1-1 0,-1 0 0,1 1 0,-1-1 0,3 2 0,5 2 276,1 0 0,15 11 0,-20-12-196,16 10 428,0 2 0,-1 1-1,0 0 1,-2 2 0,18 19-1,72 107 1058,-95-124-1581,-12-19-223,-1 0 0,1 0-1,-1 0 1,1 0-1,-1 0 1,1 1-1,-1-1 1,0 0-1,1 0 1,-1 0 0,0 1-1,0-1 1,0 0-1,0 0 1,0 2-1,-14-7-6738,13 4 6350,-7-3-1033</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5.959"/>
    </inkml:context>
    <inkml:brush xml:id="br0">
      <inkml:brushProperty name="width" value="0.05" units="cm"/>
      <inkml:brushProperty name="height" value="0.05" units="cm"/>
      <inkml:brushProperty name="color" value="#FF0066"/>
    </inkml:brush>
  </inkml:definitions>
  <inkml:trace contextRef="#ctx0" brushRef="#br0">1 193 16347,'4'0'1249,"3"-7"511,2-4-272,4-6-623,1-4-209,2-3-240,0 2-136,-2 2-560,0-1-392,-1 2-1145,-5 0-575,11 8 1240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6.375"/>
    </inkml:context>
    <inkml:brush xml:id="br0">
      <inkml:brushProperty name="width" value="0.05" units="cm"/>
      <inkml:brushProperty name="height" value="0.05" units="cm"/>
      <inkml:brushProperty name="color" value="#FF0066"/>
    </inkml:brush>
  </inkml:definitions>
  <inkml:trace contextRef="#ctx0" brushRef="#br0">86 12 15907,'0'-1'202,"0"1"-1,0-1 0,-1 1 0,1-1 0,0 1 1,0-1-1,0 1 0,-1-1 0,1 1 0,0-1 1,0 1-1,-1-1 0,1 1 0,-1-1 0,1 1 0,0 0 1,-1-1-1,1 1 0,-1 0 0,1-1 0,-1 1 1,1 0-1,-1 0 0,1-1 0,-1 1 0,1 0 1,-1 0-1,0 0 0,0 0-46,0 0 0,0 0 0,0 1 0,0-1 0,0 0 0,0 1 0,0-1 1,0 1-1,0-1 0,1 1 0,-1 0 0,0-1 0,0 1 0,0 1 0,-4 3 115,0 0 0,1 1 0,-5 7 0,3-2-190,0 1 0,1-1 0,0 1-1,1 0 1,0 0 0,-3 22 0,7-33-80,0-1 0,0 0 0,0 1 0,0-1 0,0 1 0,0-1 0,0 0 0,0 1 0,0-1 0,0 0 0,0 1 0,0-1 0,0 1 0,0-1 0,1 0 0,-1 1 0,0-1 0,0 0 0,0 1 0,1-1 0,-1 0 0,0 0 0,0 1 0,1-1 0,-1 0 0,0 0 0,1 1 0,-1-1 0,14 3 0,17-8 1,-28 4-1,6-1 6,0 1-1,0-1 1,0 2-1,18-1 0,-26 1 16,1 0 0,-1 0 0,1 0 0,-1 1 0,1-1-1,-1 0 1,0 1 0,1-1 0,-1 1 0,0-1-1,1 1 1,-1 0 0,0-1 0,0 1 0,1 0 0,-1 0-1,0 0 1,0 0 0,0 0 0,0 0 0,0 0-1,0 0 1,-1 0 0,1 1 0,0-1 0,-1 0-1,1 0 1,0 1 0,-1-1 0,0 1 0,1-1 0,-1 0-1,0 1 1,1-1 0,-1 1 0,0-1 0,0 1-1,0-1 1,-1 0 0,1 1 0,0 1 0,-3 6-20,0-1 1,-1 1 0,1-1-1,-2 0 1,1 0-1,-1 0 1,0 0 0,-11 11-1,15-18-138,0 1 0,-1-1-1,1 0 1,0 0 0,-1 1-1,1-1 1,0 0 0,-1 0-1,0-1 1,1 1 0,-4 1 0,5-2 2,-1 0 1,0 0 0,0 1 0,1-1 0,-1 0 0,0 0 0,0 0 0,1-1 0,-1 1 0,0 0 0,1 0 0,-1 0 0,0 0 0,1-1 0,-1 1 0,0 0 0,1-1 0,-1 1 0,0 0 0,1-1 0,-1 1 0,1-1 0,-1 1-1,1-1 1,-1 1 0,1-1 0,-1 1 0,1-1 0,-1 0 0,1 1 0,-1-2 0,-3-11-2249,10 0 939</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6.779"/>
    </inkml:context>
    <inkml:brush xml:id="br0">
      <inkml:brushProperty name="width" value="0.05" units="cm"/>
      <inkml:brushProperty name="height" value="0.05" units="cm"/>
      <inkml:brushProperty name="color" value="#FF0066"/>
    </inkml:brush>
  </inkml:definitions>
  <inkml:trace contextRef="#ctx0" brushRef="#br0">1 254 14355,'90'53'7903,"-72"-41"-6517,0 2 1,26 24 0,-26-23-845,-14-12-457,-1 0 1,1-1-1,-1 2 1,6 6-1,-9-10-84,0 0-1,0 0 1,0 0-1,1 0 1,-1 0-1,0 0 1,0 0-1,0 0 1,0 0-1,0 1 1,0-1-1,0 0 1,0 0-1,0 0 1,0 0 0,0 0-1,0 0 1,0 0-1,0 0 1,0 1-1,0-1 1,0 0-1,0 0 1,0 0-1,0 0 1,0 0-1,0 0 1,0 0-1,0 1 1,0-1-1,0 0 1,0 0-1,0 0 1,0 0-1,0 0 1,0 0-1,0 0 1,-1 0 0,1 0-1,0 0 1,0 1-1,0-1 1,0 0-1,0 0 1,0 0-1,0 0 1,0 0-1,0 0 1,-1 0-1,1 0 1,0 0-1,-3 0-11,1 0-20,-1 0-1,1-1 1,0 0-1,-1 1 1,1-1-1,0 0 1,0 0-1,0 0 1,-1 0-1,1-1 0,1 1 1,-4-3-1,-21-21-370,9 4 129,1 0 0,1-1 0,-22-40 0,32 53 230,1 0 1,0-1-1,0 1 1,1-1-1,1 1 0,0-1 1,0 0-1,1 0 1,0 0-1,0 0 0,1 0 1,1 0-1,1-11 1,-1 16 55,1 0 1,0 0-1,0 0 1,0 0 0,0 1-1,1-1 1,-1 1-1,1-1 1,0 1-1,1 0 1,-1 0 0,1 1-1,0-1 1,0 1-1,0-1 1,0 1-1,0 0 1,1 1 0,0-1-1,7-2 1,-4 2 214,0 0-1,0 1 1,1 0 0,-1 0-1,1 1 1,-1 0 0,1 0 0,0 1-1,-1 1 1,1-1 0,14 4 0,-21-4-132,0 1 0,0-1 0,0 1-1,0-1 1,0 1 0,0 0 0,-1 0 0,1 0 0,0 0 0,-1 0 0,1 0 0,-1 0 0,1 1 0,-1-1 0,0 1 0,1-1 0,-1 1 0,0-1 0,0 1 0,0-1 0,2 5 0,-3-4-36,1 1 0,-1-1 1,1 1-1,-1 0 0,0-1 1,0 1-1,0 0 0,0 0 1,-1-1-1,1 1 0,-1 0 1,0-1-1,1 1 0,-1-1 1,0 1-1,-2 2 0,-5 11-179,-2-1 0,1 0 1,-2-1-1,-19 22 0,6-11-2055,-40 30 0,22-23 384</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0:58.565"/>
    </inkml:context>
    <inkml:brush xml:id="br0">
      <inkml:brushProperty name="width" value="0.05" units="cm"/>
      <inkml:brushProperty name="height" value="0.05" units="cm"/>
      <inkml:brushProperty name="color" value="#FF0066"/>
    </inkml:brush>
  </inkml:definitions>
  <inkml:trace contextRef="#ctx0" brushRef="#br0">673 3120 9146,'-11'-7'1035,"-15"-11"1022,25 17-1909,0 0 0,0 0-1,-1 0 1,2 0 0,-1 0-1,0 0 1,0 0 0,0 0-1,0-1 1,1 1 0,-1 0-1,0 0 1,1-1-1,-1 1 1,1 0 0,-1-3-1,2 2-19,0 0-1,-1 0 0,1 1 0,0-1 0,0 0 0,1 1 0,-1-1 0,0 1 0,0-1 0,1 1 0,-1-1 0,1 1 0,-1 0 0,1 0 0,-1 0 1,3-1-1,1-1 122,27-20 531,0 2-1,44-20 0,76-26-212,-8 2-223,-39 8-103,107-78-1,-21 11 61,179-80 238,-170 97-221,136-109-142,-220 136-147,147-71 96,-14 11 609,37-61 461,22-13-864,-297 207-331,164-110 13,-129 83-2,69-66 0,-56 43-16,-27 28 2,-3 0-1,0-2 0,35-51 1,-45 55-8,-12 17-53,1-1-1,-1 0 1,-1 0 0,0-1-1,0 1 1,-1-1 0,6-24-1,-8 23-50,-1 1 0,1-23 0,-3 30 105,0 0 1,-1 1-1,0-1 0,0 0 0,0 1 0,0-1 0,-1 1 1,1 0-1,-1-1 0,-5-7 0,-62-121 100,17 29 42,39 83-128,0-1 0,-26-30 1,30 42-5,-1 0 1,0 1-1,0 0 1,-1 0 0,0 2-1,-1-1 1,-19-9-1,13 10 3,1 0-1,-1 1 1,0 1-1,-36-6 1,16 7 1,0 3-1,0 0 1,1 3 0,-75 12 0,13 7 164,2 4 0,-173 70 0,101-22-145,-39 14-31,79-33 1,2 7 1,3 5 0,-178 125-1,187-107 11,-99 66 4,158-114-6,-118 54 0,140-76-2,-140 64-5,129-55 5,-77 52 0,-85 83 11,-100 69-25,293-218 14,-44 28-45,2 3-1,-72 65 1,45-19-95,-25 24 45,66-72 76,7-7-33,-49 55 0,75-74 45,0-1 0,1 2 1,0-1-1,1 1 1,0 0-1,1 0 1,0 1-1,1 0 1,-4 19-1,4-4 7,1 0 0,1 1 0,1-1 0,1 1 0,2-1 0,1 1 0,8 35 0,-8-56 3,6 32 25,16 52-1,-20-81 14,1 0 0,1 0 0,-1 0 0,2 0 0,0-1 0,0 0 0,1-1 0,13 15 0,-3-9 139,0 0-1,1-1 1,1-1 0,23 12 0,-3-4 372,54 19 0,-78-35-441,0-1 1,0-1-1,0 0 1,1-1-1,0-1 1,-1 0-1,1-2 1,0 0-1,0 0 0,0-2 1,-1 0-1,1-1 1,23-7-1,-26 5-554,0 0-1,-1-1 1,0 0 0,-1-1-1,20-14 1,-10 0-687</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12.311"/>
    </inkml:context>
    <inkml:brush xml:id="br0">
      <inkml:brushProperty name="width" value="0.05" units="cm"/>
      <inkml:brushProperty name="height" value="0.05" units="cm"/>
      <inkml:brushProperty name="color" value="#FF0066"/>
    </inkml:brush>
  </inkml:definitions>
  <inkml:trace contextRef="#ctx0" brushRef="#br0">73 52 9890,'0'-2'497,"0"-4"1094,0-1-1,-1 1 1,-1-11-1,2 16-1512,0 1-1,0-1 0,0 1 0,0-1 0,0 1 1,0-1-1,-1 0 0,1 1 0,0-1 0,0 1 1,0-1-1,-1 1 0,1-1 0,0 1 0,-1 0 1,1-1-1,0 1 0,-1-1 0,1 1 0,0-1 1,-1 1-1,1 0 0,-1-1 0,1 1 0,-1 0 1,1 0-1,-1-1 0,1 1 0,-1 0 1,1 0-1,-1 0 0,1 0 0,-1-1 0,0 1 1,1 0-1,-1 0 0,1 0 0,-1 0 0,1 0 1,-1 0-1,1 1 0,-1-1 0,1 0 0,-1 0 1,0 0-1,1 0 0,-1 1 0,1-1 0,-1 0 1,1 0-1,0 1 0,-1-1 0,1 1 0,-1-1 1,1 0-1,-1 1 0,1-1 0,-1 1 1,-2 2 100,0 1 1,1 0-1,-1-1 1,0 1 0,1 0-1,0 0 1,0 0-1,-3 9 1,-9 37 661,12-38-678,0 0 1,1 0-1,0 1 1,1-1-1,0 0 1,1 1 0,0-1-1,5 20 1,-5-27-116,1 0 1,0 1 0,-1-1 0,2 0-1,-1 0 1,1 0 0,-1 0-1,1-1 1,1 1 0,-1-1-1,0 0 1,1 0 0,0 0 0,0 0-1,1-1 1,-1 1 0,0-1-1,1 0 1,0 0 0,0-1 0,7 4-1,-8-6-45,1 1-1,-1 0 1,0-1-1,0 0 1,0 0-1,0 0 1,0 0-1,0-1 1,0 1-1,0-1 1,0 0-1,0-1 1,0 1-1,0-1 1,-1 1-1,1-1 1,-1 0-1,1 0 0,-1-1 1,1 1-1,2-4 1,0 1-2,-1 0-1,0 0 1,0 0 0,0-1-1,-1 0 1,1 0 0,-1-1 0,-1 1-1,1-1 1,3-11 0,-5 12 1,0 0 1,-1-1 0,1 1-1,-2 0 1,1-1-1,-1 1 1,0-1 0,0 1-1,-2-11 1,1 13-3,0 0 1,0-1-1,-1 1 1,0 0-1,0 1 0,0-1 1,0 0-1,-1 0 1,1 1-1,-1 0 0,0-1 1,0 1-1,0 0 0,0 0 1,-5-2-1,-25-16-303,-4-3-1835,17 4-2459,17 16 532</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12.715"/>
    </inkml:context>
    <inkml:brush xml:id="br0">
      <inkml:brushProperty name="width" value="0.05" units="cm"/>
      <inkml:brushProperty name="height" value="0.05" units="cm"/>
      <inkml:brushProperty name="color" value="#FF0066"/>
    </inkml:brush>
  </inkml:definitions>
  <inkml:trace contextRef="#ctx0" brushRef="#br0">0 222 15795,'34'11'1616,"20"8"1853,-48-16-2974,-1-1 0,1 1-1,-1 0 1,0 1 0,1-1 0,6 8 0,0 7 1001,-12-18-1467,0 0 0,0 1-1,1-1 1,-1 0-1,0 1 1,0-1 0,0 0-1,0 1 1,0-1-1,0 0 1,0 1 0,0-1-1,0 0 1,0 1-1,0-1 1,0 0 0,0 1-1,0-1 1,0 0-1,-1 1 1,1-1 0,0 1-1,0-1-8,-1 0 0,1 0 0,-1 0 0,1 1 0,-1-1 0,1 0 0,-1 0 0,1 0-1,-1 0 1,1 0 0,0 0 0,-1 0 0,1 0 0,-1 0 0,1 0 0,-1 0 0,1 0 0,-1 0 0,1 0 0,-1-1-1,0 1 1,-3-2 26,1 1 0,-1-1 0,0 0 0,1-1 0,-1 1 0,1-1 0,-1 1 0,1-1 0,0 0 0,0 0 0,1 0 0,-1-1 0,1 1 0,-1 0 0,1-1 0,0 0 0,0 0 0,1 1 0,-1-1 0,1 0 0,-1-5 0,-1-2-40,1 1 0,0-1-1,1 1 1,0-1 0,0 0 0,1 1-1,2-15 1,-1 17-139,1 0 0,0 0 0,0 0 0,1 0 0,0 1 0,1-1 0,-1 1 0,1 0 0,7-11 0,-7 14-359,-1 0-1,0 0 0,1 0 0,0 1 1,0-1-1,0 1 0,0 0 1,1 0-1,-1 1 0,1-1 1,0 1-1,0 0 0,0 0 1,0 0-1,10-1 0,8 2-980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14.675"/>
    </inkml:context>
    <inkml:brush xml:id="br0">
      <inkml:brushProperty name="width" value="0.05" units="cm"/>
      <inkml:brushProperty name="height" value="0.05" units="cm"/>
      <inkml:brushProperty name="color" value="#FF0066"/>
    </inkml:brush>
  </inkml:definitions>
  <inkml:trace contextRef="#ctx0" brushRef="#br0">83 784 9658,'-13'20'4414,"4"-5"-2597,0-1 0,1 1-1,-7 21 1,-8 40 838,21-67-2368,1-1 0,-1 1 0,2 0 0,-1 0 0,1 0 0,2 16 0,-2-23-252,1-1 0,-1 1 0,0 0 0,1-1 0,-1 1 0,1-1 0,-1 1 0,1-1 0,0 1 0,0-1 0,0 0 0,0 1 0,0-1 0,0 0 0,0 0 0,0 1 0,3 0-1,-3-1-25,0 0-1,0-1 0,1 1 0,-1-1 0,0 0 0,1 1 0,-1-1 0,0 0 0,1 0 0,-1 0 1,1 0-1,-1 0 0,0 0 0,1-1 0,-1 1 0,0 0 0,2-1 0,2-1-32,-1 0 0,1 0 0,-1 0 0,0-1 1,0 0-1,0 0 0,0 0 0,0 0 0,0-1 0,4-5 0,-1-1-38,-1 0 0,0 0 1,-1 0-1,-1 0 0,1-1 0,-1 0 1,-1 0-1,0 0 0,-1 0 0,0-1 0,-1 1 1,0-1-1,-1-15 0,-1 3 47,-1 0-1,-1 0 1,-1 0-1,-1 0 1,-11-32-1,7 33 26,-12-24 0,17 37 90,-2 1 0,1 0 0,-1 0 0,-1 0-1,-7-7 1,14 15-56,-1 1-1,1-1 0,0 1 0,-1-1 1,1 1-1,-1 0 0,1-1 0,0 1 1,-1 0-1,1-1 0,-1 1 1,1 0-1,-1-1 0,1 1 0,-1 0 1,1 0-1,-1 0 0,0-1 0,1 1 1,-1 0-1,1 0 0,-1 0 1,1 0-1,-1 0 0,0 0 0,1 0 1,-1 0-1,1 0 0,-1 1 0,0-1 1,0 1 23,0 0 1,1-1 0,-1 1 0,0 0-1,1 0 1,-1 0 0,1 0-1,-1 0 1,1 0 0,-1 0-1,1 0 1,0 0 0,0 0 0,-1 2-1,0 5 265,0-1-1,1 1 1,0 9 0,2-4-178,0-1 0,1 0 1,0 0-1,1-1 0,0 1 1,1-1-1,0 0 1,1 0-1,0 0 0,1-1 1,9 13-1,-4-8-117,1-1 0,0-1 0,1 0 1,1 0-1,0-1 0,25 15 0,-30-21-36,1-1-1,0 0 1,0 0-1,23 5 1,-30-9 0,0 0-1,0 0 1,0 0 0,0-1-1,0 0 1,0 0 0,0 0-1,0 0 1,0-1 0,0 0 0,0 1-1,0-2 1,-1 1 0,1 0-1,0-1 1,0 1 0,-1-1-1,5-3 1,-1-1-1,-1 0 0,0 0 0,-1 0 0,1-1-1,-1 0 1,-1 0 0,1 0 0,-1-1 0,0 1 0,-1-1 0,0 0-1,0 0 1,0 0 0,-1 0 0,-1-1 0,1 1 0,-2-1 0,1 1-1,-1-1 1,0 1 0,0-1 0,-1 1 0,-1-1 0,1 1 0,-1 0-1,-1 0 1,-3-9 0,5 14 2,0 1 0,0-1 0,-1 1 1,1-1-1,-1 1 0,0 0 0,1 0 0,-1 0 0,0 0 0,0 0 0,0 0 0,0 1 0,-4-3 1,6 4-5,0 0 1,-1 0 0,1 0 0,0 0 0,-1 0 0,1-1 0,-1 1 0,1 0-1,0 0 1,-1 0 0,1 0 0,-1 0 0,1 0 0,0 0 0,-1 0 0,1 1-1,-1-1 1,1 0 0,0 0 0,-1 0 0,1 0 0,0 0 0,-1 1 0,1-1-1,-1 0 1,1 0 0,0 1 0,0-1 0,-1 0 0,1 0 0,0 1 0,-1-1-1,1 0 1,0 1 0,0-1 0,0 0 0,-1 1 0,1-1 0,0 1 0,0-1-1,0 1 1,-5 18-6,5-15 8,-1 1 5,0 1-1,1-1 0,0 0 1,0 1-1,0-1 0,1 0 1,0 1-1,0-1 0,0 0 1,0 0-1,1 0 0,0 0 1,0 0-1,1 0 0,3 6 1,-4-8-4,0-1 0,0 1 1,0-1-1,0 1 1,0-1-1,1 0 1,-1 0-1,1 0 0,-1 0 1,1 0-1,0 0 1,0-1-1,0 0 0,0 1 1,0-1-1,0 0 1,0 0-1,0-1 1,0 1-1,0-1 0,1 1 1,-1-1-1,0 0 1,0 0-1,1-1 0,5 0 1,-4-1-5,1 0-1,-1 0 1,0 0 0,0 0 0,0-1 0,0 1-1,0-1 1,-1-1 0,0 1 0,1-1 0,-1 1-1,0-1 1,-1 0 0,1-1 0,-1 1 0,6-9-1,1-6 23,-1 0-1,-1 0 0,7-24 0,2-3-3,-13 33-16,-3 11-1,-1-1 0,1 0 0,0 1 0,0-1 0,0 1 0,0-1 0,1 1 0,-1-1 0,1 1 0,-1 0 0,1 0 1,3-4-1,-4 6 2,-1 0 0,1 0 0,0 0 0,0 0 0,0 0 1,0 0-1,0 0 0,-1 0 0,1 0 0,0 0 1,0 1-1,0-1 0,0 0 0,-1 1 0,1-1 1,0 0-1,0 1 0,-1-1 0,1 1 0,0-1 0,-1 1 1,1-1-1,0 1 0,0 1 0,17 17 88,-15-16-70,1 3 20,2-1-1,-1 1 1,0-1 0,1 0 0,0 0-1,0-1 1,1 0 0,-1 0 0,10 4-1,-12-7-35,-1 0 0,1 0 0,0 0 0,-1 0 0,1-1 0,0 1 0,0-1 0,0 0 0,-1 0 0,1 0 0,0-1 0,0 1 0,0-1 0,-1 0 0,1 0 0,0 0 0,-1-1-1,1 1 1,-1-1 0,5-3 0,-4 2-2,-1 0 0,1 0 0,-1 0 0,0-1-1,0 1 1,0-1 0,0 0 0,-1 0 0,1 0-1,-1 0 1,0-1 0,-1 1 0,1 0 0,-1-1-1,0 1 1,0-1 0,0 0 0,0-7 0,0 2 0,-1 0 1,0 0-1,0 0 0,-1 0 1,-1 1-1,0-1 1,-6-18-1,3 18-3,5 10 2,0 0 0,-1-1 0,1 1-1,0 0 1,0-1 0,0 1 0,-1 0-1,1 0 1,0-1 0,0 1 0,0 0 0,-1-1-1,1 1 1,0 0 0,-1 0 0,1 0-1,0-1 1,0 1 0,-1 0 0,1 0-1,0 0 1,-1 0 0,1 0 0,-1 0 0,1 0-1,0 0 1,-1-1 0,1 1 0,0 0-1,-1 0 1,1 1 0,-1-1 0,1 1-5,-1 0 0,0 1 0,1-1 0,-1 1 0,1-1 0,0 1 1,0-1-1,-1 1 0,1-1 0,0 1 0,0-1 0,1 3 0,1 18-67,-2-20 69,1 0 1,-1-1-1,0 1 1,1-1-1,0 1 1,-1-1-1,1 1 1,0-1-1,0 1 1,0-1-1,0 0 1,0 1-1,0-1 1,0 0-1,0 0 1,1 0-1,-1 0 1,0 0-1,3 1 1,-2-1-3,-1-1 1,0 0 0,1 1-1,-1-1 1,1 0-1,-1 0 1,0 0 0,1 0-1,-1 0 1,0-1 0,1 1-1,-1 0 1,0-1 0,1 1-1,-1-1 1,0 1-1,0-1 1,1 0 0,-1 1-1,0-1 1,0 0 0,0 0-1,1-1 1,5-3-38,-5 4-19,-1 0 0,1-1 0,-1 1 0,1 0 1,-1 0-1,0-1 0,1 1 0,0-4 0,-1 5 45,-1-1 0,0 0 0,0 0 0,0 1 0,0-1 0,0 0 0,0 0 0,0 1 0,0-1 0,0 0-1,0 0 1,0 1 0,0-1 0,0 0 0,-1 1 0,1-1 0,0 0 0,-1 0 0,1 1 0,0-1-1,-1 0 1,1 1 0,-1-1 0,1 1 0,-1-1 0,1 1 0,-1-1 0,0 0 0,-10-16-90,10 15 79,-1-1 0,1 1 0,0 0 0,-1 0 0,1 0 0,-4-3 0,4 4 22,1 1 1,-1-1-1,0 1 0,0-1 1,0 1-1,0-1 1,0 1-1,0 0 0,0-1 1,0 1-1,0 0 1,0 0-1,0 0 0,0 0 1,0 0-1,0 0 1,0 0-1,0 0 0,0 0 1,0 0-1,-2 1 1,1 0 7,0-1-1,-1 1 1,1 0 0,0 0 0,0 0 0,-1 0 0,1 0 0,0 0 0,0 1 0,0-1 0,0 1-1,0-1 1,1 1 0,-1 0 0,0 0 0,1-1 0,-1 1 0,1 1 0,0-1 0,0 0 0,0 0 0,0 0-1,0 1 1,0-1 0,0 0 0,1 1 0,-1-1 0,1 0 0,0 1 0,-1-1 0,1 1 0,1-1-1,-1 1 1,0-1 0,0 1 0,1-1 0,-1 0 0,1 1 0,0-1 0,0 0 0,0 1 0,0-1 0,0 0-1,2 2 1,0 2 25,0-1 0,1 1 0,-1-1 0,1 0 0,1 0 0,-1-1 0,0 1 0,9 5 1,-10-8-14,0 0 1,0-1-1,0 1 1,1-1 0,-1 0-1,0 0 1,1 0-1,-1 0 1,1-1 0,-1 1-1,1-1 1,0 0-1,-1 0 1,1 0 0,-1-1-1,7 0 1,-1-2-7,0 0 0,0 0-1,0 0 1,0-1 0,-1-1 0,0 1 0,0-1 0,0-1 0,0 0-1,-1 0 1,0 0 0,0-1 0,-1 0 0,1 0 0,-2 0 0,11-17 0,-3 0 6,0-1 0,-2 0 1,0-1-1,10-42 1,-18 57-10,0 1 1,-1-1 0,0 0-1,0-15 1,-4 24 2,0 5-7,-3 8 0,-2 14 36,1 1 0,-3 41-1,8-58-32,0 0 0,1 0-1,1 0 1,-1 0 0,2 0-1,-1 0 1,1 0 0,0 0-1,1 0 1,7 16 0,-9-24-6,-1 0 1,1 0 0,-1 0 0,1 0-1,0 0 1,-1 0 0,1 0 0,0 0 0,0 0-1,0 0 1,0 0 0,0-1 0,0 1-1,0 0 1,0 0 0,0-1 0,0 1 0,0-1-1,0 1 1,1-1 0,-1 0 0,0 1-1,0-1 1,0 0 0,1 0 0,-1 0 0,0 0-1,0 0 1,1 0 0,-1 0 0,0 0-1,0 0 1,1-1 0,-1 1 0,0 0 0,0-1-1,0 1 1,2-2 0,0 0 2,1 0 0,-1 0-1,0-1 1,1 0 0,-1 1 0,0-1-1,-1 0 1,1-1 0,4-6 0,-1 0-5,-1-2 0,0 1 0,-1 0 0,0-1 0,0 0 0,2-18 0,-2 0 16,0-43-1,-4 54 3,0 0 1,-1 1-1,-1-1 1,-1 1-1,-1-1 1,0 1-1,-1 0 1,-1 0-1,-15-29 1,26 80 392,3 13-386,-3-12-5,1-1-1,13 41 0,-15-64-14,0 0-1,0 0 1,1-1-1,0 1 1,1-1-1,0 0 1,0-1-1,1 0 1,0 0-1,0 0 1,13 10-1,-17-16-1,-1 0 0,1-1 0,-1 1 0,1 0 0,0-1 0,0 1 0,-1-1 0,1 0 0,0 0 0,0 0 0,0 0 0,6 0 0,-6-1 0,0-1 0,-1 1 0,1-1 0,0 1 0,-1-1 0,1 0 0,0 0 0,-1 0 0,1-1 0,-1 1 0,0-1 0,1 1 0,-1-1 0,0 0 0,4-3 0,2-4 4,0 1 1,-1-1-1,0 0 0,0-1 1,-1 0-1,0 0 0,0 0 1,-1-1-1,-1 0 0,5-15 1,-8 19-35,1 1 0,-1 0 0,0-1 0,-1 1 1,0-1-1,0 1 0,0-1 0,-3-11 0,2 13-23,-1 1-1,1 0 0,-1-1 0,0 1 0,0 0 0,0 0 0,-1 0 0,1 0 1,-1 0-1,0 0 0,0 1 0,0 0 0,-5-4 0,6 5-566,0 0 0,-1 1-1,1-1 1,0 1 0,0 0 0,-1-1 0,1 1-1,-1 0 1,1 0 0,-1 1 0,1-1-1,-1 1 1,1-1 0,-5 1 0,6 0 274,0 0 0,-1 1 0,1-1 0,0 1 0,0-1 0,0 1 1,1-1-1,-1 1 0,0 0 0,-2 1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19.040"/>
    </inkml:context>
    <inkml:brush xml:id="br0">
      <inkml:brushProperty name="width" value="0.05" units="cm"/>
      <inkml:brushProperty name="height" value="0.05" units="cm"/>
      <inkml:brushProperty name="color" value="#FF0066"/>
    </inkml:brush>
  </inkml:definitions>
  <inkml:trace contextRef="#ctx0" brushRef="#br0">1 1025 10778,'0'-3'560,"0"0"178,0 0 0,0 0-1,0-1 1,0 1-1,1 0 1,-1 0 0,1 0-1,0-1 1,0 1 0,1-3-1,0 6-521,-1-1 0,0 1 0,1-1 0,-1 1 0,1 0 1,-1 0-1,1 0 0,-1-1 0,0 1 0,1 1 0,-1-1 0,1 0 0,-1 0 0,3 1 0,3 0 120,6-2-161,0 0 0,0-1-1,-1 0 1,1-1 0,-1-1 0,1 0 0,-1 0-1,13-8 1,90-56 354,-100 59-487,287-174 1241,-162 103 931,233-177 0,-99 44-499,-138 113-1550,-106 79-162,-27 18-39,0 1-1,0 0 1,1 0-1,-1 0 1,1 0 0,-1 1-1,1-1 1,-1 1-1,6-1 1,-7 2-8,-1 0 0,0 0 1,1 0-1,-1 0 0,1 0 1,-1 1-1,0-1 0,1 1 1,-1-1-1,0 1 0,1-1 0,-1 1 1,0 0-1,0 0 0,0 0 1,0 0-1,0-1 0,0 1 0,0 0 1,0 1-1,0-1 0,0 0 1,0 0-1,-1 0 0,1 1 0,1 1 1,-2-2-421,1 1 1,-1-1-1,0 0 1,1 1 0,-1-1-1,0 0 1,0 1-1,0-1 1,0 0-1,0 1 1,0 1-1,-1 6-1624</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20.385"/>
    </inkml:context>
    <inkml:brush xml:id="br0">
      <inkml:brushProperty name="width" value="0.05" units="cm"/>
      <inkml:brushProperty name="height" value="0.05" units="cm"/>
      <inkml:brushProperty name="color" value="#FF0066"/>
    </inkml:brush>
  </inkml:definitions>
  <inkml:trace contextRef="#ctx0" brushRef="#br0">0 687 11250,'8'-33'1927,"1"1"-1,1 0 0,2 0 0,1 1 0,1 1 0,30-48 0,-42 75-1799,0 1 0,-1 0-1,1-1 1,0 1-1,0 0 1,1 0 0,-1 0-1,0 0 1,1 0-1,-1 1 1,5-3 0,-6 4-94,-1-1 0,1 1 1,0 0-1,0 0 0,-1 0 1,1 0-1,0 0 0,0 0 0,0 0 1,0 0-1,-1 0 0,1 0 1,0 0-1,0 0 0,0 0 1,-1 1-1,1-1 0,1 1 0,-1-1-8,0 1-1,0 0 0,0 0 0,0 0 0,0 0 0,0 0 0,0 0 0,0 0 1,-1 1-1,1-1 0,0 0 0,-1 0 0,2 3 0,3 13 27,-1 0 0,0 1 0,3 34-1,-4-19-17,0-13 18,1 0 1,7 23-1,-9-35-29,1-1 0,-1-1 0,2 1 0,-1 0 0,1-1 0,0 1 0,0-1 0,1 0 0,6 6 0,-9-10-23,-1-1 0,1 1 1,0-1-1,1 1 0,-1-1 1,0 0-1,0 0 0,0 0 1,1 0-1,-1 0 0,0-1 1,1 1-1,-1-1 0,1 1 1,-1-1-1,1 0 0,-1 0 1,1 0-1,-1 0 0,1-1 1,-1 1-1,1-1 0,-1 1 1,0-1-1,1 0 0,-1 0 1,0 0-1,0 0 0,1 0 1,-1-1-1,2-1 0,5-3-5,0-1 0,-1 0 0,0-1-1,0 0 1,10-14 0,1-4 94,-1 0 1,-1-1-1,-1-1 0,19-49 0,-26 54-10,-1-1 0,-2 0 0,0-1 0,-2 0 0,0 1 0,0-38 0,-14 99 653,7-23-616,1 0 1,1 1-1,0 26 0,1-35-96,1 0-1,-1 0 0,1 0 1,1 0-1,-1 0 0,1-1 1,0 1-1,0 0 0,1-1 1,-1 1-1,7 8 0,-7-12-17,0 1-1,1-1 1,-1 0 0,0 0-1,1 0 1,-1-1 0,1 1-1,-1-1 1,1 1 0,0-1-1,0 0 1,-1 0 0,1 0-1,0 0 1,0-1 0,0 1 0,0-1-1,0 1 1,0-1 0,0 0-1,0 0 1,6-2 0,-5 2 3,0-1 1,0-1-1,1 1 1,-1 0 0,0-1-1,0 0 1,0 0-1,-1 0 1,1-1 0,-1 1-1,1-1 1,-1 0 0,0 1-1,1-2 1,3-4-1,5-11 26,-1-1 0,-1 0 0,0 0 0,7-25 0,-10 23 29,1 2 1,2-1-1,22-37 0,-27 52 45,0 0-1,0 0 0,12-10 1,-14 14-41,-1 0 0,1 0 0,0 0 1,-1 1-1,1-1 0,0 0 0,0 1 1,1 0-1,-1 0 0,0 0 0,4-1 0,-5 2-48,-1 1-1,0-1 0,0 0 0,0 0 0,0 1 0,0-1 1,0 1-1,0-1 0,0 1 0,0-1 0,0 1 0,0 0 1,0-1-1,0 1 0,0 0 0,0 0 0,0 0 0,-1 0 1,1 0-1,0 0 0,-1 0 0,1 0 0,-1 0 0,1 1 1,11 30 91,-11-28-92,15 67 51,-4-11-38,-12-59-26,0 0 0,0 0-1,1-1 1,-1 1 0,0 0 0,0 0-1,1 0 1,-1 0 0,1 0-1,-1 0 1,1 0 0,-1-1 0,1 1-1,-1 0 1,1 0 0,-1-1-1,2 2 1,-1-2-1,-1 0 1,1-1-1,-1 1 0,0 0 0,1 0 1,-1-1-1,0 1 0,1 0 0,-1 0 0,0-1 1,1 1-1,-1-1 0,0 1 0,0 0 1,1-1-1,-1 1 0,0 0 0,0-1 1,0 1-1,1-1 0,-1 1 0,0-1 1,0 1-1,0-1 0,8-39 7,-6 16-7,17-103 18,-16 109-20,2 0 0,0 1 1,1-1-1,16-30 0,-22 46 3,1 1 1,0-1-1,0 1 1,0-1-1,0 1 1,0 0-1,0-1 1,0 1-1,0 0 1,0 0-1,1 0 1,-1 0-1,0 0 1,1 0-1,-1 0 1,1 0-1,-1 0 1,1 1-1,-1-1 1,1 1-1,0-1 1,2 0-1,-2 2 3,0-1 1,0 0-1,0 1 0,0-1 0,-1 1 0,1 0 0,0-1 0,0 1 0,-1 0 0,1 0 0,-1 0 0,1 1 0,-1-1 0,1 0 1,-1 0-1,0 1 0,1-1 0,-1 1 0,1 1 0,26 43 53,-23-36-309,0-2-1,0 1 0,0-1 0,1 1 1,0-1-1,1-1 0,12 12 1,-18-18-41,0-1 1,0 1-1,0-1 0,-1 1 1,1 0-1,0-1 1,0 0-1,0 1 1,0-1-1,0 0 1,0 1-1,0-1 1,0 0-1,1 0 1,-1 0-1,0 0 1,0 0-1,0 0 1,0 0-1,0 0 1,0 0-1,0-1 1,2 0-1,6-3-1464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3:52.722"/>
    </inkml:context>
    <inkml:brush xml:id="br0">
      <inkml:brushProperty name="width" value="0.05" units="cm"/>
      <inkml:brushProperty name="height" value="0.05" units="cm"/>
      <inkml:brushProperty name="color" value="#FF0066"/>
    </inkml:brush>
  </inkml:definitions>
  <inkml:trace contextRef="#ctx0" brushRef="#br0">45 0 6793,'-10'2'369,"-2"-2"175,1 2-448,0-6-96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6.499"/>
    </inkml:context>
    <inkml:brush xml:id="br0">
      <inkml:brushProperty name="width" value="0.05" units="cm"/>
      <inkml:brushProperty name="height" value="0.05" units="cm"/>
      <inkml:brushProperty name="color" value="#FF0066"/>
    </inkml:brush>
  </inkml:definitions>
  <inkml:trace contextRef="#ctx0" brushRef="#br0">34 0 12651,'-2'0'222,"1"0"1,-1 0 0,1 0-1,0 1 1,-1-1 0,1 0-1,-1 0 1,1 1 0,-1-1-1,1 1 1,0-1 0,-1 1-1,1 0 1,0-1-1,-1 1 1,1 0 0,0 0-1,-2 1 1,2 0-45,1-1 1,-1 1-1,0-1 0,1 0 0,-1 1 1,1-1-1,-1 1 0,1-1 1,0 1-1,0 0 0,-1-1 0,1 1 1,0-1-1,0 1 0,1-1 0,-1 1 1,0-1-1,1 3 0,1 4 139,0-1 0,1 0 0,0 1 0,1-1 0,-1 0 0,1 0 0,6 7 0,37 44 925,-41-51-1135,7 6 129,28 23 0,-28-26-1015,-1 1-1,16 17 0,-38-24-7348,2-6 5685</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20.777"/>
    </inkml:context>
    <inkml:brush xml:id="br0">
      <inkml:brushProperty name="width" value="0.05" units="cm"/>
      <inkml:brushProperty name="height" value="0.05" units="cm"/>
      <inkml:brushProperty name="color" value="#FF0066"/>
    </inkml:brush>
  </inkml:definitions>
  <inkml:trace contextRef="#ctx0" brushRef="#br0">32 31 12755,'0'-5'459,"0"3"-187,0 1 0,0-1 1,0 1-1,0-1 0,0 1 0,0-1 0,-1 1 1,1-1-1,0 1 0,-1-1 0,0 1 0,1 0 1,-1-1-1,0 1 0,0-2 0,0 3-214,1 0-1,0 0 1,0 0-1,0 0 1,-1 0 0,1 0-1,0 0 1,0 0-1,0 0 1,0 0-1,-1 0 1,1 0 0,0 0-1,0 0 1,0 0-1,-1 0 1,1 0 0,0 0-1,0 0 1,0 0-1,0 0 1,-1 0-1,1 0 1,0 0 0,0 1-1,0-1 1,0 0-1,0 0 1,-1 0-1,1 0 1,0 0 0,0 0-1,0 1 1,0-1-1,0 0 1,0 0-1,0 0 1,0 0 0,0 1-1,0-1 1,0 0-1,-1 0 1,1 0 0,0 1-1,0-1 1,-4 11 708,1 1 1,0-1-1,0 1 1,1 0 0,0 0-1,1-1 1,1 18 0,9 86 1629,-4-76-1914,2-1 0,1 0 0,2 0 0,2-1 0,21 46 0,-30-77-479,41 97 330,-40-90-456,0-1 1,-1 1-1,0 0 1,-1 0-1,-1 0 1,1 19-1,-2-31-51,0 0 0,0 1 0,0-1 0,0 0 0,0 0 0,0 0 0,-1 1 0,1-1 0,0 0 0,-1 0-1,1 0 1,-1 0 0,1 0 0,-1 0 0,1 0 0,-1 0 0,0 0 0,1 0 0,-1 0 0,0 0 0,0 0 0,0 0 0,0 0-1,0-1 1,0 1 0,0 0 0,0-1 0,0 1 0,0-1 0,0 1 0,0-1 0,0 0 0,0 1 0,-1-1 0,1 0 0,0 0-1,0 0 1,0 0 0,-1 0 0,1 0 0,0 0 0,0 0 0,0 0 0,-1-1 0,1 1 0,0 0 0,0-1 0,0 1 0,0-1-1,-2 0 1,-11-8-2415,-2 0 1071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21.174"/>
    </inkml:context>
    <inkml:brush xml:id="br0">
      <inkml:brushProperty name="width" value="0.05" units="cm"/>
      <inkml:brushProperty name="height" value="0.05" units="cm"/>
      <inkml:brushProperty name="color" value="#FF0066"/>
    </inkml:brush>
  </inkml:definitions>
  <inkml:trace contextRef="#ctx0" brushRef="#br0">13 254 13275,'-6'13'2112,"0"-2"1393,14-5-768,9-6-161,13-16-663,8-8-249,2-11-400,-2-3-240,-8 2-431,-5 3-177,-4 6-352,-4 3-152,-1 7-520,-5 4-457,0 3-1167,-8 2-481,5 5-744,10 6 1649</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21.697"/>
    </inkml:context>
    <inkml:brush xml:id="br0">
      <inkml:brushProperty name="width" value="0.05" units="cm"/>
      <inkml:brushProperty name="height" value="0.05" units="cm"/>
      <inkml:brushProperty name="color" value="#FF0066"/>
    </inkml:brush>
  </inkml:definitions>
  <inkml:trace contextRef="#ctx0" brushRef="#br0">69 349 12651,'1'-8'1473,"-1"5"-331,0 0-1,0 0 1,0 0-1,0 0 0,-1 0 1,0-4-1,1 7-1077,0 0 0,0-1 0,-1 1 0,1 0 0,0 0 0,0 0 0,0 0 0,0-1 0,-1 1 0,1 0 0,0 0 0,0 0 0,0 0 0,-1 0-1,1 0 1,0 0 0,0-1 0,0 1 0,-1 0 0,1 0 0,0 0 0,0 0 0,-1 0 0,1 0 0,0 0 0,0 0 0,-1 0 0,1 0 0,0 0 0,0 0 0,0 0 0,-1 1 0,1-1 0,0 0 0,0 0 0,-1 0 0,1 0 0,0 0 0,0 0-1,0 1 1,0-1 0,-1 0 0,1 0 0,-9 8 677,3 1-527,0 0 0,1 0 0,0 0-1,0 1 1,0 0 0,2 0-1,-1 0 1,1 0 0,1 1-1,0-1 1,0 1 0,0 20-1,2-29-209,0 1 0,1-1 0,-1 0 0,1 1 0,-1-1 0,1 1 0,0-1 0,0 0 0,0 1 0,0-1-1,0 0 1,0 0 0,1 0 0,2 4 0,-3-6-4,0 1 0,-1-1 0,1 1 0,0-1 0,0 1 0,-1-1 0,1 1 0,0-1 0,0 0 0,0 0 0,-1 1 0,1-1 1,0 0-1,0 0 0,0 0 0,0 0 0,1 0 0,0 0-1,-1 0 1,0-1-1,1 1 1,-1-1 0,0 1-1,0-1 1,1 0 0,-1 1-1,0-1 1,0 0-1,0 0 1,0 0 0,0 0-1,1-1 1,2-3 0,-1 0 0,1 0 0,-1 0 0,-1-1 0,1 1 1,2-8-1,-4 8 1,1 0-1,0 1 1,0-1 0,0 1 0,0 0 0,1 0 0,-1 0 0,1 0 0,0 0 0,6-5-1,-7 8 21,1 0-1,0 0 0,0 1 0,0-1 0,0 0 0,0 1 1,0 0-1,0 0 0,0 0 0,0 0 0,0 0 1,0 0-1,0 1 0,3 0 0,-1 0-28,0 0-1,0-1 0,1 0 1,-1 0-1,7 0 1,-11-1-37,0 1 1,0 0-1,0 0 1,0-1 0,0 1-1,0-1 1,0 1-1,0-1 1,0 1-1,0-1 1,-1 0 0,1 1-1,0-1 1,0 0-1,0 0 1,-1 1-1,1-1 1,0 0 0,-1 0-1,1 0 1,-1 0-1,1 0 1,-1 0-1,0 0 1,1 0 0,-1 0-1,0 0 1,0 0-1,1-2 1,0-23-465,0 0 0,-4-42 1,2 54 531,1 14 3,0-1 0,0 1 0,0-1 0,0 1 0,0-1 0,0 1 0,0-1 0,0 1 0,0 0 0,0-1 0,0 1 0,0-1 0,0 1 1,1 0-1,-1-1 0,0 1 0,0-1 0,0 1 0,1 0 0,-1-1 0,0 1 0,1-1 0,-1 1-2,1 0 0,-1 0 0,0 0 0,1 0 1,-1 0-1,0 0 0,1 0 0,-1 0 0,1 0 0,-1 0 0,0 0 0,1 0 1,-1 0-1,0 0 0,1 0 0,-1 1 0,1-1 0,-1 0 0,0 0 0,1 1 1,20 16 664,-14-10-536,-1-3-31,0 0-1,0 0 0,1 0 0,0-1 0,-1 0 1,1 0-1,0-1 0,1 1 0,12 1 1,-17-4-72,0 1 1,0-1 0,0 0 0,0 0-1,0 0 1,0 0 0,0-1-1,0 1 1,0-1 0,0 0 0,0 0-1,0 0 1,0 0 0,0 0-1,-1-1 1,1 1 0,0-1 0,-1 0-1,1 1 1,-1-1 0,0 0 0,0-1-1,0 1 1,0 0 0,0-1-1,2-3 1,-3 4 9,1-1-1,-1 0 1,0 0 0,0 0-1,-1 0 1,1 0 0,-1 0-1,1 0 1,-1 0-1,0 0 1,0 0 0,0-1-1,-1 1 1,0-4 0,-2-4 82,0-1 0,-7-15 1,4 11-81,-9-25-41,-21-68-2097,43 122-8746</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22.073"/>
    </inkml:context>
    <inkml:brush xml:id="br0">
      <inkml:brushProperty name="width" value="0.05" units="cm"/>
      <inkml:brushProperty name="height" value="0.05" units="cm"/>
      <inkml:brushProperty name="color" value="#FF0066"/>
    </inkml:brush>
  </inkml:definitions>
  <inkml:trace contextRef="#ctx0" brushRef="#br0">32 16 24461,'3'3'4833,"-11"-1"-2896,-7-2-1729,5-3-2009,8-15 1185</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0.775"/>
    </inkml:context>
    <inkml:brush xml:id="br0">
      <inkml:brushProperty name="width" value="0.05" units="cm"/>
      <inkml:brushProperty name="height" value="0.05" units="cm"/>
      <inkml:brushProperty name="color" value="#FF0066"/>
    </inkml:brush>
  </inkml:definitions>
  <inkml:trace contextRef="#ctx0" brushRef="#br0">302 0 8706,'3'14'6032,"-2"-12"-5869,0-1-1,0 1 1,0-1 0,0 1 0,0-1-1,0 1 1,-1-1 0,1 1 0,-1 0-1,1-1 1,-1 1 0,0 0 0,1 0-1,-1-1 1,0 1 0,0 0 0,0 0 0,-1-1-1,1 1 1,0 0 0,-1 2 0,-4 64 1438,0-41-1449,2 0 0,0 1 0,2-1-1,5 54 1,1-36-103,-2 0 1,-5 72-1,-1-21-44,2-46 2,-9 59 0,-1-9 12,2 114 0,8-162-17,-9 199-52,-19 30-262,-9 113-350,3 23 229,35-413 432,-42 250 189,25-139-115,2-7-34,7-54 105,-3 106 0,4-31-13,1 76 218,6-182-311,-7 74 99,0-32 135,4 36 1418,-4-87 890,2-4-2280,0 12-98,-8 21-3003,8-34 1684</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5.246"/>
    </inkml:context>
    <inkml:brush xml:id="br0">
      <inkml:brushProperty name="width" value="0.05" units="cm"/>
      <inkml:brushProperty name="height" value="0.05" units="cm"/>
      <inkml:brushProperty name="color" value="#FF0066"/>
    </inkml:brush>
  </inkml:definitions>
  <inkml:trace contextRef="#ctx0" brushRef="#br0">267 1466 7690,'-19'-1'2052,"19"1"-1941,0 0 1,-1 0-1,1 0 0,-1 0 0,1 0 0,-1 0 0,1 0 0,-1 0 0,1 0 0,-1 0 0,1 1 0,0-1 1,-1 0-1,1 0 0,-1 0 0,1 1 0,-1-1 0,1 0 0,0 1 0,-1-1 0,1 0 0,0 1 0,-1-1 0,1 0 1,0 1-1,0-1 0,-1 1 0,1-1 0,0 0 0,0 1 0,0-1 0,-1 2 684,1-2-730,0-1-1,0 1 0,0 0 1,0-1-1,-1 1 0,1 0 0,0-1 1,0 1-1,0 0 0,0-1 1,0 1-1,0 0 0,0-1 0,0 1 1,0 0-1,0-1 0,0 1 1,0 0-1,0-1 0,0 1 0,1 0 1,-1-1-1,0 1 0,0 0 1,0-1-1,1 0 0,3-8 594,25-30 1148,18-22-278,-18 26-837,23-23 379,-46 52-939,1 0-1,-1 0 0,2 1 1,-1 0-1,0 1 1,15-7-1,-18 10-110,0-1-1,0 1 1,0 1-1,0-1 1,0 0-1,1 1 1,-1 0-1,0 0 1,0 0-1,5 2 0,7 1 90,21 7 0,-5-2 103,76 26 159,-27-8-306,-69-23-62,-1-1-1,1 0 1,0-1 0,0 0-1,-1-1 1,1 0-1,19-3 1,0-3-9,49-16-1,-60 17-3,-10 2 14,0 0 1,0 0-1,-1 0 1,1-1-1,-1-1 0,0 0 1,0 0-1,15-12 1,-8 2-3,0-2 0,-1 1 0,-1-2 0,0 0 0,-1-1 0,-1-1 0,-1 1 0,15-39 0,-22 43 2,0 0-1,-1 0 0,-1-1 0,0 1 1,-1-23-1,-10-80-130,2 38 53,8 24 57,1 0 1,15-81-1,-12 107 16,-2 10 9,2 1-1,0 0 1,1 1-1,1-1 1,16-29-1,-8 21 60,1 0-1,38-45 0,-36 53-34,0 0-1,1 2 0,1 0 1,1 1-1,31-18 0,-43 28-13,1 1 0,0 0-1,0 1 1,1 0-1,0 0 1,-1 1 0,1 1-1,0 0 1,15-1-1,-21 3 16,1 1 0,-1 0 0,1 0-1,-1 0 1,0 1 0,1 0-1,-1 0 1,0 0 0,0 0-1,0 1 1,0 0 0,-1 0 0,7 6-1,0 0 4,-1 0 0,-1 1-1,0 1 1,11 14 0,7 15 6,36 68 0,-43-60 137,23 78 1,-9-22 330,-25-79-472,36 108 280,-39-110-267,0 1 0,-2 1-1,2 41 1,-20 288 34,8-311-11,-1 0-1,-22 72 1,-40 78 209,47-134-347,-4 14 48,14-36 23,-1-1 0,-2 0 0,-25 42 0,12-37 15,-3 0-1,-37 38 1,29-36-49,3-5 29,-3-1 0,-55 40 1,-41 39 30,76-56-46,17-15 268,-85 68 0,109-102-88,0-1 0,0 0 0,-1-1 0,-32 9 0,31-10-110,-301 99 114,297-99-170,8-3 4,-1 0 1,1-1 0,-19 2 0,29-6-1,1 0 1,-1 0-1,0 0 0,1 0 1,-1-1-1,1 0 1,-1 0-1,1-1 1,-1 0-1,1 0 1,0 0-1,0 0 1,-6-4-1,-27-19 19,2-2 0,0-1 0,-45-46 0,21 0-22,26 30-3,5 6 1,1-1-1,2-2 0,-31-62 1,48 80-1,0 1 0,2-1 0,1 0 0,-6-39 0,-2-96-17,12 116 19,1 1 0,2-1 0,2 1 0,15-74 0,-14 103-1,0 0 0,0 1 0,1 0 0,1 0 0,9-14 0,39-48-23,-33 46 21,25-30 45,24-34 344,-70 90-386,0 1 1,1-1-1,-1 1 1,0-1 0,1 1-1,-1-1 1,0 1-1,1-1 1,-1 1 0,1-1-1,-1 1 1,1-1-1,-1 1 1,1 0 0,-1-1-1,1 1 1,-1 0-1,1 0 1,-1-1 0,1 1-1,-1 0 1,1 0-1,0 0 1,-1 0 0,1 0-1,-1-1 1,2 1-1,-1 1-160,0 0 1,0-1-1,0 1 0,0 0 0,0 0 0,0 0 0,-1-1 0,1 1 0,0 0 0,1 2 0,7 8-2060,-2-5 523</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7.001"/>
    </inkml:context>
    <inkml:brush xml:id="br0">
      <inkml:brushProperty name="width" value="0.05" units="cm"/>
      <inkml:brushProperty name="height" value="0.05" units="cm"/>
      <inkml:brushProperty name="color" value="#FF0066"/>
    </inkml:brush>
  </inkml:definitions>
  <inkml:trace contextRef="#ctx0" brushRef="#br0">1 23 10154,'7'-9'5824,"-7"8"-5535,1 0 0,0 0-1,-1 0 1,1 0 0,0 0 0,0 0 0,0 1 0,0-1-1,0 0 1,-1 1 0,1-1 0,0 0 0,1 1-1,-1-1 1,0 1 0,0-1 0,0 1 0,0 0-1,0 0 1,0-1 0,1 1 0,0 0 0,0 1-102,-1-1 0,1 1 0,-1-1 0,1 1 0,-1 0 0,1-1 0,-1 1 0,1 0 0,-1 0 0,0 0 0,1 0 0,-1 0 0,0 1 0,0-1 0,0 0 0,1 2 0,8 10 311,-1 1-1,-1 0 1,12 26-1,14 48-139,-29-73-295,9 28-54,-11-30-301,1 0 1,0-1-1,1 1 0,0-1 1,1 0-1,9 14 1,-9-21-655,-3-6-953,-1-12-1455,-3-5 1914</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7.403"/>
    </inkml:context>
    <inkml:brush xml:id="br0">
      <inkml:brushProperty name="width" value="0.05" units="cm"/>
      <inkml:brushProperty name="height" value="0.05" units="cm"/>
      <inkml:brushProperty name="color" value="#FF0066"/>
    </inkml:brush>
  </inkml:definitions>
  <inkml:trace contextRef="#ctx0" brushRef="#br0">0 223 12787,'2'-10'1464,"6"-4"1545,6-3-809,8-7-215,2-2-177,-2-2-552,2-1-288,-5 2-535,0 7-209,0 6-184,-5 2 8,-1 11-192,-2 1-201,-4 3-647,-4 5-312,-3 0-920,-2 5-121,-3 4 1289</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7.792"/>
    </inkml:context>
    <inkml:brush xml:id="br0">
      <inkml:brushProperty name="width" value="0.05" units="cm"/>
      <inkml:brushProperty name="height" value="0.05" units="cm"/>
      <inkml:brushProperty name="color" value="#FF0066"/>
    </inkml:brush>
  </inkml:definitions>
  <inkml:trace contextRef="#ctx0" brushRef="#br0">1 183 13675,'11'-24'1800,"5"-1"841,3-1-673,3 4-183,-1 1-841,-2 2-200,-2 7-272,1 1-136,-4 1-160,2 5-120,-4 1-416,3 2-264,-3 2-808,-2-2-601,9 7-1727</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8.198"/>
    </inkml:context>
    <inkml:brush xml:id="br0">
      <inkml:brushProperty name="width" value="0.05" units="cm"/>
      <inkml:brushProperty name="height" value="0.05" units="cm"/>
      <inkml:brushProperty name="color" value="#FF0066"/>
    </inkml:brush>
  </inkml:definitions>
  <inkml:trace contextRef="#ctx0" brushRef="#br0">0 138 12883,'7'5'4497,"-3"-5"-2129,7-5-271,-1-1-361,6-2-608,4-2-224,1 1-359,-2-4-185,2-3-128,-1-3-224,-2-3-928,1 0-1089,6 9 1049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7.256"/>
    </inkml:context>
    <inkml:brush xml:id="br0">
      <inkml:brushProperty name="width" value="0.05" units="cm"/>
      <inkml:brushProperty name="height" value="0.05" units="cm"/>
      <inkml:brushProperty name="color" value="#FF0066"/>
    </inkml:brush>
  </inkml:definitions>
  <inkml:trace contextRef="#ctx0" brushRef="#br0">1 455 13451,'5'-1'575,"-1"0"0,1-1 1,0 0-1,-1 0 0,1 0 0,-1 0 1,0-1-1,6-3 0,31-29 1536,-28 23-1585,-5 4-335,14-11 392,20-25-1,-37 38-701,1 0 0,-2-1 0,1 0 1,-1 0-1,0 0 0,0 0 0,-1-1 0,5-13 0,-7 12-912,0 0-1,0 0 0,-1 0 1,0-1-1,-1 1 1,0 0-1,0 0 0,-4-11 1,-1 3 166</inkml:trace>
  <inkml:trace contextRef="#ctx0" brushRef="#br0" timeOffset="1">147 41 5865,'-3'-5'1236,"-1"0"-1,0-1 1,1 1-1,-7-6 1,2 3 3637,9 11-2876,5 9-145,12 20-387,25 47 798,25 41-289,-54-97-1887,2-1 0,0-1 0,22 22 0,-36-41-232,-1 0 0,1-1 0,0 1 0,0-1 0,0 1 0,4 1 0,-6-3 67,0 0-1,1 0 1,-1 0-1,0 1 1,0-1-1,1 0 1,-1 0-1,0 0 1,1 0 0,-1 0-1,0 0 1,0 0-1,1 0 1,-1 0-1,0-1 1,1 1-1,-1 0 1,0 0-1,0 0 1,1 0-1,-1 0 1,0 0-1,1-1 1,3-9-2889,-3-13-2348,0 13 3595</inkml:trace>
  <inkml:trace contextRef="#ctx0" brushRef="#br0" timeOffset="2">453 209 12899,'4'10'2056,"3"1"1481,-1-2-1185,0 1-111,1-2-745,1 0-319,-2 0-561,2 0-248,-2-4-320,0 0-160,-1-4-520,0-2-361,-2-6-687,0 0-576,1-6-225,-1-2 1193</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9.460"/>
    </inkml:context>
    <inkml:brush xml:id="br0">
      <inkml:brushProperty name="width" value="0.05" units="cm"/>
      <inkml:brushProperty name="height" value="0.05" units="cm"/>
      <inkml:brushProperty name="color" value="#FF0066"/>
    </inkml:brush>
  </inkml:definitions>
  <inkml:trace contextRef="#ctx0" brushRef="#br0">69 0 13259,'-2'1'313,"0"0"0,1 0 0,-1 0 0,0 0 0,1 1 0,0-1 0,-1 0 0,1 1 0,0-1 0,0 1 0,-1-1 0,1 1 0,1 0 0,-1-1 0,-1 4 0,-4 4 368,-4 4-123,6-9-401,1 1 0,0 0 1,-1 0-1,1 0 0,1 0 1,-3 6-1,4-9-134,0 1-1,0-1 1,0 1-1,0-1 1,1 1-1,0-1 1,-1 1-1,1-1 1,0 1-1,0-1 1,0 1 0,0-1-1,1 1 1,-1-1-1,1 1 1,-1-1-1,1 1 1,0-1-1,0 0 1,0 1-1,0-1 1,1 0-1,-1 0 1,0 0 0,1 0-1,0 0 1,-1 0-1,1 0 1,0 0-1,0-1 1,0 1-1,0-1 1,0 1-1,1-1 1,-1 0-1,0 0 1,0 0 0,1 0-1,2 0 1,-5-1-22,7 3 238,-1-1 1,1 1 0,-1 0 0,0 0 0,11 8 0,-16-10-168,1 0 1,-1 1 0,0-1 0,0 0 0,0 1 0,0 0 0,0-1 0,0 1 0,0-1 0,0 1 0,0 0 0,-1 0-1,1 0 1,-1-1 0,1 1 0,-1 0 0,0 0 0,0 0 0,0 0 0,0 0 0,0-1 0,0 1 0,0 0 0,-1 0-1,1 0 1,-2 3 0,0 2-36,-1 0 0,0-1 1,-1 1-1,0-1 0,0 0 0,0 0 0,-10 11 0,-20 15-3661,34-32 3526,0 0-1,0 0 1,0 0 0,-1 0 0,1 0-1,0 1 1,0-1 0,0 0 0,0 0-1,0 0 1,0 0 0,-1 0 0,1 0-1,0 0 1,0 0 0,0 0 0,0 0-1,-1 1 1,1-1 0,0 0-1,0 0 1,0 0 0,0 0 0,-1 0-1,1 0 1,0 0 0,0 0 0,0 0-1,-1 0 1,1-1 0,0 1 0,0 0-1,0 0 1,0 0 0,-1 0 0,4-5-1415</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39.829"/>
    </inkml:context>
    <inkml:brush xml:id="br0">
      <inkml:brushProperty name="width" value="0.05" units="cm"/>
      <inkml:brushProperty name="height" value="0.05" units="cm"/>
      <inkml:brushProperty name="color" value="#FF0066"/>
    </inkml:brush>
  </inkml:definitions>
  <inkml:trace contextRef="#ctx0" brushRef="#br0">24 146 13867,'5'-4'958,"0"1"-1,0-1 1,0 0 0,0-1 0,0 1-1,7-11 1,-8 9-629,1 0 0,-1-1-1,0 0 1,-1 0 0,1 0-1,-1 0 1,-1-1 0,0 1 0,2-9-1,-4 15-315,1-1 0,-1 1 0,0 0-1,0 0 1,0-1 0,0 1 0,0 0-1,-1 0 1,1-1 0,0 1-1,0 0 1,-1 0 0,1 0 0,-1-1-1,1 1 1,-2-2 0,1 3-13,0-1 0,1 0 0,-1 1 0,0 0 0,1-1 0,-1 1 0,0-1 0,0 1 0,0 0 0,1-1 0,-1 1 0,0 0 0,0 0 0,0 0 0,0 0 0,1 0 0,-1 0 0,0 0 0,0 0 0,0 0 0,0 0 0,0 0 0,1 0 0,-1 1 0,0-1-1,-1 1 1,-2 0-12,1 1 0,-1 0 0,1 1 0,-1-1 0,1 0 0,0 1 0,0 0 0,0 0 0,0 0 0,0 0 0,1 0 0,-1 0 0,1 1 0,-2 4 0,-1 0 8,1 1 0,1 0 0,-1 0 0,1 0 0,-2 10 0,4-15 6,1 1 0,-1-1-1,1 0 1,0 0-1,0 1 1,0-1 0,0 0-1,1 1 1,0-1 0,0 0-1,0 0 1,0 0-1,1 0 1,4 8 0,-5-9-24,1-1 0,0 0 0,0 0 0,0 0 0,0 1 0,0-2 0,0 1 0,0 0 0,1 0 0,-1-1 0,1 1 0,-1-1 0,1 0 0,0 0 0,0 0 0,-1 0 0,1 0 0,0-1 0,0 1 0,0-1 1,0 0-1,0 0 0,3 0 0,1 0-172,-1-1 0,0 0 0,1 0 0,-1 0 0,1-1 0,-1 0 0,0 0 0,0-1 0,0 1 0,-1-1 0,1-1 0,0 1 0,-1-1 0,9-8 0,-4 2 444</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0.248"/>
    </inkml:context>
    <inkml:brush xml:id="br0">
      <inkml:brushProperty name="width" value="0.05" units="cm"/>
      <inkml:brushProperty name="height" value="0.05" units="cm"/>
      <inkml:brushProperty name="color" value="#FF0066"/>
    </inkml:brush>
  </inkml:definitions>
  <inkml:trace contextRef="#ctx0" brushRef="#br0">7 181 11755,'1'1'258,"0"-1"1,-1 1 0,1-1 0,0 1 0,0-1 0,-1 1-1,1 0 1,0-1 0,0 1 0,-1 0 0,1-1 0,-1 1-1,1 0 1,-1 0 0,1 0 0,-1-1 0,1 1 0,-1 0-1,0 0 1,1 0 0,-1 0 0,0 0 0,0 0 0,0 0-1,0 0 1,0 0 0,0-1 0,0 1 0,0 0 0,0 0-1,0 0 1,0 0 0,-1 0 0,1 0 0,-1 1 0,1-2-241,0 0 0,0 0 0,0 0 0,0 1 0,0-1 0,0 0 1,-1 0-1,1 0 0,0 0 0,0 0 0,0 0 0,0 0 1,0 0-1,0 0 0,0 0 0,-1 0 0,1 0 0,0 0 0,0 0 1,0 0-1,0 0 0,0 0 0,0 0 0,-1 0 0,1 0 1,0 0-1,0 0 0,0 0 0,0 0 0,0 0 0,0 0 1,-1 0-1,1 0 0,0 0 0,0 0 0,0 0 0,0-1 0,0 1 1,0 0-1,0 0 0,0 0 0,0 0 0,-1 0 0,1 0 1,0 0-1,0 0 0,0-1 0,-4-5 440,2 0-389,0-1 0,1 1-1,0 0 1,0-1 0,0 1 0,1-1 0,0 1-1,0-1 1,1 1 0,-1-1 0,2 1-1,-1 0 1,1-1 0,0 1 0,2-7 0,0 6-385,-1 0 1,1 0-1,0 0 1,1 0-1,0 1 1,0 0-1,0 0 1,1 0-1,-1 0 1,2 1-1,-1 0 1,9-5-1,5 1-697</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0.626"/>
    </inkml:context>
    <inkml:brush xml:id="br0">
      <inkml:brushProperty name="width" value="0.05" units="cm"/>
      <inkml:brushProperty name="height" value="0.05" units="cm"/>
      <inkml:brushProperty name="color" value="#FF0066"/>
    </inkml:brush>
  </inkml:definitions>
  <inkml:trace contextRef="#ctx0" brushRef="#br0">1 0 12459,'1'15'1568,"1"2"1113,3 4-953,1 2-128,3 0-672,-1-4-247,3 0-409,-1 0-144,-5-5-448,-1 0-312,-4-6-865,0-3-1255</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1.041"/>
    </inkml:context>
    <inkml:brush xml:id="br0">
      <inkml:brushProperty name="width" value="0.05" units="cm"/>
      <inkml:brushProperty name="height" value="0.05" units="cm"/>
      <inkml:brushProperty name="color" value="#FF0066"/>
    </inkml:brush>
  </inkml:definitions>
  <inkml:trace contextRef="#ctx0" brushRef="#br0">1 285 10210,'5'-2'683,"1"-1"0,0 1 0,-1-2 0,0 1 0,0 0 1,0-1-1,0 0 0,7-9 0,-6 7-341,-1 0-1,0-1 1,-1 0 0,1-1 0,-1 1 0,4-11 0,-6 12-310,1-1 0,-1 0 0,0 0 0,-1 0 0,0 0 0,0 0 0,0 0 0,-1 0 0,0 0 0,-1 0 0,1 0 0,-1 0 0,0 0 0,-1 0 0,0 0 0,0 1 0,-4-10 0,5 15-7,1 0 0,-1 0 0,1 0 0,-1 0 1,1 1-1,-1-1 0,1 0 0,-1 0 0,0 0 0,1 1 0,-1-1 1,0 0-1,0 1 0,1-1 0,-1 1 0,-1-2 0,1 2 9,1 1-1,0-1 0,-1 0 1,1 0-1,0 0 0,-1 0 1,1 0-1,0 0 0,-1 0 0,1 1 1,0-1-1,0 0 0,-1 0 1,1 1-1,0-1 0,0 0 1,-1 0-1,1 1 0,0-1 1,0 0-1,0 0 0,-1 1 0,1-1 1,0 0-1,0 1 0,0-1 1,0 0-1,0 1 0,0 0 1,-1 2 174,0 1-1,0 0 1,1 0 0,0 0 0,0-1 0,0 1 0,0 4 0,4 5 3,-1-1-1,2 0 1,-1 0 0,2-1 0,0 0 0,0 0 0,1 0 0,0 0-1,15 16 1,-21-26-250,0 0 0,0 1 0,0-1 0,0 0 0,0 0 0,0 0 0,0 0 0,1 0 0,-1 0-1,0 0 1,1-1 0,-1 1 0,0 0 0,1-1 0,-1 1 0,1-1 0,-1 0 0,1 1 0,-1-1 0,1 0 0,-1 0-1,1 0 1,-1 0 0,1 0 0,-1 0 0,1 0 0,1-1 0,-1 0-39,0 0-1,-1 0 1,1 0-1,0-1 1,-1 1 0,1-1-1,-1 1 1,0-1 0,1 1-1,-1-1 1,0 0-1,0 0 1,0 1 0,0-1-1,0 0 1,-1 0-1,1 0 1,0 0 0,0-4-1,31-158-195,-24 140 289,-8 24-10,0-1 1,0 1-1,0 0 0,0 0 1,0-1-1,0 1 1,1 0-1,-1 0 0,0-1 1,0 1-1,0 0 1,1 0-1,-1 0 0,0-1 1,0 1-1,1 0 1,-1 0-1,0 0 0,1 0 1,-1 0-1,0-1 1,0 1-1,1 0 0,-1 0 1,1 0 11,-1 1 0,1-1 0,-1 0 0,1 0 0,-1 1 0,0-1 0,1 0 0,-1 1 0,1-1 0,-1 1 0,0-1 0,1 0 0,-1 1 0,0-1 0,0 1 0,1-1 0,-1 1 0,0-1 0,0 2 0,15 33 907,-7-12-110,17 30-1,-21-46-763,0-1 0,0 0 0,0 0 0,1-1 0,0 1 0,0-1 0,0 0 1,1-1-1,7 6 0,-13-10-107,0 1 1,0-1-1,1 0 0,-1 1 1,0-1-1,0 0 1,1 0-1,-1 0 1,1 1-1,-1-1 0,0 0 1,1 0-1,-1 0 1,0 0-1,1 0 1,-1 0-1,1 1 1,-1-1-1,0 0 0,1 0 1,-1 0-1,0 0 1,1 0-1,-1-1 1,1 1-1,-1 0 0,0 0 1,1 0-1,-1 0 1,0 0-1,1 0 1,-1-1-1,1 1 1,2-12-3353,-3 9 2959,1-7-879</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1.410"/>
    </inkml:context>
    <inkml:brush xml:id="br0">
      <inkml:brushProperty name="width" value="0.05" units="cm"/>
      <inkml:brushProperty name="height" value="0.05" units="cm"/>
      <inkml:brushProperty name="color" value="#FF0066"/>
    </inkml:brush>
  </inkml:definitions>
  <inkml:trace contextRef="#ctx0" brushRef="#br0">7 63 11666,'-7'0'3601,"10"-4"-2184,12 0-761,-1-4-264,5-2-656,2-2-280,-4-3 4312,2 6-3135</inkml:trace>
  <inkml:trace contextRef="#ctx0" brushRef="#br0" timeOffset="1">187 17 13003,'0'1'22,"-1"1"407,0 0 0,0 0 0,0-1 1,1 1-1,-1 0 0,1 0 0,-1 0 0,1 4 0,0-6-317,0 1-1,0 0 0,1 0 1,-1-1-1,1 1 1,-1 0-1,0-1 1,1 1-1,-1 0 1,1-1-1,0 1 1,-1-1-1,1 1 1,-1 0-1,1-1 0,0 0 1,-1 1-1,1-1 1,0 1-1,0-1 1,-1 0-1,1 0 1,0 1-1,1-1 1,4 2 128,1 1 1,0 0 0,-1 0-1,0 1 1,0-1 0,0 2 0,0-1-1,-1 0 1,1 1 0,-1 0-1,0 0 1,0 1 0,-1-1 0,0 1-1,5 9 1,-8-13-240,-1-1-1,1 0 1,-1 0-1,0 0 1,0 0-1,1 0 1,-1 1-1,0-1 1,0 0-1,0 0 1,0 0-1,-1 1 1,1-1-1,0 0 0,0 0 1,-1 0-1,1 0 1,0 0-1,-1 1 1,0-1-1,1 0 1,-1 0-1,1 0 1,-1 0-1,0 0 1,0-1-1,0 1 1,-1 1-1,1 0-338,-1-1 0,0 1-1,0-1 1,0 0-1,0 1 1,-1-1 0,1 0-1,0 0 1,0-1-1,-1 1 1,1 0 0,-5 0-1,-3-4-949</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1.875"/>
    </inkml:context>
    <inkml:brush xml:id="br0">
      <inkml:brushProperty name="width" value="0.05" units="cm"/>
      <inkml:brushProperty name="height" value="0.05" units="cm"/>
      <inkml:brushProperty name="color" value="#FF0066"/>
    </inkml:brush>
  </inkml:definitions>
  <inkml:trace contextRef="#ctx0" brushRef="#br0">32 158 10282,'1'6'1219,"0"1"-1,1-1 1,0 0 0,0-1-1,0 1 1,0 0-1,4 6 1,27 36 2305,-22-33-2537,12 22 0,-17-25-855,0 0 1,6 20-1,-16-44-515,0 0 0,-9-15 0,-2-6 26,0-4-5,-36-84-422,43 106 760,1 0 0,1 0 0,1 0 0,-6-23 0,11 37 42,-1 0 1,1 0-1,0 0 0,0 0 0,0 0 0,0-1 0,0 1 0,0 0 1,0 0-1,0 0 0,0 0 0,0 0 0,1-1 0,-1 1 0,1 0 1,-1 0-1,1 0 0,0-2 0,0 3 20,-1-1-1,1 1 1,0-1-1,-1 1 1,1 0 0,0-1-1,0 1 1,-1 0-1,1-1 1,0 1 0,0 0-1,-1 0 1,1 0-1,0 0 1,0 0-1,0 0 1,-1 0 0,1 0-1,0 0 1,1 0-1,1 1 100,1 0-1,0 0 0,-1 0 0,1 1 1,-1-1-1,1 1 0,-1 0 0,0 0 1,5 4-1,6 8 201,-1 1 1,0 0-1,-1 1 0,0 0 1,9 21-1,20 25-37,-26-37-948,-14-24 360,-1 0 1,1 0-1,-1 1 0,1-1 1,-1 0-1,0 1 0,1-1 1,-1 0-1,0 1 1,0-1-1,0 0 0,0 1 1,0-1-1,0 0 0,-1 1 1,1-1-1,0 0 1,-1 2-1,-6 4-1154</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2.264"/>
    </inkml:context>
    <inkml:brush xml:id="br0">
      <inkml:brushProperty name="width" value="0.05" units="cm"/>
      <inkml:brushProperty name="height" value="0.05" units="cm"/>
      <inkml:brushProperty name="color" value="#FF0066"/>
    </inkml:brush>
  </inkml:definitions>
  <inkml:trace contextRef="#ctx0" brushRef="#br0">1 232 16412,'3'-1'1496,"2"-7"976,3-5-471,6-8-641,-5-2-368,10-4-504,0 1-200,-1 1-728,-4 3-344,-3-2-1160,0 2-521,-3 3 1345</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2.699"/>
    </inkml:context>
    <inkml:brush xml:id="br0">
      <inkml:brushProperty name="width" value="0.05" units="cm"/>
      <inkml:brushProperty name="height" value="0.05" units="cm"/>
      <inkml:brushProperty name="color" value="#FF0066"/>
    </inkml:brush>
  </inkml:definitions>
  <inkml:trace contextRef="#ctx0" brushRef="#br0">47 78 13411,'-22'26'6835,"18"-21"-6195,1 1-1,-1 0 1,-3 9-1,6-13-607,0 0 0,0 0 0,0 0 0,1 0 0,-1 0 0,1 0 0,-1 1 0,1-1 0,0 0-1,0 0 1,0 0 0,0 0 0,0 1 0,0-1 0,1 0 0,-1 0 0,1 0 0,-1 0 0,1 0 0,0 0 0,0 0 0,0 0 0,0 0 0,0 0 0,0-1 0,1 1 0,-1 0 0,0-1-1,4 4 1,1-1-24,1-1 0,0 1-1,0-1 1,0 0-1,0 0 1,1-1-1,-1 0 1,0-1-1,16 2 1,-4 0-5,-18-2-3,1-1 1,-1 0-1,0 0 1,0 1-1,0-1 0,0 0 1,1 1-1,-1 0 1,0-1-1,0 1 0,0-1 1,0 1-1,0 0 0,-1 0 1,1-1-1,0 1 1,0 0-1,0 0 0,-1 0 1,1 0-1,0 0 0,-1 0 1,1 0-1,-1 0 1,1 1-1,-1-1 0,0 0 1,1 0-1,-1 0 0,0 0 1,0 1-1,0 0 1,0 2-205,0-1 0,0 1 0,-1-1 0,0 0 0,0 1 0,1-1 0,-2 0 0,1 0 0,0 0 0,-4 5 0,5-7 8,0-1 0,0 1-1,0-1 1,-1 1 0,1-1 0,0 0 0,-1 1 0,1-1-1,0 1 1,-1-1 0,1 0 0,0 1 0,-1-1 0,1 0-1,-1 1 1,1-1 0,-1 0 0,1 0 0,-1 1 0,-3-7-2173,6-16 685,1 13 1680,-1 0 0,0 0 1,-1 0-1,0-1 0,0 1 1,-1-1-1,-1-13 0,-13-65 2607,13 83-2464,-5-19 686,4 15-177,0 0 0,0 0 0,0-15 0,2 23-587,0 1 0,0-1-1,1 0 1,-1 0 0,0 0 0,1 1 0,-1-1 0,1 0 0,-1 1-1,1-1 1,-1 0 0,1 1 0,-1-1 0,1 1 0,0-1 0,-1 1-1,1-1 1,0 1 0,0-1 0,-1 1 0,1 0 0,0-1 0,0 1-1,0 0 1,1-1 0,24-4 881,-21 4-683,-4 1-204,-1-1 0,1 1 0,0 0 0,0 0 0,0 0 0,0 0 0,0 0 0,0 0 0,0 0 0,0 0 0,0 0 0,-1 0 0,1 0 0,0 1 0,0-1 0,0 0 0,1 1 0,-2 0-4,1 0 0,-1 0 0,1 0 0,-1-1 0,0 1 1,1 0-1,-1 0 0,0 0 0,0 0 0,0 0 0,0 0 1,0 0-1,0 1 0,1 7-32,-1-4 36,1-1 0,0 1 1,1-1-1,-1 1 0,1-1 1,0 0-1,3 5 1,-2-4-68,-1-1 0,0 1 0,0 0 0,0 0 0,-1 0 0,2 7 1,-5-2-1554,-3-2-3597</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3.455"/>
    </inkml:context>
    <inkml:brush xml:id="br0">
      <inkml:brushProperty name="width" value="0.05" units="cm"/>
      <inkml:brushProperty name="height" value="0.05" units="cm"/>
      <inkml:brushProperty name="color" value="#FF0066"/>
    </inkml:brush>
  </inkml:definitions>
  <inkml:trace contextRef="#ctx0" brushRef="#br0">1 0 13195,'0'16'2683,"2"-1"-1,2 18 1,20 62-232,-6-29-1458,16 93 132,-6 1 0,12 299 0,-40-458-1126,-2 108 62,1-93-242,-1 1-1,-1-1 0,0 1 1,-9 23-1,11-38-27,0 0 0,1 0 0,-2 0 0,1 0 0,0 0 0,0 0 0,0 0 0,-1-1 0,1 1 0,-1 0 0,0-1 0,1 1 0,-1-1 0,0 0 0,0 1 0,0-1 0,0 0 0,0 0 0,0 0 0,0 0 0,0-1 1,0 1-1,0-1 0,-1 1 0,1-1 0,0 0 0,0 0 0,-1 0 0,1 0 0,0 0 0,0 0 0,-1 0 0,1-1 0,0 1 0,0-1 0,0 0 0,0 0 0,0 0 0,0 0 0,0 0 0,0 0 0,0 0 0,0-1 0,0 1 0,1-1 0,-1 1 0,0-1 0,1 1 0,0-1 0,-1 0 0,-1-3 0,-8-18-1135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8.358"/>
    </inkml:context>
    <inkml:brush xml:id="br0">
      <inkml:brushProperty name="width" value="0.05" units="cm"/>
      <inkml:brushProperty name="height" value="0.05" units="cm"/>
      <inkml:brushProperty name="color" value="#FF0066"/>
    </inkml:brush>
  </inkml:definitions>
  <inkml:trace contextRef="#ctx0" brushRef="#br0">1 225 14379,'0'4'591,"0"0"0,1-1 0,-1 1 0,1-1-1,0 1 1,1-1 0,-1 1 0,0-1 0,1 0 0,2 4 0,24 32 1233,-11-18-1039,1 7-388,0 1-1,-2 1 1,-2 0 0,21 61 0,-34-87-397,1 1-1214,-6-21-3961,2 3 3720</inkml:trace>
  <inkml:trace contextRef="#ctx0" brushRef="#br0" timeOffset="1">1 262 12515,'14'-22'6159,"15"-6"-3576,-11 11-1270,12-12-107,-1-2 0,34-45 0,-59 69-1253,5-6-385,1 0 0,11-12 0,-21 25 373,0 0 0,1 0 0,-1 0 0,0 0 0,0 0 0,0 0 0,0 0 0,0-1-1,0 1 1,1 0 0,-1 0 0,0 0 0,0 0 0,0 0 0,0 0 0,0 0 0,1 0 0,-1 0-1,0 0 1,0 0 0,0 0 0,0 0 0,0 0 0,1 0 0,-1 0 0,0 0 0,0 0 0,0 0-1,0 0 1,0 0 0,1 0 0,-1 1 0,0-1 0,0 0 0,0 0 0,0 0 0,0 0 0,0 0-1,1 0 1,-1 0 0,0 0 0,0 1 0,0-1 0,0 0 0,0 0 0,0 0 0,0 0 0,0 0-1,0 1 1,2 7-2867,-3 8-751,0 5 1297</inkml:trace>
  <inkml:trace contextRef="#ctx0" brushRef="#br0" timeOffset="2">108 409 12435,'4'-3'583,"1"1"0,-2-1 1,1 0-1,0-1 0,-1 1 0,1-1 1,-1 0-1,0 1 0,0-1 1,-1-1-1,3-3 0,4-6 457,6-5 187,0 1 0,18-17 0,38-29-1521,-63 61-3535,-4 9-867,-2-1 3980,4 10-621</inkml:trace>
  <inkml:trace contextRef="#ctx0" brushRef="#br0" timeOffset="3">227 522 14203,'0'0'274,"0"1"-1,-1-1 1,1 1 0,0 0-1,0-1 1,-1 1 0,1-1-1,0 1 1,0 0 0,0-1-1,0 1 1,0 0 0,0-1-1,0 1 1,0 0 0,0-1-1,0 1 1,1 0 0,-1-1-1,0 1 1,0-1 0,1 2-1,0-2-128,-1 0 0,1 1-1,-1-1 1,1 0-1,-1 0 1,1 0 0,-1 0-1,1 0 1,-1 0-1,1 1 1,-1-1 0,1-1-1,-1 1 1,1 0-1,-1 0 1,1 0 0,-1 0-1,1 0 1,-1 0-1,1 0 1,0-1 0,3-1 183,0 0 0,1 0 0,-1 0 0,7-6 0,4-7-481,1-1 0,-2 0 0,20-30 1,-9 13-2827,-19 26 2011,10-12-2195,-1 10 1728</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3.872"/>
    </inkml:context>
    <inkml:brush xml:id="br0">
      <inkml:brushProperty name="width" value="0.05" units="cm"/>
      <inkml:brushProperty name="height" value="0.05" units="cm"/>
      <inkml:brushProperty name="color" value="#FF0066"/>
    </inkml:brush>
  </inkml:definitions>
  <inkml:trace contextRef="#ctx0" brushRef="#br0">0 112 11378,'0'-2'1345,"2"5"1271,3 10-103,1 9-313,5 7-175,0 1-473,2-3-144,8-3-287,1-7-137,3-11-352,2-6-192,0-17-192,1-7-176,-2-12-552,-4-7-520,0-12-1337,-8-1-687,12 7 1559</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6.904"/>
    </inkml:context>
    <inkml:brush xml:id="br0">
      <inkml:brushProperty name="width" value="0.05" units="cm"/>
      <inkml:brushProperty name="height" value="0.05" units="cm"/>
      <inkml:brushProperty name="color" value="#FF0066"/>
    </inkml:brush>
  </inkml:definitions>
  <inkml:trace contextRef="#ctx0" brushRef="#br0">122 1436 9314,'0'-3'481,"1"-2"313,0 1 0,0-1-1,-1 1 1,0-1 0,0 0 0,0 1-1,0-1 1,-1 1 0,0-1 0,-1-5 0,2 10-711,-1-1 1,1 1 0,0-1-1,0 1 1,0 0 0,-1-1-1,1 1 1,0 0-1,-1 0 1,1-1 0,0 1-1,0 0 1,-1 0 0,1-1-1,0 1 1,-1 0 0,1 0-1,-1 0 1,1-1 0,0 1-1,-1 0 1,1 0-1,-1 0 1,1 0 0,0 0-1,-1 0 1,1 0 0,-1 0-1,-10 7 1258,-8 17-217,18-23-997,-9 16 196,0 0 1,2 0-1,0 1 0,-9 30 1,9-19-143,2 1 1,-5 37-1,10-56-135,1-1-1,0 1 1,0 0-1,2 12 1,-2-20-41,1-1 1,-1 0-1,0 1 0,1-1 0,0 0 1,-1 0-1,1 0 0,0 0 1,0 0-1,0 0 0,0 0 1,1 0-1,-1 0 0,1 0 1,-1 0-1,1-1 0,-1 1 0,1-1 1,0 1-1,0-1 0,0 0 1,0 1-1,0-1 0,0 0 1,3 1-1,-3-2-3,0 0 0,1 0 0,-1 1 0,0-2 0,1 1 0,-1 0 0,0 0 0,0-1 0,1 0 0,-1 1 0,0-1 0,0 0 0,0 0 0,0 0 0,0 0 0,0 0 0,0-1 0,0 1 0,0 0 0,-1-1 0,1 0 0,0 1 0,-1-1 0,0 0 0,2-2 0,3-4 3,0-1 1,-1 0 0,-1 0-1,5-12 1,-3 5-3,-1 0 1,0-1-1,-1 1 1,-1-1-1,-1 0 0,-1 0 1,0-1-1,-1 1 1,-1 0-1,0 0 1,-1 0-1,-1 0 0,-1 0 1,0 1-1,-10-23 1,13 37-3,1-1 0,-1 1 1,0 0-1,-1 0 0,1-1 1,0 1-1,-1 0 0,1 0 1,-1 0-1,1 0 0,-1 0 1,0 1-1,0-1 0,0 0 1,0 1-1,0-1 0,0 1 1,-1 0-1,1 0 0,0 0 1,-1 0-1,1 0 0,0 0 1,-1 1-1,1-1 0,-4 1 1,6 0 5,0 0 1,0 0 0,-1 0 0,1 0-1,0 0 1,0 0 0,-1 0 0,1 0-1,0 0 1,0 0 0,0 0-1,-1 0 1,1 0 0,0 0 0,0 0-1,0 1 1,0-1 0,-1 0 0,1 0-1,0 0 1,0 0 0,0 0 0,0 1-1,-1-1 1,1 0 0,0 0 0,0 0-1,0 0 1,0 1 0,0-1 0,0 0-1,0 0 1,0 0 0,0 1 0,0-1-1,0 0 1,-1 0 0,1 1-1,0-1 1,0 0 0,0 0 0,1 1-1,2 15 232,10 16-70,32 60-81,-43-88-78,0 0 0,1 0 1,0 0-1,0 0 0,0-1 1,0 1-1,0-1 0,1 0 0,-1 0 1,9 5-1,-11-7-4,1 0 1,0-1-1,0 1 1,0 0-1,0-1 0,-1 1 1,1-1-1,0 0 1,0 1-1,0-1 0,0 0 1,0 0-1,0-1 1,0 1-1,0 0 0,0-1 1,0 1-1,0-1 1,0 1-1,-1-1 0,1 0 1,0 0-1,0 0 1,-1 0-1,1 0 0,-1 0 1,1 0-1,1-2 1,3-4-4,0 1 0,0-1 1,-1 0-1,0 0 0,0-1 1,0 1-1,4-13 0,-1 0 3,10-39-1,-13 38-3,-1-1 1,-2 0-1,0 0 0,-1-1 1,-1 1-1,-1 0 1,-2 0-1,0 0 0,-11-42 1,2 27 2,-1 0-1,-2 1 1,-1 1 0,-37-60 0,53 95-5,-9-13-2,-16-21 0,23 31 2,-1 1-1,1-1 1,-1 1 0,0-1-1,1 1 1,-1 0 0,0 0 0,0 0-1,0 1 1,-1-1 0,1 1-1,0-1 1,-7 0 0,9 1 0,1 1 0,-1 0 0,0 0 0,1 0 0,-1 0 0,1 0 0,-1 0 0,1 1 0,-1-1 0,1 0 0,-1 0 0,1 0 0,-1 0 0,1 1 0,-1-1 0,1 0 0,-1 0 0,1 1 0,0-1 0,-1 0 0,1 1 0,-1-1 0,1 0 0,0 1 0,-1 0 0,0 0 1,1 0-1,-1 1 1,1-1-1,-1 1 1,1-1-1,-1 0 0,1 1 1,0-1-1,0 3 1,-1 4 10,2 0 0,1 14 0,-1-19-6,3 20 117,2-1 0,0 0 0,1 0 0,2 0 0,20 38 0,-2-14 333,48 62 1,-65-95-389,0 0 0,1-1 1,1 0-1,25 19 0,-29-26-52,0 0 0,0 0 0,0-1 0,0 0 0,0 0-1,1-1 1,0 0 0,0-1 0,0 0 0,12 2 0,-19-4-13,0 0 0,0 0 0,0 0 1,0 0-1,0 0 0,0 0 0,0-1 0,-1 1 1,1-1-1,0 1 0,0-1 0,0 0 0,-1 0 1,1 1-1,0-1 0,-1 0 0,1-1 1,-1 1-1,2-2 0,-1 1-8,0 0 0,0-1 0,0 1 0,-1-1 0,0 0 0,1 0 0,-1 1 1,0-1-1,0 0 0,1-6 0,-1-4-50,0 0 0,0-1-1,-2 1 1,-1-17 0,-8-37 12,5 37 63,-1-33 0,6 56-5,-1-13-14,3-36 1,-1 51 9,0 0-1,0 0 1,0 0 0,0 1 0,1-1 0,-1 0-1,1 1 1,0-1 0,1 1 0,-1 0 0,1-1 0,6-6-1,-9 11-3,1 0-1,-1 0 1,0-1-1,1 1 1,-1 0-1,1 0 1,-1 0-1,1 0 1,-1 0-1,0 0 1,1 0-1,-1 0 1,1 0-1,-1 0 1,1 0-1,-1 0 1,1 0-1,-1 0 1,0 0-1,1 1 1,-1-1-1,1 0 1,-1 0-1,0 0 1,1 1-1,-1-1 1,1 0-1,-1 0 1,0 1-1,0-1 1,1 0-1,-1 1 1,0-1-1,1 0 1,-1 1-1,0-1 1,0 1-1,0-1 1,1 1-1,9 17 84,-9-17-75,33 59 215,15 34 153,-46-88-357,0-1-1,0 1 1,0-1 0,1 0 0,0 0-1,6 7 1,-9-11-24,1 1 0,-1-1 0,1 1 0,0-1 0,0 0 0,0 1 0,0-1 0,0 0 0,0 0 0,0 0 0,0-1 0,0 1 0,0 0 0,1-1 0,-1 0-1,0 1 1,0-1 0,1 0 0,-1 0 0,4-1 0,-4 1 2,-1-1-1,1 0 1,-1 0-1,1 1 1,-1-1-1,1 0 1,-1 0 0,0-1-1,0 1 1,1 0-1,-1 0 1,0-1-1,0 1 1,0-1-1,0 1 1,-1-1 0,1 1-1,0-1 1,-1 1-1,1-1 1,0-1-1,2-8 15,-1 1-1,2-12 1,-2 15-9,-1-2-15,17-124-5,-17 117 9,0-1 0,-1 0 0,-1 1 0,-1-1 0,0 1 0,-5-16 0,4 24 2,0 0 1,0 0 0,-5-9 0,6 14-1,0 0 1,1 1-1,-1-1 1,0 0-1,-1 1 1,1-1-1,0 1 1,-1 0-1,0 0 0,-4-3 1,7 4-1,-1 1-1,1 0 1,-1-1 0,1 1-1,-1 0 1,0 0 0,1-1-1,-1 1 1,0 0 0,1 0 0,-1 0-1,0 0 1,1 0 0,-1-1-1,0 1 1,1 1 0,-1-1 0,0 0-1,1 0 1,-1 0 0,0 0-1,1 0 1,-1 1 0,1-1-1,-1 0 1,0 0 0,0 1 0,0 0-2,0 0 0,1 0 0,-1 0 0,0 0 0,1 0 1,-1 0-1,1 0 0,-1 1 0,1-1 0,0 0 1,0 0-1,-1 0 0,1 0 0,0 2 0,0 3-10,0-1 0,0 1 1,0-1-1,1 1 0,2 8 0,-1-8 9,0 0 0,0-1 0,1 1 0,0 0 0,0-1 0,0 0 0,1 1-1,-1-1 1,1-1 0,0 1 0,1-1 0,-1 1 0,9 5 0,-9-7 3,0-1 1,0 0-1,0 0 0,1 0 1,-1-1-1,0 1 0,1-1 1,-1 0-1,0 0 0,1-1 0,-1 1 1,1-1-1,0 0 0,-1 0 1,1-1-1,-1 1 0,1-1 1,-1 0-1,7-2 0,-4 0 1,0 0 0,0-1 0,0 1 0,0-1 0,0-1 1,-1 1-1,0-1 0,0 0 0,0-1 0,-1 1 0,1-1 0,-1 0 0,-1-1 0,1 1 0,-1-1 0,0 0 0,-1 0 0,0 0 0,0 0 0,0-1 0,2-9 1,2-6 26,6-25-15,-12 43-16,0 1 1,-1-1 0,1 1 0,-1-1 0,0 1 0,0-1-1,-1 1 1,-1-7 0,2 11 3,0-1 0,0 1 0,0 0 0,0-1 0,0 1 0,0 0 0,0-1 0,0 1-1,0-1 1,0 1 0,-1 0 0,1-1 0,0 1 0,0 0 0,-1-1 0,1 1 0,0 0 0,0-1 0,-1 1 0,1 0 0,0 0-1,-1-1 1,1 1 0,0 0 0,-1 0 0,-5 6-2,-3 18 0,9-23 2,-4 13-3,1-1 1,0 1 0,1-1-1,0 17 1,2-23-3,0-1 0,0 0-1,1 0 1,0 0 0,0 0-1,1 0 1,-1 0 0,1 0 0,1-1-1,-1 1 1,6 9 0,-8-14-10,1-1 1,-1 1-1,1 0 0,0 0 1,-1 0-1,1-1 0,-1 1 1,1 0-1,0-1 0,0 1 1,-1-1-1,1 1 0,0-1 1,0 1-1,0-1 0,0 0 1,-1 1-1,3-1 0,-3 0 0,1 0 1,0 0-1,-1 0 0,1 0 0,-1 0 0,1 0 1,0 0-1,-1-1 0,1 1 0,-1 0 0,1-1 1,-1 1-1,1 0 0,-1-1 0,1 1 0,-1 0 1,1-1-1,-1 1 0,1-1 0,0 0 0,0-1-9,0-1-1,1 1 0,-1 0 1,0-1-1,0 1 0,0-1 1,-1 1-1,1-1 0,0 1 1,-1-1-1,0-2 0,-8-94-679,2 49-92,5 50 789,1-1 0,0 1-1,0-1 1,0 1 0,0-1 0,0 1-1,0-1 1,0 1 0,0-1 0,0 0-1,0 1 1,0-1 0,0 1 0,0-1 0,0 1-1,0-1 1,0 1 0,1-1 0,-1 1-1,0-1 1,0 1 0,1-1 0,-1 1-1,0-1 1,1 1 0,-1-1 0,1 1 0,-1 0-1,0-1 1,1 1 0,-1 0 0,1-1-1,-1 1 1,1 0 0,-1 0 0,1-1-1,-1 1 1,1 0 0,-1 0 0,1 0 0,-1 0-1,1 0 1,0 0 0,-1 0 0,1 0-1,-1 0 1,1 0 0,-1 0 0,1 0-1,-1 0 1,1 0 0,-1 0 0,1 0 0,0 1-1,-1-1 1,1 0 0,-1 0 0,1 1-1,4 2 4,1-1-1,-2 1 0,1 0 0,6 5 0,-7-5 5,1 1-1,0-1 1,0 0 0,0 0-1,1-1 1,9 4-1,-13-5 4,0-1 0,-1 1-1,1-1 1,0 0-1,0 1 1,-1-1 0,1 0-1,0 0 1,0 0 0,-1-1-1,1 1 1,0 0-1,0-1 1,-1 1 0,1-1-1,0 1 1,-1-1 0,1 0-1,-1 1 1,1-1-1,-1 0 1,1 0 0,-1 0-1,0 0 1,1-1 0,1-1-1,2-5 41,0 0 0,-1 1 0,0-2 1,0 1-1,0 0 0,-1-1 0,1-9 0,11-64 333,-14 75-346,3-20 51,-1 1-1,-1-2 1,-4-52 0,0 75-71,-1 8-6,-2 14-8,1 1 0,1 0 0,0 0-1,0 30 1,3-37 6,0 0 0,2 19 0,-1-27-4,-1 1 1,1-1 0,0 0 0,0 0 0,0 1 0,0-1 0,1 0 0,-1 0 0,1 0 0,0 0 0,0 0 0,4 4 0,-6-6 0,1-1 0,-1 1 1,1-1-1,-1 0 0,1 1 0,0-1 0,-1 1 0,1-1 1,-1 0-1,1 0 0,0 1 0,-1-1 0,1 0 1,0 0-1,-1 0 0,1 1 0,0-1 0,-1 0 0,1 0 1,0 0-1,-1 0 0,1-1 0,0 1 0,-1 0 0,1 0 1,1-1-1,-1 1 1,1-1 0,-1 0 1,0 0-1,0 0 0,0 0 0,0 0 1,0-1-1,0 1 0,0 0 1,0 0-1,1-3 0,1-2 4,0 0-1,-1 0 1,0 0-1,2-10 1,1-19-2,-2 0 1,-2 0-1,-1 1 0,-6-43 1,1 42 5,-1 1-1,-3 0 1,0 1 0,-24-55-1,26 77-10,7 11 3,0 0 1,0 0 0,0 0 0,0 0-1,0 0 1,0 0 0,0 0 0,-1 0-1,1 0 1,0 0 0,0 0 0,0 0 0,0 0-1,0 0 1,0 0 0,0 0 0,-1 0-1,1 0 1,0 0 0,0 0 0,0 0 0,0 0-1,0 0 1,0 0 0,0 0 0,0 0-1,-1 0 1,1 0 0,0 0 0,0 0-1,0 0 1,0 0 0,0 0 0,0 0 0,0 1-1,0-1 1,0 0 0,0 0 0,0 0-1,0 0 1,0 0 0,-1 0 0,1 0-1,0 0 1,0 1 0,0-1 0,0 0 0,0 2 14,-1 1 0,1-1 0,0 1 0,0-1 0,0 0 0,0 1 0,0 3 0,3 15 104,1 0 1,1-1-1,1 1 1,1-1-1,0-1 0,2 1 1,0-1-1,21 31 1,-27-46-93,0 0 0,0 0 0,0-1 0,1 0 1,-1 1-1,1-1 0,5 3 0,-8-5-19,0-1 0,0 1 0,0-1 0,0 1 0,0-1 0,1 0-1,-1 1 1,0-1 0,0 0 0,0 0 0,0 0 0,0 0 0,1 0 0,-1 0 0,0 0 0,0 0 0,0 0 0,0-1 0,1 1 0,-1 0-1,0-1 1,0 1 0,0-1 0,0 1 0,0-1 0,0 1 0,0-1 0,0 0 0,0 0 0,-1 1 0,1-1 0,0 0 0,0 0 0,0-1 0,7-11 18,0 0 1,-2 0 0,0-1 0,0 1 0,5-20 0,-4 10 20,-5 17-38,4-13-28,-2 13 17,-4 6 2,0 0 1,0 0-1,0 0 1,0 0-1,1 0 1,-1 0 0,0 0-1,0 0 1,0 0-1,0 0 1,0 0-1,0 0 1,0 0-1,1 0 1,-1 0-1,0 0 1,0 0-1,0 0 1,0 0-1,0 0 1,0 0-1,0 0 1,1 0-1,-1 0 1,0 0-1,0 0 1,0 0-1,0 0 1,0 1-1,0-1 1,0 0 0,0 0-1,0 0 1,0 0-1,0 0 1,1 0-1,-1 0 1,0 0-1,0 1 1,0-1-1,0 0 1,0 0-1,2 3-8,0 0 0,1 0 0,-1 0 0,1-1 1,-1 1-1,1-1 0,0 0 0,0 0 0,0 0 0,1 0 0,-1 0 0,0 0 0,1-1 0,-1 0 0,1 0 0,-1 0 0,1 0 0,0 0 0,-1-1 0,8 1 1,-10-2 3,-1 1 1,1 0 0,0 0 0,0 0 0,0-1-1,-1 1 1,1 0 0,0-1 0,0 1 0,-1 0 0,1-1-1,0 1 1,-1-1 0,1 0 0,-1 1 0,1-1 0,-1 1-1,1-1 1,-1 0 0,1 1 0,-1-1 0,1 0 0,-1 0-1,9-23 14,-4 11-2,-4 11-13,0 0 1,0 0-1,0 0 0,0 0 1,0 0-1,1 0 0,-1 1 1,1-1-1,-1 0 0,1 1 1,0-1-1,0 1 0,1-2 1,-1 3 0,-1-1-1,1 1 1,0 0 0,-1-1 0,1 1 0,-1 0 0,1 0 0,0 0 0,-1 0 0,1 1 0,0-1 0,-1 0 0,1 0 0,-1 1-1,1 0 1,-1-1 0,1 1 0,-1 0 0,2 0 0,2 2 5,0 1-1,0-1 1,0 1-1,-1-1 1,0 1-1,1 1 1,-2-1-1,1 1 1,0-1-1,-1 1 1,0 0-1,0 0 1,0 1-1,-1-1 1,0 0-1,2 9 1,1 3 9,-1 1 0,-1-1 1,0 1-1,-1 20 0,-3 80 123,0-103-89,-1 0 0,0 0 0,-1 0-1,-1 0 1,-9 22 0,6-25 28,2-10-17,4-3-53,0 1 1,1-1-1,-1 0 0,1 0 1,-1 0-1,1 1 1,-1-1-1,1 0 1,0 0-1,-1 0 1,1 0-1,0 0 1,0 0-1,0 0 1,0 0-1,0 0 0,0-1 1,-1-53-746,2 1-1,3 0 1,2 0 0,21-87-1,-13 88-1628,1 16 886</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7.803"/>
    </inkml:context>
    <inkml:brush xml:id="br0">
      <inkml:brushProperty name="width" value="0.05" units="cm"/>
      <inkml:brushProperty name="height" value="0.05" units="cm"/>
      <inkml:brushProperty name="color" value="#FF0066"/>
    </inkml:brush>
  </inkml:definitions>
  <inkml:trace contextRef="#ctx0" brushRef="#br0">109 324 10266,'-1'-3'640,"0"-1"0,0 1 0,-1 0-1,1 0 1,-1 0 0,0 0 0,0 1 0,0-1 0,-3-3-1,4 5-481,0 1 0,0-1 0,1 0-1,-1 1 1,0-1 0,0 1 0,0-1-1,0 1 1,0-1 0,0 1 0,0 0-1,0-1 1,0 1 0,0 0 0,-1 0-1,1 0 1,0 0 0,0 0 0,0 0-1,0 0 1,0 0 0,0 1 0,0-1-1,0 0 1,0 1 0,0-1 0,0 0-1,0 1 1,0-1 0,0 1 0,0 0-1,-1 0 1,-2 3 118,0-1-1,1 1 1,-1 0 0,1 0-1,0 0 1,0 0 0,1 1-1,-1-1 1,1 1 0,-3 8-1,0 0 218,1 1 0,-3 23-1,5-29-366,1 1 1,1 0-1,0 0 0,0 0 0,0 0 0,1-1 0,1 1 1,-1 0-1,5 12 0,-4-17-104,-1 0 0,1 0 0,0 0 0,1 0-1,-1 0 1,1-1 0,-1 1 0,1-1 0,0 0 0,0 0 0,0 0 0,1 0 0,-1 0 0,1-1 0,0 1-1,0-1 1,-1 0 0,1 0 0,1-1 0,7 3 0,-7-2-4,1-1 0,0 0-1,0 0 1,0-1 0,0 1 0,0-1 0,0-1 0,0 1-1,0-1 1,11-3 0,-13 3-14,0-1 1,-1 1-1,1-1 1,0 0-1,-1 0 1,0 0-1,0-1 1,1 1-1,-1-1 0,-1 0 1,1 0-1,0 0 1,-1 0-1,1 0 1,-1 0-1,0-1 1,2-4-1,0-1 14,-1 1 0,0-1 0,-1 0 0,0 1 0,0-1 0,-1 0 0,0-1 0,-1 1 0,0 0 0,0 0 0,-1 0 0,0 0 0,0 0 0,-6-15 0,4 13-107,-1 1 1,0-1-1,-1 1 1,0 0-1,-1 1 1,0-1-1,-1 1 1,1 1-1,-2-1 1,1 1-1,-15-12 1,21 20 35,1 0 0,0 0 0,0-1 0,0 1-1,0 0 1,-1 0 0,1 0 0,0 0 0,0 0 0,0 0 0,0 0 0,0-1 0,0 1 0,0 0-1,-1 0 1,1 0 0,0 0 0,0 0 0,0-1 0,0 1 0,0 0 0,0 0 0,0 0 0,0 0 0,0-1-1,0 1 1,0 0 0,0 0 0,0 0 0,0 0 0,0-1 0,0 1 0,0 0 0,0 0 0,0 0 0,0 0-1,0-1 1,0 1 0,0 0 0,0 0 0,0 0 0,1 0 0,-1 0 0,0-1 0,0 1 0,0 0-1,0 0 1,0 0 0,0 0 0,1 0 0,-1 0 0,0 0 0,0-1 0,0 1 0,1 0 0,15-4-1621,23 1 319,-38 3 1321,7 0 36,1 0-1,0 1 1,-1 0 0,1 1-1,-1 0 1,1 0 0,-1 1 0,9 3-1,-2 1 963,-1 1 0,0 0-1,19 14 1,-31-19 711,-6-8-1069,-3-8-387,1-1 1,1 0 0,0 0 0,1 0 0,0 0-1,1-1 1,-2-22 0,4 25-261,1 0 0,0 1 0,1-1 0,0 1 0,1-1 0,0 1 1,1-1-1,0 1 0,1 0 0,6-12 0,-1 9-294,-8 14 28,0-1 0,0 0-1,0 1 1,0-1 0,0 0 0,0 1-1,0-1 1,0 1 0,1 0 0,-1-1-1,0 1 1,0 0 0,0 0 0,2-1-1,1 2-421,0-1 0,0 1 0,0 0 0,0 0 0,0 0 0,6 3 1,-3-1 1745,6 1-337</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9.049"/>
    </inkml:context>
    <inkml:brush xml:id="br0">
      <inkml:brushProperty name="width" value="0.05" units="cm"/>
      <inkml:brushProperty name="height" value="0.05" units="cm"/>
      <inkml:brushProperty name="color" value="#FF0066"/>
    </inkml:brush>
  </inkml:definitions>
  <inkml:trace contextRef="#ctx0" brushRef="#br0">46 782 8114,'4'-9'1636,"-3"7"-688,0-1-1,0 1 1,0-1-1,0 1 1,-1-1-1,1 0 1,0-3-1,-3 3 2090,-2 7-1487,-4 9-239,-1 7 77,-13 41 0,19-51-1269,0 1 0,1 0 0,1 0 0,-1 0 0,2 20 0,0-29-116,0-1 1,0 1-1,0 0 1,1-1-1,-1 1 0,1-1 1,-1 1-1,1-1 1,-1 1-1,1-1 1,2 3-1,-3-3-2,1-1 1,-1 1-1,1-1 0,-1 1 0,1-1 1,0 1-1,-1-1 0,1 0 0,-1 1 1,1-1-1,0 0 0,-1 1 0,1-1 1,0 0-1,0 0 0,-1 0 0,1 0 1,1 0-1,0 0-7,0 0-1,0-1 1,0 1-1,0-1 1,0 0-1,0 1 1,0-1 0,-1 0-1,1 0 1,0 0-1,-1 0 1,1-1-1,-1 1 1,1 0 0,-1-1-1,3-2 1,2-4-14,0-1 1,-1 0-1,1 0 1,-2 0 0,1-1-1,-1 0 1,-1 0-1,0 0 1,0 0 0,-1 0-1,0 0 1,-1-1-1,0 1 1,-1-1 0,0 1-1,-2-15 1,-1 2 22,-1 1 1,-1 0-1,-1 0 1,-1 0-1,-1 1 1,-17-32-1,25 51-2,-14-21 29,13 22-24,1 0 1,-1 0-1,0-1 0,0 1 0,0 0 1,0 0-1,0 0 0,0 0 0,0 1 1,-1-1-1,1 0 0,0 0 0,0 1 0,-1-1 1,-1 0-1,2 1 2,1 0 0,-1 0-1,1 0 1,-1 0 0,1 0 0,0 1-1,-1-1 1,1 0 0,-1 0 0,1 1-1,0-1 1,-1 0 0,1 0 0,0 1-1,-1-1 1,1 0 0,0 1 0,-1-1-1,1 1 1,0-1 0,0 0 0,-1 1-1,1-1 1,0 1 0,0-1 0,0 1-1,0-1 1,0 0 0,0 1 0,0-1-1,-1 1 1,2 0 0,-3 17 228,2-16-205,1 10 82,1 1 0,0 0 1,0-1-1,1 0 0,1 1 1,0-1-1,0 0 0,2-1 0,-1 1 1,1-1-1,1 0 0,0-1 1,1 0-1,0 0 0,0 0 1,1-1-1,0 0 0,0-1 1,1 0-1,1 0 0,-1-1 0,1-1 1,14 7-1,-21-11-95,0-1-1,0 1 1,1-1-1,-1 0 1,1 0-1,-1-1 1,1 1-1,-1-1 1,1 0-1,-1 0 1,1-1-1,-1 1 1,1-1-1,-1 0 1,0 0-1,1-1 1,5-2-1,-7 2-6,1 1 0,-2-1 0,1 0 0,0-1 0,0 1 0,-1 0 0,1-1-1,-1 0 1,1 1 0,-1-1 0,0 0 0,0 0 0,-1 0 0,1-1 0,-1 1-1,1 0 1,-1-1 0,0 1 0,0-1 0,-1 1 0,1-1 0,0-3-1,-1-2-7,0 0-1,0 0 0,-1 0 0,0 0 1,-1 1-1,0-1 0,0 0 0,-1 1 1,-5-13-1,3 10-4,-1 0-1,0 1 1,-1-1 0,0 1 0,-1 1-1,-11-12 1,19 20 4,-1 0 0,0 0 0,1 1-1,-1-1 1,0 0 0,0 1 0,0-1 0,0 1-1,0-1 1,1 1 0,-1-1 0,0 1 0,0-1-1,0 1 1,0 0 0,-1 0 0,-1 4 13,5 6-17,0-7 0,-1 0-1,1 0 1,-1 0-1,1 0 1,0-1-1,0 1 1,0 0-1,1-1 1,-1 0-1,1 1 1,-1-1-1,1 0 1,0 0-1,-1 0 1,1-1-1,0 1 1,0-1-1,0 0 1,1 1-1,-1-1 1,0-1-1,0 1 1,1 0-1,-1-1 1,0 0-1,4 1 1,-2-2 4,0 1 0,-1-1 0,1 0 0,-1 0 0,1 0 1,-1 0-1,1-1 0,-1 0 0,0 0 0,0 0 0,0 0 0,0-1 1,0 1-1,0-1 0,-1 0 0,1 0 0,-1 0 0,4-7 0,1-3 15,0 0-1,-1-1 0,-1 0 1,-1 0-1,0-1 0,4-21 0,-2 11 92,-6 20-88,0 0-1,0 0 1,-1 0 0,0 0 0,0-5 0,-1 5-14,1 0 1,0 1 0,1-1-1,-1 0 1,2-4 0,-2 8-4,0 0 0,1 0 0,-1 1 1,0-1-1,1 0 0,-1 1 0,1-1 1,-1 0-1,0 1 0,1-1 1,0 0-1,-1 1 0,1-1 0,-1 1 1,1-1-1,0 1 0,-1-1 0,1 1 1,0 0-1,-1-1 0,1 1 1,0 0-1,0 0 0,0-1 0,23 0 40,-23 2-43,1-1 1,0 0-1,0 0 0,0 1 0,-1-1 0,1-1 0,0 1 0,0 0 0,0 0 0,-1-1 1,1 1-1,0-1 0,0 1 0,-1-1 0,1 0 0,0 0 0,2-1 0,7-20 46,-25 44-18,3-7-40,5-5 3,1 1 1,0 0 0,0 0 0,1 0-1,1 1 1,0-1 0,0 1-1,1 0 1,-1 23 0,3-34 9,0 0 0,0 0-1,0 0 1,0 1 0,0-1 0,0 0 0,0 0 0,1 0-1,-1 0 1,0 1 0,1-1 0,-1 0 0,0 0 0,1 0 0,0 0-1,-1 0 1,1 0 0,0 0 0,-1 0 0,1-1 0,0 1-1,0 0 1,0 0 0,0 0 0,-1-1 0,1 1 0,0 0-1,0-1 1,1 1 0,-1-1 0,0 0 0,0 1 0,2 0 0,-2-2-12,1 1 0,0 0 0,0 0 1,0-1-1,0 1 0,-1-1 1,1 1-1,0-1 0,0 0 1,-1 0-1,1 0 0,-1 0 0,1 0 1,-1 0-1,1 0 0,-1 0 1,1-1-1,-1 1 0,0 0 1,2-3-1,2-4-37,0-1 0,0 0 0,0 0 1,-1 0-1,-1 0 0,0-1 0,0 1 1,3-20-1,-4 12 33,0 0 0,-2 0 0,0 1 0,-3-28-1,-1 21 17,-1 0 0,-13-37 0,-24-42 8,18 46 9,12 35 2,12 20-18,0 1-1,-1 0 0,1-1 1,0 1-1,0 0 1,-1 0-1,1 0 0,0-1 1,-1 1-1,1 0 1,0 0-1,0 0 0,-1-1 1,1 1-1,-1 0 1,1 0-1,0 0 0,-1 0 1,1 0-1,0 0 0,-1 0 1,0 0-1,1 0 2,-1 0-1,1 1 1,-1-1-1,1 1 1,0-1-1,-1 0 1,1 1-1,0-1 1,-1 1-1,1-1 1,0 1-1,-1-1 1,1 1 0,0-1-1,0 1 1,0-1-1,-1 1 1,1-1-1,0 1 1,0 0-1,-1 8 34,0 1-1,1-1 1,0 0-1,0 0 1,1 1-1,0-1 1,3 11 0,-1-4 13,3 16 75,0 0 0,16 42 0,-18-64-78,0 1 1,1-1 0,0 1-1,0-2 1,1 1 0,1-1-1,0 1 1,0-2 0,1 1-1,11 9 1,-17-16-26,0 0-1,1 0 1,-1-1 0,1 1-1,-1-1 1,1 0 0,0 1-1,-1-1 1,1-1 0,0 1-1,0 0 1,0-1 0,0 1-1,0-1 1,0 0 0,5 0-1,-5-1-7,0 0 0,1 0-1,-1 0 1,0 0 0,0 0-1,0-1 1,0 1 0,0-1-1,0 0 1,-1 0 0,1 0-1,0 0 1,-1-1 0,4-3 0,1-3-75,-1 1 1,-1-1 0,1 0-1,-1 0 1,-1 0 0,1-1 0,4-17-1,13-77-3537,-18 75-564,17-55 1,-7 49 2139</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1:49.467"/>
    </inkml:context>
    <inkml:brush xml:id="br0">
      <inkml:brushProperty name="width" value="0.05" units="cm"/>
      <inkml:brushProperty name="height" value="0.05" units="cm"/>
      <inkml:brushProperty name="color" value="#FF0066"/>
    </inkml:brush>
  </inkml:definitions>
  <inkml:trace contextRef="#ctx0" brushRef="#br0">5 1 15091,'5'27'3169,"-2"3"2008,-1-3-1352,-2-5-777,0-11-1671,0-6-593,-5-16-552,-5-10-176</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12.375"/>
    </inkml:context>
    <inkml:brush xml:id="br0">
      <inkml:brushProperty name="width" value="0.05" units="cm"/>
      <inkml:brushProperty name="height" value="0.05" units="cm"/>
      <inkml:brushProperty name="color" value="#FF0066"/>
    </inkml:brush>
  </inkml:definitions>
  <inkml:trace contextRef="#ctx0" brushRef="#br0">0 467 15459,'0'9'1473,"4"-1"1119,3-8 121,12-17-113,12-13-127,19-29-417,10-12-327,13-9-801,-6 4-344,-5 15-432,-12 13-352,-8 18-1400,5 19-745,-14 23 1065</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0.402"/>
    </inkml:context>
    <inkml:brush xml:id="br0">
      <inkml:brushProperty name="width" value="0.05" units="cm"/>
      <inkml:brushProperty name="height" value="0.05" units="cm"/>
      <inkml:brushProperty name="color" value="#FF0066"/>
    </inkml:brush>
  </inkml:definitions>
  <inkml:trace contextRef="#ctx0" brushRef="#br0">487 72 6241,'-12'-10'1098,"1"1"1,-1 0-1,0 1 0,-1 0 0,0 1 0,-25-11 0,37 18-991,0-1-1,-1 1 1,1-1-1,0 1 1,-1 0-1,1 0 1,-1 0-1,1 0 1,-1 0-1,1 0 1,0 0-1,-1 0 1,1 0-1,-1 1 1,1-1-1,0 1 1,-1-1-1,1 1 1,0-1-1,0 1 1,-1 0-1,1 0 1,0-1-1,0 1 1,0 0-1,0 0 1,0 0-1,0 0 1,-2 3-1,-1 2 280,1 0 0,-1 1 0,1-1 0,-4 13-1,2-7 217,-52 110 1373,46-98-1895,-1-1 1,-26 37 0,25-42-41,1 1 0,1 0-1,1 0 1,-13 37 0,-21 138 422,19-73-423,10-57-32,4-24 50,2 1-1,1-1 0,-3 75 1,12-76 11,12 71 1,18 37 23,-16-80-73,-8-35 15,2-1 0,18 45 0,-22-63-31,2 1 0,0-1-1,1-1 1,0 1 0,1-1 0,0 0 0,19 17 0,86 68 304,-108-93-265,-1 0 1,1 0-1,-1-1 1,1 0-1,0 0 1,1 0-1,-1-1 1,0 0-1,1 0 1,6 0-1,12 2 91,33 1-1,-43-5-72,2 2 52,0-2-1,0 0 1,24-4 0,-33 2-89,-1 0-1,1 0 1,0-1 0,0 0 0,-1 0 0,0 0 0,1-1 0,-1 0 0,8-7 0,24-19 108,52-30 1,-58 39 17,-2-2 0,0-1 0,45-46 0,-55 48-84,0 0-1,-2-1 1,-1-2 0,0 1-1,14-29 1,-17 25-78,3-3 149,-1 0-1,-2-2 1,-1 0 0,10-38-1,-15 36 53,1 1 110,8-69-1,-15 67-104,-2-1 0,-1 1 0,-2-1 0,-1 1 0,-13-60 0,3 43-179,-36-122 9,42 158-19,-1 2-1,-1-1 1,0 1-1,-1 0 1,-1 1-1,-12-13 1,-17-24-1,32 41-3,-1 1-1,0 0 1,0 0-1,-1 0 1,0 1 0,0 1-1,-1 0 1,0 0-1,0 1 1,0 0 0,-1 1-1,0 0 1,0 1-1,0 1 1,-17-3 0,12 3 3,-1 0 0,2 0 1,-1-1-1,0-2 0,1 1 1,0-2-1,-25-13 0,18 5 11,-37-21-16,54 33-1,0 1 1,0-1-1,-1 1 0,1 0 1,0 1-1,-1-1 0,1 1 1,-9 0-1,11 1-9,-1 1-1,0 0 0,0 0 1,1 1-1,-1-1 0,0 1 1,1 0-1,0 0 0,-1 1 1,1-1-1,0 1 0,0 0 1,-6 6-1,-1 1-584,0 1-1,-19 25 0,30-35 544,-1-1 0,0 1 0,1 0 0,-1 0 0,0-1 0,1 1 0,0 0 0,-1 0 0,1 0 0,-1 0 0,1 0 0,0 0 0,0 0 0,-1 0 0,1 0 0,0 0 0,0 0 0,0 0 0,0 0 0,0 0 0,0 0 0,0 0 0,1-1 0,-1 1 0,0 0 0,1 0 0,-1 0 0,0 0 0,1 0 0,-1 0 0,1 1 0,10 15-521</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57.341"/>
    </inkml:context>
    <inkml:brush xml:id="br0">
      <inkml:brushProperty name="width" value="0.05" units="cm"/>
      <inkml:brushProperty name="height" value="0.05" units="cm"/>
      <inkml:brushProperty name="color" value="#FF0066"/>
    </inkml:brush>
  </inkml:definitions>
  <inkml:trace contextRef="#ctx0" brushRef="#br0">2213 29 10786,'16'-13'3512,"-15"11"-3107,1 0 0,0 0 0,0 1 0,0-1 0,0 0 0,0 1-1,1 0 1,-1 0 0,0-1 0,4 2 2193,-12 6-1769,-8 6-237,-8 5-118,1 1 0,-34 37 0,-21 19-412,-137 81-58,80-62-5,-115 101-13,0 1-3,60-74 23,-17 13 43,1 42 86,25-19 278,23-52 161,114-80-431,2 1 0,0 2 0,-49 47 0,72-58-167,8-7-115,0-1-1,0 0 0,-1-1 1,-11 8-1,46-37-3212,-4 2 1362,12-5 583</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58.852"/>
    </inkml:context>
    <inkml:brush xml:id="br0">
      <inkml:brushProperty name="width" value="0.05" units="cm"/>
      <inkml:brushProperty name="height" value="0.05" units="cm"/>
      <inkml:brushProperty name="color" value="#FF0066"/>
    </inkml:brush>
  </inkml:definitions>
  <inkml:trace contextRef="#ctx0" brushRef="#br0">191 135 9674,'13'-40'2499,"-9"30"-1333,0-1 0,-1 1 0,-1-1 1,0 1-1,0-1 0,0-12 0,-2 23-1108,0-1-1,0 1 1,0 0-1,0-1 1,0 1-1,0 0 1,0-1 0,0 1-1,0 0 1,0-1-1,0 1 1,-1 0-1,1-1 1,0 1-1,0 0 1,0 0-1,0-1 1,-1 1-1,1 0 1,0 0-1,0-1 1,0 1-1,-1 0 1,1 0-1,0 0 1,0-1-1,-1 1 1,1 0-1,0 0 1,-1 0-1,1 0 1,0 0 0,-1 0-1,1-1 1,-15 4 1068,11-1-930,-1 0 0,0 0 0,1 1 0,-5 3 0,-9 9 41,0 1 0,1 1 0,0 1 0,-18 27 0,25-31-168,0 1 1,1 1-1,1-1 0,0 2 1,2-1-1,-9 28 1,14-41-60,0 0 1,1 1-1,-1 0 1,1-1-1,0 1 0,-1-1 1,1 1-1,1 0 1,-1-1-1,1 1 1,1 6-1,-1-8-7,0-1 0,0 0-1,-1 1 1,1-1 0,1 1 0,-1-1-1,0 0 1,0 0 0,0 0 0,1 0 0,-1 0-1,0 0 1,1 0 0,-1 0 0,1 0-1,-1-1 1,1 1 0,0-1 0,-1 1 0,1-1-1,0 0 1,-1 1 0,1-1 0,0 0-1,-1 0 1,4 0 0,5-1-3,0 0-1,0-1 1,0 0-1,0-1 1,-1 0-1,1 0 1,-1-1-1,0 0 1,0-1-1,0 0 1,9-7 0,10-8-85,48-45 0,-33 21-97,-43 44 182,0 0 1,1 0-1,-1-1 1,0 1-1,0 0 1,0 0-1,1 0 1,-1 0-1,0-1 1,0 1-1,0 0 1,1 0-1,-1 0 1,0 0-1,0 0 1,1 0-1,-1-1 1,0 1-1,0 0 1,1 0-1,-1 0 1,0 0-1,1 0 1,-1 0-1,0 0 1,0 0-1,1 0 1,-1 0-1,0 0 1,0 1-1,1-1 1,-1 0-1,0 0 1,0 0-1,1 0 1,-1 0-1,0 0 1,0 1 0,1-1-1,-1 0 1,0 0-1,0 0 1,0 0-1,0 1 1,1-1-1,6 13-6,-5-9 6,27 47 369,-2 1 0,-3 1 0,-1 1-1,17 69 1,-38-112-329,0 1-1,0 0 0,-1-1 1,0 1-1,-1 0 0,-1 0 1,0-1-1,0 1 0,-1 0 1,-4 12-1,4-17-30,-1 0 1,1-1-1,-1 1 0,0-1 1,0 1-1,-1-1 0,0 0 0,0 0 1,-1-1-1,1 1 0,-1-1 1,0 0-1,-1 0 0,1-1 1,-1 1-1,0-1 0,-12 6 0,13-8-36,0 0-1,-1-1 1,1 1-1,0-1 0,-1 0 1,1-1-1,-1 1 0,1-1 1,-1 0-1,1 0 1,0-1-1,-1 0 0,1 0 1,-1 0-1,1 0 0,0-1 1,0 0-1,0 0 1,0 0-1,-7-5 0,8 4-228,0 0 0,0 0 0,0 0 0,1 0 0,0-1 0,-1 0 1,1 1-1,0-1 0,1 0 0,-1-1 0,1 1 0,0 0 0,0-1 0,-3-8 0,4 7-293,-1 0 1,1 0-1,0-1 1,0 1-1,1-1 0,0 1 1,0-1-1,2-7 1,8-22-1107</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59.613"/>
    </inkml:context>
    <inkml:brush xml:id="br0">
      <inkml:brushProperty name="width" value="0.05" units="cm"/>
      <inkml:brushProperty name="height" value="0.05" units="cm"/>
      <inkml:brushProperty name="color" value="#FF0066"/>
    </inkml:brush>
  </inkml:definitions>
  <inkml:trace contextRef="#ctx0" brushRef="#br0">12 42 9050,'-3'-13'1307,"2"9"-128,1 0 0,-1 0 0,-1 0 0,1 0 1,-2-4-1,3 15 2701,0 12-2390,16 77 1523,30 97-1,-36-160-2703,41 131 760,-48-156-1051,0-1-1,1 0 1,-1 0-1,1 0 1,0 0-1,8 9 1,-11-15-19,1 1 1,-1 0-1,0-1 1,1 1-1,-1-1 1,1 0-1,0 0 0,-1 1 1,1-1-1,0 0 1,0 0-1,0-1 1,0 1-1,0 0 1,0 0-1,0-1 1,0 0-1,0 1 1,0-1-1,0 0 1,0 0-1,0 0 1,0 0-1,0 0 0,0 0 1,0-1-1,0 1 1,0-1-1,3-1 1,-2 0 2,0 0-1,-1 0 1,1 0 0,-1 0-1,1-1 1,-1 1 0,0-1 0,0 1-1,0-1 1,0 0 0,-1 0-1,1 0 1,-1 0 0,1 0 0,-1-1-1,1-2 1,1-8 23,1 0 1,1-19-1,1-136-30,-6 161 10,2 16 5,1 0-1,-1 0 0,2 0 1,-1 0-1,1-1 0,0 1 1,0-1-1,1 0 0,0 0 1,6 6-1,-5-8 3,-1 0 0,1-1 0,0 0 0,0 0 0,0-1 0,1 0 0,-1 0 0,1 0 0,-1-1 0,1 0 0,0 0 0,0 0 0,0-1 0,0 0 0,12-1 0,-15 0-9,1 0 0,-1 0 0,0-1 0,0 0 0,0 0 0,0 0 1,0 0-1,0-1 0,0 1 0,0-1 0,0 0 0,-1 0 0,1-1 0,-1 1 0,1-1 0,-1 1 1,0-1-1,0 0 0,0 0 0,0-1 0,-1 1 0,0-1 0,1 1 0,-1-1 0,0 0 0,-1 0 1,3-6-1,1-10-2,-1 1 0,-1-1 1,-1 0-1,-1 0 0,-2-30 1,1 18 23,1 37-24,0-1 1,1 0 0,-1 0-1,1 0 1,0 0-1,0 0 1,1 0-1,-1 0 1,1-1 0,4 6-1,-5-8 5,5 8 20,0-1 0,1 0 1,0-1-1,0 1 0,1-2 1,0 1-1,0-1 0,13 6 1,-18-10-169,1-1 1,0 1-1,0 0 1,-1-1-1,1 0 1,0 0-1,0-1 1,0 1 0,5-1-1,-6-1-226,0 1-1,-1-1 1,0 1 0,1-1-1,-1 0 1,1-1 0,-1 1-1,0-1 1,0 1-1,0-1 1,0 0 0,0 0-1,5-5 1,11-14-2541,-1-6 1102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29.419"/>
    </inkml:context>
    <inkml:brush xml:id="br0">
      <inkml:brushProperty name="width" value="0.05" units="cm"/>
      <inkml:brushProperty name="height" value="0.05" units="cm"/>
      <inkml:brushProperty name="color" value="#FF0066"/>
    </inkml:brush>
  </inkml:definitions>
  <inkml:trace contextRef="#ctx0" brushRef="#br0">0 15 14587,'11'0'1552,"1"-2"1281,-1 0-416,-3-1-529,-2 0-568,0 1-736,-1 1-304,-5-1-1112,-24 13-1912</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0.526"/>
    </inkml:context>
    <inkml:brush xml:id="br0">
      <inkml:brushProperty name="width" value="0.05" units="cm"/>
      <inkml:brushProperty name="height" value="0.05" units="cm"/>
      <inkml:brushProperty name="color" value="#FF0066"/>
    </inkml:brush>
  </inkml:definitions>
  <inkml:trace contextRef="#ctx0" brushRef="#br0">11 156 13619,'-2'1'583,"1"1"0,0 0 1,0 0-1,0 0 0,0-1 0,0 1 0,1 0 1,-1 0-1,0 0 0,1 0 0,0 0 1,-1 1-1,1 2 0,2 28 2120,-1-26-2466,0-1 0,0 0 0,1 0 0,0-1 0,0 1 0,1 0 0,-1-1 0,1 1 1,0-1-1,1 0 0,-1 0 0,1 0 0,7 7 0,-7-9-214,-1 0-1,0-1 0,1 0 1,-1 0-1,1 0 1,-1 0-1,1 0 1,0-1-1,0 1 0,0-1 1,0 0-1,0-1 1,0 1-1,0 0 0,0-1 1,0 0-1,1 0 1,-1-1-1,0 1 1,0-1-1,5-1 0,-2 0 15,0 0 0,0-1 1,-1 0-1,1-1 0,-1 1 0,1-1 0,-1-1 0,0 1 0,-1-1 0,11-11 0,-4 2 140,0-1 0,-1 0-1,10-18 1,-15 24-121,0-1 0,-1-1 0,0 1 0,-1-1 0,0 1 0,-1-1 0,0 0 0,0-1 0,-1 1 0,-1 0 0,0-12 0,0 27-56,-1 0 0,1 0 0,0 0 0,0 0 0,1 0 0,-1-1 0,1 1 0,-1 0 0,1-1 0,0 1 0,1-1 0,-1 1 0,1-1 0,-1 0 0,1 0 0,0 0 0,0-1 0,0 1 0,1-1 0,-1 1-1,5 1 1,-3-1 0,0 0 0,0 0 0,1-1 0,-1 0-1,1 0 1,-1 0 0,1-1 0,0 0 0,0 0-1,0 0 1,-1-1 0,1 0 0,0 0 0,10-1-1,-13 0 2,0 0 0,0 0-1,-1 0 1,1 0 0,0-1-1,0 1 1,-1-1-1,1 0 1,-1 0 0,0 0-1,1 0 1,-1 0 0,0 0-1,0 0 1,0-1-1,0 1 1,-1-1 0,1 0-1,-1 1 1,2-6 0,-2 6 0,0 0 0,0 0 0,-1-1 1,1 1-1,-1 0 0,0-1 0,0 1 1,0 0-1,0 0 0,0-1 0,0 1 1,0 0-1,-1-1 0,0 1 0,1 0 0,-1 0 1,0-1-1,0 1 0,0 0 0,0 0 1,0 0-1,0 0 0,-1 0 0,1 1 1,-1-1-1,1 0 0,-4-2 0,-1 0-1,1 0 0,-1 1 0,-1 0-1,1 0 1,0 0 0,-1 1 0,1 0 0,-1 0-1,0 1 1,-7-1 0,-13-1-107,-33 1 0,27 1-343,15-1-2601,31-1-1261,13-1 2663</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1.407"/>
    </inkml:context>
    <inkml:brush xml:id="br0">
      <inkml:brushProperty name="width" value="0.05" units="cm"/>
      <inkml:brushProperty name="height" value="0.05" units="cm"/>
      <inkml:brushProperty name="color" value="#FF0066"/>
    </inkml:brush>
  </inkml:definitions>
  <inkml:trace contextRef="#ctx0" brushRef="#br0">71 216 13699,'0'-1'222,"0"0"1,0-1-1,0 1 0,0 0 1,0 0-1,0 0 0,0 0 1,0-1-1,-1 1 0,1 0 1,0 0-1,-1 0 0,1 0 1,0 0-1,-1 0 0,0 0 0,1 0 1,-1 0-1,0 0 0,1 0 1,-1 0-1,0 0 0,0 1 1,0-1-1,1 0 0,-1 1 1,0-1-1,0 0 0,0 1 1,0-1-1,-1 1 0,1-1 1,0 1-1,-2-1 0,2 1-21,-1 1 0,0-1 1,0 0-1,1 1 0,-1-1 0,0 1 0,1-1 0,-1 1 0,0 0 0,1 0 0,-1 0 0,1 0 0,-1 0 0,1 0 0,-1 0 0,1 0 0,0 0 0,0 1 0,0-1 0,0 1 0,0-1 0,-2 3 0,1 0-126,0 0 0,0 0 0,1 0-1,-1 0 1,1 0 0,0 0 0,0 1-1,1-1 1,-1 0 0,1 0 0,0 1-1,0-1 1,0 0 0,1 1 0,-1-1-1,1 0 1,0 0 0,0 0 0,4 7-1,2 5 47,1 0 0,1 0 0,17 21-1,-1 1 217,-15-22-242,-1 0 0,0 1 0,-1 0 0,10 31 0,-18-48-92,0 1 0,1 0-1,-1 0 1,0-1 0,0 1-1,0 0 1,0 0 0,0 0-1,0-1 1,0 1 0,0 0 0,0 0-1,0 0 1,0-1 0,0 1-1,0 0 1,-1 0 0,1-1-1,0 1 1,-1 1 0,0-2-2,1 0 1,-1 1-1,1-1 1,0 0-1,-1 0 0,1 0 1,-1 0-1,1 0 1,-1 1-1,1-1 1,-1 0-1,1 0 0,-1 0 1,1 0-1,-1 0 1,1-1-1,-1 1 1,1 0-1,-1 0 0,1 0 1,-1 0-1,0-1 1,-3-1-12,0 0-1,0 0 1,0 0 0,1-1-1,-6-5 1,6 6-37,0-1 0,1 1 0,0-1 0,-1 0 0,1 0 1,1 0-1,-1 0 0,0-1 0,1 1 0,-1 0 0,1-1 0,0 1 0,0-1 0,0 1 0,1-1 0,-1 1 0,1-1 0,0 0 0,0 1 0,0-1 0,1 0 1,-1 1-1,2-7 0,1 3-8,-1 0 0,1 0 1,0 0-1,1 1 1,-1-1-1,1 1 1,1 0-1,-1 0 0,1 0 1,9-8-1,0 1 97,0 0-1,-2-1 1,1-1 0,-2 0-1,0 0 1,-1-1 0,-1-1-1,14-31 1,-18 35 64,-1 1 1,0-1-1,-1 0 0,0 0 1,2-24-1,-5 32-92,0 0 0,0 0 0,-1 0 0,0 0 0,1 0 0,-2 0 0,1 0 0,0 0 0,-1 0 0,0 0 0,0 1 0,-1-1 0,1 1 0,-1-1 0,0 1 0,0 0 0,0 0 0,-4-3 0,6 6-11,1 0 0,-1 1-1,0-1 1,1 0 0,-1 1 0,0-1 0,0 1-1,1-1 1,-1 1 0,0 0 0,0-1 0,0 1-1,0 0 1,0-1 0,1 1 0,-1 0 0,0 0-1,0 0 1,0 0 0,0 0 0,0 0 0,0 0-1,-1 0 1,0 1 6,1 0 0,0-1-1,0 1 1,0 0 0,0 0 0,0-1-1,0 1 1,0 0 0,1 0-1,-1 0 1,0 0 0,0 0 0,1 0-1,-1 1 1,0 0 0,-2 4 63,1 1-1,0-1 1,0 1 0,1-1 0,-2 12 0,3-2 113,0 0 1,0 0 0,1 0 0,1 0 0,7 24 0,-6-29-81,0 0 0,1-1 0,0 1 0,1-1 0,0 0 0,0 0 0,1-1 0,14 17 0,-17-22-74,1-1 0,0 1 0,0-1-1,0 0 1,0 0 0,0-1 0,1 1 0,-1-1 0,1 0 0,0 0 0,9 2-1,-7-2-28,0-1 0,1-1 0,-1 1-1,0-1 1,1-1 0,-1 1 0,11-3-1,0-2-241,1 0-1,-1-1 1,-1-1-1,0-1 1,27-16-1,29-23-362</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9.131"/>
    </inkml:context>
    <inkml:brush xml:id="br0">
      <inkml:brushProperty name="width" value="0.05" units="cm"/>
      <inkml:brushProperty name="height" value="0.05" units="cm"/>
      <inkml:brushProperty name="color" value="#FF0066"/>
    </inkml:brush>
  </inkml:definitions>
  <inkml:trace contextRef="#ctx0" brushRef="#br0">127 216 7426,'-9'-7'505,"0"1"0,0-1 0,1-1 0,0 0 0,0 0 1,0 0-1,1-1 0,1 0 0,-8-13 0,7 9 567,0-1-1,2 1 1,0-1-1,0 0 1,1 0-1,-3-23 1,7 36-1040,0 1 1,0 0-1,0 0 1,0 0 0,0 0-1,0 0 1,0 0 0,0-1-1,0 1 1,0 0 0,0 0-1,0 0 1,0 0-1,0 0 1,0-1 0,0 1-1,0 0 1,0 0 0,0 0-1,0 0 1,0 0-1,0 0 1,0 0 0,1-1-1,-1 1 1,0 0 0,0 0-1,0 0 1,0 0-1,0 0 1,0 0 0,0 0-1,1 0 1,-1 0 0,0 0-1,0 0 1,0 0-1,0 0 1,0 0 0,0 0-1,1 0 1,-1 0 0,0 0-1,0 0 1,0 0-1,0 0 1,0 0 0,1 0-1,-1 0 1,0 0 0,0 0-1,0 0 1,0 0 0,0 0-1,0 0 1,1 0-1,-1 0 1,0 0 0,0 0-1,0 0 1,0 1 0,0-1-1,0 0 1,0 0-1,0 0 1,0 0 0,1 0-1,8 8 582,8 17 237,16 30-1,3 3-185,-27-44-514,122 194 1162,-103-158-1180,-2 1 0,25 69 0,-42-92-83,8 21 13,-15-44-54,0 0 1,0 0-1,1 0 0,0-1 0,0 1 0,6 6 0,-9-11-8,0 0-1,0 0 0,1 0 1,-1 1-1,0-1 0,0 0 0,0 0 1,0 0-1,1 0 0,-1 0 0,0 0 1,0 1-1,0-1 0,1 0 0,-1 0 1,0 0-1,0 0 0,0 0 1,1 0-1,-1 0 0,0 0 0,0 0 1,0 0-1,1 0 0,-1 0 0,0 0 1,0 0-1,0 0 0,1 0 0,-1 0 1,0 0-1,0-1 0,0 1 1,1 0-1,-1 0 0,0 0 0,0 0 1,0 0-1,0 0 0,0-1 0,1 1 1,-1 0-1,0 0 0,0 0 0,0 0 1,0-1-1,0 1 0,0 0 1,0 0-1,1 0 0,-1-1 0,0 1 1,0 0-1,0 0 0,0 0 0,0-1 1,0 1-1,0 0 0,0 0 0,0 0 1,0-1-1,0 1 0,0 0 0,0 0 1,-1-1-1,2-17 8,-1 16-7,-3-99-19,0-34-207,3 128 208,1 0-1,-1 1 1,1-1-1,1 1 1,3-12-1,-5 17 17,0 0 0,1 0 0,-1 0-1,1 0 1,-1 0 0,1 0 0,-1 1 0,1-1 0,0 0 0,0 0-1,-1 0 1,1 1 0,0-1 0,0 0 0,0 1 0,0-1 0,0 0 0,0 1-1,-1 0 1,1-1 0,1 1 0,-1-1 0,0 1 0,0 0 0,0 0-1,0 0 1,0 0 0,0 0 0,0 0 0,0 0 0,0 0 0,0 0-1,0 0 1,0 0 0,0 1 0,0-1 0,0 0 0,0 1 0,0-1 0,2 2-1,38 21-4,-33-17 7,1 0 0,0-1 1,19 7-1,-14-7 3,0-2 0,0 1 0,1-2 0,25 2-1,-34-4-2,0 0 0,0 0-1,0 0 1,-1-1-1,1 0 1,0 0-1,0-1 1,-1 1 0,1-1-1,-1-1 1,1 1-1,-1-1 1,0 0-1,8-5 1,-11 6-1,0 0 1,-1 0-1,1 0 0,-1 0 1,1 0-1,-1 0 0,0 0 1,1 0-1,-1-1 0,0 1 1,0-1-1,-1 1 0,2-4 1,-1-2 5,0 0 0,-1-15 1,2-12 9,-2 34-14,0 1-1,0-1 1,1 1-1,-1-1 1,0 1-1,0-1 0,0 1 1,0-1-1,0 1 1,1-1-1,-1 1 1,0-1-1,0 1 1,1-1-1,-1 1 1,0 0-1,1-1 1,-1 1-1,1 0 1,-1-1-1,0 1 1,1 0-1,-1-1 1,1 1-1,-1 0 1,1 0-1,-1-1 1,1 1-1,-1 0 1,1 0-1,-1 0 1,1 0-1,0 0 1,0 0 8,1 0 0,0 1 0,-1-1 0,1 1 0,-1-1 0,1 1 1,-1 0-1,1-1 0,-1 1 0,3 2 0,3 3 66,1 0 0,9 12 1,-17-18-77,13 15 106,36 35 168,-44-44-268,2-1 0,-1 0 0,0-1-1,1 1 1,0-1 0,10 4 0,-15-7-93,0-1-1,-1 1 0,1-1 0,0 1 1,-1-1-1,1 0 0,0 1 0,0-1 1,0 0-1,-1 0 0,1 0 0,0-1 1,0 1-1,-1 0 0,1-1 0,0 1 1,0-1-1,-1 1 0,1-1 1,-1 0-1,1 0 0,0 0 0,-1 0 1,1 0-1,-1 0 0,0 0 0,1 0 1,-1 0-1,1-2 0,3-4-793,-1 1 0,0-1 1,-1 1-1,0-1 0,4-10 0,-6 15 718,10-27-1472</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9.610"/>
    </inkml:context>
    <inkml:brush xml:id="br0">
      <inkml:brushProperty name="width" value="0.05" units="cm"/>
      <inkml:brushProperty name="height" value="0.05" units="cm"/>
      <inkml:brushProperty name="color" value="#FF0066"/>
    </inkml:brush>
  </inkml:definitions>
  <inkml:trace contextRef="#ctx0" brushRef="#br0">26 43 13211,'-11'3'1280,"3"-1"937,1-1-881,9-2-584,8-2-320,7-5-880,7 0-440,11-3 104,-1-7 55</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0.052"/>
    </inkml:context>
    <inkml:brush xml:id="br0">
      <inkml:brushProperty name="width" value="0.05" units="cm"/>
      <inkml:brushProperty name="height" value="0.05" units="cm"/>
      <inkml:brushProperty name="color" value="#FF0066"/>
    </inkml:brush>
  </inkml:definitions>
  <inkml:trace contextRef="#ctx0" brushRef="#br0">81 421 12171,'0'0'73,"0"0"1,0 0 0,0 0-1,0 0 1,1 0 0,-1 0-1,0 0 1,0 0 0,0 0-1,0 0 1,0 0 0,1 0-1,-1 0 1,0 0 0,0 0-1,0 0 1,0 0 0,0 0-1,0 0 1,1 0 0,-1 0-1,0 0 1,0 0 0,0 0-1,0 0 1,0 0 0,0 1-1,0-1 1,1 0 0,-1 0-1,0 0 1,0 0 0,0 0-1,0 0 1,0 0 0,0 1-1,0-1 1,0 0 0,0 0-1,0 0 1,0 0 0,0 0-1,0 0 1,0 1 0,0-1-1,0 0 1,0 0 0,0 0-1,0 0 1,0 0 0,0 1-1,0-1 1,0 0 0,0 0-1,0 0 1,0 0 0,0 0-1,0 0 1,0 1 0,0-1-1,0 0 1,0 0 0,0 0-1,-1 0 1,1 0 0,0 0-1,0 0 1,0 1 0,-8 12 971,5-8-500,-19 37 2205,-22 60 0,43-100-2679,0 1 0,0-1-1,0 1 1,0 0 0,1 0 0,-1-1 0,1 1-1,0 0 1,-1 0 0,1-1 0,1 6 0,-1-8-61,0 1 0,1 0 0,-1-1 1,0 1-1,1 0 0,-1-1 0,0 1 0,1-1 1,-1 1-1,1-1 0,-1 1 0,1-1 1,-1 1-1,1-1 0,-1 1 0,1-1 0,0 0 1,0 1-1,1 0-7,0-1-1,0 1 1,0-1 0,-1 1-1,1-1 1,0 0 0,0 0-1,4 0 1,42-6 7,-31 3 4,23-1 0,-35 4 6,0 0 0,0 1 0,0-1 0,1 1 0,-1 0 0,0 0 0,0 1 0,8 3-1,-11-4 7,1 1 0,-1-1 0,0 1 0,1 0 0,-1 0 0,0 0 0,0 0-1,0 0 1,-1 0 0,1 0 0,0 1 0,-1-1 0,0 1 0,1-1 0,-1 1 0,0 0-1,0-1 1,0 1 0,-1 0 0,1 0 0,-1-1 0,1 1 0,-1 0 0,0 0-1,0 0 1,-1 0 0,1 2 0,-1 4 29,-1-1 0,0 0 0,0 0 0,0 1 0,-1-2 0,0 1 0,-8 14 0,7-16-104,0-1 1,1 0-1,-2-1 1,1 1-1,0-1 1,-1 1-1,0-1 1,0-1-1,-9 6 1,12-8-154,0 1 1,0-1-1,-1 0 0,1 0 1,0 0-1,-1-1 0,1 1 1,-1 0-1,1-1 0,-1 0 1,1 1-1,-1-1 0,0 0 1,1 0-1,-1-1 0,1 1 1,-1 0-1,1-1 0,-1 0 1,1 1-1,-1-1 0,1 0 1,0 0-1,-1 0 0,-3-3 1,-7-10-1317</inkml:trace>
  <inkml:trace contextRef="#ctx0" brushRef="#br0" timeOffset="1">82 3 16363,'1'-1'125,"-1"1"0,0 0-1,1 0 1,-1 0 0,0-1-1,1 1 1,-1 0-1,0 0 1,1 0 0,-1 0-1,1 0 1,-1-1 0,0 1-1,1 0 1,-1 0-1,0 0 1,1 0 0,-1 0-1,1 0 1,-1 0 0,0 1-1,1-1 1,-1 0 0,1 0-1,-1 0 1,0 0-1,1 0 1,-1 0 0,1 1-1,10 8 882,-8-7-580,21 21 771,-1 1 1,-1 1 0,32 47-1,-7-8-478,-30-41-527,-13-16-143,1 0 1,0-1-1,0 0 1,0 1-1,1-2 1,0 1 0,0-1-1,10 7 1,-15-11-39,1 0 1,-1-1 0,0 1-1,0-1 1,1 1-1,-1-1 1,0 0 0,0 1-1,1-1 1,-1 0 0,0 0-1,1 0 1,-1 0 0,0 0-1,1 0 1,-1-1 0,0 1-1,0 0 1,1-1 0,-1 1-1,0 0 1,0-1-1,1 0 1,-1 1 0,0-1-1,0 0 1,0 0 0,0 1-1,0-1 1,0 0 0,0 0-1,1-1 1,2-4 71,-1 0 0,1 0 0,-1 0 0,0 0 0,2-8 0,5-8 188,-9 20-249,0 0-1,1 0 0,-1 0 1,0 0-1,1 0 1,-1 1-1,1-1 1,-1 0-1,1 1 1,0-1-1,0 1 0,0 0 1,0 0-1,0-1 1,0 1-1,0 0 1,0 1-1,0-1 0,3-1 1,-1 2-12,0 0 1,-1 0-1,1 1 1,-1-1-1,1 1 1,-1 0-1,1-1 1,-1 2-1,0-1 1,1 0-1,5 4 1,4 2-456,0 1 0,0 0 0,-1 1 0,0 1 0,16 16 0,-6-6-1939,4-2 862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2.142"/>
    </inkml:context>
    <inkml:brush xml:id="br0">
      <inkml:brushProperty name="width" value="0.05" units="cm"/>
      <inkml:brushProperty name="height" value="0.05" units="cm"/>
      <inkml:brushProperty name="color" value="#FF0066"/>
    </inkml:brush>
  </inkml:definitions>
  <inkml:trace contextRef="#ctx0" brushRef="#br0">115 1393 9754,'-11'7'507,"-54"44"3049,54-42-337,-17 20 0,59-65-1414,4-5-499,-1-2 1,30-50 0,-56 80-1253,-1 0 0,0-1 0,-1 0 0,-1 0 0,0-1 0,0 1 0,-2-1 0,0 0 0,0 0 0,-2 0 0,0 0 0,-1-20 0,0 32-54,-1-1 0,1 1 0,-1-1 0,0 1 0,0 0 0,0 0 0,-1-1 0,1 1 0,-1 0 0,0 0 0,0 0 1,0 1-1,-2-4 0,3 5 0,-1-1-1,1 1 1,0 0 0,-1 0 0,1 0 0,-1 0-1,1 0 1,-1 1 0,1-1 0,-1 0 0,0 1 0,1-1-1,-1 1 1,0-1 0,0 1 0,1 0 0,-1 0-1,0 0 1,0 0 0,1 0 0,-1 0 0,0 0 0,0 1-1,1-1 1,-1 1 0,0-1 0,-1 2 0,-2 0 0,0 1 1,0 0-1,1 0 1,-1 1 0,1-1-1,0 1 1,0 0-1,0 0 1,1 0-1,-1 1 1,1-1-1,0 1 1,1 0 0,-1 0-1,1 0 1,0 0-1,0 0 1,-2 7-1,2-4 2,0 0 0,1 0 1,0 0-1,0 0 0,0 0 0,1 0 0,0 0 0,1 0 0,0 0 0,0 0 0,1 0 0,2 8 0,-2-11 5,0 0 0,1 0 0,-1 0 1,1 0-1,0-1 0,1 1 0,-1-1 0,1 0 0,-1 0 0,1 0 1,1-1-1,-1 1 0,0-1 0,1 0 0,0 0 0,-1 0 0,1-1 0,0 0 1,0 0-1,11 3 0,-9-3 14,0-1 0,1 0 0,-1-1-1,0 0 1,1 0 0,-1 0 0,0-1 0,1 0 0,-1 0 0,0-1 0,0 0 0,0 0-1,0-1 1,0 0 0,8-4 0,-3-1 4,-1 1 0,0-2 0,0 1-1,-1-2 1,0 1 0,11-15 0,45-69 87,-28 35 110,-34 53-158,0-1 0,0 1-1,0 0 1,1 0 0,0 1 0,0-1-1,6-4 1,-9 9-50,-1-1 0,1 0 0,-1 0 0,1 1 0,-1-1 0,1 1 0,0-1 0,-1 1 0,1 0 1,0-1-1,-1 1 0,1 0 0,0 0 0,-1 0 0,1 1 0,0-1 0,-1 0 0,1 1 0,0-1 0,-1 1 0,1-1 0,-1 1 0,1 0 0,-1-1 0,1 1 0,-1 0 0,1 0 0,-1 0 0,0 0 0,1 0 0,1 3 0,1 2-8,1 0-1,-1 0 1,0 0-1,-1 0 1,1 1-1,-1-1 0,-1 1 1,1 0-1,-1 0 1,0 0-1,1 10 1,-1-6-3,1 0 0,0-1 0,7 16-1,-10-26-1,0 0-1,0 0 0,0 1 1,0-1-1,0 0 0,0 0 1,0 0-1,0 0 0,0 0 1,0 0-1,0 1 0,1-1 0,-1 0 1,0 0-1,0 0 0,0 0 1,0 0-1,0 0 0,0 0 1,0 0-1,0 0 0,1 0 0,-1 1 1,0-1-1,0 0 0,0 0 1,0 0-1,0 0 0,1 0 1,-1 0-1,0 0 0,0 0 1,0 0-1,0 0 0,0 0 0,0 0 1,1 0-1,-1 0 0,4-6 10,2-12 0,12-70-5,-10 48-17,13-45 0,-17 73 14,0 0 0,1 0 1,1 1-1,0 0 0,0 0 1,1 0-1,16-18 0,-20 25 1,1 0-1,-1 1 0,1 0 1,0 0-1,0 0 0,0 0 1,7-3-1,-9 5-1,-1 0-1,1 1 1,0-1-1,0 1 1,0-1-1,0 1 1,-1 0-1,1 0 1,0 0-1,0 0 1,0 0-1,0 0 1,0 0-1,-1 1 1,1-1-1,0 1 1,0-1-1,0 1 1,-1 0-1,1 0 1,0 0-1,2 1 1,12 10 1,0-1 1,25 11-1,-35-19-2,1-1 1,0 1-1,-1-1 0,1-1 0,0 1 0,0-1 0,0-1 1,0 1-1,0-1 0,8-1 0,-7 0 0,0-1 1,0 0-1,-1 0 0,0 0 1,1-1-1,-1-1 0,0 1 0,0-1 1,-1 0-1,1 0 0,-1-1 0,0 0 1,0 0-1,0-1 0,-1 1 0,0-1 1,0 0-1,0-1 0,-1 1 1,0-1-1,4-9 0,-4 9 0,-1 0 0,0-1 0,0 1 0,-1-1 0,0 0 0,0 0 0,-1 0 0,0 0 0,0 0 0,-1 0 0,0 0 1,-1 0-1,1 0 0,-1 0 0,-1 0 0,0 0 0,0 0 0,0 0 0,-1 1 0,-4-9 0,5 14-4,1-1 1,-1 1-1,1 0 0,-1 0 1,1 0-1,-1 0 0,0 0 1,0 1-1,0-1 0,-3-1 1,5 2 1,-1 1 1,0 0-1,0-1 1,0 1-1,1 0 1,-1 0-1,0 0 0,0-1 1,0 1-1,1 0 1,-1 0-1,0 0 1,0 0-1,0 0 1,0 1-1,1-1 1,-1 0-1,0 0 1,0 0-1,0 1 1,1-1-1,-1 1 1,0-1-1,0 0 1,1 1-1,-1-1 0,0 1 1,1-1-1,-1 1 1,1 0-1,-1-1 1,1 1-1,-1 0 1,-2 3 0,1-1 1,0 0-1,0 1 1,0-1-1,1 1 1,0 0-1,-1-1 1,1 1-1,0 0 1,1 0-1,-1 0 1,1 0-1,-1-1 1,1 1-1,0 0 1,1 0-1,-1 0 1,1 0-1,0 0 1,0 0-1,0-1 1,0 1-1,0 0 1,3 3-1,-1-1 1,0 0 0,0 0-1,1-1 1,0 1-1,0-1 1,0 0-1,1 0 1,-1-1-1,1 1 1,0-1-1,1 0 1,-1 0 0,10 4-1,-10-5 2,1-1 0,0 0 1,0 0-1,0 0 0,0-1 0,0 0 0,0 0 0,0-1 0,0 1 0,1-1 1,-1-1-1,0 1 0,0-1 0,0 0 0,0-1 0,0 1 0,0-1 0,0 0 1,10-6-1,-7 2 6,1 0 0,-1-1 0,0 0 0,0 0 0,-1-1 1,0 0-1,0-1 0,-1 0 0,0 0 0,6-11 0,16-33 289,28-68 0,-21 41 118,3-4 162,-39 83-573,1 1 0,-1-1 1,0 1-1,0-1 0,1 1 0,-1 0 0,0-1 0,0 1 0,1-1 0,-1 1 0,0 0 1,1-1-1,-1 1 0,1-1 0,-1 1 0,1 0 0,-1 0 0,0-1 0,1 1 0,-1 0 1,1 0-1,-1 0 0,2-1 0,-2 1-2,1 1 0,-1-1 0,1 0 0,-1 0 0,1 0 0,-1 1 0,0-1 0,1 0 0,-1 1 0,1-1 0,-1 0 0,0 1 0,1-1 0,-1 1 1,0-1-1,0 0 0,1 1 0,-1-1 0,0 1 0,9 27-3,-8-27 6,3 15 6,0 0 1,11 21 0,-13-31-9,1 0 1,1 0 0,-1 0-1,1 0 1,0-1 0,1 1-1,-1-1 1,9 7 0,-12-11-9,0 0 0,1 0 0,-1 0 0,0 0 0,1 0 0,-1 0 0,1 0 0,0-1 0,-1 1 0,1-1 0,-1 1 0,1-1 0,0 1 1,0-1-1,-1 0 0,1 0 0,0 0 0,-1 0 0,1 0 0,0 0 0,0-1 0,-1 1 0,1 0 0,0-1 0,-1 1 0,1-1 1,-1 0-1,1 1 0,-1-1 0,1 0 0,-1 0 0,1 0 0,-1 0 0,0 0 0,0-1 0,1 1 0,1-3 0,1-1-14,0-1 0,0 0 0,-1 0 0,0 0-1,0 0 1,0-1 0,-1 1 0,3-9 0,-1-7-105,0-1 1,0-27-1,-3 49 119,-1 0-1,0 1 0,0-1 1,0 0-1,0 1 1,0-1-1,0 0 0,0 0 1,0 1-1,0-1 0,0 0 1,0 1-1,0-1 1,0 0-1,-1 1 0,1-1 1,0 0-1,0 1 0,-1-1 1,1 1-1,0-1 1,-1 0-1,1 1 0,-1-1 1,1 1-1,-1-1 0,1 1 1,-1 0-1,1-1 1,-1 1-1,0-1 0,1 1 1,-1 0-1,1-1 0,-1 1 1,0 0-1,1 0 1,-1 0-1,0-1 0,1 1 1,-1 0-1,0 0 0,0 0 1,1 0-1,-1 0 1,0 0-1,-1 1 0,-1-1-4,0 1 0,0 0 0,1 0 0,-1 1 0,0-1-1,0 1 1,1-1 0,-1 1 0,-3 2 0,-1 4 2,0-1 0,0 1 0,1 0 0,-1 1 0,2 0 1,0 0-1,0 0 0,0 0 0,1 1 0,0 0 0,-3 16 0,6-24 9,1 0-1,0 0 1,-1 1-1,1-1 1,0 0-1,0 0 1,0 0-1,1 0 0,-1 0 1,0 0-1,1 0 1,-1 0-1,3 4 1,-3-5-1,1 0 0,0 0 0,0 0 0,0 0 0,0 0 0,0 0 0,0 0 0,0 0 0,0 0 0,0 0 0,0-1 0,0 1 0,1 0 0,-1-1 0,0 1 0,2 0 0,0 0 0,0-1 0,0 0-1,1 1 1,-1-1 0,0 0-1,0-1 1,0 1 0,0 0-1,0-1 1,0 0 0,0 0-1,0 0 1,0 0 0,0 0-1,0 0 1,-1-1 0,4-1-1,3-3 2,0-1-1,-1 0 1,1 0-1,-1-1 0,-1 0 1,0 0-1,0-1 1,0 1-1,-1-2 1,0 1-1,-1-1 0,0 0 1,4-13-1,-9 23 1,0 0 0,0 0 0,1 1 0,-1-1 0,0 0 0,0 0 0,0 0 0,0 0 0,0 0 0,0 0 0,0 0 0,0 0 0,1 0 0,-1 0 0,0 0 0,0 0 0,0 0 0,0 0 0,0 0 0,0 0 0,1 0 0,-1 0 0,0 0 0,0 0 0,0 0 0,0 0 0,0 0 0,0 0 0,1 0 0,-1 0 0,0 0 0,0 0 0,0 0 0,0 0 0,0 0 0,0 0 0,0 0 0,1 0 0,-1 0 0,0 0 0,0 0 0,0 0 0,0-1 0,0 1 0,0 0 0,0 0 0,0 0 0,0 0 0,0 0 0,0 0 0,0 0 0,0-1 0,1 1 0,-1 0 0,0 0 0,0 0 0,0 0 0,0 0 0,0 0 0,0-1 0,0 1 0,0 0 0,0 0 0,-1 0 0,5 8 3,-4-8-2,15 36 17,1-1-1,31 47 0,-23-42 66,22 51 0,-40-77-56,-1-1-1,-1 1 0,0 0 1,-1 0-1,0 0 0,-2 1 0,1-1 1,-2 17-1,0-22-16,-1-1 1,0 1-1,-1-1 1,0 0-1,-4 12 1,5-16-10,-1 1 0,0-1 0,-1 0 1,1 0-1,-1 0 0,0 0 0,0 0 0,0 0 1,0-1-1,0 0 0,-5 4 0,7-6 0,-1 0-1,1 0 0,0-1 0,-1 1 1,1 0-1,0-1 0,-1 1 0,1 0 1,-1-1-1,1 0 0,-1 1 1,1-1-1,-1 0 0,1 0 0,-1 0 1,1 0-1,-1 0 0,1 0 0,-1 0 1,1-1-1,-3 0 0,2 0 0,-1 0 0,1 0 0,0-1 0,0 1 0,-1-1 0,1 1-1,0-1 1,0 0 0,0 0 0,1 0 0,-3-3 0,-1-2-7,0-1 0,1 0 0,0 0 0,0-1 0,1 1 0,-3-13 0,2 2-44,1-1-1,1 0 1,1 0-1,2-31 1,13-82-161,-8 91 184,1-18 1,1-8 12,20-84 0,-27 146 16,1 1 1,-1-1 0,2 0 0,-1 1 0,0 0-1,7-10 1,-8 13 1,0 1 0,0 0 0,1 0 1,-1 0-1,0 0 0,0 0 0,1 0 0,-1 0 0,1 0 0,-1 0 0,1 1 0,-1-1 1,1 1-1,-1-1 0,1 1 0,-1-1 0,1 1 0,0 0 0,-1 0 0,1 0 0,0 0 1,-1 0-1,1 0 0,0 0 0,-1 0 0,1 1 0,-1-1 0,3 2 0,25 10 54,-22-9-46,-1 0-1,1 0 1,0 0 0,11 1 0,-16-3-8,0-1-1,0 0 1,0 0-1,0 0 1,0 0 0,0 0-1,0 0 1,0-1-1,0 1 1,0-1 0,0 1-1,0-1 1,0 0-1,0 0 1,0 0 0,-1 0-1,1 0 1,0 0-1,-1 0 1,4-3 0,-1-1 7,0-1 0,0 1 1,0-1-1,-1 1 0,0-1 1,0 0-1,-1 0 0,1 0 1,-1-1-1,1-6 1,12-28 211,-15 40-212,0 0 1,1 0 0,-1 0 0,1 0 0,0 0 0,-1 0-1,1 0 1,0 0 0,-1 1 0,1-1 0,0 0 0,0 0-1,0 1 1,-1-1 0,1 0 0,0 1 0,0-1-1,0 1 1,0 0 0,0-1 0,0 1 0,0-1 0,3 1-1,-3 0 6,1 0 0,0 0 0,0 1-1,-1-1 1,1 1 0,0-1 0,0 1-1,-1 0 1,1-1 0,-1 1-1,1 0 1,-1 0 0,3 2 0,1 1 37,0 1 1,0 0 0,0 0 0,-1 0-1,0 0 1,7 12 0,1 10 68,-2 1 0,-1 0-1,-1 0 1,5 37 0,-9-43-111,13 76-491,-15-80-381,-1-1 0,-1 1 0,-2 28 0,1-39 159,-1 0-1,0 0 0,-3 11 0,-12 17-1245</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2.692"/>
    </inkml:context>
    <inkml:brush xml:id="br0">
      <inkml:brushProperty name="width" value="0.05" units="cm"/>
      <inkml:brushProperty name="height" value="0.05" units="cm"/>
      <inkml:brushProperty name="color" value="#FF0066"/>
    </inkml:brush>
  </inkml:definitions>
  <inkml:trace contextRef="#ctx0" brushRef="#br0">16 12 14347,'-11'-11'2151,"11"11"-2099,-1 0 0,1 0 0,0 0-1,0 0 1,0 0 0,0 0 0,0 0 0,0 0 0,0 0 0,0 0-1,0 0 1,0 0 0,0 0 0,-1 0 0,1-1 0,0 1 0,0 0 0,0 0-1,0 0 1,0 0 0,0 0 0,0 0 0,0 0 0,-1 0 0,1 0-1,0 0 1,0 0 0,0 0 0,0 0 0,0 1 0,0-1 0,0 0-1,0 0 1,-1 0 0,1 0 0,0 0 0,0 0 0,0 0 0,0 0-1,0 0 1,0 0 0,0 0 0,0 0 0,0 0 0,0 0 0,0 1 0,0-1-1,0 0 1,-1 0 0,1 0 0,0 0 0,0 0 0,0 0 0,1 4 462,0 0 1,0-1 0,0 1 0,0 0 0,0-1-1,3 4 1,129 280 6576,-13-23-5652,-117-258-1433,-2-2-4,1-1 0,-1 1 0,1-1 0,0 0 0,0 0 0,0 0-1,3 3 1,-5-5-1,0-1 0,0 0 0,1 0-1,-1 1 1,0-1 0,1 0 0,-1 0-1,0 0 1,1 1 0,-1-1-1,0 0 1,1 0 0,-1 0 0,0 0-1,1 0 1,-1 0 0,0 0 0,1 0-1,-1 0 1,1 0 0,-1 0 0,0 0-1,1 0 1,-1 0 0,0 0-1,1 0 1,-1 0 0,0 0 0,1-1-1,-1 1 1,0 0 0,1 0 0,-1 0-1,0-1 1,0 1 0,1 0-1,-1 0 1,0-1 0,0 1 0,1 0-1,-1 0 1,0-1 0,0 1 0,0 0-1,1-1 1,-1 1 0,0 0 0,0-1-1,9-22 0,-8 21 2,17-67-79,-11 39-41,21-55 1,-25 77 100,1 0-1,0 0 0,1 0 1,-1 1-1,1 0 1,1 0-1,0 0 0,-1 0 1,2 1-1,-1 0 1,10-6-1,-14 10 16,1 0 1,0 1-1,0-1 1,1 1-1,-1 0 0,0-1 1,0 2-1,1-1 1,-1 0-1,0 1 0,1-1 1,-1 1-1,0 0 1,6 0-1,-7 1 3,0-1-1,-1 1 1,1-1 0,-1 1 0,1-1-1,0 1 1,-1 0 0,1 0-1,-1-1 1,0 1 0,1 0 0,-1 0-1,0 1 1,0-1 0,1 0-1,-1 0 1,0 1 0,0-1-1,0 0 1,-1 1 0,1-1 0,0 1-1,0-1 1,-1 1 0,1 0-1,-1-1 1,0 1 0,1 0 0,-1-1-1,0 1 1,0 2 0,0 2 7,0 0 1,-1 0-1,1 1 1,-2-1 0,1 0-1,-1 0 1,1-1-1,-2 1 1,1 0 0,-1-1-1,1 1 1,-1-1-1,-6 8 1,-5 5 36,-1 0 0,-20 18 0,26-28-42,1 0-34,-3 4-356,-20 15-1,28-25 281,0 1 0,-1-1 0,1 0 0,-1 0 1,0 0-1,1-1 0,-1 1 0,0-1 0,0 0 0,-8 1 1,11-1 46,1-1 0,0 0 1,0 0-1,-1 0 0,1 0 1,0 0-1,0 0 0,-1 0 1,1 0-1,0 0 0,0 0 1,-1 0-1,1 0 0,0 0 1,0 0-1,-1 0 0,1 0 1,0 0-1,0 0 0,-1-1 1,1 1-1,0 0 1,0 0-1,-1 0 0,1 0 1,0 0-1,0-1 0,0 1 1,0 0-1,-1 0 0,1 0 1,0-1-1,0 1 0,0 0 1,0 0-1,0 0 0,0-1 1,-1 1-1,7-11-2280,14-10-1028,-20 21 3293,20-18-1655</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3.832"/>
    </inkml:context>
    <inkml:brush xml:id="br0">
      <inkml:brushProperty name="width" value="0.05" units="cm"/>
      <inkml:brushProperty name="height" value="0.05" units="cm"/>
      <inkml:brushProperty name="color" value="#FF0066"/>
    </inkml:brush>
  </inkml:definitions>
  <inkml:trace contextRef="#ctx0" brushRef="#br0">83 607 11482,'-5'3'756,"0"1"0,1-1 0,-1 1 0,1-1-1,0 1 1,0 0 0,0 1 0,1-1 0,-1 1-1,1 0 1,-4 7 0,2-2-92,0 1 0,0 0 0,1 0 0,-3 17 0,5-20-412,1 0 1,0 1 0,1-1 0,-1 0-1,3 13 1,-2-16-223,1-1 0,0 1 0,0-1-1,0 1 1,1-1 0,-1 1 0,1-1 0,0 0 0,0 0-1,6 8 1,-7-11-29,-1-1 0,1 1 0,0 0-1,0-1 1,0 1 0,-1-1 0,1 1-1,0-1 1,0 1 0,0-1 0,0 1 0,0-1-1,0 0 1,0 0 0,0 1 0,0-1 0,0 0-1,0 0 1,0 0 0,0 0 0,0 0 0,0 0-1,0 0 1,0-1 0,0 1 0,0 0-1,0-1 1,0 1 0,0 0 0,0-1 0,0 1-1,0-1 1,-1 1 0,1-1 0,0 0 0,0 1-1,0-2 1,4-3 4,0 1 0,0-1 0,-1 0 0,5-7 0,2-5 0,-2 0 0,0-1 0,-1 0 1,8-23-1,-10 21 54,2 1 0,0 1 0,17-29 1,-21 42 30,-1 1 0,1-1 0,0 1 0,0 0 0,0 1 1,10-7-1,-13 9-34,1-1 1,0 1 0,0 0-1,0 0 1,0 0-1,0 1 1,0-1 0,0 0-1,0 1 1,0-1-1,0 1 1,0 0 0,0 0-1,0 0 1,0 0-1,0 0 1,0 0 0,0 0-1,0 1 1,1-1-1,1 2 1,-2-1-8,0 0 0,-1 0 0,1 1 0,-1-1 0,1 0 0,-1 1 0,0 0 0,0-1 0,0 1 0,0 0 0,0-1 0,0 1 0,0 0 0,1 2 0,7 29 227,-9-30-251,4 18 75,-1-7-57,0 1-1,10 24 0,-13-38-42,0-1 1,1 1-1,-1 0 1,0-1-1,0 1 1,1-1-1,-1 1 1,1-1-1,-1 1 1,0-1-1,1 1 1,-1-1-1,1 1 1,-1-1-1,1 1 1,-1-1-1,1 0 1,0 1-1,0-1 1,-1 0-1,1 0 0,-1 0 0,1 0 0,-1 0 1,1 0-1,-1 0 0,1 0 0,-1 0 0,0 0 0,1-1 0,-1 1 1,1 0-1,-1 0 0,1 0 0,-1-1 0,0 1 0,1 0 1,-1 0-1,0-1 0,1 0 0,2-2 1,-1 0 0,1 0 0,-1 0 0,3-7 1,10-21 6,11-37 0,-17 42-154,1 1 0,1 0 0,16-26-1,-25 48 67,-1 1 0,1-1 0,0 0 0,0 1 0,0-1 0,0 1-1,1 0 1,-1 0 0,1 0 0,-1 0 0,1 0 0,0 0 0,0 1-1,-1-1 1,1 1 0,0 0 0,0 0 0,1 0 0,-1 0 0,0 0-1,0 1 1,0 0 0,1-1 0,-1 1 0,0 0 0,0 0 0,0 1-1,1-1 1,-1 1 0,0 0 0,4 1 0,6 2-311,-2 0-249,1 0 0,-1-1 0,23 2 0,-30-4 496,0-1 0,1-1 0,-1 1 0,0-1 1,0 1-1,1-1 0,-1 0 0,0-1 0,0 1 0,0-1 0,0 0 0,0 0 1,-1 0-1,6-4 0,-2 0-15,1-1-1,-1 0 1,0 0 0,-1-1-1,0 0 1,0 0 0,0 0 0,5-14-1,0-1 298,-1 0-1,8-27 0,-17 45 66,1 0 0,-1-1-1,0 1 1,0-6 0,-1 11-193,0 0 0,0 0 0,0-1 0,0 1-1,0 0 1,0 0 0,0 0 0,0 0 0,0 0 0,0 0 0,0 0 0,0 0 0,0 0 0,0 0 0,0 0 0,0-1 0,0 1 0,0 0 0,0 0 0,0 0-1,0 0 1,0 0 0,0 0 0,0 0 0,0 0 0,0 0 0,0 0 0,0 0 0,0 0 0,0 0 0,0-1 0,0 1 0,0 0 0,0 0 0,0 0-1,-1 0 1,1 0 0,0 0 0,0 0 0,0 0 0,0 0 0,0 0 0,0 0 0,0 0 0,0 0 0,0 0 0,0 0 0,0 0 0,-1 0 0,1 0 0,0 0-1,0 0 1,0 0 0,0 0 0,0 0 0,0 0 0,0 0 0,0 0 0,0 0 0,0 0 0,0 0 0,0 0 0,-1 1 0,1-1 0,0 0 0,0 0-1,0 0 1,0 0 0,0 0 0,-5 5 247,-3 12 36,0-1-1,0 1 1,2 0 0,0 0 0,1 1-1,0 0 1,2-1 0,0 2 0,0 26-1,3-39-242,0-1 0,0 1 0,1-1 0,0 1 0,0-1 0,1 0 0,0 0 0,3 8 0,-5-12-45,1 1-1,-1-1 1,1 0-1,0 0 1,-1 0-1,1 0 1,0 1-1,0-1 1,0 0-1,0 0 1,0-1-1,0 1 0,0 0 1,0 0-1,0 0 1,0-1-1,1 1 1,-1 0-1,0-1 1,0 1-1,1-1 1,-1 0-1,0 1 1,1-1-1,-1 0 0,0 0 1,1 0-1,-1 0 1,1 0-1,-1 0 1,0 0-1,1 0 1,-1-1-1,0 1 1,1 0-1,-1-1 1,0 1-1,2-2 0,1-1-2,0 1 0,-1-1 0,1 1 0,-1-1 0,0 0 1,0-1-1,0 1 0,0 0 0,-1-1 0,1 0 0,-1 1 0,3-7 0,0-2 10,0-1 0,6-24 0,-7 17 23,-1 1 0,-1-1 0,0 0 0,-2 0 0,0 1 0,-2-1 0,-5-30 0,-4-3 252,-29-77 0,38 121-212,2 7-28,-1 1 0,1 0-1,0-1 1,-1 1 0,1-1 0,-1 1-1,1-1 1,-1 1 0,-1-2-1,1 49 728,4-15-476,12 60 0,-12-78-234,1 0 0,0-1 0,1 1-1,0-1 1,1 0 0,1-1 0,10 16 0,-13-22-53,-1-1 0,1 0 0,0-1 0,0 1 0,0-1 0,0 0 0,1 0 0,-1 0 0,9 4 0,-10-6-8,-1 0-1,0 0 0,1-1 0,-1 1 0,1-1 1,-1 1-1,1-1 0,-1 0 0,1 0 0,-1 0 1,1 0-1,-1 0 0,1-1 0,-1 1 1,1-1-1,-1 1 0,0-1 0,1 0 0,-1 0 1,0 0-1,1 0 0,3-3 0,7-8 3,-1 0-1,0-1 0,-1 0 0,0-1 1,11-19-1,-14 20 35,1 0 0,-1 1-1,2 0 1,0 1 0,0 0 0,1 1-1,18-14 1,-27 23 2,0-1-1,-1 1 0,1 0 1,0 0-1,0 0 1,0 1-1,0-1 1,0 0-1,0 1 0,0-1 1,1 1-1,-1 0 1,0-1-1,0 1 0,0 0 1,0 0-1,0 1 1,1-1-1,1 1 0,-3 0-5,1-1-1,-1 1 0,0 0 0,0 0 0,0 0 0,0 0 0,0 0 0,0 0 0,0 1 0,0-1 0,0 0 0,-1 0 0,1 1 0,0-1 0,-1 0 0,1 1 0,-1-1 0,0 1 0,1-1 1,-1 1-1,0-1 0,0 1 0,0-1 0,0 1 0,0-1 0,0 1 0,-1 2 0,0 6 26,-1 0 0,0 1 0,-1-1 0,0 0 0,-1 0 0,-8 17 0,4-12-49,-1-1 1,0 0-1,-18 20 0,24-30-104,-1 0 0,0-1 0,0 1 0,0-1 0,0 0 0,-1 0 1,1 0-1,-6 2 0,9-4-33,-1-1 1,1 1 0,0-1-1,0 0 1,0 1-1,0-1 1,-1 0 0,1 0-1,0 0 1,0 0 0,0 0-1,-1 0 1,1 0 0,0-1-1,0 1 1,0 0 0,0-1-1,-1 1 1,1-1 0,0 1-1,0-1 1,0 1 0,0-1-1,0 0 1,0 1 0,0-1-1,0 0 1,1 0 0,-1 0-1,0 0 1,0 0 0,1 0-1,-1 0 1,1 0 0,-1 0-1,0 0 1,1 0-1,0 0 1,-1 0 0,1-3-1,-11-28-1586</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04.458"/>
    </inkml:context>
    <inkml:brush xml:id="br0">
      <inkml:brushProperty name="width" value="0.05" units="cm"/>
      <inkml:brushProperty name="height" value="0.05" units="cm"/>
      <inkml:brushProperty name="color" value="#FF0066"/>
    </inkml:brush>
  </inkml:definitions>
  <inkml:trace contextRef="#ctx0" brushRef="#br0">0 0 20316,'11'14'2817,"-6"7"2448,-4 1-2856,-4-1-1753,-1-5-888,8-20 96</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15.752"/>
    </inkml:context>
    <inkml:brush xml:id="br0">
      <inkml:brushProperty name="width" value="0.05" units="cm"/>
      <inkml:brushProperty name="height" value="0.05" units="cm"/>
      <inkml:brushProperty name="color" value="#FF0066"/>
    </inkml:brush>
  </inkml:definitions>
  <inkml:trace contextRef="#ctx0" brushRef="#br0">5 33 8610,'-5'-30'8138,"5"30"-8084,0 0 1,0 0 0,0 0-1,0 0 1,0-1 0,0 1-1,0 0 1,0 0 0,0 0-1,0 0 1,0 0 0,0 0 0,0 0-1,0 0 1,0-1 0,1 1-1,-1 0 1,0 0 0,0 0-1,0 0 1,0 0 0,0 0-1,0 0 1,0 0 0,0 0-1,0 0 1,0 0 0,0-1 0,0 1-1,0 0 1,1 0 0,-1 0-1,0 0 1,0 0 0,0 0-1,0 0 1,0 0 0,0 0-1,0 0 1,0 0 0,0 0-1,1 0 1,-1 0 0,0 0 0,0 0-1,0 0 1,0 0 0,0 0-1,7 4 1244,4 7-344,-6-3-636,0 0 1,-1 0-1,0 0 0,0 0 0,3 13 0,10 47 527,-12-45-659,59 281 666,-47-246-2019,-22-66-3986,0-5 3934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27.479"/>
    </inkml:context>
    <inkml:brush xml:id="br0">
      <inkml:brushProperty name="width" value="0.05" units="cm"/>
      <inkml:brushProperty name="height" value="0.05" units="cm"/>
      <inkml:brushProperty name="color" value="#FF0066"/>
    </inkml:brush>
  </inkml:definitions>
  <inkml:trace contextRef="#ctx0" brushRef="#br0">12144 3312 9578,'0'-1'106,"6"-8"753,0 0 1,-1-1-1,0 0 0,0 0 1,-1 0-1,5-22 0,2-56 720,-6 51-865,16-72 1,-5 61-114,32-63 1,-29 70-328,-2 0 0,18-63-1,-28 72-158,-1-1 0,-2 0 0,-1 0 0,-1-48 0,-4 56 12,0-1 1,-2 1 0,-1 0-1,-1 0 1,0 1 0,-15-34-1,-60-102 799,15 35-367,5-11-247,19 41-199,-58-95 1,51 112-104,-3 3 0,-120-130 1,116 149 18,-2 2 0,-2 3 0,-114-72 1,-149-61 227,-92-24-88,301 154-116,-2 6 0,-155-44-1,106 49-11,-197-25-1,-595-42-85,-89 50 17,63 53 64,880 8-35,-1955 126 22,1425-43-6,5 32 4,54 36 5,7 26-4,447-136-32,2 5 0,2 5-1,-121 74 1,193-98 7,2 2 0,1 2 0,-65 67 0,-93 127-8,186-211 11,-99 103 3,79-87-1,1 2-1,1 1 1,-35 54 0,-59 142 44,37-61 29,63-121 27,-34 92-1,-3 55 136,51-160-194,6-20-30,0-1 0,-1 1 0,-1-1 0,-1 0 0,0-1 0,0 0 0,-1 0 1,-1-1-1,0 0 0,-19 16 0,27-26-34,-1 0 0,0 0 0,0 0 0,-1-1 1,1 1-1,0-1 0,-1 0 0,1 0 0,0-1 0,-1 1 0,1 0 1,-1-1-1,1 0 0,-1 0 0,1 0 0,-4-1 0,3 1-154,0 0-1,0-1 1,1 0-1,-1 0 1,0 0-1,1 0 1,-1 0-1,1-1 1,-1 1-1,1-1 1,0 0-1,0 0 1,0 0-1,-5-5 1,6 5 94,1 0 0,-1-1 0,1 1 0,-1-1 0,1 1 0,0-1 0,0 0 0,0 0 0,0 1 0,1-1 0,-1 0 0,1 0 0,0 0 0,0 0 0,0-3 1,1-5 20,0 0-1,6-19 1,-1-3 75,-5 33-15,-1-1-1,0 0 1,0 0-1,0 1 1,0-1-1,0 0 1,0 0-1,0 1 1,-1-1-1,1 0 1,0 0-1,0 1 1,0-1-1,-1 0 0,1 0 1,0 1-1,-1-1 1,1 0-1,-1 1 1,1-1-1,-1 1 1,1-1-1,-1 1 1,1-1-1,-1 1 1,1-1-1,-1 1 1,0-1-1,1 1 1,-1-1-1,0 1 1,-1-1-1,1 1-2,0 0 1,-1 0-1,1 0 0,0 0 0,-1 0 1,1 0-1,0 0 0,0 0 0,-1 0 1,1 1-1,0-1 0,-1 0 0,1 1 1,0-1-1,0 1 0,-1-1 0,1 1 1,0 0-1,-1 0 0,-6 8 17,0-1 0,0 1 0,1 0 0,0 1 0,1-1 0,-6 12 0,1-2 92,4-8-14,3-6 18,0 1 0,0 0 0,1 0 1,0 0-1,0 1 0,0-1 0,1 1 1,0 0-1,0-1 0,-1 14 1,3-19-76,0 0 0,0 0 0,0 0 1,0 0-1,0 0 0,0 0 0,1 0 1,-1 0-1,0 0 0,1 0 1,-1-1-1,0 1 0,1 0 0,-1 0 1,1 0-1,-1 0 0,1-1 0,0 1 1,-1 0-1,1 0 0,0-1 1,-1 1-1,1-1 0,0 1 0,0-1 1,0 1-1,-1-1 0,1 1 0,0-1 1,0 0-1,0 1 0,0-1 1,0 0-1,0 0 0,1 1 0,3-1 103,-1 0-1,1 0 1,0-1-1,-1 1 1,1-1-1,-1 0 1,5-2-1,20-7 308,0-1 0,-2-1 0,38-22 0,74-59-188,-100 64-551,20-14-1723,-8-1-3410,-48 40 4845,1 0-1,-1 0 1,0 0-1,3-6 1</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16.588"/>
    </inkml:context>
    <inkml:brush xml:id="br0">
      <inkml:brushProperty name="width" value="0.05" units="cm"/>
      <inkml:brushProperty name="height" value="0.05" units="cm"/>
      <inkml:brushProperty name="color" value="#FF0066"/>
    </inkml:brush>
  </inkml:definitions>
  <inkml:trace contextRef="#ctx0" brushRef="#br0">1 441 12851,'1'-6'694,"0"0"1,0 1 0,1-1 0,-1 0-1,2 1 1,-1-1 0,5-8 0,2 0 625,16-18-1,-9 10-418,76-97 2296,41-56-1461,-133 174-1737,17-18 60,-17 18-73,0 1 1,1 0 0,-1 0 0,0-1 0,0 1 0,1 0 0,-1 0-1,0-1 1,0 1 0,1 0 0,-1 0 0,0 0 0,1-1 0,-1 1-1,0 0 1,1 0 0,-1 0 0,0 0 0,1 0 0,-1 0 0,0 0-1,1 0 1,-1 0 0,1 0 0,-1 0 0,0 0 0,1 0 0,-1 0-1,0 0 1,1 0 0,-1 0 0,0 0 0,1 1 0,-1-1 0,0 0-1,1 0 1,-1 0 0,0 1 0,1-1 0,-1 0 0,0 0 0,0 1-1,1-1 1,-1 0 0,0 0 0,0 1 0,0-1 0,1 0 0,-1 1-1,0-1 1,0 0 0,0 1 0,0-1 0,0 0 0,0 1 0,0-1-1,0 0 1,0 1 0,0 0 0,1 4-586,-1 0 1,0 1-1,0-1 0,-1 0 0,1 1 1,-1-1-1,-1 0 0,1 0 1,-1 0-1,-2 7 0,1-4-129,-5 15-641</inkml:trace>
  <inkml:trace contextRef="#ctx0" brushRef="#br0" timeOffset="1">156 721 11939,'4'-4'1064,"-1"-1"1,1 0 0,-1 0-1,0 0 1,-1-1 0,5-10-1,4-11 692,5 1-385,19-24 0,3-5-576,-27 38-695,-3 1-203,1 2-1,1-1 1,1 1 0,0 1-1,24-23 1,-34 35-95,0 0 0,0 0 0,0 0 0,0 1 0,1-1 0,-1 0 0,0 1 0,0-1 0,1 1 0,-1-1 0,2 1 0,-3 0 64,0 0 0,1 0 0,-1 0 0,0 0 1,1 1-1,-1-1 0,0 0 0,1 0 0,-1 1 0,0-1 0,1 0 0,-1 0 0,0 1 0,0-1 0,1 0 0,-1 1 0,0-1 0,0 0 1,0 1-1,1-1 0,-1 1 0,0-1 0,0 0 0,0 1 0,0-1 0,0 1 0,0-1 0,0 0 0,0 1 0,0-1 0,0 1 0,0-1 0,0 0 1,0 1-1,0-1 0,0 0 0,0 1 0,-1 0 0,0 14-1252</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17.460"/>
    </inkml:context>
    <inkml:brush xml:id="br0">
      <inkml:brushProperty name="width" value="0.05" units="cm"/>
      <inkml:brushProperty name="height" value="0.05" units="cm"/>
      <inkml:brushProperty name="color" value="#FF0066"/>
    </inkml:brush>
  </inkml:definitions>
  <inkml:trace contextRef="#ctx0" brushRef="#br0">1 906 13963,'5'0'1216,"-1"-2"881,8-6-225,-5-9-88,6-5-167,5-10-273,2 0-224,6-1-488,2 3-223,-4 0-289,0 3-56,-1 2-424,-2-1-417,1 3-927,-3-3-801,-3-2 1313</inkml:trace>
  <inkml:trace contextRef="#ctx0" brushRef="#br0" timeOffset="1">419 215 9810,'1'-4'912,"1"-7"2419,-2 11-3232,0 0-1,0 0 1,0 0-1,0-1 1,1 1 0,-1 0-1,0 0 1,0 0-1,0 0 1,0 0-1,0 0 1,1-1 0,-1 1-1,0 0 1,0 0-1,0 0 1,1 0-1,-1 0 1,0 0 0,0 0-1,0 0 1,0 0-1,1 0 1,-1 0-1,0 0 1,0 0 0,0 0-1,1 0 1,-1 0-1,0 0 1,0 0-1,0 0 1,1 0 0,-1 0-1,0 0 1,0 1-1,0-1 1,0 0-1,1 0 1,-1 0 0,0 0-1,0 0 1,0 0-1,0 1 1,0-1-1,1 0 1,-1 0-1,0 0 1,0 0 0,0 1-1,0-1 1,10 12 749,-1 0 1,0 1-1,-1 0 0,0 0 1,8 22-1,-11-20-678,0 0 0,-1 0 0,-1 1 0,0 0 0,-1-1-1,0 22 1,-2-37-169,0 9 12,-2-7-7,-1-6-1,3 4-3,-3-8 10,1 0-1,0 1 1,1-1-1,0 0 0,0-13 1,-1 2-1,-1-14 44,-2-5-95,2-70 1,3 97 71,1 0 0,1 0 1,0 0-1,0 0 0,1 0 1,0 1-1,1-1 0,1 1 1,-1 0-1,13-18 0,-15 24 55,1 1 0,-1 0 0,1 0 0,0 0 0,0 0 0,1 0 0,-1 1 0,1-1 0,-1 1 0,1 0 0,0 0 0,-1 0 0,1 1 0,0 0 0,0-1 0,5 0 0,-7 2-54,1 0 0,-1 0 0,1 0 0,-1 0 0,1 0 0,-1 0-1,0 1 1,1-1 0,-1 1 0,1 0 0,-1-1 0,0 1 0,0 0 0,0 0-1,1 1 1,-1-1 0,0 0 0,0 1 0,0-1 0,-1 1 0,1 0 0,0 0-1,-1-1 1,1 1 0,-1 0 0,1 0 0,-1 1 0,1 2 0,3 5 11,-1 0 0,-1 0 0,0 1 1,0-1-1,1 12 0,3 56 79,-5-49-90,1 46-2440,3-90-4741,1-2 5597</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18.501"/>
    </inkml:context>
    <inkml:brush xml:id="br0">
      <inkml:brushProperty name="width" value="0.05" units="cm"/>
      <inkml:brushProperty name="height" value="0.05" units="cm"/>
      <inkml:brushProperty name="color" value="#FF0066"/>
    </inkml:brush>
  </inkml:definitions>
  <inkml:trace contextRef="#ctx0" brushRef="#br0">1 427 14539,'1'1'218,"1"-1"1,-1 1-1,0-1 1,1 0-1,-1 1 0,1-1 1,-1 0-1,0 0 0,1 0 1,-1 0-1,1 0 0,-1 0 1,1 0-1,-1-1 1,0 1-1,1-1 0,-1 1 1,0-1-1,3 0 0,23-18 1638,-23 16-1504,7-6 83,0-1-1,-1-1 1,0 1 0,-1-2 0,0 1-1,-1-1 1,12-21 0,-15 22-363,0 1-1,-1-1 1,0-1 0,0 1 0,-1 0-1,-1-1 1,0 0 0,0 1 0,-1-23-1,-1 29-66,-1 1 0,1 0-1,-1 0 1,0 0 0,0 0 0,-1 0-1,1 0 1,-1 0 0,0 1-1,0-1 1,0 0 0,0 1-1,-1 0 1,-5-7 0,6 9-5,1-1 0,-1 1 1,0 0-1,1 0 0,-1 0 1,0 0-1,0 0 0,0 0 0,0 0 1,0 0-1,0 1 0,0-1 1,0 1-1,0 0 0,0-1 1,0 1-1,0 0 0,-1 0 0,1 0 1,0 1-1,0-1 0,0 0 1,0 1-1,0-1 0,0 1 1,0 0-1,0 0 0,0 0 0,0 0 1,1 0-1,-3 1 0,-1 3 5,-1-1-1,1 1 1,1 0-1,-1 0 1,1 1-1,0-1 1,0 1-1,0 0 1,1 0 0,0 0-1,0 0 1,0 1-1,1-1 1,0 1-1,1-1 1,-1 1-1,1 0 1,0 0-1,1 0 1,0 8-1,0-6 45,0 1-1,1-1 1,0 0 0,0 1-1,1-1 1,1 0 0,0 0-1,0 0 1,0-1-1,1 1 1,0-1 0,1 1-1,0-2 1,8 12 0,-8-14 7,0-1 0,0 0 0,0 0 0,1 0 0,0 0 0,-1-1 0,1 0 0,0 0 0,0 0 0,1-1 0,-1 0 0,0 0 0,1-1 0,-1 0 0,1 0 0,0 0 0,-1-1 0,1 0 0,0 0 0,11-3 0,-12 2-51,0 0 0,-1 0 0,1-1 0,-1 0 0,1 0 1,-1 0-1,0-1 0,0 0 0,0 0 0,0 0 0,-1-1 0,1 1 0,-1-1 0,0 0 0,0 0 0,0-1 0,-1 1 0,1-1 0,-1 0 0,0 0 0,0 0 0,-1 0 0,0 0 1,3-7-1,-1-11-11,0 0 0,-2 1 0,0-1 0,-3-28 0,2 9 2,-5-78-17,4 119 22,0 1 0,0-1 0,0 0 0,0 1 0,0-1 1,0 1-1,0-1 0,0 1 0,0-1 0,0 0 0,0 1 0,0-1 0,1 1 1,-1-1-1,0 1 0,0-1 0,0 1 0,1-1 0,-1 1 0,0-1 0,1 1 0,-1-1 1,0 1-1,1 0 0,-1-1 0,1 1 0,-1-1 0,1 1 0,-1 0 0,1-1 1,1 1 4,-1 0 0,0 0 1,0 0-1,1 0 1,-1 0-1,0 0 0,0 0 1,1 1-1,-1-1 1,0 0-1,0 1 1,0-1-1,2 2 0,6 2 81,-1 1 0,14 10 0,-20-13-49,14 10 166,0 1 1,-1 1 0,-1 0-1,0 0 1,-1 1-1,-1 1 1,0 0 0,15 30-1,6 14-180,-29-73-3215,-4 11 2767,0 0 0,0 0 0,0 0 0,0 0 1,1 0-1,-1 0 0,1 0 0,0 0 0,0 0 0,-1 0 0,1 1 0,0-1 0,2-2 0,8-11-476</inkml:trace>
  <inkml:trace contextRef="#ctx0" brushRef="#br0" timeOffset="1">600 76 5225,'3'-2'-128,"2"0"-248,1-2-72</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19.414"/>
    </inkml:context>
    <inkml:brush xml:id="br0">
      <inkml:brushProperty name="width" value="0.05" units="cm"/>
      <inkml:brushProperty name="height" value="0.05" units="cm"/>
      <inkml:brushProperty name="color" value="#FF0066"/>
    </inkml:brush>
  </inkml:definitions>
  <inkml:trace contextRef="#ctx0" brushRef="#br0">163 316 10282,'1'-15'1723,"-1"11"-1026,1 0 0,-1 0 1,0 0-1,0 0 1,0 0-1,0 0 1,-1 0-1,0 0 0,0 0 1,-1-4-1,2 7-651,0 1 0,-1 0 1,1 0-1,0 0 0,0-1 0,0 1 0,-1 0 0,1 0 0,0 0 0,0 0 1,0-1-1,-1 1 0,1 0 0,0 0 0,0 0 0,-1 0 0,1 0 1,0 0-1,0 0 0,-1 0 0,1 0 0,0 0 0,-1 0 0,1 0 0,0 0 1,0 0-1,-1 0 0,1 0 0,0 0 0,-1 0 0,-8 6 655,-9 15-198,16-18-347,-17 20 282,-2 5 268,-27 42 1,43-62-575,0 1 0,1-1 0,0 1 0,1 1 0,-1-1 0,2 0 0,0 1 0,0-1 0,-1 20 0,3-27-125,0-1-1,0 1 1,0-1-1,0 1 1,0-1-1,0 1 1,1-1-1,-1 1 1,1-1-1,-1 1 1,1-1-1,0 1 1,-1-1-1,1 1 1,0-1-1,0 0 1,0 0-1,0 1 1,0-1-1,0 0 1,2 1-1,-1-1 5,0 0-1,0 0 0,0 0 0,0 0 1,0-1-1,0 1 0,0-1 0,0 1 0,0-1 1,1 0-1,-1 0 0,0 0 0,4-1 1,0 1 6,1-2 0,0 1 0,0-1 0,-1 0 0,1-1 0,-1 1 0,0-1 0,10-7 1,-4 0-13,-1 0 1,-1 0 0,0-1-1,0-1 1,15-25 0,9-10 14,-33 47-18,-1-1 0,1 0 0,0 0 0,-1 1 0,1-1-1,0 0 1,0 1 0,-1-1 0,1 1 0,0-1 0,0 1 0,0-1 0,0 1-1,2-1 1,-3 1 0,0 0-1,1 0 1,-1 0-1,1 0 0,-1 0 1,1 0-1,-1 0 1,1 0-1,-1 1 1,0-1-1,1 0 0,-1 0 1,1 0-1,-1 1 1,0-1-1,1 0 1,-1 1-1,0-1 0,1 0 1,-1 1-1,0-1 1,1 1-1,1 2 12,0 1 0,0 0 1,-1 0-1,1 0 0,1 7 0,0 0 26,23 55 373,-13-34-200,-1 0 0,-2 0 0,-1 1-1,7 47 1,-10 40-115,-5-116-67,-2-5-9,-3-9-1,-3-20-3,-15-177 9,18-3-74,4 188 48,0 0 1,2 0 0,0 0-1,1 0 1,8-23 0,-11 44-1,0 0 0,0 0 1,0 1-1,1-1 0,-1 0 1,0 1-1,1-1 0,-1 0 1,0 1-1,1-1 0,-1 0 1,1 1-1,-1-1 0,1 1 1,-1-1-1,1 1 0,0-1 1,-1 1-1,1-1 0,0 1 1,-1 0-1,1-1 0,0 1 1,-1 0-1,1 0 0,0-1 1,0 1-1,-1 0 0,1 0 1,0 0-1,0 0 0,-1 0 1,1 0-1,0 0 0,0 0 1,-1 0-1,1 1 0,0-1 1,0 0-1,-1 0 0,1 1 1,0-1-1,-1 0 0,1 1 1,0-1-1,-1 0 0,1 1 1,0 0-1,5 3 20,0 1-1,-1-1 1,1 1-1,4 6 1,-7-8-1,4 5-5,1 0 0,0-1-1,0 0 1,1 0 0,-1-1 0,11 6 0,-17-11-13,1 0 0,-1 0 1,1 0-1,0 0 0,-1 0 1,1-1-1,0 1 0,-1-1 1,1 1-1,0-1 1,0 0-1,-1 0 0,1-1 1,0 1-1,-1 0 0,1-1 1,0 0-1,-1 1 0,1-1 1,0 0-1,-1 0 1,0-1-1,1 1 0,-1-1 1,0 1-1,1-1 0,-1 1 1,4-5-1,-4 3 0,1-1 0,-1 1 0,0 0-1,0-1 1,0 1 0,0-1 0,0 0 0,-1 0 0,0 0 0,0 1-1,0-1 1,0 0 0,0-7 0,0-6 1,-3-33-1,1 35 3,-3-28-3,-1-47 7,6 96-7,1 0-1,0 0 1,0 0 0,0 0-1,4 8 1,-2-5 6,18 42 83,49 123 1041,-37-98-443,-23-53-388,-1-1 0,9 30 1,-18-48-273,0 1 0,0 0 0,0 0 0,-1-1 0,0 1 0,0 0 0,0 0 0,0 0 0,-1 0 0,0-1 0,0 1 0,0 0 0,0 0 0,-1-1 0,-3 8 0,0-5-36,1 1 0,-1-1-1,-1 0 1,0-1 0,0 1 0,0-1 0,-12 9-1,16-14-91,0 1 0,1-1-1,-1 0 1,0 0-1,0 0 1,0 0 0,0 0-1,0 0 1,-1-1-1,-1 2 1,3-2-17,0 0 0,0 0 0,1 0-1,-1 0 1,0-1 0,0 1 0,1 0 0,-1 0 0,0 0 0,0 0-1,1-1 1,-1 1 0,0 0 0,0-1 0,1 1 0,-1-1 0,1 1-1,-1-1 1,0 1 0,1-1 0,-1 1 0,1-1 0,-1 1 0,1-1-1,-1 0 1,1 1 0,0-1 0,-1 0 0,1 0 0,0 1 0,-1-2-1,-1-15-2809,7 0 1151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20.260"/>
    </inkml:context>
    <inkml:brush xml:id="br0">
      <inkml:brushProperty name="width" value="0.05" units="cm"/>
      <inkml:brushProperty name="height" value="0.05" units="cm"/>
      <inkml:brushProperty name="color" value="#FF0066"/>
    </inkml:brush>
  </inkml:definitions>
  <inkml:trace contextRef="#ctx0" brushRef="#br0">199 36 13827,'-1'-2'318,"0"-1"-1,0 1 1,0 0 0,0 0 0,-1 0-1,1-1 1,-1 1 0,1 1 0,-1-1-1,0 0 1,0 0 0,0 1-1,0-1 1,-4-2 0,4 4-119,0-1-1,0 0 1,0 1 0,0-1-1,0 1 1,0 0 0,0 0-1,0-1 1,0 2 0,0-1-1,0 0 1,0 0 0,0 1-1,0-1 1,0 1-1,0-1 1,0 1 0,0 0-1,-3 1 1,-1 2 90,0 0 0,0 1 0,0-1 0,1 1 0,-1 0 0,1 0 0,1 1-1,-6 7 1,-5 8 212,-11 23 0,19-32-390,-13 27 130,19-36-220,0 1 0,0-1 0,0 0 0,0 1 0,0-1 0,1 1 0,-1 0 0,1-1 0,0 6 0,1-7-17,-1-1 0,1 0 0,-1 1 0,1-1 0,-1 0 0,1 0 0,0 1 0,0-1 0,0 0 0,-1 0 0,1 0 0,0 0 0,0 0 0,0 0 0,1 0 0,-1 0 0,0-1 0,0 1 0,0 0 1,1-1-1,-1 1 0,0-1 0,1 1 0,-1-1 0,3 1 0,5 1-4,0-1-1,18 2 1,-17-3 6,1 1 8,13 0 37,43 9 1,-61-8 38,1-1 1,-1 1-1,1 1 0,-1-1 1,0 1-1,0 0 1,0 1-1,0-1 1,0 1-1,-1 0 1,6 6-1,-9-7-27,0-1-1,0 0 1,0 1 0,-1-1-1,1 1 1,-1 0 0,1-1-1,-1 1 1,0 0 0,0 0-1,0 0 1,-1 0 0,1 0-1,-1 0 1,0 0 0,1 0 0,-1 0-1,-1 0 1,1 0 0,0 0-1,-1 0 1,1 0 0,-1 0-1,0 0 1,0 0 0,-3 4-1,-2 5 65,-1 0-1,0 0 1,-1-1-1,-14 16 0,12-15-65,-1 1-1,-1-2 0,-18 15 1,27-23-201,0-1 0,-1 1 0,1-1 1,0 0-1,-1 0 0,1 0 0,-1-1 1,0 0-1,0 1 0,1-1 0,-1 0 1,0-1-1,0 1 0,0-1 0,0 1 1,0-1-1,0-1 0,0 1 0,-8-2 1,11 2-49,0-1 1,0 1 0,-1-1-1,1 1 1,0-1 0,0 0-1,0 1 1,0-1 0,0 0-1,0 0 1,0 0 0,0 0-1,1 0 1,-1 0 0,0 0-1,0 0 1,1 0 0,-1 0-1,1 0 1,-2-3 0,2 1-371,-1-1 0,0 1 1,1-1-1,0 0 0,0 1 1,0-6-1,3-15-1157</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21.218"/>
    </inkml:context>
    <inkml:brush xml:id="br0">
      <inkml:brushProperty name="width" value="0.05" units="cm"/>
      <inkml:brushProperty name="height" value="0.05" units="cm"/>
      <inkml:brushProperty name="color" value="#FF0066"/>
    </inkml:brush>
  </inkml:definitions>
  <inkml:trace contextRef="#ctx0" brushRef="#br0">71 754 15395,'3'-4'277,"11"-21"1776,-14 23-1771,1 1 1,0-1 0,-1 1 0,1-1 0,-1 0 0,1 1 0,-1-1 0,0 0-1,1 0 1,-1 1 0,0-1 0,-1-3 0,0 6-102,0-1 1,0 1-1,0-1 1,0 1-1,0-1 1,0 1-1,0 0 1,1-1-1,-1 1 0,0 0 1,0 0-1,1 0 1,-1 0-1,0 0 1,0 1-1,-10 14 36,1 0 0,1 1 1,1 1-1,0 0 0,1 0 0,1 0 0,1 1 0,1 0 0,0 0 1,-1 26-1,5-39-211,0 1 0,0-1 1,1 0-1,-1 0 1,1 0-1,1 0 0,-1 0 1,1 0-1,0 0 0,1 0 1,5 10-1,-6-14-5,-1 0 0,1 1 0,0-1 0,0 0 0,0 0 0,0 0 0,0-1 0,1 1 0,-1 0 1,0-1-1,1 0 0,-1 1 0,1-1 0,-1 0 0,1 0 0,0 0 0,0-1 0,-1 1 0,1-1 0,0 0 0,0 1 0,0-1 0,-1 0 0,1 0 0,0-1 0,0 1 0,0-1 0,4-1 0,0 0-6,-1-1-1,1 0 0,-1 0 1,0-1-1,0 1 1,0-1-1,0-1 0,0 1 1,-1-1-1,7-8 0,7-9-220,20-30-1,-31 41 100,7-10-365,-2-1 0,22-45 1,21-49-754,-54 113 1303,-1 1-1,1-1 0,-1 0 0,0 0 1,0 0-1,0-1 0,0 1 0,-1 0 1,1 0-1,-1 0 0,0 0 0,0-1 1,0 1-1,-1-5 0,1 8-28,0 0-1,0 0 0,0 0 1,0-1-1,0 1 1,0 0-1,0 0 0,0 0 1,0-1-1,0 1 0,0 0 1,0 0-1,0 0 1,0-1-1,0 1 0,-1 0 1,1 0-1,0 0 1,0-1-1,0 1 0,0 0 1,0 0-1,-1 0 1,1 0-1,0 0 0,0 0 1,0-1-1,0 1 0,-1 0 1,1 0-1,0 0 1,0 0-1,0 0 0,-1 0 1,1 0-1,0 0 1,-1 0-1,-6 6 734,-5 11-146,1 3-373,1 0 1,-11 32-1,18-44-241,0 0 1,1 0-1,1 1 0,-1-1 0,1 0 0,1 1 0,0 0 1,0-1-1,2 15 0,-2-22-2,0 1 0,0-1 1,1 0-1,-1 1 0,0-1 0,1 1 0,-1-1 1,1 0-1,-1 1 0,1-1 0,0 0 0,0 0 1,-1 0-1,1 0 0,0 1 0,0-1 0,0 0 1,0 0-1,0-1 0,1 1 0,-1 0 0,0 0 1,0 0-1,2 0 0,-1-1-2,0 0 0,0 0 0,-1 0-1,1 0 1,0 0 0,-1-1 0,1 1 0,0 0-1,-1-1 1,1 0 0,-1 1 0,1-1 0,-1 0-1,1 0 1,-1 0 0,1 0 0,-1 0 0,0 0-1,2-2 1,3-3-15,0 0 0,-1 0 1,0 0-1,0-1 0,6-11 0,18-41-177,-7 11-4,33-62-149,-45 86 333,-1 0-1,10-47 1,-7 2 131,-4 0-1,1-77 1,-9 122-26,0-1 0,-1 0 0,-2 1 0,0-1 0,-8-24 1,11 48-81,0 0 0,0 0 1,0 0-1,-1 0 1,1 1-1,-1-1 0,1 0 1,0 0-1,-1 0 1,0 0-1,1 1 0,-1-1 1,1 0-1,-1 0 1,0 1-1,1-1 0,-1 1 1,0-1-1,-1 0 1,2 1 1,-1 0 0,0 0 1,1 1-1,-1-1 0,0 0 0,0 0 1,1 1-1,-1-1 0,1 0 1,-1 1-1,0-1 0,1 0 0,-1 1 1,1-1-1,-1 1 0,1-1 1,-1 1-1,1-1 0,-1 1 0,1 0 1,0-1-1,-1 1 0,1 0 1,0-1-1,0 1 0,-1 0 0,1-1 1,0 2-1,-4 7 78,1 0 0,1 0 0,0 1 0,0-1 0,-1 12 1,0 51 367,3-55-345,0 24 263,11 84 1,-7-101-284,2 1 0,0-1 0,1-1 0,18 40 0,-20-54-72,-1-1 0,2 1 0,-1-1 0,1 0 1,0-1-1,0 1 0,1-1 0,10 8 1,-15-13-20,1 0 1,0 0 0,-1 0-1,1-1 1,0 1 0,0-1 0,0 1-1,1-1 1,-1 0 0,0 0-1,0-1 1,1 1 0,-1-1-1,0 1 1,1-1 0,-1 0 0,0 0-1,1-1 1,-1 1 0,0-1-1,1 0 1,-1 1 0,0-1-1,0-1 1,0 1 0,6-4 0,-3 1 1,1-1-1,-1 0 1,-1 0 0,1 0 0,-1-1 0,0 0 0,0 0 0,0 0 0,-1-1 0,0 1 0,-1-1 0,1 0 0,-1 0 0,-1-1 0,5-14 0,-5 14-7,-1 0 0,1-1 0,-1 1 0,-1-1-1,1 1 1,-2-1 0,1 1 0,-1-1 0,0 1 0,-1-1 0,0 1 0,0 0 0,-1 0 0,-4-10 0,7 18 1,0-1 0,0 1 0,0-1 0,-1 1 0,1 0 0,0-1 0,0 1 0,0-1 0,-1 1 0,1 0 0,0-1 0,-1 1 0,1 0 0,0-1 0,-1 1 1,1 0-1,0 0 0,-1-1 0,1 1 0,-1 0 0,1 0 0,0-1 0,-2 1 0,0 9-9,3 18 4,2-17 7,-1 0 0,2-1 0,-1 1 0,1-1 0,1 0 0,0 0 0,0 0 0,0-1 1,10 11-1,-11-14 5,0 0 1,1 0 0,0 0-1,0-1 1,0 0 0,1 0-1,0 0 1,-1-1 0,1 0-1,0 0 1,1 0 0,-1-1-1,0 0 1,1 0 0,7 1-1,-9-3 52,1 0 0,-1 0 0,0 0-1,1-1 1,-1 0 0,0 0 0,1 0-1,-1-1 1,0 0 0,0 0 0,0 0 0,0 0-1,8-6 1,0-1 134,-1-1 1,0 0-1,15-16 0,-18 17-136,-1-1-1,0 0 1,11-19 0,-15 23-45,-1 0 0,0 0 1,-1-1-1,1 1 0,-1-1 0,0 1 1,-1-1-1,2-12 0,-4 15-177,1 0-1,-1 0 1,1 0 0,-1 0-1,-1 0 1,1 0 0,0 0-1,-1 1 1,0-1 0,0 0-1,-3-4 1,-9-18-1292,8 14 215</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39.942"/>
    </inkml:context>
    <inkml:brush xml:id="br0">
      <inkml:brushProperty name="width" value="0.05" units="cm"/>
      <inkml:brushProperty name="height" value="0.05" units="cm"/>
      <inkml:brushProperty name="color" value="#FF0066"/>
    </inkml:brush>
  </inkml:definitions>
  <inkml:trace contextRef="#ctx0" brushRef="#br0">359 868 8314,'6'-2'465,"1"-1"-1,0 1 1,0 0 0,-1 1 0,1 0 0,1 0 0,-1 0-1,0 1 1,0 0 0,0 0 0,8 2 0,-9-2-354,149 1 1721,-17-2-1289,36 12 458,52 0 75,431 0 1316,-1 8-1000,-635-18-1374,531 35 558,-12 14 1170,-185-35-1217,-208-12-465,119 8-29,6 8 346,-72-6 497,-116-6-463,134 6 571,295 5-511,-319 3-224,-42-4 46,141-13 179,-221-8-419,119-23 0,-169 22-49,0 0 0,0-1 0,-1-1 0,29-14 0,-41 17-7,0-1 0,0 0 0,-1-1 0,0 0 0,0 0 0,-1-1-1,1 0 1,-1 0 0,-1-1 0,0 0 0,0 0 0,6-11 0,29-76 27,-18 39-94,-12 31 24,3-7-30,12-37-1,-23 57 60,0-1-1,-1 1 1,0-1 0,-1 1 0,0-1-1,-2-22 1,-6-24 20,-3 0 0,-22-73 1,29 123-12,0 0 0,-1 1 0,1-1 1,-2 1-1,1 0 0,-1 0 0,-1 1 1,1-1-1,-1 1 0,0 0 0,-1 1 0,0 0 1,0 0-1,0 0 0,-1 1 0,1 0 1,-1 0-1,0 1 0,-1 0 0,1 1 1,-18-6-1,-184-43-18,137 36 37,3 2-26,-87-6-1,-73 8 2,51 3 51,-30-7-30,-206-11 35,0 24-3,-56-2 99,190-3-94,-278 14-62,-106-2-4,110-13 27,81 13-82,114 2-69,51 11 133,241-11-7,-43 3-66,-1 6 1,2 5-1,-191 59 0,280-72 81,-1 2 1,-30 16-1,42-18 0,0-1 1,1 1-1,-1 0 0,2 1 1,-1 0-1,-14 17 0,-17 25 15,13-17-19,2 0 1,-32 55-1,51-76 9,0-1 0,1 1-1,0 0 1,1 1 0,1-1 0,0 1 0,0 0 0,1-1-1,1 1 1,0 0 0,1 0 0,2 19 0,-1-24 10,1 0 0,0-1 1,1 1-1,0-1 0,0 1 1,0-1-1,1 0 0,0 0 0,0-1 1,1 1-1,0-1 0,0 0 1,1 0-1,10 9 0,5 1 66,0-1-1,0-1 0,31 15 1,-23-14-42,0-2 0,1-1 0,1-1 1,0-2-1,0-1 0,1-1 0,62 4 0,-67-10-692,-1-2 0,1 0 0,30-6 0,-15-3-1939,-34 7 2022,-1 0 1,12-8-1</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41.403"/>
    </inkml:context>
    <inkml:brush xml:id="br0">
      <inkml:brushProperty name="width" value="0.05" units="cm"/>
      <inkml:brushProperty name="height" value="0.05" units="cm"/>
      <inkml:brushProperty name="color" value="#FF0066"/>
    </inkml:brush>
  </inkml:definitions>
  <inkml:trace contextRef="#ctx0" brushRef="#br0">410 78 8074,'6'-13'1859,"-3"5"-436,0 0 0,1 0 0,0 0 1,0 1-1,0-1 0,10-10 4045,-22 30-4528,-59 132 736,11-21-1160,-154 259 1109,192-349-1517,9-16-42,-1-1 0,0 0 0,-1 0 0,-19 21 1,27-34-72,1-2-5,1 0 0,0 0-1,0 0 1,0 0-1,0 0 1,0 1 0,0-1-1,0 0 1,0 1-1,0 1 1,0-3-26,1 0 1,0 0-1,0 0 0,0 0 0,-1 0 1,1 0-1,0 0 0,0 0 1,0 0-1,-1 0 0,1 0 1,0 0-1,0 0 0,0 0 1,-1 0-1,1 0 0,0 0 1,0 0-1,0 0 0,-1 0 1,1 0-1,0-1 0,0 1 1,0 0-1,0 0 0,-1 0 0,1 0 1,0 0-1,0 0 0,0-1 1,0 1-1,0 0 0,0 0 1,-1 0-1,1 0 0,0-1 1,0 1-1,0 0 0,0 0 1,0 0-1,0-1 0,0 1 1,0 0-1,0 0 0,0 0 1,0-1-1,0 1 0,0 0 1,0 0-1,0 0 0,0-1 0,0 1 1,1-8-1520,-1 1 0,1-1 1,2-8-1,2-1-188</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42.144"/>
    </inkml:context>
    <inkml:brush xml:id="br0">
      <inkml:brushProperty name="width" value="0.05" units="cm"/>
      <inkml:brushProperty name="height" value="0.05" units="cm"/>
      <inkml:brushProperty name="color" value="#FF0066"/>
    </inkml:brush>
  </inkml:definitions>
  <inkml:trace contextRef="#ctx0" brushRef="#br0">25 20 11010,'-3'-2'1154,"1"-1"0,-1 1-1,1 0 1,-1 0-1,0 0 1,-5-2 1541,8 4-2616,0 0 0,0-1 0,0 1 0,0 0 0,0 0 0,0 0 0,0 0 0,1 0 0,-1 0 0,0 0 0,0 0 0,0-1-1,0 1 1,0 0 0,0 0 0,0 0 0,0 0 0,1 0 0,-1 0 0,0 0 0,0 0 0,0 0 0,0 0 0,0 0 0,1 0 0,-1 0 0,0 0 0,0 0 0,0 0 0,0 0 0,0 0 0,0 0 0,1 0 0,-1 0-1,0 0 1,0 0 0,0 0 0,0 0 0,0 0 0,0 0 0,1 0 0,-1 1 0,0-1 0,0 0 0,6 3 965,1 5-418,-1 0-1,0 0 1,8 16-1,0-1-89,4 2-205,2-1-1,0-1 1,1 0-1,1-2 1,1 0-1,40 27 1,3-6 364,98 47 0,-111-64-537,31 17 254,-71-34-366,0 1 0,0 0 1,0 1-1,11 11 0,-22-18-46,0 1 0,-3-1 0,-1 0 0,1-3 0,1 1 0,-1-1 0,0 1 0,0-1 0,0 1 0,0-1 0,0 1 0,0-1 0,0 0 0,1 0 0,-1 1 0,0-1 0,-2 0 0,-1 0 0,12-2 0,-6 2 1,15-1 11,-16 1-14,-1 0-1,1 0 0,0 0 1,-1 0-1,1 0 1,-1 0-1,1 1 1,-1-1-1,1 0 1,-1 0-1,1 0 0,0 1 1,-1-1-1,0 0 1,1 1-1,-1-1 1,1 0-1,-1 1 1,1-1-1,-1 1 0,0-1 1,1 1-1,-1-1 1,0 1-1,1 0 1,5 2-879,10 3 697,8-1-122</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45.912"/>
    </inkml:context>
    <inkml:brush xml:id="br0">
      <inkml:brushProperty name="width" value="0.05" units="cm"/>
      <inkml:brushProperty name="height" value="0.05" units="cm"/>
      <inkml:brushProperty name="color" value="#FF0066"/>
    </inkml:brush>
  </inkml:definitions>
  <inkml:trace contextRef="#ctx0" brushRef="#br0">0 67 9658,'2'-13'6420,"8"-7"-3362,-8 16-2534,0 0 1,0-1-1,0 1 1,2-10-1,-3 11 793,-1 5-459,0 11-29,0 7-138,6 30 531,16 68-1,-16-91-888,15 57 811,6 28 212,-27-112-1375,0 1 0,0-1 1,0 1-1,0 0 0,0-1 0,0 1 0,0 0 0,0-1 0,0 1 0,0 0 1,-1-1-1,1 1 0,0 0 0,0-1 0,-1 1 0,1 0 0,0-1-52,-1 0 0,1 0-1,0 1 1,-1-1 0,1 0-1,0 0 1,-1 0 0,1 0-1,0 0 1,-1 0 0,1 0-1,0 0 1,-1 0-1,1 0 1,0 0 0,-1 0-1,1 0 1,0 0 0,-1 0-1,1 0 1,0 0 0,-1 0-1,1 0 1,0 0 0,0 0-1,-1-1 1,1 1 0,0 0-1,-1 0 1,1 0 0,0-1-1,0 1 1,-1 0 0,1 0-1,0-1 1,0 1 0,-1-1-51,1 1 0,-1 0 0,1-1 1,-1 1-1,1-1 0,-1 1 0,1-1 0,-1 1 1,1-1-1,0 1 0,-1-1 0,1 1 1,0-1-1,0 0 0,-1 1 0,1-1 1,0 1-1,0-1 0,0 0 0,0 1 0,0-1 1,0 0-1,0 1 0,0-1 0,0 0 1,0 1-1,0-1 0,0 0 0,0 1 1,0-1-1,1 1 0,-1-1 0,0 0 1,1 1-1,-1-1 0,13-3-10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35.065"/>
    </inkml:context>
    <inkml:brush xml:id="br0">
      <inkml:brushProperty name="width" value="0.05" units="cm"/>
      <inkml:brushProperty name="height" value="0.05" units="cm"/>
      <inkml:brushProperty name="color" value="#FF0066"/>
    </inkml:brush>
  </inkml:definitions>
  <inkml:trace contextRef="#ctx0" brushRef="#br0">18 10 11170,'-8'-9'4531,"8"9"-4448,0 0-1,0 0 0,0 0 0,-1 0 1,1 0-1,0 0 0,0 0 0,0 0 1,-1 0-1,1 0 0,0 1 0,0-1 1,0 0-1,0 0 0,0 0 0,-1 0 1,1 1-1,0-1 0,0 0 0,0 0 1,0 0-1,0 0 0,0 1 1,0-1-1,0 0 0,0 0 0,0 0 1,0 1-1,0-1 0,0 0 0,0 1 1,-2 25 1667,2-19-1610,-2 12 435,1-14-354,0 1 1,1-1-1,-1 1 1,2-1 0,-1 1-1,1 7 1,0-12-171,-1 0 1,1 1-1,-1-1 0,1 0 1,0 0-1,-1 1 0,1-1 1,0 0-1,0 0 1,0 0-1,-1 0 0,1 0 1,0 0-1,1-1 0,-1 1 1,0 0-1,0 0 0,0-1 1,0 1-1,1-1 0,-1 1 1,0-1-1,0 1 0,1-1 1,-1 0-1,0 1 0,1-1 1,-1 0-1,0 0 0,1 0 1,1-1-1,2 1 98,0 0 0,1-1 1,-1 0-1,0-1 0,0 1 0,0-1 0,0 0 0,-1 0 0,9-5 0,-10 6-66,0-1-1,0 0 0,-1 0 1,1 0-1,-1 0 0,1-1 0,-1 1 1,0-1-1,1 1 0,-2-1 0,1 0 1,0 0-1,0 0 0,-1 0 1,1 0-1,0-3 0,-2 5-72,0 0 1,0 0-1,0 0 0,0 0 0,0 0 0,-1 0 1,1 0-1,0 0 0,0 1 0,-1-1 0,1 0 1,-1 0-1,1 0 0,-1 1 0,1-1 0,-1 0 1,1 0-1,-1 1 0,1-1 0,-1 0 0,0 1 1,0-1-1,1 1 0,-1-1 0,0 1 1,0-1-1,0 1 0,1 0 0,-1-1 0,0 1 1,0 0-1,0 0 0,-1-1 0,-6-1-271,1 1 1,-15-2-1,19 2 63,-2 1-685,0-1 0,-1 1-1,1 1 1,0-1 0,-1 1 0,-8 2 0,-14 3-1573</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46.516"/>
    </inkml:context>
    <inkml:brush xml:id="br0">
      <inkml:brushProperty name="width" value="0.05" units="cm"/>
      <inkml:brushProperty name="height" value="0.05" units="cm"/>
      <inkml:brushProperty name="color" value="#FF0066"/>
    </inkml:brush>
  </inkml:definitions>
  <inkml:trace contextRef="#ctx0" brushRef="#br0">21 151 9266,'-1'0'303,"0"0"0,1 0 0,-1 0-1,0-1 1,0 1 0,0 0 0,0 0 0,0 0 0,0-1 0,0 1-1,0 0 1,1-1 0,-1 1 0,-1-2 0,-4-1 4108,12 4-3783,0-1-1,0 1 1,1-1 0,-1 0-1,0-1 1,0 0 0,0 0-1,1 0 1,-1 0 0,0-1-1,-1 0 1,9-4 0,15-8-294,33-21 0,-19 10 527,44-29-503,-87 54-372,0 0-1,0 0 1,0 0-1,0 0 1,0 0-1,0-1 0,1 1 1,-1 0-1,0 0 1,0 0-1,0 0 1,0 0-1,1 0 0,-1 0 1,0 0-1,0-1 1,0 1-1,1 0 1,-1 0-1,0 0 0,0 0 1,0 0-1,0 0 1,1 0-1,-1 0 1,0 0-1,0 0 0,0 0 1,1 0-1,-1 1 1,0-1-1,0 0 1,0 0-1,1 0 0,-1 0 1,0 0-1,-2 8-1282,-8 8-1658,8-13 2304,0-2 297,1 0-1,0 1 1,0-1-1,0 0 0,0 0 1,0 1-1,0-1 1,1 1-1,-1-1 1,0 1-1,0 2 1,1 11-1069</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8:46.994"/>
    </inkml:context>
    <inkml:brush xml:id="br0">
      <inkml:brushProperty name="width" value="0.05" units="cm"/>
      <inkml:brushProperty name="height" value="0.05" units="cm"/>
      <inkml:brushProperty name="color" value="#FF0066"/>
    </inkml:brush>
  </inkml:definitions>
  <inkml:trace contextRef="#ctx0" brushRef="#br0">0 131 8666,'1'4'8300,"-1"-4"-8166,10 0 2752,11-5-1327,12-9 417,51-31 1,-59 29-1551,1 2 1,0 1 0,36-12-1,-61 25-352,6-2-167,-8 4-1308,-1 5 33,-1 9 269</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44.555"/>
    </inkml:context>
    <inkml:brush xml:id="br0">
      <inkml:brushProperty name="width" value="0.05" units="cm"/>
      <inkml:brushProperty name="height" value="0.05" units="cm"/>
      <inkml:brushProperty name="color" value="#FF0066"/>
    </inkml:brush>
  </inkml:definitions>
  <inkml:trace contextRef="#ctx0" brushRef="#br0">460 66 9162,'-2'-1'309,"1"0"1,-1 0-1,1-1 0,0 1 1,0 0-1,0-1 0,0 1 1,0 0-1,0-1 1,0 1-1,0-1 0,0 0 1,1 1-1,-1-1 0,1 0 1,-1 1-1,1-1 0,-1 0 1,1-2-1,0 1-72,-1 1-1,1 0 1,-1-1-1,0 1 1,1 0-1,-1-1 1,0 1 0,-2-3-1,2 4-164,0 0 1,0 0-1,0 1 0,0-1 0,0 0 1,0 0-1,0 1 0,-1-1 0,1 1 1,0-1-1,0 1 0,0 0 1,0-1-1,-1 1 0,1 0 0,0 0 1,0 0-1,-1 0 0,1 0 0,0 0 1,0 0-1,-2 0 0,-7 2 50,0 0-1,0 1 0,0 0 1,0 0-1,1 1 1,-1 0-1,1 1 1,0 0-1,0 0 1,1 1-1,-15 12 1,-5 8 72,-44 53 1,71-77-187,-18 21 66,1 2 0,1 0 0,2 1 0,-17 37 0,14-22-38,3 2 0,-14 54 0,25-77 50,0 0 0,1 0 0,1 1 1,1-1-1,1 0 0,1 1 0,0-1 1,10 40-1,-9-48-9,2 0-1,0 0 1,1 0-1,0-1 1,0 0-1,1 0 1,0 0 0,1-1-1,1 0 1,0 0-1,0-1 1,0 0 0,1 0-1,1-1 1,19 13-1,-15-12 91,1-1 1,0-1-1,32 12 0,-39-17-70,0 0 0,0 0 0,1-1 0,-1 0 0,0 0 0,1-1 0,-1 0 1,0-1-1,1 1 0,8-3 0,6-3-2,0-1-1,-1-1 1,23-10 0,-32 11-68,0 0-1,-1-1 1,1-1-1,-1 0 1,-1 0 0,11-12-1,-7 6 27,-1-1 0,-1 0 0,0-1 0,-1 0 0,-1-1 0,-1 0-1,0-1 1,7-21 0,-8 16 139,-2 0 0,0-1 0,-1 0-1,3-42 1,-8 54-134,-1-1-1,-1 0 1,0 1 0,-1-1 0,0 1-1,-1-1 1,0 1 0,-1 0 0,-1 0-1,-9-18 1,4 9-33,-2 1 0,-1 0 0,-1 1 1,-21-26-1,30 41-28,1 0 0,-1 0-1,0 1 1,-1 0 0,1 0 0,-1 0 0,1 0 0,-1 1 0,0 0-1,-1 0 1,1 1 0,0 0 0,-1 0 0,1 0 0,-1 1 0,1 0 0,-1 0-1,0 1 1,0 0 0,-12 1 0,3 2-94,1 1 0,-1 1-1,1 0 1,1 1 0,-1 1 0,-17 10 0,28-13-2852,9-5 858,13-5 1046,3-9 780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45.482"/>
    </inkml:context>
    <inkml:brush xml:id="br0">
      <inkml:brushProperty name="width" value="0.05" units="cm"/>
      <inkml:brushProperty name="height" value="0.05" units="cm"/>
      <inkml:brushProperty name="color" value="#FF0066"/>
    </inkml:brush>
  </inkml:definitions>
  <inkml:trace contextRef="#ctx0" brushRef="#br0">0 870 9250,'1'-3'719,"-1"0"1,1 0-1,-1-1 1,1 1-1,0 0 1,1 0-1,-1 0 1,0 0-1,1 0 0,0 0 1,-1 1-1,1-1 1,4-4-1,5-5 900,20-16-1,-13 11-299,23-22-357,2 2 0,49-34-1,-7 8-2516,-70 49-628,20-22 1,-16 14 599</inkml:trace>
  <inkml:trace contextRef="#ctx0" brushRef="#br0" timeOffset="1">536 1 16291,'10'20'9305,"11"34"-7727,-9-22-663,69 193 1090,-53-123-1938,-31-109-1512,1 1 1,-1-1-1,-6-8 0,0-3-1058,2 7 953,4 6 29,1-1 1,-1 1-1,-3-11 1,4-8-1085</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46.431"/>
    </inkml:context>
    <inkml:brush xml:id="br0">
      <inkml:brushProperty name="width" value="0.05" units="cm"/>
      <inkml:brushProperty name="height" value="0.05" units="cm"/>
      <inkml:brushProperty name="color" value="#FF0066"/>
    </inkml:brush>
  </inkml:definitions>
  <inkml:trace contextRef="#ctx0" brushRef="#br0">47 241 11779,'-3'0'434,"0"-1"1,1 1 0,-1-1 0,1 0 0,-1 1 0,1-1 0,-1 0 0,1-1 0,-1 1 0,1 0 0,0-1 0,0 1 0,0-1 0,0 1 0,-2-4 0,3 4-277,0 0 0,0 0 0,1-1 0,-1 1 0,0 0 0,1-1 0,-1 1 0,1-1 0,0 1 0,0 0 0,-1-1 0,1 1 0,0-1 0,0 1 0,0-1 0,0 1 0,0-1 0,1 1 0,-1-1 0,0 1 0,1 0 0,-1-1 0,1 1 0,0-1 0,-1 1 0,1 0 0,0 0 0,0-1 0,0 0 0,6-6 231,-1-1-1,1 1 0,0 1 0,1 0 0,0 0 1,15-10-1,57-30 854,-32 21-753,-37 19-370,0 1 0,1 1 0,-1 0 0,1 0 0,0 1-1,1 1 1,-1 0 0,16-2 0,-28 5-114,1 0 0,0 0 0,0 0 0,0 0 0,-1 0 0,1 0 0,0 1 0,0-1 0,0 0 0,-1 0 0,1 0 0,0 1 0,0-1 0,-1 0 0,1 1 0,0-1 0,-1 1 0,1-1 0,0 1 0,-1-1 0,1 1 0,-1 0 0,1-1 0,-1 1 0,1 1 0,0 0-1,0-1 0,0 1 0,-1 0 0,1 0 0,-1 0-1,0 1 1,1-1 0,-1 0 0,0 0 0,0 2 0,-1 5 3,-1 0-1,1 0 1,-6 16 0,-7 8 4,-1 0 0,-31 51 0,26-49-8,3-6-20,9-18-9,1 1 1,1 0 0,0 1-1,-6 16 1,12-28 21,0-1-1,0 0 1,0 0-1,0 0 1,0 1 0,0-1-1,0 0 1,0 0 0,0 0-1,0 1 1,0-1 0,0 0-1,0 0 1,0 0 0,0 1-1,0-1 1,0 0-1,0 0 1,0 0 0,0 1-1,0-1 1,0 0 0,0 0-1,1 0 1,-1 0 0,0 1-1,0-1 1,0 0 0,0 0-1,1 0 1,-1 0 0,0 0-1,0 0 1,0 1-1,0-1 1,1 0 0,-1 0-1,0 0 1,0 0 0,0 0-1,1 0 1,-1 0 0,0 0-1,0 0 1,1 0 0,9-1-61,2-2 50,0-1 1,-1 0 0,1-1 0,-1-1 0,17-9-1,-17 8 25,1 0 1,0 1-1,1 1 0,23-8 0,-32 13 20,0-1 0,0 1 1,0 1-1,0-1 0,0 0 0,0 1 1,0 0-1,0 0 0,0 0 0,0 1 0,0-1 1,0 1-1,0 0 0,-1 0 0,1 0 1,2 3-1,3 1 109,0 1 0,0 1 0,-1-1 0,12 16 0,-18-20-84,1-1-1,-1 1 0,-1 0 1,1 1-1,0-1 0,-1 0 1,1 0-1,-1 1 0,0-1 1,0 1-1,-1-1 0,1 7 1,-1-8-14,0 1 1,0 0-1,0-1 1,-1 1-1,1-1 1,-1 1-1,0 0 1,0-1-1,0 1 1,0-1-1,0 0 1,-1 1-1,1-1 1,-1 0 0,1 0-1,-1 0 1,-3 4-1,-4 1 72,1 0 1,-1-1-1,-1 0 1,1 0-1,-16 6 0,-55 19 338,69-27-412,-80 22 160,13-3-836,78-23 601,0 0 0,0 0 0,1 0 0,-1 0 0,0 0 0,0 0 0,0 0-1,0 0 1,0 0 0,0 0 0,0 1 0,0-1 0,0 0 0,0 0 0,0 0 0,0 0 0,0 0-1,0 0 1,0 0 0,0 0 0,0 1 0,0-1 0,0 0 0,0 0 0,0 0 0,0 0 0,0 0-1,0 0 1,0 0 0,0 1 0,0-1 0,0 0 0,0 0 0,0 0 0,0 0 0,0 0 0,0 0-1,0 0 1,0 0 0,0 0 0,0 0 0,0 1 0,-1-1 0,1 0 0,0 0 0,0 0 0,0 0-1,0 0 1,0 0 0,0 0 0,0 0 0,0 0 0,-1 0 0,1 0 0,0 0 0,0 0 0,0 0-1,0 0 1,0 0 0,0 0 0,-1 0 0,14 4-2080,-13-4 2060,28 5-1888</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47.705"/>
    </inkml:context>
    <inkml:brush xml:id="br0">
      <inkml:brushProperty name="width" value="0.05" units="cm"/>
      <inkml:brushProperty name="height" value="0.05" units="cm"/>
      <inkml:brushProperty name="color" value="#FF0066"/>
    </inkml:brush>
  </inkml:definitions>
  <inkml:trace contextRef="#ctx0" brushRef="#br0">262 886 10450,'1'-3'563,"-1"1"0,1 0 0,0 0 0,-1 0 0,1 0 0,0 0 0,0 1 0,0-1 0,0 0 0,1 0 0,-1 1 0,0-1 0,1 0 1,-1 1-1,1 0 0,2-2 0,-1 0-190,1 0 1,-1 1-1,1-1 1,-1 1-1,1 0 1,0 0 0,6-1-1,-4 2-192,1 0-1,0 1 0,0 0 1,-1 1-1,1-1 0,-1 1 1,1 0-1,9 4 0,16 1 91,48 0 216,124-5 1,-171-2-340,1-2 1,-1-1-1,-1-2 1,1-1-1,-1-1 0,0-2 1,-1-2-1,0 0 1,37-22-1,-63 31-130,83-49 354,-70 40-281,-1-1 0,28-25 0,-38 30-72,1 0 0,-1-1 0,-1 0 0,0-1 0,0 1 0,-1-1 0,0 0 0,0-1 0,-1 1 0,-1-1 1,0 1-1,0-1 0,-1 0 0,-1 0 0,0-1 0,0 1 0,-1 0 0,0 0 0,-1 0 0,0-1 0,-1 1 0,-1 0 0,1 1 0,-2-1 0,1 0 0,-2 1 0,1 0 0,-1 0 0,-1 0 0,0 0 0,-11-13 0,-16-13 17,-38-34-1,31 32-32,29 28-5,0 0 0,-1 0 0,1 1 0,-2 1 0,1 0 0,-1 1 0,0 0 0,-1 1 0,-14-5 0,2 3 8,-146-41 293,154 46-302,-1 1 0,0 0 0,1 2 0,-1 0 0,0 1 0,1 1 0,-1 1 0,1 1 0,-23 7 0,7 0-12,1 2 1,1 1-1,-58 35 0,50-23 14,1 2 0,-40 38 0,61-49-3,1 1 0,0 1 0,2 1 0,-27 43 0,17-18 0,-26 68 0,45-99 13,1 0 1,1 0-1,0 0 0,1 0 0,1 1 0,0-1 1,0 19-1,2-26 34,1 1-1,-1-1 1,1 0 0,1 0 0,0 0 0,0 0 0,0 0-1,1 0 1,-1-1 0,2 1 0,-1-1 0,1 0-1,0 0 1,0 0 0,1 0 0,8 7 0,-3-3 64,2-1 0,-1 0 0,1 0 0,0-2 0,1 1 1,0-2-1,0 0 0,1 0 0,-1-1 0,1-1 0,0 0 0,0-1 1,1 0-1,-1-1 0,23 0 0,-23-3-482,0 0-1,1-1 1,-1 0-1,0-1 1,0 0-1,0-1 1,-1-1-1,1 0 1,24-14-1,-10 3-2498,-7 6 1022</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48.612"/>
    </inkml:context>
    <inkml:brush xml:id="br0">
      <inkml:brushProperty name="width" value="0.05" units="cm"/>
      <inkml:brushProperty name="height" value="0.05" units="cm"/>
      <inkml:brushProperty name="color" value="#FF0066"/>
    </inkml:brush>
  </inkml:definitions>
  <inkml:trace contextRef="#ctx0" brushRef="#br0">0 10 8914,'2'-4'1608,"3"0"2401,6 3-1768,9 1 79,6 3 25,13-1-225,7-2-88,6 0-439,-4 0-337,-5 0-592,-5 0-304,-11 1-1144,0 2-1432,-21 1 1319</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2.223"/>
    </inkml:context>
    <inkml:brush xml:id="br0">
      <inkml:brushProperty name="width" value="0.05" units="cm"/>
      <inkml:brushProperty name="height" value="0.05" units="cm"/>
      <inkml:brushProperty name="color" value="#FF0066"/>
    </inkml:brush>
  </inkml:definitions>
  <inkml:trace contextRef="#ctx0" brushRef="#br0">22 141 10530,'-1'4'1241,"-6"-1"687,3 0-128,-6 3 3105,15-7-3608,3-4-137,8-3-232,4-5-120,10 1-352,2-4-128,3 0-248,1-1-136,-4-2-688,0 1-392,-10 1-1377,5 2 1265</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3.040"/>
    </inkml:context>
    <inkml:brush xml:id="br0">
      <inkml:brushProperty name="width" value="0.05" units="cm"/>
      <inkml:brushProperty name="height" value="0.05" units="cm"/>
      <inkml:brushProperty name="color" value="#FF0066"/>
    </inkml:brush>
  </inkml:definitions>
  <inkml:trace contextRef="#ctx0" brushRef="#br0">1 241 10834,'3'10'2375,"0"-1"0,9 16 0,26 37 1493,-13-25-2297,-14-18-932,2 0-136,-1 1 0,-1 1-1,-1-1 1,13 38 0,-23-56-486,1 0 1,-1-1-1,1 1 0,-1 0 0,0 0 1,0 0-1,0 0 0,0-1 0,0 1 1,0 0-1,0 0 0,0 0 1,-1 0-1,1-1 0,-1 1 0,1 0 1,-1 0-1,0-1 0,-1 3 0,1-3-16,1-1 0,0 0-1,0 0 1,0 0 0,0 0 0,-1 1-1,1-1 1,0 0 0,0 0-1,0 0 1,-1 0 0,1 0-1,0 0 1,0 0 0,0 0-1,-1 0 1,1 0 0,0 0-1,0 0 1,-1 0 0,1 0-1,0 0 1,0 0 0,0 0 0,-1 0-1,1 0 1,0 0 0,0 0-1,-1 0 1,1 0 0,0 0-1,0 0 1,0-1 0,-1 1-1,1 0 1,0 0 0,0 0-1,0 0 1,0-1 0,0 1 0,-1 0-1,1 0 1,0 0 0,0 0-1,0-1 1,0 1 0,0 0-1,0 0 1,0-1 0,-7-12 0,-12-49-317,2 0-1,2-1 1,4 0-1,-7-113 0,18 166 289,0 0-1,0 0 0,1 0 1,0 0-1,1 0 0,0 0 1,5-16-1,-6 24 41,0-1 0,0 1 0,1-1 0,-1 1 0,0 0 0,1 0 0,-1 0 0,1-1 0,0 2 0,0-1 0,0 0 0,0 0 0,0 1 0,0-1 0,0 1 0,1-1 0,-1 1 0,0 0 0,1 0 0,-1 0 0,1 0 0,-1 0 0,1 1 0,-1-1 0,1 1 0,0 0 0,-1 0 0,1 0 0,0 0 0,-1 0 0,1 0 0,0 1 0,2 0 0,4 1 176,0 1 0,-1 0 0,1 1 1,-1-1-1,1 2 0,11 7 0,-5-1 251,-1 0-1,19 18 1,-16-9-166,-1 1 0,-1 0 0,0 0 0,16 36 0,26 37 15,-29-52-701,-45-45-5803,7 0 3790,-1-1 999</inkml:trace>
  <inkml:trace contextRef="#ctx0" brushRef="#br0" timeOffset="1">145 382 13267,'-10'2'1624,"3"1"777,10-3-241,5 0-111,9-8-577,4-5-320,7-4-480,1-2-248,6-2-344,1-2-16,-4-6-336,-1-1-336,-4-3-688,-1-1-576,-6 3-633,2-1 4473,-1 7-1872</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4.145"/>
    </inkml:context>
    <inkml:brush xml:id="br0">
      <inkml:brushProperty name="width" value="0.05" units="cm"/>
      <inkml:brushProperty name="height" value="0.05" units="cm"/>
      <inkml:brushProperty name="color" value="#FF0066"/>
    </inkml:brush>
  </inkml:definitions>
  <inkml:trace contextRef="#ctx0" brushRef="#br0">127 364 12771,'16'36'6321,"15"14"-2008,-15-26-2947,5 4 187,43 47 1,4 6-1110,-57-68-1574,-16-21-2253,-16-23-1985,2 15 3899</inkml:trace>
  <inkml:trace contextRef="#ctx0" brushRef="#br0" timeOffset="1">12 451 13083,'0'0'233,"-1"0"0,0-1 0,1 1 1,-1-1-1,0 1 0,1-1 0,-1 1 0,0-1 0,1 1 1,-1-1-1,1 1 0,-1-1 0,1 0 0,-1 1 1,1-1-1,0 0 0,-1 0 0,1 1 0,0-1 1,-1 0-1,1 0 0,0 0 0,0 1 0,0-2 0,0 0 45,0 0 0,0 1 0,1-1 0,-1 0 0,0 1 0,1-1 0,0 0 0,-1 1 0,1-1 0,2-2 0,0-1 104,0 1 1,0 0-1,0 0 0,1 0 1,0 0-1,8-5 1,7-2 47,1 1 0,0 1 0,31-10 0,21-9-1450,-61 23-96,-1-1 1,0 0-1,0-1 1,15-12 0,-4 0-291</inkml:trace>
  <inkml:trace contextRef="#ctx0" brushRef="#br0" timeOffset="2">462 107 12611,'3'1'310,"-1"0"1,0 0-1,1-1 1,-1 1-1,0 1 1,0-1 0,0 0-1,0 0 1,0 1-1,0-1 1,-1 1-1,1 0 1,0-1-1,-1 1 1,1 0 0,-1 0-1,3 4 1,1 4 524,0-1 1,5 19-1,-5-15-304,16 37 1109,-9-23-341,14 48 0,-24-68-1164,-1-1 0,1 1 0,-2 0 0,1 0 0,-1 0 0,-1 8 0,1-11-104,-1-1-1,1 1 0,-1-1 1,0 1-1,0-1 1,-1 0-1,1 1 1,-1-1-1,1 0 0,-1 0 1,0 0-1,0 0 1,-4 4-1,5-7-29,1 0 0,0 1 0,0-1-1,-1 0 1,1 1 0,0-1 0,-1 0 0,1 0 0,-1 1 0,1-1-1,0 0 1,-1 0 0,1 0 0,-1 0 0,1 0 0,-1 1-1,1-1 1,0 0 0,-1 0 0,1 0 0,-1 0 0,1 0 0,-1 0-1,1 0 1,0-1 0,-1 1 0,0 0 0,0-1 0,0 1 0,0-1 1,0 1-1,1-1 0,-1 0 1,0 0-1,0 1 1,1-1-1,-1 0 0,0 0 1,0-1-1,-12-31 13,11 29-13,-6-20-29,2 0 1,0-1 0,2 1-1,1-1 1,0 0-1,2 0 1,1 0 0,1 0-1,1 0 1,6-29-1,-5 42 14,0 0-1,1 1 0,7-16 0,-9 23 16,-1 1 0,1 0 0,0 0 0,0 0 0,0 0 0,0 0 0,1 0-1,-1 0 1,1 0 0,-1 1 0,1 0 0,0-1 0,0 1 0,7-3 0,-8 4 13,1 1 0,-1 0 0,1-1 0,-1 1 0,1 0 1,-1 0-1,1 1 0,-1-1 0,1 0 0,-1 1 0,1 0 0,-1-1 0,0 1 0,1 0 0,-1 0 1,0 0-1,0 1 0,0-1 0,0 0 0,4 4 0,2 1 193,-1 1 0,0 0 0,11 14 0,-15-17-102,0 0 0,0 1 0,0-1 0,-1 1 0,0 0-1,0-1 1,0 1 0,0 0 0,-1 1 0,0-1 0,0 0-1,0 0 1,0 8 0,-2-6-14,1 0-1,-1 0 0,0 0 1,-1 0-1,1 0 0,-2-1 1,1 1-1,-1 0 0,-3 6 1,0-2-343,-1-1 0,0 1 0,0-1 0,-1-1 0,-1 1 1,1-2-1,-1 1 0,-1-1 0,0 0 0,-19 11 0,8-10-2440,21-9 2606,-1 0 1,1 0-1,-1 0 0,1 0 1,0 0-1,-1 0 0,1 0 1,-1 0-1,1 0 0,-1-1 1,1 1-1,0 0 0,-1 0 1,1 0-1,-1 0 0,1-1 1,0 1-1,-1 0 0,1 0 1,-1-1-1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35.745"/>
    </inkml:context>
    <inkml:brush xml:id="br0">
      <inkml:brushProperty name="width" value="0.05" units="cm"/>
      <inkml:brushProperty name="height" value="0.05" units="cm"/>
      <inkml:brushProperty name="color" value="#FF0066"/>
    </inkml:brush>
  </inkml:definitions>
  <inkml:trace contextRef="#ctx0" brushRef="#br0">11 7 12211,'-10'-7'4502,"14"22"-1006,-1-7-3575,37 117 4012,-22-63-2385,31 71-1,-45-124-1541,33 82 546,-33-79-810,0 1-1,-1-1 1,-1 1 0,0 0 0,0 19 0,-7-36-2787,-2-5 1848,-19-33-3131,16 17 3054</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5.065"/>
    </inkml:context>
    <inkml:brush xml:id="br0">
      <inkml:brushProperty name="width" value="0.05" units="cm"/>
      <inkml:brushProperty name="height" value="0.05" units="cm"/>
      <inkml:brushProperty name="color" value="#FF0066"/>
    </inkml:brush>
  </inkml:definitions>
  <inkml:trace contextRef="#ctx0" brushRef="#br0">102 11 10778,'-1'-1'278,"0"0"0,0 0 0,1 0 0,-1 1 0,0-1 0,0 0 0,0 0 0,0 1 0,0-1 0,0 1 0,0-1 0,-1 1 0,1-1 0,0 1 0,0 0 0,0 0-1,0-1 1,-1 1 0,-1 0 0,2 1-77,0-1-1,0 0 1,0 1-1,0 0 1,0-1-1,0 1 1,0-1-1,0 1 1,1 0-1,-1 0 1,0-1-1,1 1 1,-1 0-1,0 0 1,1 0-1,-1 0 1,1 0-1,-1 0 1,1 0-1,-1 0 1,1 0-1,-1 2 0,-26 101 3579,19-78-3478,0 1 1,2 0 0,1 1 0,2-1 0,-1 51 0,4-62-189,1 0 0,1-1 0,1 1 0,0-1 0,1 1 0,1-1 0,0 0 0,1 0 0,0-1 0,1 0 0,15 22 0,-13-25 32,0 0 1,1 0 0,1-1-1,-1 0 1,2-1-1,-1 0 1,1-1-1,0 0 1,25 10-1,7 1 906,75 20-1,-74-26-412,-45-13-727,1 1-1,-1-1 0,1 0 1,0 1-1,-1-1 0,1 0 1,0 0-1,-1 1 0,1-1 1,0 0-1,-1 0 1,1 0-1,0 0 0,-1 0 1,1 0-1,0 0 0,-1 0 1,1 0-1,0 0 0,-1-1 1,1 1-1,0 0 1,-1 0-1,1 0 0,-1-1 1,1 1-1,-1 0 0,1-1 1,0 1-1,-1-1 0,1 1 1,-1-1-1,1 1 1,-1-1-1,0 1 0,1-1 1,-1 1-1,0-1 0,1 1 1,-1-1-1,0 0 0,1 1 1,-1-1-1,0 0 1,0 1-1,0-2 0,6-14-1579</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6.366"/>
    </inkml:context>
    <inkml:brush xml:id="br0">
      <inkml:brushProperty name="width" value="0.05" units="cm"/>
      <inkml:brushProperty name="height" value="0.05" units="cm"/>
      <inkml:brushProperty name="color" value="#FF0066"/>
    </inkml:brush>
  </inkml:definitions>
  <inkml:trace contextRef="#ctx0" brushRef="#br0">14 30 11482,'-14'-29'10693,"46"71"-7546,24 37-638,-31-41-1924,44 55 0,-67-91-614,2 2-85,0 1 1,-1-1 0,1 1-1,-1 0 1,0 0-1,0 1 1,0-1 0,-1 0-1,3 10 1,-5-15-318,0 0 369,0 0 1,0 0-1,0 1 0,0-1 1,0 0-1,0 0 1,0 0-1,0 0 1,0 0-1,0 0 0,0 0 1,0 0-1,0 0 1,0 0-1,0 0 0,0 1 1,0-1-1,0 0 1,0 0-1,-3 0-2278,-3-4 1134,4 3 578,-12-8-865</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7.390"/>
    </inkml:context>
    <inkml:brush xml:id="br0">
      <inkml:brushProperty name="width" value="0.05" units="cm"/>
      <inkml:brushProperty name="height" value="0.05" units="cm"/>
      <inkml:brushProperty name="color" value="#FF0066"/>
    </inkml:brush>
  </inkml:definitions>
  <inkml:trace contextRef="#ctx0" brushRef="#br0">1 423 15019,'4'-10'990,"2"-1"-1,-1 0 0,1 1 0,1 0 1,0 1-1,0 0 0,12-13 1,-4 8-311,1 0 1,0 1-1,23-14 1,-32 23-553,0 0 0,0 0 1,1 0-1,-1 1 0,1 1 0,0-1 0,15-2 0,-20 5-113,0-1 0,0 1 0,-1 0 0,1 0 0,0 0 0,-1 1 0,1-1 0,0 0 1,-1 1-1,1 0 0,-1 0 0,1 0 0,-1 0 0,1 0 0,-1 0 0,1 1 0,-1-1 0,0 1 0,0-1 0,0 1 0,0 0 0,0 0 0,0 0 0,-1 0 0,1 0 0,0 1 0,1 2 0,0 2 6,-1-1 1,1 1-1,-1 0 1,-1-1-1,1 1 0,-1 0 1,0 0-1,-1 0 1,0 0-1,0 0 1,-1 9-1,-1 3 9,-2-1 0,0-1 0,-7 21 0,9-31-7,-1 0 0,0 0-1,-1 0 1,1-1 0,-1 1-1,0-1 1,-7 7 0,10-11-143,0-1 1,-1 1-1,1-1 1,-1 1-1,1-1 1,-1 0-1,0 0 1,1 0-1,-1 0 1,0 0-1,0 0 1,0 0-1,0 0 1,0-1-1,0 1 1,0-1-1,0 1 1,0-1-1,0 0 1,0 0-1,0 0 1,0 0-1,0 0 1,0 0-1,0-1 1,0 1-1,-1-1 1,2 1-1,-1-1 1,-3-1-1,3 1 23,0-1 0,0 1 0,1 0 0,-1-1 1,1 1-1,-1-1 0,1 1 0,0-1 0,0 0 0,0 1 0,-2-5 0,-1-9 441</inkml:trace>
  <inkml:trace contextRef="#ctx0" brushRef="#br0" timeOffset="1">322 0 15155,'8'1'710,"-1"0"1,1 1-1,-1-1 0,0 1 0,0 1 1,0-1-1,0 1 0,0 1 0,0-1 0,11 10 1,-9-6-198,-1 0 0,0 1 0,0 0 0,-1 0 1,0 1-1,10 16 0,-3 0-61,-2 1 0,-1 0 0,-1 0 0,13 55-1,-12-24-89,8 24-153,-19-81-209,0 1-1,0 0 1,0-1-1,0 1 0,0-1 1,1 1-1,-1-1 1,0 1-1,0-1 1,0 0-1,1 1 0,-1-1 1,0 1-1,1-1 1,-1 1-1,0-1 1,1 0-1,-1 1 1,1 0-1,0-2-3,-1 1 1,0 0-1,1 0 0,-1 0 1,0 0-1,1 0 0,-1 0 1,0-1-1,0 1 0,1 0 1,-1 0-1,0 0 0,0-1 1,1 1-1,-1 0 0,0 0 0,0-1 1,0 1-1,0 0 0,1-1 1,-1 1-1,0 0 0,0-1 1,9-28-252,-6 20 181,4-17-198,4-10-54,0 1 0,26-52 1,-36 85 324,0 0 1,0-1 1,0 1-1,0 0 0,0 0 1,0 0-1,1 0 0,-1 0 0,1 0 1,0 0-1,-1 1 0,1-1 1,0 0-1,0 1 0,4-3 1,-5 4-1,-1 0 1,1 1 0,-1-1 0,1 0 0,-1 0-1,0 1 1,1-1 0,-1 0 0,1 1 0,-1-1-1,0 0 1,1 1 0,-1-1 0,0 1 0,1-1 0,-1 0-1,0 1 1,1-1 0,-1 1 0,0-1 0,0 2-1,7 13 26,-6-12-13,1 3 28,0-1-1,1 0 1,0 0 0,0 0 0,0-1 0,1 1 0,-1-1 0,1 0 0,0 0 0,0 0 0,1 0 0,4 3 0,-6-6-12,-1 1 0,1-1 0,-1 0 0,1 0 1,0 0-1,0 0 0,0 0 0,-1-1 0,1 1 0,0-1 0,0 0 0,0 0 1,0 0-1,0 0 0,0 0 0,-1-1 0,1 1 0,0-1 0,0 0 0,0 1 1,-1-1-1,1-1 0,0 1 0,-1 0 0,5-4 0,-1 1-20,0-1 1,0-1-1,0 1 0,-1-1 0,0 0 1,0 0-1,0 0 0,-1-1 1,7-12-1,-5 5-45,0 0 1,-1 0-1,-1-1 0,4-17 1,-8 30 14,0 0-1,0-1 1,1 1 0,-1 0 0,-1-1-1,1 1 1,-1-4 0,1 6 17,0 0 1,0 0-1,0 0 1,0 0 0,0 0-1,0-1 1,0 1-1,0 0 1,0 0-1,0 0 1,0 0-1,0 0 1,0 0-1,0 0 1,0-1-1,0 1 1,0 0-1,-1 0 1,1 0 0,0 0-1,0 0 1,0 0-1,0 0 1,0 0-1,0 0 1,0-1-1,0 1 1,-1 0-1,1 0 1,0 0-1,0 0 1,0 0-1,0 0 1,0 0 0,-1 0-1,1 0 1,0 0-1,0 0 1,0 0-1,0 0 1,-6 10-65,4-7 65,1 1-1,0 0 1,0 0 0,1-1 0,-1 1-1,1 0 1,0 0 0,0 0 0,0-1-1,1 1 1,-1 0 0,1 0 0,0 0-1,0-1 1,0 1 0,0-1 0,1 1-1,-1-1 1,1 1 0,0-1 0,4 5-1,-4-4 3,1-1 0,0 0 0,0 0 0,0 0 0,0-1 0,0 1 0,0-1 0,1 1-1,-1-1 1,1 0 0,-1 0 0,1-1 0,0 1 0,0-1 0,0 0 0,0 0 0,0 0 0,0 0 0,8 0-1,-5-2 3,-1 0 0,1 0 0,-1-1-1,1 1 1,-1-2 0,0 1-1,1 0 1,-1-1 0,0 0 0,-1-1-1,1 1 1,6-7 0,-7 6 3,0 0 0,-1 0 0,0 0 0,0-1 1,0 1-1,0-1 0,-1 0 0,0 0 0,0 0 1,0-1-1,0 1 0,-1-1 0,0 0 0,1-5 0,-3 9 3,0 1-1,1-1 0,-1 1 1,0 0-1,0-1 0,-1 1 1,1-1-1,0 1 0,0 0 1,-1-1-1,1 1 0,-1 0 1,1-1-1,-1 1 1,1 0-1,-1-1 0,0 1 1,0 0-1,0 0 0,1 0 1,-1 0-1,0 0 0,0 0 1,-1 0-1,1 0 0,0 0 1,0 1-1,0-1 0,-1 0 1,1 1-1,-1-1 0,-5-2 21,-1 0 0,1 1 0,0 1 0,-12-2 0,15 2-28,-122-9 186,21 3-3375,105 7 3122,0 0 0,-1 0-1,1 0 1,0 0 0,0 0 0,0 0 0,0 0 0,0 0-1,-1 0 1,1 0 0,0 0 0,0 0 0,0 0 0,0-1 0,0 1-1,0 0 1,-1 0 0,1 0 0,0 0 0,0 0 0,0 0 0,0 0-1,0 0 1,0-1 0,0 1 0,0 0 0,-1 0 0,1 0-1,0 0 1,0 0 0,0 0 0,0-1 0,0 1 0,0 0 0,0 0-1,0 0 1,0 0 0,0 0 0,0-1 0,0 1 0,0 0-1,0 0 1,0 0 0,0 0 0,0 0 0,0-1 0,0 1 0,0 0-1,1 0 1,-1 0 0,0 0 0,0 0 0,0 0 0,0-1-1,0 1 1,0 0 0,0 0 0,0 0 0,0 0 0,1 0 0,-1 0-1,0 0 1,0 0 0,0 0 0,0 0 0,0-1 0,0 1 0,1 0-1,-1 0 1,10-7-2107,9 0 682</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08.596"/>
    </inkml:context>
    <inkml:brush xml:id="br0">
      <inkml:brushProperty name="width" value="0.05" units="cm"/>
      <inkml:brushProperty name="height" value="0.05" units="cm"/>
      <inkml:brushProperty name="color" value="#FF0066"/>
    </inkml:brush>
  </inkml:definitions>
  <inkml:trace contextRef="#ctx0" brushRef="#br0">119 394 10850,'1'-2'527,"1"1"-1,-1-1 1,0 1-1,0-1 1,1 0-1,-1 0 1,-1 1-1,1-1 1,0 0-1,0 0 1,-1 0-1,2-3 0,-3 5-442,1-1-1,0 1 1,0 0-1,0 0 0,0 0 1,0 0-1,0-1 0,-1 1 1,1 0-1,0 0 0,0 0 1,0 0-1,-1 0 1,1-1-1,0 1 0,0 0 1,0 0-1,-1 0 0,1 0 1,0 0-1,0 0 1,-1 0-1,1 0 0,0 0 1,0 0-1,0 0 0,-1 0 1,1 0-1,0 0 0,0 0 1,-1 0-1,1 0 1,0 0-1,0 0 0,-1 0 1,1 0-1,0 1 0,0-1 1,0 0-1,-1 0 0,1 0 1,-11 5 818,-1 2-239,1 1 0,0 0 0,-16 15 0,20-16-464,1-1 0,0 1 1,0 0-1,1 0 1,0 1-1,-7 12 1,12-18-172,-1-1 1,0 1 0,1-1 0,-1 1 0,1 0-1,-1-1 1,1 1 0,0 0 0,0-1 0,0 1 0,0 0-1,0-1 1,0 1 0,0 0 0,0-1 0,1 1-1,-1 0 1,1-1 0,-1 1 0,2 2 0,-1-2-4,1 0 1,0 0 0,0 0 0,0 0 0,0 0-1,0-1 1,0 1 0,0-1 0,0 1-1,1-1 1,-1 0 0,5 2 0,4 1 80,0-1-1,1 0 1,19 2 0,-17-3 152,0 0-1,13 5 1,-27-7-237,1 0 1,0 1-1,0-1 0,0 0 1,0 0-1,0 1 0,0-1 1,0 0-1,-1 1 0,1-1 0,0 1 1,0-1-1,-1 1 0,1-1 1,0 1-1,-1 0 0,1-1 1,0 1-1,-1 0 0,1 0 1,-1-1-1,1 1 0,-1 0 0,1 0 1,-1 0-1,0 0 0,0 0 1,1-1-1,-1 1 0,0 0 1,0 0-1,0 0 0,0 0 1,0 0-1,0 0 0,0 0 0,0 0 1,0 0-1,0 0 0,-1-1 1,1 1-1,0 0 0,-1 0 1,1 0-1,0 0 0,-1 0 1,1-1-1,-1 1 0,0 0 0,0 1 1,-4 4 74,0 0 0,-1 0 0,1-1 0,-11 8 1,14-12-90,-7 7 71,-2-1 0,-18 12 1,25-18-196,1 1 0,0 0 0,-1-1 0,1 0 1,-1 0-1,1 0 0,-1 0 0,0-1 1,1 1-1,-1-1 0,0 0 0,1 0 1,-8-1-1,10 1-62,0 0-1,-1-1 1,1 1 0,0-1 0,0 1 0,0-1 0,0 1 0,0-1 0,0 0 0,1 1-1,-1-1 1,0 0 0,0 0 0,0 1 0,1-1 0,-1 0 0,0 0 0,1 0-1,-1 0 1,1 0 0,-1 0 0,1 0 0,-1 0 0,1-2 0,-1-2-619,0 1-1,1 0 1,0 0 0,0 0 0,1-7-1,1-14-1194</inkml:trace>
  <inkml:trace contextRef="#ctx0" brushRef="#br0" timeOffset="1">86 12 13267,'4'-2'475,"0"0"0,0 1-1,1-1 1,-1 1 0,0 0 0,1 0 0,-1 0 0,1 1 0,0 0 0,-1 0-1,1 0 1,-1 0 0,1 1 0,-1 0 0,1 0 0,5 2 0,5 2 584,-1 0 1,0 1-1,20 12 0,-10-4-274,-1 1 0,-1 1 0,-1 1 0,0 1-1,-1 1 1,32 40 0,-40-44-632,-1 1 1,0 0-1,-1 1 0,-1 1 1,-1-1-1,-1 1 0,0 0 1,-1 1-1,-1 0 0,4 28 1,-8-40-141,-1-1 1,0 1-1,0 0 1,0 0-1,-1 0 0,0-1 1,0 1-1,-1 0 1,0-1-1,0 1 1,-1-1-1,1 0 1,-1 0-1,-1 0 1,-4 7-1,5-9-152,0-1-1,0 1 1,0-1-1,-1 0 0,1 0 1,-1 0-1,0-1 1,0 1-1,-7 3 1,6-4-355,1-1 1,-1 1-1,0-1 0,1 0 1,-1-1-1,0 1 1,1-1-1,-1 0 0,0 0 1,-8-1-1,-7-4-1697</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5.230"/>
    </inkml:context>
    <inkml:brush xml:id="br0">
      <inkml:brushProperty name="width" value="0.05" units="cm"/>
      <inkml:brushProperty name="height" value="0.05" units="cm"/>
      <inkml:brushProperty name="color" value="#FF0066"/>
    </inkml:brush>
  </inkml:definitions>
  <inkml:trace contextRef="#ctx0" brushRef="#br0">0 1103 7714,'1'-1'3484,"5"-8"-1897,0 1-842,0-1-1,1 1 0,-1 0 0,14-11 0,-9 10-502,0 1-1,1 1 1,-1 0 0,1 0-1,21-7 1,153-72 411,-142 62-617,-2-2-1,42-33 1,48-52 133,53-38 616,-6 33 800,-13 10 234,-121 73-689,63-57-1,-48 29-53,36-31 274,-93 89-1399,13-8 320,-15 11-315,0 0 0,-1-1-1,1 1 1,0 0 0,0 0-1,-1 0 1,1 0 0,0 0-1,0 0 1,0 0-1,0 0 1,-1 0 0,1 0-1,0 0 1,0 0 0,-1 1-1,1-1 1,0 0 0,0 1-1,-1-1 1,2 1 0,-1-1 7,-1 0 1,0 1-1,1-1 0,-1 0 1,0 0-1,1 0 1,-1 0-1,1 0 0,-1 0 1,0 0-1,1 0 1,-1 0-1,0 0 0,1-1 1,-1 1-1,0 0 0,1 0 1,-1 0-1,0 0 1,1 0-1,-1-1 0,0 1 1,1 0-1,-1 0 1,0 0-1,0-1 0,1 1 1,-1 0-1,0-1 1,0 1-1,0 0 0,1 0 1,-1-1-1,0 1 1,0 0-1,0-1 0,0 0 1,4-17-262</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6.741"/>
    </inkml:context>
    <inkml:brush xml:id="br0">
      <inkml:brushProperty name="width" value="0.05" units="cm"/>
      <inkml:brushProperty name="height" value="0.05" units="cm"/>
      <inkml:brushProperty name="color" value="#FF0066"/>
    </inkml:brush>
  </inkml:definitions>
  <inkml:trace contextRef="#ctx0" brushRef="#br0">23 214 9442,'0'-15'1758,"1"11"-1101,-1 0 0,0 0 0,0-1 0,0 1 0,0 0 1,-1 0-1,0-1 0,0 1 0,0 0 0,0 0 1,0 0-1,-4-6 0,5 10-608,0 0 0,0 0 1,0-1-1,0 1 0,0 0 0,0 0 1,0-1-1,-1 1 0,1 0 0,0 0 1,0 0-1,0 0 0,0-1 0,0 1 1,-1 0-1,1 0 0,0 0 0,0 0 1,0 0-1,-1-1 0,1 1 0,0 0 1,0 0-1,-1 0 0,1 0 0,0 0 0,0 0 1,-1 0-1,1 0 0,0 0 0,0 0 1,0 0-1,-1 0 0,1 0 0,0 0 1,0 0-1,-1 0 0,1 0 0,0 0 1,0 0-1,-1 0 0,1 1 0,0-1 1,0 0-1,0 0 0,-1 0 0,1 0 1,0 0-1,0 1 0,0-1 0,0 0 1,-1 0-1,1 0 0,0 0 0,0 1 1,0-1-1,0 0 0,0 0 0,0 1 1,0-1-1,0 0 0,-1 0 0,1 1 1,0-1-1,0 0 0,0 0 0,0 0 1,0 1-1,0-1 0,-2 18 1168,3 11-817,1 0 1,1-1-1,1 1 1,15 51 0,-17-74-399,1 0 0,-1 0 1,1 0-1,0-1 0,0 0 1,0 1-1,1-1 1,7 8-1,-9-11-3,0-1 0,0 1 0,0 0-1,0-1 1,0 0 0,0 1 0,0-1 0,0 0 0,0 0 0,1 0 0,-1 0-1,1-1 1,-1 1 0,0-1 0,1 1 0,-1-1 0,1 0 0,-1 0 0,1 0-1,-1 0 1,1 0 0,-1-1 0,0 1 0,1-1 0,2-1 0,-2 1-5,-1-1 0,0 1 0,1-1 0,-1 0 0,0 0 1,0 0-1,0 0 0,0 0 0,0 0 0,-1-1 0,1 1 0,1-5 1,15-33-154,-15 29 84,0 0 0,0 0 0,0-13 0,-2 11-34,1 1 0,4-14 0,-6 25 107,0 1 0,1-1-1,-1 1 1,0-1 0,0 1-1,0-1 1,0 0 0,1 1 0,-1-1-1,0 1 1,1-1 0,-1 1 0,0-1-1,1 1 1,-1-1 0,0 1 0,1-1-1,-1 1 1,1 0 0,-1-1-1,1 1 1,-1 0 0,1-1 0,-1 1-1,1 0 1,-1 0 0,1 0 0,0-1-1,-1 1 1,1 0 0,-1 0-1,1 0 1,0 0 0,-1 0 0,2 0-1,0 1-9,1 0-1,-1 0 1,1 0-1,-1 0 1,1 1-1,3 3 1,-3-4 6,-1 1 1,0 0-1,1-1 0,0 1 0,-1-1 0,5 1 1,-3-1 19,-1-1 1,1 0-1,0 0 1,0 0 0,-1 0-1,1-1 1,0 1-1,-1-1 1,1 0-1,-1 0 1,1-1-1,-1 1 1,1-1 0,-1 1-1,0-1 1,0 0-1,0 0 1,0-1-1,0 1 1,0 0-1,-1-1 1,1 0 0,-1 0-1,1 0 1,-1 0-1,0 0 1,0 0-1,-1 0 1,1-1-1,-1 1 1,0-1 0,1 1-1,-1-1 1,-1 1-1,1-1 1,-1 0-1,1 0 1,-1 1-1,0-1 1,0 0 0,-1 1-1,1-1 1,-1 0-1,0 1 1,0-1-1,-2-6 1,-1 3 9,0 0-1,0 0 1,-1 0 0,0 1-1,0 0 1,-1 0-1,-11-9 1,-2 0-298,-26-15-1,33 22-100,11 8 311,1 0-1,0 0 1,-1 0 0,1-1-1,0 1 1,-1 0 0,1 0-1,0 0 1,-1 0 0,1-1-1,0 1 1,0 0 0,-1 0-1,1-1 1,0 1 0,0 0-1,0 0 1,-1-1-1,1 1 1,0 0 0,0-1-1,0 1 1,0 0 0,-1 0-1,1-1 1,0 1 0,0 0-1,0-1 1,0 1 0,0-1-1,0 1 1,0 0 0,0-1-1,0 1 1,0 0 0,0-1-1,0 1 1,0 0 0,1-1-1,-1 1 1,0 0-1,0 0 1,0-1 0,0 1-1,1 0 1,-1-1 0,1 0-208,1 0 0,-1 0-1,0 0 1,1 0 0,-1 1 0,1-1 0,-1 1 0,1-1 0,1 0 0,19-4-859</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7.220"/>
    </inkml:context>
    <inkml:brush xml:id="br0">
      <inkml:brushProperty name="width" value="0.05" units="cm"/>
      <inkml:brushProperty name="height" value="0.05" units="cm"/>
      <inkml:brushProperty name="color" value="#FF0066"/>
    </inkml:brush>
  </inkml:definitions>
  <inkml:trace contextRef="#ctx0" brushRef="#br0">66 293 9962,'-1'-5'4990,"5"-19"-2660,-1 11-1551,4-17 289,-1 0-1,2-31 1,-7 54-1010,-1-1 1,0 1-1,0 0 0,-1 0 1,0-1-1,0 1 0,0 0 1,-1 0-1,0 0 1,-1 0-1,1 0 0,-1 1 1,-1-1-1,-4-7 0,7 13-52,0 0 0,1 0-1,-1 0 1,0 0-1,0 0 1,0 0-1,0 0 1,0 0 0,0 0-1,0 0 1,0 1-1,0-1 1,0 0-1,0 1 1,0-1 0,-1 1-1,1-1 1,0 1-1,0-1 1,-1 1-1,1 0 1,0 0 0,-1 0-1,1 0 1,0 0-1,-1 0 1,1 0-1,0 0 1,-1 0 0,1 1-1,-2 0 1,1 0 27,0 0 0,0 1 1,1-1-1,-1 1 0,0-1 0,1 1 1,-1 0-1,1 0 0,0 0 1,0 0-1,-1 0 0,1 0 0,0 0 1,1 0-1,-1 0 0,0 0 1,0 4-1,0 3 118,0-1-1,0 1 1,1 0 0,0 0 0,0 0-1,1-1 1,0 1 0,3 10 0,1-1 212,1-1 1,13 32-1,-17-45-323,0 0-1,0 0 1,1 0-1,-1 0 1,1-1-1,0 1 1,0-1 0,0 1-1,0-1 1,0 0-1,7 4 1,-7-5-33,0-1 1,0 0-1,0 0 1,-1 0-1,1 0 0,0-1 1,0 1-1,0-1 1,0 0-1,0 1 1,0-1-1,0-1 1,0 1-1,0 0 0,0-1 1,0 0-1,0 1 1,5-3-1,-1 0-93,-1 0-1,0 0 0,0 0 0,0-1 1,0 0-1,0 0 0,-1 0 1,0-1-1,0 1 0,0-2 0,0 1 1,-1 0-1,6-10 0,1-4-1179,-2-1 1,0 1-1,6-23 0,6-14-2630,-8 29 2604</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7.872"/>
    </inkml:context>
    <inkml:brush xml:id="br0">
      <inkml:brushProperty name="width" value="0.05" units="cm"/>
      <inkml:brushProperty name="height" value="0.05" units="cm"/>
      <inkml:brushProperty name="color" value="#FF0066"/>
    </inkml:brush>
  </inkml:definitions>
  <inkml:trace contextRef="#ctx0" brushRef="#br0">65 489 12139,'0'-5'603,"-1"-10"5653,0 15-6141,1 0 0,0 0 0,-1 0 0,1 0 1,0-1-1,-1 1 0,1 0 0,-1 0 1,1 0-1,0 0 0,-1 0 0,1 0 0,-1 0 1,1 0-1,0 0 0,-1 0 0,1 0 1,-1 0-1,1 0 0,0 0 0,-1 0 0,1 0 1,-1 1-1,1-1 0,0 0 0,-1 0 1,1 0-1,0 1 0,-1-1 0,1 0 0,0 1 1,-1-1-1,1 0 0,-1 1 0,-3 2 106,1 0 0,-1 0 0,0 1 0,1-1 0,0 1 0,-1 0 0,2 0 0,-1 0 0,0 0 0,1 0 0,0 1 0,0-1 0,0 1 0,0-1 0,-1 9 0,2-7-184,0 0-1,0 1 1,1-1 0,0 0 0,0 1-1,0-1 1,1 0 0,0 0 0,0 1 0,1-1-1,3 10 1,-4-14-34,0 0 0,0 0 0,0 0 0,1 0 0,-1 0-1,0 0 1,1-1 0,0 1 0,-1-1 0,1 1 0,0-1 0,0 0 0,-1 1 0,1-1 0,0 0-1,0 0 1,1 0 0,1 0 0,-3-1-2,0 1 0,0-1 1,0 0-1,0 0 0,0 0 0,1 0 0,-1 0 0,0 0 0,0 0 1,0 0-1,0 0 0,0-1 0,0 1 0,0 0 0,0-1 1,0 1-1,0-1 0,0 1 0,0-1 0,0 1 0,0-1 0,-1 0 1,1 1-1,0-1 0,0 0 0,-1 0 0,1 1 0,0-1 1,-1 0-1,1 0 0,-1 0 0,1 0 0,-1 0 0,1 0 0,-1 0 1,0 0-1,1 0 0,-1-2 0,3-11-82,2-29 0,-5 31-16,1 0 0,1 0 1,0 0-1,4-11 1,-6 22 92,1 1 0,-1-1 0,0 0 0,0 1 0,0-1 0,1 1 0,-1-1 0,0 1 0,1-1 0,-1 1 0,0-1 0,1 1 0,-1-1 0,0 1 0,1 0 1,-1-1-1,1 1 0,-1-1 0,1 1 0,-1 0 0,1 0 0,-1-1 0,1 1 0,0 0 0,-1 0 0,1 0 0,-1-1 0,1 1 0,-1 0 0,1 0 0,0 0 0,-1 0 0,1 0 1,-1 0-1,1 0 0,0 0 0,-1 1 0,1-1 0,-1 0 0,1 0 0,-1 0 0,1 1 0,-1-1 0,1 0 0,0 1 0,0-1 0,4 4-6,0 0 0,0 0 1,9 9-1,1 1-20,-13-13 24,0 0 1,0 1-1,0-1 1,0 0-1,0 0 1,1 0-1,-1-1 1,0 1-1,0 0 1,1-1-1,-1 0 1,0 1-1,1-1 1,-1 0-1,0 0 1,4-1-1,-3 0-37,-1 1 0,1-1 0,-1-1 0,0 1 0,1 0 0,-1 0 0,0-1 0,0 0 0,0 1 0,0-1 0,0 0 0,0 0 0,-1 0 0,4-4 0,-2 1-54,0 0-1,-1-1 1,1 1 0,-1-1-1,0 1 1,0-1 0,-1 0-1,0 0 1,1-10 0,0-7-76,-3-27 1,1 44 155,-3-33 0,-2 0 0,-1 1 0,-2 0 1,-2 1-1,-20-52 0,26 78 81,0 0 187,0 1-1,0 0 1,-1-1-1,-1 2 1,0-1-1,-11-14 1,18 34 1153,3 10-928,11 30 57,3 0 0,1-1 0,3-1 1,36 60-1,-31-69-411,-25-36-319,1 0 1,0 0-1,0 0 1,0 0-1,0-1 1,0 1-1,0-1 1,1 0-1,3 2 1,-6-4 110,-1 0 1,0 0-1,0 1 1,1-1-1,-1 0 1,0 0-1,0-1 1,1 1-1,-1 0 1,0 0-1,0 0 1,0 0-1,1 0 1,-1 0-1,0 0 1,0 0-1,1 0 1,-1 0-1,0 0 1,0-1-1,0 1 1,0 0-1,1 0 1,-1 0-1,0 0 1,0-1-1,0 1 1,0 0-1,0 0 1,1 0-1,-1-1 1,0 1-1,0 0 1,0 0-1,0-1 1,0 1-1,0 0 1,0-1-1,2-9-1818,1-28-2545,-4-47-1,-1 35 3502</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28.292"/>
    </inkml:context>
    <inkml:brush xml:id="br0">
      <inkml:brushProperty name="width" value="0.05" units="cm"/>
      <inkml:brushProperty name="height" value="0.05" units="cm"/>
      <inkml:brushProperty name="color" value="#FF0066"/>
    </inkml:brush>
  </inkml:definitions>
  <inkml:trace contextRef="#ctx0" brushRef="#br0">0 58 8978,'14'-23'12930,"-12"36"-11128,-2 44 891,-1-30-2099,4 33-1,-2-52-564,0 0 1,1 0-1,0-1 0,0 1 0,0-1 0,1 0 0,0 0 0,8 13 1,-11-19-26,1 0 0,-1-1 0,1 1 0,0 0 0,-1 0 0,1-1 0,0 1 0,-1 0-1,1-1 1,0 1 0,0-1 0,0 1 0,-1-1 0,1 1 0,0-1 0,0 1 0,0-1 0,0 0 0,0 0 0,0 1 0,0-1 0,2 0 0,-2 0 2,1-1-1,0 1 0,-1 0 0,1-1 1,-1 0-1,1 1 0,-1-1 1,1 0-1,-1 0 0,0 1 1,1-1-1,1-2 0,3-3-10,-1 1 0,0-1 0,0 0-1,6-10 1,-1-2-1010,-1-1-1,9-20 0,7-17-4262,-10 30 3564</inkml:trace>
  <inkml:trace contextRef="#ctx0" brushRef="#br0" timeOffset="0.49">298 5 12907,'23'-1'2264,"-4"-1"2137,-2 1-312,-4 2 1328,-13 6-4113,-4 4-751,-8 11-2842,-9 2 1641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28.112"/>
    </inkml:context>
    <inkml:brush xml:id="br0">
      <inkml:brushProperty name="width" value="0.05" units="cm"/>
      <inkml:brushProperty name="height" value="0.05" units="cm"/>
      <inkml:brushProperty name="color" value="#FF0066"/>
    </inkml:brush>
  </inkml:definitions>
  <inkml:trace contextRef="#ctx0" brushRef="#br0">1 403 28534,'6'23'43,"0"1"0,2 28 0,-7-102-73,11-84 0,-9 114-25,1 1-1,1-1 1,0 1-1,2 0 1,0 0-1,2 1 1,11-21-1,-16 33 50,0 0-1,0 0 1,1 1-1,0 0 0,10-10 1,-13 14 5,0-1-1,-1 1 1,1 0 0,0 0 0,0 0 0,0 0 0,0 0-1,1 0 1,-1 1 0,0-1 0,0 1 0,0-1-1,1 1 1,-1 0 0,0 0 0,0 0 0,1 0 0,-1 0-1,0 0 1,0 1 0,0-1 0,4 2 0,0 1 1,0 0 1,-1 0 0,0 0 0,0 0 0,0 1-1,0 0 1,0 0 0,4 5 0,4 6 40,14 20 0,11 13 80,-34-43-101,1 0-1,0-1 1,0 1 0,1-1 0,-1-1 0,11 7 0,-14-9-16,0 0 0,0-1 1,-1 1-1,1-1 0,0 1 0,0-1 0,0 1 1,-1-1-1,1 0 0,0 0 0,0 0 0,0 0 1,0 0-1,0 0 0,0 0 0,0-1 0,-1 1 1,1-1-1,0 0 0,2 0 0,-1-1 2,-1 0 0,1 0 0,-1 0-1,1 0 1,-1 0 0,0-1 0,0 1 0,0-1-1,0 1 1,0-1 0,1-3 0,2-5 7,0-1 0,0 0 0,-2 0 0,6-23 0,-4 0-7,-3 19-3,1 1 0,0 0 0,1 0 0,9-24 0,-13 38-1,1 0 1,-1 0-1,0 0 0,1 0 0,-1 1 0,1-1 1,-1 0-1,1 0 0,-1 1 0,1-1 0,-1 0 1,1 1-1,0-1 0,0 0 0,-1 1 0,1-1 1,0 1-1,0-1 0,-1 1 0,1 0 0,0-1 1,0 1-1,0 0 0,0 0 0,0-1 0,0 1 1,-1 0-1,1 0 0,2 0 0,-1 1 13,0 0-1,1-1 0,-1 1 1,0 0-1,0 1 0,0-1 1,0 0-1,0 1 0,0-1 1,3 4-1,11 9 213,9 10 209,42 29 1,-58-47-434,1 0 1,-1-1 0,1 0-1,0-1 1,0 0-1,1 0 1,-1-1 0,21 3-1,-29-5-102,0-1 1,0 0-1,0 0 0,0 1 0,-1-1 0,1-1 0,0 1 0,0 0 0,0 0 0,0-1 0,0 1 0,-1-1 0,1 1 0,0-1 1,0 0-1,-1 0 0,1 0 0,-1 0 0,1 0 0,-1 0 0,1 0 0,1-2 0,-2 2-152,-1-1 0,1 0 0,0 0 1,0 1-1,-1-1 0,0 0 0,1 0 0,-1 0 0,0 1 0,0-1 0,0 0 0,0 0 1,0 0-1,0 0 0,0 0 0,-1 1 0,1-1 0,-1 0 0,1 0 0,-1 1 0,0-1 1,-1-2-1,-2-4-623,0 1 0,-1-1 0,0 1 1,0 1-1,-8-9 0,-16-14-565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36.177"/>
    </inkml:context>
    <inkml:brush xml:id="br0">
      <inkml:brushProperty name="width" value="0.05" units="cm"/>
      <inkml:brushProperty name="height" value="0.05" units="cm"/>
      <inkml:brushProperty name="color" value="#FF0066"/>
    </inkml:brush>
  </inkml:definitions>
  <inkml:trace contextRef="#ctx0" brushRef="#br0">34 114 11979,'-2'6'756,"1"-1"1,1 1 0,-1 0-1,1 0 1,0 0 0,1 0-1,-1-1 1,1 1 0,2 7-1,-2-4-262,1-1 1,-1 0-1,-1 13 0,0-11-174,-2 1 0,1 0 0,-1-1 0,-1 1 0,0-1 0,0 0 0,-9 18 0,12-28-307,0 0 0,0 1-1,0-1 1,0 0-1,0 0 1,-1 0-1,1 0 1,0 1-1,0-1 1,0 0-1,0 0 1,0 0-1,0 0 1,0 1 0,0-1-1,-1 0 1,1 0-1,0 0 1,0 0-1,0 0 1,0 1-1,0-1 1,-1 0-1,1 0 1,0 0-1,0 0 1,0 0-1,0 0 1,-1 0 0,1 0-1,0 0 1,0 0-1,0 0 1,-1 0-1,1 0 1,0 0-1,0 0 1,0 0-1,-1 0 1,1 0-1,0 0 1,0 0-1,0 0 1,0 0 0,-1 0-1,1 0 1,0 0-1,0-1 1,0 1-1,-4-12 214,2-18-113,3 3-76,0 0 0,10-46 0,-8 57-38,1 1 0,1 0 0,0 0-1,1 1 1,1-1 0,9-14 0,-14 25 3,1 1 0,0 0 0,0 0 0,0 0 0,0 0 0,1 1-1,-1-1 1,1 1 0,-1 0 0,1 0 0,0 0 0,0 0 0,0 1 0,0 0 0,0-1 0,0 1 0,0 1 0,1-1 0,6 0 0,5 1 193,0 0-1,0 2 1,30 5-1,-38-6-98,0 1 1,-1 0-1,1 0 0,-1 1 0,1 0 1,8 5-1,-13-7-104,-1 1 0,0-1 0,0 1 0,0 0 0,0-1 0,0 1 0,0 0 0,-1 0 0,1 0 0,-1 1 0,1-1 0,-1 0 1,0 1-1,0-1 0,0 0 0,0 1 0,0-1 0,0 1 0,-1 0 0,1-1 0,-1 1 0,0 4 0,0 0-288,0-5 121,-1 0-1,1 0 1,0 0-1,0 0 1,1 0 0,-1 0-1,0 0 1,1 0 0,0 2-1,-1-3 128,1-1 0,-1 0-1,1 1 1,-1-1 0,1 0 0,-1 1 0,1-1-1,-1 0 1,1 0 0,-1 1 0,1-1-1,-1 0 1,1 0 0,-1 0 0,1 0-1,0 0 1</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28.516"/>
    </inkml:context>
    <inkml:brush xml:id="br0">
      <inkml:brushProperty name="width" value="0.05" units="cm"/>
      <inkml:brushProperty name="height" value="0.05" units="cm"/>
      <inkml:brushProperty name="color" value="#FF0066"/>
    </inkml:brush>
  </inkml:definitions>
  <inkml:trace contextRef="#ctx0" brushRef="#br0">51 150 11674,'-17'-18'1161,"1"3"967,5-1-63,6 2-321,3-1-208,6 1-695,3 1-305,5 4-544,0-2-416,2 3-1073,1-2-439,5 4 888</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29.142"/>
    </inkml:context>
    <inkml:brush xml:id="br0">
      <inkml:brushProperty name="width" value="0.05" units="cm"/>
      <inkml:brushProperty name="height" value="0.05" units="cm"/>
      <inkml:brushProperty name="color" value="#FF0066"/>
    </inkml:brush>
  </inkml:definitions>
  <inkml:trace contextRef="#ctx0" brushRef="#br0">0 1 14435,'8'15'2142,"1"0"0,14 20 0,8 13 754,33 91 1276,-49-101-3683,2-1 0,1-1-1,38 56 1,-54-88-509,1-1-1,-1 0 1,1 0 0,0 0 0,0 0 0,0-1-1,1 1 1,-1-1 0,1 1 0,5 1 0,-7-3-137,1 0 0,0 0 0,-1-1 0,1 1 1,0-1-1,0 0 0,-1 1 0,1-1 1,0-1-1,0 1 0,0 0 0,-1-1 1,1 1-1,0-1 0,-1 0 0,4-1 0,25-15-2646,7-7 879</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29.645"/>
    </inkml:context>
    <inkml:brush xml:id="br0">
      <inkml:brushProperty name="width" value="0.05" units="cm"/>
      <inkml:brushProperty name="height" value="0.05" units="cm"/>
      <inkml:brushProperty name="color" value="#FF0066"/>
    </inkml:brush>
  </inkml:definitions>
  <inkml:trace contextRef="#ctx0" brushRef="#br0">184 91 12275,'4'-9'697,"9"-28"2927,-12 34-3125,0 0 1,0 0-1,-1 0 0,1 0 1,-1 0-1,0 0 1,0 0-1,0 0 1,-1-5-1,1 7-415,0 1 1,-1-1-1,1 1 1,0-1-1,0 1 1,0-1-1,-1 1 1,1-1-1,0 1 1,0 0-1,-1-1 0,1 1 1,0-1-1,-1 1 1,1 0-1,-1-1 1,1 1-1,0 0 1,-1 0-1,1-1 1,-1 1-1,1 0 1,-1 0-1,1 0 1,-1 0-1,1-1 0,-1 1 1,1 0-1,-1 0 1,0 0-1,-1 0 66,0 1-1,0-1 0,0 0 0,0 1 1,0 0-1,0-1 0,0 1 1,-2 1-1,-5 3 257,0 0 1,-9 8-1,3-2-134,0 1-1,1 1 0,0 1 1,1 0-1,0 1 1,2 0-1,-1 1 1,-12 24-1,24-39-269,-1-1 0,1 1-1,-1-1 1,1 1 0,0-1 0,-1 1-1,1 0 1,0-1 0,0 1 0,-1 0-1,1-1 1,0 1 0,0 0 0,0-1-1,0 1 1,0 0 0,0-1 0,0 1-1,0 0 1,0-1 0,0 1 0,1 0-1,-1-1 1,0 1 0,0 0 0,1-1-1,-1 1 1,0-1 0,1 1 0,-1 0-1,0-1 1,1 1 0,-1-1 0,1 1-1,-1-1 1,1 1 0,-1-1 0,1 0-1,-1 1 1,1-1 0,0 0 0,-1 1-1,1-1 1,-1 0 0,1 0 0,0 1-1,-1-1 1,1 0 0,0 0 0,1 0 0,2 0-2,0 1 0,1-1 0,-1-1 0,0 1 0,1-1 0,-1 1 0,6-3 0,45-17-2,-39 13 2,0 1 0,0 1 0,1 0 0,27-4 0,-39 9 2,0 0 0,1 0-1,-1 0 1,1 0-1,-1 1 1,1 0-1,-1 0 1,0 1-1,0-1 1,0 1-1,0 0 1,0 0-1,0 1 1,0 0-1,-1 0 1,1 0-1,-1 0 1,0 1-1,5 4 1,-4-2 61,1 1-1,-1 0 1,0 0-1,0 0 1,-1 1-1,0 0 1,0 0-1,-1 0 1,0 0 0,0 0-1,-1 1 1,0-1-1,0 1 1,-1 0-1,0 15 1,-1-13 7,-1 0 0,0 0-1,0 0 1,-1 0 0,-1-1 0,0 1 0,0-1-1,-1 0 1,0 0 0,-1 0 0,0 0 0,-10 12-1,2-4 1,-1-1 0,-27 24 0,32-33-83,0 0 1,0-1-1,-1-1 1,0 1 0,0-1-1,-16 6 1,25-11-49,0-1 0,0 1 0,-1-1 0,1 1 0,0-1 0,-1 0 0,1 1 0,0-1 0,0 0-1,-1 0 1,1 0 0,0 0 0,-1 0 0,1 0 0,0-1 0,-1 1 0,1 0 0,0 0 0,-1-1 0,1 1 0,0-1 0,0 0 0,0 1 0,-1-1 0,1 0 0,0 1 0,0-1-1,0 0 1,0 0 0,0 0 0,0 0 0,1 0 0,-1 0 0,0 0 0,0 0 0,1-1 0,-1 1 0,1 0 0,-1 0 0,1-1 0,-1 1 0,1 0 0,-1-2 0,0-7-787,-1 0 1,2 0-1,-1 1 1,2-19-1,0 18 114,-1-6-790,5-23 0,11-32-402</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0.154"/>
    </inkml:context>
    <inkml:brush xml:id="br0">
      <inkml:brushProperty name="width" value="0.05" units="cm"/>
      <inkml:brushProperty name="height" value="0.05" units="cm"/>
      <inkml:brushProperty name="color" value="#FF0066"/>
    </inkml:brush>
  </inkml:definitions>
  <inkml:trace contextRef="#ctx0" brushRef="#br0">1 23 16748,'1'-2'321,"0"1"1,0-1 0,0 0-1,0 0 1,0 1 0,0-1 0,1 1-1,-1-1 1,1 1 0,-1 0-1,1-1 1,-1 1 0,3-1 0,-3 2-186,-1 0 1,1-1 0,-1 1-1,1 0 1,-1 0 0,1 0 0,-1 0-1,1 0 1,-1 0 0,1 0-1,-1 0 1,1 0 0,-1 1 0,1-1-1,-1 0 1,1 0 0,-1 0-1,1 1 1,-1-1 0,1 1 0,1 0 2,-1 0 0,0 0 0,0 0 0,0 0 1,0 1-1,0-1 0,0 0 0,0 1 1,1 1-1,10 26 1671,16 54 1,-7-16-851,59 173 453,-76-226-1373,0 0-1,2 0 0,-1 0 0,9 12 0,-14-25-35,1 0-1,-1 0 1,1 0-1,-1 0 0,1 0 1,0 0-1,-1-1 0,1 1 1,0 0-1,0-1 0,-1 1 1,1 0-1,0-1 0,0 1 1,0-1-1,0 1 0,0-1 1,0 0-1,0 1 1,0-1-1,0 0 0,1 1 1,0-1 0,-1-1 1,1 1-1,-1 0 1,1-1-1,-1 1 1,1-1 0,-1 1-1,0-1 1,1 0-1,-1 1 1,0-1-1,1 0 1,1-2-1,4-3 19,0-2-1,0 1 1,10-16-1,-12 16-10,12-19 20,-8 12-5,16-19-1,-22 30-12,-1 0 0,1 0-1,1 0 1,-1 0 0,0 1-1,0-1 1,1 1 0,0 0-1,-1 0 1,1 0 0,4-1 0,-6 3 0,0-1 0,1 1 0,-1 0 0,0 0 0,0 0 0,0 0 0,0 1 0,1-1 1,-1 1-1,0-1 0,0 1 0,0-1 0,0 1 0,0 0 0,0 0 0,0 0 1,0 0-1,0 1 0,-1-1 0,1 0 0,0 1 0,-1-1 0,3 4 0,3 3-41,0 1-1,0 0 1,6 13-1,-11-19-18,26 49-1646,10 16-4003,-14-35 3555</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1.037"/>
    </inkml:context>
    <inkml:brush xml:id="br0">
      <inkml:brushProperty name="width" value="0.05" units="cm"/>
      <inkml:brushProperty name="height" value="0.05" units="cm"/>
      <inkml:brushProperty name="color" value="#FF0066"/>
    </inkml:brush>
  </inkml:definitions>
  <inkml:trace contextRef="#ctx0" brushRef="#br0">52 740 10066,'-1'0'290,"0"0"-1,-1 0 1,1 0-1,0 0 1,0-1 0,-1 1-1,1-1 1,0 1-1,0-1 1,0 1-1,0-1 1,0 0 0,-1 1-1,1-1 1,0 0-1,0-1 1,0 2-118,1-1 0,0 0 1,-1 1-1,1-1 0,0 0 1,0 1-1,0-1 0,-1 0 0,1 1 1,0-1-1,0 0 0,0 1 1,0-1-1,0 0 0,0 1 0,1-1 1,-1 0-1,0 0 0,0 1 1,0-1-1,1 0 0,2-5 506,0 1-1,1 0 1,-1 0-1,1 0 0,7-6 1,-5 5-432,26-31 1954,38-53 0,-62 77-2024,1-1-1,-2 1 1,0-1-1,0-1 1,-2 1 0,1-1-1,-2 0 1,4-22-1,-7 32-170,-1 1 1,0 0-1,0-1 0,0 1 1,0-1-1,-1 1 0,1-1 1,-1 1-1,0 0 0,-1 0 0,1-1 1,-4-5-1,4 9-6,1 0 1,-1-1-1,0 1 0,0 0 1,0 0-1,0 0 0,-1 0 1,1 0-1,0 0 1,0 0-1,-1 0 0,1 0 1,0 1-1,-1-1 0,-2-1 1,2 2-2,-1 0 0,1 0 0,0 0 0,-1 0 0,1 0 0,0 0 0,0 0 1,-1 1-1,1-1 0,0 1 0,0-1 0,0 1 0,-4 2 0,-4 2-6,1 0-1,0 1 0,0 1 0,1-1 1,0 1-1,0 1 0,-8 9 1,5-4-1,1 0 0,0 1 0,-15 29 0,20-33 20,0 2 1,1-1-1,1 0 0,-1 1 1,2 0-1,0 0 0,0 0 1,1 0-1,1 0 0,0 0 0,2 17 1,-2-23 15,1 0 1,1-1-1,-1 1 1,1-1 0,-1 1-1,2-1 1,-1 0-1,1 0 1,-1 0-1,1 0 1,1 0-1,-1 0 1,1-1-1,-1 0 1,1 1 0,1-2-1,-1 1 1,0 0-1,1-1 1,0 0-1,0 0 1,0 0-1,0-1 1,0 1-1,9 2 1,-2-3-28,0 0 0,0 0 1,0-1-1,0-1 0,0 0 0,0 0 1,0-1-1,0-1 0,0 0 0,0-1 0,-1 0 1,1 0-1,-1-1 0,0-1 0,0 0 0,20-13 1,-15 8-489,-1-1 0,0 0 1,0-2-1,-2 1 0,1-2 0,-1 0 1,-1 0-1,-1-1 0,0-1 1,9-18-1,-12 18-405,-1 0 0,-1 0 0,-1-1 0,6-24 0,5-70-2711,-5 28 2368,-10 76 1563,0 1-1,0 0 0,1 0 1,0 0-1,0 0 0,4-8 1,-6 14-244,0 0 0,1 0 0,-1 0 1,0 0-1,0 0 0,0-1 0,0 1 0,1 0 1,-1 0-1,0 0 0,0 0 0,0 0 1,0 0-1,1 0 0,-1 0 0,0 0 0,0 0 1,0 0-1,0 0 0,1 1 0,-1-1 1,0 0-1,0 0 0,0 0 0,0 0 0,0 0 1,1 0-1,-1 0 0,0 0 0,0 0 0,0 1 1,0-1-1,0 0 0,0 0 0,1 0 1,-1 0-1,0 0 0,0 0 0,0 1 0,0-1 1,0 0-1,0 0 0,0 1 0,6 7 1308,-6-7-1054,7 10 361,0 1 1,-1 0-1,0 0 1,-1 1-1,0-1 1,-1 1-1,3 16 1,-3 31-241,-4-46-362,0 0 0,2 0 0,0 0-1,5 19 1,-8-33-94,1 1 0,0-1 1,0 0-1,0 0 0,0 1 0,0-1 0,0 0 0,0 0 0,1 1 0,-1-1 0,0 0 0,0 0 1,0 1-1,0-1 0,0 0 0,0 0 0,0 0 0,0 1 0,1-1 0,-1 0 0,0 0 0,0 0 0,0 1 1,0-1-1,1 0 0,-1 0 0,0 0 0,0 0 0,0 0 0,1 1 0,-1-1 0,0 0 0,0 0 1,1 0-1,-1 0 0,0 0 0,0 0 0,1 0 0,-1 0 0,0 0 0,0 0 0,1 0 0,-1 0 0,0 0 1,0 0-1,1 0 0,-1 0 0,0 0 0,0 0 0,0 0 0,1 0 0,-1-1 0,0 1 0,0 0 1,1 0-1,-1 0 0,0 0 0,0 0 0,0-1 0,0 1 0,1 0 0,-1 0 0,0 0 0,0-1 0,0 1 1,0 0-1,8-16 51,-1-14-10,-1-1 1,3-46-1,-6 43-41,12-55-1,-11 73-4,1 1-1,0 0 1,1 1 0,1-1-1,0 1 1,15-21 0,-18 30 29,-1 0 0,1 1 0,0-1 0,0 1 1,0 0-1,0 0 0,1 1 0,0-1 1,-1 1-1,1 0 0,1 0 0,-1 1 0,0 0 1,1 0-1,-1 0 0,1 0 0,-1 1 1,1 0-1,0 0 0,0 0 0,7 1 0,-10 0 21,1 1-1,0-1 0,-1 1 0,1 0 0,0 0 1,-1 0-1,1 0 0,-1 1 0,1 0 0,-1-1 1,0 1-1,0 0 0,0 1 0,0-1 0,0 0 1,0 1-1,-1 0 0,1 0 0,-1 0 0,0 0 0,4 5 1,1 6 45,-1-1 0,-1 1 0,0 1 0,4 17 0,3 9-38,-7-27-201,1 0 0,11 19 0,-14-28-221,0-1 0,0 1 0,0-1 0,1 0 0,-1 0 0,1 0 0,0 0 0,0 0 0,0-1 0,7 4 1,-10-6 118,0-1 0,1 1 1,-1-1-1,0 1 1,0-1-1,0 0 1,1 1-1,-1-1 1,0 0-1,0 0 0,0 0 1,1 0-1,-1 0 1,0 0-1,0-1 1,1 1-1,-1 0 1,0 0-1,0-1 0,0 1 1,0-1-1,1 1 1,0-2-1,24-13-1734</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2.167"/>
    </inkml:context>
    <inkml:brush xml:id="br0">
      <inkml:brushProperty name="width" value="0.05" units="cm"/>
      <inkml:brushProperty name="height" value="0.05" units="cm"/>
      <inkml:brushProperty name="color" value="#FF0066"/>
    </inkml:brush>
  </inkml:definitions>
  <inkml:trace contextRef="#ctx0" brushRef="#br0">0 908 15011,'9'-5'1250,"0"-1"0,0 0 1,0 0-1,-1 0 0,11-12 0,-12 10-802,1 0 0,-1-1 0,-1 0 0,1 0-1,-1-1 1,-1 0 0,0 0 0,5-16 0,-8 21-388,-1 0 0,0-1 0,-1 1 1,1-1-1,-1 1 0,0-1 0,-1 1 0,1-1 0,-3-8 0,3 13-52,0-1 0,-1 1-1,1 0 1,-1-1-1,1 1 1,-1 0-1,0 0 1,0-1 0,1 1-1,-1 0 1,0 0-1,0 0 1,0 0 0,0 0-1,0 0 1,0 0-1,-2 0 1,2 0-5,-1 1-1,1 0 1,0-1 0,-1 1 0,1 0-1,-1 0 1,1 0 0,0 0 0,-1 0 0,1 0-1,0 1 1,-1-1 0,1 0 0,-1 1-1,1-1 1,0 1 0,0-1 0,-1 1 0,1 0-1,0 0 1,-1 0 0,-3 3-2,1-1 0,-1 1 1,1 0-1,1 0 0,-1 0 1,0 0-1,1 1 0,0-1 1,0 1-1,0 0 0,-3 10 0,3-7 31,0 0 0,1 1 0,0-1 0,0 0 0,1 1 0,0-1 0,0 11 0,1-16-5,0-1 0,0 0 1,0 0-1,1 1 1,-1-1-1,1 0 0,-1 0 1,1 0-1,0 1 1,0-1-1,0 0 0,0 0 1,0 0-1,1-1 0,-1 1 1,0 0-1,1 0 1,-1-1-1,1 1 0,0-1 1,0 1-1,-1-1 1,1 1-1,0-1 0,0 0 1,0 0-1,0 0 1,1-1-1,-1 1 0,0 0 1,0-1-1,0 1 1,1-1-1,-1 0 0,0 1 1,4-2-1,0 2 14,0-1 0,0-1 0,0 1 0,1-1-1,-1 0 1,0-1 0,0 1 0,-1-1 0,1 0 0,10-6 0,-7 3-19,-1 0 1,0-1 0,0 0-1,0-1 1,-1 0 0,8-8-1,-1-3-9,0-1-1,-2 0 1,0-1-1,-1 0 0,10-24 1,-7 8 13,33-67 27,-47 103-45,0-1 0,0 1 0,1-1 0,-1 1 0,0-1 0,1 1-1,-1-1 1,0 1 0,1 0 0,-1-1 0,1 1 0,-1 0 0,1-1 0,-1 1 0,1 0 0,-1 0 0,1-1 0,-1 1 0,1 0 0,-1 0 0,1 0 0,-1 0 0,1 0 0,0 0 0,0 0 0,1 0 19,-1 0 0,1 0-1,-1 1 1,1-1 0,-1 1 0,1 0-1,-1-1 1,0 1 0,3 1 0,3 3 152,0 1 0,10 11 1,-13-14-101,39 49 499,-31-37-485,26 28 0,-36-42-107,-1 1 0,1-1 0,0 1 0,0-1 0,0 0-1,-1 0 1,1 1 0,1-2 0,-1 1 0,0 0 0,0 0 0,0 0 0,0-1 0,1 0 0,-1 1-1,0-1 1,0 0 0,1 0 0,-1 0 0,0 0 0,0 0 0,1-1 0,-1 1 0,0-1 0,0 1-1,0-1 1,1 0 0,-1 0 0,0 0 0,0 0 0,0 0 0,-1 0 0,1-1 0,3-2 0,5-5-262,-1 0 1,0-1-1,-1 0 1,0 0-1,0-1 1,7-13-1,32-75-1853,-38 79 1696,69-150-1930,-77 168 2401,0-1-1,0 1 0,0 0 1,0-1-1,-1 1 1,1 0-1,-1-1 0,0 1 1,1-5-1,-1 7-23,0 0-1,0-1 1,0 1-1,0 0 0,-1 0 1,1 0-1,0 0 1,0 0-1,0 0 1,0-1-1,0 1 1,0 0-1,0 0 1,0 0-1,-1 0 1,1 0-1,0 0 0,0 0 1,0 0-1,0 0 1,0 0-1,0-1 1,-1 1-1,1 0 1,0 0-1,0 0 1,0 0-1,0 0 1,-1 0-1,1 0 0,0 0 1,0 0-1,0 0 1,0 0-1,0 0 1,-1 0-1,1 0 1,0 1-1,0-1 1,0 0-1,0 0 1,0 0-1,-1 0 0,-12 10 568,4 0-143,0 0 1,1 1-1,0 0 0,-11 20 0,15-24-300,1-1 0,0 1-1,0 0 1,1 0 0,0 0 0,0 0-1,1 1 1,0-1 0,0 0-1,0 11 1,1-17-130,0 1-1,0-1 0,0 1 1,0-1-1,1 1 1,-1-1-1,0 1 1,1-1-1,-1 1 0,1-1 1,-1 0-1,1 1 1,0-1-1,0 0 0,0 1 1,-1-1-1,1 0 1,0 0-1,0 0 1,1 0-1,-1 0 0,0 0 1,0 0-1,0 0 1,1 0-1,-1 0 0,0-1 1,1 1-1,-1-1 1,1 1-1,-1-1 1,1 1-1,-1-1 0,1 0 1,-1 0-1,3 0 1,0 0-5,0 0 1,0-1-1,0 0 1,0 0-1,0 0 1,0 0-1,0-1 1,0 1-1,-1-1 1,1 0-1,-1 0 1,6-4-1,-3 0-1,0 0 0,0 0 0,-1 0 0,1-1 0,5-11 0,-5 10-12,-1 0 1,1 1 0,10-11 0,-15 17 7,0 1 0,0-1 0,0 0 0,0 1 0,0-1 0,0 1-1,0-1 1,1 1 0,-1-1 0,0 1 0,0 0 0,0-1 0,1 1 0,-1 0 0,0 0 0,0 0 0,1 0 0,-1 0 0,0 0-1,0 1 1,1-1 0,-1 0 0,0 1 0,0-1 0,0 0 0,1 1 0,1 1 0,2 1-4,0 0 1,0 1-1,-1-1 1,7 7 0,0 1-1,-1 0 0,-1 0 1,1 1-1,-2 1 1,0 0-1,0 0 1,-1 0-1,-1 1 1,0 0-1,5 21 0,-8-24 10,0 1-1,-1 0 1,0 0-1,-1 1 1,0-1-1,-1 0 1,-1 0 0,0 0-1,0 1 1,-1-1-1,-1 0 1,0-1-1,-6 15 1,7-20-1,-1-1 1,1 0 0,-1-1-1,-1 1 1,-4 5 0,8-9-3,-1 0 0,0 0 0,0 0 0,0 0 1,0-1-1,-1 1 0,1 0 0,0 0 0,0-1 0,0 1 1,0-1-1,-3 1 0,4-1 0,-1 0 1,0 0-1,0 0 1,1 0-1,-1 0 1,0 0-1,1 0 1,-1 0-1,0-1 1,1 1-1,-1 0 1,0-1-1,1 1 1,-1 0-1,0-1 1,1 1-1,-1-1 1,1 1-1,-1 0 1,1-1-1,-1 0 1,1 1-1,-1-1 1,0 0-1,-1-3 4,0 0-1,0 0 0,0 0 1,1 0-1,0 0 0,-1 0 0,1 0 1,1 0-1,-1-1 0,1 1 1,-1-5-1,1-10 3,3-21 0,-3 36-7,8-60-57,27-108 1,39-58-29,-67 209 96,-1 4-4,0 1-1,0 0 0,2 0 1,0 1-1,15-22 1,-23 37-6,0 0 0,0-1 0,1 1 0,-1 0 1,0 0-1,0-1 0,1 1 0,-1 0 0,0 0 1,1 0-1,-1 0 0,0-1 0,1 1 0,-1 0 1,0 0-1,1 0 0,-1 0 0,0 0 0,1 0 1,-1 0-1,0 0 0,1 0 0,-1 0 0,0 0 1,1 0-1,-1 0 0,1 0 0,-1 0 0,0 1 1,1-1-1,-1 0 0,0 0 0,0 0 1,1 0-1,-1 1 0,0-1 0,1 0 0,-1 0 1,0 0-1,0 1 0,1-1 0,-1 0 0,0 1 1,0-1-1,0 0 0,0 1 0,1-1 0,-1 0 1,0 1-1,0-1 0,0 0 0,0 1 0,8 21 41,-7-20-38,8 35 50,-4-19 13,8 25-1,-12-39-49,1 0-1,0 1 0,0-1 1,0 0-1,1 0 0,0 0 1,-1-1-1,1 1 0,1-1 0,5 6 1,-8-8-12,1 0 0,0 0 0,-1 0 0,1 0 0,0 0 0,0 0 1,0 0-1,0 0 0,0-1 0,0 1 0,0-1 0,0 1 0,0-1 1,0 0-1,0 0 0,0 0 0,0 0 0,0 0 0,4-1 0,-4 0 1,1 0 0,-1 0 0,0-1 0,0 1 0,1 0 0,-1-1 0,0 1 0,0-1 0,-1 0 0,1 0 0,0 0 0,0 0 0,-1 0 0,1 0 0,1-4 0,8-16 23,11-32-1,-17 39-31,0 0 1,2 0-1,0 0 0,0 1 0,15-19 0,-21 32 3,-1 0-1,1 0 0,0 0 0,0 0 1,1 0-1,-1 0 0,0 0 1,0 0-1,0 0 0,1 0 0,-1 1 1,0-1-1,0 1 0,1-1 0,-1 1 1,2-1-1,-2 1 1,0 0 0,0 0 0,0 0 0,0 0 1,0 1-1,0-1 0,0 0 0,0 0 0,0 1 0,0-1 1,0 1-1,0-1 0,0 1 0,0-1 0,0 1 0,-1 0 0,2 1 1,2 2 4,0 1 0,0 0 0,-1 1 0,0-1 0,0 1 0,2 5 0,16 37 572,25 88 1,-43-124-512,-1 0 1,0 0-1,-1 0 0,0 1 1,-1-1-1,0 0 1,-1 0-1,0 0 1,-1 1-1,0-1 0,-1-1 1,-1 1-1,0 0 1,0-1-1,-1 0 1,0 0-1,-1 0 0,-1-1 1,1 1-1,-14 13 1,17-21-135,0 0 1,0 0 0,0-1 0,0 1 0,-1-1 0,1 0-1,-1 0 1,1 0 0,-1 0 0,-4 1 0,7-3-91,0 1 1,0-1 0,0 0 0,-1 1 0,1-1 0,0 0 0,0 0 0,0 0-1,0 0 1,-1 0 0,1 0 0,0 0 0,0 0 0,0 0 0,0 0 0,0-1-1,-1 1 1,1 0 0,0-1 0,0 1 0,0-1 0,0 1 0,0-1 0,0 0-1,0 1 1,1-1 0,-1 0 0,0 0 0,0 0 0,0 0 0,1 1-1,-1-1 1,0 0 0,1 0 0,-1 0 0,1 0 0,-1-1 0,1 1 0,-1-1-1,1 0-18,0 1 0,0 0 0,0 0 0,0-1 0,0 1 0,0 0 0,0 0 0,1-1 0,-1 1 0,1-2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2.888"/>
    </inkml:context>
    <inkml:brush xml:id="br0">
      <inkml:brushProperty name="width" value="0.05" units="cm"/>
      <inkml:brushProperty name="height" value="0.05" units="cm"/>
      <inkml:brushProperty name="color" value="#FF0066"/>
    </inkml:brush>
  </inkml:definitions>
  <inkml:trace contextRef="#ctx0" brushRef="#br0">113 186 14035,'-6'0'2048,"1"6"1241,8 15-328,5 7-345,3 13-687,2 1-353,-4-3-744,-1-4-296,0-8-368,-2-3-120,1-4-64,-3-5-184,-4-14-648,4 4-656,-4-16-1777,0-3-72,4-13 1561</inkml:trace>
  <inkml:trace contextRef="#ctx0" brushRef="#br0" timeOffset="1">0 19 15979,'0'0'873,"2"-3"103,7 2-304,7-4-1080,0-2-368,8 4 408</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3.581"/>
    </inkml:context>
    <inkml:brush xml:id="br0">
      <inkml:brushProperty name="width" value="0.05" units="cm"/>
      <inkml:brushProperty name="height" value="0.05" units="cm"/>
      <inkml:brushProperty name="color" value="#FF0066"/>
    </inkml:brush>
  </inkml:definitions>
  <inkml:trace contextRef="#ctx0" brushRef="#br0">1 756 15355,'7'19'1968,"0"2"0,6 32 0,-11-44-1461,-1 0 0,-1 0 0,1 0 0,-2 0 1,1 0-1,-1-1 0,0 1 0,-5 16 0,-7 25 1261,18-58-1450,23-77-272,6-18-7,-27 85-36,1 0 1,1 1 0,15-25 0,-20 38 29,-1 0 1,1-1-1,0 1 1,0 1-1,0-1 1,0 1-1,1-1 1,-1 1-1,1 0 1,0 1 0,10-5-1,-12 6-9,0 0 0,0 0 0,0 1-1,0-1 1,0 1 0,0-1 0,0 1 0,0 0 0,0 0 0,0 1-1,0-1 1,0 0 0,0 1 0,0 0 0,0 0 0,0 0 0,0 0-1,-1 0 1,1 1 0,0-1 0,-1 1 0,1-1 0,2 4 0,-1-1 55,1 1 0,-1 0 0,-1 0 0,1 0 0,-1 1 0,0 0 0,5 10 0,12 45 21,-19-59-95,15 66-97,-15-69-132,0-1 0,1 1 1,-1 0-1,0-1 0,0 1 0,0-1 1,0 1-1,1-3 0,9-15-1673,1-3-1230,17-23 0,-7 18 1619</inkml:trace>
  <inkml:trace contextRef="#ctx0" brushRef="#br0" timeOffset="0.99">608 84 12131,'-2'-17'1287,"1"12"-424,0 0 1,0 0-1,1-1 1,-1 1-1,1 0 0,1-1 1,-1 1-1,1 0 1,0 0-1,2-7 1,-3 12-812,0 0 0,0 0 1,0 0-1,0-1 1,0 1-1,0 0 1,0 0-1,0 0 1,1 0-1,-1 0 1,0 0-1,0 0 1,0 0-1,0 0 0,0-1 1,0 1-1,0 0 1,0 0-1,0 0 1,1 0-1,-1 0 1,0 0-1,0 0 1,0 0-1,0 0 0,0 0 1,0 0-1,0 0 1,0 0-1,1 0 1,-1 0-1,0 0 1,0 0-1,0 0 1,0 0-1,0 0 1,0 0-1,1 0 0,-1 0 1,0 0-1,0 0 1,0 0-1,0 0 1,0 0-1,0 0 1,0 0-1,0 1 1,0-1-1,1 0 1,-1 0-1,0 0 0,0 0 1,0 0-1,0 0 1,0 0-1,0 1 1,6 9 1354,4 20-142,-10-30-1212,15 60 1464,10 75-1,-2 67-564,1 6-822,-22-196-205,-1-8-35,0 1 0,0 0 1,0-1-1,-1 1 0,0 0 0,0 0 1,0-1-1,-1 1 0,1 0 1,-3 7-1,3-11 42,0-1 0,0 0 0,0 1 1,-1-1-1,1 0 0,0 0 0,0 1 0,0-1 0,0 0 0,0 0 0,-1 0 1,1 1-1,0-1 0,0 0 0,0 0 0,-1 0 0,1 1 0,0-1 0,0 0 0,-1 0 1,1 0-1,0 0 0,0 0 0,-1 0 0,1 1 0,0-1 0,-1 0 0,1 0 1,0 0-1,0 0 0,-1 0 0,1 0 0,-1 0 0,-7-8-2228,-7-18-1672,13 22 3155,-13-21-2291,-5 0 1333</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4.541"/>
    </inkml:context>
    <inkml:brush xml:id="br0">
      <inkml:brushProperty name="width" value="0.05" units="cm"/>
      <inkml:brushProperty name="height" value="0.05" units="cm"/>
      <inkml:brushProperty name="color" value="#FF0066"/>
    </inkml:brush>
  </inkml:definitions>
  <inkml:trace contextRef="#ctx0" brushRef="#br0">17 744 11410,'-16'3'7954,"24"-1"-5449,11-4-457,20-12-568,9-7-263,0-3-561,-1 1-208,-12 1-488,-11 4-336,-1 2-968,-3 5-473,-8 2-1191,10 2-3106,2-4 3898</inkml:trace>
  <inkml:trace contextRef="#ctx0" brushRef="#br0" timeOffset="1">483 609 15635,'5'-4'628,"0"0"-1,0-1 0,0 0 0,-1 0 1,0 0-1,0-1 0,0 1 0,0-1 1,-1 0-1,0 0 0,4-11 0,-6 13-499,0 1 0,0-1 0,0 0 0,0 0 0,-1 0 0,0 0 0,0 1 1,0-1-1,0 0 0,0 0 0,-1 0 0,1 0 0,-1 0 0,0 1 0,-1-1 0,1 0 0,-1 1 0,1-1 0,-1 1 0,0 0 0,-4-6 0,6 9-117,-1-1 0,1 0 1,-1 0-1,0 1 0,1-1 1,-1 0-1,0 1 0,1-1 1,-1 1-1,0-1 0,0 1 0,1-1 1,-1 1-1,0-1 0,0 1 1,0 0-1,0-1 0,0 1 1,0 0-1,0 0 0,1 0 0,-1 0 1,0 0-1,-2 0 0,2 0 2,0 1 0,-1 0 0,1-1 0,0 1 0,0 0 0,0-1-1,0 1 1,0 0 0,0 0 0,0 0 0,0 0 0,0 0-1,0 0 1,1 0 0,-2 2 0,-1 3 53,0 0-1,0 0 1,1 1-1,0-1 1,-2 12-1,3-10 20,0-1 0,1 0 0,0 1-1,0-1 1,1 0 0,0 1 0,0-1-1,1 0 1,0 0 0,0 0 0,6 13-1,-5-14-33,0-1 0,0 0 0,0 0 0,0 0 0,1-1 0,0 1 0,0-1 0,0 0 0,1 0 0,-1 0 0,1-1 0,0 1 0,0-1 0,0 0 0,9 3 0,-12-5-73,0 0 1,1-1-1,0 1 1,-1-1-1,1 1 0,-1-1 1,1 0-1,-1 0 1,1 0-1,0 0 1,-1-1-1,1 1 1,-1-1-1,1 1 0,-1-1 1,1 0-1,-1 0 1,0 0-1,1 0 1,-1-1-1,0 1 1,0 0-1,0-1 0,0 0 1,0 1-1,0-1 1,0 0-1,0 0 1,2-4-1,2-4-603,0 1 0,-1-1-1,0 0 1,-1-1 0,6-16 0,-1-9-1596,-1 0 0,3-38 1,-7 42 1327,1 0 0,17-58 0,-21 89 945,-1 0 0,1-1 0,-1 1 0,1 0 0,0-1 0,0 1 0,-1 0 0,1 0 0,0 0 0,0 0 0,0 0 0,2-2 1,-3 3 25,1-1 1,-1 1 0,1 0 0,0 0-1,-1-1 1,1 1 0,0 0 0,-1 0-1,1 0 1,-1 0 0,1 0 0,0 0 0,-1 0-1,1 0 1,0 0 0,-1 0 0,1 0-1,0 0 1,0 1 0,3 1 301,-1 0 1,0 0-1,1 0 0,-1 0 0,0 1 1,0-1-1,2 4 0,0-1-188,10 9 895,-1 1 0,-1 1 0,0 0 0,17 28 0,-26-36-874,1 1-1,-1-1 0,-1 0 0,0 1 0,0 0 0,0 0 0,-1 0 0,-1 0 0,1 0 0,-2 0 1,1 0-1,-2 14 0,-2-13 33,-1-14-98,-1-17-28,3-33-861,2 0 1,13-95-1,-10 119-738,2 0-1,1 1 0,2 0 1,21-54-1,-14 57-562,1 14 821</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5.425"/>
    </inkml:context>
    <inkml:brush xml:id="br0">
      <inkml:brushProperty name="width" value="0.05" units="cm"/>
      <inkml:brushProperty name="height" value="0.05" units="cm"/>
      <inkml:brushProperty name="color" value="#FF0066"/>
    </inkml:brush>
  </inkml:definitions>
  <inkml:trace contextRef="#ctx0" brushRef="#br0">3 851 11707,'5'17'2080,"3"7"2618,7 40-1,-14-57-4256,0 1-1,0-1 0,-1 0 1,0 1-1,0-1 0,-1 0 1,0 1-1,0-1 0,-1 0 1,-3 8-1,0-1-81,3-8-232,0 0 0,0 0 0,-1 0 0,-6 10 0,8-44-78,4 4-165,1 1 1,7-28-1,-8 42 60,-1 1 0,1-1 0,1 1 0,0 0 0,0 0 0,0 0 0,1 1 0,1-1 0,5-6 0,-9 13 53,-1-1 0,0 1 0,1 0-1,-1 0 1,1 0 0,-1 0 0,1 0 0,0 0 0,-1 0 0,1 0 0,0 1-1,3-2 1,-4 2 2,0 0 0,0 0 1,0 0-1,0 0 0,0 0 0,0 0 0,0 1 0,0-1 0,0 0 0,0 0 0,0 1 0,0-1 1,0 1-1,0-1 0,0 1 0,-1-1 0,3 2 0,-2 0 2,1 0-1,0 0 0,-1 0 1,1 0-1,-1 0 1,0 1-1,1-1 1,-1 0-1,0 1 1,-1-1-1,1 1 1,0 0-1,-1-1 1,1 1-1,-1 5 1,0 0 12,-1 0 0,0-1 0,0 1 0,0 0 0,-6 15 0,4-14 5,0 1 0,-1 13 0,1-18 10,3-11-3,71-188-289,-63 178 206,0 0 0,19-28 0,-24 40 55,-1 0 0,1 1 0,0-1 0,1 1 0,-1-1 0,1 1 0,-1 0-1,1 1 1,0-1 0,0 1 0,0-1 0,0 1 0,1 0 0,-1 1 0,0-1-1,8-1 1,-9 3 2,-1 0-1,1 0 1,-1 0 0,1 0-1,0 1 1,-1-1-1,1 1 1,-1 0 0,1-1-1,-1 1 1,4 3-1,25 16 4,-25-15 27,0-1 0,0 1-1,10 3 1,-13-6 5,1 0-1,0-1 0,0 0 0,-1 0 1,1 0-1,0 0 0,0-1 0,0 0 1,0 1-1,0-1 0,0-1 0,0 1 1,0 0-1,0-1 0,0 0 1,0 0-1,6-3 0,-5 1 0,0 0 0,0 0 0,0-1 0,0 1 0,0-1 0,-1 0 0,1-1 0,-1 1 0,0-1 0,5-9 0,-3 5-6,0 0 0,-2-1 0,1 0 1,5-18-1,-8 23-20,0-1 0,-1 0 0,0 0 1,-1 1-1,1-1 0,-1 0 0,0 0 0,0 0 0,-1 0 0,-1-6 1,2 11-8,0 0 1,-1 0 0,1-1-1,0 1 1,-1 0 0,1 0-1,-1 0 1,0 0 0,1 0-1,-1 0 1,0 0 0,0 0-1,1 0 1,-2-1 0,1 2-2,1 0 1,-1-1 0,0 1-1,1 0 1,-1 0 0,1-1 0,-1 1-1,0 0 1,1 0 0,-1 0-1,0 0 1,1 0 0,-1 0 0,0 0-1,1 0 1,-1 0 0,1 0-1,-1 0 1,-1 1 0,0-1-2,0 1 0,1 0 0,-1 0 1,0 1-1,0-1 0,1 0 0,-1 1 0,1-1 1,-1 1-1,1-1 0,-1 1 0,1-1 0,0 1 1,-2 3-1,-1 3 2,0 0 0,1 1 1,0-1-1,0 0 0,1 1 1,0 0-1,1-1 0,0 1 1,0 0-1,1 0 0,0 0 1,1 10-1,0-17 0,-1-1 0,0 1 1,0-1-1,1 1 0,-1-1 1,1 1-1,0-1 0,-1 1 1,1-1-1,0 0 0,0 1 1,0-1-1,0 0 0,0 1 0,0-1 1,0 0-1,0 0 0,0 0 1,0 0-1,1 0 0,-1-1 1,0 1-1,1 0 0,-1 0 0,1-1 1,-1 1-1,1-1 0,-1 1 1,1-1-1,-1 0 0,1 0 1,0 0-1,1 0 0,1 0 1,1 0 0,-1-1 1,0 0-1,0 0 0,0 0 0,1-1 0,-1 1 0,-1-1 0,1 0 0,7-5 1,8-6-5,-1-2 0,-1 0 0,0-2 0,-1 1 0,21-30 0,60-101-38,-57 82 36,-48 77-82,-8 12 31,-16 35-1,28-51 55,1-1 0,0 0 0,1 1 0,-1 0 0,1-1 0,1 1 0,0 0 0,0 0 0,0 0 0,2 14 0,-1-21 2,0 1-1,0-1 0,0 1 1,1-1-1,-1 1 1,0-1-1,1 1 1,0-1-1,-1 0 1,1 1-1,0-1 0,-1 0 1,1 0-1,0 1 1,0-1-1,0 0 1,0 0-1,2 2 1,-1-3-3,-1 1 1,0-1 0,0 0-1,0 1 1,0-1 0,1 0-1,-1 0 1,0 1 0,0-1-1,1 0 1,-1 0 0,0-1-1,0 1 1,1 0 0,-1 0-1,0-1 1,2 0 0,2-1-11,1-1-1,-1 1 1,-1-1 0,1 0-1,0-1 1,-1 1 0,0-1-1,5-5 1,1-3-18,-1 0 0,0-1 0,0 0-1,-2 0 1,1-1 0,-2 0 0,0-1 0,-1 1-1,0-1 1,-1 0 0,-1 0 0,0 0 0,-1-1 0,0-25-1,-3-5-147,-2 1-1,-2-1 1,-18-74 0,20 106 142,2 8 20,0 1 0,0 0 0,-1-1 1,1 1-1,-1 0 0,0 0 0,-1 0 0,-2-5 0,5 10 16,-1-1 0,1 1 0,0 0-1,0-1 1,0 1 0,0 0-1,0 0 1,-1-1 0,1 1-1,0 0 1,0 0 0,-1 0-1,1-1 1,0 1 0,0 0-1,-1 0 1,1 0 0,0 0 0,0 0-1,-1-1 1,1 1 0,0 0-1,-1 0 1,1 0 0,0 0-1,0 0 1,-1 0 0,1 0-1,0 0 1,-1 0 0,1 0-1,0 0 1,-1 0 0,1 0-1,0 1 1,0-1 0,-1 0 0,1 0-1,0 0 1,-1 0 0,1 0-1,0 0 1,0 1 0,-1-1-1,1 0 1,0 0 0,-1 1-1,-7 15 2,8-14-1,-9 22 65,2 1 0,1 1 0,2-1 0,0 1 0,1 0 0,2 0 0,1 0-1,3 37 1,-1-48 33,0 0 0,1 0-1,1 0 1,0 0 0,1 0-1,11 24 1,-14-35-61,0 0 0,1 0 0,-1 0 0,1 0 1,0 0-1,0-1 0,0 1 0,1-1 0,-1 0 0,1 0 0,-1 0 1,1 0-1,0-1 0,0 0 0,1 0 0,-1 0 0,0 0 0,1 0 0,-1-1 1,1 0-1,-1 0 0,1 0 0,0-1 0,-1 1 0,1-1 0,4 0 1,-3-1-25,0 0 0,-1 0 1,1 0-1,0 0 1,-1-1-1,0 0 1,1 0-1,-1-1 0,0 1 1,0-1-1,0 0 1,0-1-1,-1 1 0,1-1 1,-1 0-1,0 0 1,0 0-1,-1-1 0,6-6 1,1-7-4,0 0 1,-1-1-1,-1 0 0,7-22 1,7-16-61,-22 56 48,0-1 0,1 1 0,-1 0-1,1 0 1,-1 0 0,1 0 0,0 0 0,-1 0 0,1 0 0,0 0 0,0 0 0,0 0 0,-1 0 0,1 1 0,0-1 0,0 0 0,0 0 0,0 1 0,3-2 0,-3 2 1,0 1 1,0-1 0,-1 0-1,1 0 1,0 1 0,0-1 0,0 1-1,0-1 1,0 1 0,0-1-1,-1 1 1,1-1 0,0 1 0,0 0-1,-1-1 1,1 1 0,0 0-1,-1 0 1,1-1 0,-1 1-1,1 0 1,-1 0 0,1 1 0,18 40 10,-15-33-206,-1 0-1,1-1 0,1 1 0,9 14 1,-13-22 26,0-1 1,-1 1-1,1 0 1,0 0-1,0-1 1,0 1-1,-1 0 1,1-1-1,0 1 1,0-1-1,0 1 1,0-1-1,0 1 1,0-1-1,0 0 1,0 1-1,0-1 1,2 0-1,19-4-5059,-21 4 5179,21-5-1785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36.840"/>
    </inkml:context>
    <inkml:brush xml:id="br0">
      <inkml:brushProperty name="width" value="0.05" units="cm"/>
      <inkml:brushProperty name="height" value="0.05" units="cm"/>
      <inkml:brushProperty name="color" value="#FF0066"/>
    </inkml:brush>
  </inkml:definitions>
  <inkml:trace contextRef="#ctx0" brushRef="#br0">17 162 9762,'0'1'290,"-1"-1"0,0 0 0,0 0 0,1 1 0,-1-1 0,0 0 0,1 1 0,-1-1 0,0 0 0,1 1 0,-1-1 0,0 1 0,1-1 0,-1 1 0,1 0 0,-1-1-1,1 1 1,-1-1 0,1 1 0,-1 1 0,1-1-12,-1 1-1,0 0 0,1 0 1,0-1-1,-1 1 0,1 0 1,0 0-1,0 3 0,0 2 246,1 0 0,0 0 0,4 11 0,4 7 500,1-1 0,0-1 1,2 0-1,24 35 0,-23-38-731,-7-4 80,-5-13-87,-5-10-121,-5-12-113,2 0 0,0-1 0,-5-21 0,10 29-47,0-1 1,0 1-1,1-1 1,1 0-1,1 0 1,1-16-1,1 13 3,1 0 0,0 1 1,0-1-1,2 1 0,11-23 0,-12 30-85,-1 0 0,1-1 0,1 2 0,0-1 0,0 1-1,0 0 1,1 0 0,0 0 0,0 1 0,14-9 0,-19 14-87,0 0 1,0 0-1,0 1 1,0-1-1,-1 0 0,1 1 1,0-1-1,0 1 1,0 0-1,0 0 1,0 0-1,0 0 0,0 0 1,3 0-1,1 2-1216,0-1 0,-1 1 0,9 4-1,-10-4 697,10 4-920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6.243"/>
    </inkml:context>
    <inkml:brush xml:id="br0">
      <inkml:brushProperty name="width" value="0.05" units="cm"/>
      <inkml:brushProperty name="height" value="0.05" units="cm"/>
      <inkml:brushProperty name="color" value="#FF0066"/>
    </inkml:brush>
  </inkml:definitions>
  <inkml:trace contextRef="#ctx0" brushRef="#br0">1 0 15899,'6'8'785,"2"1"95,3-1-776,5-1-696,3-3-225,5-4-447,-2 0-96,5-1 800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6:37.027"/>
    </inkml:context>
    <inkml:brush xml:id="br0">
      <inkml:brushProperty name="width" value="0.05" units="cm"/>
      <inkml:brushProperty name="height" value="0.05" units="cm"/>
      <inkml:brushProperty name="color" value="#FF0066"/>
    </inkml:brush>
  </inkml:definitions>
  <inkml:trace contextRef="#ctx0" brushRef="#br0">137 538 11594,'-3'13'923,"-1"0"0,-1 0 0,0-1 0,0 1 0,-9 13 0,-1-3 1366,-26 31 0,29-38-1399,1 0 0,-10 19 0,29-50-843,-5 6-123,2 0-1,-1 0 0,2 0 1,-1 1-1,1 0 1,0 0-1,10-9 0,19-12-331,-18 16-13,16-17 0,-27 24 356,-1 1 0,-1-1 1,1-1-1,-1 1 1,0-1-1,6-12 0,1-10 103,-2 0 0,-1 0 0,-1-1-1,-1 0 1,-2-1 0,1-55 0,-6 45 238,-1 1 0,-3-1 0,-1 1 0,-17-59 0,23 96-166,-1 0 1,0 0-1,0 0 1,0 0-1,0 0 1,-1 1-1,-2-5 1,1 7 389,0 6-5,2 3-187,0 0 0,1 0 1,1 14-1,3 10 239,2 0-1,1-1 1,15 44-1,44 94 1314,-33-90-1305,-30-71-541,0 0-28,1-1 1,0 1-1,0-1 1,0 1-1,1-1 1,7 8-1,-11-15-40,-1 0 0,0-1 0,1 1 1,-1-1-1,1 1 0,-1-1 0,0 1 0,1-1 0,-1 1 1,1-1-1,-1 0 0,1 1 0,0-1 0,-1 0 0,1 1 0,-1-1 1,1 0-1,0 0 0,-1 0 0,1 1 0,0-1 0,-1 0 0,2 0 1,-2 0-90,0-1 0,1 1 0,-1-1 0,0 1 0,1-1 1,-1 1-1,0-1 0,0 1 0,0-1 0,1 1 1,-1-1-1,0 1 0,0-1 0,0 1 0,0-1 0,0 1 1,0-1-1,0 1 0,0-1 0,0 0 0,0 0 0,-1-4-848,1 0-1,-1 0 0,0 0 0,-1 0 0,-2-8 0,-13-18-1070</inkml:trace>
  <inkml:trace contextRef="#ctx0" brushRef="#br0" timeOffset="1">305 405 11506,'17'3'749,"0"-1"0,0 0-1,1-1 1,-1-1-1,0-1 1,0 0-1,0-2 1,0 0-1,0 0 1,0-2-1,0 0 1,-1-1-1,27-14 1,42-31 1397,-75 43-1868,0 1 0,-1-2 0,1 1 0,-2-1 0,15-18 0,-21 24-239,0 0-1,0-1 1,0 1 0,-1-1-1,1 1 1,-1-1 0,1 0-1,-1 0 1,-1 1 0,1-1-1,0 0 1,-1 0 0,0 0-1,0 0 1,0 0 0,0 0-1,-2-4 1,2 5-41,-1-1 0,-1 1 0,1 0 0,0 0 0,-1 0 0,1 0 0,-1 1 0,0-1 0,0 0 0,0 1 1,-1-1-1,1 1 0,0 0 0,-1 0 0,0 0 0,1 0 0,-1 0 0,0 0 0,0 1 0,-5-2 0,5 1 1,1 1-1,-1 1 1,0-1 0,1 0 0,-1 1-1,0-1 1,0 1 0,0 0-1,1 0 1,-1 0 0,0 0 0,0 1-1,0-1 1,1 1 0,-1 0-1,0-1 1,-3 3 0,2-1-2,0 1 0,0-1 1,0 1-1,1 0 0,-1 0 1,1 0-1,0 0 0,0 1 0,0-1 1,-3 5-1,1 1 33,0 0 1,0 1-1,0-1 0,2 1 1,-1 0-1,1 0 0,0 1 1,-1 18-1,3-20 84,1 0-1,0 0 1,0-1 0,1 1-1,0 0 1,3 11-1,-3-16-53,1 0 1,-1-1-1,0 1 0,1-1 0,0 0 0,0 1 0,0-1 0,0 0 0,1 0 0,-1 0 0,1 0 0,-1-1 0,1 1 0,0-1 0,0 1 0,0-1 0,5 2 0,-2-2 7,0 1 0,0-2 0,1 1 0,-1-1 0,1 0-1,-1 0 1,1-1 0,-1 0 0,1 0 0,0 0-1,-1-1 1,1 0 0,-1 0 0,0-1 0,1 0 0,6-3-1,9-4 47,-1 0 0,0-2 0,23-15-1,18-17-2165,63-55-1,-85 62 684</inkml:trace>
  <inkml:trace contextRef="#ctx0" brushRef="#br0" timeOffset="2">1227 134 24381,'-36'27'2089,"9"-3"1047,5-7-1159,7-9-1929,12-6-1232,8 3 687</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44.835"/>
    </inkml:context>
    <inkml:brush xml:id="br0">
      <inkml:brushProperty name="width" value="0.05" units="cm"/>
      <inkml:brushProperty name="height" value="0.05" units="cm"/>
      <inkml:brushProperty name="color" value="#FF0066"/>
    </inkml:brush>
  </inkml:definitions>
  <inkml:trace contextRef="#ctx0" brushRef="#br0">1 597 5697,'48'2'9229,"3"0"-4447,71 3-3440,-95-5-1174,0-2 0,40-7 0,82-26 209,-52 11-274,-84 21-96,1-1 0,-1-1 0,1 0 1,-1 0-1,-1-1 0,1-1 0,14-10 0,-18 10 17,0 0-1,-1-1 1,0 0-1,-1 0 1,0-1-1,0 0 1,0 0-1,-1 0 1,8-19-1,1-10 6,18-68 0,-29 93-26,-2 4-6,0-1 0,-1 0 0,0 0-1,-1 1 1,0-1 0,-1-11-1,-1 2 22,-1 0 0,-6-21 0,7 36-27,1 0-1,-1 0 1,0 0 0,1 0-1,-2 0 1,1 0 0,0 0-1,-1 1 1,0-1 0,0 1-1,0 0 1,0 0 0,-5-4-1,5 5-33,1 1-1,0-1 1,0 1-1,-1 0 1,1 0 0,-1 0-1,1 0 1,-1 1-1,1-1 1,-1 1-1,0-1 1,1 1-1,-1 0 1,0 0 0,1 0-1,-1 0 1,1 1-1,-1-1 1,0 1-1,1-1 1,-1 1-1,1 0 1,-5 2 0,-4 6-1330,11-9 1279,0 0 0,0 0-1,0 1 1,0-1 0,0 0 0,0 1-1,0-1 1,0 0 0,0 0 0,0 1-1,0-1 1,0 0 0,0 0 0,0 1-1,0-1 1,0 0 0,0 1 0,0-1-1,0 0 1,0 0 0,0 1 0,0-1-1,0 0 1,1 0 0,-1 1-1,0-1 1,0 0 0,0 0 0,0 0-1,1 1 1,-1-1 0,0 0 0,0 0-1,1 0 1,-1 0 0,0 0 0,0 1-1,1-1 1,-1 0 0,0 0 0,0 0-1,1 0 1,-1 0 0,0 0 0,0 0-1,1 0 1,-1 0 0,0 0-1,1 0 1,17 3-1726</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46.671"/>
    </inkml:context>
    <inkml:brush xml:id="br0">
      <inkml:brushProperty name="width" value="0.05" units="cm"/>
      <inkml:brushProperty name="height" value="0.05" units="cm"/>
      <inkml:brushProperty name="color" value="#FF0066"/>
    </inkml:brush>
  </inkml:definitions>
  <inkml:trace contextRef="#ctx0" brushRef="#br0">273 788 6689,'0'0'98,"0"0"0,0 0 0,0 0-1,0-1 1,0 1 0,0 0 0,0 0-1,0-1 1,1 1 0,-1 0 0,0 0 0,0 0-1,0-1 1,0 1 0,0 0 0,0 0-1,1 0 1,-1-1 0,0 1 0,0 0-1,0 0 1,0 0 0,1 0 0,-1 0-1,0-1 1,0 1 0,0 0 0,1 0-1,-1 0 1,0 0 0,0 0 0,1 0-1,-1 0 1,0 0 0,0 0 0,1 0 0,-1 0-1,0 0 1,0 0 0,1 0 0,-1 0-1,0 0 1,0 0 0,0 0 0,1 0-1,-1 0 1,0 0 0,0 1 0,0-1-1,1 0 1,-1 0 0,0 0 0,0 0-1,0 0 1,1 1 0,5 11 2588,-5-11-2640,-1 0 1,1 0-1,0 0 1,0-1-1,-1 1 1,1 0-1,0-1 1,0 1-1,0-1 1,0 1-1,0-1 1,0 0-1,0 1 1,0-1-1,0 0 0,0 1 1,0-1-1,0 0 1,0 0-1,0 0 1,1 0-1,0 0 0,17 1 184,0-2-1,-1 0 1,1-1 0,27-6 0,-26 4 15,1 1 0,0 0 1,30 1-1,15 8 305,-41-3-427,1-1-1,0-1 0,0-1 1,0-2-1,27-4 0,103-34 1455,-121 29-1243,0-2 0,43-24 0,-57 24-127,0 0-1,-1-1 0,-1-1 1,-1-1-1,0-1 1,-1 0-1,-1-2 0,0 1 1,-2-2-1,0 0 0,13-27 1,-24 43-155,-2 0 0,1 0 0,0-1-1,-1 1 1,0 0 0,0 0 0,0-1 0,0 1 0,-1-1 0,0 1 0,0 0-1,0-1 1,-1-7 0,-1 6-2,1 0 0,-1 0 1,-1 0-1,1 0 0,-1 0 0,0 1 0,0-1 0,-8-8 0,-25-35 8,15 20-38,0 1 0,-3 0 0,-32-30 0,41 45-27,0 1 1,0 1-1,-1 0 1,-1 1-1,0 1 1,0 0-1,-1 1 0,0 1 1,0 1-1,-26-6 1,-114-11-62,122 19 24,-1 3-1,-49 3 0,21 5 17,1 3 0,-78 22-1,124-26 30,1 0 1,-1 2-1,1 0 1,1 1-1,-1 1 1,1 0-1,1 1 0,-24 22 1,20-15 1,2 1 0,0 0 0,1 1 1,1 1-1,-23 42 0,31-47 2,0-1-1,1 1 1,1 0 0,-3 20-1,-7 68-31,14-90 26,1 0 0,0 0 0,1 1 1,0-1-1,1 0 0,4 15 0,-4-21 0,1 0-1,0 1 1,1-1 0,0 0 0,0 0-1,1-1 1,0 1 0,0-1 0,0 0-1,13 12 1,-5-8 65,0 0-1,0-1 1,1 0-1,0-1 1,1 0-1,0-2 1,1 1-1,-1-2 1,1 0-1,0-1 1,1-1-1,-1 0 1,1-1-1,0-1 1,18 0-1,0-2 285,1-1 0,0-2-1,-1-2 1,0-1-1,36-12 1,-59 14-205,1-1 1,0 2-1,0 0 1,0 1-1,0 0 0,1 1 1,26 1-1,-40 0-132,13 1-234,-10 0-992,-9 0-1254,-5-2-2039,-3 0 1675</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7.451"/>
    </inkml:context>
    <inkml:brush xml:id="br0">
      <inkml:brushProperty name="width" value="0.05" units="cm"/>
      <inkml:brushProperty name="height" value="0.05" units="cm"/>
      <inkml:brushProperty name="color" value="#FF0066"/>
    </inkml:brush>
  </inkml:definitions>
  <inkml:trace contextRef="#ctx0" brushRef="#br0">19 18 9498,'-2'1'271,"1"-1"1,0 0-1,-1 1 1,1-1-1,0 0 1,0 0-1,-1 0 1,1 0-1,0 0 1,-1-1-1,0 1 0,0-4 2073,8-5-1097,-6 8-1147,1 1 1,-1-1-1,1 1 0,-1 0 0,1-1 1,-1 1-1,1-1 0,0 1 0,-1 0 1,1 0-1,-1-1 0,1 1 0,0 0 1,-1 0-1,1 0 0,0 0 0,-1-1 1,1 1-1,0 0 0,-1 0 0,1 0 1,0 0-1,-1 1 0,1-1 0,0 0 1,-1 0-1,1 0 0,0 1 0,-1-1 1,1 0-1,-1 0 0,1 1 0,-1-1 1,2 1-1,2 3 252,1-1-1,-1 1 1,6 7 0,4 2 220,18 8-124,1-2 0,1-1 0,43 15 0,23 13-246,-62-25-184,-1 2 1,-2 2-1,0 0 1,59 60 0,106 139 171,-192-216-175,13 17 61,102 126 258,-90-106-83,39 69 1,-60-92 18,-2-1 0,-1 2 0,0-1 0,-2 1 0,0 0 0,-2 1 0,4 42 0,-6-40 274,-2 0-1,-1 0 0,-4 28 1,4-51-529,0 0 0,0 0-1,0 0 1,0 0 0,0 0 0,1 0 0,-1 0 0,1 0-1,0-1 1,0 1 0,0 0 0,0 0 0,1-1 0,-1 1 0,3 2-1,-8-25-3342,-4-7-3730,4 20 5566</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7:57.879"/>
    </inkml:context>
    <inkml:brush xml:id="br0">
      <inkml:brushProperty name="width" value="0.05" units="cm"/>
      <inkml:brushProperty name="height" value="0.05" units="cm"/>
      <inkml:brushProperty name="color" value="#FF0066"/>
    </inkml:brush>
  </inkml:definitions>
  <inkml:trace contextRef="#ctx0" brushRef="#br0">1 199 12019,'0'0'196,"0"1"0,1-1 0,-1 1 1,0-1-1,1 1 0,-1-1 1,0 1-1,1-1 0,-1 0 0,1 1 1,-1-1-1,1 0 0,-1 1 1,1-1-1,-1 0 0,1 0 0,-1 1 1,1-1-1,-1 0 0,1 0 1,-1 0-1,1 0 0,0 0 0,22 4 1324,-11-2-620,-4 1-479,0 0-1,0 1 0,-1 0 0,1 1 1,-1-1-1,13 12 0,-11-9-78,0-1-1,0 0 1,11 6 0,-16-11-245,-1 1 1,1-1 0,0 0-1,0 0 1,-1 0-1,1 0 1,0-1 0,0 1-1,0-1 1,0 0-1,0 0 1,7-2 0,-4 0 76,0 0 1,0 0 0,-1-1-1,1 0 1,-1 0 0,1-1-1,-1 0 1,0 0 0,0 0 0,-1-1-1,1 0 1,6-8 0,-3 3 61,-1 0 0,0-1 0,-1 0 1,0 0-1,-1-1 0,5-12 0,-10 21-200,0 0 0,0 0 0,0 0 0,0 0 0,-1 0 0,1 0 0,-1 0 0,0 0 0,0 0 0,0-1 0,0 1 0,0 0 0,-1 0 0,0 0 0,1 0 0,-3-5 0,1 4-131,-1 0 1,1 0 0,-1 0 0,0 1-1,1-1 1,-2 1 0,1-1 0,0 1-1,-1 0 1,-5-4 0,6 6-41,2 0-111,-1 0 0,1 0 1,-1 0-1,1-1 0,-1 1 1,1 0-1,0-1 0,-1 1 1,1-1-1,0 1 0,0-1 1,0 1-1,0-1 0,0 0 1,0-2-1,-3-15-1453</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38.730"/>
    </inkml:context>
    <inkml:brush xml:id="br0">
      <inkml:brushProperty name="width" value="0.05" units="cm"/>
      <inkml:brushProperty name="height" value="0.05" units="cm"/>
      <inkml:brushProperty name="color" value="#FF0066"/>
    </inkml:brush>
  </inkml:definitions>
  <inkml:trace contextRef="#ctx0" brushRef="#br0">55 51 1384,'-8'2'4087,"-3"2"911,10-4-4799,1 0-1,-1 0 0,1 0 1,0-1-1,-1 1 1,1 0-1,0 0 1,-1 0-1,1 0 0,0-1 1,-1 1-1,1 0 1,0 0-1,0-1 1,-1 1-1,1 0 0,0 0 1,0-1-1,-1 1 1,1 0-1,0-1 1,0 1-1,0-1 0,-1 1 1,1 0-1,0-1 1,0 1-1,0 0 1,0-1-1,0 1 0,0-1 1,0 1-1,0-1 1,-1-2 467,1 0 0,-1 0 0,1-1 0,0 1 1,0 0-1,0 0 0,1-1 0,-1 1 0,1 0 1,-1 0-1,1 0 0,2-5 0,-4 10-527,0 0-177,0 1 1,0-1-1,-1 0 1,1 0 0,0 0-1,-1 0 1,1 0-1,-1 0 1,0 0-1,0-1 1,-2 3-1,4-4-31,0 0-1,0 0 0,-1 0 1,1 0-1,0 0 0,0 0 1,-1 0-1,1 0 0,0 0 1,-1 0-1,1 0 0,0 0 0,0 0 1,-1 0-1,1 0 0,0 0 1,0 0-1,-1 0 0,1-1 1,0 1-1,0 0 0,-1 0 0,1 0 1,0 0-1,0-1 0,0 1 1,-1 0-1,1 0 0,0 0 1,0-1-1,0 1 0,0 0 1,0 0-1,-1 0 0,1-1 0,0 1 1,0 0-1,0 0 0,0-1 1,0 1-1,0 0 0,0-1 1,0 1-1,0 0 0,0-1 0,-2-12-1188</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0.804"/>
    </inkml:context>
    <inkml:brush xml:id="br0">
      <inkml:brushProperty name="width" value="0.05" units="cm"/>
      <inkml:brushProperty name="height" value="0.05" units="cm"/>
      <inkml:brushProperty name="color" value="#FF0066"/>
    </inkml:brush>
  </inkml:definitions>
  <inkml:trace contextRef="#ctx0" brushRef="#br0">3 0 6137,'-1'3'456,"-1"7"321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1.362"/>
    </inkml:context>
    <inkml:brush xml:id="br0">
      <inkml:brushProperty name="width" value="0.05" units="cm"/>
      <inkml:brushProperty name="height" value="0.05" units="cm"/>
      <inkml:brushProperty name="color" value="#FF0066"/>
    </inkml:brush>
  </inkml:definitions>
  <inkml:trace contextRef="#ctx0" brushRef="#br0">0 42 21093,'2'-5'1128,"3"0"136,-5 1-384,0 0-1736,6 3-888,-1-21 951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6.359"/>
    </inkml:context>
    <inkml:brush xml:id="br0">
      <inkml:brushProperty name="width" value="0.05" units="cm"/>
      <inkml:brushProperty name="height" value="0.05" units="cm"/>
      <inkml:brushProperty name="color" value="#FF0066"/>
    </inkml:brush>
  </inkml:definitions>
  <inkml:trace contextRef="#ctx0" brushRef="#br0">188 154 9634,'-1'0'242,"0"0"0,-1 0-1,1 1 1,0-1 0,0 0 0,0 1-1,0-1 1,0 1 0,0-1 0,0 1 0,0-1-1,0 1 1,0 0 0,0-1 0,0 1-1,0 0 1,1 0 0,-1 0 0,-1 1-1,-12 23 1538,2-5-1374,4-9-188,-4 4 57,1 0 0,0 1 1,2 0-1,-13 26 0,14-18-56,0 0 1,-7 42-1,0 50 190,8-56-229,-7 207 286,32-60-338,-13-172-84,-2-6 27,2-1 1,2 1-1,0-1 0,2-1 1,1 0-1,1 0 1,1-1-1,2 0 1,0-1-1,25 32 0,-21-33-52,-2 1 0,0 1 0,13 31 0,-23-44 17,0 0-1,1-1 0,0 1 0,1-2 0,10 12 0,-14-18 31,0-1 0,0 0-1,1 0 1,0 0 0,0-1 0,0 0 0,0 0 0,0 0 0,1 0 0,-1-1 0,1 0-1,0 0 1,-1-1 0,11 2 0,-3-1 84,-1-2-1,1 0 0,0 0 1,22-5-1,51-15 222,-28 6-216,-44 11-92,-1 0 1,0-1 0,0-1-1,-1 0 1,1 0 0,-1-1-1,0-1 1,-1 0 0,1-1-1,10-9 1,19-20 263,-1-2 1,63-78-1,-86 91-312,-1 0 0,-1-1-1,-2-1 1,0 0 0,14-50 0,-20 51 0,0-1 0,-2 0 0,-1 0 1,-1 0-1,-1-1 0,-5-54 0,-36-168 50,28 192-67,-1 14-10,-1 0 0,-3 0 1,-31-63-1,34 78 4,-2 0 0,-1 1 0,-1 1-1,-1 1 1,-1 0 0,-41-42 0,34 44 52,-58-42 0,72 59 28,0 0 0,-1 1 0,0 0 0,0 1 0,-1 1 1,0 0-1,-24-5 0,8 5 7,0 1-1,-34 1 1,50 3-104,-1 1 0,1 0 0,0 1 0,0 1 1,0 0-1,-21 8 0,33-11-91,0 1 1,0-1-1,1 1 1,-1 0-1,0 0 0,0 0 1,1 0-1,-1 0 1,1 0-1,-1 0 0,1 0 1,-1 0-1,1 1 1,0-1-1,0 1 0,0-1 1,0 1-1,-2 2 1,3-2 24,0-1 1,0 1-1,0 0 1,1-1-1,-1 1 1,1-1-1,-1 1 1,1 0-1,0 1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38.374"/>
    </inkml:context>
    <inkml:brush xml:id="br0">
      <inkml:brushProperty name="width" value="0.05" units="cm"/>
      <inkml:brushProperty name="height" value="0.05" units="cm"/>
      <inkml:brushProperty name="color" value="#FF0066"/>
    </inkml:brush>
  </inkml:definitions>
  <inkml:trace contextRef="#ctx0" brushRef="#br0">153 441 13547,'0'0'100,"0"0"1,0 0 0,1 0-1,-1 0 1,0 0-1,0 0 1,0 0 0,0-1-1,0 1 1,1 0-1,-1 0 1,0 0 0,0 0-1,0 0 1,1 0-1,-1 0 1,0 0-1,0 0 1,0 0 0,0 0-1,1 0 1,-1 0-1,0 0 1,0 0 0,0 0-1,1 0 1,-1 0-1,0 0 1,0 0-1,0 0 1,0 0 0,0 1-1,1-1 1,-1 0-1,0 0 1,0 0 0,0 0-1,1 0 1,-3 9 2152,-8 10 18,-3-3-586,-28 28 0,-9 11-309,50-55-1374,-5 6 84,0 0-1,0 0 1,1 1-1,0 0 1,0 0 0,1 0-1,-1 0 1,2 0-1,-5 14 1,7-20-80,0 0 0,0 0 0,0 0 0,0 0 0,0 0 0,0 0 0,0 0 0,0 0-1,0 0 1,1 0 0,-1 0 0,0 0 0,1 0 0,-1 0 0,0-1 0,1 1 0,-1 0 0,1 0 0,0 0 0,-1 0 0,1-1 0,1 2 0,-2-2-5,1 0 0,0 1 0,-1-1 1,1 0-1,0 0 0,-1 0 0,1 0 0,0 0 1,-1 0-1,1 0 0,0 0 0,0 0 0,-1 0 0,1 0 1,0 0-1,-1 0 0,1 0 0,0-1 0,-1 1 1,1 0-1,-1-1 0,1 1 0,0 0 0,-1-1 0,1 1 1,-1-1-1,1 1 0,-1-1 0,1 1 0,-1-1 1,1 1-1,0-2 0,5-7-58,1 0-1,-1 0 1,8-19 0,7-10-572,-21 38 625,0 0-1,0 1 1,0-1-1,0 0 0,0 0 1,0 0-1,0 0 0,0 0 1,0 0-1,0 0 1,0 0-1,0 0 0,0 1 1,0-1-1,0 0 1,0 0-1,0 0 0,0 0 1,0 0-1,0 0 0,0 0 1,0 0-1,0 0 1,0 1-1,0-1 0,0 0 1,0 0-1,0 0 0,1 0 1,-1 0-1,0 0 1,0 0-1,0 0 0,0 0 1,0 0-1,0 0 1,0 0-1,0 0 0,0 0 1,1 0-1,-1 0 0,0 0 1,0 0-1,0 0 1,0 0-1,0 0 0,0 0 1,0 0-1,0 0 0,0 0 1,1 0-1,-1 0 1,0 0-1,0 0 0,0 0 1,0 0-1,0 0 1,0 0-1,0 0 0,0 0 1,0 0-1,0 0 0,1 0 1,-1 0-1,0 0 1,0-1-1,0 1 0,0 0 1,2 12-8,-2-7-44,1-2 54,0 0 1,-1-1 0,1 1 0,0 0-1,0 0 1,1-1 0,-1 1-1,1 0 1,-1-1 0,1 1 0,0-1-1,0 0 1,0 0 0,0 1 0,0-1-1,0-1 1,5 4 0,-4-3 1,1 0 0,-1-1 0,1 1 1,0-1-1,0 0 0,0 0 0,0 0 0,0-1 1,0 1-1,0-1 0,0 0 0,0 0 0,5-1 1,-2-1-2,0 1 0,0-1 0,0 0 1,0-1-1,-1 0 0,1 0 0,-1 0 1,1-1-1,-1 0 0,0 0 0,0-1 0,-1 0 1,0 0-1,1 0 0,7-11 0,2-4-1,-1-2-1,-1 1 1,13-29-1,-16 28-25,-1-1-1,-1 0 1,-2 0-1,0-1 1,-1 0-1,-1 0 1,1-41 0,-6 4-257,-14-112-1,11 155 312,4 18-23,0 0-1,0-1 1,0 1 0,0 0 0,0 0-1,0 0 1,0 0 0,0-1 0,0 1 0,0 0-1,0 0 1,0 0 0,0 0 0,0 0-1,-1-1 1,1 1 0,0 0 0,0 0 0,0 0-1,0 0 1,0 0 0,-1 0 0,1 0-1,0 0 1,0-1 0,0 1 0,0 0 0,0 0-1,-1 0 1,1 0 0,0 0 0,0 0-1,0 0 1,-1 0 0,1 0 0,0 0 0,0 0-1,0 0 1,0 0 0,-1 0 0,1 0-1,0 0 1,0 1 0,0-1 0,0 0-1,0 0 1,-1 0 0,1 0 0,0 0 0,-6 7 165,3 1-38,-1 0 1,2 0-1,-1 0 1,1 0-1,0 0 1,1 0 0,0 1-1,0 12 1,1-5 100,0-1 0,1 0 1,7 30-1,-4-31-75,1 0-1,0 1 1,1-1-1,1-1 1,0 1-1,17 23 1,-7-16-56,-1-2-1,2 1 0,23 18 1,-36-34-100,-1-1 0,1 1 0,0-1 0,0 0 0,6 2 1,-10-4-55,0-1 0,0 1 1,0-1-1,1 0 0,-1 1 1,0-1-1,0 0 0,0 0 1,0 0-1,1 0 0,-1 0 1,0 0-1,0 0 0,1-1 1,-1 1-49,0-1 0,-1 1 0,1 0 0,0-1 1,-1 1-1,1-1 0,-1 1 0,1-1 1,-1 0-1,1 1 0,-1-1 0,1 1 1,-1-1-1,0 0 0,1 1 0,-1-1 0,0 0 1,1 0-1,-1 1 0,0-1 0,0 0 1,0 0-1,0 1 0,0-2 0,0 0-379,0-1 0,0 0-1,0 1 1,-1-1 0,1 0-1,-1 1 1,0-1 0,0 1 0,-2-4-1,-4-12-1105</inkml:trace>
  <inkml:trace contextRef="#ctx0" brushRef="#br0" timeOffset="1">307 304 12211,'-2'-2'1392,"4"-4"768,7-2-479,12-3-841,3-2-344,4 2-320,1 0-8,-2 1-872,0 4-368,-2 3 584</inkml:trace>
  <inkml:trace contextRef="#ctx0" brushRef="#br0" timeOffset="2">750 256 11739,'6'-4'629,"-1"0"1,1 0 0,-1 0 0,0-1 0,-1 1 0,1-1 0,-1-1-1,6-9 1,-9 14-560,0-1 0,0 1 0,0-1 0,0 0-1,-1 1 1,1-1 0,-1 1 0,1-1-1,-1 0 1,0 1 0,0-1 0,0 0 0,0 0-1,0 1 1,0-1 0,0 0 0,0 1 0,-1-1-1,1 0 1,-1 1 0,1-1 0,-1 0 0,1 1-1,-1-1 1,0 1 0,0-1 0,0 1 0,0 0-1,0-1 1,0 1 0,0 0 0,-1 0-1,1-1 1,0 1 0,-1 0 0,1 0 0,-1 1-1,1-1 1,-2-1 0,0 1-8,1 0-1,-1 0 1,0 0-1,1 0 1,-1 0 0,0 1-1,1-1 1,-1 1-1,0 0 1,0 0-1,0 0 1,1 0 0,-1 0-1,0 1 1,0-1-1,1 1 1,-1 0 0,0 0-1,1 0 1,-1 0-1,1 0 1,-1 0 0,1 1-1,-4 2 1,2-2 98,1 1 0,0 0 1,0 0-1,0 0 0,0 0 1,0 1-1,1-1 0,-1 1 1,1-1-1,0 1 0,0 0 1,0 0-1,1 0 0,0 0 1,-2 6-1,2-4 47,0 1 0,1-1 0,-1 1 1,2 0-1,-1 0 0,1-1 0,0 1 0,0-1 0,0 1 0,1-1 1,5 13-1,-5-15-174,0 0 1,0-1-1,1 1 1,-1-1-1,1 1 1,0-1 0,0 0-1,0 0 1,0 0-1,0 0 1,1-1-1,-1 1 1,1-1-1,0 0 1,0 0-1,0 0 1,0-1-1,0 1 1,7 1 0,-1-2-66,1 0 1,0-1 0,-1 0-1,1-1 1,0 0 0,-1 0 0,1-1-1,19-6 1,17-5 90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7.057"/>
    </inkml:context>
    <inkml:brush xml:id="br0">
      <inkml:brushProperty name="width" value="0.05" units="cm"/>
      <inkml:brushProperty name="height" value="0.05" units="cm"/>
      <inkml:brushProperty name="color" value="#FF0066"/>
    </inkml:brush>
  </inkml:definitions>
  <inkml:trace contextRef="#ctx0" brushRef="#br0">1 826 11202,'2'-1'410,"0"-1"0,0 1 0,0-1 0,0 0 0,0 0 0,0 0 0,-1 0 0,1 0 0,-1 0 0,1 0 0,-1 0 0,0-1 0,2-4 0,2-3 441,85-135 4400,60-61-1645,-73 111-2665,100-140-347,-125 155-4923,-44 67 2066,4 4 858</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7.571"/>
    </inkml:context>
    <inkml:brush xml:id="br0">
      <inkml:brushProperty name="width" value="0.05" units="cm"/>
      <inkml:brushProperty name="height" value="0.05" units="cm"/>
      <inkml:brushProperty name="color" value="#FF0066"/>
    </inkml:brush>
  </inkml:definitions>
  <inkml:trace contextRef="#ctx0" brushRef="#br0">117 1 12115,'0'0'97,"0"0"0,-1 0 1,1 0-1,0 0 1,0 0-1,0 0 1,0 0-1,-1-1 0,1 1 1,0 0-1,0 0 1,0 0-1,-1 0 1,1 0-1,0 0 0,0 0 1,-1 0-1,1 0 1,0 0-1,0 0 1,0 1-1,-1-1 0,1 0 1,0 0-1,0 0 1,0 0-1,0 0 1,-1 0-1,1 0 0,0 0 1,0 1-1,0-1 1,0 0-1,-1 0 1,1 0-1,0 0 0,0 1 1,0-1-1,0 0 1,0 0-1,0 1 1,-9 6 1151,-5 9-89,1 0 0,-16 26 0,11-15-607,13-21-433,1 1 0,0 0 0,0 0 1,-2 9-1,5-15-102,1 1-1,-1-1 1,1 0 0,0 1 0,-1-1 0,1 1-1,0-1 1,0 1 0,0-1 0,0 1-1,0-1 1,0 1 0,1 1 0,0-2-11,-1 0 0,1-1 0,-1 1 0,0 0 0,1-1 0,0 1 1,-1 0-1,1-1 0,-1 1 0,1-1 0,0 1 0,0-1 0,-1 1 0,1-1 0,0 0 0,0 1 1,-1-1-1,1 0 0,0 1 0,0-1 0,0 0 0,0 0 0,-1 0 0,1 0 0,1 0 0,4 0-3,0-1-1,-1 1 1,1-1-1,0 0 1,9-4-1,-11 3 7,0 1 0,0 0 0,1 0 0,-1 0 0,0 0 0,1 1 0,-1-1 0,1 1 0,-1 0 0,9 2 0,-12-2 24,1 1-1,-1 0 1,1 0 0,-1-1-1,0 1 1,1 0 0,-1 0-1,0 0 1,0 0 0,0 1-1,0-1 1,0 0 0,0 0-1,0 1 1,0-1 0,0 1-1,-1-1 1,1 0 0,0 1-1,-1-1 1,1 1 0,-1 0-1,0-1 1,0 1 0,1-1-1,-1 1 1,0 0 0,-1 2-1,1 3 79,-1 0 0,1 0 0,-2 0 0,1 0-1,-4 8 1,-1 5-70,-2 0-1,0 0 0,-1-1 1,-24 37-1,33-56-71,0 1-1,0-1 1,0 0 0,-1 0-1,1 1 1,0-1 0,0 0 0,0 0-1,0 1 1,0-1 0,-1 0-1,1 0 1,0 1 0,0-1-1,0 0 1,-1 0 0,1 0 0,0 1-1,0-1 1,-1 0 0,1 0-1,0 0 1,0 0 0,-1 0-1,1 1 1,0-1 0,-1 0 0,1 0-1,0 0 1,0 0 0,-1 0-1,1 0 1,0 0 0,-1 0-1,1 0 1,0 0 0,-1 0 0,1 0-1,0-1 1,0 1 0,-1 0-1,1 0 1,0 0 0,0 0-1,-1 0 1,1-1 0,0 1 0,0 0-1,-1 0 1,1 0 0,0 0-1,0-1 1,0 1 0,-1 0-1,1 0 1,0-1 0,0 1 0,0 0-1,0-1 1,0 1 0,-1 0-1,1 0 1,0-1 0,0 1-1,0 0 1,0-1 0,0 1 0,-3-23-2431,3 22 2394,0-22-1920,6 1 770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7.973"/>
    </inkml:context>
    <inkml:brush xml:id="br0">
      <inkml:brushProperty name="width" value="0.05" units="cm"/>
      <inkml:brushProperty name="height" value="0.05" units="cm"/>
      <inkml:brushProperty name="color" value="#FF0066"/>
    </inkml:brush>
  </inkml:definitions>
  <inkml:trace contextRef="#ctx0" brushRef="#br0">7 0 13603,'-1'1'414,"1"0"0,-1 0 0,0 0 0,1 0 0,-1 1 0,1-1-1,-1 0 1,1 0 0,-1 0 0,1 1 0,0-1 0,0 0 0,-1 0 0,1 1 0,0-1 0,0 0 0,1 1 0,-1 1 0,7 25 1021,-5-21-853,54 154 2627,-2-11-2417,-28-80-2905,-26-70 2023,0 0 0,0 0 0,0 0 0,0 0 0,0 0 0,0 0 0,0 1 0,1-1 0,-1 0 0,0 0 0,0 0 0,0 0-1,0 0 1,0 1 0,0-1 0,0 0 0,0 0 0,0 0 0,0 0 0,0 0 0,0 1 0,0-1 0,0 0 0,0 0 0,0 0-1,-1 0 1,1 0 0,0 1 0,0-1 0,0 0 0,0 0 0,0 0 0,0 0 0,0 0 0,0 0 0,0 1 0,-1-1 0,1 0-1,0 0 1,0 0 0,0 0 0,0 0 0,0 0 0,0 0 0,-1 0 0,1 0 0,0 0 0,-7 1-1372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8.408"/>
    </inkml:context>
    <inkml:brush xml:id="br0">
      <inkml:brushProperty name="width" value="0.05" units="cm"/>
      <inkml:brushProperty name="height" value="0.05" units="cm"/>
      <inkml:brushProperty name="color" value="#FF0066"/>
    </inkml:brush>
  </inkml:definitions>
  <inkml:trace contextRef="#ctx0" brushRef="#br0">1 378 15139,'146'-181'8942,"-117"149"-8584,2 2-1,37-28 0,-67 58-404,-1 0-1,1-1 1,-1 1-1,1 0 1,-1 0-1,1 0 0,-1-1 1,1 1-1,-1 0 1,1 0-1,0 0 1,-1 0-1,1 0 0,-1 0 1,1 0-1,-1 0 1,1 0-1,0 0 0,-1 0 1,1 0-1,-1 0 1,1 0-1,-1 1 1,1-1-1,-1 0 0,1 0 1,-1 1-1,1-1 1,-1 0-1,1 1 1,-1-1-1,1 1 0,-1-1 1,1 0-1,-1 1 1,0-1-1,1 1 1,-1-1-1,0 1 0,0-1 1,1 1-1,-1-1 1,0 1-1,0 0 1,13 32-156,-10-24 165,47 138 1060,-48-141-932,0-1 0,0 1 0,-1 0 0,0 0 0,0 0 0,0 8 0,-8-18 19,5-1-96,0-1 0,0 1 0,1 0 0,0-1 0,0 1-1,1 0 1,0-11 0,-1 4-2,0-9 47,0 0 0,1 1 0,6-34 0,-4 43-369,0 0 1,2-1-1,-1 1 1,1 0-1,1 1 0,0-1 1,0 1-1,7-10 0,-10 17-243,1 1-1,-1-1 1,0 1-1,1-1 1,-1 1-1,1 0 1,0 0-1,-1 0 0,1 0 1,6-2-1,7 1-745</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8.932"/>
    </inkml:context>
    <inkml:brush xml:id="br0">
      <inkml:brushProperty name="width" value="0.05" units="cm"/>
      <inkml:brushProperty name="height" value="0.05" units="cm"/>
      <inkml:brushProperty name="color" value="#FF0066"/>
    </inkml:brush>
  </inkml:definitions>
  <inkml:trace contextRef="#ctx0" brushRef="#br0">25 283 10994,'14'-19'7503,"-18"26"-4970,-1-1-2205,1 2 0,0-1 1,0 0-1,1 1 0,0-1 0,0 1 1,1 0-1,0 0 0,-2 12 1,4-15-325,-1-1 1,1 0 0,0 0 0,1 1 0,-1-1 0,1 0 0,-1 0-1,1 0 1,0 0 0,1 0 0,-1 0 0,1 0 0,0 0 0,0 0-1,0 0 1,0-1 0,1 1 0,-1-1 0,1 0 0,3 4 0,-5-6-9,0-1 1,-1 1-1,1 0 1,0-1-1,0 1 1,-1-1-1,1 1 1,0-1-1,0 1 1,0-1-1,0 0 1,0 1 0,0-1-1,0 0 1,-1 1-1,1-1 1,1 0-1,-1 0 1,-1 0 1,0-1-1,1 1 0,-1 0 1,1 0-1,-1-1 0,0 1 0,1 0 1,-1 0-1,0-1 0,0 1 0,1 0 1,-1-1-1,0 1 0,0 0 0,1-1 1,-1 1-1,0-1 0,0 1 0,0 0 1,0-1-1,0 1 0,0-1 0,0 1 1,1 0-1,-1-1 0,0-6-2,0 0 1,-1 1-1,-1-13 0,0 7 111,2 6-16,1 0 0,-1 0 0,1 1-1,0-1 1,0 0 0,1 1 0,0-1 0,0 1-1,0 0 1,0-1 0,1 1 0,4-6 0,-2 4 130,0-1 0,1 1 0,0 0 0,1 1 0,-1-1 1,16-10-1,-19 15-140,0 0 0,0 1 0,0-1 0,0 1 1,0 0-1,0 0 0,1 0 0,-1 0 0,0 0 0,1 1 1,-1 0-1,0-1 0,1 1 0,-1 0 0,6 1 0,-7 0-58,0-1-1,0 1 1,0 0-1,0-1 0,0 1 1,0 0-1,0 0 0,0 0 1,0 0-1,-1 0 0,1 1 1,0-1-1,-1 1 0,0-1 1,1 1-1,-1-1 0,0 1 1,1 0-1,-1-1 0,0 1 1,0 0-1,0 0 0,-1 0 1,1 0-1,0 0 1,0 2-1,0 6-15,0-1-1,0 16 1,0-39-51,1 0-1,0 0 0,6-17 1,0-2-5,-8 29 50,26-100-8,-22 94 7,-1 1 0,1 0 0,1-1 0,0 1 0,0 1 0,0-1 0,1 1 0,10-10 0,-15 16 0,1 0 0,0 0 0,0 1 1,0-1-1,0 1 0,0-1 0,0 1 1,0 0-1,1 0 0,-1 0 0,0 0 1,1 0-1,-1 0 0,1 1 0,-1-1 1,5 1-1,-5 0 4,0 0-1,0 1 1,1-1 0,-1 1 0,0-1-1,0 1 1,0 0 0,1 0 0,-1 0-1,0 0 1,0 0 0,0 0 0,-1 1 0,4 2-1,0 1-18,-1 0-1,0 0 1,0 0-1,-1 1 0,1-1 1,-1 1-1,-1 0 1,1 0-1,-1 0 0,0 0 1,2 10-1,-4-14-73,0-1 0,1 0 0,-1 0 0,0 0 0,1 0 0,-1 0 1,0 0-1,1 1 0,0-1 0,-1 0 0,2 1 0,-2-1-22,1-1 0,-1 0-1,0 0 1,1 0 0,-1 1 0,0-1 0,0 0 0,1 0-1,-1 0 1,0 0 0,1 0 0,-1 0 0,0 1 0,1-1 0,-1 0-1,1 0 1,-1 0 0,0 0 0,1 0 0,-1-1 0,0 1-1,1 0 1,-1 0 0,0 0 0,1 0 0,1-2-372,0 1 0,0 0-1,0-1 1,0 0 0,0 1 0,0-1 0,0 0 0,-1 0 0,2-3 0,10-13-1326</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49.304"/>
    </inkml:context>
    <inkml:brush xml:id="br0">
      <inkml:brushProperty name="width" value="0.05" units="cm"/>
      <inkml:brushProperty name="height" value="0.05" units="cm"/>
      <inkml:brushProperty name="color" value="#FF0066"/>
    </inkml:brush>
  </inkml:definitions>
  <inkml:trace contextRef="#ctx0" brushRef="#br0">71 5 13475,'-1'-1'306,"0"0"-1,-1 1 1,1-1 0,0 1 0,0 0 0,0-1-1,-1 1 1,1 0 0,0 0 0,0-1 0,0 1-1,-1 0 1,1 0 0,0 1 0,0-1 0,-1 0-1,1 0 1,0 0 0,0 1 0,0-1 0,-1 1 0,0 0-1,-1 1-2,1-1-1,-1 1 0,1 0 1,0 0-1,-1 0 0,1 0 1,0 0-1,0 1 0,-2 3 1,2-3-227,0 0-1,0 1 1,0-1 0,1 0 0,-1 1 0,1 0 0,0-1 0,0 1-1,0 0 1,0-1 0,1 1 0,0 0 0,-1 0 0,1-1 0,1 1-1,0 6 1,0-8-74,0 0 0,0 0 0,0-1 0,0 1 0,1 0 0,-1-1 0,1 1 0,-1-1 0,1 1 1,-1-1-1,1 1 0,0-1 0,0 0 0,0 0 0,0 0 0,0 0 0,0-1 0,2 2 0,6 1 22,0 0 1,15 1-1,-19-3 11,9 1 265,0 1-1,0 0 1,0 1 0,23 10-1,-33-12-204,-1 0 0,0 1 1,0 0-1,0-1 0,0 1 0,0 1 0,0-1 0,-1 1 0,1-1 0,-1 1 0,0 0 0,-1 0 0,1 0 0,-1 1 0,1-1 0,-1 1 1,0-1-1,1 7 0,-1-3-18,-1 1-1,1 0 1,-2-1 0,1 1 0,-1-1 0,-1 1-1,0 0 1,0-1 0,0 1 0,-1-1 0,0 0-1,-1 1 1,0-1 0,-5 9 0,6-11-291,-1 0 0,0-1 0,-1 1-1,1-1 1,-1 0 0,0 0 0,0 0 0,0-1 0,-1 0 0,0 1 0,0-1 0,0-1-1,0 1 1,0-1 0,-1 0 0,0 0 0,1-1 0,-1 0 0,-9 3 0,9-4-1156</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0.144"/>
    </inkml:context>
    <inkml:brush xml:id="br0">
      <inkml:brushProperty name="width" value="0.05" units="cm"/>
      <inkml:brushProperty name="height" value="0.05" units="cm"/>
      <inkml:brushProperty name="color" value="#FF0066"/>
    </inkml:brush>
  </inkml:definitions>
  <inkml:trace contextRef="#ctx0" brushRef="#br0">1 32 11050,'1'-2'627,"0"0"0,0 0 0,0 0 1,0 0-1,0 0 0,0 0 0,1 1 0,-1-1 0,1 0 0,-1 1 0,1-1 0,0 1 0,0-1 0,-1 1 0,4-2 0,-4 3-426,0-1 0,0 1 1,-1 0-1,1-1 0,0 1 0,0 0 0,0 0 0,-1 0 1,1 0-1,0 0 0,0 0 0,0 0 0,0 0 0,-1 0 1,1 0-1,0 1 0,0-1 0,1 1 0,-1-1-103,0 1 0,0 0-1,0 0 1,0 0 0,0 0-1,0 0 1,0 0 0,-1 0 0,1 0-1,0 0 1,0 0 0,-1 0-1,1 0 1,-1 1 0,1 1-1,5 18 400,-1 1 0,0 0-1,1 33 1,0-2-301,11 62-2040,-17-105-574,-4-18-2453,0-12 3181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0.529"/>
    </inkml:context>
    <inkml:brush xml:id="br0">
      <inkml:brushProperty name="width" value="0.05" units="cm"/>
      <inkml:brushProperty name="height" value="0.05" units="cm"/>
      <inkml:brushProperty name="color" value="#FF0066"/>
    </inkml:brush>
  </inkml:definitions>
  <inkml:trace contextRef="#ctx0" brushRef="#br0">17 0 12555,'-10'0'1960,"4"2"2289,8 2-3137,5 0-416,9 2-704,3-5-384,4 1-936,0 1-568,3 7 911</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0.916"/>
    </inkml:context>
    <inkml:brush xml:id="br0">
      <inkml:brushProperty name="width" value="0.05" units="cm"/>
      <inkml:brushProperty name="height" value="0.05" units="cm"/>
      <inkml:brushProperty name="color" value="#FF0066"/>
    </inkml:brush>
  </inkml:definitions>
  <inkml:trace contextRef="#ctx0" brushRef="#br0">1 642 12963,'12'27'2603,"0"1"1,-2 0-1,10 44 1,-14-53-2107,-5-17-453,0 0 0,0 0 0,0 0 0,0 1 0,0-1 0,-1 0 0,1 1 0,-1-1 0,0 3 1,0-5-44,0 0 0,0 0 1,0 0-1,0 0 0,0 0 1,0 0-1,0 0 0,0 0 1,0 0-1,0 0 0,0-1 1,0 1-1,0 0 1,0 0-1,0 0 0,0 0 1,0 0-1,0 0 0,0 0 1,0 0-1,0 0 0,0 0 1,-1 0-1,1 0 0,0 0 1,0 0-1,0 0 1,0 0-1,0 0 0,0 0 1,0 0-1,0 0 0,0 0 1,0 0-1,0 0 0,0 1 1,0-1-1,0 0 0,0 0 1,0 0-1,0 0 1,0 0-1,0 0 0,0 0 1,0 0-1,0 0 0,0 0 1,0 0-1,0 0 0,0 0 1,0 0-1,0 0 0,0 0 1,0 0-1,0 0 1,0 0-1,0 0 0,0 0 1,-4-6 32,0-11-2,3 1-25,2-1 0,0 1-1,0 0 1,2 0 0,0 0-1,1 0 1,0 1 0,1-1-1,1 1 1,0 0 0,14-21-1,-18 32-5,0 0 0,1 1-1,0 0 1,-1-1 0,1 1-1,0 0 1,1 0 0,-1 1 0,0-1-1,6-2 1,-7 4-2,0 0 1,0 0-1,0 1 0,0-1 1,0 1-1,0-1 1,0 1-1,0 0 0,0 0 1,0 0-1,0 0 0,0 0 1,0 0-1,0 1 1,0-1-1,0 1 0,0-1 1,0 1-1,0 0 0,0 0 1,-1 0-1,4 2 1,24 20-3,4 4-5,-31-26 4,1 1 1,-1-1 0,1 0 0,-1 0-1,1 0 1,0 0 0,-1 0 0,1-1-1,0 1 1,0-1 0,-1 1-1,5-1 1,-5-1-11,-1 1-1,1-1 0,-1 1 1,0-1-1,1 1 1,-1-1-1,0 0 1,0 0-1,1 1 0,-1-1 1,0 0-1,0 0 1,0 0-1,0-1 1,0 1-1,0 0 0,0 0 1,-1 0-1,1-1 1,0 1-1,-1 0 0,1-1 1,-1 1-1,1-1 1,-1 1-1,1 0 1,-1-1-1,0-1 0,2-8-123,-1 0-1,1-19 0,-2 24 102,-3-98-409,-17-120 0,17 202 425,-2-20 140,-2 0 0,-17-60 0,21 92 870,9 23-255,72 249 3062,-28-83-3330,-48-173-487,3 8-293,-1 1 1,0-1 0,-1 0-1,1 23 1,-4-37 192,1 0 1,-1 1-1,0-1 0,0 1 0,0-1 1,0 0-1,0 1 0,0-1 1,0 1-1,0-1 0,0 0 1,0 1-1,0-1 0,0 1 1,-1-1-1,1 0 0,0 1 1,0-1-1,0 1 0,0-1 1,-1 0-1,1 1 0,0-1 1,0 0-1,-1 1 0,1-1 1,0 0-1,-1 1 0,1-1 0,0 0 1,-1 0-1,1 0 0,0 1 1,-1-1-1,1 0 0,-1 0 1,1 0-1,0 0 0,-1 0 1,1 1-1,-1-1 0,1 0 1,0 0-1,-1 0 0,1 0 1,-1 0-1,1 0 0,0-1 1,-1 1-1,1 0 0,-1 0 1,1 0-1,0 0 0,-1-1 0,-1 1-129,-9 0-1640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1.322"/>
    </inkml:context>
    <inkml:brush xml:id="br0">
      <inkml:brushProperty name="width" value="0.05" units="cm"/>
      <inkml:brushProperty name="height" value="0.05" units="cm"/>
      <inkml:brushProperty name="color" value="#FF0066"/>
    </inkml:brush>
  </inkml:definitions>
  <inkml:trace contextRef="#ctx0" brushRef="#br0">1 118 11314,'0'-4'1969,"4"-2"2264,12-3-1913,8-7-823,3-2-473,1-1-584,-2 2-288,-4 6-592,0 1-408,-6 5-1113,-2 2-311,2 6 1159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3:53.968"/>
    </inkml:context>
    <inkml:brush xml:id="br0">
      <inkml:brushProperty name="width" value="0.05" units="cm"/>
      <inkml:brushProperty name="height" value="0.05" units="cm"/>
      <inkml:brushProperty name="color" value="#FF0066"/>
    </inkml:brush>
  </inkml:definitions>
  <inkml:trace contextRef="#ctx0" brushRef="#br0">0 169 8514,'3'0'211,"0"-1"-1,-1 1 1,1 0 0,0 0 0,0 0 0,0 0 0,0 0 0,-1 0-1,1 1 1,5 1 0,-4-1-195,-1-1 1,1 1-1,0-1 1,0 1-1,6-1 1,2-2-3,12-1 22,-23 3-28,0 0-1,0 0 1,0 0-1,0 0 1,0 1-1,0-1 1,1 0 0,-1 0-1,0 1 1,0-1-1,0 1 1,0-1 0,0 1-1,0 0 1,-1-1-1,1 1 1,2 1-1,-1 1 22,0-1 0,0 0-1,0 0 1,0 0-1,1 0 1,-1 0-1,1-1 1,-1 1 0,1-1-1,0 1 1,0-1-1,-1 0 1,1 0-1,0 0 1,6 1 0,-3-2 167,1 0 1,-1 0-1,0-1 1,0 0 0,0 0-1,10-3 1,57-12 44,20-5-175,-51 7-39,-7 2 191,1 1 0,55-8 0,67-9 366,-38 6-314,-5 0-75,-66 11-132,1 2 0,73-3 0,-77 13-61,73 10-1,46 19 44,-30-6-5,-24 2-43,-71-15 5,50 6 0,320 2 24,-215-7 12,-63-2 68,12-1 73,146 3 275,-96-20-430,154 2-17,-286 10-8,-7 1 4,94-5 0,193-9-10,-153 2 2,-1 0 513,-188 7-494,0 0 1,0 0-1,1 0 0,-1 0 0,0 0 1,0 0-1,0 0 0,0 0 0,1 0 1,-1 0-1,0 0 0,0 0 1,0 0-1,0 0 0,1 0 0,-1 0 1,0 1-1,0-1 0,0 0 0,0 0 1,0 0-1,1 0 0,-1 0 0,0 0 1,0 1-1,0-1 0,0 0 0,0 0 1,0 0-1,0 0 0,0 1 0,0-1 1,0 0-1,0 0 0,0 0 0,0 1 1,0-1-1,-2 10-228,-5 3 2208,2-28-914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07.801"/>
    </inkml:context>
    <inkml:brush xml:id="br0">
      <inkml:brushProperty name="width" value="0.05" units="cm"/>
      <inkml:brushProperty name="height" value="0.05" units="cm"/>
      <inkml:brushProperty name="color" value="#FF0066"/>
    </inkml:brush>
  </inkml:definitions>
  <inkml:trace contextRef="#ctx0" brushRef="#br0">194 685 10178,'2'-7'351,"6"-18"4076,-8 25-4264,1-1 0,-1 0 0,0 1 0,1-1 1,-1 0-1,1 1 0,-1-1 0,1 1 0,-1-1 0,1 1 0,-1-1 1,1 1-1,0-1 0,-1 1 0,1-1 0,0 1 0,-1 0 0,1-1 0,0 1 1,-1 0-1,1 0 0,0 0 0,0-1 0,-1 1 0,1 0 0,0 0 1,0 0-1,1 0 0,36 5 1003,1-3 1,-1-1 0,45-4-1,118-25-114,-5 1-365,-158 25-397,49-10 0,-76 10-208,1-1 0,-1 0-1,0-1 1,0 0 0,-1-1 0,1 0 0,-1-1 0,17-11 0,-19 9-54,1-1 1,-1 0 0,0 0 0,-1-1-1,0 0 1,-1 0 0,0 0-1,0-1 1,-1 0 0,0 0 0,-1 0-1,-1-1 1,1 0 0,-2 1 0,0-1-1,0 0 1,-1-18 0,-2 21-15,0-1 0,-1 0 0,0 1 1,-1-1-1,0 1 0,0 0 0,-7-12 0,-1 0 17,-27-37 0,32 50-31,-2-1 0,1 1 0,-1 0 1,0 1-1,-1 0 0,0 0 0,0 1 1,0 0-1,-1 0 0,0 1 0,-14-5 1,-9-1 8,0 1 1,-44-6 0,29 6-40,5 2-24,-1 2-1,-55-1 0,87 8 45,0 0-1,0 0 1,0 1 0,0 0-1,-21 8 1,-57 27-58,57-23 66,-150 59 78,170-67-77,0 1 0,0 0 0,0 1 0,1 0 0,-18 16 0,23-17-1,0 0 0,0 1 0,1 0 0,0 0 0,0 0 0,1 1 0,0 0 0,-7 18 0,6-9 0,0 1 0,1 0 0,1 0-1,1 0 1,1 1 0,0 29-1,3-34 28,0-1 0,0 1 0,2-1 0,0 0 0,0 0 0,1 0 0,1 0 0,1 0 0,9 18 0,-12-27 27,1 0 1,0 1 0,-1-1 0,2-1 0,-1 1-1,0-1 1,1 1 0,0-1 0,0-1 0,0 1-1,1-1 1,9 5 0,-6-4 49,0-1-1,0 0 1,1-1 0,-1 0 0,1-1-1,-1 1 1,16-1 0,5-3 192,-1-1 0,1-2 0,-1 0 0,38-13 0,76-29-274,-139 45-475,1 1 0,-1-1 0,1 1 1,-1 1-1,1-1 0,-1 0 0,1 1 1,-1 0-1,1 0 0,-1 1 0,9 1 0,3 7-1525</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1.724"/>
    </inkml:context>
    <inkml:brush xml:id="br0">
      <inkml:brushProperty name="width" value="0.05" units="cm"/>
      <inkml:brushProperty name="height" value="0.05" units="cm"/>
      <inkml:brushProperty name="color" value="#FF0066"/>
    </inkml:brush>
  </inkml:definitions>
  <inkml:trace contextRef="#ctx0" brushRef="#br0">21 378 12523,'2'-1'438,"0"1"0,0-1-1,0 1 1,0-1 0,0 0 0,0 0 0,0 0 0,0 0 0,-1 0 0,1 0 0,0-1 0,-1 1 0,1-1 0,-1 1 0,2-2-1,-1 0-36,0 0 0,-1 0 0,1-1 0,-1 1-1,1 0 1,-1 0 0,0-1 0,0-3-1,1-4 91,-1 1-1,0-1 0,-1 1 0,-3-21 0,2 19-367,-2 0 0,1 1 0,-6-15 0,6 21-113,0 0-1,0 0 1,-1-1-1,1 1 0,-1 1 1,-1-1-1,1 0 1,-7-6-1,10 11-9,0-1-1,-1 1 1,1-1-1,-1 1 0,1 0 1,0-1-1,-1 1 1,1 0-1,-1-1 1,1 1-1,0 0 0,-1 0 1,1-1-1,-1 1 1,1 0-1,-1 0 1,1 0-1,-1 0 0,1 0 1,-1 0-1,0-1 1,1 1-1,-1 0 1,1 0-1,-1 1 0,1-1 1,-1 0-1,0 0 1,1 1-1,-1-1 0,1 1-1,-1-1 1,1 1 0,-1 0 0,1-1 0,0 1 0,-1 0 0,1-1 0,0 1 0,0 0 0,-1 0 0,1-1-1,0 1 1,0 0 0,0 1 0,0 3-3,0 1 0,0-1 0,0 1-1,2 5 1,2 5 0,1-1 0,11 26 0,-13-34 14,0-1 0,1 0 0,0 0 0,0 0 0,0 0 0,1-1 0,-1 0 0,11 9 0,-13-13-8,0 1 1,0-1 0,0 0-1,0 1 1,1-1 0,-1 0 0,0-1-1,1 1 1,-1 0 0,0-1-1,1 1 1,-1-1 0,1 1 0,-1-1-1,1 0 1,3-1 0,-2 1 0,-1-1 1,1 0 0,-1 0-1,0-1 1,0 1 0,1-1-1,-1 1 1,0-1-1,-1 0 1,6-4 0,-1-1 0,-1 1 1,0-1 0,0 0-1,-1 0 1,0-1 0,0 1-1,-1-1 1,5-12 0,0-6-11,-1-1 0,4-29 0,-7 29 229,17-51 1,-21 77-186,-1 0-1,0 0 1,1 0-1,-1 0 1,0 0-1,1 0 1,0 0 0,-1 1-1,1-1 1,-1 0-1,1 0 1,0 1-1,-1-1 1,1 0 0,0 1-1,0-1 1,0 1-1,0-1 1,-1 1-1,1-1 1,0 1 0,0-1-1,0 1 1,0 0-1,0 0 1,0 0-1,0-1 1,0 1 0,0 0-1,0 0 1,0 0-1,0 0 1,0 1-1,0-1 1,0 0 0,0 0-1,0 1 1,0-1-1,0 0 1,0 1-1,-1-1 1,3 2 0,3 2 123,1 0 1,-1 0-1,0 1 0,8 8 1,-9-9-119,69 62-92,-73-65-87,0 0 1,0 0-1,0 0 1,0-1-1,0 1 1,0 0 0,0 0-1,0-1 1,0 1-1,0-1 1,0 1-1,0-1 1,0 1-1,1-1 1,-1 0 0,0 1-1,0-1 1,1 0-1,-1 0 1,0 0-1,0 0 1,1 0 0,-1 0-1,0 0 1,0-1-1,0 1 1,1 0-1,-1-1 1,0 1 0,0-1-1,0 1 1,0-1-1,2-1 1,1-1-554,-1 0-1,0 0 1,0 0 0,0 0 0,0-1 0,-1 1-1,1-1 1,1-5 0,6-11-1139</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2.295"/>
    </inkml:context>
    <inkml:brush xml:id="br0">
      <inkml:brushProperty name="width" value="0.05" units="cm"/>
      <inkml:brushProperty name="height" value="0.05" units="cm"/>
      <inkml:brushProperty name="color" value="#FF0066"/>
    </inkml:brush>
  </inkml:definitions>
  <inkml:trace contextRef="#ctx0" brushRef="#br0">59 617 11074,'-2'-9'4348,"-4"10"-18,5 0-3962,0 0 0,0 0 0,0 0-1,0 0 1,0 0 0,0 1 0,0-1 0,0 0 0,-1 3-1,-8 26 151,1 0 0,2 0 0,-6 44-1,13-73-533,0-1-1,0 0 0,-1 0 0,1 0 0,0 1 0,0-1 1,0 0-1,0 0 0,0 1 0,0-1 0,0 0 0,0 0 1,0 0-1,0 1 0,0-1 0,0 0 0,0 0 1,0 1-1,0-1 0,0 0 0,0 0 0,1 0 0,-1 1 1,0-1-1,0 0 0,0 0 0,0 0 0,0 1 0,0-1 1,1 0-1,-1 0 0,5-5-215,9-16 78,-13 19 96,33-64-816,1-2-613,-33 64 1387,1 0 0,0 0-1,0 0 1,0 1 0,0-1 0,0 1 0,1 0 0,0 0-1,5-4 1,-7 6 88,-1 1-1,0-1 0,1 0 1,-1 1-1,1-1 1,-1 1-1,1-1 0,-1 1 1,1 0-1,0 0 1,-1 0-1,1 0 0,-1 0 1,1 0-1,0 0 1,-1 0-1,1 1 0,-1-1 1,1 0-1,-1 1 1,1 0-1,-1-1 1,1 1-1,-1 0 0,0 0 1,1 0-1,-1-1 1,0 1-1,0 1 0,2 0 1,-1 1 70,1-1-1,-1 0 1,1 1 0,0-1 0,0 0-1,0 0 1,0-1 0,0 1 0,0-1-1,0 1 1,7 1 0,-7-3 16,-1 0-1,1 0 1,-1 0-1,1 0 1,0 0-1,-1-1 1,1 1-1,0-1 1,-1 1-1,1-1 1,-1 0-1,0 0 1,1 0-1,-1-1 1,0 1-1,4-3 1,9-6 71,-1-2 0,0 0 0,-1 0 0,0-1 0,-1-1 0,-1 0 0,0 0 0,9-18 0,-18 29-143,0 0-1,-1 0 0,1 0 0,-1 0 1,0 0-1,0 0 0,0 0 0,-1 0 1,1 0-1,-1 0 0,1 0 0,-1-1 1,0-4-1,0 8-2,0 0 0,0 0 0,0 0 1,0 0-1,0 0 0,0 0 0,0 0 1,-1-1-1,1 1 0,0 0 0,0 0 0,0 0 1,0 0-1,0 0 0,0 0 0,0 0 1,0 0-1,0 0 0,0 0 0,0 0 0,0 0 1,0 0-1,0 0 0,0-1 0,0 1 0,0 0 1,-1 0-1,1 0 0,0 0 0,0 0 1,0 0-1,0 0 0,0 0 0,0 0 0,0 0 1,0 0-1,0 0 0,0 0 0,0 0 1,-1 0-1,1 0 0,0 0 0,0 0 0,0 0 1,0 0-1,0 0 0,0 0 0,0 0 1,0 0-1,0 1 0,0-1 0,0 0 0,0 0 1,-1 0-1,-3 6-33,-3 8-21,5-9 39,1-1-1,1 0 1,-1 0 0,0 0-1,1 1 1,0-1 0,0 0 0,1 0-1,-1 1 1,2 3 0,-2-6 9,0-1 0,1 0 0,-1 0 0,0 1 0,1-1 0,-1 0 1,1 0-1,0 0 0,-1 0 0,1 0 0,0 1 0,0-1 0,0 0 0,0-1 0,0 1 0,0 0 0,0 0 0,0 0 1,0-1-1,0 1 0,0 0 0,1-1 0,-1 1 0,0-1 0,0 1 0,1-1 0,-1 0 0,0 0 0,0 1 0,1-1 1,-1 0-1,0 0 0,1 0 0,-1-1 0,0 1 0,3-1 0,0 0 4,-1 0-1,1 0 1,-1-1-1,1 0 1,-1 0-1,1 0 1,-1 0-1,0 0 1,0-1-1,0 1 1,0-1-1,-1 0 1,1 0-1,-1 0 1,0 0-1,4-6 1,0-3 2,0 0 0,0 0 0,5-19 0,-5 12 5,-2-1 0,-1 1 0,0-1 0,-1 0-1,-2 0 1,0 0 0,-1 1 0,0-1 0,-2 0 0,0 0-1,-2 1 1,0 0 0,-1 0 0,-14-31 0,12 33-34,5 8-2,-1 1-1,-1-1 0,1 1 0,-1 0 0,0 0 1,-10-11-1,15 19 30,0 0-1,-1 0 1,1-1 0,0 1-1,0 0 1,-1 0 0,1 0 0,0-1-1,0 1 1,-1 0 0,1 0-1,0 0 1,0 0 0,-1-1-1,1 1 1,0 0 0,-1 0-1,1 0 1,0 0 0,-1 0 0,1 0-1,0 0 1,-1 0 0,1 0-1,0 0 1,-1 0 0,1 0-1,0 0 1,-1 0 0,-4 9 6,1 16 114,5 2 71,1 0 0,1-1 0,1 0-1,12 37 1,-7-27 14,-5-15-141,14 57-88,37 101 1,-39-134-4633,-13-37 3415</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2.698"/>
    </inkml:context>
    <inkml:brush xml:id="br0">
      <inkml:brushProperty name="width" value="0.05" units="cm"/>
      <inkml:brushProperty name="height" value="0.05" units="cm"/>
      <inkml:brushProperty name="color" value="#FF0066"/>
    </inkml:brush>
  </inkml:definitions>
  <inkml:trace contextRef="#ctx0" brushRef="#br0">0 197 13315,'21'-10'1800,"3"4"1105,3 6-393,1 2-247,-4 10-481,-5 4-311,-5 6-697,-4-1-304,-4 4-376,-1-4-224,-4-2-544,-1-3-481,-1-5-967,-4-9-1785</inkml:trace>
  <inkml:trace contextRef="#ctx0" brushRef="#br0" timeOffset="1">95 13 16251,'-3'0'1393,"-2"-3"711,7 1-1136,3-1-527,4 2-698,4-1-319,-2 1-904,3 1-496,4 11 1015</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3.129"/>
    </inkml:context>
    <inkml:brush xml:id="br0">
      <inkml:brushProperty name="width" value="0.05" units="cm"/>
      <inkml:brushProperty name="height" value="0.05" units="cm"/>
      <inkml:brushProperty name="color" value="#FF0066"/>
    </inkml:brush>
  </inkml:definitions>
  <inkml:trace contextRef="#ctx0" brushRef="#br0">52 213 12467,'-2'0'466,"1"-1"1,-1 1 0,1 0 0,0 0 0,-1-1-1,1 1 1,-1 0 0,1 0 0,0 0-1,-1 1 1,1-1 0,-1 0 0,1 0-1,0 1 1,-3 0 0,2 0-205,1 0 1,-1 0-1,0 0 1,1 0-1,-1 1 1,1-1-1,0 0 1,-1 1-1,1-1 1,0 1-1,-1 1 0,1-1-180,0 0-1,0-1 0,0 1 0,0 0 0,0 0 0,1 0 0,-1 0 0,1 0 0,-1 0 0,1 1 0,0-1 0,0 0 0,0 0 0,0 0 0,0 0 1,0 0-1,1 0 0,-1 0 0,1 0 0,-1 0 0,3 4 0,-2-5-70,0 1 0,0-1 1,0 0-1,0 0 0,1 0 0,-1 0 0,0 0 1,1 0-1,-1 0 0,1 0 0,-1-1 0,1 1 1,-1 0-1,1-1 0,0 0 0,-1 1 0,1-1 0,-1 0 1,1 0-1,0 0 0,-1 0 0,1 0 0,0 0 1,-1 0-1,1 0 0,2-1 0,5-2 1,0 1 0,0-1 1,11-5-1,80-43 267,-16 7 1415,-48 27-295,49-33 0,-66 37-1918,35-31 1,-12 8-4614,-16 15 2956</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2:53.548"/>
    </inkml:context>
    <inkml:brush xml:id="br0">
      <inkml:brushProperty name="width" value="0.05" units="cm"/>
      <inkml:brushProperty name="height" value="0.05" units="cm"/>
      <inkml:brushProperty name="color" value="#FF0066"/>
    </inkml:brush>
  </inkml:definitions>
  <inkml:trace contextRef="#ctx0" brushRef="#br0">44 38 24693,'0'11'2313,"-5"-3"799,3 2-839,-7-5-1913,-1-7-344,6-9-528,4-8-1609,-13-21 1353</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21.016"/>
    </inkml:context>
    <inkml:brush xml:id="br0">
      <inkml:brushProperty name="width" value="0.05" units="cm"/>
      <inkml:brushProperty name="height" value="0.05" units="cm"/>
      <inkml:brushProperty name="color" value="#FF0066"/>
    </inkml:brush>
  </inkml:definitions>
  <inkml:trace contextRef="#ctx0" brushRef="#br0">4 16 11763,'0'-3'1071,"0"2"-840,0 1 0,1-1 0,-1 1 0,0 0 0,0-1 0,0 1 0,0-1 0,0 1 0,0-1 0,0 1 0,0-1 0,0 1 0,0 0 0,0-1 0,-1 1 0,1-1 0,0 1 0,0-1 0,0 1 0,0 0 0,-1-1 0,1 1 0,0-1 0,0 1 0,-1 0-1,1-1 1,-1 1 602,1 1-582,0 1 1,0 0-1,1 0 0,-1 0 1,1 0-1,0 0 1,-1 0-1,1-1 0,0 1 1,2 3-1,4 11 678,-4 2-430,-1 0 1,0 0-1,-2 0 0,-1 21 1,0-21-283,-7 74 639,4-53-328,1 56 0,7-72-352,0-16-196,-4-7 4,0 0 1,1 0-1,-1-1 0,0 1 1,1 0-1,-1-1 0,0 1 1,0 0-1,0-1 0,1 1 1,-1 0-1,0-1 0,0 1 1,0 0-1,0-1 0,1 1 1,-1 0-1,0-1 0,0 1 1,0-1-1,0 1 0,0 0 1,0-1-1,0 0 0,0-3-626,0-1 0,0 1 0,-1-1 0,1 1 0,-1-1 0,0 1 0,0 0 0,0-1 0,-1 1 0,-1-4 0,-1-1-868,1-3-165</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21.813"/>
    </inkml:context>
    <inkml:brush xml:id="br0">
      <inkml:brushProperty name="width" value="0.05" units="cm"/>
      <inkml:brushProperty name="height" value="0.05" units="cm"/>
      <inkml:brushProperty name="color" value="#FF0066"/>
    </inkml:brush>
  </inkml:definitions>
  <inkml:trace contextRef="#ctx0" brushRef="#br0">218 61 10802,'-2'-2'316,"1"0"0,-1 0 1,1 1-1,-1-1 0,1 1 0,-1-1 0,0 1 0,0 0 0,0 0 0,0-1 0,0 1 0,0 1 0,0-1 0,0 0 0,-1 0 0,1 1 0,0-1 1,-5 1-1,4 0-83,0 0 1,0 1-1,0 0 1,0-1-1,0 1 1,0 0 0,0 1-1,0-1 1,0 0-1,0 1 1,0 0 0,-2 2-1,-6 5 119,1 0-1,0 1 1,1 1 0,0 0-1,-8 12 1,7-7-169,1 0 1,1 0-1,0 1 1,1 0-1,1 0 1,1 1-1,0 0 1,1-1-1,1 2 1,1-1-1,0 0 0,2 1 1,0-1-1,1 0 1,4 26-1,-2-31-136,3 26 91,2-1 0,1 0 0,27 67 0,-32-95-74,1 0-1,0-1 1,0 0-1,1 0 1,10 12-1,-13-18-23,1 1 0,0-1 1,0 0-1,0 0 0,0 0 0,0-1 0,0 0 0,1 1 0,-1-1 0,1-1 1,0 1-1,-1-1 0,10 2 0,16-1 251,-1-1 0,1-1 0,44-6 1,-46 3-157,-14 2-97,-1-1 0,0 0 0,0-1 0,0-1 0,0 0 0,-1-1 0,1 0 0,-1-1 0,0 0 0,-1-1 0,0 0-1,0-1 1,0 0 0,-1-1 0,0 0 0,-1-1 0,11-13 0,-8 7 97,0-1 1,-2 0-1,12-25 1,-18 33-94,-1 1 1,0-1-1,-1 0 1,0 1-1,0-1 1,-1 0-1,0 0 1,-1-1-1,0-16 1,-2 9-1,-1-1 1,0 0-1,-2 1 0,0 0 1,0 0-1,-2 0 1,0 1-1,-11-18 0,-26-44 151,-26-38 33,65 109-214,0 1 0,0 0 0,0 1 0,-1-1 0,0 1 0,0 0 0,0 0 0,-1 1 0,1 0 0,-1 0 0,-10-4 0,7 4 3,-1 1-1,0 0 0,0 1 1,0 0-1,0 1 0,0 0 1,-15 1-1,8 1-13,0 1-1,1 0 1,-1 2 0,1 0 0,0 1-1,-18 8 1,33-13-71,1 1-27,0-1 0,0 1 0,0-1 0,0 1 0,0-1 0,0 0 0,0 0 0,0 1 0,0-1 0,0 0 0,0 0 0,0 0 0,0 0 0,0 0 1,0 0-1,0 0 0,0-1 0,-2 0 0,3 1 54,0 0 0,0 0 0,0 0 0,0 0-1,0 0 1,0 0 0,-1 0 0,1 0 0,0 0 0,0 0 0,0 0 0,0 0 0,0-1 0,0 1 0,0 0 0,0 0 0,0 0 0,0 0 0,0 0 0,0 0-1,0 0 1,0 0 0,0-1 0,0 1 0,0 0 0,0 0 0,0 0 0,0 0 0,0 0 0,0 0 0,0 0 0,0 0 0,0-1 0,0 1 0,0 0 0,0 0-1,0 0 1,0 0 0,0 0 0,0 0 0,0 0 0,0 0 0,1 0 0,-1-1 0,0 1 0,0 0 0,0 0 0,0 0 0,0 0 0,0 0 0,0 0 0,13-1-1318</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06.146"/>
    </inkml:context>
    <inkml:brush xml:id="br0">
      <inkml:brushProperty name="width" value="0.05" units="cm"/>
      <inkml:brushProperty name="height" value="0.05" units="cm"/>
      <inkml:brushProperty name="color" value="#FF0066"/>
    </inkml:brush>
  </inkml:definitions>
  <inkml:trace contextRef="#ctx0" brushRef="#br0">12 321 9690,'-4'11'904,"-2"-3"617,4 0-145,2-4-144,2 0-8,9-8 57,2-5 87,11-16 128,4-6-23,13-11-169,4-6-168,7-1-456,2 2-248,-2 7-536,-4 5-488,-7 16-1800,-6 13 1448</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36.314"/>
    </inkml:context>
    <inkml:brush xml:id="br0">
      <inkml:brushProperty name="width" value="0.05" units="cm"/>
      <inkml:brushProperty name="height" value="0.05" units="cm"/>
      <inkml:brushProperty name="color" value="#FF0066"/>
    </inkml:brush>
  </inkml:definitions>
  <inkml:trace contextRef="#ctx0" brushRef="#br0">7 160 11266,'-6'-19'8828,"7"19"-8723,0 0-1,0 0 1,0 0 0,0 0 0,1-1 0,-1 1 0,0 0 0,0-1 0,0 1 0,0-1 0,0 1 0,0-1-1,0 0 1,-1 1 0,1-1 0,0 0 0,0 0 0,0 0 0,-1 1 0,2-3 0,17-23 579,-15 19-427,4-4 43,0-2 18,1 0 1,0 1-1,1 0 0,14-13 0,-23 24-301,0 0 1,0 0-1,1 0 0,-1 1 0,0-1 0,1 0 0,-1 0 0,1 1 0,-1-1 0,1 1 0,-1-1 0,1 1 0,-1 0 0,1-1 0,2 1 1,-3 0-16,0 0 0,0 1 1,0-1-1,0 0 0,0 1 1,0-1-1,0 1 0,0-1 1,0 1-1,-1-1 1,1 1-1,0 0 0,0-1 1,-1 1-1,1 0 0,0 0 1,-1-1-1,1 1 1,-1 0-1,1 0 0,-1 0 1,1 0-1,-1 0 0,0 0 1,1 1-1,1 4-6,-1 0 0,0 0 0,0 0 0,-1 0-1,1 0 1,-1 0 0,-2 12 0,-10 43-75,6-33 55,5-25 24,-27 149 9,22-109 6,-1 66 0,7-108-8,-1 0 1,1 1 0,0-1-1,0 0 1,0 0 0,1 0-1,-1 1 1,0-1 0,0 0-1,1 0 1,-1 0 0,0 0-1,1 1 1,-1-1 0,1 0-1,0 0 1,-1 0 0,1 0-1,0 0 1,-1 0 0,1-1-1,0 1 1,0 0 0,0 0-1,0 0 1,0-1-1,1 2 1,0-2 8,0 0 0,-1 0 0,1 0 0,0 0 0,0 0 0,-1 0 0,1 0 0,0 0 0,-1-1 0,1 1 0,-1 0 0,1-1 0,0 0 0,-1 1 0,1-1 0,-1 0 1,1 0-1,1-2 0,50-34 243,57-54 0,-106 87-666,0 1-1,-1-1 0,1 0 0,-1 0 0,0 0 0,0 0 1,-1-1-1,1 1 0,-1-1 0,0 1 0,0-1 1,-1 0-1,1 0 0,-1 0 0,0 0 0,-1 0 1,1 0-1,-1-8 0,0-10-1084</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19:37.057"/>
    </inkml:context>
    <inkml:brush xml:id="br0">
      <inkml:brushProperty name="width" value="0.05" units="cm"/>
      <inkml:brushProperty name="height" value="0.05" units="cm"/>
      <inkml:brushProperty name="color" value="#FF0066"/>
    </inkml:brush>
  </inkml:definitions>
  <inkml:trace contextRef="#ctx0" brushRef="#br0">375 1 11218,'-15'2'695,"0"1"0,0 0 0,0 1 0,0 1 0,1 0 0,0 1 0,0 0 0,0 1 0,-16 12 0,16-9-302,1 1 1,0 0-1,1 1 0,0 0 0,1 1 1,1 0-1,0 1 0,-11 18 0,5-1-173,2 0 1,1 1-1,1 0 0,1 1 0,2 0 0,2 1 0,1 0 1,1 0-1,2 1 0,2 43 0,2-60-105,0 0 1,2 0-1,0 0 0,1 0 0,1-1 1,0 0-1,2 0 0,0 0 0,0-1 0,14 20 1,-14-25-83,1 0 1,1 0 0,0-1 0,0 0 0,1-1 0,0 0-1,1 0 1,0-1 0,0-1 0,0 0 0,1 0 0,0-1 0,1-1-1,17 5 1,-19-6 30,0-2 0,0 1 0,0-2 0,0 0 0,1 0 0,-1-1 0,1 0 0,-1-1 0,0 0-1,1-1 1,-1 0 0,0-1 0,0 0 0,20-9 0,114-58 462,-110 50-404,64-46 1,-81 51-82,-2-1 0,0 0 0,-1-1 1,0-1-1,-2 0 0,0-1 0,-1-1 0,-1 0 0,-1 0 1,0-1-1,-2 0 0,-1-1 0,0 1 0,5-36 0,-1-36 266,-11 81-250,0 0 0,0 0 0,-2-1 0,1 2 0,-6-20-1,3 17 12,-1 0-1,-1 1 1,0-1-1,0 1 1,-1 1-1,-16-22 0,16 25-36,-1 1 0,0 0 0,0 0 0,0 1 0,-1 0 0,0 0 0,-1 1 0,0 0 0,-14-6 0,11 7 38,-1 1-1,-1 0 1,1 0-1,0 1 1,-1 1-1,1 1 1,-1 0-1,-25 2 1,-10 4 370,-59 14-1,32-5-194,56-11-247,-27 5 49,44-7-117,-1 1 0,1-1-1,-1 1 1,1-1 0,0 1 0,0 1 0,-6 3 0,9-5-32,0 0-1,0-1 0,0 1 1,0 0-1,0 0 1,1 0-1,-1 0 0,0-1 1,1 1-1,-1 0 1,0 0-1,1 1 0,0-1 1,-1 0-1,1 0 1,-1 0-1,1 0 0,0 0 1,0 0-1,0 0 1,0 1-1,0-1 0,0 0 1,0 0-1,0 0 1,0 0-1,0 0 0,1 1 1,0 0-1,0 2-474,2 0 0,-1 0 0,0 0 0,1 0 0,5 6 1,-7-8 396,29 32-2119</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10.610"/>
    </inkml:context>
    <inkml:brush xml:id="br0">
      <inkml:brushProperty name="width" value="0.05" units="cm"/>
      <inkml:brushProperty name="height" value="0.05" units="cm"/>
      <inkml:brushProperty name="color" value="#FF0066"/>
    </inkml:brush>
  </inkml:definitions>
  <inkml:trace contextRef="#ctx0" brushRef="#br0">663 1948 8730,'0'0'764,"6"-12"2002,-5 11-2694,0 0 0,0 0-1,1 0 1,-1 0 0,0 1 0,0-1-1,1 0 1,-1 1 0,1-1 0,-1 1 0,0 0-1,1-1 1,-1 1 0,1 0 0,-1 0 0,1 0-1,-1 0 1,1 0 0,-1 0 0,0 0-1,3 1 1,-2-1 68,0 1-1,0-1 0,0 0 0,0 0 0,0 0 1,0 0-1,0 0 0,-1-1 0,1 1 1,0-1-1,0 1 0,0-1 0,3-1 1,3-3 266,0-1 1,-1-1 0,0 1 0,9-10 0,12-12 393,109-75 1199,-121 88-1885,-2 0 1,0 0 0,-1-1-1,-1-1 1,16-28 0,-16 26-96,104-178-2,-94 159-8,2-11 4,-2-1-1,-2-1 0,17-66 1,-20 62-26,17-63 138,-29 97-49,-2 0 0,0-1 0,0-36 0,-5 37-63,0-1 1,-1 1 0,-1 0-1,-1 0 1,-1 1-1,-1-1 1,-1 1 0,-16-30-1,7 14-5,1-1-1,-20-75 1,28 85 30,-1 0 1,-2 1-1,0 0 1,-2 1-1,-1 0 1,-1 1-1,0 0 1,-2 2-1,-1 0 1,-1 1-1,-1 0 1,-26-20-1,32 31-2,-1 0 1,0 1-1,0 1 0,-1 1 1,0 0-1,-1 1 0,1 0 1,-1 2-1,0 0 0,0 1 1,-25-2-1,14 4 15,0 1-1,0 1 1,1 1-1,-1 1 1,1 2-1,-40 12 1,23-2 13,0 2 0,1 2 1,-68 41-1,94-48-62,0 1 0,1 0-1,0 1 1,1 1 0,0 0 0,1 1-1,1 1 1,1 0 0,0 1-1,-10 21 1,-3 11-17,3 2 0,-25 84-1,34-88 24,2 1-1,-6 62 0,3 101 65,14-163-52,2-1 0,13 81 0,-1-58 89,27 79 0,-15-67-72,37 106 103,-53-164 62,2-1 1,0 0-1,2-1 1,0 0-1,24 27 0,-30-41-90,0-1-1,0 0 0,1-1 0,0 0 0,1-1 1,-1 0-1,1 0 0,0-1 0,1 0 0,-1-1 0,1 0 1,0 0-1,0-1 0,0-1 0,0 0 0,0-1 1,1 0-1,-1 0 0,1-1 0,-1-1 0,0 0 1,1 0-1,11-4 0,9-5 261,0-1 0,-1-1 0,39-23 0,33-27-2855,-80 48 809,3 1 566</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06.637"/>
    </inkml:context>
    <inkml:brush xml:id="br0">
      <inkml:brushProperty name="width" value="0.05" units="cm"/>
      <inkml:brushProperty name="height" value="0.05" units="cm"/>
      <inkml:brushProperty name="color" value="#FF0066"/>
    </inkml:brush>
  </inkml:definitions>
  <inkml:trace contextRef="#ctx0" brushRef="#br0">0 463 14979,'24'-35'2089,"9"-8"2080,16-22-2169,-1-8-440,1-8-776,-6 5-672,-4 21-2088,7 20 1288</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0.504"/>
    </inkml:context>
    <inkml:brush xml:id="br0">
      <inkml:brushProperty name="width" value="0.05" units="cm"/>
      <inkml:brushProperty name="height" value="0.05" units="cm"/>
      <inkml:brushProperty name="color" value="#FF0066"/>
    </inkml:brush>
  </inkml:definitions>
  <inkml:trace contextRef="#ctx0" brushRef="#br0">253 1305 9594,'-2'3'96,"0"1"-1,0 0 1,1-1 0,0 1-1,-1 0 1,1 0 0,1 0-1,-1 0 1,0 6 0,1-9-40,1 1 0,-1 0 0,0 0 0,1-1 0,-1 1 0,1 0 0,0-1 0,-1 1 0,1-1 0,0 1 0,0-1 0,0 1 0,0-1 0,0 1 0,0-1 0,1 0 0,-1 0 0,0 1 0,1-1 0,-1 0 0,1 0 0,-1-1 0,1 1 0,1 1 0,5 1 176,-1 0 0,1 0 0,0-1 0,0 0 0,0-1 0,0 1 1,1-2-1,8 1 0,70-7 947,-76 5-1077,132-17 413,0-7 0,251-78 0,-315 76-288,-2-3-1,105-58 0,-133 60-89,-1-3-1,-2-2 1,-1-1-1,61-61 1,-82 70-46,-1 0 0,-1-1 0,34-56 0,-47 68 4,-2-1 0,0 0 0,-1 0 0,0-1-1,-2 0 1,0 0 0,0 0 0,-1 0-1,-1 0 1,0-20 0,-3 21-27,0 1 1,0-1-1,-2 1 0,0-1 1,0 1-1,-1 0 1,-1 0-1,0 0 0,-1 1 1,-1-1-1,0 1 1,-14-18-1,7 12-38,-1 2 0,-1 0 1,-1 1-1,0 0 0,-1 2 0,-1 0 1,-26-16-1,-7 1-30,-1 2 1,-1 2 0,-1 3-1,-1 2 1,0 2-1,-2 3 1,0 3 0,-82-8-1,101 19-8,0 1 1,1 2-1,-1 1 0,1 2 0,-65 18 1,48-6 7,1 2 0,0 3-1,-58 32 1,74-32 5,1 1-1,1 2 0,2 1 0,0 2 0,2 1 0,0 2 0,3 1 1,-29 39-1,22-23 9,3 2 1,1 1-1,-43 97 1,65-121 27,0 0 1,2 1 0,2-1-1,-4 31 1,7-38 35,2 1-1,1 0 1,0 0 0,2 0-1,0 0 1,7 27 0,-3-27 34,0 0 1,2 0 0,0 0-1,1-1 1,1 0-1,1 0 1,1-2 0,0 1-1,2-1 1,0-1 0,1-1-1,0 0 1,1-1 0,1 0-1,1-1 1,0-1-1,1-1 1,0-1 0,0 0-1,1-2 1,1 0 0,0-1-1,29 7 1,2-5 19,1-2 0,-1-2 0,67-1-1,158-22-971,-269 16 787,109-16-636,-87 9 420,45-19-1</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3.601"/>
    </inkml:context>
    <inkml:brush xml:id="br0">
      <inkml:brushProperty name="width" value="0.05" units="cm"/>
      <inkml:brushProperty name="height" value="0.05" units="cm"/>
      <inkml:brushProperty name="color" value="#FF0066"/>
    </inkml:brush>
  </inkml:definitions>
  <inkml:trace contextRef="#ctx0" brushRef="#br0">10 75 6377,'0'0'197,"-1"0"-1,1-1 0,-1 1 0,0 0 1,1-1-1,-1 1 0,1-1 1,-1 1-1,1-1 0,-1 1 0,1-1 1,0 1-1,-1-1 0,1 0 1,0 1-1,-1-1 0,1 1 0,0-1 1,0 0-1,-1 1 0,1-1 1,0 0-1,0 1 0,0-2 0,8-13 2677,-7 14-2541,0 0 0,0-1 0,0 1 1,-1 0-1,1-1 0,0 1 0,0-1 1,-1 1-1,1-1 0,-1 1 0,1-1 1,-1-2-1,-4 35 2150,10 89-955,-4-102-1429,1 1 1,1-1-1,1 1 1,10 23-1,-14-38-77,1 0 0,0-1-1,0 1 1,0 0 0,1-1 0,-1 0 0,1 1-1,0-1 1,0 0 0,0 0 0,0-1 0,0 1-1,8 4 1,-9-6-16,1 0 1,0 0-1,0 0 0,0 0 0,0-1 1,0 1-1,0-1 0,0 0 0,0 1 1,0-2-1,0 1 0,0 0 0,0 0 1,0-1-1,0 0 0,0 0 0,0 1 1,0-2-1,0 1 0,2-2 0,2-1-1,0 0-1,0 0 1,0-1-1,-1 0 1,0-1-1,9-8 1,-2-2-130,16-24 1,-29 40 119,0-1 0,0 1 0,0 0-1,1-1 1,-1 1 0,0 0 0,0-1 0,1 1 0,-1 0 0,0 0 0,0-1 0,1 1 0,-1 0 0,0 0 0,1-1 0,-1 1 0,0 0 0,1 0 0,-1 0 0,1 0 0,-1-1 0,0 1 0,1 0 0,-1 0 0,0 0 0,1 0 0,-1 0-1,1 0 1,-1 0 0,0 0 0,1 0 0,-1 0 0,1 0 0,-1 1 0,0-1 0,1 0 0,-1 0 0,0 0 0,1 0 0,-1 1 0,0-1 0,1 0 0,-1 1 0,14 16-68,-2-2 70,-10-14 6,0 0 0,0 0 0,0 0 0,0 0 0,0 0 0,0-1 0,1 1 0,-1 0 0,0-1 1,0 0-1,1 0 0,-1 1 0,0-1 0,1-1 0,3 1 0,-2-1 0,0 0-1,0-1 1,0 1-1,0-1 1,0 0-1,0 0 1,0 0-1,3-3 1,-1 1 45,-1 0 0,0-1 0,0 0 0,0 1 0,-1-2 1,1 1-1,-2 0 0,1-1 0,0 0 0,3-9 0,-6 12-13,0 1-1,-1 0 1,0 0 0,1 0-1,-1-1 1,0 1 0,0 0-1,0 0 1,-1 0 0,1-1-1,0 1 1,-1 0 0,1 0-1,-1 0 1,0 0 0,0 0-1,0 0 1,0 0 0,0 0-1,0 0 1,-1 0 0,1 0-1,0 1 1,-3-3 0,-4-4 15,0 1 1,-1 0 0,-15-10 0,11 8-16,-19-13-4,18 14-758,0-2 0,-22-19 0,35 28 566,1 1 0,-1 0 0,1-1 0,-1 1 0,1-1 0,0 1 0,-1 0 0,1-1 0,-1 1 0,1-1 0,0 1 0,0-1 0,-1 1 0,1-1 0,0 1 0,0-1 0,-1 0-1,1 1 1,0-1 0,0 1 0,0-1 0,0 1 0,0-1 0,0 0 0,0 1 0,0-1 0,0 1 0,0-1 0,0 1 0,0-1 0,1 0 0,-1 1 0,0-1 0,8-4-1052</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3.957"/>
    </inkml:context>
    <inkml:brush xml:id="br0">
      <inkml:brushProperty name="width" value="0.05" units="cm"/>
      <inkml:brushProperty name="height" value="0.05" units="cm"/>
      <inkml:brushProperty name="color" value="#FF0066"/>
    </inkml:brush>
  </inkml:definitions>
  <inkml:trace contextRef="#ctx0" brushRef="#br0">1 13 10826,'1'-1'378,"0"0"-1,0-1 0,1 1 0,-1 0 1,0 0-1,0 0 0,1 0 1,-1 1-1,1-1 0,-1 0 0,1 0 1,1 0-1,-2 1-182,0 0-1,0 1 1,0-1 0,0 0 0,0 0-1,0 1 1,0-1 0,0 0-1,0 1 1,0-1 0,-1 1 0,1-1-1,0 1 1,0 0 0,0-1 0,-1 1-1,1 0 1,0 0 0,-1-1-1,1 1 1,0 0 0,-1 0 0,1 1-1,6 8 510,-1 1 0,0 0 0,0 0 0,-2 0-1,1 1 1,4 21 0,10 76 946,-17-96-1473,6 53 211,24 132-213,-23-170-398,-8-26 88,-1 0 1,1-1-1,0 1 1,0 0-1,0-1 1,0 1-1,0-1 1,0 1-1,0-1 1,1 0-1,-1 1 1,1-1-1,0 1 1,-1-2 28,-1 0 1,1 0 0,-1 1-1,0-1 1,1 0 0,-1 0-1,1 0 1,-1 0 0,0 0-1,1 0 1,-1 0-1,1 0 1,-1 0 0,0 0-1,1 0 1,-1 0 0,1 0-1,-1-1 1,0 1 0,1 0-1,-1 0 1,0 0-1,1 0 1,-1-1 0,0 1-1,1 0 1,-1 0 0,0-1-1,1 1 1,-1 0 0,0-1-1,9-13-3084,-7 9 2765,13-22-1063</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4.343"/>
    </inkml:context>
    <inkml:brush xml:id="br0">
      <inkml:brushProperty name="width" value="0.05" units="cm"/>
      <inkml:brushProperty name="height" value="0.05" units="cm"/>
      <inkml:brushProperty name="color" value="#FF0066"/>
    </inkml:brush>
  </inkml:definitions>
  <inkml:trace contextRef="#ctx0" brushRef="#br0">12 61 12099,'0'5'507,"0"0"0,1 0 1,-1 0-1,1 0 0,0-1 1,1 1-1,-1 0 0,1 0 1,0-1-1,0 1 0,0-1 1,0 0-1,5 6 1,-3-5-245,0-1 0,0 0 1,1 0-1,-1 0 0,1-1 1,0 1-1,-1-1 0,2 0 1,-1-1-1,7 4 0,-3-4-142,-1 1-1,0-1 1,1 0-1,-1-1 1,1 0-1,-1 0 1,1-1-1,0 0 1,-1-1-1,1 1 1,-1-2-1,1 1 1,-1-1-1,1-1 1,9-3-1,-11 3 13,-1-1-1,1 0 0,-1 0 0,0 0 0,0-1 1,-1 1-1,1-2 0,6-7 0,-10 11-86,-1 1 1,0-1-1,1 0 0,-1 0 0,0 1 0,0-1 1,0 0-1,0 0 0,0-1 0,-1 1 1,1 0-1,0 0 0,-1 0 0,0 0 1,1 0-1,-1-1 0,0 1 0,0 0 0,0 0 1,-1-1-1,1 1 0,-1 0 0,1 0 1,-1 0-1,1 0 0,-1 0 0,0 0 1,0 0-1,0 0 0,0 0 0,-1 0 1,0-2-1,-3 0 7,0-1 0,-1 1-1,1 0 1,-1 0 0,1 0 0,-1 1 0,0 0 0,0 0 0,-1 0 0,1 1 0,-1 0 0,-10-2 0,-2 0-26,1 2 0,-1 0 0,-25 1 0,35 1-215,-1 0 0,1 1 0,0 0 0,0 0 0,0 1 0,0 0 1,0 1-1,0 0 0,-11 5 0,18-7 110,1 0 0,0 0 0,-1 1 0,1-1 0,0 0 0,0 1 0,-1-1 0,0 3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51.561"/>
    </inkml:context>
    <inkml:brush xml:id="br0">
      <inkml:brushProperty name="width" value="0.05" units="cm"/>
      <inkml:brushProperty name="height" value="0.05" units="cm"/>
      <inkml:brushProperty name="color" value="#FF0066"/>
    </inkml:brush>
  </inkml:definitions>
  <inkml:trace contextRef="#ctx0" brushRef="#br0">379 1347 9746,'29'16'729,"2"0"0,-1-3 0,2 0 0,0-2 0,59 13 0,-22-13-141,124 5-1,55-12 486,-44-2-115,453-30 981,-534 19-1786,267-32-39,-348 32-108,-1-2 0,1-1 0,44-21 1,112-62 17,-135 63-17,-55 28-6,129-68 28,-109 55-9,-2 0 1,46-39-1,-68 52-3,1-1 0,-1 1-1,0-1 1,0 1 0,-1-1 0,6-11 0,-8 14-10,0 0 0,0-1 0,0 0 1,0 1-1,-1-1 0,1 1 1,-1-1-1,0 0 0,0 1 0,0-1 1,0 0-1,0 1 0,-1-1 1,1 0-1,-1 1 0,1-1 0,-1 1 1,-1-4-1,-4-5 1,0 0 0,0 0 0,-1 1 0,-1 0 0,0 0 0,-15-15 0,-63-48 9,64 56-13,-77-62 1,-194-115 0,196 141 411,-191-78 0,181 93-251,-221-76 1151,22 43-412,-5 26-590,263 39-293,-335-27 65,358 33-93,0 1 0,-1 2 0,1 0 0,0 2 1,1 0-1,-1 2 0,-29 12 0,0 5 1,1 3 0,1 2 0,1 2 0,2 2 0,2 2 0,1 3 0,-58 59 0,87-77 2,0 0 1,2 1-1,0 1 1,1 0-1,1 1 1,2 1-1,0 0 1,1 0-1,2 1 1,-9 36-1,10-26-2,2 1 1,1 0-1,1 0 1,2 0-1,2 1 0,1-1 1,8 38-1,-4-44 14,1 0-1,1-1 1,2 1-1,1-2 1,1 1-1,2-2 1,0 0-1,37 50 1,-33-55 11,0-1-1,2 0 1,0-2 0,1 0 0,1-1 0,1-2 0,0 0-1,1-1 1,52 22 0,-42-24-3,1-2 0,0-1 1,1-1-1,0-3 0,50 4 0,182-8-134,-30-3-3452,-157 6 2068</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54.625"/>
    </inkml:context>
    <inkml:brush xml:id="br0">
      <inkml:brushProperty name="width" value="0.05" units="cm"/>
      <inkml:brushProperty name="height" value="0.05" units="cm"/>
      <inkml:brushProperty name="color" value="#FF0066"/>
    </inkml:brush>
  </inkml:definitions>
  <inkml:trace contextRef="#ctx0" brushRef="#br0">0 1 11811,'2'6'1448,"4"4"2657,10-1-4217,1-4 72</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1.985"/>
    </inkml:context>
    <inkml:brush xml:id="br0">
      <inkml:brushProperty name="width" value="0.05" units="cm"/>
      <inkml:brushProperty name="height" value="0.05" units="cm"/>
      <inkml:brushProperty name="color" value="#FF0066"/>
    </inkml:brush>
  </inkml:definitions>
  <inkml:trace contextRef="#ctx0" brushRef="#br0">0 568 12155,'11'-11'1136,"5"-11"1352,3-10-559,11-11-129,0-6-143,7-5-585,-1 1-336,2 0-400,-3 6-104,-5 4-352,-1 2-328,-7 3-1096,-1 1-521,-1-7 977</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2.372"/>
    </inkml:context>
    <inkml:brush xml:id="br0">
      <inkml:brushProperty name="width" value="0.05" units="cm"/>
      <inkml:brushProperty name="height" value="0.05" units="cm"/>
      <inkml:brushProperty name="color" value="#FF0066"/>
    </inkml:brush>
  </inkml:definitions>
  <inkml:trace contextRef="#ctx0" brushRef="#br0">1 0 14787,'6'15'1144,"8"8"857,4 6 23,9 14-439,1 3-121,2 3-528,-1 0-256,-1-5-312,-2 1-136,-6-12-152,-1-1-48,-5-12-80,-2-4-232,-5-6-640,-5-9-376,-5-9-2889,-11-12 3225</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2.730"/>
    </inkml:context>
    <inkml:brush xml:id="br0">
      <inkml:brushProperty name="width" value="0.05" units="cm"/>
      <inkml:brushProperty name="height" value="0.05" units="cm"/>
      <inkml:brushProperty name="color" value="#FF0066"/>
    </inkml:brush>
  </inkml:definitions>
  <inkml:trace contextRef="#ctx0" brushRef="#br0">0 178 13867,'115'-59'5357,"-25"12"-2770,-77 41-2316,25-12 581,51-16 1,-78 31-774,0 0 1,0 0 0,0 1-1,0 1 1,0 0-1,1 0 1,-1 1 0,0 0-1,0 1 1,12 3 0,-20-3-62,1-1 1,-1 2 0,0-1 0,0 0-1,1 1 1,-1-1 0,0 1 0,-1 0-1,1 0 1,0 0 0,0 0 0,-1 1 0,0-1-1,4 5 1,-4-3-5,1 0-1,-1 0 1,0 1-1,0-1 1,0 1-1,0 0 1,-1-1 0,0 1-1,1 5 1,-1 8 9,0 0 0,-1 0 1,-1 0-1,-5 25 0,3-19-59,-2-1 0,-12 38 0,15-54-279,-1 1 0,0-1 0,0 0 1,-1 0-1,0 0 0,0-1 1,-1 1-1,0-1 0,0 0 1,0 0-1,-12 9 0,16-14 379,0-1-1,1 1 1,-1-1-1,0 1 0,0-1 1,0 1-1,0-1 1,0 0-1,0 1 1,1-1-1,-1 0 0,0 0 1,0 0-1,0 0 1,-1 0-1,1 0-26,-1 0 1,1-1-1,0 0 0,0 1 0,0-1 0,0 1 1,0-1-1,0 0 0,0 0 0,0 0 1,-1-1-1,2 2-37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15.037"/>
    </inkml:context>
    <inkml:brush xml:id="br0">
      <inkml:brushProperty name="width" value="0.05" units="cm"/>
      <inkml:brushProperty name="height" value="0.05" units="cm"/>
      <inkml:brushProperty name="color" value="#FF0066"/>
    </inkml:brush>
  </inkml:definitions>
  <inkml:trace contextRef="#ctx0" brushRef="#br0">1 193 10290,'0'-1'251,"1"0"0,0 0 1,0 0-1,-1 0 0,1 0 0,0 0 0,0 0 0,0 0 0,0 0 0,1 0 0,-1 1 1,0-1-1,0 0 0,0 1 0,0-1 0,3 0 0,-4 1-240,9-3 461,1 1 1,-1 0-1,0 1 0,1 0 0,-1 0 0,1 1 1,-1 0-1,12 2 0,73 9 2010,170-4-1,-90-6-928,-125 0-1008,-1-1 0,1-3 1,-1-2-1,74-17 0,-106 18-347,33-9 627,1 2-1,58-5 0,-75 16-301,-22 1-345,0-2-1,17-1 0,-27 2-175,0 0 0,0 0 0,-1-1 0,1 1 0,0 0 0,0 0-1,0-1 1,-1 1 0,1 0 0,0-1 0,-1 1 0,1-1 0,0 1 0,-1-1 0,1 1 0,0-1-1,-1 0 1,1 1 0,-1-1 0,1 0 0,-1 1 0,0-1 0,1-1 0,0 1-83,-1-1 1,0 1-1,0 0 0,0-1 1,0 1-1,0-1 0,0 1 1,0 0-1,-1-1 1,1 1-1,0 0 0,-1-1 1,0 0-1,-2-6-994,-2 0 0,1 1 0,-9-13 1,10 17 482,-24-33-1353</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3.102"/>
    </inkml:context>
    <inkml:brush xml:id="br0">
      <inkml:brushProperty name="width" value="0.05" units="cm"/>
      <inkml:brushProperty name="height" value="0.05" units="cm"/>
      <inkml:brushProperty name="color" value="#FF0066"/>
    </inkml:brush>
  </inkml:definitions>
  <inkml:trace contextRef="#ctx0" brushRef="#br0">28 280 13763,'15'18'1431,"-2"1"-1,0 1 1,0 0 0,10 26-1,-19-37-1120,-1-1-1,1 1 0,2 15 0,-5-22-259,-1 1 1,1-1 0,-1 1-1,0 0 1,1-1 0,-1 1-1,0-1 1,-1 1 0,1 0 0,0-1-1,-1 1 1,0 0 0,1-1-1,-1 1 1,0-1 0,0 0-1,-2 4 1,2-6-45,1 1 1,-1 0-1,1-1 1,-1 1-1,1-1 0,-1 1 1,1-1-1,-1 0 1,0 1-1,1-1 0,-1 1 1,0-1-1,1 0 1,-1 0-1,0 1 0,1-1 1,-1 0-1,0 0 1,0 0-1,1 0 0,-1 0 1,0 0-1,0 0 1,1 0-1,-1 0 0,0 0 1,0-1-1,1 1 1,-1 0-1,0 0 0,1-1 1,-1 1-1,0 0 1,1-1-1,-1 1 0,0 0 1,1-1-1,-2 0 1,0-2 1,-1 1 0,1 0 0,0-1 0,0 0-1,0 1 1,0-1 0,-2-6 0,-9-24-16,1-1-1,-10-56 1,16 66 0,2 8 6,-7-34-15,11 45 14,-1 0 0,1 0 0,0 0 1,0 0-1,0 0 0,0 0 0,3-7 1,-3 10-1,0 1 0,1 0 0,0 0 0,-1-1 0,1 1 0,-1 0 0,1 0 1,0 0-1,0 0 0,0 0 0,0 0 0,0 0 0,0 0 0,0 0 0,0 1 1,0-1-1,0 0 0,2 0 0,-1 0 12,1 0 0,0 0 1,0 0-1,0 1 0,0-1 0,0 1 0,5 0 1,4 1 165,0 0 0,0 1 1,13 3-1,-19-3-10,15 2 179,1-1-1,0-1 1,0-1-1,0-1 1,0 0 0,0-2-1,28-6 1,-44 7-298,0-1 1,0 0-1,-1 0 1,0 0-1,1-1 0,-1 0 1,0 0-1,7-6 1,-8 7-50,-1-1 0,0 0-1,0 0 1,0 0 0,-1 0 0,1 0 0,-1 0 0,0-1 0,1 1 0,-2-1-1,1 0 1,2-6 0,-4 8-143,0 0-1,0-1 1,0 1-1,-1 0 1,1-1-1,-1 1 1,0 0-1,1 0 1,-1-1-1,0 1 1,0 0 0,0 0-1,-1 0 1,1 0-1,-3-3 1,-3-6-1440,-15-21-4570,12 20 4897</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4.155"/>
    </inkml:context>
    <inkml:brush xml:id="br0">
      <inkml:brushProperty name="width" value="0.05" units="cm"/>
      <inkml:brushProperty name="height" value="0.05" units="cm"/>
      <inkml:brushProperty name="color" value="#FF0066"/>
    </inkml:brush>
  </inkml:definitions>
  <inkml:trace contextRef="#ctx0" brushRef="#br0">40 18 9490,'-3'-2'414,"0"-1"1,0 1-1,0 0 0,0 0 1,-4-2-1,-5 2 1492,12 2-1838,-1 0 0,1 0 0,0 1-1,-1-1 1,1 0 0,0 0 0,0 0-1,-1 1 1,1-1 0,0 0 0,-1 0 0,1 1-1,0-1 1,0 0 0,0 0 0,-1 1-1,1-1 1,0 0 0,0 1 0,0-1-1,0 0 1,0 1 0,-1-1 0,1 0 0,0 1-1,0-1 1,0 0 0,0 1 0,0 0-1,0 8 486,0 1 0,1-1 0,0 1 0,0-1 0,4 12 0,17 47 1220,-13-44-1074,15 49 881,60 181 2195,-83-246-3584,-5-11-120,-7-11-22,-7-19-12,2-1 1,-24-69-1,30 74-43,5 15-7,-23-68-97,24 68 71,1-1-1,0 1 1,-1-25-1,4 36 36,0 0 0,0 0 0,0 0-1,0 0 1,1 0 0,-1 0 0,1 0-1,0 0 1,0 0 0,0 0-1,0 0 1,0 1 0,1-1 0,-1 1-1,1-1 1,0 1 0,0-1 0,0 1-1,0 0 1,0 0 0,0 0 0,4-3-1,-2 3 8,-1 0 0,1 1-1,0-1 1,-1 1 0,1 0 0,0 0-1,0 0 1,0 1 0,0-1-1,0 1 1,0 0 0,0 0 0,-1 0-1,1 1 1,0-1 0,5 2-1,111 38 706,-80-25-381,10 5 370,49 28-1,-17-8-186,-82-39-507,1-1 1,0 1-1,-1-1 0,1 0 0,0 1 0,0-1 0,-1 0 0,1 1 0,0-1 0,0 0 0,0 0 0,-1 0 0,1 0 0,0 0 0,0 0 1,0 0-1,-1 0 0,1 0 0,0 0 0,0 0 0,0-1 0,1 0 0,-2 1-43,1-1-1,-1 1 1,0-1 0,0 1 0,1-1-1,-1 0 1,0 1 0,0-1-1,1 0 1,-1 1 0,0-1-1,0 0 1,0 1 0,0-1 0,0 0-1,0 1 1,0-1 0,0 0-1,-1 1 1,1-2 0,-2-4-906,0 0 1,0 0-1,0 0 0,-5-6 1,1 0-1893,-2 3 893</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4.537"/>
    </inkml:context>
    <inkml:brush xml:id="br0">
      <inkml:brushProperty name="width" value="0.05" units="cm"/>
      <inkml:brushProperty name="height" value="0.05" units="cm"/>
      <inkml:brushProperty name="color" value="#FF0066"/>
    </inkml:brush>
  </inkml:definitions>
  <inkml:trace contextRef="#ctx0" brushRef="#br0">30 269 9458,'-1'0'152,"0"0"1,-1-1-1,1 1 1,0 0-1,-1-1 1,1 1-1,0 0 1,0-1-1,-1 0 1,1 1-1,0-1 0,0 0 1,0 1-1,0-1 1,0 0-1,0 0 1,0 0-1,0 0 1,0 0-1,0 0 1,0 0-1,1 0 1,-1 0-1,1-1 0,-1 1 1,0 0-1,1 0 1,0-1-1,-1 1 1,1 0-1,-1-3 1,2 2 66,-1 0 1,0 0-1,1 0 1,-1 0 0,1 0-1,-1 0 1,1 0-1,0 0 1,0 0 0,0 0-1,0 0 1,0 0-1,0 1 1,1-1-1,-1 0 1,0 1 0,1-1-1,0 1 1,-1 0-1,3-2 1,29-17 2696,69-31-1,-66 34-2865,57-34 0,-91 49-79,5-2-671,0 0-1,-1-1 0,0 0 1,0 0-1,0-1 0,7-8 1,-1-2-770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5.142"/>
    </inkml:context>
    <inkml:brush xml:id="br0">
      <inkml:brushProperty name="width" value="0.05" units="cm"/>
      <inkml:brushProperty name="height" value="0.05" units="cm"/>
      <inkml:brushProperty name="color" value="#FF0066"/>
    </inkml:brush>
  </inkml:definitions>
  <inkml:trace contextRef="#ctx0" brushRef="#br0">23 302 14779,'36'42'5802,"20"16"-1819,-15-17-2408,-36-36-1446,0 1-1,-1 0 1,1 0 0,-1 0-1,3 7 1,-6-11-116,0 0 0,0 0 0,0 0 1,-1 0-1,1 0 0,0 0 0,-1 0 0,0 0 0,1 1 1,-1-1-1,0 0 0,0 0 0,0 0 0,0 0 0,-1 1 1,1-1-1,-1 0 0,1 0 0,-1 0 0,0 0 0,0 2 0,0-3-12,1 0 0,-1 0-1,0-1 1,1 1-1,-1 0 1,1-1-1,-1 1 1,0 0-1,0-1 1,0 1-1,1-1 1,-1 1 0,0-1-1,0 1 1,0-1-1,0 0 1,0 0-1,0 1 1,0-1-1,1 0 1,-1 0-1,0 0 1,0 0 0,0 0-1,0 0 1,0 0-1,0 0 1,0 0-1,0-1 1,0 1-1,0 0 1,0 0-1,0-1 1,1 1-1,-3-2 1,-1 0-21,0 0 1,0-1-1,0 0 1,0 0-1,1 0 1,-5-5-1,-8-11-69,0 0-1,2-1 1,0-1 0,1 0-1,2-1 1,0-1 0,1 1-1,-7-25 1,17 45 87,-1 1 1,1-1 0,-1 1-1,1-1 1,0 1-1,0-1 1,0 1-1,0-1 1,0 1-1,0-1 1,0 1-1,0-1 1,1-2-1,0 4 2,-1-1-1,0 1 1,1-1-1,-1 1 1,0-1-1,1 1 0,-1 0 1,1-1-1,-1 1 1,0-1-1,1 1 1,-1 0-1,1-1 0,-1 1 1,1 0-1,0 0 1,-1 0-1,1-1 0,-1 1 1,1 0-1,-1 0 1,1 0-1,1 0 1,2 0-1,1 1 1,0 0 0,0 0-1,0 0 1,-1 0 0,7 4-1,-3-3 6,67 21 160,-65-20-95,0-2-1,1 1 0,-1-1 1,0-1-1,17-1 0,-24 1-51,-1 0-1,1-1 0,0 1 0,0-1 0,0 0 1,0 0-1,-1 0 0,1-1 0,0 1 0,-1-1 1,1 1-1,-1-1 0,0 0 0,1 0 1,1-2-1,-1 1-1,-1-1 0,1 1 0,-1-1 1,0 0-1,0 1 0,0-1 0,-1 0 0,0 0 1,2-7-1,-1-1 6,0 1 1,-2-1 0,1 0 0,-1 0-1,-1 0 1,-3-20 0,-3 0 31,0-1 1,-17-44 0,24 77-51,0 0 0,0 0 1,0 0-1,0 0 1,0 0-1,0 0 1,0 1-1,0-1 1,0 0-1,0 0 1,0 0-1,1 0 1,-1 0-1,0 0 1,0 0-1,0 0 0,0 0 1,0 0-1,0 0 1,1 0-1,-1 0 1,0 1-1,0-1 1,0 0-1,0 0 1,0 0-1,0 0 1,1 0-1,-1 0 1,0 0-1,0 0 0,0 0 1,0-1-1,0 1 1,0 0-1,1 0 1,-1 0-1,0 0 1,0 0-1,0 0 1,0 0-1,0 0 1,0 0-1,0 0 0,1 0 1,-1 0-1,0-1 1,0 1-1,0 0 1,0 0-1,0 0 1,0 0-1,0 0 1,0 0-1,0 0 1,0-1-1,0 1 1,0 0-1,0 0 0,0 0 1,0 0-1,0 0 1,0 0-1,0-1 1,0 1-1,7 7 143,0 0-1,0 0 0,-1 0 0,6 10 0,2 3 140,78 94 1152,50 69-272,-142-183-1170,7 10-115,-1 0 0,2-1 0,-1 0 0,1 0 0,0-1 0,11 8 0,-19-15 84,1-1 1,-1 1-1,0-1 1,1 0 0,-1 1-1,1-1 1,-1 0 0,1 0-1,-1 1 1,1-1 0,-1 0-1,1 0 1,-1 0-1,1 1 1,-1-1 0,1 0-1,-1 0 1,1 0 0,0 0-1,-1 0 1,1 0 0,-1 0-1,1 0 1,-1 0-1,1-1 1,-1 1 0,1 0-1,-1 0 1,1 0 0,-1-1-1,1 1 1,-1 0 0,1 0-1,-1-1 1,1 1 0,-1 0-1,1-1 1,-1 1-1,0-1 1,1 1 0,-1-1-1,0 1 1,1-1 0,-1 1-1,0-1 1,0 1 0,1-1-1,-1 1 1,0-1-1,0 1 1,0-1 0,0 1-1,0-1 1,0 1 0,0-1-1,0 0 1,0 1 0,0-1-1,0 0 1,-6-38-725</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8.098"/>
    </inkml:context>
    <inkml:brush xml:id="br0">
      <inkml:brushProperty name="width" value="0.05" units="cm"/>
      <inkml:brushProperty name="height" value="0.05" units="cm"/>
      <inkml:brushProperty name="color" value="#FF0066"/>
    </inkml:brush>
  </inkml:definitions>
  <inkml:trace contextRef="#ctx0" brushRef="#br0">22 1527 6225,'-1'0'212,"0"0"-1,0 1 0,0-1 0,-1 0 0,1 0 1,0 0-1,0 0 0,0 0 0,-1 0 1,1 0-1,-2-1 0,3 1-137,0 0-1,-1 0 0,1-1 1,0 1-1,-1 0 1,1 0-1,0 0 1,-1-1-1,1 1 1,0 0-1,0-1 1,-1 1-1,1 0 1,0-1-1,0 1 1,0 0-1,-1-1 1,1 1-1,0 0 0,0-1 1,0 1-1,0 0 1,0-1-1,0-2 106,0 0-1,0 0 0,1 0 0,-1 0 0,1 0 1,-1 1-1,3-5 0,-1-1-242,28-81 1474,56-119-1,-62 155-1190,43-83 141,-11 23-228,-23 46-97,3 2 1,3 2-1,3 1 0,60-69 0,172-207 351,-264 325-284,0 0 1,1 1 0,1 0-1,0 0 1,1 2-1,0 0 1,1 0-1,0 1 1,0 1 0,1 0-1,0 1 1,20-7-1,-16 8-9,1 1-1,0 1 1,0 1-1,0 1 1,0 1-1,1 0 1,-1 1-1,30 5 1,-18-2 2,-8-1 39,-1 1-1,34 9 1,-49-10-78,-1 0 1,1 1 0,-1 1-1,0-1 1,0 1 0,0 0-1,0 1 1,0 0 0,-1 0-1,0 0 1,6 7 0,123 161 1427,-39-46-786,-67-92-259,50 46-1,41 49 313,-52-52-735,-41-55-2137</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48.484"/>
    </inkml:context>
    <inkml:brush xml:id="br0">
      <inkml:brushProperty name="width" value="0.05" units="cm"/>
      <inkml:brushProperty name="height" value="0.05" units="cm"/>
      <inkml:brushProperty name="color" value="#FF0066"/>
    </inkml:brush>
  </inkml:definitions>
  <inkml:trace contextRef="#ctx0" brushRef="#br0">58 1 11306,'-7'3'189,"1"0"235,0 0-1,0 0 1,1 0 0,-8 7 0,12-9-326,-1 0 1,1 0-1,0 0 0,0 0 1,0 1-1,0-1 0,0 0 0,1 1 1,-1-1-1,0 1 0,1-1 0,-1 1 1,0-1-1,1 1 0,0-1 1,-1 1-1,1-1 0,0 1 0,0 0 1,0-1-1,0 1 0,0-1 0,1 4 1,1 0 65,-1 0 0,1 1 0,1-1 0,-1 0 0,1-1 0,0 1 0,0 0 0,5 5 0,35 35 660,-27-30-496,6 8 119,-3-4 356,37 31 0,-51-46-665,1 1-1,0-2 0,0 1 1,1-1-1,-1 1 0,1-2 1,-1 1-1,1-1 0,0 0 0,0 0 1,12 0-1,-17-2-109,0 0 0,-1 0 0,1 0 0,0 0 0,-1-1 0,1 1 0,0-1 0,-1 1 0,1-1 0,-1 0 0,1 1 0,-1-1 0,1 0 0,-1 0 0,1 0 0,0-2 0,1 1 13,0-1-1,0-1 0,-1 1 1,1 0-1,-1-1 0,3-5 1,-1-1 17,0 0 1,-1-1 0,0 1 0,3-16-1,-5 17-335,0 0 0,-1 0 0,0 0 0,-1 0 0,1 0 0,-2 0 0,1 0 0,-1 1 0,-4-10 0,0 1-839</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00.547"/>
    </inkml:context>
    <inkml:brush xml:id="br0">
      <inkml:brushProperty name="width" value="0.05" units="cm"/>
      <inkml:brushProperty name="height" value="0.05" units="cm"/>
      <inkml:brushProperty name="color" value="#FF0066"/>
    </inkml:brush>
  </inkml:definitions>
  <inkml:trace contextRef="#ctx0" brushRef="#br0">14 1871 6433,'-6'-1'5984,"0"-2"-3480,5-15-2017,1 0 1,0 0 0,1 0 0,7-29-1,-2 9-232,11-190 605,-6 67 572,-4 88-943,37-288 339,14-24-770,-48 316 67,2 0 1,31-99 0,-17 72 43,-23 82-76,1 1 0,0-1 0,1 1 0,0 0 0,12-19 0,-30 82 251,-8 7-326,-29 56 0,32-79 8,-1 0 1,-41 53 0,60-86-25,-1 0-1,1-1 1,-1 1-1,1 0 1,-1-1 0,1 1-1,-1 0 1,1-1-1,-1 1 1,1-1 0,-1 1-1,0-1 1,1 1-1,-1-1 1,0 0 0,0 1-1,1-1 1,-1 0 0,0 1-1,0-1 1,0 0-1,0 0 0,1-1-1,0 1 0,0-1 1,-1 0-1,1 1 1,0-1-1,0 0 0,0 1 1,0-1-1,0 0 0,0 1 1,0-1-1,0 0 0,0 1 1,0-1-1,0 0 1,0 1-1,1-2 0,9-37-1,-5 23 10,1 1 0,1-1-1,0 1 1,1 0 0,1 1 0,0 0-1,1 0 1,22-23 0,-30 35 36,0 0 0,0 1 0,0-1-1,0 1 1,0-1 0,0 1 0,1 0 0,-1 0 0,1 0 0,-1 0 0,0 0-1,1 0 1,0 1 0,-1-1 0,1 1 0,-1 0 0,1 0 0,0 0 0,-1 0-1,1 0 1,-1 0 0,1 1 0,0-1 0,-1 1 0,1 0 0,-1 0 0,0 0-1,1 0 1,-1 0 0,5 3 0,-1 1 142,-1 0 1,1 0-1,-1 0 0,0 1 0,0 0 0,0-1 1,-1 2-1,0-1 0,5 11 0,3 12 15,-1-1 1,11 51-1,-4-16-1668,-3-23-530,5-5 604</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5.761"/>
    </inkml:context>
    <inkml:brush xml:id="br0">
      <inkml:brushProperty name="width" value="0.05" units="cm"/>
      <inkml:brushProperty name="height" value="0.05" units="cm"/>
      <inkml:brushProperty name="color" value="#FF0066"/>
    </inkml:brush>
  </inkml:definitions>
  <inkml:trace contextRef="#ctx0" brushRef="#br0">21 212 10866,'-1'0'195,"-13"10"2000,9-3-487,5-7-1658,0 0 0,0 0 0,0 0-1,0 0 1,0 0 0,0 0-1,0 1 1,0-1 0,0 0 0,0 0-1,0 0 1,0 0 0,0 0 0,0 0-1,0 1 1,0-1 0,0 0 0,0 0-1,0 0 1,0 0 0,0 0-1,0 0 1,0 0 0,0 1 0,0-1-1,0 0 1,0 0 0,0 0 0,0 0-1,1 0 1,-1 0 0,0 0 0,0 0-1,0 0 1,0 0 0,0 0-1,0 0 1,0 1 0,1-1 0,-1 0-1,0 0 1,0 0 0,0 0 0,0 0-1,2 0 124,-1 0-1,0 0 0,1 0 0,-1 0 1,0 0-1,1 0 0,-1-1 1,1 1-1,-1 0 0,0-1 0,0 1 1,1-1-1,-1 1 0,2-2 0,18-12 941,-13 9-663,96-64 2620,72-45-1820,-151 98-2837,-25 16 1467,0-1-1,0 1 0,1 0 0,-1 0 0,0 0 0,0 0 0,1-1 0,-1 1 0,0 0 0,0 0 0,0-1 0,0 1 1,1 0-1,-1 0 0,0-1 0,0 1 0,0 0 0,0-1 0,0 1 0,0 0 0,0 0 0,0-1 0,0 1 0,0 0 0,0-1 1,0 1-1,0 0 0,0-1 0,0 0-512</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6.089"/>
    </inkml:context>
    <inkml:brush xml:id="br0">
      <inkml:brushProperty name="width" value="0.05" units="cm"/>
      <inkml:brushProperty name="height" value="0.05" units="cm"/>
      <inkml:brushProperty name="color" value="#FF0066"/>
    </inkml:brush>
  </inkml:definitions>
  <inkml:trace contextRef="#ctx0" brushRef="#br0">0 0 13531,'10'2'1200,"1"4"785,0 4-89,7 9-296,-3 5-351,6 11-481,-2 1-208,0 5-336,-2-1-64,1-5-104,2-4-168,3-9-552,-1-6-576,0-14-1049,3-8 1169</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6.497"/>
    </inkml:context>
    <inkml:brush xml:id="br0">
      <inkml:brushProperty name="width" value="0.05" units="cm"/>
      <inkml:brushProperty name="height" value="0.05" units="cm"/>
      <inkml:brushProperty name="color" value="#FF0066"/>
    </inkml:brush>
  </inkml:definitions>
  <inkml:trace contextRef="#ctx0" brushRef="#br0">1 1 14155,'2'24'1480,"4"1"1281,8 3-377,-1 3-375,3-1-361,1-2-600,-1-1-351,3-2-401,0 1-112,-3-4-160,1-1 24,-7-4-152,1-1-192,-8-5-609,-5-3-335,-5-14-3657,-3-4 3737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23.641"/>
    </inkml:context>
    <inkml:brush xml:id="br0">
      <inkml:brushProperty name="width" value="0.05" units="cm"/>
      <inkml:brushProperty name="height" value="0.05" units="cm"/>
      <inkml:brushProperty name="color" value="#FF0066"/>
    </inkml:brush>
  </inkml:definitions>
  <inkml:trace contextRef="#ctx0" brushRef="#br0">13 2 16812,'-4'-1'1864,"-3"1"2729,6 4-3393,1 6-784,0-2-664,16-7-1728,6-9 1344</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6.881"/>
    </inkml:context>
    <inkml:brush xml:id="br0">
      <inkml:brushProperty name="width" value="0.05" units="cm"/>
      <inkml:brushProperty name="height" value="0.05" units="cm"/>
      <inkml:brushProperty name="color" value="#FF0066"/>
    </inkml:brush>
  </inkml:definitions>
  <inkml:trace contextRef="#ctx0" brushRef="#br0">0 279 11362,'2'0'1513,"7"-3"2008,9-5-1345,12-10 88,8-2-279,5-13-625,-1 1-288,-2-3-487,-7 3-233,-3 5-200,-6 4-72,-3 4-112,-5 3-128,-12 6-673,-2 7-351,-10 5-1224,-1 6-329,-4 0 1457</inkml:trace>
  <inkml:trace contextRef="#ctx0" brushRef="#br0" timeOffset="1">121 437 12371,'4'0'1696,"6"-1"1233,9-9-929,5-5 73,7-4-521,0-2-272,3-1-528,-3 1-272,-1 2-320,-7 3-144,0 5-552,-4 3-296,-5 7-1248,0 2-425,-1 12 1313</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3:37.310"/>
    </inkml:context>
    <inkml:brush xml:id="br0">
      <inkml:brushProperty name="width" value="0.05" units="cm"/>
      <inkml:brushProperty name="height" value="0.05" units="cm"/>
      <inkml:brushProperty name="color" value="#FF0066"/>
    </inkml:brush>
  </inkml:definitions>
  <inkml:trace contextRef="#ctx0" brushRef="#br0">1 150 18084,'16'-4'1720,"6"-5"1305,5-9-473,5-5-607,-1-1-537,-1 2-752,-1 3-280,-5 3-840,-4 2-840,-2 14 752</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05.293"/>
    </inkml:context>
    <inkml:brush xml:id="br0">
      <inkml:brushProperty name="width" value="0.05" units="cm"/>
      <inkml:brushProperty name="height" value="0.05" units="cm"/>
      <inkml:brushProperty name="color" value="#FF0066"/>
    </inkml:brush>
  </inkml:definitions>
  <inkml:trace contextRef="#ctx0" brushRef="#br0">5 401 8514,'-2'10'1988,"-1"-1"783,4-9-2710,-1 0-1,0 0 1,0 0 0,0 0-1,0 0 1,0 0-1,0 1 1,0-1 0,1 0-1,-1 0 1,0 0-1,0 0 1,0 0-1,0 0 1,0 0 0,1 0-1,-1 0 1,0 0-1,0 0 1,0 0 0,0 0-1,1 0 1,-1 0-1,0 0 1,0 0 0,0 0-1,0 0 1,0 0-1,1 0 1,-1 0 0,0 0-1,0 0 1,0 0-1,0 0 1,0 0-1,1 0 1,-1 0 0,0 0-1,0-1 1,0 1-1,0 0 1,0 0 0,0 0-1,1 0 1,-1 0-1,0 0 1,0-1 0,0 1-1,13-14 2126,-4 3-1503,66-70 1804,-52 53-1874,1 2 0,31-26 0,15 0 141,2 3 1,82-41-1,-136 79-973,-14 7-848,-11 5-945,-8 7-230,-7 6 790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07.208"/>
    </inkml:context>
    <inkml:brush xml:id="br0">
      <inkml:brushProperty name="width" value="0.05" units="cm"/>
      <inkml:brushProperty name="height" value="0.05" units="cm"/>
      <inkml:brushProperty name="color" value="#FF0066"/>
    </inkml:brush>
  </inkml:definitions>
  <inkml:trace contextRef="#ctx0" brushRef="#br0">1 645 10130,'5'-9'2579,"-4"5"-2315,1 1 0,-1-1 1,1 1-1,0 0 1,0 0-1,1 0 0,-1 0 1,1 0-1,4-3 1,135-104 2374,30-26-760,-118 87-1416,149-132 174,-176 160-651,-16 12-88,1 0 0,-2 0 0,1-1 0,-1 0-1,14-20 1,-23 29-16,-1 1-1,1-1 0,-1 1 0,1-1 1,-1 1-1,1-1 0,-1 1 0,0-1 0,0 0 1,1 1-1,-1-1 0,0 0 0,0 1 1,1-1-1,-1 0 0,0 0 0,0 1 0,0-1 1,0 0-1,0 1 0,0-1 0,0 0 1,-1 0-1,1 1 0,0-1 0,0 0 1,0 1-1,-1-1 0,1 0 0,0 1 0,-1-1 1,1 1-1,-1-2 0,-7-1-1064</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07.832"/>
    </inkml:context>
    <inkml:brush xml:id="br0">
      <inkml:brushProperty name="width" value="0.05" units="cm"/>
      <inkml:brushProperty name="height" value="0.05" units="cm"/>
      <inkml:brushProperty name="color" value="#FF0066"/>
    </inkml:brush>
  </inkml:definitions>
  <inkml:trace contextRef="#ctx0" brushRef="#br0">91 0 9594,'-3'4'802,"0"0"1,0-1-1,0 1 0,-3 7 0,1-1-418,0 0 0,-3 15-1,-9 40 1374,-8 79-1,18-119-1347,6-22-315,0 1 0,0-1 0,0 1 0,0-1 0,1 1 0,0-1 0,-1 7 0,2-9-60,-1 1 0,0-1 1,1 1-1,-1-1 0,1 1 0,0-1 0,0 0 1,-1 1-1,1-1 0,0 0 0,0 0 0,0 1 1,0-1-1,0 0 0,1 0 0,-1 0 0,0 0 0,0-1 1,1 1-1,-1 0 0,0 0 0,3 0 0,-1 0 12,0 0-1,0 0 0,-1 0 0,1 0 1,0 0-1,0-1 0,0 0 1,0 1-1,0-1 0,0 0 1,1 0-1,-1-1 0,5 0 0,-2-1 22,-1 0 0,0 0-1,0 0 1,0 0 0,0-1-1,-1 0 1,6-4 0,2-3 124,-1 0 1,-1 0-1,0-1 0,16-23 1,-20 25-93,-1 1 0,-1-1 0,1 1 0,-1-1 1,3-11-1,-6 17-64,0 1 1,0-1-1,-1 0 1,1 0-1,-1 0 1,1 0-1,-1 1 1,0-1-1,0 0 1,0 0-1,-1 0 1,1 0-1,-1 0 1,0 0-1,1 1 1,-1-1 0,0 0-1,-1 1 1,1-1-1,0 0 1,-3-3-1,2 5-36,-1 0 0,1-1-1,0 1 1,0 0 0,-1 1-1,1-1 1,-1 0 0,1 1 0,-1-1-1,1 1 1,-1 0 0,1-1-1,-1 1 1,1 1 0,-5-1 0,-6 5-2387,23-8 1435</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09.707"/>
    </inkml:context>
    <inkml:brush xml:id="br0">
      <inkml:brushProperty name="width" value="0.05" units="cm"/>
      <inkml:brushProperty name="height" value="0.05" units="cm"/>
      <inkml:brushProperty name="color" value="#FF0066"/>
    </inkml:brush>
  </inkml:definitions>
  <inkml:trace contextRef="#ctx0" brushRef="#br0">91 864 11875,'15'-155'4877,"-10"-75"-3261,-4 174-1092,-6-132 701,3 161-967,-1-1 0,-2 1 0,-1 1 0,-17-50 0,20 69-132,0 1-1,0 0 0,-1 0 1,-7-10-1,10 15-104,0 0 1,1 1-1,-1-1 0,0 0 0,0 0 0,0 1 0,1-1 1,-1 1-1,0-1 0,0 1 0,0-1 0,0 1 0,0-1 1,0 1-1,0 0 0,-2-1 0,2 1-12,0 1 0,0-1-1,0 0 1,0 0 0,0 1 0,1-1 0,-1 1-1,0-1 1,0 1 0,0-1 0,1 1-1,-1-1 1,0 1 0,1 0 0,-1-1 0,1 1-1,-1 0 1,1 0 0,-1-1 0,1 1-1,-1 0 1,1 0 0,-1 1 0,-1 4 16,0 0 1,1 0 0,-1 0-1,1 0 1,0 0 0,1 0-1,0 0 1,0 8 0,7 52 250,-7-63-266,10 63 301,3 0-1,41 125 0,-50-181-275,0 0 0,0 0 0,1-1 0,10 16 1,-13-23-28,0 0 0,0 1 0,0-1 0,1 0 0,-1 0 0,0 0 0,1 0 0,0 0 0,-1 0 1,1-1-1,0 0 0,0 1 0,0-1 0,0 0 0,0 0 0,0 0 0,0-1 0,0 1 0,6-1 1,-3 0-2,0-1 0,1 0 0,-1 0 1,0-1-1,0 0 0,0 0 1,0 0-1,-1-1 0,1 0 0,-1 0 1,1 0-1,-1-1 0,0 1 1,0-1-1,8-9 0,-3 2-3,0-1 1,0 0-1,-1-1 1,0 0-1,8-17 0,-2-4 10,-2-1 0,-1 0-1,9-43 1,-21 78-15,0 0 0,0 0 0,0 0 0,0 0-1,0 0 1,0 0 0,1 0 0,-1 0 0,0 0 0,0 0 0,0 0 0,0 0 0,0 0 0,0 0-1,0 0 1,0 0 0,0 0 0,0 0 0,0 0 0,0 0 0,0 0 0,0 0 0,0 0-1,0 0 1,1 0 0,-1 0 0,0 0 0,0 0 0,0 0 0,0 0 0,0 0 0,0 0 0,0 0-1,0 0 1,0 0 0,0 0 0,0 0 0,0 0 0,0 0 0,0 0 0,0 0 0,0-1 0,0 1-1,0 0 1,0 0 0,0 0 0,0 0 0,0 0 0,0 0 0,0 0 0,0 0 0,0 0 0,0 0-1,0 0 1,0 0 0,0 0 0,0 0 0,0 0 0,0 0 0,0-1 0,0 1 0,0 0 0,0 0-1,2 4-23,1 24-67,-3-21 91,0 0 0,1 0 0,0 0 0,1 0 0,-1 0 0,1 0 0,1 0 0,-1-1 0,7 12 1,-6-14 1,0 0 1,0-1-1,0 1 1,0-1-1,1 0 1,0 0-1,-1 0 1,1 0-1,0-1 1,0 1-1,6 1 1,-8-3-2,1 0 1,-1 0 0,1 0-1,0 0 1,-1-1-1,1 1 1,0-1 0,-1 0-1,1 0 1,0 0-1,-1 0 1,1 0 0,0-1-1,0 1 1,-1-1-1,1 1 1,-1-1-1,1 0 1,-1 0 0,4-2-1,-4 2 2,-1 0 0,0 0 0,1 0 0,-1-1 0,0 1 0,0 0 0,0 0 0,0-1 0,0 1 0,0-1 0,0 1 0,-1-1 0,1 1 0,-1-1 0,1 1 0,-1-1 0,1 0 0,-1 1 0,0-1 0,0 0 0,1 1 0,-1-1 0,-1 0 0,1 1 0,0-1 0,0 0 0,-1 1 0,1-1 0,-1 0 0,1 1 0,-1-1 0,0-1 0,-2-2 8,1-1 0,-1 1-1,0 0 1,-1 0 0,1 0 0,-1 1 0,-7-8-1,2 5-52,0-1-1,0 2 1,-1-1-1,0 1 1,-1 1-1,1 0 1,-1 0 0,0 1-1,0 1 1,0 0-1,-1 0 1,1 1-1,-1 1 1,1-1-1,-1 2 1,-18 1-1,22 0-738,23-2-3803,9-10 2690,8-1 566</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0.141"/>
    </inkml:context>
    <inkml:brush xml:id="br0">
      <inkml:brushProperty name="width" value="0.05" units="cm"/>
      <inkml:brushProperty name="height" value="0.05" units="cm"/>
      <inkml:brushProperty name="color" value="#FF0066"/>
    </inkml:brush>
  </inkml:definitions>
  <inkml:trace contextRef="#ctx0" brushRef="#br0">1 315 12899,'0'11'1253,"0"0"1,1 0 0,1 1-1,-1-1 1,5 12 0,-5-19-1090,1 0 1,-1 0 0,1-1-1,0 1 1,0-1-1,0 1 1,0-1 0,0 0-1,1 1 1,0-1-1,0 0 1,-1-1 0,2 1-1,-1-1 1,0 1-1,0-1 1,8 4 0,-9-6-154,0 1 0,0-1 0,1 1 0,-1-1 0,0 1 0,1-1 0,-1 0 0,0 0 0,1 0 0,-1-1 0,0 1 0,0-1 0,1 1 0,-1-1 1,0 0-1,0 1 0,0-1 0,1 0 0,-1 0 0,0-1 0,0 1 0,-1 0 0,1-1 0,0 1 0,0-1 0,-1 0 0,3-3 0,2-2-6,0 0 0,-1 0-1,0-1 1,-1 0-1,7-16 1,-2 0-272,8-42-1,-17 66 255,0 0 0,0 0 0,0 0 0,0-1-1,0 1 1,0 0 0,0 0 0,0 0 0,0 0 0,0-1-1,0 1 1,0 0 0,0 0 0,1 0 0,-1-1-1,0 1 1,0 0 0,0 0 0,0 0 0,0 0 0,0 0-1,1-1 1,-1 1 0,0 0 0,0 0 0,0 0-1,0 0 1,1 0 0,-1 0 0,0 0 0,0 0 0,0 0-1,1 0 1,-1 0 0,0 0 0,0 0 0,0 0-1,1 0 1,-1 0 0,0 0 0,0 0 0,0 0 0,1 0-1,-1 0 1,0 0 0,11 7-93,-9-5 111,-1-1-1,1 0 1,0 0 0,-1 0-1,1 0 1,0 0-1,0 0 1,3 1-1,2-1 53,1-1 0,-1 1-1,1-1 1,-1-1 0,1 0-1,-1 0 1,0 0 0,1-1-1,7-3 1,-12 4-22,0 0 1,0 0-1,0-1 0,0 1 0,0-1 1,0 0-1,-1 0 0,1 0 0,-1 0 1,1-1-1,-1 1 0,0-1 0,0 1 1,0-1-1,0 0 0,0 0 1,-1 1-1,1-1 0,-1 0 0,0-1 1,0 1-1,1-6 0,-1-1-17,0 1 0,-1-1 1,-1 0-1,0 0 0,0 1 0,-1-1 0,0 0 0,0 1 1,-8-18-1,2 7-621,-2 1 1,0 0-1,-18-25 1,20 31-472,19 19-4082</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1.410"/>
    </inkml:context>
    <inkml:brush xml:id="br0">
      <inkml:brushProperty name="width" value="0.05" units="cm"/>
      <inkml:brushProperty name="height" value="0.05" units="cm"/>
      <inkml:brushProperty name="color" value="#FF0066"/>
    </inkml:brush>
  </inkml:definitions>
  <inkml:trace contextRef="#ctx0" brushRef="#br0">27 1001 7810,'9'-7'1004,"-1"-1"1,0-1 0,-1 1 0,0-1 0,-1-1 0,1 1-1,-2-1 1,1 0 0,-2 0 0,6-15 0,-6 12-550,0 1 0,-1-1 1,-1 0-1,0 0 0,-1 0 1,0 0-1,-1 0 1,-3-23-1,2 33-441,1-1 0,-1 1-1,0 0 1,0 0 0,0 0 0,-1-1 0,1 1 0,-1 0-1,0 1 1,0-1 0,0 0 0,0 0 0,0 1 0,-1-1-1,1 1 1,-1 0 0,1 0 0,-1 0 0,0 0 0,0 0-1,0 1 1,0-1 0,0 1 0,0 0 0,-1 0 0,1 0-1,0 0 1,-1 0 0,1 1 0,0 0 0,-5-1 0,6 2-15,1-1 1,-1 0-1,0 1 1,1-1-1,-1 1 1,0-1 0,1 1-1,-1 0 1,1 0-1,-1 0 1,1 0-1,-1 0 1,1 0-1,0 0 1,-1 0-1,1 0 1,0 1 0,0-1-1,0 0 1,0 1-1,0-1 1,0 1-1,0 0 1,1-1-1,-1 1 1,1-1 0,-1 1-1,1 0 1,-1 0-1,1 2 1,-1 2 6,0-1 1,1 1-1,0 0 1,0-1 0,0 1-1,1 0 1,0-1-1,2 8 1,-1-6 12,1 0-1,0 0 1,1 0 0,-1-1-1,1 1 1,0-1 0,1 0 0,0-1-1,0 1 1,0-1 0,0 0-1,12 8 1,-14-11-10,0 1 0,1-1 1,-1 0-1,1 0 0,-1-1 1,1 1-1,0-1 0,0 0 0,0 0 1,0 0-1,-1 0 0,1-1 1,0 0-1,1 0 0,-1 0 0,0 0 1,0 0-1,-1-1 0,1 0 0,0 1 1,0-2-1,0 1 0,0 0 1,-1-1-1,5-2 0,-3 1 4,1-1 0,-1 0-1,0-1 1,0 1 0,-1-1 0,1 0-1,-1 0 1,0 0 0,-1-1 0,1 1 0,-1-1-1,4-10 1,1-6 11,-1 1-1,5-31 1,-7 33-13,5-41 64,-10 64-75,-1 0-1,1 0 1,0 0 0,1 0 0,-1 0 0,1 0-1,0 0 1,0 0 0,0-1 0,0 1 0,1 0-1,3 6 1,-2-7 4,0 1 0,1 0 0,0-1 0,0 0 0,0 0 0,0 0 0,0 0 0,1-1 0,6 3 0,-9-4-3,-1 0 1,1-1-1,-1 0 1,1 1-1,-1-1 0,1 0 1,-1 1-1,1-1 1,-1 0-1,1 0 0,-1-1 1,1 1-1,-1 0 1,1 0-1,-1-1 1,1 1-1,-1-1 0,1 1 1,-1-1-1,1 1 1,-1-1-1,0 0 0,1 0 1,-1 0-1,0 0 1,0 0-1,0 0 1,0 0-1,0 0 0,0 0 1,0 0-1,0-1 1,0 1-1,1-3 1,9-18 125,12-36 0,-20 51-109,-1-1 0,0 0 0,-1 0-1,0 0 1,0 0 0,-1 0 0,0 0-1,-1-15 1,0 19-12,0-13-12,1 16 4,0 1 0,1-1 0,-1 1 0,0-1 0,0 1 0,1-1 0,-1 1 0,1-1 0,-1 1 0,0-1 0,1 1 1,-1 0-1,1-1 0,-1 1 0,1 0 0,-1-1 0,1 1 0,-1 0 0,1 0 0,-1-1 0,1 1 0,-1 0 0,1 0 0,-1 0 0,1 0 0,0 0 1,0 0-1,3-1 3,0 0 1,0 0-1,0-1 1,0 1 0,0-1-1,0 0 1,-1 0 0,1 0-1,0-1 1,-1 1-1,0-1 1,0 0 0,0 0-1,0 0 1,0 0-1,-1 0 1,1-1 0,3-5-1,-6 8 0,0 1-1,1-1 1,-1 0-1,0 1 0,0-1 1,0 1-1,1-1 1,-1 0-1,0 1 1,0-1-1,0 0 1,0 1-1,0-1 0,0 0 1,0 1-1,-1-1 1,1 0-1,0 1 1,0-1-1,0 1 1,-1-1-1,1 0 0,0 1 1,-1-2-1,-14-10 9,14 12-9,1-1 0,-1 1 0,0 0 0,0-1 0,0 1-1,0-1 1,0 1 0,0 0 0,0 0 0,0 0 0,0 0-1,0-1 1,0 1 0,0 0 0,0 1 0,0-1 0,0 0 0,0 0-1,0 0 1,0 1 0,0-1 0,0 0 0,0 1 0,1-1-1,-3 1 1,1 2-2,0-1 0,1 1 0,-1 0 0,0-1-1,1 1 1,-1 0 0,1 0 0,0 0 0,0 0-1,0 0 1,1 0 0,-1 0 0,1 0 0,-1 0 0,1 0-1,0 0 1,0 1 0,1 3 0,-1-4 3,1-1 0,-1 1 0,1-1 1,-1 1-1,1-1 0,0 1 0,0-1 1,0 1-1,1-1 0,-1 0 0,0 1 0,1-1 1,-1 0-1,1 0 0,0 0 0,0 0 1,0-1-1,0 1 0,0 0 0,0-1 0,5 3 1,0-1 9,1-1 0,-1 0 0,0 0 0,1-1 0,0 0 0,-1 0 1,1-1-1,0 1 0,-1-2 0,1 1 0,0-1 0,-1-1 0,12-2 0,-9 1 5,0-1 0,-1 0-1,1 0 1,-1-1 0,0 0-1,0-1 1,-1 0-1,0 0 1,12-11 0,-6 2 16,0-1 0,0 0 0,18-29 0,-28 37-28,1 0-1,-1-1 0,0 1 1,-1-1-1,0 0 0,0 0 1,-1-1-1,0 1 0,-1 0 1,1-14-1,-7 41-84,5-7 66,-1 15-19,3 33 0,-2-52 35,1 0-1,0 0 0,1 0 0,0-1 0,0 1 1,0-1-1,0 0 0,1 1 0,0-1 0,6 7 1,-8-11 0,0-1 0,0 1 0,0-1 0,0 0 0,0 1 0,0-1 0,1 0-1,-1 0 1,1 0 0,-1 0 0,0 0 0,1 0 0,0-1 0,-1 1 0,1 0 0,0-1 0,2 1 0,-2-1 1,-1 0-1,0 0 0,1 0 0,-1 0 1,0-1-1,1 1 0,-1-1 0,0 1 1,0-1-1,1 1 0,-1-1 0,0 0 1,0 1-1,0-1 0,0 0 0,0 0 1,2-2-1,1-3 9,1 0 1,-1 0-1,0 0 1,-1-1-1,1 1 1,3-13-1,1-7 64,-1 0-1,-2-1 1,0 0 0,-2 1-1,-1-1 1,-1 0-1,-1 0 1,-1 0 0,-7-33-1,7 50-66,-1-1-1,0 1 1,-1 0-1,-1 0 1,1 1-1,-1-1 1,-1 1-1,0 0 1,-8-12 0,13 21-7,0-1 0,0 1 0,0 0 1,-1-1-1,1 1 0,0-1 1,0 1-1,-1 0 0,1-1 0,0 1 1,-1 0-1,1-1 0,0 1 1,-1 0-1,1-1 0,0 1 0,-1 0 1,1 0-1,-1 0 0,1-1 1,0 1-1,-1 0 0,1 0 1,-1 0-1,1 0 0,-1 0 0,1 0 1,-1 0-1,1 0 0,-1 0 1,1 0-1,0 0 0,-1 0 0,1 0 1,-1 0-1,1 0 0,-1 0 1,1 1-1,0-1 0,-1 0 0,1 0 1,-1 0-1,1 1 0,0-1 1,-1 0-1,1 1 0,0-1 1,-1 0-1,1 1 0,0-1 0,-1 0 1,1 1-1,0 0 0,-2 2 8,0 0 0,1 0-1,0 1 1,0-1 0,0 0-1,-1 6 1,-1 15-58,1 1 1,1-1-1,1 0 1,1 0-1,2 1 0,0-1 1,1 0-1,2-1 1,0 1-1,2-1 0,0 0 1,2-1-1,0 0 1,1-1-1,26 36 0,-4-14-1493,0 1 474</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1.873"/>
    </inkml:context>
    <inkml:brush xml:id="br0">
      <inkml:brushProperty name="width" value="0.05" units="cm"/>
      <inkml:brushProperty name="height" value="0.05" units="cm"/>
      <inkml:brushProperty name="color" value="#FF0066"/>
    </inkml:brush>
  </inkml:definitions>
  <inkml:trace contextRef="#ctx0" brushRef="#br0">10 9 13827,'-7'-8'1951,"4"12"1080,4 20-210,4 7-1735,1-1 0,1 0 0,2 0 1,18 41-1,-10-32-1135,3-2 1,42 63-1,-55-88-2035,-15-19-3290,-2-6 3713</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2.240"/>
    </inkml:context>
    <inkml:brush xml:id="br0">
      <inkml:brushProperty name="width" value="0.05" units="cm"/>
      <inkml:brushProperty name="height" value="0.05" units="cm"/>
      <inkml:brushProperty name="color" value="#FF0066"/>
    </inkml:brush>
  </inkml:definitions>
  <inkml:trace contextRef="#ctx0" brushRef="#br0">3 434 11314,'-2'-14'1537,"10"-8"1743,9-5-943,15-13-97,1-4-255,7-7-545,1-4-264,-4 6-599,-3 3-265,-10 9-248,-5 9-144,-8 14-641,-4 7-359,-9 18-1408,-7 8-369,-4 5 1513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25.335"/>
    </inkml:context>
    <inkml:brush xml:id="br0">
      <inkml:brushProperty name="width" value="0.05" units="cm"/>
      <inkml:brushProperty name="height" value="0.05" units="cm"/>
      <inkml:brushProperty name="color" value="#FF0066"/>
    </inkml:brush>
  </inkml:definitions>
  <inkml:trace contextRef="#ctx0" brushRef="#br0">25 37 8578,'-3'-7'549,"-4"-13"1089,7 19-1534,0 1 0,0-1-1,0 1 1,-1-1 0,1 1 0,0 0-1,0-1 1,-1 1 0,1-1 0,0 1-1,-1-1 1,1 1 0,0 0 0,-1-1-1,1 1 1,-1 0 0,1 0 0,-1-1-1,1 1 1,-1 0 0,1 0 0,0 0-1,-1-1 1,1 1 0,-1 0 0,0 0-1,1 0 1,-1 0 0,0 0 0,1 0-79,0 0 0,0 0 0,0 0 0,-1 0 0,1 0-1,0 0 1,0 0 0,0 0 0,0 0 0,0 0 0,0 0 0,-1 0 0,1 0 0,0 1 0,0-1 0,0 0 0,0 0 0,0 0 0,0 0 0,0 0 0,0 0 0,0 0 0,-1 0 0,1 1 0,0-1 0,0 0 0,0 0 0,0 0 0,0 0 0,0 0 0,0 0 0,0 1 0,0-1 0,0 0 0,0 0 0,0 0 0,0 0 0,0 0 0,0 0 0,0 1 0,0-1 0,0 0 0,0 0 0,0 0 0,0 0 0,0 0 0,0 0 0,0 0-1,1 1 1,-1-1 0,0 0 0,0 0 0,0 0 0,0 0 0,0 0 0,0 0 0,0 0 0,0 0 0,0 0 0,1 1 0,-1-1 0,0 0 0,0 0 0,0 0 0,0 0 0,0 0 0,1 0 0,7 5 392,82 5 929,-30-4-908,104 13 490,225 36 42,-344-47-942,1-2 0,0-1 1,1-3-1,69-6 0,89-17 404,221-8 739,-228 31-1137,182 4 387,-339-2 234,0 1 1,47 14-1,-27-6 182,-52-12-658,0 0-1,0 0 1,1 0-1,-1-1 1,0-1-1,1 0 1,13-3-1,2-2 348,34-14 0,-54 18-457,4-1 106,0 0 0,0 1 0,0 0 0,1 1 0,18-1 0,45 7 629,-25 0-516,-36-5-235,0-1 0,0 0 1,1-1-1,-1 0 0,-1 0 1,1-2-1,21-8 0,-23 9-55,12-2-68,-21 4-47,-1 1 0,1 0 1,-1 0-1,1 0 0,-1 0 0,1 0 1,-1 0-1,1 0 0,-1 0 0,1 0 0,-1 0 1,0 0-1,1 1 0,-1-1 0,1 0 1,-1 0-1,1 0 0,-1 1 0,0-1 0,1 0 1,-1 0-1,1 1 0,-1-1 0,0 0 1,1 1-1,-1-1 0,0 0 0,0 1 0,1-1 1,-1 1-1,0-1 0,0 0 0,1 1 1,-1-1-1,0 1 0,0-1 0,0 1 0,0-1 1,0 1-1,0-1 0,0 1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2.628"/>
    </inkml:context>
    <inkml:brush xml:id="br0">
      <inkml:brushProperty name="width" value="0.05" units="cm"/>
      <inkml:brushProperty name="height" value="0.05" units="cm"/>
      <inkml:brushProperty name="color" value="#FF0066"/>
    </inkml:brush>
  </inkml:definitions>
  <inkml:trace contextRef="#ctx0" brushRef="#br0">1 198 14587,'8'0'1176,"6"-8"745,5-7-41,8-11-159,5-2-329,-1-1-616,-1 4-192,-4 3-456,-3 3-200,-7 4-584,-1 4-448,-6 13-1369,-6 7 4722,2 14-2177</inkml:trace>
  <inkml:trace contextRef="#ctx0" brushRef="#br0" timeOffset="1">105 366 12531,'0'13'1416,"0"-3"728,8-12-151,10-6-209,2-17-439,7-4-273,6-9-520,-2 0-176,3 6-368,-5 1-336,-5 5-944,0 4-577,2 11 881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4.510"/>
    </inkml:context>
    <inkml:brush xml:id="br0">
      <inkml:brushProperty name="width" value="0.05" units="cm"/>
      <inkml:brushProperty name="height" value="0.05" units="cm"/>
      <inkml:brushProperty name="color" value="#FF0066"/>
    </inkml:brush>
  </inkml:definitions>
  <inkml:trace contextRef="#ctx0" brushRef="#br0">1 771 12555,'0'3'535,"0"0"0,0-1 0,1 1 0,0 0 0,-1 0 1,1 0-1,0 0 0,0-1 0,0 1 0,3 3 0,17 23 1886,-17-24-2204,0-1 0,0 1 1,-1 0-1,1 0 0,-1 0 0,-1 1 0,1-1 1,2 7-1,-2 5-38,0-1 0,0 1 0,-1 21 0,-7-99-83,5 27-101,7-49 0,-6 73 4,1 0-1,0 0 1,1 0-1,0 0 1,1 0 0,0 1-1,0-1 1,1 1-1,8-11 1,-11 17 1,1 0 0,-1 0-1,1 1 1,-1-1 0,1 1 0,0 0 0,0 0-1,-1 0 1,2 0 0,-1 0 0,3-1 0,-4 2-1,0 1 1,0-1 0,0 1 0,0 0 0,0-1-1,0 1 1,0 0 0,0 0 0,0 0 0,0 1-1,0-1 1,0 0 0,0 1 0,0-1 0,0 1-1,0 0 1,0 0 0,0-1 0,0 1 0,3 3-1,1 1 2,0 1 0,0 0 0,0 0 0,6 10 0,-7-9 13,0 0 0,1-1-1,0 1 1,0-1 0,10 7 0,-14-12-9,-1 0 0,1 0 0,0 0 0,0 0 0,0 0 0,0 0 0,0-1 0,0 1 0,0-1 0,1 0 0,-1 1 0,0-1 0,0 0 0,0 0 0,0 0 0,0-1 0,0 1 0,1 0 0,-1-1 0,0 0 0,0 1 0,0-1 0,0 0 0,0 0 0,-1 0 0,3-1 0,2-3 2,0 1-1,0-1 0,-1 0 1,0 0-1,0-1 1,0 0-1,0 0 0,-1 0 1,0 0-1,-1 0 1,1-1-1,-1 0 0,4-13 1,-5 16-4,-1 0 0,0-1 0,0 1 1,0-1-1,-1 1 0,1-1 0,-1 1 0,0-1 1,0 1-1,-1-1 0,1 1 0,-1-1 1,0 1-1,0 0 0,-1-1 0,1 1 0,-1 0 1,0 0-1,0 0 0,0 0 0,-1 0 0,1 0 1,-6-5-1,6 7-3,1 1 0,0 0 0,0 0 1,-1 0-1,1 0 0,0 0 0,-1 0 0,1 0 1,-1 1-1,1-1 0,-1 0 0,1 1 0,-1-1 1,0 1-1,1 0 0,-1-1 0,0 1 0,1 0 1,-1 0-1,0 0 0,1 0 0,-1 0 0,0 1 1,1-1-1,-1 1 0,0-1 0,1 1 0,-1-1 1,1 1-1,-1 0 0,1-1 0,-1 1 1,-1 2-1,1-2 6,1 1 1,0-1-1,0 1 0,-1-1 1,1 1-1,0 0 0,1-1 1,-1 1-1,0 0 1,0 0-1,1-1 0,-1 1 1,1 0-1,-1 0 1,1 0-1,0 0 0,0 0 1,0 0-1,0 0 1,0 0-1,0-1 0,1 1 1,-1 0-1,0 0 1,1 0-1,0 0 0,-1 0 1,1-1-1,2 4 1,-1-2 22,0 0 1,0 0 0,1 0-1,-1 0 1,1-1 0,0 1-1,0-1 1,0 0 0,0 1 0,0-1-1,1 0 1,-1-1 0,1 1-1,-1-1 1,1 0 0,-1 1 0,1-1-1,0-1 1,0 1 0,6 0-1,-2-1 29,0 1-1,0-2 1,0 1-1,0-1 0,0 0 1,0-1-1,0 0 0,14-5 1,-13 3 7,-1-1 1,1 1 0,-1-1 0,-1-1-1,1 0 1,-1 0 0,0 0-1,0-1 1,9-11 0,0-5 411,26-46 0,2-5 306,-43 73-760,0 0 0,0-1 1,0 1-1,0 0 0,0 0 0,0 0 1,0 0-1,0 0 0,0 1 1,2-2-1,-3 2-14,0 0 1,1 0-1,-1-1 0,1 1 0,-1 0 1,0 0-1,1 0 0,-1 0 0,0 0 1,1 0-1,-1 0 0,1 0 1,-1 0-1,0 0 0,1 0 0,-1 1 1,0-1-1,1 0 0,-1 0 0,0 0 1,1 0-1,-1 1 0,0-1 1,1 0-1,1 3 31,0-1 0,-1 0-1,1 1 1,-1-1 0,1 1 0,-1-1 0,2 6 0,4 9 11,-5-14-44,-1 0-1,1 0 0,1-1 1,-1 1-1,0 0 0,1-1 1,-1 1-1,5 2 0,-6-4-5,0 0-1,0-1 1,1 1-1,-1 0 1,1-1-1,-1 1 1,1-1-1,-1 0 1,1 1-1,-1-1 1,1 0-1,-1 0 1,1 0-1,-1 0 1,1 0-1,0 0 1,-1 0-1,1 0 1,-1-1-1,1 1 1,-1-1-1,3 0 0,4-4 3,0 1-1,-1-1 0,1 0 1,-1-1-1,0 0 0,-1 0 0,0 0 1,1-1-1,-2 0 0,8-12 1,5-9 17,19-45 1,-35 70-20,32-80 171,-29 68-94,-13 53-26,4-26-62,-2 6 12,2-1-1,-4 22 0,7-35-6,1 1 0,-1-1 0,1 0 0,0 0 0,0 1 0,1-1 0,0 0 0,-1 0 0,1 1 0,0-1 0,1 0 0,-1 0-1,1 0 1,0 0 0,2 3 0,-3-5-4,0-1 0,-1 0 0,1 0 0,0 0 0,0 0 0,0 0 0,0 0 0,0 0 0,1 0 0,-1 0 0,0 0 0,0-1 0,0 1 0,1-1 0,-1 1 0,0 0 0,1-1 0,-1 0 0,1 1 0,-1-1 0,0 0 0,1 0 0,-1 0 0,1 0 0,-1 0 0,0 0 0,1 0 0,-1-1 0,1 1 0,-1 0 0,2-1 0,0-1-12,0 0-1,0 1 1,0-1 0,0 0 0,0-1 0,0 1-1,-1-1 1,1 1 0,-1-1 0,1 0 0,1-4-1,2-1 24,-3 2 1,1 0 1,1 0-1,-1 1 1,1-1-1,0 1 0,7-6 1,-12 11-5,1 0 1,-1 0-1,1 0 1,0 0-1,-1 0 1,1 0-1,-1 0 1,1 0 0,0 0-1,-1 0 1,1 0-1,-1 1 1,1-1-1,0 0 1,-1 0-1,1 1 1,-1-1-1,1 0 1,-1 1-1,1-1 1,-1 1 0,1-1-1,-1 1 1,0-1-1,1 0 1,-1 1-1,0 0 1,1-1-1,-1 1 1,0-1-1,0 1 1,1 0-1,13 25-3,-12-22 0,5 11-4,-1 0-1,0 1 1,6 27 0,5 50 4,-12-57 22,-3-15 3,0-15-9,-1-11-9,1-11 1,32-352 23,-24 287-33,-9 73 6,0 0 0,0 0-1,1 0 1,0 1-1,4-12 1,-6 18-1,1 0 1,-1 0-1,1 1 1,-1-1-1,0 0 1,1 1 0,0-1-1,-1 0 1,1 1-1,-1-1 1,1 0-1,0 1 1,-1-1-1,1 1 1,0 0-1,0-1 1,0 1 0,-1 0-1,1-1 1,0 1-1,0 0 1,0 0-1,0-1 1,-1 1-1,1 0 1,0 0 0,0 0-1,0 0 1,0 0-1,0 0 1,-1 1-1,1-1 1,0 0-1,0 0 1,0 1-1,-1-1 1,1 0 0,0 1-1,0-1 1,1 1-1,3 3-4,1 0 1,-1 0-1,0 0 1,6 6-1,-4-3 3,23 21-3,-17-15 1,0-1 0,29 20 1,-41-31 3,-1-1 1,1 0 0,-1 1-1,1-1 1,0 0 0,-1 1 0,1-1-1,0 0 1,0 0 0,-1 0-1,1 1 1,0-1 0,-1 0-1,1 0 1,0 0 0,0 0-1,-1 0 1,1-1 0,0 1-1,0 0 1,-1 0 0,1 0 0,0 0-1,-1-1 1,2 0 0,-1 0 0,0 0 0,0 0 0,0 0 1,0 0-1,0 0 0,0 0 0,0-1 1,0 1-1,0 0 0,-1-1 0,2-2 1,1-5 2,0 0 1,-1 0 0,1-12 0,-2 14-3,2-22 11,-2 21-5,-1 0-1,1-1 0,1 1 0,0 0 0,5-16 0,-7 24-6,0 0 0,0 0 0,0 0 0,0-1 0,0 1 0,1 0 0,-1 0 0,0 0 0,0 0 0,0 0 0,0-1 0,0 1 0,0 0-1,0 0 1,1 0 0,-1 0 0,0 0 0,0 0 0,0 0 0,0 0 0,0-1 0,1 1 0,-1 0 0,0 0 0,0 0 0,0 0 0,0 0 0,1 0 0,-1 0-1,0 0 1,0 0 0,0 0 0,0 0 0,1 0 0,-1 0 0,0 0 0,0 0 0,6 6 35,4 14 40,-10-19-70,21 50 50,-3 2 0,-1 0 1,11 71-1,-11 2-3096,-14-96 495,0-4 941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5.200"/>
    </inkml:context>
    <inkml:brush xml:id="br0">
      <inkml:brushProperty name="width" value="0.05" units="cm"/>
      <inkml:brushProperty name="height" value="0.05" units="cm"/>
      <inkml:brushProperty name="color" value="#FF0066"/>
    </inkml:brush>
  </inkml:definitions>
  <inkml:trace contextRef="#ctx0" brushRef="#br0">34 30 8042,'7'-9'1389,"-6"6"-745,1 1 1,-1 0-1,1 0 0,-1 0 1,1 0-1,0 0 0,0 0 1,2-1-1,-3 3-584,-1 0 0,0 0 0,0-1 1,0 1-1,0 0 0,0 0 0,1 0 0,-1 0 1,0 0-1,0 0 0,0 0 0,0 0 0,1 1 0,-1-1 1,0 0-1,0 0 0,0 0 0,0 0 0,0 0 1,1 0-1,-1 0 0,0 0 0,0 0 0,0 0 0,0 0 1,0 1-1,0-1 0,0 0 0,1 0 0,-1 0 1,0 0-1,0 0 0,0 0 0,0 1 0,0-1 0,0 0 1,0 0-1,0 0 0,0 0 0,0 1 0,3 8 970,-3-7-672,12 62 2216,-3 1-1,0 72 0,-18 130-1180,5-208-1314,-5 45-1098,9-104 954,0 1-1,0-1 1,0 1 0,0-1 0,0 1-1,0-1 1,0 1 0,-1-1 0,1 1 0,0-1-1,0 1 1,-1-1 0,1 1 0,0-1-1,0 1 1,-1-1 0,1 1 0,0-1 0,-1 0-1,1 1 1,-1-1 0,0 1 0,1-1-15,-1 0 1,1 0 0,-1 0 0,1 0 0,0 0-1,-1-1 1,1 1 0,-1 0 0,1 0-1,-1 0 1,1 0 0,-1-1 0,1 1-1,0 0 1,-1 0 0,1-1 0,0 1-1,-1 0 1,1 0 0,-1-1 0,-17-24-2752,15 21 2471,-15-24-1791,-1-4 867</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5.584"/>
    </inkml:context>
    <inkml:brush xml:id="br0">
      <inkml:brushProperty name="width" value="0.05" units="cm"/>
      <inkml:brushProperty name="height" value="0.05" units="cm"/>
      <inkml:brushProperty name="color" value="#FF0066"/>
    </inkml:brush>
  </inkml:definitions>
  <inkml:trace contextRef="#ctx0" brushRef="#br0">1 1 13227,'3'11'1792,"3"5"1073,21 0-433,3-2-87,18-9-329,11-1-71,15-5-289,10-1-160,-2 4-463,-2 2-225,-12 8-464,-10-1-200,-12 1-176,-11 3-568,-13 13-2457,-4 7 2017</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18.071"/>
    </inkml:context>
    <inkml:brush xml:id="br0">
      <inkml:brushProperty name="width" value="0.05" units="cm"/>
      <inkml:brushProperty name="height" value="0.05" units="cm"/>
      <inkml:brushProperty name="color" value="#FF0066"/>
    </inkml:brush>
  </inkml:definitions>
  <inkml:trace contextRef="#ctx0" brushRef="#br0">15 18 11330,'-8'0'1001,"1"1"1527,9-2-1656,15-2-280,10-2-503,4-5-73</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20.598"/>
    </inkml:context>
    <inkml:brush xml:id="br0">
      <inkml:brushProperty name="width" value="0.05" units="cm"/>
      <inkml:brushProperty name="height" value="0.05" units="cm"/>
      <inkml:brushProperty name="color" value="#FF0066"/>
    </inkml:brush>
  </inkml:definitions>
  <inkml:trace contextRef="#ctx0" brushRef="#br0">140 209 6417,'14'-22'1561,"-1"-1"-1,13-31 1,12-22 1895,-36 73-3025,0-1-1,-1 0 1,1 1 0,2-8-1,-4 11-360,0 0 0,0-1 0,0 1 0,0 0 0,0-1 0,0 1 0,0 0 0,0-1 0,0 1 0,0 0 0,0-1 0,0 1 0,0 0 0,0-1 0,0 1 0,0 0 0,-1 0 0,1-1 0,0 1 0,0 0 1,0-1-1,0 1 0,-1 0 0,1 0 0,0-1 0,-1 1 0,1 0 8,-1-1 0,0 1 0,1 0 0,-1 0 0,0 0 0,0 0 0,1 0 0,-1 0 0,0 1 1,0-1-1,1 0 0,-1 0 0,0 0 0,1 1 0,-1-1 0,0 0 0,-1 1 0,-4 3 198,0 0 0,-1 0 0,1 1 0,0-1 0,1 1 0,-6 7 0,-30 36 580,23-24-698,1 1 0,1 0 0,1 1 0,2 1 0,1 0 0,1 1 0,-11 39 0,21-62-151,0 0 1,0 0-1,0 0 0,1 10 1,0-14-6,0-1-1,0 1 1,0 0-1,0 0 1,0 0 0,0-1-1,0 1 1,0 0 0,1 0-1,-1-1 1,0 1 0,1 0-1,-1 0 1,0-1 0,1 1-1,-1 0 1,1-1 0,-1 1-1,1-1 1,-1 1-1,1 0 1,0-1 0,-1 1-1,1-1 1,0 0 0,-1 1-1,1-1 1,0 0 0,0 1-1,-1-1 1,1 0 0,0 0-1,0 1 1,-1-1 0,1 0-1,0 0 1,0 0-1,1 0 1,5-1 20,1-1 0,-1 1-1,1-1 1,-1-1 0,11-4-1,9-4 21,6 1 37,40-6-1,-59 13-27,1 1 0,0 1 0,-1 1 0,1 0 0,20 2 0,-29 0 7,1 0 1,-1 0-1,0 1 1,1-1-1,-1 1 0,0 1 1,0-1-1,-1 1 1,1 0-1,-1 0 0,0 1 1,0-1-1,0 1 1,5 8-1,-7-10 13,-1 1 0,0-1 0,0 1 0,0-1 0,0 1 0,0 0 0,-1 0 0,0 0-1,0 0 1,1 8 0,-2-9-1,0 0-1,0 0 0,0 0 1,0 0-1,-1 0 0,1 0 1,-1 0-1,0-1 0,0 1 1,0 0-1,-1 0 1,1-1-1,0 1 0,-1-1 1,0 1-1,-3 3 0,-9 8 208,-1 0-1,0-1 0,-1-1 1,0 0-1,-1-1 0,-18 9 1,-5-1 18,-68 24 0,95-38-334,-15 5-470,-1-1 1,-31 5-1,50-14-474,9 0 766,5-3 439,9-1-417</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58.985"/>
    </inkml:context>
    <inkml:brush xml:id="br0">
      <inkml:brushProperty name="width" value="0.05" units="cm"/>
      <inkml:brushProperty name="height" value="0.05" units="cm"/>
      <inkml:brushProperty name="color" value="#FF0066"/>
    </inkml:brush>
  </inkml:definitions>
  <inkml:trace contextRef="#ctx0" brushRef="#br0">77 52 9962,'-7'0'1371,"5"0"-872,0 0 1,0 0-1,0 0 0,0 0 1,0 0-1,0 1 1,0-1-1,0 1 1,-3 0-1,5 0-433,-1-1-1,1 1 1,-1-1-1,1 1 1,-1 0-1,1-1 1,-1 1-1,1 0 1,0-1-1,-1 1 1,1 0-1,0-1 1,0 1-1,0 0 1,-1 0-1,1-1 0,0 1 1,0 0-1,0 0 1,0-1-1,0 1 1,0 0-1,1 0 1,-1-1-1,0 1 1,0 0-1,0 0 1,1-1-1,-1 1 1,1 1-1,1 3 120,0 1 0,1-1-1,0 0 1,0 0-1,0 0 1,0 0 0,1 0-1,-1-1 1,7 6 0,-7-7-96,0 0 0,0-1 0,0 1 0,1-1-1,-1 0 1,0 0 0,1 0 0,-1-1 0,1 1 0,0-1 0,-1 0 0,1 0 0,0 0 0,7 0 0,-9-1-50,-1 0 1,1 0-1,-1 0 1,1-1-1,-1 1 1,0-1-1,1 1 1,-1-1-1,1 1 1,-1-1-1,0 0 1,0 0-1,1 0 1,-1 1-1,0-1 0,0 0 1,0 0-1,0-1 1,0 1-1,0 0 1,0 0-1,0 0 1,-1-1-1,1 1 1,0 0-1,-1-1 1,1 1-1,-1-1 1,1-1-1,0 0 8,0-1-1,-1 0 1,1 1 0,-1-1-1,0 0 1,0 1 0,0-1 0,0 0-1,-1 0 1,-1-6 0,0 5-26,0-1 0,0 1 0,0-1 0,-1 1 0,0 0 0,0 0 0,-1 0 0,1 1 0,-1-1 0,0 1 0,-5-5 0,6 7-20,-1-1-1,1 1 0,0 0 0,-1 0 1,1 1-1,-1-1 0,1 1 0,-1 0 1,0-1-1,0 2 0,0-1 0,1 0 1,-1 1-1,0 0 0,0 0 0,0 0 1,0 0-1,-4 1 0,6 0 3,0-1 1,1 0-1,-1 1 0,0 0 1,0-1-1,1 1 0,-1 0 1,0 0-1,1 0 0,-1 0 1,1 0-1,0 0 0,-1 0 1,1 1-1,0-1 0,-1 0 1,1 1-1,0-1 0,0 1 1,0 0-1,0-1 0,1 1 1,-1 0-1,0-1 0,1 1 1,-1 0-1,1 0 0,0-1 1,-1 1-1,1 0 0,0 3 1,-1 4 91,1-1 0,0 0 1,0 1-1,1-1 0,0 0 1,4 14-1,-5-19-52,1 0-1,1 0 1,-1 0-1,0 0 0,1-1 1,-1 1-1,1 0 1,0-1-1,0 1 1,0-1-1,0 0 1,0 0-1,0 0 1,1 0-1,-1 0 0,1 0 1,-1 0-1,1-1 1,0 0-1,5 3 1,-5-3 9,0 0 1,0 0 0,0-1-1,0 1 1,0-1 0,1 0-1,-1 0 1,0 0 0,0 0-1,0 0 1,0 0-1,0-1 1,0 0 0,0 0-1,0 0 1,4-1 0,-5 0-19,0 1 0,0 0 0,-1-1-1,1 1 1,0-1 0,-1 1 0,1-1 0,-1 0 0,0 0 0,0 0 0,1 0 0,-1 0 0,-1 0 0,1 0 0,0 0 0,0 0 0,-1 0 0,1 0 0,-1 0 0,1-1 0,-1 1-1,0 0 1,0-4 0,-1 3-24,1-1 0,-1 0-1,1 0 1,-1 0 0,0 1-1,-1-1 1,1 0 0,-1 1-1,1-1 1,-1 1 0,0 0 0,0-1-1,-1 1 1,1 0 0,-1 0-1,1 1 1,-1-1 0,0 0-1,-6-3 1,4 2-8,-1 1-1,1 0 1,-1 0 0,1 0 0,-1 1 0,0 0-1,0 0 1,0 0 0,0 1 0,0 0-1,-11 0 1,16 1-1,-1 0 0,1 0 0,0 0 0,0 0-1,0 0 1,-1 0 0,1 0 0,0 1 0,0-1 0,0 1-1,0-1 1,0 1 0,0-1 0,0 1 0,0-1 0,0 1 0,0 0-1,0 0 1,0-1 0,0 1 0,-1 2 0,1-2-2,0 1 1,1 0-1,-1-1 1,0 1 0,1 0-1,0-1 1,-1 1-1,1 0 1,0 0-1,0 0 1,0-1-1,0 1 1,0 2-1,1 2 6,0 0-1,1 0 0,0 0 0,0 0 0,0 0 0,0 0 0,6 7 0,-5-8 36,0 0 0,1 0-1,0 0 1,0-1 0,0 0-1,1 1 1,-1-2 0,1 1-1,0 0 1,0-1-1,6 3 1,-9-5-7,0 0 1,1 0-1,-1-1 1,0 1-1,1-1 0,-1 1 1,0-1-1,1 0 0,-1 0 1,0 0-1,1 0 0,-1 0 1,0 0-1,1-1 0,-1 1 1,0-1-1,0 0 1,1 1-1,-1-1 0,0 0 1,0 0-1,0-1 0,0 1 1,0 0-1,0-1 0,0 1 1,-1-1-1,1 0 0,0 1 1,1-4-1,-1 2-21,0 1 0,-1-1 1,1 1-1,-1-1 0,1 1 0,-1-1 0,0 0 0,0 0 1,-1 0-1,1 0 0,0 1 0,-1-1 0,0 0 0,0 0 0,0 0 1,0 0-1,0 0 0,0 0 0,-1 0 0,0 0 0,1 0 1,-1 0-1,0 1 0,0-1 0,-2-3 0,1 2 2,0 0 0,-1 1 0,1-1 0,-1 1 0,0 0 0,0 0-1,0 0 1,0 0 0,0 0 0,-1 1 0,1-1 0,-1 1 0,0 0 0,0 0-1,1 0 1,-9-2 0,10 3-14,0 1 0,0 0-1,0-1 1,0 1 0,0 0 0,0 0 0,0 0-1,0 0 1,0 1 0,0-1 0,0 1-1,0-1 1,0 1 0,0-1 0,0 1-1,0 0 1,1 0 0,-1 0 0,0 0-1,0 0 1,1 1 0,-1-1 0,1 0-1,-1 1 1,1-1 0,0 1 0,-1-1-1,1 1 1,0 0 0,-1 2 0,0-1-1,1-1 1,0 1-1,0-1 1,1 1 0,-1 0-1,0-1 1,1 1-1,0 0 1,0-1 0,-1 1-1,2 0 1,-1-1-1,0 1 1,0 0 0,1-1-1,0 1 1,-1 0-1,1-1 1,0 1 0,0-1-1,0 1 1,1-1-1,1 3 1,2 1 18,0-1 0,1 1-1,0-1 1,0-1 0,0 1 0,0-1 0,1 0-1,0 0 1,0-1 0,0 1 0,0-2 0,0 1-1,1-1 1,-1 0 0,1-1 0,0 1 0,-1-2-1,1 1 1,10-1 0,-17 0 5,0 0 0,0 0 0,0 0 0,0-1 1,0 1-1,0 0 0,0 0 0,0 0 0,0-1 0,0 1 0,0-1 0,0 1 1,-1 0-1,1-1 0,0 0 0,0 1 0,0-1 0,-1 1 0,1-1 0,0 0 1,-1 0-1,1 1 0,-1-1 0,1 0 0,-1 0 0,1 0 0,-1 0 0,1 1 1,-1-1-1,0 0 0,1 0 0,-1 0 0,0 0 0,0 0 0,0 0 0,0 0 1,0 0-1,0 0 0,0 0 0,0 0 0,0 0 0,0 0 0,-1-1 0,-1-5 95,-1 1-1,0-1 0,0 1 1,0 0-1,-5-6 0,4 5-111,-2-1 60,1 0-1,-1 0 0,-1 1 1,1 0-1,-1 0 1,-10-7-1,13 11-43,-1 0 1,1 0-1,-1 0 0,1 0 0,-1 1 0,0 0 0,0 0 0,0 0 0,-1 0 0,1 1 0,0 0 0,-9-1 1,11 3-31,1-1 1,-1 1-1,0-1 1,0 1-1,0 0 1,1 0 0,-1 0-1,1 0 1,-1 1-1,1-1 1,-1 1 0,1-1-1,0 1 1,-1 0-1,1 0 1,0 0 0,0 0-1,1 0 1,-3 3-1,3-4-119,0 1 0,0 0 0,0-1 0,0 1 0,0 0 0,0-1 0,1 1 0,-1 0 0,1 0 0,-1-1 0,1 1 0,-1 0 0,1 0 0,0 0 0,0 0 0,0 0 0,0 0 0,0-1 0,1 1-1,-1 0 1,1 0 0,-1 0 0,1 0 0,-1-1 0,1 1 0,0 0 0,0-1 0,0 1 0,1 1 0,-1-2-39,0 0 1,0 0-1,0 0 0,1 0 1,-1 0-1,0 0 0,0-1 1,1 1-1,-1 0 0,0-1 1,1 0-1,-1 1 0,0-1 1,1 1-1,-1-1 0,1 0 1,1 0-1,10 0-778,24-3 1</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03.322"/>
    </inkml:context>
    <inkml:brush xml:id="br0">
      <inkml:brushProperty name="width" value="0.05" units="cm"/>
      <inkml:brushProperty name="height" value="0.05" units="cm"/>
      <inkml:brushProperty name="color" value="#FF0066"/>
    </inkml:brush>
  </inkml:definitions>
  <inkml:trace contextRef="#ctx0" brushRef="#br0">16 95 10994,'0'0'104,"-1"0"0,1 0 0,-1 1 0,1-1 0,-1 0 1,1 0-1,-1 0 0,1 0 0,-1 0 0,1 0 0,-1 0 0,0 0 0,1 0 0,-1 0 0,1 0 0,-1 0 0,1 0 0,-1 0 0,1 0 0,-1-1 0,1 1 0,-1 0 0,1 0 0,0-1 0,-1 1 0,1 0 0,-1-1 0,1 1 0,0 0 0,-1-1 0,1-1 51,0 1 0,0 0 0,1 0 0,-1 0 0,1 0 1,-1 0-1,1 0 0,0 0 0,-1 0 0,1 0 0,0 0 0,0 0 0,1-2 0,4-3 194,0-1 0,1 1 1,0 0-1,0 1 0,1 0 0,-1 0 0,1 0 0,0 1 0,11-4 0,-7 4-28,0 1-1,0 0 0,1 0 0,-1 1 0,25 0 0,3 4-19,0 1 1,0 3-1,48 12 0,-30-6-138,405 44 807,-163-26-563,-112-3-383,76 9 290,-175-31 94,130-7-1,-134-1-334,152 12 0,-107 13-14,26 4 2,-75-21 249,0-4 0,0-3 1,88-14-1,-148 13-217,295-24 1348,-278 26-1205,0 3 0,-1 1 0,0 1-1,1 2 1,-2 2 0,50 17 0,-42-8 232,-8-3-10,0-1 1,1-2-1,42 8 1,-75-19-497,1 1 0,-1 0 0,1-1 0,0 0 1,-1 0-1,1-1 0,-1 1 0,1-1 0,-1 0 0,7-2 1,-11 2-148,1 1 1,-1-1 0,0 0 0,1 1 0,-1-1 0,0 0 0,0 0 0,1 0 0,-1 1-1,0-1 1,0 0 0,0 0 0,0 0 0,0 0 0,0 1 0,0-1 0,-1-1 0,1-1-385,-2-23-1020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57.404"/>
    </inkml:context>
    <inkml:brush xml:id="br0">
      <inkml:brushProperty name="width" value="0.05" units="cm"/>
      <inkml:brushProperty name="height" value="0.05" units="cm"/>
      <inkml:brushProperty name="color" value="#FF0066"/>
    </inkml:brush>
  </inkml:definitions>
  <inkml:trace contextRef="#ctx0" brushRef="#br0">51 18 1592,'-1'-5'785,"-2"-1"759,-2 3-40,2 0-312,-1 3-271,0 1-273,-4 4-160,1 0-520,-2 3-1552,3 4 1015</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00.130"/>
    </inkml:context>
    <inkml:brush xml:id="br0">
      <inkml:brushProperty name="width" value="0.05" units="cm"/>
      <inkml:brushProperty name="height" value="0.05" units="cm"/>
      <inkml:brushProperty name="color" value="#FF0066"/>
    </inkml:brush>
  </inkml:definitions>
  <inkml:trace contextRef="#ctx0" brushRef="#br0">15 1 9570,'-14'5'3182,"14"-5"-3069,0 0 0,0 0 0,0 1 0,1-1 0,-1 0 0,0 0 0,0 0 0,1 1-1,-1-1 1,0 0 0,0 0 0,1 0 0,-1 0 0,0 1 0,0-1 0,1 0 0,-1 0 0,0 0 0,1 0 0,-1 0 0,0 0-1,0 0 1,1 0 0,-1 0 0,1 0 0,32 3 2571,243 15 3223,130 13-3544,-288-30-1749,-44-1 55,146 18 0,-96 9-214,-63-13-20,95 10 1,-19-21 207,-82-4-21,76 10 0,-77 0-472,62 6 361,-98-14-451,-1 0-1,1-1 1,-1-1 0,27-5 0,-38 4-60,-1 0 0,1 0 0,0 0 0,-1-1 0,7-4 0,3-1 0,-14 8-33,0-1 0,0 1 1,0 0-1,-1 0 0,1-1 0,0 1 0,0 0 1,0 0-1,-1 0 0,1 0 0,0 0 0,0 0 1,0 0-1,0 0 0,-1 0 0,1 1 0,0-1 0,0 0 1,0 0-1,1 2 0,15 11-1602,-17-12 1489,1 0 0,0 0 0,1 0 0,-1 0 0,0 0 0,0 0 0,0 0 0,0 0 0,1 0 0,-1 0 0,0-1 0,1 1 0,-1 0 0,1-1 0,-1 1 0,1-1 0,-1 0 0,1 0 0,-1 1 0,1-1 0,-1 0-1,4 0 1,9-9-1813</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37.924"/>
    </inkml:context>
    <inkml:brush xml:id="br0">
      <inkml:brushProperty name="width" value="0.05" units="cm"/>
      <inkml:brushProperty name="height" value="0.05" units="cm"/>
      <inkml:brushProperty name="color" value="#FF0066"/>
    </inkml:brush>
  </inkml:definitions>
  <inkml:trace contextRef="#ctx0" brushRef="#br0">650 114 7882,'-17'-11'1462,"3"2"249,-22-10 0,31 16-1481,-1 1-1,1 0 0,-1 0 0,1 1 1,-1 0-1,0 0 0,-11 0 0,11 1-44,0 1-1,0 0 1,0 0-1,0 0 1,0 1-1,0 0 1,0 0-1,0 0 1,1 1-1,-1 0 1,1 0-1,-8 6 0,9-7-112,-26 18 303,0 1 0,-48 44 0,60-47-284,1 1 0,0 1-1,1 0 1,-22 40 0,12-6 43,2 1 0,-26 92 0,39-112-124,-13 41 695,-25 136-1,44-180-549,1 1 1,2 0-1,1 0 1,7 55-1,-4-74-107,0 0 0,1-1 0,1 1-1,0-1 1,1 0 0,1-1 0,0 1 0,0-1 0,1 0-1,1 0 1,0-1 0,0 0 0,19 18 0,-10-14 3,1-1 1,1-1 0,0 0 0,0-1-1,2-2 1,-1 0 0,1-1-1,25 8 1,73 18 394,171 27-1,-275-59-422,-1-1 0,1-1 0,0-1 0,0 0 0,0 0 0,-1-2 0,1 0 0,0 0 0,-1-1 0,0-1-1,0-1 1,0 0 0,21-11 0,13-9 567,77-52-1,-103 61-435,-1-1-1,-1-1 0,-1-1 1,0 0-1,23-32 0,-14 11-61,82-126 407,-106 157-482,6-8 11,0-1-1,-2 0 1,0-1-1,7-27 1,-11 24-8,0 0 0,-2 0 0,0 0 0,-2-1 1,-1 1-1,0 0 0,-1 0 0,-2 0 0,0 0 0,-11-30 0,6 22-14,-2-1 0,-1 1 0,-17-30 1,21 46 0,-1 1 1,0 0 0,-1 1-1,0 0 1,0 0 0,-2 1-1,1 1 1,-20-14 0,-87-64 138,-31-20-118,107 80-38,18 11 9,-1 2 0,-1 0 0,-1 1-1,-31-11 1,18 14 8,-50-8-1,-31-9 229,118 27-221,-9-3 62,0 1 0,0 0-1,-16-2 1,23 5-73,1 0 0,-1 0 0,0 0-1,0 1 1,0 0 0,0 0 0,0 0 0,1 0 0,-1 1 0,1 0-1,-8 4 1,-5 3-153,0 1-1,1 0 1,1 2 0,-1 0-1,2 0 1,0 2-1,1-1 1,-19 26 0,29-34-240,0-1 1,1 1-1,0 0 1,0 0 0,0 1-1,0-1 1,1 0-1,0 1 1,0-1-1,0 1 1,1 7 0,0-7-52,1 1 1,1-1 0,1 8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07.376"/>
    </inkml:context>
    <inkml:brush xml:id="br0">
      <inkml:brushProperty name="width" value="0.05" units="cm"/>
      <inkml:brushProperty name="height" value="0.05" units="cm"/>
      <inkml:brushProperty name="color" value="#FF0066"/>
    </inkml:brush>
  </inkml:definitions>
  <inkml:trace contextRef="#ctx0" brushRef="#br0">1 50 8818,'0'-1'324,"1"0"1,0-1-1,-1 1 1,1 0-1,0 0 1,0 0-1,0 0 1,0-1-1,0 1 1,0 1-1,1-1 0,-1 0 1,0 0-1,0 0 1,1 0-1,-1 1 1,2-1-1,26-12 1507,-15 8-1348,1 1 0,1 1 0,-1 1 0,0 0 0,17 0 0,78 6 981,-33 0-733,286-2 1464,26 1-979,-2 23-665,-333-20-481,178 16 502,173-28-28,-350 7-370,-1 2 0,94 16 0,-84-8-24,79 2 1,-99-12-55,-1 1 677,1-3 1,48-5-1,-89 5-732,1 0 0,-1 1 0,1 0 0,0 0 0,-1 0 1,1 1-1,-1-1 0,1 1 0,-1-1 0,1 1 0,-1 0 0,1 1 0,-1-1 0,0 1 0,0-1 0,0 1 0,0 0 0,0 0 1,4 4-1,-6-6-102,-1 1 1,1-1 0,-1 1 0,1-1 0,0 1 0,-1-1 0,1 0 0,0 1 0,-1-1 0,1 0-1,0 0 1,0 1 0,-1-1 0,1 0 0,0 0 0,0 0 0,0 0 0,-1 0 0,1 0 0,0 0-1,0 0 1,-1 0 0,1 0 0,0-1 0,0 1 0,-1 0 0,1 0 0,0-1 0,1 0 0,11-17-194</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08.793"/>
    </inkml:context>
    <inkml:brush xml:id="br0">
      <inkml:brushProperty name="width" value="0.05" units="cm"/>
      <inkml:brushProperty name="height" value="0.05" units="cm"/>
      <inkml:brushProperty name="color" value="#FF0066"/>
    </inkml:brush>
  </inkml:definitions>
  <inkml:trace contextRef="#ctx0" brushRef="#br0">869 1343 11626,'2'4'340,"0"0"-1,0 1 0,0-1 0,1 0 1,-1 0-1,1-1 0,0 1 0,0 0 0,1-1 1,-1 0-1,7 6 0,-3-5-3,-1-1 0,0 1 0,1-1 0,0 0 0,0-1 0,0 1 0,7 0 0,3 0 131,-1-1 0,1 0-1,0-2 1,0 0 0,32-4 0,-19-1-246,-2-1 0,1-2 0,-1-1 1,0-1-1,-1-1 0,0-2 0,-1 0 0,37-26 1,-31 15-48,-1 0 0,-1-2 1,-1-1-1,-1-1 0,44-59 1,-58 68-56,-1-2 1,0 0 0,-2 0 0,0-1 0,-2-1 0,0 0 0,9-40 0,-15 48-94,-1 0 0,0-1 0,-1 1 0,0-1 0,-2 0 0,0 1 0,-1 0 0,0-1 0,-1 1 0,-1 0 0,0 0-1,-1 0 1,-8-16 0,-2 3 27,-1 1 0,-1 0-1,-1 1 1,-2 1-1,-1 1 1,-35-33-1,5 12 71,-114-75 0,-70-7 171,233 126-293,-48-22 56,-2 2 0,-1 2 0,-67-15 0,41 18 27,-130-10 0,187 24-73,0 1 0,0 1 1,1 2-1,-24 3 1,35-3-4,0 0-1,0 1 1,1 1 0,-1-1 0,1 1 0,0 1 0,0 0 0,1 0 0,-1 1 0,1 0 0,-8 7 0,-10 14 0,1 0 0,2 2 0,0 1 0,2 0 1,2 2-1,0 0 0,-14 37 0,20-36 20,1 0 0,2 1-1,2 1 1,0-1 0,3 1 0,-3 69-1,8-58 103,3-1-1,1 0 0,2 1 0,24 85 0,25 36 388,-39-126-271,2 0 1,24 39-1,-29-59-102,0-1 1,2 0-1,0-1 1,1-1-1,22 19 0,-25-26-44,1 0 0,1 0 0,0-2 0,0 0 0,1 0 0,0-2 0,1 0 0,16 5 0,-13-7-1,1-1-1,-1-1 0,1 0 1,0-2-1,-1 0 0,1-1 1,0-1-1,-1-1 0,22-5 1,-10-1-413,-1 0 0,-1-2 0,1-1 1,-2-2-1,33-18 0,-21 8-1743,-1 1 594</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12.986"/>
    </inkml:context>
    <inkml:brush xml:id="br0">
      <inkml:brushProperty name="width" value="0.05" units="cm"/>
      <inkml:brushProperty name="height" value="0.05" units="cm"/>
      <inkml:brushProperty name="color" value="#FF0066"/>
    </inkml:brush>
  </inkml:definitions>
  <inkml:trace contextRef="#ctx0" brushRef="#br0">0 1 10106,'10'1'989,"-1"0"0,0 1 0,1 0 0,-1 0 0,0 1 0,8 5 0,20 4 259,14-1-344,1-3 1,81 3-1,181-15 1074,-84-2-1141,169 21-281,6 1-130,-294-16-145,637 23 505,-548 6-230,-132-16 100,111 5 0,55-32 476,-22-1-29,-116 15 129,155-21 1,-203 12-1107,-26 5-72,1 0 1,0 1 0,36 0 0,-53 4-100,-1 0 1,1 0-1,0 0 1,8 4-1,-11-3-52,1 0-1,-1-1 0,1 0 1,0 0-1,-1 0 0,1 0 1,0-1-1,0 1 0,0-1 1,0 0-1,-1 0 0,8-1 1,4-5-1652,11-2 541</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21.434"/>
    </inkml:context>
    <inkml:brush xml:id="br0">
      <inkml:brushProperty name="width" value="0.05" units="cm"/>
      <inkml:brushProperty name="height" value="0.05" units="cm"/>
      <inkml:brushProperty name="color" value="#FF0066"/>
    </inkml:brush>
  </inkml:definitions>
  <inkml:trace contextRef="#ctx0" brushRef="#br0">27 15 10546,'-3'-3'533,"-12"-7"3003,15 10-3452,0 0 0,0 0 0,-1 0 1,1-1-1,0 1 0,0 0 0,-1 0 1,1 0-1,0 0 0,0 0 0,-1 0 1,1 0-1,0 0 0,0 0 1,-1 0-1,1 0 0,0 0 0,0 0 1,-1 0-1,1 0 0,0 0 0,0 0 1,-1 0-1,1 1 0,0-1 0,0 0 1,0 0-1,-1 0 0,1 0 0,0 0 1,0 1-1,0-1 0,0 0 0,-1 0 1,1 0-1,0 1 0,0-1 1,0 0-1,0 0 0,0 0 0,0 1 1,-1-1-1,1 0 0,0 0 0,0 1 1,0-1-1,0 0 0,0 0 0,0 1 1,0-1-1,0 0 0,0 0 0,0 1 1,0-1-1,0 0 0,1 1 0,-1 5 340,1 1-1,0 0 0,0-1 0,1 1 0,0-1 0,0 0 0,4 8 1,24 43 1114,-29-54-1454,24 41 827,90 168 1021,-76-137-1829,-19-47-2497,-37-49-2301,4 0 3209</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21.807"/>
    </inkml:context>
    <inkml:brush xml:id="br0">
      <inkml:brushProperty name="width" value="0.05" units="cm"/>
      <inkml:brushProperty name="height" value="0.05" units="cm"/>
      <inkml:brushProperty name="color" value="#FF0066"/>
    </inkml:brush>
  </inkml:definitions>
  <inkml:trace contextRef="#ctx0" brushRef="#br0">0 107 12827,'15'-8'1609,"-1"1"0,1 0 1,1 1-1,28-8 0,0 1-19,-22 5-910,1-1-105,1 0 0,0 2 0,0 1 0,0 1 1,35-3-1,-53 8-513,0 0 1,0 1 0,0 0-1,0 0 1,0 0-1,-1 0 1,1 1 0,9 4-1,-14-5-54,1-1-1,-1 1 1,0 0 0,1-1-1,-1 1 1,0 0-1,0 0 1,0 0-1,0 0 1,0 0 0,0 1-1,0-1 1,0 0-1,0 0 1,0 1 0,-1-1-1,1 0 1,-1 1-1,1-1 1,-1 0-1,1 1 1,-1-1 0,0 1-1,0-1 1,1 1-1,-1-1 1,0 1 0,0-1-1,-1 1 1,1-1-1,0 1 1,0-1-1,-1 1 1,1-1 0,-1 0-1,1 1 1,-1-1-1,0 1 1,-1 1 0,-5 9 46,0-1 0,-1 0 0,0 0 0,-13 12 0,-43 37-6,15-21-197,-18 17-2456,56-41 675,10-15 1896,1 1 0,0-1 0,-1 1 0,1-1 0,0 1 0,0-1 0,-1 1 0,1-1 0,0 1 0,0-1 0,0 1 0,0-1 0,0 1 0,0 0 0,0-1 0,0 1 0,0-1 0,0 1 0,0-1 0,0 1 0,0-1 0,1 1 0,-1 0 0,0 0 0,2 0-21,-1 0 0,0 0-1,1 0 1,-1 0 0,0 0 0,1 0 0,-1-1 0,4 2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0.079"/>
    </inkml:context>
    <inkml:brush xml:id="br0">
      <inkml:brushProperty name="width" value="0.05" units="cm"/>
      <inkml:brushProperty name="height" value="0.05" units="cm"/>
      <inkml:brushProperty name="color" value="#FF0066"/>
    </inkml:brush>
  </inkml:definitions>
  <inkml:trace contextRef="#ctx0" brushRef="#br0">467 1041 10962,'-1'1'171,"1"-1"0,-1 1 0,0-1 0,1 1 0,-1 0 0,1-1 0,0 1 0,-1 0 0,1-1 0,-1 1 0,1 0 0,0-1 0,0 1 0,-1 0 0,1 0 0,0-1 0,0 1 0,0 1 0,0-2-91,0 1-1,0 0 1,0-1 0,1 1-1,-1-1 1,0 1-1,0-1 1,1 1 0,-1-1-1,0 1 1,1-1-1,-1 0 1,0 1 0,1-1-1,-1 1 1,1-1-1,-1 0 1,1 0 0,0 1-1,3 1 104,0 0 0,0-1-1,0 1 1,1-1 0,4 0-1,-4 0 116,130 34 3010,-66-16-1719,99 15-1,-36-20-1216,1-6-1,0-6 1,0-5 0,159-25-1,98-49-368,-332 64-9,36-9-2,-79 17 7,-1 0 1,0-1-1,0 0 0,17-12 0,-11 6 7,-1-1-1,-1-1 0,0-1 1,-1-1-1,23-26 0,-35 35 0,-1 0-1,0-1 0,0 0 1,0 0-1,-1 0 0,0-1 1,0 1-1,-1-1 0,0 0 0,-1 1 1,1-17-1,-2-6 38,-8-61 1,6 71-45,1 14 1,0 0 1,0 1-1,-1-1 0,1 1 0,-1 0 1,-1-1-1,1 1 0,-1 0 0,0 0 1,-1 1-1,1-1 0,-1 1 0,0-1 1,0 1-1,-9-7 0,-12-10 21,-1 2 1,-30-18-1,28 21-14,2-1 0,-36-33 0,8-6 8,36 36-7,-1 1 0,-2 0 0,0 2 0,-25-18 0,21 22-4,0 0-1,-1 2 0,-1 0 1,0 2-1,-40-9 1,-146-21-3,132 28-5,-218-34 38,248 40-33,0 2-1,0 2 1,-1 2 0,1 3 0,0 2 0,-66 14 0,53-5-28,-123 41 1,138-35 21,0 3 1,-71 44 0,99-53 2,2 0 0,-1 1 0,2 1 0,0 1 0,1 1 0,1 0 0,-27 40 0,12-3 31,2 1 0,3 1 0,-34 111 0,52-139 88,1 0 0,1 0-1,1 1 1,0 38 0,5-50-33,0 1 0,1-1-1,2 0 1,-1 0 0,2 0 0,1 0 0,0 0-1,9 20 1,-5-18 114,1-1-1,1 0 1,1-1 0,0-1-1,28 31 1,-31-38-56,1-1 1,0-1-1,1 1 1,0-2-1,0 0 0,1 0 1,0-1-1,0 0 1,0-1-1,21 6 0,-5-5 117,0-1-1,0-2 1,0-1-1,50-2 1,110-22 245,-178 21-514,12-3-301,1 0 0,31-11 1,-28 6-976,1 6 393</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3.025"/>
    </inkml:context>
    <inkml:brush xml:id="br0">
      <inkml:brushProperty name="width" value="0.05" units="cm"/>
      <inkml:brushProperty name="height" value="0.05" units="cm"/>
      <inkml:brushProperty name="color" value="#FF0066"/>
    </inkml:brush>
  </inkml:definitions>
  <inkml:trace contextRef="#ctx0" brushRef="#br0">339 893 8514,'1'-45'9304,"-1"45"-9204,0 0 0,0-1 0,0 1 0,1 0 0,-1 0 0,0-1 0,0 1 0,0 0 0,0 0 0,0-1 0,1 1 0,-1 0 0,0 0 0,0 0 0,0 0 0,1-1 0,-1 1 0,0 0 0,0 0-1,0 0 1,1 0 0,-1 0 0,0-1 0,0 1 0,1 0 0,-1 0 0,0 0 0,0 0 0,1 0 0,-1 0 0,0 0 0,1 0 0,14 1 1128,14 4-389,-12-1-508,0-1 0,0-1 1,0 0-1,21-2 0,71-8 393,-57 4-637,134-20 1,-148 15-11,1-1 0,63-25 1,-83 27-4,0-1 0,0-1 0,-1 0 0,18-14 1,-28 17-55,-1 1 1,1-1-1,-1-1 1,0 0-1,-1 1 1,0-2-1,0 1 1,-1-1-1,0 0 1,6-12-1,-8 12-19,0 0 0,-1 0 0,0 0 0,0 0 0,-1 0 0,0 0 0,-1 0 1,0 0-1,0 0 0,-1 0 0,0-1 0,0 1 0,-4-11 0,-1 3-11,-1-1 1,0 1-1,-1 1 1,-1-1-1,-17-24 0,15 26-4,1 0 0,1-1-1,1-1 1,0 1 0,2-1-1,-1-1 1,-3-21 0,8 32 12,0 0 1,0 0-1,0 1 1,-1-1 0,0 0-1,0 1 1,0 0 0,-1 0-1,0 0 1,-7-8-1,4 8 3,1 0 0,-1 0-1,0 0 1,0 1 0,-1 0-1,0 1 1,0 0 0,-10-4-1,-10-3 106,-1 2 0,-55-11-1,-62 2 715,116 15-733,-1 1 1,1 1 0,-1 2 0,0 1 0,-50 11-1,47-5-78,1 2 0,-34 15-1,48-17-8,1 1 0,1 0-1,0 2 1,0 0 0,-15 14-1,19-11 6,0 0 1,2 0-1,0 2 0,0-1 0,2 1 0,-9 18 0,-2 2 47,5-9 59,0 1-1,2 1 1,1 0-1,-9 31 1,18-48-57,0 1 0,1 0 1,0 0-1,1 0 1,0 0-1,1 0 0,1 0 1,0 0-1,1 0 0,0 0 1,1-1-1,6 19 0,-2-13-2,1-1 0,1 0 0,0-1 0,1 0-1,1-1 1,0 0 0,1 0 0,1-1 0,0-1-1,1 0 1,0-1 0,1 0 0,0-1 0,1-1-1,0-1 1,1 0 0,0-1 0,0-1 0,25 7 0,9-1 235,-1-4 0,1-1 0,1-2 0,0-3 0,-1-2 0,1-3 0,89-13 0,-127 14-277,-12 1-18,1 0 1,0 0-1,0 0 1,0-1-1,-1 1 0,1-1 1,3-1-1,-5-1-1897,-1-3-3493</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20.457"/>
    </inkml:context>
    <inkml:brush xml:id="br0">
      <inkml:brushProperty name="width" value="0.05" units="cm"/>
      <inkml:brushProperty name="height" value="0.05" units="cm"/>
      <inkml:brushProperty name="color" value="#FF0066"/>
    </inkml:brush>
  </inkml:definitions>
  <inkml:trace contextRef="#ctx0" brushRef="#br0">735 2454 10282,'-3'-3'268,"1"0"0,0 0-1,0 0 1,0 0-1,0-1 1,1 1 0,-1-1-1,1 1 1,0-1 0,0 1-1,0-1 1,1 0 0,-1 0-1,1 1 1,0-1 0,0 0-1,0 0 1,1 0 0,0-3-1,0 0-9,0 1-1,1 0 1,0-1-1,0 1 1,0 0-1,1 0 1,0 0-1,0 1 1,0-1-1,6-6 1,-9 11-214,1 0 0,-1 1 0,1-1 0,-1 1 0,1-1 0,-1 1 0,1-1 0,0 1 0,-1-1 0,1 1-1,0-1 1,-1 1 0,1 0 0,0-1 0,-1 1 0,1 0 0,0-1 0,0 1 0,-1 0 0,1 0 0,0 0 0,0 0 0,-1 0 0,1 0 0,0 0 0,0 0 0,0 0 0,-1 0 0,1 0 0,0 1 0,0-1 0,-1 0 0,1 1 0,0-1 0,-1 0-1,1 1 1,0-1 0,-1 1 0,1-1 0,0 1 0,0 0 0,3 3 162,-1 1 1,1-1-1,-1 1 0,5 10 0,0-1 124,-3-8-198,0 0 0,0-1 0,0 1-1,1-1 1,-1 0 0,1 0-1,1-1 1,-1 0 0,0 0 0,14 6-1,-7-6 21,1 1 0,0-2 0,0 1 0,26 1 0,148-1 336,-133-6-288,0 3 1,82 12-1,-102-7-147,275 41 755,-261-43-579,0-2-1,0-2 0,0-2 0,67-13 0,-20-4 57,108-18 214,-131 27-403,0-3 0,0-4 0,-2-2 0,97-41 0,-88 28 6,53-25 116,-109 45-164,-1-1 0,0-1 0,28-23 0,14-11 135,-38 29-80,36-32-1,-55 43-88,-1 1-1,0-1 0,-1 0 1,1-1-1,-2 0 0,1 0 1,-1 0-1,7-18 1,-6 6 31,0-1 0,-1 0 1,-2-1-1,0 1 0,-1 0 1,-2-28-1,-17-135 84,15 171-113,-10-54 36,-3 1 0,-34-92 0,31 114-59,-38-70-1,13 29 5,39 79-2,-64-129-5,55 114 5,-1 1-1,0 0 1,-2 1 0,-18-18-1,-70-57 9,-7-7 18,27 14-30,-159-147-32,214 213 32,0 2 1,-2 1-1,0 2 1,-1 0 0,-1 2-1,0 2 1,-45-12-1,-251-40-6,291 59-9,-14-1 22,0 2 0,-104 4-1,116 4-10,0 2 0,-1 2-1,2 2 1,-54 18 0,43-9 3,0 2 0,2 2 0,0 2 0,2 3 0,-60 43 0,-187 192-14,162-138-14,84-81 27,2 2 1,-75 99-1,74-76 0,3 1 1,-58 127 0,76-137 2,3 1 1,3 1-1,2 1 0,-9 65 0,13-34 0,4 0-1,4 166 0,6-239 3,2 0 0,0 0 0,1 0-1,1 0 1,0 0 0,2-1 0,0 0 0,14 24-1,-12-29 2,0 0 0,1 0 0,0-1 0,1-1 0,0 0 0,1 0 0,0-1 0,1-1 0,0 0-1,25 13 1,-13-10 69,1-1 0,1-2-1,-1-1 1,1-1-1,1-1 1,0-1-1,0-2 1,33 1 0,31-2 341,106-13 0,-170 8-405,-16 2 25,4-1-441,0 0 0,0-1 0,0-1 1,0 0-1,17-6 0,-26 6 173,-1-1 0,0 1 1,7-7-1</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23.899"/>
    </inkml:context>
    <inkml:brush xml:id="br0">
      <inkml:brushProperty name="width" value="0.05" units="cm"/>
      <inkml:brushProperty name="height" value="0.05" units="cm"/>
      <inkml:brushProperty name="color" value="#FF0066"/>
    </inkml:brush>
  </inkml:definitions>
  <inkml:trace contextRef="#ctx0" brushRef="#br0">89 62 11835,'-1'-1'245,"1"1"1,0 0-1,-1-1 1,1 1-1,-1-1 1,1 1-1,0-1 1,-1 1-1,1-1 1,0 1-1,0-1 1,-1 1-1,1-1 1,0 1-1,0-1 1,0 1-1,-1-1 1,1 1-1,0-1 1,0 0-1,0 1 1,0-1-1,0 1 1,0-1-1,0 1 1,1-2-1,-1 1-35,1 0 1,-1 1-1,1-1 1,0 0-1,-1 0 0,1 1 1,0-1-1,-1 1 0,1-1 1,0 0-1,0 1 0,0-1 1,0 1-1,1-1 0,3-1 314,1 0-1,-1 1 0,1 0 0,7-1 1,0 1 104,0 0 1,0 1 0,0 1-1,0 0 1,25 7 0,60 23 620,-12-3-1152,-71-24-74,-1-1 1,1 0-1,0-1 1,15-1-1,51-4 4,-76 2-15,-7-2-10,-10-1-1,-128-7 4,70 8-10,-12-5 0,50 3 24,0 2 0,0 1 0,-1 2 0,-39 4 0,62-2 118,0 1 1,0 0-1,-16 8 0,-4 1 815,47-10-147,48-9-567,-1-2-1,93-26 1,-42 9-92,-86 19-146,-6 1 0,1 2 0,0 0 0,-1 1 0,26 1 0,-48 2 0,-1 0 0,1 0 0,-1 0 0,1 0 0,0 0 0,-1 0 0,1 1 0,0-1 0,-1 0 0,1 0 0,-1 0 0,1 1 0,-1-1 0,1 0 0,0 1 0,0-1 0,-1 1 0,0-1 0,0 0 0,0 0 0,0 0 0,0 1 0,0-1 0,0 0 0,0 0 0,0 1 0,0-1 0,0 0 0,0 0 0,0 0 0,0 1 0,0-1 0,0 0 0,0 0 0,0 1 0,0-1 0,0 0 0,0 0 0,0 0 0,-1 1 0,1-1 0,0 0 0,0 0 0,0 0 0,-1 1 0,0 0 0,-1 1 0,1-1 0,-1 0 0,1 1 0,-1-1 0,0 0 0,0 0 0,-2 1 0,-27 8 0,0-1 0,0-2 0,-1-1 0,-47 3 0,-33 5 0,93-10 0,0 1 0,1 0 0,-33 15 0,41-14 0,9-6 0,1 0 0,0 0 0,0 1 0,0-1 0,0 0 0,0 0 0,0 0 0,0 0 0,0 0 0,-1 0 0,1 0 0,0 1 0,0-1 0,0 0 0,0 0 0,0 0 0,0 0 0,0 0 0,0 1 0,0-1 0,0 0 0,0 0 0,0 0 0,0 0 0,0 0 0,0 1 0,0-1 0,0 0 0,0 0 0,0 0 0,0 0 0,0 0 0,0 1 0,1-1 0,-1 0 0,1 1 0,0-1 0,0 0 0,0 1 0,1-1 0,-1 0 0,0 1 0,0-1 0,1 0 0,-1 0 0,0 0 0,0 0 0,1 0 0,-1 0 0,2-1 0,21-3-146,1-1 1,-1-1-1,24-11 1,-27 10-369,0 0 1,0 1 0,0 1 0,39-3-1,-44 8-3449,-12 0 1281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44.847"/>
    </inkml:context>
    <inkml:brush xml:id="br0">
      <inkml:brushProperty name="width" value="0.05" units="cm"/>
      <inkml:brushProperty name="height" value="0.05" units="cm"/>
      <inkml:brushProperty name="color" value="#FF0066"/>
    </inkml:brush>
  </inkml:definitions>
  <inkml:trace contextRef="#ctx0" brushRef="#br0">433 69 10338,'-1'-6'577,"0"0"0,-1 1-1,0-1 1,0 1-1,0 0 1,-4-7 0,5 10-425,-1 0 0,1 1 0,-1-1 1,1 0-1,-1 1 0,0-1 0,0 1 1,1 0-1,-1 0 0,0-1 0,0 1 1,0 0-1,0 1 0,0-1 0,0 0 1,-1 1-1,1-1 0,0 1 0,-3-1 1,-3 1 121,-1 0 0,1 0 1,0 1-1,-1 0 0,1 0 0,0 1 1,-1 0-1,-13 6 0,6-1 42,1 0 0,0 1 0,-19 13 1,18-9-151,1 1 0,1 0 0,0 1 0,0 0 0,2 1 0,-22 33 0,20-25-22,1 1 0,1 1 0,1 0 0,-11 36 1,18-47-5,0 0 1,1 0-1,1 0 1,0 0-1,1 0 1,1 0 0,0 1-1,1-1 1,4 23-1,-4-33-86,1 1-1,0 0 1,0-1 0,0 1-1,1-1 1,0 0-1,-1 0 1,2 0 0,-1 0-1,0 0 1,1-1-1,-1 1 1,1-1 0,0 0-1,0 0 1,0 0 0,1-1-1,-1 0 1,8 3-1,1 0 18,1-1 0,0 0 0,0-1 0,0 0 0,20 0 0,-9-2 6,-1 0 0,0-2 0,1-1 1,-1 0-1,0-2 0,44-13 0,-57 14 16,0-1-1,0-1 1,0 0-1,0 0 1,-1-1-1,1-1 1,-2 1-1,1-2 1,-1 1-1,0-2 1,0 1-1,-1-1 1,0 0-1,-1 0 1,12-21-1,-16 24-33,0 0-1,-1 0 1,0 0-1,0-1 1,0 1-1,0-1 1,-1 1 0,-1-1-1,1 0 1,-1 1-1,0-1 1,0 0-1,-1 1 1,0-1-1,0 0 1,0 1-1,-1-1 1,0 1-1,-1 0 1,1 0-1,-1 0 1,0 0 0,-8-11-1,2 5-55,-1 0 0,-1 0 0,0 1 0,0 1-1,-1-1 1,0 2 0,-1 0 0,0 0 0,-17-7 0,-36-14-525,42 20-812,1-1 0,1 0 0,-33-23 1,30 14-430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42.780"/>
    </inkml:context>
    <inkml:brush xml:id="br0">
      <inkml:brushProperty name="width" value="0.05" units="cm"/>
      <inkml:brushProperty name="height" value="0.05" units="cm"/>
      <inkml:brushProperty name="color" value="#FF0066"/>
    </inkml:brush>
  </inkml:definitions>
  <inkml:trace contextRef="#ctx0" brushRef="#br0">18 116 5241,'0'0'114,"-3"-2"553,1-1 1,0 1-1,0 0 0,0-1 0,0 1 1,-2-5-1,4 7-590,0-1-1,0 0 1,0 1 0,-1-1 0,1 0-1,0 1 1,0-1 0,0 0 0,0 1 0,0-1-1,0 0 1,0 1 0,1-1 0,-1 1-1,0-1 1,0 0 0,0 1 0,1-1-1,-1 1 1,0-1 0,1 0 0,-1 1-1,0-1 1,1 1 0,-1-1 0,1 1-1,-1-1 1,1 1 0,-1 0 0,1-1-1,-1 1 1,1-1 0,-1 1 0,1 0 0,-1 0-1,1-1 1,1 1 0,4-3 417,1 1 1,-1 0 0,1 1-1,0-1 1,0 1-1,0 0 1,0 1 0,11 0-1,20-1 475,64-17 572,-64 11-1100,-1 0 0,57 0 0,-1 13-18,-59-3-127,42 0 1,38-10-42,74-1-116,-148 10-72,53 11 1,-59-7 186,0-1-1,51 0 1,19-13 685,19 0 317,-103 7-1011,1-1 0,0-1-1,32-9 1,14-3 685,-62 14-799,0 1 1,0-1 0,0 1 0,0 0 0,0 0 0,7 2 0,-9-2-92,0 1 0,0 0 0,-1 0 0,1 0 0,-1 0 0,1 1 0,-1-1 0,1 1 0,-1-1 0,0 1 0,1 0 0,2 4 0,-2-3-94,0-1 1,0 1 0,0-1-1,0 1 1,0-1-1,0 0 1,1 0 0,-1 0-1,1-1 1,0 1 0,7 1-1,11 3-27</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45.865"/>
    </inkml:context>
    <inkml:brush xml:id="br0">
      <inkml:brushProperty name="width" value="0.05" units="cm"/>
      <inkml:brushProperty name="height" value="0.05" units="cm"/>
      <inkml:brushProperty name="color" value="#FF0066"/>
    </inkml:brush>
  </inkml:definitions>
  <inkml:trace contextRef="#ctx0" brushRef="#br0">457 71 11010,'-9'-5'668,"1"0"-1,-1 0 0,1 1 1,-1 1-1,0-1 0,-1 2 0,1-1 1,0 1-1,-1 0 0,0 1 1,1 0-1,-16 1 0,15 1-427,0 0 0,0 1 0,0 0 0,1 0 1,-1 1-1,1 0 0,-1 1 0,1 0 0,0 0 0,0 1 0,1 0 0,-9 8 0,-3 3-175,2 1 0,0 0 0,1 2 0,0 0 0,2 1 0,0 1 0,2 0-1,-20 41 1,28-50-43,0 1 0,1-1 0,1 1 0,0-1-1,0 1 1,0 13 0,3-19 5,0 0-1,0-1 1,0 1 0,1-1-1,0 1 1,0-1-1,1 1 1,0-1 0,0 0-1,0 0 1,1 0 0,0 0-1,6 9 1,-3-7 2,1 0 0,1-1 0,-1 0 0,1 0 0,0-1 0,0 0 0,1 0-1,0-1 1,0 0 0,0-1 0,1 0 0,-1 0 0,1-1 0,12 2 0,-5-1-10,0-1 1,0-1-1,0 0 0,1-2 0,-1 0 0,0-1 1,29-5-1,-26 1-4,0 0-1,-1-2 1,0 0 0,0-1-1,-1-1 1,20-12 0,3-7 265,51-43 0,-78 60-103,0-2-1,-1 0 1,-1 0 0,0-1 0,12-18 0,-20 26-98,-1 0 1,1 0-1,-1-1 0,0 0 1,-1 0-1,0 0 0,0 0 1,0 0-1,-1 0 0,0 0 1,0-1-1,-1 1 0,0 0 1,0 0-1,-1-1 0,-1-6 1,1 6-21,-2 0 0,1 0 0,-1 1 1,0-1-1,0 1 0,-1 0 0,0 0 1,-1 0-1,1 1 0,-12-12 0,8 9 8,-1 1-1,0 1 0,-1 0 1,0 0-1,0 1 0,-19-9 1,3 5 7,0 1 1,-1 1 0,-1 1-1,1 1 1,-42-2 0,45 6-111,0 2 1,-44 4-1,17 3-4477,42-7 2853</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6.408"/>
    </inkml:context>
    <inkml:brush xml:id="br0">
      <inkml:brushProperty name="width" value="0.05" units="cm"/>
      <inkml:brushProperty name="height" value="0.05" units="cm"/>
      <inkml:brushProperty name="color" value="#FF0066"/>
    </inkml:brush>
  </inkml:definitions>
  <inkml:trace contextRef="#ctx0" brushRef="#br0">30 572 2833,'0'0'95,"0"0"0,0-1 0,0 1 0,0 0 0,0 0 0,1 0 0,-1-1 0,0 1 0,0 0 0,0 0 0,0 0 0,0-1 0,0 1 0,0 0 0,0 0 0,0 0 0,0-1 0,0 1 0,0 0 0,0 0 0,0-1 0,0 1 0,0 0 1,0 0-1,0 0 0,0-1 0,-1 1 0,1 0 0,0 0 0,0 0 0,0-1 0,0 1 0,0 0 0,-1 0 0,1 0 0,0 0 0,0 0 0,0-1 0,0 1 0,-1 0 0,1 0 0,0 0 0,0 0 0,0 0 0,-1 0 0,1 0 0,0 0 0,0 0 0,-1 0 0,1 0 1,0 0-1,0 0 0,0 0 0,-1 0 0,-16 1 2043,9 0 1574,16 3 1406,-1-4-4848,0-2 0,-1 1 0,1-1 0,0 0 0,-1 0-1,7-3 1,4-2-37,35-13 324,82-44 0,43-40 396,73-37 697,11 22-338,-229 106-1119,35-9 0,-36 13-247,35-16-1,-48 10-1138,-13 6-610,-5 8 1680,0 1 0,0 0 1,0-1-1,0 1 0,0 0 1,0 0-1,0-1 0,0 1 0,0 0 1,-1-1-1,1 1 0,0 0 1,0 0-1,0-1 0,0 1 1,-1 0-1,1 0 0,0-1 1,0 1-1,-1 0 0,1 0 0,0 0 1,0 0-1,-1-1 0,1 1 1,0 0-1,-1 0 0,1 0 1,0 0-1,-1 0 0,-8 0-1800,0 2 578</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7.089"/>
    </inkml:context>
    <inkml:brush xml:id="br0">
      <inkml:brushProperty name="width" value="0.05" units="cm"/>
      <inkml:brushProperty name="height" value="0.05" units="cm"/>
      <inkml:brushProperty name="color" value="#FF0066"/>
    </inkml:brush>
  </inkml:definitions>
  <inkml:trace contextRef="#ctx0" brushRef="#br0">198 5 9906,'-28'-5'7922,"27"6"-7739,0-1 0,0 1 0,0 0 0,0 0 0,0-1 0,1 1 0,-1 0 0,0 0 0,0 0 0,1 0-1,-1 0 1,1 0 0,-1 1 0,0 0-29,-32 50 778,7-13-537,3 1 0,-23 51 0,36-69-213,7-17-90,0 1 0,1 0 1,-1 0-1,1 0 0,0 0 0,0 1 0,0 9 1,2-16-76,0 1 1,0 0 0,0-1 0,0 1-1,0 0 1,0 0 0,1-1-1,-1 1 1,0 0 0,1-1 0,-1 1-1,0-1 1,1 1 0,-1 0 0,1-1-1,-1 1 1,1-1 0,-1 1-1,1-1 1,-1 1 0,1-1 0,-1 0-1,1 1 1,0-1 0,-1 0-1,1 1 1,0-1 0,-1 0 0,1 0-1,0 1 1,0-1 0,-1 0 0,1 0-1,0 0 1,-1 0 0,1 0-1,0 0 1,0 0 0,-1 0 0,2-1-1,5 0 77,0 0-1,0 0 1,10-4-1,-8 2-45,73-13 153,48-13-112,-116 24-54,0 0-1,0 0 0,-1-1 1,0-1-1,0 0 0,22-17 1,-32 22 14,-1-1 0,1 1 0,0-1 0,-1 1 0,1-1 0,-1 0 0,0 0 0,0 0 0,0-1 0,0 1 1,2-5-1,-4 7-9,0-1 0,1 0 0,-1 0 0,0 0 0,0 0 0,0 0 0,0 0 0,0 1 0,-1-1 0,1 0 1,-1 0-1,1 0 0,-1 0 0,1 1 0,-1-1 0,0 0 0,0 1 0,0-1 0,0 0 0,0 1 0,0-1 1,-1 1-1,-1-2 0,-6-5 67,1 1 1,-1 0-1,-1 1 0,1 0 1,-13-6-1,13 8-290,0-1 0,0 0-1,0-1 1,1 0 0,0-1-1,-8-8 1,15 15 42,1-1 59,-1 1 0,1 0 0,-1-1 0,1 1 0,0 0 0,-1-1 0,1 1 0,0-1 1,0 1-1,-1 0 0,1-1 0,0 1 0,0-1 0,0 1 0,-1-1 0,1 1 0,0-1 0,0 1 0,0-1 0,0 1 1,0-1-1,0 1 0,0-1 0,0 1 0,0-1 0,0 1 0,0-1 0,0 1 0,1-1 0,-1 1 0,0 0 0,0-1 1,0 1-1,1-1 0,-1 1 0,0-1 0,1 1 0,11-13-1238</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8.148"/>
    </inkml:context>
    <inkml:brush xml:id="br0">
      <inkml:brushProperty name="width" value="0.05" units="cm"/>
      <inkml:brushProperty name="height" value="0.05" units="cm"/>
      <inkml:brushProperty name="color" value="#FF0066"/>
    </inkml:brush>
  </inkml:definitions>
  <inkml:trace contextRef="#ctx0" brushRef="#br0">1 169 12411,'-1'-2'794,"1"-13"3722,0 15-4455,0-1 0,0 1-1,0 0 1,0 0 0,0 0-1,0-1 1,0 1 0,0 0-1,0 0 1,0 0 0,0-1-1,0 1 1,0 0 0,0 0 0,0 0-1,0-1 1,1 1 0,-1 0-1,0 0 1,0 0 0,0-1-1,0 1 1,0 0 0,0 0-1,1 0 1,-1 0 0,0-1 0,0 1-1,0 0 1,0 0 0,1 0-1,-1 0 1,0 0 0,0 0-1,0 0 1,1 0 0,-1 0-1,0 0 1,0 0 0,0-1-1,1 1 1,-1 0 0,0 0 0,0 0-1,0 0 1,1 1 0,-1-1-1,0 0 1,0 0 0,0 0-1,1 0 1,-1 0 0,0 0-1,0 0 1,0 0 0,1 0 0,-1 0-1,0 1 1,0-1 0,0 0-1,0 0 1,1 0 0,0 1 55,0 1 0,0-1 0,-1 0 0,1 0 0,0 0 0,0 1 0,-1-1 0,1 0 0,-1 1 0,1-1 0,-1 0 0,1 1 0,-1-1 0,0 3 0,2 22 613,-2-23-643,-2 49 509,0-31-465,2 1 0,3 39 0,-3-59-122,0 0-1,1 0 1,-1 0-1,1 0 0,-1 0 1,1 0-1,0 0 1,-1 0-1,1 0 0,0-1 1,0 1-1,1 0 1,-1-1-1,0 1 0,0 0 1,1-1-1,-1 0 1,1 1-1,-1-1 0,1 0 1,0 0-1,-1 0 1,1 0-1,0 0 0,0 0 1,0 0-1,0-1 1,0 1-1,0-1 0,0 1 1,0-1-1,0 0 1,0 0-1,0 0 1,0 0-1,0 0 0,0 0 1,3-1-1,6-2 1,-1 1 0,0-1-1,0-1 1,-1 0 0,1 0-1,9-6 1,6-6-28,-21 12-24,0 1-1,1 0 0,0 0 1,-1 1-1,1-1 1,0 1-1,0 0 1,1 1-1,-1-1 1,0 1-1,1 0 1,6-1-1,5 2 33,-1-1-1,19-3 0,-28 3 29,-1-1 0,1 0 0,0 0 0,0 0 0,-1-1 0,1 0 0,8-6 0,-14 8 7,1 0-1,-1 0 1,1 0 0,-1 0 0,0-1 0,1 1 0,-1-1 0,0 1 0,0-1-1,0 1 1,0-1 0,-1 1 0,1-1 0,0 0 0,-1 0 0,1 1-1,-1-1 1,1-3 0,-1 1 31,0 0 0,0 1 1,0-1-1,-1 1 0,0-1 0,1 0 0,-1 1 0,-1 0 0,-1-5 1,-3-4 119,-1-1 0,0 1 1,-17-21-1,12 18-220,-1 1 1,0 0-1,0 1 0,-2 0 0,1 1 0,-2 1 0,-18-12 1,33 23-124,0-1-1,0 1 1,0-1 0,0 0 0,0 1 0,0-1 0,0 0 0,0 0 0,0 1 0,0-1 0,1 0 0,-1 0 0,0 0 0,0-1 0,1 1-28,0 0 1,0 1 0,0-1 0,0 0 0,0 0 0,0 1 0,0-1 0,0 0 0,1 1-1,-1-1 1,0 0 0,0 1 0,1-1 0,-1 1 0,0-1 0,1 0 0,-1 1-1,0-1 1,1 1 0,-1-1 0,1 1 0,-1-1 0,1 1 0,0-1 0,11-7-1179</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8.506"/>
    </inkml:context>
    <inkml:brush xml:id="br0">
      <inkml:brushProperty name="width" value="0.05" units="cm"/>
      <inkml:brushProperty name="height" value="0.05" units="cm"/>
      <inkml:brushProperty name="color" value="#FF0066"/>
    </inkml:brush>
  </inkml:definitions>
  <inkml:trace contextRef="#ctx0" brushRef="#br0">1 3 13803,'0'-1'290,"1"1"0,0 0 0,0-1 0,0 1 0,-1 0-1,1 0 1,0-1 0,0 1 0,0 0 0,0 0 0,0 0 0,0 0 0,-1 0 0,1 0 0,0 0 0,0 1 0,0-1-1,0 0 1,1 1 0,-1 0-40,1 0-1,-1 0 1,1 0-1,-1 0 1,0 0-1,0 0 1,0 0-1,1 1 1,0 2-1,2 1 113,-1 1 1,-1 0-1,1 0 0,2 9 1,1 12 425,-1 1 0,-1-1 0,-2 1 0,-2 48 0,0-49-486,-9 145 618,0 28-661,9-196-289,1 1 1,-1-1-1,1 1 0,0 0 1,0-1-1,3 8 0,-4-11-5,0-1 0,0 1-1,1-1 1,-1 1-1,0-1 1,1 1 0,-1-1-1,0 1 1,1-1-1,-1 0 1,0 1-1,1-1 1,-1 0 0,1 1-1,-1-1 1,1 0-1,-1 1 1,1-1 0,-1 0-1,1 0 1,-1 0-1,1 0 1,-1 1 0,1-1-1,0 0 1,0-1-97,1 1 1,-1 0-1,0-1 1,0 1 0,0-1-1,0 0 1,1 1-1,-1-1 1,0 0-1,0 0 1,0 1-1,0-1 1,0 0-1,-1 0 1,3-2 0,3-6-942,0-1 0,-1 1 0,0-1 0,0 0 0,6-20 1,10-23-803,8 5 957</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8.893"/>
    </inkml:context>
    <inkml:brush xml:id="br0">
      <inkml:brushProperty name="width" value="0.05" units="cm"/>
      <inkml:brushProperty name="height" value="0.05" units="cm"/>
      <inkml:brushProperty name="color" value="#FF0066"/>
    </inkml:brush>
  </inkml:definitions>
  <inkml:trace contextRef="#ctx0" brushRef="#br0">21 2 14179,'-1'9'1393,"0"0"0,0-1-1,-1 1 1,-3 9 0,-4 21 305,8-34-1506,1 0 0,0 1 0,0-1 1,0 0-1,1 0 0,-1 1 0,1-1 0,1 0 0,1 6 0,-2-9-133,0 1-1,0-1 1,1 0-1,-1 1 0,0-1 1,1 0-1,0 0 0,0 0 1,-1 0-1,1 0 0,0 0 1,0-1-1,1 1 0,-1-1 1,0 0-1,0 1 0,1-1 1,-1 0-1,6 1 1,-3-1-1,0 0 1,0 0-1,-1-1 1,1 0 0,0 0-1,0 0 1,0-1 0,0 0-1,0 0 1,0 0 0,0 0-1,-1-1 1,1 0 0,0 0-1,-1 0 1,0 0 0,1-1-1,-1 1 1,5-5-1,-6 4-39,0 1 0,0-1-1,0 0 1,0 0-1,-1 0 1,1 0 0,-1-1-1,0 1 1,0-1-1,0 1 1,0-1 0,-1 1-1,1-1 1,-1 0-1,0 0 1,0 0-1,-1 0 1,1 0 0,-1 0-1,0 0 1,0 0-1,0 0 1,0 0 0,-2-5-1,1 5-33,0 0 1,-1 1-1,0-1 0,0 1 0,0-1 0,0 1 0,0 0 0,-1 0 1,1 0-1,-1 0 0,0 0 0,0 1 0,0-1 0,0 1 1,0 0-1,0 0 0,-1 0 0,1 0 0,-1 1 0,0-1 1,1 1-1,-8-2 0,-1 1-824,1-1 0,-1 2 0,0 0 0,0 0 0,-24 2-1,30 1-3431,20 3-1350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9.311"/>
    </inkml:context>
    <inkml:brush xml:id="br0">
      <inkml:brushProperty name="width" value="0.05" units="cm"/>
      <inkml:brushProperty name="height" value="0.05" units="cm"/>
      <inkml:brushProperty name="color" value="#FF0066"/>
    </inkml:brush>
  </inkml:definitions>
  <inkml:trace contextRef="#ctx0" brushRef="#br0">0 0 15475,'2'4'804,"0"-1"-1,-1 0 0,0 1 0,0-1 1,2 6-1,0 3 107,17 48 1607,-1-3-534,20 92 1,-35-114-2275,0 66 0,-4-93-153,-3-24-5305,0-1 4431,7-3 198</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29.714"/>
    </inkml:context>
    <inkml:brush xml:id="br0">
      <inkml:brushProperty name="width" value="0.05" units="cm"/>
      <inkml:brushProperty name="height" value="0.05" units="cm"/>
      <inkml:brushProperty name="color" value="#FF0066"/>
    </inkml:brush>
  </inkml:definitions>
  <inkml:trace contextRef="#ctx0" brushRef="#br0">1 242 12867,'0'0'201,"0"-1"1,0 0-1,0 0 0,0 0 1,0 1-1,0-1 1,0 0-1,0 0 1,1 1-1,-1-1 0,0 0 1,1 0-1,-1 1 1,0-1-1,1 0 1,-1 1-1,1-1 1,-1 0-1,1 1 0,-1-1 1,1 1-1,-1-1 1,1 0-1,1 0 1,19-13 1552,-15 11-1285,57-38 2305,131-89 1897,-157 98-4708,-37 32 6,0 0 0,0 0 0,0 0 0,0 0-1,0 0 1,1 0 0,-1 0 0,0 0 0,0 0 0,0-1 0,0 1 0,0 0 0,0 0 0,0 0 0,0 0 0,0 0-1,0 0 1,0 0 0,0 0 0,0 0 0,0-1 0,0 1 0,0 0 0,0 0 0,0 0 0,0 0 0,0 0 0,0 0-1,0 0 1,0 0 0,0 0 0,-1 0 0,1-1 0,0 1 0,0 0 0,0 0 0,0 0 0,0 0 0,0 0-1,0 0 1,0 0 0,0 0 0,0 0 0,0 0 0,0 0 0,0 0 0,-1 0 0,1 0 0,0 0 0,0 0 0,0 0-1,0 0 1,0 0 0,0 0 0,0 0 0,0 0 0,0 0 0,-1 0 0,1 0 0,0 0 0,0 0 0,0 0 0,0 0-1,0 0 1,0 0 0,-7 0-1132,4 1 394,0 1 1,1-1-1,-1 1 1,0 0 0,-4 3-1,-1 6-607</inkml:trace>
  <inkml:trace contextRef="#ctx0" brushRef="#br0" timeOffset="1">85 436 12907,'6'-7'1648,"4"-2"1049,9-10-601,3-3-199,8-4-489,-5-1-344,4 5-472,-5 0-272,-7 6-320,1 5-304,-7 2-728,-3 5-568,-5 4-1017,-2 8 1321</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30.069"/>
    </inkml:context>
    <inkml:brush xml:id="br0">
      <inkml:brushProperty name="width" value="0.05" units="cm"/>
      <inkml:brushProperty name="height" value="0.05" units="cm"/>
      <inkml:brushProperty name="color" value="#FF0066"/>
    </inkml:brush>
  </inkml:definitions>
  <inkml:trace contextRef="#ctx0" brushRef="#br0">10 132 12843,'-5'6'1360,"0"-4"985,8-2-113,5-6-432,5-4-271,9-2-441,-3-1-216,7-1-440,-4-2-160,2 3-544,-2-3-336,-3 2-936,1 0-705,1 3 1177</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30.455"/>
    </inkml:context>
    <inkml:brush xml:id="br0">
      <inkml:brushProperty name="width" value="0.05" units="cm"/>
      <inkml:brushProperty name="height" value="0.05" units="cm"/>
      <inkml:brushProperty name="color" value="#FF0066"/>
    </inkml:brush>
  </inkml:definitions>
  <inkml:trace contextRef="#ctx0" brushRef="#br0">0 74 13139,'17'28'5552,"0"20"-2400,-10-28-2231,9 29 299,6 16-791,-22-64-428,0-1 0,0 1 0,0-1 0,1 1 0,-1-1 0,0 1 0,0-1 0,1 1 0,-1-1 0,0 0 0,1 1 0,-1-1 0,1 1 0,-1-1-1,0 0 1,1 1 0,-1-1 0,1 0 0,-1 1 0,1-1 0,-1 0 0,1 0 0,-1 0 0,1 1 0,-1-1 0,1 0 0,-1 0 0,1 0 0,0 0 0,-1 0 0,1 0 0,-1 0 0,1 0-1,-1 0 1,1 0 0,-1 0 0,1-1 0,0 1 0,-1 0 0,1 0 0,-1 0 0,1-1 0,-1 1 0,1 0 0,-1-1 0,0 1 0,1 0 0,0-1 0,2-2-6,-1 1 1,1-1 0,-1 0-1,1 1 1,-1-1 0,4-6-1,4-11-68,-1-1-1,12-43 0,2-4-9,-22 67 80,3-10 36,1 0 0,0 1 0,0-1 0,8-10 0,-11 19 21,-1 0-1,1 0 0,0 0 0,-1 0 0,1 1 1,0-1-1,0 0 0,0 1 0,0 0 1,0-1-1,1 1 0,-1 0 0,0 0 0,1 0 1,-1 0-1,1 0 0,-1 1 0,0-1 0,1 1 1,0 0-1,-1 0 0,1 0 0,-1 0 0,1 0 1,2 0-1,-3 1-1,0 0 1,0 0-1,0-1 0,0 1 1,0 0-1,0 1 0,0-1 1,0 0-1,0 1 0,-1-1 1,1 1-1,-1-1 1,1 1-1,-1-1 0,1 1 1,-1 0-1,0 0 0,2 3 1,1 5 13,0 0 1,5 18-1,-2-4-107,-6-23-79,9 19-587,-10-19 493,1 0 0,-1-1 0,0 1 0,1-1 0,-1 1 0,1-1 0,-1 1 0,1-1 0,-1 1 0,1-1 0,-1 1 0,1-1 0,-1 0 0,1 1 0,0-1 0,-1 0 0,1 0 0,-1 1 0,1-1 0,0 0 0,-1 0 0,1 0 0,0 0 0,-1 0 0,1 0 0,0 0 0,-1 0 0,1 0 0,1 0 1,6-4-1401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46.375"/>
    </inkml:context>
    <inkml:brush xml:id="br0">
      <inkml:brushProperty name="width" value="0.05" units="cm"/>
      <inkml:brushProperty name="height" value="0.05" units="cm"/>
      <inkml:brushProperty name="color" value="#FF0066"/>
    </inkml:brush>
  </inkml:definitions>
  <inkml:trace contextRef="#ctx0" brushRef="#br0">3 50 7042,'-1'-13'5618,"1"12"-5435,0 0 0,-1 0 0,1-1-1,0 1 1,0 0 0,0 0 0,-1 0 0,1 0 0,1-1-1,-1 1 1,0 0 0,0 0 0,0 0 0,1 0 0,-1 0 0,0-1-1,1 1 1,-1 0 0,1 0 0,-1 0 0,1 0 0,0 0-1,-1 0 1,1 1 0,0-1 0,0 0 0,0 0 0,0 0-1,0 1 1,0-1 0,0 0 0,0 1 0,0-1 0,0 1 0,0-1-1,0 1 1,0 0 0,2-1 0,-3 1-115,1 0 1,-1 0-1,1 0 1,0 0-1,-1 0 1,1 0-1,-1 0 1,1 0 0,0 0-1,-1 1 1,1-1-1,-1 0 1,1 0-1,-1 1 1,1-1-1,-1 0 1,1 1-1,-1-1 1,1 0-1,-1 1 1,2 0-1,-2 0-21,1 0-1,0 0 0,0-1 1,1 1-1,-1 0 1,0-1-1,0 1 0,0-1 1,0 1-1,2-1 1,13 2 467,0-1 0,18-1 0,23 1 267,20 9 310,56 3 587,-116-12-1372,0-2-1,0 0 1,0-1-1,0-1 1,31-9-1,-45 11-261,5-2 125,0 0 0,0 1 0,0 0 0,1 0 0,-1 1 0,0 0 0,17 0 0,-23 2-173,0-1-1,-1 1 0,1-1 1,-1 1-1,1 0 0,-1-1 1,1 1-1,-1 0 0,1 0 1,1 2-1,2 1-688,1-8-3240,7-6 2413</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30.842"/>
    </inkml:context>
    <inkml:brush xml:id="br0">
      <inkml:brushProperty name="width" value="0.05" units="cm"/>
      <inkml:brushProperty name="height" value="0.05" units="cm"/>
      <inkml:brushProperty name="color" value="#FF0066"/>
    </inkml:brush>
  </inkml:definitions>
  <inkml:trace contextRef="#ctx0" brushRef="#br0">0 148 14955,'36'-14'3290,"20"-5"1014,-50 17-3769,0 0-1,0 1 0,0 0 1,0 1-1,0-1 0,13 2 1,-18-1-499,0 0 0,0 1 0,0-1 1,0 0-1,-1 1 0,1-1 1,0 0-1,0 1 0,0 0 0,0-1 1,0 1-1,-1-1 0,1 1 1,0 0-1,0 0 0,-1-1 0,1 1 1,-1 0-1,1 0 0,-1 0 1,1 0-1,-1-1 0,1 1 0,-1 0 1,0 0-1,1 0 0,-1 0 1,0 0-1,0 0 0,0 0 0,0 0 1,0 0-1,0 0 0,0 0 1,0 0-1,-1 2 0,0 5-38,0-1 1,-1 1-1,-4 12 0,5-16 40,-10 24-29,7-19 1,1 0-1,-1 0 0,2 0 1,-1 0-1,1 0 1,1 1-1,-1-1 0,1 15 1,1-23-11,0-1 0,0 1 0,1 0 1,-1 0-1,0-1 0,0 1 0,0 0 1,1 0-1,-1-1 0,0 1 0,1 0 1,-1-1-1,0 1 0,1 0 0,-1-1 1,1 1-1,-1-1 0,1 1 0,-1-1 1,1 1-1,0-1 0,-1 1 0,1-1 1,0 0-1,-1 1 0,1-1 0,0 0 1,-1 1-1,1-1 0,0 0 0,0 0 1,-1 0-1,2 0 0,3 0-11,-1 0-1,0 0 1,0-1-1,0 0 1,6-1 0,10-2-10,-14 5 24,0-1-1,0 1 0,-1 0 0,1 1 1,-1 0-1,1-1 0,-1 2 1,0-1-1,1 1 0,-1-1 1,0 1-1,-1 1 0,1-1 1,-1 1-1,1 0 0,-1 0 0,0 0 1,0 0-1,3 6 0,-2-3 22,0 1-1,0 0 0,0 0 0,-1 1 0,0-1 0,-1 1 1,0 0-1,0 0 0,-1 0 0,0 0 0,1 12 0,-3-15-14,-1 0 0,1 0 0,-1 0 0,0-1 0,-1 1 0,1 0 0,-1 0 0,-1 0 1,1-1-1,-1 1 0,0-1 0,0 0 0,0 0 0,-1 0 0,-5 6 0,-5 4 15,-1 0 1,0-2-1,-22 16 1,-47 27 1,75-50-21,-2-1 0,1 0 0,-1-1 0,1 0 0,-1 0 0,-18 3 0,28-7-3,-1 0 0,1 0-1,0 0 1,-1 1 0,1-1-1,-1 0 1,1-1 0,-1 1 0,1 0-1,0 0 1,-1-1 0,1 1-1,0 0 1,-1-1 0,1 0-1,-2 0 1,2 0 0,1 0-1,-1 1 1,1-1-1,-1 1 0,1-1 1,-1 0-1,1 1 1,0-1-1,0 0 1,-1 0-1,1 1 1,0-1-1,0 0 1,0 1-1,-1-1 1,1 0-1,0 0 1,0 0-1,0 1 1,1-1-1,-1-1 1,1-2-2,0-1-1,1 1 1,0 0 0,-1 0-1,1 1 1,0-1 0,1 0-1,4-6 1,115-112-40,-62 64 105,22-21 387,81-83 1369,-12-11-391,-150 171-1485,27-37 354,-26 35-708,0 0 1,0-1 0,0 1-1,0 0 1,-1-1-1,1 1 1,0-10-1,-2 14 319,0 0-1,0-1 0,0 1 0,0 0 0,0 0 0,0-1 1,0 1-1,0 0 0,0 0 0,0-1 0,0 1 0,1 0 1,-1 0-1,0-1 0,0 1 0,0 0 0,0 0 0,0 0 1,1-1-1,-1 1 0,0 0 0,0 0 0,0 0 0,1 0 1,-1-1-1,0 1 0,0 0 0,1 0 0,12 1-1671</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31.201"/>
    </inkml:context>
    <inkml:brush xml:id="br0">
      <inkml:brushProperty name="width" value="0.05" units="cm"/>
      <inkml:brushProperty name="height" value="0.05" units="cm"/>
      <inkml:brushProperty name="color" value="#FF0066"/>
    </inkml:brush>
  </inkml:definitions>
  <inkml:trace contextRef="#ctx0" brushRef="#br0">65 1 22037,'2'6'2272,"-2"2"1337,-11-2-1609,-3 0-911,-5-4-1922,3 0 1266,9-6-706</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32.961"/>
    </inkml:context>
    <inkml:brush xml:id="br0">
      <inkml:brushProperty name="width" value="0.05" units="cm"/>
      <inkml:brushProperty name="height" value="0.05" units="cm"/>
      <inkml:brushProperty name="color" value="#FF0066"/>
    </inkml:brush>
  </inkml:definitions>
  <inkml:trace contextRef="#ctx0" brushRef="#br0">382 813 11594,'5'1'2241,"39"-5"1308,-33 2-2995,0 1 0,18 0 1,3 5-74,0 1 1,0 1-1,33 12 1,-5-1-192,3-3 136,86 9-1,-105-19 105,-1-2 0,86-8 0,-89-1-375,-1-2 0,1-1 0,-2-1 0,1-3 0,-2-1 0,0-2-1,-1-1 1,-1-2 0,41-30 0,-63 41-140,-1-1 0,0 0 0,-1 0-1,0-1 1,11-14 0,-18 19-9,-1 0 0,1 0 1,-1 0-1,0 0 0,0 0 0,-1 0 1,1-1-1,-2 0 0,1 1 0,-1-1 1,0 0-1,0 1 0,0-14 0,-4-3 0,-1 0-1,0 0 0,-2 0 0,0 1 0,-2 0 1,0 0-1,-2 1 0,0 0 0,-15-22 0,12 24 29,0 1-1,-1 0 0,-1 1 1,-1 1-1,0 1 0,-1 0 1,-28-19-1,19 17 79,-1 2 1,-1 1-1,-1 1 1,-52-17-1,30 16 93,-1 2 0,-56-6 1,-103 3 221,168 13-360,0 2 1,0 2 0,-45 7-1,-126 39-46,179-38-19,0 2 1,1 2-1,-64 35 1,85-41-2,1 0 1,0 1 0,0 1-1,0 0 1,2 1-1,-1 0 1,1 0-1,1 1 1,0 0-1,1 1 1,0 0 0,1 0-1,0 1 1,1 0-1,1 0 1,0 0-1,-4 22 1,3-11 37,2 0 0,1 0 0,0 0 0,2 0 1,3 35-1,-1-48-1,0 0-1,2 1 1,-1-1 0,2 0 0,-1 0 0,2-1-1,-1 1 1,2-1 0,-1 0 0,2-1 0,-1 1-1,1-1 1,10 10 0,-4-7 31,0-1 0,1 0 0,1-1 0,0-1 0,1 0 0,18 8 0,-3-3 179,1-2 1,46 12-1,-47-18 27,1-1-1,0-1 1,0-2-1,1-1 0,-1-2 1,1-1-1,62-10 1,-11-6 153,142-50 0,-155 40-1555,-51 22-1063,-20 4 2102,1 1-1,-1 0 1,0 0-1,1 0 1,-1 0 0,0 0-1,1 0 1,-1 0 0,1 0-1,-1 0 1,0 0 0,1 0-1,-1 0 1,0 0-1,1 0 1,-1 0 0,0 0-1,1 0 1,-1 1 0,0-1-1,1 0 1,-1 0 0,0 0-1,1 1 1,-1-1 0,0 0-1,1 0 1,-1 0-1,0 1 1,0-1 0,0 0-1,1 1 1,-1-1 0,0 1-1,0 0-85,-1 0-1,0 0 1,0 0-1,1 0 0,-1 0 1,0 0-1,0 0 1,0 0-1,0 0 0,0 0 1,-2 1-1</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0.420"/>
    </inkml:context>
    <inkml:brush xml:id="br0">
      <inkml:brushProperty name="width" value="0.05" units="cm"/>
      <inkml:brushProperty name="height" value="0.05" units="cm"/>
      <inkml:brushProperty name="color" value="#FF0066"/>
    </inkml:brush>
  </inkml:definitions>
  <inkml:trace contextRef="#ctx0" brushRef="#br0">11 1947 8594,'-11'9'6759,"15"-10"-6580,-1 0 0,0-1 0,1 1 1,-1-1-1,0 0 0,0 0 0,0 0 1,-1 0-1,1 0 0,4-6 0,5-2 111,36-27 380,-12 11-321,60-59 1,-34 23-128,135-105 1,-93 94-153,40-31-68,-32 12 207,223-176 1705,-259 203-1378,69-74 0,53-48 289,-24 54 135,-49 39-220,-76 52-264,47-51 1,14-14 186,-69 72-531,80-54 0,-93 71-102,-24 13-495,-20 13-940,3 0-567,-23 15-1,7 2 638</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1.338"/>
    </inkml:context>
    <inkml:brush xml:id="br0">
      <inkml:brushProperty name="width" value="0.05" units="cm"/>
      <inkml:brushProperty name="height" value="0.05" units="cm"/>
      <inkml:brushProperty name="color" value="#FF0066"/>
    </inkml:brush>
  </inkml:definitions>
  <inkml:trace contextRef="#ctx0" brushRef="#br0">166 0 9810,'-3'0'395,"-1"1"0,1-1 0,0 0 0,0 1 0,0-1 0,-1 1 0,-4 2-1,7-3-246,0 1 0,0-1-1,1 1 1,-1-1-1,0 1 1,0 0-1,0-1 1,0 1 0,1 0-1,-1 0 1,0 0-1,1-1 1,-1 1-1,0 0 1,1 0 0,-1 0-1,1 0 1,0 0-1,-1 0 1,1 0-1,0 0 1,-1 0 0,1 0-1,0 0 1,0 2-1,0 2 423,-1 0-1,1 0 1,-1-1 0,0 1-1,-2 7 1,-2 0-285,-1 0 1,-7 13 0,-3 6-149,-6 13-89,13-27-1,0-1 0,2 1 0,0 0 1,-9 36-1,15-46-29,-1 11 454,2-18-466,0 0 0,0 0 1,0 0-1,0 0 1,0 1-1,0-1 0,0 0 1,0 0-1,0 0 0,0 0 1,0 0-1,0 0 1,1 0-1,-1 1 0,0-1 1,0 0-1,0 0 0,0 0 1,0 0-1,0 0 1,0 0-1,1 0 0,-1 0 1,0 0-1,0 0 0,0 0 1,0 0-1,0 0 1,0 0-1,1 0 0,-1 0 1,0 0-1,0 0 0,0 0 1,0 0-1,1 0 1,8-5 62,12-9 81,1 0 0,1 1 1,24-9-1,-21 10 172,-1-1-1,31-21 0,8-15 357,-57 42-531,1 0 1,-1-1-1,0 1 1,-1-1 0,10-16-1,-15 23-116,0 0-1,-1 0 0,1-1 0,-1 1 0,1 0 1,-1 0-1,0-1 0,1 1 0,-1 0 0,0-1 1,0 1-1,0-1 0,0 1 0,0 0 0,0-1 1,0 1-1,0 0 0,-1-1 0,1 1 0,-1-2 1,0 1 10,0 0 0,-1 0 1,1 1-1,0-1 0,-1 0 1,1 1-1,-1-1 0,0 1 1,1 0-1,-1 0 0,0-1 1,-2 0-1,-4-2 61,-1 1 0,0 0 0,0 0 1,0 1-1,-10-2 0,8 3-57,0 0 0,0 1 0,0 1 0,-17 2-1,11 1-5247,40-13 3664</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3.560"/>
    </inkml:context>
    <inkml:brush xml:id="br0">
      <inkml:brushProperty name="width" value="0.05" units="cm"/>
      <inkml:brushProperty name="height" value="0.05" units="cm"/>
      <inkml:brushProperty name="color" value="#FF0066"/>
    </inkml:brush>
  </inkml:definitions>
  <inkml:trace contextRef="#ctx0" brushRef="#br0">15 239 10778,'-2'0'449,"1"1"0,0 0-1,-1 0 1,1-1-1,0 1 1,-1 0 0,1 0-1,-2 3 130,3-4-514,0 0 0,0 0 1,0 0-1,0 0 0,0 0 1,0 1-1,0-1 1,0 0-1,0 0 0,0 0 1,0 0-1,0 0 0,0 0 1,0 0-1,0 0 0,0 0 1,0 1-1,0-1 0,0 0 1,0 1 900,0-1-901,1 0 1,-1 0-1,0 0 0,0 0 1,0 0-1,0 0 0,0 0 1,0 0-1,10 0 1248,0-2-844,0 0-1,0-1 1,0 0-1,0-1 1,-1 0 0,13-8-1,52-36 778,-67 43-1142,11-8-147,-1-1-1,-1-1 1,30-33 0,-44 45-302,0 0 1,0 0 0,0 0 0,-1-1-1,1 1 1,-1 0 0,1 0 0,-1-1-1,0 1 1,0-1 0,-1 1 0,1-1-1,-1 0 1,0 1 0,0-1 0,0-3-1,0-10-896</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3.928"/>
    </inkml:context>
    <inkml:brush xml:id="br0">
      <inkml:brushProperty name="width" value="0.05" units="cm"/>
      <inkml:brushProperty name="height" value="0.05" units="cm"/>
      <inkml:brushProperty name="color" value="#FF0066"/>
    </inkml:brush>
  </inkml:definitions>
  <inkml:trace contextRef="#ctx0" brushRef="#br0">17 0 9826,'-2'1'275,"1"1"-1,0-1 1,0 0-1,-1 1 1,1-1-1,0 1 1,0-1 0,0 1-1,0-1 1,1 1-1,-1 0 1,0-1-1,1 1 1,-1 0 0,1 0-1,-1 0 1,1-1-1,0 1 1,0 0-1,0 0 1,0 2 0,0 6 569,1 0 1,3 15-1,-3-23-684,29 127 3122,-16-78-2559,-9-32-450,9 22 0,-12-35-277,1-1-1,-1 1 0,1-1 0,0 0 0,0 0 0,1 0 0,0-1 0,6 8 1,-9-12-61,0 1 0,-1-1 1,1 1-1,0-1 1,-1 1-1,1-1 0,0 1 1,0-1-1,-1 0 0,1 0 1,0 1-1,0-1 1,0 0-1,0 0 0,-1 0 1,1 0-1,0 0 1,0 0-1,0 0 0,0 0 1,0 0-1,17-9-2104,-16 7 1956,19-10-1111</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4.327"/>
    </inkml:context>
    <inkml:brush xml:id="br0">
      <inkml:brushProperty name="width" value="0.05" units="cm"/>
      <inkml:brushProperty name="height" value="0.05" units="cm"/>
      <inkml:brushProperty name="color" value="#FF0066"/>
    </inkml:brush>
  </inkml:definitions>
  <inkml:trace contextRef="#ctx0" brushRef="#br0">1 1 15763,'7'24'1640,"-1"0"0,-2 1-1,0-1 1,0 27-1,0-10-867,14 174 941,-17-210-1714,-1 0-17,0 1 0,1-1-1,0 1 1,0-1 0,1 0-1,-1 0 1,1 1 0,2 4-1,-4-10-19,1 0 0,-1 0-1,0 1 1,0-1-1,0 0 1,0 0 0,1 1-1,-1-1 1,0 0-1,0 0 1,0 0 0,1 0-1,-1 1 1,0-1 0,0 0-1,1 0 1,-1 0-1,0 0 1,0 0 0,1 0-1,-1 1 1,0-1 0,0 0-1,1 0 1,-1 0-1,0 0 1,0 0 0,1 0-1,-1 0 1,0 0 0,1 0-1,-1 0 1,0-1-1,0 1 1,1 0 0,-1 0-1,0 0 1,0 0-1,1 0 1,-1 0 0,0-1-1,0 1 1,1 0 0,-1 0-1,0 0 1,0 0-1,0-1 1,0 1 0,1 0-1,-1 0 1,0-1 0,0 1-1,0 0 1,0 0-1,0-1 1,0 1 0,1 0-1,-1 0 1,0-1-1,0 1 1,8-23-2972,-6 19 2449,6-24-1675,-6-11 868</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4.716"/>
    </inkml:context>
    <inkml:brush xml:id="br0">
      <inkml:brushProperty name="width" value="0.05" units="cm"/>
      <inkml:brushProperty name="height" value="0.05" units="cm"/>
      <inkml:brushProperty name="color" value="#FF0066"/>
    </inkml:brush>
  </inkml:definitions>
  <inkml:trace contextRef="#ctx0" brushRef="#br0">0 282 10682,'2'-2'610,"-1"0"1,0 0-1,0 1 0,1-1 0,-1 0 0,1 1 0,-1-1 1,3-1-1,26-14 1507,-17 10-1273,277-182 5594,-283 184-6676,1-1 0,-1 1 0,0-1 0,-1 0 0,1-1 0,7-10-1,-17 25-5596,2 8 4472</inkml:trace>
  <inkml:trace contextRef="#ctx0" brushRef="#br0" timeOffset="1">138 439 10810,'5'0'1033,"1"-3"823,1-2-24,4-4-191,3-3-57,7-3-224,7-1-167,-2 1-369,-3 1-160,1 2-384,-6 0-104,5 1-128,-5 2-64,-1-1-384,-1 1-432,-5 1-1089,0 0-431,5 5 1192</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5.129"/>
    </inkml:context>
    <inkml:brush xml:id="br0">
      <inkml:brushProperty name="width" value="0.05" units="cm"/>
      <inkml:brushProperty name="height" value="0.05" units="cm"/>
      <inkml:brushProperty name="color" value="#FF0066"/>
    </inkml:brush>
  </inkml:definitions>
  <inkml:trace contextRef="#ctx0" brushRef="#br0">12 219 10698,'-11'-2'6178,"19"-4"-4730,3-2-192,6-5-472,4-1-160,1-3-295,7 1-129,-6 0-144,3 0-176,-1-3-713,-1-6-543,3-7 3329,3-3-2106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00.857"/>
    </inkml:context>
    <inkml:brush xml:id="br0">
      <inkml:brushProperty name="width" value="0.05" units="cm"/>
      <inkml:brushProperty name="height" value="0.05" units="cm"/>
      <inkml:brushProperty name="color" value="#FF0066"/>
    </inkml:brush>
  </inkml:definitions>
  <inkml:trace contextRef="#ctx0" brushRef="#br0">574 1011 7978,'4'-12'4932,"0"6"-4173,0 1 1,0-1-1,6-5 0,-9 11-736,0 0 0,-1 0 0,1 0 0,0 0 0,-1 0 0,1 0 0,0 0 0,-1 1 0,1-1 0,0 0 1,-1 0-1,1 1 0,-1-1 0,1 0 0,0 1 0,-1-1 0,1 1 0,-1-1 0,1 1 0,-1-1 0,1 1 0,0 0 0,9 6 405,-5-7-268,1 0 1,0 0-1,-1-1 0,1 0 0,-1 0 1,1-1-1,-1 1 0,1-1 1,-1 0-1,0-1 0,7-3 1,-4 2 18,0 0 1,0 1-1,16-5 1,0 5 67,0 2 0,1 0 1,41 5-1,-5-1 103,-23-2-105,1-2 1,0-2-1,74-14 0,-52 4 245,1 3-1,-1 2 1,119 2-1,-164 6-382,-1 0 1,0-1-1,0-1 1,0 0-1,0-1 1,0 0-1,0-2 0,-1 1 1,0-2-1,0 0 1,0-1-1,-1 0 0,0-1 1,21-16-1,-5 0 89,7-5 225,40-42 0,-73 67-411,0-1 1,1 1-1,-1-1 1,-1 0-1,1 0 1,-1 0-1,0-1 1,0 1-1,-1-1 1,1 1-1,-1-1 1,0 1-1,-1-1 1,1 0-1,-1 1 1,0-1-1,-1 0 1,-1-7-1,1 3 44,-2-1 0,1 0-1,-1 1 1,-1 0 0,0 0-1,0 0 1,-1 0 0,-11-16-1,6 14-42,-1 1-1,0 0 1,-1 0-1,-25-17 1,0-1 2,-4-4-29,12 10 22,-41-41 0,53 48 26,0 2 0,-1 0 1,0 1-1,-1 0 1,-34-15-1,-35-24 26,70 40-47,-1 1 0,0 2 0,0-1 1,-1 2-1,0 1 0,-31-8 0,2 5 19,-83-6 1,-178 13-66,158 5 90,118-2-70,-1 2 0,-35 6 1,53-4 12,0 0 0,1 0 0,-1 2 1,1 0-1,0 1 0,-16 9 1,-6 8-7,2 2 0,0 1 1,2 2-1,1 1 1,-45 53-1,69-73 8,1 1 1,0 1-1,0 0 0,1 0 0,1 0 0,0 1 0,1 0 1,0 0-1,1 0 0,0 0 0,1 1 0,1 0 1,0 0-1,0 24 0,2-13 0,1-1 1,1 1-1,1-1 1,1 1 0,11 36-1,-11-50 1,0 1-1,1-1 1,0 1-1,1-1 1,0-1-1,1 1 1,0-1-1,1-1 1,0 1-1,0-1 1,1 0-1,0-1 1,11 8 0,-5-7 26,0-1 1,0 0 0,1-1 0,0-1 0,1 0 0,-1-1 0,1-1 0,0 0 0,0-2 0,22 2 0,4-3 174,1-2 0,82-12 0,-19-5 107,-42 6-1414,112-7-1,-167 19 545,-1 1 0,1-1 0,0 1 0,0 1 0,-1 0 0,1 0 0,-1 1 0,10 4 0,27 18-1114</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5.527"/>
    </inkml:context>
    <inkml:brush xml:id="br0">
      <inkml:brushProperty name="width" value="0.05" units="cm"/>
      <inkml:brushProperty name="height" value="0.05" units="cm"/>
      <inkml:brushProperty name="color" value="#FF0066"/>
    </inkml:brush>
  </inkml:definitions>
  <inkml:trace contextRef="#ctx0" brushRef="#br0">0 58 12915,'17'40'5237,"-10"-26"-4603,-1 0 1,0 0-1,-1 0 1,-1 1-1,0-1 0,2 26 1,-5-30-586,-1 0 1,-1 1-1,1-1 1,-1 0-1,-1 1 1,0-1-1,-1 0 1,-4 12-1,3-16 5,2-12-31,3-14-9,8-35-203,2-1 1,22-64-1,-32 116 256,0 0-1,1-1 0,0 1 1,0 0-1,0 0 0,0 0 1,1 1-1,0-1 0,-1 1 0,1-1 1,1 1-1,-1 0 0,0 0 1,1 0-1,-1 1 0,1-1 1,0 1-1,0 0 0,0 0 1,0 0-1,0 0 0,1 1 0,-1 0 1,0 0-1,1 0 0,-1 0 1,1 1-1,-1-1 0,1 1 1,-1 0-1,1 1 0,-1-1 0,0 1 1,6 1-1,-6-1 31,0 1-1,0-1 1,-1 1-1,1 0 1,0 0 0,-1 0-1,1 0 1,-1 1-1,0-1 1,0 1-1,0 0 1,0 0 0,-1 0-1,1 0 1,-1 0-1,0 1 1,1-1 0,-2 1-1,1-1 1,0 1-1,-1 0 1,2 5 0,1 8-111,0 0 0,-2 0 0,2 34 0,-3-25-34,0-19-1015,3-22-3577,6-4 3329</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6.083"/>
    </inkml:context>
    <inkml:brush xml:id="br0">
      <inkml:brushProperty name="width" value="0.05" units="cm"/>
      <inkml:brushProperty name="height" value="0.05" units="cm"/>
      <inkml:brushProperty name="color" value="#FF0066"/>
    </inkml:brush>
  </inkml:definitions>
  <inkml:trace contextRef="#ctx0" brushRef="#br0">0 121 13003,'22'-14'3903,"23"-19"1,-24 17-2347,23-14 0,-37 25-1262,1 2 0,-1-1 0,1 1 0,-1 0-1,1 0 1,0 1 0,13-2 0,-20 4-272,0 0 0,0 0 0,0 0 0,1 0 0,-1 0 0,0 0 0,0 0 0,0 0 0,0 0 0,0 0 0,0 1 0,1-1 0,-1 0 0,0 1 0,0-1 0,0 1 0,0-1 1,0 1-1,0 0 0,-1-1 0,1 1 0,0 0 0,0 0 0,1 1 0,-1 0-7,0 0 0,0 0 1,0 0-1,-1 0 0,1 0 0,-1 0 1,1 1-1,-1-1 0,0 0 1,0 0-1,0 0 0,0 3 1,-1 5-6,-1 0 1,0-1 0,0 1 0,-8 17 0,-1-3-6,7-18-10,1 0-1,0 1 1,0 0-1,0 0 1,1 0-1,0 0 1,1 0-1,-1 0 1,1 11-1,1-18 2,0 1 1,0-1-1,0 1 0,0-1 1,0 1-1,1-1 0,-1 1 0,0-1 1,0 0-1,1 1 0,-1-1 0,0 1 1,1-1-1,-1 0 0,0 1 1,1-1-1,-1 0 0,0 1 0,1-1 1,-1 0-1,1 0 0,-1 0 1,1 1-1,-1-1 0,0 0 0,1 0 1,-1 0-1,1 0 0,-1 0 0,1 0 1,-1 0-1,1 0 0,0 0 1,20-2-109,-13 1 85,-3 1 28,0-1 0,1 1 0,-1 0 0,1 1 0,-1-1 1,1 1-1,-1 0 0,1 0 0,-1 1 0,0-1 0,0 1 0,0 1 1,0-1-1,0 1 0,0-1 0,-1 1 0,1 1 0,-1-1 1,0 1-1,0-1 0,0 1 0,3 5 0,4 4 37,0 0 0,-1 0 0,-1 1 1,12 25-1,-16-29-8,-1 0 0,-1 1 1,0-1-1,0 1 0,-1 0 1,-1 0-1,0 0 0,0 11 1,-1-9-24,-1 1 1,-1-1 0,0 0-1,0 0 1,-2 0 0,1 0 0,-2-1-1,0 1 1,0-1 0,-1 0 0,-9 13-1,9-16-8,-1 0 0,0 0 0,0 0-1,-1-1 1,0-1 0,-1 1 0,0-1-1,0-1 1,0 1 0,-1-1 0,1-1-1,-1 0 1,-18 6 0,21-9-5,-1-1 0,1 1 0,0-1 0,0-1 0,0 1 0,-1-1 0,1-1 0,-8 0 0,12 1 2,-1-1-1,0 0 1,1 0-1,-1 0 1,1 0-1,0 0 1,-1-1-1,1 1 1,0-1-1,0 0 0,0 0 1,0 0-1,0 0 1,0-1-1,0 1 1,1-1-1,-5-5 1,6 6 1,1 0 1,-1 0-1,0 0 1,0 0-1,1 0 0,-1-1 1,1 1-1,-1 0 1,1 0-1,0-1 1,0 1-1,0 0 1,0 0-1,1 0 0,-1-1 1,1-2-1,2-4 0,0 0 0,8-14-1,-8 16 2,28-54-22,45-67 0,48-52 22,-91 133 8,-29 42-536,-1-1 1,0 1-1,0-1 0,0 0 1,-1 0-1,0 0 0,0-1 1,1-7-1,0 0-895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5:46.471"/>
    </inkml:context>
    <inkml:brush xml:id="br0">
      <inkml:brushProperty name="width" value="0.05" units="cm"/>
      <inkml:brushProperty name="height" value="0.05" units="cm"/>
      <inkml:brushProperty name="color" value="#FF0066"/>
    </inkml:brush>
  </inkml:definitions>
  <inkml:trace contextRef="#ctx0" brushRef="#br0">56 1 18124,'-1'4'1704,"-4"4"1089,-9-3-1337,-5-5-832,3-2-432</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0.060"/>
    </inkml:context>
    <inkml:brush xml:id="br0">
      <inkml:brushProperty name="width" value="0.05" units="cm"/>
      <inkml:brushProperty name="height" value="0.05" units="cm"/>
      <inkml:brushProperty name="color" value="#FF0066"/>
    </inkml:brush>
  </inkml:definitions>
  <inkml:trace contextRef="#ctx0" brushRef="#br0">0 5256 10026,'2'13'1823,"-1"-13"-1788,-1 0-1,0 0 0,0 1 0,0-1 1,0 0-1,0 0 0,0 0 1,0 1-1,0-1 0,0 0 1,0 0-1,1 0 0,-1 0 1,0 0-1,0 1 0,0-1 1,0 0-1,0 0 0,1 0 0,-1 0 1,0 0-1,0 0 0,0 0 1,0 0-1,1 0 0,-1 0 1,0 0-1,0 1 0,0-1 1,1 0-1,-1 0 0,0 0 1,0 0-1,0 0 0,0 0 1,1-1-1,-1 1 0,0 0 0,0 0 1,0 0-1,1 0 0,-1 0 1,0 0-1,0 0 0,0 0 1,0 0-1,1 0 0,-1-1 1,0 1-1,0 0 0,0 0 1,0 0-1,0 0 0,0 0 0,1-1 1,-1 1-1,0 0 0,0 0 1,0 0-1,0 0 0,0-1 1,0 1-1,2-5 592,-2 5-501,0 0 1,0 0-1,0-1 0,0 1 1,0 0-1,0 0 0,0-1 1,0 1-1,0 0 1,0 0-1,0 0 0,0-1 1,0 1-1,1 0 0,-1 0 1,0 0-1,0 0 0,0-1 1,0 1-1,0 0 0,1 0 1,-1 0-1,0 0 0,0 0 1,0 0-1,1-1 0,-1 1 1,0 0-1,0 0 0,0 0 1,1 0-1,0-1-15,0 1 0,0-1 0,-1 0-1,1 0 1,0 0 0,0 0 0,-1 0 0,1 0 0,0 0 0,-1 0-1,1 0 1,-1 0 0,0 0 0,1 0 0,-1 0 0,1-2 0,4-22 503,-5 23-540,43-281 1255,0-52-800,-28 213-164,12-117 231,10 4-232,-4 39-266,18-271 419,-23 170 19,9-76-431,9 26-83,-25 130-7,3-22-4,45-306 20,-45 358-37,3-26 19,-21 101-4,-3 34 35,18-105 0,-1 71-16,-8 37-21,26-88 1,-36 155-2,1-1 0,-1 1 1,-1 0-1,1 0 0,-1-1 1,-1 1-1,0-1 0,0 1 1,0-1-1,-1 1 0,-3-12 1,3 14 106,0 0 0,1-1 0,-1 1 1,1-7-1,-1-21 413,1 34-516,0-1 0,0 1-1,0 0 1,0-1-1,0 1 1,0-1 0,0 1-1,-1-1 1,1 1-1,0 0 1,0-1 0,0 1-1,0-1 1,0 1-1,-1 0 1,1-1 0,0 1-1,0 0 1,-1-1-1,1 1 1,0 0 0,-1-1-1,1 1 1,0 0-1,-1 0 1,1-1 0,0 1-1,-1 0 1,1 0-1,-1 0 1,1-1-1,0 1 1,-1 0 0,1 0-1,-1 0 1,1 0-1,-1 0 1,1 0 0,-1 0-1,1 0 1,0 0-1,-1 0 1,1 0 0,-1 0-1,1 0 1,0 1-1,-1-1 1,1 0 0,-1 0-1,1 0 1,0 0-1,-1 1 1,1-1 0,-1 0-1,1 0 1,-1 1-1,-3 3 26,0-1 0,0 1-1,-6 7 1,5-4 2,-6 4 3,2 0 1,-1 1 0,2 0 0,-10 18 0,-23 55 172,20-41-61,16-34-116,4-8-28,0-1 0,0 0 0,0 1-1,0-1 1,1 0 0,-1 1 0,1-1 0,-1 1 0,1-1 0,0 1 0,-1 0 0,1 1-1,12-16 26,2-12-24,12-34-1,-4 8 1,-21 50-8,-1-1 1,1 1-1,0-1 0,0 1 1,-1 0-1,1 0 0,0-1 0,0 1 1,0 0-1,0 0 0,0 0 1,1 0-1,-1 0 0,0 0 1,0 0-1,1 0 0,-1 1 0,3-2 1,-2 2-1,0 0 0,0 0 1,0 0-1,0 0 0,0 0 0,0 0 1,0 1-1,0-1 0,0 0 0,0 1 1,0 0-1,0 0 0,3 1 0,6 3 8,1-1 0,0-1 0,15 3-1,-19-5 14,-1 1-1,1-1 0,-1 1 1,0 0-1,1 1 0,-1 0 1,0 0-1,-1 1 0,1-1 0,-1 2 1,12 8-1,-17-12 2,0 0-1,1 0 1,-1 0 0,0 0-1,0 1 1,0-1-1,-1 0 1,1 1 0,0-1-1,0 0 1,-1 1 0,1-1-1,-1 1 1,1-1-1,-1 1 1,1 0 0,-1-1-1,0 3 1,0-3-10,-1 1 0,1-1 0,-1 0-1,0 1 1,1-1 0,-1 0 0,0 0 0,0 1 0,0-1 0,0 0 0,0 0-1,0 0 1,0 0 0,0 0 0,0 0 0,0 0 0,-1 0 0,1-1 0,0 1-1,-2 0 1,-19 9 179,-37 12-1,37-14 163,-41 19 0,-39 36 382,94-59-1333,12-11-1436,-2 5 1369,0 0-1,0 0 1,1 0 0,-1 0 0,1 0 0,3-2 0,15 2-1294</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0.788"/>
    </inkml:context>
    <inkml:brush xml:id="br0">
      <inkml:brushProperty name="width" value="0.05" units="cm"/>
      <inkml:brushProperty name="height" value="0.05" units="cm"/>
      <inkml:brushProperty name="color" value="#FF0066"/>
    </inkml:brush>
  </inkml:definitions>
  <inkml:trace contextRef="#ctx0" brushRef="#br0">3 25 11971,'-1'-3'413,"0"-13"2656,1 16-3000,0 0 1,0 0-1,0-1 0,0 1 1,0 0-1,0 0 1,0 0-1,0 0 1,0-1-1,0 1 1,0 0-1,0 0 1,0 0-1,0 0 1,0-1-1,0 1 1,0 0-1,0 0 0,0 0 1,0 0-1,0-1 1,0 1-1,0 0 1,1 0-1,-1 0 1,0 0-1,0 0 1,0-1-1,0 1 1,0 0-1,0 0 0,1 0 1,-1 0-1,0 0 1,0 0-1,0 0 1,0 0-1,1 0 1,-1 0-1,0 0 1,0 0-1,0 0 1,1 0-1,-1 0 1,0 0-1,0 0 0,0 0 1,0 0-1,1 0 1,-1 0-1,0 0 1,0 0-1,0 0 1,0 0-1,1 0 1,-1 0-1,0 0 1,0 0-1,0 0 0,0 1 1,0-1-1,1 0 1,-1 0-1,0 0 1,0 0-1,0 0 1,0 0-1,0 1 1,5 4 411,0 0 1,-1 0 0,1 0-1,-1 0 1,-1 1 0,5 7 0,17 40 1145,-9-9-384,11 53 0,9 22-811,-29-103-887,-6-13-570,-3-12-505,-8-33-3264,4 8 3199</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1.160"/>
    </inkml:context>
    <inkml:brush xml:id="br0">
      <inkml:brushProperty name="width" value="0.05" units="cm"/>
      <inkml:brushProperty name="height" value="0.05" units="cm"/>
      <inkml:brushProperty name="color" value="#FF0066"/>
    </inkml:brush>
  </inkml:definitions>
  <inkml:trace contextRef="#ctx0" brushRef="#br0">1 314 14315,'1'-5'622,"0"0"-1,1 0 0,-1-1 1,1 1-1,1 1 1,-1-1-1,1 0 1,0 1-1,0-1 1,5-5-1,-5 5-241,11-14 658,18-27 778,3 1-1,66-66 0,-92 101-1785,-7 8-59,-1 0-1,1 0 0,0 0 1,-1 0-1,1 1 0,0-1 1,0 1-1,0 0 0,4-2 1,-23 27-7532,16-21 6992,-3 2 181,1 0 0,0 0 0,-4 10 0,-2 11 253</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1.532"/>
    </inkml:context>
    <inkml:brush xml:id="br0">
      <inkml:brushProperty name="width" value="0.05" units="cm"/>
      <inkml:brushProperty name="height" value="0.05" units="cm"/>
      <inkml:brushProperty name="color" value="#FF0066"/>
    </inkml:brush>
  </inkml:definitions>
  <inkml:trace contextRef="#ctx0" brushRef="#br0">0 233 13363,'19'-30'9909,"53"-57"-6674,-41 57-3004,44-33 0,-61 52-373,-12 9 334,12-7-2483,-13 9 2131,-1 0-1,1 0 1,-1 0-1,1 0 1,-1 0 0,1 0-1,-1 0 1,0 0 0,1 0-1,-1 0 1,1 0-1,-1 0 1,0 0 0,1 1-1,-1-1 1,1 0 0,-1 0-1,0 0 1,1 1 0,-1-1-1,0 0 1,1 1-1,-1-1 1,0 0 0,1 0-1,-1 1 1,0-1 0,0 1-1,1-1 1,-1 0 0,0 1-1,0-1 1,0 1-1,0-1 1,1 1 0,3 11-1279</inkml:trace>
  <inkml:trace contextRef="#ctx0" brushRef="#br0" timeOffset="1">114 388 13003,'-3'18'1328,"-3"-6"1105,6-2 1976,3-12-2641,8-9-528,2-3-208,7-3-447,1-4-169,3-4-232,-1 1-120,0-5-312,-4 1-273,-2 1-647,-1-2-376,-3 4-841,-2 1-207,3 0 1384</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1.921"/>
    </inkml:context>
    <inkml:brush xml:id="br0">
      <inkml:brushProperty name="width" value="0.05" units="cm"/>
      <inkml:brushProperty name="height" value="0.05" units="cm"/>
      <inkml:brushProperty name="color" value="#FF0066"/>
    </inkml:brush>
  </inkml:definitions>
  <inkml:trace contextRef="#ctx0" brushRef="#br0">0 286 12363,'1'9'1073,"0"1"-1,0-1 1,1 1 0,1-1 0,-1 0 0,1 1 0,6 9 0,-4-5 247,8 24 0,-12-28-1045,2 3 24,-3-11-196,0-8-53,-11-132-14,-3-105-174,14 236 133,1-21-4,-1 26 10,0 0 0,0 0-1,1 1 1,-1-1 0,1 0 0,-1 1 0,1-1 0,-1 1-1,1-1 1,0 0 0,0 1 0,2-3 0,-3 4 3,0 0 0,1 0 0,-1-1 0,1 1-1,-1 0 1,0 0 0,1 0 0,-1 0 0,1 0 0,-1 0 0,0 0 0,1 0 0,-1 0 0,1 0 0,-1 0 0,0 0-1,1 0 1,-1 0 0,1 0 0,-1 0 0,0 0 0,1 0 0,-1 1 0,0-1 0,1 0 0,-1 0 0,1 1 0,-1-1-1,0 0 1,0 0 0,1 1 0,-1-1 0,0 0 0,1 1 0,10 12 163,-10-11-128,87 116 1534,-81-108-1711,0 0-1,-1 0 1,-1 1-1,1-1 1,-2 1-1,1 0 1,4 21-1,-9-30-99,0 0 0,0 1-1,0-1 1,0 0 0,0 0 0,0 1 0,-1-1-1,1 0 1,-1 1 0,0-1 0,0 0 0,0 0-1,0 0 1,0 0 0,0 0 0,0 0 0,-3 3-1,-3 4 99</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2.324"/>
    </inkml:context>
    <inkml:brush xml:id="br0">
      <inkml:brushProperty name="width" value="0.05" units="cm"/>
      <inkml:brushProperty name="height" value="0.05" units="cm"/>
      <inkml:brushProperty name="color" value="#FF0066"/>
    </inkml:brush>
  </inkml:definitions>
  <inkml:trace contextRef="#ctx0" brushRef="#br0">13 274 12899,'-6'-3'1608,"1"-7"1465,3-2-681,9-10-631,4-2-377,6-5-664,4-1-248,1 3-376,-2 0-184,-4 4-536,0 0-432,-6 4-1185,-1 4-383,-3 5 1328</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2.710"/>
    </inkml:context>
    <inkml:brush xml:id="br0">
      <inkml:brushProperty name="width" value="0.05" units="cm"/>
      <inkml:brushProperty name="height" value="0.05" units="cm"/>
      <inkml:brushProperty name="color" value="#FF0066"/>
    </inkml:brush>
  </inkml:definitions>
  <inkml:trace contextRef="#ctx0" brushRef="#br0">86 29 8722,'1'-1'320,"-1"1"1,0-1-1,0 0 1,-1 1-1,1-1 0,0 0 1,0 1-1,0-1 1,0 1-1,0-1 1,-1 0-1,1 1 1,0-1-1,-1 1 0,1-1 1,0 0-1,-1 1 1,1-1-1,-1 1 1,1-1-1,-1 1 0,1 0 1,-1-1-1,0 0 1,-14-12 3258,14 13-3549,1 0-1,0 0 0,0-1 1,-1 1-1,1 0 1,0 0-1,-1 0 0,1 0 1,0 0-1,-1 0 0,1 0 1,0 0-1,-1 0 1,1 0-1,0 0 0,-1 0 1,1 0-1,0 0 0,-1 0 1,1 1-1,0-1 1,-1 0-1,1 0 0,0 0 1,0 0-1,-1 1 0,1-1 1,0 0-1,0 0 1,-1 0-1,1 1 0,0-1 1,0 0-1,0 0 0,-1 1 1,1-1-1,0 0 1,0 1-1,0-1 0,0 0 1,0 1-1,-1-1 0,-5 20-110,4-12 153,-4 9-44,5-13 33,0-1 1,0 0 0,0 0 0,0 0 0,0 0-1,-1 0 1,1 0 0,-1 0 0,-4 4-1,4-4 1,-1 0-1,1 1 0,0-1 0,0 0 0,1 1 1,-1-1-1,1 1 0,-1 0 0,1-1 0,0 1 0,1 0 1,-1 0-1,1 0 0,-1 0 0,1-1 0,1 1 1,-1 0-1,0 0 0,1 0 0,0 0 0,0-1 1,0 1-1,0 0 0,0-1 0,1 1 0,0-1 1,-1 1-1,2-1 0,-1 0 0,0 0 0,0 0 0,1 0 1,4 4-1,-5-5-49,0-1 0,0 0 0,0 0 0,0 0 0,0 0 0,0 0 0,0-1 0,0 1 0,0-1 0,0 1 0,0-1 0,1 0-1,-1 1 1,0-1 0,0 0 0,1-1 0,-1 1 0,0 0 0,0-1 0,0 1 0,0-1 0,1 1 0,1-2 0,5-2-39,-1 0-1,0-1 0,0 1 1,8-8-1,-9 8-229,-1-1 0,0 0-1,0-1 1,-1 0 0,0 0 0,0 0-1,0 0 1,4-9 0,-3 4-409,-1 0 0,0-1 1,-1 0-1,5-19 0,-2 6 913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20.481"/>
    </inkml:context>
    <inkml:brush xml:id="br0">
      <inkml:brushProperty name="width" value="0.05" units="cm"/>
      <inkml:brushProperty name="height" value="0.05" units="cm"/>
      <inkml:brushProperty name="color" value="#FF0066"/>
    </inkml:brush>
  </inkml:definitions>
  <inkml:trace contextRef="#ctx0" brushRef="#br0">1 175 9786,'3'-4'323,"1"0"0,1 0-1,-1 0 1,0 1 0,1-1 0,0 1-1,0 0 1,0 1 0,0-1-1,0 1 1,0 0 0,1 0 0,-1 1-1,1 0 1,-1 0 0,1 0 0,0 0-1,-1 1 1,9 0 0,16 1 595,1-3 0,-1 0-1,33-7 1,160-35 1107,-159 35-1483,100-2 0,72 3 578,-88 1-616,-114 7-381,0 1 1,61 11-1,64 24 82,-97-20-37,125 15 0,-150-29 51,0-2-1,57-7 1,72-22 363,-153 27-564,260-48 316,-230 41-307,29-6-7,84-7 0,-133 20 215,0 1 0,1 2 1,-1 0-1,0 1 0,0 2 1,0 0-1,41 14 1,11 15 349,8 3-37,-71-33-426,0 1 0,-1-1-1,1-1 1,0 0 0,20 0 0,-5-3 58,-17 0-99,0 1 1,0 0-1,0 1 1,12 1-1,-19-1-79,0 0-1,0 0 1,0 0-1,0 0 1,0 1-1,0-1 0,-1 1 1,1 0-1,0-1 1,-1 1-1,1 0 1,-1 1-1,0-1 1,0 0-1,0 1 0,0-1 1,2 4-1,0 1-324,-1 0 0,-1-1 0,1 1-1,-1 0 1,0 1 0,0 8 0,8 22-2456,1-10 1324</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3.140"/>
    </inkml:context>
    <inkml:brush xml:id="br0">
      <inkml:brushProperty name="width" value="0.05" units="cm"/>
      <inkml:brushProperty name="height" value="0.05" units="cm"/>
      <inkml:brushProperty name="color" value="#FF0066"/>
    </inkml:brush>
  </inkml:definitions>
  <inkml:trace contextRef="#ctx0" brushRef="#br0">96 118 11963,'-7'8'1712,"1"3"976,5 11-607,4 4-153,1 4-487,3-2-209,4 1-360,-3-4-184,3-1-408,2-2-144,-4-4-112,-1 1-120,-3-8-616,-5-2-336,-5-6-1064,-3-1-257,-5-2-176,-1-6 1105</inkml:trace>
  <inkml:trace contextRef="#ctx0" brushRef="#br0" timeOffset="1">1 235 11819,'0'-3'2064,"9"-3"1177,10-5-585,5-5-135,14-16-577,-6 1-295,6-6-529,-2 4-448,-14 9-1568,5 0-1249,-9 7 1073</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5.577"/>
    </inkml:context>
    <inkml:brush xml:id="br0">
      <inkml:brushProperty name="width" value="0.05" units="cm"/>
      <inkml:brushProperty name="height" value="0.05" units="cm"/>
      <inkml:brushProperty name="color" value="#FF0066"/>
    </inkml:brush>
  </inkml:definitions>
  <inkml:trace contextRef="#ctx0" brushRef="#br0">0 22 17628,'54'-2'1488,"6"-4"881,10-1-433,4 3-840,6 2-408,-1 4-528,-3 5-216,-14-2-640,-12 2-272,-20 1-1304,-9-1-337,-10 6 1433</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05.976"/>
    </inkml:context>
    <inkml:brush xml:id="br0">
      <inkml:brushProperty name="width" value="0.05" units="cm"/>
      <inkml:brushProperty name="height" value="0.05" units="cm"/>
      <inkml:brushProperty name="color" value="#FF0066"/>
    </inkml:brush>
  </inkml:definitions>
  <inkml:trace contextRef="#ctx0" brushRef="#br0">0 122 16708,'34'-8'1688,"7"0"1089,32-11-625,9 0-136,13 0-599,8 2-393,-16 7-648,-6 5-120,-19 5-800,-11-1-408,14-15 512</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30.138"/>
    </inkml:context>
    <inkml:brush xml:id="br0">
      <inkml:brushProperty name="width" value="0.05" units="cm"/>
      <inkml:brushProperty name="height" value="0.05" units="cm"/>
      <inkml:brushProperty name="color" value="#FF0066"/>
    </inkml:brush>
  </inkml:definitions>
  <inkml:trace contextRef="#ctx0" brushRef="#br0">393 1220 8498,'-3'0'259,"1"1"0,-1 0 0,0-1 0,1 1 0,-1 1 0,1-1 0,0 0 0,-1 0 0,-2 3 0,4-3-114,1 0 0,-1-1 0,1 1-1,-1 0 1,1 0 0,-1 0 0,1-1-1,0 1 1,0 0 0,-1 0 0,1 0-1,0 0 1,0 0 0,0 0-1,0 0 1,0 0 0,0-1 0,0 1-1,0 0 1,0 0 0,0 0 0,1 0-1,-1 0 1,0 0 0,0 0 0,1-1-1,-1 1 1,1 0 0,-1 0 0,2 1-1,3 7 1093,0 0 29,0 0 0,1 0-1,9 12 1,-12-18-1158,0 0 1,0 0-1,0-1 1,1 1-1,-1-1 0,1 0 1,-1 0-1,1 0 0,0 0 1,0-1-1,0 1 0,5 0 1,10 1 29,0-2 1,0 0-1,0 0 1,0-2-1,1-1 1,19-4-1,15 0 22,174-20 635,-208 24-699,10-2 75,18-1 35,0-2 1,0-2-1,61-21 0,-95 24-188,0 0-1,0-1 0,0 0 1,-1-1-1,15-13 0,-20 15-5,0 0-1,-1-1 1,0-1-1,-1 1 1,1-1-1,-1 0 1,-1 0-1,0-1 1,5-9-1,-1-3 14,26-67 173,-30 73-150,-1-1-1,0 0 1,3-29-1,-6 0 71,-7-66 0,0 38-87,5 46-27,-2-1 0,-1 1 0,-14-50 0,13 62 1,0 1-1,-1-1 1,-1 1 0,0 0 0,-1 1 0,-1-1-1,0 2 1,-13-16 0,-21-19-8,3-1 0,-59-94-1,93 132 11,0 0 0,-1 1-1,0-1 1,-1 1 0,1 1-1,-2 0 1,1 0 0,-1 0-1,0 1 1,-1 1 0,0-1 0,0 2-1,0-1 1,-1 1 0,-20-6-1,5 4 3,0 2 0,0 1-1,0 1 1,0 1 0,-1 1 0,-36 4-1,-10 5-2,-75 19 1,125-21-8,0 1 0,1 1 1,0 1-1,0 0 0,1 2 1,1 1-1,0 0 1,0 2-1,1 0 0,-26 26 1,15-11-1,3 2 0,0 1 0,2 1 0,2 1 0,-24 44 1,33-49 2,0 1 1,2 1 0,1 0 0,2 0-1,1 1 1,1 0 0,-3 53 0,7-38 138,3 1 0,1-1 0,3 1-1,16 75 1,-16-103 7,2 0-1,0 0 0,1 0 1,1-1-1,1 0 0,1 0 1,0-1-1,1-1 0,1 0 0,1 0 1,0-1-1,30 27 0,-12-16 152,64 44-1,-81-62-600,1-1 0,-1-1 0,2 0 1,-1 0-1,1-2 0,0 0 0,27 5 1,5-6-654</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31.867"/>
    </inkml:context>
    <inkml:brush xml:id="br0">
      <inkml:brushProperty name="width" value="0.05" units="cm"/>
      <inkml:brushProperty name="height" value="0.05" units="cm"/>
      <inkml:brushProperty name="color" value="#FF0066"/>
    </inkml:brush>
  </inkml:definitions>
  <inkml:trace contextRef="#ctx0" brushRef="#br0">440 1571 10146,'-37'25'5613,"50"-20"-2477,32-4-827,-26-1-1577,1 1 1,25 5-1,25 8 43,110 8 0,-100-20-341,80-9 0,79-21 906,-185 21-1094,-30 6-174,-1-2 1,1-1-1,-1-1 1,42-15-1,-30 4 59,-1-1-1,-1-2 1,0-2-1,-1-1 1,38-35-1,-34 24 0,-1-2-1,-2-2 0,50-72 1,-71 90-77,0-1 0,-2-1 0,-1 1 0,0-2 0,-2 1 0,0-1 0,-2 0 0,0 0 0,-1-1 0,-2 1 1,1-38-1,-5 13-37,-2 0 0,-1 0 1,-3 1-1,-22-73 0,26 105-17,0-1 0,-1 2 1,-1-1-1,0 0 0,-1 1 0,-1 0 0,0 1 0,0 0 0,-1 0 0,-1 0 0,0 1 0,0 1 0,-20-15 0,-42-27 81,-142-76 0,-99-44-36,291 161-46,-2 1 0,0 1 0,0 1 0,0 1 0,-1 1-1,0 2 1,-46-4 0,35 7-5,0 2 1,0 1-1,0 2 0,-67 16 0,78-12 9,0 0 0,0 2 0,1 0 0,1 2 0,0 1-1,-38 27 1,19-7-8,2 2 0,-49 54 0,27-25 13,10-10-4,-51 68 0,89-103-2,1 1-1,1 0 1,1 0 0,0 1 0,2 1-1,0-1 1,-10 46 0,2 17 7,5 0 0,3 1 0,2 96 0,10-142-3,1 0-1,2-1 1,2 0 0,22 66 0,-25-91 21,0 1 1,2-1-1,-1-1 1,1 1-1,1-1 0,0 0 1,1-1-1,1 0 1,-1 0-1,1-1 1,1 0-1,0-1 1,1 0-1,-1-1 0,2 0 1,-1-1-1,19 8 1,-6-5 122,0 0 0,0-2 0,1 0 0,0-2 1,1-1-1,0-1 0,-1-1 0,1-2 0,0 0 0,0-2 1,0-1-1,30-6 0,6-5 70,-3 0-211,86-7 0,-142 20 193,2 0-2250,-20 8-3848</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50.122"/>
    </inkml:context>
    <inkml:brush xml:id="br0">
      <inkml:brushProperty name="width" value="0.05" units="cm"/>
      <inkml:brushProperty name="height" value="0.05" units="cm"/>
      <inkml:brushProperty name="color" value="#FF0066"/>
    </inkml:brush>
  </inkml:definitions>
  <inkml:trace contextRef="#ctx0" brushRef="#br0">11 5 9690,'2'-5'496,"-15"8"624</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52.312"/>
    </inkml:context>
    <inkml:brush xml:id="br0">
      <inkml:brushProperty name="width" value="0.05" units="cm"/>
      <inkml:brushProperty name="height" value="0.05" units="cm"/>
      <inkml:brushProperty name="color" value="#FF0066"/>
    </inkml:brush>
  </inkml:definitions>
  <inkml:trace contextRef="#ctx0" brushRef="#br0">268 287 8506,'-1'-3'402,"0"0"-1,0 1 1,0-1 0,0 0-1,0 1 1,-1-1 0,1 1 0,-3-3-1,4 4 37,-1 0 0,0 0 0,0 0 0,1 0 0,-1 1-1,0-1 1,0 0 0,0 0 0,0 0 0,0 1 0,0-1-1,0 1 1,0-1 0,-1 1 0,-1-1 0,28-1 605,0-1 0,-1-1 0,32-9 0,-14 3-656,87-24-42,-12 2-147,-155 35-182,7-2-1,-458 25 2476,542-40-1761,333-92 176,-277 73-506,-105 32-386,92-26 301,-130 29-267,-324 67-4,256-50-20,-114 8 1,200-27-15,8 0 1,13 0-4,87 3 3,114-13 0,90-32 1,-270 38-16,71-11 10,-93 16-1,-5 0-2,-7 2 1,-30 6 2,-76 6 1,56-9 34,-343 61 658,387-64-774,-1 0-1,1 2 0,0 0 0,-24 12 0,36-16-46,1 0-1,-1 0 0,1 0 0,-1 0 1,1 0-1,-1 1 0,1-1 0,0 0 1,0 1-1,-1-1 0,1 1 1,0-1-1,0 1 0,1 0 0,-1-1 1,0 1-1,0 3 0,1-4 7,0 0 1,0 0-1,0 1 0,0-1 0,0 0 0,0 0 1,1 0-1,-1 0 0,0 0 0,1 0 1,-1 0-1,1 0 0,0 0 0,-1 0 1,1 0-1,0 0 0,-1 0 0,1 0 0,0-1 1,0 1-1,0 0 0,-1-1 0,1 1 1,0 0-1,0-1 0,0 1 0,0-1 1,0 1-1,1-1 0,-1 0 0,1 1 0,4 0-217,0 1-1,1-1 0,-1-1 0,10 1 1</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55.669"/>
    </inkml:context>
    <inkml:brush xml:id="br0">
      <inkml:brushProperty name="width" value="0.05" units="cm"/>
      <inkml:brushProperty name="height" value="0.05" units="cm"/>
      <inkml:brushProperty name="color" value="#FF0066"/>
    </inkml:brush>
  </inkml:definitions>
  <inkml:trace contextRef="#ctx0" brushRef="#br0">1 1295 10162,'13'-12'2220,"1"1"-1,26-17 0,-6 6-770,-4 1-51,60-29 1,39-8-491,-90 41-696,57-25 29,435-176 1864,-119 51-621,-17-37-318,-277 145-724,294-135 927,-22 34 357,-380 157-1586,-1 0 1,1 1-1,20-3 1,-2 0 159,-14-1-202,-11 2-53,-11 2-26,-11 1-1103,0 1 0,-28 4 0,14-2-520,9 1-775,-3 6 876</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6:58.241"/>
    </inkml:context>
    <inkml:brush xml:id="br0">
      <inkml:brushProperty name="width" value="0.05" units="cm"/>
      <inkml:brushProperty name="height" value="0.05" units="cm"/>
      <inkml:brushProperty name="color" value="#FF0066"/>
    </inkml:brush>
  </inkml:definitions>
  <inkml:trace contextRef="#ctx0" brushRef="#br0">165 60 10786,'-6'3'2021,"6"-3"-1979,0 0 0,0 0 0,0 0 0,0 0 0,0 0 0,0 0 0,0 0 0,0 0 0,0 0 0,0 0 0,0 0 0,0 0 0,0 1 0,0-1 0,0 0 0,0 0 0,0 0 0,-1 0 0,1 0 0,0 0 0,0 0 0,0 0 0,0 0 0,0 0 0,0 1 0,0-1 0,0 0 0,1 0 0,-1 0 0,0 0 0,0 0 0,0 0 0,0 0 0,0 0 0,0 0 0,0 0 0,0 0 0,0 1 0,0-1 0,0 0 0,0 0 0,0 0 0,0 0 0,0 0 0,0 0 0,0 0 0,1 0 0,-1 0 0,0 0 0,0 0 0,0 0 0,0 0 0,0 0 0,0 0 0,0 0 0,0 0 0,0 0 0,0 0 0,1 0 0,-1 0 0,0 0 0,0 0 0,0 0 0,0 0 0,0 0 0,0 0 0,0 0 0,0 0 0,1 0 0,5 0 373,0 0-1,1-1 0,-1 0 1,0 0-1,1 0 0,-1-1 1,6-2-1,13-3 371,32-5 360,0 3 1,0 2 0,113 2-1,176 8 437,51-2-38,-26 29-753,-149-22-360,52 5 473,-91-2-516,-179-11-361,-8 1 14,-10 0 12,-340-34-767,-309 17 254,181 57 465,394-29-5,0-4 1,-1-3-1,-158-13 0,207 4 16,-136-9 232,213 7-136,-13 1-86,54-5 42,2 4 1,87 4 0,162 23-31,-141-7-58,877 9 1497,-992-26-1447,382-3 668,-362 8-384,-101-4-73,-8 2-157,0 3-81,-1 0-1,0-2 0,0 0 0,-21-1 1,-70-11-91,56 4 46,-418-38-568,117 40 288,74 5 184,-276-24-705,149 16 682,178 6 205,214 1-43,-20 0 23,-49 5 0,71 0-18,12-4-6,0 0 1,-1 0-1,1 0 1,0 0-1,0 0 1,0 0-1,0 0 1,0 0-1,0 0 1,0 0-1,0 0 1,0 0 0,0 1-1,0-1 1,0 0-1,0 0 1,0 0-1,0 0 1,0 0-1,0 0 1,0 0-1,0 0 1,0 0-1,0 0 1,0 1-1,0-1 1,0 0-1,0 0 1,0 0 0,0 0-1,0 0 1,0 0-1,0 0 1,0 0-1,0 0 1,0 0-1,0 1 1,0-1-1,0 0 1,0 0-1,0 0 1,0 0-1,0 0 1,0 0 0,0 0-1,0 0 1,1 0-1,-1 0 1,0 0-1,0 0 1,0 0-1,0 0 1,20 7 35,32-2-16,1-2 1,54-3 0,-23-1-6,-42 2-85,19-2-829,1 4 1,69 11-1,-119-11 30,0 0 1,23 8-1,-19-3 20,21 13-1</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18.990"/>
    </inkml:context>
    <inkml:brush xml:id="br0">
      <inkml:brushProperty name="width" value="0.05" units="cm"/>
      <inkml:brushProperty name="height" value="0.05" units="cm"/>
      <inkml:brushProperty name="color" value="#FF0066"/>
    </inkml:brush>
  </inkml:definitions>
  <inkml:trace contextRef="#ctx0" brushRef="#br0">539 111 9282,'-2'-5'509,"0"0"0,0 1 0,1-1 0,-1 0 0,1 0 0,1 0 0,-1 0 0,1 0 0,0 1 0,0-1 0,0 0 0,0 0 0,1 0 0,0 0 0,3-9 0,-4 13-422,1 0 0,-1 0 0,0 1-1,0-1 1,0 0 0,0 0 0,1 1-1,-1-1 1,0 0 0,0 0 0,-1 0-1,1 1 1,0-1 0,0 0 0,0 0-1,0 1 1,-1-1 0,1 0-1,0 0 1,-1 1 0,1-1 0,-1 0-1,1 1 1,-1-2 0,0 2-12,0-1 0,0 1 0,0-1 0,0 1 1,0 0-1,0-1 0,0 1 0,0 0 0,0 0 0,0 0 0,0 0 0,0 0 1,0 0-1,0 0 0,0 0 0,-1 1 0,-5 0 189,0 1 0,-1 1 1,-11 5-1,-31 18 752,30-15-631,-39 15-1,50-22-343,-1 1-1,0 1 0,1 0 1,0 0-1,1 1 0,-15 13 1,0 0 51,4-5 103,2 1 1,-1 1-1,2 0 0,0 1 0,2 1 0,-1 0 1,2 1-1,1 1 0,1 0 0,-17 41 0,12-17 92,-19 61 134,31-92-400,2 1 0,-1-1 1,2 1-1,0-1 0,2 25 0,1-13 95,1-1-1,2 0 0,1 0 1,17 48-1,-19-63-73,0 0 0,1 0 1,0-1-1,1 0 0,0 0 0,1 0 0,0-1 0,0 0 1,1 0-1,-1 0 0,2-1 0,-1-1 0,1 1 1,12 6-1,-3-4 9,1-1 0,1-1 0,-1 0 0,1-1 0,0-1 0,1-1 0,-1-1-1,1-1 1,-1-1 0,1 0 0,0-2 0,-1 0 0,1-2 0,-1 0 0,1-1 0,-1-1 0,29-11 0,123-60 868,-137 59-703,44-29 0,-69 39-130,0 0-1,0-1 1,-1 0-1,0-1 1,0 0-1,-1 0 1,0-1-1,8-13 1,-11 13-18,-1 0 1,0 0 0,-1 0-1,0 0 1,0 0 0,-1-1-1,1-14 1,-1-77 190,-4 83-234,0 1 1,-1-1-1,-1 0 0,0 1 1,-2 0-1,0 0 0,-1 0 1,-19-33-1,-5 0 27,-57-71-1,59 85-5,21 27-34,0 0-1,-1 0 0,-1 1 1,0 0-1,0 1 0,-1 0 1,1 1-1,-2 0 1,1 0-1,-1 2 0,-24-10 1,21 11 0,0 0 1,0 1 0,0 0-1,-1 2 1,0 0-1,1 0 1,-1 1 0,1 1-1,-27 5 1,25-3-179,0 1 1,0 1-1,1 0 1,0 1-1,0 1 1,0 0-1,-15 10 1,31-16 67,-1-1 0,1 0 0,0 0-1,-1 0 1,1 0 0,0 1 0,-1-1 0,1 0 0,0 0 0,-1 1 0,1-1 0,0 0 0,0 0 0,-1 1 0,1-1 0,0 0 0,0 1-1,0-1 1,-1 0 0,1 1 0,0-1 0,0 1 0,0-1 0,0 0 0,0 1 0,0-1 0,0 1 0,0-1 0,0 0 0,0 1 0,0-1-1,0 0 1,0 1 0,0-1 0,0 1 0,0-1 0,0 0 0,1 1 0,7 11-1298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3:58.354"/>
    </inkml:context>
    <inkml:brush xml:id="br0">
      <inkml:brushProperty name="width" value="0.05" units="cm"/>
      <inkml:brushProperty name="height" value="0.05" units="cm"/>
      <inkml:brushProperty name="color" value="#FF0066"/>
    </inkml:brush>
  </inkml:definitions>
  <inkml:trace contextRef="#ctx0" brushRef="#br0">467 908 5169,'-26'-2'3168,"21"2"-2813,0 0-1,0 0 1,-1-1-1,1 0 0,0 0 1,-7-2-1,11 2-303,0 1-1,1 0 0,-1-1 0,0 0 0,1 1 1,-1-1-1,0 1 0,1-1 0,-1 0 1,1 1-1,-1-1 0,1 0 0,-1 0 0,1 1 1,-1-1-1,1 0 0,0 0 0,0 0 1,-1 0-1,1 1 0,0-1 0,0 0 1,0-2-1,0 3-32,0-1 1,0 1-1,0-1 1,0 0 0,0 1-1,0-1 1,1 1-1,-1-1 1,0 1-1,0-1 1,0 1 0,1-1-1,-1 1 1,0-1-1,1 1 1,-1-1-1,1 1 1,-1-1 0,0 1-1,1-1 1,-1 1-1,1 0 1,-1-1-1,1 1 1,-1 0 0,1 0-1,-1-1 1,1 1-1,0 0 1,-1 0-1,1 0 1,-1-1 0,1 1-1,-1 0 1,1 0-1,0 0 1,0 0-1,53 5 402,-38-3-289,0 0 0,26-2 0,175-27 649,-21 2-607,-80 15-139,134 5 0,-34 9 31,-155-6-16,94-15 0,405-64 239,-221 56-278,0 18 4,203-23 858,-289-3-519,1 0-318,-173 30-37,-1 3 1,87 12-1,-29-2 2,-93-8 1,73 4 2,158 28-1,-232-26-5,73 2-1,47-9-23,-88-2-19,54-2-54,1-5 0,142-29-1,-186 19 106,0-3-1,164-66 0,-230 77-2,-1 0 1,0-1-1,-1-1 0,0-1 0,-1-1 0,29-28 0,-46 40-5,1 1 1,-1-1-1,0 1 0,1-1 0,-1 1 0,0-1 1,0 0-1,0 1 0,0-1 0,0 0 1,-1 0-1,1 0 0,-1 0 0,1 0 1,-1 0-1,1 1 0,-1-1 0,0 0 1,0-3-1,-1 2-2,1 1 1,-1 0 0,0-1-1,0 1 1,0 0-1,0-1 1,0 1-1,0 0 1,0 0 0,-1 0-1,0 0 1,1 0-1,-4-2 1,-1-1-3,0 0 1,-1 0-1,0 0 1,0 1-1,0 1 1,0-1-1,-1 1 1,-13-4-1,-100-16-9,2 1 27,-44-24 0,-75-18 24,-293 2-54,317 42 14,-273-9 15,359 31-2,-231 31 1,222-9 14,-216 29-42,-525-6 90,456-32-69,170-3-10,-305-25 43,520 10-32,1-2 1,0-1-1,-58-19 0,-100-49 56,167 64-50,0 1 0,-1 1 0,-47-7-1,26 9 2,-67 1 0,98 5-11,1 2 1,-1 0-1,1 0 1,0 2-1,-25 7 1,15-1-7,0 2 0,-38 22 0,33-17 6,-27 16 4,1 3-1,-69 55 0,11-2 5,87-68-7,27-19-1,0 0 0,-1-1-1,1 1 1,0 0 0,0 1 0,0-1-1,0 0 1,1 0 0,-1 1 0,0-1-1,1 1 1,0 0 0,0-1 0,0 1-1,0 0 1,0 0 0,0-1 0,0 1-1,1 0 1,0 0 0,0 0 0,0 0-1,0 0 1,0 0 0,0 0-1,1 0 1,-1 0 0,1-1 0,0 1-1,2 5 1,0-1 0,1 0 0,0 0 0,0 0-1,1 0 1,0-1 0,0 0 0,0 0 0,1 0-1,0-1 1,8 6 0,10 5 5,0-1 1,0-1-1,2-1 0,27 9 0,111 32 19,-147-49-20,38 10-49,0-3 1,1-2 0,0-2-1,96 0 1,-151-8 18,-1 0 0,1 0-1,0 0 1,-1 0 0,1 0 0,0 0-1,0 0 1,-1 0 0,1-1 0,0 1 0,-1 0-1,1 0 1,0 0 0,-1-1 0,1 1-1,1-1 1,-2 0 3,1 0-1,-1 0 0,0 0 1,1 0-1,-1-1 0,0 1 1,0 0-1,0 0 0,0 0 1,0 0-1,0-2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4.346"/>
    </inkml:context>
    <inkml:brush xml:id="br0">
      <inkml:brushProperty name="width" value="0.05" units="cm"/>
      <inkml:brushProperty name="height" value="0.05" units="cm"/>
      <inkml:brushProperty name="color" value="#FF0066"/>
    </inkml:brush>
  </inkml:definitions>
  <inkml:trace contextRef="#ctx0" brushRef="#br0">132 2223 7490,'-8'5'944,"0"0"1,0-1-1,0 0 1,0 0 0,-1-1-1,0-1 1,1 1 0,-13 1-1,-13 4 770,33-7-1660,1-1 0,0 0 0,0 0 0,-1 0 0,1 0 0,0 0 0,-1 1 0,1-1 0,-1 0 0,1 0 0,0 0 0,-1 0 0,1 0 0,0 0 0,-1 0 0,1 0 0,0 0 0,-1 0 0,1 0 0,0-1 0,-1 1 0,1 0 0,0 0 0,-1 0 0,1 0 0,0-1 0,-1 1 0,1 0 0,0 0 0,-1-1 0,3-10 622,11-11-207,61-63 512,-10 12-585,121-146 604,-83 107-258,180-186 214,76-54-759,-272 273-82,4 3 0,186-119 0,-134 93-60,21-13 18,257-110 259,-312 171 229,-56 29-143,2 3 0,62-18 0,116-20 565,-203 54-829,149-23 750,-147 25-711,24-1 291,80 5-1,-62 1-307,-73-1-180,1 0 0,-1 0-1,0 0 1,0 0 0,0 0 0,0 0-1,0 0 1,0 0 0,0 0 0,0 0-1,1 0 1,-1 0 0,0 0 0,0 0-1,0 0 1,0 0 0,0 0-1,0 0 1,0 0 0,0 0 0,1 0-1,-1 0 1,0 0 0,0 0 0,0 0-1,0 0 1,0 0 0,0-1 0,0 1-1,0 0 1,0 0 0,0 0-1,0 0 1,0 0 0,1 0 0,-1 0-1,0 0 1,0 0 0,0 0 0,0-1-1,0 1 1,0 0 0,0 0-1,0 0 1,0 0 0,0 0 0,0 0-1,0 0 1,0 0 0,0-1 0,0 1-1,0 0 1,0 0 0,0 0 0,0 0-1,0 0 1,-6-3-826,1 2 39,0 0 0,0-1 0,1 1 1,-1-1-1,0 0 0,1 0 1,-1 0-1,1-1 0,0 1 0,-1-1 1,-6-7-1,1 3 662,-5-5-593</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6.996"/>
    </inkml:context>
    <inkml:brush xml:id="br0">
      <inkml:brushProperty name="width" value="0.05" units="cm"/>
      <inkml:brushProperty name="height" value="0.05" units="cm"/>
      <inkml:brushProperty name="color" value="#FF0066"/>
    </inkml:brush>
  </inkml:definitions>
  <inkml:trace contextRef="#ctx0" brushRef="#br0">819 56 6369,'0'0'157,"-1"0"-1,1 0 0,-1 0 0,1 0 1,0 0-1,-1 0 0,1 0 0,0 0 1,-1 0-1,1 0 0,0-1 0,-1 1 1,1 0-1,0 0 0,-1-1 1,1 1-1,0 0 0,-1 0 0,1-1 1,0 1-1,0 0 0,-1-1 0,1 1 1,0 0-1,0-1 0,0 1 0,-1 0 1,1-1-1,0 1 0,0 0 0,0-1 1,0 1-1,0-1 0,0 1 0,0 0 1,0-1-1,0 1 0,0 0 1,0-1-1,0 1 0,0-1 0,0 1 1,1-1-1,6-23 2067,-3 11-325,-4 13-1838,0 0 0,0-1 0,0 1-1,0 0 1,0 0 0,0-1 0,0 1-1,0 0 1,0 0 0,0-1 0,0 1 0,-1 0-1,1 0 1,0 0 0,0-1 0,0 1-1,0 0 1,0 0 0,-1 0 0,1-1-1,0 1 1,0 0 0,0 0 0,0 0-1,-1 0 1,1 0 0,0-1 0,0 1 0,-1 0-1,1 0 1,0 0 0,0 0 0,0 0-1,-1 0 1,1 0 0,0 0 0,0 0-1,-1 0 1,1 0 0,0 0 0,-10 0 877,-6 4 230,-3 0-357,1 0 0,-1-2 0,-19 1 0,7-2-705,-1 1 0,0 2 0,1 1 0,-38 11 0,19-1 50,-87 41 0,-30 21 56,139-66 56,17-7 91,-1 1-1,1 0 0,-12 8 1,19-10-269,-1 0 1,2 0 0,-1 1-1,0-1 1,1 1 0,-1 0-1,1 0 1,0 0 0,0 0-1,1 1 1,-3 4 0,1 0-30,1 0 1,0 0 0,1 0 0,0 0-1,0 0 1,1 0 0,0 0-1,1 0 1,-1 1 0,2-1 0,1 10-1,3 9 116,1-1-1,13 35 0,6 25 100,-13-20-96,5 79 0,-8 68 67,-8-177-203,3 53 39,-1-12-54,-8 110 1,-12-94 736,18-93-742,-1 0 0,0 0 0,0 0 0,0 0 0,1-1 0,-1 1 0,0 0-1,1 0 1,-1 0 0,0 0 0,1-1 0,0 1 0,-1 0 0,1-1 0,-1 1 0,1 0 0,0-1 0,-1 1-1,1-1 1,0 1 0,0-1 0,-1 1 0,2 0 0,24 11 87,-18-9-75,9 4-33,2 0 1,-1-2-1,1 0 1,-1-1 0,29 2-1,96-2-5,-129-4 3,17-1 0,48-6 0,-69 5-689,-8 1 330,-1 1-1,1-1 1,0 1 0,-1 0 0,1-1-1,0 1 1,-1 0 0,1 0 0,0 0-1,2 1 1,3 2-1513</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43.889"/>
    </inkml:context>
    <inkml:brush xml:id="br0">
      <inkml:brushProperty name="width" value="0.05" units="cm"/>
      <inkml:brushProperty name="height" value="0.05" units="cm"/>
      <inkml:brushProperty name="color" value="#FF0066"/>
    </inkml:brush>
  </inkml:definitions>
  <inkml:trace contextRef="#ctx0" brushRef="#br0">1 235 13363,'0'1'187,"0"0"0,-1-1 0,1 1-1,0 0 1,0 0 0,0 0 0,0 0 0,0 0 0,0-1 0,1 1 0,-1 0-1,0 0 1,0 0 0,0 0 0,1-1 0,-1 1 0,1 0 0,-1 0 0,0-1 0,1 1-1,-1 0 1,1-1 0,-1 1 0,1 0 0,0-1 0,-1 1 0,1-1 0,0 1-1,-1-1 1,1 1 0,0-1 0,0 1 0,-1-1 0,1 0 0,0 0 0,0 1 0,1-1-1,2 1-12,-1 1 1,1-1-1,0 1 0,-1 0 0,1-1 0,-1 2 0,0-1 0,0 0 0,0 1 0,0-1 1,0 1-1,0 0 0,-1 0 0,1 0 0,-1 0 0,0 1 0,2 4 0,-3-7-152,-1-1 0,1 1 0,-1 0 0,1 0 0,-1 0 0,1 0 0,0 0 0,-1-1 1,1 1-1,0 0 0,-1-1 0,1 1 0,0 0 0,0-1 0,0 1 0,0-1 0,0 1 0,-1-1 0,1 0 0,0 1 0,0-1 0,0 0 0,0 0 0,0 0 0,0 1 0,0-1 0,0 0 0,0 0 0,0 0 0,0-1 0,0 1 0,0 0 0,0 0 0,0 0 0,0-1 0,0 1 0,0-1 0,0 1 0,0-1 0,0 1 0,1-2 0,5-2 147,1-1 1,-1-1-1,12-11 0,-10 9-44,141-131 890,-93 85-935,-32 28-260,-20 20-35,0 0 1,0 1-1,0 0 0,1 0 1,0 0-1,0 1 0,0 0 1,12-6-1,6 2-632</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2.830"/>
    </inkml:context>
    <inkml:brush xml:id="br0">
      <inkml:brushProperty name="width" value="0.05" units="cm"/>
      <inkml:brushProperty name="height" value="0.05" units="cm"/>
      <inkml:brushProperty name="color" value="#FF0066"/>
    </inkml:brush>
  </inkml:definitions>
  <inkml:trace contextRef="#ctx0" brushRef="#br0">535 135 10050,'-2'-4'246,"1"0"-1,-1 0 1,0 0 0,0 1-1,0-1 1,0 1-1,-1-1 1,1 1-1,-1 0 1,0 0 0,-5-4-1,3 3-2,-1 1 0,1 0 0,-1 0 1,1 1-1,-1 0 0,0 0 0,-8-2 0,-7-1 1006,0 1-1,-31-4 1,45 8-1034,0 0 0,0 0 0,0 1 1,0-1-1,0 2 0,0-1 0,0 1 0,1 0 0,-1 0 1,0 1-1,-11 6 0,8-2-56,0 0 0,0 1 0,0 0 0,-12 15 0,-30 41 157,30-36-207,0 0 107,-30 51 0,44-65-162,1 0-1,0 1 0,2 0 0,-1 0 0,2 1 0,-3 16 0,3-8 31,2 0-1,1 1 1,0-1-1,2 0 0,1 0 1,1 0-1,1 0 1,1 0-1,12 36 0,-11-44-33,1 0 0,0-1-1,1 0 1,0-1 0,1 0-1,1 0 1,0-1 0,1 0-1,1 0 1,0-2 0,0 1-1,1-2 1,0 1 0,25 13-1,-21-16-32,0-1 0,0 0 0,1-1 0,0-1 0,0 0 1,1-2-1,-1 0 0,36 1 0,-32-4-5,0-1 0,0-1 0,0-1 0,-1-1 1,1 0-1,-1-2 0,27-10 0,-30 7 56,-1 1 0,1-2 1,-1-1-1,-1 0 0,0-1 0,-1-1 0,0 0 0,-1-1 1,0 0-1,12-18 0,-11 11 47,0-1-1,-2 0 1,-1-1 0,-1-1 0,-1 1 0,0-2 0,6-30-1,-9 29-54,-2-1 0,-1 1 0,-1-1 0,0-35-1,-4 47-27,0 1 0,-1-1 0,0 0 0,-2 1 0,1-1-1,-2 1 1,0 0 0,0 0 0,-12-18 0,4 11-19,-1 0 0,0 1 1,-2 0-1,-1 1 0,0 1 1,-22-18-1,24 25-14,0-1-1,0 2 1,-1 0-1,0 1 1,-1 0-1,0 2 1,0 0-1,-34-9 1,42 14-67,-1 0 0,0 1 0,1 1 1,-1-1-1,-15 3 0,19-2-214,1 1 0,-1 0 1,1 1-1,-1-1 0,1 1 0,0 0 1,0 1-1,-1-1 0,2 1 1,-8 5-1,-2 6-1613,14-13 1871,0-1 1,-1 1-1,1-1 1,0 1-1,-1 0 1,1-1-1,0 1 1,0-1-1,-1 1 0,1 0 1,0-1-1,0 1 1,0 0-1,0-1 1,0 1-1,0-1 1,0 1-1,0 0 1,0-1-1,0 1 1,1 1-1,-1-2 11,0 0 0,1 1 0,-1-1 0,1 0 0,-1 1 0,0-1 0,1 0 0,-1 0 0,1 0 0,-1 1 0,1-1 0,-1 0 0,1 0 0,-1 0 0,0 0 0,1 0 0,-1 0 0,1 0 0,-1 0 0,1 0 0,0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3.205"/>
    </inkml:context>
    <inkml:brush xml:id="br0">
      <inkml:brushProperty name="width" value="0.05" units="cm"/>
      <inkml:brushProperty name="height" value="0.05" units="cm"/>
      <inkml:brushProperty name="color" value="#FF0066"/>
    </inkml:brush>
  </inkml:definitions>
  <inkml:trace contextRef="#ctx0" brushRef="#br0">0 293 13115,'2'0'2264,"6"-3"2297,9-11-1976,9-8-185,13-10-791,5-3-417,7-6-984,6 3-584,-1-2-1280,-7 2-1225,-10 8 1553</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4.208"/>
    </inkml:context>
    <inkml:brush xml:id="br0">
      <inkml:brushProperty name="width" value="0.05" units="cm"/>
      <inkml:brushProperty name="height" value="0.05" units="cm"/>
      <inkml:brushProperty name="color" value="#FF0066"/>
    </inkml:brush>
  </inkml:definitions>
  <inkml:trace contextRef="#ctx0" brushRef="#br0">23 39 12811,'-22'-39'7245,"26"52"-3636,3 13-2923,-4-14-236,35 211 2130,-29-152-1879,28 109-1,-29-152-604,13 40 97,-18-59-174,0-1 1,1 0-1,0 0 1,0 0-1,9 11 1,-12-19-20,-1 1 1,1 0 0,-1 0 0,1-1-1,0 1 1,-1 0 0,1 0 0,0-1 0,-1 1-1,1-1 1,0 1 0,0-1 0,0 1 0,-1-1-1,1 0 1,0 1 0,0-1 0,0 0 0,0 1-1,0-1 1,0 0 0,0 0 0,-1 0-1,1 0 1,0 0 0,0 0 0,0 0 0,0 0-1,0-1 1,0 1 0,0 0 0,0 0 0,0-1-1,-1 1 1,1-1 0,0 1 0,0 0-1,0-1 1,-1 0 0,1 1 0,0-1 0,0 1-1,-1-1 1,1 0 0,-1 0 0,1 1 0,-1-1-1,1 0 1,0-1 0,3-4-4,0-2 0,0 1 0,-1 0 0,4-11 0,-6 15-1,16-51-103,10-24-183,-27 77 287,1 0 0,-1 0 0,0 0 0,1 0 0,-1 0 0,1 0 0,-1 1 0,1-1-1,-1 0 1,1 0 0,0 0 0,-1 1 0,1-1 0,0 0 0,0 1 0,0-1-1,0 0 1,-1 1 0,1-1 0,0 1 0,2-1 0,-2 1 2,0 0-1,0 1 1,0-1 0,0 0 0,0 1 0,0-1 0,0 1-1,0-1 1,0 1 0,0 0 0,0-1 0,0 1 0,0 0-1,-1-1 1,1 1 0,0 0 0,0 0 0,-1 0 0,1 0-1,0 1 1,6 7 26,-1-1 0,2 0 0,-1 0 0,1 0 0,0-1 0,1 0 0,12 7 0,-15-10-8,0-1-1,1 0 1,-1-1 0,1 1 0,0-1-1,-1-1 1,1 1 0,0-1 0,0 0-1,0-1 1,0 1 0,12-2 0,-11 0-14,-1 0 1,0 0-1,0-1 0,0 0 1,0 0-1,-1 0 1,1-1-1,0 0 1,-1 0-1,0-1 1,0 0-1,0 0 1,0 0-1,-1-1 1,1 1-1,-1-2 1,0 1-1,-1 0 1,1-1-1,-1 0 1,0 0-1,3-7 1,-3 6-3,20-34 31,-22 38-30,1-1 0,0 0 0,0 1 0,0 0 0,0 0 0,1 0 0,-1 0-1,7-3 1,-9 5-1,-1 1-1,1 0 1,0-1-1,0 1 1,0 0-1,0-1 1,0 1-1,0 0 1,0 0 0,0 0-1,0 0 1,0 0-1,0 0 1,0 0-1,0 0 1,0 0-1,0 0 1,-1 1-1,1-1 1,0 0-1,0 1 1,0-1-1,0 0 1,0 1-1,0-1 1,-1 1-1,1 0 1,0-1-1,0 1 1,-1 0-1,1-1 1,0 1 0,0 1-1,3 4 21,-1-1-1,0 1 1,0 0-1,3 8 1,3 6 29,-6-15-48,0 0 1,0-1-1,1 0 1,0 0-1,-1 0 0,1 0 1,1 0-1,-1-1 1,0 0-1,1 0 0,6 4 1,-9-6-170,0 0 0,1-1 0,-1 1 0,1 0 1,-1-1-1,1 1 0,-1-1 0,1 0 0,-1 0 0,1 0 1,-1 0-1,1 0 0,-1 0 0,1-1 0,-1 1 0,0-1 1,1 0-1,-1 0 0,0 0 0,1 0 0,-1 0 0,0 0 1,0-1-1,0 1 0,0-1 0,4-3 0,20-28-2144,-10 15 2194</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4.578"/>
    </inkml:context>
    <inkml:brush xml:id="br0">
      <inkml:brushProperty name="width" value="0.05" units="cm"/>
      <inkml:brushProperty name="height" value="0.05" units="cm"/>
      <inkml:brushProperty name="color" value="#FF0066"/>
    </inkml:brush>
  </inkml:definitions>
  <inkml:trace contextRef="#ctx0" brushRef="#br0">39 19 16139,'-19'4'1177,"3"-1"479,13-3-936,7-3-464,15-4-1472,4-1 2024,19 0-1048</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4.965"/>
    </inkml:context>
    <inkml:brush xml:id="br0">
      <inkml:brushProperty name="width" value="0.05" units="cm"/>
      <inkml:brushProperty name="height" value="0.05" units="cm"/>
      <inkml:brushProperty name="color" value="#FF0066"/>
    </inkml:brush>
  </inkml:definitions>
  <inkml:trace contextRef="#ctx0" brushRef="#br0">221 1 11338,'-106'55'7670,"92"-46"-6977,1 0 0,0 1-1,0 1 1,1 0 0,-13 15 0,22-22-569,0-1 0,0 1-1,1 0 1,0 0 0,-1 1 0,1-1 0,1 0 0,-3 7-1,4-10-113,-1 1 0,1-1 0,0 0-1,0 0 1,0 0 0,0 0-1,0 0 1,0 0 0,0 0-1,0 0 1,1 1 0,-1-1 0,0 0-1,1 0 1,-1 0 0,0 0-1,1 0 1,0 0 0,-1 0-1,1 0 1,-1-1 0,1 1 0,0 0-1,0 0 1,-1 0 0,1-1-1,0 1 1,0 0 0,0-1 0,0 1-1,0-1 1,0 1 0,0-1-1,0 1 1,0-1 0,0 0-1,0 0 1,0 1 0,0-1 0,2 0-1,20 3 14,38 0-1,-46-3 1,-1 0-1,0 1 0,0 0 1,0 1-1,0 1 1,0 0-1,20 9 0,-32-12 16,0 1 0,-1-1-1,1 1 1,-1 0 0,1 0 0,-1 0-1,1 0 1,-1 0 0,0 0 0,1 0-1,-1 0 1,0 1 0,0-1-1,0 0 1,0 1 0,0-1 0,0 1-1,0-1 1,-1 1 0,1-1 0,0 1-1,-1-1 1,0 1 0,1 0-1,-1-1 1,0 1 0,0 0 0,1 0-1,-1-1 1,-1 1 0,1 0-1,0 2 1,-2 0 10,1 0 0,-1 0 0,0-1 0,0 1 1,0 0-1,0-1 0,0 1 0,-1-1 0,0 0 0,1 0 0,-1 0 0,-5 3 0,-2 3-92,-1-2-1,0 1 0,-19 9 1,24-14-228,-1-1-1,1 1 1,-1-1 0,1 0 0,-1-1-1,0 1 1,0-1 0,-12 0 0,17-1 48,-1 0 0,1-1 0,0 1 0,0 0 0,0-1 1,0 0-1,0 1 0,0-1 0,0 0 0,0 0 1,0 0-1,0 0 0,0-1 0,1 1 0,-1 0 1,0-1-1,1 1 0,-1-1 0,1 1 0,0-1 1,-1 0-1,1 0 0,0 0 0,0 0 0,0 0 1,-1-2-1,-1-14-1024</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5.324"/>
    </inkml:context>
    <inkml:brush xml:id="br0">
      <inkml:brushProperty name="width" value="0.05" units="cm"/>
      <inkml:brushProperty name="height" value="0.05" units="cm"/>
      <inkml:brushProperty name="color" value="#FF0066"/>
    </inkml:brush>
  </inkml:definitions>
  <inkml:trace contextRef="#ctx0" brushRef="#br0">0 10 15867,'2'-1'504,"1"0"-1,-1 0 0,0-1 0,0 2 1,1-1-1,-1 0 0,0 0 0,1 1 0,-1-1 1,4 1-1,-4 0-316,1 0 0,-1 1 0,0-1 0,1 1 0,-1-1 0,0 1 1,0 0-1,1 0 0,-1 0 0,0 0 0,0 1 0,0-1 0,0 0 0,-1 1 0,1-1 0,0 1 1,1 2-1,4 4 87,0 1 1,-1-1 0,0 1 0,0 1-1,-1-1 1,-1 1 0,6 16 0,0 6 109,6 37 0,3 86 264,-3-16-283,-16-136-360,1-1-1,-1 0 1,1 1 0,0-1-1,0 0 1,-1 0 0,2 0-1,-1 0 1,0 0-1,0 0 1,3 3 0,-4-5-5,0 0 1,1 1 0,-1-1-1,0 0 1,1 0 0,-1 1 0,0-1-1,1 0 1,-1 0 0,1 0-1,-1 0 1,0 1 0,1-1-1,-1 0 1,1 0 0,-1 0-1,0 0 1,1 0 0,-1 0 0,1 0-1,-1 0 1,1 0 0,0-1-1,0 1 0,0-1-1,0 1 1,-1-1-1,1 1 0,0-1 1,0 0-1,0 0 1,-1 1-1,1-1 0,0 0 1,-1 0-1,1 0 1,0-2-1,6-12-70,-1-1-1,0 0 1,-1 0-1,4-30 1,-1 7-123,22-72-567,-23 97 648,-7 14 112,1 0-1,-1 0 0,0 0 1,0 0-1,0 0 0,0 0 1,0 0-1,1 0 0,-1 0 1,0 0-1,0 0 0,0 0 1,0 0-1,1 0 1,-1 0-1,0 0 0,0 0 1,0 0-1,0 0 0,0 0 1,1 0-1,-1 0 0,0 0 1,0 0-1,0 0 0,0 0 1,0 0-1,1 0 0,-1 0 1,0 0-1,0 1 1,0-1-1,0 0 0,0 0 1,0 0-1,1 0 0,-1 0 1,0 0-1,0 1 0,0-1 1,0 0-1,0 0 0,8 26-50,-6-20 50,1 8 6,2 0-1,-1 0 0,13 24 0,-15-33 18,1-1-1,0 1 0,1-1 0,-1 1 1,1-1-1,0 0 0,0 0 0,0-1 0,0 1 1,1-1-1,-1 0 0,1 0 0,7 3 1,-2-2 108,0 0 0,1-1 0,-1 0 1,0-1-1,1 0 0,20 1 0,-28-3-234,1 0 0,0 0 0,0 0 0,0 0 0,-1-1 1,1 0-1,0 1 0,-1-1 0,1-1 0,0 1 0,-1 0 0,0-1 0,1 0 0,-1 0 0,0 0 0,0 0 0,0 0 0,0-1 0,0 1 0,0-1 0,-1 0 0,4-5 0,-2-2-2314,-2 1 760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7.178"/>
    </inkml:context>
    <inkml:brush xml:id="br0">
      <inkml:brushProperty name="width" value="0.05" units="cm"/>
      <inkml:brushProperty name="height" value="0.05" units="cm"/>
      <inkml:brushProperty name="color" value="#FF0066"/>
    </inkml:brush>
  </inkml:definitions>
  <inkml:trace contextRef="#ctx0" brushRef="#br0">4 625 8450,'0'1'370,"-1"0"0,1 0 0,-1 0 0,1 0 0,0 0 0,-1 0 0,1 0 0,0 0 0,0 0 0,0 0 0,0 0 0,0 2 0,0-3-210,0 1 0,0-1-1,0 0 1,0 1 0,0-1 0,0 0-1,1 1 1,-1-1 0,0 0-1,0 0 1,0 1 0,1-1 0,-1 0-1,0 0 1,0 0 0,1 1-1,-1-1 1,0 0 0,1 0 0,-1 0-1,0 0 1,0 1 0,1-1-1,-1 0 1,0 0 0,1 0 0,1 0 121,0 0 0,-1 0 1,1 0-1,0-1 1,0 1-1,-1 0 1,1-1-1,-1 1 0,1-1 1,0 0-1,-1 1 1,1-1-1,-1 0 1,2-1-1,12-9 919,0-2 1,-2 1-1,20-23 1,32-46 669,-65 80-1855,10-12 211,14-26-1,-22 35-215,0 0 1,0 0-1,-1 0 0,1-1 0,-1 1 0,0 0 0,0-1 0,0 1 0,-1-1 0,0-7 1,0 10-15,0 1 0,0 0 0,-1 0 0,1 0 0,-1-1 1,1 1-1,-1 0 0,1 0 0,-1 0 0,0 0 0,1 0 1,-1 0-1,0 0 0,0 0 0,0 0 0,0 1 0,0-1 1,0 0-1,0 0 0,0 1 0,0-1 0,0 1 1,0-1-1,0 1 0,-1-1 0,1 1 0,0 0 0,0 0 1,0-1-1,-1 1 0,-1 0 0,-2 0-31,0 0-1,0 0 1,0 0 0,0 1 0,-1-1-1,-5 3 1,0 0 1,1 1 0,0 0 1,1 0-1,-1 1 0,1 1 0,-14 10 0,19-14 33,0 1 1,0 0-1,1 1 1,-1-1-1,1 1 0,0-1 1,0 1-1,1 0 1,-1 0-1,1 0 0,-1 1 1,1-1-1,1 0 0,-1 1 1,1 0-1,-1-1 1,1 6-1,1-8 6,0 0 0,0 0-1,0 1 1,0-1 0,0 0 0,1 0-1,0 0 1,-1 0 0,1 0 0,0 0-1,0 0 1,0 0 0,0 0 0,0 0-1,0 0 1,1 0 0,-1-1 0,0 1-1,1 0 1,0-1 0,-1 0 0,1 1-1,0-1 1,0 0 0,0 0 0,0 0-1,0 0 1,0 0 0,0 0 0,2 0 0,5 2 35,-1-1 1,1 0 0,0-1 0,0 0 0,-1 0 0,11-1 0,-2-1 2,0-1 0,0-1 0,0 0 0,-1-1 0,1-1 1,-1 0-1,17-9 0,103-60 328,-136 74-367,8-5 40,-1 1 1,1 0 0,0 0-1,0 1 1,0 0 0,13-3-1,-19 6-33,0-1-1,0 1 1,0 0-1,0 0 0,0 0 1,0 0-1,0 0 0,0 0 1,0 1-1,0-1 1,0 1-1,0-1 0,0 1 1,0 0-1,0 0 0,0 0 1,-1 0-1,1 0 1,0 0-1,-1 0 0,1 1 1,-1-1-1,1 0 0,-1 1 1,0-1-1,1 1 1,-1 0-1,0 0 0,0-1 1,0 1-1,0 0 0,-1 0 1,2 2-1,0 5 10,0 0-1,0 0 0,-1 1 1,0-1-1,-1 1 1,0-1-1,-2 15 1,1-5 13,1-17-29,0 0 0,0 0 0,0 0 0,0 0 0,1 0 0,-1 0 0,1 0-1,0 0 1,-1 0 0,1 0 0,0-1 0,1 4 0,-1-5-3,-1 1-1,1-1 1,-1 1 0,1-1 0,-1 1 0,1-1-1,-1 1 1,1-1 0,-1 0 0,1 1-1,-1-1 1,1 0 0,0 1 0,-1-1-1,1 0 1,0 0 0,-1 0 0,1 0 0,0 1-1,-1-1 1,1 0 0,0 0 0,-1 0-1,1 0 1,0 0 0,-1-1 0,1 1 0,0 0-1,-1 0 1,1 0 0,0-1 0,-1 1-1,1 0 1,-1-1 0,1 1 0,0 0 0,-1-1-1,1 1 1,0-1 0,4-4 4,0 1 0,0-1 1,-1 0-1,1-1 0,5-9 1,18-34-15,-21 37 2,-1 0-8,44-75-184,-43 77 156,0 0 0,1 1 0,0 0 0,0 0 0,19-15 0,-26 24 42,-1-1-1,1 0 1,0 1 0,0-1 0,0 1 0,-1-1 0,1 1 0,0 0 0,0-1-1,0 1 1,0 0 0,0 0 0,0-1 0,0 1 0,0 0 0,0 0 0,0 0-1,0 0 1,0 0 0,-1 0 0,1 1 0,0-1 0,0 0 0,0 0-1,0 1 1,0-1 0,0 1 0,0-1 0,0 0 0,-1 1 0,1 0 0,0-1-1,0 1 1,-1-1 0,2 2 0,1 2-3,0 0 0,0 0 0,0 1 0,-1-1 0,3 8 1,1-1 0,-4-7 5,0-1 0,0 1 0,0-1 0,0 0-1,1 0 1,0 0 0,-1-1 0,1 1 0,0 0 0,0-1 0,0 0 0,1 0 0,-1 0-1,0 0 1,1 0 0,4 1 0,-3-2 2,0 0 0,0-1 0,0 1 0,0-1 0,0 0 0,0 0 0,0-1 0,0 1 0,0-1 0,0 0 0,10-4 0,-6 2 1,0-1 0,0 0 1,0-1-1,0 0 0,-1 0 0,1-1 0,-1 0 1,8-9-1,-11 11-3,0-1 0,-1 0 0,0 0 1,0 0-1,0-1 0,-1 1 0,0-1 0,0 0 0,0 0 1,-1 0-1,0 0 0,0-1 0,2-10 0,-4 13-20,-1 0-1,1 0 0,-1-1 0,0 1 1,0 0-1,0 0 0,0 0 0,-1 0 1,0 0-1,0 0 0,0 1 0,0-1 0,0 0 1,-1 1-1,0 0 0,-3-4 0,3 4-7,0 0 0,1 1-1,-1 0 1,0 0 0,0 0 0,0 0-1,0 0 1,-7-2 0,8 3 18,0 1 0,0-1 0,0 1 0,0 0-1,0-1 1,0 1 0,0 0 0,1 0 0,-1 0 0,0 1 0,0-1 0,0 0 0,0 1 0,0-1 0,0 1 0,1 0 0,-3 1 0,2-1 3,0 0-1,0 0 1,0 1-1,0-1 1,1 1-1,-1 0 1,0-1-1,1 1 1,0 0-1,-1 0 1,1 0-1,0 0 1,0 0-1,0 0 1,0 0-1,0 1 1,1-1-1,-1 0 1,0 0-1,1 1 1,0-1-1,0 0 1,0 1-1,0-1 1,0 0 0,0 1-1,0-1 1,1 0-1,0 4 1,0-1 4,1 0 0,0-1 1,-1 1-1,2-1 0,-1 1 1,0-1-1,1 0 1,0 1-1,0-1 0,0-1 1,0 1-1,1 0 1,4 3-1,-1-2 4,0-1-1,1 0 1,-1 0 0,1-1 0,0 0-1,0 0 1,0-1 0,0 0 0,1 0-1,-1-1 1,1 0 0,-1-1 0,1 1-1,-1-2 1,0 1 0,15-4 0,-7 1 12,-1-1 0,1 0 0,-1-1 0,0-1 0,-1-1 0,1 0 0,-1-1 1,14-9-1,15-17 371,-1-2 0,65-72 1,-106 107-386,-1 1 1,0-1 0,1 1 0,-1 0 0,0-1 0,1 1 0,-1-1-1,1 1 1,-1 0 0,1-1 0,-1 1 0,0 0 0,1-1-1,-1 1 1,1 0 0,0 0 0,-1-1 0,1 1 0,-1 0 0,2 0-1,-2 9 17,-9 17-1,-9 9-28,8-18 17,-11 32-1,19-44-5,1 0 0,-1 0 1,1 0-1,0 0 0,1 0 0,-1 1 0,1-1 0,0 0 0,0 0 0,1 1 0,1 5 0,-2-9-10,0 0-1,1 0 1,0-1-1,-1 1 1,1 0-1,0-1 1,0 1 0,0-1-1,0 1 1,0-1-1,0 1 1,0-1-1,2 2 1,-2-2-9,0 0 0,0-1 0,0 1 0,0-1 1,0 1-1,0-1 0,0 0 0,1 1 0,-1-1 0,0 0 1,0 0-1,0 0 0,0 0 0,0 1 0,0-2 0,3 1 1,-1-1-23,0 0 1,0 0-1,0 0 1,0 0-1,0-1 1,0 0-1,0 1 1,-1-1-1,1 0 1,-1 0-1,1-1 1,-1 1-1,4-4 1,1-4-66,-1 1 1,1-1 0,-2 0 0,1-1 0,-1 0-1,-1 1 1,0-2 0,-1 1 0,4-18-1,-7 29 104,0-1 0,0 1-1,0 0 1,0 0 0,0 0 0,0 0-1,1 0 1,-1 0 0,0 0-1,0-1 1,0 1 0,0 0-1,0 0 1,0 0 0,0 0-1,0 0 1,1 0 0,-1 0-1,0 0 1,0 0 0,0 0-1,0 0 1,0 0 0,0 0-1,1 0 1,-1 0 0,0 0 0,0 0-1,0 0 1,0 0 0,0 0-1,1 0 1,-1 0 0,0 0-1,0 0 1,0 0 0,0 0-1,0 0 1,0 0 0,1 0-1,-1 0 1,0 0 0,0 0-1,0 0 1,0 0 0,0 0-1,0 1 1,0-1 0,0 0 0,1 0-1,-1 0 1,0 0 0,0 0-1,0 0 1,0 0 0,0 1-1,0-1 1,0 0 0,0 0-1,0 0 1,0 0 0,0 0-1,0 0 1,0 1 0,5 10-13,-1 1 0,-1-1 1,3 13-1,2 8 12,-4-20 4,23 99 192,-24-97-154,-2 0 1,0 0-1,-1 0 0,0 0 1,-1 0-1,-3 18 1,-28 83 124,32-114-163,0-1 0,0 0-1,0 0 1,0 0 0,0 0 0,0 0 0,0 0 0,0 0-1,0 0 1,0 0 0,0 0 0,0 1 0,0-1 0,0 0-1,0 0 1,0 0 0,0 0 0,0 0 0,0 0 0,0 0 0,0 0-1,-1 0 1,1 0 0,0 0 0,0 0 0,0 0 0,0 0-1,0 0 1,0 0 0,0 0 0,0 1 0,0-1 0,0 0-1,0 0 1,-1 0 0,1 0 0,0 0 0,0 0 0,0 0-1,0 0 1,0 0 0,0 0 0,0 0 0,0-1 0,0 1 0,0 0-1,0 0 1,-1 0 0,1 0 0,0 0 0,0 0 0,0 0-1,0 0 1,0 0 0,0 0 0,0 0 0,0 0 0,0 0-1,0 0 1,0 0 0,0 0 0,0 0 0,0-1 0,0 1-1,0 0 1,-1 0 0,-1-5 14,0-7-6,1 1 1,1-1 0,1-20 0,0 1-3,0-32-73,11-84 0,-8 119 60,2 0-1,0 1 1,2 0-1,1 0 1,18-37 0,-25 60 13,1-1 0,0 0 1,0 1-1,6-8 1,-8 12-4,-1-1 1,1 0-1,0 0 0,0 1 1,-1-1-1,1 0 1,0 1-1,0-1 0,0 1 1,0-1-1,0 1 1,0-1-1,0 1 0,0 0 1,0 0-1,0-1 1,0 1-1,0 0 0,0 0 1,1 0-1,-1 0 1,0 0-1,0 0 0,0 0 1,0 1-1,0-1 1,0 0-1,0 1 0,2 0 1,4 4 48,0 0 0,-1 0-1,1 1 1,-1 0 0,0 0 0,9 12 0,16 17 98,-26-30-132,0-1-1,0 0 0,1 0 0,-1-1 1,10 5-1,-14-7-17,1-1 1,-1 1-1,1 0 1,-1-1 0,1 0-1,-1 1 1,1-1-1,-1 0 1,1 0-1,0 0 1,-1 0 0,1 0-1,-1 0 1,1 0-1,-1 0 1,1-1-1,-1 1 1,1-1-1,-1 1 1,1-1 0,-1 1-1,1-1 1,-1 0-1,0 0 1,1 0-1,-1 0 1,0 0-1,2-2 1,4-6 2,0-1 1,-1 1-1,0-1 0,7-19 0,-8 18-1,0 1 0,0-1 0,1 1 0,11-13 0,-16 21 3,-1 1 0,2 0 0,-1 0 0,0 0 0,0 0-1,0 0 1,0 0 0,1 0 0,-1 0 0,0 0 0,1 1 0,-1-1 0,1 1 0,-1-1 0,0 1-1,1-1 1,0 1 0,-1 0 0,1 0 0,1-1 0,-1 2 15,0-1 0,0 1-1,0-1 1,0 1 0,0 0 0,0 0 0,0 0 0,-1 0-1,1 0 1,0 0 0,-1 0 0,1 0 0,2 3-1,2 3 67,-1 0-1,1 0 0,-1 1 0,-1-1 1,1 1-1,2 9 0,0 0 72,-1 1 0,0 0 0,-2 0 0,4 31-1,-2 78 198,-3-49-3454,-3-75 1954,1 0 0,0 1 0,-1-1 0,1 0-1,0 0 1,1 0 0,1 5 0,5 5-2227</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7.804"/>
    </inkml:context>
    <inkml:brush xml:id="br0">
      <inkml:brushProperty name="width" value="0.05" units="cm"/>
      <inkml:brushProperty name="height" value="0.05" units="cm"/>
      <inkml:brushProperty name="color" value="#FF0066"/>
    </inkml:brush>
  </inkml:definitions>
  <inkml:trace contextRef="#ctx0" brushRef="#br0">50 21 11498,'-1'0'30,"-19"-17"2420,19 17-2330,1-1-1,-1 1 1,1 0-1,-1-1 1,1 1-1,-1 0 1,1-1-1,-1 1 1,1 0 0,-1 0-1,0 0 1,1-1-1,-1 1 1,1 0-1,-1 0 1,0 0-1,1 0 1,-1 0 0,1 0-1,-1 0 1,0 0-1,1 0 1,-1 1-1,1-1 1,-1 0-1,0 0 1,1 0-1,-1 1 1,1-1 0,-1 0-1,1 1 1,-1-1-1,1 0 1,-1 1-1,1-1 1,-1 1-1,1-1 1,0 1-1,-1 0 1,-1 2 177,1 0 0,1-1 0,-1 1 0,0 0-1,1 0 1,-1 0 0,1 0 0,0 0 0,0 0 0,0 0 0,0 0 0,1 0 0,0 4 0,13 39 1568,-11-40-1598,65 205 3350,-15 6-3053,-53-215-562,1 0-1,-1-1 0,0 1 0,1 0 1,-1-1-1,1 1 0,0-1 0,-1 1 1,1-1-1,0 0 0,0 1 0,0-1 1,0 0-1,1 2 0,-1-3 0,-1 0-1,0 0 0,1 0 1,-1 0-1,0 0 1,1 1-1,-1-1 1,0 0-1,1 0 1,-1 0-1,0 0 0,1 0 1,-1-1-1,0 1 1,0 0-1,1 0 1,-1 0-1,0 0 1,1 0-1,-1 0 0,0 0 1,1-1-1,-1 1 1,0 0-1,1 0 1,9-14 16,16-39-70,-17 34-70,0 1 1,19-31-1,-25 45 97,0 0 1,1 0-1,-1 0 0,1 0 1,0 0-1,0 1 0,0 0 0,0 0 1,1 0-1,-1 0 0,1 1 1,0-1-1,0 1 0,0 0 1,7-1-1,-8 2 33,1 1-1,-1-1 1,0 1 0,0 0-1,0 0 1,0 1 0,0-1-1,0 1 1,1 0 0,-1 0-1,0 0 1,-1 0 0,1 1 0,0 0-1,0 0 1,-1 0 0,1 0-1,-1 0 1,0 1 0,1 0-1,-1-1 1,0 1 0,-1 0-1,1 1 1,4 5 0,-4-3 38,1-1-1,-2 1 1,1-1 0,0 1 0,-1 0 0,0 0 0,-1 0 0,1 0 0,-1 1 0,0-1 0,-1 0 0,1 0 0,-1 1 0,-1-1 0,1 0 0,-3 10 0,0-6 42,-1 1 1,0-1 0,0 0 0,-1 0 0,-1-1-1,0 1 1,0-1 0,0 0 0,-16 15 0,8-11-80,0 0 0,0-1 0,-1-1 0,-33 19 0,47-30-22,-4 3-180,1 0 1,-1 0 0,-1-1-1,1 1 1,0-1 0,0-1-1,-1 1 1,1-1-1,-1 0 1,0 0 0,-7 0-1,13-1 113,-1 0-1,1-1 1,0 1-1,-1 0 1,1 0-1,0 0 1,-1 0 0,1 0-1,0-1 1,-1 1-1,1 0 1,0 0-1,-1-1 1,1 1-1,0 0 1,0 0-1,-1-1 1,1 1-1,0 0 1,0-1-1,-1 1 1,1 0-1,0-1 1,0 1-1,0 0 1,0-1-1,0 1 1,0-1 0,0 1-1,-1 0 1,1-1-1,0 1 1,0 0-1,0-1 1,1 1-1,-1-1 1,0 1-1,0 0 1,0-1-1,0 1 1,0 0-1,0-1 1,0 1-1,1 0 1,-1-1-1,0 1 1,0 0 0,1-1-1,-1 1 1,14-20-2891,7-2 1310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5.548"/>
    </inkml:context>
    <inkml:brush xml:id="br0">
      <inkml:brushProperty name="width" value="0.05" units="cm"/>
      <inkml:brushProperty name="height" value="0.05" units="cm"/>
      <inkml:brushProperty name="color" value="#FF0066"/>
    </inkml:brush>
  </inkml:definitions>
  <inkml:trace contextRef="#ctx0" brushRef="#br0">5039 1 11274,'9'3'1433,"6"3"815,7 7-47,5 3-201,0 8-39,-4 1-137,-7 0-360,-2 2-224,-7-3-591,-2-3-201,-4-2-344,-1-5-304,-3-3-2065,-3 3 1545</inkml:trace>
  <inkml:trace contextRef="#ctx0" brushRef="#br0" timeOffset="1">71 3045 17052,'67'94'6652,"16"57"-2713,-75-125-3628,-8-14-162,0-12-145,-1 0-1,1 0 1,0 1 0,0-1 0,-1 0-1,1 0 1,0 0 0,0 0-1,-1 0 1,1 1 0,0-1 0,-1 0-1,1 0 1,0 0 0,0 0-1,-1 0 1,1 0 0,0 0-1,-1 0 1,1 0 0,0 0 0,-1 0-1,1 0 1,0 0 0,0 0-1,-1-1 1,1 1 0,0 0-1,-1 0 1,1 0 0,0 0 0,0 0-1,-1-1 1,1 1 0,-4-2-1,1-1 0,0 1 0,0-1 0,0 1 0,0-1 0,0 0 0,0 0 0,-2-5 0,-18-29-84,20 30 60,-34-63-636,3-1 0,-35-107 0,64 163 589,0 0 0,1 0-1,1 0 1,1 0 0,0-1 0,0-27-1,2 41 79,0 0 0,1 0 0,-1 0 0,0 0 0,0 1 0,1-1 0,-1 0 0,1 0-1,0 0 1,0 1 0,-1-1 0,1 0 0,0 1 0,0-1 0,0 1 0,1-1-1,-1 1 1,0-1 0,0 1 0,3-2 0,-1 2 30,-1 0 1,0 0-1,1 0 0,-1 0 0,1 1 1,-1-1-1,1 1 0,-1 0 1,1 0-1,-1 0 0,1 0 0,-1 0 1,1 0-1,-1 1 0,4 0 1,4 2 147,0 0 0,1 1 0,-1 0 0,-1 1 0,18 10 0,44 35 555,-61-42-663,42 32 151,-1 3 0,-2 1 0,-3 3 0,56 72 0,-69-79-1510,-34-41 877,0 0 0,0 0-1,0 0 1,0 1 0,-1-1 0,1 1 0,0-1 0,0 1 0,-1-1 0,0 1 0,-6-3-772,-12-7-1386,-7 0 924</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8.232"/>
    </inkml:context>
    <inkml:brush xml:id="br0">
      <inkml:brushProperty name="width" value="0.05" units="cm"/>
      <inkml:brushProperty name="height" value="0.05" units="cm"/>
      <inkml:brushProperty name="color" value="#FF0066"/>
    </inkml:brush>
  </inkml:definitions>
  <inkml:trace contextRef="#ctx0" brushRef="#br0">167 23 12619,'32'-22'4485,"-32"22"-4397,0 0 1,0 0 0,0 0 0,0 0 0,0 1 0,0-1-1,0 0 1,1 2 2043,-1-2-2044,0 0 1,0 0 0,0 1 0,0-1 0,1 0 0,-1 0-1,0 0 1,0 0 0,0 0 0,0 0 0,0 0-1,0 0 1,1 0 0,-1 0 0,0 0 0,0 0-1,0 0 1,-7 11 725,-60 56 2277,1 0-1822,57-57-1126,1 0 0,0 1 0,0 0 0,-10 22 0,16-29-124,0 0 1,1 0-1,0 0 1,0 1-1,0-1 1,0 0 0,0 0-1,1 1 1,0-1-1,0 0 1,1 7-1,-1-10-17,0 0 0,1 1-1,-1-1 1,1 0 0,-1 1-1,1-1 1,0 0 0,-1 0-1,1 0 1,0 0-1,0 1 1,0-1 0,0 0-1,0 0 1,0-1 0,0 1-1,0 0 1,0 0 0,1 0-1,-1-1 1,0 1 0,0-1-1,1 1 1,-1-1 0,0 1-1,1-1 1,-1 0-1,0 1 1,1-1 0,-1 0-1,1 0 1,-1 0 0,0 0-1,1 0 1,-1-1 0,1 1-1,1-1 1,1 0 0,1 0 0,0 0 0,0 0 0,-1-1-1,1 0 1,-1 0 0,0 0 0,1 0 0,-1-1 0,0 0 0,0 0 0,0 0 0,-1 0-1,6-6 1,1-4-3,-1 0 0,0 0 0,8-17 0,-10 16-2,1 0 0,19-23 0,-27 36 3,1 0 0,-1 1 1,1-1-1,0 0 1,-1 1-1,1-1 1,0 0-1,0 1 0,0-1 1,-1 1-1,1-1 1,0 1-1,0 0 0,0-1 1,0 1-1,1 0 1,-2 0 2,1 0 0,0 0 0,-1 0 0,1 0 1,-1 0-1,1 0 0,-1 1 0,1-1 0,-1 0 1,0 0-1,1 1 0,-1-1 0,1 0 0,-1 1 0,1-1 1,-1 0-1,0 1 0,1-1 0,-1 1 0,0-1 1,1 1-1,1 4 30,0-1 0,0 1 0,0 0 0,-1-1 1,2 7-1,1 4 32,-2-10-66,0-1 0,0 1 0,0-1 0,1 0 0,0 0-1,-1 0 1,2 0 0,4 5 0,-7-7-176,1-1 0,-1 0 0,1 0 0,-1 0 0,1 0 0,0 0 0,0 0 0,-1 0-1,1 0 1,0-1 0,0 1 0,0-1 0,0 1 0,-1-1 0,1 0 0,0 0 0,0 0 0,0 0 0,0 0-1,0 0 1,0 0 0,0-1 0,0 1 0,3-2 0,-1 0-684,0 0-1,0 0 1,0-1-1,0 1 0,0-1 1,0 0-1,-1 0 1,6-6-1,1-6-902</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8.604"/>
    </inkml:context>
    <inkml:brush xml:id="br0">
      <inkml:brushProperty name="width" value="0.05" units="cm"/>
      <inkml:brushProperty name="height" value="0.05" units="cm"/>
      <inkml:brushProperty name="color" value="#FF0066"/>
    </inkml:brush>
  </inkml:definitions>
  <inkml:trace contextRef="#ctx0" brushRef="#br0">1 94 10178,'6'4'951,"1"-1"0,-1 1 0,0 0 0,0 0 0,0 1 0,-1-1 1,1 1-1,5 8 0,-4-5-129,-1 0 0,-1 1-1,0 0 1,0 0 0,6 16 0,-7-15-531,-1 1 0,0-1 0,0 1 0,-1-1-1,-1 1 1,0 0 0,-1 0 0,0 0 0,0-1-1,-1 1 1,0 0 0,-4 12 0,4-22-185,-1-5-75,1-10-16,11-51-10,10-79-886,-19 136 724,0-4-334,1-1-1,0 1 0,7-23 1,-8 32 200,0 0 0,0 1 0,0-1 0,1 0 0,-1 1 0,1-1 0,0 1 0,-1-1 0,1 1 0,1 0 0,-1 0 0,0-1 0,0 2 0,1-1 0,-1 0 0,1 0 0,-1 1 0,1 0 0,0-1 0,0 1 0,4-1 0,10-1-1759,2 1 790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8.974"/>
    </inkml:context>
    <inkml:brush xml:id="br0">
      <inkml:brushProperty name="width" value="0.05" units="cm"/>
      <inkml:brushProperty name="height" value="0.05" units="cm"/>
      <inkml:brushProperty name="color" value="#FF0066"/>
    </inkml:brush>
  </inkml:definitions>
  <inkml:trace contextRef="#ctx0" brushRef="#br0">0 0 12771,'54'93'9086,"-49"-87"-8600,0 1-1,0-1 1,0 0 0,1 0 0,8 6 0,-10-9-347,1 1 0,-1 0 0,0 0 0,0 0 0,0 0 0,-1 0 0,0 1 0,1 0 0,-2 0 0,1 0 0,4 10 0,-7-13-155,0 1 1,1-1-1,-1 1 0,0 0 0,0-1 0,-1 1 0,1-1 1,-1 4-1,1-5-69,-1 0 1,1 0-1,0 0 1,0 0-1,-1 0 1,1 0 0,-1 0-1,1 0 1,-1 0-1,1 0 1,-1 0-1,0 0 1,1 0-1,-1-1 1,0 1 0,0 0-1,1-1 1,-1 1-1,0 0 1,0-1-1,-2 2 1,3-2 19,0 0 1,0 0-1,-1 0 0,1 0 0,0 0 1,-1 0-1,1 0 0,0 0 1,0 0-1,-1 0 0,1 0 1,0 0-1,0 0 0,-1 0 1,1 0-1,0 0 0,-1-1 1,1 1-1,0 0 0,0 0 1,-1 0-1,1 0 0,0 0 1,0-1-1,0 1 0,-1 0 1,1 0-1,0 0 0,0-1 1,0 1-1,0 0 0,-1 0 0,1-1 1,-1-11-2325,6-13-1985,5 6 1252,-1 11 2120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9.396"/>
    </inkml:context>
    <inkml:brush xml:id="br0">
      <inkml:brushProperty name="width" value="0.05" units="cm"/>
      <inkml:brushProperty name="height" value="0.05" units="cm"/>
      <inkml:brushProperty name="color" value="#FF0066"/>
    </inkml:brush>
  </inkml:definitions>
  <inkml:trace contextRef="#ctx0" brushRef="#br0">1 186 8786,'2'2'10839,"6"16"-7422,10 28-1839,9 63 600,-27-109-2178,0 0 0,0 0 1,0 0-1,0 0 1,0 0-1,0 0 0,0 0 1,0 0-1,0 0 0,1 0 1,-1 0-1,0 0 1,0 0-1,0 0 0,0 0 1,0 0-1,0 0 0,0 0 1,0 0-1,0 0 0,0 0 1,0 0-1,0 0 1,0 0-1,1 0 0,-1 0 1,0 0-1,0 0 0,0 0 1,0 0-1,0 0 1,0 0-1,0 0 0,0 0 1,0 0-1,0 0 0,0 0 1,0 0-1,0 0 0,0 1 1,0-1-1,0 0 1,0 0-1,0 0 0,0 0 1,0 0-1,0 0 0,0 0 1,1 0-1,-1 0 1,0 0-1,0 0 0,0 0 1,0 0-1,0 0 0,0 1 1,0-1-1,-1 0 1,1 0-1,0 0 0,0 0 1,0 0-1,0 0 0,0 0 1,0 0-1,2-8-11,1-13-69,-1-11-713,3 0 1,0 0-1,2 0 0,2 1 0,1 0 1,16-37-1,-3 25-1982,-21 41 2843,0-1 0,0 0 0,0 0-1,0 1 1,1-1 0,-1 1 0,1 0-1,-1 0 1,1 0 0,0 0 0,0 0-1,3-1 1,-4 3 63,0-1-1,0 1 1,0 0-1,0-1 1,0 1-1,0 0 1,4 1-1</inkml:trace>
  <inkml:trace contextRef="#ctx0" brushRef="#br0" timeOffset="1">345 90 12347,'14'23'1832,"0"3"1681,2 1-345,0-5-511,1-2-505,-1-5-815,-3-3-513,-5-2-520,-4-4-168,-5 2-512,-6-3-488,-2-4-1129,-2-2-991,3-6 1567</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09.795"/>
    </inkml:context>
    <inkml:brush xml:id="br0">
      <inkml:brushProperty name="width" value="0.05" units="cm"/>
      <inkml:brushProperty name="height" value="0.05" units="cm"/>
      <inkml:brushProperty name="color" value="#FF0066"/>
    </inkml:brush>
  </inkml:definitions>
  <inkml:trace contextRef="#ctx0" brushRef="#br0">1 1 17660,'0'0'944,"5"1"184,2 2-416,9-3-984,2 0-408,4-1-976,-1 2-3369,-4 12 3144</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10.184"/>
    </inkml:context>
    <inkml:brush xml:id="br0">
      <inkml:brushProperty name="width" value="0.05" units="cm"/>
      <inkml:brushProperty name="height" value="0.05" units="cm"/>
      <inkml:brushProperty name="color" value="#FF0066"/>
    </inkml:brush>
  </inkml:definitions>
  <inkml:trace contextRef="#ctx0" brushRef="#br0">103 394 13211,'9'-7'870,"-1"-1"1,0 1-1,-1-1 1,1 0-1,6-10 1,-13 16-707,0 1 0,0-1 0,0 1 0,0-1 0,-1 0 0,1 1 0,0-1 0,-1 0 0,1 0 0,-1 1 0,1-1 0,-1 0 0,0 0 0,0 0 0,0 1 0,0-1 0,0 0 0,0 0 0,0 0 0,-1 0 0,1 1 0,-1-1 0,1 0 0,-1 0 0,0 1 0,0-1 0,1 1 0,-1-1 0,0 0 0,0 1 0,-1 0 1,1-1-1,0 1 0,0 0 0,-1-1 0,1 1 0,-1 0 0,-2-2 0,-1 1 10,1 0 0,0 0 0,-1 0 0,0 1 1,1 0-1,-1 0 0,0 0 0,1 0 0,-1 1 0,0-1 1,0 1-1,0 0 0,0 1 0,1-1 0,-1 1 1,0 0-1,0 0 0,-6 4 0,8-5-158,0 1 1,1 1-1,-1-1 0,0 0 1,1 0-1,0 1 0,-1 0 1,1-1-1,0 1 0,0 0 0,0 0 1,0 0-1,0 0 0,0 1 1,0-1-1,1 1 0,-1-1 1,1 1-1,0-1 0,0 1 0,0-1 1,0 1-1,0 0 0,1 0 1,-1 0-1,1-1 0,0 1 1,-1 0-1,1 0 0,1 0 1,-1 0-1,1 3 0,0-2-8,0-1 0,0 1 0,0-1 0,0 1-1,1-1 1,-1 0 0,1 0 0,0 0 0,0 1 0,1-2 0,-1 1-1,0 0 1,1 0 0,0-1 0,-1 0 0,1 1 0,0-1 0,0 0-1,1 0 1,-1-1 0,0 1 0,0-1 0,1 1 0,-1-1 0,1 0-1,-1-1 1,1 1 0,0 0 0,-1-1 0,7 0 0,-3 0-22,0 0-1,0-1 1,0 0 0,0 0 0,-1 0 0,1-1 0,0 0 0,-1 0-1,1-1 1,-1 0 0,0 0 0,0 0 0,0-1 0,0 0 0,8-8-1,-2 0-180,-1 0 0,0-2 0,-1 1 0,-1-1 0,0-1 0,-1 1 0,0-2 0,6-16 0,-14 30 183,1 0 0,0-1 0,0 1 0,-1 0-1,2 0 1,-1 0 0,0 0 0,0 0 0,1 0-1,-1 0 1,1 0 0,-1 1 0,1-1 0,0 0-1,0 1 1,3-2 0,-3 2 28,-1 1 0,1-1 0,0 1 0,0 0-1,0 0 1,-1 0 0,1 0 0,0 0 0,0 0 0,0 0 0,-1 1 0,1-1 0,0 1 0,0-1 0,-1 1 0,1 0 0,0 0-1,-1-1 1,1 1 0,-1 0 0,3 3 0,7 2 111,-1 2 1,-1-1-1,1 1 0,-1 1 0,-1 0 0,0 0 0,12 16 1,-19-21-103,1-1 0,-1 1 0,0 0 0,0 0 1,0 0-1,0-1 0,-1 1 0,0 0 0,0 0 0,0 0 1,0 0-1,0 0 0,-1 0 0,0 0 0,-1 5 0,2-9-21,0 0-1,-1 0 1,1 0-1,0 0 1,0 0-1,-1-1 1,1 1-1,0 0 1,0 0-1,-1 0 1,1 0-1,0 0 1,0 0-1,0 0 1,-1-1-1,1 1 1,0 0-1,0 0 1,0 0-1,0 0 1,-1-1-1,1 1 1,0 0-1,0 0 1,0-1-1,0 1 1,0 0-1,0 0 1,0 0-1,0-1 1,0 1-1,-1-3 9,1-1 0,0 1 0,0 0 0,0-1 0,0 1 0,1 0 0,-1 0 0,1 0-1,1-5 1,12-27 35,-6 18-37,2 1 1,0 0 0,0 0-1,21-22 1,-8 14-33,44-38 0,-60 57-179,0 0 0,0 1 0,0 0 0,0 0 1,1 1-1,-1 0 0,16-4 0,-5 3-2349,-1 1-1,32-1 1,-8 2 798</inkml:trace>
  <inkml:trace contextRef="#ctx0" brushRef="#br0" timeOffset="1">1136 42 16580,'15'8'2448,"-12"-4"1401,-3 1-776,-10-8-1953,4-3-4097,11-43 1937</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4.237"/>
    </inkml:context>
    <inkml:brush xml:id="br0">
      <inkml:brushProperty name="width" value="0.05" units="cm"/>
      <inkml:brushProperty name="height" value="0.05" units="cm"/>
      <inkml:brushProperty name="color" value="#FF0066"/>
    </inkml:brush>
  </inkml:definitions>
  <inkml:trace contextRef="#ctx0" brushRef="#br0">12 195 12795,'-1'0'143,"1"0"1,0 0 0,-1 0 0,1 0-1,-1 0 1,1 0 0,0 0-1,-1 0 1,1 0 0,0 0 0,-1 0-1,1 0 1,-1 0 0,1 1-1,0-1 1,-1 0 0,1 0 0,0 0-1,-1 0 1,1 1 0,0-1-1,-1 0 1,1 0 0,0 1 0,0-1-1,-1 0 1,1 1 0,0-1-1,0 0 1,-1 1 0,1-1 0,0 0-1,0 1 1,0-1 0,0 0-1,0 1 1,0-1 0,-1 0 0,1 1-1,0-1 1,0 1 0,1-1-2,-1 1 1,0-1 0,0 1-1,1-1 1,-1 0-1,0 1 1,1-1 0,-1 0-1,0 1 1,1-1 0,-1 0-1,1 1 1,-1-1-1,1 0 1,-1 0 0,0 0-1,1 1 1,-1-1 0,1 0-1,-1 0 1,1 0-1,-1 0 1,1 0 0,-1 0-1,1 0 1,-1 0 0,1 0-1,-1 0 1,1 0-1,-1 0 1,1 0 0,-1-1-1,1 1 1,0 0-1,15-6 2091,31-15 0,-10 4-913,71-24 173,139-32 1,-242 72-1769,0 0 1,-1-1-1,1 0 1,6-3-1,-10 4 211,-1 1 1,1 0-1,-1 0 0,1-1 0,0 1 1,-1-1-1,1 1 0,-1-1 1,1 1-1,-1-1 0,1 1 1,-1-1-1,1 1 0,-1-1 1,0 1-1,1-1 0,-1 0 1,0 1-1,1-1 0,-1 0 1,0 1-1,0-1 0,0 0 0,0 1 1,0-1-1,0 0 0,0 1 1,0-1-1,0 0 0,0 1 1,0-1-1,0 0 0,0 0 1,0 1-1,0-1 0,-1 0 1,1 1-1,0-1 0,-1 1 0,1-1 1,0 0-1,-1 0 0,-15-12-429</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6.332"/>
    </inkml:context>
    <inkml:brush xml:id="br0">
      <inkml:brushProperty name="width" value="0.05" units="cm"/>
      <inkml:brushProperty name="height" value="0.05" units="cm"/>
      <inkml:brushProperty name="color" value="#FF0066"/>
    </inkml:brush>
  </inkml:definitions>
  <inkml:trace contextRef="#ctx0" brushRef="#br0">1 937 11090,'1'-1'3154,"3"-4"-2193,1 0-1,-1-1 1,0 1-1,5-10 1,1-6 157,9-25 1,-11 25-482,113-358 2641,-107 326-2861,12-98 0,-24 125-375,0 1-1,-2-1 1,-1 1-1,-1-1 1,-1 1 0,-7-27-1,9 51-34,1-1 1,0 1-1,0-1 0,-1 1 0,1-1 0,-1 1 0,0 0 0,1 0 1,-1-1-1,0 1 0,0 0 0,0 0 0,0 0 0,0 0 0,0-1 1,-1 0-1,2 2-3,-1 0 0,1 0 1,0 0-1,-1 0 0,1 0 1,-1 0-1,1 0 0,0 0 0,-1 0 1,1 0-1,0 0 0,-1 0 1,1 0-1,-1 0 0,1 0 1,0 1-1,-1-1 0,1 0 1,0 0-1,-1 0 0,1 0 0,0 1 1,-1-1-1,-10 14 77,6-1-39,-1 0 1,1 0-1,1 0 1,0 1-1,-2 17 1,-6 75 253,12-103-285,-5 54 353,6 103 0,1-136-272,1 0 1,1 0-1,1-1 1,2 0-1,0 1 1,20 41-1,-25-59-80,2 0 0,-1-1 0,0 1 0,1-1 0,0 0 0,0-1 0,1 1 0,-1-1 0,1 1-1,0-1 1,8 4 0,-9-5-8,0-1-1,1 0 1,-1-1-1,1 1 1,0-1-1,-1 0 1,1 0-1,0-1 1,0 1-1,-1-1 1,1 0-1,0 0 1,0-1-1,0 1 1,7-3-1,-1 0 5,-1 0 0,1-2 0,-1 1 0,0-1 0,0 0 0,0-1 0,-1-1 0,0 1 0,0-1 0,-1-1 0,0 1 0,0-2 0,12-16 0,-11 14-48,-2-1 1,1 0-1,-1-1 1,-1 1-1,0-1 1,-1-1-1,-1 1 1,0-1-1,-1 0 1,3-21-1,-6 31-481,-3 10 341,-1 13 71,3-13 101,1 0 1,0 0 0,0 1-1,1-1 1,-1 0-1,1 0 1,1 0 0,-1 0-1,4 8 1,-4-12 11,0 1 1,1-1-1,-1 0 1,1 1-1,-1-1 1,1 0-1,0 0 0,0 0 1,0 0-1,0 0 1,0-1-1,1 1 0,-1-1 1,0 1-1,1-1 1,-1 0-1,1 0 0,0 0 1,-1 0-1,1 0 1,0-1-1,5 2 1,-5-2-3,0 0 1,0 0-1,0 0 0,0-1 1,0 1-1,0-1 1,0 1-1,-1-1 1,1 0-1,0 0 1,0 0-1,0-1 1,-1 1-1,1-1 1,-1 1-1,1-1 1,-1 0-1,0 0 1,0 0-1,1 0 0,-2 0 1,3-3-1,-3 3 2,1 1 0,-1-1 0,0 0 0,-1 0 0,1 0 0,0 0-1,0 0 1,-1 0 0,1 0 0,-1 0 0,0 0 0,0 0-1,1 0 1,-1 0 0,-1 0 0,1 0 0,0 0 0,0 0 0,-1 0-1,1 0 1,-1 0 0,0 0 0,1 0 0,-1 0 0,0 1 0,0-1-1,0 0 1,0 0 0,-1 1 0,1-1 0,0 1 0,-4-3 0,-2-3-76,-1 1 1,1 1 0,-1-1 0,-1 1-1,1 1 1,-1 0 0,0 0-1,0 0 1,-13-2 0,11 3-1061,-2 1 0,1 0 0,-23 0-1,30 3-1616,5 1 1884,10 3-280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6.782"/>
    </inkml:context>
    <inkml:brush xml:id="br0">
      <inkml:brushProperty name="width" value="0.05" units="cm"/>
      <inkml:brushProperty name="height" value="0.05" units="cm"/>
      <inkml:brushProperty name="color" value="#FF0066"/>
    </inkml:brush>
  </inkml:definitions>
  <inkml:trace contextRef="#ctx0" brushRef="#br0">16 93 17972,'-1'23'3289,"-6"29"-1,0 18-141,7-62-3029,0-1 0,0 1 0,1-1 0,0 1 0,0-1 0,5 14 0,-5-18-115,1 0 0,-1 0 1,1 0-1,-1-1 0,1 1 0,0-1 0,0 1 0,0-1 1,0 0-1,0 0 0,0 0 0,1 0 0,-1 0 0,5 2 0,-5-3-16,-1 0-1,1-1 0,0 1 0,-1-1 0,1 1 0,-1-1 0,1 0 0,0 0 0,-1 1 0,1-1 0,0 0 1,-1 0-1,1-1 0,-1 1 0,1 0 0,0 0 0,-1-1 0,1 1 0,-1-1 0,1 0 0,-1 1 0,1-1 0,-1 0 1,1 0-1,-1 0 0,0 0 0,1 0 0,0-2 0,7-6-203,-1-1-1,7-11 1,-10 13 48,1 0 1,-1 0-1,1 1 0,1 0 0,0 0 0,7-5 0,-12 11 161,0 0-1,0 1 0,1-1 1,-1 1-1,0-1 0,0 1 1,0 0-1,0 0 0,1 0 1,-1 0-1,0 1 0,0-1 1,0 1-1,1-1 0,-1 1 1,0-1-1,4 3 0,-3-2 90,1 1 0,-1-1 0,1-1 0,-1 1 0,7 0 0,-2-2 3,0-1 1,-1 1 0,1-2-1,0 1 1,-1-1 0,0 0-1,1-1 1,-1 1 0,0-2-1,-1 1 1,1-1-1,-1 0 1,0 0 0,0 0-1,-1-1 1,8-10 0,-11 14-66,0 0 0,-1-1 0,1 1 0,-1-1 1,0 1-1,0-1 0,0 0 0,0 1 0,-1-1 0,1 0 1,-1 0-1,1 1 0,-1-1 0,0 0 0,0 0 1,0 0-1,0 1 0,-1-1 0,1 0 0,-1 0 0,0 1 1,0-1-1,-1-3 0,-3-3-289,0 0 0,-1 0 0,0 0-1,-13-14 1,-7-11-4040,25 33 4293,1 1 0,0 0 1,0 0-1,0 0 1,-1-1-1,1 1 1,0 0-1,0 0 1,0-1-1,0 1 1,0 0-1,0 0 1,0-1-1,0 1 1,-1 0-1,1 0 0,0-1 1,0 1-1,0 0 1,0 0-1,0-1 1,1 1-1,-1 0 1,0 0-1,0-1 1,0 1-1,0 0 1,0-1-1,0 1 0,0 0 1,0 0-1,0 0 1,1-1-1,-1 1 1,0 0-1,0 0 1,0 0-1,1-1 1,-1 1-1,0 0 1,0 0-1,0 0 0,1 0 1,-1-1-1,0 1 1,0 0-1,1 0 1,-1 0-1,0 0 1,0 0-1,1 0 1,-1 0-1,0 0 1,1 0-1,-1 0 1,0 0-1,0 0 0,1 0 1,-1 0-1,19 2 483</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7.314"/>
    </inkml:context>
    <inkml:brush xml:id="br0">
      <inkml:brushProperty name="width" value="0.05" units="cm"/>
      <inkml:brushProperty name="height" value="0.05" units="cm"/>
      <inkml:brushProperty name="color" value="#FF0066"/>
    </inkml:brush>
  </inkml:definitions>
  <inkml:trace contextRef="#ctx0" brushRef="#br0">0 303 13875,'9'-3'925,"-1"-2"-1,-1 1 1,1-1-1,-1 0 1,1-1 0,-2 0-1,12-12 1,-11 10-408,-1 1 1,0-1-1,0 0 0,-1-1 1,0 1-1,6-18 0,-10 23-471,0 0 1,0-1-1,-1 1 0,1-1 0,-1 1 0,0 0 0,0-1 1,0 1-1,0-1 0,-1 1 0,0-1 0,1 1 0,-1 0 1,0-1-1,0 1 0,-3-4 0,3 5-44,0 1 0,1-1 0,-1 1 0,0 0 0,0-1 0,-1 1 0,1 0 0,0 0 0,0 0 0,-1 0 0,1 0 0,0 0 0,-1 0 0,1 0 0,-1 0 0,1 1-1,-1-1 1,0 1 0,1-1 0,-1 1 0,1 0 0,-1-1 0,0 1 0,1 0 0,-1 0 0,0 0 0,1 0 0,-1 0 0,0 1 0,1-1 0,-1 1 0,0-1 0,1 1 0,-3 1 0,0-1-1,1 1-1,0 0 1,0 0 0,0 0-1,1 1 1,-1-1 0,1 1 0,-1 0-1,1-1 1,0 1 0,0 0-1,0 0 1,0 1 0,0-1 0,1 0-1,0 1 1,-2 5 0,0 0 17,1 0 0,0 1 1,1-1-1,0 1 0,0 14 1,1-19 8,0 0 0,1 0 0,-1 0 1,1-1-1,0 1 0,1 0 1,-1 0-1,1 0 0,0-1 1,0 1-1,4 6 0,-4-9 1,0 1 0,1 0 0,-1-1 1,1 0-1,-1 1 0,1-1 0,0 0 0,0 0 0,0-1 0,0 1 0,0-1 0,0 1 0,1-1 1,-1 0-1,0 0 0,1-1 0,4 2 0,-1-2 1,-1 1 0,1-1-1,-1-1 1,1 1 0,-1-1 0,1 0-1,-1 0 1,1-1 0,-1 0 0,0 0-1,0-1 1,0 1 0,0-1 0,0 0 0,7-6-1,5-5 31,-1 0 0,-1-1 0,17-20 0,-12 12 60,-8 9-32,-10 11-33,0-1 1,0 0-1,1 1 1,-1-1-1,1 1 0,5-3 1,-8 5-39,0 1 0,1-1 1,-1 1-1,1-1 0,-1 1 1,0 0-1,1-1 0,-1 1 1,1 0-1,-1 0 0,1 0 1,-1 0-1,1 0 0,-1 0 1,0 1-1,1-1 0,-1 0 1,1 1-1,-1-1 0,0 1 0,1 0 1,-1-1-1,0 1 0,0 0 1,2 1-1,12 6 61,0-1 0,0 0 0,0-1 1,1-1-1,26 6 0,-39-10-15,1 0 0,0 0 0,0-1 0,0 1 0,0-1 0,0 0 0,0 0 0,0 0 0,0 0 1,6-2-1,-8 1-32,0 0 0,0 0 0,0 0 0,0 0-1,0-1 1,0 1 0,0-1 0,0 1 0,0-1 0,0 0 0,-1 0 0,1 0 0,-1 0 0,0 0 0,1 0 0,-1 0 0,0 0 0,1-3 0,1-4-404,0 0-1,0-1 1,-1 1-1,0-1 1,-1 1 0,0-1-1,0-11 1,2-19-3103,3 3 1773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6.633"/>
    </inkml:context>
    <inkml:brush xml:id="br0">
      <inkml:brushProperty name="width" value="0.05" units="cm"/>
      <inkml:brushProperty name="height" value="0.05" units="cm"/>
      <inkml:brushProperty name="color" value="#FF0066"/>
    </inkml:brush>
  </inkml:definitions>
  <inkml:trace contextRef="#ctx0" brushRef="#br0">1 1103 11042,'0'0'7306,"9"-11"-5266,4-6-127,7-10-577,7-2-264,8-2-512,3 1-272,2 1-408,-4 1-408,-1 1-744,-3 1-648,0 1-665,-5 3 17,7 4 1303</inkml:trace>
  <inkml:trace contextRef="#ctx0" brushRef="#br0" timeOffset="1">587 623 9642,'7'-9'6352,"-11"16"-2231,-9 13-2034,9-10-1635,0 1 1,0-1-1,1 1 0,0-1 1,0 1-1,1 0 0,0 15 1,2-21-339,0 0 1,0 1-1,0-1 1,1 0 0,0 1-1,0-1 1,0 0-1,1 0 1,-1 0 0,1 0-1,1 0 1,-1 0-1,1-1 1,-1 1-1,1-1 1,8 9 0,-9-11-86,0 0 0,0-1 0,0 1 0,0 0-1,1-1 1,-1 1 0,1-1 0,-1 0 0,1 0 0,0 0 0,-1 0 0,1 0 0,0 0 0,0-1 0,4 1 0,-3-1-13,1-1 0,0 1-1,-1-1 1,1 0 0,-1 0-1,1 0 1,-1 0 0,8-4 0,1-2-18,-1-1 1,0 0-1,0 0 1,-1-1-1,12-12 1,-7 6-14,-1-1 1,-1-1-1,0 0 1,-1-1-1,20-37 1,-28 45-7,0-1-1,0 0 1,-2 0 0,1 0-1,-1-1 1,-1 1 0,0-1-1,0 0 1,-2 0 0,1 0-1,-1 1 1,-3-22 0,-3 9-6,0 0 0,-2 0-1,0 1 1,-12-23 0,-54-86-208,65 116 210,-4-5-32,-17-23 1,26 39 59,-1 0-1,1 1 1,0-1 0,-1 1 0,0 0 0,0 0 0,-1 0 0,1 1 0,-11-5 0,15 7 8,0 1 1,0-1-1,0 1 1,0-1-1,0 1 1,-1-1 0,1 1-1,0 0 1,0 0-1,-1 0 1,1 0 0,0 0-1,0 0 1,-1 0-1,1 0 1,0 0-1,0 0 1,-1 1 0,1-1-1,0 1 1,0-1-1,0 1 1,0-1-1,0 1 1,-1 0 0,1-1-1,-1 2 1,1 0 21,0-1 0,0 1 0,0 0 1,0 0-1,1 0 0,-1 0 0,0 0 0,1 0 0,-1 0 1,1 0-1,0 0 0,0 0 0,0 0 0,0 0 0,0 0 1,0 3-1,2 3 89,-1 0-1,1 0 1,0-1 0,1 1 0,-1 0 0,7 11-1,28 42 577,-30-50-581,25 38 412,52 62 0,-70-95-649,0-1 1,1 0-1,1-2 1,0 0-1,0 0 0,1-2 1,28 15-1,-39-24-726,-7-4-223,-11-6-713,-31-13-1351,11 7 1521,1-3-1,-46-30 0,76 46 1653,-1-1 1,0 1-1,1-1 0,-1 1 0,1-1 1,-1 1-1,1-1 0,0 0 0,0 1 0,0-1 1,0 0-1,0 0 0,0 0 0,0 0 0,1 0 1,-1 0-1,0-4 0,1 3 48,0 1 1,0-1-1,1 0 0,-1 1 1,1-1-1,-1 0 0,1 1 1,0-1-1,0 1 0,0-1 1,0 1-1,1-1 0,1-3 1,9-11 480,1 0-1,1 0 1,0 2 0,1 0 0,0 0 0,1 1 0,1 1-1,0 1 1,1 0 0,34-16 0,-46 26-356,-1 0 1,1 0-1,0 0 0,-1 1 1,1 0-1,0 0 0,10-1 1,-13 3-120,1-1 1,-1 0-1,0 1 1,0 0-1,0-1 0,0 1 1,-1 0-1,1 1 1,0-1-1,0 0 1,-1 1-1,1 0 1,0-1-1,-1 1 1,0 0-1,4 4 1,2 4 106,0 0 0,-1 1 0,0 0 0,0 0 0,6 19 0,-5-14-144,0 0 0,10 15 0,-17-29-98,1-1-1,-1 1 0,0-1 0,0 0 0,1 1 1,-1-1-1,0 0 0,1 0 0,0 0 1,-1 0-1,1 0 0,-1 0 0,1 0 0,0 0 1,2 0-1,-4-1-24,1 0 0,-1 0 0,1 0 1,-1 0-1,0 0 0,1 0 0,-1 0 0,1 0 0,-1 0 0,1-1 1,-1 1-1,0 0 0,1 0 0,-1 0 0,1 0 0,-1-1 1,0 1-1,1 0 0,-1 0 0,0-1 0,1 1 0,-1 0 0,0-1 1,1 1-1,0-2-174,-1 1 0,1 0 0,-1 0 0,0 0 0,1 0 0,-1-1 1,0 1-1,0 0 0,0 0 0,1-1 0,-1 1 0,-1-2 0,-5-34-5570,6 13 4048</inkml:trace>
  <inkml:trace contextRef="#ctx0" brushRef="#br0" timeOffset="2">943 53 10546,'-20'8'2233,"4"1"3080,10-2-3353,15-6-1000,7-2-399,8-9-473,4 1-176,-2-4-681,-1-1-487,-6 3-808,0-1-337,-5 5 1273</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8.411"/>
    </inkml:context>
    <inkml:brush xml:id="br0">
      <inkml:brushProperty name="width" value="0.05" units="cm"/>
      <inkml:brushProperty name="height" value="0.05" units="cm"/>
      <inkml:brushProperty name="color" value="#FF0066"/>
    </inkml:brush>
  </inkml:definitions>
  <inkml:trace contextRef="#ctx0" brushRef="#br0">0 377 14371,'1'1'159,"0"-1"0,-1 0 0,1 1 0,-1-1 0,1 1 1,-1-1-1,1 0 0,0 1 0,-1-1 0,1 0 0,0 0 0,-1 0 0,1 1 0,0-1 0,-1 0 0,1 0 0,0 0 1,0 0-1,-1 0 0,2-1 0,16-5 2069,0-4-1192,0-1-1,-1-1 1,0 0-1,26-27 1,53-66 709,-84 91-1632,0 0 1,-2-1-1,0 0 0,0 0 1,-1-1-1,10-27 1,-18 41-114,0-1 0,-1 1 1,1 0-1,-1 0 1,0-1-1,1 1 1,-1 0-1,0 0 0,0-1 1,-1 1-1,1 0 1,0-1-1,-1 1 0,1 0 1,-1 0-1,-1-3 1,1 4-11,0 0 1,1 0 0,-1 0-1,0 0 1,0 0 0,0 0 0,0 1-1,0-1 1,0 0 0,0 1-1,0-1 1,0 1 0,0-1-1,-1 1 1,1 0 0,0-1-1,0 1 1,0 0 0,-1 0 0,1 0-1,0 0 1,0 0 0,0 0-1,-1 0 1,1 0 0,0 0-1,0 0 1,0 1 0,-1-1-1,1 1 1,-2 0 0,-4 2-29,0 1 1,0 0 0,0 0-1,0 0 1,1 1 0,0-1-1,0 2 1,0-1-1,1 1 1,-1 0 0,-5 9-1,0 1 28,0 0-1,2 1 1,-13 29-1,18-37 42,1 1 0,0 0 0,0 1 0,1-1 0,0 0 0,1 1 0,0 19 0,1-27-8,0 0 0,0 1 1,1-1-1,-1 0 0,1 0 1,0 0-1,0 0 0,0 0 0,0 0 1,0 0-1,1 0 0,-1 0 1,1-1-1,0 1 0,0-1 1,0 1-1,0-1 0,0 0 1,0 1-1,1-1 0,-1 0 0,1-1 1,-1 1-1,1 0 0,0-1 1,0 1-1,0-1 0,0 0 1,5 1-1,0 0 16,0-1-1,1-1 1,-1 1 0,1-1-1,-1-1 1,1 0-1,-1 0 1,1-1 0,-1 0-1,0 0 1,0 0 0,0-1-1,14-8 1,-2 0-13,0-1 1,-1 0-1,33-30 1,-19 10-16,-24 22-4,0 1 0,1 0 0,0 0 0,1 1 0,0 0 0,19-9 0,-27 15 14,-1 1 0,1 0-1,0 0 1,0 1 0,0-1 0,0 1 0,0-1 0,0 1 0,0 0 0,0 0 0,0 0 0,0 0-1,0 1 1,0-1 0,0 1 0,4 1 0,-4 0 29,1 0-1,-1 0 1,1 0-1,-1 0 1,0 1-1,0-1 1,0 1-1,0 0 1,0 0-1,-1 0 1,3 3-1,2 5 45,-1 0 0,-1 0-1,1 1 1,-2 0 0,0 0 0,5 22-1,-7-23-77,6 22 7,-8-30-23,1-1-1,0 0 0,0 0 0,0 0 0,0 0 0,0 0 0,0 0 0,0 0 1,1 0-1,2 3 0,-4-5-1,0 0 1,1 0 0,-1 0-1,0 0 1,1 0 0,-1 0 0,0 0-1,1 0 1,-1 0 0,0 0-1,1 0 1,-1-1 0,0 1-1,1 0 1,-1 0 0,0 0-1,1 0 1,-1 0 0,0-1-1,1 1 1,-1 0 0,0 0-1,0-1 1,1 1 0,-1 0-1,0 0 1,0-1 0,0 1-1,1 0 1,-1-1 0,0 1-1,0 0 1,0 0 0,0-1-1,0 1 1,0 0 0,0-1 0,1 0-1,5-16-30,-3 9 25,8-28-21,30-64 0,-36 90 29,1 1 0,0-1 0,0 1 0,1 0 0,0 0 1,0 1-1,1-1 0,0 2 0,1-1 0,17-11 0,-23 17 9,0 0-1,1 1 1,-1-1-1,0 1 1,1 0-1,5-2 1,-7 3-4,-1 0 1,0 0 0,0 0-1,1 0 1,-1 0-1,0 0 1,0 0-1,1 0 1,-1 1-1,0-1 1,0 1-1,0-1 1,1 1 0,-1-1-1,0 1 1,0 0-1,0-1 1,0 1-1,0 0 1,0 0-1,0 0 1,0 0 0,1 1-1,4 8 37,-1 0 1,1 0-1,-2 0 0,1 1 0,-1-1 0,-1 1 1,0 0-1,2 16 0,7 23-130,-11-48-18,-1 1 0,1-1 0,0 0 0,0 0 1,0 0-1,1 0 0,-1 0 0,0 0 0,1 0 1,-1-1-1,4 4 0,-4-5-84,0 1-1,0 0 1,0-1-1,0 1 1,0-1-1,0 1 1,0-1 0,0 0-1,0 1 1,1-1-1,-1 0 1,0 0-1,0 0 1,0 0 0,0 0-1,1 0 1,-1 0-1,0 0 1,0 0-1,0-1 1,0 1 0,0 0-1,0-1 1,1 1-1,-1-1 1,1 0-1,13-10-2439,6-2 864</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29"/>
    </inkml:context>
    <inkml:brush xml:id="br0">
      <inkml:brushProperty name="width" value="0.05" units="cm"/>
      <inkml:brushProperty name="height" value="0.05" units="cm"/>
      <inkml:brushProperty name="color" value="#FF0066"/>
    </inkml:brush>
  </inkml:definitions>
  <inkml:trace contextRef="#ctx0" brushRef="#br0">52 0 10242,'-5'3'1448,"-3"1"1225,3-4-1225,-1 0-343,1-4-369,-1 4-152,-1 0-328,3 4-104,0 2-136,3 0-16,1-1-168,5-2-176,-1-3-392,4-5-192,3-6-489,4 2 777</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0.754"/>
    </inkml:context>
    <inkml:brush xml:id="br0">
      <inkml:brushProperty name="width" value="0.05" units="cm"/>
      <inkml:brushProperty name="height" value="0.05" units="cm"/>
      <inkml:brushProperty name="color" value="#FF0066"/>
    </inkml:brush>
  </inkml:definitions>
  <inkml:trace contextRef="#ctx0" brushRef="#br0">26 272 11250,'-2'0'371,"0"0"0,1 0 0,-1 1 0,0-1-1,1 1 1,-1-1 0,0 1 0,1-1 0,-1 1-1,-1 1 1,3-2-279,-1 1-1,1-1 1,0 0-1,-1 0 0,1 1 1,0-1-1,-1 0 1,1 0-1,0 1 1,-1-1-1,1 0 1,0 1-1,0-1 0,0 0 1,-1 1-1,1-1 1,0 0-1,0 1 1,0-1-1,0 0 1,0 1-1,-1-1 1,1 1-1,0-1 0,0 0 1,0 1-1,0-1 1,0 1-1,0-1 1,0 0-1,1 1 1,-1-1-1,0 1 1,0-1-1,0 0 0,0 1 1,0-1-1,1 0 1,-1 1-1,0-1 1,0 0-1,1 1 1,-1-1-1,0 0 1,0 1-1,1-1 0,0 1 1,-1-1 29,1 1 0,0-1 1,0 1-1,0-1 0,0 0 0,0 1 0,0-1 1,0 0-1,0 0 0,0 1 0,0-1 0,0 0 1,0 0-1,0 0 0,0 0 0,-1 0 1,1 0-1,0-1 0,0 1 0,0 0 0,0 0 1,0-1-1,0 1 0,0-1 0,1 0 1,21-14 1175,-22 15-1266,27-25 750,-1 0 1,-1-2-1,-1-1 1,24-35-1,-46 58-742,1-1 0,0 1 1,-1-1-1,0 0 0,-1 0 0,3-6 1,-5 11-45,1 1 1,-1-1 0,0 1 0,0-1-1,0 1 1,0-1 0,0 1-1,0-1 1,0 1 0,0-1-1,0 1 1,0-1 0,0 1 0,0-1-1,0 1 1,0-1 0,0 1-1,0 0 1,0-1 0,-1 1 0,1-1-1,0 1 1,0-1 0,-1 1-1,1-1 1,0 1 0,0 0-1,-1-1 1,1 1 0,-1 0 0,1-1-1,-1 1-15,-1-1 0,1 1-1,0 0 1,0 0 0,0 0 0,0 0-1,0 0 1,0 0 0,0 0-1,0 0 1,0 0 0,0 1-1,-2 0 1,-2 0-97,-1 1 1,1 1-1,0-1 0,-8 6 0,3 0 68,0 1-1,0 1 1,1-1 0,1 1-1,0 1 1,0 0 0,1 0-1,0 1 1,1-1 0,0 1-1,1 1 1,0-1 0,-6 26-1,10-33 66,0 0 1,1 0-1,-1 0 0,1 0 0,1 10 0,-1-14-9,1 1 1,-1-1 0,0 1-1,1-1 1,-1 1-1,1-1 1,0 0-1,-1 1 1,1-1-1,0 0 1,0 1 0,0-1-1,0 0 1,0 0-1,0 0 1,0 0-1,0 0 1,0 0-1,0 0 1,1 0 0,-1-1-1,0 1 1,1 0-1,1 0 1,2 0 13,1 0-1,-1 0 1,1-1 0,-1 1 0,1-1 0,-1 0 0,1-1-1,-1 1 1,1-1 0,-1 0 0,11-4 0,6-3 38,29-14 1,-51 22-60,61-32 250,111-77-1,-167 106-211,0-1 13,-1 1 1,1 0-1,0 0 1,9-4-1,-13 7-38,0-1-1,-1 1 1,1 0 0,0 0-1,0 0 1,-1-1 0,1 1-1,0 0 1,-1 0 0,1 0-1,0 0 1,0 0 0,-1 0 0,1 1-1,0-1 1,0 0 0,-1 0-1,1 0 1,0 1 0,-1-1-1,1 0 1,0 1 0,-1-1-1,1 1 1,-1-1 0,1 1-1,0-1 1,-1 1 0,1-1-1,-1 1 1,0-1 0,1 1-1,-1-1 1,1 1 0,-1 0-1,0-1 1,1 1 0,-1 0-1,0-1 1,0 1 0,0 0-1,1 0 1,-1-1 0,0 2-1,9 42 749,-9-43-750,0 1 1,1 0 0,-1 0-1,0 0 1,1-1-1,-1 1 1,1 0 0,0 0-1,-1-1 1,1 1 0,0-1-1,0 1 1,0-1-1,0 1 1,0-1 0,0 1-1,1-1 1,-1 0 0,0 0-1,1 1 1,-1-1 0,1 0-1,-1 0 1,1-1-1,-1 1 1,1 0 0,0 0-1,0-1 1,-1 1 0,1-1-1,0 0 1,0 1-1,-1-1 1,3 0 0,4 0-13,-1 0 0,0 0 0,0-1 0,0 0 0,0 0 0,0-1 1,11-3-1,5-5-80,0 0 0,-1-2 1,-1 0-1,33-25 0,-20 10-45,54-55 0,-84 78 126,-4 3 1,1 0 0,-1 0 0,1 0 0,-1 1 0,1-1 0,0 0 0,0 1 0,-1-1 1,1 0-1,0 1 0,0-1 0,0 1 0,0-1 0,0 1 0,-1-1 0,2 1 0,-1 0-1,-1 1-1,0 0 1,0 0 0,0-1-1,0 1 1,0 0-1,0 0 1,0 0 0,0-1-1,-1 1 1,1 0 0,0 0-1,0-1 1,-1 1-1,1 0 1,0-1 0,-1 1-1,1 0 1,-1-1-1,1 1 1,-1 0 0,-12 21-28,-13 14-2,-8 11 59,31-43-22,0 1 0,1 0 0,0 0 0,0 0 0,0 1 1,0-1-1,1 0 0,-1 6 0,2-10-6,0 1 0,-1-1-1,1 0 1,0 1 0,0-1 0,0 0 0,0 0 0,1 1 0,-1-1-1,0 0 1,1 0 0,-1 1 0,0-1 0,1 0 0,-1 0-1,1 0 1,0 1 0,-1-1 0,1 0 0,0 0 0,0 0-1,0 0 1,0 0 0,0-1 0,0 1 0,1 1 0,0-1-3,0-1 0,0 1 1,-1-1-1,1 1 1,0-1-1,0 0 0,0 0 1,0 1-1,0-2 0,0 1 1,0 0-1,-1 0 1,1 0-1,0-1 0,0 1 1,0-1-1,0 0 1,1 0-1,8-5-17,-1 0 1,0 0-1,-1-1 1,1 0-1,-1-1 1,11-12-1,-12 12 0,-1 0 0,2 1 0,-1 0 0,1 0 0,0 1 0,0 0 0,15-6 1,-22 11 16,-1 0 0,1 1 1,0 0-1,0-1 0,-1 1 1,1 0-1,0 0 0,0 0 0,-1 0 1,1 0-1,0 0 0,0 0 1,-1 0-1,1 1 0,0-1 1,0 1-1,-1 0 0,1-1 1,0 1-1,1 1 0,-1 0 2,1 0 0,-1 0 0,1 0 0,-1 1 0,0-1 0,1 1-1,-2 0 1,1 0 0,0 0 0,1 3 0,2 4 5,-1 1 1,0 0-1,-1 0 1,0 1-1,1 11 1,-1 2 16,-1 1 0,-2-1 1,-2 34-1,1-45-16,-1 0-1,-1-1 1,0 1-1,-1-1 1,0 0-1,-1 0 0,-10 20 1,13-30-7,1 0 1,0 0 0,-1 0 0,0-1 0,0 1 0,0 0 0,0-1 0,0 1 0,0-1 0,0 0 0,-1 0 0,1 0 0,-6 3 0,8-4-2,0-1 1,-1 0 0,1-1 0,0 1 0,0 0-1,0 0 1,-1 0 0,1 0 0,0 0 0,0 0 0,0 0-1,-1 0 1,1 0 0,0 0 0,0 0 0,0 0-1,0-1 1,-1 1 0,1 0 0,0 0 0,0 0 0,0 0-1,0-1 1,0 1 0,0 0 0,-1 0 0,1 0-1,0 0 1,0-1 0,0 1 0,0 0 0,0 0 0,0 0-1,0-1 1,0 1 0,0 0 0,0 0 0,0-1-1,0 1 1,0 0 0,0 0 0,0-12-31,0 10 22,5-29-157,1 1 0,2-1 0,21-55 1,-29 86 166,48-122-347,-38 100 286,2 0 1,0 1 0,19-27 0,-30 47 72,1-1 1,-1 0 0,1 0 0,-1 1 0,1-1 0,0 0 0,0 1 0,0 0 0,3-2 0,-4 2-8,-1 1 1,1 0 0,0 0-1,-1 0 1,1 0 0,0 0-1,-1 0 1,1 0 0,0 0-1,0 0 1,-1 0 0,1 0-1,0 0 1,-1 1 0,1-1-1,0 0 1,-1 0 0,1 1-1,0-1 1,-1 0 0,1 1-1,-1-1 1,1 1 0,0-1-1,-1 1 1,1-1 0,-1 1-1,0-1 1,1 1 0,-1 0-1,1-1 1,-1 1 0,17 26 198,-12-17-81,1 0 0,13 15 0,-15-20-84,1 0-1,0-1 1,0 1-1,0-1 1,8 6 0,-11-10-36,-1 1 1,1 0 0,-1 0 0,1-1-1,0 1 1,-1-1 0,1 1 0,-1-1-1,1 0 1,0 1 0,-1-1-1,1 0 1,0 0 0,0 0 0,-1-1-1,1 1 1,-1 0 0,1 0 0,0-1-1,-1 1 1,1-1 0,-1 0-1,1 1 1,-1-1 0,1 0 0,-1 0-1,2-1 1,4-4 20,-1-1 0,0 0 0,0 0 0,-1 0 0,0-1 0,0 0 0,-1 0-1,6-13 1,-6 12 30,0 0-1,1 0 1,0 1-1,0-1 1,1 1-1,10-11 1,-15 19-40,-1-1 1,0 1-1,1 0 1,-1-1-1,1 1 0,-1 0 1,0-1-1,1 1 1,-1 0-1,1 0 1,-1-1-1,1 1 1,-1 0-1,1 0 1,-1 0-1,1 0 1,-1 0-1,1-1 1,-1 1-1,1 0 1,-1 0-1,1 0 1,-1 1-1,1-1 0,-1 0 1,1 0-1,-1 0 1,1 0-1,-1 0 1,1 1-1,-1-1 1,1 0-1,-1 0 1,1 1-1,-1-1 1,1 0-1,-1 1 1,0-1-1,1 0 1,-1 1-1,0-1 1,1 1-1,-1-1 1,0 0-1,0 1 0,1-1 1,-1 1-1,0-1 1,0 1-1,0-1 1,1 2-1,1 3 86,0 1 0,0 1 0,1 8 0,-1-9-45,40 223 1148,1 4-878,-35-209-2111,-7-23 487,-1-1 1243,0 0-1,0 0 1,0 0-1,0 0 1,0 0 0,1-1-1,-1 1 1,0 0-1,0 0 1,0 0-1,0 0 1,1-1-1412,-1 1 1411,0-1 1,1-14-5618,0-4 2400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1.410"/>
    </inkml:context>
    <inkml:brush xml:id="br0">
      <inkml:brushProperty name="width" value="0.05" units="cm"/>
      <inkml:brushProperty name="height" value="0.05" units="cm"/>
      <inkml:brushProperty name="color" value="#FF0066"/>
    </inkml:brush>
  </inkml:definitions>
  <inkml:trace contextRef="#ctx0" brushRef="#br0">73 18 14419,'-3'-3'378,"0"1"1,-1 0-1,1 0 0,-1 0 0,1 1 0,-1-1 1,0 1-1,-6-2 0,9 3-248,0 0-1,0 0 1,0 0 0,0 0-1,-1 0 1,1 0 0,0 1-1,0-1 1,0 0-1,0 0 1,0 1 0,0-1-1,0 1 1,0-1 0,0 1-1,0-1 1,0 1 0,0 0-1,0-1 1,1 1 0,-1 0-1,0 0 1,0 0 0,1 0-1,-1-1 1,0 1 0,1 0-1,-1 0 1,1 0 0,0 0-1,-1 0 1,1 0-1,0 1 1,-1 0 0,-1 5 271,1 0 1,0 1-1,0-1 1,1 1 0,0-1-1,0 0 1,0 1-1,1-1 1,2 8-1,4 12 504,10 29 0,-5-18-282,11 43 165,-11-32-373,36 88 0,-41-121-417,-6-13-5,0 0 0,0-1-1,0 1 1,0-1 0,0 1 0,0-1 0,1 1 0,0-1-1,-1 0 1,1 0 0,0 0 0,0 0 0,0 0-1,4 3 1,-5-5-6,0 1-1,0-1 1,0 0-1,0 1 1,1-1-1,-1 0 1,0 0-1,0 1 1,0-1-1,1 0 1,-1 0-1,0-1 1,0 1-1,0 0 1,0 0-1,1 0 1,-1-1-1,0 1 1,2-2-1,22-13-221,-18 10 145,-1 1 33,12-9-128,1 1-1,31-15 1,-44 24 177,-1 1 0,1 0 0,-1 0 0,1 1 0,0 0 0,0 0 1,0 0-1,-1 0 0,1 1 0,0 0 0,0 0 0,0 1 0,0-1 0,0 1 0,6 2 0,-11-2 12,1-1 0,-1 1-1,0-1 1,1 1 0,-1-1-1,1 1 1,-1 0 0,0 0 0,0 0-1,1-1 1,-1 1 0,0 0-1,0 1 1,0-1 0,0 0 0,0 0-1,0 0 1,0 1 0,-1-1-1,1 0 1,0 1 0,0 1 0,-1-1 5,0 0 0,0 0 0,0 0 1,0 0-1,0 0 0,-1 0 0,1 0 0,0 0 1,-1-1-1,0 1 0,1 0 0,-1 0 1,0 0-1,-2 2 0,-3 4 29,0 0 0,0-1 0,0 0 0,-1 0 0,-13 9 0,-2 0 21,-1-1 0,-45 21 1,-53 14-3947,111-47-785,20-5 1762,21 0 1299</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1.793"/>
    </inkml:context>
    <inkml:brush xml:id="br0">
      <inkml:brushProperty name="width" value="0.05" units="cm"/>
      <inkml:brushProperty name="height" value="0.05" units="cm"/>
      <inkml:brushProperty name="color" value="#FF0066"/>
    </inkml:brush>
  </inkml:definitions>
  <inkml:trace contextRef="#ctx0" brushRef="#br0">105 37 14963,'8'-5'537,"-4"4"-107,-1-1 0,0 0 0,1 0 0,-1 0 0,0 0 0,0-1 1,0 1-1,0-1 0,-1 1 0,3-4 0,-5 6-389,0-1 0,0 1 0,0 0 0,1 0 0,-1 0 0,0 0 0,0 0 0,0 0 0,0 0 0,0 0 0,0-1 0,0 1 0,0 0 0,0 0 0,0 0 0,0 0 0,0 0 0,0 0 0,0 0 0,0-1 1,0 1-1,0 0 0,0 0 0,0 0 0,0 0 0,0 0 0,0 0 0,0 0 0,0-1 0,0 1 0,0 0 0,0 0 0,0 0 0,0 0 0,-1 0 0,1 0 0,0 0 0,0 0 0,0 0 0,0-1 0,0 1 0,0 0 0,0 0 0,-1 0 0,-6 0 882,-8 5-47,4 0-617,1 1 0,0 1 0,0-1 0,0 1 0,1 1 0,0 0 0,0 1-1,1-1 1,0 1 0,-8 13 0,13-17-233,1 0 0,0 1 0,0-1 0,0 0 0,1 0 0,-1 1 0,2-1 0,-1 1 0,0-1 0,1 1 0,0-1-1,0 1 1,1-1 0,-1 1 0,3 5 0,-3-11-33,0 1 1,1-1-1,-1 1 1,0-1-1,1 1 0,-1-1 1,1 1-1,-1-1 0,1 1 1,-1-1-1,1 0 0,-1 1 1,1-1-1,-1 0 1,1 1-1,0-1 0,-1 0 1,1 0-1,-1 0 0,1 1 1,0-1-1,-1 0 0,1 0 1,0 0-1,-1 0 1,1 0-1,0 0 0,-1 0 1,1-1-1,-1 1 0,1 0 1,0 0-1,-1 0 0,1-1 1,-1 1-1,1 0 1,0-1-1,-1 1 0,1 0 1,-1-1-1,1 0 0,23-16-111,-24 17 118,11-10-27,-1-1 1,13-19-1,-14 18 145,19-20 0,-27 32-88,0-1 1,0 0 0,-1 0 0,1 1-1,0-1 1,0 1 0,0-1 0,-1 1-1,1-1 1,0 1 0,0-1-1,0 1 1,0 0 0,0-1 0,0 1-1,0 0 1,0 0 0,0 0 0,0 0-1,0 0 1,0 0 0,0 0-1,0 0 1,0 0 0,0 1 0,0-1-1,0 0 1,1 1 0,1 1 42,0 0 0,0 0 0,0 1 0,0-1 0,0 1 0,3 4 0,-4-4-202,1 0 0,0-1-1,-1 1 1,1-1 0,0 1-1,5 2 1,-6-4-54,-1-1-1,0 0 1,0 1 0,1-1-1,-1 1 1,0-1-1,1 0 1,-1 0-1,0 0 1,1 0 0,-1 0-1,0 0 1,1 0-1,-1 0 1,0-1 0,3 0-1,19-12-4157,-19 11 3726,15-10-990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2.194"/>
    </inkml:context>
    <inkml:brush xml:id="br0">
      <inkml:brushProperty name="width" value="0.05" units="cm"/>
      <inkml:brushProperty name="height" value="0.05" units="cm"/>
      <inkml:brushProperty name="color" value="#FF0066"/>
    </inkml:brush>
  </inkml:definitions>
  <inkml:trace contextRef="#ctx0" brushRef="#br0">0 144 13091,'6'16'1829,"1"-1"1,0 0 0,1 0-1,0-1 1,15 18-1,-11-15-855,0 1-1,12 27 0,-24-45-968,0 0-1,0 1 1,0-1-1,0 0 0,0 0 1,0 0-1,0 0 1,0 0-1,1 0 0,-1 0 1,0 1-1,0-1 0,0 0 1,0 0-1,0 0 1,0 0-1,0 0 0,0 0 1,0 0-1,0 0 1,0 0-1,0 0 0,1 1 1,-1-1-1,0 0 0,0 0 1,0 0-1,0 0 1,0 0-1,0 0 0,0 0 1,0 0-1,1 0 1,-1 0-1,0 0 0,0 0 1,0 0-1,0 0 1,0 0-1,0 0 0,0 0 1,1 0-1,-1 0 0,0 0 1,0 0-1,0 0 1,0 0-1,0 0 0,0 0 1,0-1-1,0 1 1,1 0-1,-1 0 0,0 0 1,0 0-1,0 0 0,0 0 1,5-11 109,3-17-32,-8 25-62,11-50-102,13-50 273,-19 88-596,0 0-1,1 1 1,1 0-1,0 1 0,9-14 1,-14 24-408,0 0 1,1 1 0,-1-1-1,1 0 1,0 1 0,0-1-1,0 1 1,0 0-1,0 0 1,0 0 0,1 1-1,-1-1 1,7-1 0,5-1-851</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2.540"/>
    </inkml:context>
    <inkml:brush xml:id="br0">
      <inkml:brushProperty name="width" value="0.05" units="cm"/>
      <inkml:brushProperty name="height" value="0.05" units="cm"/>
      <inkml:brushProperty name="color" value="#FF0066"/>
    </inkml:brush>
  </inkml:definitions>
  <inkml:trace contextRef="#ctx0" brushRef="#br0">0 119 12539,'2'1'119,"34"22"6179,44 37 1,-78-59-6212,0 1 1,-1-1-1,1 1 1,-1 0 0,0-1-1,1 1 1,-1 0-1,0 0 1,0 0 0,0 0-1,0 0 1,0 0-1,-1 0 1,1 0-1,0 0 1,-1 0 0,0 0-1,1 1 1,-1-1-1,0 0 1,0 0 0,0 0-1,-1 0 1,1 1-1,0-1 1,-2 3 0,0 1-141,0-1 0,-1 0 0,0 0 0,0 0 0,0 0 0,0-1 0,-1 1 0,-6 6 0,9-11 23,1 0 1,0 0-1,0 0 0,0 1 1,0-1-1,-1 0 0,1 0 0,0 0 1,0 0-1,0 1 0,0-1 1,-1 0-1,1 0 0,0 0 1,0 0-1,-1 0 0,1 0 0,0 0 1,0 1-1,-1-1 0,1 0 1,0 0-1,0 0 0,-1 0 0,1 0 1,0 0-1,0 0 0,-1 0 1,1 0-1,0 0 0,-1-1 0,-1-6-608,3-16-142,0 20 617,-1 0 36,15-111-3259,-13 101 3058,2 1 0,-1-1-1,2 1 1,-1 0 0,2 0-1,12-21 1,-15 29 396,0-1 0,0 1-1,1-1 1,0 1 0,8-6 0,-10 8 110,1 0 0,-1 1 0,1-1 0,0 1 1,0 0-1,0 0 0,0 0 0,0 0 0,0 1 0,0-1 0,5 1 1,5-2-672,0 0 0,15-3 0,-27 5 418,-1 0 0,0 0 0,0 0 0,0-1 0,0 1 0,0 1 1,0-1-1,0 0 0,0 0 0,1 0 0,-1 0 0,0 0 0,0 0 1,0 0-1,0 0 0,0 0 0,0 0 0,0 0 0,0 0 1,1 1-1124,-1-1 1123,0 1 0,0-1 0,0 0 0,0 0 1,0 0-1,0 0 0,0 0 0,0 0 0,0 0 0,0 0 0,0 1 1,0 0-510,2 7-270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2.910"/>
    </inkml:context>
    <inkml:brush xml:id="br0">
      <inkml:brushProperty name="width" value="0.05" units="cm"/>
      <inkml:brushProperty name="height" value="0.05" units="cm"/>
      <inkml:brushProperty name="color" value="#FF0066"/>
    </inkml:brush>
  </inkml:definitions>
  <inkml:trace contextRef="#ctx0" brushRef="#br0">0 0 14747,'0'8'1817,"0"1"1615,3 3-855,0-3-977,2 2-496,-2 0-688,-1 4-223,0 0-145,-1 1-48,-1-2-297,2-1-351,-1-3-704,9-6-4441</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3.318"/>
    </inkml:context>
    <inkml:brush xml:id="br0">
      <inkml:brushProperty name="width" value="0.05" units="cm"/>
      <inkml:brushProperty name="height" value="0.05" units="cm"/>
      <inkml:brushProperty name="color" value="#FF0066"/>
    </inkml:brush>
  </inkml:definitions>
  <inkml:trace contextRef="#ctx0" brushRef="#br0">0 0 16628,'7'0'1144,"-1"5"400,7-2-848,-2 0-472,1 1-720,1-1-496,0 5 256,2 6 120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3.674"/>
    </inkml:context>
    <inkml:brush xml:id="br0">
      <inkml:brushProperty name="width" value="0.05" units="cm"/>
      <inkml:brushProperty name="height" value="0.05" units="cm"/>
      <inkml:brushProperty name="color" value="#FF0066"/>
    </inkml:brush>
  </inkml:definitions>
  <inkml:trace contextRef="#ctx0" brushRef="#br0">13 525 16500,'8'-2'612,"0"0"0,-1-1 0,1 0 0,-1-1 1,0 1-1,0-1 0,0-1 0,-1 1 1,1-1-1,-1-1 0,0 1 0,-1-1 0,1 0 1,6-9-1,-12 15-576,1-1 0,-1 0 0,1 0 0,0 0 0,-1 0 1,1 0-1,-1 0 0,0 0 0,1 0 0,-1 0 0,0 0 0,0 0 0,0 0 1,1 0-1,-1 0 0,0 0 0,0 0 0,-1 0 0,1 0 0,0 0 0,0 0 1,0 0-1,-1 0 0,1 0 0,0 0 0,-1 0 0,1 0 0,-1 0 0,0 0 1,1 0-1,-1 0 0,1 0 0,-1 1 0,-1-2 0,0 1-14,1-1-1,-1 1 1,0 0 0,0 0-1,0 0 1,1 1 0,-1-1-1,0 0 1,0 1 0,0-1-1,0 1 1,0 0 0,-1 0-1,1-1 1,0 1 0,-2 1-1,-1 0 4,0 0-1,1 0 0,0 0 1,-1 1-1,1 0 0,0 0 1,0 0-1,0 0 1,0 1-1,0 0 0,0 0 1,1 0-1,-1 0 1,1 0-1,0 1 0,0-1 1,0 1-1,1 0 1,-1 0-1,-1 4 0,3-7-15,1 0 0,0 1 0,-1-1 0,1 0 0,0 0 0,0 1 0,0-1 0,0 0 0,0 0 0,0 1 0,0-1 0,0 0 0,0 0 0,1 0 0,-1 1 0,0-1 0,1 0-1,-1 0 1,1 0 0,0 0 0,-1 0 0,2 2 0,0-1 10,0-1 0,-1 1 0,1-1 0,0 1 0,0-1 0,1 0 0,-1 1 0,0-1-1,0 0 1,5 1 0,0 0 25,-1-1 0,1 0 1,0 0-1,-1 0 0,1-1 0,0 0 0,0 0 0,6-1 0,-6-1-15,1 0-1,-1-1 1,0 0 0,0 0-1,-1 0 1,1-1 0,6-4-1,-2-1-13,1 1 1,17-20-1,-10 4 28,-18 21-17,1 0 0,-1 1 0,1-1 1,0 1-1,0-1 0,0 1 0,1 0 0,-1 0 0,0 0 0,1 0 0,-1 0 0,1 1 0,0-1 0,0 1 0,-1-1 0,1 1 0,5-1 0,-5 1 45,1 0 0,0 1 0,-1 0 0,1-1 0,0 1 1,0 1-1,-1-1 0,1 1 0,0-1 0,-1 1 0,1 0 0,3 2 0,3 1 124,0 1-1,15 11 1,-15-10-20,-1 0 1,19 8 0,-24-13-114,0 1 0,0-1 1,0 0-1,1-1 0,-1 1 0,0-1 1,0 1-1,0-1 0,1 0 0,-1-1 1,6 0-1,3-3-7,0 1 0,1-2 0,-1 0-1,-1-1 1,1 0 0,-1-1 0,0 0 0,-1-1 0,0 0 0,0-1 0,-1 0 0,0-1-1,10-12 1,11-17-718,-2-1-1,33-60 0,-15 22-3373,-40 67 2370,0 1 0,12-13 0,-9 14 72,18-14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7.669"/>
    </inkml:context>
    <inkml:brush xml:id="br0">
      <inkml:brushProperty name="width" value="0.05" units="cm"/>
      <inkml:brushProperty name="height" value="0.05" units="cm"/>
      <inkml:brushProperty name="color" value="#FF0066"/>
    </inkml:brush>
  </inkml:definitions>
  <inkml:trace contextRef="#ctx0" brushRef="#br0">0 370 11891,'4'10'853,"-1"-1"1,1 0 0,0 0 0,1 0-1,0 0 1,1-1 0,0 0 0,0 0-1,0 0 1,1-1 0,0 0 0,1 0-1,0-1 1,0 0 0,10 7 0,-13-11-528,0 0 0,1 0 0,-1 0 0,0 0 0,1-1 0,7 1 0,-12-1-295,0-1 0,0 0 0,0 0 1,0 0-1,1 0 0,-1 0 0,0 0 0,0 0 0,0 0 0,1 0 0,-1-1 0,0 1 0,0 0 0,0-1 1,0 1-1,0-1 0,0 1 0,0-1 0,0 0 0,0 1 0,0-1 0,0 0 0,0 0 0,0 0 0,0 0 1,-1 1-1,1-1 0,0 0 0,-1 0 0,1 0 0,-1-1 0,1 1 0,-1 0 0,1 0 0,-1 0 0,0-2 1,1-3-15,-1 0 0,0 1 0,0-1-1,0 0 1,-1 0 0,0 0 0,0 0 0,-4-10 0,-21-46-111,15 39-4,5 10 14,3 6 22,0 1 0,0-1 0,1 1 0,0-1 0,0 0 0,-1-13 0,3 19 58,0 0 1,0 0-1,0 0 0,0 0 0,0 0 1,1 1-1,-1-1 0,0 0 0,0 0 0,1 0 1,-1 0-1,1 0 0,-1 1 0,1-1 1,-1 0-1,1 0 0,-1 1 0,1-1 1,0 0-1,-1 1 0,1-1 0,0 0 1,0 1-1,0-1 0,-1 1 0,1 0 1,0-1-1,0 1 0,0 0 0,0-1 0,0 1 1,0 0-1,1 0 0,5-2 2,0 2 1,1-1-1,11 1 0,4 0-8,-13-3 24,0 1 1,0-2-1,0 1 1,-1-1 0,1-1-1,-1 0 1,0 0-1,0-1 1,-1 0-1,0 0 1,0-1 0,0 0-1,12-16 1,-18 21-13,0-1 0,0 1 1,-1-1-1,1 0 1,-1 1-1,0-1 0,0 0 1,0 0-1,0 0 0,0 0 1,-1 0-1,0 0 0,1 0 1,-1-1-1,0 1 0,0 0 1,-1 0-1,1 0 0,-1 0 1,1 0-1,-1 0 0,0 0 1,0 0-1,0 0 1,-1 1-1,1-1 0,-3-3 1,-1-2-2,0 1 0,0 0 0,-1 0 0,0 0 0,-1 1 0,0 0 1,0 0-1,-8-5 0,13 9-5,-1 1-1,1-1 1,0 1 0,0 0 0,-1 0 0,1 0 0,-1 0-1,1 0 1,-1 1 0,1-1 0,-1 1 0,1-1 0,-6 1-1,7 1 5,0-1 0,-1 0 0,1 1 0,0-1 0,0 1 0,0-1 0,0 1 0,0 0 0,-1-1 0,1 1 0,0 0 0,0 0 0,1 0 0,-1 0 0,0 0 0,0 0-1,0 0 1,1 0 0,-1 0 0,0 0 0,1 0 0,-1 1 0,1-1 0,0 0 0,-1 0 0,1 1 0,0-1 0,-1 2 0,0 6 8,0 0 0,1 0 0,0 0 1,1 0-1,-1 0 0,2 0 0,-1 0 0,6 16 1,-4-14 0,1-1 1,1 1 0,0-1-1,0 0 1,1 0-1,11 15 1,-10-17-10,0-1-1,0 0 1,0-1 0,1 0-1,0 0 1,0-1-1,17 9 1,2-2-434,37 10 0,11 5-2314,-71-25 2422,0 0-1,0 0 1,1 0 0,-2 0 0,1 1 0,0-1 0,0 1-1,-1 0 1,1 0 0,-1 0 0,0 1 0,0-1 0,4 6-1,11 26-1269</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34.062"/>
    </inkml:context>
    <inkml:brush xml:id="br0">
      <inkml:brushProperty name="width" value="0.05" units="cm"/>
      <inkml:brushProperty name="height" value="0.05" units="cm"/>
      <inkml:brushProperty name="color" value="#FF0066"/>
    </inkml:brush>
  </inkml:definitions>
  <inkml:trace contextRef="#ctx0" brushRef="#br0">47 4 27054,'-2'16'1792,"-4"-5"417,-1-3-553,-4-10-1600,2-6-56,4-3-464,-1-1-880,15 7 808</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46.947"/>
    </inkml:context>
    <inkml:brush xml:id="br0">
      <inkml:brushProperty name="width" value="0.05" units="cm"/>
      <inkml:brushProperty name="height" value="0.05" units="cm"/>
      <inkml:brushProperty name="color" value="#FF0066"/>
    </inkml:brush>
  </inkml:definitions>
  <inkml:trace contextRef="#ctx0" brushRef="#br0">0 530 7122,'5'-4'1967,"19"-22"3439,-23 24-5007,1 0 1,-1 1 0,0-1 0,0 0 0,0 0 0,0 0 0,0-1 0,0 1 0,0 0 0,-1 0 0,1 0 0,0-4 0,0 3 1063,1 6-272,1 6-81,-3-6-938,1 0-1,0-1 0,0 1 0,0-1 1,0 1-1,0-1 0,0 1 0,1-1 1,-1 0-1,1 1 0,0-1 0,-1 0 1,1 0-1,0 0 0,4 2 0,-3-2-79,-1 1 0,0-1 0,1 0 0,-1 1-1,0 0 1,0-1 0,0 1 0,0 0 0,2 5-1,-3-2-43,0-1-1,0 1 1,0 0-1,-1-1 1,0 1-1,0 0 0,0 0 1,0-1-1,-1 1 1,-2 9-1,-1 5 42,4-19-84,0 0 0,-1 0 0,1-1 0,0 1 0,0 0 0,0 0 0,0 0 0,1-1 0,-1 1-1,0 0 1,0 0 0,0-1 0,1 1 0,-1 0 0,1 1 0,-1-2 3,0 0 1,1 1-1,-1-1 0,0 0 1,1 0-1,-1 1 0,0-1 1,1 0-1,-1 0 0,0 0 0,1 1 1,-1-1-1,1 0 0,-1 0 1,0 0-1,1 0 0,-1 0 1,1 0-1,-1 0 0,0 0 1,1 0-1,1 0 34,0-1-1,0 1 1,0-1-1,0 0 1,0 0-1,0 1 1,-1-1-1,1 0 1,0-1 0,2-1-1,97-93 1316,-77 71-1162,217-237 1854,-121 127-1397,-95 108-608,-11 14-42,-2-1-1,1 0 0,-2-1 0,16-26 1,-25 36-496,-4 5-133,-6 7-908,-7 15-856,-7 8 702</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38.339"/>
    </inkml:context>
    <inkml:brush xml:id="br0">
      <inkml:brushProperty name="width" value="0.05" units="cm"/>
      <inkml:brushProperty name="height" value="0.05" units="cm"/>
      <inkml:brushProperty name="color" value="#FF0066"/>
    </inkml:brush>
  </inkml:definitions>
  <inkml:trace contextRef="#ctx0" brushRef="#br0">0 317 10370,'1'-6'881,"-1"-1"0,1 1 0,0 0 1,0-1-1,1 1 0,0 0 0,0 0 0,4-8 0,-5 14-757,0 0 1,0 1 0,-1-1-1,1 0 1,0 1-1,0-1 1,0 1-1,-1-1 1,1 0 0,0 1-1,0 0 1,-1-1-1,1 1 1,0 0-1,7 9 272,0 0 0,-1 0 0,0 0 0,7 16-1,11 16 303,27 30 396,19 28-202,-69-95-884,0-1-1,1 1 1,-2 0 0,1 0 0,1 8 0,-1-7-7,-15-8 3,8-1-19,0 0 1,1 0 0,-1 0-1,1-1 1,-1 0 0,1 0-1,0 0 1,1 0 0,-1 0-1,1-1 1,-4-5 0,-2-6-66,0-1 0,-6-17 0,6 11-17,1 0 1,1 0-1,-5-34 1,10 42 79,0 0 0,2 0 0,0 0 0,0-1 0,1 1 0,6-24 0,21-63 335,-24 92-235,0 0 0,0 0 0,1 1 0,1-1 0,-1 1 0,1 0 0,13-13 0,-17 20-88,0 1 0,0-1 0,0 1 0,0-1 0,1 1 0,-1 0 0,0 0 1,1 0-1,-1 0 0,1 0 0,-1 1 0,1-1 0,0 1 0,-1 0 0,1-1 0,3 2 0,6-1-662,0 2 0,16 3 0,0 0-2888,-13-5 2403</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39.227"/>
    </inkml:context>
    <inkml:brush xml:id="br0">
      <inkml:brushProperty name="width" value="0.05" units="cm"/>
      <inkml:brushProperty name="height" value="0.05" units="cm"/>
      <inkml:brushProperty name="color" value="#FF0066"/>
    </inkml:brush>
  </inkml:definitions>
  <inkml:trace contextRef="#ctx0" brushRef="#br0">145 547 12491,'-6'6'1631,"1"1"1,0 0 0,-7 11-1,-5 9-552,-9 5-241,12-15-275,-21 32 0,31-43-459,1-1 0,0 1-1,1 0 1,-1 0 0,1 0 0,0 1 0,1-1 0,-1 0 0,1 1-1,0 8 1,1-14-99,0 0 0,0 0-1,0 0 1,0 0 0,0 0 0,0 0-1,0 0 1,1 0 0,-1 0-1,0 0 1,0 0 0,1 0 0,-1 0-1,1 0 1,-1 0 0,1-1-1,-1 1 1,1 0 0,-1 0 0,1-1-1,0 1 1,-1 0 0,1-1-1,0 1 1,0 0 0,0-1 0,-1 1-1,1-1 1,0 1 0,0-1-1,0 0 1,0 1 0,0-1 0,0 0-1,0 0 1,0 0 0,0 1-1,0-1 1,0 0 0,0 0 0,0-1-1,0 1 1,0 0 0,0 0-1,0 0 1,1-1 0,4-1-25,1 0-1,-1 0 1,0 0 0,0-1 0,9-6-1,-9 6-12,-1-1 0,0 0-1,-1 0 1,1 0 0,-1-1 0,1 1-1,-1-1 1,-1 0 0,1-1 0,-1 1-1,0-1 1,0 1 0,2-9 0,-2 7-83,-1-1 0,0 0 0,0 0 0,-1 0 0,0 0 0,0 0 1,-1 0-1,0-1 0,-2-14 0,2 23 111,0 0 1,0 0-1,0 1 1,-1-1-1,1 0 0,0 0 1,0 0-1,0 0 1,0 0-1,0 0 0,0 0 1,0 0-1,0 0 1,0 0-1,0 0 0,0 0 1,-1 1-1,1-1 1,0 0-1,0 0 0,0 0 1,0 0-1,0 0 1,0 0-1,0 0 0,-1 0 1,1 0-1,0 0 1,0 0-1,0 0 0,0 0 1,0 0-1,0 0 1,0 0-1,0 0 0,-1-1 1,1 1-1,0 0 1,0 0-1,0 0 0,0 0 1,0 0-1,0 0 1,0 0-1,0 0 0,0 0 1,-1 0-1,1 0 1,0 0-1,0-1 0,0 1 1,0 0-1,-3 11-24,2-8 33,1 0 0,-1 0 0,1 0 0,0 1 0,0-1 0,0 0 0,1 0 0,-1 0 0,1 0 0,0 0 0,0 0 0,0 0 0,0 0 1,0 0-1,1 0 0,2 3 0,-3-4 10,1 0 0,0-1 1,-1 1-1,1-1 0,0 1 0,0-1 1,0 0-1,0 0 0,0 0 0,1 0 1,-1 0-1,0 0 0,0-1 1,1 1-1,-1-1 0,0 1 0,1-1 1,-1 0-1,0 0 0,1 0 0,-1 0 1,5-1-1,0-1-14,1 0-1,-1 0 1,0 0 0,0-1-1,0 0 1,0 0 0,0-1-1,-1 0 1,1 0 0,-1 0-1,0-1 1,-1 0 0,1 0-1,-1 0 1,0-1 0,0 0-1,7-11 1,-2 0-42,0-1 0,-1 0 0,-1-1 0,0 0 1,7-30-1,-10 24 37,0 0 1,-2 0 0,-1-1 0,-1 0-1,-1 1 1,-1-1 0,-1 1-1,-1-1 1,-12-41 0,9 47 8,-1 1 0,-11-23 0,11 28 343,0-1 1,1 0-1,1 0 0,-5-27 0,10 36 766,5 11-570,3 9-77,-2-2-187,0-2 1,12 16-1,6 8-9,62 143 628,-26-49-227,-56-120-625,1 0 1,0 0 0,0 0-1,1 0 1,0-1-1,10 9 1,-14-14-70,0 0-1,0 0 1,1 0 0,-1-1 0,1 1-1,-1-1 1,1 1 0,-1-1-1,1 0 1,0 0 0,-1 0-1,1-1 1,0 1 0,0-1 0,0 1-1,-1-1 1,1 0 0,0 0-1,0 0 1,0 0 0,0-1 0,-1 1-1,1-1 1,5-1 0,-7 1-62,-1 1 1,1 0 0,-1 0-1,1 0 1,-1 0 0,1-1-1,0 1 1,-1 0-1,1 0 1,-1-1 0,1 1-1,-1-1 1,1 1 0,-1 0-1,0-1 1,1 1 0,-1-1-1,1 1 1,-1-1 0,0 1-1,1-1 1,-1 1 0,0-1-1,0 1 1,0-1-1,1 0 1,-1 1 0,0-1-1,0 1 1,0-1 0,0 0-1,0 1 1,0-1 0,0 1-1,0-1 1,0 0 0,0 1-1,0-1 1,-1 1 0,1-1-1,0-1 1,-2-1-717,-1 0 0,1 0 0,0 0 0,-1 0 0,-4-4 0,-3-3-1047,2-8 471</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39.614"/>
    </inkml:context>
    <inkml:brush xml:id="br0">
      <inkml:brushProperty name="width" value="0.05" units="cm"/>
      <inkml:brushProperty name="height" value="0.05" units="cm"/>
      <inkml:brushProperty name="color" value="#FF0066"/>
    </inkml:brush>
  </inkml:definitions>
  <inkml:trace contextRef="#ctx0" brushRef="#br0">12 156 13475,'-10'-7'1240,"9"-2"1233,2-7-769,13-6-320,4-2-279,1 0-561,-5 2-200,5 6-664,3 5-416,-1 6-1305,9 5 1113</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39.981"/>
    </inkml:context>
    <inkml:brush xml:id="br0">
      <inkml:brushProperty name="width" value="0.05" units="cm"/>
      <inkml:brushProperty name="height" value="0.05" units="cm"/>
      <inkml:brushProperty name="color" value="#FF0066"/>
    </inkml:brush>
  </inkml:definitions>
  <inkml:trace contextRef="#ctx0" brushRef="#br0">61 172 9866,'10'-9'1629,"0"0"0,-1 0 0,-1-1 1,12-16-1,-14 17-1071,0-1 1,-1 0-1,0 0 1,-1 0 0,5-17-1,-8 26-548,-1 0-1,0-1 0,1 1 1,-1 0-1,0 0 1,0 0-1,0 0 0,0 0 1,1 0-1,-2 0 1,1-1-1,0 1 0,0 0 1,0 0-1,0 0 1,-1 0-1,1 0 0,0 0 1,-1 0-1,1 0 1,-1 0-1,0 0 0,0-2 1,0 3-8,0-1 1,0 0-1,-1 1 1,1 0-1,0-1 1,0 1-1,0-1 1,-1 1-1,1 0 0,0 0 1,0 0-1,0 0 1,-1 0-1,1 0 1,0 0-1,0 0 1,-3 1-1,-2 0-3,0 1-1,0 0 1,0 0 0,0 1-1,0 0 1,0 0-1,-5 4 1,4-2 86,1 0-1,0 1 1,0 0-1,1 0 1,0 1-1,0-1 1,0 1-1,1 0 1,-6 13 0,7-14 97,1-1 1,0 1 0,0 1 0,1-1 0,0 0-1,0 0 1,0 0 0,0 1 0,1-1 0,0 0-1,1 1 1,-1-1 0,3 8 0,-2-11-65,0 0 0,0 1 0,0-1 0,1 0 1,-1 0-1,1 0 0,0 0 0,0 0 0,0 0 0,0 0 1,1-1-1,-1 1 0,1-1 0,4 4 0,-2-3 22,0 0-1,0-1 0,1 1 1,-1-1-1,0 0 0,1-1 1,-1 1-1,9 0 0,1 0 126,1-2-1,0 0 1,-1 0-1,1-1 0,26-6 1,-24 3-148,0 0 1,0-1-1,-1 0 1,0-2-1,0 0 1,0-1-1,25-16 1,-22 5-633,-17 16 454,-1 1 1,1-1 0,0 0 0,-1 1-1,1 0 1,1 0 0,3-3-1,4 1-155</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1.952"/>
    </inkml:context>
    <inkml:brush xml:id="br0">
      <inkml:brushProperty name="width" value="0.05" units="cm"/>
      <inkml:brushProperty name="height" value="0.05" units="cm"/>
      <inkml:brushProperty name="color" value="#FF0066"/>
    </inkml:brush>
  </inkml:definitions>
  <inkml:trace contextRef="#ctx0" brushRef="#br0">36 0 12411,'-1'1'242,"0"-1"0,0 0 0,-1 0-1,1 0 1,0 0 0,0 1 0,0-1 0,0 0 0,0 1 0,0-1 0,0 1 0,1-1 0,-1 1 0,0-1 0,0 1 0,0 0 0,0-1 0,1 1 0,-2 1 0,0 1 40,1-1 1,0 0 0,-1 1-1,1-1 1,0 1 0,0-1 0,-1 5-1,0 5 117,1 0 0,0 22 0,1-25-48,-1 21 205,2 0 0,1 0 0,1 0 1,13 52-1,-11-66-361,0-1 1,1 1-1,0-1 1,1 0-1,1-1 1,0 0 0,1 0-1,1-1 1,0 0-1,18 17 1,-19-22-134,1 0 0,0-1 0,1 0-1,0-1 1,-1 0 0,2-1 0,-1 0 0,1-1 0,0 0 0,22 4 0,-13-4-113,0-2 0,0 0 0,1-1 0,-1-1 0,32-5 0,-43 3-466,1 0 0,0 0 0,-1-1 0,0-1 1,0 0-1,0 0 0,0-1 0,0 0 0,-1-1 0,0 0 1,0 0-1,-1-1 0,0 0 0,13-14 0,11-12-828</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2.476"/>
    </inkml:context>
    <inkml:brush xml:id="br0">
      <inkml:brushProperty name="width" value="0.05" units="cm"/>
      <inkml:brushProperty name="height" value="0.05" units="cm"/>
      <inkml:brushProperty name="color" value="#FF0066"/>
    </inkml:brush>
  </inkml:definitions>
  <inkml:trace contextRef="#ctx0" brushRef="#br0">164 1 13267,'-9'4'546,"1"0"0,-1 1 0,1 0 0,0 1 0,0 0 0,0 0 0,1 1 0,0 0 0,1 0-1,-1 0 1,1 1 0,-7 13 0,-4 3 121,8-11-132,-14 27-1,21-37-455,0 1-1,1 0 1,0-1-1,-1 1 0,1 0 1,1 0-1,-1 0 1,1 0-1,-1-1 0,1 1 1,0 0-1,1 7 1,0-10-69,-1 0 0,0 0 0,1 0 0,-1 0 0,1-1 1,-1 1-1,1 0 0,-1 0 0,1 0 0,-1-1 1,1 1-1,0 0 0,0-1 0,-1 1 0,1 0 0,0-1 1,0 1-1,0-1 0,0 1 0,0-1 0,-1 0 1,1 1-1,0-1 0,0 0 0,0 0 0,0 1 0,0-1 1,2 0-1,3 0 22,1 0-1,-1 0 1,9-2 0,-9 1-6,43-6 144,-35 4-56,1 0 0,-1 2 0,1-1-1,0 2 1,0 0 0,18 2 0,-30-1-62,0 0 1,0 0-1,1 0 1,-1 0 0,0 0-1,0 0 1,0 1-1,0 0 1,-1-1 0,1 1-1,0 0 1,-1 0-1,1 1 1,-1-1 0,0 0-1,0 1 1,1 0-1,-2-1 1,1 1 0,0 0-1,-1 0 1,1 0-1,-1 0 1,0 0 0,0 0-1,0 0 1,0 1-1,-1-1 1,1 0 0,-1 1-1,0-1 1,0 0-1,0 1 1,0-1 0,-1 0-1,1 0 1,-1 1-1,0-1 1,0 0 0,0 0-1,0 0 1,-2 3-1,-1 3-10,-1-1-1,0 0 1,0-1-1,-1 0 1,0 1 0,0-2-1,-1 1 1,0-1-1,0 0 1,0 0-1,-9 5 1,5-5-254,1-1 1,-1 0-1,0 0 0,0-1 1,-1 0-1,1-1 1,-1-1-1,-12 2 1,25-6-326,0 0 0,0 0 0,0 0-1,1 0 1,-1 0 0,1 0 0,-1 1 0,1-1 0,0 0 0,2-1 0,30-14-846</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2.846"/>
    </inkml:context>
    <inkml:brush xml:id="br0">
      <inkml:brushProperty name="width" value="0.05" units="cm"/>
      <inkml:brushProperty name="height" value="0.05" units="cm"/>
      <inkml:brushProperty name="color" value="#FF0066"/>
    </inkml:brush>
  </inkml:definitions>
  <inkml:trace contextRef="#ctx0" brushRef="#br0">4 353 11811,'-3'-4'1600,"3"-2"1993,12-7-1473,12-7-192,5-7-279,7-11-393,4 1-128,-4-2-455,1 1-177,-6 6-320,-10 2-248,-5 8-416,-7 1-401,-6 7-895,2 3-705</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3.262"/>
    </inkml:context>
    <inkml:brush xml:id="br0">
      <inkml:brushProperty name="width" value="0.05" units="cm"/>
      <inkml:brushProperty name="height" value="0.05" units="cm"/>
      <inkml:brushProperty name="color" value="#FF0066"/>
    </inkml:brush>
  </inkml:definitions>
  <inkml:trace contextRef="#ctx0" brushRef="#br0">1 76 13323,'8'-8'935,"2"0"1,-1 1-1,1 0 0,0 0 1,0 1-1,1 0 0,12-4 1,-15 7-558,1 0 1,0 0-1,0 1 1,0 0 0,1 0-1,-1 1 1,0 0 0,1 1-1,11 1 1,-17-1-292,0 1 0,0 0 0,0 0 0,0 0 0,-1 0 0,1 1 0,0-1 0,-1 1 0,1 0 0,-1 0 0,1 1 0,-1-1 1,0 1-1,5 5 0,-4-4-12,-1 1 1,1 0-1,-1 0 1,-1 0-1,1 0 1,-1 0-1,0 0 1,0 1-1,2 7 1,-2 2 15,0 0 1,-1 0 0,0 0 0,-1 0 0,-1 0-1,-4 28 1,-2-13-107,4-14-716,0 0-1,-2 23 0,18-58-5133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8.923"/>
    </inkml:context>
    <inkml:brush xml:id="br0">
      <inkml:brushProperty name="width" value="0.05" units="cm"/>
      <inkml:brushProperty name="height" value="0.05" units="cm"/>
      <inkml:brushProperty name="color" value="#FF0066"/>
    </inkml:brush>
  </inkml:definitions>
  <inkml:trace contextRef="#ctx0" brushRef="#br0">161 648 17436,'-3'-1'290,"-1"1"-1,1-1 1,-1 1 0,1 0 0,-1 0 0,0 0 0,1 1 0,-1-1-1,1 1 1,-1 0 0,1 0 0,0 0 0,-1 0 0,-3 3 0,2-1-55,-1 0 0,1 1 1,-1 0-1,1 0 0,1 1 0,-1-1 1,-5 8-1,2-1-27,0 1 0,0 0 0,1 0 0,1 1 0,0 0 1,-6 21-1,11-32-179,0 0 1,1 1 0,-1-1 0,1 0 0,-1 1-1,1-1 1,0 1 0,0-1 0,0 0 0,0 1-1,1-1 1,-1 0 0,1 1 0,-1-1-1,3 4 1,-2-4-4,0 0-1,0 0 0,1-1 0,-1 1 0,1-1 1,-1 1-1,1-1 0,0 0 0,-1 1 1,1-1-1,0 0 0,0 0 0,0 0 1,0-1-1,0 1 0,0 0 0,4 0 1,13 2 204,0 0 0,27 0 0,-32-3-77,0 0 1,-1 1-1,1 1 1,-1 0-1,1 1 0,21 8 1,-32-9-90,1 0-1,-1 0 1,0 0-1,0 0 1,0 0-1,0 1 1,0-1-1,-1 1 1,1 0 0,-1 0-1,0 0 1,1 0-1,-1 0 1,-1 0-1,1 1 1,0-1-1,-1 1 1,0-1 0,0 1-1,1 5 1,-1-7-43,-1 1 1,0-1-1,0 0 1,0 1-1,0-1 1,0 1-1,-1-1 1,1 0 0,-1 1-1,0-1 1,1 0-1,-1 0 1,0 0-1,0 1 1,0-1-1,-1 0 1,1 0-1,0-1 1,-1 1 0,0 0-1,1 0 1,-1-1-1,0 1 1,0-1-1,0 1 1,0-1-1,0 0 1,0 0 0,0 0-1,0 0 1,0 0-1,-4 1 1,-2 0-279,0 0 1,0 0 0,0-1 0,-1-1 0,1 1-1,-11-1 1,14-1-162,1 1 0,-1-1 0,0 1 0,1-1-1,-1-1 1,1 1 0,-1-1 0,1 0 0,-1 0 0,1 0-1,0 0 1,-5-4 0,8 4 112,0 1 0,-1-1 0,1 1 0,0-1 0,0 0 0,0 1-1,0-1 1,1 0 0,-1 0 0,0 0 0,1 0 0,-1 0 0,1 0 0,0 0 0,-1 0 0,1 0 0,0 0-1,0 0 1,1 0 0,-1-3 0,5-16-993</inkml:trace>
  <inkml:trace contextRef="#ctx0" brushRef="#br0" timeOffset="1">278 654 16532,'18'0'1848,"1"6"1265,3 4-449,0 4-863,4 2-545,-1 0-648,0 0-208,-6-4-256,-3-1-128,-6-4-456,-1-4-360,-6-5-1057,-3-7-455,-4-7-665,-9-5-127,2-2 1807</inkml:trace>
  <inkml:trace contextRef="#ctx0" brushRef="#br0" timeOffset="2">217 450 11610,'-12'-10'1521,"1"5"1335,2 5 1545,10 4-3200,7-3-865,2-2-256,1-6-480,3-5-273,7-7-1007,1-2-288,3 4 975</inkml:trace>
  <inkml:trace contextRef="#ctx0" brushRef="#br0" timeOffset="3">308 112 13171,'0'-4'122,"0"-1"709,-1 1 1,1-1 0,0 1-1,0-1 1,2-7-1,-2 11-695,0 1-1,0-1 0,1 1 0,-1-1 0,0 1 0,0-1 1,0 1-1,1-1 0,-1 1 0,0-1 0,1 1 1,-1 0-1,0-1 0,1 1 0,-1 0 0,1-1 0,-1 1 1,0 0-1,1 0 0,-1-1 0,1 1 0,-1 0 0,1 0 1,0-1-1,0 1 20,0 0 0,0 1 0,1-1 0,-1 0 0,0 0 1,0 1-1,0-1 0,0 0 0,1 1 0,-1-1 0,0 1 0,0 0 0,0-1 1,0 1-1,1 0 0,26 22 1314,-2 0 0,35 39 0,-43-42-1086,-2 1-1,0 0 0,24 46 1,-18-23-462,19 56 1,-40-97-132,4 12-500,-7-11-743,-5-6-1695,-21-16-2360,11 8 3873</inkml:trace>
  <inkml:trace contextRef="#ctx0" brushRef="#br0" timeOffset="4">378 370 11018,'8'-2'2862,"0"0"0,14-8 0,32-22-982,-39 23-1019,23-17-114,-24 16-1002,0 0-1,0 1 1,1 1 0,0 0 0,30-10 0,-32 15-1185,-1 0 0,14-7-1,-22 8 1573,1-1-1,-1 1 1,0-1-1,1 0 1,-1 0-1,-1-1 1,1 1-1,4-6 1,-1 0 449,0 0-1,-1 0 1,0-1-1,0 0 1,4-13 0,-8 19-374,0 0 1,-1-1 0,0 1-1,1-1 1,-1 1-1,-1-1 1,1 0 0,-1 1-1,0-1 1,0 0-1,0 1 1,-1-1 0,1 0-1,-1 1 1,-2-8-1,2 11-169,0-1-1,1 1 1,-1-1-1,0 0 1,0 1-1,0-1 1,0 1-1,0 0 1,-1-1-1,1 1 0,0 0 1,0 0-1,-1 0 1,1 0-1,-1 0 1,1 0-1,-1 0 1,0 0-1,1 1 1,-1-1-1,0 0 0,1 1 1,-1 0-1,0-1 1,0 1-1,1 0 1,-1 0-1,-3 0 1,2 0-4,1 1 0,0-1 1,0 1-1,0 0 1,0 0-1,-1 0 1,1 0-1,0 0 0,0 0 1,1 0-1,-1 1 1,0-1-1,0 1 0,1-1 1,-1 1-1,1 0 1,-1-1-1,1 1 0,0 0 1,-1 0-1,1 0 1,-1 3-1,0 1 40,0 1 0,1 0 1,-1 0-1,1-1 0,0 1 0,1 0 0,0 0 0,0 0 0,1 0 1,-1 0-1,1 0 0,1 0 0,-1 0 0,4 6 0,-2-4 39,0-1-1,1 1 1,0-1-1,0 0 1,1 0-1,0 0 1,0-1-1,1 0 1,0 0-1,8 8 1,-10-13-50,-1 1 0,1 0 0,-1-1 1,1 0-1,0 1 0,0-2 0,0 1 0,0 0 1,1-1-1,-1 0 0,0 0 0,1 0 0,-1 0 0,0-1 1,7 0-1,-5 0-13,0-1 0,0 0 0,0 0 0,-1-1 0,1 0 1,0 0-1,-1 0 0,0-1 0,1 1 0,-1-1 0,6-5 0,-2 1-189,1 1 0,-1-2 0,-1 1 0,1-2 0,-1 1 0,-1-1 0,1 0 0,11-19 0,-18 26-374,-1-1-1,1 1 1,0 0-1,-1 0 1,1 0-1,-1-1 1,1 1-1,-1 0 1,0-1-1,0 1 1,0 0-1,0 0 0,-1-1 1,0-3-1,-8-15-2565</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3.645"/>
    </inkml:context>
    <inkml:brush xml:id="br0">
      <inkml:brushProperty name="width" value="0.05" units="cm"/>
      <inkml:brushProperty name="height" value="0.05" units="cm"/>
      <inkml:brushProperty name="color" value="#FF0066"/>
    </inkml:brush>
  </inkml:definitions>
  <inkml:trace contextRef="#ctx0" brushRef="#br0">78 158 18268,'16'25'3604,"35"40"0,-5-7-1201,-17-20-1572,22 33-49,-45-61-768,0 0 0,-1 0 1,0 1-1,0 0 1,2 11-1,-5-8-905,-2-14 834,0 0 1,0 0 0,-1 0-1,1 0 1,0 1-1,0-1 1,0 0-1,0 0 1,0 0-1,-1 0 1,1 0-1,0 0 1,0 0-1,0 0 1,0 0-1,0 0 1,-1 0-1,1 0 1,0 0 0,0 0-1,0 0 1,0 0-1,-1 0 1,1-1-1,0 1 1,0 0-1,0 0 1,0 0-1,0 0 1,0 0-1,-1 0 1,1 0-1,0 0 1,0 0-1,0-1 1,0 1 0,0 0-1,0 0 1,0 0-1,0 0 1,-15-20-4118,5 0 1460,-2-4 1114</inkml:trace>
  <inkml:trace contextRef="#ctx0" brushRef="#br0" timeOffset="1">0 172 14419,'14'-14'1499,"0"0"0,1 0 0,1 1 0,25-16 0,-21 15-620,-6 4-281,7-5 547,24-14-1,-39 26-976,-1 0 1,0 1 0,1 0-1,0-1 1,-1 2-1,1-1 1,0 1-1,0 0 1,0 0-1,8 0 1,-12 1-148,-1 0 0,1 1 0,0-1 0,0 1-1,-1-1 1,1 1 0,-1-1 0,1 1 0,0 0 0,-1 0 0,1 0 0,-1 0 0,1 0 0,-1 0 0,0 0-1,0 0 1,1 0 0,-1 1 0,0-1 0,0 1 0,0-1 0,0 1 0,0-1 0,-1 1 0,1-1 0,0 1-1,-1 0 1,1-1 0,-1 1 0,1 2 0,0 3-3,0 1 0,-1 0-1,0-1 1,0 1 0,-2 12 0,-1 1-248,-1 0-1,-1 0 1,-1 0 0,-1 0 0,-1-1 0,-20 38 0,27-56-49,-1 0 0,0 1 0,1-1 0,-1 0 0,0 0 0,0 0 0,-2 2 0,3-4 93,0 1-1,1-1 0,-1 1 1,0-1-1,0 0 0,0 1 1,1-1-1,-1 0 1,0 0-1,0 1 0,0-1 1,0 0-1,0 0 0,0 0 1,1 0-1,-1 0 0,0 0 1,0 0-1,0-1 1,0 1-1,0 0 0,-1-1 1,-4-4-1444</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4.067"/>
    </inkml:context>
    <inkml:brush xml:id="br0">
      <inkml:brushProperty name="width" value="0.05" units="cm"/>
      <inkml:brushProperty name="height" value="0.05" units="cm"/>
      <inkml:brushProperty name="color" value="#FF0066"/>
    </inkml:brush>
  </inkml:definitions>
  <inkml:trace contextRef="#ctx0" brushRef="#br0">1 12 16692,'76'-6'2152,"-2"1"1153,1 8-577,-13 8-143,-2 18-817,-9 7-319,-17 18-569,-7 9-232,-12 10-352,-9 2-72,-9-1-200,-4-6-8,-7-6-408,-3-3-520,12-8-3113,-1-9 2513</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5.916"/>
    </inkml:context>
    <inkml:brush xml:id="br0">
      <inkml:brushProperty name="width" value="0.05" units="cm"/>
      <inkml:brushProperty name="height" value="0.05" units="cm"/>
      <inkml:brushProperty name="color" value="#FF0066"/>
    </inkml:brush>
  </inkml:definitions>
  <inkml:trace contextRef="#ctx0" brushRef="#br0">473 0 10034,'2'3'907,"0"-1"0,0 1 0,0-1 0,0 1 0,0 0 0,-1-1 0,2 6 0,-1-4-299,0 1 1,-1 0-1,0-1 1,0 8-1,0 3-516,-1 1-1,-3 19 1,1 0 823,0-3-528,-1-1 1,-2 0-1,-9 32 1,-32 90-90,33-114-283,5-13 2,0 2-3,-2 1 0,-18 36-1,24-58-19,0 0 0,-1 0 0,1 0 0,-1 0 0,-1-1 0,1 0 0,-1 0 0,0 0 0,0-1 0,-1 0 0,1 0-1,-1 0 1,-12 5 0,12-8-54,-1 1 0,1-1 0,-1-1 0,1 1 0,-1-1 0,0-1 1,0 1-1,-13-2 0,8-1-57,1 1 0,0-2 0,0 0 0,-21-7 0,27 8 113,0-1 0,0 0 0,0 0 0,1 0 0,-1-1 0,1 1 0,0-1 0,0-1 0,1 1 0,-1-1 0,1 1 0,0-1 0,0-1 0,0 1 0,1 0 0,0-1 0,0 0 0,0 0 0,1 0 0,0 0 0,0 0 0,1 0 0,-1 0 0,1-1 0,0-8 0,-1 1 13,2 0 1,-1 0-1,2-1 1,0 1-1,4-21 0,-4 29 79,0 1-1,1 0 0,0 0 0,0 0 0,0 0 0,0 0 0,1 0 0,0 1 0,0-1 0,0 1 0,0 0 0,1-1 0,0 2 0,0-1 0,0 0 0,0 1 0,9-6 0,-1 4 164,1-1-1,-1 1 1,1 1 0,0 1-1,0 0 1,1 0 0,25-1-1,-8 4 225,1 0 0,40 7 0,-47-3-109,-1 1-1,1 1 1,-1 1-1,30 14 1,88 49 1290,-66-30-1338,-71-38-17,-1 0-629,1 1 1,-1-1-1,1 0 0,0-1 0,4 2 1,-6-3 185,-1 0 1,0 0-1,0 0 1,0 0-1,0 0 1,0 0 0,0-1-1,0 1 1,0-1-1,0 1 1,0-1-1,0 0 1,-1 0-1,1 0 1,0 0 0,2-1-1,20-17-167</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6.952"/>
    </inkml:context>
    <inkml:brush xml:id="br0">
      <inkml:brushProperty name="width" value="0.05" units="cm"/>
      <inkml:brushProperty name="height" value="0.05" units="cm"/>
      <inkml:brushProperty name="color" value="#FF0066"/>
    </inkml:brush>
  </inkml:definitions>
  <inkml:trace contextRef="#ctx0" brushRef="#br0">1 282 10562,'0'-5'653,"0"0"-1,1 0 1,0 1-1,0-1 1,0 0-1,1 1 1,0-1 0,3-6-1,22-34 1386,-11 21-887,25-51 1301,-36 64-2212,-1 1-1,0-1 1,-1 0-1,0 0 1,2-19-1,-5 30-239,1 0 1,-1 0-1,0 0 0,0 0 0,0 0 1,0 0-1,0-1 0,0 1 0,0 0 1,0 0-1,0 0 0,0 0 0,0 0 1,0 0-1,0-1 0,0 1 0,0 0 1,0 0-1,0 0 0,0 0 0,0 0 1,0-1-1,0 1 0,0 0 1,0 0-1,0 0 0,0 0 0,0 0 1,0 0-1,0-1 0,-1 1 0,1 0 1,0 0-1,0 0 0,0 0 0,0 0 1,0 0-1,0 0 0,0 0 0,-1 0 1,1 0-1,0-1 0,0 1 0,0 0 1,-5 6-4,-5 11-15,0 2-7,-19 28 0,20-33 7,0-1 1,1 1-1,1 1 1,-8 19-1,13-28 18,1 0 0,0 1 0,0-1 0,1 1 0,-1-1 0,1 1 0,1-1-1,-1 1 1,1-1 0,0 1 0,1-1 0,3 11 0,3 5 14,2-1 0,14 25 0,-6-13 13,8 13 323,42 54-1,12 20 77,-52-71-89,52 69 0,-66-97-56,-1 1 0,0 0-1,-2 1 1,0 0 0,10 35-1,-17-46-58,-2-9-163,-1 1 0,0 0 1,1-1-1,-1 0 0,1 1 0,0-1 0,0 0 0,1 0 1,-1 0-1,0-1 0,1 1 0,0 0 0,0-1 0,0 0 1,0 1-1,0-1 0,0 0 0,0-1 0,1 1 0,-1-1 1,1 1-1,-1-1 0,1 0 0,-1 0 0,1 0 0,0-1 1,-1 0-1,1 1 0,0-1 0,0 0 0,-1-1 0,6 0 1,0-1 62,0 0 0,0-1 0,0 1 0,-1-2 1,12-5-1,40-26 192,-15 7-271,-42 27-133,0-1 0,0 1 0,0-1 0,0 0 0,-1 0 0,1-1 0,-1 1 0,0-1 0,1 1 0,-1-1 0,0 1 0,0-1 0,1-3-1,-1 2-745,-1 1-1,0-1 0,0 0 0,0 0 0,0 0 0,0-6 1,0-2-4007,2 0 1737</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7.327"/>
    </inkml:context>
    <inkml:brush xml:id="br0">
      <inkml:brushProperty name="width" value="0.05" units="cm"/>
      <inkml:brushProperty name="height" value="0.05" units="cm"/>
      <inkml:brushProperty name="color" value="#FF0066"/>
    </inkml:brush>
  </inkml:definitions>
  <inkml:trace contextRef="#ctx0" brushRef="#br0">10 12 14523,'0'-4'243,"-1"-3"2823,1 11 719,0 10-2879,4 280 4670,0 1-4555,1-122-3158,-24-269-5686,17 57 6715</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7.728"/>
    </inkml:context>
    <inkml:brush xml:id="br0">
      <inkml:brushProperty name="width" value="0.05" units="cm"/>
      <inkml:brushProperty name="height" value="0.05" units="cm"/>
      <inkml:brushProperty name="color" value="#FF0066"/>
    </inkml:brush>
  </inkml:definitions>
  <inkml:trace contextRef="#ctx0" brushRef="#br0">5 4 14715,'-5'-3'6975,"23"12"-3417,32 9-874,74 17 0,6 1-1843,-97-26-810,94 36-690,-126-45 472,0-1-1,-1 0 1,1 1-1,0-1 1,0 0 0,0 0-1,0 0 1,-1 0-1,1 1 1,0-1-1,0 0 1,0 0-1,0-1 1,0 1-1,-1 0 1,1 0 0,0 0-1,0 0 1,0-1-1,0 1 1,-1 0-1,1-1 1,0 1-1,0-1 1,-1 1 0,1-1-1,0 1 1,-1-1-1,1 0 1,-1 1-1,1-1 1,-1 0-1,1 0 1,1-4-824</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8.220"/>
    </inkml:context>
    <inkml:brush xml:id="br0">
      <inkml:brushProperty name="width" value="0.05" units="cm"/>
      <inkml:brushProperty name="height" value="0.05" units="cm"/>
      <inkml:brushProperty name="color" value="#FF0066"/>
    </inkml:brush>
  </inkml:definitions>
  <inkml:trace contextRef="#ctx0" brushRef="#br0">3 11 12611,'-2'-10'4798,"5"15"-1036,7 19-1061,-10-23-2804,62 134 3588,-9-20-3066,-48-95-1868,-5-20 1287,0 0 0,0 1 0,0-1 0,0 1 0,0-1 0,0 0 0,0 1 0,0-1 0,0 1 0,0-1 0,-1 0 0,1 1 0,0-1 0,0 0 0,0 1 0,-1-1-1,1 0 1,0 1 0,0-1 0,-1 0 0,1 0 0,0 1 0,-1-1 0,1 0 0,0 0 0,-1 1 0,1-1 0,0 0 0,-1 0 0,1 0 0,0 0 0,-1 1 0,1-1 0,-1 0 0,1 0-1,0 0 1,-1 0 0,1 0 0,-1 0 0,0 0 0,-5 0-1558</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8.592"/>
    </inkml:context>
    <inkml:brush xml:id="br0">
      <inkml:brushProperty name="width" value="0.05" units="cm"/>
      <inkml:brushProperty name="height" value="0.05" units="cm"/>
      <inkml:brushProperty name="color" value="#FF0066"/>
    </inkml:brush>
  </inkml:definitions>
  <inkml:trace contextRef="#ctx0" brushRef="#br0">1 150 15363,'0'0'3169,"6"-2"-1153,7-4-183,2-5-185,8-2-384,-4 0-247,-2-2-449,2 0-152,-3-2-248,3 3-64,0 2-120,2 0-232,-6 5-664,0 1-433,-7 0-1263,-1 6-1641</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9.011"/>
    </inkml:context>
    <inkml:brush xml:id="br0">
      <inkml:brushProperty name="width" value="0.05" units="cm"/>
      <inkml:brushProperty name="height" value="0.05" units="cm"/>
      <inkml:brushProperty name="color" value="#FF0066"/>
    </inkml:brush>
  </inkml:definitions>
  <inkml:trace contextRef="#ctx0" brushRef="#br0">0 204 14571,'5'1'1568,"1"-1"657,8-8-337,2-4-143,3-7-537,2-2-208,4 0-440,2 1-176,-2 1-328,4 3-192,-5-1-616,0 1-360,-5 0-1169,-5 3 3058,-8 7-1017</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4:49.476"/>
    </inkml:context>
    <inkml:brush xml:id="br0">
      <inkml:brushProperty name="width" value="0.05" units="cm"/>
      <inkml:brushProperty name="height" value="0.05" units="cm"/>
      <inkml:brushProperty name="color" value="#FF0066"/>
    </inkml:brush>
  </inkml:definitions>
  <inkml:trace contextRef="#ctx0" brushRef="#br0">1 165 13235,'5'-12'1731,"1"0"-1,8-12 1,-7 14-1096,0 1 0,0 0 1,1 1-1,17-16 0,-14 15-231,-2 1-149,0 1 1,0 0-1,0 1 0,12-6 0,-20 11-237,1 0 0,0 0 0,0 0 0,1 0-1,-1 0 1,0 1 0,0-1 0,0 1-1,0 0 1,0-1 0,1 1 0,-1 0-1,0 0 1,0 1 0,0-1 0,1 0 0,-1 1-1,0-1 1,0 1 0,0 0 0,0 0-1,0 0 1,0 0 0,0 0 0,0 0 0,0 0-1,2 2 1,1 3 15,0 0-1,-1-1 1,1 2-1,-1-1 1,-1 0-1,1 1 1,-1 0-1,4 11 1,15 64 242,-15-54-176,12 54 164,-6-22 37,2-1-1,40 97 0,44 49 640,-39-85-385,167 287 1413,-206-373-1781,-8-13-66,0 1 1,18 42-1,-23-44-102,2-1 0,0 0 1,1-1-1,18 25 1,-27-40-15,0 1 1,0-1-1,-1 1 1,1-1-1,-1 1 1,0-1 0,0 1-1,-1 0 1,1 0-1,-1-1 1,0 1-1,1 0 1,-2 0-1,1-1 1,0 1-1,-2 4 1,1-1 76,-1 0 0,0 0 0,0 0 0,-1 0 0,0-1 0,0 1 0,-7 8 0,8-12 3,0 0 0,-1 0-1,1-1 1,-1 1 0,0-1-1,0 0 1,0 1 0,0-2-1,0 1 1,-5 2 0,-38 11 655,20-7-453,-11 6-138,-59 33 0,51-24-1962,42-23-670,-1-9 849</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40.661"/>
    </inkml:context>
    <inkml:brush xml:id="br0">
      <inkml:brushProperty name="width" value="0.05" units="cm"/>
      <inkml:brushProperty name="height" value="0.05" units="cm"/>
      <inkml:brushProperty name="color" value="#FF0066"/>
    </inkml:brush>
  </inkml:definitions>
  <inkml:trace contextRef="#ctx0" brushRef="#br0">219 71 11546,'36'-55'5484,"-30"42"-3157,-7 11-576,-4 6-870,-8 13-169,0 0 1,2 0-1,-14 28 1,-6 11-24,17-35-468,-61 104 888,64-104-905,1 1 0,1 0 1,1 1-1,-6 25 0,7-16 12,2 0 0,0 1 0,3-1 0,0 1 1,5 44-1,-2-68-180,0 0 0,1 0 0,0 0 0,0-1 0,1 1 0,0-1 0,1 1 0,0-1 0,0 0 0,7 8 1,-6-10-23,0 0 1,0 0 0,0-1-1,1 1 1,0-2 0,0 1-1,1 0 1,-1-1 0,1-1 0,0 1-1,0-1 1,8 3 0,10 1-108,47 7 1,12 3-4244,-53-9-539,-12-2 3375</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8:59.066"/>
    </inkml:context>
    <inkml:brush xml:id="br0">
      <inkml:brushProperty name="width" value="0.05" units="cm"/>
      <inkml:brushProperty name="height" value="0.05" units="cm"/>
      <inkml:brushProperty name="color" value="#FF0066"/>
    </inkml:brush>
  </inkml:definitions>
  <inkml:trace contextRef="#ctx0" brushRef="#br0">599 3886 13347,'6'-9'449,"0"1"-1,1 0 1,0 0-1,1 1 1,9-9 0,46-30 1282,-42 31-1232,251-145 2091,-102 66-1455,123-70 76,92-21-434,-301 138-258,94-70-1,12-9 24,303-145 191,-100 57 395,-136 40-618,-102 62-381,-104 79-101,64-31 0,104-49 6,-167 82-2,-1-2 0,49-42 0,55-74 100,-27 24-30,-82 84-83,5-3 25,87-98 1,-112 110-45,-1-1 1,-2-2 0,-2 0-1,-1-1 1,24-63 0,-10 12 3,-11 29 0,-1-2 0,19-91 0,-38 135-2,-1 1 0,-1-1 0,0 1-1,-3-29 1,0 33-2,0 1 1,0-1-1,-1 1 0,0 0 0,-1 0 0,0 0 0,0 0 0,-7-9 0,-8-9 13,0 0 0,-33-33 0,-54-44-8,85 87-1,-2 0-1,0 1 1,-1 1-1,-1 2 0,0 0 1,-1 2-1,-1 0 0,-48-13 1,13 9-8,0 4 1,-119-10-1,94 18-30,-1 4 0,-173 24 0,-168 65-64,356-69 75,1 4-1,1 2 0,1 4 0,-107 62 1,-192 120-255,266-154 253,37-20 7,3 2 0,-103 86 1,0 41 3,6-5-295,59-74 70,-113 108-121,131-111 244,-87 118 0,133-153 125,-3-1 0,-80 77 0,93-103-14,-86 83-16,84-77 19,-44 59 0,68-81 4,-205 266-1,166-223-3,-62 73 3,80-89-5,-39 68 0,-162 380-63,212-448 59,2 1 0,1 0 0,2 1-1,2 1 1,1-1 0,1 1 0,0 54 0,6-68 4,1 1 0,1-1-1,0 0 1,2 0 0,1 0 0,15 40 0,-17-53 20,2-1-1,-1 0 1,1 0 0,1 0-1,0-1 1,0 0-1,0 0 1,1 0 0,0-1-1,1 0 1,-1-1 0,1 1-1,1-1 1,-1-1-1,1 0 1,0 0 0,0-1-1,11 4 1,-1-2 98,1-2 1,-1 0 0,1-1-1,-1-1 1,1 0-1,0-2 1,0 0 0,0-2-1,25-4 1,-4-2 59,-1-2 1,0-2 0,52-22-1,-46 13-224,-1-1 1,74-50-1,-76 38 43</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3.868"/>
    </inkml:context>
    <inkml:brush xml:id="br0">
      <inkml:brushProperty name="width" value="0.05" units="cm"/>
      <inkml:brushProperty name="height" value="0.05" units="cm"/>
      <inkml:brushProperty name="color" value="#FF0066"/>
    </inkml:brush>
  </inkml:definitions>
  <inkml:trace contextRef="#ctx0" brushRef="#br0">1 197 12315,'1'-6'933,"4"-20"2812,-4 25-3522,-1-1 1,1 1 0,-1 0-1,1 0 1,-1 0 0,1-1-1,0 1 1,0 0 0,-1 0-1,1 0 1,0 0 0,0 0-1,0 0 1,0 1 0,0-1-1,3-1 1,-4 2-177,0 0 0,0-1 0,1 1 0,-1 0 0,0 0 0,1 0 0,-1 0 0,0 0 0,1 0 0,-1 0 0,0 0 0,1 0 0,-1 0 0,0 0 0,1 1 0,-1-1 0,0 0 0,1 0 0,-1 0 0,0 0 0,0 0 0,1 1 0,-1-1 0,0 0-1,0 0 1,1 0 0,-1 1 0,0-1 0,0 0 0,1 0 0,-1 1 0,0-1 0,0 0 0,0 1 0,0-1 0,0 0 0,1 1 0,-1-1 0,0 1 0,3 15 581,-2-13-442,1 23 505,0-1 0,-3 36 0,0-1-220,1-45-382,0-1-39,0-1 0,1 0 0,0 0 0,1 0 0,0 0 0,8 24 0,-9-36-49,-1 0 1,1 1-1,-1-1 0,1 0 1,-1 0-1,1 0 0,0 0 0,-1 0 1,1 0-1,0 0 0,0 0 1,0 0-1,0 0 0,0 0 1,0-1-1,0 1 0,0 0 1,0-1-1,0 1 0,1-1 0,-1 1 1,0-1-1,0 0 0,0 1 1,1-1-1,-1 0 0,0 0 1,0 0-1,1 0 0,-1 0 1,0 0-1,1 0 0,-1 0 0,0 0 1,0-1-1,1 1 0,-1-1 1,2 0-1,1-1 2,0 0 1,-1 0-1,1-1 0,-1 1 1,0-1-1,0 0 1,0 0-1,0 0 0,0 0 1,2-5-1,10-19-17,-10 16 6,1 0-1,8-10 1,-12 18 3,-1 1 0,1 0 0,-1 1 0,1-1 0,0 0 0,0 0 1,0 1-1,0-1 0,0 1 0,0 0 0,0 0 0,1-1 0,-1 1 0,0 1 1,5-2-1,-4 2-1,0 0 1,0 1-1,0-1 1,0 1-1,0 0 1,0 0-1,0 0 1,-1 0 0,1 0-1,0 1 1,-1-1-1,1 1 1,-1 0-1,1 0 1,1 2-1,20 11-6,-15-11 9,0-1 0,1 0 0,0-1 0,-1 0 0,1 0 0,0-1 1,0-1-1,0 0 0,0 0 0,10-2 0,-14 2 12,-1-1 0,1 0 1,-1 0-1,1-1 0,-1 1 0,1-1 1,-1 0-1,0-1 0,0 1 0,0-1 1,0 0-1,0-1 0,-1 1 0,1-1 1,-1 0-1,0 0 0,0 0 0,5-8 1,-7 9 24,-1 0 0,0-1 0,1 1 0,-2 0 0,1-1 0,0 1 0,-1-1 0,1 1 0,-1 0 0,0-1 0,0 1 0,0-1 0,-1 1 0,1-1-1,-1 1 1,0 0 0,0-1 0,0 1 0,0 0 0,-1 0 0,1 0 0,-1 0 0,-3-4 0,-4-7 60,0 2-1,-1-1 1,-19-17-1,-58-52-375,85 81 122,1-1 1,0 1-1,-1-1 1,1 1-1,0-1 1,0 1-1,0-1 1,0 0 0,1 0-1,-1 1 1,0-1-1,1 0 1,-1 0-1,1 0 1,0 0-1,0 1 1,-1-1 0,1 0-1,0 0 1,1 0-1,-1-3 1,2-2-659,0 1-1,1 0 1,0 0 0,0 1 0,4-8 0,-5 10 657,19-32-1394</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4.271"/>
    </inkml:context>
    <inkml:brush xml:id="br0">
      <inkml:brushProperty name="width" value="0.05" units="cm"/>
      <inkml:brushProperty name="height" value="0.05" units="cm"/>
      <inkml:brushProperty name="color" value="#FF0066"/>
    </inkml:brush>
  </inkml:definitions>
  <inkml:trace contextRef="#ctx0" brushRef="#br0">1 1 13379,'46'183'10579,"-10"98"-7259,-29-56-2985,-5-200-603,-2-24 238,0-1 1,0 0-1,0 0 0,0 1 0,0-1 0,0 0 1,0 0-1,0 0 0,0 1 0,0-1 0,0 0 1,0 0-1,0 0 0,0 1 0,0-1 0,1 0 1,-1 0-1,0 0 0,0 1 0,0-1 0,0 0 1,0 0-1,1 0 0,-1 0 0,0 0 0,0 1 1,0-1-1,1 0 0,-1 0 0,6-11-1856,7-47-3212,4 19 3523</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4.700"/>
    </inkml:context>
    <inkml:brush xml:id="br0">
      <inkml:brushProperty name="width" value="0.05" units="cm"/>
      <inkml:brushProperty name="height" value="0.05" units="cm"/>
      <inkml:brushProperty name="color" value="#FF0066"/>
    </inkml:brush>
  </inkml:definitions>
  <inkml:trace contextRef="#ctx0" brushRef="#br0">0 47 13987,'3'43'2063,"-3"-29"-1215,0-1 0,2 1-1,-1-1 1,2 1 0,0-1 0,7 20 0,-9-30-764,0-1 0,0 1 1,0-1-1,1 0 0,-1 0 0,1 1 1,0-1-1,-1 0 0,1 0 1,0 0-1,0-1 0,0 1 1,0 0-1,1-1 0,-1 1 0,0-1 1,1 0-1,-1 0 0,1 0 1,-1 0-1,1 0 0,-1-1 1,1 1-1,0-1 0,-1 1 0,1-1 1,0 0-1,-1 0 0,1 0 1,0-1-1,-1 1 0,1-1 1,0 1-1,-1-1 0,4-1 0,1-1 36,0 0-1,0-1 1,-1 1-1,1-1 0,-1-1 1,0 1-1,0-1 1,0 0-1,-1 0 1,0-1-1,8-9 0,-10 11-46,-1 0 0,0 0 0,1 0 0,-1-1-1,0 1 1,-1 0 0,1-1 0,-1 1 0,0-1-1,0 1 1,0-1 0,-1 0 0,0 1 0,0-1-1,0 0 1,0 1 0,-1-1 0,1 0 0,-1 1-1,-1-1 1,1 1 0,0-1 0,-1 1 0,0 0-1,0-1 1,-1 1 0,1 0 0,-1 1 0,1-1-1,-1 0 1,-1 1 0,1-1 0,0 1 0,-1 0-1,1 0 1,-1 0 0,0 1 0,-5-3 0,3 2-96,0 0 0,0 1 0,-1 0 0,1 0 0,-1 1 0,1-1 0,-1 1 0,0 1 0,1-1 1,-9 2-1,10-1-677,0 0 1,-1 1 0,1 0 0,0 0 0,0 1 0,0-1 0,-7 4-1,16-10-533</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3.448"/>
    </inkml:context>
    <inkml:brush xml:id="br0">
      <inkml:brushProperty name="width" value="0.05" units="cm"/>
      <inkml:brushProperty name="height" value="0.05" units="cm"/>
      <inkml:brushProperty name="color" value="#FF0066"/>
    </inkml:brush>
  </inkml:definitions>
  <inkml:trace contextRef="#ctx0" brushRef="#br0">0 203 15123,'0'0'1232,"3"-3"721,5-4-49,6-4-223,9-1-169,3-6-240,6 1-207,-2 1-521,-1 0-200,-5 3-256,1 2-88,-6 0-304,2 0-336,-9-2-905,-1-1-751,-6-3-273,-3 4 1097</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3.834"/>
    </inkml:context>
    <inkml:brush xml:id="br0">
      <inkml:brushProperty name="width" value="0.05" units="cm"/>
      <inkml:brushProperty name="height" value="0.05" units="cm"/>
      <inkml:brushProperty name="color" value="#FF0066"/>
    </inkml:brush>
  </inkml:definitions>
  <inkml:trace contextRef="#ctx0" brushRef="#br0">0 1 15523,'2'16'1553,"3"-1"1231,6 3-311,3-1-561,0 2-399,2 0-761,0-1-240,3-1-368,0-1-72,5-2-160,0-3-256,-1-6-1073,4-5-799,0-9-1281,-3-6 1617</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4.248"/>
    </inkml:context>
    <inkml:brush xml:id="br0">
      <inkml:brushProperty name="width" value="0.05" units="cm"/>
      <inkml:brushProperty name="height" value="0.05" units="cm"/>
      <inkml:brushProperty name="color" value="#FF0066"/>
    </inkml:brush>
  </inkml:definitions>
  <inkml:trace contextRef="#ctx0" brushRef="#br0">7 164 14875,'3'35'1761,"4"4"1591,1 2-495,4 2-745,2 0-439,4-7-905,-4-4-264,2-5-376,0-2-48,0-7-296,-4-4-320,1-14-1153,-5-8-999,3-8 1424</inkml:trace>
  <inkml:trace contextRef="#ctx0" brushRef="#br0" timeOffset="1">1 207 13619,'12'-10'1816,"7"-7"1753,12-6-640,2-7-657,-3 2-551,-3 1-905,-5 2-312,-4 7-368,-6 2-8,-2 8-424,-2 4-432,-7 10-3945,1 2 3328</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4.602"/>
    </inkml:context>
    <inkml:brush xml:id="br0">
      <inkml:brushProperty name="width" value="0.05" units="cm"/>
      <inkml:brushProperty name="height" value="0.05" units="cm"/>
      <inkml:brushProperty name="color" value="#FF0066"/>
    </inkml:brush>
  </inkml:definitions>
  <inkml:trace contextRef="#ctx0" brushRef="#br0">0 249 15635,'2'4'1537,"4"-8"743,15-16-575,8-7-129,7-13-488,2-2-240,-3 2-408,-7 5-168,-5 11-656,-3 8-424,-7 12-1416,-5 5-457,0 10 1297</inkml:trace>
  <inkml:trace contextRef="#ctx0" brushRef="#br0" timeOffset="1">170 356 14899,'0'17'1857,"5"-4"1487,7-9-607,9-8-1129,6-11-488,2-7-647,5-5-321,9-8-2145,-3 9 1497</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0.920"/>
    </inkml:context>
    <inkml:brush xml:id="br0">
      <inkml:brushProperty name="width" value="0.05" units="cm"/>
      <inkml:brushProperty name="height" value="0.05" units="cm"/>
      <inkml:brushProperty name="color" value="#FF0066"/>
    </inkml:brush>
  </inkml:definitions>
  <inkml:trace contextRef="#ctx0" brushRef="#br0">71 102 9530,'-5'2'314,"-2"0"504,-1 0-1,1 0 0,-15 1 1,21-3-701,1 1 1,-1-1-1,0 0 1,0 0-1,1 0 1,-1 0-1,0 0 1,0 0-1,1 0 1,-1 0-1,0-1 1,1 1-1,-1 0 0,0 0 1,0-1-1,1 1 1,-1 0-1,1-1 1,-1 1-1,0 0 1,1-1-1,-1 1 1,1-1-1,-1 1 1,1-1-1,-1 1 1,1-1-1,-1 0 1,1 1-1,0-1 1,-1 0-1,1 1 1,0-1-1,-1 0 1,1 1-1,0-1 0,0 0 1,0 1-1,0-1 1,0 0-1,0 0 1,0 1-1,0-1 1,0 0-1,0 0 1,0 1-1,0-1 1,0 0-1,1 1 1,-1-1-1,0 0 1,1 0-1,0-3 185,1 1 0,0 0 0,0-1 0,0 1 0,0 0 0,0 0 0,1 0 0,-1 1 0,1-1 0,0 1 0,0-1 0,6-3 0,2-1 307,0 0 0,18-7 0,-20 11-376,0-1-1,0 1 0,1 1 0,-1 0 0,1 0 0,0 1 0,0 0 0,-1 0 1,1 1-1,11 2 0,-17-2-192,0 1 0,0-1 0,0 1 1,-1 0-1,1 1 0,0-1 0,-1 0 1,1 1-1,-1 0 0,1 0 0,-1 0 0,0 0 1,0 1-1,0-1 0,0 1 0,0 0 0,-1 0 1,1 0-1,-1 0 0,0 0 0,0 0 0,0 1 1,0-1-1,-1 1 0,1-1 0,-1 1 0,0 0 1,1 5-1,0 2-26,-1 0 1,-1 0-1,0 0 0,0 1 1,-1-1-1,-1 0 0,0 0 1,0 0-1,-1 0 0,-1 0 1,1-1-1,-10 18 1,-6 8 7,-3-1 1,-26 35 0,39-58-13,2-1-2,-9 11 8,-18 20 0,29-37-10,1 0 0,-1 0 0,0-1 0,-1 0 0,1 0 0,-1 0 0,0-1 0,1 1 0,-10 2 0,14-6 0,0 1 0,0-1-1,1 1 1,-1-1 0,0 0-1,0 0 1,0 0 0,0 1 0,0-1-1,0 0 1,0 0 0,0 0-1,0-1 1,0 1 0,-1 0 0,1 0-3,1-1 1,0 1 0,0 0 0,0 0-1,0-1 1,0 1 0,0 0 0,-1 0-1,1-1 1,0 1 0,0 0 0,0-1 0,0 1-1,0 0 1,0 0 0,0-1 0,0 1-1,0 0 1,0-1 0,0 1 0,0 0 0,0 0-1,1-1 1,-1 1 0,0 0 0,0 0-1,0-1 1,0 1 0,0 0 0,1 0-1,-1-1 1,3-3 38,0-1 0,0 1 0,8-7 0,11-9-5,0 2 1,1 1-1,1 1 0,36-19 0,111-43-390,-64 32-1863,-90 38 214,-1-1 1,0-1-1,23-18 0,4-3 302</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1.320"/>
    </inkml:context>
    <inkml:brush xml:id="br0">
      <inkml:brushProperty name="width" value="0.05" units="cm"/>
      <inkml:brushProperty name="height" value="0.05" units="cm"/>
      <inkml:brushProperty name="color" value="#FF0066"/>
    </inkml:brush>
  </inkml:definitions>
  <inkml:trace contextRef="#ctx0" brushRef="#br0">209 1 14715,'5'19'1697,"-5"8"1639,-1 8-639,-6 12-361,-1 4-375,-3 3-865,0-2-280,-1 0-416,-3-3-224,-1-6-112,1-3-160,-1-13-568,3-7-336,4-17-1033,2-6-327,2-17-641,2-7 105,3-18 1679</inkml:trace>
  <inkml:trace contextRef="#ctx0" brushRef="#br0" timeOffset="1">0 161 13843,'8'6'2000,"2"4"1161,14 5-232,7 0-353,9-3-879,4-1-465,1 1-768,0-3-240,0-3-576,-2 2-376,-4-4-1937,2-4 3769,1-7-1496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41.089"/>
    </inkml:context>
    <inkml:brush xml:id="br0">
      <inkml:brushProperty name="width" value="0.05" units="cm"/>
      <inkml:brushProperty name="height" value="0.05" units="cm"/>
      <inkml:brushProperty name="color" value="#FF0066"/>
    </inkml:brush>
  </inkml:definitions>
  <inkml:trace contextRef="#ctx0" brushRef="#br0">1 0 15355,'1'1'308,"1"-1"-1,0 1 0,-1-1 0,1 1 0,0-1 1,-1 1-1,1 0 0,-1 0 0,0 0 1,1 0-1,-1 0 0,0 0 0,1 0 1,-1 0-1,0 1 0,0-1 0,0 0 1,0 1-1,0-1 0,0 1 0,1 2 1,2 5 338,0 0 0,3 13 0,-3-5-345,-1 0-1,0 1 1,-1-1 0,-1 1 0,-2 18-1,1-13-169,0-1-1,6 33 0,-1-18-606,-5-37 436,0 1-1,0-1 1,0 0-1,0 0 0,0 0 1,1 0-1,-1 0 1,0 0-1,0 0 1,0 0-1,0 0 1,0 0-1,0 0 1,0 0-1,0 0 0,0 0 1,1 0-1,-1 0 1,0 0-1,0 0 1,0 0-1,0-1 1,0 1-1,0 0 0,0 0 1,0 0-1,0 0 1,0 0-1,1 0 1,-1 0-1,0 0 1,0 0-1,0 0 1,0 0-1,0 0 0,0 0 1,0-1-1,0 1 1,0 0-1,0 0 1,0 0-1,0 0 1,0 0-1,0 0 1,0 0-1,0 0 0,0 0 1,0-1-1,0 1 1,0 0-1,0 0 1,7-32-4403,-3 11 3034</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1.710"/>
    </inkml:context>
    <inkml:brush xml:id="br0">
      <inkml:brushProperty name="width" value="0.05" units="cm"/>
      <inkml:brushProperty name="height" value="0.05" units="cm"/>
      <inkml:brushProperty name="color" value="#FF0066"/>
    </inkml:brush>
  </inkml:definitions>
  <inkml:trace contextRef="#ctx0" brushRef="#br0">259 30 16420,'-2'-3'308,"-1"0"0,1 1 0,-1-1 0,0 1 0,0 0 0,0 0 0,0 0 0,0 0 1,0 1-1,0-1 0,-1 1 0,1 0 0,0 0 0,-1 0 0,-5-1 0,6 2-116,0 0-1,0 0 1,0 1-1,0-1 0,0 1 1,0 0-1,0 0 1,0 0-1,0 0 0,0 0 1,1 1-1,-1-1 1,0 1-1,1-1 0,-1 1 1,1 0-1,0 0 1,0 0-1,-3 3 0,-2 5 32,0-1-1,0 1 0,1 1 1,1-1-1,0 1 1,0 0-1,1 0 0,0 1 1,1-1-1,-3 21 0,0 12 140,0 66-1,6-73-156,2-1 0,2 1-1,12 55 1,-2-37 60,33 85-1,-45-135-274,4 9 17,-1-1 0,-1 1 0,5 22 0,-8-32-87,-1 0 0,0 0 0,0-1 0,0 1 0,0 0 0,0 0-1,-1 0 1,1-1 0,-1 1 0,0 0 0,-1-1 0,1 1 0,0-1 0,-1 1-1,0-1 1,0 1 0,0-1 0,-4 5 0,2-4-326,-1 0 0,1 0-1,-1-1 1,0 1 0,0-1-1,0 0 1,0-1 0,-1 1 0,1-1-1,-1 0 1,1 0 0,-1-1 0,0 1-1,0-1 1,0-1 0,0 1-1,0-1 1,1 0 0,-1 0 0,0-1-1,-9-1 1,-22-11-1354</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2.097"/>
    </inkml:context>
    <inkml:brush xml:id="br0">
      <inkml:brushProperty name="width" value="0.05" units="cm"/>
      <inkml:brushProperty name="height" value="0.05" units="cm"/>
      <inkml:brushProperty name="color" value="#FF0066"/>
    </inkml:brush>
  </inkml:definitions>
  <inkml:trace contextRef="#ctx0" brushRef="#br0">1 110 15427,'13'-1'1585,"4"-4"1175,10 0-239,11-6-329,5 0-455,6-2-769,0 1-296,-8 0-440,-3 3-136,-8 1-472,-6 2-384,-2-1-1097,1 3-751,2-1 4160,0 5-2064</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2.914"/>
    </inkml:context>
    <inkml:brush xml:id="br0">
      <inkml:brushProperty name="width" value="0.05" units="cm"/>
      <inkml:brushProperty name="height" value="0.05" units="cm"/>
      <inkml:brushProperty name="color" value="#FF0066"/>
    </inkml:brush>
  </inkml:definitions>
  <inkml:trace contextRef="#ctx0" brushRef="#br0">162 644 12955,'0'-1'521,"0"0"0,-1 1 0,1-1-1,0 0 1,0 0 0,0 1 0,0-1 0,0 0 0,0 1 0,0-1 0,0 0 0,0 0 0,0 1 0,0-2 0,0-10 5054,-1 11-5511,1 1 1,-1 0 0,1 0-1,-1 0 1,1-1 0,-1 1-1,1 0 1,-1 0 0,1 0-1,-1 0 1,1 0 0,-1 0-1,1 0 1,-1 0-1,1 0 1,-1 0 0,1 0-1,-1 0 1,1 1 0,0-1-1,-1 0 1,1 0 0,-1 0-1,1 1 1,-1-1 0,1 0-1,-1 1 1,1-1 0,-1 1-1,-8 5 71,0 1 0,0 0 0,1 0 0,0 1 0,0 0 0,-7 9 0,2-2-31,7-8-67,-6 7 20,-15 20 0,24-30-54,1 0 0,-1 0 1,1 0-1,0 1 1,0-1-1,1 1 0,-1 0 1,1-1-1,0 1 0,-1 6 1,2-10-5,0 0 0,0 1 0,0-1 0,0 0 0,0 1 0,0-1 0,0 0 0,0 1 1,1-1-1,-1 0 0,0 0 0,1 1 0,-1-1 0,1 0 0,0 0 0,-1 0 0,1 0 1,0 1-1,-1-1 0,1 0 0,0 0 0,0-1 0,0 1 0,0 0 0,0 0 0,0 0 0,0-1 1,1 1-1,-1 0 0,0-1 0,0 1 0,0-1 0,1 1 0,-1-1 0,0 0 0,1 0 0,-1 1 1,0-1-1,0 0 0,3 0 0,1-1 0,0 1 0,0-1-1,0 0 1,0 0 0,-1 0 0,1-1 0,0 0 0,-1 0 0,1 0-1,4-3 1,-1 0 3,0 0 1,0-1-1,0-1 0,-1 1 0,0-1 0,0 0 0,-1-1 0,0 1 0,0-1 0,0-1 1,7-15-1,-11 19-21,-2 9 4,-2 9-4,2-12 19,0-1-1,0 0 1,0 1-1,0-1 1,0 0-1,0 1 1,0-1-1,0 1 1,0-1-1,0 0 1,1 1-1,-1-1 1,0 0-1,0 1 1,0-1-1,0 0 1,0 1-1,1-1 1,-1 0-1,0 1 1,0-1-1,1 0 1,-1 0-1,0 1 0,0-1 1,1 0-1,-1 1 1,2-1-3,0 0 1,0 0-1,0 0 1,0 0-1,0 0 0,0 0 1,0-1-1,0 1 1,0-1-1,0 1 0,3-2 1,23-12-16,-17 8 27,60-34-4,-61 33-5,0 0 1,-1-1 0,0 0-1,15-17 1,-8 5 11,50-55 3,-58 68 6,0-1-1,0 2 0,1-1 0,0 1 1,0 1-1,0 0 0,12-5 0,-19 9-5,1 0 0,-1 0 0,0 0 0,1 1 0,-1-1 0,0 1 0,1 0 0,-1 0 0,0 0 0,1 0 0,-1 0 0,1 0 0,-1 1 0,0-1 0,1 1 0,2 0 0,-4 0-1,1 0 1,-1 0-1,0 0 0,1 0 0,-1 0 0,0 0 0,0 1 1,0-1-1,0 0 0,0 1 0,0-1 0,0 0 1,0 1-1,-1-1 0,1 1 0,0-1 0,-1 1 0,1 0 1,-1-1-1,0 1 0,1 0 0,-1-1 0,0 1 1,0 2-1,-1 5 18,1-1 0,-2 1 0,1-1 0,-1 0 0,0 1 0,-1-1 0,0 0 0,0 0 0,-1 0 0,-6 10 0,0-3-28,0 0 0,-1-1 0,-1 0 0,-13 13 0,20-22 0,-1 0-1,1 0 1,-1-1 0,1 0-1,-1 0 1,-1 0 0,-8 3-1,15-7-3,0 0 0,0 0 0,-1 1 0,1-1 0,0 0-1,-1 0 1,1 0 0,0 0 0,-1 0 0,1 0 0,0 0 0,-1 0 0,1 0-1,0 0 1,-1 0 0,1 0 0,0 0 0,0 0 0,-1 0 0,1 0 0,0 0-1,-1 0 1,1 0 0,0-1 0,-1 1 0,1 0 0,0 0 0,0 0 0,-1 0-1,1-1 1,-1 1 0,2-11-41,9-12-55,-5 17 78,-1 1 0,2 0 0,-1 0 0,0 0 0,1 1 0,9-6 0,42-19-151,-1 0 86,-30 13 95,0-2-1,-1-1 0,-1-1 0,-1-1 0,20-25 0,-30 31-3,-1 0 1,-1-1-1,0 0 0,-1 0 0,-1-1 1,-1-1-1,0 0 0,-2 0 1,7-25-1,-6 7 12,-1 1-1,-2-1 1,-2 0 0,-1 0 0,-5-49-1,1 76-12,-2 9-12,-1 12 14,2 8 154,1-1-1,1 1 1,1 0-1,2 37 1,0-27 22,0 25-3,3-1 0,12 68 0,-12-107-577,1 0-1,12 27 0,-17-41 309,-11-18-8705,7-7 6777</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3.313"/>
    </inkml:context>
    <inkml:brush xml:id="br0">
      <inkml:brushProperty name="width" value="0.05" units="cm"/>
      <inkml:brushProperty name="height" value="0.05" units="cm"/>
      <inkml:brushProperty name="color" value="#FF0066"/>
    </inkml:brush>
  </inkml:definitions>
  <inkml:trace contextRef="#ctx0" brushRef="#br0">0 51 14587,'2'0'1600,"6"-3"1321,3-2-456,11-3-337,7 0-472,2-1-711,1 3-321,-10-1-352,-3 2-104,-1 5-400,-1 0-392,1 4-1129,-4 2-1063,2 5 1471</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3.718"/>
    </inkml:context>
    <inkml:brush xml:id="br0">
      <inkml:brushProperty name="width" value="0.05" units="cm"/>
      <inkml:brushProperty name="height" value="0.05" units="cm"/>
      <inkml:brushProperty name="color" value="#FF0066"/>
    </inkml:brush>
  </inkml:definitions>
  <inkml:trace contextRef="#ctx0" brushRef="#br0">1 294 14483,'3'-2'802,"1"1"1,-1-1-1,0 0 0,1 0 0,-1-1 0,0 1 1,0 0-1,-1-1 0,5-5 0,-5 7-591,-1-1 1,0 1-1,0 0 0,0-1 0,0 1 0,0-1 1,-1 1-1,1-1 0,0 1 0,-1-1 0,1 1 1,-1-1-1,1 0 0,-1 1 0,0-1 0,0 0 1,1 0-1,-1 1 0,-1-1 0,1 0 0,0 1 1,0-1-1,-1-2 0,1 4-201,0-1 0,0 1 0,-1 0 0,1 0 0,0-1-1,0 1 1,0 0 0,0 0 0,-1-1 0,1 1 0,0 0 0,0 0 0,0 0 0,-1-1 0,1 1 0,0 0 0,0 0 0,-1 0-1,1 0 1,0 0 0,0-1 0,-1 1 0,1 0 0,0 0 0,0 0 0,-1 0 0,1 0 0,0 0 0,-1 0 0,1 0 0,0 0 0,0 0-1,-1 0 1,1 0 0,0 0 0,-1 0 0,1 0 0,0 1 0,0-1 0,-1 0 0,1 0 0,0 0 0,0 0 0,-1 0 0,1 1-1,0-1 1,0 0 0,0 0 0,-1 0 0,1 1 0,0-1 0,0 0 0,0 0 0,-1 1 0,-7 14 3,7-12-9,1 0 1,-1-1-1,1 1 1,-1 0-1,1 0 1,0 0-1,0 0 1,0 0-1,1 0 1,-1 0-1,1 0 1,0 0-1,-1-1 0,1 1 1,2 4-1,-2-6 31,0 1-1,1 0 1,-1 0-1,1-1 0,-1 1 1,1-1-1,-1 1 1,1-1-1,0 1 0,-1-1 1,1 0-1,0 0 0,0 0 1,0 0-1,0 0 1,0-1-1,0 1 0,0-1 1,1 1-1,-1-1 0,3 1 1,3-1 128,1 0 0,-1 0 0,0-1 0,0 0 0,0-1 0,1 1 0,-2-2 0,13-3 0,4-5 271,30-18 0,-26 13-222,-17 10-113,-1-1 0,0-1 1,-1 0-1,11-11 0,13-10 348,55-33-142,-72 53-294,-15 8-231,0 0-1,0 1 1,0-1 0,0 0-1,0 0 1,0 0-1,0 0 1,0 0 0,0 0-1,0 0 1,0 0 0,0-1-1,-1 1 1,1 0 0,-1 0-1,1-1 1,-1 1 0,1 0-1,-1-1 1,0 1-1,1-3 1,2-10-2014,4-3 122</inkml:trace>
  <inkml:trace contextRef="#ctx0" brushRef="#br0" timeOffset="1">527 1 24389,'-32'13'1969,"2"-4"367,-5 1-143,0-7-2217,5 0-1169,-17 13 737</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40.438"/>
    </inkml:context>
    <inkml:brush xml:id="br0">
      <inkml:brushProperty name="width" value="0.05" units="cm"/>
      <inkml:brushProperty name="height" value="0.05" units="cm"/>
      <inkml:brushProperty name="color" value="#FF0066"/>
    </inkml:brush>
  </inkml:definitions>
  <inkml:trace contextRef="#ctx0" brushRef="#br0">0 56 11466,'8'-3'1499,"0"0"0,1 1-1,-1 0 1,10-1-1,34-2 1578,-27 4-2379,111-10 1860,330-15 3533,-417 26-5869,131 2 565,-129 1-595,76 14-1,-121-16-190,17 4 0,-22-4 0,0-1 0,0 0 0,0 0 0,0 1 0,0-1 0,0 1 0,0-1 0,0 1 0,-1-1 0,1 1 0,0 0 0,0-1 0,-1 1 0,1 0 0,0-1 0,-1 1 0,1 0 0,0 1 0,-1-2-2,0 0 0,0 0 1,0 1-1,0-1 0,-1 0 0,1 0 0,0 0 1,0 0-1,0 1 0,0-1 0,-1 0 1,1 0-1,0 0 0,0 0 0,0 0 0,-1 1 1,1-1-1,0 0 0,0 0 0,0 0 0,-1 0 1,1 0-1,0 0 0,0 0 0,-1 0 1,1 0-1,0 0 0,0 0 0,0 0 0,-1 0 1,1 0-1,0 0 0,-10 0-679,-17-2-3924,9 7 2676</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7:41.582"/>
    </inkml:context>
    <inkml:brush xml:id="br0">
      <inkml:brushProperty name="width" value="0.05" units="cm"/>
      <inkml:brushProperty name="height" value="0.05" units="cm"/>
      <inkml:brushProperty name="color" value="#FF0066"/>
    </inkml:brush>
  </inkml:definitions>
  <inkml:trace contextRef="#ctx0" brushRef="#br0">16 31 11426,'-1'-4'862,"-1"1"0,0 0 0,0 1-1,0-1 1,-5-4 0,13 8 3366,7 3-3655,7 1 311,1 0-1,-1-1 1,29 1 0,67-1 1141,-102-4-1804,347-19 3436,-98 2-2183,-252 16-1448,55 2 174,-60-1-251,0 1-1,-1-1 0,1 2 0,0-1 1,-1 0-1,0 1 0,1 0 1,7 5-1,-12-6-82,0 0-1,0 0 1,0-1 0,0 1-1,0 0 1,-1 0 0,1 0 0,0 0-1,-1 1 1,1-1 0,-1 0 0,1 0-1,-1 0 1,1 0 0,-1 1-1,0-1 1,0 0 0,0 0 0,0 0-1,1 1 1,-2-1 0,1 0-1,0 2 1,0 0-332,0 10-1046</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5.237"/>
    </inkml:context>
    <inkml:brush xml:id="br0">
      <inkml:brushProperty name="width" value="0.05" units="cm"/>
      <inkml:brushProperty name="height" value="0.05" units="cm"/>
      <inkml:brushProperty name="color" value="#FF0066"/>
    </inkml:brush>
  </inkml:definitions>
  <inkml:trace contextRef="#ctx0" brushRef="#br0">3 143 10538,'-1'1'305,"1"0"0,0 0 0,-1 1 0,1-1 0,0 0 0,0 0 0,0 0 0,0 1 1,0-1-1,0 0 0,0 0 0,0 0 0,0 1 0,0-1 0,1 0 0,-1 0 0,0 0 0,1 0 0,-1 1 0,1-1 0,1 2 0,1 0 563,0 1 0,0-1 0,0 0 0,7 5 0,2 2 74,-1 1-149,0 1-1,0 0 1,9 14-1,-16-20-651,-1 0 0,1 0 0,-1 0-1,0 1 1,-1-1 0,1 1 0,-1 0 0,-1 0 0,2 9 0,-3-14-105,0 1 0,0-1 1,0 0-1,-1 0 0,1 0 0,-1 0 0,0 4 1,1-6-32,-1 1 1,1-1-1,0 0 1,0 1-1,0-1 1,0 0-1,0 1 1,0-1-1,-1 0 1,1 0 0,0 1-1,0-1 1,0 0-1,-1 0 1,1 1-1,0-1 1,0 0-1,-1 0 1,1 0-1,0 1 1,-1-1-1,1 0 1,0 0-1,0 0 1,-1 0-1,1 0 1,0 0 0,-1 0-1,1 1 1,0-1-1,-1 0 1,1 0-1,0 0 1,-1 0-1,1 0 1,0-1-1,-1 1 1,1 0-1,0 0 1,-1 0-1,1 0 1,0 0-1,-1 0 1,1-1 0,0 1-1,-1 0 1,1 0-1,0 0 1,0-1-1,-1 1 1,1 0-1,0 0 1,0-1-1,0 1 1,-1 0-1,1 0 1,0-1-1,0 0 1,-3-3 10,0 0 0,1 0-1,0 0 1,0 0 0,0-1 0,0 0 0,1 1-1,-1-1 1,1 0 0,0-5 0,-1-8-6,0-26 1,3 31-9,-1-1-1,2 1 1,0 0 0,0 0 0,1 0 0,1 0 0,7-19 0,-8 25-40,1 0 0,-1 1 0,1-1 0,1 1 0,-1 0 0,1 0 0,0 0 0,0 0 0,1 1 0,0 0 0,0 0 0,0 1 0,0-1 0,12-4 0,-4 3-773,0 2 0,1 0 0,-1 0 0,1 2 0,0 0-1,0 0 1,17 2 0,-2-2-1351,11-1 499</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5.840"/>
    </inkml:context>
    <inkml:brush xml:id="br0">
      <inkml:brushProperty name="width" value="0.05" units="cm"/>
      <inkml:brushProperty name="height" value="0.05" units="cm"/>
      <inkml:brushProperty name="color" value="#FF0066"/>
    </inkml:brush>
  </inkml:definitions>
  <inkml:trace contextRef="#ctx0" brushRef="#br0">194 463 12523,'-6'10'2577,"-1"-1"0,-9 11 0,-20 15 461,-8 2-1526,-41 47 0,101-102-1364,-2 1-155,0 1-1,2 0 1,30-24 0,-45 40 7,0-1 0,0 1 1,-1-1-1,1 1 0,0-1 0,0 1 1,0-1-1,0 1 0,0 0 0,0 0 0,0-1 1,0 1-1,0 0 0,0 0 0,0 0 0,0 0 1,0 0-1,0 0 0,0 0 0,0 1 1,0-1-1,0 0 0,0 1 0,0-1 0,0 0 1,0 1-1,0-1 0,0 1 0,0 0 0,0-1 1,-1 1-1,1-1 0,1 2 0,1 3 4,1-1 1,-1 1-1,1 0 0,-2 0 0,4 5 0,3 7 4,-7-14-8,0 0 1,0-1-1,0 1 1,1-1-1,-1 1 1,0-1-1,1 0 1,0 0-1,0 0 1,-1-1-1,1 1 1,0 0-1,0-1 1,0 0-1,1 0 1,-1 0-1,0 0 1,7 1-1,-5-2-1,1 0 1,-1-1-1,1 1 0,-1-1 0,1 0 1,-1 0-1,0-1 0,1 0 0,-1 0 1,0 0-1,5-3 0,2-2 3,0 0 0,-1 0 0,0-2 0,-1 1 0,0-1 0,0-1 0,-1 0 0,0 0 0,0-1 0,-1 0 0,-1 0 0,11-21-1,-9 10 6,-1 1 0,0-1 0,-2 0 0,0 0 0,-2-1 0,3-43-1,-9-125-5,-1 116 25,4 57 146,-1 18-167,0 0 0,0 0 1,0 1-1,0-1 0,0 0 0,0 0 0,0 0 0,0 0 0,0 0 0,0 0 0,0 0 0,0 0 0,0 0 0,0 0 1,0 0-1,0 0 0,0 0 0,0 0 0,0 0 0,0 0 0,0 0 0,0 0 0,1 0 0,-1 0 0,0 0 1,0 0-1,0 0 0,0 0 0,0 0 0,0 0 0,0 0 0,0 0 0,0 0 0,0 0 0,0 0 0,0 0 1,0 0-1,0 0 0,0 0 0,0 0 0,0 0 0,0 0 0,0 0 0,1 0 0,-1 0 0,0 0 0,0 0 1,0 0-1,0 0 0,0 0 0,0 0 0,0 0 0,0 0 0,0 0 0,0 0 0,0 0 0,0 0 0,0 0 1,0 0-1,0 0 0,0 0 0,0 0 0,0 0 0,0-1 0,0 1 0,4 12 413,23 112 1519,22 71-324,-16-100-1270,16 49-178,-37-110-573,-10-41-2219,-2-8 855,-3 3 135,-1 0 0,0 1-1,-7-14 1,-10-15-498</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6.288"/>
    </inkml:context>
    <inkml:brush xml:id="br0">
      <inkml:brushProperty name="width" value="0.05" units="cm"/>
      <inkml:brushProperty name="height" value="0.05" units="cm"/>
      <inkml:brushProperty name="color" value="#FF0066"/>
    </inkml:brush>
  </inkml:definitions>
  <inkml:trace contextRef="#ctx0" brushRef="#br0">5 140 13787,'-5'19'1888,"5"-5"1249,21-14-872,12-6-9,16-16-912,5-5-368,3-2-567,-4 1-297,-11 6-809,0 3-455,-11 6-1488,6 7-3810,-2 7 4034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41.456"/>
    </inkml:context>
    <inkml:brush xml:id="br0">
      <inkml:brushProperty name="width" value="0.05" units="cm"/>
      <inkml:brushProperty name="height" value="0.05" units="cm"/>
      <inkml:brushProperty name="color" value="#FF0066"/>
    </inkml:brush>
  </inkml:definitions>
  <inkml:trace contextRef="#ctx0" brushRef="#br0">1 252 13203,'0'-1'230,"0"0"1,0 0-1,0 1 0,0-1 1,0 0-1,0 0 1,0 0-1,0 1 0,0-1 1,1 0-1,-1 0 1,0 0-1,1 1 1,-1-1-1,0 0 0,1 1 1,-1-1-1,1 0 1,-1 1-1,1-1 0,-1 1 1,1-1-1,0 1 1,-1-1-1,1 1 0,0-1 1,1 0-1,25-13 1564,-17 9-1060,55-28 1282,5-4-851,84-56-1,-132 76-1151,-17 12-189,1 1 1,-1-1 0,1 1-1,0 1 1,1-1-1,7-3 1,-14 7 125,0 0 0,0 0-1,1 0 1,-1 0 0,0 0-1,0-1 1,0 1 0,0 0 0,0 0-1,1 0 1,-1 0 0,0 0-1,0 0 1,0 0 0,0 0 0,0 0-1,1 0 1,-1 0 0,0 0-1,0 0 1,0 0 0,0 0 0,0 0-1,1 0 1,-1 0 0,0 0 0,0 0-1,0 0 1,0 0 0,0 0-1,1 1 1,-1-1 0,0 0 0,0 0-1,0 0 1,0 0 0,0 0-1,0 0 1,0 0 0,1 0 0,-1 1-1,0-1 1,0 0 0,0 0-1,0 0 1,0 0 0,0 0 0,0 1-1,0-1 1,0 0 0,0 0 0,0 0-1,0 0 1,0 0 0,0 1-1,0-1 1,0 0 0,0 0 0,0 0-1,0 0 1,0 1 0,0-1-1,0 0 1,0 0 0,0 0 0,0 0-1,0 0 1,0 0 0,-1 1-1,-6 12-1183,4-9 2295,-6 12-515</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6.657"/>
    </inkml:context>
    <inkml:brush xml:id="br0">
      <inkml:brushProperty name="width" value="0.05" units="cm"/>
      <inkml:brushProperty name="height" value="0.05" units="cm"/>
      <inkml:brushProperty name="color" value="#FF0066"/>
    </inkml:brush>
  </inkml:definitions>
  <inkml:trace contextRef="#ctx0" brushRef="#br0">0 127 13835,'5'0'756,"0"-1"0,0 1 0,0-1 1,0 1-1,0-1 0,0-1 0,-1 1 0,1-1 0,0 0 0,-1 0 1,6-3-1,-7 3-607,0 0 1,0-1-1,0 0 1,0 1-1,-1-1 1,1 0-1,-1 0 0,0 0 1,0-1-1,0 1 1,0 0-1,0-1 1,-1 1-1,3-7 1,-4 7-123,1 1 1,-1 0 0,0-1-1,0 1 1,0 0 0,0-1-1,0 1 1,0-1 0,0 1-1,-1 0 1,0-1 0,1 1-1,-1 0 1,0 0 0,0-1-1,0 1 1,-2-3 0,2 4-11,0 0 1,1 0 0,-1 0-1,0 0 1,0 0 0,0 0-1,0 1 1,0-1 0,0 0-1,0 1 1,0-1 0,0 0-1,0 1 1,0 0-1,-1-1 1,1 1 0,0-1-1,0 1 1,0 0 0,-1 0-1,1 0 1,0 0 0,0 0-1,-1 0 1,1 0 0,0 0-1,0 0 1,0 1 0,-1-1-1,1 0 1,0 1 0,0-1-1,0 1 1,0 0 0,-2 0-1,1 1 44,0-1 0,0 1 0,0-1 0,0 1 0,0 0 0,0 0 0,0 0 0,0 0 0,1 0 0,-1 1 0,1-1 0,0 0 0,0 1 0,-2 2 0,2 0-10,0 0-1,0 0 1,0 0 0,0 0 0,1 0-1,0 0 1,0 6 0,1-1-35,1 0 0,0 0 0,0 0 0,1-1 1,0 1-1,9 18 0,-8-22-91,-1-1 0,1 1 0,0-1 0,0 1 0,1-1 0,0 0 0,0-1 0,0 1 0,0-1 0,1 0 0,11 6 0,-9-6-306,1 0 0,-1-1 0,1 0 0,0-1 1,0 0-1,0 0 0,0-1 0,13 1 0,-4-3-339,24-3-1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7.987"/>
    </inkml:context>
    <inkml:brush xml:id="br0">
      <inkml:brushProperty name="width" value="0.05" units="cm"/>
      <inkml:brushProperty name="height" value="0.05" units="cm"/>
      <inkml:brushProperty name="color" value="#FF0066"/>
    </inkml:brush>
  </inkml:definitions>
  <inkml:trace contextRef="#ctx0" brushRef="#br0">470 5 5961,'1'0'66,"-1"0"-1,0 0 0,0 0 0,0 0 1,0-1-1,0 1 0,0 0 0,0 0 1,0 0-1,0 0 0,0-1 0,0 1 1,0 0-1,0 0 0,0 0 1,-1 0-1,1-1 0,0 1 0,0 0 1,0 0-1,0 0 0,0 0 0,0 0 1,0-1-1,0 1 0,0 0 0,-1 0 1,1 0-1,0 0 0,0 0 1,0 0-1,0 0 0,0 0 0,-1-1 1,1 1-1,0 0 0,0 0 0,-1 0 1,-5 4 1330,-5 9 261,-27 61 6382,18-31-5886,-28 40 0,40-71-2141,0 0 1,-2-1 0,1 1 0,-1-2-1,-1 1 1,0-2 0,-19 14-1,24-19-9,0 0-1,0-1 1,0 0-1,0 0 1,-1-1-1,1 1 1,-1-1-1,0-1 1,0 1-1,0-1 1,0 0-1,1-1 1,-1 0-1,0 0 1,0 0-1,0-1 1,0 0-1,0-1 1,0 1-1,1-1 1,-1 0-1,0-1 1,1 0-1,0 0 1,0 0-1,0-1 1,0 0-1,0 0 1,1 0-1,-8-8 1,8 7-3,0-1 1,1 1 0,-1-1 0,1 0-1,1 0 1,-5-9 0,7 14-1,0-1 0,1 1 1,-1-1-1,0 1 0,1-1 1,0 1-1,-1-1 0,1 0 1,0 1-1,-1-1 0,1 0 1,0 1-1,0-1 0,1 0 1,-1 1-1,0-1 0,0 0 1,1 1-1,-1-1 0,1 1 1,-1-1-1,1 1 0,0-1 1,0 1-1,0-1 0,0 1 1,0-1-1,0 1 0,0 0 1,0 0-1,0 0 0,2-2 1,3 0 63,-1 1-1,1-1 1,-1 1 0,1 0 0,0 1-1,0-1 1,0 1 0,-1 0 0,2 1 0,-1-1-1,0 1 1,9 1 0,9 2 874,40 9 1,-14-1 275,78 30 0,-104-31-1086,-1 0 1,0 2-1,-1 0 1,-1 2 0,27 21-1,-41-29-91,0 0-380,0-1-1,-1 0 1,15 8-1,-18-11 5,1-1 1,-1 0-1,0 0 0,1 0 0,-1 0 0,0-1 1,1 1-1,-1-1 0,1 0 0,-1 0 0,1 0 1,6-2-1,24-6-1464</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09.165"/>
    </inkml:context>
    <inkml:brush xml:id="br0">
      <inkml:brushProperty name="width" value="0.05" units="cm"/>
      <inkml:brushProperty name="height" value="0.05" units="cm"/>
      <inkml:brushProperty name="color" value="#FF0066"/>
    </inkml:brush>
  </inkml:definitions>
  <inkml:trace contextRef="#ctx0" brushRef="#br0">244 176 10434,'-22'-3'3993,"16"2"-3094,0 1-1,0-1 0,0-1 1,1 1-1,-10-4 1,8 2 479,3 6 382,-3 5-1812,5-7 84,-5 5 420,0-1 1,-12 7-1,19-12-436,0 0 0,0 0-1,0 0 1,-1 0 0,1 0 0,0 0 0,0 1-1,0-1 1,0 0 0,0 0 0,0 0-1,-1 0 1,1 0 0,0 0 0,0 0-1,0 0 1,0 0 0,0 0 0,-1 0-1,1 0 1,0 0 0,0 0 0,0 0-1,0 0 1,0 0 0,0 0 0,-1 0-1,1 0 1,0 0 0,0-1 0,0 1-1,0 0 1,0 0 0,0 0 0,-1 0 0,1 0-1,0 0 1,0 0 0,0 0 0,0-1-1,0 1 1,0-7 337,6-9-118,5-4-29,0 1 1,2 1-1,0 0 1,1 0-1,31-29 1,-41 44-160,0 0 0,-1 0 0,1 0 1,0 1-1,1-1 0,-1 1 0,0 0 0,1 0 1,-1 0-1,1 1 0,0 0 0,-1 0 1,1 0-1,0 0 0,5 1 0,-6 0-35,-1 0-1,0 0 1,0 1-1,0 0 1,0-1-1,1 1 1,-1 0-1,0 0 1,-1 1-1,1-1 0,0 1 1,0-1-1,0 1 1,-1 0-1,1 0 1,-1 0-1,0 1 1,1-1-1,-1 0 1,0 1-1,0-1 1,-1 1-1,3 4 1,-1-1-5,-1 0 0,1 0 0,-1 1 0,0-1 0,-1 1 0,0-1 0,0 1 0,0 0 0,-1 0 0,0-1 0,0 1 0,-1 0 0,0-1 1,0 1-1,-4 12 0,-3 4 18,0-1 1,-2 1-1,-13 20 0,1-6-2,-2-2 0,-44 52-1,61-79-14,0 0-1,-12 9 1,19-15-9,6-4 0,9-4 2,-5 1-1,1 0 0,0 1 0,1 0 0,-1 0 1,1 1-1,0 1 0,-1 0 0,1 0 0,0 2 0,0-1 1,17 2-1,-21 0 48,-1 0 1,0 1-1,0-1 1,0 1-1,0 1 1,-1-1-1,1 1 1,-1 0-1,1 1 1,-1-1-1,0 1 1,0 1-1,-1-1 1,1 1-1,-1 0 1,0 0-1,0 0 0,-1 1 1,1 0-1,4 8 1,-7-10-1,0 0 0,-1 1 0,1-1 0,-1 1 0,0-1 0,0 1 0,0-1 0,-1 1 0,1 0 0,-1-1 1,0 1-1,-1 0 0,1-1 0,-1 1 0,0 0 0,0-1 0,0 1 0,-1-1 0,1 0 0,-1 1 0,0-1 0,-4 6 0,1-2 53,-1 0 1,0 0-1,0-1 0,0 0 0,-1 0 0,0-1 0,0 1 0,-1-1 0,0-1 1,-11 7-1,-2-2 130,0-1 0,-1-1 0,-26 6 0,-70 11 209,101-22-432,1 0 0,-1-2 0,0 0 0,0 0 0,-18-3 0,33 2-113,-1-1 1,1 1-1,-1-1 1,1 0-1,-1 1 0,1-1 1,0 0-1,0-1 1,-1 1-1,1 0 0,0-1 1,0 1-1,0-1 1,0 1-1,1-1 0,-1 0 1,0 0-1,1 0 1,-1 0-1,1 0 0,-1 0 1,1 0-1,0 0 1,0-1-1,0 1 0,0-1 1,1 1-1,-1 0 1,1-1-1,-1 1 0,1-1 1,0 1-1,0-1 1,0 1-1,0-1 0,0 1 1,1-1-1,-1 1 1,1-1-1,0 1 0,0-1 1,-1 1-1,3-4 1,16-22-1711</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5.146"/>
    </inkml:context>
    <inkml:brush xml:id="br0">
      <inkml:brushProperty name="width" value="0.05" units="cm"/>
      <inkml:brushProperty name="height" value="0.05" units="cm"/>
      <inkml:brushProperty name="color" value="#FF0066"/>
    </inkml:brush>
  </inkml:definitions>
  <inkml:trace contextRef="#ctx0" brushRef="#br0">0 294 11819,'8'19'3087,"0"1"1,14 21-1,-13-27-2473,0 0 1,0-1-1,2 0 0,-1-1 0,1 0 0,16 12 0,-26-23-536,1 1 0,-1-1 0,1 0-1,-1 0 1,1 0 0,0 0 0,0 0 0,-1 0 0,1 0-1,0-1 1,0 1 0,0-1 0,3 1 0,-4-1-49,0 0 0,0-1 1,0 1-1,0-1 0,0 1 1,-1-1-1,1 1 0,0-1 1,0 1-1,0-1 0,-1 0 1,1 0-1,0 1 0,-1-1 1,1 0-1,-1 0 0,1 0 1,-1 1-1,1-1 0,-1 0 1,0 0-1,1 0 0,-1 0 1,0 0-1,0 0 1,0-2-1,3-13 34,0 0 0,-2 0 0,0 0 0,-2-26 0,0 6-26,0 4-658,3 0-1,0 0 1,10-46 0,-9 66 272,1 1 0,0 0 0,0 1-1,1-1 1,9-15 0,-10 20 173,1 0-1,-1 0 1,1 0-1,0 1 1,1 0 0,-1 0-1,1 0 1,0 1-1,11-7 1,8 1-2389,3 9 1008</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5.921"/>
    </inkml:context>
    <inkml:brush xml:id="br0">
      <inkml:brushProperty name="width" value="0.05" units="cm"/>
      <inkml:brushProperty name="height" value="0.05" units="cm"/>
      <inkml:brushProperty name="color" value="#FF0066"/>
    </inkml:brush>
  </inkml:definitions>
  <inkml:trace contextRef="#ctx0" brushRef="#br0">87 497 9722,'-1'-4'718,"-1"0"-1,0-1 1,0 1-1,0 0 1,-4-4-1,7 8-573,-1 0 1,0 0-1,1 0 0,-1 0 1,0 0-1,1 0 0,-1 0 1,1 0-1,-1 1 0,0-1 1,1 0-1,-1 0 0,0 0 1,0 0-1,1 1 0,-1-1 1,0 0-1,1 0 0,-1 1 1,0-1-1,0 0 0,1 1 1,-1-1-1,0 0 0,0 1 1,0-1-1,0 0 0,0 1 1,1-1-1,-1 0 0,0 1 1,0-1-1,0 1 0,0-1 1,0 1-57,0 0 1,0 0 0,0 0 0,0 0-1,0 0 1,0-1 0,0 1-1,0 0 1,0 0 0,1 0 0,-1-1-1,0 1 1,1 0 0,-1 0-1,0-1 1,1 1 0,-1 0 0,1 0-1,-1-1 1,1 1 0,-1-1-1,1 1 1,0 0 0,-1-1 0,3 1-1,-2 0-54,0-1-1,1 0 0,-1 1 1,0-1-1,1 0 1,-1 0-1,1 0 0,-1 0 1,0 0-1,1-1 0,-1 1 1,0 0-1,1-1 0,1 0 1,2-1-65,0 0 0,0 0 0,0-1 0,-1 0 0,1 0 0,7-6 0,-11 8 26,0 0 1,0 0-1,0 0 1,-1 0-1,1 0 1,0 0-1,0 0 0,-1 0 1,1 0-1,-1 0 1,1 0-1,-1-1 1,1 1-1,-1 0 1,0 0-1,0 0 1,1-2-1,-1 2 5,0 1-1,-1-1 0,1 1 1,0-1-1,0 0 0,0 1 1,-1-1-1,1 1 1,0-1-1,-1 0 0,1 1 1,0-1-1,-1 1 0,1-1 1,-1 1-1,1-1 1,-1 1-1,1 0 0,-1-1 1,1 1-1,-1 0 0,1-1 1,-2 1-1,1-1 13,-1 1 0,1-1 0,-1 1 0,1 0-1,-1-1 1,1 1 0,-1 0 0,0 0 0,1 0 0,-1 0 0,1 1 0,-1-1-1,0 0 1,1 1 0,-1-1 0,1 1 0,-1-1 0,1 1 0,0 0-1,-1-1 1,1 1 0,0 0 0,-1 0 0,1 0 0,-1 2 0,-5 4 187,1 1 0,0 1 0,0-1 0,-8 19 0,-15 41 837,22-49-735,-3 5 203,2 1 0,0-1 0,-6 36 1,14-57-454,0 0 0,0 0 0,0 0 0,0 0 0,0 0 0,0 0 0,1 0 0,-1 0 0,1 0 1,2 4-1,-3-6-45,0 0 1,1-1-1,-1 1 1,1 0 0,0-1-1,-1 1 1,1 0-1,-1-1 1,1 1-1,0-1 1,-1 1 0,1-1-1,0 1 1,0-1-1,0 1 1,-1-1 0,1 0-1,0 1 1,0-1-1,0 0 1,0 0-1,-1 0 1,1 0 0,0 0-1,0 0 1,0 0-1,0 0 1,0 0 0,0 0-1,-1 0 1,1 0-1,0-1 1,0 1-1,0 0 1,0-1 0,-1 1-1,2-1 1,3-2 3,-1 0-1,1 0 1,-1 0 0,0 0 0,-1-1-1,1 0 1,-1 1 0,1-1 0,-1-1-1,0 1 1,-1 0 0,5-10 0,0 0 5,-1 0 0,-1-1 1,4-16-1,8-56 25,-12 73-27,-4 13-12,-1 1-1,0 0 1,0 0-1,0-1 1,1 1-1,-1 0 1,0 0-1,0 0 1,1-1-1,-1 1 1,0 0-1,1 0 1,-1 0-1,0 0 1,1 0-1,-1 0 1,0 0-1,0 0 1,1 0-1,-1 0 1,0 0 0,1 0-1,-1 0 1,0 0-1,1 0 1,1 1 1,1 0 1,-1 0 0,0 1-1,0-1 1,0 1 0,0-1 0,0 1-1,1 2 1,14 10 10,-12-12-14,0 0 0,0 0 0,0 0 1,0 0-1,0-1 0,0 0 0,1 0 0,-1-1 1,0 1-1,1-1 0,-1 0 0,1 0 0,5-2 0,-3 0 3,0 0 0,0 0 0,0-1 0,-1 0 0,1 0-1,-1-1 1,0 0 0,7-5 0,-1-1 5,0-1 1,-1 0 0,-1-1-1,1 0 1,-2 0-1,0-1 1,0-1 0,8-17-1,-10 14 4,0 0 0,-1-1 0,-1 0-1,-1 0 1,-1-1 0,0 0 0,-2 1 0,0-1 0,0-21-1,-3 12 50,-1-1 0,-1 1 0,-1 1-1,-1-1 1,-13-37 0,13 55 348,5 13 93,2 15 121,76 233 2103,-71-231-2619,2-1 1,1 0 0,0-1-1,17 23 1,58 60-312,-81-96-289,8 8 83,-10-12-1394,-5-7-2500,-5-8 1055,-3-2 1093</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6.341"/>
    </inkml:context>
    <inkml:brush xml:id="br0">
      <inkml:brushProperty name="width" value="0.05" units="cm"/>
      <inkml:brushProperty name="height" value="0.05" units="cm"/>
      <inkml:brushProperty name="color" value="#FF0066"/>
    </inkml:brush>
  </inkml:definitions>
  <inkml:trace contextRef="#ctx0" brushRef="#br0">0 229 16195,'1'2'175,"0"0"0,0-1 0,1 1-1,-1-1 1,0 1 0,0-1 0,1 1-1,-1-1 1,1 0 0,0 0 0,-1 0-1,1 0 1,0 0 0,-1 0 0,1 0-1,0 0 1,0-1 0,0 1 0,0-1-1,0 1 1,0-1 0,0 0 0,0 0-1,0 0 1,0 0 0,0 0 0,3-1-1,5 0 98,-1-1-1,0 0 1,1 0 0,12-7-1,84-33-301,9-4-4688,-109 43 4305,0 1 0,1 1 0,-1-1 0,0 1 0,1 0 0,-1 0 0,1 1 0,-1 0 0,10 1 0,0 2 537,1 0 0,19 8-1,-11-4 837,-22-6-691,0 0 1,0-1-1,0 1 0,1-1 0,-1 0 0,0 0 1,0 0-1,0 0 0,1 0 0,-1-1 0,0 0 1,0 1-1,0-1 0,0-1 0,0 1 0,4-2 1,-3 0 62,0 1 0,0-1 0,0 0 0,0-1 0,-1 1 0,1-1 0,-1 1 0,0-1 0,0 0 0,2-5 0,-1 2 7,-1 1 1,0-1-1,0 0 0,0 0 1,-1-1-1,2-13 1,-3 18-261,-1 1 1,0-1-1,0 1 1,0-1 0,0 1-1,-1 0 1,1-1-1,-1 1 1,1-1-1,-1 1 1,-1-3-1,1 4-35,0-1 0,0 1 0,0 0-1,1 0 1,-2 0 0,1-1 0,0 1 0,0 0-1,0 1 1,0-1 0,-1 0 0,1 0 0,0 0-1,-1 1 1,1-1 0,0 1 0,-1-1-1,1 1 1,-1 0 0,-1-1 0,1 1-22,0 0 1,-1 0-1,1 0 0,0 0 1,-1 1-1,1-1 1,0 1-1,-1-1 0,1 1 1,0 0-1,0 0 1,0 0-1,0 0 0,0 0 1,0 1-1,0-1 1,0 1-1,0-1 0,0 1 1,1-1-1,-1 1 1,1 0-1,-1 0 0,-1 3 1,-2 3 3,1-1 0,0 1 1,0 1-1,0-1 0,-2 11 0,3-9-18,0 0-1,2 0 0,-1 0 0,1 1 0,1-1 0,-1 0 1,3 18-1,-1-22-94,0 0-1,1 0 1,-1 0 0,1-1 0,0 1-1,1 0 1,-1-1 0,1 1 0,0-1 0,0 0-1,1 0 1,0 0 0,0 0 0,6 5-1,-1-3-55,-1-1-1,1-1 0,1 0 0,-1 0 0,1-1 0,0 0 0,0-1 0,0 0 0,13 2 0,46 6-80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6.927"/>
    </inkml:context>
    <inkml:brush xml:id="br0">
      <inkml:brushProperty name="width" value="0.05" units="cm"/>
      <inkml:brushProperty name="height" value="0.05" units="cm"/>
      <inkml:brushProperty name="color" value="#FF0066"/>
    </inkml:brush>
  </inkml:definitions>
  <inkml:trace contextRef="#ctx0" brushRef="#br0">487 1 10746,'-2'2'6182,"1"5"-3729,1 10-810,0-9-1303,-1 1 0,1 0 0,-1 0-1,-1-1 1,0 1 0,0-1-1,-1 1 1,0-1 0,0 0-1,-8 14 1,-6 5 14,-32 40-1,32-44-114,1-2-163,-7 10 11,-48 51-1,64-75-83,-1 0 0,0 0 0,0-1 0,-1 0 0,1 0-1,-1-1 1,-1 0 0,1-1 0,-1 0 0,0 0 0,-17 3 0,24-6-2,0-1 0,0 0 0,0 0 1,0 0-1,0 0 0,-1 0 0,1-1 0,0 0 1,0 1-1,0-1 0,0 0 0,0 0 0,0-1 0,0 1 1,-3-3-1,2 1 0,-1 0 0,1-1 1,-1 0-1,1 0 0,0 0 0,1-1 1,-7-8-1,3 0-2,0 1 0,1-2 0,1 1 1,0 0-1,-6-26 0,8 27 1,1 0 0,1 0 0,0-1 0,1-15 0,0 25 6,0-1 0,0 1 1,0 0-1,1 0 1,0-1-1,0 1 1,0 0-1,0 0 0,0 0 1,0 0-1,1 0 1,-1 0-1,1 0 1,0 1-1,0-1 0,0 1 1,0-1-1,1 1 1,-1 0-1,5-3 1,-4 3 21,-1 1 1,1 0-1,0 0 0,0 1 1,1-1-1,-1 0 1,0 1-1,0 0 1,0 0-1,0 0 1,0 0-1,0 1 1,0-1-1,0 1 1,0-1-1,0 1 1,0 0-1,0 0 1,0 1-1,0-1 0,4 3 1,7 5 223,0 0 1,23 19-1,-28-20-111,32 27 403,-13-12 92,47 32 0,-64-48-580,0-1-1,0 0 1,1-1-1,0-1 1,0 0 0,0 0-1,0-1 1,18 2-1,-19-4-326,1 0 0,0 0 0,0-1 0,-1-1 0,1 0 0,-1-1 0,1 0 0,13-4 0,9-11-682</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17.635"/>
    </inkml:context>
    <inkml:brush xml:id="br0">
      <inkml:brushProperty name="width" value="0.05" units="cm"/>
      <inkml:brushProperty name="height" value="0.05" units="cm"/>
      <inkml:brushProperty name="color" value="#FF0066"/>
    </inkml:brush>
  </inkml:definitions>
  <inkml:trace contextRef="#ctx0" brushRef="#br0">58 2 11803,'-1'-1'6943,"-3"7"-4816,-1 13-887,-11 52 1548,5-28-1693,-7 74 0,16-78-601,4 62 0,-1-82-369,2-1 0,0 1 0,1-1 0,1 0 0,11 27 0,-12-38-103,0 1 1,0-1-1,1 0 0,0 0 1,0 0-1,0-1 1,1 0-1,0 0 0,1 0 1,-1-1-1,1 0 1,0 0-1,0 0 0,1-1 1,-1 0-1,1-1 0,12 4 1,-14-5-19,0 0 1,0-1-1,0 0 1,0 0-1,0-1 1,1 0-1,-1 0 1,0 0-1,0-1 1,1 1-1,-1-2 1,0 1-1,0-1 0,0 1 1,0-2-1,-1 1 1,1-1-1,-1 0 1,1 0-1,-1 0 1,0-1-1,0 0 1,0 0-1,5-5 1,-6 4 3,1-1 0,-1 1 0,0-1 0,-1 1 0,1-1 0,-1 0 0,0 0 0,0-1 0,2-9 0,-4 13-4,-1 1 1,1 0 0,-1-1-1,0 1 1,0 0 0,0-1-1,0 1 1,0 0 0,0-1-1,-1 1 1,1 0 0,-1 0-1,1-1 1,-1 1 0,0 0-1,0 0 1,0 0 0,0 0-1,-1 0 1,1 0 0,0 0-1,-1 0 1,1 0 0,-1 1-1,0-1 1,0 1 0,1-1-1,-1 1 1,0-1 0,0 1-1,-3-1 1,-1 0 3,0-1-1,0 1 1,-1 0 0,1 1-1,-1 0 1,1 0 0,-1 0-1,1 1 1,-1 0 0,0 0-1,1 1 1,-1-1 0,1 1-1,-9 3 1,2 0-3,0 0 1,0 1-1,0 0 0,1 1 0,-22 14 1,28-16-55,0 0 0,1 1 0,-1 0 0,1 0 0,0 0 0,0 1 1,0-1-1,1 1 0,0 0 0,-5 10 0,7-11-123,0-1 0,1 1-1,-1 0 1,1 0 0,0 1 0,0-1 0,0 0-1,1 0 1,0 0 0,0 1 0,1-1 0,-1 0 0,1 0-1,0 0 1,2 7 0,18 39-1074</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2.177"/>
    </inkml:context>
    <inkml:brush xml:id="br0">
      <inkml:brushProperty name="width" value="0.05" units="cm"/>
      <inkml:brushProperty name="height" value="0.05" units="cm"/>
      <inkml:brushProperty name="color" value="#FF0066"/>
    </inkml:brush>
  </inkml:definitions>
  <inkml:trace contextRef="#ctx0" brushRef="#br0">29 194 11418,'-7'5'803,"5"-3"-326,1 0 0,-1-1 0,0 1 0,-1-1 1,1 1-1,0-1 0,-3 1 0,5-2-434,0 0 0,0 0 0,0 0 0,0 0 0,-1 0-1,1 0 1,0 0 0,0 0 0,0 0 0,0 0 0,0 0 0,0 0 0,0 0 0,0 0 0,0 0-1,0 0 1,0 0 0,-1 0 0,1 0 0,0 0 0,0 0 0,0 0 0,0-1 0,0 1-1,0 0 1,0 0 0,0 0 0,0 0 0,0 0 0,0 0 0,0 0 0,0 0 0,0 0 0,0 0-1,0-1 1,0 1 0,0 0 0,0 0 0,0 0 0,0 0 0,0 0 0,0 0 0,0 0-1,0 0 1,0 0 0,0-1 0,0 1 0,0 0 0,2-9 992,4-9 16,-1 7-634,0 0 0,1 1 0,1 0 0,0 0 0,0 0 0,1 1 0,0 0 0,14-11 0,-9 8-97,1 2 1,0 0 0,0 1-1,1 0 1,21-8 0,-30 14-293,1 0-1,0 1 1,0 0 0,0 1-1,1-1 1,-1 1 0,0 1-1,0-1 1,1 1 0,-1 1-1,0-1 1,1 1 0,-1 0-1,0 1 1,9 3 0,-11-3-25,-1 0 1,1 0 0,0 1-1,-1 0 1,1 0 0,-1 0 0,0 0-1,0 1 1,-1-1 0,1 1-1,-1 0 1,1 0 0,-1 1-1,0-1 1,-1 1 0,1-1 0,-1 1-1,0 0 1,0 0 0,-1 0-1,3 8 1,-1 7 12,-1-1 1,0 1-1,-2-1 1,0 1-1,-1-1 1,-7 36-1,-36 112 1,35-139-17,-1-1 0,-1-1 0,-2 0 1,-26 41-1,30-53-8,-1-1 1,0-1 0,-1 0 0,-1 0-1,1-1 1,-2-1 0,0 0 0,0 0-1,-26 13 1,34-21 6,1 0-1,-1 0 1,1-1-1,-1 1 1,0-1-1,1 0 1,-1-1 0,0 1-1,-5-1 1,9 0 0,-1 0 0,0 0 0,1 0 0,-1-1 0,1 1 0,-1 0 0,1-1 0,-1 1 0,0-1 0,1 0 0,0 1 0,-1-1 0,1 0 0,-1 0 0,1 0 1,0 0-1,0 0 0,0 0 0,-1 0 0,1-1 0,0 1 0,0 0 0,1 0 0,-1-1 0,0 1 0,0-1 0,1 1 0,-1-1 0,0-1 0,1 0-1,-1-1 0,1 1 0,0-1 0,0 1 0,1-1 0,-1 1 0,1 0 0,0-1 0,0 1 0,0 0 0,0-1 0,0 1 0,1 0 0,-1 0 0,1 0 0,0 0 0,3-4 0,4-4 10,0 0 1,21-18 0,-19 18 1,2 2 0,0 0 0,0 0 0,0 1 0,1 1 0,1 0 0,19-6 0,10-1 27,53-8 0,17-4-486,-105 23-107,1 0-1,-1 0 1,0-1 0,0 0 0,-1 0-1,1-1 1,-1-1 0,9-6 0,16-17-949</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2.522"/>
    </inkml:context>
    <inkml:brush xml:id="br0">
      <inkml:brushProperty name="width" value="0.05" units="cm"/>
      <inkml:brushProperty name="height" value="0.05" units="cm"/>
      <inkml:brushProperty name="color" value="#FF0066"/>
    </inkml:brush>
  </inkml:definitions>
  <inkml:trace contextRef="#ctx0" brushRef="#br0">54 1 14755,'2'31'5606,"-1"6"-3454,-6 100 1642,-10 68-2610,12-178-1264,2-15-254,0 0-1,-1 0 1,-4 16 0,6-28 224,0 1 1,0-1-1,0 1 1,-1 0 0,1-1-1,0 1 1,0-1 0,-1 1-1,1-1 1,0 1-1,-1-1 1,1 1 0,0-1-1,-1 0 1,1 1 0,0-1-1,-1 1 1,1-1-1,-1 0 1,1 1 0,-1-1-1,0 0-32,0 0 1,1 0-1,-1 0 0,1-1 0,-1 1 1,1 0-1,-1 0 0,1-1 0,0 1 1,-1 0-1,1-1 0,-1 1 0,1-1 0,-1 1 1,1 0-1,0-1 0,0 1 0,-1-1 1,1 1-1,0-1 0,-1 1 0,1-1 0,0 1 1,0-1-1,-7-18-1297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41.887"/>
    </inkml:context>
    <inkml:brush xml:id="br0">
      <inkml:brushProperty name="width" value="0.05" units="cm"/>
      <inkml:brushProperty name="height" value="0.05" units="cm"/>
      <inkml:brushProperty name="color" value="#FF0066"/>
    </inkml:brush>
  </inkml:definitions>
  <inkml:trace contextRef="#ctx0" brushRef="#br0">0 74 13139,'7'0'1064,"1"0"744,3-2-119,6 0-305,2-1-224,11-3-392,0 0-95,4-4-273,-3 1-56,-2-3-168,-1 1-56,-6 5-200,-4 1-176,-7 4-440,-2 1-377,-5 3-703,-1 3-376,-2 8 1135</inkml:trace>
  <inkml:trace contextRef="#ctx0" brushRef="#br0" timeOffset="1">37 449 10306,'-3'4'804,"-5"9"3054,8-13-3758,0 1 0,0-1 0,0 0 0,-1 0 0,1 1 0,0-1 0,0 0 0,0 0 0,0 1 0,0-1 0,0 0 0,0 0 0,0 1 0,0-1 0,1 0 0,-1 0 0,0 1 0,0-1 0,0 0 0,0 0 0,0 0 0,0 1 0,0-1 0,1 0 0,-1 0 0,0 0 0,0 1 0,0-1 0,0 0 0,1 0 0,-1 0 0,0 0 0,0 1 0,0-1 0,1 0 0,-1 0 0,0 0 0,0 0 0,1 0 0,-1 0 0,0 0 0,0 0 0,1 0 0,-1 0 0,0 0 0,0 0 0,1 0 0,-1 0 0,0 0 0,0 0 0,1 0 0,-1 0 0,0 0 0,11-2 585,-1 0-1,0 0 1,0-1-1,0 0 1,0-1-1,14-7 0,-21 9-558,75-39 1156,-48 25-1703,61-26-1,-82 39-955,-1-1 0,0 0 0,11-8 0,-7 5-1018,5-3 945</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2.907"/>
    </inkml:context>
    <inkml:brush xml:id="br0">
      <inkml:brushProperty name="width" value="0.05" units="cm"/>
      <inkml:brushProperty name="height" value="0.05" units="cm"/>
      <inkml:brushProperty name="color" value="#FF0066"/>
    </inkml:brush>
  </inkml:definitions>
  <inkml:trace contextRef="#ctx0" brushRef="#br0">0 1 14875,'8'4'1913,"6"3"1023,15 2-287,9-1-249,8-2-679,5 1-425,4-6-624,-6 2-192,2 4-328,-5-2-64,-7-1-504,1 0-512,-10-6-2033,10-1-3040,-1-4 3416</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3.295"/>
    </inkml:context>
    <inkml:brush xml:id="br0">
      <inkml:brushProperty name="width" value="0.05" units="cm"/>
      <inkml:brushProperty name="height" value="0.05" units="cm"/>
      <inkml:brushProperty name="color" value="#FF0066"/>
    </inkml:brush>
  </inkml:definitions>
  <inkml:trace contextRef="#ctx0" brushRef="#br0">205 31 13323,'-11'-6'602,"-1"0"0,0 2 1,0 0-1,-18-4 0,26 7-410,0 0 0,0 1 0,1 0 0,-1 0 0,0 0 0,0 0 0,0 1 0,1-1 0,-1 1 0,0 0 0,1 0 0,-1 0 0,1 0 0,-1 1 0,1 0 0,0 0 0,-1 0 0,1 0 0,-5 4 0,2 0 25,1 0 0,1 0 0,-1 1 0,1 0 0,0-1 0,0 1 0,1 0 0,0 1 0,0-1 0,1 1 0,0-1 0,0 1 0,0 0 0,1-1 0,1 1 0,-1 8-1,2 11 281,0-1 0,1 0 0,10 39 0,56 188 1015,22-5-1243,-88-244-312,1 4 18,0 0 1,0 1-1,-1-1 1,2 11 0,-4-18-108,0 1 1,0 0-1,0-1 1,0 1 0,0 0-1,0 0 1,0 0-1,0-1 1,-1 1 0,1 0-1,-1-1 1,1 1-1,-1 0 1,0-1 0,1 1-1,-1-1 1,0 1-1,0-1 1,0 1 0,0-1-1,-1 0 1,1 1-1,0-1 1,0 0 0,-1 0-1,1 0 1,-3 1-1,-1 0-508,0 0-1,0-1 0,-1 1 1,1-1-1,0-1 0,-9 1 0,-13 1-560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3.654"/>
    </inkml:context>
    <inkml:brush xml:id="br0">
      <inkml:brushProperty name="width" value="0.05" units="cm"/>
      <inkml:brushProperty name="height" value="0.05" units="cm"/>
      <inkml:brushProperty name="color" value="#FF0066"/>
    </inkml:brush>
  </inkml:definitions>
  <inkml:trace contextRef="#ctx0" brushRef="#br0">1 234 14827,'6'-8'1873,"7"-5"1263,15-6-1047,9-2-169,2-4-872,5 0-376,2-2-471,0 0-105,2 6-329,-2 5-455,-3 4-888,-1 2-897,1 1 1241</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4.429"/>
    </inkml:context>
    <inkml:brush xml:id="br0">
      <inkml:brushProperty name="width" value="0.05" units="cm"/>
      <inkml:brushProperty name="height" value="0.05" units="cm"/>
      <inkml:brushProperty name="color" value="#FF0066"/>
    </inkml:brush>
  </inkml:definitions>
  <inkml:trace contextRef="#ctx0" brushRef="#br0">174 733 11835,'-5'0'916,"-1"1"0,1 0 0,0 0 0,0 0 0,0 1 0,0 0 0,0 0 0,0 0 0,0 1 0,-7 4 0,0 1 263,1 1 0,-18 17 0,18-15-555,-14 19 0,22-26-548,1 0 1,-1 0-1,1 0 1,-1 0-1,1 1 1,0-1-1,1 1 1,-3 8 0,4-12-76,0 0 0,0 0 0,-1 0 1,1 0-1,0 0 0,0 0 0,1 0 1,-1 0-1,0 0 0,0 0 0,0 0 1,1 0-1,-1 0 0,0 0 0,1 0 1,-1 0-1,1 0 0,-1-1 0,1 1 1,-1 0-1,1 0 0,0 0 0,-1-1 1,1 1-1,0 0 0,-1-1 0,1 1 1,0-1-1,0 1 0,0-1 0,0 1 1,0-1-1,0 0 0,-1 1 0,1-1 1,0 0-1,0 0 0,0 1 1,0-1-1,0 0 0,0 0 0,0 0 1,1-1-1,3 1-8,-1 0 0,0-1-1,0 1 1,0-1 0,0 0 0,-1 0 0,1-1 0,0 1 0,6-4 0,-5 1 6,-1 1 0,1 0 0,-1-1 0,0 0 0,0 0 0,-1 0 1,1 0-1,-1-1 0,0 1 0,3-7 0,1-3-15,0-1-1,4-17 1,-10 25-72,0 15 64,1-5 24,-1 1 0,1-1 1,0 0-1,0 0 0,0-1 0,1 1 1,-1 0-1,0-1 0,1 1 0,0-1 1,0 0-1,0 0 0,0 0 0,0 0 1,0 0-1,0-1 0,0 1 0,1-1 0,3 1 1,0 0-2,-1-1 0,0 1 0,0-1 0,1-1 1,-1 1-1,1-1 0,-1-1 0,0 1 0,1-1 1,6-1-1,-7 0 7,1-1 0,0 0 0,-1 0 0,0 0 0,0 0 0,0-1 0,0 0 0,0-1 0,6-6 0,5-6 40,20-26 1,-27 31-25,65-93 138,-29 39 48,-42 62-140,-1 0 0,1-1 0,0 1 0,0 0 0,1 1 0,-1-1 0,1 1 1,8-5-1,-12 7-46,0 1 1,1-1 0,-1 0 0,1 1-1,0-1 1,-1 1 0,1 0-1,-1-1 1,1 1 0,0 0 0,-1 0-1,1 0 1,0 0 0,-1 0 0,1 0-1,-1 1 1,1-1 0,0 0-1,-1 1 1,1-1 0,-1 1 0,1 0-1,-1-1 1,1 1 0,-1 0-1,0 0 1,1 0 0,-1 0 0,0 0-1,0 0 1,0 1 0,0-1 0,2 3-1,2 3 10,0 1 0,-1 0 1,0 1-1,-1-1 0,0 1 0,0 0 0,0-1 0,-1 1 0,-1 0 0,1 1 0,-2-1 0,1 0 1,-2 11-1,1-10-31,-2 0 0,1 0 0,-1 0 1,-1 0-1,0 0 0,0 0 0,-1 0 0,0-1 1,-1 0-1,0 0 0,-9 13 0,11-18-1,0-1 0,0 1 0,0-1 0,0 0 0,0 0-1,-1-1 1,-3 4 0,6-6-2,0 1-1,0-1 0,0 1 1,-1-1-1,1 1 1,0-1-1,0 0 1,0 1-1,0-1 1,0 0-1,0 0 1,0 0-1,-1 0 0,1 0 1,0 0-1,0 0 1,0-1-1,0 1 1,0 0-1,0 0 1,0-1-1,0 1 1,-1-1-1,1 1 0,1-1 1,-1 0-1,0 1 1,0-1-1,0 0 1,0 1-1,-1-2 1,0-1-46,0 1 1,0-1-1,0 0 1,0 0-1,0 0 1,1 0-1,-1 0 1,1 0-1,0 0 1,0 0-1,0 0 1,0-1-1,1 1 1,-1 0-1,1-1 1,0 1-1,0-5 1,0 5 6,1 1 1,-1-1 0,1 1-1,-1 0 1,1-1 0,0 1 0,0 0-1,0 0 1,0 0 0,1 0-1,-1 0 1,0 0 0,1 0-1,0 0 1,-1 0 0,1 1-1,0-1 1,0 1 0,0-1-1,0 1 1,0 0 0,0 0-1,0 0 1,1 0 0,1-1 0,8-1-5,-1 1 0,1 0 1,0 1-1,0 0 1,-1 1-1,19 1 0,-12 0 49,32-3-1,-39 1 8,0-2-1,-1 0 1,1 0-1,0-1 1,-1 0-1,0-1 1,0 0-1,0-1 1,-1 0-1,0 0 1,0-1-1,0 0 1,-1-1-1,11-13 1,-2 2 129,-2-2 0,0 0 0,-1-1 0,-2-1 0,13-29 0,-18 35-99,-1-1 1,-1 0-1,-1 0 1,-1 0-1,0 0 1,-1-1-1,-1-36 1,-4 3-33,-16-78 0,17 116-3,1 5 6,-1 1-1,0-1 1,0 0-1,0 1 1,-1-1 0,-6-11-1,9 20-8,0 0 0,0 0 0,0 0 0,0 0 0,0 0 1,0 0-1,0 0 0,0-1 0,0 1 0,0 0 0,0 0 0,-1 0 0,1 0 0,0 0 0,0 0 0,0 0 0,0 0 0,0 0 0,0-1 0,0 1 1,0 0-1,0 0 0,0 0 0,0 0 0,-1 0 0,1 0 0,0 0 0,0 0 0,0 0 0,0 0 0,0 0 0,0 0 0,0 0 0,0 0 0,-1 0 1,1 0-1,0 0 0,0 0 0,0 0 0,0 0 0,0 0 0,0 0 0,0 0 0,-1 0 0,1 0 0,0 0 0,0 0 0,0 0 0,0 0 0,0 0 1,0 0-1,0 0 0,0 0 0,-1 1 0,-1 7 129,1 15 66,3 15 54,1-1 0,2 1 1,2-2-1,1 1 0,2-1 0,2 0 0,1-1 1,34 66-1,-37-82-186,24 37 161,-29-49-261,-1-1-1,1 0 1,1 0 0,-1 0 0,12 9 0,-16-15-41,-1 0 1,0 0-1,0 1 1,0-1 0,1 0-1,-1 0 1,0 0-1,1 1 1,-1-1-1,0 0 1,0 0 0,1 0-1,-1 0 1,0 1-1,1-1 1,-1 0-1,0 0 1,1 0 0,-1 0-1,0 0 1,0 0-1,1 0 1,-1 0-1,0 0 1,1 0 0,-3-8-2491,-10-10-1801,-5 2 1275,1 1 1225</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4.798"/>
    </inkml:context>
    <inkml:brush xml:id="br0">
      <inkml:brushProperty name="width" value="0.05" units="cm"/>
      <inkml:brushProperty name="height" value="0.05" units="cm"/>
      <inkml:brushProperty name="color" value="#FF0066"/>
    </inkml:brush>
  </inkml:definitions>
  <inkml:trace contextRef="#ctx0" brushRef="#br0">5 144 15243,'-4'6'4161,"13"-8"-2569,10-2-247,6-14-697,6-1-112,0-1-216,1 1-112,-4 4-600,-1 3-400,0 0-1257,0 1-367,-8-6 1168</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5.212"/>
    </inkml:context>
    <inkml:brush xml:id="br0">
      <inkml:brushProperty name="width" value="0.05" units="cm"/>
      <inkml:brushProperty name="height" value="0.05" units="cm"/>
      <inkml:brushProperty name="color" value="#FF0066"/>
    </inkml:brush>
  </inkml:definitions>
  <inkml:trace contextRef="#ctx0" brushRef="#br0">0 540 14731,'4'-3'489,"-1"0"-1,0 0 1,0 0 0,0 0-1,0 0 1,0-1 0,-1 1-1,1-1 1,-1 0 0,0 1-1,0-1 1,0 0 0,-1 0-1,2-6 1,1-6 111,0-1-1,1-20 1,-2-11-270,-3 44-319,0 0 1,0-1 0,-1 1-1,0 0 1,0 0 0,0 0-1,0 0 1,-4-7 0,5 11-10,0-1 1,0 1 0,0-1 0,0 1 0,-1-1-1,1 1 1,0 0 0,0-1 0,0 1 0,-1-1 0,1 1-1,0 0 1,-1-1 0,1 1 0,0 0 0,-1-1-1,1 1 1,0 0 0,-1 0 0,1-1 0,-1 1 0,1 0-1,-1 0 1,1 0 0,0 0 0,-1 0 0,1-1-1,-1 1 1,1 0 0,-1 0 0,1 0 0,-1 0 0,1 0-1,-1 0 1,1 0 0,0 1 0,-1-1 0,1 0-1,-1 0 1,1 0 0,-1 0 0,1 1 0,0-1 0,-1 0-1,1 0 1,-1 0 0,1 1 0,0-1 0,-1 0-1,1 1 1,0-1 0,-1 0 0,1 1 0,0-1 0,0 1-1,-1-1 1,1 0 0,0 1 0,0-1 0,0 1-1,0 0 1,-3 3 38,1 1 0,0 0 0,0 0 1,-1 5-1,-1 3 104,2 1 1,-3 25-1,5-35-112,0-1-1,-1 1 1,2-1 0,-1 0-1,0 1 1,1-1-1,-1 0 1,1 1-1,0-1 1,0 0 0,1 0-1,-1 0 1,0 0-1,1 0 1,0 0-1,0 0 1,3 4-1,-3-6-22,1 1 0,-1-1 0,1 0 0,-1 0 0,0 0 0,1 0 0,0 0 0,-1 0 0,1-1 0,-1 1 0,1-1 0,0 0 0,0 1 0,-1-1 0,1-1 0,0 1-1,-1 0 1,1-1 0,0 1 0,-1-1 0,1 0 0,-1 0 0,1 0 0,2-2 0,5-1 17,-1-1 0,0-1 0,0 1 0,15-13 1,-14 8 4,0 0 1,-1-1 0,15-21 0,-16 20 33,0 1 1,0 0 0,2 1-1,10-10 1,-16 16 64,2-1 0,-1 1 1,0 1-1,1-1 0,0 1 1,0 0-1,0 0 0,0 1 1,0 0-1,0 0 0,1 0 1,-1 1-1,1 0 0,-1 0 1,1 0-1,0 1 0,-1 0 1,1 0-1,-1 1 0,1 0 1,-1 0-1,12 4 0,12 5 454,-15-5-244,1 0 1,19 3 0,-31-8-256,1 1 1,0-1-1,0 0 1,0 0 0,-1 0-1,1 0 1,0-1-1,0 0 1,0 0 0,-1-1-1,9-3 1,-4 1-57,-1-1 1,1-1-1,-2 0 1,1 0-1,0 0 1,-1-1-1,-1 0 1,1-1-1,-1 0 1,0 0-1,6-10 1,-8 11-19,0 0 1,-1 0-1,0-1 1,0 1-1,-1 0 0,0-1 1,0 0-1,0 0 1,-1 1-1,0-1 0,-1 0 1,0 0-1,0 0 1,-2-13-1,0 16-411,1 1 1,0-1-1,0 0 0,0 0 1,1 0-1,0 0 0,0 0 1,0 0-1,0 0 1,1 0-1,0 0 0,3-9 1,-4 13 192,0 1 1,0-1-1,1 0 1,-1 1-1,1-1 1,-1 1-1,1-1 1,-1 0-1,1 1 1,-1-1-1,1 1 1,-1-1 0,1 1-1,-1 0 1,2-1-1,16-1-1798</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8.763"/>
    </inkml:context>
    <inkml:brush xml:id="br0">
      <inkml:brushProperty name="width" value="0.05" units="cm"/>
      <inkml:brushProperty name="height" value="0.05" units="cm"/>
      <inkml:brushProperty name="color" value="#FF0066"/>
    </inkml:brush>
  </inkml:definitions>
  <inkml:trace contextRef="#ctx0" brushRef="#br0">204 60 11546,'6'-16'1287,"-5"12"-514,1 0 1,-1 0-1,0 0 0,0 0 1,0 0-1,0-1 1,-1-5-1,0 10-701,0-1 0,0 1 0,0 0 1,0 0-1,0-1 0,0 1 0,-1 0 0,1 0 0,0 0 0,0-1 1,0 1-1,0 0 0,-1 0 0,1 0 0,0 0 0,0-1 0,-1 1 1,1 0-1,0 0 0,0 0 0,0 0 0,-1 0 0,1 0 0,0 0 0,0 0 1,-1 0-1,1 0 0,0 0 0,0 0 0,-1 0 0,1 0 0,0 0 1,0 0-1,-1 0 0,1 0 0,0 0 0,0 0 0,-1 0 0,1 0 1,0 1-1,0-1 0,-1 0 0,1 0 0,-13 7 1072,-8 10-623,1 1-1,0 1 0,-24 31 0,27-30-439,4-6-53,1 1-1,-16 25 1,25-35-19,1 0-1,-1 0 1,1 0-1,0 0 1,0 0-1,0 0 1,1 1-1,0-1 1,0 1 0,0-1-1,1 1 1,0-1-1,0 8 1,0-11-4,1 0 0,-1 0 0,1 0-1,0-1 1,-1 1 0,1 0 0,0-1 0,0 1 0,0-1 0,0 1 0,0-1 0,0 1-1,1-1 1,-1 0 0,0 1 0,1-1 0,-1 0 0,1 0 0,0 0 0,-1 0 0,1 0-1,0-1 1,-1 1 0,1 0 0,0-1 0,2 1 0,4 1 10,1-1 0,0 0 0,1 0 0,9-1 0,-7 0-2,18 0 79,-1 2 1,1 1-1,35 8 1,-57-9-27,-1-1 0,1 2 0,-1-1 1,0 1-1,0 1 0,0-1 0,0 1 0,0 0 1,-1 1-1,0-1 0,0 1 0,0 1 1,0-1-1,-1 1 0,0 0 0,0 0 0,6 10 1,-9-12 0,-1 0 0,1 0 0,0 0 0,-1 0 0,0 0 0,0 1 0,0-1 0,-1 0 0,1 1 0,-1-1 0,0 0 1,0 1-1,0-1 0,-2 8 0,0-6 19,0 1 0,-1-1 0,1 0 0,-1 0-1,-1 0 1,1 0 0,-1 0 0,-7 8 0,-1-1 11,0-1 0,-1 0-1,0-1 1,-1 0 0,-1-1-1,-23 12 1,17-12-46,0 0 1,-36 11-1,45-17-61,0-1-1,-1-1 0,1 0 1,0-1-1,0 0 1,-21-2-1,32 2-7,1-1 0,-1 0 0,1 0 0,-1 0 0,1 0 0,0 0 0,-1 0 0,1-1 0,-1 1 0,1 0 0,-1 0 0,1 0 0,0 0 0,-1 0 0,1-1 0,-1 1 0,1 0 0,0 0 0,-1-1 0,1 1 0,0 0 0,-1-1 0,1 1 0,0 0 0,-1-1 0,1 1 0,0 0 0,0-1 0,0 1 1,-1 0-1,1-1 0,0 1 0,0-1 0,0 1 0,0-1 0,0 0-82,0 0 0,1-1 0,-1 1 0,1 0 0,-1 0 0,1 0 0,-1 0 0,1 0 0,0 0 0,-1 0 0,1 0 0,0 0 0,2-1 0,45-42-4082,-4 12 2755</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9.131"/>
    </inkml:context>
    <inkml:brush xml:id="br0">
      <inkml:brushProperty name="width" value="0.05" units="cm"/>
      <inkml:brushProperty name="height" value="0.05" units="cm"/>
      <inkml:brushProperty name="color" value="#FF0066"/>
    </inkml:brush>
  </inkml:definitions>
  <inkml:trace contextRef="#ctx0" brushRef="#br0">9 146 16123,'-1'0'208,"1"0"0,0 0 0,-1 0 0,1 0 1,0 0-1,-1 0 0,1 0 0,0 0 0,-1 0 0,1 0 0,0 0 0,-1 0 0,1 0 0,0 0 0,0 1 0,-1-1 0,1 0 0,-1 1 1040,0-1-1040,1 1 0,0-1 0,0 1-54,0-1 0,0 0-1,0 1 1,1-1 0,-1 0 0,0 1 0,0-1 0,0 0 0,1 1 0,-1-1 0,0 0 0,0 0-1,1 1 1,-1-1 0,0 0 0,1 0 0,-1 0 0,0 1 0,1-1 0,-1 0 0,0 0 0,1 0 0,-1 0-1,0 0 1,1 0 0,-1 0 0,0 0 0,1 0 0,11 3 242,-1-2-1,1 0 1,0 0 0,-1-1 0,1 0 0,0-1-1,11-2 1,82-20-214,-103 22-163,30-7-81,-7 3-324,0-2 0,0-1 0,-1 0 0,41-22 0,-62 29 45,-1-1 1,0 1-1,0 0 1,0-1-1,0 1 1,-1-1 0,1 0-1,0 0 1,-1 0-1,1 0 1,-1 0-1,1 0 1,-1 0-1,0 0 1,0 0-1,0-1 1,0 1-1,-1 0 1,1-1-1,0 1 1,-1-1-1,1-2 1,-1-14-1507</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9.550"/>
    </inkml:context>
    <inkml:brush xml:id="br0">
      <inkml:brushProperty name="width" value="0.05" units="cm"/>
      <inkml:brushProperty name="height" value="0.05" units="cm"/>
      <inkml:brushProperty name="color" value="#FF0066"/>
    </inkml:brush>
  </inkml:definitions>
  <inkml:trace contextRef="#ctx0" brushRef="#br0">1 1 12467,'9'5'952,"0"0"0,0-1 0,1 1 1,0-2-1,-1 0 0,20 4 0,0-3 1025,31 1 0,-41-5-1248,-1 1 0,0 1 1,0 1-1,-1 0 0,1 2 0,19 6 0,-33-9-613,1 0-1,-1 0 0,0 1 1,0-1-1,-1 1 1,1 0-1,0 0 1,-1 0-1,0 0 1,0 1-1,0 0 1,0-1-1,3 7 1,-4-7-86,-1 1 0,1-1 0,-1 1 1,0-1-1,0 1 0,0 0 0,-1 0 0,1-1 0,-1 1 1,0 0-1,0 0 0,0 0 0,-1 0 0,1-1 0,-1 1 1,-2 6-1,-1 3-17,-1-1 0,-1-1 1,0 1-1,-1-1 0,-10 14 1,-44 49-1336,33-43-271,11-11 420,3-10 138</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29.919"/>
    </inkml:context>
    <inkml:brush xml:id="br0">
      <inkml:brushProperty name="width" value="0.05" units="cm"/>
      <inkml:brushProperty name="height" value="0.05" units="cm"/>
      <inkml:brushProperty name="color" value="#FF0066"/>
    </inkml:brush>
  </inkml:definitions>
  <inkml:trace contextRef="#ctx0" brushRef="#br0">0 0 12027,'1'3'474,"0"0"1,0-1 0,0 1-1,0-1 1,0 1 0,1-1-1,-1 0 1,1 1 0,0-1-1,-1 0 1,1 0 0,0 0 0,0 0-1,1-1 1,2 3 0,12 11 1146,-8-5-961,0 0 1,-1 1-1,0 0 0,-1 0 0,0 1 0,-1 0 0,7 18 1,-7-12-184,0 0 0,-2 1 1,0-1-1,2 31 1,-5 6-185,-2-1 1,-15 91 0,16-145-294,0 4 10,-5 17-650,5-21 613,0 1 0,0-1 0,0 0 0,0 0 0,0 0 0,0 0 0,0 0 0,0 0 0,0 0 0,0 1 0,0-1 0,0 0 0,0 0 0,0 0 0,0 0 0,-1 0 0,1 0 0,0 0 0,0 0 0,0 0-1,0 0 1,0 1 0,0-1 0,0 0 0,0 0 0,-1 0 0,1 0 0,0 0 0,0 0 0,0 0 0,0 0 0,0 0 0,0 0 0,-1 0 0,1 0 0,0 0 0,0 0 0,0 0 0,0 0 0,0 0 0,0 0 0,0 0 0,-1 0-1,-5-11-2079,3 3 661,0-1 0,1 0 0,-2-10 0,4-10-472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43.452"/>
    </inkml:context>
    <inkml:brush xml:id="br0">
      <inkml:brushProperty name="width" value="0.05" units="cm"/>
      <inkml:brushProperty name="height" value="0.05" units="cm"/>
      <inkml:brushProperty name="color" value="#FF0066"/>
    </inkml:brush>
  </inkml:definitions>
  <inkml:trace contextRef="#ctx0" brushRef="#br0">252 300 11923,'0'-3'517,"1"1"1,0 0-1,-1-1 1,0 1-1,1-1 1,-1 1-1,0-1 1,0 1 0,-1-4-1,1 6-376,0-1-1,0 1 1,0-1 0,0 1-1,0-1 1,-1 1 0,1 0-1,0-1 1,0 1 0,-1-1 0,1 1-1,0 0 1,0-1 0,-1 1-1,1 0 1,0-1 0,-1 1-1,1 0 1,0 0 0,-1-1-1,1 1 1,-1 0 0,0 0-54,0 0 1,0-1 0,0 1 0,0 0 0,0 1 0,0-1 0,1 0-1,-1 0 1,0 0 0,0 0 0,0 1 0,0-1 0,0 0 0,1 1-1,-3 0 1,-31 20 490,1 2 1,0 1-1,-29 28 0,54-45-542,-19 18 18,25-23-54,0 0 0,0 0 0,0 0-1,1 1 1,-1-1 0,1 0 0,-1 1-1,1 0 1,-1 4 0,2-6-2,0-1 1,0 1-1,0 0 0,0-1 1,0 1-1,0 0 0,0 0 1,0-1-1,0 1 0,1 0 1,-1-1-1,0 1 0,1 0 1,-1-1-1,0 1 1,1 0-1,-1-1 0,1 1 1,-1-1-1,1 1 0,-1-1 1,1 1-1,-1-1 0,1 1 1,0-1-1,-1 0 0,1 1 1,0-1-1,-1 0 0,1 0 1,0 1-1,-1-1 1,2 0-1,25 5 23,12-2 17,-17-2-23,34 6 0,-48-6-11,0 2 0,0-1-1,0 1 1,-1 0 0,1 0-1,-1 1 1,13 9 0,-17-11-3,12 9 123,0 0 0,24 25 0,-36-33-50,-1-1-1,1 1 1,-1 0-1,1 1 1,-1-1-1,0 0 1,0 0-1,0 1 1,-1 0-1,1-1 1,-1 1 0,0 0-1,0-1 1,0 1-1,-1 0 1,1 0-1,-1 0 1,0 0-1,0-1 1,-1 7-1,0-7-20,0-1 1,0 1-1,0-1 0,0 0 0,-1 0 0,1 0 0,-1 0 0,0 0 1,1 0-1,-1 0 0,0 0 0,0-1 0,0 1 0,0-1 1,-3 2-1,-5 3 120,-21 8 0,27-12-145,-22 8-264,0-2 1,0 0-1,-1-2 1,0-1 0,0-1-1,0-1 1,-32-1-1,58-2 39,-1 0-1,1 0 0,0 0 1,0 0-1,-1 0 0,1-1 0,0 1 1,0 0-1,-1-1 0,1 1 1,0-1-1,0 1 0,0-1 1,0 1-1,0-1 0,0 0 0,0 0 1,0 1-1,0-1 0,0 0 1,0 0-1,0 0 0,1 0 0,-1 0 1,0 0-1,1 0 0,-1 0 1,1-1-1,-1 1 0,1 0 0,-1 0 1,1 0-1,0-1 0,0 1 1,-1 0-1,1 0 0,0-1 1,0 1-1,0 0 0,0 0 0,1-1 1,-1 1-1,0 0 0,1 0 1,-1-1-1,0 1 0,2-2 0,11-18-1466</inkml:trace>
  <inkml:trace contextRef="#ctx0" brushRef="#br0" timeOffset="1">432 0 12059,'0'0'123,"-1"1"0,1-1 0,0 0 1,-1 1-1,1-1 0,0 0 0,-1 1 1,1-1-1,0 1 0,0-1 0,-1 0 1,1 1-1,0-1 0,0 1 0,0-1 1,0 1-1,-1-1 0,1 1 0,0-1 1,0 1-1,0-1 0,0 0 0,0 1 1,0-1-1,0 1 0,0-1 0,0 1 1,1-1-1,-1 1 0,0-1 0,0 1 1,0-1-1,0 1 0,1 0 0,10 16 1680,12 5-347,3 3-76,37 48 0,-38-39-601,-1 1 0,-3 0-1,21 47 1,-34-65-548,-2 0 1,0 1-1,-1 0 1,-1 0-1,0 0 1,-2 0-1,0 1 1,-1-1-1,-2 32 1,-2-22 112,-1 0 1,-1-1-1,-2 0 1,0 0-1,-16 35 0,17-49-201,0 0-1,-2 0 0,1 0 1,-2-1-1,0 0 0,0 0 0,-1-1 1,0-1-1,-1 1 0,0-2 0,-22 16 1,24-20-315,0 1 1,0-1 0,0-1 0,-1 0-1,1 0 1,-19 4 0,15-9-3469,15 3 2329</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30.334"/>
    </inkml:context>
    <inkml:brush xml:id="br0">
      <inkml:brushProperty name="width" value="0.05" units="cm"/>
      <inkml:brushProperty name="height" value="0.05" units="cm"/>
      <inkml:brushProperty name="color" value="#FF0066"/>
    </inkml:brush>
  </inkml:definitions>
  <inkml:trace contextRef="#ctx0" brushRef="#br0">0 74 15435,'38'-17'2800,"-1"2"-1,66-16 1,-89 28-2496,-1 0-1,1 1 1,0 1 0,0 0-1,-1 1 1,1 0 0,0 1-1,0 1 1,-1 0 0,1 1-1,19 7 1,-28-8-226,0 0 0,0 0 0,0 1 0,-1-1 0,1 1 0,-1 0 1,1 0-1,-1 1 0,4 4 0,-6-6-38,-1 0 1,0 0 0,1 0 0,-1 0-1,0 0 1,0 0 0,0 1-1,0-1 1,-1 0 0,1 1-1,-1-1 1,1 1 0,-1-1-1,0 0 1,0 1 0,0-1-1,0 1 1,0-1 0,0 1-1,-1-1 1,1 0 0,-2 3-1,-2 5 27,0-1-1,-1 0 1,0 0 0,0 0-1,-1-1 1,0 1-1,-1-1 1,-13 13 0,8-8-31,-15 15 23,-34 29 0,48-46-238,-1-1 0,0 0 1,0-1-1,-1-1 0,-18 8 1,12-9-1532,21-7 1637,0 0 1,0 0-1,0 0 1,-1 0-1,1 0 1,0 0-1,0 0 1,0 0-1,-1 0 1,1 0-1,0 1 1,0-1-1,0 0 1,0 0-1,-1 0 1,1 0-1,0 0 1,0-1-1,0 1 1,-1 0-1,1 0 1,0 0-1,0 0 1,0 0-1,0 0 1,-1 0-1,1 0 1,0 0-1,0 0 1,0 0-1,0-1 1,-1 1-1,1 0 1,0 0-1,0 0 1,0 0-1,0-1 1,7-2-1782</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29:41.055"/>
    </inkml:context>
    <inkml:brush xml:id="br0">
      <inkml:brushProperty name="width" value="0.05" units="cm"/>
      <inkml:brushProperty name="height" value="0.05" units="cm"/>
      <inkml:brushProperty name="color" value="#FF0066"/>
    </inkml:brush>
  </inkml:definitions>
  <inkml:trace contextRef="#ctx0" brushRef="#br0">1197 2406 13947,'545'-70'1930,"124"-11"-2744,184 52 674,-404 21 624,358-25 849,312-7 426,-337 33-1285,430-10-150,270-78-152,-1289 73-156,479-54-5,-5-20 64,-268 8 4,-344 71-64,-2-2 0,-1-2 0,0-3 0,-2-2 0,57-39 0,-56 29 70,-3-2 0,0-2-1,-3-2 1,-2-2 0,50-64-1,-83 94-78,0 0 0,-2 0 0,1-1 0,-2 0-1,0-1 1,-1 1 0,6-26 0,-9 27-10,-1 1 1,-1-1-1,0 0 0,0 0 1,-2 0-1,0 0 1,0 0-1,-1 0 1,-6-18-1,1 9 1,0 0 0,-2 0 0,-1 1 0,-1 1 0,-1 0 0,0 0 0,-2 1 0,0 1 0,-2 0 0,0 1 1,0 0-1,-2 2 0,-24-18 0,-16-6 2,-3 3-1,-78-35 1,94 49 1,-295-126-1,245 116 4,-171-35-1,70 37 75,-275-9 0,-203 33-50,526 8-22,6 0-2,-523-2 12,0-18-7,-793-81 623,586 54 554,-1040 78 1,1543-2-1133,-690 146 0,75 104-42,726-183-11,217-78 0,1 1 0,0 3 0,2 1 0,-37 31 0,26-13 6,-76 87 1,-27 59 11,132-162-15,2 0 0,1 1 0,1 1-1,1 0 1,1 1 0,2 1 0,1 0 0,1 1 0,-10 61 0,14-52 27,2-1 0,1 1 0,5 65 1,0-87 27,1 1 1,0-1-1,1 1 1,1-1 0,1-1-1,0 1 1,2-1 0,0 0-1,0 0 1,13 16 0,-5-12 125,2-1 0,1 0 0,0-1 0,2-1 0,0-1 0,1 0 0,46 25 1,-19-17 140,1-1 0,102 31 0,-72-34-249,0-3-1,100 9 0,163-2-3536,-239-22 2094</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03.022"/>
    </inkml:context>
    <inkml:brush xml:id="br0">
      <inkml:brushProperty name="width" value="0.05" units="cm"/>
      <inkml:brushProperty name="height" value="0.05" units="cm"/>
      <inkml:brushProperty name="color" value="#FF0066"/>
    </inkml:brush>
  </inkml:definitions>
  <inkml:trace contextRef="#ctx0" brushRef="#br0">1 109 6409,'0'-2'614,"0"-1"0,0 1 0,1-1 0,-1 1-1,1-1 1,2-4 0,15-25 1205,-11 20-1050,-5 8-589,1 1 1,-1-1 0,0 0 0,1 1 0,0 0-1,0 0 1,5-5 0,-5 6-105,0 1 1,-1-1-1,1 1 0,0 0 1,-1 0-1,1 1 1,0-1-1,0 0 0,0 1 1,0 0-1,0-1 0,4 2 1,12-1 235,30 6 0,7 1-117,414-4 242,-258-8-233,186 8-44,3 22-53,-158 4 482,67 6 353,1-15-456,130-37-274,-303 8-113,754-53 1402,-674 51-1425,290 23 1,69 16 463,8 1 319,-432-14-676,60 4 73,262 10 62,-339-22-126,137-11 0,-185-5-537,-95 10-229,0 1-1,0-1 0,0 2 1,-13 5-1,-17 8-713</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11.052"/>
    </inkml:context>
    <inkml:brush xml:id="br0">
      <inkml:brushProperty name="width" value="0.05" units="cm"/>
      <inkml:brushProperty name="height" value="0.05" units="cm"/>
      <inkml:brushProperty name="color" value="#FF0066"/>
    </inkml:brush>
  </inkml:definitions>
  <inkml:trace contextRef="#ctx0" brushRef="#br0">12 176 8754,'-12'-7'3000,"12"7"-2939,0 0-1,0 0 1,0-1-1,0 1 1,0 0-1,0 0 1,1 0-1,-1-1 1,0 1-1,0 0 1,0 0-1,0 0 1,0 0-1,0-1 1,0 1-1,0 0 1,0 0-1,0 0 1,1 0-1,-1-1 1,0 1-1,0 0 1,0 0-1,0 0 1,0 0-1,1 0 1,-1 0-1,0 0 1,0 0-1,0-1 1,0 1-1,1 0 0,-1 0 1,0 0-1,0 0 1,26-6 1555,-24 6-1670,99-11 2109,172 3 0,44-4-1440,-130-13-269,103-11 276,210 29 371,24-3 213,-345-5-936,240-15 36,0 26 9,-208 10-67,232 18 111,4 3-327,-208-16 70,-148-5 53,167 15 1214,-65 0 79,35 2 359,-177-23-1439,-36-1-306,-1 1 1,0 1-1,21 3 1,-34-4-101,0 0 1,-1 0 0,1 0-1,0 0 1,-1 0 0,1 1 0,-1-1-1,1 0 1,0 0 0,-1 1 0,1-1-1,-1 0 1,1 1 0,-1-1 0,1 1-1,-1-1 1,1 1 0,-1-1 0,0 1-1,1-1 1,-1 1 0,0-1 0,1 1-1,-1 1 1,1-1-2,-1 0-1,0 0 0,0 1 1,0-1-1,-1 0 0,1 1 1,0-1-1,0 0 0,-1 1 1,1-1-1,-1 0 0,0 2 1,-9 14-275</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14.987"/>
    </inkml:context>
    <inkml:brush xml:id="br0">
      <inkml:brushProperty name="width" value="0.05" units="cm"/>
      <inkml:brushProperty name="height" value="0.05" units="cm"/>
      <inkml:brushProperty name="color" value="#FF0066"/>
    </inkml:brush>
  </inkml:definitions>
  <inkml:trace contextRef="#ctx0" brushRef="#br0">270 832 10194,'1'-3'288,"1"0"1,0 0-1,-1 0 0,1 1 0,1-1 0,-1 0 0,0 1 1,1-1-1,-1 1 0,1 0 0,0 0 0,-1 0 0,1 0 1,0 0-1,0 1 0,0-1 0,1 1 0,-1 0 0,0 0 1,1 0-1,2 0 0,8-2 444,1 1 0,-1 0 1,24 0-1,-13 4-224,0 1-1,0 1 1,40 11 0,27 5-212,-35-15-229,1-2-1,84-6 1,-85-2 401,-1-2-1,93-25 1,-107 20-237,0-2-1,-1-2 1,77-43 0,-104 51-167,0-1 0,-1-1 0,0 0 0,0-1 0,-1 0 0,-1-1 0,0 0 0,-1-1 0,0 0 0,-1-1 0,0 0 0,-1 0 0,8-19 0,-10 18-43,-1 0-1,0-1 1,4-21 0,-8 31-19,-1 0 1,1 0-1,-1 0 1,-1 0-1,1-1 0,-1 1 1,0 0-1,0 0 1,0 0-1,-1 0 1,-5-10-1,-4-7 10,-1 1 0,-18-25 0,23 37-9,-2-1 0,1 1 1,-1 1-1,-1-1 0,-20-14 0,15 14-3,0 2 0,-1 0 0,0 1 0,0 0 0,-17-4 1,-89-17 0,32 9-11,-116-27 96,148 37-85,-93-3 1,142 12-6,-211 3-16,186 0 21,0 1 0,1 2 0,0 1 0,-49 18 0,60-15 5,0 0 0,1 2 0,0 0 0,0 2 0,2 0-1,0 1 1,-18 18 0,29-24 47,0 1 0,0 0 0,0 1 0,1 0 0,1 0 0,0 0 0,1 1 0,0 0 0,0 0 0,1 0 0,1 0 0,-3 20 0,1 10 298,1 0 0,3 60 0,1-79-186,0-3 54,0 1 1,2-1 0,5 31 0,-5-46-183,-1 1 0,1-1 0,0 0 0,0 1 0,0-1 0,1 0 0,0 0 0,0-1 0,0 1 0,0-1 0,1 1 0,0-1 0,0 0 0,0-1 0,0 1 0,1-1 0,7 5 0,4 0-57,0-1 0,1-1 0,-1-1 0,1 0 0,0-1 0,21 1 0,104 5-2682,-65-9 86,13 3 963</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16.184"/>
    </inkml:context>
    <inkml:brush xml:id="br0">
      <inkml:brushProperty name="width" value="0.05" units="cm"/>
      <inkml:brushProperty name="height" value="0.05" units="cm"/>
      <inkml:brushProperty name="color" value="#FF0066"/>
    </inkml:brush>
  </inkml:definitions>
  <inkml:trace contextRef="#ctx0" brushRef="#br0">408 956 10498,'0'0'95,"-1"0"-1,1 0 0,0 0 0,0 0 1,0 0-1,-1 0 0,1 0 0,0 0 1,0 0-1,0 1 0,-1-1 0,1 0 1,0 0-1,0 0 0,0 0 0,0 0 1,0 1-1,-1-1 0,1 0 0,0 0 1,0 0-1,0 1 0,0-1 0,0 0 1,0 0-1,0 0 0,0 1 0,0-1 1,0 0-1,0 0 0,0 1 1,0-1-1,6 5 1434,19 3-484,-18-7-604,61 16 536,0-4 1,2-3-1,-1-2 1,103-3-1,-138-7-552,1-2 0,-1-1 0,0-2-1,65-21 1,-40 6 356,102-56-1,-136 65-655,-2-1-1,0-1 0,-1-1 1,28-26-1,-40 32-95,-1 0 1,0-1-1,0 0 0,-1 0 0,-1-1 0,0 0 1,0 0-1,-1-1 0,-1 0 0,7-22 0,-8 11-7,0 1-1,-1 0 1,-1-1 0,-2 1-1,0-1 1,-1 0-1,-2 1 1,-4-24 0,4 35-20,-1 0 0,0 0 1,-1 1-1,0-1 1,-1 1-1,0 0 1,0 1-1,-1-1 0,-1 1 1,-9-10-1,-4-1 4,-1 0-1,0 2 1,-30-20-1,16 16 13,0 2 0,-2 1 0,0 2 0,-2 2-1,-56-16 1,61 23 8,0 2-1,-53-5 1,-72 5 23,109 7-52,1 3 1,-52 8-1,71-5 4,0 1 0,0 1-1,1 2 1,-40 18 0,37-12 0,0 1 0,2 1 0,0 2 0,1 1 0,-53 49 0,62-49 7,1 1 1,1 1-1,-18 29 0,29-39-3,1-1 1,0 2-1,1-1 0,0 1 0,1 0 0,1 0 0,0 0 0,-2 20 0,5-16 4,0 0 0,2 0 0,0 0 0,0-1 0,2 1 0,0 0 0,1-1 0,12 32 0,-7-27-4,1 0 0,1-1 0,1 0 0,1-1 0,1 0 0,18 20 0,-19-26 71,0-1 0,1-1 0,1 0-1,0-1 1,1 0 0,0-2 0,0 0 0,1 0-1,0-2 1,1 0 0,0-1 0,0-1-1,35 6 1,-19-7 224,-1-1 0,1-2 1,0-1-1,0-1 0,0-3 0,61-12 0,146-51 433,-205 57-902,-33 9 31,-2 1 50,-1-1 1,1 1 0,0 0-1,-1 0 1,1 0 0,0-1-1,-1 1 1,1 0 0,-1 0-1,1 0 1,0 0 0,-1 0-1,1 0 1,0 0 0,-1 1-1,1-1 1,0 0 0,-1 0-1,1 0 1,-1 1 0,1-1-1,0 0 1,-1 1 0,1-1-1,15 15-868</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28.543"/>
    </inkml:context>
    <inkml:brush xml:id="br0">
      <inkml:brushProperty name="width" value="0.05" units="cm"/>
      <inkml:brushProperty name="height" value="0.05" units="cm"/>
      <inkml:brushProperty name="color" value="#FF0066"/>
    </inkml:brush>
  </inkml:definitions>
  <inkml:trace contextRef="#ctx0" brushRef="#br0">376 148 3689,'-6'9'2686,"5"-8"-2389,0-1 0,1 1 0,-1 0 0,0-1-1,1 1 1,-1 0 0,1 0 0,-1-1 0,1 1 0,0 0-1,-1 0 1,1 0 0,0 0 0,-1 0 0,1-1 0,0 1-1,0 0 1,0 0 0,0 0 0,0 0 0,0 0 0,0 0-1,0 0 1,0 0 0,0 0 0,1 1 0,0 0-164,0 1 0,0 0 0,-1 0 0,1 0 0,-1 0 0,1 0 0,-1 0 0,0 0 0,0 0 0,-1 0-1,1 0 1,-2 5 0,-11 36 536,10-37-530,-43 105 822,22-57-783,-2 16-25,-26 111 0,31-87 47,-16 57 30,-32 130-137,24 4 85,28-74-110,10-97 119,4-80 23,1 0-1,2 1 1,2-1 0,1 1 0,12 52 0,-11-73-161,0 0 1,1-1 0,1 1 0,0-2 0,1 1-1,0 0 1,1-1 0,1-1 0,0 0-1,1 0 1,0 0 0,0-1 0,1-1-1,1 0 1,16 12 0,-2-7 234,1 0-1,0-2 1,0-1-1,2-1 1,40 10 0,2-5 330,78 7 1,63-9 401,-47-5-403,-120-5-451,73 18 0,-26 2-81,148 32 29,-210-52-95,0-1 0,1-1 1,-1-1-1,0-2 0,1-1 0,32-7 0,68-20 176,44-8 348,-116 26-366,218-51 454,-233 48-552,1 2 1,0 1 0,89-7-1,140 11-56,-268 7-20,1 0 1,-1-1-1,1 0 0,-1 0 0,0-1 0,0 0 1,0 0-1,0 0 0,0-1 0,9-4 1,-7 1-10,0 0 0,0 0 0,-1 0 0,1-1 1,-1 0-1,7-10 0,2-7-124,0 0 0,-1-2 0,18-45 0,-19 34 15,-1-1 1,10-59-1,10-30 101,15 4 12,-26 71 14,17-60 0,-35 98-8,36-122 26,-30 106-22,2 0-1,23-39 1,-12 30 4,-9 16-1,-1 0-1,19-46 1,-30 64-6,-1 0 1,0 0-1,0 0 1,-1 0-1,0 0 1,0 0 0,0 0-1,0 0 1,-1 0-1,1 0 1,-1 0-1,-1 0 1,1 0-1,-4-6 1,-3-7 9,-1 0 0,-15-22 0,6 11-6,-4-8-5,-48-89-5,60 106 2,-1 1 0,0 0 0,-1 1 0,-1 0 0,-1 1 0,-27-25 0,-132-107-28,-12 16-41,88 80-148,-137-56 0,142 69 162,30 15 21,-2 2 1,0 3-1,-90-16 0,46 19-84,-141-4 0,-47 28 63,4 26 52,49 7 24,179-26-31,-108 39 0,149-44 26,0 1 1,1 1-1,-22 15 0,32-18-62,0 1 0,1 0 0,0 1 0,0 0 0,1 1 1,-13 18-1,21-27-153,1-1 0,0 1-1,-1 0 1,1 0 0,0 0 0,0 0 0,0 0 0,1 0 0,-1 0 0,0 0 0,1 0 0,-1 1 0,1-1 0,0 0 0,-1 0 0,1 0 0,0 1 0,1-1 0,-1 0 0,0 0 0,1 3 0,9 14-1247</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46.433"/>
    </inkml:context>
    <inkml:brush xml:id="br0">
      <inkml:brushProperty name="width" value="0.05" units="cm"/>
      <inkml:brushProperty name="height" value="0.05" units="cm"/>
      <inkml:brushProperty name="color" value="#FF0066"/>
    </inkml:brush>
  </inkml:definitions>
  <inkml:trace contextRef="#ctx0" brushRef="#br0">321 145 9930,'-3'-50'4664,"1"32"-2804,1-26 1,1 43-1849,0-1 252,1-1-1,-1 0 0,0 0 0,-1 0 1,1 1-1,-1-5 0,1 7-199,-1-1 1,1 1-1,0-1 0,0 1 1,-1-1-1,1 1 0,0-1 1,-1 1-1,1-1 0,-1 1 1,1 0-1,0-1 0,-1 1 1,1-1-1,-1 1 0,1 0 1,-1 0-1,1-1 0,-1 1 0,1 0 1,-1 0-1,1 0 0,-1-1 1,0 1-1,1 0 0,-1 0 1,1 0-1,-1 0 0,1 0 1,-1 0-1,0 0 0,1 0 1,-1 0-1,1 1 0,-1-1 1,1 0-1,-2 1 0,-6 2 154,-1 1 0,1 0-1,0 0 1,1 1 0,-1 0 0,1 1-1,0-1 1,0 1 0,1 1 0,-10 11-1,-61 99 210,-4 5-199,72-111-200,1-1-1,-10 19 0,17-26-24,-1 0-1,1 0 0,0 0 0,-1 0 0,1 0 1,1 0-1,-1 1 0,0-1 0,1 0 1,-1 0-1,1 1 0,0-1 0,0 0 1,1 1-1,-1-1 0,1 4 0,0-5-2,0 0 0,0 0 0,1-1-1,-1 1 1,0 0 0,0-1 0,1 1 0,-1 0-1,1-1 1,0 0 0,-1 1 0,1-1 0,0 0-1,0 0 1,3 2 0,35 11 2,-32-12-1,7 2 42,0-1-1,0-1 1,1 0-1,-1-1 1,19-2 0,7 2 171,-28-1-123,-1 2-1,1-1 1,-1 2 0,0-1 0,1 2 0,22 9 0,-30-11-41,-1 1 0,1-1-1,-1 1 1,0 0 0,0 0 0,0 1-1,0-1 1,5 7 0,-7-7-2,0 0-1,0 0 1,-1-1-1,1 1 1,-1 0 0,1 0-1,-1 0 1,0 1 0,-1-1-1,1 0 1,0 0 0,-1 1-1,0-1 1,0 6 0,0-5 18,-1 0 1,0 1 0,0-1-1,0 0 1,-1 0 0,1 0-1,-1 0 1,0 0 0,-3 5-1,-26 31 411,20-27-337,1 0-33,-1-1 0,-1 1 0,0-2 0,-1 1 0,0-2 1,-22 14-1,29-20-40,-1-1 0,1 0 1,0 0-1,-1-1 0,0 1 1,0-2-1,0 1 0,0-1 1,0 0-1,0 0 1,0-1-1,0 0 0,0 0 1,0-1-1,0 0 0,0 0 1,0 0-1,-8-4 0,0 0 22,-20-12-1,30 15-144,1-1 0,-1 0 0,0 0 0,1-1 0,0 1 0,0-1-1,-6-7 1,9 11-12,1-1-1,0 0 0,-1 1 0,1-1 1,0 1-1,-1-1 0,1 0 0,0 1 0,0-1 1,0 0-1,-1 1 0,1-1 0,0 0 1,0 1-1,0-1 0,0 0 0,0 1 1,0-1-1,0 0 0,1 0 0,-1 1 1,0-1-1,0 0 0,0 1 0,1-1 1,-1 0-1,1 0-157,0 0 1,0-1-1,0 1 1,0 0-1,0 0 1,0 0-1,1 0 1,-1 1 0,0-1-1,0 0 1,0 0-1,2 0 1,17-4-1188</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35.589"/>
    </inkml:context>
    <inkml:brush xml:id="br0">
      <inkml:brushProperty name="width" value="0.05" units="cm"/>
      <inkml:brushProperty name="height" value="0.05" units="cm"/>
      <inkml:brushProperty name="color" value="#FF0066"/>
    </inkml:brush>
  </inkml:definitions>
  <inkml:trace contextRef="#ctx0" brushRef="#br0">162 1157 10058,'2'-1'98,"0"0"-1,0 0 1,0 1-1,0-1 1,0 1 0,1 0-1,-1-1 1,0 1-1,0 0 1,0 0-1,1 1 1,-1-1 0,0 0-1,0 1 1,0-1-1,0 1 1,0 0 0,0 0-1,0 0 1,0 0-1,0 0 1,0 0-1,0 0 1,0 0 0,-1 1-1,1-1 1,-1 1-1,1-1 1,1 3-1,1 2 83,0-1 0,1 0 0,-1 0 0,1 0 0,1 0 0,-1-1 0,1 1-1,-1-2 1,1 1 0,0 0 0,1-1 0,-1 0 0,0-1 0,1 0 0,7 2-1,7 0 83,-1-2-1,1-1 0,0 0 0,0-2 1,20-2-1,103-24 648,12 0-304,-92 22-409,1 4 1,112 11-1,127 40 284,40 3 277,3-23 1068,-24 2-1202,-239-23-589,-26-3-6,132 12-33,-148-17 34,0-1 0,66-10-1,82-23 299,70-10 44,-225 38-367,-1-3 1,0-1 0,0-1-1,-1-2 1,44-21 0,-3-7 18,75-53 0,-139 87-15,-1-1 0,0 0 1,0 0-1,0-1 0,-1 0 0,0-1 0,-1 0 0,0 0 0,0 0 0,-1-1 0,-1 0 0,1 0 0,-1-1 0,5-17 0,-7 18 21,-1 0 0,0 0 0,0 0 0,-1 0 0,0 0 0,-1 0 0,0-1 0,-1 1 0,0 0 0,-1 0 0,0 0 0,0 0 0,-1 0 0,0 0 0,-1 1 0,0-1 0,0 1 0,-1 0 0,-1 0 0,1 1 0,-9-10 0,-14-12 8,-1 1 0,-1 1 0,-46-32 0,56 44-30,-18-11 3,-2 0-1,-1 3 0,-62-28 1,-138-42 54,219 86-57,-203-57 10,11 5-22,-270-80 71,402 120-61,-1 3 0,-141-8-1,131 24-19,0 4 0,0 4 0,-138 30 0,-285 61-9,370-82 33,14-3 3,105-9-11,0 2 0,-49 16 0,47-10-7,0 1-1,0 1 0,1 2 0,1 1 0,1 1 1,0 1-1,1 1 0,2 1 0,-42 47 0,43-41 4,2 1 0,0 1-1,2 1 1,1 0-1,2 1 1,1 1 0,-10 34-1,16-40 5,1 0 1,2 1-1,1 0 1,1 0-1,1 0 0,1 1 1,1-1-1,2 0 1,7 41-1,-2-36 68,1 0 1,1 0-1,18 40 0,-22-61-45,0 0-1,1 0 1,1 0 0,0-1 0,0 0-1,1-1 1,0 0 0,1 0 0,0 0-1,0-1 1,1 0 0,13 7-1,-8-7-48,0-1 0,1-1 0,0 0 0,0-1-1,0-1 1,22 3 0,104 6-1561,-122-12 1209,70 3-1339,3-2 458</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36.949"/>
    </inkml:context>
    <inkml:brush xml:id="br0">
      <inkml:brushProperty name="width" value="0.05" units="cm"/>
      <inkml:brushProperty name="height" value="0.05" units="cm"/>
      <inkml:brushProperty name="color" value="#FF0066"/>
    </inkml:brush>
  </inkml:definitions>
  <inkml:trace contextRef="#ctx0" brushRef="#br0">200 1387 8346,'-6'3'-61,"-12"6"2078,16-5-617,11-5-269,1 0-621,-1 0 0,1 1 0,0 0-1,-1 1 1,1 0 0,13 3 0,59 20 1199,-36-10-943,34 5-253,1-3 0,1-4 0,94 3-1,251-17 414,-301-1-451,78 0-344,203-7 236,-273 1-265,133-27 1,-215 25-92,-1-2 1,0-2-1,-1-3 0,82-42 1,-66 27 23,-24 13 82,-1-2 1,69-49-1,-101 64-44,0 0-1,0-1 1,-1-1 0,-1 1 0,1-1 0,6-12 0,-11 16-14,0-1 0,0 1 0,-1-1 0,1 0 0,-1 0-1,-1 0 1,1 0 0,-1 0 0,0 0 0,-1-1 0,1 1 0,-1 0 0,-1-7 0,-4-17-8,-1-1 1,-2 1 0,-1 1 0,-1-1 0,-15-29-1,12 34-50,-1 0-1,0 1 0,-2 0 0,-1 1 1,-30-32-1,6 14 1,-79-61 0,84 76 0,-2 1 0,-74-36 0,-89-23 8,-21-12 33,114 38-40,-32-15-9,113 60 9,-1 2-1,0 1 1,-39-8 0,26 11-2,-1 2 0,1 1 1,-59 3-1,41 5-6,-107 20 0,48 5-24,-194 74-1,186-53-2,-201 115 0,251-123 21,-99 64-15,166-100 27,1 0 1,0 1-1,0 1 1,1-1-1,-1 1 1,2 0-1,-1 1 1,1 0-1,1 0 0,0 0 1,0 1-1,0-1 1,1 1-1,-4 17 1,1 3-12,2-1 0,-4 59 0,8 60-34,1-126 43,1-1-1,1 1 0,1-1 0,1 0 0,1 0 0,0 0 1,2-1-1,17 39 0,-6-26 7,2-1-1,1-2 1,41 48 0,-17-30 8,61 51 0,-82-79-122,0 0 0,1-2 0,1-1 0,1-1 1,1-1-1,0-2 0,0-1 0,47 14 0,2-9-1793,121 9 0,-45-11 491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13.307"/>
    </inkml:context>
    <inkml:brush xml:id="br0">
      <inkml:brushProperty name="width" value="0.05" units="cm"/>
      <inkml:brushProperty name="height" value="0.05" units="cm"/>
      <inkml:brushProperty name="color" value="#FF0066"/>
    </inkml:brush>
  </inkml:definitions>
  <inkml:trace contextRef="#ctx0" brushRef="#br0">113 189 1992,'-35'3'423,"31"-1"-381,-1-2 0,0 1 0,1 0 1,-1-1-1,0 0 0,1 0 1,-1 0-1,0-1 0,1 0 0,-1 1 1,-6-4-1,7 3-496,-8-7 6487,20 6-4872,40-14 1206,344-36-758,11-9-941,-161 22-157,-172 32-428,0 4 0,88 5 1,-28 1-62,47 9-49,22-1 39,-108-9 15,102 15-1,-140-11-22,-24-2-4,32 10-1,-10-3-4,-17-9-7,-15-4 6,-31 2 8,-1-2 1,-17-3-1,18 2 1,0 1 0,0 1 0,-16-1 0,-128 20 14,23-1 7,-29 1 16,54-4-20,93-13-17,-224 34 8,220-28-17,16-6 7,0 0 0,-1 1 0,1-1 0,0-1 0,-1 1 0,-4 0 0,8-1 0,0 0 0,0 0 0,-1 0 1,1 0-1,0 0 0,0 0 0,0 0 0,-1 0 0,1 0 1,0 0-1,0 0 0,0 0 0,-1 0 0,1-1 1,0 1-1,0 0 0,0 0 0,0 0 0,-1 0 0,1 0 1,0-1-1,0 1 0,0 0 0,0 0 0,0 0 0,0 0 1,-1-1-1,1 1 0,0 0 0,0 0 0,0 0 0,0-1 1,0 1-1,0 0 0,0 0 0,0-1 0,0 1 1,0 0-1,0 0 0,0 0 0,0-1 0,0 1 0,0 0 1,0 0-1,1-1 0,4-8-194,7 2-314,10 2 226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5.227"/>
    </inkml:context>
    <inkml:brush xml:id="br0">
      <inkml:brushProperty name="width" value="0.05" units="cm"/>
      <inkml:brushProperty name="height" value="0.05" units="cm"/>
      <inkml:brushProperty name="color" value="#FF0066"/>
    </inkml:brush>
  </inkml:definitions>
  <inkml:trace contextRef="#ctx0" brushRef="#br0">1 31 10906,'3'0'1393,"3"0"903,4-2-71,2-1-153,4-2-288,6 1-303,2-1-609,-2 0-216,-1 2-776,-4 0-872,-5 6 624</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38.292"/>
    </inkml:context>
    <inkml:brush xml:id="br0">
      <inkml:brushProperty name="width" value="0.05" units="cm"/>
      <inkml:brushProperty name="height" value="0.05" units="cm"/>
      <inkml:brushProperty name="color" value="#FF0066"/>
    </inkml:brush>
  </inkml:definitions>
  <inkml:trace contextRef="#ctx0" brushRef="#br0">527 1390 7786,'-14'-1'1536,"18"0"720,23-2 5,10 2-1181,-1 2 0,58 7 1,74 22 250,-98-16-875,483 59 1379,5-49-962,-477-23-736,800 0 1541,-736-2-1602,58-1 67,-143-1 116,79-15 1,-102 10-38,1-2 0,71-30 0,60-45-3,-147 73-210,-1-1-1,0-1 0,32-29 0,-46 36-3,0 0 0,-1 0-1,0 0 1,0-1 0,0 0 0,-1 0 0,-1-1-1,1 1 1,-1-1 0,-1 0 0,1 0-1,2-17 1,-4 14-3,-1 0 0,0 0 0,-1 0 0,0-1 0,-1 1 0,-1 0 1,1 0-1,-2 0 0,0 0 0,0 0 0,-1 1 0,-1-1 0,0 1 0,0 0 0,-1 0 0,-1 1 0,-11-15 0,-2 1 1,-2 1 0,0 1-1,-1 1 1,-1 1 0,-46-29-1,11 14 19,0 2-1,-3 3 0,0 2 0,-80-23 0,-270-55 472,129 38-167,-218-91-278,371 108-69,-129-50 17,-6 21 18,206 67-16,0 2 1,-92-3-1,107 13-10,1 2 0,0 2 0,1 2 0,-59 14 0,75-13-17,1 2 0,0 0 0,0 2 0,1 1 0,0 1 0,1 0 0,-30 23 0,-155 143-225,76-61-14,35-38 43,-81 72-27,148-123 239,3 1 0,0 2 1,-40 60-1,53-67 11,0 0 0,2 1 0,1 1 0,0 0 0,3 0 0,0 1 0,1 0 0,2 0 0,-5 53 0,10-62 2,0 1 0,1-1-1,1 0 1,0 1-1,2-1 1,0-1 0,1 1-1,1 0 1,0-1 0,1 0-1,1-1 1,1 0-1,0 0 1,1 0 0,23 26-1,-21-30-142,0-1-1,0 0 0,1-1 1,1 0-1,0-1 1,0-1-1,0 0 0,1-1 1,1 0-1,27 7 0,-11-6-356,0-1-1,1-2 1,0-1 0,46-1-1,64-7-581</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47.578"/>
    </inkml:context>
    <inkml:brush xml:id="br0">
      <inkml:brushProperty name="width" value="0.05" units="cm"/>
      <inkml:brushProperty name="height" value="0.05" units="cm"/>
      <inkml:brushProperty name="color" value="#FF0066"/>
    </inkml:brush>
  </inkml:definitions>
  <inkml:trace contextRef="#ctx0" brushRef="#br0">7 20 6257,'-4'-19'14911,"2"26"-13421,2 1-1051,-1-1 0,2 1 1,-1-1-1,1 0 0,0 1 0,0-1 0,1 0 0,3 9 0,26 55 821,-17-41-663,-2-2-224,10 18 405,-2 2-1,13 53 0,-31-94-759,-1-1 0,1 1 0,-1-1 0,-1 1 0,0-1 0,1 1 0,-2 0 0,1-1 0,-1 1 0,0-1 0,-1 1 0,1-1 0,-4 7 0,5-12-35,0-1-1,0 0 1,0 0-1,0 0 1,0 0-1,0 0 1,0 0-1,0 0 1,0 0 0,0 0-1,0 1 1,0-1-1,0 0 1,0 0-1,0 0 1,0 0-1,0 0 1,-1 0 0,1 0-1,0 0 1,0 0-1,0 0 1,0 0-1,0 0 1,0 0-1,0 0 1,0 0-1,0 0 1,0 0 0,-1 1-1,1-1 1,0 0-1,0 0 1,0 0-1,0 0 1,0 0-1,0 0 1,0 0 0,0-1-1,-1 1 1,1 0-1,0 0 1,0 0-1,0 0 1,0 0-1,0 0 1,0 0 0,0 0-1,0 0 1,0 0-1,0 0 1,-1 0-1,-2-7-696,-1-8-440,2 4 114,-13-57-5101,2 25-1370,5 26 4702</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47.962"/>
    </inkml:context>
    <inkml:brush xml:id="br0">
      <inkml:brushProperty name="width" value="0.05" units="cm"/>
      <inkml:brushProperty name="height" value="0.05" units="cm"/>
      <inkml:brushProperty name="color" value="#FF0066"/>
    </inkml:brush>
  </inkml:definitions>
  <inkml:trace contextRef="#ctx0" brushRef="#br0">18 378 15179,'-2'-4'375,"0"0"1,-1 0-1,2 0 0,-1 0 0,0-1 0,1 1 1,0 0-1,0-1 0,0 1 0,0-1 0,1 1 1,0-1-1,0 1 0,0-1 0,0 1 1,1-1-1,0 1 0,-1-1 0,4-7 0,3-5 355,0 0 0,1 0 0,15-23 0,-15 27-339,4-8 163,1 0 0,1 1 1,29-33-1,-37 47-447,1 0 0,0 0 0,0 1-1,0 0 1,0 0 0,1 0 0,0 1 0,0 0-1,0 1 1,0 0 0,1 0 0,-1 1 0,17-3-1,-17 4-33,0 1 1,-1 0-1,1 0 0,0 0 0,0 1 0,-1 0 0,1 1 0,0 0 0,-1 0 0,14 6 0,-17-6-31,0 0-1,0 1 0,0-1 0,0 1 0,-1-1 0,0 1 0,1 1 0,-1-1 0,0 0 0,0 1 0,-1-1 1,1 1-1,-1 0 0,0 0 0,0 0 0,0 0 0,0 0 0,-1 0 0,0 0 0,2 6 0,-3-2-6,1 0 0,-1 0 0,0 1 0,0-1 0,-1 0 0,-1-1 0,1 1 0,-1 0 0,0 0 0,-1 0 0,0-1 0,0 0 0,0 1 0,-1-1 0,0 0 0,-10 12 0,3-8 11,1 0-1,-2-1 1,1 0-1,-19 11 1,-55 30 266,57-36-330,1 1 0,-44 34 0,71-50-35,0 0 0,-1 0 0,1 0 0,0 0 0,-1 1 0,1-1 0,0 0 0,-1 0 0,1 0 0,0 1 0,0-1 0,-1 0 0,1 0 1,0 1-1,0-1 0,0 0 0,-1 1 0,1-1 0,0 0 0,0 1 0,0-1 0,0 0 0,0 1 0,0-1 0,0 0 0,0 1 0,-1-1 0,1 0 1,0 1-1,0-1 0,1 0 0,-1 1 0,0-1 0,0 0 0,0 1 0,0-1 0,0 0 0,0 1 0,0-1 0,1 1 0,12 4-2315,-11-4 2335,20 4-1499</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58.80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106 182 3841,'-22'43'2139,"5"-12"-1912,8-12 107,-26 60 2749,30-66-2512,1 0 0,1 1 0,0-1 1,-2 20-1,2 19-94,3-51-471,0 0 0,0 0 0,0 0-1,0 0 1,1 0 0,-1 0 0,0 0 0,0 0-1,0 0 1,1 0 0,-1 0 0,1 0-1,-1 0 1,1 0 0,-1 0 0,1 0-1,-1 0 1,1-1 0,0 1 0,0 0-1,-1 0 1,1-1 0,0 1 0,0 0-1,0-1 1,0 1 0,-1-1 0,1 1-1,0-1 1,0 0 0,0 1 0,2-1 0,-1 1 31,0-1 1,0 1 0,0-1-1,1 0 1,-1 0 0,0 0 0,0 0-1,0 0 1,0 0 0,1-1-1,-1 1 1,0-1 0,0 1 0,0-1-1,2-1 1,4-3 37,-1 0-1,0 0 1,0-1-1,0 0 1,-1 0 0,0-1-1,6-8 1,35-57 132,-29 42-156,4-6 1,32-47 24,-46 72-2,1 0 1,0 0-1,1 1 0,22-17 1,92-57 1156,-99 70-1153,1 1 0,0 1 0,32-10 0,-55 21-78,12-4 19,1 0 0,-1 1-1,1 1 1,22-2 0,-33 5-14,0 0 1,-1 0-1,1 1 1,0-1-1,-1 1 1,1 0-1,-1 0 1,1 1-1,-1-1 1,1 1-1,-1 0 1,0 0-1,0 1 1,0-1-1,0 1 1,0 0-1,-1 0 1,1 0-1,5 7 1,0 1-4,-2 0 0,1 1 0,-1-1 0,-1 1 0,0 1 0,-1-1 0,5 18 0,-1 8-85,6 48 1,-14-83 75,4 19-7,0 0-1,11 26 1,0 1 12,-11-32 9,0 1 0,1-1 1,1 0-1,18 31 1,-24-46-3,1 0 0,-1 0 0,1 0 0,-1 0 0,1-1 0,0 1 0,0 0 0,0-1 0,0 0 0,0 1 0,0-1 0,0 0 0,0 0 0,1 0 0,-1 0 0,0-1 0,1 1 0,-1-1 0,0 1 0,1-1 0,-1 0 0,1 0 0,-1 0 0,0 0 0,1 0 0,-1-1 0,1 1 0,2-2 0,7-2 75,0 0 0,-1-1 0,0 0 0,16-10 0,-7 3 167,31-15 120,50-27-14,-94 50-233,0 0 0,0-1 0,0 0 0,-1 0 0,1-1 0,4-6 0,-9 12-101,-1-1 0,0 0 0,0 0 0,1 1 0,-1-1 0,0 1 0,0-1 0,1 1 0,-1 0 0,1-1 0,-1 1 0,0 0-1,1 0 1,-1 0 0,1 0 0,-1 0 0,0 0 0,1 1 0,-1-1 0,1 0 0,-1 1 0,0-1 0,0 1 0,1-1 0,1 2 0,-3 4 9,0-5-28,-1-1 0,1 0 1,0 0-1,0 1 0,0-1 0,0 0 1,0 1-1,0-1 0,0 0 1,0 0-1,0 1 0,-1-1 1,1 0-1,0 1 0,0-1 0,1 0 1,-1 0-1,0 1 0,0-1 1,0 0-1,0 1 0,0-1 1,0 0-1,0 0 0,0 1 1,0-1-1,1 0 0,-1 0 0,0 1 1,0-1-1,0 0 0,1 0 1,-1 0-1,0 1 0,0-1 1,0 0-1,1 0 0,-1 0 1,-26 6 36,-21-1-347,-51 14 0,64-11 105,0-1 0,-1-2 0,-56 1 0,81-7 199,1 0 0,-1 0 1,0-1-1,1 0 1,0-1-1,-13-5 1,-48-28 4,50 25 12,0 0 0,-25-9 0,36 18-36,1 0 0,-1 0 0,0 0 1,1 1-1,-1 1 0,0-1 0,1 1 0,-1 1 0,0 0 1,0 0-1,-9 3 0,-9 4-137,0 1 0,-28 13 1,30-11 140,-7 4 106,1 1 1,2 1-1,-1 1 1,2 2-1,0 1 1,-39 40 0,65-58-20,-1 0 0,1 0 0,-1 0 0,1 1 0,0-1 1,0 1-1,1-1 0,-1 1 0,1 0 0,-1 0 0,1 0 1,0 4-1,0-5-6,1 0 1,0 0 0,-1 1 0,2-1-1,-1 0 1,0 0 0,0 0-1,1 0 1,0 0 0,-1 0 0,1 0-1,1-1 1,-1 1 0,0 0-1,0 0 1,3 3 0,-3-5-44,0-1 0,0 1 0,0 0 0,-1-1 0,1 1-1,0-1 1,0 1 0,0-1 0,0 1 0,0-1 0,0 0 0,0 0 0,0 1 0,0-1 0,0 0 0,0 0 0,0 0 0,0 0-1,0 0 1,0 0 0,1 0 0,-1 0 0,0-1 0,0 1 0,0 0 0,0-1 0,0 1 0,-1 0 0,1-1 0,0 1 0,0-1-1,0 0 1,1 0 0,5-4 19,1 0 0,12-12 0,-14 11-74,9-7-680,23-25-1,-14 4 120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00.44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50 171 5929,'-50'-72'8452,"56"71"-8214,-2-1-128,0 0 0,0 0 0,-1 0 0,1 0-1,-1-1 1,0 0 0,1 0 0,-1 0 0,0 0 0,3-6 0,18-15 303,-17 19-359,-1 0 0,1 1 0,0 0-1,0 0 1,1 1 0,-1 0 0,1 0 0,0 1 0,-1 0 0,1 0 0,11-1 0,-15 3-58,0 0 0,0 0 0,-1 0 0,1 1 1,0-1-1,0 1 0,0 0 0,-1 0 0,1 0 1,-1 1-1,1-1 0,-1 1 0,1 0 0,-1 0 1,0 0-1,0 0 0,0 0 0,0 1 0,0-1 1,0 1-1,-1 0 0,1 0 0,-1 0 0,0 0 1,0 1-1,2 4 0,-2-3-20,1 1 0,-1-1 0,-1 1 1,1 0-1,-1 0 0,0-1 0,0 1 0,-1 6 0,0 7-1,-3 23 0,1-26 21,1-1 0,1 26 0,3-17-43,9 32 1,-4-23-147,-7-31 198,-1 0 0,0 0 0,1 0-1,-1-1 1,1 1 0,-1 0 0,1 0 0,0-1 0,0 1-1,0-1 1,0 1 0,0 0 0,0-1 0,0 0 0,0 1-1,1-1 1,-1 0 0,1 0 0,-1 1 0,1-1 0,-1 0 0,1 0-1,0-1 1,-1 1 0,1 0 0,0-1 0,-1 1 0,1-1-1,0 1 1,0-1 0,0 0 0,0 0 0,-1 0 0,1 0-1,0 0 1,0 0 0,0 0 0,0 0 0,3-2 0,6-1 27,0-1 0,0-1 0,0 0 0,0 0 0,10-7 0,-12 6-87,-5 4 53,17-10-17,0 0 0,-1-2 0,33-27 1,-50 38 18,14-14 7,28-20 1,-38 32-5,0 1-1,1 0 0,-1 0 1,1 0-1,0 1 1,0 0-1,14-3 0,-11 4 1,0 1 0,0-1 1,0 2-1,0 0 0,0 0 0,0 1 0,0 0 0,0 1 0,0 0 0,-1 1 0,21 7 1,111 37 56,-136-45-30,0-1 1,0 0-1,1 0 1,-1 0-1,0-1 1,0 0-1,0 0 1,0-1-1,1 0 1,-1 0 0,0 0-1,0 0 1,0-1-1,10-5 1,0-2 238,0 0 1,-1-1-1,23-19 1,-23 16 88,1 1 0,31-17 1,-45 27-362,0 1 1,0 1-1,0-1 1,0 0-1,0 0 1,1 1-1,-1-1 1,0 1-1,0 0 1,1 0-1,2 0 1,-4 0-57,0 0-1,0 1 1,0-1 0,0 0 0,0 1-1,0-1 1,0 0 0,0 1 0,-1-1-1,1 1 1,0 0 0,0-1 0,0 1 0,-1 0-1,1-1 1,0 1 0,-1 0 0,1 0-1,-1 0 1,1 0 0,-1-1 0,1 1 0,-1 0-1,1 0 1,-1 0 0,0 0 0,1 2-1,0 18-722</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39.664"/>
    </inkml:context>
    <inkml:brush xml:id="br0">
      <inkml:brushProperty name="width" value="0.05" units="cm"/>
      <inkml:brushProperty name="height" value="0.05" units="cm"/>
      <inkml:brushProperty name="color" value="#FF0066"/>
    </inkml:brush>
  </inkml:definitions>
  <inkml:trace contextRef="#ctx0" brushRef="#br0">420 1596 11034,'1'-4'210,"1"0"-1,-1 0 0,1 0 1,0 0-1,0 0 0,0 1 1,1-1-1,-1 0 0,1 1 1,0 0-1,0 0 0,0 0 1,0 0-1,1 0 0,-1 1 0,1-1 1,-1 1-1,1 0 0,0 0 1,0 0-1,0 1 0,6-3 1,20-3 580,0 0 1,1 3-1,37-3 1,-25 3-231,155-14 510,437-56-212,-617 71-828,289-58 391,-257 47-361,1-1 0,-2-3 0,91-47 0,13-32 80,-91 56-63,-28 19-19,6-4 58,43-34 0,-73 52-73,0-1-1,-1-1 1,0 1-1,0-1 1,-1-1-1,0 0 1,-1 0-1,11-23 1,-15 27 0,-1 0 0,0 0 0,0 0 0,-1 0 1,1 0-1,-2-1 0,1 1 0,-1 0 0,-1-12 1,-1 9 9,0-1 0,0 0 0,-1 0 0,-1 1 0,-7-18 0,-2 5 1,-1-1 0,-1 2 1,-1 0-1,-26-28 0,-15-8-34,-74-58-1,96 86-18,-33-26 1,-92-60 0,123 93-1,-2 2 0,0 1 0,-2 2-1,-59-18 1,23 16-1,-1 3-1,-1 4 1,-102-3 0,-241 12 0,399 5 0,4-1 1,-175 6 2,134-1-12,-73 14 0,101-12 2,0 2-1,1 0 0,-55 26 0,65-24 2,0 1 0,1 0 1,1 2-1,0 0 0,1 1 0,-20 21 0,20-16 7,1 0-1,1 2 0,1 0 0,1 0 0,1 2 0,-11 24 0,12-17-1,1 0-1,1 1 1,2 0-1,-6 45 0,9-24 94,3 0 1,2-1-1,2 1 0,2 0 0,3-1 0,14 56 0,-11-69 88,0-1 1,3 0-1,19 40 0,-23-60-103,1 0 0,0-1 0,1 0-1,1-1 1,0 0 0,2-1 0,0 0-1,19 15 1,-10-12-37,2-2-1,0-1 0,1-1 0,0-1 1,1-1-1,1-1 0,0-2 0,40 9 1,-17-8-287,0-3 0,0-2 0,103-3-1,-1-13-820,21-8 328</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40.898"/>
    </inkml:context>
    <inkml:brush xml:id="br0">
      <inkml:brushProperty name="width" value="0.05" units="cm"/>
      <inkml:brushProperty name="height" value="0.05" units="cm"/>
      <inkml:brushProperty name="color" value="#FF0066"/>
    </inkml:brush>
  </inkml:definitions>
  <inkml:trace contextRef="#ctx0" brushRef="#br0">354 1165 10418,'24'3'1287,"0"1"1,-1 2-1,36 12 0,-14-3-564,50 12 483,1-3-1,1-5 1,148 10 0,-145-26-971,0-5 1,0-3 0,-1-5-1,0-5 1,-1-3 0,109-36-1,-168 41-56,-1-1-1,-1-2 1,68-40-1,-90 47-105,-2 0-1,1-1 1,-1-1-1,-1 0 1,0-1-1,0 0 1,-2-1-1,1-1 1,-2 1-1,1-1 1,-2-1-1,8-18 1,-11 19-25,-1 0 0,-1 0 0,0 0 0,-1 0 0,0 0 0,-2-1 0,1 1 0,-2-1 0,0 1 0,-1-1 1,0 1-1,-1 0 0,-7-20 0,0 3 5,-2 2 0,-1 0 0,-1 0 0,-2 1 1,-21-29-1,2 9-50,-2 3 1,-1 0-1,-3 3 0,-2 1 1,-1 2-1,-2 2 1,-1 2-1,-74-40 0,86 58 6,0 1-1,-1 2 1,-1 1-1,0 2 1,-1 2-1,0 1 1,-1 2-1,-48-1 0,-81 3-14,0 8 0,-178 26 0,285-23-1,-1 4 0,-70 20-1,112-25 4,1 1 0,-1 0 0,1 2 0,1 1 0,-1 0 0,2 1 0,-1 1 0,2 0 0,-1 1 0,-19 22 0,20-16 8,1 2-1,0 0 1,2 0-1,0 1 0,1 1 1,2 0-1,0 0 0,2 1 1,0 1-1,-5 29 1,8-19 46,0-1 0,2 1 0,2 0 0,1 0 0,2 0 0,11 65 1,-7-72 4,2 0 0,0 0 0,2-1 0,17 35 0,-17-43-29,1 0 1,1-1-1,0 0 0,2-1 0,0-1 0,24 23 0,-16-21-28,0-1-1,1-2 1,1 0-1,0-1 1,40 16-1,-17-12-280,1-2-1,60 11 1,-38-14-1726,1-3 0,121 1 0,0-13-599</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0:41.845"/>
    </inkml:context>
    <inkml:brush xml:id="br0">
      <inkml:brushProperty name="width" value="0.05" units="cm"/>
      <inkml:brushProperty name="height" value="0.05" units="cm"/>
      <inkml:brushProperty name="color" value="#FF0066"/>
    </inkml:brush>
  </inkml:definitions>
  <inkml:trace contextRef="#ctx0" brushRef="#br0">806 1222 10506,'0'1'142,"0"0"-1,1 0 1,-1-1 0,0 1-1,0 0 1,1 0 0,-1-1-1,1 1 1,-1 0 0,0-1-1,1 1 1,-1 0-1,1-1 1,0 1 0,-1-1-1,1 1 1,-1-1 0,1 1-1,0-1 1,-1 1-1,2 0 1,19 8 1080,-15-7-803,56 23 954,2-2-1,0-4 1,108 19 0,-116-30-1100,0-3-1,1-2 1,-1-3 0,97-11 0,87-35 34,-187 32-238,0-2 1,69-33-1,-90 33 51,-1-1 1,-1-2 0,-1-1-1,39-35 1,-30 20 213,-2-1-1,43-58 1,-69 82-242,-2 0-1,0-1 1,10-20-1,-15 28-62,-1-1 0,0 1-1,0-1 1,-1 0 0,0 0 0,0 1-1,0-1 1,-1 0 0,0 0 0,0 0-1,-1-11 1,-2 6 14,0 1 0,0 0 0,-1 0 0,0 0 0,-1 0 0,-6-9 0,-39-55 149,46 69-182,-56-76 242,-93-95 0,120 144-212,0 1-1,-2 2 1,-1 1 0,-2 2 0,-53-28 0,30 24-34,-1 3 0,-1 2 1,-2 3-1,0 3 1,-1 3-1,0 3 0,-1 3 1,-1 2-1,-131 4 1,117 10-15,-87 18 1,-78 32-1,84-9-4,121-32 10,-70 35 0,92-38-2,0 1 0,2 0 0,-1 2 0,2 0 0,0 1-1,1 0 1,0 1 0,2 1 0,0 1 0,1 0 0,1 1 0,0 0 0,2 1 0,-8 21 0,7-11 41,1 0 0,1 0 0,2 1 0,1 0 1,2 1-1,1-1 0,1 1 0,2-1 0,5 41 1,-2-49 49,1 0 1,2 0-1,0-1 1,1 0-1,1 0 1,2-1-1,0 0 1,1-1-1,27 40 1,-25-45-37,1 0 1,0-1 0,0 0 0,2-1 0,0-1-1,0-1 1,1 0 0,1-1 0,0 0-1,0-2 1,40 14 0,-21-12-26,1-2 1,0-1-1,0-2 1,1-2-1,59-1 0,-5-7-348,108-18 1,117-34-3414,-170 19 2214</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19.078"/>
    </inkml:context>
    <inkml:brush xml:id="br0">
      <inkml:brushProperty name="width" value="0.05" units="cm"/>
      <inkml:brushProperty name="height" value="0.05" units="cm"/>
      <inkml:brushProperty name="color" value="#FF0066"/>
    </inkml:brush>
  </inkml:definitions>
  <inkml:trace contextRef="#ctx0" brushRef="#br0">1125 3036 7986,'-10'-3'264,"0"-1"1,0 0-1,0-1 1,1 0 0,-16-11-1,-37-37 1134,1 2 164,55 47-1346,0 0 0,0 1 1,0-1-1,-1 1 0,0 0 0,1 1 0,-1-1 0,-9 0 0,12 2-37,0 0 1,0 1 0,0 0-1,0 0 1,0 0 0,0 0-1,0 0 1,0 1-1,0 0 1,0 0 0,0 0-1,0 0 1,0 1-1,1-1 1,-8 5 0,11-6-140,-1 0 0,1 0 0,0 0 0,-1 1 1,1-1-1,-1 0 0,1 0 0,0 1 0,-1-1 1,1 0-1,0 0 0,-1 1 0,1-1 0,0 0 1,-1 1-1,1-1 0,0 1 0,0-1 0,-1 0 1,1 1-1,0-1 0,0 1 0,0-1 0,0 0 0,0 1 1,-1-1-1,1 1 0,0-1 0,0 1 0,0-1 1,0 1-1,0-1 0,0 0 0,0 1 0,1-1 1,-1 1-1,0-1 0,0 1 0,0-1 0,0 0 1,0 1-1,1-1 0,-1 1 0,0-1 0,0 0 0,1 1 1,-1-1-1,0 0 0,1 1 0,-1-1 0,0 0 1,1 1-1,-1-1 0,1 0 0,-1 0 0,0 0 1,1 1-1,0-1 0,4 2 204,-1 1-1,1-2 1,10 4 0,8 0-5,-1-1 1,1-1 0,0-1-1,0-1 1,45-5-1,116-25 133,-88 11-205,191-19-37,-108 16-102,-120 12 128,-1-4 1,106-36-1,105-61 1204,-246 100-1316,48-24-19,-1-3-1,-1-3 1,-3-4-1,91-75 1,-13 12-13,-25 21 2,-91 64-11,-1-2-1,25-29 0,-30 28 10,-1 0-1,-1-1 0,-2-2 1,0 1-1,14-33 0,-17 26 0,47-118-15,-61 151 5,49-168 27,-37 116 65,7-68 0,-14 73 293,-3-1 0,-5-85 1,-1 99-380,-26-196 32,23 196-36,-3 2 0,0-1 0,-3 1 0,-25-54 0,-165-261-14,189 329 17,-1 0 0,0 1-1,-1 0 1,-1 2 0,-1 0-1,0 0 1,-1 2 0,-1 0-1,-33-18 1,26 19-7,0 1 0,-1 1 0,0 1 0,-1 2 0,0 1-1,0 1 1,-41-4 0,-316-1 106,332 12-100,-19-1-5,0 4 0,-105 20 0,-126 46-12,240-52 8,2 4 0,-105 50 0,-92 68-47,50-26 52,169-89-2,1 1 0,1 2 0,-36 36 0,-164 197-48,212-227 35,-32 57 1,-12 43-17,33-62 24,-117 255-327,137-290 325,3 1 0,0-1 0,3 2 1,1 0-1,2 0 0,1 1 0,0 69 0,19 172-32,-3-187 30,22 92 0,-13-98 3,-5-15 19,28 83 0,-34-134-13,1-1 1,0 1-1,2-2 0,0 1 1,1-2-1,1 1 0,1-2 1,17 19-1,-11-18 26,0 0-1,1-2 1,1 0 0,0-1 0,2-1 0,28 14-1,-33-21 55,0 0 0,0-1 0,0-1 0,1-1 0,0-1 0,0 0 0,0-2 0,1 0 0,22-2 0,5-3 58,0-2 1,-1-3 0,54-15 0,-25 0-528,82-37 1,-68 20 9</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20.824"/>
    </inkml:context>
    <inkml:brush xml:id="br0">
      <inkml:brushProperty name="width" value="0.05" units="cm"/>
      <inkml:brushProperty name="height" value="0.05" units="cm"/>
      <inkml:brushProperty name="color" value="#FF0066"/>
    </inkml:brush>
  </inkml:definitions>
  <inkml:trace contextRef="#ctx0" brushRef="#br0">975 3286 10434,'-2'2'62,"-6"14"1169,8-15-1185,0-1-1,0 0 0,0 1 0,0-1 0,0 0 0,0 1 1,0-1-1,0 0 0,0 1 0,0-1 0,0 0 1,0 1-1,0-1 0,1 0 0,-1 1 0,0-1 0,0 0 1,0 1-1,1-1 0,-1 0 0,0 0 0,0 1 1,1-1-1,-1 0 0,0 0 0,0 1 0,1-1 1,-1 0-1,0 0 0,1 0 0,-1 0 0,0 0 0,1 1 1,-1-1-1,0 0 0,1 0 0,-1 0 0,0 0 1,1 0-1,-1 0 0,0 0 0,1 0 0,-1 0 1,0 0-1,1 0 0,-1 0 0,1-1 0,28-1 912,0-2 0,0-1-1,0-1 1,36-13 0,-55 16-833,112-36 754,-2-6 1,192-99-1,-165 66-459,135-73-19,-242 127-299,-1-1-1,-1-3 1,-1 0 0,-2-3 0,-1-1-1,-1-1 1,31-43 0,187-246 824,-163 203-181,-6-3 0,85-171-1,-138 232-660,-3-2 1,-2 0-1,-3-2 0,-2 0 0,-4-2 0,-3 1 1,5-78-1,-11 75 159,-3 0 1,-9-94-1,4 138-206,-2 1 0,0 1 0,-2-1-1,0 0 1,-2 1 0,-1 1 0,0-1 0,-2 1 0,0 1-1,-19-26 1,-2 6 39,-2 3 0,-1 1 0,-2 1 0,-63-46 0,37 37 4,-1 3-1,-95-44 1,118 67-75,-1 3 0,0 1 0,-2 2 1,0 1-1,-68-7 0,56 13-11,-1 3-1,0 2 1,-110 14 0,115-5 5,1 3-1,-82 29 0,-94 52 16,209-84-11,-87 39-16,2 6 0,3 3 0,-100 76 0,-50 66-1,199-152 12,3 3 0,-70 90 0,82-91-15,3 2 1,-52 103 0,-56 206-43,113-279 52,-15 48 1,6 1 0,-22 147-1,50-213 5,2 1 1,4 0-1,6 88 0,40 190 21,3-128-11,-34-172-7,2 0 1,37 77-1,-38-96 32,0 0 0,2-1 1,0-1-1,2 0 0,0-1 0,1-1 0,40 33 1,-45-42 20,1-1 0,-1 0 1,2-1-1,-1-1 0,1 0 1,0-1-1,1 0 0,-1-2 1,1 1-1,0-2 0,0 0 1,0-1-1,33 0 0,-11-5 123,-1-2 0,1-1-1,-1-2 1,49-17 0,-11-3 127,73-37 0,-28 2-278,14-6-337,-99 53-3080,71-21 0,-35 19 412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0.935"/>
    </inkml:context>
    <inkml:brush xml:id="br0">
      <inkml:brushProperty name="width" value="0.05" units="cm"/>
      <inkml:brushProperty name="height" value="0.05" units="cm"/>
      <inkml:brushProperty name="color" value="#FF0066"/>
    </inkml:brush>
  </inkml:definitions>
  <inkml:trace contextRef="#ctx0" brushRef="#br0">48 84 8018,'-1'0'210,"1"0"1,-1-1 0,1 1-1,-1 0 1,0-1-1,1 1 1,-1-1 0,1 1-1,0-1 1,-1 1 0,1-1-1,-1 1 1,1-1 0,0 1-1,-1-1 1,1 0-1,0 1 1,0-1 0,0 0-1,-1 1 1,1-1 0,0 1-1,0-1 1,0 0-1,0 1 1,0-1 0,0 0-1,0 1 1,0-1 0,1-1-1,-2-6 2020,-11 14-707,7-5-1122,4-1-266,-1 1 0,1-1 1,-1 1-1,1-1 0,0 1 0,-1-1 0,1 1 0,0 0 0,0-1 0,-1 1 1,1 0-1,0 0 0,0 0 0,0 0 0,-1 2 0,2-3-112,0 0-1,0 0 1,0 0-1,0 0 1,0 0-1,0 1 1,0-1-1,0 0 1,0 0-1,0 0 1,0 0-1,0 0 1,0 0-1,0 1 1,0-1-1,0 0 1,0 0 0,0 0-1,1 0 1,-1 0-1,0 0 1,0 0-1,0 0 1,0 1-1,0-1 1,0 0-1,1 0 1,-1 0-1,0 0 1,0 0-1,0 0 1,0 0-1,0 0 1,1 0-1,-1 0 1,0 0-1,0 0 1,0 0 0,0 0-1,0 0 1,1 0-1,6 0 210,-7 0-226,23-1 467,30-5-1,-3-1 32,-33 6-305,306-36 738,-164 13-908,-125 21-35,0 1 1,58 6-1,-3 1-44,143-11 1,-191 4 45,157 4 26,-174-1-20,-9 0 0,27 6 0,-28-4 191,29 3 1,-39-6-111,1 0-1,-1 0 0,1-1 1,-1 1-1,1-1 1,-1 0-1,0-1 1,1 1-1,-1-1 0,6-2 1,-8 2-362,-3 2-211,-11 1-1150,6 1 258,1-1 1,-1-1-1,0 1 1,-7-1-1</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46.392"/>
    </inkml:context>
    <inkml:brush xml:id="br0">
      <inkml:brushProperty name="width" value="0.05" units="cm"/>
      <inkml:brushProperty name="height" value="0.05" units="cm"/>
      <inkml:brushProperty name="color" value="#FF0066"/>
    </inkml:brush>
  </inkml:definitions>
  <inkml:trace contextRef="#ctx0" brushRef="#br0">349 783 3673,'4'-20'3958,"-3"15"-3457,0 0 0,0 1 0,0-1 0,1 0 1,-1 1-1,1-1 0,0 1 0,4-6 0,-4 7-66,0-1 0,1 1 0,0-1-1,0 1 1,0 0 0,5-5 0,-11 4 716,2 3-447,5 3-363,5 10 975,-9-10-1237,1-1 0,0 0 0,-1 1-1,1-1 1,0 0 0,0 0 0,0 1 0,0-1-1,0 0 1,0 0 0,1 1 0,1-1 41,0 0-1,0 1 1,0-1 0,0-1 0,0 1-1,1 0 1,-1-1 0,0 1-1,4-1 1,32-2 470,-25 1-490,19 0 74,1 2 0,-1 1 0,51 10 0,214 32 74,-252-41 25,1-2 0,-1-2-1,61-9 1,57-1 127,109 30-221,24-1 16,-247-21-122,56-11 1,35-3 231,74 9-9,-158 9-101,0 2 0,78 14 0,-131-17-195,3 1 3,145 16 114,-141-17-95,0 0 0,-1-1 0,1-1 0,0 0 0,13-4 0,53-22 150,-32 10-113,-21 8-50,-1-1-1,-1-1 1,0-1 0,-1-1-1,36-32 1,-50 40 5,-1 0 0,0-1 0,0 0 0,-1 0 1,0-1-1,0 1 0,0-1 0,-1 0 0,-1 0 0,1-1 0,-1 1 1,-1-1-1,1 1 0,1-14 0,-5 17-10,1-1 1,-1 1-1,0-1 1,0 1-1,-1 0 1,1-1-1,-1 1 1,0 0-1,-1 0 1,-4-8-1,0 2 5,0 1-1,-1 0 0,-14-15 1,11 14-11,-2 1 1,1 0 0,-22-12-1,-45-20 5,67 35 0,-108-61 75,-19-9 73,113 65-124,0 1 1,0 1 0,-46-11 0,-23 1 245,-172-14 1,-45 27-283,-20-2 28,-234 2-21,434 10 12,-197 32 0,296-28-13,0 1 0,0 2 1,0 2-1,-42 21 1,22-5 2,-80 57-1,110-69 18,0 2-1,2 1 0,0 1 1,1 0-1,1 1 0,1 2 1,-17 26-1,20-25-13,0-1 41,-14 30 0,24-44-11,1 1 0,1 0 0,0 0 0,0 0 0,1 0 0,-2 18 1,4-18 16,0 0 1,1 0-1,0 0 1,0 0-1,1 0 1,1 0-1,0-1 1,0 1-1,0-1 1,1 1-1,1-1 1,0 0-1,0-1 1,1 1-1,-1-1 1,2 0-1,-1-1 1,11 10-1,-5-7 58,0 0-1,0 0 1,1-2-1,0 1 0,1-2 1,0 0-1,0 0 1,0-1-1,1-1 0,0-1 1,20 5-1,15-3 111,1-3 1,-1-1-1,1-2 0,-1-3 0,0-2 0,0-2 1,55-16-1,-96 20-313,-8 3-4,0-1 0,0 1 0,0-1 0,0 1-1,1-1 1,-1 1 0,0 0 0,0-1-1,0 1 1,0 0 0,1 0 0,-1 0 0,0 0-1,0 0 1,0 0 0,1 0 0,-1 1-1,0-1 1,0 0 0,0 1 0,0-1 0,2 1-1,-3 0-253,1 0-1,0-1 1,-1 1-1,1 0 0,0-1 1,0 1-1,0-1 1,-1 1-1,1-1 1,0 1-1,0-1 0,0 0 1,0 1-1,0-1 1,0 0-1,0 0 1,0 0-1,0 0 0,0 0 1,0 0-1,0 0 1,0 0-1,1 0 0,17-10-2790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56.284"/>
    </inkml:context>
    <inkml:brush xml:id="br0">
      <inkml:brushProperty name="width" value="0.05" units="cm"/>
      <inkml:brushProperty name="height" value="0.05" units="cm"/>
      <inkml:brushProperty name="color" value="#FF0066"/>
    </inkml:brush>
  </inkml:definitions>
  <inkml:trace contextRef="#ctx0" brushRef="#br0">326 705 7170,'-7'-1'542,"0"-1"1,0-1-1,0 1 1,1-1-1,-1-1 1,1 1-1,0-1 1,0 0 0,0 0-1,0-1 1,-8-8-1,14 12-380,-1 0 0,1 1 0,-1-1 0,0 0 1,1 1-1,-1-1 0,1 0 0,0 0 0,-1 0 0,1 1 0,0-1 0,-1 0 0,1 0 0,0 0 0,0 0 0,0 0 0,-1 1 0,1-1 0,1-2 0,-1 3-88,0-1-1,0 1 0,1 0 0,-1-1 1,0 1-1,1 0 0,-1 0 1,1-1-1,-1 1 0,0 0 1,1 0-1,-1 0 0,1-1 0,-1 1 1,1 0-1,-1 0 0,0 0 1,1 0-1,-1 0 0,1 0 1,-1 0-1,1 0 0,-1 0 1,1 0-1,-1 0 0,1 0 0,-1 0 1,0 1-1,1-1 0,-1 0 1,1 0-1,-1 0 0,1 1 1,-1-1-1,1 1 0,37 18 1187,-29-14-1067,0 0 0,1-1 0,-1 1 0,15 3 0,9-2-11,-1-2 0,1-1 0,46-1 0,31 3 343,-17 8 182,117 32 0,-171-35-686,8 0 215,0-1 0,1-2 0,0-3 0,-1-1 0,1-3 1,0-2-1,74-12 0,-99 10-56,41-6 117,-1-4-1,98-33 1,-140 39-289,-1-2-1,0 0 1,0-1-1,27-21 1,-35 22 11,-1 0 1,0 0 0,0-1 0,-1-1-1,-1 0 1,0 0 0,13-23-1,-18 27 0,0-1 0,-1 1 1,0-1-1,0 0 0,-1 0 0,0 0 0,0 0 0,-1-1 0,-1 1 0,1 0 0,-1 0 0,-1-1 1,0 1-1,0 0 0,-1 0 0,0 0 0,-1 0 0,-5-15 0,1 9-5,-1 0-1,-1 0 1,0 1-1,0 0 0,-2 0 1,0 1-1,0 1 1,-1 0-1,-19-15 1,7 8-19,-1 1-1,-1 2 1,0 0 0,-1 2 0,-1 1 0,0 1 0,-1 1 0,0 2 0,0 1 0,-1 1-1,-39-3 1,-171-19-68,182 22 74,-1 2 1,-114 7-1,-116 30 3,282-31-4,-80 12-4,-87 25-1,134-27 4,0 2 0,1 2 1,0 1-1,-48 29 0,76-37 1,0-1 0,1 2 0,0 0 1,0 0-1,1 0 0,0 1 0,1 1 0,0-1 1,0 1-1,1 1 0,1-1 0,-10 24 1,9-16 7,1 0 0,1 1 0,1-1 1,0 1-1,2 0 0,0 0 1,2 37-1,0-46-4,1 0-1,1 1 1,0-1 0,1 0 0,0 0-1,0 0 1,1 0 0,1-1-1,0 1 1,0-1 0,1 0 0,0-1-1,1 0 1,0 0 0,0 0 0,1-1-1,0 0 1,1 0 0,0-1-1,0 0 1,0 0 0,1-1 0,14 6-1,16 6-1105,1-2-1,1-2 1,75 15-1,-22-8-553</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58.722"/>
    </inkml:context>
    <inkml:brush xml:id="br0">
      <inkml:brushProperty name="width" value="0.05" units="cm"/>
      <inkml:brushProperty name="height" value="0.05" units="cm"/>
      <inkml:brushProperty name="color" value="#FF0066"/>
    </inkml:brush>
  </inkml:definitions>
  <inkml:trace contextRef="#ctx0" brushRef="#br0">9 349 10402,'-7'-12'5837,"6"18"-3659,1-5-1955,0 1-1,1-1 1,-1 1-1,1-1 0,-1 1 1,1-1-1,-1 0 1,1 1-1,0-1 0,1 2 1,-1-2-96,0 0-1,0 1 1,-1-1 0,1 1 0,0 0-1,-1-1 1,1 1 0,0 2 0,-1 1 127,0 1 0,-1 0 0,1 0-1,-2 7 1,1-9-149,0 1 0,0 0-1,1-1 1,-1 1-1,1 0 1,1 7-1,-1-11-94,0-1 0,0 1-1,1-1 1,-1 0 0,0 1-1,0-1 1,0 0 0,0 1-1,0-1 1,1 0-1,-1 0 1,0 1 0,0-1-1,0 0 1,1 1 0,-1-1-1,0 0 1,0 0 0,1 0-1,-1 1 1,0-1-1,1 0 1,-1 0 0,0 0-1,1 1 1,-1-1 0,0 0-1,1 0 1,-1 0-1,0 0 1,1 0 0,-1 0-1,0 0 1,1 0 0,-1 0-1,1 0 1,-1 0 0,0 0-1,1 0 1,-1 0-1,0 0 1,1-1 0,-1 1-1,0 0 1,1 0 0,-1 0-1,0 0 1,0-1 0,1 1-1,-1 0 1,1-1-1,17-13 696,-15 11-540,66-50 1252,1 0-581,28-40 353,-17 16-355,92-73 301,-164 142-1122,-2 3-31,-11 13-110,-3 3-232,5-8-57,0 0 0,1 0 0,-1 0 0,0-1 0,-4 5 0,23 4-4390,-17-11 4617,1 0 0,-1 1 0,0-1-1,1 1 1,-1-1 0,0 1 0,0-1 0,0 1-1,1-1 1,-1 1 0,0-1 0,0 1 0,0-1-1,0 1 1,0-1 0,0 1 0,0-1 0,0 1-1,0 0 1,0-1 0,0 1 0,0-1-1,-1 1 1,-3 8-1195</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57.702"/>
    </inkml:context>
    <inkml:brush xml:id="br0">
      <inkml:brushProperty name="width" value="0.05" units="cm"/>
      <inkml:brushProperty name="height" value="0.05" units="cm"/>
      <inkml:brushProperty name="color" value="#FF0066"/>
    </inkml:brush>
  </inkml:definitions>
  <inkml:trace contextRef="#ctx0" brushRef="#br0">519 713 9026,'-1'-1'275,"-1"0"32,1-1-1,-1 1 1,0 0 0,1 0-1,-1 0 1,0 0 0,1 0 0,-1 0-1,0 0 1,0 1 0,0-1-1,0 1 1,-2-1 0,5 2-113,0 1-1,0-1 1,1 0 0,-1 1 0,0-1 0,1 0-1,-1 0 1,1 0 0,1 1 0,33 15 614,2-1 0,0-2 0,0-1 0,1-2 1,46 6-1,204 15 613,-236-28-1122,407 16 961,-392-24-965,75-14 0,65-23 307,-88 17-348,-79 16-113,169-37 822,-161 31-601,-1-1 0,57-27 0,-55 20-24,53-27 222,-88 40-489,0 0 0,-1 0 0,0-2 0,18-16 0,-29 24-62,-1 1 0,1-1-1,-1 1 1,0-1-1,0 0 1,-1 0 0,1 1-1,0-1 1,-1 0 0,0-1-1,0 1 1,0 0-1,0 0 1,0-1 0,-1 1-1,1 0 1,-1-1-1,0 1 1,0 0 0,0-1-1,0 1 1,-1 0 0,1-1-1,-1 1 1,0 0-1,0 0 1,0 0 0,-1-1-1,-2-4 1,-1-1-5,-1 0 1,-1 1 0,1 0-1,-1 0 1,-1 0 0,1 1-1,-1 0 1,-12-7-1,-10-7-2,-1 2 0,-1 1 0,-1 1 0,-1 2-1,0 1 1,0 2 0,-2 2 0,-62-11-1,-406-71 58,391 71-56,-265-37-18,261 48-84,-147 5-1,99 9 41,-114 6 48,257-8 5,-1 0 0,0 2-1,1 0 1,0 1 0,0 2 0,0 0 0,1 1 0,0 1 0,0 1 0,1 1-1,-18 14 1,17-9-14,1 0-1,1 2 1,1 0-1,1 1 1,0 1-1,1 0 1,-17 32-1,-77 165-27,110-216 48,-6 12 1,1-1 0,1 1-1,-6 26 1,9-33-1,0 1 0,1 0 0,-1-1 1,1 1-1,1-1 0,-1 1 0,1-1 0,1 1 0,-1-1 0,4 10 0,-1-7 4,0 1 0,1-1-1,1 1 1,-1-1 0,1-1-1,1 1 1,0-1 0,0 0-1,16 13 1,-11-12 15,0 0 1,1-1-1,0-1 1,1 0-1,-1 0 0,21 5 1,-2-3-116,1-1 0,1-2 0,-1-1 0,1-2 0,55-2 1,-33-3-1843,69-13 0,-22-4 270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1:59.742"/>
    </inkml:context>
    <inkml:brush xml:id="br0">
      <inkml:brushProperty name="width" value="0.05" units="cm"/>
      <inkml:brushProperty name="height" value="0.05" units="cm"/>
      <inkml:brushProperty name="color" value="#FF0066"/>
    </inkml:brush>
  </inkml:definitions>
  <inkml:trace contextRef="#ctx0" brushRef="#br0">0 355 5569,'0'-9'1165,"0"-6"2000,4-29 1,-4 40-2532,1 0 0,0 0 1,0 0-1,0 0 0,1 0 0,-1 0 0,1 1 1,0-1-1,0 1 0,0-1 0,0 1 1,4-4-1,-6 7-587,0 0-1,0 0 1,1 0 0,-1 0-1,0-1 1,0 1 0,0 0-1,0 0 1,0 0 0,0 0-1,1 0 1,-1 0 0,0 0-1,0 0 1,0 0 0,0 0-1,0 0 1,1 0 0,-1 0-1,0 0 1,0 0 0,0 0-1,0 0 1,0 1 0,0-1-1,1 0 1,-1 0 0,0 0-1,0 0 1,0 0 0,0 0-1,0 0 1,0 0 0,0 0-1,0 0 1,1 1 0,-1-1-1,0 0 1,0 0 0,0 0-1,0 0 1,0 0 0,0 0-1,0 1 1,0-1 0,0 0-1,0 0 1,0 0 0,0 0-1,0 0 1,0 0 0,0 1-1,0-1 1,2 8 520,2 29 499,-3-15-531,10 43-1,-9-59-464,-1-1-1,1 1 1,0-1 0,0 0-1,1 0 1,0 0 0,0 0 0,0 0-1,0 0 1,1-1 0,-1 0-1,9 7 1,-10-8-18,1-2 1,0 1 0,0 0-1,0 0 1,0-1-1,0 0 1,0 1-1,1-1 1,-1 0 0,0-1-1,1 1 1,-1-1-1,6 1 1,-4-1 30,1-1 0,-1 0 0,1 0 0,-1 0 0,0 0 0,0-1 1,10-4-1,2-4 194,0 0-1,0-1 1,25-23 0,-32 26-153,67-56 621,94-74 521,10 14-620,-102 81-610,-78 42-125,1 1 0,-1-1 0,0 1 0,0-1 0,0 1 0,0 0 0,0 0 0,0-1 0,1 1 0,-1 0 0,2 0 0,0 4-2818,-6 4-424,-8 7 1383</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3.721"/>
    </inkml:context>
    <inkml:brush xml:id="br0">
      <inkml:brushProperty name="width" value="0.05" units="cm"/>
      <inkml:brushProperty name="height" value="0.05" units="cm"/>
      <inkml:brushProperty name="color" value="#FF0066"/>
    </inkml:brush>
  </inkml:definitions>
  <inkml:trace contextRef="#ctx0" brushRef="#br0">91 101 11594,'-10'-6'759,"0"0"-1,0-1 1,-13-14-1,18 17-155,1 0 1,0-1-1,0 0 0,0 0 0,1 0 1,0 0-1,0-1 0,-4-9 1,7 15-551,0 0 1,0 0 0,0 0 0,0-1 0,0 1 0,0 0 0,0 0 0,0 0-1,0-1 1,0 1 0,0 0 0,-1 0 0,1 0 0,0 0 0,1-1 0,-1 1 0,0 0-1,0 0 1,0 0 0,0-1 0,0 1 0,0 0 0,0 0 0,0 0 0,0 0-1,0-1 1,0 1 0,0 0 0,0 0 0,1 0 0,-1 0 0,0 0 0,0-1-1,0 1 1,0 0 0,0 0 0,1 0 0,-1 0 0,0 0 0,0 0 0,0 0-1,0 0 1,1 0 0,-1 0 0,0 0 0,0 0 0,0-1 0,0 1 0,1 0-1,-1 0 1,0 0 0,0 0 0,0 1 0,1-1 0,-1 0 0,0 0 0,0 0-1,0 0 1,0 0 0,1 0 0,-1 0 0,0 0 0,16 6 633,-12-4-349,20 7 224,1 0-1,-1-2 0,2-1 1,41 5-1,105-2 430,-54-5-667,-103-3-278,0 1-1,-1 0 0,1 1 1,-1 1-1,1 0 0,17 8 0,-23-7-307,1 0 0,-1 1 0,13 9 0,-14-8-874,0 0-1,-1 0 0,13 16 0,-13-14-1760,-1-8 989</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4.122"/>
    </inkml:context>
    <inkml:brush xml:id="br0">
      <inkml:brushProperty name="width" value="0.05" units="cm"/>
      <inkml:brushProperty name="height" value="0.05" units="cm"/>
      <inkml:brushProperty name="color" value="#FF0066"/>
    </inkml:brush>
  </inkml:definitions>
  <inkml:trace contextRef="#ctx0" brushRef="#br0">0 1 14035,'23'4'5051,"16"10"-2542,-10-2-1266,10 0-359,1-2-1,0-1 1,50 3-1,124-3-447,-209-9-559,41-3-320,-42 3-244,0-1-1,0 0 0,-1 0 1,1 0-1,5-3 1,-6 4-1743,-3 5 923</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4.972"/>
    </inkml:context>
    <inkml:brush xml:id="br0">
      <inkml:brushProperty name="width" value="0.05" units="cm"/>
      <inkml:brushProperty name="height" value="0.05" units="cm"/>
      <inkml:brushProperty name="color" value="#FF0066"/>
    </inkml:brush>
  </inkml:definitions>
  <inkml:trace contextRef="#ctx0" brushRef="#br0">91 363 13387,'0'9'560,"1"-1"0,0 0 0,1 0 0,0 0 0,0 0-1,1 0 1,0 0 0,0-1 0,1 0 0,0 1 0,0-1 0,7 8 0,6 6 295,0 0 0,29 24-1,-15-18-139,1-2 0,64 39 0,-83-56-616,-1 0 1,19 18-1,-27-22-83,0 0-1,0 0 1,-1 0-1,1 0 1,-1 0-1,0 1 1,-1 0 0,1-1-1,-1 1 1,3 9-1,-4-13-15,-1-1 0,0 0 0,0 1 1,0-1-1,1 0 0,-1 1 0,0-1 0,0 1 0,0-1 0,0 0 0,0 1 0,0-1 0,0 1 1,0-1-1,0 1 0,0-1 0,0 0 0,0 1 0,0-1 0,0 1 0,0-1 0,0 0 0,-1 1 1,1-1-1,0 1 0,0-1 0,0 0 0,-1 1 0,1-1 0,0 0 0,0 1 0,-1-1 0,1 0 1,0 0-1,-1 1 0,1-1 0,0 0 0,-1 0 0,1 1 0,-1-1 0,1 0 0,0 0 0,-1 0 0,1 0 1,-1 0-1,1 0 0,0 0 0,-1 0 0,1 1 0,-1-2 0,1 1 0,0 0 0,-1 0 0,1 0 1,-1 0-1,1 0 0,-1 0 0,1 0 0,0 0 0,-1-1 0,0 1 0,-3-1-4,0-1-1,-1 0 1,1 0 0,-6-4-1,-20-16-114,0 0-1,-51-53 0,-44-64-363,90 100 388,25 27 81,-12-13-61,-33-48 0,51 65 84,-1 1-1,1-1 0,0 1 0,1-1 0,0 0 0,0 0 0,1-1 1,0 1-1,0 0 0,1-1 0,0 0 0,0-9 0,2 14 49,0 0 0,-1-1 1,2 1-1,-1 0 0,0 0 0,1 0 0,0 0 0,0 0 0,0 1 0,0-1 0,5-5 0,5-4 324,20-19 0,-17 18-191,6-7 75,57-50 381,-70 65-595,1-1 1,-1 2-1,1 0 1,1 0-1,-1 0 1,0 1-1,21-5 1,-25 8-24,0 0 1,0 1 0,0 0-1,1 0 1,-1 0 0,0 0 0,0 1-1,0 0 1,0 0 0,0 1-1,0-1 1,0 1 0,0 0 0,-1 1-1,1-1 1,-1 1 0,1 0-1,-1 0 1,0 0 0,0 0 0,5 6-1,2 4 221,0 0-1,0 0 1,-1 1 0,-1 1-1,10 18 1,-15-23-411,0-1 1,-1 1-1,5 18 0,-6-17-1630,-8-23-2752</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5.682"/>
    </inkml:context>
    <inkml:brush xml:id="br0">
      <inkml:brushProperty name="width" value="0.05" units="cm"/>
      <inkml:brushProperty name="height" value="0.05" units="cm"/>
      <inkml:brushProperty name="color" value="#FF0066"/>
    </inkml:brush>
  </inkml:definitions>
  <inkml:trace contextRef="#ctx0" brushRef="#br0">0 0 13795,'1'3'583,"0"1"0,0-1 0,0 0 0,1 1 0,-1-1 0,1 0 0,2 3 0,1 1 128,1 0 1,0 0 0,8 6 0,-3-2-27,29 30 583,-2 3 0,-2 0-1,33 56 1,-9-16-998,-33-46-726,-45-69-6828,4 6 5504</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6.097"/>
    </inkml:context>
    <inkml:brush xml:id="br0">
      <inkml:brushProperty name="width" value="0.05" units="cm"/>
      <inkml:brushProperty name="height" value="0.05" units="cm"/>
      <inkml:brushProperty name="color" value="#FF0066"/>
    </inkml:brush>
  </inkml:definitions>
  <inkml:trace contextRef="#ctx0" brushRef="#br0">0 521 14643,'5'-18'1240,"8"-10"865,7-10-57,9-20 17,9-5-73,9-7-440,4 5-295,0 12-649,-13 7-336,-11 12-232,-2 7-64,-7 13-488,-1 8-472,-11 14-945,-6 8-943,0 11 1575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1.609"/>
    </inkml:context>
    <inkml:brush xml:id="br0">
      <inkml:brushProperty name="width" value="0.05" units="cm"/>
      <inkml:brushProperty name="height" value="0.05" units="cm"/>
      <inkml:brushProperty name="color" value="#FF0066"/>
    </inkml:brush>
  </inkml:definitions>
  <inkml:trace contextRef="#ctx0" brushRef="#br0">143 13 8874,'0'0'171,"0"-1"0,0 1 0,0-1 0,0 1 0,0-1 0,0 1 0,0 0 0,0-1 0,0 1 0,0-1 0,0 1 0,0-1 0,0 1 0,-1 0 0,1-1 0,0 1 0,0-1 0,0 1 0,-1 0 0,1-1 0,0 1 0,0-1 0,-1 1 0,1 0 0,0 0 0,-1-1 0,1 1 0,-1 0 0,1 0 0,0-1 0,-1 1 0,1 0 0,-1 0 0,1 0 0,0-1 0,-1 1 0,1 0 1,-1 0-1,1 0 0,-1 0 0,1 0 0,-1 0 0,1 0 0,0 0 0,-1 0 0,1 0 0,-1 0 0,1 1 0,-1-1 0,1 0 0,-1 0 0,-7 1 2981,17 13-1606,-2-7-1391,1-1 0,0 1 0,1-1 0,0 0 0,-1-1 0,19 8 0,-11-6 50,18 14 0,-29-18-112,0 0-1,-1 1 1,0 0 0,0 0-1,0 0 1,0 0-1,-1 1 1,4 5-1,-6-8-43,0 0 0,0 0 0,0 0 0,0 0 0,0 0-1,0 0 1,-1 1 0,1-1 0,-1 0 0,1 0 0,-1 1-1,0-1 1,0 0 0,0 0 0,0 1 0,-1-1 0,0 3-1,0-2-10,0 0-1,-1 0 0,1 0 0,-1 0 0,1-1 0,-1 1 0,0 0 0,0-1 1,-1 0-1,1 1 0,-3 1 0,-7 4 12,1 0 0,-2-1 0,1 0 0,-20 8 1,24-12-34,-41 19-102,-89 53 0,135-75-1665,5-4 69,4-6-887,4-2-1510,4 7 2803</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6.456"/>
    </inkml:context>
    <inkml:brush xml:id="br0">
      <inkml:brushProperty name="width" value="0.05" units="cm"/>
      <inkml:brushProperty name="height" value="0.05" units="cm"/>
      <inkml:brushProperty name="color" value="#FF0066"/>
    </inkml:brush>
  </inkml:definitions>
  <inkml:trace contextRef="#ctx0" brushRef="#br0">0 381 15307,'0'3'1449,"3"-9"839,12-10-119,4-21-113,8-9-368,3-11-519,-5 2-273,0 6-640,-4 4-136,-2 15-240,-6 5-256,-7 11-881,0 10-3279,-6 14 1503,5 14 1753</inkml:trace>
  <inkml:trace contextRef="#ctx0" brushRef="#br0" timeOffset="1">148 403 11698,'-4'30'1393,"3"-5"1407,1-6-615,8-11-313,0-8-359,9-11-721,2-8-256,8-6-360,-2-4-176,1-4-688,-2-5-553,-5-5-1047,1-6 1080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6.822"/>
    </inkml:context>
    <inkml:brush xml:id="br0">
      <inkml:brushProperty name="width" value="0.05" units="cm"/>
      <inkml:brushProperty name="height" value="0.05" units="cm"/>
      <inkml:brushProperty name="color" value="#FF0066"/>
    </inkml:brush>
  </inkml:definitions>
  <inkml:trace contextRef="#ctx0" brushRef="#br0">0 189 16596,'54'145'9017,"-51"-138"-8848,0-1-1,0 0 1,8 11-1,-10-16-153,0 1-1,0 0 1,1-1-1,-1 1 0,0-1 1,1 0-1,0 1 1,-1-1-1,1 0 1,0 0-1,0 0 0,-1 0 1,1 0-1,0-1 1,0 1-1,0 0 1,3 0-1,-4-1-12,0 0 0,0 0 0,-1 0 0,1-1 0,0 1 0,0 0 0,0 0 0,-1 0 0,1-1 0,0 1 0,0 0 0,-1-1 0,1 1 0,0 0 0,-1-1 0,1 1 1,0-1-1,-1 1 0,1-1 0,-1 0 0,2 0 0,-1-1 3,0 0 1,0 0 0,0 0 0,0 0 0,0-1 0,0 1-1,0-4 1,1-3 11,0 0-1,-1-17 0,-1-39 6,2-43-24,0 88 8,0 0 1,1-1-1,7-22 0,-9 40 2,0 0-1,0 1 0,0-1 0,0 0 1,1 0-1,-1 1 0,1-1 0,-1 1 1,1-1-1,0 1 0,4-4 0,-5 6 12,0-1 0,0 0 0,0 1 0,1-1 0,-1 1 0,0-1 0,0 1-1,1-1 1,-1 1 0,0 0 0,1 0 0,-1 0 0,0 0 0,1 0 0,-1 0 0,0 0 0,1 0 0,-1 0-1,0 1 1,0-1 0,1 0 0,-1 1 0,0-1 0,0 1 0,1 0 0,-1-1 0,2 2 0,8 6 189,0 1 1,-1 0 0,0 0-1,0 1 1,8 11 0,-10-11-474,0-1 1,0 0-1,1 0 1,0-1 0,1 0-1,21 13 1,-30-21-107,1 1 1,-1 0 0,1 0 0,0-1 0,-1 1-1,1-1 1,0 0 0,-1 1 0,1-1-1,0 0 1,0 0 0,2 0 0,13-1-1595</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8.081"/>
    </inkml:context>
    <inkml:brush xml:id="br0">
      <inkml:brushProperty name="width" value="0.05" units="cm"/>
      <inkml:brushProperty name="height" value="0.05" units="cm"/>
      <inkml:brushProperty name="color" value="#FF0066"/>
    </inkml:brush>
  </inkml:definitions>
  <inkml:trace contextRef="#ctx0" brushRef="#br0">1 852 11362,'4'-1'692,"0"-1"0,1 0 0,-1 0 0,0 0 0,0-1 0,0 1 0,0-1 0,0 0 0,-1 0 0,1-1 0,3-4 0,1-2 64,-1 0 1,-1 0-1,7-14 1,-8 15-459,-1-1 1,0 0-1,-1 0 1,3-13-1,-4 17-265,-2 1 1,1-1-1,0 0 0,-1 0 0,0 1 0,-1-1 0,1 0 1,-1 0-1,-3-8 0,4 12-32,0 1 0,-1-1 0,1 1 1,-1 0-1,1-1 0,-1 1 0,0 0 0,1 0 0,-1-1 1,0 1-1,0 0 0,0 0 0,0 0 0,0 0 0,0 0 1,0 0-1,-1 0 0,1 1 0,0-1 0,0 0 0,-1 1 1,1-1-1,0 0 0,-1 1 0,1 0 0,0-1 0,-1 1 1,1 0-1,-1 0 0,1 0 0,-1 0 0,1 0 0,-1 0 1,-1 0-1,1 1-1,-1 0 0,1 0 1,0 0-1,-1 0 0,1 0 0,0 0 1,0 0-1,0 1 0,0-1 1,0 1-1,0 0 0,0-1 1,1 1-1,-1 0 0,0 0 0,1 0 1,0 0-1,-1 0 0,0 3 1,0 1 15,0 1 0,1-1 0,-1 0 0,1 1 0,1-1 0,-1 1 0,1-1 0,0 1 0,1-1 0,-1 1 0,1-1 0,1 1 0,-1-1 0,1 0 0,0 1 0,3 5 0,-3-7 11,1-1 0,-1 0 1,0 0-1,1 0 0,0-1 0,0 1 1,0 0-1,0-1 0,1 0 0,4 4 1,-5-5-12,0 0 1,0-1 0,0 1 0,0-1 0,0 0 0,1 0 0,-1 0-1,0 0 1,0-1 0,1 1 0,-1-1 0,0 0 0,1 0-1,-1 0 1,6-1 0,-5 0-11,0 1 0,0-2 0,1 1 0,-1 0 0,0-1 0,0 0 0,-1 1 0,1-2 0,0 1 0,-1 0 0,1-1 0,-1 0 0,6-5 0,-4 2 5,-1 1 0,-1-1 0,1 1 0,-1-1 1,0 0-1,0 0 0,0-1 0,1-6 0,1-8 33,-1-1 1,-1 1-1,-1-1 0,-1-30 1,-3 16 60,1 26 21,0 1 1,1-1 0,0 1 0,3-20-1,-3 28-74,0 1-1,1-1 1,-1 0-1,0 0 0,1 0 1,-1 0-1,1 0 0,-1 0 1,1 1-1,-1-1 1,1 0-1,-1 0 0,1 1 1,0-1-1,0 0 1,-1 1-1,1-1 0,0 1 1,0-1-1,1 0 0,0 0 22,0 1-1,0-1 0,0 1 1,0 0-1,0 0 0,0-1 1,0 1-1,0 0 0,3 1 0,4 1 130,-1-1-1,0 2 0,13 4 1,27 17 256,-38-19-448,-1 0 1,1 0-1,0-1 0,0 0 0,0-1 0,1 0 1,20 3-1,-29-6-47,0 0 0,0 0 0,0-1 0,0 1 0,0-1 0,1 0 0,-1 1 0,0-1 0,-1 0 0,1 0 0,0 0 0,0-1 0,0 1 0,-1 0 0,1-1 0,0 1 0,-1-1 0,1 1 0,-1-1 0,0 0 0,0 1 0,1-1 0,-1 0 0,0 0 0,1-4 0,2-4-379,0 0-1,-1 0 1,4-19-1,2-18-475,-2-1-1,1-71 1,-12 160 2787,2-29-1682,1 0 0,0 0 0,1 1 0,0-1 0,2 12 1,0-16-147,0-1 1,0 1 0,1-1 0,4 9 0,-5-13-58,-1 0 0,0-1-1,1 1 1,0 0 0,0-1 0,0 0 0,0 1 0,0-1 0,0 0-1,1 0 1,-1 0 0,1 0 0,4 2 0,-7-4-10,1 0-1,-1 0 1,1 0-1,-1 0 1,1 0-1,-1 0 1,1 0-1,0 0 1,-1 0-1,1 0 1,-1 0-1,1 0 1,-1 0-1,1 0 1,-1 0-1,1-1 1,-1 1-1,1 0 1,-1 0-1,1-1 1,-1 1-1,1 0 1,-1-1-1,1 1 1,-1 0-1,0-1 1,1 1-1,-1-1 1,1 1-1,-1-1 1,0 1-1,0-1 1,1 1-1,-1-1 1,0 1-1,0-1 1,0 1-1,1-1 1,-1 0-1,4-25-24,-4-16-33,0 31 28,0-1-1,0 1 0,4-20 1,-4 30 29,0 1 0,0 0 1,0-1-1,0 1 1,1-1-1,-1 1 0,0 0 1,0-1-1,1 1 1,-1 0-1,0-1 0,0 1 1,1 0-1,-1 0 1,0-1-1,1 1 0,-1 0 1,0 0-1,1-1 1,-1 1-1,0 0 1,1 0-1,-1 0 0,1 0 1,-1 0-1,0 0 1,1-1-1,-1 1 0,1 0 1,-1 0-1,1 0 1,-1 0-1,0 1 0,1-1 1,-1 0-1,1 0 1,-1 0-1,0 0 0,1 0 1,-1 0-1,1 1 1,19 9-15,-18-9 15,21 13 49,-1 2 1,0 0 0,30 30 0,-42-36-25,-1 0 1,0 1-1,0 1 0,-1-1 0,0 1 1,-1 1-1,-1-1 0,9 22 0,-11-21-10,0 0 0,-1 1 1,0-1-1,-1 1 0,-1-1 0,0 26 0,-1-37-15,0 0 1,-1-1 0,1 1 0,0-1-1,-1 1 1,1-1 0,-1 1 0,0-1-1,1 1 1,-1-1 0,0 1-1,0-1 1,0 0 0,0 0 0,0 1-1,-2 0 1,3-2-1,-1 1 1,1-1-1,-1 1 0,0-1 0,1 0 1,-1 0-1,0 1 0,1-1 0,-1 0 1,0 0-1,1 0 0,-1 0 0,0 0 1,0 0-1,1 0 0,-1 0 1,0 0-1,1 0 0,-1 0 0,0 0 1,1 0-1,-1-1 0,0 1 0,1 0 1,-1-1-1,0 1 0,1 0 0,-1-1 1,1 1-1,-1-1 0,1 1 0,-1-1 1,1 1-1,-1-1 0,1 1 1,-1-1-1,1 1 0,-1-2 0,-3-3-12,1-1 0,0 0 0,0 0 0,0 0-1,1 0 1,0 0 0,-3-13 0,-4-50-140,-22-274-323,25 246 502,9 67-26,-3 29 1,0 0 1,0 1-1,1-1 0,-1 0 0,0 1 0,0-1 0,1 0 0,-1 1 0,1-1 0,-1 0 0,0 1 0,1-1 1,-1 1-1,2-1 0,-2 0 2,0 1 0,1 0 0,-1 0 0,1 0 0,-1 0 0,0 0 0,1 0 0,-1 0 0,0 0 0,1 0 0,-1 0 0,1 0 1,-1 0-1,0 0 0,1 1 0,-1-1 0,0 0 0,1 0 0,-1 0 0,0 0 0,1 1 0,-1-1 0,0 0 0,0 0 0,1 1 0,-1-1 0,0 0 0,1 0 1,-1 1-1,9 10 143,-1 0 0,0 0 0,0 1 0,6 15 0,3 3 111,-10-18-157,-1-2-16,0 1-1,1-1 0,0 0 0,1 0 1,17 16-1,-24-25-79,0 0 0,1 0 0,-1 0 0,1 0 0,-1-1-1,0 1 1,1 0 0,0-1 0,-1 1 0,1-1 0,-1 1 0,1-1 0,-1 0 0,1 0 0,0 0 0,2 0-1,-3 0-2,0 0-1,0-1 0,0 1 0,-1-1 1,1 1-1,0 0 0,0-1 1,0 0-1,0 1 0,-1-1 0,1 1 1,0-1-1,0 0 0,-1 0 0,1 1 1,-1-1-1,1 0 0,-1 0 0,1 0 1,-1 0-1,1 0 0,-1 0 0,0 1 1,1-1-1,-1 0 0,0 0 0,0 0 1,0-2-1,2-13-1,-2 0 0,0 0 1,-4-30-1,2 32 5,0 0 0,1 0 0,1 0 1,0 0-1,5-25 0,-5 38-5,0 0-1,0 0 1,0 0 0,0 0-1,1 1 1,-1-1 0,0 0-1,1 0 1,-1 0 0,1 0-1,-1 0 1,1 1 0,-1-1-1,1 0 1,-1 0 0,1 1-1,0-1 1,0 0 0,-1 1-1,1-1 1,0 1 0,0-1-1,-1 1 1,1-1 0,0 1-1,0 0 1,0-1 0,0 1 0,0 0-1,0 0 1,0-1 0,0 1-1,0 0 1,0 0 0,0 0-1,-1 0 1,1 0 0,0 1-1,0-1 1,0 0 0,0 0-1,0 1 1,0-1 0,1 1-1,4 2 3,-1-1 1,0 1-1,0 0 0,0 1 0,-1-1 0,7 7 0,13 13 153,-2 0 1,-1 2-1,0 1 0,-2 0 0,-1 2 1,-1 0-1,22 53 0,-31-63-103,-1 0 1,-2 1-1,0 0 0,0 0 0,-2 1 1,0-1-1,-2 1 0,0 0 0,-1 0 1,-1-1-1,-1 1 0,0-1 0,-2 1 1,-6 21-1,8-35-43,0-1 0,0 1 0,0-1 0,-1 0 1,0 0-1,0 0 0,-7 9 0,8-12-8,0 0 0,0-1 0,0 1-1,0-1 1,0 1 0,0-1 0,0 0 0,-1 1 0,1-1-1,0-1 1,-1 1 0,1 0 0,-1 0 0,1-1-1,-1 0 1,1 1 0,-1-1 0,1 0 0,-1 0 0,-3-1-1,2 1-1,0-1-1,-1 0 1,1 0-1,0 0 0,0-1 1,0 0-1,0 1 0,0-1 1,1 0-1,-1-1 0,0 1 1,1-1-1,0 0 0,0 0 1,-1 0-1,2 0 1,-1 0-1,0-1 0,1 1 1,-1-1-1,1 0 0,0 1 1,0-1-1,1 0 0,-1 0 1,1 0-1,-2-9 0,1 4-2,1-1 0,0 1 0,1-1 0,-1 0 0,2 1-1,0-1 1,0 1 0,0-1 0,1 1 0,1-1 0,5-15-1,0 10-113,0 0-1,1 1 1,1 0-1,0 0 0,14-15 1,17-21-519,-34 41-726,-1-1 0,0 0-1,9-21 1,-1-5-64</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08.482"/>
    </inkml:context>
    <inkml:brush xml:id="br0">
      <inkml:brushProperty name="width" value="0.05" units="cm"/>
      <inkml:brushProperty name="height" value="0.05" units="cm"/>
      <inkml:brushProperty name="color" value="#FF0066"/>
    </inkml:brush>
  </inkml:definitions>
  <inkml:trace contextRef="#ctx0" brushRef="#br0">1 30 20916,'8'0'2521,"-4"0"1280,1-3-1089,-5-3-1623,-2-4-1241,9-1 32</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15.395"/>
    </inkml:context>
    <inkml:brush xml:id="br0">
      <inkml:brushProperty name="width" value="0.05" units="cm"/>
      <inkml:brushProperty name="height" value="0.05" units="cm"/>
      <inkml:brushProperty name="color" value="#FF0066"/>
    </inkml:brush>
  </inkml:definitions>
  <inkml:trace contextRef="#ctx0" brushRef="#br0">575 1049 7834,'-1'-4'244,"0"1"-4,0 1 1,0 0-1,1 0 1,-1 0 0,1 0-1,-1-1 1,1 1 0,0 0-1,-1 0 1,1-1-1,1 1 1,-1 0 0,0-1-1,0 1 1,1 0-1,1-4 1,0-3 466,-1 4 1361,5 9-173,-1 1-1577,0-1 0,0 0 0,0 0 0,1-1 0,0 0 0,-1 0-1,1 0 1,0 0 0,0-1 0,1 0 0,-1-1 0,13 2 0,5 0-16,0-2-1,30-2 1,0 0 193,63 6-164,53 0-149,39-14 64,-59 2 831,-47 6-172,-52 1-630,1-1-1,51-9 1,-78 5-200,164-23 385,-137 19-225,-1-3-1,94-33 1,-95 28-128,-4-1 47,0-2 1,-2-2-1,50-32 0,-74 42-126,0-1-1,-1-1 1,19-17-1,-33 26-26,0-1 0,0 1 0,0-1 0,-1 0 0,1 0 0,-2-1 0,1 1 0,-1-1 0,1 0-1,-2 0 1,1 0 0,-1 0 0,2-14 0,-4 18 0,0 0-1,0-1 1,0 1 0,-1-1-1,1 1 1,-1 0 0,0 0-1,0-1 1,0 1 0,0 0 0,-3-5-1,-24-34 3,8 14 18,-43-77-2,53 92-19,0 1 1,-1 1 0,-1 0 0,0 0-1,0 1 1,-21-12 0,13 8-1,-29-25 0,35 27 0,0 0 1,-1 1-1,0 1 0,-1 0 1,0 1-1,-23-9 0,-108-32 3,90 33-4,-133-33-26,174 46 35,-82-14-24,-165-10-1,155 26 29,-180 17 0,169-8-15,-54 7 23,-31 30-41,180-37 19,0 1 1,1 1-1,0 1 0,0 1 1,1 1-1,1 1 0,0 1 0,1 1 1,0 0-1,-18 20 0,3-3 7,-60 61 0,76-73-7,2 1 1,-28 44 0,21-23 3,2 1 0,3 0 1,1 2-1,-13 50 1,29-89 12,1 0 1,0 0-1,0 1 0,0-1 1,1 0-1,0 1 1,0-1-1,1 0 1,0 1-1,0-1 1,3 11-1,-1-9 49,1 0 1,0 0-1,0 0 0,0-1 1,1 0-1,0 1 1,10 10-1,5 0 123,0 0 1,2-1-1,-1-2 1,36 20-1,-25-16 26,1-2-1,1-1 0,48 16 0,-58-25-46,-1-1 0,1-1-1,0-1 1,0-1 0,0-2-1,31-1 1,-30-2-36,-1-1 0,0-1-1,30-10 1,68-28-117,-75 24-188,36-9-2029,-49 10 1274</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16.976"/>
    </inkml:context>
    <inkml:brush xml:id="br0">
      <inkml:brushProperty name="width" value="0.05" units="cm"/>
      <inkml:brushProperty name="height" value="0.05" units="cm"/>
      <inkml:brushProperty name="color" value="#FF0066"/>
    </inkml:brush>
  </inkml:definitions>
  <inkml:trace contextRef="#ctx0" brushRef="#br0">50 875 9298,'11'-11'623,"-3"2"213,1 1 0,0 0 1,13-10-1,-19 16-468,0 0 0,1 1 0,-1-1 0,1 0 0,-1 1 0,1 0 0,0 0 0,-1 0 0,1 1 0,0-1 0,0 1-1,-1-1 1,1 1 0,7 1 0,91 22 4575,2 0-3468,171 12-649,-223-29-727,366 13 385,-276-17-400,-54 0 286,158-18-1,47-39 419,-216 36-422,128-52-1,-180 60-256,0 0 0,-1-2 0,0-1 0,-1-1 0,-1-1 0,0-1 0,-1-1 0,-1 0 0,26-32 0,-41 43-112,0 0 0,-1 0 0,1 0 0,-1-1 1,-1 0-1,0 1 0,4-15 0,-6 18 6,0-1-1,0 1 0,-1-1 1,1 1-1,-1-1 0,-1 1 1,1-1-1,0 1 0,-1-1 0,0 1 1,0 0-1,-1-1 0,1 1 1,-1 0-1,-4-8 0,-11-12 3,-1 0-1,-2 1 0,0 1 0,-27-22 1,46 42-5,-27-23-4,-1 2 1,-1 1 0,-49-28-1,23 20-9,-75-28 0,94 45 15,-1 2 0,-1 1 1,-67-8-1,-121 3-4,168 12 17,-72-1-24,-184 16-1,251-5 4,0 3 0,1 2-1,0 4 1,-115 44 0,111-31 5,2 3 0,1 2 0,1 4 1,-62 49-1,100-67 4,1 1 0,2 1 0,-35 43 1,47-51-6,1-1 0,0 1 0,1 1 1,0-1-1,1 1 0,1 1 1,1-1-1,-7 30 0,11-36 4,0 0 1,1 0-1,0 0 0,0 0 0,1 0 1,1 0-1,-1 0 0,1-1 0,1 1 1,0 0-1,0-1 0,0 0 0,1 0 1,0 0-1,1 0 0,0 0 0,6 6 1,1 1 7,1 0 0,1-2 0,0 0 1,0 0-1,1-1 0,1-1 0,18 10 1,-10-9 3,0 0 1,1-1 0,1-2 0,-1-1-1,36 7 1,-17-7-159,0-3 0,64 1 0,-83-6-116,0-1 0,37-7 0,-26 0 23,39-16 0,-74 24 233</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18.742"/>
    </inkml:context>
    <inkml:brush xml:id="br0">
      <inkml:brushProperty name="width" value="0.05" units="cm"/>
      <inkml:brushProperty name="height" value="0.05" units="cm"/>
      <inkml:brushProperty name="color" value="#FF0066"/>
    </inkml:brush>
  </inkml:definitions>
  <inkml:trace contextRef="#ctx0" brushRef="#br0">641 1267 11682,'0'2'3705,"9"6"-2224,8 0-682,1 0 0,0-1 0,0-1 0,1 0 0,24 3 0,-13-2-459,99 25 413,121 26-27,-203-50-487,1-2 1,-1-3-1,68-2 1,-62-6 9,-1-2 0,0-3 0,0-2 1,-1-2-1,84-35 0,-61 15-45,-2-3 0,-2-3 0,69-51 0,-108 68 108,-1-2 0,42-44 0,-62 57-271,0 0 1,-1-1-1,0-1 1,-1 1-1,-1-1 0,0-1 1,-1 1-1,-1-1 1,0 0-1,-1 0 1,-1-1-1,4-29 0,-6 24-39,0 1 0,-2-1-1,0 1 1,-1-1 0,-1 1-1,-1 0 1,-1 0-1,-1 0 1,-11-27 0,8 30 1,0 0 0,-1 1 1,-1 0-1,0 1 0,-2 0 1,1 1-1,-24-21 0,1 6 12,-1 2 0,-44-26-1,-26-8 8,-151-64-1,193 99-21,-1 4 1,-111-23-1,78 28-2,-120-6-1,149 19-1,-96 8 0,132-1 2,-1 2 1,0 2-1,1 0 0,-58 23 0,-26 21-1,-140 86 0,230-121 6,1 1-1,-33 27 0,47-33-1,-1 1-1,1 1 0,1 0 1,0 1-1,-16 27 1,8-3 9,3 0 0,1 1 0,-12 49 0,19-62 26,1 0 0,2 1-1,0 0 1,0 38 0,4-55-18,1-1 0,1 1 0,0-1 0,0 1 0,1-1 0,0 0 0,1 0 0,0 0-1,0 0 1,1 0 0,0 0 0,1-1 0,0 0 0,0 0 0,1 0 0,9 10 0,0-4-30,0-2 0,0 0 1,35 19-1,56 23-916,62 22-3578,-83-39 2563</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19.643"/>
    </inkml:context>
    <inkml:brush xml:id="br0">
      <inkml:brushProperty name="width" value="0.05" units="cm"/>
      <inkml:brushProperty name="height" value="0.05" units="cm"/>
      <inkml:brushProperty name="color" value="#FF0066"/>
    </inkml:brush>
  </inkml:definitions>
  <inkml:trace contextRef="#ctx0" brushRef="#br0">398 956 10522,'0'2'188,"-1"-1"-1,1 1 0,-1-1 1,1 1-1,0-1 1,0 0-1,0 1 0,0-1 1,0 1-1,0-1 1,0 1-1,0-1 0,1 1 1,-1-1-1,0 1 1,1-1-1,-1 0 0,1 1 1,0-1-1,-1 0 1,1 1-1,0-1 0,0 0 1,0 0-1,0 0 1,0 0-1,0 0 0,0 0 1,0 0-1,0 0 1,1 0-1,-1 0 0,3 1 1,4 2 209,1 0 0,0 0 1,0-1-1,12 3 0,189 30 2531,-129-25-2342,33 7-16,100 13-138,-1-15 173,-180-16-332,0-2 1,0-1-1,34-7 1,-46 5-69,-1 0 0,1-2 1,-1-1-1,0 0 1,31-19-1,-29 14 2,-1-2 0,-1-1 0,0 0-1,-1-2 1,-1 0 0,0-1 0,23-33 0,-32 39-156,-1 0 0,0 0 0,-1-1-1,0 0 1,-1 0 0,-1-1 0,0 0 0,-1 0 0,0 0 0,-2 0 0,0 0-1,0-1 1,-2-29 0,-2 26-29,-2 1 0,0-1-1,-1 1 1,-1 0 0,-9-19-1,-47-83 93,45 92-103,-1 0-1,-2 2 0,0 0 1,-2 1-1,0 1 0,-2 1 1,-1 2-1,0 0 0,-2 1 1,0 2-1,-58-29 0,41 27-6,-2 2-1,0 2 1,0 2-1,-54-9 1,68 18-3,1 1 1,-1 2 0,0 1-1,0 1 1,0 2 0,1 1-1,-43 10 1,15 2-6,1 2 0,0 3 0,1 2 0,2 3 0,0 2 0,-60 40 0,-73 71 36,151-108-38,2 2-1,-58 67 1,86-90 7,1-1 0,0 1 1,0 0-1,1 0 0,0 1 0,0-1 0,-4 16 0,8-19 10,0 0-1,0 0 1,0 0-1,1 0 0,0 0 1,0 0-1,0 0 1,1 0-1,0 0 0,0 0 1,1 0-1,-1 0 1,1 0-1,5 9 1,11 16 201,1 0 0,2-1 1,41 46-1,-42-54-158,0 0-1,2-2 1,0 0 0,1-2-1,1 0 1,1-2 0,0-1-1,1-1 1,1-1 0,0-1-1,0-1 1,31 7 0,-11-6-940,1-2 1,0-3-1,0-1 0,1-2 1,59-4-1,-31-9-642</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20.798"/>
    </inkml:context>
    <inkml:brush xml:id="br0">
      <inkml:brushProperty name="width" value="0.05" units="cm"/>
      <inkml:brushProperty name="height" value="0.05" units="cm"/>
      <inkml:brushProperty name="color" value="#FF0066"/>
    </inkml:brush>
  </inkml:definitions>
  <inkml:trace contextRef="#ctx0" brushRef="#br0">514 1280 11835,'-15'-9'1040,"9"6"-171,1-1 0,0 1 1,-1 1-1,0-1 0,0 1 1,1 0-1,-13-2 1,36 15 1405,40 25-545,-19-11-1003,82 39-1,-79-48-598,0-1 0,1-3-1,1-1 1,0-2 0,0-2 0,1-2 0,-1-2-1,1-2 1,0-2 0,0-1 0,0-3-1,-1-2 1,0-2 0,0-1 0,50-20 0,-2-7 584,-2-5 0,155-96 0,-222 123-599,0-1 0,-2-1-1,0-1 1,33-37 0,-45 44-80,-1 0 0,1-1 1,-2-1-1,0 1 0,0-1 0,-1 0 1,-1-1-1,0 1 0,-1-1 0,5-25 1,-7 19-9,-1-1 0,0 1 1,-1-1-1,-5-31 1,-1 20-22,-1 1 1,-12-36 0,11 44-7,-2 1 1,0 0-1,-1 1 1,-2 0-1,0 1 1,-1 0-1,-1 1 1,0 1-1,-28-25 1,18 21-1,-1 1 0,-1 1 0,-1 2 0,0 1 0,-1 0 0,-42-15 0,-162-42 9,-19-7 4,231 72-11,-31-14 2,-2 3-1,-59-15 0,96 31 0,-1 1-1,0 0 0,0 1 1,1 1-1,-1 1 0,0 1 1,0 0-1,0 1 0,1 1 1,-1 1-1,-17 5 0,8 2 0,1 1-1,0 1 1,1 1-1,0 1 1,-39 32 0,-102 107 5,164-152-5,-145 153 26,124-126-8,1 0 0,1 1-1,-31 61 1,37-54 111,1 1-1,2 1 0,2 0 1,1 0-1,2 1 0,2 0 0,1 0 1,4 68-1,1-84-2,1 0 1,1 0-1,2 0 0,9 31 1,-9-42-93,0 1 0,1-1 0,0-1 0,1 1 0,0-1 0,1 0 0,1-1 0,15 17 0,-12-16-31,1 0 1,1-1 0,0-1-1,1 0 1,0-1 0,0-1-1,24 10 1,-17-9 0,1-2 0,1-1 0,-1 0 0,47 3 0,-32-7-20,1-2 1,0-2 0,0-1-1,0-2 1,-1-2-1,61-19 1,50-25-1474,-48 15 20,-21 9 442</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30.32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63 183 6505,'-62'59'13406,"66"-61"-13081,3-6-125,-1 2-94,8-11 0,1 1 1,1 1-1,0 0 0,24-16 1,93-42 73,-56 32-57,-67 34-109,-9 6-12,0 0-1,0 0 1,1 0 0,-1 0 0,0 0 0,1 0 0,-1 0 0,1 1 0,-1-1-1,2 0 1,-41 23 161,13-11 57,0 2 1,2 0-1,-26 20 0,20-13-344,-32 15-1,49-29-903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2.042"/>
    </inkml:context>
    <inkml:brush xml:id="br0">
      <inkml:brushProperty name="width" value="0.05" units="cm"/>
      <inkml:brushProperty name="height" value="0.05" units="cm"/>
      <inkml:brushProperty name="color" value="#FF0066"/>
    </inkml:brush>
  </inkml:definitions>
  <inkml:trace contextRef="#ctx0" brushRef="#br0">5 1 11690,'-1'2'5349,"-2"10"-3271,3 27 950,1 1-1,13 74 0,-12-102-2545,3 22 0,-5-31-526,0 0-1,0 0 0,0 0 1,0 0-1,-1 0 0,1 0 1,-1 0-1,1 0 0,-1 0 1,0-1-1,0 1 0,-1 0 1,-1 2-1,12-7-2015</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31.46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0 447 9498,'3'-18'1608,"-2"14"-1302,-1 1 0,0-1 0,1 0 0,0 0 0,0 0 0,0 0 0,1 1 0,-1-1 0,1 0 0,0 1 0,0-1 0,0 1 0,0 0 0,1 0-1,0 0 1,3-3 0,23-20 508,-7 6-442,0 1-1,32-19 1,218-103 473,-211 115-843,74-37 199,-63 30 1985,-72 33-2179,0 1 0,1-1 0,-1 0-1,0 0 1,0 0 0,0 0 0,0 0 0,0 0 0,0 1 0,0-1 0,0 0-1,1 0 1,-1 0 0,0 0 0,0 1 0,0-1 0,0 0 0,0 0 0,0 0-1,0 0 1,0 1 0,0-1 0,0 0 0,0 0 0,0 0 0,0 0 0,0 1-1,0-1 1,0 0 0,0 0 0,0 0 0,-1 0 0,1 1 0,0-1 0,0 0-1,0 0 1,0 0 0,0 0 0,0 0 0,-1 1 0,-2 7-570,-1 9-1158</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42.55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13 8978,'0'-12'7663,"0"13"-7616,2 15 850,0-5-285,0-1 0,0 1 1,7 17-1,-6-20-441,-1 0 0,1 0 0,-1 1 0,-1-1 0,1 1 0,-1-1 0,-1 12 0,-1 60 441,2-52-273,-4 44 0,0-55-318,0 0 0,-8 21 1,11-37-1,0 0 0,-1 0 0,1 0 0,0 0 0,0-1 0,0 1 0,0 0 0,0 0 0,0 0 0,1 0 0,-1 0 0,0 0 0,0 0 0,1-1 0,-1 1 0,0 0 0,1 0 0,-1 0 0,1-1 0,-1 1 0,1 1 0,17 14 731,-6-4-225,-4-3 149,-8-8-596,0-1 1,1 1 0,-1 0-1,0 0 1,0 0-1,1-1 1,-1 1 0,0 0-1,0 0 1,0 0 0,0-1-1,0 1 1,0 0 0,0 0-1,-1 1 1,0 20 192,0-13-153,1-1 0,1 16 0,-1-24-125,0 0 0,0 0 0,0 1 0,0-1 0,0 0 0,0 1 0,0-1 0,0 0 0,0 1 0,0-1 0,0 0 0,0 1 0,0-1 0,0 0-1,1 1 1,-1-1 0,0 0 0,0 1 0,0-1 0,1 0 0,-1 0 0,0 1 0,0-1 0,0 0 0,1 0 0,-1 0 0,0 1 0,1-1 0,-1 0 0,0 0-1,0 0 1,1 0 0,-1 1 0,0-1 0,1 0 0,-1 0 0,0 0 0,1 0 0,-1 0 0,0 0 0,1 0 0,-1 0 0,0 0 0,1 0 0,0 0-1</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44.17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43 1 7706,'8'1'7755,"-9"1"-7604,0-1 0,1 1 0,-1-1 0,0 1 0,0 0 0,1-1 0,-1 1 0,1 0 0,0-1 0,-1 1 0,1 0 0,0 0 0,0-1 0,0 1 0,0 0 0,0 0 0,1-1 0,0 4 0,1 15 375,-3-9-369,0 1 1,-1 0-1,-4 14 0,0 0 222,-1 10 391,-5 68-1,7-51-303,3-38-359,1-1-1,0 0 1,0 1-1,4 25 1,-2-35-59,-1 0 0,0 0-1,0 0 1,-1 5 0,1-7 43,-1 0 0,1 0 1,0 1-1,0-1 1,0 0-1,0 0 0,1 1 1,-1-1-1,1 0 0,0 0 1,1 3-1,-1-3-22,0-1-1,-1 0 1,1 1 0,-1-1-1,0 1 1,0-1 0,0 1-1,0-1 1,0 1 0,0-1-1,-1 1 1,1-1 0,-2 4-1,-1 16 701,2-16-275,1 1-363,1-6-133,-1-1 1,0 0-1,0 1 0,0-1 0,0 0 0,0 1 0,0-1 0,0 1 1,0-1-1,0 0 0,0 1 0,0-1 0,0 0 0,0 1 1,0-1-1,0 1 0,0-1 0,-1 0 0,1 1 0,0-1 0,0 0 1,0 1-1,0-1 0,-1 0 0,1 1 0,0-1 0,-1 0 0,1 0 1,0 1-1,0-1 0,-1 0 0,1 0 0,0 1 0,-1-1 1,1 0-1,0 0 0,-1 0 0,0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2:54.624"/>
    </inkml:context>
    <inkml:brush xml:id="br0">
      <inkml:brushProperty name="width" value="0.05" units="cm"/>
      <inkml:brushProperty name="height" value="0.05" units="cm"/>
      <inkml:brushProperty name="color" value="#FF0066"/>
    </inkml:brush>
  </inkml:definitions>
  <inkml:trace contextRef="#ctx0" brushRef="#br0">59 97 8882,'-7'-4'443,"0"-1"1,1 0-1,-1-1 0,1 1 1,-6-8-1,11 11-266,0 0 0,-1 1 0,1-1 1,0 0-1,0 0 0,0 0 0,0 0 0,0 0 0,0-1 0,1 1 0,-1 0 0,1 0 1,-1 0-1,1-1 0,0 1 0,0 0 0,0 0 0,0-1 0,0 1 0,1 0 0,-1 0 0,1 0 1,0-3-1,-1 5-121,1-1 0,-1 1 0,0-1 0,0 1 0,0 0 1,1 0-1,-1-1 0,0 1 0,1 0 0,-1-1 0,0 1 1,0 0-1,1 0 0,-1-1 0,0 1 0,1 0 0,-1 0 0,1 0 1,-1 0-1,0 0 0,1-1 0,-1 1 0,1 0 0,-1 0 1,0 0-1,1 0 0,-1 0 0,0 0 0,1 0 0,-1 0 0,1 0 1,-1 1-1,0-1 0,1 0 0,-1 0 0,1 0 0,14 8 562,-13-7-494,29 17 794,42 18 0,-58-31-791,0 0 1,0 0 0,0-2 0,1 0 0,23 2 0,254-12 871,-111-2-624,283 36 801,-275-11-864,540 5 1643,-512-14-814,-1 0-791,-152-8-200,85-12 0,-82 3 181,136-17 1197,-163 24-934,0 2 0,79 8 0,-82 1-271,-30-6-342,0 0 0,0 0 1,0-1-1,0 0 0,0 0 1,0-1-1,9-1 0,-13 1-224,-1-1 0,0 0-1,0 0 1,0-1-1,0 1 1,0-1-1,0 1 1,0-1 0,0 0-1,-1 0 1,1 0-1,-1 0 1,1 0-1,2-4 1,19-28-1361</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02.044"/>
    </inkml:context>
    <inkml:brush xml:id="br0">
      <inkml:brushProperty name="width" value="0.05" units="cm"/>
      <inkml:brushProperty name="height" value="0.05" units="cm"/>
      <inkml:brushProperty name="color" value="#FF0066"/>
    </inkml:brush>
  </inkml:definitions>
  <inkml:trace contextRef="#ctx0" brushRef="#br0">15 1 10218,'-1'0'192,"1"0"1,-1-1-1,0 1 0,1 0 0,-1 1 1,0-1-1,1 0 0,-1 0 0,0 0 1,1 0-1,-1 0 0,0 1 0,1-1 0,-1 0 1,0 1-1,1-1 0,-1 0 0,0 2 1,0-2-84,1 0 0,0 1 0,0-1 0,0 0 0,0 1 0,0-1 0,0 0 0,0 1 0,0-1 1,0 1-1,0-1 0,0 0 0,0 1 0,0-1 0,0 0 0,1 1 0,-1-1 0,0 0 0,0 1 1,0-1-1,0 0 0,1 1 0,-1-1 0,0 1 0,3 2 319,-1-1 1,1 1-1,0 0 0,0-1 1,5 4-1,56 32 1655,1-4 1,70 27-1,143 41-405,-269-99-1576,231 83 1504,-8 17-129,-197-84-1188,-1 2 0,-1 1 0,0 1-1,-2 2 1,-1 1 0,28 32 0,-50-50-229,-1 1-3,0-1 1,1-1 0,0 1 0,0-1-1,0 0 1,18 10 0,-25-17-201,1 1 1,-1-1-1,0 0 1,0 1-1,0-1 1,0 0-1,1 1 1,-1-1-1,0 0 0,0 0 1,0 0-1,1 0 1,-1 0-1,0 0 1,0-1-1,0 1 1,1 0-1,-1-1 1,0 1-1,0-1 0,0 1 1,0-1-1,0 1 1,0-1-1,0 0 1,0 1-1,0-1 1,1-1-1,2-2-798,-1 0 1,0-1-1,0 1 0,0-1 1,2-6-1,-5 11 885,4-7-2169</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02.887"/>
    </inkml:context>
    <inkml:brush xml:id="br0">
      <inkml:brushProperty name="width" value="0.05" units="cm"/>
      <inkml:brushProperty name="height" value="0.05" units="cm"/>
      <inkml:brushProperty name="color" value="#FF0066"/>
    </inkml:brush>
  </inkml:definitions>
  <inkml:trace contextRef="#ctx0" brushRef="#br0">7 954 8954,'-1'1'136,"1"-1"-1,0 0 1,0 0 0,0 0-1,-1 0 1,1 0-1,0 0 1,0 0 0,0 0-1,-1 0 1,1 0 0,0 0-1,0 0 1,0-1 0,-1 1-1,1 0 1,0 0 0,0 0-1,0 0 1,-1 0 0,1 0-1,0 0 1,0-1 271,-1 1-272,1 0 1,0 0 0,0-1-1,0 1 1,0 0 0,0 0-1,0 0 1,0 0 0,-1-1-1,1 1 1,0 0 0,5-10 2028,12-10-892,-15 19-864,16-16 1087,23-15-1,2-2-371,-19 14-632,2 1 0,47-26 0,60-21 199,-96 48-515,110-50 450,136-68 802,-48 22 235,-30 16 294,-181 84-1649,0 0 1,-2-1-1,1-1 0,-2-2 1,0 0-1,26-30 0,-30 30-198,1 1-1,1 0 1,0 1-1,37-22 1,-46 35-198,-10 3 81,0 0 1,0 0-1,0 0 1,0 0-1,0 0 1,0 0-1,1 0 1,-1 1-1,0-1 1,0 0-1,0 0 1,0 0-1,0 0 1,0 0-1,0 0 1,0 0-1,0 0 1,0 1-1,0-1 1,1 0-1,-1 0 1,0 0-1,0 0 1,0 0-1,0 0 1,0 1-1,0-1 1,0 0-1,0 0 1,0 0-1,0 0 0,0 0 1,0 0-1,0 1 1,0-1-1,-1 0 1,1 1-92,0 0 0,-1 1 0,1-1 0,-1 0-1,0 0 1,1 0 0,-1 0 0,0 0 0,1 0 0,-1 0 0,-2 1 0,-3 3-1631</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24.545"/>
    </inkml:context>
    <inkml:brush xml:id="br0">
      <inkml:brushProperty name="width" value="0.05" units="cm"/>
      <inkml:brushProperty name="height" value="0.05" units="cm"/>
      <inkml:brushProperty name="color" value="#FF0066"/>
    </inkml:brush>
  </inkml:definitions>
  <inkml:trace contextRef="#ctx0" brushRef="#br0">0 95 10330,'13'-1'862,"-1"-1"0,0 0 0,-1 0 0,1-1 0,0-1 0,-1 0 0,16-8 0,-15 7-337,1-1-1,0 2 1,0 0 0,1 0 0,24-3 0,24 8 1664,6 1-647,58-14-581,29 0-837,37 10 498,-41 2 531,-76-6-343,-54 4-207,1 0 0,-1 1 0,1 1 0,42 5 0,-50-3-400,-1 1 1,0 1 0,1-1 0,-2 2 0,1 0 0,0 0 0,21 14 0,7 13-999,-50-37-6435</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33.398"/>
    </inkml:context>
    <inkml:brush xml:id="br0">
      <inkml:brushProperty name="width" value="0.05" units="cm"/>
      <inkml:brushProperty name="height" value="0.05" units="cm"/>
      <inkml:brushProperty name="color" value="#FF0066"/>
    </inkml:brush>
  </inkml:definitions>
  <inkml:trace contextRef="#ctx0" brushRef="#br0">0 512 9690,'3'-12'6279,"-3"12"-6215,0 0 1,0 0-1,0-1 0,1 1 1,-1 0-1,0 0 1,0 0-1,0 0 0,1-1 1,-1 1-1,0 0 1,0 0-1,0 0 0,1 0 1,-1 0-1,0 0 0,0 0 1,0 0-1,1-1 1,-1 1-1,0 0 0,0 0 1,1 0-1,-1 0 1,0 0-1,0 0 0,1 0 1,-1 0-1,0 0 0,0 1 1,1-1-1,-1 0 1,0 0-1,0 0 0,0 0 1,1 0-1,-1 0 1,0 0-1,0 1 0,0-1 1,1 0-1,-1 0 0,0 0 1,0 0-1,0 1 1,0-1-1,1 0 0,-1 0 1,0 1-1,1 1 234,0 0 1,0 0-1,0 0 0,0 1 0,-1-1 0,1 0 1,0 1-1,-1-1 0,0 1 0,0-1 0,0 4 1,2 13 391,-1-16-614,0 1 13,0 0 0,1 0 0,-1 0 0,1 0 0,-1-1 0,4 5 0,-5-8-82,1 1 1,-1-1 0,1 1-1,-1-1 1,1 1-1,-1-1 1,1 1 0,0-1-1,-1 1 1,1-1-1,0 0 1,-1 1 0,1-1-1,0 0 1,0 0-1,-1 0 1,1 0-1,0 1 1,0-1 0,-1 0-1,1 0 1,0 0-1,0 0 1,-1-1 0,1 1-1,0 0 1,-1 0-1,1 0 1,0-1 0,0 1-1,-1 0 1,1-1-1,0 1 1,-1 0 0,1-1-1,-1 1 1,1-1-1,1 0 1,65-50 853,103-102 0,42-73 2423,-117 122-2057,-62 71-990,-30 31-226,-1 0 0,1 0 0,-1 0 0,1 1 0,-1-1 0,1 1-1,0-1 1,0 1 0,0 0 0,0 0 0,0 0 0,5 0 0,-6 3-582,-5 2-219,-4 0-3888,9-1 2778</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38.416"/>
    </inkml:context>
    <inkml:brush xml:id="br0">
      <inkml:brushProperty name="width" value="0.05" units="cm"/>
      <inkml:brushProperty name="height" value="0.05" units="cm"/>
      <inkml:brushProperty name="color" value="#FF0066"/>
    </inkml:brush>
  </inkml:definitions>
  <inkml:trace contextRef="#ctx0" brushRef="#br0">0 512 11731,'0'-1'223,"0"0"0,0 0 0,0 0 0,0 0 1,0 0-1,0 0 0,1 0 0,-1 0 1,0 0-1,0 0 0,1 0 0,-1 0 1,0 1-1,1-1 0,-1 0 0,1 0 1,-1 0-1,1 1 0,0-1 0,0-1 1,1 0 93,-1 1 0,1-1 1,-1 1-1,1 0 0,-1 0 1,1-1-1,0 1 0,0 0 1,2 0-1,-4 1-253,0 0-1,1 0 0,-1 0 1,1 0-1,-1 0 1,0 0-1,1 0 0,-1 0 1,1 0-1,-1 0 1,0 0-1,1 0 1,-1 1-1,0-1 0,1 0 1,-1 0-1,0 1 1,1-1-1,-1 0 0,0 0 1,1 1-1,-1-1 1,0 0-1,0 1 0,1-1 1,-1 0-1,0 1 1,0-1-1,0 0 0,0 1 1,1-1-1,-1 0 1,0 1-1,0-1 1,0 1-1,0-1 0,0 0 1,0 1-1,0-1 1,0 1-1,0 0 0,1 23 759,-1-16-513,1 2-90,4 49 711,-4-52-766,0 0-1,1 0 0,0 0 0,0 0 1,6 13-1,-8-20-145,1 1 0,-1-1 1,0 1-1,0-1 0,1 1 1,-1-1-1,0 1 0,1-1 1,-1 1-1,1-1 0,-1 1 1,0-1-1,1 0 0,-1 1 0,1-1 1,-1 0-1,1 1 0,-1-1 1,1 0-1,0 0 0,-1 1 1,1-1-1,-1 0 0,1 0 1,0 0-1,-1 0 0,1 0 1,-1 0-1,1 0 0,0 0 1,-1 0-1,1 0 0,-1 0 0,1 0 1,0 0-1,-1-1 0,1 1 1,-1 0-1,1 0 0,0-1 1,2-1 75,0 0 1,0-1-1,0 1 0,-1-1 1,4-3-1,-3 3-8,214-199 2536,-26 26-687,-10-31-661,-164 187-1256,3-2-18,-20 22-3,0-1 1,0 1-1,0 0 1,0 0-1,1-1 0,-1 1 1,0 0-1,0 0 1,0-1-1,1 1 0,-1 0 1,0 0-1,0 0 1,1-1-1,-1 1 0,0 0 1,1 0-1,-1 0 0,0 0 1,1 0-1,-1 0 1,0 0-1,0 0 0,1 0 1,-1 0-1,1 0 1,-1 7-230,-8 13-836,4-11-582,0 0 0,1 1 1,0-1-1,-3 15 0,2 6-1870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3:42.154"/>
    </inkml:context>
    <inkml:brush xml:id="br0">
      <inkml:brushProperty name="width" value="0.05" units="cm"/>
      <inkml:brushProperty name="height" value="0.05" units="cm"/>
      <inkml:brushProperty name="color" value="#FF0066"/>
    </inkml:brush>
  </inkml:definitions>
  <inkml:trace contextRef="#ctx0" brushRef="#br0">0 395 10882,'1'0'197,"-1"0"0,1 0 1,-1 0-1,1 0 0,-1 0 0,1-1 0,-1 1 0,0 0 0,1 0 0,-1 0 0,1-1 0,-1 1 0,0 0 0,1 0 0,-1-1 0,0 1 0,1 0 0,-1-1 1,0 1-1,1-1 0,2-3 3367,-1 13-2417,6 9 724,-6-16-1744,-1 1 1,0-1 0,0 1-1,0-1 1,0 1-1,0-1 1,0 5-1,-2 11 238,1-16-323,0 0 0,-1 1 0,1-1 0,0 0-1,0 1 1,1-1 0,-1 1 0,0-1-1,1 0 1,0 1 0,-1-1 0,1 0-1,1 3 1,-1-5-27,0 1-1,-1-1 1,1 1-1,0-1 1,-1 0-1,1 1 1,0-1-1,0 0 1,-1 0-1,1 1 1,0-1-1,0 0 1,0 0-1,0 0 1,-1 0-1,1 0 1,0 0-1,0 0 1,0 0-1,-1-1 1,1 1-1,0 0 1,0 0-1,-1-1 1,1 1-1,0 0 1,1-1-1,19-12 239,49-55 627,-30 27-421,36-35 565,-10 9 971,113-88 0,-168 146-1856,6-4 106,1 0 0,37-18 0,-54 30-272,1 0 0,-1 1 0,0-1 1,0 1-1,0-1 0,1 1 0,-1 0 1,0 0-1,1 0 0,-1-1 0,0 1 1,1 0-1,-1 0 0,2 1 0,-3-1-3,0 0 1,0 0-1,0 0 0,0 0 0,0 0 0,0 0 0,0 0 1,0 0-1,0 0 0,0 0 0,0 0 0,0 0 0,0 0 0,0 0 1,1 0-1,-1 0 0,0 1 0,0-1 0,0 0 0,0 0 0,0 0 1,0 0-1,0 0 0,0 0 0,0 0 0,0 0 0,0 0 1,0 0-1,0 0 0,0 0 0,0 1 0,0-1 0,0 0 0,0 0 1,0 0-1,0 0 0,0 0 0,0 0 0,0 0 0,0 0 1,0 0-1,0 0 0,0 0 0,0 0 0,0 0 0,-1 1 0,1-1 1,0 0-1,0 0 0,0 0 0,0 0 0,0 0 0,0 0 0,0 0 1,0 0-1,0 0 0,0 0 0,0 0 0,0 0 0,0 0 1,0 0-1,-1 0 0,-1 3-676,-5 8-391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6.608"/>
    </inkml:context>
    <inkml:brush xml:id="br0">
      <inkml:brushProperty name="width" value="0.05" units="cm"/>
      <inkml:brushProperty name="height" value="0.05" units="cm"/>
      <inkml:brushProperty name="color" value="#FF0066"/>
    </inkml:brush>
  </inkml:definitions>
  <inkml:trace contextRef="#ctx0" brushRef="#br0">32 2 12555,'-1'-1'204,"0"1"0,1 0 1,-1-1-1,0 1 1,0 0-1,0 0 0,0 0 1,0 0-1,0 0 0,0 0 1,0 0-1,0 0 0,0 1 1,0-1-1,0 0 1,0 1-1,0-1 0,0 0 1,0 1-1,1-1 0,-1 1 1,0-1-1,-1 2 0,1 0-2,0-1 0,0 1 0,1 0-1,-1 0 1,0-1 0,1 1 0,-1 0-1,1 0 1,0 0 0,-1 0 0,1 3-1,-1 40 1919,4 51 0,0-6-824,0 229 1210,-3-298-2456,1 0-1,1 0 1,0 0 0,2 0-1,12 39 1,-14-52-63,1-1 0,1 0 0,0-1 1,-1 1-1,2-1 0,-1 1 0,1-1 1,8 8-1,-9-10-44,1-1 0,-1 0 0,1 0 1,-1 0-1,1 0 0,0 0 0,0-1 0,0 0 1,1 0-1,-1-1 0,0 1 0,1-1 1,5 0-1,-4-1-399,0 0-1,0 0 1,0 0 0,0-1-1,0 0 1,0-1 0,0 0 0,0 0-1,-1 0 1,1-1 0,-1 0-1,0 0 1,1-1 0,-1 1 0,-1-1-1,1-1 1,-1 1 0,1-1-1,-1 0 1,8-10 0,11-17-917</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3.542"/>
    </inkml:context>
    <inkml:brush xml:id="br0">
      <inkml:brushProperty name="width" value="0.05" units="cm"/>
      <inkml:brushProperty name="height" value="0.05" units="cm"/>
      <inkml:brushProperty name="color" value="#FF0066"/>
    </inkml:brush>
  </inkml:definitions>
  <inkml:trace contextRef="#ctx0" brushRef="#br0">2 17 11811,'-1'-1'143,"1"0"1,0 1-1,0-1 1,0 0 0,0 1-1,0-1 1,0 0 0,0 0-1,0 1 1,0-1-1,0 0 1,0 0 0,0 1-1,0-1 1,1 0 0,-1 1-1,0-1 1,0 0-1,1 0 1,0 0-45,-1 1-1,1 0 1,-1 0 0,0 0-1,1 0 1,-1 0 0,1 0-1,-1 0 1,1 0-1,-1 0 1,0 0 0,1 0-1,-1 0 1,1 0 0,-1 0-1,0 0 1,1 0 0,-1 0-1,1 0 1,-1 1 0,0-1-1,1 0 1,-1 0-1,1 1 1,3 1 349,-1 1-1,1 0 1,-1 0 0,1 0-1,2 4 1,9 12 450,-1 0-1,-1 1 1,-1 1-1,-1 0 1,15 38 0,27 115 348,-25-71-851,-25-96-471,-1-2 48,-1 1 1,1-1-1,-1 1 1,1 10 0,-2-15-78,0 0 1,0 0 0,0 0 0,0 0 0,0 0 0,0 0 0,0 0-1,-1 0 1,1-1 0,0 1 0,-1 0 0,1 0 0,0 0 0,-1 0 0,1 0-1,-1-1 1,1 1 0,-1 0 0,0-1 0,1 1 0,-1 0 0,0-1-1,0 1 1,1-1 0,-1 1 0,0-1 0,0 1 0,0-1 0,1 1 0,-1-1-1,0 0 1,0 1 0,0-1 0,0 0 0,0 0 0,-2 0 0,-16-1-2392,-1-5 816</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3.893"/>
    </inkml:context>
    <inkml:brush xml:id="br0">
      <inkml:brushProperty name="width" value="0.05" units="cm"/>
      <inkml:brushProperty name="height" value="0.05" units="cm"/>
      <inkml:brushProperty name="color" value="#FF0066"/>
    </inkml:brush>
  </inkml:definitions>
  <inkml:trace contextRef="#ctx0" brushRef="#br0">1 226 14947,'6'-19'1416,"11"-4"1209,10-4-32,11-3-177,7 0-311,-1 3-745,2 4-368,-3 7-616,1 1-176,-4 8-184,-10 0-88,2 6-424,-2 1-296,-3 1-904,0 2-409,-5 1-1008,-3-3 3882,5 10-1097</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4.294"/>
    </inkml:context>
    <inkml:brush xml:id="br0">
      <inkml:brushProperty name="width" value="0.05" units="cm"/>
      <inkml:brushProperty name="height" value="0.05" units="cm"/>
      <inkml:brushProperty name="color" value="#FF0066"/>
    </inkml:brush>
  </inkml:definitions>
  <inkml:trace contextRef="#ctx0" brushRef="#br0">1 368 14611,'5'10'897,"-3"-5"-173,0-1 1,1 0 0,-1 0-1,1 0 1,0-1 0,0 1 0,0-1-1,5 5 1,-7-8-621,-1 0 0,0 1 0,1-1 0,-1 0 0,0 0-1,1 1 1,-1-1 0,1 0 0,-1 0 0,0 0 0,1 0 0,-1 0 0,1 0 0,-1 0-1,0 0 1,1 0 0,-1 0 0,1 0 0,-1 0 0,1 0 0,-1 0 0,0 0 0,1 0-1,-1 0 1,1 0 0,-1-1 0,1 1 0,8-12 1451,3-20-366,-11 29-1043,9-40 20,-2-1 1,-2 1 0,-2-1-1,-2-63 1,-2 100-330,0-3-56,0 0-1,0 0 1,4-15-1,-4 23 56,1 1 0,-1-1-1,1 0 1,0 0 0,0 0 0,0 0-1,0 1 1,0-1 0,0 0-1,2-1 1,-2 2-11,-1 0 0,1 1 0,0-1 1,0 1-1,0-1 0,0 1 0,-1-1 0,1 1 0,0 0 0,0-1 0,0 1 0,0 0 0,0 0 0,0 0 0,0-1 1,0 1-1,0 0 0,0 1 0,0-1 0,0 0 0,2 0 0,12 7-2463,-2 8 1026</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4.902"/>
    </inkml:context>
    <inkml:brush xml:id="br0">
      <inkml:brushProperty name="width" value="0.05" units="cm"/>
      <inkml:brushProperty name="height" value="0.05" units="cm"/>
      <inkml:brushProperty name="color" value="#FF0066"/>
    </inkml:brush>
  </inkml:definitions>
  <inkml:trace contextRef="#ctx0" brushRef="#br0">0 594 12347,'1'-1'441,"0"1"1,0-1-1,0 0 1,0 0-1,-1 0 1,1 0-1,0 0 1,-1 0-1,1 0 1,0 0 0,-1 0-1,1 0 1,-1 0-1,0 0 1,1-2-1,3-19 1835,-3 17-1558,9-47 2390,-4 26-2536,5-52 1,-11 74-572,0 0 1,-1 0 0,1 0-1,-1 1 1,-1-7 0,2 10-3,-1-1 0,1 1 1,0 0-1,0-1 0,0 1 1,-1-1-1,1 1 0,0-1 1,0 1-1,-1 0 0,1-1 1,0 1-1,-1 0 1,1-1-1,0 1 0,-1 0 1,1-1-1,0 1 0,-1 0 1,0-1-1,1 2 0,-1-1 1,1 0-1,-1 0 0,1 0 1,-1 0-1,1 1 0,-1-1 1,1 0-1,-1 0 0,1 1 1,0-1-1,-1 0 0,1 1 0,-1-1 1,1 0-1,0 1 0,-1-1 1,1 1-1,0-1 0,0 0 1,-1 1-1,1-1 0,0 2 1,-3 3-4,1 1 1,0-1 0,0 1-1,0 0 1,1-1 0,0 1 0,0 0-1,0 9 1,2 49-23,-1-57 26,1 6 3,0 0-1,1 0 1,0-1 0,1 1 0,6 17 0,-8-26-2,0-1-1,1 1 1,0-1 0,-1 0 0,1 0-1,0 0 1,1 0 0,-1 0 0,0 0-1,1 0 1,0-1 0,-1 1-1,1-1 1,0 0 0,0 0 0,0 0-1,1 0 1,-1-1 0,0 1-1,1-1 1,-1 0 0,1 0 0,5 1-1,-3-1 0,-1-1 0,1 0 0,0-1 0,0 1 0,-1-1 0,1-1-1,-1 1 1,1-1 0,-1 0 0,1 0 0,-1 0 0,0-1 0,0 1 0,0-1 0,0-1-1,-1 1 1,1-1 0,-1 1 0,0-1 0,4-5 0,8-10 1,-1 0 0,-1-1 0,15-29 0,-23 40 0,0-2 2,-1 3-2,0 0 0,0-1 1,-1 1-1,0-1 0,-1 0 1,3-11-1,-22 47 20,6-5-4,-14 36-1,21-50-17,1 0 0,0 0 1,1 1-1,0-1 1,0 0-1,1 0 0,-1 1 1,3 11-1,-2-18 1,1-1 0,-1 1 0,1 0 1,-1 0-1,1 0 0,0-1 0,0 1 0,0-1 0,1 3 0,-2-4 1,0 0-1,0 1 0,1-1 0,-1 0 0,0 0 0,0 0 0,1 1 0,-1-1 0,0 0 0,0 0 0,1 0 0,-1 0 0,0 0 1,0 1-1,1-1 0,-1 0 0,0 0 0,1 0 0,-1 0 0,0 0 0,0 0 0,1 0 0,-1 0 0,1 0 0,-1 0-1,1-1 0,-1 1 0,1 0 0,-1-1 0,1 1 0,-1-1 0,1 1 0,-1 0 0,0-1 0,1 1 0,-1-1-1,1 1 1,-1-1 0,0 0 0,0 1 0,1-1 0,-1 0 0,45-100-436,-45 100 427,1-1 1,-1 1-1,1 0 1,0 0-1,-1-1 0,1 1 1,0 0-1,0 0 1,0 0-1,0 0 1,0 0-1,0 0 1,0 0-1,0 0 1,0 0-1,0 1 1,1-1-1,-1 0 1,0 1-1,1-1 1,-1 1-1,0-1 1,1 1-1,-1 0 1,0 0-1,1-1 1,-1 1-1,1 0 0,-1 0 1,0 0-1,1 1 1,-1-1-1,1 0 1,-1 0-1,2 1 1,25 8-29,-12-4 28,0-1-1,0 0 1,0-1-1,17 1 1,-29-3 11,1-1 0,-1-1 0,1 1 1,0 0-1,-1-1 0,1 0 0,-1 0 1,0-1-1,1 1 0,-1-1 0,0 0 1,0 0-1,0 0 0,0-1 0,0 1 1,0-1-1,-1 0 0,0 0 0,4-4 1,0-1 34,-1-1 0,0 0 0,-1 0 0,0 0 1,0-1-1,-1 1 0,-1-1 0,1 0 0,-1 0 0,-1 0 1,2-20-1,-1-1 213,-2 0-1,-5-53 1,0 50-91,-11-40 0,-1-8 318,15 69-208,1 13-261,0 0 0,0 0 0,0 0 0,0 1 0,0-1 0,0 0 0,0 0 0,0 0 0,0 0 0,0 0 0,0 0 0,0 0 0,0 0 0,0 0 0,0 0 0,0 0 1,0 0-1,0 0 0,0 0 0,0 0 0,0 0 0,0 0 0,0 0 0,0 0 0,1 0 0,-1 0 0,0 0 0,0 0 0,0 0 0,0 0 0,0 0 0,0 0 0,0 0 0,0 0 0,0 0 1,0 0-1,0 0 0,0 0 0,0 0 0,0 0 0,0 0 0,0 0 0,0 0 0,0 0 0,0 0 0,0 0 0,1 0 0,-1 0 0,0 0 0,0 0 0,0 0 0,0 0 0,0 0 0,0 0 1,0 0-1,8 23 560,24 140 603,-2-8-614,-21-119-533,1-2 0,21 47 0,-17-50-1225,-22-48-5599,2 2 3724,-13-20 0,-3 3 1294</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5.303"/>
    </inkml:context>
    <inkml:brush xml:id="br0">
      <inkml:brushProperty name="width" value="0.05" units="cm"/>
      <inkml:brushProperty name="height" value="0.05" units="cm"/>
      <inkml:brushProperty name="color" value="#FF0066"/>
    </inkml:brush>
  </inkml:definitions>
  <inkml:trace contextRef="#ctx0" brushRef="#br0">10 135 13955,'-8'5'1712,"7"0"1497,2 0-448,22-7-761,7-4-328,14-10-647,7-5-225,-4-6-288,-1 2-384,-11 4-1232,-3 6-1209,3-1 1145</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6.781"/>
    </inkml:context>
    <inkml:brush xml:id="br0">
      <inkml:brushProperty name="width" value="0.05" units="cm"/>
      <inkml:brushProperty name="height" value="0.05" units="cm"/>
      <inkml:brushProperty name="color" value="#FF0066"/>
    </inkml:brush>
  </inkml:definitions>
  <inkml:trace contextRef="#ctx0" brushRef="#br0">0 529 16003,'4'0'717,"-1"1"-1,1-1 0,-1 1 0,1-1 1,-1 1-1,0 0 0,1 0 0,-1 0 0,0 1 1,0-1-1,0 1 0,4 3 0,-4-3-574,-1 0-1,1 0 1,-1 0 0,0 0-1,0 1 1,0-1-1,0 1 1,0-1-1,-1 1 1,1 0 0,-1 0-1,0-1 1,1 1-1,-1 0 1,-1 0-1,1 1 1,0-1 0,-1 0-1,1 0 1,-1 6-1,-1 25-41,2-33-97,3-4-3,2-5-1,1-3-2,-1 0 0,2 0 1,0 1-1,0 0 0,12-10 0,-15 15 2,1 1 0,0-1 0,0 2 0,0-1-1,0 1 1,0 0 0,1 0 0,0 0 0,-1 1-1,1 0 1,9-1 0,-10 2 4,0 1-1,0-1 0,1 1 1,-1 0-1,0 0 1,0 1-1,1 0 1,-1 0-1,0 0 1,0 1-1,0 0 0,0 0 1,9 5-1,-10-4 1,-1 0 0,1 1 0,-1-1-1,0 1 1,0 0 0,0 0 0,0 0 0,-1 0-1,1 1 1,-1 0 0,0-1 0,-1 1-1,1 0 1,-1 1 0,2 7 0,2 6 6,-2 0 0,4 23 1,-7-32-7,0 0 1,-1 0-1,0 0 1,-1 0 0,-3 20-1,-1-56-8,5 7-12,1 1 0,0-1-1,1 1 1,1-1 0,1 1 0,1 0 0,0 0 0,1 0 0,1 1 0,17-30 0,-22 44 14,-1 0 1,2 1 0,-1-1-1,0 0 1,1 1 0,-1-1 0,1 1-1,-1 0 1,1 0 0,6-3-1,-7 4 2,-1 1 0,0-1 0,1 1 0,-1-1 0,1 1 0,-1 0 0,0 0 0,1 0 0,-1 0 0,1 0 0,-1 0 0,1 0 1,-1 0-1,1 0 0,-1 1 0,1-1 0,-1 0 0,0 1 0,1 0 0,-1-1 0,0 1 0,1 0 0,-1-1 0,0 1 0,0 0 0,2 2 0,8 8 1,-1 1 0,16 25 1,-16-21 7,19 21 0,-25-33 4,0 0 1,1 0-1,-1 0 0,1 0 1,0-1-1,0 1 0,0-1 0,0 0 1,11 3-1,-14-5 2,0-1-1,0 1 1,0-1 0,0 0 0,0 0-1,0 1 1,1-1 0,-1-1 0,0 1-1,0 0 1,0-1 0,0 1 0,0-1-1,0 1 1,0-1 0,0 0 0,0 0-1,-1 0 1,1 0 0,0 0 0,0 0-1,-1-1 1,1 1 0,-1 0 0,1-1-1,-1 1 1,1-1 0,-1 0 0,0 1-1,0-1 1,2-3 0,-1 0 14,1-1 0,-1 0 0,0 1 1,-1-1-1,1 0 0,-1 0 0,0 0 0,0 0 1,-1 0-1,0-1 0,0 1 0,-1 0 0,1 0 0,-3-9 1,0 3-13,0 0 0,-1 0 0,-1 0 0,0 0 0,-12-20 0,17 32-16,0 0 0,0-1 0,0 1 0,0 0 0,0 0 1,0-1-1,0 1 0,0 0 0,-1 0 0,1 0 0,0-1 1,0 1-1,0 0 0,0 0 0,0 0 0,-1-1 0,1 1 0,0 0 1,0 0-1,0 0 0,-1 0 0,1-1 0,0 1 0,0 0 1,-1 0-1,1 0 0,0 0 0,0 0 0,-1 0 0,1 0 1,0 0-1,0 0 0,-1 0 0,1 0 0,0 0 0,1 9-8,16 17 93,1-1-1,1-1 1,1 0-1,1-1 1,1-1-1,35 27 1,-54-47-37,-1 0 0,1 0-1,0 0 1,0-1 0,0 1 0,0-1 0,5 2-1,-8-3-40,1 0-1,0 1 1,0-1-1,0 0 1,-1 0-1,1 0 1,0 0-1,0 0 1,-1 0-1,1 0 0,0-1 1,0 1-1,0 0 1,-1 0-1,1 0 1,0-1-1,0 1 1,-1-1-1,1 1 1,0 0-1,-1-1 1,1 1-1,-1-1 0,1 1 1,0-1-1,-1 0 1,1 1-1,-1-1 1,0 0-1,1 1 1,-1-1-1,1 0 1,-1 1-1,0-1 1,0 0-1,1-1 1,3-8-13,0-3 2,1 0 0,9-17 0,-13 27-9,1 0 0,-1 1-1,1-1 1,0 1 0,0-1-1,0 1 1,0 0 0,0 0-1,1 0 1,-1 0 0,0 0-1,1 0 1,0 1 0,-1-1-1,1 1 1,0 0 0,3-1-1,-5 1 5,1 1 0,-1 0 0,0 0 0,0 0 0,0 0 0,1 0 0,-1 0-1,0 0 1,0 0 0,0 0 0,1 0 0,-1 1 0,0-1 0,0 0 0,0 1 0,0-1 0,1 1 0,-1 0 0,0-1-1,0 1 1,0 0 0,0-1 0,-1 1 0,1 0 0,0 0 0,0 0 0,1 1 0,0 3-19,1 0 0,-1 0 0,0-1 0,0 1 0,1 7 0,3 9-50,-4-17 62,0 0 5,-1 0 0,1 0 1,0-1-1,0 1 0,4 4 0,-6-7 9,1-1-1,-1 1 0,1-1 1,-1 1-1,1 0 0,0-1 0,-1 0 1,1 1-1,0-1 0,-1 1 1,1-1-1,0 0 0,0 1 1,-1-1-1,1 0 0,0 0 1,0 1-1,-1-1 0,1 0 1,0 0-1,0 0 0,0 0 1,0 0-1,-1 0 0,1-1 0,0 1 1,0 0-1,-1 0 0,1 0 1,0-1-1,0 1 0,-1 0 1,1-1-1,1 0 0,6-5-135,-1 0 0,0 0 0,0-1 0,10-13 0,5-5-300,-10 12 300,1 1 0,1 1 0,-1 0 0,2 1-1,0 0 1,30-14 0,-37 21 124,-2 0 5,0 0-1,0 1 1,1-1-1,6 0 1,-11 3 15,-1-1-1,1 1 1,0 0 0,-1 0 0,1 0 0,0 0 0,-1 0 0,1 1-1,0-1 1,-1 1 0,1-1 0,0 1 0,-1-1 0,1 1-1,-1 0 1,1-1 0,-1 1 0,0 0 0,1 0 0,1 3 0,-2-3-6,2 1 37,-1 0-1,0 0 1,1 1-1,-1-2 1,6 4-1,-7-4-20,0-1 0,-1 0 1,1 1-1,0-1 0,0 0 0,-1 0 0,1 0 0,0 0 0,0 0 0,-1 0 0,1 0 0,0 0 0,0 0 0,-1 0 0,1 0 0,0-1 0,0 1 0,-1 0 0,1 0 1,0-1-1,-1 1 0,1-1 0,0 1 0,-1 0 0,1-1 0,0 1 0,-1-1 0,1-1 0,0 2-10,-1-1 0,1 1 0,-1 0 0,1-1 0,-1 1 0,0-1 0,1 1 0,0 0 0,-1-1 0,1 1 0,-1 0 0,1 0 0,-1-1 0,1 1 0,-1 0 0,1 0 1,0 0-1,-1 0 0,1 0 0,-1 0 0,1 0 0,0 0 0,-1 0 0,1 0 0,0 0 0,-1 0 0,1 0 0,-1 0 0,1 1 0,-1-1 0,1 0 0,0 1 0,2 1-9,-1 0-1,0 0 1,0 0 0,0 0 0,3 5-1,1 0-14,2 0 65,-8-7-49,0 0 0,0 0 0,1 0 0,-1 0 0,0 0 0,0 0 1,0 0-1,0 0 0,0 0 0,0 0 0,0 0 0,0 0 0,0 0 1,1 0-1,-1 0 0,0 0 0,0 0 0,0 0 0,0 0 0,0 0 1,0 0-1,0 0 0,0 0 0,0 0 0,0 0 0,1 0 0,-1 0 1,0 0-1,0 0 0,0-1 0,0 1 0,0 0 0,0 0 0,0 0 1,0 0-1,0 0 0,0 0 0,0 0 0,0 0 0,0 0 1,0 0-1,0-1 0,0 1 0,0 0 0,0 0 0,0 0 0,-2-20-458,0-1-188,16-42-527,0 3 910,-9 16 271,-1 0 1,-3 0 0,-1 0-1,-7-47 1,6 84 22,-4-24 52,4 29-46,1 0 1,-1 0 0,1 0-1,-1 0 1,0 0 0,0 0-1,0 0 1,0 0-1,0 1 1,-1-1 0,-1-2-1,3 4-25,0 0-1,0 0 1,0 0 0,0 0-1,0 0 1,0 0-1,0 0 1,-1 0 0,1 0-1,0 0 1,0 0-1,0 0 1,0-1 0,0 1-1,-1 0 1,1 0-1,0 0 1,0 0-1,0 0 1,0 0 0,0 0-1,-1 0 1,1 0-1,0 0 1,0 1 0,0-1-1,0 0 1,0 0-1,-1 0 1,1 0 0,0 0-1,0 0 1,0 0-1,0 0 1,0 0-1,0 0 1,0 0 0,-1 0-1,1 1 1,0-1-1,0 0 1,0 0 0,0 0-1,0 0 1,0 0-1,-4 11 265,2 14 122,2 2-28,1 1 1,2 0-1,9 38 0,27 80 810,-32-122-986,-3-10-126,24 75 511,-23-77-649,0 0 0,1 0 1,0-1-1,0 0 0,10 11 1,-8-16-1520,-6-11-1326,-2 3 2300,0 0 0,-1 1-1,1-1 1,0 0 0,-1 0-1,0 0 1,-1-3 0,-9-11-1632</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7.180"/>
    </inkml:context>
    <inkml:brush xml:id="br0">
      <inkml:brushProperty name="width" value="0.05" units="cm"/>
      <inkml:brushProperty name="height" value="0.05" units="cm"/>
      <inkml:brushProperty name="color" value="#FF0066"/>
    </inkml:brush>
  </inkml:definitions>
  <inkml:trace contextRef="#ctx0" brushRef="#br0">0 200 20236,'8'12'1617,"16"-9"975,9-6-615,13-18-817,9-8-352,3-7-392,-1-2-216,-7 3-1256,-2 5-424,-9 8 655</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7.555"/>
    </inkml:context>
    <inkml:brush xml:id="br0">
      <inkml:brushProperty name="width" value="0.05" units="cm"/>
      <inkml:brushProperty name="height" value="0.05" units="cm"/>
      <inkml:brushProperty name="color" value="#FF0066"/>
    </inkml:brush>
  </inkml:definitions>
  <inkml:trace contextRef="#ctx0" brushRef="#br0">0 50 19836,'35'-5'1961,"0"-3"983,5 0-1679,-5-1-265,3-1-1768,-4 1-521,6 9 609</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8.127"/>
    </inkml:context>
    <inkml:brush xml:id="br0">
      <inkml:brushProperty name="width" value="0.05" units="cm"/>
      <inkml:brushProperty name="height" value="0.05" units="cm"/>
      <inkml:brushProperty name="color" value="#FF0066"/>
    </inkml:brush>
  </inkml:definitions>
  <inkml:trace contextRef="#ctx0" brushRef="#br0">1 764 12051,'0'1'100,"1"0"1,-1 0 0,1 0 0,-1 0 0,1 0-1,0-1 1,-1 1 0,1 0 0,0 0 0,-1-1-1,1 1 1,0 0 0,0-1 0,0 1-1,0-1 1,0 1 0,-1-1 0,1 1 0,0-1-1,1 0 1,0 1 39,-1-1-1,1-1 0,0 1 1,-1 0-1,1 0 1,-1 0-1,1-1 0,-1 1 1,1-1-1,-1 1 1,0-1-1,1 0 0,-1 0 1,0 1-1,1-1 0,0-2 1,14-9 632,-1-1 0,-1-1 0,0-1 0,18-25 0,44-72 1341,-72 106-2016,20-33 483,-1-2 0,-2 0-1,19-53 1,-33 74-450,0 0 0,-2 0-1,0-1 1,-2 0 0,0 1-1,-1-1 1,-2 0 0,0 0-1,-3-29 1,1 40-95,0 0-1,0 1 1,-1-1 0,0 0-1,-1 1 1,0 0 0,-8-15-1,11 23-31,0 0 0,1 0 0,-1 0 0,0 0 0,1 0 0,-1 0 0,0 0 0,0 1 0,0-1 0,0 0-1,0 0 1,0 1 0,0-1 0,0 0 0,0 1 0,0-1 0,0 1 0,0 0 0,-1-1 0,1 1 0,0 0 0,0 0-1,0-1 1,-1 1 0,1 0 0,0 0 0,0 0 0,-1 1 0,1-1 0,0 0 0,0 0 0,0 1 0,0-1 0,-1 1-1,1-1 1,-2 2 0,0 0 10,-1 1 0,1 0 0,0 0 0,0 0 0,0 1 0,0-1 0,0 1-1,-2 5 1,-6 10 80,2 1-1,1 0 1,0 0-1,1 1 1,1 0 0,1 0-1,-3 40 1,4-19 174,3 0 0,2 0 0,6 48 0,-5-71-142,1 1 1,2 0 0,0-1-1,0 0 1,2 0 0,9 19-1,-12-32-88,-1 1-1,1-1 1,0 0 0,1-1-1,0 1 1,-1-1 0,2 0-1,9 8 1,-11-10-26,0-1 1,0 0 0,1 1-1,-1-2 1,0 1-1,1 0 1,0-1 0,-1 0-1,1 0 1,0 0-1,-1-1 1,1 1 0,0-1-1,7-1 1,-3 0-2,0-1 0,0 0 0,1-1 0,-2 0 0,1 0 0,0-1 0,-1 0 0,1 0 0,-1-1 0,0 0 0,-1-1 0,1 0 0,-1 0 0,0 0 0,-1-1 0,9-10 0,-4 3-16,-1-1 1,-1 0-1,0 0 0,-1-1 0,0 0 0,-1-1 1,8-30-1,-3-8-836,-9 75 475,1 0-1,0 0 1,8 19 0,-8-29 366,0 0 0,1 0 1,0-1-1,0 1 0,1-1 1,1 0-1,13 14 0,-17-20 19,0 0-1,0 0 0,0 0 0,1 0 0,-1-1 0,1 1 0,0-1 0,0 0 0,0 0 0,0-1 1,0 1-1,0-1 0,0 0 0,1 0 0,-1 0 0,0-1 0,0 1 0,1-1 0,-1 0 0,1-1 0,-1 1 1,6-2-1,-7 1 20,0 0 0,0 0 0,0 0 0,-1 0 0,1-1 0,0 1 0,-1-1 1,1 0-1,-1 0 0,1 0 0,-1 0 0,0-1 0,0 1 0,0 0 0,0-1 0,0 1 1,0-1-1,-1 0 0,1 0 0,-1 0 0,0 0 0,0 1 0,0-2 0,1-3 0,-1 1 15,-1 1-1,1 0 1,-1 0-1,0-1 0,0 1 1,-1 0-1,1 0 0,-1-1 1,0 1-1,-1 0 1,1 0-1,-1 0 0,-4-9 1,0 5-42,0 0 1,0 0 0,-1 0 0,0 1-1,-1 0 1,0 1 0,0 0 0,-15-11-1,16 14-122,-1-1-1,0 1 0,0 0 1,0 0-1,-1 1 0,1 0 1,-1 1-1,1 0 0,-1 0 0,-15 0 1,21 2-79,-1 0 0,1 0 0,0 0 0,0 0 1,0 1-1,0 0 0,0-1 0,1 1 0,-1 0 0,0 0 1,0 1-1,0-1 0,-3 3 0,5-3-6,0 0 0,0 0-1,0 0 1,1 0 0,-1 0-1,0 0 1,1 0 0,-1 0 0,0 0-1,1 0 1,-1 0 0,1 1-1,0-1 1,-1 0 0,1 0 0,0 1-1,0-1 1,0 0 0,0 0-1,0 1 1,0-1 0,0 0 0,0 0-1,0 1 1,1-1 0,-1 0-1,0 0 1,1 0 0,-1 1 0,1-1-1,-1 0 1,1 0 0,1 1-1,8 14-1455</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8.706"/>
    </inkml:context>
    <inkml:brush xml:id="br0">
      <inkml:brushProperty name="width" value="0.05" units="cm"/>
      <inkml:brushProperty name="height" value="0.05" units="cm"/>
      <inkml:brushProperty name="color" value="#FF0066"/>
    </inkml:brush>
  </inkml:definitions>
  <inkml:trace contextRef="#ctx0" brushRef="#br0">37 99 11530,'0'-6'3073,"-4"-9"7767,-3 34-10512,1 0 1,1 0-1,0 0 0,1 0 1,1 1-1,1 0 0,1 0 1,2 31-1,-1-47-327,1-1 0,-1 1 1,1 0-1,-1 0 0,1 0 0,1 0 0,-1-1 1,0 1-1,1-1 0,0 1 0,4 6 1,-5-9-2,0 0 0,0 0 1,0 0-1,1 1 1,-1-1-1,1-1 1,-1 1-1,0 0 0,1 0 1,0 0-1,-1-1 1,1 1-1,-1-1 1,1 1-1,0-1 1,-1 0-1,1 1 0,0-1 1,0 0-1,-1 0 1,1 0-1,0-1 1,-1 1-1,1 0 0,0-1 1,-1 1-1,1-1 1,0 1-1,-1-1 1,2-1-1,4-1-9,0 0 0,-1-1 0,0 0 0,0 0 1,0-1-1,0 0 0,8-9 0,32-44-144,-32 39 36,17-19 1,-29 36 109,0 0 0,0 0 1,0 1-1,0-1 0,0 1 0,0-1 1,0 1-1,1 0 0,-1-1 1,0 1-1,1 1 0,-1-1 1,5-1-1,-5 2 7,0 0-1,0 0 1,0 0 0,0 0 0,0 1-1,0-1 1,0 0 0,0 1-1,0 0 1,0-1 0,0 1 0,-1 0-1,1 0 1,0 0 0,0 0 0,-1 0-1,4 3 1,31 29 33,-22-19 92,1-1-1,0 0 1,1-1-1,20 11 1,-35-22-68,1 0 0,0 0 0,0 0 0,0 0 0,0 0 0,0 0 0,0-1 0,1 1 0,-1-1 0,0 0 0,0 1 0,0-1 0,0 0 0,1 0 0,-1 0 0,0-1 1,0 1-1,0 0 0,0-1 0,0 0 0,0 1 0,0-1 0,0 0 0,0 0 0,0 0 0,0 0 0,0-1 0,1 0 0,-1-1 15,0 1-1,0 0 1,0-1 0,-1 1 0,1-1 0,-1 0-1,0 1 1,0-1 0,0 0 0,0 0 0,0 0 0,-1 0-1,1 0 1,-1 0 0,0 0 0,0 0 0,0 0-1,0 0 1,-1-5 0,-1 0-21,0-1 1,-1 1-1,0-1 0,0 1 1,-8-14-1,-27-38-416,34 53 251,-7-7-719,-17-22-1,23 31 398,1 1-1,-1-1 1,0 1-1,0 0 0,-1 0 1,1 1-1,-8-5 1,10 7 221,0 0 0,-1 0 0,1 1 0,0-1 0,0 1 0,-5-1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7.641"/>
    </inkml:context>
    <inkml:brush xml:id="br0">
      <inkml:brushProperty name="width" value="0.05" units="cm"/>
      <inkml:brushProperty name="height" value="0.05" units="cm"/>
      <inkml:brushProperty name="color" value="#FF0066"/>
    </inkml:brush>
  </inkml:definitions>
  <inkml:trace contextRef="#ctx0" brushRef="#br0">91 276 15595,'1'2'672,"-1"1"0,1-1-1,0 0 1,0 0 0,0 1-1,0-1 1,1 0 0,1 2-1,2 4 138,-1 1-408,-1 0-1,1 1 1,-1-1 0,-1 1 0,0 0 0,0-1 0,-1 11-1,-1 71-429,-2-36-922,-3-66-5804,-1-11 2054,4 5 2348</inkml:trace>
  <inkml:trace contextRef="#ctx0" brushRef="#br0" timeOffset="1">1 285 13203,'2'-4'1263,"0"0"1,1 1-1,-1-1 1,6-5-1,16-12 1665,30-15-1234,-40 27-904,30-18 298,0 1-250,-1-3 0,61-51 0,-96 73-838,-3 2-66,0 0 0,0 1 1,11-7-1,-18 18-4991,-10 13 1725,3-6 1250,2 6 509</inkml:trace>
  <inkml:trace contextRef="#ctx0" brushRef="#br0" timeOffset="2">96 387 12835,'1'3'1344,"2"-1"1001,4-4-145,10-4-304,5-4-263,7-3-441,3 1-200,-1-6-456,1 4-176,1 0-224,0 1-64,-6 5-328,-3 5-256,-11 3-592,-5 2-368,-5 6-745,-3-1-151,-2 12 1280</inkml:trace>
  <inkml:trace contextRef="#ctx0" brushRef="#br0" timeOffset="3">183 688 13291,'-7'8'3929,"11"-10"-1705,7-10-551,5-3-321,6-7-496,0-2-208,3 2-328,2 0-96,-3 5-144,0 1-168,-2 1-584,-6 0-368,8 0-1033,-7-1-207,4 1 1208</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9.324"/>
    </inkml:context>
    <inkml:brush xml:id="br0">
      <inkml:brushProperty name="width" value="0.05" units="cm"/>
      <inkml:brushProperty name="height" value="0.05" units="cm"/>
      <inkml:brushProperty name="color" value="#FF0066"/>
    </inkml:brush>
  </inkml:definitions>
  <inkml:trace contextRef="#ctx0" brushRef="#br0">22 64 14539,'1'0'324,"1"0"-1,-1 1 0,1-1 1,-1 1-1,1-1 1,-1 1-1,0 0 0,1-1 1,-1 1-1,0 0 1,1 0-1,-1 0 0,0 0 1,0 0-1,0 0 1,0 0-1,0 1 0,0-1 1,0 0-1,-1 0 1,2 2-1,14 32 2349,-14-28-2239,7 16 514,-1 2 1,-2-1-1,4 28 0,-5-19-769,-2 1 0,-2-1 0,-4 60 0,3-90-178,-1 5-123,0-1-1,0 1 1,-1 0 0,-3 8-1,5-15 69,0 0 0,-1 0 0,1 0 0,-1 0 0,1-1 0,-1 1 0,1 0-1,-1 0 1,1 0 0,-1-1 0,0 1 0,0 0 0,1-1 0,-1 1 0,0-1 0,0 1 0,-1 0 0,1-1-18,0 0 1,0 0 0,0 0-1,0 0 1,0 0 0,0 0 0,0 0-1,0 0 1,0-1 0,0 1 0,0 0-1,0-1 1,1 1 0,-1 0 0,0-1-1,0 0 1,0 1 0,1-1 0,-1 1-1,0-1 1,0 0 0,0 0 0,-3-4-144,0 0 1,0 0 0,0-1 0,1 1 0,0-1-1,0 1 1,0-1 0,1 0 0,-3-9 0,-11-60-602,15 69 766,-3-18-49,1-1 0,0 0 0,2-28 0,2 43 148,-1 1 0,2 0 0,-1 0 0,1 0 0,1 0 0,-1 0 0,2 0 0,-1 1 0,1-1 0,0 1 0,11-14 0,-8 12 238,2 1-1,-1 1 0,1-1 1,1 1-1,-1 1 1,1 0-1,0 0 0,1 1 1,0 0-1,0 1 1,0 0-1,1 1 0,-1 0 1,1 1-1,0 0 1,23-1-1,-32 3-224,-1 1 0,1 0 0,0 0 0,-1 0 1,1 0-1,0 0 0,-1 1 0,1-1 0,-1 1 0,1 0 0,-1 0 0,1 0 0,-1 0 0,1 0 1,-1 1-1,0-1 0,3 2 0,-4-1-33,1 0 0,-1 0 0,0 0 0,1 0 0,-1 0 0,0 0 0,0 0 0,-1 0 0,1 0 0,0 1 0,-1-1 0,1 0 0,-1 1 0,0-1 0,0 0 0,0 1 0,0-1 0,0 0 0,-1 5 0,-1 3 7,0-1-1,-1 1 1,0-1-1,-1 1 0,0-1 1,0 0-1,-1-1 1,-9 13-1,-53 63-306,66-83 257,-8 10-167,-15 16-479,22-25 424,0 0 0,0 0 0,0-1 1,0 1-1,0-1 0,0 1 0,-1-1 0,1 0 0,0 0 0,-5 1 0,6-2 106,0 0-1,1 0 0,-1 0 0,0 0 1,1 0-1,-1 0 0,1-1 1,-1 1-1,0 0 0,1 0 0,-1-1 1,1 1-1,-1 0 0,1-1 1,-1 1-1,1 0 0,-1-1 0,1 1 1,-1-1-1,1 1 0,-1-1 1,1 1-1,0-1 0,-1 0 1,1 1-1,0-1 0,-1 1 0,1-1 1,0 0-1,0 1 0,0-1 1,0 0-1,0 1 0,-1-1 0,1 0 1,0 1-1,1-1 0,-1 0 1,0 1-1,0-1 0,0 0 0,6-23-1716</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09.804"/>
    </inkml:context>
    <inkml:brush xml:id="br0">
      <inkml:brushProperty name="width" value="0.05" units="cm"/>
      <inkml:brushProperty name="height" value="0.05" units="cm"/>
      <inkml:brushProperty name="color" value="#FF0066"/>
    </inkml:brush>
  </inkml:definitions>
  <inkml:trace contextRef="#ctx0" brushRef="#br0">1 1 14259,'5'6'971,"0"1"0,-1 1 0,1-1-1,-1 1 1,-1 0 0,1 0 0,2 12 0,-3-5 186,0 0-1,-1 0 1,0 21-1,-2-13-491,0-8-363,1 0-1,0 0 1,0 0-1,5 16 1,-6-30-301,0-1 1,0 1 0,0-1-1,0 1 1,0-1 0,0 0-1,0 1 1,1-1-1,-1 1 1,0-1 0,0 0-1,0 1 1,1-1 0,-1 1-1,0-1 1,0 0 0,1 1-1,-1-1 1,0 0-1,1 0 1,-1 1 0,0-1-1,1 0 1,-1 0 0,0 1-1,1-1 1,-1 0-1,1 0 1,-1 0 0,0 0-1,1 1 1,-1-1 0,1 0-1,-1 0 1,1 0 0,0-1-7,0 1 1,0-1-1,0 0 1,0 1 0,0-1-1,0 0 1,-1 0 0,1 0-1,0 1 1,0-1 0,-1 0-1,2-2 1,14-32-297,-9 11-13,-5 18 176,-1 1 0,1-1 0,-1 1 0,1 0 0,1-1 0,-1 1 0,1 0 0,0 1 0,4-7 0,-6 11 131,-1 0 0,0-1 0,1 1 0,-1 0 0,0-1 0,1 1 0,-1 0 0,1 0 0,-1-1-1,1 1 1,-1 0 0,1 0 0,-1 0 0,1-1 0,-1 1 0,1 0 0,-1 0 0,1 0 0,-1 0 0,1 0-1,-1 0 1,1 0 0,-1 0 0,0 0 0,1 1 0,-1-1 0,1 0 0,-1 0 0,1 0 0,-1 0 0,1 1-1,-1-1 1,1 0 0,-1 0 0,0 1 0,1-1 0,-1 0 0,1 1 0,12 18-172,-9-13 160,5 6 54,0 0 0,0-1 1,1 0-1,20 17 0,-23-23-6,-1 0 0,1-1 0,1 0 0,-1 0-1,0-1 1,1 0 0,0 0 0,-1 0-1,1-1 1,9 1 0,-12-2 65,1 0 1,-1-1-1,0 0 0,0 0 1,1 0-1,-1-1 0,0 1 0,0-1 1,0-1-1,0 1 0,0-1 1,0 1-1,0-2 0,5-2 1,-7 3-28,1-1 0,-1 1 0,0-1 0,0 0 0,0 0 0,0-1 0,0 1 0,-1-1 0,1 1 0,-1-1 0,0 0 1,0 0-1,-1 0 0,1 0 0,-1 0 0,1 0 0,0-8 0,-1 6-41,-1 0 0,1-1 0,-1 1-1,-1-7 1,1 11-21,0 0-1,-1 0 0,1 0 0,0 0 1,-1-1-1,0 1 0,1 1 0,-1-1 1,0 0-1,0 0 0,0 0 0,0 0 1,0 1-1,0-1 0,-3-3 0,3 5-4,1 0 0,-1 0 0,1 0 0,-1 0 0,1 0-1,-1 0 1,1 0 0,-1 0 0,1 0 0,-1 0 0,1 0-1,-1 0 1,1 0 0,-1 0 0,1 0 0,-1 0 0,1 1-1,-1-1 1,1 0 0,-1 0 0,1 1 0,-1-1 0,1 0-1,0 1 1,-1-1 0,1 0 0,0 1 0,-1-1 0,1 0-1,0 1 1,-1-1 0,1 1 0,0-1 0,0 1 0,-1-1-1,1 1 1,0-1 0,0 1 0,-9 21-168,9-22 158,-3 9-363,1 0 1,0-1-1,1 1 0,0 1 0,0-1 0,1 0 0,1 16 0,-1-20-119,1 1 1,0-1-1,1 0 0,-1 0 0,1 0 0,0 0 0,0 0 0,0-1 1,1 1-1,0 0 0,0-1 0,0 0 0,0 0 0,6 6 0,26 14-1981</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0.628"/>
    </inkml:context>
    <inkml:brush xml:id="br0">
      <inkml:brushProperty name="width" value="0.05" units="cm"/>
      <inkml:brushProperty name="height" value="0.05" units="cm"/>
      <inkml:brushProperty name="color" value="#FF0066"/>
    </inkml:brush>
  </inkml:definitions>
  <inkml:trace contextRef="#ctx0" brushRef="#br0">221 319 12923,'-1'-5'456,"0"1"1,0 0-1,-1-1 0,1 1 1,-1 0-1,0 0 0,-4-5 1,6 7-296,-1 1 1,0 0-1,0 0 0,0 0 1,0 0-1,0 0 0,0 0 1,0 0-1,-1 0 1,1 1-1,0-1 0,0 0 1,-1 1-1,1-1 1,0 1-1,-1-1 0,1 1 1,-1 0-1,1-1 0,0 1 1,-1 0-1,1 0 1,-1 0-1,1 0 0,-1 0 1,1 1-1,-2-1 1,-2 2 93,-1 0 1,1 1 0,0-1 0,0 1 0,0 0 0,0 1 0,1-1 0,-1 1 0,1 0 0,0 0 0,0 0 0,-5 8 0,-3 4 261,0 1 0,-11 22 0,12-16-14,-18 46-1,26-58-429,0 0 0,0 1 0,1 0 0,0-1 0,1 1 0,0 16 0,1-25-61,0-1-1,1 1 1,-1 0-1,1 0 1,-1 0-1,1 0 1,0-1 0,0 1-1,0 0 1,0-1-1,2 3 1,-2-3-8,0-1-1,0 0 1,1 0 0,-1 0 0,0 0 0,0 0 0,0 0-1,1 0 1,-1-1 0,0 1 0,1 0 0,-1-1 0,1 1-1,-1-1 1,1 0 0,-1 1 0,1-1 0,-1 0 0,1 0-1,-1 0 1,1 0 0,2 0 0,2-1-1,0 0 0,0-1 1,0 1-1,0-1 0,0 0 0,0-1 1,0 1-1,-1-1 0,9-6 1,4-4 4,21-21 0,-15 12-26,-1-2 1,-1 0-1,-1-2 0,-1 0 0,-2-1 0,23-44 1,-30 49 4,-1-1 0,-2 1 0,0-1 0,-1-1 0,-1 0 0,-1 0 0,-2 0 1,0 0-1,-1-34 0,-2 52 13,0 1 2,0 0-1,0 0 1,-1 0 0,0 0 0,0 0-1,0 0 1,0 0 0,-1 1 0,-1-6-1,2 10 0,1 0-1,0-1 1,0 1-1,0 0 1,0 0 0,0 0-1,0-1 1,0 1-1,-1 0 1,1 0-1,0 0 1,0 0-1,0-1 1,0 1 0,-1 0-1,1 0 1,0 0-1,0 0 1,0 0-1,-1 0 1,1-1-1,0 1 1,0 0 0,-1 0-1,1 0 1,0 0-1,0 0 1,-1 0-1,1 0 1,0 0-1,0 0 1,0 0 0,-1 0-1,1 0 1,0 0-1,0 1 1,-1-1-1,1 0 1,0 0-1,0 0 1,0 0 0,-1 0-1,-8 12 10,-5 18 12,7-11 70,2 0 0,0 1-1,1 0 1,0 0 0,2 0-1,1 1 1,0 23 0,2-35-42,0 1 1,0-1-1,1 0 1,0 0-1,1 0 1,0 0-1,0-1 1,1 1-1,0-1 0,0 0 1,1 0-1,0 0 1,0 0-1,1-1 1,0 0-1,0 0 1,1-1-1,8 7 1,-10-9-50,0-1 0,0 1 0,1-1 1,0 0-1,-1-1 0,1 1 1,0-1-1,0 0 0,0-1 0,1 1 1,-1-1-1,0 0 0,1-1 0,-1 1 1,0-1-1,8-1 0,-8-1 1,0 1 1,0 0-1,-1-1 0,1 0 0,-1 0 0,1-1 0,-1 0 0,0 0 0,0 0 1,0 0-1,0-1 0,-1 0 0,1 0 0,-1 0 0,0 0 0,0-1 0,4-7 1,1-3 11,11-25 1,-9 18 5,-10 21-18,-1-1 0,1 0 0,0 1 0,0-1 1,0 1-1,0 0 0,0-1 0,0 1 0,1 0 0,-1-1 0,0 1 0,1 0 0,1-1 1,-2 2-4,0 0 1,-1 0-1,1 0 1,0 0-1,0 0 1,-1 0-1,1 0 1,0 0-1,-1 0 1,1 0 0,0 0-1,0 0 1,-1 0-1,1 1 1,0-1-1,-1 0 1,1 1-1,0-1 1,-1 0-1,1 1 1,0-1 0,-1 1-1,1-1 1,-1 1-1,1-1 1,-1 1-1,1 0 1,-1-1-1,1 1 1,-1-1-1,0 1 1,1 1 0,4 7 30,0 1 0,0 0 0,-1 1 0,4 12 1,-5-12-586,0-1-1,1 1 1,1-1 0,6 11 0,-10-20 526,-1-1 0,0 0-1,0 0 1,1 0 0,-1 0 0,0 0 0,0 0 0,1 0-1,-1 0 1,0 0 0,1 0 0,-1 0 0,0 0-1,0 0 1,1-1 0,-1 1 0,0 0 0,0 0-1,1 0 1,-1 0 0,0 0 0,0 0 0,1-1-1,-1 1 1,0 0 0,0 0 0,0 0 0,1-1-1,-1 1 1,0 0 0,0 0 0,0-1 0,1 1 0,-1-1-18,8-9-84</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1.017"/>
    </inkml:context>
    <inkml:brush xml:id="br0">
      <inkml:brushProperty name="width" value="0.05" units="cm"/>
      <inkml:brushProperty name="height" value="0.05" units="cm"/>
      <inkml:brushProperty name="color" value="#FF0066"/>
    </inkml:brush>
  </inkml:definitions>
  <inkml:trace contextRef="#ctx0" brushRef="#br0">0 1 17276,'0'8'1288,"2"0"584,6 0-927,3-2-721,5-1-472,3-1-1081,-2 1-431,7 1 768</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1.420"/>
    </inkml:context>
    <inkml:brush xml:id="br0">
      <inkml:brushProperty name="width" value="0.05" units="cm"/>
      <inkml:brushProperty name="height" value="0.05" units="cm"/>
      <inkml:brushProperty name="color" value="#FF0066"/>
    </inkml:brush>
  </inkml:definitions>
  <inkml:trace contextRef="#ctx0" brushRef="#br0">1 643 13147,'10'-8'1436,"0"-2"0,-1 0 0,0 0 0,0-1 0,8-12 0,-13 15-1098,1 1 0,-1-1 0,0-1 0,-1 1 0,0 0 0,0-1 0,-1 0 0,2-13 0,-4 20-322,0 0 0,0 1 0,0-1 1,0 0-1,0 1 0,0-1 0,0 1 0,-1-1 0,1 0 0,-1-1 0,0 2-11,1 1 0,0-1 0,-1 1 1,1-1-1,0 1 0,-1-1 0,1 1 0,-1-1 0,1 1 0,-1-1 1,1 1-1,-1 0 0,1-1 0,-1 1 0,1 0 0,-1-1 0,1 1 1,-1 0-1,0 0 0,-1-1-2,1 1 0,-1 0 0,0 1 0,1-1 0,-1 0 0,1 0 1,-1 1-1,1-1 0,-1 1 0,1-1 0,-1 1 0,1 0 0,0-1 0,-1 1 0,1 0 0,0 0 0,-1 0 0,1 0 1,-2 2-1,-1 2 2,-1 0 1,1 0-1,0 0 0,1 1 1,-1-1-1,1 1 1,0 0-1,0 0 0,1 0 1,0 0-1,0 0 1,0 1-1,-1 10 0,3-14 2,-1 0 0,1 1 0,0-1 0,0 1 0,1-1-1,-1 1 1,1-1 0,0 1 0,-1-1 0,1 0-1,1 1 1,-1-1 0,0 0 0,1 0 0,0 0 0,0 0-1,0 0 1,0 0 0,0 0 0,0-1 0,1 1 0,-1-1-1,1 0 1,0 0 0,0 0 0,0 0 0,4 2-1,-1-1 7,0 0 0,1-1-1,0 0 1,-1 0 0,1-1-1,0 0 1,0 0-1,0 0 1,0-1 0,0 0-1,0-1 1,0 1 0,-1-1-1,1-1 1,0 1 0,0-1-1,-1 0 1,1-1-1,-1 1 1,0-1 0,7-4-1,0-2 43,0 0-1,0 0 1,0-1-1,-1-1 1,-1 0-1,0-1 1,0 0-1,9-16 1,-5 6 224,-1-1 1,-1 0 0,-2-1-1,0 0 1,13-48 0,-16 40-67,-1-1 0,-2 0 1,-1-1-1,-1-40 0,-3 61-171,0-10 105,0 0 1,-6-33-1,0 42 157,6 14-296,0 0 1,0 0-1,0 0 0,0 0 0,-1 0 1,1 0-1,0 0 0,0 0 1,0 0-1,0 0 0,-1 0 0,1 0 1,0 0-1,0 0 0,0 0 1,0 0-1,-1 0 0,1 0 0,0 0 1,0 0-1,0 1 0,0-1 1,0 0-1,-1 0 0,1 0 0,0 0 1,0 0-1,0 0 0,0 0 1,0 1-1,0-1 0,0 0 0,0 0 1,-1 0-1,1 0 0,0 0 0,0 1 1,0-1-1,0 0 0,0 0 1,-1 4 57,-1-1 1,1 1 0,0-1 0,0 1 0,0 5-1,-1 21 12,0 1-1,3-1 0,0 1 0,2-1 0,1 0 1,2 1-1,1-2 0,1 1 0,1-1 0,2 0 0,1-1 1,1-1-1,1 0 0,25 35 0,-26-44-669,-10-14-2049,-11-14-639,-3-4 355,1-1 963</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1.790"/>
    </inkml:context>
    <inkml:brush xml:id="br0">
      <inkml:brushProperty name="width" value="0.05" units="cm"/>
      <inkml:brushProperty name="height" value="0.05" units="cm"/>
      <inkml:brushProperty name="color" value="#FF0066"/>
    </inkml:brush>
  </inkml:definitions>
  <inkml:trace contextRef="#ctx0" brushRef="#br0">0 168 19908,'0'19'1761,"8"-5"1143,8-9-527,20-11-489,4-9-368,11-10-551,-1-3-289,-7-3-464,-5 4-248,-9 4-520,-7 4-488,-9 4-1497,-4 6-1184,-3 1 1945</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2.176"/>
    </inkml:context>
    <inkml:brush xml:id="br0">
      <inkml:brushProperty name="width" value="0.05" units="cm"/>
      <inkml:brushProperty name="height" value="0.05" units="cm"/>
      <inkml:brushProperty name="color" value="#FF0066"/>
    </inkml:brush>
  </inkml:definitions>
  <inkml:trace contextRef="#ctx0" brushRef="#br0">1752 53 23189,'3'-2'7658,"0"-2"-6498,2-4-400,-5-5-760,1 2-40,-1 3-464,-6 2-656,-5 9-1689,-2 10-712,-25 17 1697</inkml:trace>
  <inkml:trace contextRef="#ctx0" brushRef="#br0" timeOffset="1">1 852 19596,'12'1'1625,"25"-6"1407,28-9-535,47-17-281,15-12-303,27-17-913,11-7-288,-5-3-560,-11 1-128,-21 10-24,-22 10 0,-33 14 0,-8 8 0,-24 11 0,-8 2 0,-10 3-1024,-4-2-1001,-10 0 1121</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2.580"/>
    </inkml:context>
    <inkml:brush xml:id="br0">
      <inkml:brushProperty name="width" value="0.05" units="cm"/>
      <inkml:brushProperty name="height" value="0.05" units="cm"/>
      <inkml:brushProperty name="color" value="#FF0066"/>
    </inkml:brush>
  </inkml:definitions>
  <inkml:trace contextRef="#ctx0" brushRef="#br0">53 14 24989,'7'6'2217,"1"3"1448,-4-5-2449,-4-1-536,-8-5-680,-11-6 0,-25-17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19.841"/>
    </inkml:context>
    <inkml:brush xml:id="br0">
      <inkml:brushProperty name="width" value="0.05" units="cm"/>
      <inkml:brushProperty name="height" value="0.05" units="cm"/>
      <inkml:brushProperty name="color" value="#FF0066"/>
    </inkml:brush>
  </inkml:definitions>
  <inkml:trace contextRef="#ctx0" brushRef="#br0">0 61 7474,'15'-7'5630,"15"2"-4218,-21 4-781,97-10 1721,209 6 0,-157 14-669,-79-3-977,1-3 1,89-9-1,-57-6 264,0 5 1,132 9-1,-221-1-851,232 14 930,0-19 44,-174-2-562,-1 3 1,84 8 0,-103-1-110,0-2-1,-1-2 1,1-3 0,111-21-1,-147 19-394,0 1-1,0 2 1,0 0-1,1 2 1,-1 0-1,0 2 1,1 1-1,37 9 1,-44-7-27,0-2 0,1 0 0,0 0 0,-1-2 0,1-1 0,0 0 0,-1-1 0,25-6 0,-29 5 0,-1 0 0,23 0 0,-32 3 17,-7 2 0,-8 2-187,-20 0-2089,12 4 1341</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36.453"/>
    </inkml:context>
    <inkml:brush xml:id="br0">
      <inkml:brushProperty name="width" value="0.05" units="cm"/>
      <inkml:brushProperty name="height" value="0.05" units="cm"/>
      <inkml:brushProperty name="color" value="#FF0066"/>
    </inkml:brush>
  </inkml:definitions>
  <inkml:trace contextRef="#ctx0" brushRef="#br0">324 973 10498,'2'-1'329,"-1"1"0,0 0 0,1 0 0,-1-1 0,0 1 0,1-1 1,-1 1-1,0-1 0,1 0 0,-1 1 0,0-1 0,2-1 0,11-6 753,-9 6-880,0 1 0,-1 0 0,1 0 0,0 1 0,0-1-1,0 1 1,0 0 0,-1 0 0,1 1 0,0-1 0,9 4 0,2 1 362,0 0 0,17 10 1,-16-7-53,25 9 1,-3-8 252,73 7-1,-10-1 138,7 8-249,-49-8-560,1-4 1,76 5 0,-110-15-69,0-1-1,0-2 1,0-1 0,0-1 0,0-1-1,-1-1 1,0-2 0,0 0-1,-1-2 1,24-12 0,-26 10-7,0 0 1,39-28-1,-57 36-13,1-1-1,-1 0 1,0 0 0,0 0-1,-1 0 1,1-1 0,-1 0-1,0 0 1,-1 0 0,0 0-1,0-1 1,0 1-1,-1-1 1,1 0 0,1-10-1,-4 10 10,1 0 0,-1 1-1,0-1 1,-1 0-1,1 0 1,-1 0 0,-3-7-1,-16-46 250,13 44-129,2 0-1,-8-32 0,10 30-95,-1-1-1,-1 0 0,-1 1 0,0 0 1,-2 0-1,0 1 0,-1 0 0,0 0 1,-1 1-1,-1 0 0,-1 1 0,-25-26 1,-67-52-30,55 51-4,-56-61 1,42 35-38,52 59 31,0 0 1,-1 0 0,0 1-1,-19-10 1,5 6-4,-1 1 1,1 2 0,-2 0-1,1 2 1,-1 1-1,-38-3 1,23 6-9,0 2 0,1 2 0,-70 10 0,82-6 11,0 2 0,-42 15-1,-53 30-48,97-39 48,0 2 0,1 1 0,-35 26 1,48-31 2,0 1 0,0 1 0,1 1 0,1 0 0,0 0 0,-19 32 0,14-15-7,1 0 0,2 1 1,-17 59-1,25-71 26,2 1 1,0-1-1,1 1 1,1 0 0,1 1-1,1-1 1,4 31-1,-2-39 81,1-1-1,0 0 1,1 1-1,0-2 1,1 1-1,0 0 1,1-1-1,0 0 1,1 0-1,0-1 1,14 16-1,-9-14 85,1 0-1,0-1 1,1 0-1,0-1 1,0-1-1,1 0 1,31 13-1,-12-8 96,1-2 0,1-1 0,0-2 0,65 8 0,-68-14-758,59-3 0,-63-2-1066,-2-2 1,40-9-1,-18-1-291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8.698"/>
    </inkml:context>
    <inkml:brush xml:id="br0">
      <inkml:brushProperty name="width" value="0.05" units="cm"/>
      <inkml:brushProperty name="height" value="0.05" units="cm"/>
      <inkml:brushProperty name="color" value="#FF0066"/>
    </inkml:brush>
  </inkml:definitions>
  <inkml:trace contextRef="#ctx0" brushRef="#br0">7 22 14075,'0'0'170,"0"-1"-1,0 1 0,0 0 1,0-1-1,0 1 1,0 0-1,0 0 1,0-1-1,0 1 1,0 0-1,1-1 1,-1 1-1,0 0 1,0-1-1,0 1 1,0 0-1,1 0 1,-1-1-1,0 1 1,0 0-1,0 0 1,1 0-1,-1-1 1,0 1-1,1 0 1,-1 0-1,1 0 1,4 6 2701,4 22-417,-7-21-1945,29 85 2527,18 60-1417,-47-145-1621,15 43 187,-15-46-235,0 1-1,0-1 1,0 1-1,1-1 0,-1 0 1,1 0-1,0 0 1,5 4-1,-8-8-10,0 0 0,0 0 1,1 0-1,-1 1 0,0-1 0,0 0 0,0 0 0,0 0 0,1 0 0,-1 0 1,0 1-1,0-1 0,0 0 0,1 0 0,-1 0 0,0 0 0,0 0 0,1 0 0,-1 0 1,0 0-1,0 0 0,1 0 0,-1 0 0,0 0 0,0 0 0,0 0 0,1 0 1,-1 0-1,0 0 0,0 0 0,1 0 0,1-8-1547,-6-12-1081,-2 7 639,-1 0 0,-14-20 1,1 2-63,3 1 1151</inkml:trace>
  <inkml:trace contextRef="#ctx0" brushRef="#br0" timeOffset="1">1 36 11650,'0'0'225,"0"-1"-1,0 0 1,0 0-1,0 0 1,0 0-1,1 1 1,-1-1-1,0 0 1,1 0-1,-1 1 1,1-1-1,-1 0 1,1 1-1,-1-1 1,1 0-1,-1 1 1,1-1-1,0 1 1,-1-1-1,1 1 1,0-1-1,-1 1 1,1 0-1,0-1 1,0 1-1,-1 0 1,2-1-1,26-5 885,-22 6-560,137-12 3204,-117 12-3155,0 0 1,0 2-1,38 8 0,-58-8-480,0-1 0,0 1 0,0 1 1,1-1-1,-2 1 0,1 0 0,0 0 0,9 8 0,-13-9-102,0-1 0,0 1 0,-1 0 0,1-1 0,-1 1 0,0 0 0,1 0 0,-1 0 0,0 0 0,0 0 0,0 0 0,0 0 0,-1 0-1,1 0 1,0 1 0,-1-1 0,0 0 0,1 0 0,-1 1 0,0-1 0,0 0 0,0 1 0,-1-1 0,1 0 0,0 0 0,-1 1 0,1-1 0,-2 3 0,-1-1-10,1-1-1,0 1 1,-1-1 0,1 0-1,-1 1 1,0-1 0,0 0-1,-1-1 1,1 1 0,0-1 0,-1 1-1,0-1 1,-4 2 0,-6 3-77,-1-1 0,-17 6-1,10-6-638,0 0-1,-24 3 0,37-8 429,1-1-1,0 1 1,0-1-1,-1 0 0,1-1 1,0 0-1,-1-1 0,1 1 1,-8-4-1,1-1 554</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4:41.646"/>
    </inkml:context>
    <inkml:brush xml:id="br0">
      <inkml:brushProperty name="width" value="0.05" units="cm"/>
      <inkml:brushProperty name="height" value="0.05" units="cm"/>
      <inkml:brushProperty name="color" value="#FF0066"/>
    </inkml:brush>
  </inkml:definitions>
  <inkml:trace contextRef="#ctx0" brushRef="#br0">296 761 8490,'4'-17'695,"-1"4"647,0 1 1,-1-1 0,0-14-1,-2 27-1320,0 0 0,0 0 0,0-1 0,0 1 0,0 0 0,0 0 0,0 0 0,0 0 0,0-1 0,0 1 1,0 0-1,0 0 0,0 0 0,0 0 0,0-1 0,0 1 0,0 0 0,0 0 0,0 0 0,0 0 0,-1 0 0,1-1 0,0 1 0,0 0 0,0 0 0,0 0 0,0 0 0,-1 0 0,1 0 0,0 0 0,0 0 0,0 0 0,0-1 0,0 1 0,-1 0 0,1 0 1,0 0-1,0 0 0,0 0 0,-1 0 0,1 0 0,0 0 0,0 0 0,0 0 0,0 0 0,-1 0 0,1 0 0,0 1 0,0-1 0,0 0 0,0 0 0,-1 0 0,1 0 0,0 0 0,0 0 0,0 0 0,0 0 0,-10 8 439,3 5-292,0 0 1,1 1-1,-5 17 0,1-5-74,-92 282 137,85-237-90,3 1 0,-7 105 0,17-123 34,-30 310 436,22-293-574,-36 309 520,50 219-318,0-299-172,6 91 96,10-206 366,9-1-1,53 192 1,-72-341-491,19 64 24,-22-85-59,1 0 0,0 0 1,1 0-1,14 21 1,101 109 329,-54-67-100,-22-25-154,-25-30-77,-2 0 0,0 1 1,-1 1-1,19 37 0,6 38-20,-10-19-169,-32-77 178,1 1-1,0-1 1,0-1-1,0 1 1,0 0-1,1 0 1,-1-1-1,1 0 1,0 1 0,-1-1-1,1 0 1,0 0-1,0 0 1,0-1-1,1 1 1,-1-1 0,0 0-1,1 0 1,-1 0-1,5 1 1,7 0 14,0-1-1,1 0 1,22-2 0,-10 0 11,41 0-9,0-4 0,-1-3 0,1-3 0,100-29 0,-21 1-64,-112 31 37,1 2 1,41-1-1,-14 5 15,0-3 1,117-26 0,-129 18 34,129-39-798,-141 38 633,80-31 74,-97 34 251,-1 0 0,0-1 1,23-18-1,-11 4 12,-2-1 0,-1-2 0,52-62 0,-55 56-197,42-72 0,-56 81-3,-1-1 0,-2 0-1,16-52 1,-13 15-13,-2 1 0,-3-1 0,1-128 0,-9 150 19,2 0 1,14-70 0,34-78 74,-29 131-4,2 1 1,3 1-1,2 2 0,54-76 1,39-28 697,-71 97-474,17-17-47,27-35-176,-23 5-77,-55 86-3,0 0 1,1 2-1,1 0 0,36-30 1,28-29-92,-69 65-6,-2 0 0,1-1 1,-2 0-1,0-1 0,-1 0 0,-1-1 0,8-19 0,112-284-100,-83 220-47,41-133-1,-43 55 78,13-84 166,-48 208 9,18-147-34,-24 166 41,-2 1 0,-2-1 1,-8-61-1,1 56-10,-1 0 0,-2 1 0,-1 0 0,-3 1 0,-27-54 0,31 72-4,-1 2 0,-1-1-1,0 1 1,-2 1-1,0 1 1,-1 0-1,-1 1 1,0 1-1,-1 0 1,-1 1-1,-28-16 1,-46-14-13,-99-34 1,109 47 11,14 5-8,-1 3 0,-119-22 0,132 36-16,0 2 0,-1 4 0,-111 6-1,-43 10-255,-20 3-2,165-7 292,-109 31 1,105-22-94,-86 11 1,-48-14-558,-72 10 146,-16 24 466,266-45 28,-6 0-1,0 1 1,-37 12 0,59-12 20,1 0 0,-1 0 0,1 1 0,-11 8-1,0 1 0,-147 105 32,56-37 44,52-42 99,-70 52 405,98-68-439,-54 55 1,76-69-166,1 0 1,1 0 0,0 1 0,0 0 0,-10 22-1,14-26-171,1 1-1,0 0 0,1-1 1,0 1-1,0 0 1,1 0-1,0 0 0,1 0 1,-1 0-1,3 11 1,7 34-667</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5:18.297"/>
    </inkml:context>
    <inkml:brush xml:id="br0">
      <inkml:brushProperty name="width" value="0.05" units="cm"/>
      <inkml:brushProperty name="height" value="0.05" units="cm"/>
      <inkml:brushProperty name="color" value="#FF0066"/>
    </inkml:brush>
  </inkml:definitions>
  <inkml:trace contextRef="#ctx0" brushRef="#br0">52 0 6025,'8'11'3647,"-1"10"-2537,-5-13-660,3 11-67,-1 0 0,-1 0-1,0 23 1,2 4-22,10 188 735,-17 3-660,0-29-251,2-110-136,1 298 71,-26 167 225,-13 249 461,36 1-756,-24 40-33,19-729-11,4 468 481,6-356-163,14 420-220,-2-181-87,-12-175-1,3 106-44,0-141 22,11 217 44,8-219-31,2 35-28,-26-295 20,14 348 24,-16-273-11,-3 0 0,-22 113 0,-13 67 810,29-90-121,-9 103 1536,17-249-1954,1 39-1,1-55-394,0-1 0,1 1 0,0 0 1,0 0-1,1-1 0,0 1 0,0-1 0,0 1 0,0-1 0,1 0 0,4 7 0,0-4-288</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08.417"/>
    </inkml:context>
    <inkml:brush xml:id="br0">
      <inkml:brushProperty name="width" value="0.05" units="cm"/>
      <inkml:brushProperty name="height" value="0.05" units="cm"/>
      <inkml:brushProperty name="color" value="#FF0066"/>
    </inkml:brush>
  </inkml:definitions>
  <inkml:trace contextRef="#ctx0" brushRef="#br0">593 1780 5057,'-2'-14'1345,"1"5"-89,0 0-1,0-17 1,1 23-1049,0 1 1,0-1-1,1 1 1,-1-1-1,1 1 0,0-1 1,0 1-1,0 0 1,0-1-1,0 1 0,0 0 1,1 0-1,-1 0 1,4-4-1,-4 5-144,-1 1-1,0 0 1,1-1-1,-1 1 1,1 0-1,-1 0 1,1-1-1,-1 1 1,1 0 0,-1 0-1,1 0 1,-1-1-1,1 1 1,0 0-1,-1 0 1,1 0-1,-1 0 1,1 0-1,-1 0 1,1 0-1,-1 0 1,1 0-1,0 1 1,-1-1 0,1 0-1,-1 0 1,1 0-1,-1 1 1,1-1-1,16 13 1169,-8-6-305,-2-3-720,-1-1 0,1 0 0,0-1 0,0 1 0,0-1 0,0-1 0,0 1 0,0-1-1,0 0 1,10-1 0,11-1 216,39-6 0,-12 1 20,108-1 300,82-8 377,17-25-246,-2-22 416,-235 53-1209,-1-1 0,0-1 1,0-1-1,39-27 0,79-72 171,-131 102-206,8-9 161,-1 0 0,-1-2 0,27-39 0,-7 9 298,-26 34-464,0 0 0,-1-1 0,-1 0 0,0-1 0,-1 0 0,-1 0-1,-1 0 1,-1-1 0,0 0 0,1-20 0,-2 7-29,-2-1 0,-2 1 0,-1 0 0,-1 0 0,-8-42 0,2 32-19,-2 0 1,-22-60 0,25 84 8,-1 1 0,0-1 0,-2 1-1,0 1 1,-1 0 0,-1 0 0,-26-27 0,-2 9-2,-77-51-1,21 17-27,-130-101 208,213 160-160,0 1 0,0 1 0,-1 0 0,0 0 0,-1 2 0,1 0 1,-1 0-1,0 1 0,0 1 0,0 1 0,-1 0 0,-28 1 0,4 2-32,-1 2-1,1 2 1,-66 17-1,2 9 26,-113 49 1,59-20 25,108-42-41,1 1 1,0 3-1,-54 33 0,-34 19-97,97-55 61,1 2-1,-62 43 1,100-63 38,-80 65-28,66-53 35,0 2-1,2 0 1,-14 17 0,21-22-7,0 1 1,0 0-1,1 0 0,0 0 1,1 1-1,-5 20 0,-8 74-7,16-97 9,-3 23-5,3-1-1,0 1 1,3-1-1,0 1 1,2-1 0,1 0-1,2 0 1,0 0 0,3-1-1,22 51 1,-8-37 7,3-1-1,57 72 1,-75-104-3,9 12 21,0-2 1,2 0 0,28 24-1,-35-34 72,1-1-1,1-1 1,0 0-1,0-1 0,0-1 1,30 10-1,15 0 613,66 10-1,64 0 35,-182-26-725,184 17-1993,-188-17 1469,0-1 0,-1 1-1,1 0 1,-1-1 0,0 2-1,1-1 1,5 3 0,13 6-1045</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15.023"/>
    </inkml:context>
    <inkml:brush xml:id="br0">
      <inkml:brushProperty name="width" value="0.05" units="cm"/>
      <inkml:brushProperty name="height" value="0.05" units="cm"/>
      <inkml:brushProperty name="color" value="#FF0066"/>
    </inkml:brush>
  </inkml:definitions>
  <inkml:trace contextRef="#ctx0" brushRef="#br0">1312 2268 5769,'-1'-7'680,"0"-1"1,0 1-1,-1 0 0,0-1 0,0 1 1,-1 0-1,-7-13 0,9 18-526,-1-1-1,1 1 1,0 0 0,-1 0 0,0 0-1,0 0 1,1 0 0,-1 0-1,0 1 1,-1-1 0,1 1-1,0-1 1,0 1 0,-1 0 0,1 0-1,-1 0 1,1 0 0,-1 0-1,1 0 1,-1 1 0,1-1-1,-1 1 1,0 0 0,1 0 0,-5 0-1,7 0-141,0 0 1,0 0-1,0 0 0,0-1 0,0 1 0,-1 0 0,1 0 1,0 0-1,0 0 0,0 0 0,0 0 0,-1 0 0,1 0 1,0 0-1,0 0 0,0 0 0,0 0 0,0 0 0,-1 0 1,1 0-1,0 0 0,0 1 0,0-1 0,0 0 0,0 0 1,-1 0-1,1 0 0,0 0 0,0 0 0,0 0 1,0 0-1,0 0 0,0 1 0,0-1 0,-1 0 0,1 0 1,0 0-1,0 0 0,0 0 0,0 1 0,0-1 0,0 0 1,0 0-1,0 0 0,0 0 0,0 0 0,0 1 0,0-1 1,0 0-1,0 0 0,0 0 0,0 0 0,0 1 0,0-1 1,0 0-1,0 0 0,0 0 0,0 0 0,0 0 0,0 1 1,0-1-1,0 0 0,1 0 0,-1 0 0,9 5 415,66 11 420,113 10 0,157 17 90,-241-28-14,0-4 0,127-3 0,-180-8-714,74-2 497,138 16 0,-161-4-245,1-4 1,0-5-1,105-12 0,161 1 78,-212 10-355,186-34 451,-230 19-573,-89 12-37,264-30 102,-217 25 48,67-5 26,-26 1-146,119-30-1,-94 15-15,6-4 22,-1-6-1,-2-6 0,137-63 1,-27-18-34,-136 65-21,-84 43-9,0-2 1,-1 0-1,0-2 1,25-24-1,-40 31 2,0 0 0,-1-1 1,-1-1-1,0 0 0,-1 0 0,-1-1 0,-1-1 1,15-32-1,-9 9 12,12-55 1,-22 74-8,-2 1 1,0-1-1,-2 0 1,-1-37-1,-3 16-58,-3 0-1,-17-70 0,14 80 29,-1-5 8,-18-44 1,23 68 13,-2 0 0,1 1 0,-1 0 0,-1 1 0,0 0 0,-1 0 0,-11-10 0,0 2-6,-2 1-1,0 1 1,-1 2 0,-1 0 0,0 1-1,-37-14 1,-163-50-197,179 64 135,-389-94-372,59 6 444,110 24-51,-19 10 30,-529-55 0,283 116 15,0 43-3,281-17 9,-166 9 21,-3 38-1,148 9-90,117-29 91,-13-1-13,-221 66 7,271-75-21,-90 31-4,181-57 14,1 0 0,0 2 0,1 1 1,-31 21-1,42-25-6,0 1 0,1 0 0,0 0 0,0 2 0,2-1 0,-1 1 0,1 0 0,1 1 0,-8 16 0,-26 79 1,13-30 7,13-37 4,2 1-1,2 1 0,2 0 1,2 0-1,-3 49 1,8-38 14,2 0-1,3-1 1,15 99 0,-12-125-16,1 0 0,1 0 0,21 48 0,-22-63-4,0 1 1,1-1-1,1 0 1,0 0-1,0-1 1,2 0-1,-1-1 0,1 0 1,18 14-1,2-4 56,57 31-1,40 9 75,-71-35-65,279 116 360,-222-101-413,122 24 0,726 75 235,-835-131 519,0-6 0,190-21 0,-156 12 60,-5 1-449,-100-3-1245,-20 3-3903,-29 4 2956,-10-6 503</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21.725"/>
    </inkml:context>
    <inkml:brush xml:id="br0">
      <inkml:brushProperty name="width" value="0.05" units="cm"/>
      <inkml:brushProperty name="height" value="0.05" units="cm"/>
      <inkml:brushProperty name="color" value="#FF0066"/>
    </inkml:brush>
  </inkml:definitions>
  <inkml:trace contextRef="#ctx0" brushRef="#br0">544 1836 9746,'-3'1'425,"0"0"1,1 0-1,-1-1 0,0 1 1,0-1-1,-4 0 74,7 0-462,0 0 0,0 0 0,0 0 0,0 0 0,0-1 0,0 1 0,0 0 0,0 0 0,0 0 0,0 0 0,0 0 0,0 0 0,0 0 0,0 0 0,0 0 0,0 0 0,0 0 0,0 0 0,0 0 0,0 0 0,0 0 0,0 0 0,0-1 0,0 1 0,0 0 0,0 0 0,0 0 0,0 0 297,-1 0-297,1 0 0,0 0 0,0 0 0,0 0 0,0 0 0,0 0 0,0 0 0,0 0 0,0 0 0,0 0 0,0 0 0,0 0 0,0 0 0,0 0 0,0 0 0,0 0 0,0 0 0,0 0 0,-1 0 0,1 0 0,0 0 0,14-5 1251,129-16 2792,-29 5-2543,521-78-82,-138 90-1425,-473 4-29,81 2 8,165-20 0,271-73 535,-496 80-508,-1-2-1,0-2 0,0-2 0,-2-2 0,0-1 0,-2-3 1,55-39-1,-84 54-27,0 0 0,-1-1 0,-1 0 1,1-1-1,-2 0 0,1-1 0,-1 1 0,-1-2 1,0 1-1,0-1 0,-2 0 0,1 0 1,-1-1-1,-1 1 0,0-1 0,-1 0 0,0 0 1,-1-1-1,-1 1 0,0 0 0,-1-1 0,0 1 1,-1-1-1,0 1 0,-7-25 0,-41-136 56,45 158-64,-8-33-7,-29-77 0,35 111 6,0 1 0,-2 0-1,0 0 1,0 1-1,-1 0 1,-1 0-1,0 1 1,-1 0 0,-17-14-1,6 9 26,0 2 0,-1 1-1,-49-23 1,-81-21 300,27 10 32,-12-14-104,-98-37-8,72 42-107,-71-22 53,-4 15-39,197 56-148,0 3 1,-1 1-1,1 2 1,-1 2-1,0 1 1,1 3-1,0 2 1,-74 18 0,-164 72 48,8 23 0,-9 10 54,264-121-100,-102 50 11,97-45-19,0 1-1,1 0 0,-23 22 0,27-20 0,1 0 0,1 1 0,1 1 0,0 0 0,1 1 0,-11 23-1,11-16 21,1 1 0,2 0-1,1 1 1,-8 40 0,6-14-16,-7 104 0,17-127 1,1-1 0,2 0 0,1-1 0,2 1 0,9 34 0,-4-29 16,2 0-1,1-1 0,2 0 1,21 35-1,-26-52 25,1 0 0,0-1 0,2-1 0,0 0-1,0-1 1,1-1 0,1 0 0,1 0 0,23 14 0,-7-9 77,1-2 0,0-1 0,1-2 0,0-1 0,1-2 0,0-1 0,70 8 0,-60-14 111,0-1-1,-1-3 1,1-2-1,0-1 1,0-3-1,45-12 1,-29 2 19,84-35 1,-15-12-2681,-125 61 2130,31-14-1870,-18 12 1340,20-3-1,-37 8 823</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01.445"/>
    </inkml:context>
    <inkml:brush xml:id="br0">
      <inkml:brushProperty name="width" value="0.05" units="cm"/>
      <inkml:brushProperty name="height" value="0.05" units="cm"/>
      <inkml:brushProperty name="color" value="#FF0066"/>
    </inkml:brush>
  </inkml:definitions>
  <inkml:trace contextRef="#ctx0" brushRef="#br0">292 1979 6177,'0'-9'2951,"0"8"-2489,0 0 0,-1 0 1,1 0-1,0 0 0,0 0 0,0 1 1,1-1-1,-1 0 0,0 0 0,0 0 1,0 0-1,1 0 0,-1 1 0,0-1 1,1-1-1,11-7 264,-6 5-406,1 1 1,0-1-1,0 2 0,0-1 0,1 1 0,10-2 0,48-4 536,-46 6-672,390-15 938,-286 16-1030,-44-1-29,-1-4 0,0-3 1,-1-3-1,-1-4 0,116-39 1,-153 38 61,-1-1-1,71-47 1,-56 31 20,-24 15-68,-1-1 1,0-2-1,-2-1 1,-1-1 0,-1-1-1,-1-1 1,-1-1-1,-1-1 1,22-37 0,-6 3 86,27-46-12,-53 86-127,-2-1 0,0 0 0,7-27 0,-11 25-18,-1 0 0,-2-1 0,0 1 0,-1-1 0,-2 0 0,-1 0 0,-4-26 0,-6-15-2,-27-93 0,27 127-4,-2 0 0,-1 1 0,-31-50 0,8 16-9,26 47-49,0 0-1,-2 0 1,0 1-1,-1 1 0,0 0 1,-2 1-1,-19-16 1,11 14-14,0 0 0,-1 2-1,-1 1 1,-45-20 0,21 16-17,-94-24 0,-53 5 163,120 25-61,-112-5 1,161 18-23,0 1 0,-1 1 0,1 1 1,0 2-1,1 0 0,-1 2 0,-36 15 1,8 3 0,-103 62 1,-39 52-4,161-108 11,1 1-1,1 2 1,2 1-1,1 2 1,-35 53 0,35-40 1,2 1 1,3 1 0,1 1-1,-17 58 1,26-56 141,3 2 0,2 0 0,-7 100 0,17-132-27,1 1 0,2-1 0,0 0 0,1 0 0,2 0 0,0-1 0,2 1 0,1-1 0,0 0 0,2 0 0,1-1 0,1-1 0,1 1 0,18 25 0,-8-18 145,1-1 0,2 0-1,0-2 1,2-1-1,1-2 1,58 40 0,-63-50-271,0-1 0,1-1 0,0-1 1,1-1-1,0-1 0,1-2 0,-1 0 1,1-2-1,1 0 0,38 0 0,-33-5-1680,64-9-1,-19-3 282</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04.028"/>
    </inkml:context>
    <inkml:brush xml:id="br0">
      <inkml:brushProperty name="width" value="0.05" units="cm"/>
      <inkml:brushProperty name="height" value="0.05" units="cm"/>
      <inkml:brushProperty name="color" value="#FF0066"/>
    </inkml:brush>
  </inkml:definitions>
  <inkml:trace contextRef="#ctx0" brushRef="#br0">753 1844 9298,'18'-2'845,"1"1"1,-1 0-1,0 2 1,0 0-1,22 4 1,-2-1-300,284 23 1541,112 12-1087,411 4-716,80-78-23,-718 23-47,-31 3 58,143-10 929,52-2-451,-203 13-607,357-54 737,-478 55-831,35-8 47,-1-3 1,-1-3-1,99-41 0,-122 40-75,115-49-3,-127 50 10,73-47-1,-71 38 27,4-3 113,88-74 1,-127 95-93,-1-1 0,0 0 0,0-1 0,-1 0-1,-1 0 1,-1-1 0,8-18 0,-3 3-16,-2-1-1,13-58 1,-22 74-55,0 0 0,0 0-1,-2 0 1,0 0 0,0 0-1,-1 1 1,-1-1 0,-1 0 0,0 0-1,-1 1 1,0 0 0,-12-26 0,8 24 6,-1 1 0,0-1 0,-1 1 1,-1 1-1,0 0 0,-1 0 0,-1 1 1,0 1-1,0 0 0,-22-14 0,5 6-127,0 1 0,-1 1 0,-1 2 0,-57-20 0,32 17-367,22 6-76,-57-12 0,25 13 307,-245-49 4,192 28 273,-134-56 1,142 46 3,-166-41 1,117 54 24,-271-17 0,-93 2 87,16 0 439,225 44-579,-2 17-23,91-3 42,-94 5-50,-115 6-1,306-18-42,-149 30-1,-88 43-226,277-63 286,-69 29 0,93-30 7,-1 2 0,2 1-1,-34 25 1,-128 109 35,111-84-29,-84 79-102,150-131 103,6-4 2,-1 0 1,2 0-1,0 2 1,0-1-1,1 1 1,1 0-1,0 1 0,1 0 1,1 1-1,0 0 1,1 0-1,-4 19 1,0 7 0,2 2 0,3-1 0,1 1 0,2-1 1,6 75-1,-1-93 5,1-1 1,2 0-1,0 0 1,2 0-1,0-1 1,2 0-1,13 23 1,-2-10 51,2-1 0,1-1 0,39 42 0,-40-53 39,1 0 0,0-2 0,2 0 0,1-2 0,55 31 0,-31-24 223,1-3 0,86 25 0,-102-38 36,1-2 0,0-2 0,0-1 1,48 0-1,150-15 1382,-147 5-1601,-56 4-1190,0 2-1,-1 1 1,33 6-1,-21 1-348</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25.451"/>
    </inkml:context>
    <inkml:brush xml:id="br0">
      <inkml:brushProperty name="width" value="0.05" units="cm"/>
      <inkml:brushProperty name="height" value="0.05" units="cm"/>
      <inkml:brushProperty name="color" value="#FF0066"/>
    </inkml:brush>
  </inkml:definitions>
  <inkml:trace contextRef="#ctx0" brushRef="#br0">18 7 12259,'-5'-2'1840,"0"-2"1497,0 4-1881,2 0-312,10 0-1800,10 8 488</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27.924"/>
    </inkml:context>
    <inkml:brush xml:id="br0">
      <inkml:brushProperty name="width" value="0.05" units="cm"/>
      <inkml:brushProperty name="height" value="0.05" units="cm"/>
      <inkml:brushProperty name="color" value="#FF0066"/>
    </inkml:brush>
  </inkml:definitions>
  <inkml:trace contextRef="#ctx0" brushRef="#br0">1238 1868 9746,'13'1'4892,"69"10"-2786,405 41 2457,-349-40-4141,583 23 745,2-36-479,-621 0-462,90 1 369,148-3 8,-1-19-62,145-48 718,49-16-606,-445 73-340,-1-5 1,-1-3 0,160-62-1,-197 60-212,-2-2-1,73-51 0,78-76 17,-158 120-109,-36 29-8,81-68 10,-69 56 5,0-1 1,26-35-1,-39 45-12,1-1 0,0 1 0,-1-1 1,-1 0-1,1-1 0,-1 1 0,0 0 0,0-1 0,-1 1 0,0-1 1,-1 1-1,0-10 0,-1-10 4,-11-55 0,7 53 1,-1-7-6,-2 1 1,-1-1-1,-21-48 1,21 63-4,-2 0 0,0 1 1,-1 0-1,-1 0 0,0 1 1,-26-26-1,13 20 4,-1 1 1,-33-22-1,-62-34 7,75 50-9,-45-23 29,-118-49 0,179 88-26,-34-14 19,-134-36 0,-77 6-15,-62 23 13,-4 26-34,256 8 14,-342-7-31,-152-3-137,-170 21-539,-54-24 653,599 7-628,-238 22 0,371-8 664,1 3-1,0 4 0,1 2 1,0 4-1,-110 47 1,135-47 19,1 2 0,1 1 1,-60 45-1,80-50 5,-184 151-23,176-140 16,-46 45-9,63-58 17,1 0 0,0 0 0,-12 23-1,14-21-1,2 0 0,0 1 0,1 0 0,-7 27 0,12-35-3,1 0 0,0 0-1,1 0 1,0 0-1,1 1 1,0-1 0,1 0-1,0 0 1,5 20-1,2-6 10,1 0 0,0 0 0,2-1-1,1 0 1,1-1 0,1 0 0,1-1 0,1-1-1,0 0 1,33 30 0,-29-32-7,49 46 8,111 136 1,-146-154 8,3 4 30,46 48 0,-69-84-29,1-1 1,1 0 0,0-1-1,1-1 1,0 0-1,1-1 1,24 10 0,-12-9 56,0-2 0,1-1 1,0-1-1,41 4 1,132 4 485,-103-13-450,0-5 0,-1-3 1,167-32-1,-207 24-497,-18 3-1983,73-8 0,-34 15 516</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29.425"/>
    </inkml:context>
    <inkml:brush xml:id="br0">
      <inkml:brushProperty name="width" value="0.05" units="cm"/>
      <inkml:brushProperty name="height" value="0.05" units="cm"/>
      <inkml:brushProperty name="color" value="#FF0066"/>
    </inkml:brush>
  </inkml:definitions>
  <inkml:trace contextRef="#ctx0" brushRef="#br0">1 0 14819,'0'19'1144,"0"10"633,5 4 7,-1 11-264,7 7-375,-3 0-585,2 1-200,-4-9-264,-1-7-40,0-7-88,-2-7-144,0-8-464,-3-4-368,-3-10-1089,-3 0 2361,2-5-664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6:59.543"/>
    </inkml:context>
    <inkml:brush xml:id="br0">
      <inkml:brushProperty name="width" value="0.05" units="cm"/>
      <inkml:brushProperty name="height" value="0.05" units="cm"/>
      <inkml:brushProperty name="color" value="#FF0066"/>
    </inkml:brush>
  </inkml:definitions>
  <inkml:trace contextRef="#ctx0" brushRef="#br0">1 23 14315,'9'-4'776,"-1"0"368,1 1 0,-1 0 0,1 0-1,13-1 1,-19 3-1006,-1 1 0,1 0 0,-1 0 0,1 0-1,-1 0 1,1 1 0,-1-1 0,1 1 0,-1-1 0,1 1 0,-1 0-1,1 0 1,-1 0 0,0 0 0,0 1 0,1-1 0,-1 0 0,0 1-1,0 0 1,3 3 0,5 8 125,0 1 1,-1 0-1,-1 1 1,0 0-1,6 16 0,0 0 92,-7-16-197,66 145 1371,-57-119-905,-1 1 0,8 43 1,-21-77-536,0 1 0,-1-1 0,0 0 0,-1 1 0,1 0 0,-2-1 0,1 1 0,-1-1 0,-1 0 0,1 1 0,-2-1 0,1 0 0,-1 0 0,0 0 0,-1 0 0,1 0 0,-2-1 0,1 0 1,-1 0-1,0 0 0,-11 11 0,-126 126 509,134-138-616,0 1 0,1-1 0,-2 0 0,-17 9-1,-1-7-2872,21-9-1679</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29.831"/>
    </inkml:context>
    <inkml:brush xml:id="br0">
      <inkml:brushProperty name="width" value="0.05" units="cm"/>
      <inkml:brushProperty name="height" value="0.05" units="cm"/>
      <inkml:brushProperty name="color" value="#FF0066"/>
    </inkml:brush>
  </inkml:definitions>
  <inkml:trace contextRef="#ctx0" brushRef="#br0">0 28 12795,'42'-8'1529,"95"-10"3517,-123 17-4608,0 1 0,0 0 0,0 1 0,0 1-1,0 0 1,-1 1 0,21 6 0,-29-7-384,0 0 1,0 0-1,0 1 0,-1 0 0,1-1 1,-1 2-1,1-1 0,-1 0 1,0 1-1,-1 0 0,1-1 1,-1 2-1,1-1 0,-1 0 1,-1 1-1,1-1 0,0 1 1,1 5-1,-2-3-37,0 0-1,-1 0 1,1 0 0,-2 0 0,1 0 0,-1 0-1,0 0 1,0 0 0,-1 0 0,0 0-1,0 0 1,-1 0 0,-2 8 0,-2 2-13,0-1 0,-15 27-1,16-35-139,0 1 0,-1-2-1,1 1 1,-1-1 0,-1 1-1,-12 10 1,17-17-45,0 1 0,0-1 0,0 1 0,0-1 0,0 0-1,0 0 1,-1 0 0,1 0 0,0 0 0,-1 0 0,1-1 0,0 1 0,-1-1 0,1 1 0,-1-1 0,1 0 0,-1 0-1,1 0 1,-1-1 0,1 1 0,0 0 0,-4-2 0,-5-7-847</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0.186"/>
    </inkml:context>
    <inkml:brush xml:id="br0">
      <inkml:brushProperty name="width" value="0.05" units="cm"/>
      <inkml:brushProperty name="height" value="0.05" units="cm"/>
      <inkml:brushProperty name="color" value="#FF0066"/>
    </inkml:brush>
  </inkml:definitions>
  <inkml:trace contextRef="#ctx0" brushRef="#br0">47 240 15019,'16'31'1490,"4"10"571,-18-37-1886,-1 0 1,0 0-1,0 0 1,0 0-1,0 0 1,-1 0 0,1 0-1,-2 7 1,1-9-121,-1 1 0,1-1 0,-1 1 0,0-1 0,0 0 1,0 1-1,0-1 0,-1 0 0,1 0 0,-1 0 0,1 1 1,-1-2-1,0 1 0,-2 2 0,4-3-51,-1 0 0,0-1 1,0 1-1,0 0 0,1-1 0,-1 1 0,0-1 0,0 1 1,0-1-1,0 1 0,0-1 0,0 0 0,0 0 0,0 1 1,0-1-1,0 0 0,0 0 0,0 0 0,-1 0 0,1 0 1,0 0-1,0 0 0,0-1 0,0 1 0,0 0 0,0 0 1,0-1-1,0 1 0,0-1 0,0 1 0,1-1 0,-1 1 1,0-1-1,0 0 0,0 1 0,-1-2 0,-2-3-30,1 0 1,0 0-1,-1 0 0,2-1 0,-1 1 0,1-1 0,-1 1 1,2-1-1,-1 0 0,1 0 0,-2-10 0,2 6-72,0-1 0,1 0-1,0 0 1,0 0-1,4-18 1,-3 25 70,0 0 0,0 1 0,0-1 0,1 0 0,-1 1 0,1-1-1,0 1 1,0-1 0,0 1 0,0 0 0,1 0 0,-1 0 0,1 0 0,0 0 0,0 0 0,0 1 0,6-4-1,-4 3 46,0 1 0,0 0-1,0 0 1,0 1 0,0 0-1,0 0 1,1 0-1,-1 0 1,0 1 0,1 0-1,-1 0 1,10 2 0,6 1 425,28 9 1,-34-7-7,0-1-1,0-1 1,1 0-1,18 0 1,-32-3-341,1 0 0,-1 0 0,0-1 0,1 1 0,-1-1 0,0 1 0,0-1 0,1 0 0,-1 0 0,0 0 0,2-1 0,-3 1-70,-1 1 0,0 0 0,1-1 0,-1 1 0,1-1 0,-1 1 0,1 0 0,-1-1 0,0 1 0,1-1 0,-1 1 0,0-1 0,0 1 0,1-1 0,-1 1 0,0-1 0,0 1 0,0-1 0,0 0 0,0 1 0,0-1 0,1 1 0,-1-1 0,0 1 0,-1-1 0,1 0 0,0 1 0,0-1 0,0 1 0,0-1 0,0 1 0,0-1 0,-1 1 0,1-1 0,0 1 0,-1-1 0,1 1 0,0-1 0,-1 1 0,1-1 0,0 1 0,-1-1 0,1 1 0,-1 0 0,1-1 0,-1 1 0,-33-29 332,20 18-718,1-1 0,0-1 0,-12-14 0,23 25 69,1-1-1,-1 1 1,1-1-1,-1 1 1,1-1-1,0 0 1,-1-5-1,1 6 125,1 1-1,0 0 1,0-1-1,0 1 1,0 0-1,0-1 1,0 1-1,0 0 1,0-1-1,0 1 1,1 0-1,-1-1 1,0 1-1,1 0 1,-1 0-1,1 0 1,0-1-1,-1 1 1,1 0-1,1-1 1,0 0-33,0 0 0,0 1 0,1-1 0,-1 1 0,1-1 0,3-1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0.556"/>
    </inkml:context>
    <inkml:brush xml:id="br0">
      <inkml:brushProperty name="width" value="0.05" units="cm"/>
      <inkml:brushProperty name="height" value="0.05" units="cm"/>
      <inkml:brushProperty name="color" value="#FF0066"/>
    </inkml:brush>
  </inkml:definitions>
  <inkml:trace contextRef="#ctx0" brushRef="#br0">51 209 13779,'0'3'395,"-1"0"0,1 0 0,0 0 0,-1 0 0,0 0 0,0 0 0,0 0 0,-2 4 0,2-5-233,0-1-1,0 0 1,1 1 0,-1-1-1,0 0 1,0 0-1,0 1 1,-1-1 0,1 0-1,0 0 1,0 0-1,-1 0 1,1-1 0,0 1-1,-1 0 1,1 0-1,-3 0 1,3-1-134,1 0 0,-1 0 0,1 0-1,-1 0 1,1 0 0,0 0 0,-1 0 0,1-1 0,-1 1 0,1 0 0,-1 0-1,1 0 1,0-1 0,-1 1 0,1 0 0,0-1 0,-1 1 0,1 0 0,0 0-1,-1-1 1,1 1 0,0-1 0,-1 1 0,1 0 0,0-1 0,0 1 0,0-1-1,0 1 1,-1 0 0,1-1 0,0 0 0,-4-17 225,4 16-202,-2-13-9,0-1 0,1 1 0,1 0 0,1-1 0,0 1 0,1 0 0,5-21-1,-6 30-45,1 0-1,0 1 1,1-1-1,-1 1 1,1-1-1,0 1 0,0 0 1,1 0-1,6-7 1,-7 10 4,0-1 1,0 0-1,0 1 1,1 0-1,-1 0 1,0 0-1,1 0 1,0 1-1,-1-1 1,1 1-1,0 0 1,0 0-1,0 0 1,0 1-1,7-1 1,-5 1 56,-1 1 1,1 0-1,-1 0 1,1 0-1,0 0 1,-1 1-1,0 0 0,1 0 1,-1 1-1,0-1 1,0 1-1,-1 0 1,10 7-1,3 5 545,0 1 0,15 20 0,-23-26-330,62 64 496,-70-73-886,0 0 0,1 1 1,-1-1-1,0 1 0,0-1 1,0 1-1,0-1 0,0 1 1,1 2-1,-2-4 24,0 1 0,0-1-1,0 0 1,0 0 0,0 1 0,0-1-1,0 0 1,0 1 0,-1-1 0,1 0 0,0 0-1,0 1 1,0-1 0,0 0 0,0 0-1,0 1 1,0-1 0,-1 0 0,1 0-1,0 1 1,0-1 0,0 0 0,-1 0 0,1 0-1,-12 5-3459,-5-1 2066</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0.962"/>
    </inkml:context>
    <inkml:brush xml:id="br0">
      <inkml:brushProperty name="width" value="0.05" units="cm"/>
      <inkml:brushProperty name="height" value="0.05" units="cm"/>
      <inkml:brushProperty name="color" value="#FF0066"/>
    </inkml:brush>
  </inkml:definitions>
  <inkml:trace contextRef="#ctx0" brushRef="#br0">1 342 15851,'9'-3'1161,"9"-8"455,12-2-336,8-7-640,3-1-232,3 1-576,-3-1-880,7 5 640</inkml:trace>
  <inkml:trace contextRef="#ctx0" brushRef="#br0" timeOffset="1">655 0 19028,'0'40'1456,"-2"3"665,2-1-249,0 0-567,0-3-417,-1-1-448,1-1-192,0-1-368,1-4-256,6-10-857,-1-5-463,5-13-1369,7-4 1553</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1.332"/>
    </inkml:context>
    <inkml:brush xml:id="br0">
      <inkml:brushProperty name="width" value="0.05" units="cm"/>
      <inkml:brushProperty name="height" value="0.05" units="cm"/>
      <inkml:brushProperty name="color" value="#FF0066"/>
    </inkml:brush>
  </inkml:definitions>
  <inkml:trace contextRef="#ctx0" brushRef="#br0">1 271 14987,'3'14'832,"1"8"572,1 0-1,2 0 1,0-1-1,16 34 1,-21-51-1342,0 0 0,0 0 0,0 0 0,-1 1 0,0-1 1,1 5-1,-2-8-65,1-1 1,-1 0 0,0 0-1,0 0 1,0 0 0,0 0-1,0 0 1,0 0 0,0 0-1,0 0 1,0 0 0,1 0-1,-1 0 1,0 0 0,0 0-1,0 0 1,0 0 0,0 0-1,0 0 1,0 0 0,1 0-1,-1 0 1,0 0 0,0 0-1,0 0 1,0 0 0,0 0-1,0 0 1,0 0 0,1 0-1,-1 0 1,0 0 0,0 0-1,0 0 1,0 0 0,0 0-1,0-1 1,0 1 0,0 0-1,0 0 1,0 0 0,0 0-1,1 0 1,-1 0 0,0 0-1,0 0 1,0-1 0,0 1-1,0 0 1,0 0 0,0 0-1,0 0 1,0 0 0,0 0-1,0 0 1,0 0 0,0-1-1,0 1 1,0 0 0,4-9-114,-3-1 21,-1 1 1,0 0 0,0-1-1,-1 1 1,0 0 0,-1 0-1,0 0 1,-4-13 0,-4-15-166,4 3-28,2 1 0,-1-64 0,5 88 257,1 0-1,0 0 1,0 0 0,1 0-1,0 0 1,5-14 0,-5 19 50,0-1 0,0 1 1,1 0-1,-1 0 0,1 0 1,0 1-1,0-1 0,0 1 1,1-1-1,-1 1 0,1 0 1,0 0-1,0 1 0,7-5 1,-4 4 131,0 0-1,0 0 1,1 1 0,-1 0-1,1 0 1,-1 0 0,1 1-1,0 1 1,13-1 0,-18 1-53,0 1 0,0-1 1,0 0-1,0 1 0,0 0 0,0 0 1,0 0-1,0 0 0,0 0 0,-1 0 1,1 1-1,0-1 0,-1 1 0,1 0 1,-1 0-1,1 0 0,-1 0 0,0 0 0,0 0 1,0 1-1,0-1 0,-1 1 0,1-1 1,0 1-1,-1 0 0,2 5 0,-1-1-7,-1-1 0,1 0 0,-2 0 0,1 0 0,-1 1 1,1-1-1,-2 0 0,1 0 0,-1 1 0,0-1 0,0 0 0,-1 0 0,0 0 0,-3 8 0,-4 6 40,-2 0 0,-22 32 1,22-35 63,0 0 0,-17 37 0,28-52-185,-1-1 1,1 0 0,-1 0-1,1 1 1,-1-1-1,1 0 1,0 1-1,-1-1 1,1 0-1,0 1 1,0-1 0,0 0-1,0 1 1,0-1-1,0 0 1,1 1-1,-1-1 1,0 0-1,1 1 1,-1-1 0,1 0-1,-1 1 1,1-1-1,0 0 1,-1 0-1,1 0 1,0 0-1,0 0 1,0 0 0,0 0-1,0 0 1,2 1-1,-1 0-2,1-1-1,0 0 0,0 0 0,0-1 1,0 1-1,-1 0 0,1-1 0,0 0 1,0 0-1,0 0 0,0 0 1,0 0-1,0 0 0,4-2 0,3 0-182,0-1-1,0-1 0,0 0 0,0 0 0,-1-1 0,1 0 1,-1 0-1,12-11 0,8-8-3442,27-29-1,-56 52 3522,25-24-1618</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1.796"/>
    </inkml:context>
    <inkml:brush xml:id="br0">
      <inkml:brushProperty name="width" value="0.05" units="cm"/>
      <inkml:brushProperty name="height" value="0.05" units="cm"/>
      <inkml:brushProperty name="color" value="#FF0066"/>
    </inkml:brush>
  </inkml:definitions>
  <inkml:trace contextRef="#ctx0" brushRef="#br0">59 297 12771,'0'17'1517,"1"-4"456,-2 0 0,-2 19 0,2-27-1564,0 0 0,0 0 0,-1 0-1,0 0 1,0-1 0,0 1 0,-1 0 0,1-1 0,-6 7 0,-10 7 447,17-18-848,1 0 0,0 0 1,-1 1-1,1-1 0,0 0 1,-1 0-1,1 0 1,0 0-1,-1 0 0,1 1 1,0-1-1,-1 0 0,1 0 1,0 0-1,-1 0 0,1 0 1,-1 0-1,1 0 0,0 0 1,-1 0-1,1 0 1,0 0-1,-1-1 0,0 1-5,1-1 0,-1 1 0,1-1 0,0 1 0,-1-1-1,1 0 1,0 1 0,0-1 0,0 1 0,-1-1 0,1 0 0,0 1-1,0-1 1,0 0 0,0 1 0,0-1 0,0 0 0,0 1 0,0-2-1,2-12-22,1 0 1,0 0-1,1 1 0,6-15 0,-2 3-95,-3 8 54,1 1 0,0 0 0,1 1 0,1-1 0,18-27 0,-26 43 62,1-1 0,-1 1 0,0 0 0,1-1 0,-1 1 0,1 0 0,-1-1 0,1 1 0,-1 0 0,1 0 0,-1-1 0,1 1 0,-1 0 0,1 0 0,-1 0-1,1 0 1,-1 0 0,1 0 0,-1 0 0,1 0 0,0 0 0,-1 0 0,1 0 0,-1 0 0,1 0 0,-1 0 0,1 0 0,-1 1 0,1-1 0,-1 0 0,1 0 0,-1 1 0,1-1 0,0 1 0,18 15 149,-9-7-3,24 15 1294,64 32-1,-87-50-1172,-10-5-236,0-1 1,0 1 0,0-1-1,0 1 1,0-1 0,0 0 0,0 1-1,0-1 1,0 0 0,0 0-1,0 1 1,0-1 0,0 0-1,0 0 1,0 0 0,0 0 0,0-1-1,0 1 1,0 0 0,0 0-1,0-1 1,0 1 0,1-1-1,-1 0-16,0 0 0,0 0 0,0 0 0,0 0 0,0 0 0,0 0 0,0-1 1,-1 1-1,1 0 0,0 0 0,-1-1 0,1 1 0,-1-1 0,1-1 0,0-3-12,0 1 1,0-1 0,0 0 0,-1 1-1,0-1 1,0 0 0,-2-7 0,-4-12-246,-1 1 0,-13-27 0,12 31-1190,0 0 0,2-1 0,-7-30 0,13 50 1171,0 0 0,-1 0 0,1 0 0,0-1 0,0 1 0,0 0 0,0 0 0,0 0 0,0 0 0,0 0 1,0 0-1,0 0 0,1-1 0,-1 1 0,0 0 0,1 0 0,-1 0 0,1 0 0,-1 0 0,1 0 0,-1 0 0,2-1 0,7 1-1515</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2.180"/>
    </inkml:context>
    <inkml:brush xml:id="br0">
      <inkml:brushProperty name="width" value="0.05" units="cm"/>
      <inkml:brushProperty name="height" value="0.05" units="cm"/>
      <inkml:brushProperty name="color" value="#FF0066"/>
    </inkml:brush>
  </inkml:definitions>
  <inkml:trace contextRef="#ctx0" brushRef="#br0">1 272 12051,'4'3'594,"17"17"3771,-21-20-4236,0 1 0,1-1 0,-1 0 1,1 1-1,-1 0 0,1-1 1,-1 1-1,0-1 0,0 1 1,1-1-1,-1 1 0,0 0 1,0-1-1,1 1 0,-1-1 0,0 1 1,0 0-1,0-1 0,0 1 1,0 0-1,0-1 0,0 1 1,0 0-1,0-1 0,-1 1 1,1 0-1,0-1 0,0 1 0,0-1 1,-1 1-1,1-1 0,0 1 1,-1 0-1,0 0-115,1-1 0,0 0 0,0 0-1,0 0 1,0 1 0,-1-1 0,1 0 0,0 0 0,0 0 0,-1 0-1,1 0 1,0 0 0,0 0 0,-1 1 0,1-1 0,0 0 0,0 0-1,-1 0 1,1 0 0,0 0 0,0 0 0,-1 0 0,1 0 0,0 0 0,0 0-1,-1-1 1,1 1 0,0 0 0,0 0 0,-1 0 0,1 0 0,0 0-1,0 0 1,0 0 0,-1-1 0,1 1 0,0 0 0,0 0 0,0 0 0,-1 0-1,1-1 1,0 1 0,0 0 0,0 0 0,0-1 0,0 1 0,0 0-1,-1-1 1,-4-12 78,5 12-82,-5-21 15,2 0-1,1-1 1,0 1-1,3-27 0,-1 28-6,0 16-11,0-14-11,3-27-1,-2 41 22,0 0 0,0 1 0,0-1 0,0 0 0,1 1 0,0-1 0,0 1 0,0 0 0,0-1 0,1 1 0,3-4 0,-5 7 13,0 0 1,-1 0-1,1 0 1,0 0-1,0 1 1,0-1 0,0 0-1,0 1 1,0-1-1,0 1 1,0-1-1,0 1 1,0-1-1,0 1 1,0-1-1,0 1 1,0 0-1,1 0 1,-1 0-1,0 0 1,0 0 0,0 0-1,0 0 1,0 0-1,1 0 1,-1 0-1,0 1 1,0-1-1,0 0 1,0 1-1,0-1 1,0 1-1,0-1 1,0 1-1,2 1 1,0 1 108,1 0 0,-1 0-1,0 1 1,0-1 0,0 1 0,0 0 0,4 7 0,7 18 479,-1 1 1,-2 1-1,9 35 0,-5-14-96,-9-35-468,0-1-89,-1-1 1,-1 1 0,-1 1 0,0-1-1,1 19 1,-4-35-64,0 1 0,0-1 0,0 1 0,0-1 0,0 1 0,0-1 0,0 1 0,0-1 0,0 1 0,0-1 0,0 0 0,0 1 0,0-1 0,0 1 0,0-1 0,0 1 0,-1-1 0,1 1 0,0-1 0,0 0 0,-1 1 0,1-1 0,0 1 0,0-1 0,-1 0 0,1 1 0,-1-1 0,1 0 0,0 1 0,-1-1 0,1 0 0,-1 0 0,1 0 0,0 1 0,-1-1 0,1 0 0,-1 0 0,1 0 0,-1 0 0,1 0 0,-1 0 0,1 0 0,-1 0 0,1 0 0,-1 0 0,1 0 0,-1 0 0,1 0 0,-1 0 0,-8-6-1331</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32.537"/>
    </inkml:context>
    <inkml:brush xml:id="br0">
      <inkml:brushProperty name="width" value="0.05" units="cm"/>
      <inkml:brushProperty name="height" value="0.05" units="cm"/>
      <inkml:brushProperty name="color" value="#FF0066"/>
    </inkml:brush>
  </inkml:definitions>
  <inkml:trace contextRef="#ctx0" brushRef="#br0">1 89 13899,'20'-4'496,"4"-4"-48,6-6-336,6-5-96,-5-2-744,-1-1 488</inkml:trace>
  <inkml:trace contextRef="#ctx0" brushRef="#br0" timeOffset="1">424 21 17028,'-2'19'2416,"-4"0"1561,-1-3-1689,3-2-335,-1-10-1641,5-8-976,8-11 344</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40.577"/>
    </inkml:context>
    <inkml:brush xml:id="br0">
      <inkml:brushProperty name="width" value="0.05" units="cm"/>
      <inkml:brushProperty name="height" value="0.05" units="cm"/>
      <inkml:brushProperty name="color" value="#FF0066"/>
    </inkml:brush>
  </inkml:definitions>
  <inkml:trace contextRef="#ctx0" brushRef="#br0">80 124 7370,'-1'-2'203,"0"1"0,0-1 0,0 0 0,0 0 1,0 1-1,0-1 0,-1 0 0,1 1 0,-1-1 1,1 1-1,-1 0 0,1-1 0,-1 1 0,0 0 1,1 0-1,-4-1 0,-1 0 296,0 0 0,1 0 0,-1 1 0,-7-1 0,-2 0 594,15 2-1058,0 0-1,0 0 0,0-1 0,0 1 1,0 0-1,0 0 0,-1 0 0,1 0 1,0 0-1,0 0 0,0 0 0,0 0 1,0 0-1,0 0 0,0-1 0,0 1 0,-1 0 1,1 0-1,0 0 0,0 0 0,0 0 1,0 0-1,0 0 0,0-1 0,0 1 1,0 0-1,0 0 0,0 0 0,0 0 1,0 0-1,0-1 0,0 1 0,0 0 1,0 0-1,0 0 0,0 0 0,0 0 1,0 0-1,0-1 0,0 1 0,0 0 0,0 0 1,0 0-1,0 0 0,1 0 0,-1 0 1,0 0-1,0-1 0,0 1 0,0 0 1,0 0-1,0 0 0,0 0 0,0 0 1,1 0-1,-1 0 0,0 0 0,0 0 1,0 0-1,0 0 0,0 0 0,0 0 0,1 0 1,-1 0-1,0 0 0,0 0 0,9-6 423,-9 6-363,10-6 370,0 1 1,0 1-1,0 0 0,0 0 0,1 1 1,0 1-1,12-3 0,-7 4-221,0 0 1,0 1-1,0 1 0,21 3 0,203 16 112,1-17-322,107 6 1,-159 9-26,214 6 427,-147-42 519,14-1-255,10 32-104,-153-4-398,-52-8-43,115-14 0,20-1 171,-58 19-268,103-5-6,139-19-57,-373 18 19,72-7 59,172 10-1,-158 7-31,0-5-1,155-13 1,-123-10-10,31-2 373,80 7 1931,-139 18-1433,-19 0-32,-92-4-889,0 0-1,1 0 1,-1 0-1,1 0 1,-1 0 0,0 0-1,1 0 1,-1 0 0,1 0-1,-1 0 1,1 0 0,-1 0-1,0 0 1,1-1-1,-1 1 1,0 0 0,1 0-1,-1 0 1,1-1 0,-1 1-1,0 0 1,0 0-1,1-1 1,-1 0 0,9-4-2309,10 0 1241</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45.761"/>
    </inkml:context>
    <inkml:brush xml:id="br0">
      <inkml:brushProperty name="width" value="0.05" units="cm"/>
      <inkml:brushProperty name="height" value="0.05" units="cm"/>
      <inkml:brushProperty name="color" value="#FF0066"/>
    </inkml:brush>
  </inkml:definitions>
  <inkml:trace contextRef="#ctx0" brushRef="#br0">1 157 8002,'0'-2'253,"0"1"1,0-1-1,1 1 1,-1-1-1,0 1 1,1 0 0,-1-1-1,1 1 1,0-1-1,-1 1 1,1 0-1,0 0 1,0-1-1,0 1 1,0 0-1,0 0 1,0 0-1,0 0 1,0 0 0,0 0-1,0 0 1,1 0-1,-1 1 1,0-1-1,2 0 1,5-2-203,-1 0 0,1 1 0,13-3 0,-10 3 404,53-10 215,119-4 1,-72 9-264,335-13 485,77 29 376,-111 29 208,-195-11-758,227-5-272,-348-22-308,239 2 1043,-135 10-892,15 0 49,-162-12-131,0-2 1,57-9-1,-16-9 177,95-33 1,-9 2-231,-129 40-110,85-9 0,-18 11 129,194 10-1,-283 3-154,-1 2 0,-1 0 0,46 17 0,0 1-19,9-5 80,132 13 0,-136-28 802,-74-4-662,-5-1-145,-10-1-323,-54 4-2441,38-4 1962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05.690"/>
    </inkml:context>
    <inkml:brush xml:id="br0">
      <inkml:brushProperty name="width" value="0.05" units="cm"/>
      <inkml:brushProperty name="height" value="0.05" units="cm"/>
      <inkml:brushProperty name="color" value="#FF0066"/>
    </inkml:brush>
  </inkml:definitions>
  <inkml:trace contextRef="#ctx0" brushRef="#br0">0 34 12179,'1'-4'575,"0"0"389,0 0-1,0 1 1,1-1 0,-1 0 0,4-5 0,-5 9-925,0 0-1,0 0 0,0 0 1,0 0-1,0 0 1,0 0-1,0 0 0,0-1 1,0 1-1,0 0 0,0 0 1,0 0-1,0 0 1,0 0-1,0 0 0,0 0 1,1 0-1,-1 0 0,0-1 1,0 1-1,0 0 1,0 0-1,0 0 0,0 0 1,0 0-1,1 0 0,-1 0 1,0 0-1,0 0 1,0 0-1,0 0 0,0 0 1,0 0-1,0 0 1,1 0-1,-1 0 0,0 0 1,0 0-1,0 0 0,0 0 1,0 0-1,0 0 1,1 0-1,-1 0 0,0 0 1,0 0-1,0 1 0,0-1 1,0 0-1,0 0 1,0 0-1,1 0 0,3 10 1060,0 12-69,18 144 2553,1 31-2264,-19-146-1201,-2-32-109,-1 1 0,0 0-1,-5 33 1,4-50-137,-1 0 0,1-1-1,-1 1 1,0-1 0,0 0 0,0 1 0,-3 3 0,4-5 70,0-1 0,0 0 1,0 0-1,0 0 0,-1 0 1,1 1-1,0-1 0,0 0 1,0 0-1,0 0 0,0 0 1,-1 0-1,1 0 1,0 1-1,0-1 0,0 0 1,0 0-1,-1 0 0,1 0 1,0 0-1,0 0 0,0 0 1,-1 0-1,1 0 0,0 0 1,0 0-1,0 0 0,-1 0 1,1 0-1,0 0 0,0 0 1,0 0-1,-1 0 0,1 0 1,0 0-1,0 0 0,0-1 1,-1 0-154,0 1 1,1-1-1,-1 0 1,0 0-1,1 0 1,0 0-1,-1 0 1,1 0-1,0-1 1,-1 1-1,1 0 1,0-1-1,-5-42-4382,5 20 2937</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47.032"/>
    </inkml:context>
    <inkml:brush xml:id="br0">
      <inkml:brushProperty name="width" value="0.05" units="cm"/>
      <inkml:brushProperty name="height" value="0.05" units="cm"/>
      <inkml:brushProperty name="color" value="#FF0066"/>
    </inkml:brush>
  </inkml:definitions>
  <inkml:trace contextRef="#ctx0" brushRef="#br0">3 111 8538,'-1'-2'420,"1"-1"1,-1 1-1,1-1 1,0 1-1,0-1 1,-1 1-1,2-1 1,-1 1-1,0-1 1,1-3-1,-1 5-312,1 0 1,-1 0-1,1 0 0,-1 0 0,1 0 1,0 0-1,-1 0 0,1 0 0,0 0 0,0 1 1,0-1-1,0 0 0,0 0 0,0 1 1,0-1-1,0 0 0,0 1 0,0-1 1,0 1-1,0-1 0,0 1 0,0 0 0,2-1 1,48-7 776,1 2 0,89 1-1,-5 0-538,593-18 983,-505 32-465,97 0 987,-264-9-1539,319 3 693,-334 0-863,273 1 1753,-259-9-1192,85-19 1,-126 19-514,-15 5-208,1 0-1,0 0 0,-1 0 0,1-1 0,0 1 1,-1 0-1,1-1 0,-1 1 0,1-1 0,-1 1 1,1 0-1,0-1 0,-1 1 0,0-1 0,1 0 1,-1 1-1,1-1 0,0 0 0,-3 1-282,1 0-1,-1 1 1,1-1-1,-1 1 1,1-1-1,-1 1 1,1 0-1,0 0 1,-1 0-1,0 1 0,-16 8-1119</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6:55.653"/>
    </inkml:context>
    <inkml:brush xml:id="br0">
      <inkml:brushProperty name="width" value="0.05" units="cm"/>
      <inkml:brushProperty name="height" value="0.05" units="cm"/>
      <inkml:brushProperty name="color" value="#FF0066"/>
    </inkml:brush>
  </inkml:definitions>
  <inkml:trace contextRef="#ctx0" brushRef="#br0">12 91 8602,'-1'-1'248,"-8"-9"1274,9 10-1467,0 0 1,-1 0 0,1 0-1,0 0 1,0 0 0,0-1-1,0 1 1,0 0 0,0 0-1,0 0 1,0 0 0,-1-1-1,1 1 1,0 0 0,0 0-1,0 0 1,0-1 0,0 1-1,0 0 1,0 0 0,0 0-1,0-1 1,0 1 0,0 0-1,0 0 1,0 0 0,0-1-1,0 1 1,1 0-1,-1 0 1,0 0 0,0 0-1,0-1 1,0 1 0,0 0-1,0 0 1,0 0 0,1 0-1,-1 0 1,0-1 0,0 1-1,0 0 1,0 0 0,0 0-1,1 0 1,-1 0 0,0 0-1,0 0 1,0 0 0,1 0-1,-1-1 1,0 1 0,0 0-1,0 0 1,0 0 0,1 0-1,103-7 2787,6-12-1204,168-20 614,-155 33-1611,142 11-1,124 29-68,99 6 159,121-39 1730,-78-2 257,-2-15-657,-321-1-1829,-188 12-2428,1 0-5937,7 1 4574</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00.611"/>
    </inkml:context>
    <inkml:brush xml:id="br0">
      <inkml:brushProperty name="width" value="0.05" units="cm"/>
      <inkml:brushProperty name="height" value="0.05" units="cm"/>
      <inkml:brushProperty name="color" value="#FF0066"/>
    </inkml:brush>
  </inkml:definitions>
  <inkml:trace contextRef="#ctx0" brushRef="#br0">117 228 8890,'-7'3'231,"0"-1"0,1 1 1,-1 0-1,1 1 0,0 0 1,0 0-1,0 0 0,1 1 1,-1 0-1,1 0 0,0 0 0,0 0 1,1 1-1,0 0 0,0 0 1,0 0-1,1 0 0,0 1 1,0-1-1,0 1 0,1 0 0,-2 8 1,2 1 18,0 0 1,1 0-1,1 0 1,0 1-1,1-1 1,1 0 0,5 19-1,35 110 1393,-23-89-988,-8-22-358,38 108 389,-44-132-681,0 1-1,1 0 1,1-1 0,-1 0 0,2-1 0,-1 0 0,1 0-1,11 10 1,-6-9 0,0 0 0,0-1 0,1 0-1,0-1 1,22 9 0,-8-7-3,0-1-1,0-1 1,1-1 0,0-2-1,0-1 1,41 0 0,413-28 1,-374 15-5,634-17 100,-32 3-89,-141-15 24,2 24 58,-15 53-72,-276-12-13,474-21 3148,-690-10-2336,83-17 0,60-26-97,-88 17-664,-114 29-145,-1 1 0,0 1 0,1-1 0,-1 1 0,1 0 0,-1 0 0,0 0 0,0 1 0,9 3 0,-1 0-29,-6-1-35,-13-1 109,-17 2 83,16-4-48,-4 1 11,3 0 1,0-1 0,-1 0 1,1 0-1,-1 0 1,-13-2-1,20 1-2,0-1 1,0 1-1,0-1 0,0 1 0,0-1 1,0 0-1,0 0 0,0 0 0,0 0 1,0 0-1,0 0 0,0-1 0,1 1 1,-1-1-1,1 1 0,-1-1 0,1 1 0,-1-1 1,1 0-1,0 0 0,0 0 0,0 0 1,0 0-1,0 0 0,0 0 0,1 0 1,-1-3-1,-2-13 24,1 0 0,1 0 0,0 0 0,2 0-1,3-22 1,-4 35-18,19-138 114,0 2-111,-16 111-5,-2-1 0,-5-50-1,3 73-10,0-1 0,0 1 0,-1 0 0,0 0 0,-1 0 0,0 1 0,-7-15 0,8 19 2,-1-1 0,1 1 0,-1 0 0,0 0 0,0 0 0,0 0 0,0 0 0,-1 1 0,1-1 0,-1 1 0,1 0 0,-1 0 0,0 0-1,0 1 1,0-1 0,-8-1 0,2 1 51,-238-63 919,159 41-899,-171-25 0,-96 16-49,195 20 9,-287-21 16,-1 21-24,81 14-23,-113 2-13,1 26 6,-43 60-175,447-74 171,-438 48-47,356-50 99,-152 2-19,170-10 168,95-2 139,-70 12 1,88-9-284,1 1 0,0 1 1,-47 22-1,66-27-66,1 0 0,-1 1 0,0 0 0,1 0-1,0 0 1,0 1 0,1 0 0,-1 0 0,-8 11-1,13-15-22,1 0 0,-1 0 0,0 0 0,0 0-1,1 0 1,-1 0 0,1 0 0,-1 0 0,1 1-1,0-1 1,-1 0 0,1 0 0,0 1 0,0-1 0,0 0-1,0 0 1,0 1 0,0-1 0,0 0 0,0 0-1,0 1 1,0-1 0,2 2 0,-1 0-92,1-1 0,-1 0 0,1 0-1,0 0 1,0 0 0,0-1 0,0 1 0,0-1 0,0 1 0,1-1 0,2 2-1,45 18-1050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04.087"/>
    </inkml:context>
    <inkml:brush xml:id="br0">
      <inkml:brushProperty name="width" value="0.05" units="cm"/>
      <inkml:brushProperty name="height" value="0.05" units="cm"/>
      <inkml:brushProperty name="color" value="#FF0066"/>
    </inkml:brush>
  </inkml:definitions>
  <inkml:trace contextRef="#ctx0" brushRef="#br0">18 10 4425,'-5'-3'896,"2"1"600,0-1-327,1 2-921,1 1-248,-2 0-40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05.555"/>
    </inkml:context>
    <inkml:brush xml:id="br0">
      <inkml:brushProperty name="width" value="0.05" units="cm"/>
      <inkml:brushProperty name="height" value="0.05" units="cm"/>
      <inkml:brushProperty name="color" value="#FF0066"/>
    </inkml:brush>
  </inkml:definitions>
  <inkml:trace contextRef="#ctx0" brushRef="#br0">5 5 11626,'-4'-2'2769,"8"1"-1033,11 1-327,5-2-113,10 2-296,2 0-184,3 2-424,-2 1-159,1 0-778,-1 0-783,2 2 728</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06.131"/>
    </inkml:context>
    <inkml:brush xml:id="br0">
      <inkml:brushProperty name="width" value="0.05" units="cm"/>
      <inkml:brushProperty name="height" value="0.05" units="cm"/>
      <inkml:brushProperty name="color" value="#FF0066"/>
    </inkml:brush>
  </inkml:definitions>
  <inkml:trace contextRef="#ctx0" brushRef="#br0">1 0 13059,'11'0'1152,"7"2"704,5 2-223,15 4-681,8 2-280,10-1-1160,-2-7 392</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08.225"/>
    </inkml:context>
    <inkml:brush xml:id="br0">
      <inkml:brushProperty name="width" value="0.05" units="cm"/>
      <inkml:brushProperty name="height" value="0.05" units="cm"/>
      <inkml:brushProperty name="color" value="#FF0066"/>
    </inkml:brush>
  </inkml:definitions>
  <inkml:trace contextRef="#ctx0" brushRef="#br0">224 139 8562,'2'-3'342,"0"-1"0,0 0 0,0 1 0,0 0 0,1-1 0,-1 1 0,1 0 0,0 0 0,0 1 0,5-5 0,-7 6-247,1 0 0,-1 0 0,0 0 0,1 1 0,-1-1 0,0 0 0,1 1 0,-1-1 0,1 1 1,-1-1-1,1 1 0,-1 0 0,1 0 0,-1-1 0,1 1 0,-1 0 0,1 0 0,0 1 0,-1-1 0,1 0 0,-1 0 1,1 1-1,-1-1 0,1 1 0,-1-1 0,0 1 0,1 0 0,-1 0 0,0-1 0,3 3 0,-3-2-21,0 1-1,0-1 1,0 0-1,0 1 1,-1-1-1,1 1 1,0-1-1,-1 1 1,1-1-1,-1 1 1,1 0-1,-1-1 1,0 1-1,0 0 1,0-1-1,0 1 1,0 0-1,0 1 1,-6 33 750,5-29-635,-60 227 2488,5-20-1764,47-165-790,1 0 0,3 1 0,0 54-1,7-38-43,18 120-1,-14-158-70,0 0 0,2 0 0,20 45 0,-8-30-8,39 59-1,-18-33 11,-17-28 1,1-2 0,36 43 0,-52-71 62,1 0 1,1-1-1,-1 0 0,2-1 0,-1 0 0,1-1 1,1 0-1,-1-1 0,1 0 0,1-1 0,18 6 1,-5-6 160,0 0 0,1-1 0,0-2 0,35 0 1,113-12 571,-49-4-410,0-5 0,227-64 1,-273 57-211,120-36 177,23-2-343,-179 48 204,0-3 0,0-1 0,-2-2 0,67-45 0,-53 32 74,-31 20-215,0-1 0,33-28 0,67-74 473,-93 87-535,-17 15-5,21-23 1,-33 32-14,1 0 0,-1 0 0,0 0-1,0-1 1,-1 1 0,0-1 0,0 0 0,2-7 0,19-102 9,1-1 7,-20 99-20,0-1 0,1-20 0,-6 30-2,0 0 1,0 0-1,0 0 0,-1 0 1,-1 1-1,-3-17 1,-38-125-6,38 135 9,0 1 0,0 1 1,-1-1-1,-1 1 0,-1 0 1,1 0-1,-16-17 0,6 10-4,-1 2 0,0 0-1,-34-24 1,24 22-6,-1 1 1,0 1-1,-2 2 0,0 1 1,0 2-1,-1 1 1,-1 1-1,-40-8 0,-630-74-152,130 80 1,448 17 84,0 5-1,0 5 1,-173 43 0,257-46 64,0 2-1,-39 18 1,62-23 8,1 1 0,0 0-1,1 1 1,0 1 0,0 1-1,-23 23 1,32-27-80,0 1 1,1 0-1,0 0 0,1 1 1,0 0-1,0 0 0,1 0 1,0 0-1,1 1 0,0-1 0,1 1 1,0 0-1,0 0 0,2 0 1,-1 0-1,1 0 0,1 0 1,0 0-1,4 20 0,-3-26-365,-1 0 0,1 1 0,0-1 0,6 9 0,20 25-1077</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18.728"/>
    </inkml:context>
    <inkml:brush xml:id="br0">
      <inkml:brushProperty name="width" value="0.05" units="cm"/>
      <inkml:brushProperty name="height" value="0.05" units="cm"/>
      <inkml:brushProperty name="color" value="#FF0066"/>
    </inkml:brush>
  </inkml:definitions>
  <inkml:trace contextRef="#ctx0" brushRef="#br0">30 63 9306,'-7'-4'635,"-11"-10"3007,17 14-3557,1-1-1,-1 1 0,1-1 0,-1 1 0,1-1 0,0 1 0,0-1 0,-1 0 0,1 1 0,0-1 0,0 1 0,0-1 1,-1 0-1,1 1 0,0-1 0,0 0 0,0 1 0,0-1 0,0 0 0,0 1 0,1-1 0,-1 0 0,0 1 0,0-1 1,0 0-1,1 1 0,-1-1 0,0 1 0,1-1 0,-1 0 0,1 0 0,0-1 10,1 0-1,-1 0 1,0 1 0,1-1-1,0 0 1,-1 1-1,1-1 1,0 1-1,0 0 1,0-1 0,0 1-1,0 0 1,0 0-1,3-1 1,-2 2 0,0-1-1,1 1 1,-1 0-1,0 0 1,0 0-1,0 0 1,0 0-1,0 1 1,1 0-1,3 1 1,15 3 357,0-1-1,0-1 1,28 1 0,70-5 647,-100 1-945,555 11 2586,-438 3-2248,357 29 2417,-196-49 14,-153 0-1540,-126 6-1298,0 2 1,21 3-1,-15-1-903,6-2-2629,3 4 2137</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19.518"/>
    </inkml:context>
    <inkml:brush xml:id="br0">
      <inkml:brushProperty name="width" value="0.05" units="cm"/>
      <inkml:brushProperty name="height" value="0.05" units="cm"/>
      <inkml:brushProperty name="color" value="#FF0066"/>
    </inkml:brush>
  </inkml:definitions>
  <inkml:trace contextRef="#ctx0" brushRef="#br0">1 108 9714,'23'-6'987,"1"0"-1,0 2 1,1 0 0,-1 2-1,26 0 1,-7 0-492,200-11 1524,581-31 5065,1 20-1195,-793 23-5780,102 3 276,-111-1-354,0 2 0,0 1 0,37 10 0,-54-11-239,1-1 0,-1 1 0,-1 0 0,7 3 0,-10-5-40,-1 0-1,0 0 1,1 0 0,-1 0 0,0 0 0,0 0-1,1 0 1,-1 1 0,0-1 0,0 0 0,0 1-1,0-1 1,-1 0 0,1 1 0,0-1 0,-1 1-1,1-1 1,-1 1 0,1 2 0,-1-4 140,0 1 1,0 0 0,0-1-1,0 1 1,-1-1-1,1 1 1,0-1 0,0 1-1,-1-1 1,1 1-1,0-1 1,-1 1 0,1-1-1,0 1 1,-1-1-1,0 1 1</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0.608"/>
    </inkml:context>
    <inkml:brush xml:id="br0">
      <inkml:brushProperty name="width" value="0.05" units="cm"/>
      <inkml:brushProperty name="height" value="0.05" units="cm"/>
      <inkml:brushProperty name="color" value="#FF0066"/>
    </inkml:brush>
  </inkml:definitions>
  <inkml:trace contextRef="#ctx0" brushRef="#br0">0 34 5713,'11'-16'296,"2"-1"112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06.343"/>
    </inkml:context>
    <inkml:brush xml:id="br0">
      <inkml:brushProperty name="width" value="0.05" units="cm"/>
      <inkml:brushProperty name="height" value="0.05" units="cm"/>
      <inkml:brushProperty name="color" value="#FF0066"/>
    </inkml:brush>
  </inkml:definitions>
  <inkml:trace contextRef="#ctx0" brushRef="#br0">127 22 12539,'-5'2'616,"1"-1"-1,-1 1 1,1 1 0,0-1 0,-1 0 0,1 1 0,0 0-1,0 0 1,1 0 0,-1 1 0,1-1 0,-5 7 0,-4 5 880,-17 31 1,1 11-159,39-86-1093,-1 8-235,-4 5-5,2 1 1,-1 0-1,2 1 1,0-1-1,20-22 1,-27 35-3,0 0 0,0 0-1,0 1 1,1-1 0,-1 1 0,1-1-1,-1 1 1,1 0 0,-1 0 0,1 0-1,0 1 1,-1-1 0,1 0 0,0 1-1,0 0 1,-1 0 0,1 0 0,0 0 0,0 0-1,-1 0 1,1 1 0,0-1 0,0 1-1,-1 0 1,4 1 0,6 3 16,-1 1 0,0 0 0,-1 0 0,15 12 0,-7-5-5,8 2-798,36 17 0,-24-13 68,-4-1 68</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0.996"/>
    </inkml:context>
    <inkml:brush xml:id="br0">
      <inkml:brushProperty name="width" value="0.05" units="cm"/>
      <inkml:brushProperty name="height" value="0.05" units="cm"/>
      <inkml:brushProperty name="color" value="#FF0066"/>
    </inkml:brush>
  </inkml:definitions>
  <inkml:trace contextRef="#ctx0" brushRef="#br0">76 1 11146,'-18'-1'1080,"-21"2"4146,39-1-5162,-2 1 1415,2-1-1415,0 0 0,0 0 0,0 1 1,0-1-1,0 0 0,0 0 1,0 0-1,0 0 0,0 0 0,0 0 1,0 0-1,0 0 0,0 0 0,0 0 1,0 1-1,0-1 0,0 0 1,0 0-1,0 0 0,0 0 0,0 0 1,1 1 449,-1-1-450,5 6 527,2 3-480,-7-8-173,0 0 1,0 0 0,0 0 0,0 0-1,0 0 1,0 0 0,0 0 0,0 0-1,-1 0 1,1 0 0,0 0 0,-1 0 0,1-1-1,0 1 1,-1 0 0,1 0 0,-1 0-1,1 0 1,-1-1 0,0 1 0,1 0-1,-1 0 1,0-1 0,0 1 0,1-1-1,-1 1 1,0-1 0,0 1 0,0-1-1,0 1 1,0-1 0,0 0 0,1 1-1,-1-1 1,0 0 0,0 0 0,-2 0-1,2 0-72,1 0-1,0 0 0,-1 0 1,1-1-1,-1 1 0,1 0 1,-1-1-1,1 1 0,0 0 1,-1-1-1,1 1 0,0 0 1,-1-1-1,1 1 0,0-1 1,0 1-1,-1 0 0,1-1 1,0 1-1,0-1 0,0 1 1,0-1-1,0 1 0,-1-1 1,1 0-1,3-4-4173,5 0 2742</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2.105"/>
    </inkml:context>
    <inkml:brush xml:id="br0">
      <inkml:brushProperty name="width" value="0.05" units="cm"/>
      <inkml:brushProperty name="height" value="0.05" units="cm"/>
      <inkml:brushProperty name="color" value="#FF0066"/>
    </inkml:brush>
  </inkml:definitions>
  <inkml:trace contextRef="#ctx0" brushRef="#br0">65 16 10994,'-19'-6'713,"2"0"247,1 3-56,8 3-408,3 0-160,7 1-712,8 5 272</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3.896"/>
    </inkml:context>
    <inkml:brush xml:id="br0">
      <inkml:brushProperty name="width" value="0.05" units="cm"/>
      <inkml:brushProperty name="height" value="0.05" units="cm"/>
      <inkml:brushProperty name="color" value="#FF0066"/>
    </inkml:brush>
  </inkml:definitions>
  <inkml:trace contextRef="#ctx0" brushRef="#br0">504 113 8042,'-6'-10'1029,"-1"-1"0,-1 1 0,0 1 0,0-1-1,-1 1 1,0 0 0,-19-13 0,23 18-827,0 2-1,0-1 1,0 0 0,0 1-1,-1 0 1,1 1-1,-1-1 1,1 1-1,-1 0 1,0 0-1,1 0 1,-1 1-1,0 0 1,0 0 0,1 1-1,-1 0 1,0 0-1,1 0 1,-10 3-1,-2 3-83,1 0-1,-1 1 0,2 1 0,-1 0 1,1 1-1,0 1 0,1 1 1,0 0-1,1 0 0,1 1 0,0 1 1,0 0-1,2 1 0,0 0 1,0 0-1,-12 29 0,10-12 85,1 0 0,1 1-1,1 0 1,3 1 0,0-1 0,2 1 0,2 0-1,1 0 1,4 44 0,-2-67-129,1 0 0,0-1 0,1 1 0,0-1 0,0 0 0,1 0 0,1 0 0,0 0 0,0-1 0,0 1 1,1-2-1,1 1 0,0 0 0,0-1 0,0 0 0,1-1 0,0 0 0,1 0 0,-1-1 0,1 0 0,1 0 0,13 5 0,-3-2 13,0 0-1,0-2 0,1-1 1,-1 0-1,2-2 0,-1 0 1,0-2-1,31 1 1,-25-4-71,0-1 1,0-1 0,0-1 0,-1-1 0,1-2-1,32-12 1,-25 5-17,48-24 1,-68 30 55,-1-1 1,1 0-1,-2 0 1,1-2 0,20-21-1,-29 26 8,1 0-1,-1-1 1,0 1-1,-1-1 1,1 0-1,-1 0 1,-1 0-1,1 0 1,-1-1-1,-1 1 1,1-1-1,-1 1 1,0-1-1,-1 1 1,0-1-1,-2-15 1,-1 1 48,-1-1 0,-2 0 0,0 1 0,-12-28 0,6 17-32,-30-51 0,34 70-69,-1 0 0,-1 1 0,0 0 0,-1 0 0,-22-19 1,12 16-162,0 0 1,-1 1-1,-1 2 1,-1 0 0,1 1-1,-2 2 1,-44-14 0,46 20-1358,22 3 1365,0 1 1,0 0 0,1 0-1,-1 0 1,0 0 0,0 0 0,0 0-1,0 0 1,0 0 0,1 0-1,-1 0 1,0 0 0,0 1 0,0-1-1,0 0 1,1 0 0,-1 1-1,-1 0 1,2 0 62,0-1-1,0 1 1,0 0-1,0-1 1,1 1-1,-1-1 1,0 1 0,0 0-1,1-1 1,-1 1-1,0-1 1,1 1-1,-1-1 1,0 1-1,1-1 1,-1 1 0,1-1-1,0 1 1</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27.375"/>
    </inkml:context>
    <inkml:brush xml:id="br0">
      <inkml:brushProperty name="width" value="0.05" units="cm"/>
      <inkml:brushProperty name="height" value="0.05" units="cm"/>
      <inkml:brushProperty name="color" value="#FF0066"/>
    </inkml:brush>
  </inkml:definitions>
  <inkml:trace contextRef="#ctx0" brushRef="#br0">530 1342 7506,'165'-23'5495,"-6"-1"-3511,307 2 5,16 27-1116,-2 20-219,582 50 1881,-311 14-1826,-218-21-630,-491-63-65,87 7 359,0-7 0,0-5 0,0-5 0,163-29-1,-67 4 195,42-8 20,52-2-504,-67 11 155,145 6-136,-189 17-194,-51-14 107,-48 5-44,3 3-17,130-15-89,0-16 86,17 0 53,-110 22-12,-113 15 6,0-2 0,0-1 0,67-29 0,-86 30 0,0 0 0,0-1 0,-1-1 0,-1-1 0,0 0 0,0-1 0,-1-1 0,0 0 0,18-24 0,-24 26-6,-1 0 0,0-1 0,-1 0 0,9-24 1,9-54-158,-16 60-41,-4 14-88,0 1 1,-1-1-1,1-18 0,-4 29 250,0 1 1,0-1 0,0 1 0,-1-1-1,0 1 1,0 0 0,0-1 0,0 1-1,-1 0 1,1 0 0,-1 0 0,0 0-1,0 0 1,-1 0 0,1 0-1,-4-3 1,-8-6 24,0 0 0,0 1 0,-17-10 0,13 9 30,-30-27-1,14 6 137,14 12-1,-2 1-1,0 1 1,-44-31 0,39 35-96,0 2 0,-1 2 0,0 0 0,-1 1 0,-57-11 0,-155-12 301,89 17-167,-94-20-160,-172-24 12,-3 19 288,158 24-203,-310-13-101,149 32-15,262 1-6,-178-4 79,142-1-29,122 3-45,-1186-20 73,144 10-66,1002 11-13,-256 4 2,4 23 2,232-7-11,-240 69-1,228-39 13,3 6-1,-145 80 0,194-78 16,9-5-31,-38 20-21,103-60 33,2 2 0,0 1 0,-28 30 0,41-39-4,1 0 1,0 1 0,0 0 0,1 0 0,0 1-1,1 0 1,0-1 0,0 1 0,1 1-1,-2 14 1,0 10-5,-1 65-1,4-36 28,1-46-16,-1 8-3,1 1 0,4 40-1,-2-58 2,0-1 0,1 0 0,0 0-1,0-1 1,1 1 0,0 0 0,1-1 0,-1 1-1,2-1 1,-1 0 0,1-1 0,9 12 0,-2-7 27,0 0 0,1 0 0,0-1 0,1-1 0,21 11 0,79 29 319,-52-27 132,2-2 1,0-4 0,110 13-1,-73-19 226,171-7 0,-254-3-717,-1-1 1,1 0 0,-1-1-1,1-2 1,-1 1-1,28-11 1,-31 8-25,0-1-1005,1 0 0,-1 2 0,1-1 0,1 2 0,-1 0 0,0 1 1,18-1-1,12 6-1436</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29.309"/>
    </inkml:context>
    <inkml:brush xml:id="br0">
      <inkml:brushProperty name="width" value="0.05" units="cm"/>
      <inkml:brushProperty name="height" value="0.05" units="cm"/>
      <inkml:brushProperty name="color" value="#FF0066"/>
    </inkml:brush>
  </inkml:definitions>
  <inkml:trace contextRef="#ctx0" brushRef="#br0">423 1127 10322,'1'-2'165,"0"0"-1,0 0 0,0 1 0,0-1 1,0 0-1,0 0 0,0 1 1,0-1-1,1 1 0,-1-1 1,1 1-1,-1 0 0,1-1 0,0 1 1,-1 0-1,1 0 0,0 0 1,0 0-1,0 0 0,0 1 1,-1-1-1,1 1 0,0-1 0,0 1 1,0 0-1,1-1 0,2 1 1,6 0 281,1 0-1,-1 1 1,19 3 0,-3 0-42,340 45 2153,449-36-658,-571-29-528,319-63 0,-333 25-728,-174 37-548,106-48-1,-146 57-91,0-1 0,-1-1 0,0 0-1,0-1 1,25-25 0,-35 30 4,0 0-1,-1 0 1,0 0-1,-1-1 1,0 0-1,0 0 1,0 0-1,-1 0 1,1-1-1,-2 1 1,1-1-1,-1 0 1,-1 0-1,1 0 1,-1 0 0,0-9-1,-2 7 0,1 1-1,-1 0 1,-1 0 0,1 0-1,-1 1 1,-1-1 0,0 0-1,0 1 1,-7-12 0,3 8-3,0 1 1,-1-1-1,0 2 1,-1-1-1,-17-14 1,-6-2-1,-3 2 0,0 1 0,-41-20 0,64 37-1,-258-139 17,114 63-17,103 53-9,-2 3 0,-90-32 0,75 40-27,0 3 0,-1 4 0,-140-7 0,-216 34-119,330-5 142,0 5-1,-132 37 1,-85 52-9,251-78 14,2 3-1,-109 68 0,16 17-9,138-100 14,0 0 1,2 1-1,0 1 0,1 0 1,0 1-1,1 1 1,-10 21-1,9-11 29,1 2 0,1-1 0,-8 40-1,14-46 47,1 0-1,1 0 0,1 0 1,2 0-1,1 26 0,0-39 3,0 0-1,1-1 0,0 0 0,1 1 0,0-1 0,0 0 0,1 0 0,0 0 1,1-1-1,9 14 0,-6-13 24,0 0-1,0 0 1,1-1 0,0 0-1,0 0 1,1-1 0,0 0 0,13 6-1,10 3 23,1-2 0,1-1 0,0-1 0,0-2 0,1-2 0,53 6 0,227 0-2968,-194-15 1237,-8-6 463</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6.672"/>
    </inkml:context>
    <inkml:brush xml:id="br0">
      <inkml:brushProperty name="width" value="0.05" units="cm"/>
      <inkml:brushProperty name="height" value="0.05" units="cm"/>
      <inkml:brushProperty name="color" value="#FF0066"/>
    </inkml:brush>
  </inkml:definitions>
  <inkml:trace contextRef="#ctx0" brushRef="#br0">227 757 11410,'-6'4'4064,"10"-10"-2185,9-11-447,-9 14-1273,1 0 0,-1 0-1,1 0 1,-1 0 0,1 1-1,0 0 1,0 0-1,0 0 1,0 1 0,0-1-1,0 1 1,0 0 0,1 1-1,-1-1 1,0 1 0,0 0-1,1 1 1,-1-1 0,6 2-1,9 3 49,0 0 0,0 2 0,30 13 0,-11-4-8,32 10 1,0-3 0,2-4 1,0-2-1,1-4 0,88 4 1,-48-15 364,1-5 0,169-27 0,-249 25-534,6 0 7,69-19 0,-97 20-32,0-1 0,-1 0 0,1 0-1,-1-1 1,0-1 0,-1 0 0,0-1-1,0 0 1,13-13 0,-15 11 11,0 0 0,-1-1-1,0 0 1,0 0 0,-1-1 0,-1 0 0,0 0 0,-1 0-1,0-1 1,5-22 0,-8 25 14,0 1 0,-1-1 0,0 0 0,0 0 1,-1 0-1,0 0 0,-1 0 0,0 0 0,-1 0 0,0 1 0,-1-1 0,0 1 0,0-1 1,-1 1-1,-6-12 0,-2 3-12,0 1 1,-1 0-1,-1 1 1,-28-25-1,8 11-17,-46-29 0,30 27-1,-2 1 0,-1 4-1,-1 1 1,-2 3 0,0 3 0,-90-22-1,98 33 17,-1 2 0,0 2 0,0 3 0,0 1-1,-1 3 1,1 1 0,0 3 0,1 2-1,-65 19 1,54-8 0,1 1 0,1 4 0,1 2 0,1 2 0,1 2 0,2 3 0,-51 42 0,79-55 63,0 1 0,-24 27-1,38-36-10,1 0 0,-1 1 0,2 0-1,0 0 1,1 1 0,-8 20 0,9-16 11,1 0 1,2 0-1,0 1 1,0-1-1,2 1 1,0-1-1,2 1 1,0 0-1,0-1 0,2 1 1,1-1-1,0 0 1,1 0-1,1 0 1,0 0-1,2-1 1,0 0-1,1-1 1,17 25-1,-18-31-57,1 0 0,0 0 0,0-1 0,1-1 1,0 1-1,1-2 0,13 9 0,-8-8-63,1 1 0,1-2 0,-1 0 0,26 5 1,3-3-1046,1-2 1,0-2 0,55-1 0,1-1-574</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37.895"/>
    </inkml:context>
    <inkml:brush xml:id="br0">
      <inkml:brushProperty name="width" value="0.05" units="cm"/>
      <inkml:brushProperty name="height" value="0.05" units="cm"/>
      <inkml:brushProperty name="color" value="#FF0066"/>
    </inkml:brush>
  </inkml:definitions>
  <inkml:trace contextRef="#ctx0" brushRef="#br0">243 1256 9690,'2'-1'529,"-1"0"0,1 0 0,0 0 0,0-1-1,-1 1 1,1 0 0,-1-1 0,1 1 0,1-3 0,5-5 553,10-2 113,1 0 1,0 2-1,0 0 1,41-12-1,-35 12-239,3-2-62,-1-2 0,28-17 1,-9 5-408,24-11-105,206-119 545,-125 61-438,37-25-154,-167 104-296,0 0 0,27-29 0,-39 34-19,1-1 1,-2 0-1,1-1 1,-2 0-1,1 0 0,6-16 1,-3-1 54,0 0 0,10-49 0,-17 61-55,-1-1 0,-1 1 0,-1-1 0,-1 1 0,0-1 0,-3-19 0,2 30-19,-1 0 0,0 0-1,0 1 1,0-1 0,-1 1-1,0-1 1,0 1 0,0 0-1,-1 0 1,-8-9 0,5 7-4,0 1 0,0 1 1,-1-1-1,0 1 1,0 1-1,-16-9 1,-6 1-10,0 2 0,0 0-1,-52-9 1,72 18 11,-11-3-5,-129-25-45,126 27 34,1 1-1,-1 1 0,0 1 0,-33 5 1,6 3-37,1 2 0,0 3 0,-93 36-1,114-36 32,0 1-1,0 1 0,2 2 0,0 1 0,1 1 1,0 1-1,-30 33 0,14-5 21,2 1 0,3 3 0,1 1 0,-43 89 0,63-108-2,1 0 0,2 1 0,-16 69-1,24-81 26,1 1-1,1 1 0,2-1 0,0 0 0,2 0 1,6 47-1,-5-61 11,0-1 1,1 1 0,0 0-1,1-1 1,0 1 0,0-1-1,1 0 1,0-1 0,1 1-1,0-1 1,9 10-1,-9-12 22,0 0-1,0-1 1,1 0-1,0 0 1,0-1-1,0 0 1,1 0-1,-1 0 1,1-1-1,0 0 1,0-1-1,0 0 1,0 0-1,10 1 1,9-2 98,1 0-1,-1-2 1,1-1-1,44-8 1,105-36-754,-42 2-2369,-68 16 1794</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40.682"/>
    </inkml:context>
    <inkml:brush xml:id="br0">
      <inkml:brushProperty name="width" value="0.05" units="cm"/>
      <inkml:brushProperty name="height" value="0.05" units="cm"/>
      <inkml:brushProperty name="color" value="#FF0066"/>
    </inkml:brush>
  </inkml:definitions>
  <inkml:trace contextRef="#ctx0" brushRef="#br0">62 60 6241,'-2'0'352,"0"0"0,1 0 0,-1-1 1,0 1-1,1 0 0,-1-1 0,0 1 0,1-1 0,-1 0 0,1 0 0,-1 0 0,1 0 0,-1 1 0,1-2 0,0 1 0,0 0 0,-1 0 0,1 0 0,0-1 0,-2-2 0,-5-5 2188,8 9-2434,0 0 0,-1-1 0,1 1 0,-1 0 0,1 0 0,-1-1-1,1 1 1,0 0 0,-1 0 0,1 0 0,-1-1 0,1 1 0,-1 0 0,1 0 0,-1 0 0,1 0-1,-1 0 1,1 0 0,-1 0 0,1 0 0,-1 0 0,1 0 0,-1 0 0,1 1 0,0-1 0,-1 0 0,1 0-1,-1 0 1,1 0 0,-1 1 0,1-1 0,0 0 0,-1 1 0,1-1 0,-1 0 0,1 1 0,0-1-1,-1 0 1,1 1 0,0-1 0,0 1 0,-1-1 0,1 0 0,0 1 0,0 0 0,-1-1-29,1 1 0,0-1 0,0 0 1,-1 1-1,1-1 0,0 1 0,0-1 0,0 1 1,0-1-1,0 0 0,0 1 0,-1-1 0,1 1 1,0-1-1,0 1 0,0-1 0,1 1 1,-1-1-1,0 1 0,0-1 0,0 0 0,0 1 1,0-1-1,0 1 0,1-1 0,-1 0 0,0 1 1,0-1-1,1 1 0,-1-1 0,0 0 1,0 1-1,1-1 0,-1 0 0,0 1 0,1-1 1,-1 0-1,1 0 0,-1 0 0,0 1 1,1-1-1,-1 0 0,1 0 0,-1 0 0,1 0 1,-1 1-1,0-1 0,2 0 0,5 0 293,1-1-1,-1 0 0,1 0 1,-1 0-1,14-5 0,-2 1 83,8-1-26,88-20 1133,-96 23-1405,0 1 0,0 1-1,0 0 1,22 3-1,-35-1-247,0 0-1,0 0 0,10 4 0,-14-4-402,0 0-1,0 0 1,0 0-1,0 0 1,0 0-1,0 0 1,0 0-1,0 1 1,-1-1-1,1 1 1,0-1-1,-1 1 1,2 2-1,-1 3-1524</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41.422"/>
    </inkml:context>
    <inkml:brush xml:id="br0">
      <inkml:brushProperty name="width" value="0.05" units="cm"/>
      <inkml:brushProperty name="height" value="0.05" units="cm"/>
      <inkml:brushProperty name="color" value="#FF0066"/>
    </inkml:brush>
  </inkml:definitions>
  <inkml:trace contextRef="#ctx0" brushRef="#br0">1 27 11891,'1'-5'1152,"7"-1"848,-2-2-63,7 5-329,1 0-120,5 1-207,5 2-121,6 2-232,0 1-40,5 2-200,-2-1-152,1-1-239,1-1-73,-2-2-881,-3-3-455,10 6 600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44.526"/>
    </inkml:context>
    <inkml:brush xml:id="br0">
      <inkml:brushProperty name="width" value="0.05" units="cm"/>
      <inkml:brushProperty name="height" value="0.05" units="cm"/>
      <inkml:brushProperty name="color" value="#FF0066"/>
    </inkml:brush>
  </inkml:definitions>
  <inkml:trace contextRef="#ctx0" brushRef="#br0">0 427 14259,'2'-5'431,"-1"2"-6,0 0-1,0 0 0,1 0 0,-1 0 1,1 0-1,0 1 0,-1-1 1,1 1-1,0-1 0,1 1 0,3-4 1,-6 6-391,0 0-1,1 0 1,-1 0 0,0 0 0,1 0 0,-1 0 0,0 0 0,0 0 0,1 0 0,-1 0 0,0 0 0,1 0 0,-1 0 0,0 1 0,1-1 0,-1 0 0,0 0 0,0 0 0,1 0 0,-1 1 0,0-1 0,0 0 0,1 0 0,-1 0 0,0 1 0,0-1 0,0 0-1,1 0 1,-1 1 0,0-1 0,0 0 0,0 0 0,0 1 0,0-1 0,1 0 0,-1 1 0,0-1 0,0 0 0,0 1 0,3 15 337,-3 12 25,0 1-1,-8 46 1,0 12 722,8-84-1028,0 0 0,0 1 0,0-1 0,0 0 0,1 0 0,-1 0 0,1 0 0,0 0 0,2 4 0,-3-6-59,1 0-1,-1-1 1,1 1 0,-1-1-1,1 1 1,0 0-1,0-1 1,-1 1-1,1-1 1,0 1-1,0-1 1,-1 0 0,1 1-1,0-1 1,0 0-1,0 0 1,0 1-1,0-1 1,-1 0-1,1 0 1,0 0-1,0 0 1,0 0 0,0 0-1,0 0 1,0-1-1,0 1 1,-1 0-1,1 0 1,0-1-1,0 1 1,0 0 0,0-1-1,-1 1 1,2-1-1,16-8 277,0-1-1,-1 0 1,0-1-1,25-22 0,-16 12-33,104-82 752,102-77 690,-103 91-1124,84-60-636,-208 145-19,3-3-242,0 1 1,1 0-1,-1 0 1,1 1-1,0 1 0,1-1 1,14-4-1,-20 9 155,0-1 0,0 1 0,0 0 1,0 0-1,0 1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15.207"/>
    </inkml:context>
    <inkml:brush xml:id="br0">
      <inkml:brushProperty name="width" value="0.05" units="cm"/>
      <inkml:brushProperty name="height" value="0.05" units="cm"/>
      <inkml:brushProperty name="color" value="#FF0066"/>
    </inkml:brush>
  </inkml:definitions>
  <inkml:trace contextRef="#ctx0" brushRef="#br0">1 50 5369,'2'-1'245,"0"0"0,1 0-1,-1 1 1,1-1 0,-1 1 0,1-1-1,0 1 1,-1 0 0,1 0 0,-1 0-1,1 1 1,0-1 0,2 1 0,2 1-214,-1 1 1,0 0 0,9 5 0,-9-5-5,0 0 0,0 0-1,1 0 1,9 2 0,1-2 445,1-1 0,-1-1 0,36-2 0,2-1-259,465 4 617,153-24-346,-413 13-357,65 4 137,59-2-140,590-14 507,-410 14-395,-488 5-162,476 1 357,9 0-272,127 15-61,-680-13-98,425 27 84,-1-33 249,-250-15-160,20-1-74,-137 15-170,-76 9-780,-33 2 519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07.421"/>
    </inkml:context>
    <inkml:brush xml:id="br0">
      <inkml:brushProperty name="width" value="0.05" units="cm"/>
      <inkml:brushProperty name="height" value="0.05" units="cm"/>
      <inkml:brushProperty name="color" value="#FF0066"/>
    </inkml:brush>
  </inkml:definitions>
  <inkml:trace contextRef="#ctx0" brushRef="#br0">1 106 12811,'4'0'487,"-1"0"0,1 1 0,-1 0 1,1 0-1,0 0 0,-1 0 0,0 0 0,1 1 1,-1 0-1,0 0 0,0-1 0,0 2 0,0-1 1,4 4-1,4 5 297,0 0 0,10 14 0,-16-18-411,13 15 261,-1 0 1,-1 2 0,21 38 0,-34-54-582,-1 0 0,0 1 1,0-1-1,1 12 0,-2-20-52,-1 1 0,0-1 0,0 0 0,0 0 0,0 0-1,0 0 1,0 0 0,0 0 0,0 1 0,0-1-1,0 0 1,0 0 0,0 0 0,0 0 0,0 0 0,0 0-1,0 1 1,0-1 0,0 0 0,0 0 0,0 0-1,0 0 1,0 0 0,0 0 0,0 1 0,0-1 0,0 0-1,-1 0 1,1 0 0,0 0 0,0 0 0,0 0-1,0 0 1,0 0 0,0 1 0,0-1 0,0 0 0,-1 0-1,1 0 1,0 0 0,0 0 0,0 0 0,0 0-1,0 0 1,0 0 0,-1 0 0,1 0 0,0 0-1,0 0 1,0 0 0,0 0 0,0 0 0,0 0 0,-1 0-1,1 0 1,0 0 0,0 0 0,0 0 0,0 0-1,0 0 1,0 0 0,-1 0 0,1 0 0,0-1 0,0 1-1,0 0 1,0 0 0,0 0 0,0 0 0,-8-7 38,6 3-32,0-1 1,-1 0 0,2-1 0,-1 1-1,1 0 1,-1 0 0,2-1 0,-1 1 0,0-10-1,1 0-5,1 0 0,3-19-1,-3 24-10,2 0-1,-1 0 1,1 1-1,1-1 1,0 0-1,0 1 1,11-17-1,-4 12-6,0-1 0,1 2 0,20-19 0,-20 20-40,-3 3-212,1 0 0,0 0 1,0 1-1,20-11 0,-29 18-71,1 0 1,-1 1-1,1-1 0,-1 1 0,1 0 0,0-1 1,-1 1-1,1 0 0,-1 0 0,1 0 0,0 0 1,-1 0-1,1 0 0,0 0 0,-1 1 0,1-1 0,-1 1 1,1-1-1,2 2 0,8 5-1159</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49.323"/>
    </inkml:context>
    <inkml:brush xml:id="br0">
      <inkml:brushProperty name="width" value="0.05" units="cm"/>
      <inkml:brushProperty name="height" value="0.05" units="cm"/>
      <inkml:brushProperty name="color" value="#FF0066"/>
    </inkml:brush>
  </inkml:definitions>
  <inkml:trace contextRef="#ctx0" brushRef="#br0">0 86 11955,'5'-2'1408,"5"2"1240,4-1-327,0-1-57,7 0-215,-4-2-297,1-3-215,12-2-641,0-2-208,5-2-1112,-2 3-1537,8-15 1241</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7:52.495"/>
    </inkml:context>
    <inkml:brush xml:id="br0">
      <inkml:brushProperty name="width" value="0.05" units="cm"/>
      <inkml:brushProperty name="height" value="0.05" units="cm"/>
      <inkml:brushProperty name="color" value="#FF0066"/>
    </inkml:brush>
  </inkml:definitions>
  <inkml:trace contextRef="#ctx0" brushRef="#br0">5 67 12843,'0'0'152,"-1"1"1,1-1 0,0 0 0,0 0-1,-1 1 1,1-1 0,0 0 0,0 1-1,-1-1 1,1 0 0,0 1-1,0-1 1,0 0 0,-1 1 0,1-1-1,0 0 1,0 1 0,0-1-1,0 1 1,0-1 0,0 0 0,0 1-1,0 0 1,7 1 2162,18-5-372,-23 3-1849,51-12 1863,-21 5-1092,0 1 0,41-2 0,96 10 228,26-1-827,-81-7 39,-216 17 66,-6-8-67,-143-15-1,207 7 769,-66-15 0,116 20-938,-1 1-1,1-1 1,0 0-1,10-1 0,9 0-85,150-2-681,-60-4-3643,-67 3 2653</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00.796"/>
    </inkml:context>
    <inkml:brush xml:id="br0">
      <inkml:brushProperty name="width" value="0.05" units="cm"/>
      <inkml:brushProperty name="height" value="0.05" units="cm"/>
      <inkml:brushProperty name="color" value="#FF0066"/>
    </inkml:brush>
  </inkml:definitions>
  <inkml:trace contextRef="#ctx0" brushRef="#br0">523 1037 8658,'-5'4'3181,"0"1"-282,12-7-1732,5-2-816,0 1-1,0 0 1,1 0 0,-1 1 0,1 1 0,-1 0 0,1 1 0,-1 0-1,1 1 1,20 3 0,51 11 684,114 5 1,87-13 210,-148-6-615,-78 2-358,-1 3 0,106 23 1,109 50-30,-227-65-192,1-3 1,0-1-1,1-3 1,51 2-1,-33-7 130,0-3-1,92-14 1,217-19 671,-77 19-699,-1-24 50,-102 11 233,-16 3 192,-142 18-492,-1-2 0,65-25 0,-72 22 7,0-2 0,-1-1 0,45-33 0,-59 37-71,0 0-1,0-1 1,-1-1 0,-1 0 0,0-1-1,-1-1 1,18-30 0,-26 38-38,0-1 0,0 1 1,-1-1-1,1 1 0,-2-1 0,1 0 0,-1 0 0,-1 0 1,1 0-1,-1 0 0,-1 0 0,1 0 0,-1 0 1,-1 0-1,1 0 0,-2 1 0,-5-15 0,1 4-26,-2 1 0,0 0 0,-1 0-1,0 1 1,-2 1 0,-18-21 0,12 18 7,-1 0 0,0 1 1,-2 1-1,0 0 0,-34-17 0,-3 3 3,-63-22-1,-173-38-23,160 55 25,-44-19 28,-141-37 81,236 73-148,-1 3-1,0 4 0,-143 0 0,-252 35 42,88 0-34,-82-34 65,473 10-53,-68-3-23,-134 15-1,160-6 12,0 2 1,1 1-1,0 3 1,-55 23-1,44-12 12,2 2 0,0 3-1,2 2 1,1 1 0,-58 51-1,80-58-3,0 0 0,2 1-1,0 1 1,2 2-1,1 0 1,1 1-1,1 1 1,2 0-1,1 1 1,-11 34-1,18-38-2,2 0 0,0 0 0,1 0-1,2 1 1,1 0 0,1 0 0,3 29-1,-1-40 12,1 0 0,1 0 0,1-1 0,0 1 0,1-1 0,0 0-1,2 0 1,0 0 0,0-1 0,2 0 0,0-1 0,18 23-1,-18-28 18,0 0 0,1 0 0,0-1 0,0-1 0,1 0 0,0 0 0,0-1-1,0-1 1,22 8 0,-4-4 60,0-2 0,0-1 0,37 3 0,4-4 131,131-8 1,73-25 9,-197 19-195,-5 1 43,192-17-589,-221 24-222,0 1 0,1 3 0,-1 1 0,46 12 0,36 21-808,-117-34 1468</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07.593"/>
    </inkml:context>
    <inkml:brush xml:id="br0">
      <inkml:brushProperty name="width" value="0.05" units="cm"/>
      <inkml:brushProperty name="height" value="0.05" units="cm"/>
      <inkml:brushProperty name="color" value="#FF0066"/>
    </inkml:brush>
  </inkml:definitions>
  <inkml:trace contextRef="#ctx0" brushRef="#br0">11 55 11787,'-1'-2'317,"-1"0"0,1-1 0,0 1 0,0-1 0,0 1 0,0-1 1,0 1-1,1-1 0,-1 0 0,1 1 0,-1-5 0,1 6-174,0 0-1,0 0 0,1 1 0,-1-1 1,0 0-1,0 0 0,1 1 1,-1-1-1,1 0 0,-1 1 1,0-1-1,1 0 0,-1 1 0,1-1 1,0 1-1,-1-1 0,1 0 1,1 0 14,0 0-1,0 0 1,-1 0 0,1 1 0,0-1 0,0 0 0,0 1 0,0-1 0,3 1 0,5 0 193,1 0 0,0 1 0,-1 0 0,1 1 1,-1 0-1,0 1 0,19 7 0,4 0 114,30 8 25,1-3 0,1-3 1,72 5-1,33-17-16,-8 0-250,-155 0-215,-3 0 5,0 0 0,0 0-1,0 1 1,0-1 0,0 1 0,0 0 0,0 0 0,0 0-1,0 0 1,0 1 0,3 2 0,-7-4-11,1 0 0,-1 0 0,0 0 0,0 1 0,0-1 0,0 0 0,0 0 0,0 0 1,0 1-1,0-1 0,0 0 0,0 0 0,0 0 0,0 0 0,0 1 0,0-1 0,0 0 0,0 0 0,0 0 0,0 1 1,0-1-1,0 0 0,-1 0 0,1 0 0,0 0 0,0 1 0,0-1 0,0 0 0,0 0 0,0 0 0,-1 0 0,1 0 0,0 0 1,0 1-1,0-1 0,0 0 0,0 0 0,-1 0 0,1 0 0,0 0 0,0 0 0,0 0 0,-1 0 0,1 0 0,0 0 1,-10 4 38,-10 1-14,0-1 0,-1-1 0,1-1-1,-27-1 1,-83-10 1,-153-38-69,210 33 66,36 7 139,-45-2 0,81 9-137,0 0 1,0 0-1,-1 0 1,1 0-1,0 0 1,0 0-1,0 0 1,0 0-1,0 1 0,0-1 1,0 0-1,-2 1 1,3 0-19,0-1-1,0 0 1,-1 0 0,1 0 0,0 1 0,0-1-1,0 0 1,0 0 0,0 0 0,0 1-1,0-1 1,0 0 0,0 0 0,0 1-1,-1-1 1,1 0 0,0 0 0,0 0 0,0 1-1,0-1 1,1 0 0,-1 0 0,0 1-1,0-1 1,0 0 0,0 0 0,0 0-1,0 1 1,0-1 0,0 0 0,0 0 0,1 0-1,-1 1 1,0-1 0,2 2 17,-1 0 0,1-1 0,0 1 0,0 0 0,0-1 0,0 1 0,0-1 0,0 0 0,3 1 0,9 4 49,0-2 1,0 0-1,0 0 1,22 1-1,62 2 178,-86-7-223,290 1 255,-2-1-210,-129 5 34,-180-6-91,0-1 0,0 0 0,1 0 1,-16-5-1,-10-4-10,-52-11-6,0 5 0,-2 3 0,-138-5 0,58 22-15,142-1 64,1 2-1,0 0 1,0 1 0,-37 13-1,50-12 44,9-1 47,4-4-128,1-1 1,-1 1-1,0 0 0,1 0 1,-1-1-1,1 1 1,-1-1-1,1 1 1,-1-1-1,1 0 1,-1 1-1,1-1 0,1 0 1,106 11 88,146-5 0,-170-5-89,-28-1-4,362 12 254,-401-10-202,22 4 0,-29-1-19,-16-1 47,-19-1 109,-26-5 141,-61-11 0,8 1-198,37 6-2116,61 16-1409</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19.294"/>
    </inkml:context>
    <inkml:brush xml:id="br0">
      <inkml:brushProperty name="width" value="0.05" units="cm"/>
      <inkml:brushProperty name="height" value="0.05" units="cm"/>
      <inkml:brushProperty name="color" value="#FF0066"/>
    </inkml:brush>
  </inkml:definitions>
  <inkml:trace contextRef="#ctx0" brushRef="#br0">427 756 9450,'1'-3'817,"0"0"0,1 0 0,-1 1 0,0-1 0,4-5 0,-4 8-686,1-1-1,-1 0 0,0 0 1,1 1-1,-1-1 0,1 1 1,-1-1-1,1 1 0,-1-1 1,1 1-1,-1 0 0,1 0 1,-1 0-1,1 0 0,0 0 0,-1 0 1,3 1-1,27 9 1421,-3 0-800,-19-9-624,0 0 0,1 0 1,-1-1-1,1-1 0,-1 1 0,1-1 0,-1-1 1,0 0-1,0 0 0,0-1 0,0 0 1,12-6-1,5-5-70,0-1 1,36-28 0,-35 23-38,-17 14-11,0-1-1,-1-1 0,0 0 1,0 0-1,-1-1 1,0 0-1,-1 0 0,0-1 1,0 0-1,-1 0 1,0 0-1,8-22 0,-8 15 140,0-2-1,6-36 1,-11 47-114,0 0 1,-1 0-1,0 0 0,0 0 1,-1 0-1,0 0 1,-1 0-1,0 0 1,-4-11-1,2 8-30,0-1 0,-1 1-1,-1 1 1,0-1-1,-1 1 1,0 0 0,0 0-1,-1 1 1,0 0 0,-12-10-1,-8-6-4,2 0 0,-30-38-1,44 48 16,5 5 68,0 1 0,-17-16 0,21 22-28,-1 1 0,1-1-1,0 1 1,-1 0 0,0 0 0,1 1-1,-1-1 1,0 1 0,0-1 0,0 1 0,0 0-1,-5 0 1,-7 0 68,0 1-1,0 0 0,1 1 1,-1 1-1,1 0 0,-1 1 1,1 1-1,-27 9 0,17-2-62,2 0 0,-1 2 0,1 0 0,-29 24 0,-62 54 295,90-69-220,2 1 0,-31 38 0,38-42-109,-3 4 80,-15 26-1,29-41-73,-1 0 0,1 1 0,1-1 0,-1 1 0,2 0 0,-1 0 0,-1 12 0,1 2 16,1 0 0,2 0 1,0 0-1,3 23 1,-1-36 18,0 0 0,0 0 1,1 1-1,0-1 1,1-1-1,0 1 0,0 0 1,1-1-1,0 0 1,1 0-1,7 8 0,-2-4 62,0-1 0,1-1 0,1 1 0,0-2 0,21 14 0,-24-18-25,1-1 1,0 0-1,0 0 1,0-1-1,1 0 1,0-1-1,-1-1 1,19 3-1,-14-4 66,1 1 0,-1-2-1,1 0 1,0-1-1,-1-1 1,1 0-1,-1-2 1,0 0 0,0 0-1,0-1 1,18-10-1,59-33-22,-91 47-377,1-1 0,-1 1 0,0-1 0,0 0 1,0 1-1,0-1 0,0 0 0,-1 0 0,4-4 0,11-18-790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4.865"/>
    </inkml:context>
    <inkml:brush xml:id="br0">
      <inkml:brushProperty name="width" value="0.05" units="cm"/>
      <inkml:brushProperty name="height" value="0.05" units="cm"/>
      <inkml:brushProperty name="color" value="#FF0066"/>
    </inkml:brush>
  </inkml:definitions>
  <inkml:trace contextRef="#ctx0" brushRef="#br0">1 29 14411,'3'-5'1032,"0"-1"433,2-2-89,1 5-352,-1 0-416,3 1-368,1 1-144,1 1-608,1 0-576,-6 11 576</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5.240"/>
    </inkml:context>
    <inkml:brush xml:id="br0">
      <inkml:brushProperty name="width" value="0.05" units="cm"/>
      <inkml:brushProperty name="height" value="0.05" units="cm"/>
      <inkml:brushProperty name="color" value="#FF0066"/>
    </inkml:brush>
  </inkml:definitions>
  <inkml:trace contextRef="#ctx0" brushRef="#br0">1 40 17404,'0'-3'1040,"0"-2"352,3 0-536,3-1-471,4-1-201,-1-1-513,2 2-759,-1 8 648</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5.641"/>
    </inkml:context>
    <inkml:brush xml:id="br0">
      <inkml:brushProperty name="width" value="0.05" units="cm"/>
      <inkml:brushProperty name="height" value="0.05" units="cm"/>
      <inkml:brushProperty name="color" value="#FF0066"/>
    </inkml:brush>
  </inkml:definitions>
  <inkml:trace contextRef="#ctx0" brushRef="#br0">0 20 15971,'0'0'793,"2"-3"63,3-2-256,4 0-512,4 0-688,1 4 376</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6.058"/>
    </inkml:context>
    <inkml:brush xml:id="br0">
      <inkml:brushProperty name="width" value="0.05" units="cm"/>
      <inkml:brushProperty name="height" value="0.05" units="cm"/>
      <inkml:brushProperty name="color" value="#FF0066"/>
    </inkml:brush>
  </inkml:definitions>
  <inkml:trace contextRef="#ctx0" brushRef="#br0">10 35 14419,'-5'0'1272,"1"0"2401,5 0-2921,4-3-304,4-2-504,1 0-280,1-1-1000,-1 0-504,-4-4 839</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6.450"/>
    </inkml:context>
    <inkml:brush xml:id="br0">
      <inkml:brushProperty name="width" value="0.05" units="cm"/>
      <inkml:brushProperty name="height" value="0.05" units="cm"/>
      <inkml:brushProperty name="color" value="#FF0066"/>
    </inkml:brush>
  </inkml:definitions>
  <inkml:trace contextRef="#ctx0" brushRef="#br0">2 1 19348,'-1'9'544,"1"1"-176,3-4-1224,0-3 560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08.339"/>
    </inkml:context>
    <inkml:brush xml:id="br0">
      <inkml:brushProperty name="width" value="0.05" units="cm"/>
      <inkml:brushProperty name="height" value="0.05" units="cm"/>
      <inkml:brushProperty name="color" value="#FF0066"/>
    </inkml:brush>
  </inkml:definitions>
  <inkml:trace contextRef="#ctx0" brushRef="#br0">179 435 12163,'1'0'196,"-1"0"0,0 0 0,1 0 0,-1 0 0,1 0 1,-1 0-1,0 0 0,1 0 0,-1-1 0,1 1 0,-1 0 1,0 0-1,1 0 0,-1 0 0,1-1 0,-1 1 0,0 0 0,1 0 1,-1-1-1,0 1 0,0 0 0,1-1 0,-1 1 0,0 0 1,0-1-1,1 1 0,-1 0 0,0-1 0,0 1 0,0 0 1,1-1-1,-1 1 0,0-1 0,0 1 0,0-1 0,0 1 1,0 0-1,0-1 0,0 1 0,0-1 0,0 1 0,0 0 0,0-1 1,0 1-1,0-1 0,-1 0 0,1 1-118,-1-1 0,1 1 0,0 0 0,-1-1 0,1 1 0,-1 0 0,1 0 0,-1-1 0,1 1 0,-1 0-1,1 0 1,-1 0 0,1 0 0,-1-1 0,1 1 0,-1 0 0,1 0 0,-1 0 0,0 0 0,-3 1 120,0-1 1,1 1-1,-1 0 0,0 0 0,0 0 1,1 1-1,-1-1 0,1 1 1,-1 0-1,-5 4 0,-33 27 316,36-28-415,-10 9 58,-18 21 1,30-31-150,0 0 0,1 1 0,-1-1 0,1 1 0,0 0 0,1 0 0,-1 0 0,1 1 0,0-1 0,-1 6 0,2-10-8,1 0 0,0 1 0,0-1 1,0 0-1,0 0 0,0 0 0,0 0 0,0 0 1,0 0-1,0 0 0,0 0 0,0 0 1,1 0-1,-1 0 0,0 0 0,1 0 1,-1 0-1,1 0 0,-1 0 0,1 0 0,0 0 1,-1 0-1,1 0 0,0-1 0,0 1 1,-1 0-1,1-1 0,0 1 0,0 0 1,0-1-1,0 1 0,0-1 0,0 1 0,0-1 1,0 0-1,0 1 0,0-1 0,0 0 1,0 0-1,0 0 0,2 1 0,1-1-13,0 0 0,0 0-1,0-1 1,0 1-1,0-1 1,0 0 0,0 1-1,0-2 1,-1 1 0,5-2-1,1-3-115,0 0 0,0 0-1,-1-1 1,0 0 0,0-1-1,0 0 1,11-16 0,8-7-789,-27 30 893,0 1 1,1-1-1,-1 1 0,1-1 1,0 0-1,-1 1 1,1-1-1,0 1 0,-1-1 1,1 1-1,0 0 0,-1-1 1,1 1-1,0 0 1,0-1-1,-1 1 0,1 0 1,0 0-1,0 0 1,0-1-1,-1 1 0,1 0 1,0 0-1,0 0 1,0 1-1,-1-1 0,3 0 1,-1 1 6,0 1-1,0-1 1,-1 0 0,1 1 0,0-1 0,0 1-1,2 3 1,-2-3 34,0 1 0,0-1 0,0 0 0,0 0 0,1 0 0,3 2 0,1-1 14,0-1 0,0 0-1,0-1 1,1 1 0,-1-1 0,0 0 0,1-1-1,-1 0 1,0 0 0,1-1 0,-1 0 0,0 0-1,8-2 1,5-3-45,-1 0-1,1-1 0,25-13 1,-35 15 12,-1-1 1,0 0-1,0 0 1,0-1 0,0 0-1,-1-1 1,-1 0-1,1 0 1,9-14-1,-9 9 6,0-1 1,0 0-1,-1 0 0,-1-1 0,8-29 0,-6 9 5,-2 0-1,-2-1 0,-1 1 1,-1-1-1,-5-38 0,-1 34 180,3 35 302,-2 7-253,-1 6 79,1 15 79,1 1-1,0-1 1,2 1-1,3 28 0,18 94 658,-19-133-933,0-1-21,1 0 0,0 0 0,0 0 1,1-1-1,1 0 0,0 0 0,1 0 1,0 0-1,9 11 0,-11-17-76,0 0 0,0 0 0,1-1 0,0 0 0,-1 0 0,2 0 0,-1 0 0,0-1 0,1 0 0,-1 0 0,1 0 0,0-1 0,0 0 0,0 0 0,0-1 0,1 1 0,-1-1 0,0 0 0,9-1 0,-13 0-125,0 0-1,-1 0 1,1-1-1,0 1 1,-1 0 0,1-1-1,-1 1 1,1-1 0,-1 0-1,1 1 1,-1-1 0,1 0-1,-1 0 1,1 0-1,-1 0 1,0 0 0,0-1-1,0 1 1,2-2 0,-2 1-305,0 1 0,0-1 0,0 0 0,0 1 0,-1-1 0,1 0 0,0 1 0,-1-1 0,0 0 0,1 0 0,-1 1 0,0-1 0,0 0 0,0 0 0,0 0 0,0 1 0,0-1 0,-1-2 0,-3-3-978</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43.329"/>
    </inkml:context>
    <inkml:brush xml:id="br0">
      <inkml:brushProperty name="width" value="0.05" units="cm"/>
      <inkml:brushProperty name="height" value="0.05" units="cm"/>
      <inkml:brushProperty name="color" value="#FF0066"/>
    </inkml:brush>
  </inkml:definitions>
  <inkml:trace contextRef="#ctx0" brushRef="#br0">97 1 6881,'-1'1'698,"-1"1"-1,1 0 1,0 0-1,-1-1 0,1 1 1,-1-1-1,0 1 1,1-1-1,-4 3 0,3-4-485,1 1 0,-1 0 0,1 0 0,-1 1 0,1-1 0,0 0 0,-1 0 1,1 1-1,0-1 0,0 0 0,0 1 0,0-1 0,0 1 0,1 0 0,-1-1 0,-1 4 0,0 14 60,0 0-1,2 0 1,0 0 0,1 1 0,5 31 0,1 14 241,-8 214 752,-3-140-804,1 23-104,5 270 123,4-300-464,-12 164 0,-16 220 250,25 2 322,-14-251-391,0-27-134,14-19-11,-3-221-51,0 0 1,0 0-1,0 0 0,0 0 0,0 0 1,0 0-1,-1 0 0,1 0 0,0 0 1,0 0-1,0 0 0,0 0 0,0 0 1,0 0-1,0 0 0,0 0 0,0 0 1,0 0-1,-2-12 55,-1-16 57,8-263 292,21 2-454,-5 66 71,15-157-41,-31 33-94,-7 199 94,-3-143-174,4-204-254,31 32 386,-24 391 82,30-140 0,-36 210-21,8-21 34,-7 22-29,-1 1-1,0-1 1,0 1 0,0 0 0,0-1-1,1 1 1,-1 0 0,0-1-1,0 1 1,1 0 0,-1-1-1,0 1 1,1 0 0,-1 0 0,0-1-1,1 1 1,-1 0 0,0 0-1,1 0 1,-1-1 0,1 1-1,-1 0 1,0 0 0,1 0 0,-1 0-1,1 0 1,-1 0 0,0 0-1,1 0 1,-1 0 0,1 0-1,-1 0 1,1 0 0,-1 0 0,0 0-1,1 0 1,-1 0 0,1 1-1,-1-1 1,0 0 0,1 0-1,-1 0 1,0 1 0,1-1-1,-1 0 1,0 0 0,1 1 0,-1-1-1,0 0 1,1 1 0,0 1 21,0-1 1,0 1 0,0 0-1,0-1 1,0 1 0,0 0-1,-1 0 1,1 0 0,-1-1-1,1 1 1,-1 0 0,0 0-1,1 2 1,-1 30 186,0-20-127,2 203 323,1 54-289,-14 148 50,9-379-169,-22 301 2,-29 421 21,36-453-18,-33 133-14,-7 68 487,56-499-430,0-1-1,1 1 0,1-1 1,-1 1-1,5 16 1,-5-27-47,0 0-1,0 0 1,0 0 0,0 0 0,0-1 0,0 1 0,0 0-1,0 0 1,0 0 0,0 0 0,0 0 0,0 0-1,0 0 1,0 0 0,0 0 0,0-1 0,0 1-1,0 0 1,1 0 0,-1 0 0,0 0 0,0 0 0,0 0-1,0 0 1,0 0 0,0 0 0,0 0 0,0 0-1,0 0 1,1 0 0,-1 0 0,0 0 0,0 0-1,0 0 1,0 0 0,0 0 0,0 0 0,0 0 0,0 0-1,1 0 1,-1 0 0,0 0 0,0 0 0,0 0-1,0 0 1,0 0 0,0 0 0,0 0 0,0 0 0,0 0-1,1 0 1,-1 0 0,0 0 0,0 0 0,0 0-1,0 0 1,0 1 0,0-1 0,0 0 0,0 0-1,0 0 1,0 0 0,0 0 0,0 0 0,0 0 0,0 0-1,0 1 1,4-11 82,24-202 344,-16-5-411,-2 30 28,-2 67-39,15-226-50,-18 240 61,9-307 19,-7 81-179,56-380-1,-51 612 126,-5 1 1,-8-187-1,-3 244 37,1 6 11,1-48 0,3 74-30,0 1 1,0-1-1,1 0 1,1 1 0,-1-1-1,1 1 1,1 0-1,0 0 1,0 0 0,10-14-1,-14 23 4,0-1 1,1 1-1,-1-1 0,0 0 0,1 1 1,-1-1-1,1 1 0,-1-1 0,1 1 0,-1 0 1,1-1-1,0 1 0,-1-1 0,1 1 1,-1 0-1,1 0 0,0-1 0,-1 1 0,1 0 1,0 0-1,-1 0 0,1 0 0,0 0 1,-1 0-1,1 0 0,0 0 0,0 0 0,0 0 3,0 1-1,0 0 0,-1-1 0,1 1 1,0 0-1,-1-1 0,1 1 0,0 0 0,-1 0 1,1 0-1,-1-1 0,0 1 0,1 0 1,-1 0-1,1 0 0,-1 1 0,2 7 19,0-1 0,-1 0 0,0 10 0,-1-18-25,0 41 133,-7 60 0,1-21 13,-2 133 154,-8 131 202,1-141-308,-16 163-52,-4 87-121,16-163-3,-32 273-29,41-319 15,4-68-9,5-159 4,-2 168 19,4-177-19,2-7-1,5-11-3,8-25 4,-16 33 2,13-38 14,11-57-1,0 2-3,-9 44-5,59-220-14,-60 207 1,-3-1 0,4-87 0,-14-11 17,-20-166 0,6 148-113,19-290 0,0 95-246,7-88 60,16 191 365,-25 402 607,11 194-707,-25 36 28,4-251 7,-8 127-13,-6 115-11,-8 112 106,-2 47 159,28-451 741,4 0 0,9 72-1,-10-126-889,0 0 0,0 0 0,-1 0-1,0 0 1,0 0 0,0 0 0,0 0 0,-1 0-1,1 0 1,-1 0 0,0 0 0,-1 0 0,-2 7-1,4-11-134,-1 1 0,1-1 0,0 0 0,-1 1 0,1-1 0,0 0 1,-1 1-1,1-1 0,-1 0 0,1 1 0,-1-1 0,1 0 0,0 0 0,-1 0 0,1 1 0,-1-1 0,1 0 0,-1 0 0,1 0 0,-1 0 0,1 0 0,-1 0 0,1 0 0,-1 0 0,1 0 0,-1 0 0,1 0 0,-1 0 0,1-1 0,-1 1 0,1 0 0,-1 0 0,0-1 0,-13-8-1288,-4-8 365</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54.404"/>
    </inkml:context>
    <inkml:brush xml:id="br0">
      <inkml:brushProperty name="width" value="0.05" units="cm"/>
      <inkml:brushProperty name="height" value="0.05" units="cm"/>
      <inkml:brushProperty name="color" value="#FF0066"/>
    </inkml:brush>
  </inkml:definitions>
  <inkml:trace contextRef="#ctx0" brushRef="#br0">30 29 6625,'-1'-1'491,"0"1"-1,0 0 1,0-1-1,0 1 1,0 0 0,0 0-1,0 0 1,-1 0-1,1 0 1,0 0-1,0 0 1,0 0-1,0 1 1,-2 0-1,2-1-346,1 0 1,-1 0-1,0 0 0,1 1 1,-1-1-1,1 0 0,-1 0 0,1 1 1,-1-1-1,1 0 0,-1 1 0,1-1 1,-1 1-1,1-1 0,-1 1 1,1-1-1,0 1 0,-1-1 0,1 1 1,0-1-1,-1 1 0,1-1 0,0 1 1,0 0-1,0-1 0,-1 2 1690,6 1-1113,-1 0 0,0 0-1,0 0 1,0 0 0,4 5-1,-4-4-549,0 0 0,-1-1 0,1 0 0,0 0 0,1 0 0,5 3 0,-2-3-21,-1 0-1,1-1 0,-1 0 0,1 0 0,-1-1 0,1 0 1,0-1-1,0 1 0,0-1 0,-1-1 0,15-2 0,2-2 361,0-2 0,32-13-1,-32 10-261,45-10 0,-62 18-322,5 0-462,-2 0 1,1-1 0,0-1 0,11-5 0,-12 3-2143,-5-5 935</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55.222"/>
    </inkml:context>
    <inkml:brush xml:id="br0">
      <inkml:brushProperty name="width" value="0.05" units="cm"/>
      <inkml:brushProperty name="height" value="0.05" units="cm"/>
      <inkml:brushProperty name="color" value="#FF0066"/>
    </inkml:brush>
  </inkml:definitions>
  <inkml:trace contextRef="#ctx0" brushRef="#br0">38 13 4713,'-38'-6'15550,"44"8"-13953,10 2-717,12-3 520,1-1 0,31-4 0,-36 2-1356,0 0 0,0 2 0,45 4 0,-65-3-379,-1 0-85,0-1-1,0 1 0,0-1 1,0 0-1,0 0 0,0 0 0,0 0 1,0-1-1,3 0 0,23-9-1349</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56.124"/>
    </inkml:context>
    <inkml:brush xml:id="br0">
      <inkml:brushProperty name="width" value="0.05" units="cm"/>
      <inkml:brushProperty name="height" value="0.05" units="cm"/>
      <inkml:brushProperty name="color" value="#FF0066"/>
    </inkml:brush>
  </inkml:definitions>
  <inkml:trace contextRef="#ctx0" brushRef="#br0">4 2 8826,'-2'-1'6057,"1"2"-5923,1 0 0,0 0 0,0-1 0,0 1 0,0 0-1,0-1 1,0 1 0,0 0 0,0-1 0,0 1 0,0 0 0,0-1 0,1 1-1,-1 0 1,0-1 0,0 1 0,1 1 0,0-1 15,0-1-1,0 1 1,0 0 0,0 0-1,0 0 1,0-1-1,0 1 1,1-1 0,-1 1-1,0 0 1,0-1 0,0 0-1,1 1 1,-1-1-1,0 0 1,2 0 0,26 2 1052,-14-2-640,59 9 1494,33 2 902,-96-11-2590,0-1 0,0 0 0,0-1 0,-1 0 0,1-1 0,18-7 1,-4 2-246,-14 5 296,-3 1-3435,-19-3-1049,-12-4 2025</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0.743"/>
    </inkml:context>
    <inkml:brush xml:id="br0">
      <inkml:brushProperty name="width" value="0.05" units="cm"/>
      <inkml:brushProperty name="height" value="0.05" units="cm"/>
      <inkml:brushProperty name="color" value="#FF0066"/>
    </inkml:brush>
  </inkml:definitions>
  <inkml:trace contextRef="#ctx0" brushRef="#br0">391 1057 11594,'16'0'4020,"24"-4"0,-24 1-3361,-1-1 0,1 0 0,17-8 0,1-1 113,59-26 627,-79 31-1213,1 0-1,-2-1 0,1 0 1,15-15-1,-18 14-36,-1-1-1,0 0 1,-1 0-1,0-1 1,-1-1 0,0 1-1,-1-1 1,-1-1 0,0 1-1,0-1 1,-2 0-1,0-1 1,3-16 0,0 0 121,15-96 629,-21 109-817,0 0 0,-1 0 1,-1 0-1,-1 0 0,-4-22 1,-1 12-27,-2 1 1,0 0 0,-2 0 0,-14-25-1,4 14 235,-51-69 0,61 93-236,0 1-1,0 1 0,-1 0 1,-1 0-1,0 1 1,-25-16-1,30 23-46,0-1-1,0 1 1,-1 1 0,1 0-1,-1 0 1,0 1 0,0 0-1,0 0 1,0 1 0,0 0-1,0 1 1,0 0 0,0 0 0,-13 3-1,7 0 18,1 1-1,-1 0 0,0 1 1,1 1-1,0 1 1,1 0-1,-22 14 1,-5 8 135,-37 35 0,49-39-58,0 1 0,-38 49 0,56-62-63,0 0 0,2 1 1,0 0-1,0 1 0,1 0 0,1 0 0,1 0 0,-7 29 0,8-18-1,0 1 1,2 0 0,2-1 0,0 1-1,1 0 1,2-1 0,1 1 0,1-1-1,1 0 1,1 0 0,18 42-1,-16-50-11,0-1 0,1 0 0,0-1 0,1 0 0,1 0 0,1-1-1,16 15 1,-16-19 12,-1-1-1,2 0 1,-1-1-1,1 0 1,0-1-1,1-1 1,0 0-1,0-1 1,20 5-1,-25-9-26,0 0 0,0-1 1,1 0-1,-1 0 0,0-1 0,1-1 0,-1 1 0,0-2 1,1 1-1,-1-2 0,0 1 0,0-1 0,0-1 0,-1 0 1,1 0-1,8-6 0,-11 6-99,0-1 1,0 0-1,0 0 0,-1 0 0,0-1 1,0 0-1,-1 0 0,1 0 1,-1-1-1,-1 0 0,1 0 1,-1 0-1,0 0 0,-1-1 0,0 0 1,0 1-1,0-1 0,-1 0 1,-1 0-1,2-10 0,-2-20-2777,-6 3 1061</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4.157"/>
    </inkml:context>
    <inkml:brush xml:id="br0">
      <inkml:brushProperty name="width" value="0.05" units="cm"/>
      <inkml:brushProperty name="height" value="0.05" units="cm"/>
      <inkml:brushProperty name="color" value="#FF0066"/>
    </inkml:brush>
  </inkml:definitions>
  <inkml:trace contextRef="#ctx0" brushRef="#br0">1039 1468 5705,'4'4'185,"0"0"0,0-1 0,1 1 0,0-1 0,-1 0 0,1 0 0,1-1 0,-1 1 0,0-1 0,0 0 0,1 0 0,6 0 0,-2 0 487,1-1 0,-1-1 0,1 0 0,-1 0-1,18-4 1,1-2 1122,-1-1 0,45-18 0,-9 3-389,-7 7-698,82-12 1,59 3-539,-93 14-90,-78 6 117,0-1 1,-1-1-1,0-2 0,0 0 0,-1-1 1,0-2-1,-1-1 0,0 0 1,-1-2-1,31-24 0,-45 31-55,0-1 0,-1-1-1,0 1 1,12-18 0,20-42 401,-15 26-238,-9 13-27,0 1-1,15-43 1,-25 54-203,0-1 0,-2-1 0,0 1 0,0 0 0,0-32-1,-4 35-24,0-1-1,-1 0 1,-1 0-1,-4-18 1,4 26-16,-1 0 1,0 0 0,0-1-1,-1 2 1,0-1 0,0 0-1,-1 1 1,0 0 0,-6-8-1,-19-15 115,-1 1-1,-67-46 0,59 47 8,-62-59 0,10-13-142,50 52 10,-62-55-1,87 90-19,0 0 1,-1 1-1,0 1 0,-1 0 0,0 2 0,0 0 0,-1 1 0,-23-7 0,14 9-10,-1 0-1,0 2 1,-1 1 0,1 1 0,-36 3 0,-147 21 53,187-19-31,-7 2-10,-181 27-18,151-19 20,-83 26 0,117-28-7,0 2 0,0 0 0,1 2 1,1 1-1,1 0 0,0 2 0,-40 39 1,-1 11 11,-67 89 1,84-97 22,4-5 26,-46 74 0,77-105-44,1 0 0,0 1 0,2 1 0,1 0 0,2 0 0,-8 33 0,12-36 38,1 0 0,0 0 1,2 0-1,1 1 1,4 33-1,-2-44 32,0 1-1,2 0 1,-1 0-1,2-1 1,0 0-1,0 0 1,1 0-1,1-1 1,0 0-1,11 14 1,-3-8 64,1-2 0,0 0 0,1 0 0,0-2 0,1 0 0,1-1 0,27 14 0,-8-9-29,0 0 0,1-3 0,44 12 0,-39-16-303,1-1 1,0-3-1,0-1 0,1-3 0,-1-1 0,55-5 1,10-10-1251,6-3 452</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5.335"/>
    </inkml:context>
    <inkml:brush xml:id="br0">
      <inkml:brushProperty name="width" value="0.05" units="cm"/>
      <inkml:brushProperty name="height" value="0.05" units="cm"/>
      <inkml:brushProperty name="color" value="#FF0066"/>
    </inkml:brush>
  </inkml:definitions>
  <inkml:trace contextRef="#ctx0" brushRef="#br0">0 5 10298,'3'-4'5508,"-3"4"-5336,86 3 7495,-2 5-5011,74 4-1624,19-16-700,-60-6-3254,-91 6 510,-3 0 869</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5.748"/>
    </inkml:context>
    <inkml:brush xml:id="br0">
      <inkml:brushProperty name="width" value="0.05" units="cm"/>
      <inkml:brushProperty name="height" value="0.05" units="cm"/>
      <inkml:brushProperty name="color" value="#FF0066"/>
    </inkml:brush>
  </inkml:definitions>
  <inkml:trace contextRef="#ctx0" brushRef="#br0">1 1 13867,'25'3'1416,"2"2"1001,7 1-321,0 2-383,3 0-385,2 5-504,1-1-248,0 4-384,-2 3-168,-8-3-536,-6 2-304,-5-4-1000,-2-2-385,-1 6 1193</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6.153"/>
    </inkml:context>
    <inkml:brush xml:id="br0">
      <inkml:brushProperty name="width" value="0.05" units="cm"/>
      <inkml:brushProperty name="height" value="0.05" units="cm"/>
      <inkml:brushProperty name="color" value="#FF0066"/>
    </inkml:brush>
  </inkml:definitions>
  <inkml:trace contextRef="#ctx0" brushRef="#br0">1 0 14219,'25'2'1768,"4"3"929,4 2-753,0 6-335,5 5-737,3-1-256,-7 2-344,-3 0-112,-5 2-360,-11-4-304,0 2-680,-3-3-569,-10 0-655,1 1 1192</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6.523"/>
    </inkml:context>
    <inkml:brush xml:id="br0">
      <inkml:brushProperty name="width" value="0.05" units="cm"/>
      <inkml:brushProperty name="height" value="0.05" units="cm"/>
      <inkml:brushProperty name="color" value="#FF0066"/>
    </inkml:brush>
  </inkml:definitions>
  <inkml:trace contextRef="#ctx0" brushRef="#br0">1 50 18860,'50'-18'2000,"-1"3"1457,8 2-1136,-3 10-913,-5 3-608,-7 14-800,-14 8-856,1 2 552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09.044"/>
    </inkml:context>
    <inkml:brush xml:id="br0">
      <inkml:brushProperty name="width" value="0.05" units="cm"/>
      <inkml:brushProperty name="height" value="0.05" units="cm"/>
      <inkml:brushProperty name="color" value="#FF0066"/>
    </inkml:brush>
  </inkml:definitions>
  <inkml:trace contextRef="#ctx0" brushRef="#br0">1 237 15915,'5'-3'1273,"6"-3"663,9-4-176,9-4-623,6-4-145,3-1-464,1 2-112,-4 3-344,0-1-296,-6 4-640,-4 2-576,-4 1-1033,-2 8 1209</inkml:trace>
  <inkml:trace contextRef="#ctx0" brushRef="#br0" timeOffset="1">441 217 12363,'8'-1'732,"0"0"0,-1 0 1,1-1-1,-1 0 1,1 0-1,-1-1 1,0 0-1,0 0 0,0-1 1,0 0-1,8-6 1,-1 0-50,-1-1 0,0 0 0,23-26 0,-32 31-575,1 0 1,-1-1 0,0 1 0,0-1-1,5-13 1,-8 17-100,0 0 0,0 0 0,-1 0 0,1 0 0,-1 0 0,0 0 0,0-6 0,0 8-5,0-1 1,0 1-1,-1 0 0,1-1 0,0 1 1,-1 0-1,0-1 0,1 1 1,-1 0-1,0-1 0,1 1 1,-1 0-1,0 0 0,0 0 0,0 0 1,0 0-1,-2-1 0,2 1-2,0 0 0,0 0 0,0 1-1,0-1 1,0 1 0,0-1 0,0 1 0,-1-1-1,1 1 1,0 0 0,0 0 0,0-1 0,-1 1-1,1 0 1,0 0 0,0 0 0,-1 0 0,1 0-1,-2 1 1,1 0 9,-1 0-1,1 0 1,0 0-1,0 0 1,0 0-1,0 1 1,0-1 0,0 1-1,-2 2 1,-3 3 45,1 0 0,1 1 0,-1 0 1,-4 8-1,5-5 73,0-1 1,1 1-1,0 0 1,0 0-1,1 1 1,1-1-1,0 1 1,0 0-1,1-1 1,1 1-1,0 0 0,1 0 1,0-1-1,4 20 1,-4-28-42,0 1-1,0-1 1,1 0 0,-1 0 0,1 0 0,-1 0-1,1 0 1,0 0 0,0 0 0,0-1-1,1 1 1,-1-1 0,5 4 0,-2-3 25,-1 0 1,1 0 0,0-1-1,0 1 1,0-1-1,1 0 1,8 2 0,0-2 47,-1 0 0,0-1 1,1 0-1,-1-1 0,0-1 1,18-2-1,-8-2-133,0 0-1,-1-1 1,1-1-1,-1-1 1,21-12-1,-25 11-3566,23-17 0,-36 21 827</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48.663"/>
    </inkml:context>
    <inkml:brush xml:id="br0">
      <inkml:brushProperty name="width" value="0.05" units="cm"/>
      <inkml:brushProperty name="height" value="0.05" units="cm"/>
      <inkml:brushProperty name="color" value="#FF0066"/>
    </inkml:brush>
  </inkml:definitions>
  <inkml:trace contextRef="#ctx0" brushRef="#br0">42 461 12987,'-5'-5'1213,"0"1"0,0-1 1,0 1-1,-12-7 0,17 11-1141,-1 0 0,1 0 0,0 0 0,0 0 0,0 0 0,-1 0 0,1 1 0,0-1 0,0 0 0,0 0 0,0 0 0,-1 0 0,1 0 0,0 0-1,0 0 1,0 1 0,0-1 0,0 0 0,0 0 0,0 0 0,-1 0 0,1 1 0,0-1 0,0 0 0,0 0 0,0 0 0,0 1 0,0-1 0,0 0 0,0 0 0,0 0-1,0 0 1,0 1 0,0-1 0,0 0 0,0 0 0,0 0 0,0 1 0,0-1 0,0 0 0,0 0 0,0 0 0,1 1 0,0 15 523,0-10-65,1 66 1411,3 29-606,-3-85-1156,1 0-1,0 0 1,1 0 0,7 17 0,-10-30-156,0-1-1,0 1 1,0 0 0,0-1 0,0 1-1,1-1 1,-1 0 0,1 0 0,0 1 0,-1-1-1,1 0 1,0 0 0,0-1 0,1 1-1,-1 0 1,0-1 0,0 1 0,1-1-1,-1 0 1,1 0 0,-1 0 0,1 0-1,0 0 1,-1 0 0,1-1 0,3 1-1,-1-1-7,0-1 0,0 0 0,0 0 0,0 0 0,0 0 0,0-1 0,0 0-1,-1 0 1,1 0 0,-1-1 0,1 0 0,-1 1 0,0-2 0,5-3-1,27-27 29,-2-1-1,38-53 0,243-339-2209,-202 265 1221</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1.085"/>
    </inkml:context>
    <inkml:brush xml:id="br0">
      <inkml:brushProperty name="width" value="0.05" units="cm"/>
      <inkml:brushProperty name="height" value="0.05" units="cm"/>
      <inkml:brushProperty name="color" value="#FF0066"/>
    </inkml:brush>
  </inkml:definitions>
  <inkml:trace contextRef="#ctx0" brushRef="#br0">235 697 8290,'0'1'205,"0"-1"0,0 1 1,0-1-1,0 0 0,0 1 1,0-1-1,0 1 0,1-1 1,-1 1-1,0-1 0,0 0 1,1 1-1,-1-1 0,0 0 1,0 1-1,1-1 0,-1 0 1,0 1-1,1-1 0,-1 0 1,1 1-1,-1-1 0,0 0 1,1 0-1,-1 0 0,1 1 1,-1-1-1,0 0 0,1 0 1,-1 0-1,1 0 0,-1 0 1,1 0-1,-1 0 0,1 0 1,0 0-1,22-2 600,-13 1 168,0 1-304,0 1-1,14 3 1,-18-2-437,1-1 0,-1 0 1,1 0-1,0-1 1,-1 0-1,1 0 1,11-2-1,16-7 292,-24 6-424,0 0 1,0 0 0,0 1-1,21-1 1,-18 3-102,-1-1-1,1 0 1,-1-1 0,0 0 0,0-1-1,0-1 1,0 1 0,0-2 0,-1 0 0,0 0-1,0-1 1,15-11 0,-23 15 1,89-65 23,-82 57-20,0 1 0,0-1 0,-1-1 1,0 1-1,-1-2 0,8-14 0,-3 4 205,-2-1 0,15-40-1,-24 54-144,0 1 0,0-1 1,0 0-1,-1 0 0,-1 0 0,1 0 0,-1 0 0,-1 0 0,0 0 0,0 0 0,-3-11 0,0 9-35,0 1-1,0-1 0,0 1 0,-1 0 1,-1 0-1,0 1 0,0 0 0,-1 0 0,0 0 1,-1 1-1,0 0 0,0 1 0,0-1 1,-1 2-1,0-1 0,-1 1 0,1 1 0,-1-1 1,0 2-1,0-1 0,-13-2 0,-210-55 36,206 57-61,0 1 1,0 1-1,-30 0 0,49 4 0,-1-1-1,0 1 0,1 0 0,-1 1 0,1 0 1,-1 0-1,1 1 0,0 0 0,0 0 1,0 1-1,1 0 0,-1 1 0,-11 8 1,6-1 13,0 1 0,1 0 1,-18 26-1,-24 47 117,36-55 5,7-12 57,1 0-1,0 1 1,2 0 0,0 0-1,-7 32 1,13-39-88,0-1-1,0 0 1,1 1 0,1-1 0,0 1 0,1-1 0,0 0 0,0 1 0,2-1 0,-1 0 0,6 12 0,-3-10 40,1 0 0,0-1-1,1 0 1,1 0 0,0 0 0,1-1 0,10 11 0,-11-14-8,1-1 0,-1-1 0,2 1 0,-1-1 1,1-1-1,0 0 0,0 0 0,1-1 0,16 5 0,-6-3 118,1-2-1,-1 0 1,37 2-1,68-4-1427,-124-3 941,1 0 0,-1 0-1,1 0 1,-1 0 0,1-1 0,3 0 0,14-13-905</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8:22.791"/>
    </inkml:context>
    <inkml:brush xml:id="br0">
      <inkml:brushProperty name="width" value="0.05" units="cm"/>
      <inkml:brushProperty name="height" value="0.05" units="cm"/>
      <inkml:brushProperty name="color" value="#FF0066"/>
    </inkml:brush>
  </inkml:definitions>
  <inkml:trace contextRef="#ctx0" brushRef="#br0">477 656 9226,'-5'3'7007,"5"-3"-6907,0 1 0,0-1 0,0 0 0,0 0 0,0 0 0,0 0 1,0 0-1,0 1 0,0-1 0,0 0 0,0 0 0,0 0 0,0 0 0,0 0 1,0 0-1,0 1 0,0-1 0,0 0 0,0 0 0,-1 1 601,1-1-601,143-24 4788,-103 15-4256,34-9-84,-65 14-502,0 1 1,0-1-1,-1 0 0,1-1 0,15-10 0,-13 6 7,-1 0 0,1-1 0,-2 0 0,1-1 0,-1 0 0,-1 0 0,0-1 0,8-14 0,-13 19-15,0 0-1,0 0 1,-1 0 0,0 0-1,0-1 1,0 1 0,-1-1-1,-1 1 1,1-1 0,-1 1 0,0-1-1,-1 1 1,1-1 0,-2 1-1,1-1 1,-1 1 0,-3-8-1,-3-6 63,1-1-1,-8-42 1,14 53-86,-1 1-1,-1-1 0,0 1 1,0 0-1,-1 0 1,-9-18-1,10 23 6,-1 0 0,0 0 0,0 0 0,0 0 0,0 1 0,-1 0 0,1 0 0,-1 0 0,0 0 0,0 1 0,-1 0 0,1 0 0,-9-3 0,-17-5 247,-38-8-1,-8-2-24,61 16-175,0 1-1,0 1 1,-1 0-1,0 1 0,1 0 1,-1 2-1,0 0 1,0 1-1,-20 3 1,16 0-56,1 1 0,0 1 0,1 1 1,0 0-1,0 1 0,0 2 0,-19 12 0,11-5 42,1 1 0,-32 29 0,49-39 36,0 1 0,1 1 0,0-1 0,1 1 0,-1 1 1,2 0-1,0-1 0,-10 25 0,5-5 142,3-9-78,-6 21 0,12-34-101,1 0 0,-1 0-1,2 0 1,-1 0 0,1 0-1,1 12 1,1-7 26,1-1-1,0 0 0,1 0 1,1 0-1,-1 0 0,2-1 1,0 1-1,0-1 0,1-1 1,0 1-1,1-1 1,0 0-1,0-1 0,1 0 1,1 0-1,0-1 0,0-1 1,18 12-1,-12-9-2,55 29 263,-63-35-295,1-1 0,0 0 1,0 0-1,0 0 0,0-1 0,14 1 0,-6-2-38,0-1 1,0 0 0,0-1-1,0-1 1,0-1-1,-1 0 1,1-1 0,-1-1-1,0-1 1,0 0-1,0-1 1,-1 0 0,0-2-1,24-17 1,48-35-13,-86 61-163,-1-1-1,1 1 1,-1-1-1,1 0 1,-1 1-1,1-1 1,-1 1-1,1-1 1,-1 0-1,0 1 1,1-1-1,-1 0 1,0 1-1,0-1 1,0 0-1,1 0 1,-1 1-1,0-1 1,0 0-1,0 0 1,0 1-1,0-2 1,-3-17-3780,2 19 3863,-6-26-2667</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53.693"/>
    </inkml:context>
    <inkml:brush xml:id="br0">
      <inkml:brushProperty name="width" value="0.05" units="cm"/>
      <inkml:brushProperty name="height" value="0.05" units="cm"/>
      <inkml:brushProperty name="color" value="#FF0066"/>
    </inkml:brush>
  </inkml:definitions>
  <inkml:trace contextRef="#ctx0" brushRef="#br0">661 1367 7370,'2'-2'692,"-1"1"0,1 0 1,-1 0-1,1 0 1,-1 0-1,1 0 1,0 0-1,-1 0 1,1 0-1,0 1 0,3-2 1,-2 2-318,-1 0 1,0-1-1,0 1 0,1 0 1,-1 1-1,0-1 0,0 0 1,5 2-1,1 1-264,-1 0 1,1 1-1,0 0 0,9 8 1,0-2 829,-3-1-633,1-1-1,0-1 1,0 0 0,0-1-1,1-1 1,0-1-1,0 0 1,20 2 0,146 1 1133,-121-8-1041,0 4 0,67 10-1,25 23 84,34 6-1,-162-39-347,0 0 1,0-2-1,0-1 1,1-1-1,39-6 1,50-19 330,49-8 230,-99 27-640,49-8-12,-92 10-49,-1 0 0,1-1 0,25-11 0,19-12 19,75-46 1,-103 49-3,58-53 0,-69 55-4,11-9-1,-2-3 0,-1-1 0,-1-1-1,-2-2 1,26-45 0,-38 55 9,-9 15 18,9-20 0,-17 29-26,-1 0 0,1 0 0,-1 0 0,0 0-1,-1-1 1,1 1 0,-1-8 0,7-42 97,-4 36-86,1-30 0,-5 43-20,0 1 0,0-1 0,-1 1-1,0 0 1,0-1 0,-1 1 0,0 0 0,-5-12 0,-2 0 4,-1 0 0,-1 1 0,-1 1 0,-1 0 0,0 0-1,-19-17 1,5 9 0,-1 2 0,-52-34 1,45 33-5,-32-30 0,-22-14-57,75 59 41,-1 0 1,1 1 0,-1 0 0,0 2 0,-21-6 0,-84-13-57,67 15 91,-6-3-15,1-2 0,-76-29 0,118 36-3,-1 1 1,0 0-1,0 2 1,0 0-1,-1 1 1,1 0-1,-19 1 1,-120 9-17,-55 0 1,139-11 17,-197-5 2,230 8 0,0-2 0,-68-13 1,72 10-13,0 1 3,-1 2 0,1 1 0,-1 2 0,1 1 0,-64 11 0,46-1 6,0 2 1,2 2-1,-58 25 1,77-26-6,1 1-1,1 1 1,1 2 0,0 0 0,-34 30 0,-66 70-14,105-93 14,1 0 0,2 2 0,-21 32 0,28-36 16,1 0 0,1 1-1,1 0 1,1 1 0,1 0 0,2 1-1,0 0 1,2 0 0,0 0 0,2 0 0,1 1-1,1 0 1,2-1 0,0 1 0,6 30-1,1-20 52,1 0 0,14 37-1,-19-62-141,1 0 0,1-1 0,-1 0 0,2 0 0,-1-1-1,2 1 1,-1-1 0,1-1 0,1 0 0,11 11-1,-13-16-409,0 1-1,1-1 0,-1-1 0,1 1 1,0-1-1,0 0 0,0-1 0,0 0 1,0 0-1,1-1 0,11 1 0,29 2-1196</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54.959"/>
    </inkml:context>
    <inkml:brush xml:id="br0">
      <inkml:brushProperty name="width" value="0.05" units="cm"/>
      <inkml:brushProperty name="height" value="0.05" units="cm"/>
      <inkml:brushProperty name="color" value="#FF0066"/>
    </inkml:brush>
  </inkml:definitions>
  <inkml:trace contextRef="#ctx0" brushRef="#br0">283 1256 10746,'44'-5'5875,"3"-6"-3623,48-21-2254,-55 18 707,12-4-469,25-8 301,-1-3 0,73-40 0,47-49 735,-160 92-1179,0-1-1,-2-2 1,33-36-1,-48 45-45,127-146 947,-95 105-450,-19 24-329,48-71-1,-76 101-196,-1-1 1,1 0-1,-1 0 0,0 0 1,-1 0-1,0-1 1,0 1-1,-1-1 1,0 1-1,0-1 1,-1 1-1,0-1 0,-1 0 1,0 1-1,0-1 1,-1 1-1,0-1 1,0 1-1,-1 0 0,0 0 1,0 0-1,-1 0 1,0 1-1,-1-1 1,0 1-1,0 0 1,0 0-1,-9-8 0,-4-3 23,0 1 0,-2 1 0,0 1-1,-38-23 1,44 30-20,-1 1 1,1 1-1,-1 0 0,-1 1 0,1 0 1,-1 1-1,0 1 0,-25-2 0,-12 5 7,0 2 0,-87 14-1,-101 34-8,240-50-19,-40 10 15,0 2 0,-46 19 1,64-21-6,2 1 0,-1 1-1,1 1 1,1 0 0,-22 21 0,-156 146 118,173-156-97,1 1 0,2 1 1,-32 47-1,42-55-9,1 2-1,1-1 1,1 1-1,0 1 1,2 0-1,-9 38 1,-9 106 286,24-146-168,0 1 0,1 0-1,2-1 1,-1 1-1,2-1 1,8 29 0,-9-41-47,1 0 0,0 1 0,1-1 1,-1 0-1,1-1 0,1 1 0,-1-1 1,1 0-1,11 11 0,-9-10 63,1-1-1,1 0 1,-1 0 0,1-1-1,0 0 1,0 0 0,13 3-1,11 3 388,1-1 0,56 8 0,73 0-1721,-87-11-3085,-38-3 2254</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39:56.650"/>
    </inkml:context>
    <inkml:brush xml:id="br0">
      <inkml:brushProperty name="width" value="0.05" units="cm"/>
      <inkml:brushProperty name="height" value="0.05" units="cm"/>
      <inkml:brushProperty name="color" value="#FF0066"/>
    </inkml:brush>
  </inkml:definitions>
  <inkml:trace contextRef="#ctx0" brushRef="#br0">271 1345 8794,'-4'-1'409,"0"0"-1,0 0 1,0-1-1,0 1 1,0-1 0,0 0-1,0 0 1,-4-3 0,7 4-283,0 0 0,0 1 0,1-1 0,-1 1 0,0-1 0,1 0 0,-1 0 1,0 1-1,1-1 0,-1 0 0,1 0 0,-1 0 0,1 0 0,-1 0 0,1 0 0,0 0 1,0 0-1,-1 0 0,1 0 0,0 0 0,0 0 0,0 0 0,0 0 0,0 0 1,0 0-1,0 0 0,0 0 0,1 1 0,-1-1 0,0 0 0,0 0 0,1 0 0,-1 0 1,1 0-1,-1 0 0,1 0 0,-1 0 0,1 1 0,0-1 0,0-1 0,0 1-12,1 0 0,-1-1 0,1 1-1,-1 0 1,0 0 0,1 0-1,0 1 1,-1-1 0,1 0 0,-1 1-1,1-1 1,0 1 0,0-1 0,-1 1-1,1 0 1,0-1 0,0 1-1,-1 0 1,1 0 0,0 1 0,0-1-1,-1 0 1,1 0 0,0 1-1,2 0 1,2 2 116,1-1 1,-1 1-1,0 0 0,0 0 0,7 6 1,63 49 1250,28 20-410,-87-67-935,1-1 0,0 0 0,1-2 0,26 10 0,1-6 55,0-1 0,1-2-1,63 3 1,146-7 472,-197-5-482,38-2 28,0-3 0,-1-5 0,0-4-1,-1-4 1,128-42 0,-199 52-157,266-83 624,-227 73-524,94-39 1,-133 46-130,0-1 0,-1-2 0,-1 0 0,0-1 0,-1-1 0,34-33 1,-39 32-17,0-1 0,-2 0 1,0-1-1,-1-1 0,0 0 1,-2-1-1,-1 0 0,0-1 1,-2 0-1,0-1 0,-2 1 1,0-1-1,4-43 0,-7 27 86,-2 0 0,-1 0-1,-9-62 1,5 82-53,0-1 1,-1 1-1,-1 0 0,-1 1 0,0 0 1,-2 0-1,0 0 0,-1 1 1,-12-16-1,6 13-25,-1 0 0,-1 1 1,-1 0-1,0 2 0,-2 0 1,0 2-1,-23-14 0,9 9 3,-1 2-1,-1 2 0,-73-22 1,-377-67-6,401 92-19,0 3 1,-1 5 0,0 3-1,-107 12 1,92 3-73,1 6 0,-104 32 1,163-38 28,1 2 1,1 1-1,0 3 0,1 1 1,2 2-1,0 1 0,1 2 1,1 2-1,-59 58 1,-130 182-26,217-259 75,-12 18 3,1 1 0,2 1 0,0 0 0,2 1 0,-15 42 0,14-25-10,2 1-1,-13 90 1,23-113 12,1 0 0,1 0 0,2 36 0,0-52 9,0 0 0,1 1-1,0-1 1,0 0 0,0 0-1,1-1 1,0 1 0,1 0-1,0-1 1,0 0 0,1 0-1,-1 0 1,2-1 0,5 8-1,-1-6 31,0 0-1,1 0 1,0-1-1,0-1 1,1 0 0,-1 0-1,24 7 1,-3-3 147,64 10 0,-51-15-53,0-1-1,0-3 1,46-4-1,134-22-53,-70 5-1054,-120 17-617,1 1-1,69 6 1,-25 8-371</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3.892"/>
    </inkml:context>
    <inkml:brush xml:id="br0">
      <inkml:brushProperty name="width" value="0.05" units="cm"/>
      <inkml:brushProperty name="height" value="0.05" units="cm"/>
      <inkml:brushProperty name="color" value="#FF0066"/>
    </inkml:brush>
  </inkml:definitions>
  <inkml:trace contextRef="#ctx0" brushRef="#br0">1291 1527 8706,'0'0'72,"0"0"0,0 0 0,0 0-1,0 0 1,0 0 0,0 0 0,-1 0 0,1 0 0,0 0 0,0 0 0,0 0 0,0 0 0,0 0-1,0 0 1,-1 0 0,1 0 0,0 0 0,0 0 0,0 0 0,0 0 0,0 0 0,0 0-1,0 0 1,-1-1 0,1 1 0,0 0 0,0 0 0,0 0 0,0 0 0,0 0 0,0 0 0,0 0-1,0 0 1,0-1 0,0 1 0,0 0 0,-1 0 0,1 0 0,0 0 0,0 0 0,0 0 0,0 0-1,0-1 1,0 1 0,0 0 0,0 0 0,0 0 0,0 0 0,0-1 0,6-6 2077,7-4-356,0 3-1017,1 1-1,0 1 0,0 0 0,1 1 0,0 0 0,21-3 0,-5 0 23,19-3 250,80-9 0,52 8-781,-16 1-204,-138 8-54,1-2 0,-2-1-1,1-1 1,0-1-1,-1-2 1,-1 0 0,0-2-1,0-1 1,-1-1 0,-1-1-1,0-1 1,-2-1-1,1-1 1,25-28 0,-9 8 214,-2-3 0,-2 0 0,32-51 0,-58 77-152,-1 0-1,-1 0 1,0-1 0,-1 0 0,-1 0-1,0-1 1,-1 0 0,-1 1-1,1-19 1,-3 15-40,-1 0-1,-1 0 0,-1 0 0,-1 0 1,0 0-1,-1 0 0,-8-19 1,2 11-31,-2 0 1,-1 1 0,-1 1 0,-2 0 0,0 1 0,-2 0-1,0 1 1,-2 2 0,0 0 0,-32-26 0,17 20-8,-1 2-1,-1 2 1,-2 2 0,-50-23 0,-171-51 55,181 73-52,-1 4 1,0 3 0,-1 3-1,-1 4 1,0 4 0,0 3-1,0 4 1,0 4 0,-158 30-1,-68 44 14,215-49-8,-109 50 0,171-67-1,1 2 0,0 1 0,2 1 0,0 1 0,-48 45 0,65-54-1,1 1 0,0 1 0,1-1 0,0 2 0,1-1 0,0 1 0,1 0 0,1 1 0,0-1 0,1 1 0,0 1 0,1-1 0,1 1 0,0-1 0,-1 26 0,5-19 19,0 1-1,1 0 1,1 0-1,2 0 1,0-1-1,1 0 1,1 0-1,1-1 1,0 1-1,17 26 1,0-6 51,2-2-1,1-1 1,60 63 0,-54-67-19,1-2-1,2-1 1,0-3-1,2 0 1,1-3 0,2-1-1,0-2 1,1-2-1,1-2 1,0-2-1,82 19 1,-97-31-335,-1 0 0,1-2-1,-1-1 1,1-1 0,33-5 0,-16-2-1422,0-2 0,64-21 0,-10-7 83</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4.294"/>
    </inkml:context>
    <inkml:brush xml:id="br0">
      <inkml:brushProperty name="width" value="0.05" units="cm"/>
      <inkml:brushProperty name="height" value="0.05" units="cm"/>
      <inkml:brushProperty name="color" value="#FF0066"/>
    </inkml:brush>
  </inkml:definitions>
  <inkml:trace contextRef="#ctx0" brushRef="#br0">1 191 13987,'2'-1'409,"0"0"0,0 0 0,0 1 0,0 0 1,0-1-1,0 1 0,0 0 0,0 0 0,1 0 0,-1 0 0,0 0 0,3 1 1,-1 0 62,-1 1 0,0 0 0,0-1 1,0 1-1,0 0 0,0 0 0,2 3 1,12 9 944,-1-1 1,24 14 0,-33-23-1214,0-1 1,0 1-1,1-1 0,-1-1 0,1 1 1,0-2-1,0 1 0,0-1 0,10 1 1,-3-2 5,0-1 1,-1-1 0,1 0 0,0 0 0,-1-2-1,0 0 1,0-1 0,17-7 0,3-5 181,63-40 1,-52 24-1035,61-59 1,-80 68-1166,5-5 441</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7.538"/>
    </inkml:context>
    <inkml:brush xml:id="br0">
      <inkml:brushProperty name="width" value="0.05" units="cm"/>
      <inkml:brushProperty name="height" value="0.05" units="cm"/>
      <inkml:brushProperty name="color" value="#FF0066"/>
    </inkml:brush>
  </inkml:definitions>
  <inkml:trace contextRef="#ctx0" brushRef="#br0">24 905 9930,'0'-4'179,"0"1"71,0 1 0,0-1 0,-1 0 0,1 1 0,0-1 0,-1 1 0,0-1 0,0 1 0,0-1 0,0 1 0,0-1 0,0 1 0,0 0 0,-3-3 0,4 5-231,0 0 1,1 0 0,-1 0-1,0 0 1,0 0-1,0 1 1,0-1-1,0 0 1,0 0-1,0 0 1,0 0-1,0 0 1,0 0-1,0 0 1,-1 0-1,1 0 1,0 0-1,0 0 1,0 0-1,0 0 1,0 0 0,0 1-1,0-1 1,0 0-1,0 0 1,0 0-1,0 0 1,0 0-1,0 0 1,0 0-1,0 0 1,0 0-1,0 0 1,0 0-1,0 0 1,0 0-1,-1 0 1,1 0-1,0 0 1,0 0 0,0 0-1,0 0 1,0 0-1,0 0 1,0 0-1,0 0 1,0 0-1,0 0 1,0 0-1,0 0 1,0 0-1,0 0 1,-1 0-1,1 0 1,0 0-1,0 0 1,0 0-1,0 0 1,0 0 0,0 0-1,0 0 1,0 0-1,0 0 1,2 5 577,1-1-395,1-1 1,-1 0-1,0 0 1,1 0-1,0-1 0,0 1 1,7 3-1,33 11 689,-4-5-380,1-1 1,1-3-1,42 4 0,128 1 842,-178-11-1134,254 14 547,153 4-695,13-41-17,-370 15 70,424-35 1368,-487 38-1397,0 0-1,-1-1 1,1-1 0,-1-1 0,0-1-1,0 0 1,-1-2 0,0 0 0,-1-1-1,0-1 1,0-1 0,-1 0 0,-1-1-1,0-1 1,-1-1 0,-1 0 0,0-1-1,12-17 1,-17 20-19,-1 1 1,-1-1-1,0 0 0,0-1 0,5-17 0,-10 24-27,-1 0 0,1 0 0,-1 0 0,0 0 0,-1 0 0,0 0 0,0 0-1,0 0 1,-1 0 0,0 0 0,-1 0 0,1 1 0,-5-11 0,1 4 0,-1 1-1,-1 0 1,0 1 0,-1-1 0,0 1 0,0 1-1,-15-15 1,-78-60 97,73 63-111,-3-3-28,-1 2 0,-2 1 0,0 1 0,-1 2 0,-1 2 0,0 1 0,-58-16 0,-99-8-13,-3 15 7,-55-9-10,228 30 9,-152-24 12,122 21-7,-71 2 1,68 7-10,0 2 0,-77 16 0,95-11 0,0 1 0,0 2 1,1 2-1,-42 21 0,-285 170-79,309-172 57,23-15 22,2 2 1,0 1-1,-36 33 1,55-44 5,1 1 0,0 1 0,0 0 1,1 0-1,1 1 0,0 0 0,1 0 1,0 0-1,1 1 0,-7 24 1,7-16-7,2 1 0,0-1 0,2 1-1,0 38 1,2-48 4,1-1-1,0 1 0,1 0 0,1-1 0,0 1 0,1-1 0,0 0 0,0 0 0,12 21 0,-8-22 14,1 0-1,0-1 1,0 0-1,1 0 1,1-1-1,-1 0 1,1-1 0,1 0-1,-1-1 1,19 9-1,10 2 46,81 24 0,-37-20-1494,101 14 0,-120-25 596</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8.823"/>
    </inkml:context>
    <inkml:brush xml:id="br0">
      <inkml:brushProperty name="width" value="0.05" units="cm"/>
      <inkml:brushProperty name="height" value="0.05" units="cm"/>
      <inkml:brushProperty name="color" value="#FF0066"/>
    </inkml:brush>
  </inkml:definitions>
  <inkml:trace contextRef="#ctx0" brushRef="#br0">1 409 15227,'0'0'186,"1"-1"-1,-1 1 1,0 0-1,1-1 1,-1 1-1,1 0 1,-1-1-1,1 1 1,-1 0-1,1-1 1,-1 1-1,1 0 1,-1 0-1,1 0 1,-1 0-1,1-1 1,-1 1-1,1 0 1,0 0-1,-1 0 1,1 0-1,-1 0 1,1 0-1,-1 0 1,1 1-1,-1-1 1,2 0-1,-1 1-12,0-1 0,0 1 0,0 0-1,0 0 1,0 0 0,0 0-1,0-1 1,0 1 0,-1 0 0,1 1-1,1 0 1,1 4 101,-1-1 0,1 1 0,-1-1 0,2 9 0,-2-6-119,-1 1 1,0 0 0,0-1-1,-1 1 1,-1 14 0,-10 44 10,2-16-95,7-58-11,3-17-49,1-1 1,0 1-1,2 0 1,11-35-1,-12 43-7,2 0-1,0 1 1,0-1 0,2 1-1,0 0 1,0 1 0,10-14-1,-15 25-1,-1 1 0,1 0-1,0 1 1,0-1-1,0 0 1,0 1-1,0-1 1,0 1 0,0-1-1,0 1 1,0 0-1,1 0 1,-1 0 0,0 0-1,1 0 1,-1 1-1,1-1 1,-1 1-1,1-1 1,-1 1 0,1 0-1,-1 0 1,1 0-1,0 0 1,-1 1-1,1-1 1,-1 1 0,1-1-1,-1 1 1,0 0-1,1 0 1,-1 0 0,0 0-1,0 1 1,1-1-1,-1 1 1,3 2-1,0 1 6,-1-1 0,0 1 0,0 0 0,-1 0 0,1 0 0,-1 0 0,0 1 0,3 7 0,1 6 12,6 23 1,-11-33-11,-2 7 4,-1-11-24,-3-11-8,3 0 18,0 0 0,1 1 0,-1-1 0,1 1 1,0-1-1,0 0 0,1 1 0,0-1 0,0 0 1,2-5-1,20-56-83,-19 56 43,4-9-84,1 0 0,14-23-1,-18 35 76,0 0-1,1 1 1,-1 0-1,2 0 1,-1 0-1,1 1 1,14-11-1,-20 16 48,1-1-1,0 1 0,0 0 0,0 0 1,0 0-1,0 1 0,0-1 1,0 0-1,0 1 0,0-1 0,0 1 1,0 0-1,1 0 0,-1 0 1,2 0-1,-2 0 3,0 1 1,-1-1 0,1 1-1,-1 0 1,1 0 0,-1-1-1,1 1 1,-1 0 0,1 0-1,-1 0 1,0 1-1,1-1 1,-1 0 0,0 0-1,0 1 1,0-1 0,0 1-1,0-1 1,0 2 0,2 2 0,-1 0 17,1 0 0,1 1 1,-1-1-1,1 0 1,0 0-1,4 4 0,-6-7-5,0-1-1,0 0 1,0 0-1,0 0 1,0 0-1,0 0 1,0 0-1,0 0 1,0-1-1,0 1 1,0-1-1,1 0 1,-1 1-1,0-1 1,0 0-1,0 0 1,1-1-1,-1 1 1,0 0-1,0-1 1,3 0-1,4-2 16,0 0 0,0-1 0,-1 0-1,0-1 1,0 0 0,0 0 0,8-7-1,-3 1 27,1-1 0,19-23-1,-20 17 133,0-1-1,-2 0 1,17-37-1,-22 44-17,-6 12-139,0-1 0,0 0-1,1 0 1,-1 1 0,0-1 0,1 0 0,-1 1 0,1-1 0,-1 0 0,1 1 0,-1-1 0,1 0 0,-1 1 0,1-1 0,-1 1 0,1-1 0,0 1 0,-1 0 0,1-1 0,0 1 0,0 0 0,-1-1 0,2 1 0,-1 0 20,0 0 1,0 1-1,1-1 1,-1 1-1,0-1 0,0 1 1,0 0-1,0-1 1,0 1-1,0 0 1,0 0-1,-1-1 0,1 1 1,1 2-1,12 13 184,-7-7-71,2 0-1,10 10 0,-18-17-226,1-1-1,0 1 1,0-1-1,0 0 1,0 1-1,0-1 1,0 0-1,1 0 1,-1 0-1,0-1 1,0 1-1,1 0 1,-1-1-1,1 0 1,-1 1-1,5-1 1,-5-1-383,0 0 0,0 1 0,0-1 1,0 0-1,0 0 0,0 0 0,0 0 1,-1-1-1,1 1 0,0 0 0,-1-1 1,1 1-1,-1-1 0,1 0 0,-1 1 1,0-1-1,0 0 0,0 0 0,1-3 1,11-17-2464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15.891"/>
    </inkml:context>
    <inkml:brush xml:id="br0">
      <inkml:brushProperty name="width" value="0.05" units="cm"/>
      <inkml:brushProperty name="height" value="0.05" units="cm"/>
      <inkml:brushProperty name="color" value="#FF0066"/>
    </inkml:brush>
  </inkml:definitions>
  <inkml:trace contextRef="#ctx0" brushRef="#br0">8 864 7298,'-1'0'72,"1"0"0,0 1 0,0-1 1,0 0-1,-1 0 0,1 0 0,0 0 1,0 0-1,0 0 0,0 0 0,-1 0 1,1 0-1,0 0 0,0 0 1,0 0-1,-1 0 0,1 0 0,0 0 1,0 0-1,0 0 0,-1 0 0,1-1 1,0 1-1,0 0 0,0 0 0,0 0 1,-1 0-1,1 0 0,0 0 1,0 0-1,0-1 0,0 1 0,0 0 1,-1 0-1,1 0 0,0 0 0,0-1 1,0 1-1,0 0 0,0 0 0,0 0 1,0 0-1,0-1 0,0 1 1,0 0-1,0 0 0,0 0 0,0-1 1,0 1-1,0 0 0,0 0 0,0 0 1,0-1-1,0 1 0,0 0 0,0 0 1,0 0-1,0-1 0,0 1 1,0 0-1,0 0 0,1 0 0,-1 0 1,0 0-1,0-1 0,0 1 0,0 0 1,0 0-1,1 0 0,-1 0-8,0-1-1,0 1 1,0 0 0,0 0-1,0 0 1,0 0-1,1-1 1,-1 1-1,0 0 1,0 0 0,0 0-1,0 0 1,0 0-1,1 0 1,-1 0 0,0 0-1,0-1 1,0 1-1,0 0 1,1 0-1,-1 0 1,0 0 0,0 0-1,0 0 1,0 0-1,1 0 1,-1 0 0,0 0-1,0 0 1,0 0-1,1 0 1,-1 0 0,0 0-1,0 0 1,0 0-1,0 1 1,1-1-1,-1 0 1,0 0 0,0 0-1,0 0 1,0 0-1,0 0 1,1 0 0,-1 1-1,0-1 1,0 0-1,0 0 1,0 0-1,0 0 1,0 0 0,0 1-1,0-1 1,1 0-1,-1 0 1,0 0 0,0 1-1,0-1 1,0 0-1,0 0 1,0 0 0,0 0-1,0 1 1,0-1-1,0 0 1,0 1 5,0-1 0,0 1 1,0-1-1,0 1 0,1 0 1,-1-1-1,0 1 0,1-1 1,-1 1-1,0-1 0,1 1 0,-1-1 1,0 0-1,1 1 0,-1-1 1,1 1-1,-1-1 0,1 0 1,-1 1-1,1-1 0,-1 0 0,1 0 1,-1 1-1,1-1 0,-1 0 1,1 0-1,0 0 0,-1 0 1,1 0-1,-1 0 0,1 0 0,-1 0 1,1 0-1,0 0 0,24-1 559,-23 0-538,44-8 526,-1-2 0,75-28 0,-109 35-562,346-141 707,-338 136-745,67-31 432,-1-4-1,135-93 0,-136 78 205,228-176 1178,-310 234-1826,6-6 12,0-1-1,10-13 1,-16 19-11,0-1 1,-1 1-1,1-1 1,-1 0-1,1 1 0,-1-1 1,0 0-1,0 0 1,-1 0-1,1 0 0,-1 0 1,1 0-1,-1-3 1,-2 4 95,0 1 1,-1-1 0,1 1 0,-1 0-1,1 0 1,-1 0 0,1 0 0,-1 1-1,-3-1 1,-5 0 1,8 1-78,0 0 1,-1-1 0,1 1 0,0-1 0,-5-1 0,7 2-102,1 0 1,-1-1 0,1 1 0,-1 0-1,1-1 1,-1 1 0,1 0 0,-1-1-1,1 1 1,-1 0 0,1-1 0,0 1-1,-1-1 1,1 1 0,0-1 0,-1 1-1,1-1 1,0 1 0,0-1 0,0 1-1,-1-1 1,1 0 0,0 1 0,0-1-1,0 1 1,0-1 0,0 1 0,0-1-1,0 0 1,0 1 0,0-1 0,0 1-1,0-1 1,1 1 0,-1-1 0,0 0-1,1 0 1,9-20-1069</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9.245"/>
    </inkml:context>
    <inkml:brush xml:id="br0">
      <inkml:brushProperty name="width" value="0.05" units="cm"/>
      <inkml:brushProperty name="height" value="0.05" units="cm"/>
      <inkml:brushProperty name="color" value="#FF0066"/>
    </inkml:brush>
  </inkml:definitions>
  <inkml:trace contextRef="#ctx0" brushRef="#br0">1 29 11995,'11'-5'560,"3"-4"296,21-5-728</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09.661"/>
    </inkml:context>
    <inkml:brush xml:id="br0">
      <inkml:brushProperty name="width" value="0.05" units="cm"/>
      <inkml:brushProperty name="height" value="0.05" units="cm"/>
      <inkml:brushProperty name="color" value="#FF0066"/>
    </inkml:brush>
  </inkml:definitions>
  <inkml:trace contextRef="#ctx0" brushRef="#br0">177 130 14051,'-35'19'1600,"-35"19"1934,62-32-3133,-1 0 0,1 1 0,0-1 0,0 1 0,-9 12 0,16-17-360,-1 0 0,1 0 0,-1 0-1,1 0 1,0 0 0,0 1 0,0-1-1,0 0 1,0 1 0,-1 3 0,2-5-31,0 0 1,0 1-1,0-1 1,1 0 0,-1 0-1,0 1 1,0-1-1,1 0 1,-1 0 0,0 0-1,1 0 1,-1 1-1,1-1 1,0 0 0,-1 0-1,1 0 1,0 0-1,0 0 1,0 0 0,-1 0-1,1-1 1,0 1-1,2 1 1,5 3-7,0-1-1,0 1 1,1-1-1,-1-1 1,14 4-1,-15-6 39,0 1 1,0 1-1,0-1 0,-1 1 0,1 0 0,-1 1 1,0 0-1,0 0 0,0 0 0,9 8 1,-14-11-22,0 0 0,-1 0 0,1 0 0,0 0 1,0 0-1,-1 1 0,1-1 0,-1 0 0,1 0 1,-1 0-1,0 1 0,1-1 0,-1 0 0,0 0 1,0 1-1,0-1 0,0 0 0,0 1 1,0-1-1,0 0 0,0 2 0,-1-1 1,0 0 0,0 1 0,0-1 0,0 0 0,0 0 0,-1 0 0,1 0 0,-1 0 0,1-1-1,-4 4 1,0-1-229,0 0 0,0 0-1,0-1 1,0 0-1,0 0 1,-1 0-1,0-1 1,-6 2 0,11-3 45,-10 0-1542,11-1 1597,0 0 0,0 0-1,-1 0 1,1 0-1,0 0 1,0 0-1,-1 0 1,1 0-1,0 0 1,0 0-1,-1 0 1,1 0-1,0 0 1,0 0 0,-1 0-1,1-1 1,0 1-1,0 0 1,0 0-1,0 0 1,-1 0-1,1-1 1,0 1-1,0 0 1,0 0-1,0 0 1,-1-1 0,1 1-1,0 0 1,0 0-1,0-1 1,0 1-1,0 0 1,0 0-1,0-1 1,0 1-1,3-18-1980</inkml:trace>
  <inkml:trace contextRef="#ctx0" brushRef="#br0" timeOffset="1">483 0 15539,'-7'1'560,"1"-1"1,-1 1-1,0 0 0,1 0 0,-1 1 0,-7 3 0,7-2-448,0 0 0,0 1 0,0-1 0,0 2 0,0-1 0,1 1 0,0 0 0,-7 8 0,11-12-106,1 1 0,-1-1 0,1 1 0,0-1 0,0 1 0,0 0 0,0 0-1,0-1 1,0 1 0,0 0 0,0 0 0,1 0 0,-1 0 0,1 0 0,-1 0 0,1 0-1,0 0 1,0 0 0,0 3 0,1-3-3,-1 1-1,1-1 1,0 1 0,0-1-1,0 0 1,0 1-1,1-1 1,-1 0 0,1 0-1,-1 0 1,1 0 0,0 0-1,1 2 1,7 4 2,0-1 1,0 0 0,0-1-1,0 0 1,13 5-1,-15-7-6,1 0 28,0 0 0,-1 1 0,1 0 0,11 9 0,-19-13-16,1 1 0,0-1 1,-1 1-1,1-1 1,-1 1-1,0 0 0,1 0 1,-1-1-1,0 1 1,0 0-1,0 0 0,0 0 1,-1 0-1,1 1 1,0-1-1,-1 0 0,1 0 1,-1 0-1,0 1 1,0-1-1,0 0 0,0 0 1,0 0-1,-1 1 0,0 3 1,-1-1-91,0 0 0,0 0 1,-1 0-1,0 0 0,0 0 0,0-1 0,0 0 1,-1 1-1,0-1 0,0-1 0,0 1 1,0 0-1,0-1 0,-8 5 0,11-8-8,1 0-1,-1 1 1,1-1 0,-1 0-1,1 0 1,-1 0-1,0 1 1,1-1 0,-1 0-1,0 0 1,1 0-1,-1 0 1,1 0 0,-1 0-1,0 0 1,1 0-1,-1 0 1,0-1 0,1 1-1,-1 0 1,1 0-1,-1 0 1,1-1 0,-1 1-1,0 0 1,1-1-1,-1 1 1,1-1-1,-1 1 1,1 0 0,0-1-1,-1 1 1,1-1-1,-1 1 1,1-1 0,-1 0-1,-8-20-1027</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0.152"/>
    </inkml:context>
    <inkml:brush xml:id="br0">
      <inkml:brushProperty name="width" value="0.05" units="cm"/>
      <inkml:brushProperty name="height" value="0.05" units="cm"/>
      <inkml:brushProperty name="color" value="#FF0066"/>
    </inkml:brush>
  </inkml:definitions>
  <inkml:trace contextRef="#ctx0" brushRef="#br0">25 201 15979,'2'20'1713,"0"2"919,-2 0-439,3-1-1161,-2-2-424,4-5-392,2-1-168,-4-5-768,16-6-1520</inkml:trace>
  <inkml:trace contextRef="#ctx0" brushRef="#br0" timeOffset="1">0 1 11506,'10'5'281,"2"-2"-289,6-2 8</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0.521"/>
    </inkml:context>
    <inkml:brush xml:id="br0">
      <inkml:brushProperty name="width" value="0.05" units="cm"/>
      <inkml:brushProperty name="height" value="0.05" units="cm"/>
      <inkml:brushProperty name="color" value="#FF0066"/>
    </inkml:brush>
  </inkml:definitions>
  <inkml:trace contextRef="#ctx0" brushRef="#br0">21 194 11867,'1'14'920,"-1"-9"-455,1-1-1,-1 0 0,0 0 0,0 0 1,-1 1-1,1-1 0,-1 0 1,0 0-1,0 0 0,0 0 0,-4 6 1,5-9-439,0-1 0,0 0 0,0 0 0,0 0 0,0 0 1,0 0-1,0 0 0,0 0 0,0 1 0,0-1 1,0 0-1,0 0 0,-1 0 0,1 0 0,0 0 0,0 0 1,0 0-1,0 0 0,0 0 0,0 0 0,0 0 1,-1 1-1,1-1 0,0 0 0,0 0 0,0 0 0,0 0 1,0 0-1,0 0 0,-1 0 0,1 0 0,0 0 1,0 0-1,0 0 0,0 0 0,0 0 0,0 0 0,-1-1 1,1 1-1,0 0 0,0 0 0,0 0 0,0 0 1,0 0-1,0 0 0,-1 0 0,-3-8 329,1-10-321,3 9-31,0 0 1,0 1-1,1-1 1,2-11 0,-3 17-9,1 0 1,0 0 0,0 0 0,0 0 0,0 0 0,0 1 0,1-1 0,-1 0 0,1 1 0,-1-1 0,1 1 0,0 0 0,0 0 0,0-1 0,1 1 0,2-2 0,-4 4 4,0-1 0,1 0 1,-1 1-1,1-1 0,-1 1 0,1 0 0,-1-1 1,1 1-1,-1 0 0,1 0 0,-1 0 1,1 0-1,-1 0 0,1 0 0,-1 0 0,1 1 1,2 0-1,25 13 46,-3-2 72,-19-10 20,1-1 0,0 1 1,0-2-1,0 1 0,0-1 1,0 0-1,0-1 0,12-2 0,-17 3-51,1-1-1,0-1 1,0 1-1,0 0 1,-1-1-1,1 0 1,-1 0-1,6-3 1,-8 3-58,1 1 1,-1-1 0,1 1 0,-1-1-1,1 1 1,-1-1 0,0 0 0,0 0-1,0 0 1,0 0 0,0 0 0,0 0-1,-1 0 1,1 0 0,-1 0 0,1-3-1,-1 3-42,0 0-1,0-1 0,0 1 1,0 0-1,-1 0 0,1 0 1,-1 0-1,0 0 0,0 0 1,1 0-1,-1 0 0,-1 0 1,1 0-1,0 0 0,0 0 1,-1 1-1,-2-4 0,-3-2-573,-1 0-1,-13-9 1,9 8-506,-8-9-418,4-3 544</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0.966"/>
    </inkml:context>
    <inkml:brush xml:id="br0">
      <inkml:brushProperty name="width" value="0.05" units="cm"/>
      <inkml:brushProperty name="height" value="0.05" units="cm"/>
      <inkml:brushProperty name="color" value="#FF0066"/>
    </inkml:brush>
  </inkml:definitions>
  <inkml:trace contextRef="#ctx0" brushRef="#br0">105 0 14755,'-5'1'710,"1"0"-1,-1 1 1,0-1 0,1 1-1,-1 0 1,1 1 0,0-1-1,-9 6 1,1 2 83,-16 17-1,22-21-582,6-5-201,-1 0 1,0 0-1,0 0 1,0 0-1,0 0 1,1 0 0,-1 0-1,0 1 1,1-1-1,-1 0 1,1 0-1,0 1 1,-1-1-1,1 0 1,0 2-1,0-2-11,0-1 0,0 0-1,0 0 1,0 1 0,0-1 0,0 0 0,0 0-1,0 0 1,0 1 0,0-1 0,0 0-1,0 0 1,1 0 0,-1 1 0,0-1-1,0 0 1,0 0 0,0 0 0,0 0 0,1 1-1,-1-1 1,0 0 0,0 0 0,0 0-1,1 0 1,-1 0 0,0 0 0,0 0-1,0 0 1,1 1 0,-1-1 0,1 0-12,0 0 0,0-1 0,0 1 1,0 0-1,0 0 0,0 0 0,0-1 0,0 1 0,-1 0 1,1-1-1,0 1 0,1-2 0,20-13-301,-16 10 275,-1 1 1,2 0-1,-1 0 0,9-4 1,-13 7 38,0 0 0,0 1 0,0-1 0,0 1 0,-1-1 0,1 1 0,0 0 0,0 0 0,0 0 0,0 0 0,0 0 0,0 0 0,0 1 0,0-1 0,0 1 0,0-1 0,0 1 0,-1 0 0,1-1 0,0 1 0,2 1 0,0 1 30,-1 1 0,1-1 0,-1 0 0,0 1 0,0-1 0,0 1 0,0 0 0,0 0 0,-1 0 0,0 1 0,3 5 0,2 8 137,6 28-1,-13-45-162,7 31-91,2 37 1,7 28-2389,-3-51 1418</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1.412"/>
    </inkml:context>
    <inkml:brush xml:id="br0">
      <inkml:brushProperty name="width" value="0.05" units="cm"/>
      <inkml:brushProperty name="height" value="0.05" units="cm"/>
      <inkml:brushProperty name="color" value="#FF0066"/>
    </inkml:brush>
  </inkml:definitions>
  <inkml:trace contextRef="#ctx0" brushRef="#br0">198 135 12683,'0'-1'293,"-1"0"1,1 0 0,-1 0-1,0 0 1,0 0-1,1 0 1,-1 0 0,0 0-1,0 0 1,0 1-1,0-1 1,0 0 0,0 1-1,0-1 1,0 0-1,-1 1 1,1-1 0,0 1-1,-2-1 1,1 1-95,0 0 0,1 0 0,-1 0 0,0 1 0,0-1-1,1 0 1,-1 1 0,0-1 0,0 1 0,1-1 0,-1 1 0,-2 1 0,-4 4 107,0-1 0,1 1-1,-1 1 1,-7 8 0,11-11-14,-10 10 76,1 0 0,1 1 0,0 1-1,-11 20 1,19-28-301,0-1 0,0 0 0,1 1-1,0 0 1,1 0 0,0 0 0,0 0 0,0 0-1,1 0 1,0 0 0,1 1 0,0 10-1,1-15-40,-1-1-1,1 0 0,0 0 0,0 0 0,0 0 0,0 0 0,0 0 0,0-1 0,1 1 1,-1 0-1,1-1 0,0 1 0,0-1 0,0 1 0,4 3 0,-3-4-1,1 0 0,-1 1 1,1-1-1,0-1 0,0 1 0,-1 0 0,1-1 0,0 0 0,0 0 1,7 1-1,0-1-1,0-1 0,0 0 0,0 0 0,0-1 0,0-1 0,0 1 1,19-8-1,-11 3-2,0-2 0,-1 0 0,1-1 0,-2-1 0,19-14-1,-27 18 22,0-2 0,0 1-1,0-1 1,-1-1-1,0 1 1,0-1-1,-1-1 1,-1 1-1,1-1 1,4-12-1,-9 18-17,-1 0-1,1-1 0,-1 1 0,0-1 0,0 0 0,0 1 0,-1-1 0,1 0 0,-1 0 0,0 1 0,-1-1 0,1 0 0,-1 1 0,0-1 0,0 0 1,-1 1-1,1-1 0,-1 1 0,0 0 0,0 0 0,0-1 0,-1 1 0,0 1 0,1-1 0,-5-4 0,-2-2-51,-2 1-1,1 0 1,-1 0-1,0 1 1,-1 0-1,0 1 1,-16-8 0,-34-9-841,43 18-612,1-1-1,-18-10 0,36 17 1412,-1 0 0,1 0 0,0 0 0,0-1 0,0 1 0,-1 0 0,1 0 0,0 0 0,0 0-1,0 0 1,-1 0 0,1-1 0,0 1 0,0 0 0,0 0 0,0 0 0,-1-1 0,1 1 0,0 0-1,0 0 1,0 0 0,0-1 0,0 1 0,0 0 0,0 0 0,0 0 0,0-1 0,0 1 0,0 0-1,0 0 1,0-1 0,4-6-1366</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1.799"/>
    </inkml:context>
    <inkml:brush xml:id="br0">
      <inkml:brushProperty name="width" value="0.05" units="cm"/>
      <inkml:brushProperty name="height" value="0.05" units="cm"/>
      <inkml:brushProperty name="color" value="#FF0066"/>
    </inkml:brush>
  </inkml:definitions>
  <inkml:trace contextRef="#ctx0" brushRef="#br0">0 1 16468,'6'6'1904,"1"5"1145,4 7-1089,-2 6-344,2 1-807,2 2-193,-3 8-416,-1 0-120,-6 1-40,-1 0-40,-2-2-280,-2-6-272,-1-6-865,0-6-391,-5-14-3657,11-13 4280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2.213"/>
    </inkml:context>
    <inkml:brush xml:id="br0">
      <inkml:brushProperty name="width" value="0.05" units="cm"/>
      <inkml:brushProperty name="height" value="0.05" units="cm"/>
      <inkml:brushProperty name="color" value="#FF0066"/>
    </inkml:brush>
  </inkml:definitions>
  <inkml:trace contextRef="#ctx0" brushRef="#br0">1 305 9410,'13'0'2938,"-6"0"-1196,1 0 1,-1 0-1,10-2 1,-14 1-1426,0 0 0,0 0 0,0 0 1,-1 0-1,1 0 0,0 0 0,-1-1 0,1 0 0,-1 1 0,1-1 0,3-4 1,2-3-23,1-1 1,-1-1-1,-1 1 1,0-1-1,-1 0 1,0-1-1,0 0 1,-1 0-1,5-21 1,-4 9-288,-1 1 0,-2-1 0,0 0 0,-1-30 0,-2 52 20,0 3-2,0 0 1,0 0-1,0 0 1,0 1-1,0-1 1,1 0-1,-1 0 1,0 0-1,1 0 1,-1 1-1,2 0 1,0 3 74,76 323 2901,-43-185-4397,-30-108 772</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4.479"/>
    </inkml:context>
    <inkml:brush xml:id="br0">
      <inkml:brushProperty name="width" value="0.05" units="cm"/>
      <inkml:brushProperty name="height" value="0.05" units="cm"/>
      <inkml:brushProperty name="color" value="#FF0066"/>
    </inkml:brush>
  </inkml:definitions>
  <inkml:trace contextRef="#ctx0" brushRef="#br0">3 1 13987,'0'0'100,"0"0"-1,-1 1 1,1-1-1,0 0 1,0 1 0,0-1-1,0 0 1,-1 0-1,1 1 1,0-1 0,0 0-1,0 1 1,0-1-1,0 1 1,0-1 0,0 0-1,0 1 1,0-1-1,0 0 1,0 1 0,0-1-1,0 0 1,0 1-1,0-1 1,0 0 0,1 1-1,-1-1 1,0 0-1,0 1 1,0-1 0,0 0-1,1 1 1,10 9 1725,10 3-362,1 0 1,1-2-1,34 12 1,-21-8-525,78 31 1140,226 105 581,-307-133-2582,-2 0 1,32 26 0,-49-33-278,-1 1 0,1 0 0,-2 1 1,0 0-1,-1 1 0,12 19 1,-19-22-1047,-4-11 1148,0 0 0,0 1 0,0-1 1,0 0-1,-1 0 0,1 1 0,0-1 1,0 0-1,0 0 0,0 0 1,0 1-1,-1-1 0,1 0 0,0 0 1,0 0-1,0 1 0,-1-1 0,1 0 1,0 0-1,0 0 0,-1 0 1,1 0-1,0 0 0,0 0 0,-1 0 1,1 1-1,-22-3-4639,19 1 4544,-14-2-1719</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4.894"/>
    </inkml:context>
    <inkml:brush xml:id="br0">
      <inkml:brushProperty name="width" value="0.05" units="cm"/>
      <inkml:brushProperty name="height" value="0.05" units="cm"/>
      <inkml:brushProperty name="color" value="#FF0066"/>
    </inkml:brush>
  </inkml:definitions>
  <inkml:trace contextRef="#ctx0" brushRef="#br0">0 664 12203,'0'2'8729,"22"-24"-6096,8-13-88,24-22-393,11-10-288,26-14-607,7-7-369,-2-1-544,-5 5-200,-23 24-136,-8 14-8,-20 24-128,-4 9-496,-12 11-2145,0 2 1785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17.609"/>
    </inkml:context>
    <inkml:brush xml:id="br0">
      <inkml:brushProperty name="width" value="0.05" units="cm"/>
      <inkml:brushProperty name="height" value="0.05" units="cm"/>
      <inkml:brushProperty name="color" value="#FF0066"/>
    </inkml:brush>
  </inkml:definitions>
  <inkml:trace contextRef="#ctx0" brushRef="#br0">287 76 9122,'-11'-14'4170,"11"13"-3707,-1-1-1,0 1 0,0 0 1,0-1-1,0 1 0,0 0 0,0 0 1,0 0-1,0 0 0,-1 0 1,1 0-1,-2-1 0,2 2-378,0 0 0,0-1 0,0 1-1,-1 0 1,1 0 0,0 0 0,0 0-1,0 0 1,0 0 0,0 0 0,0 1 0,0-1-1,-3 1 1,-5 3 221,0 1 0,1 0 0,-1 0 0,1 1 0,0 0 0,-14 14 0,-20 15 519,21-20-425,8-6-103,0 0-1,-1-1 1,0 0-1,-21 9 1,35-17-280,-1 0 0,0 0-1,1 1 1,-1-1 0,0 0 0,1 0 0,-1 0 0,0 0 0,0 0 0,1 0 0,-1 0 0,0 0 0,0 0 0,1 0-1,-1 0 1,0 0 0,1 0 0,-2-1 0,2 1-8,-1-1-1,1 1 1,0 0 0,0-1-1,-1 1 1,1 0-1,0-1 1,0 1 0,-1-1-1,1 1 1,0 0-1,0-1 1,0 1 0,0-1-1,0 1 1,0 0 0,-1-1-1,1 1 1,0-1-1,0 1 1,0-1 0,1 0-1,-1-1-1,0 0 0,1 0-1,0-1 1,-1 1 0,1 0 0,0 0-1,0 0 1,0-1 0,3-2 0,2-2-4,0 0 0,1 0 0,0 0 0,0 1 0,10-6 0,45-26 12,-23 15-26,-24 13 21,1 2 0,0 0 1,1 0-1,17-4 0,-26 9 61,1 1 1,0 0-1,0 0 0,0 1 1,0 0-1,0 1 1,0 0-1,1 1 0,14 2 1,-21-2-1,0 0 1,0 0 0,0 0 0,0 0 0,0 1 0,0-1-1,0 1 1,0 0 0,-1 0 0,1 0 0,0 0-1,-1 1 1,0-1 0,0 1 0,0-1 0,0 1-1,0 0 1,0 0 0,0-1 0,-1 1 0,0 1-1,0-1 1,1 0 0,-2 0 0,1 0 0,0 5-1,1 0 19,-2 0 0,1-1-1,-1 1 1,-1 0 0,1-1-1,-1 1 1,0-1 0,-1 1 0,0-1-1,-4 11 1,-1-4-23,0 0-1,-14 19 1,7-12-628,13-19 431,1-2-37,-1 1 0,1 0 0,-1 0 0,1-1-1,-1 1 1,1 0 0,-1 0 0,1 0 0,0 0-1,0-1 1,-1 1 0,1 0 0,0 0 0,0 0-1,0 0 1,0 0 0,0 0 0,0 1 0,7 7-1137</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5.335"/>
    </inkml:context>
    <inkml:brush xml:id="br0">
      <inkml:brushProperty name="width" value="0.05" units="cm"/>
      <inkml:brushProperty name="height" value="0.05" units="cm"/>
      <inkml:brushProperty name="color" value="#FF0066"/>
    </inkml:brush>
  </inkml:definitions>
  <inkml:trace contextRef="#ctx0" brushRef="#br0">1 0 15043,'21'34'3247,"2"-1"-1,53 59 0,65 48 1308,-134-133-4436,40 35 366,2-2-1,1-2 1,2-3 0,110 56-1,-34-25-1830,-121-62-1233,-29-14-6078,-11 5 6423</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15.731"/>
    </inkml:context>
    <inkml:brush xml:id="br0">
      <inkml:brushProperty name="width" value="0.05" units="cm"/>
      <inkml:brushProperty name="height" value="0.05" units="cm"/>
      <inkml:brushProperty name="color" value="#FF0066"/>
    </inkml:brush>
  </inkml:definitions>
  <inkml:trace contextRef="#ctx0" brushRef="#br0">0 774 16315,'0'-12'1601,"19"-11"1511,15-11-543,29-21-120,13-13-217,30-21-624,15-8-167,2-2-657,-9 7-296,-25 14-328,-24 16-152,-25 23-280,-15 13-552,-15 30-2641,-9 15 2161</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5.615"/>
    </inkml:context>
    <inkml:brush xml:id="br0">
      <inkml:brushProperty name="width" value="0.05" units="cm"/>
      <inkml:brushProperty name="height" value="0.05" units="cm"/>
      <inkml:brushProperty name="color" value="#66CC00"/>
    </inkml:brush>
  </inkml:definitions>
  <inkml:trace contextRef="#ctx0" brushRef="#br0">62 12 3865,'-14'12'2368,"-7"-12"-167,7 0-377,2-9-816,12 0-207,6 3-353,23 6-200,17 6-192</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6.413"/>
    </inkml:context>
    <inkml:brush xml:id="br0">
      <inkml:brushProperty name="width" value="0.05" units="cm"/>
      <inkml:brushProperty name="height" value="0.05" units="cm"/>
      <inkml:brushProperty name="color" value="#66CC00"/>
    </inkml:brush>
  </inkml:definitions>
  <inkml:trace contextRef="#ctx0" brushRef="#br0">40 16 8874,'-20'-12'3425,"1"9"-2713,24 13-440,-5-10-344</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39.691"/>
    </inkml:context>
    <inkml:brush xml:id="br0">
      <inkml:brushProperty name="width" value="0.05" units="cm"/>
      <inkml:brushProperty name="height" value="0.05" units="cm"/>
      <inkml:brushProperty name="color" value="#FF0066"/>
    </inkml:brush>
  </inkml:definitions>
  <inkml:trace contextRef="#ctx0" brushRef="#br0">125 188 16596,'1'1'215,"-1"0"0,1 0 0,0 1 0,0-1 0,1 0 0,-1 0 0,0 0 0,0 0 0,0 0 0,1 0 0,-1-1 0,0 1 0,1 0 0,-1-1 0,1 1 0,2 0 0,-3-1-174,0 0 1,0 0-1,0 0 1,0-1 0,0 1-1,0 0 1,0-1-1,0 1 1,0-1-1,0 1 1,-1-1-1,1 1 1,0-1-1,0 1 1,0-1-1,0 0 1,-1 0-1,1 1 1,0-1-1,-1 0 1,1 0-1,-1 0 1,1 0-1,0-2 1,6-9 174,0-1 1,-1-1-1,7-22 1,-11 31-200,-1-1 1,0 1-1,0-1 1,0 1-1,-1-1 1,1 0-1,-2 1 1,1-1-1,-1 0 1,1 1-1,-1-1 1,-3-7-1,4 12-17,-1-1 0,0 0 0,1 0 0,-1 0 0,0 1 0,0-1 0,0 0 0,0 1 0,0-1 1,-1 1-1,1 0 0,0-1 0,-1 1 0,1 0 0,-1 0 0,1-1 0,-1 1 0,0 1 0,1-1 0,-1 0 0,0 0 0,0 1 0,0-1 0,1 0 0,-1 1 0,0 0 0,0 0 0,0-1 0,0 1 0,0 0 0,0 0 0,0 1 0,0-1 0,0 0 0,-2 1 1,-2 1 0,-1 1 1,1-1 0,0 1 0,0 0 0,0 0 0,0 1 0,0 0 0,-8 8 0,6-5 42,0 1 1,1 0-1,0 0 0,0 1 1,1 0-1,0 0 0,1 0 1,0 1-1,1-1 0,0 1 1,0 1-1,1-1 1,0 0-1,-2 17 0,5-26-12,0 1-1,0 0 0,0 0 1,0 0-1,0-1 0,0 1 0,0 0 1,1 0-1,-1-1 0,1 1 1,-1 0-1,1-1 0,0 1 1,0 0-1,0-1 0,0 1 1,1 1-1,-1-2-1,0 0 1,0 0 0,1-1-1,-1 1 1,0 0 0,0-1-1,1 1 1,-1 0 0,0-1-1,1 0 1,-1 1 0,0-1-1,1 0 1,-1 0 0,1 0-1,-1 0 1,2 0-1,3-1 58,-1 1-1,0-2 0,1 1 0,-1-1 0,0 0 0,0 0 0,0 0 0,0-1 0,6-3 0,-3 0 32,-1 0 0,0 0 0,0 0 0,-1-1 0,0 0-1,0 0 1,0-1 0,7-13 0,-11 17-61,0-1-1,0 1 1,0-1-1,-1 0 1,0 0 0,1 1-1,-2-1 1,1-5-1,0 7-22,-1 0-1,-1 0 0,1 0 1,0 0-1,-1 0 0,0 0 1,1 0-1,-1 0 0,0 0 1,-1 1-1,1-1 0,0 0 0,-1 1 1,-1-3-1,2 3-28,0 1-1,0 0 1,0 0-1,0 0 1,0 0-1,0 0 1,0 0-1,0 0 1,0 1-1,-1-1 1,1 0-1,0 1 1,0-1-1,-1 0 1,1 1-1,0 0 1,-1-1-1,1 1 1,0 0-1,-1 0 1,1 0-1,-1-1 1,1 2-1,-1-1 1,1 0-1,0 0 1,-1 0-1,1 1 1,0-1-1,-1 0 1,1 1-1,0 0 1,-1-1-1,1 1 1,0 0-1,-2 1 1,-1 0-108,1 1 0,0 0 0,0-1 0,0 1 0,0 0 0,1 1 0,-1-1 0,1 1 0,0-1 0,0 1 0,-3 6 0,3-5-191,1 1 0,-1-1-1,1 0 1,1 1 0,-1 6 0,4 21-910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44.670"/>
    </inkml:context>
    <inkml:brush xml:id="br0">
      <inkml:brushProperty name="width" value="0.05" units="cm"/>
      <inkml:brushProperty name="height" value="0.05" units="cm"/>
      <inkml:brushProperty name="color" value="#FF0066"/>
    </inkml:brush>
  </inkml:definitions>
  <inkml:trace contextRef="#ctx0" brushRef="#br0">1182 1843 9178,'-8'-10'3620,"16"7"-1360,2 2-2283,4-3 549,-1 1-1,0-2 0,-1 1 1,20-11-1,45-32 1111,11-5-972,-39 31-406,67-20 1,37-15 407,-95 27-57,79-52 0,47-51 548,-28 27-748,-93 65-336,-28 15 69,-1 0-1,-1-3 0,-2 0 0,41-47 0,-57 55-115,0-1 1,-1 0-1,-2-1 0,0 0 1,-1-1-1,-1 0 0,-1-1 0,-2 0 1,0 0-1,-1-1 0,-2 0 1,0 0-1,-2 0 0,-1-39 1,-3 50-20,0-1 1,0 1 0,-2 0 0,0 0 0,0 0-1,-2 1 1,1 0 0,-2-1 0,-15-23 0,-4 0-12,-57-62 0,-26-16 12,85 94-11,0 0 1,-53-34-1,50 39 3,-1 0-1,-1 2 0,0 2 1,-1 0-1,0 2 0,-1 1 1,0 1-1,0 2 0,-51-3 1,-2 7-17,-86 10 1,-81 22 35,-38 30-7,198-38-18,-36 10 33,3 4 0,-196 87 0,275-100-33,1 2 0,1 3 0,2 1 1,-64 57-1,84-65 3,0 1 0,2 0 1,0 2-1,2 0 0,1 2 1,-19 36-1,26-42 1,1 0 0,1 1 1,1 0-1,0 0 0,-2 24 0,-6 110-8,14-149 10,-1 16 37,1 1 0,1-1-1,1 1 1,1-1 0,1 0 0,1 0 0,1-1 0,1 1 0,1-1 0,0 0 0,15 24-1,7 11 130,-5-8-28,38 56 0,-54-90-103,2-1 1,0 0-1,1-1 1,0 0-1,0 0 0,1-1 1,1-1-1,18 10 1,-9-8 131,1-1 0,1-1 0,0-1 0,0-2 1,49 9-1,134 4 1013,-190-19-1096,57 5 125,130 2 122,-177-9-288,0-2-1,0 0 1,0-2 0,-1-1-1,36-12 1,-3-6 59,-41 15-558,0 1 0,0 1 0,1 1 0,0 0 0,40-4 0,-20 9-557</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47.892"/>
    </inkml:context>
    <inkml:brush xml:id="br0">
      <inkml:brushProperty name="width" value="0.05" units="cm"/>
      <inkml:brushProperty name="height" value="0.05" units="cm"/>
      <inkml:brushProperty name="color" value="#FF0066"/>
    </inkml:brush>
  </inkml:definitions>
  <inkml:trace contextRef="#ctx0" brushRef="#br0">274 654 11114,'-7'-3'583,"5"2"-314,1 0 0,-1 1 0,1-1-1,-1 0 1,1 0 0,-1 0 0,1 0 0,0 0 0,-1 0 0,1 0-1,0 0 1,0-1 0,0 1 0,0 0 0,0-1 0,0 1 0,0-1-1,0 1 1,0-1 0,1 1 0,-1-3 0,1 4-186,0-1 1,0 1 0,0 0-1,0-1 1,0 1-1,0 0 1,1 0 0,-1-1-1,0 1 1,0 0-1,0 0 1,0-1 0,1 1-1,-1 0 1,0 0-1,0 0 1,1-1 0,-1 1-1,0 0 1,0 0-1,1 0 1,-1 0 0,0-1-1,1 1 1,-1 0-1,0 0 1,0 0 0,1 0-1,-1 0 1,0 0 0,1 0-1,-1 0 1,0 0-1,1 0 1,-1 0 0,0 0-1,0 0 1,1 0-1,-1 0 1,1 1 0,17 1 643,-14-1-347,46 5 1362,1-2-1,66-4 0,-51-1-851,9 1-97,310 8 1030,-346-6-1768,-1-1 0,48-6-1,-66 3-42,1-2-1,0-1 0,-1 0 1,0-2-1,32-14 0,5-4 60,-29 13-4,0-1 0,44-28 0,-59 30-47,0 0 0,-2-1 0,1 0 0,-1-1 0,10-16 0,-4 6 2,-13 18-24,-1 1 0,1-1 1,-1-1-1,0 1 0,4-10 1,-7 14 1,1-1 1,-1 1-1,0-1 1,1 0-1,-1 1 1,0-1-1,0 0 1,0 1-1,0-1 1,0 1 0,0-1-1,-1 0 1,1 1-1,0-1 1,-1 1-1,1-1 1,-1 1-1,0-1 1,0 1-1,1-1 1,-1 1 0,0 0-1,0-1 1,0 1-1,-3-2 1,-39-34 16,-2 3-1,-73-43 1,66 44-26,27 18 9,-1 0 0,0 2 0,-1 0 1,-1 2-1,1 1 0,-2 2 0,1 0 0,-1 2 0,0 1 0,-42-2 0,-96 4-34,-84-6 18,211 6 13,-1 2 0,-72 7 0,87-2-4,0 1-1,1 1 1,-1 1-1,2 2 1,-34 15-1,33-12 1,1 0-1,1 2 1,-27 20-1,40-26 6,1 0 0,0 1 0,0 0 1,1 1-1,1-1 0,-1 2 0,1-1 0,1 1 0,-8 16 0,10-17 3,1 0-1,-1 0 1,2 0-1,-1 0 1,2 0-1,-1 1 1,1-1-1,1 0 1,0 1 0,2 14-1,0-12 0,0-1-1,2 1 1,-1-1-1,2 0 1,-1 0-1,2 0 1,11 18-1,-5-11 2,2-1 0,0-1 0,1 0 1,1-1-1,0 0 0,1-2 0,1 0 0,0-1 0,28 15 0,-15-10 28,1-3-1,56 21 0,-73-32 25,0 0-1,0-1 1,1 0 0,-1-1-1,1-1 1,-1-1 0,1 0-1,25-4 1,-12-2 23,1-2 0,-2-2 0,1 0-1,49-27 1,-24 11-392,-17 12-1112,-1 0-1500,-36 13 2858,1 1 0,-1 0 1,0-1-1,1 1 0,-1 0 0,1-1 0,-1 1 0,0 0 0,1-1 0,-1 1 0,0-1 0,1 1 0,-1-1 0,0 1 1,0-1-1,1 1 0,-1-1 0,0 1 0,0-1 0,0 1 0,0-1 0,0 1 0,0-1 0,0 1 0,0-2 1</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3.405"/>
    </inkml:context>
    <inkml:brush xml:id="br0">
      <inkml:brushProperty name="width" value="0.05" units="cm"/>
      <inkml:brushProperty name="height" value="0.05" units="cm"/>
      <inkml:brushProperty name="color" value="#FF0066"/>
    </inkml:brush>
  </inkml:definitions>
  <inkml:trace contextRef="#ctx0" brushRef="#br0">231 471 7818,'-16'23'7808,"18"-29"-6475,3-4 782,-4 10-2093,-1 0 1,0-1 0,1 1 0,-1 0-1,0 0 1,1 0 0,-1 0 0,0 0-1,1 0 1,-1 0 0,0 0 0,1 0-1,-1 0 1,0 0 0,1 0-1,-1 0 1,0 0 0,1 0 0,-1 0-1,0 1 1,1-1 0,-1 0 0,0 0-1,0 0 1,1 0 0,-1 1 0,0-1-1,1 0 1,-1 0 0,0 1 0,0-1-1,0 0 1,1 0 0,-1 1 0,2 1 46,0 1 0,1-2 1,-1 1-1,0 0 0,1 0 1,-1-1-1,1 1 0,0-1 1,-1 0-1,1 0 0,0 0 1,0 0-1,0 0 0,-1-1 1,1 1-1,0-1 1,0 0-1,0 0 0,4 0 1,-3-1 6,1 0 1,-1 0-1,1 0 1,-1-1-1,0 0 1,0 0-1,1 0 1,-1 0-1,-1 0 1,1-1-1,0 0 1,3-3-1,1-1-3,12-10 230,0-1 0,-2-1 0,33-42 1,-46 54-226,-1 0 0,0 0 1,-1-1-1,0 1 0,0-1 0,0 0 1,2-11-1,-5 13-34,1 0-1,-1 0 1,0 0 0,0 1 0,0-1-1,-1 0 1,0 0 0,0 0 0,0 1-1,-1-1 1,-4-8 0,3 7 0,0 1-1,-1 0 1,0 0-1,0 0 1,-1 1 0,0-1-1,-6-5 1,-43-32 142,35 30-146,-17-17 0,27 21-38,0 1 0,0 0 0,-1 0 0,-20-11 1,25 17-1,1 0 1,-1 0 0,1 1 0,-1-1 0,0 1-1,0 0 1,1 0 0,-1 1 0,0-1 0,0 1 0,0 0-1,0 1 1,0-1 0,0 1 0,-7 2 0,1 0 77,0 1 0,0 0 0,0 1 0,1 0 0,0 1 0,0 0 0,0 1 0,0 0 1,-14 14-1,17-14 3,1 0 0,0 0 1,1 1-1,-1-1 1,2 1-1,-1 0 0,1 1 1,0-1-1,1 1 1,0 0-1,0-1 0,1 1 1,-2 10-1,2 9 112,0-1-1,2 1 1,1 0-1,2 0 1,8 44-1,-9-61-178,1-1-1,0-1 1,0 1 0,1 0-1,0-1 1,1 0-1,5 9 1,-6-12-147,0-1 0,0-1 0,0 1-1,0 0 1,1-1 0,0 0 0,0 0 0,0-1 0,0 1 0,1-1-1,-1 0 1,1 0 0,5 1 0,-4-1-235,1-2 0,-1 1-1,0-1 1,10 1 0,36-3-917</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4.645"/>
    </inkml:context>
    <inkml:brush xml:id="br0">
      <inkml:brushProperty name="width" value="0.05" units="cm"/>
      <inkml:brushProperty name="height" value="0.05" units="cm"/>
      <inkml:brushProperty name="color" value="#FF0066"/>
    </inkml:brush>
  </inkml:definitions>
  <inkml:trace contextRef="#ctx0" brushRef="#br0">7 83 10698,'-3'8'984,"-1"0"569,4-2-9,2-2-192,4-1-87,9-6-41,1-7-96,6-6-200,-2-1-119,7-2-369,-1 3-112,-3 2-536,4 3-456,-5 8 2064,-4 1-1416</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5.175"/>
    </inkml:context>
    <inkml:brush xml:id="br0">
      <inkml:brushProperty name="width" value="0.05" units="cm"/>
      <inkml:brushProperty name="height" value="0.05" units="cm"/>
      <inkml:brushProperty name="color" value="#FF0066"/>
    </inkml:brush>
  </inkml:definitions>
  <inkml:trace contextRef="#ctx0" brushRef="#br0">1 29 12131,'19'-10'944,"-2"1"344,2 2-376,0 4-496,3 3-200,2 2-456,3 1 4265,-6-2-2937</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20.462"/>
    </inkml:context>
    <inkml:brush xml:id="br0">
      <inkml:brushProperty name="width" value="0.05" units="cm"/>
      <inkml:brushProperty name="height" value="0.05" units="cm"/>
      <inkml:brushProperty name="color" value="#FF0066"/>
    </inkml:brush>
  </inkml:definitions>
  <inkml:trace contextRef="#ctx0" brushRef="#br0">0 42 10874,'22'-7'3434,"28"-5"0,61-2-1059,-87 12-1638,40-2 49,-1 2 1,0 3 0,0 3-1,0 3 1,98 22-1,191 75 815,-113-26-200,-33-11-740,-168-51-1731,-41-26-1605,-30-49-4612,17 34 5527</inkml:trace>
  <inkml:trace contextRef="#ctx0" brushRef="#br0" timeOffset="1">1461 51 13547,'27'8'1600,"-2"5"889,5 6-265,2 3-143,-10 5-393,-1 1-264,-5 2-495,-10 2-257,-6 0-416,-3 3-128,-11-4-136,-4 3-304,-2-7-881,-1-5-807,-1-5 1024</inkml:trace>
  <inkml:trace contextRef="#ctx0" brushRef="#br0" timeOffset="2">2146 230 8442,'-3'-1'685,"1"-1"1,0 1-1,-1 0 1,1 0-1,-1 0 1,1 0-1,-1 1 1,1-1-1,-1 1 1,0-1-1,1 1 1,-1 0-1,0 0 1,1 0-1,-5 1 0,6 0-534,1-1-1,0 1 0,0-1 1,-1 1-1,1 0 1,0-1-1,0 1 0,0 0 1,0-1-1,0 1 0,0 0 1,0-1-1,0 1 0,0-1 1,0 1-1,0 0 0,0-1 1,0 1-1,1 0 0,-1-1 1,0 1-1,0-1 0,1 1 1,-1 0-1,0-1 0,1 1 1,-1-1-1,1 1 0,1 3 285,16 40 1505,25 93 1,-7 52 513,-34-176-2429,0 0 1,1-1-1,1 1 1,0-1-1,0 1 1,1-1 0,1-1-1,0 1 1,1-1-1,8 12 1,-49-51-9918,15 19 8216</inkml:trace>
  <inkml:trace contextRef="#ctx0" brushRef="#br0" timeOffset="3">2247 317 9866,'-10'-22'8687,"7"31"-7356,2 2-614,0 0-1,1 1 0,0-1 1,1 0-1,3 21 0,20 55 603,-9-37-481,30 193 2156,-34-173-2595,-5-7-183,-5-41-490,6 26 0,-5-67-3393,-4 1 2318,0 0-1,-6-19 1,1 7 1125</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5.821"/>
    </inkml:context>
    <inkml:brush xml:id="br0">
      <inkml:brushProperty name="width" value="0.05" units="cm"/>
      <inkml:brushProperty name="height" value="0.05" units="cm"/>
      <inkml:brushProperty name="color" value="#FF0066"/>
    </inkml:brush>
  </inkml:definitions>
  <inkml:trace contextRef="#ctx0" brushRef="#br0">0 13 13651,'7'0'728,"4"0"320,6 0-200,1 0-343,4 1-41,2-2-984,-1-2 79,3-7 177</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6.375"/>
    </inkml:context>
    <inkml:brush xml:id="br0">
      <inkml:brushProperty name="width" value="0.05" units="cm"/>
      <inkml:brushProperty name="height" value="0.05" units="cm"/>
      <inkml:brushProperty name="color" value="#FF0066"/>
    </inkml:brush>
  </inkml:definitions>
  <inkml:trace contextRef="#ctx0" brushRef="#br0">1 66 13459,'6'-5'784,"2"-3"336,0 0-232,4-2-399,4-2-209,0-1-1097,-2 4 553</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0:56.819"/>
    </inkml:context>
    <inkml:brush xml:id="br0">
      <inkml:brushProperty name="width" value="0.05" units="cm"/>
      <inkml:brushProperty name="height" value="0.05" units="cm"/>
      <inkml:brushProperty name="color" value="#FF0066"/>
    </inkml:brush>
  </inkml:definitions>
  <inkml:trace contextRef="#ctx0" brushRef="#br0">0 71 14915,'16'-5'1440,"0"-1"913,3-2-401,8 1-775,0-1-417,3 2-720,8-3-1168,-19-12 760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06.788"/>
    </inkml:context>
    <inkml:brush xml:id="br0">
      <inkml:brushProperty name="width" value="0.05" units="cm"/>
      <inkml:brushProperty name="height" value="0.05" units="cm"/>
      <inkml:brushProperty name="color" value="#FF0066"/>
    </inkml:brush>
  </inkml:definitions>
  <inkml:trace contextRef="#ctx0" brushRef="#br0">272 795 7730,'-26'3'1278,"-10"-1"1143,33-2-2212,1 0 1,0 0 0,0 0 0,0-1 0,0 1 0,0-1 0,-1 1 0,1-1 0,0 0 0,0 0-1,0 0 1,1 0 0,-3-2 0,-13-10 4247,26 25-2397,3-4-1781,0-1 0,1 0 0,0 0 0,1-2 0,21 8 0,74 11 612,-25-12 24,110 0 0,-66-5-350,235 12 856,-321-17-1323,13 1 81,0-3 0,0-3 0,0-1 0,0-3 0,54-15 0,-55 8 44,293-69 610,-314 76-748,-1-1 0,0-1 0,0-3 0,-1 0 1,-1-2-1,0-1 0,-1-1 0,0-2 0,-1-1 0,41-37 0,-66 53-71,0 0 0,0 0 0,-1 0 0,1 0 0,-1-1 0,0 1 0,0 0 0,0-1 0,-1 0 0,1 0 0,-1 1 0,0-1 0,0 0 0,0 0 0,1-8 0,-3 7 4,1 0-1,0-1 0,-1 1 1,0 0-1,0 0 0,0 0 1,-1 0-1,0 1 0,0-1 1,0 0-1,-6-8 0,-11-12 12,-1 0 1,-1 1-1,-1 1 0,-28-22 0,35 32-37,-14-13 18,-39-26 1,52 42-15,0 0 0,-1 1-1,0 0 1,-28-8 0,-84-20 5,68 21 25,-111-44 1,148 49-32,0 1-1,-1 1 1,0 1-1,0 1 1,0 1-1,-1 1 1,-43-2-1,-661 45-43,671-31 42,1 3 1,0 2-1,1 2 0,0 3 1,-69 31-1,111-41 3,0 1 1,0 1-1,0 0 0,-18 16 0,24-17-4,1 0 0,1 0 0,-1 1 0,1 0 0,1 0-1,-1 1 1,-7 15 0,-11 29 3,-33 102 1,54-140 0,1 0 1,1 0 0,0 0 0,1 0 0,0 1 0,2-1 0,0 0 0,1 0 0,0 0 0,1 0 0,8 24 0,-5-23 42,1 0 0,1 0 0,0-1 0,1 0 0,1 0 1,0-1-1,1 0 0,1-1 0,26 25 0,-27-31-22,0 1 0,1-2-1,0 1 1,1-2 0,-1 1-1,1-2 1,1 0 0,-1 0-1,1-1 1,-1-1 0,1 0 0,0-1-1,24 0 1,-3-1-347,-1-3 0,0-1 0,1-1 0,48-13 0,26-15-2528,-1-6 1044</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08.887"/>
    </inkml:context>
    <inkml:brush xml:id="br0">
      <inkml:brushProperty name="width" value="0.05" units="cm"/>
      <inkml:brushProperty name="height" value="0.05" units="cm"/>
      <inkml:brushProperty name="color" value="#FF0066"/>
    </inkml:brush>
  </inkml:definitions>
  <inkml:trace contextRef="#ctx0" brushRef="#br0">62 101 6849,'0'0'165,"0"0"-1,-1-1 1,1 1-1,0 0 1,-1-1-1,1 1 1,-1 0-1,1-1 0,-1 1 1,1 0-1,-1 0 1,1 0-1,0-1 1,-1 1-1,1 0 1,-1 0-1,1 0 0,-1 0 1,1 0-1,-1 0 1,1 0-1,-1 0 1,1 0-1,-1 0 1,1 0-1,-1 0 0,1 1 1,-1-1-1,1 0 1,-1 0-1,1 0 1,-1 1-1,1-1 1,-1 0-1,1 0 0,0 1 1,-1-1-1,1 0 1,0 1-1,-1 0 1,-19 16 2421,18-15-2119,2-2-378,-2 2 413,1 0 1,-1-1-1,0 1 1,0-1-1,0 1 1,0-1-1,-4 2 1,6-3-444,0-1-1,0 1 1,0 0 0,0-1 0,0 1 0,0 0 0,-1-1-1,1 1 1,0 0 0,0-1 0,0 1 0,0 0 0,0-1-1,0 1 1,0-1 0,1 1 0,-1 0 0,0-1 0,0 1-1,0 0 1,0-1 0,0 1 0,1 0 0,-1-1-1,0 1 1,0 0 0,0 0 0,1-1 0,6-15 530,33-49 332,-29 48-790,-10 15-118,0 0 0,1 0-1,-1 0 1,1 1 0,0-1-1,0 0 1,-1 1 0,1-1-1,0 1 1,1-1 0,-1 1-1,0 0 1,0 0 0,0 0-1,1 0 1,-1 1 0,0-1 0,1 0-1,3 1 1,-4 0-10,-1 0 0,1 0 0,0 0 0,-1 0 0,1 1 0,0-1 0,-1 1 0,1-1 0,-1 1 0,1 0 0,0-1-1,-1 1 1,0 0 0,1 0 0,-1 0 0,0 0 0,1 0 0,-1 1 0,0-1 0,0 0 0,0 0 0,0 1 0,0-1 0,0 1 0,0-1 0,-1 1 0,1-1 0,0 1 0,0 2 0,2 9 4,0 0 0,0 1-1,-2 0 1,1-1 0,-2 1 0,0 0 0,-2 17 0,-19 96 13,14-103-14,-1 0 0,-15 35 0,8-23-2,9-18-2,1 1-1,1-1 1,1 1-1,-2 32 0,3-28-1,2-21 0,-1 0 1,1 0 0,-1 0-1,1 0 1,-1 0-1,1 0 1,-1 0 0,0 0-1,0 0 1,0 0-1,0 0 1,-1 0-1,1 0 1,0-1 0,-1 1-1,1-1 1,-1 1-1,1-1 1,-1 1-1,0-1 1,0 0 0,0 0-1,0 0 1,1 0-1,-1 0 1,-1 0 0,1-1-1,0 1 1,-4 0-1,6-1 1,-1 0 0,1 0-1,-1 0 1,1 0 0,-1 0 0,1 0-1,-1 0 1,1-1 0,0 1 0,-1 0-1,1 0 1,-1-1 0,1 1 0,-1 0-1,1 0 1,0-1 0,-1 1 0,1 0-1,0-1 1,-1 1 0,1-1-1,0 1 1,-1 0 0,1-1 0,0 1-1,0-1 1,0 1 0,-1-1 0,1 1-1,0-1 1,0 1 0,0-1 0,0 1-1,0-1 1,0 1 0,0-1 0,0 1-1,0-1 1,0 1 0,0-1 0,0 1-1,0-1 1,1 1 0,-1 0-1,0-1 1,0 0 0,9-22 23,-9 23-24,11-21 448,0 1 0,24-32 0,-34 50-400,1 0-1,0 0 1,0 0-1,1 1 1,-1-1-1,0 0 0,1 1 1,-1 0-1,1-1 1,-1 1-1,1 0 1,-1 0-1,5 0 1,-5 0-26,-1 1 0,1 0 0,-1 0-1,1 0 1,-1 0 0,1 0 0,-1 0 0,1 0 0,-1 0 0,1 0 0,-1 1 0,1-1 0,-1 1 0,1-1 0,-1 1 0,0-1 0,1 1 0,-1 0 0,0 0-1,0 0 1,1 0 0,-1 0 0,0 0 0,0 0 0,2 2 0,-2 0 83,1 0-1,1 0 1,-1 0-1,0 0 1,1 0 0,0-1-1,4 4 1,-5-5-66,-1 0 1,1 0-1,0-1 1,0 1-1,-1 0 0,1-1 1,0 0-1,0 1 1,0-1-1,0 0 1,0 0-1,0 0 0,0 0 1,0 0-1,0-1 1,3 0-1,6-2 21,-1 0 0,1-1 0,-1 0 0,13-8 0,-17 9-410,-1-1 0,1 1-1,-1-1 1,0 0 0,0 0-1,-1 0 1,1 0 0,6-11 0,-6 5-951</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11.590"/>
    </inkml:context>
    <inkml:brush xml:id="br0">
      <inkml:brushProperty name="width" value="0.05" units="cm"/>
      <inkml:brushProperty name="height" value="0.05" units="cm"/>
      <inkml:brushProperty name="color" value="#FF0066"/>
    </inkml:brush>
  </inkml:definitions>
  <inkml:trace contextRef="#ctx0" brushRef="#br0">12 124 9002,'-1'0'86,"1"0"1,0-1-1,0 1 1,-1 0-1,1 0 0,0 0 1,0 0-1,-1 0 1,1 0-1,0 0 0,-1 0 1,1 0-1,0 0 1,0 0-1,-1 0 0,1 0 1,0 0-1,-1 0 1,1 0-1,0 0 0,0 0 1,-1 0-1,1 0 1,0 1-1,-1-1 1,1 0-1,0 0 0,0 0 1,0 0-1,-1 1 1,1-1-1,0 0 0,0 0 1,0 0-1,-1 1 1,1-1-1,0 0 0,0 0 1,0 1-1,0-1 1,0 0-1,-1 1 0,1-1 1,0 0-1,0 0 1,0 1-1,0-1 0,0 0 1,0 1-1,0-1 1,0 0 5,0 0 0,0 1 0,0-1 0,0 0 0,0 0 0,0 0 1,0 0-1,-1 0 0,1 1 0,0-1 0,0 0 0,0 0 0,0 0 0,0 0 0,0 1 1,0-1-1,0 0 0,0 0 0,0 0 0,0 1 0,0-1 0,0 0 0,0 0 1,1 0-1,-1 0 0,0 1 0,0-1 0,0 0 0,0 0 0,0 0 0,0 0 0,0 0 1,0 1-1,0-1 0,1 0 0,-1 0 0,0 0 0,0 0 0,0 0 0,0 0 0,0 0 1,1 0-1,-1 0 0,0 1 0,0-1 0,0 0 0,0 0 0,1 0 0,-1 0 1,0 0-1,0 0 0,0 0 0,0 0 0,1 0 0,-1 0 0,0 0 0,0 0 0,0 0 1,0 0-1,1-1 0,-1 1 0,0 0 0,0 0 0,6-5 311,-1 0 0,1 1 0,0 0 0,0 0-1,0 0 1,1 1 0,-1 0 0,1 0 0,0 0 0,0 1-1,0 0 1,0 0 0,0 1 0,10-1 0,9 2 54,-1 0 1,46 7-1,-15-2 152,2-1-154,-1-4-1,1-1 0,-1-4 0,1-2 0,109-27 0,-138 25-241,0 2-1,0 1 1,1 2-1,0 1 1,0 1-1,-1 1 1,34 4-1,-54-2-168,109 8 459,-104-10-451,-1 1-1,1-2 0,-1 1 0,0-2 0,1 0 1,20-8-1,-29 10-230,0-1 0,0 1 1,10-1-1,9-3-3418,-2-2 2128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14.723"/>
    </inkml:context>
    <inkml:brush xml:id="br0">
      <inkml:brushProperty name="width" value="0.05" units="cm"/>
      <inkml:brushProperty name="height" value="0.05" units="cm"/>
      <inkml:brushProperty name="color" value="#FF0066"/>
    </inkml:brush>
  </inkml:definitions>
  <inkml:trace contextRef="#ctx0" brushRef="#br0">31 46 10122,'-1'0'230,"1"0"0,0 0-1,-1 0 1,1 1 0,0-1 0,-1 0 0,1 1-1,0-1 1,-1 0 0,1 1 0,0-1-1,-1 0 1,1 1 0,0-1 0,0 1-1,0-1 1,-1 1 0,1-1 0,0 0-1,0 1 1,0-1 0,0 1 0,0-1-1,0 1 1,0-1 0,0 1 0,0-1 0,0 0-1,0 1 1,0-1 0,0 1 0,1 0-1,7 17 3911,-3-8-4138,-2 0 280,0 1 0,0-1 0,-1 1 0,-1-1 0,0 1-1,0 0 1,-1-1 0,-2 15 0,1 10 43,0-50-241,0 0 0,-5-25 0,-30-120 389,36 160-465,0 0-1,0 0 0,0 0 1,0 0-1,0 1 0,-1-1 0,1 0 1,0 0-1,0 0 0,0 0 0,0 0 1,0 0-1,0 0 0,0 0 1,0 0-1,0 0 0,0 0 0,0 0 1,0 0-1,0 0 0,0 0 0,-1 0 1,1 0-1,0 0 0,0 0 1,0 0-1,0 0 0,0 0 0,0 0 1,0 0-1,0 0 0,0 0 0,0 0 1,0 0-1,0 0 0,-1 0 1,1 0-1,0 0 0,0 0 0,0 0 1,0-1-1,0 1 0,0 0 0,0 0 1,0 0-1,0 0 0,0 0 1,0 0-1,0 0 0,0 0 0,0 0 1,0 0-1,-2 8 116,3 16 263,2 1 0,10 44 0,-3-23 11,-7-31-256,-1-7 18,0 1 0,-1 0 1,0 0-1,0 0 0,-1 0 0,0 0 0,-3 17 1,3-26-155,0 0 0,0 0 0,0 0 0,0 0 0,0 0 0,0 1 0,0-1 0,0 0 0,0 0 1,0 0-1,0 0 0,0 0 0,0 0 0,0 0 0,0 0 0,0 1 0,0-1 0,0 0 0,0 0 0,0 0 1,0 0-1,0 0 0,0 0 0,0 0 0,0 0 0,0 0 0,0 0 0,-1 0 0,1 0 0,0 1 1,0-1-1,0 0 0,0 0 0,0 0 0,0 0 0,0 0 0,0 0 0,0 0 0,-1 0 0,1 0 1,0 0-1,0 0 0,0 0 0,0 0 0,0 0 0,0 0 0,-4-5 142,0-10-20,0-6-108,1-1 0,2 1 0,0 0-1,1-1 1,1 1 0,4-24 0,-5 36-15,0 8-3,0 0 0,0-1-1,0 1 1,0 0 0,0-1 0,1 1-1,-1 0 1,0 0 0,1-1 0,-1 1 0,1-1-1,3 51-389,-4-46 150,1-1 0,-1 1 0,0 0 0,1-1 0,0 1-1,-1-1 1,3 4 0,-3-6 116,0 1-1,1-1 0,-1 1 1,0-1-1,1 0 1,-1 1-1,0-1 0,1 0 1,-1 1-1,1-1 0,-1 0 1,1 1-1,-1-1 0,1 0 1,-1 0-1,1 0 1,-1 1-1,1-1 0,-1 0 1,1 0-1,-1 0 0,1 0 1,-1 0-1,1 0 1,0 0-1,-1 0 0,1 0 1,-1 0-1,1 0 0,-1-1 1,1 1-1,-1 0 1,1 0-1,-1 0 0,1-1 1,-1 1-1,1 0 0,-1-1 1,0 1-1,1 0 1,-1-1-1,1 1 0,-1-1 1,22-22-2398</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19.371"/>
    </inkml:context>
    <inkml:brush xml:id="br0">
      <inkml:brushProperty name="width" value="0.05" units="cm"/>
      <inkml:brushProperty name="height" value="0.05" units="cm"/>
      <inkml:brushProperty name="color" value="#FF0066"/>
    </inkml:brush>
  </inkml:definitions>
  <inkml:trace contextRef="#ctx0" brushRef="#br0">8 147 10482,'6'-59'8795,"-10"54"-6469,3 4-2178,0 1-1,0-1 0,0 0 1,1 1-1,-1-1 0,0 0 1,1 0-1,-1 0 1,0 0-1,1 1 0,-1-3 1,0 0-36,1 0 0,0 0 1,1 0-1,-1 1 0,0-1 0,1 0 1,0 0-1,0 0 0,-1 1 1,2-1-1,-1 0 0,0 1 1,0-1-1,1 1 0,2-4 1,-3 4-87,1 0 0,-1 0 0,0 1 1,1-1-1,-1 0 0,1 1 0,0 0 1,0-1-1,-1 1 0,1 0 0,0 0 1,0 0-1,0 0 0,0 0 1,0 0-1,0 0 0,0 1 0,1-1 1,-1 1-1,4-1 0,-4 2-24,0-1 0,-1 1 0,1-1 0,0 1 0,-1 0-1,1 0 1,-1-1 0,1 1 0,-1 0 0,1 1 0,-1-1 0,0 0-1,1 0 1,-1 0 0,0 1 0,0-1 0,0 1 0,0-1 0,0 1 0,0-1-1,1 4 1,0 1 4,1 0-1,-1 1 0,0-1 1,1 10-1,-2-2-6,0 0 0,-1 0 0,-1 0 0,0-1 1,-1 1-1,0 0 0,-1-1 0,0 1 0,-2-1 0,1 0 0,-1 0 0,-10 16 0,8-18 16,10-15-19,8-1-6,1 1 0,0 0 0,23-5-1,-22 7 8,-9 0 12,0 1 0,0 0 0,1 1 0,-1-1 0,0 1 0,1 0 0,-1 0 0,1 0 0,-1 1 0,0 0 0,1 0 0,-1 0 0,0 0 0,0 0 0,0 1 0,0 0 0,0 0 0,4 2 0,-7-3 15,0 0 1,0 0 0,-1 0-1,1 0 1,0 0 0,-1 0 0,1 0-1,-1 0 1,1 0 0,-1 0-1,1 0 1,-1 0 0,0 0 0,1 0-1,-1 0 1,0 0 0,0 1 0,0-1-1,0 0 1,0 0 0,0 0-1,0 0 1,-1 0 0,1 1 0,0-1-1,-1 0 1,1 0 0,0 0-1,-1 0 1,1 0 0,-1 0 0,0 0-1,-1 1 1,-3 5 101,0 0 0,0-1 0,-11 10 0,10-10-80,-75 62 374,-1 0-3811,82-68 3337,0 0-1,0 0 0,0 0 1,0 0-1,0 0 1,0 1-1,0-1 1,0 0-1,0 0 0,0 0 1,-1 0-1,1 0 1,0 0-1,0 0 0,0 0 1,0 0-1,0 1 1,0-1-1,0 0 1,0 0-1,0 0 0,0 0 1,0 0-1,0 0 1,0 0-1,0 1 0,0-1 1,0 0-1,0 0 1,0 0-1,0 0 1,0 0-1,0 0 0,0 0 1,0 1-1,0-1 1,0 0-1,0 0 0,0 0 1,0 0-1,1 0 1,6 10-1399</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19.973"/>
    </inkml:context>
    <inkml:brush xml:id="br0">
      <inkml:brushProperty name="width" value="0.05" units="cm"/>
      <inkml:brushProperty name="height" value="0.05" units="cm"/>
      <inkml:brushProperty name="color" value="#FF0066"/>
    </inkml:brush>
  </inkml:definitions>
  <inkml:trace contextRef="#ctx0" brushRef="#br0">1 34 10746,'3'-33'5928,"2"37"-1755,7 11-2379,-1 6-1062,-1 0 0,-1 0 0,-1 0 1,7 33-1,11 91-1352,-26-143 602,1 19-2766,-9-25-1861,3-8 3286</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20.389"/>
    </inkml:context>
    <inkml:brush xml:id="br0">
      <inkml:brushProperty name="width" value="0.05" units="cm"/>
      <inkml:brushProperty name="height" value="0.05" units="cm"/>
      <inkml:brushProperty name="color" value="#FF0066"/>
    </inkml:brush>
  </inkml:definitions>
  <inkml:trace contextRef="#ctx0" brushRef="#br0">36 1 13515,'-1'0'213,"0"1"1,0-1 0,0 1-1,0-1 1,0 1 0,0-1-1,0 1 1,0 0-1,1-1 1,-1 1 0,0 0-1,0 0 1,1 0-1,-1-1 1,1 1 0,-1 0-1,1 0 1,-1 0 0,1 0-1,-1 0 1,1 0-1,0 0 1,-1 0 0,1 1-1,0 0-71,-5 15 518,1 0-1,0 0 1,2 0 0,0 1-1,1-1 1,1 1-1,0-1 1,1 1-1,1-1 1,5 18-1,-6-31-507,-1 0 0,1 0-1,0 0 1,1-1 0,-1 1-1,1 0 1,0-1 0,-1 1-1,4 3 1,-4-6-114,0-1 0,-1 1 0,1 0-1,0-1 1,0 1 0,-1-1 0,1 1-1,0-1 1,0 1 0,0-1 0,0 0 0,-1 0-1,1 1 1,0-1 0,0 0 0,0 0 0,1 0-1,0 0-16,0 0-1,0 0 0,-1-1 0,1 1 1,0-1-1,0 1 0,-1-1 1,1 0-1,0 0 0,-1 0 1,3-1-1,7-7-235,-1 0 0,0 0 0,-1-1 0,0 0 1,14-22-1,-9 14-629,11-14-63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22.207"/>
    </inkml:context>
    <inkml:brush xml:id="br0">
      <inkml:brushProperty name="width" value="0.05" units="cm"/>
      <inkml:brushProperty name="height" value="0.05" units="cm"/>
      <inkml:brushProperty name="color" value="#FF0066"/>
    </inkml:brush>
  </inkml:definitions>
  <inkml:trace contextRef="#ctx0" brushRef="#br0">127 1703 9130,'-19'-8'3071,"13"2"-680,6 6-2280,0 0 0,0-1 1,1 1-1,-1 0 0,0-1 0,0 1 0,0 0 0,0 0 0,0-1 0,0 1 0,1 0 0,-1 0 0,0-1 0,0 1 0,0 0 0,1 0 0,-1 0 0,0-1 0,0 1 0,1 0 0,-1 0 0,0 0 0,0 0 1,1 0-1,-1 0 0,0-1 0,1 1 0,-1 0 0,1 0 0,95-29 3441,-70 22-3039,3-2 131,1 2 0,-1 2 0,46-4 0,-65 8-498,0 1 0,0 0 0,-1 1 1,1 0-1,0 1 0,-1 0 0,1 0 0,-1 1 1,0 0-1,0 1 0,0 0 0,0 0 0,0 1 1,14 11-1,-20-14-114,-1 0 1,1 0 0,-1 0 0,0 1-1,0-1 1,0 1 0,0-1 0,0 1-1,-1 0 1,1 0 0,-1-1 0,0 1-1,2 6 1,-3-7-7,0 1 0,0-1 0,0 1-1,0-1 1,0 1 0,0-1 0,-1 1 0,1-1-1,-1 0 1,0 1 0,1-1 0,-1 0 0,0 1-1,-1-1 1,1 0 0,0 0 0,-4 4 0,-5 6 144,-1 0 0,-1 0 0,0-1 0,0-1 0,-16 10 0,-73 40 494,78-46-596,-76 35-723,93-47 234,5-1 191,0-1 0,0 0 0,0 0-1,0 1 1,1-1 0,-1 1 0,0-1 0,0 1 0,0-1 0,1 1 0,-1-1 0,0 1 0,1 0 0,-1-1 0,0 2 0,0 3-1449</inkml:trace>
  <inkml:trace contextRef="#ctx0" brushRef="#br0" timeOffset="1">0 33 12555,'0'-2'400,"0"0"0,0 0 0,0 1 0,0-1 0,1 0 0,-1 1-1,0-1 1,1 0 0,-1 1 0,1-1 0,-1 0 0,3-2 0,-3 3-154,1 1-1,0-1 0,0 0 1,0 0-1,0 1 1,1-1-1,-1 1 0,0-1 1,0 1-1,0 0 1,0-1-1,0 1 0,1 0 1,-1 0-1,0 0 1,0 0-1,1 0 0,1 0 1,-2 0-135,1 0 1,-1 1-1,0-1 1,1 1-1,-1-1 1,0 1-1,1-1 1,-1 1-1,0 0 1,0-1-1,0 1 1,0 0-1,0 0 1,0 0-1,0 0 0,0 0 1,0 0-1,0 0 1,0 0-1,-1 1 1,1-1-1,0 0 1,-1 0-1,1 1 1,-1-1-1,0 0 1,1 1-1,-1-1 1,0 2-1,3 8 252,-2-1-1,2 20 0,-3-23-139,-1 170 1208,-1-117-1256,10 119 0,-8-174-196,6 26 40,-5-29-57,-1 0 1,1-1-1,-1 1 0,1 0 0,0-1 0,-1 1 0,1-1 0,0 1 0,0-1 0,0 0 1,1 1-1,-1-1 0,0 0 0,3 2 0,-4-3-34,1 1 0,0-1 0,0 0 0,-1 0 0,1 1 0,0-1 0,0 0 0,-1 0 0,1 0 0,0 0 0,0 0 0,-1 0 0,1 0 0,0 0 0,0-1 0,-1 1 0,1 0 0,0 0 0,0-1 0,-1 1 0,1 0 0,0-1 0,-1 1 0,1 0 0,-1-1 0,1 1 0,0-1 0,-1 1 0,1-1 0,-1 0 0,1 1 0,-1-1 0,0 0 0,1 1 0,-1-1 0,1 0 0,-1 1 0,0-1 0,1-1 0,1-3-591,0 1 0,-1-1-1,1 0 1,1-10 0,-2-17-1819,-5-6 1018</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20.888"/>
    </inkml:context>
    <inkml:brush xml:id="br0">
      <inkml:brushProperty name="width" value="0.05" units="cm"/>
      <inkml:brushProperty name="height" value="0.05" units="cm"/>
      <inkml:brushProperty name="color" value="#FF0066"/>
    </inkml:brush>
  </inkml:definitions>
  <inkml:trace contextRef="#ctx0" brushRef="#br0">1 210 10290,'0'-4'793,"0"1"0,1-1 1,0 0-1,-1 1 0,1-1 0,1 0 0,-1 1 0,0 0 0,1-1 0,0 1 0,0 0 0,4-6 1,3-2 469,1 0 0,11-10 1,9-9 183,-19 16-1234,1-1-212,1 1-1,26-24 0,-36 34-1746,-10 5-530,-11 6-1378,6-2 2154</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21.315"/>
    </inkml:context>
    <inkml:brush xml:id="br0">
      <inkml:brushProperty name="width" value="0.05" units="cm"/>
      <inkml:brushProperty name="height" value="0.05" units="cm"/>
      <inkml:brushProperty name="color" value="#FF0066"/>
    </inkml:brush>
  </inkml:definitions>
  <inkml:trace contextRef="#ctx0" brushRef="#br0">39 0 12171,'-14'24'4682,"-5"9"-1540,18-30-2984,0 0 0,0-1 1,1 1-1,-1-1 0,1 1 0,-1 0 1,1 0-1,0-1 0,0 1 1,0 0-1,0 3 0,0-5-134,0-1 1,1 1-1,-1-1 0,0 1 0,0-1 1,0 1-1,0-1 0,0 1 0,1-1 1,-1 0-1,0 1 0,0-1 0,1 1 0,-1-1 1,0 1-1,1-1 0,-1 0 0,1 1 1,-1-1-1,0 0 0,1 1 0,-1-1 1,1 0-1,-1 0 0,1 0 0,-1 1 1,1-1-1,-1 0 0,1 0 0,-1 0 1,1 0-1,-1 0 0,1 0 0,-1 0 1,1 0-1,0 0 0,20-6 463,-10 2-297,-7 3-100,0 0 0,0 1 0,0-1 0,0 1 0,0 0 0,0 1 0,0-1 0,0 0 1,0 1-1,0 0 0,0 0 0,0 0 0,-1 1 0,1-1 0,0 1 0,-1 0 0,1 0 0,-1 0 1,0 0-1,0 1 0,1 0 0,-2-1 0,1 1 0,0 0 0,0 0 0,-1 0 0,0 1 0,0-1 0,0 1 1,0-1-1,0 1 0,-1 0 0,1-1 0,-1 1 0,0 0 0,0 0 0,0 0 0,-1 0 0,0 0 1,1 0-1,-1 0 0,-1 7 0,-2-1-71,0-1 0,0 0 0,-1 0 0,0 0 0,-1 0 0,0-1 0,0 1 0,0-1 0,-1-1 0,-1 1 0,-13 13 0,5-15-1364,14-5 1220,1-1-1,0 0 0,-1 0 0,1 0 0,-1 0 1,1 0-1,-1 1 0,1-1 0,0 0 0,-1 0 1,1 0-1,-1 0 0,1 0 0,-1 0 0,1-1 1,-1 1-1,1 0 0,0 0 0,-1 0 0,1 0 1,-1 0-1,1-1 0,0 1 0,-1 0 0,1 0 1,-1-1-1,1 1 0,0 0 0,-1-1 0,2-4-1521</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22.374"/>
    </inkml:context>
    <inkml:brush xml:id="br0">
      <inkml:brushProperty name="width" value="0.05" units="cm"/>
      <inkml:brushProperty name="height" value="0.05" units="cm"/>
      <inkml:brushProperty name="color" value="#FF0066"/>
    </inkml:brush>
  </inkml:definitions>
  <inkml:trace contextRef="#ctx0" brushRef="#br0">6 42 10154,'0'-4'735,"1"-19"2761,0 22-3330,-1 1 0,0-1 0,0 0 0,0 1 0,0-1 0,0 1-1,0-1 1,1 0 0,-1 1 0,0-1 0,1 1 0,-1-1 0,0 1 0,1-1 0,-1 1-1,0-1 1,1 1 0,-1-1 0,1 1 0,-1 0 0,1-1 0,-1 1 0,1 0-1,-1-1 1,1 1 0,0 0 0,-1 0 0,1-1 0,-1 1 0,1 0 0,0 0 0,-2 9 2206,-6 30-1573,1 0 1,3 1-1,1 0 1,4 51-1,-1-79-763,0 0 0,1 0 0,1 0 0,-1 0 0,2 0 0,0 0 0,0-1 0,1 1 0,1-1 0,-1 0 0,9 10 0,-13-19-33,1 0 0,-1-1 0,1 1 0,0 0 0,0-1 0,-1 1 0,1-1 0,0 0 0,0 1 0,0-1 0,1 0 0,-1 0 1,0 0-1,0-1 0,0 1 0,1 0 0,-1-1 0,0 0 0,1 1 0,-1-1 0,0 0 0,1 0 0,-1 0 0,0-1 0,1 1 0,-1-1 0,0 1 0,1-1 0,-1 0 0,0 1 0,0-1 0,0 0 0,0-1 0,0 1 0,3-2 0,2-2 32,0 0 0,-1-1 0,1 0 0,-1 0 0,-1 0-1,1-1 1,-1 1 0,7-13 0,-7 11 59,-1 0 0,6-18 0,-9 23-69,0 0 0,-1 0 0,1-1 1,0 1-1,-1 0 0,0 0 1,0-1-1,0 1 0,0 0 1,-1 0-1,-1-7 0,2 9-21,0 0 0,-1 0 0,1 1 0,0-1 0,-1 0 0,1 0 0,-1 0 0,1 0 0,-1 1 0,0-1 0,1 0 1,-1 1-1,0-1 0,1 0 0,-1 1 0,0-1 0,0 1 0,1-1 0,-1 1 0,0-1 0,0 1 0,0 0 0,-1-1 0,0 1-1,-1 0 0,1 0 1,0 0-1,0 0 0,0 0 0,0 0 1,0 1-1,0-1 0,0 1 1,-3 1-1,-2 1 3,1 0 0,-1 1 0,1 0-1,0 0 1,-8 7 0,3 1-51,1 0-1,-1 1 0,2 0 1,0 0-1,1 1 1,0 1-1,1-1 1,0 1-1,2 0 0,-8 27 1,12-37-110,0 0 1,0-1-1,0 1 1,1 0-1,-1 5 1,2-7 79,-1 1 1,1-1-1,0 0 0,0 0 1,0 0-1,1 0 0,1 2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29.324"/>
    </inkml:context>
    <inkml:brush xml:id="br0">
      <inkml:brushProperty name="width" value="0.05" units="cm"/>
      <inkml:brushProperty name="height" value="0.05" units="cm"/>
      <inkml:brushProperty name="color" value="#FF0066"/>
    </inkml:brush>
  </inkml:definitions>
  <inkml:trace contextRef="#ctx0" brushRef="#br0">0 1221 10402,'52'-12'1142,"0"2"-1,1 3 1,0 2 0,0 2-1,75 5 1,617 8 2444,-314-36-2163,93-2-191,-81 44-603,70-2 146,-136-32-11,20 0 904,83 20 35,-241 2-1463,-73-7-221,246-34 0,-375 32-15,193-25-2,-158 24-11,86 3 0,65 20-16,49 2-22,-54-24 40,-183 1-17,0 0 0,0-3 0,-1-1 0,39-14 1,-17 1-68,64-35 1,-96 43 59,-1-1 1,0-2-1,-1 0 1,38-36-1,-50 41 31,-1 0 0,0-1 0,0 1 0,-1-2 0,-1 1 0,0-1 0,7-17 0,-12 24 0,0 0 0,0 0 0,0-1 0,-1 1 0,1 0 0,-1-1 0,-1 1 0,0-1 0,0 1 0,0 0 0,0-1 0,-1 1 0,0-1 0,-1 1 0,1 0 0,-1 0 0,0 0 0,-5-10 0,1 7-3,0 1-1,-1-1 1,0 1-1,0 0 1,-1 1-1,0 0 1,-17-12 0,-69-35-41,38 24 35,18 8 26,-107-60-66,114 67 35,-1 2 0,-63-19-1,-156-24-14,13 4 5,13 1 9,-384-38-1,-347 47-622,733 42 563,-615 8-670,7 68-6,676-48 734,2 8 0,1 6 1,-276 117-1,51 9 50,127-46-6,199-93-13,2 3 0,-78 66 1,-34 57 15,131-122-33,2 2 1,1 0-1,-22 41 1,43-66 7,1 0 0,0 0 0,1 1 0,0 0 0,1-1 0,0 1 0,-2 13 0,5-17 5,-1 0 1,1 0-1,0 0 1,1 0-1,-1 0 1,2 0 0,-1 0-1,1 0 1,-1-1-1,2 1 1,-1 0 0,1-1-1,4 6 1,0 0 13,1-2 0,0 1 1,1-1-1,0 0 0,0-1 1,1 0-1,0 0 1,21 11-1,-2-2 39,2-2 0,41 17 0,-16-12-568,1-2 1,1-2 0,1-3-1,0-3 1,92 6 0,42-13-731</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35.834"/>
    </inkml:context>
    <inkml:brush xml:id="br0">
      <inkml:brushProperty name="width" value="0.05" units="cm"/>
      <inkml:brushProperty name="height" value="0.05" units="cm"/>
      <inkml:brushProperty name="color" value="#FF0066"/>
    </inkml:brush>
  </inkml:definitions>
  <inkml:trace contextRef="#ctx0" brushRef="#br0">507 1609 9890,'6'-3'1121,"0"1"1,0-1-1,0 1 1,1 0-1,7-1 0,-8 1-793,1 1-1,-1-1 1,1 0-1,-1-1 0,9-4 1,-3-2-53,0 0 1,-1 0-1,0-1 1,0 0-1,-1-1 1,0 0 0,11-19-1,50-94 747,-48 81-694,83-179 838,-91 180-1087,0 0 1,-3-1 0,10-66-1,-17 71-71,-1-1-1,-2 0 1,-2 0 0,-1 0-1,-2 1 1,-2-1 0,-16-65-1,0 36 0,-30-66 0,33 94 2,-2 1 0,-47-68-1,61 99-4,0 0-1,-1 0 1,0 1-1,0 0 1,-1 0-1,1 1 1,-11-7-1,11 9 2,0 1-1,0-1 1,0 1-1,-1 1 1,1-1-1,-1 1 1,0 1 0,1-1-1,-14 0 1,-3 2 28,1 1 0,0 1 0,0 1 0,1 1 0,-38 11 0,19-1 135,0 2 0,-41 21 1,62-26-104,0 0 0,1 1 1,0 1-1,-28 25 1,36-27-48,1 0 0,0 1 0,0 0 0,1 1 0,1-1 0,0 2 1,-11 25-1,8-8 7,0 2 0,3-1 0,-8 51 0,1 103 260,14-96 236,14 125 0,-6-162-175,2-1 0,3 1 0,30 84 0,-27-103-185,0 0 1,3-1 0,0 0-1,2-2 1,2 0-1,0-2 1,51 51-1,-59-67-162,0-1 1,1 0-1,0-1 0,0-1 0,1 0 0,1-2 0,-1 1 1,33 9-1,-36-14-212,0-1-1,0 0 1,0-1 0,1-1 0,-1 0 0,1-1-1,-1 0 1,0-1 0,1 0 0,-1-1-1,0-1 1,25-8 0,-15 1-316,32-18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36.839"/>
    </inkml:context>
    <inkml:brush xml:id="br0">
      <inkml:brushProperty name="width" value="0.05" units="cm"/>
      <inkml:brushProperty name="height" value="0.05" units="cm"/>
      <inkml:brushProperty name="color" value="#FF0066"/>
    </inkml:brush>
  </inkml:definitions>
  <inkml:trace contextRef="#ctx0" brushRef="#br0">592 1167 10410,'-9'7'1653,"9"-7"-1613,0 0 1,0 0-1,-1 0 1,1 0-1,0 0 1,0 0-1,0 1 1,0-1-1,0 0 1,0 0-1,0 0 1,0 0-1,0 0 1,0 0-1,0 0 1,0 0-1,0 0 1,0 1-1,0-1 1,0 0-1,0 0 1,0 0-1,1 0 1,-1 0-1,0 0 1,0 0-1,0 0 1,0 0-1,0 1 1,0-1-1,0 0 1,0 0-1,0 0 1,0 0-1,0 0 1,0 0-1,0 0 1,1 0-1,-1 0 1,0 0-1,0 0 1,0 0-1,0 0 1,0 0-1,0 0 1,1 0-1,19 1 3221,-4 0-2560,-8 0-306,0 2 0,0-1 1,0 1-1,0 0 0,11 7 0,13 5 230,-11-8-387,0 0-1,1-1 0,0-2 1,0 0-1,0-1 0,41-1 1,-28-3-26,1-2 0,-1-1 0,55-14 0,-70 12-118,-1 0 0,0-2-1,0 0 1,-1-1 0,0-1 0,0 0-1,-1-2 1,-1 0 0,0 0-1,0-2 1,-1 0 0,-1-1 0,-1 0-1,19-27 1,-10 8-55,-1 0 0,-2 0 0,-2-2 0,20-55 0,-32 73-38,-1-1-1,0 0 1,-1 1 0,-1-1 0,-1 0 0,-1 0 0,0 0 0,-6-33 0,-3 1-43,-33-96 0,32 115-12,-2 1 1,-1 0 0,-2 0-1,-28-43 1,34 60 38,-2 0 0,1 2 0,-2-1 0,0 1-1,0 1 1,-1 0 0,0 1 0,-1 0 0,0 1 0,0 0 0,-19-7 0,2 5 11,1 1 1,-2 1-1,1 2 1,-47-5 0,-130 1 0,16 20-4,151-4 17,-1 3 0,-64 19 0,81-19-1,1 2 0,0 0 0,1 2 0,0 0 0,-27 20 0,35-20-1,0 1 0,0 0 0,2 0 0,-1 2 0,2 0 0,0 0 0,-18 31 0,14-15 22,1 1-1,1 1 1,2 0-1,2 1 1,-12 60-1,16-55 78,2 1-1,1 0 1,3-1-1,7 77 0,-2-82 87,2 0 0,1 0 0,1-1 0,2-1 0,1 0 0,2 0 0,33 56 0,-33-67-122,1 0-1,0-1 1,2-1 0,1 0-1,0-1 1,1-1-1,0-1 1,2-1 0,0-1-1,1 0 1,32 14 0,-29-17-236,2-2 1,-1 0-1,1-2 0,1-1 1,-1-1-1,38 1 1,-6-4-1170,-1-3 0,60-9 0,-10-1-104</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37.775"/>
    </inkml:context>
    <inkml:brush xml:id="br0">
      <inkml:brushProperty name="width" value="0.05" units="cm"/>
      <inkml:brushProperty name="height" value="0.05" units="cm"/>
      <inkml:brushProperty name="color" value="#FF0066"/>
    </inkml:brush>
  </inkml:definitions>
  <inkml:trace contextRef="#ctx0" brushRef="#br0">50 960 9898,'0'0'124,"0"1"0,-1-1 0,1 1 0,0 0 0,0-1 0,0 1-1,-1-1 1,1 1 0,0 0 0,0-1 0,0 1 0,0 0 0,0-1 0,0 1 0,0-1 0,0 1 0,1 0-1,-1-1 1,0 1 0,0 0 0,0-1 0,1 1 0,-1-1 0,0 1 0,1-1 0,-1 1 0,0-1-1,1 1 1,-1-1 0,1 1 0,-1-1 0,1 1 0,-1-1 0,1 0 0,-1 1 0,1-1 0,-1 0 0,1 1-1,0-1 1,-1 0 0,1 0 0,0 1 0,4-1 255,-1 0 0,0 0 0,0-1 0,0 1 1,8-3-1,-4 2-90,47-10 343,-1-2 0,-1-3 0,0-2 0,-2-2 0,0-2 0,-1-3 0,-1-2 0,51-37 0,-80 49-562,-1-2-1,-1 0 0,0-1 0,-1-1 0,-1 0 0,-1-1 0,-1-1 1,15-30-1,-17 27-17,-1-1 0,-1 1 0,-1-2 0,-1 0 0,-2 0 0,0 0 0,3-46 0,-9 58-52,0-1-1,0 1 1,-2-1-1,1 1 1,-2 0-1,0 0 0,-1 0 1,0 0-1,-1 0 1,-11-20-1,11 25 1,-1 0-1,0 0 0,0 0 1,-1 0-1,-1 1 0,1 0 1,-1 1-1,0 0 0,-1 0 1,0 1-1,0 0 0,0 0 1,-1 1-1,-16-7 0,9 7 0,1 0 0,-1 1-1,0 1 1,0 1-1,0 0 1,0 1 0,0 1-1,-1 1 1,1 0 0,0 1-1,0 1 1,-29 9 0,14-1 12,1 1 0,0 1-1,0 2 1,2 1 0,-44 31 0,62-40 9,1 1 0,0 1 0,1 0-1,-1 0 1,2 1 0,-1 0 0,2 0 0,-1 1-1,1 0 1,1 0 0,0 1 0,-9 24 0,-4 25 177,-12 70-1,-1 64 555,29-172-568,0-1 1,2 1 0,2 36-1,-1-52-129,1 0-1,1 0 0,-1 0 0,1 0 1,0 0-1,1 0 0,0-1 1,0 1-1,0-1 0,1 0 0,0 0 1,0 0-1,0 0 0,1-1 1,7 8-1,-2-5-1,0-1 0,0 1 0,0-2 0,1 1 0,0-2 0,1 1 0,11 3 0,-5-4-31,0 0 1,0-1-1,1 0 1,20 0 0,2-3-687,1-2 0,-1-2 0,63-12 1,-28 1-350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38.697"/>
    </inkml:context>
    <inkml:brush xml:id="br0">
      <inkml:brushProperty name="width" value="0.05" units="cm"/>
      <inkml:brushProperty name="height" value="0.05" units="cm"/>
      <inkml:brushProperty name="color" value="#FF0066"/>
    </inkml:brush>
  </inkml:definitions>
  <inkml:trace contextRef="#ctx0" brushRef="#br0">160 935 11554,'161'-63'5913,"-74"31"-3523,86-46 0,-146 64-2012,-1-1 0,-1-1 1,-1-2-1,0 0 0,-1-2 0,-1 0 0,26-33 0,-37 39-308,-1-1 1,-1 0-1,0-1 0,-1 0 0,-1 0 0,0-1 1,-1 0-1,-1 0 0,-1-1 0,0 1 1,-1-1-1,-1 0 0,-1-32 0,-1 36-105,-1 0 0,0 0 1,-1 0-1,-1 0 0,0 0 0,-1 0 0,-1 1 0,0 0 0,0-1 0,-2 2 0,1-1 0,-2 1 0,0 0 0,0 1 1,-1-1-1,0 2 0,-22-20 0,19 21 0,0 1 0,-1 0 1,-1 0-1,1 1 0,-1 1 0,0 1 1,-1 0-1,1 0 0,-1 2 0,0-1 1,0 2-1,-23-1 0,15 2 30,0 2-1,1 1 1,-1 0 0,1 2-1,0 0 1,0 1-1,-39 16 1,45-14 32,0 1 0,1 0 0,0 1 0,1 0 0,0 1 1,-23 22-1,21-16 28,1 1 1,1 1-1,0 0 1,-16 30 0,7-3 175,2 1 0,3 0 0,-25 97 0,35-112 59,1 0 0,2 0 0,-2 52 1,7-69-179,0-1 0,1 0 0,1 1 1,0-1-1,1 0 0,0 0 0,1 0 1,0 0-1,1-1 0,1 0 0,9 15 1,-9-17-65,1-1 1,0 0-1,0 0 1,1-1 0,0 0-1,1 0 1,0-1 0,0 0-1,0-1 1,12 6 0,-9-6-31,1 0 0,-1-2 1,1 0-1,0 0 0,0-1 1,0 0-1,1-1 0,18 0 1,-6-3-158,0 0 0,-1-2 0,1 0 0,-1-2 0,27-8 0,121-50-3809,-158 57 3394,76-29-1309</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0.536"/>
    </inkml:context>
    <inkml:brush xml:id="br0">
      <inkml:brushProperty name="width" value="0.05" units="cm"/>
      <inkml:brushProperty name="height" value="0.05" units="cm"/>
      <inkml:brushProperty name="color" value="#FF0066"/>
    </inkml:brush>
  </inkml:definitions>
  <inkml:trace contextRef="#ctx0" brushRef="#br0">118 5 12643,'-2'-1'213,"0"0"1,0 1-1,0-1 0,0 1 1,-1-1-1,1 1 1,0 0-1,0 0 1,0 0-1,0 0 1,0 0-1,-1 0 0,1 1 1,0-1-1,0 1 1,0-1-1,0 1 1,0 0-1,0 0 1,0 0-1,0 0 0,0 0 1,1 0-1,-1 1 1,0-1-1,1 1 1,-1-1-1,1 1 0,-1-1 1,1 1-1,0 0 1,-1 2-1,-5 6 169,1 1 0,1 0 0,0 1 0,-5 17 0,5-13 92,1-7-268,1 1-1,0 0 0,1 0 1,0 0-1,1 1 1,0-1-1,0 15 1,2-22-175,-1 1 0,0-1 0,1 0 0,-1 0 0,1 0 0,0 0 0,0 0 0,0 0 0,1 0 0,-1 0 1,1 0-1,-1-1 0,1 1 0,0 0 0,0-1 0,0 0 0,1 1 0,-1-1 0,0 0 0,1 0 0,0 0 0,-1 0 1,1-1-1,0 1 0,0-1 0,0 0 0,5 2 0,0-1-82,1 0 0,0-1 0,-1 0 0,1-1 0,0 0-1,-1 0 1,1 0 0,-1-1 0,1-1 0,-1 0 0,1 0 0,-1 0 0,0-1 0,9-4 0,11-7-1399,-1-1 1,39-28-1,-51 33 502,21-14-297</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1.028"/>
    </inkml:context>
    <inkml:brush xml:id="br0">
      <inkml:brushProperty name="width" value="0.05" units="cm"/>
      <inkml:brushProperty name="height" value="0.05" units="cm"/>
      <inkml:brushProperty name="color" value="#FF0066"/>
    </inkml:brush>
  </inkml:definitions>
  <inkml:trace contextRef="#ctx0" brushRef="#br0">0 106 11939,'0'-2'343,"1"0"1,-1-1 0,1 1 0,-1 0 0,1-1 0,0 1 0,0 0 0,0 0 0,0 0-1,0 0 1,1 0 0,-1 0 0,1 0 0,-1 0 0,3-2 0,5-4 1031,19-14 1,-9 8-199,-15 10-974,0 1 0,0 0 1,0 1-1,0-1 1,1 1-1,-1-1 1,9-2-1,-12 5-178,0 0-1,0 0 1,0-1-1,0 1 0,0 0 1,0 0-1,0 0 1,0 0-1,0 0 1,0 0-1,0 1 1,0-1-1,0 0 0,0 1 1,0-1-1,0 0 1,2 2-1,-2-2-18,-1 1-1,1 0 1,0 0-1,0 0 1,0 0-1,-1 0 1,1 0-1,0 0 1,-1 1-1,1-1 1,-1 0-1,0 0 1,1 0-1,-1 1 1,0-1-1,0 0 1,0 0-1,0 2 1,1 12 9,-2 1-1,0-1 1,0 1 0,-5 16-1,2-14-2,2 0 0,-1 21 0,3-38-12,0-1 0,0 0 0,0 1 0,0-1-1,0 0 1,0 1 0,0-1 0,0 0 0,0 1 0,0-1-1,0 0 1,1 0 0,-1 1 0,0-1 0,0 0 0,0 0-1,1 1 1,-1-1 0,0 0 0,0 0 0,1 1-1,-1-1 1,0 0 0,0 0 0,1 0 0,-1 0 0,0 1-1,1-1 1,-1 0 0,0 0 0,1 0 0,-1 0-1,0 0 1,1 0 0,-1 0 0,0 0 0,1 0 0,-1 0-1,0 0 1,1 0 0,-1 0 0,0 0 0,1 0-1,-1 0 1,0-1 0,0 1 0,1 0 0,-1 0 0,0 0-1,1-1 1,19-9-4,-17 9 5,15-9 1,0 2 0,0 0-1,35-10 1,-42 15 81,-1 1-1,1 0 1,0 0 0,0 2-1,0-1 1,0 1 0,0 1 0,18 3-1,-26-4-24,0 1-1,0 0 1,0 0-1,-1 0 0,1 0 1,0 1-1,0-1 1,-1 1-1,1-1 1,0 1-1,-1 0 0,4 4 1,-5-5-31,0 1 0,0-1 0,0 1-1,0-1 1,0 1 0,-1-1 0,1 1 0,-1 0 0,1-1 0,-1 1 0,1 0-1,-1-1 1,0 1 0,0 0 0,0 0 0,0-1 0,0 1 0,0 0 0,-1-1 0,1 1-1,0 0 1,-1-1 0,1 1 0,-1 0 0,-1 1 0,-5 11 47,-1-1 0,-1-1 1,0 0-1,-1 0 0,-19 18 0,9-11-525,-38 28 0,4-10-2986,40-25 2036</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23.961"/>
    </inkml:context>
    <inkml:brush xml:id="br0">
      <inkml:brushProperty name="width" value="0.05" units="cm"/>
      <inkml:brushProperty name="height" value="0.05" units="cm"/>
      <inkml:brushProperty name="color" value="#FF0066"/>
    </inkml:brush>
  </inkml:definitions>
  <inkml:trace contextRef="#ctx0" brushRef="#br0">0 318 12939,'0'-2'274,"1"1"-1,-1-1 1,0 0 0,1 1 0,-1-1 0,1 1-1,-1-1 1,1 0 0,0 1 0,0-1 0,-1 1 0,1 0-1,0-1 1,0 1 0,1 0 0,1-2 0,23-17 2429,-21 17-2385,144-85 5013,-93 58-4536,-2-2 0,69-55-1,-119 84-801,-1 0-8,0 0 0,1 0 1,-1 0-1,1 1 1,0-1-1,0 1 0,0 0 1,0 0-1,8-2 1,-12 4-11,0 0 0,1 0 1,-1 0-1,0 0 1,0 0-1,0 0 0,0 0 1,1 0-1,-1 0 1,0 0-1,0 0 0,0 0 1,0 0-1,0 0 1,1 1-1,-1-1 0,0 0 1,0 0-1,0 0 1,0 0-1,0 0 0,0 0 1,1 1-1,-1-1 0,0 0 1,0 0-1,0 0 1,0 0-1,0 1 0,0-1 1,0 0-1,0 0 1,0 0-1,0 0 0,0 1 1,0-1-1,0 0 1,0 0-1,0 0 0,0 0 1,0 1-1,0-1 1,0 0-1,0 0 0,0 0 1,0 0-1,0 1 0,0-1 1,0 0-1,-1 0 1,1 0-1,0 0 0,0 0 1,0 0-1,0 1 1,0-1-1,-6 11-1407,5-11 1278,-38 65-6642,25-40 5992</inkml:trace>
  <inkml:trace contextRef="#ctx0" brushRef="#br0" timeOffset="1">189 524 11434,'2'3'4249,"4"-6"-1711,11-12-528,-2 3-726,12-5 35,0 0-1,41-16 1,-4 2-1000,-43 20-634,0 1 1,31-10 0,-52 20 266,0 0 1,1 0 0,-1 0-1,0 0 1,0 0 0,0-1 0,0 1-1,0 0 1,0 0 0,0 0-1,1 0 1,-1 0 0,0 0 0,0 0-1,0 0 1,0 0 0,0 0-1,1 0 1,-1 0 0,0 0 0,0 0-1,0 0 1,0 0 0,0 0-1,0 0 1,1 0 0,-1 0-1,0 0 1,0 0 0,0 0 0,0 0-1,0 0 1,0 0 0,1 0-1,-1 1 1,0-1 0,0 0 0,0 0-1,0 0 1,0 0 0,0 0-1,0 0 1,0 0 0,1 0 0,-1 1-1,0-1 1,0 0 0,0 0-1,0 0 1,0 0 0,0 0-1,0 1 1,0-1 0,0 0 0,0 0-1,0 0 1,0 0 0,0 0-1,0 0 1,0 1 0,0-1 0,0 0-1,0 0 1,0 0 0,0 0-1,-5 9-1879,-5 4-266,2 3 687</inkml:trace>
  <inkml:trace contextRef="#ctx0" brushRef="#br0" timeOffset="2">268 766 13387,'0'0'347,"1"-1"1,-1 1 0,0-1-1,0 1 1,1-1-1,-1 1 1,1-1 0,-1 1-1,0 0 1,1-1-1,-1 1 1,1 0-1,-1-1 1,1 1 0,-1 0-1,1-1 1,-1 1-1,1 0 1,-1 0 0,1-1-1,-1 1 1,2 0-1,17-5 1028,-10 2-375,9-4-604,0-1 0,-1-1 0,0 0 1,-1-2-1,0 1 0,0-2 0,-1 0 0,-1-1 1,20-23-1,-27 27-598,20-20-194,-8 9-3510,-11 14 2433</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1.675"/>
    </inkml:context>
    <inkml:brush xml:id="br0">
      <inkml:brushProperty name="width" value="0.05" units="cm"/>
      <inkml:brushProperty name="height" value="0.05" units="cm"/>
      <inkml:brushProperty name="color" value="#FF0066"/>
    </inkml:brush>
  </inkml:definitions>
  <inkml:trace contextRef="#ctx0" brushRef="#br0">107 34 9026,'0'-1'322,"1"0"-1,0 0 1,-1 0 0,0-1-1,1 1 1,-1 0 0,0-1-1,1 1 1,-1 0 0,0 0-1,0-1 1,0 1 0,0 0-1,0-1 1,0 1 0,-1 0-1,1-1 1,0 1 0,-1 0-1,1 0 1,-2-3 0,2 4-173,0 0 1,-1-1 0,1 1 0,0 0 0,-1 0 0,1-1 0,-1 1 0,1 0 0,-1 0 0,1-1-1,-1 1 1,1 0 0,0 0 0,-1 0 0,1 0 0,-1 0 0,1 0 0,-1 0 0,1 0 0,-1 0-1,1 0 1,-1 0 0,-1 1-1,0-1-1,0 1 0,1-1 1,-1 1-1,1 0 0,-1 0 1,1 0-1,-1 0 0,-1 1 1,-4 5 161,0-1-1,0 1 1,1 0 0,0 1 0,1 0 0,0-1 0,0 2-1,0-1 1,1 1 0,0-1 0,1 1 0,0 0-1,0 1 1,1-1 0,-2 18 0,3-14-191,0 1-1,1 0 1,0-1 0,1 1-1,1 0 1,0-1 0,1 1-1,0-1 1,1 0 0,8 19 0,-9-26-119,0 0 1,1 0 0,0 0 0,0-1 0,0 0 0,1 1 0,0-1 0,0-1 0,0 1 0,0-1 0,1 0 0,0 0 0,0-1 0,0 0 0,0 0 0,0 0 0,1 0 0,-1-1 0,1 0-1,-1-1 1,13 2 0,-10-2-391,0-1 0,0 1 0,0-2 0,0 1-1,0-1 1,0-1 0,0 0 0,0 0-1,0-1 1,0 0 0,-1 0 0,0-1 0,1 0-1,-1 0 1,13-11 0,10-13-2085,0-6 808</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2.094"/>
    </inkml:context>
    <inkml:brush xml:id="br0">
      <inkml:brushProperty name="width" value="0.05" units="cm"/>
      <inkml:brushProperty name="height" value="0.05" units="cm"/>
      <inkml:brushProperty name="color" value="#FF0066"/>
    </inkml:brush>
  </inkml:definitions>
  <inkml:trace contextRef="#ctx0" brushRef="#br0">0 0 13459,'0'4'970,"1"0"1,-1 0 0,1 0-1,0 0 1,0 0 0,0 0-1,2 4 1,0-2-81,0 0 1,0 0-1,7 8 0,3 2-7,27 25-1,-29-31-349,16 16-175,70 73-93,-95-97-398,-1-1-31,0 1 0,1-1 0,-1 1 1,0-1-1,0 1 0,0-1 0,0 1 1,0 0-1,-1-1 0,1 1 0,0 0 1,-1 0-1,1 2 0,-1-4 119,0 0 0,0 0 0,0 1 0,0-1 1,0 0-1,0 0 0,0 0 0,0 0 0,0 0 0,0 0 0,0 0 0,0 0 0,0 0 0,0 0 1,0 0-1,0 0 0,0 0 0,0 0 0,0 1 0,0-1 0,0 0 0,-1 0-583,1 0 583,0 0 0,0 0 0,0 0 0,0 0 0,0 0 0,0 0 0,0 0 0,0 0 1,0 0-1,-1 0 0,1 0 0,0 0 0,0 0 0,0 0 0,0 0 0,0 0 0,0 0 0,0 0 1,0 0-1,0 0 0,0 0 0,0 0-180,-6-5-1835,1 1 622,-9-3 113</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2.511"/>
    </inkml:context>
    <inkml:brush xml:id="br0">
      <inkml:brushProperty name="width" value="0.05" units="cm"/>
      <inkml:brushProperty name="height" value="0.05" units="cm"/>
      <inkml:brushProperty name="color" value="#FF0066"/>
    </inkml:brush>
  </inkml:definitions>
  <inkml:trace contextRef="#ctx0" brushRef="#br0">3 69 7394,'-1'0'488,"-1"-4"184,4 0-200,7-7-232,2-1-112,2-2-624,1 2-1272,-6 0 1095</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2.841"/>
    </inkml:context>
    <inkml:brush xml:id="br0">
      <inkml:brushProperty name="width" value="0.05" units="cm"/>
      <inkml:brushProperty name="height" value="0.05" units="cm"/>
      <inkml:brushProperty name="color" value="#FF0066"/>
    </inkml:brush>
  </inkml:definitions>
  <inkml:trace contextRef="#ctx0" brushRef="#br0">30 165 7098,'-29'6'12401,"35"-16"-10913,67-53 3286,-46 43-3989,0 0 0,41-21-1,-63 38-713,0 1 0,0 0 0,0 0 0,0 0 0,0 1 0,0-1 0,10 0 1,-13 2-300,1 0 1,-1 0 0,1 0-1,0 1 1,-1-1 0,6 2 0,-5-1-981,0 1 1,0-1 0,0 1 0,0 0 0,5 4 0,-5-2-1150,1 4 747</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3.332"/>
    </inkml:context>
    <inkml:brush xml:id="br0">
      <inkml:brushProperty name="width" value="0.05" units="cm"/>
      <inkml:brushProperty name="height" value="0.05" units="cm"/>
      <inkml:brushProperty name="color" value="#FF0066"/>
    </inkml:brush>
  </inkml:definitions>
  <inkml:trace contextRef="#ctx0" brushRef="#br0">0 19 8562,'10'-9'3320,"-10"8"-3215,0 1 0,0-1 0,1 1-1,-1-1 1,1 0 0,-1 1 0,0-1 0,1 1 0,-1 0 0,1-1-1,-1 1 1,1-1 0,-1 1 0,1 0 0,0-1 0,-1 1 0,1 0-1,-1 0 1,1-1 0,0 1 0,-1 0 0,1 0 0,-1 0 0,1 0-1,0 0 1,-1 0 0,1 0 0,0 0 0,-1 0 0,1 0 0,0 0-1,-1 0 1,1 0 0,-1 1 0,1-1 0,0 0 0,-1 0 0,1 1-1,11 5 1731,1 0 0,15 5 0,28 6 170,-44-15-1703,0-1 0,0 1 1,0-2-1,0 0 0,0 0 0,23-4 1,-16 1 68,-16 3-303,1-1 0,-1 1 0,1-1-1,-1 1 1,0 0 0,1 1 0,-1-1 0,1 0-1,-1 1 1,0 0 0,1 0 0,-1 0 0,0 0-1,0 0 1,0 1 0,0 0 0,0-1 0,0 1-1,0 0 1,0 0 0,-1 1 0,1-1 0,-1 0-1,4 6 1,1 0 61,-1 1 0,0 0 0,-1 0 1,0 1-1,0 0 0,-1 0 0,5 18 0,-7-23-76,-1 0 0,0 0 0,0 0 0,-1 0 0,0 0 0,0 0 0,0 1 0,0-1 0,-1 0 0,0 0 0,0 0-1,0 0 1,-1 0 0,1 0 0,-1 0 0,0-1 0,-1 1 0,-2 5 0,-6 3 79,0 0-1,-1-1 1,0 0-1,-1-1 1,-27 19-1,15-14 52,0-2 0,-44 19 0,62-30-176,-20 8 74,26-11-96,-1 1 0,1-1 0,-1 0 0,1 1 0,-1-1 0,1 0 0,-1 0 0,1 0 0,-1 0 0,1 0 0,-1 0 0,1-1 0,-1 1 0,-1-1 0,3 1-40,-1-1 0,1 1 1,-1-1-1,1 1 0,0-1 1,-1 1-1,1-1 0,0 1 0,0-1 1,-1 1-1,1-1 0,0 1 1,0-1-1,0 0 0,0 1 1,-1-1-1,1 1 0,0-1 1,0 0-1,0 1 0,0-1 1,1 1-1,-1-1 0,0 0 1,0 1-1,0-1 0,7-22-1583,-4 14 893,4-21-460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8.615"/>
    </inkml:context>
    <inkml:brush xml:id="br0">
      <inkml:brushProperty name="width" value="0.05" units="cm"/>
      <inkml:brushProperty name="height" value="0.05" units="cm"/>
      <inkml:brushProperty name="color" value="#FF0066"/>
    </inkml:brush>
  </inkml:definitions>
  <inkml:trace contextRef="#ctx0" brushRef="#br0">556 1408 10714,'67'-35'3462,"92"-34"0,-80 38-2494,-2-3-1,-1-3 1,106-69 0,-136 73-663,0-1 1,-3-3 0,-1-1 0,-2-2-1,-1-1 1,39-58 0,-54 66-153,-2-2-1,27-58 1,-40 72-123,-1-1 0,-1 0 0,0 0 0,-2 0 0,0-1 0,1-27 0,-6 35-10,0-1 0,-1 0-1,0 1 1,-1-1 0,-1 1 0,-1 0-1,0-1 1,-1 2 0,-1-1-1,0 1 1,-1-1 0,0 2 0,-1-1-1,-1 1 1,0 0 0,-1 1-1,0 0 1,-1 1 0,-17-15 0,9 10 39,-1 2 1,0 0 0,-1 1-1,0 2 1,-1 0 0,0 1 0,-1 1-1,0 1 1,0 1 0,-1 1-1,-43-5 1,10 7 3,-113 6-1,-53 25-83,182-19 16,1 1-1,0 2 1,1 2-1,0 1 0,-50 27 1,38-13 5,2 2 0,2 2 0,-57 48 0,81-60 4,1 1 0,1 1 0,1 1 0,-32 47 0,39-49 0,2 0-1,0 1 0,1 1 1,1 0-1,1 0 0,-7 35 1,3-2-4,4 2 1,1-1 0,3 106-1,5-143 71,2 0-1,0-1 0,1 1 1,1 0-1,1-1 0,1 0 0,1-1 1,0 1-1,1-2 0,1 1 1,1-1-1,0-1 0,1 0 0,1 0 1,0-1-1,1-1 0,1 0 1,0-1-1,1-1 0,1 0 0,-1-1 1,2-1-1,0-1 0,0 0 0,0-1 1,1-1-1,0-1 0,0 0 1,36 4-1,-29-8 115,0-1-1,0-1 1,0-1-1,45-9 1,-34 2 165,0-1 1,57-24-1,-2-9-801,127-80 0,-204 112 190,-4 4-473,1 0 0,-1 0 0,1 1 0,13-4 0,0 3-440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4.413"/>
    </inkml:context>
    <inkml:brush xml:id="br0">
      <inkml:brushProperty name="width" value="0.05" units="cm"/>
      <inkml:brushProperty name="height" value="0.05" units="cm"/>
      <inkml:brushProperty name="color" value="#FF0066"/>
    </inkml:brush>
  </inkml:definitions>
  <inkml:trace contextRef="#ctx0" brushRef="#br0">120 98 8450,'0'-8'737,"1"0"1,0 0-1,5-15 1,-4 16-99,0-1 1,-1 0 0,1-14 0,-2 21-581,0 1-1,0 0 1,0 0-1,0-1 1,0 1-1,0 0 1,-1 0-1,1-1 1,0 1-1,0 0 1,0 0-1,-1 0 1,1-1-1,0 1 1,0 0-1,0 0 1,-1 0-1,1 0 1,0-1-1,0 1 1,-1 0-1,1 0 1,0 0-1,-1 0 1,1 0-1,0 0 1,0 0-1,-1 0 1,1 0-1,0 0 1,-1 0 0,1 0-1,0 0 1,-1 0-1,-10 1 1112,6 1-690,0-1-1,0 1 1,0 1-1,0-1 1,0 0-1,0 1 1,1 0-1,-1 0 1,1 1-1,0-1 1,-7 8-1,6-5-239,1 1-1,-1-1 1,1 1-1,0 0 0,1 0 1,0 1-1,-4 9 1,2 5-24,1 0 0,0 0 1,2 0-1,0 41 0,6 16 547,-3-69-643,1 0-1,0 0 1,0 0-1,1 0 1,7 15 0,-8-22-94,0 1 1,0-1 0,0 0 0,0-1-1,0 1 1,1 0 0,-1 0 0,1-1 0,0 0-1,-1 1 1,1-1 0,0 0 0,1 0-1,-1-1 1,4 3 0,-1-2-6,0-1 1,0 1-1,0-1 1,0 0-1,0-1 1,-1 0-1,1 1 1,10-2-1,0-2-9,-1 0 0,0 0 0,0-2 0,0 0 0,0 0 0,15-10 0,0 0-451,37-27 0,-49 28-1602,21-18 0,-20 9-1527,-6 12 2770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5.003"/>
    </inkml:context>
    <inkml:brush xml:id="br0">
      <inkml:brushProperty name="width" value="0.05" units="cm"/>
      <inkml:brushProperty name="height" value="0.05" units="cm"/>
      <inkml:brushProperty name="color" value="#FF0066"/>
    </inkml:brush>
  </inkml:definitions>
  <inkml:trace contextRef="#ctx0" brushRef="#br0">39 147 6041,'-11'3'3360,"9"-2"-2863,1-1 1,-1 1-1,1-1 0,-1 0 1,1 1-1,-1-1 0,1 0 1,-1 0-1,1 0 0,-1 0 1,1 0-1,-1 0 0,1-1 1,-1 1-1,1 0 0,-3-1 1,4 0-332,0 1 1,0-1-1,0 1 1,0-1 0,0 1-1,0-1 1,0 1-1,0-1 1,0 1-1,1-1 1,-1 1-1,0-1 1,0 1-1,0 0 1,0-1-1,1 1 1,-1-1 0,0 1-1,1 0 1,-1-1-1,0 1 1,0-1-1,1 1 1,0-1-1,21-19 2323,42-30-1,-39 33-2357,35-34 0,-67 57-1804,1-1 1,-14 8-1,-12 10-2773,16-5 2999</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5.355"/>
    </inkml:context>
    <inkml:brush xml:id="br0">
      <inkml:brushProperty name="width" value="0.05" units="cm"/>
      <inkml:brushProperty name="height" value="0.05" units="cm"/>
      <inkml:brushProperty name="color" value="#FF0066"/>
    </inkml:brush>
  </inkml:definitions>
  <inkml:trace contextRef="#ctx0" brushRef="#br0">0 24 4409,'3'-3'656,"-3"-2"1032,4-1-1696,-1 1-992,-2 0 616</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45.726"/>
    </inkml:context>
    <inkml:brush xml:id="br0">
      <inkml:brushProperty name="width" value="0.05" units="cm"/>
      <inkml:brushProperty name="height" value="0.05" units="cm"/>
      <inkml:brushProperty name="color" value="#FF0066"/>
    </inkml:brush>
  </inkml:definitions>
  <inkml:trace contextRef="#ctx0" brushRef="#br0">103 0 9202,'-9'14'8714,"-20"44"-5795,16-30-2245,1 1 0,2 1 0,-11 51 1,18-64-516,0 0 1,1 0 0,1 1 0,1-1-1,1 1 1,0-1 0,1 0 0,5 20-1,-6-33-122,1 1-1,-1 0 0,1-1 0,0 1 1,0-1-1,1 0 0,-1 0 0,1 0 1,0 0-1,0 0 0,0 0 1,1-1-1,-1 1 0,1-1 0,0 0 1,0 0-1,0-1 0,0 1 0,7 2 1,-5-3 0,0 0 1,0 0-1,0-1 1,0 0-1,0 0 1,0 0-1,1-1 1,-1 0-1,0 0 1,0-1-1,0 0 1,0 0-1,0 0 1,0-1-1,7-2 1,6-5 68,-1 0 1,0-1 0,-1-1-1,0-1 1,-1 0-1,-1-1 1,26-27-1,-37 35-74,0 1 1,0-1-1,0 0 0,-1 0 0,1-1 1,-2 1-1,1-1 0,0 1 0,2-11 1,-5 14-24,1 0 1,-1 0-1,1 0 1,-1-1-1,0 1 1,0 0 0,0 0-1,-1 0 1,1 0-1,0 0 1,-1 0 0,1 0-1,-1-1 1,0 1-1,0 0 1,0 1 0,0-1-1,0 0 1,0 0-1,0 0 1,-1 1 0,1-1-1,0 0 1,-1 1-1,0-1 1,1 1 0,-1 0-1,0 0 1,1 0-1,-1-1 1,-3 1 0,-3-3 12,-1 0 1,0 1-1,0 1 1,0-1 0,-1 2-1,1-1 1,-1 1-1,1 1 1,-1-1 0,1 2-1,-18 2 1,17-2-1,0 1 0,0 0-1,0 1 1,1 0 0,-1 1 0,1 0 0,0 1 0,0-1 0,0 2-1,1-1 1,-9 8 0,13-9-96,0 0-1,0 0 1,0 1 0,1-1-1,0 1 1,0 0 0,0 0-1,1 0 1,-1 0 0,1 0-1,1 1 1,-1-1 0,1 1-1,-1-1 1,1 9-1,1-12-31,-1 0 0,1 0 0,0 0 0,0-1 0,1 1 0,-1 0 0,0 0 0,1 0 0,-1 0 0,1-1 0,1 4 0,-1-3 12,1 0-1,0-1 0,-1 1 0,1-1 1,0 1-1,0-1 0,-1 0 1,1 0-1,3 1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40.057"/>
    </inkml:context>
    <inkml:brush xml:id="br0">
      <inkml:brushProperty name="width" value="0.05" units="cm"/>
      <inkml:brushProperty name="height" value="0.05" units="cm"/>
      <inkml:brushProperty name="color" value="#FF0066"/>
    </inkml:brush>
  </inkml:definitions>
  <inkml:trace contextRef="#ctx0" brushRef="#br0">3 15 11907,'-1'1'282,"1"0"1,-1 0-1,1 0 1,0 0-1,0 0 1,-1 0 0,1 0-1,0 0 1,0 0-1,0 0 1,0 0-1,0 0 1,0 0-1,0 0 1,1 0 0,-1 0-1,0 0 1,0 0-1,1-1 1,-1 1-1,1 2 1,0-3-163,-1 1-1,1-1 1,-1 1-1,0-1 1,1 0-1,-1 1 1,1-1-1,-1 1 1,1-1-1,0 0 1,-1 1 0,1-1-1,-1 0 1,1 0-1,0 0 1,-1 1-1,1-1 1,-1 0-1,1 0 1,0 0-1,-1 0 1,1 0-1,0 0 1,-1 0 0,1 0-1,0 0 1,-1 0-1,1-1 1,-1 1-1,1 0 1,0 0-1,-1-1 1,2 0-1,1-1 279,0 0 0,1 0-1,-1-1 1,0 1-1,0-1 1,3-4 0,-6 6-329,1 1 0,-1-1 0,0 1 1,1-1-1,-1 1 0,0-1 0,1 0 1,-1 1-1,0-1 0,0 1 1,1-1-1,-1 0 0,0 1 0,0-1 1,0 0-1,0 0 0,0 1 0,0-2 1,0 2-42,-1-1 1,1 1 0,0-1 0,-1 1 0,1-1-1,-1 1 1,1-1 0,-1 1 0,1 0 0,-1-1-1,1 1 1,-1 0 0,1-1 0,-1 1-1,0 0 1,1 0 0,-1 0 0,1-1 0,-1 1-1,0 0 1,1 0 0,-1 0 0,0 0 0,1 0-1,-2 0 1,-18 3-16,20-3-138,-1 0 0,0 1 0,0-1 0,1 0 0,-1 0 0,0 1 0,1-1-1,-1 0 1,0 1 0,1-1 0,-1 0 0,0 1 0,1-1 0,-1 1 0,1-1 0,-1 1 0,1 0 0,-1-1-1,1 1 1,0-1 0,-1 1 0,1 0 0,0-1 0,-1 1 0,1 1 0,2 7-1178</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1:54.280"/>
    </inkml:context>
    <inkml:brush xml:id="br0">
      <inkml:brushProperty name="width" value="0.05" units="cm"/>
      <inkml:brushProperty name="height" value="0.05" units="cm"/>
      <inkml:brushProperty name="color" value="#FF0066"/>
    </inkml:brush>
  </inkml:definitions>
  <inkml:trace contextRef="#ctx0" brushRef="#br0">433 1544 10922,'2'1'304,"1"0"0,-1-1 0,0 1 0,1-1 1,-1 1-1,1-1 0,-1 0 0,1 1 0,-1-1 0,1 0 0,2-1 0,29-6 818,-24 4-816,163-47 2577,253-109 0,-374 136-2585,-1-2 1,52-34 0,-76 40-152,0 0 0,-1-2 0,-2-1 0,45-50 0,-42 38-80,-1-1 1,-2-1 0,-1-1 0,-2-1 0,-2-1 0,16-45-1,-25 50-17,-1 0-1,-2-1 0,-2 0 0,2-45 0,-6 22 67,-12-105 0,9 143-102,-1-1 1,-2 1 0,0 0-1,-10-26 1,11 37-6,0 1 0,0 0 0,0 1 1,-1-1-1,0 1 0,-1-1 1,0 2-1,0-1 0,0 1 0,-1 0 1,0 0-1,-12-8 0,-3 2 30,0 2-1,0 0 1,-1 1-1,-28-6 1,-97-15 247,107 24-175,-52-1 0,70 7-99,1 1 0,-1 1 1,1 1-1,-23 6 0,3 3-13,1 2 0,-57 28 1,-73 50-34,97-46 42,3 2 0,1 4 0,3 3 1,3 2-1,-102 118 0,147-151-16,0 0 0,2 2 0,1 0 0,-22 48 0,29-51 10,1 0 0,0 1 0,2 0 0,1 1 0,1-1 0,-1 31-1,4-34-1,1 0-1,1-1 0,1 1 0,0-1 0,2 0 0,0 0 0,2 0 0,9 23 1,-10-30 23,2 0 0,-1 0 1,2-1-1,0 0 1,0-1-1,1 0 1,0 0-1,1-1 1,1 0-1,-1 0 1,1-1-1,22 13 1,-11-10 143,0-2 0,1 0 0,0-2 0,0 0-1,1-2 1,0 0 0,44 4 0,-8-6 299,-1-3 0,61-5-1,-71 0-258,95-20 0,-64-1-2953,-43 13 1532</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0.501"/>
    </inkml:context>
    <inkml:brush xml:id="br0">
      <inkml:brushProperty name="width" value="0.05" units="cm"/>
      <inkml:brushProperty name="height" value="0.05" units="cm"/>
      <inkml:brushProperty name="color" value="#FF0066"/>
    </inkml:brush>
  </inkml:definitions>
  <inkml:trace contextRef="#ctx0" brushRef="#br0">462 1945 11306,'5'-9'1168,"-1"0"0,1 0-1,0 1 1,13-16 0,30-28 137,-38 42-931,20-20 51,-2-1-1,-1-1 1,-1-2-1,-2-1 1,33-63-1,76-205 2890,-111 246-2958,-2-1-1,-2-1 1,-3-1-1,-3 0 1,-2 0-1,-3-1 1,-2 0-1,-6-95 1,-2 124-353,-2 1 1,0 0 0,-2 0-1,-17-46 1,7 36-11,-1 1-1,-39-64 1,33 65-16,-3-5-34,-41-52-1,64 90 54,-1 1 1,0 0-1,-1 0 0,1 0 0,-1 0 0,0 1 0,0 0 0,0 1 1,-1-1-1,1 1 0,-1 0 0,0 1 0,0-1 0,-11-1 0,9 3 4,1 0-1,0 1 0,-1 0 1,1 1-1,-1 0 0,1 0 1,0 0-1,0 1 0,-1 1 1,1-1-1,1 1 0,-10 5 1,-6 4 2,1 2 1,0 1-1,0 0 1,2 2 0,0 1-1,1 0 1,0 1-1,2 1 1,-22 31-1,-3 14-16,-65 135-1,80-141 18,4 0 1,2 2-1,2 0 1,-18 117 0,27-100 6,4 0 1,3 0-1,12 125 1,-5-164 12,1 0 1,3 0-1,12 39 1,-14-61 25,0 1 0,2-1 0,0 0 1,1-1-1,0 0 0,1 0 0,1-1 1,21 22-1,-17-23 43,0 0-1,0-2 0,1 1 1,1-2-1,0-1 1,1 0-1,0-1 1,0 0-1,1-2 1,0 0-1,27 5 1,-30-9 5,0 0 0,0-1 0,0-1-1,1-1 1,-1-1 0,0 0 0,0 0 0,0-2 0,0 0 0,0-1 0,-1-1 0,1 0-1,-1-1 1,21-11 0,-16 5 43,0-1 1,0-1-1,29-27 0,-41 34-423,-1 0 0,0-1 0,-1 1 1,1-1-1,-1-1 0,-1 1 0,0-1 0,0 0 0,-1 0 0,0-1 0,3-11 0,-3-9-1066</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2.430"/>
    </inkml:context>
    <inkml:brush xml:id="br0">
      <inkml:brushProperty name="width" value="0.05" units="cm"/>
      <inkml:brushProperty name="height" value="0.05" units="cm"/>
      <inkml:brushProperty name="color" value="#FF0066"/>
    </inkml:brush>
  </inkml:definitions>
  <inkml:trace contextRef="#ctx0" brushRef="#br0">161 34 7146,'-10'-16'8184,"9"14"-7753,1 1 0,-1 0 0,0-1 0,0 1 0,0 0 0,0-1-1,0 1 1,0 0 0,0 0 0,-2-1 0,2 1-320,1 1 0,-1 0 0,0-1 0,0 1 0,0 0 0,0 0 0,0 0 0,0 0-1,0 0 1,0 0 0,0 0 0,0 0 0,0 0 0,0 1 0,0-1 0,0 0 0,0 1-1,0-1 1,0 1 0,0-1 0,1 1 0,-2 0 0,-3 2 93,0 1 1,0 0-1,0 0 0,1 0 1,0 1-1,0 0 1,0-1-1,1 1 0,-6 9 1,0 4 156,-12 30 0,12-24-123,1 1 0,2-1 0,-5 31 0,9-39-98,0 1-1,2-1 1,0 0 0,0 1-1,1-1 1,5 18 0,-6-31-112,1 0 1,0 0 0,0 0 0,0 0 0,1 0 0,-1 0-1,1 0 1,0-1 0,0 1 0,-1 0 0,2-1 0,-1 0-1,0 1 1,0-1 0,1 0 0,-1 0 0,1 0 0,0-1-1,0 1 1,0 0 0,-1-1 0,1 0 0,0 0 0,1 0-1,-1 0 1,0 0 0,0-1 0,4 1 0,6 0 23,0-1 1,0 0 0,0-1-1,0 0 1,20-6 0,-1 0-20,33-12 0,-51 14-364,0 0 1,0-1 0,-1-1-1,21-14 1,-28 17-469,0-1 0,-1 0-1,0 1 1,0-1 0,-1-1-1,1 1 1,-1-1 0,7-11 0,2-10-967</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3.115"/>
    </inkml:context>
    <inkml:brush xml:id="br0">
      <inkml:brushProperty name="width" value="0.05" units="cm"/>
      <inkml:brushProperty name="height" value="0.05" units="cm"/>
      <inkml:brushProperty name="color" value="#FF0066"/>
    </inkml:brush>
  </inkml:definitions>
  <inkml:trace contextRef="#ctx0" brushRef="#br0">28 104 9834,'-21'4'5650,"14"-1"-2845,14-2-139,4-9-731,-7 4-1583,127-83 3605,-129 85-3900,0 0-1,1 1 1,0 0-1,-1-1 1,1 1 0,0 0-1,-1 0 1,1 1-1,0-1 1,3 0-1,-6 1-47,1 0 0,0 0 0,-1 0 0,1 0 0,-1 0 0,1 1 0,-1-1 0,1 0 0,-1 0 1,1 1-1,-1-1 0,1 0 0,-1 0 0,1 1 0,-1-1 0,1 0 0,-1 1 0,1-1 0,-1 1 0,1 0 0,0 0-6,-1 1 0,1-1 0,-1 1 0,1-1-1,-1 1 1,1-1 0,-1 1 0,0 0 0,0-1 0,0 4 0,0 0-2,-1 0-1,0 1 0,0-1 1,0 0-1,0 0 0,-1 0 1,0 0-1,0 0 0,-3 5 0,-6 8 4,-13 17-1,3-4-7,15-22-19,-19 34-252,23-40 192,0 1 1,0 0-1,1 0 0,0 0 1,0 0-1,0 0 0,0 0 1,1 1-1,-1 5 0,1-9 53,1 0-1,-1 0 1,0 0-1,1 1 0,-1-1 1,1 0-1,-1 0 1,1 0-1,-1 0 0,1 0 1,0 0-1,0 0 0,-1 0 1,1 0-1,0 0 1,0 0-1,0 0 0,0-1 1,0 1-1,0 0 1,0-1-1,0 1 0,0-1 1,1 1-1,-1-1 1,0 1-1,0-1 0,0 0 1,1 0-1,-1 1 0,2-1 1,5 0-28,0 1 0,1-1 0,12-2 1,-16 2 59,3-1-1,9-1 17,0 0 0,0 2 0,24 2 0,-36-2 52,0 1 0,0 0 0,0 1 1,-1-1-1,1 1 0,0 0 0,0 0 1,-1 0-1,0 1 0,1 0 0,-1 0 0,0 0 1,0 0-1,0 0 0,6 8 0,-8-8-2,-1 0-1,1-1 0,-1 1 0,0 0 0,1 0 0,-1 0 0,-1 0 1,1 0-1,0 0 0,-1 0 0,1 0 0,-1 0 0,0 0 0,0 0 1,0 0-1,0 1 0,-1-1 0,1 0 0,-1 0 0,0 0 0,0 0 0,0 0 1,-2 2-1,-3 8 240,0 0 1,-2 0-1,-12 17 1,19-28-280,-13 16 397,-25 27 0,34-39-425,-1 0 1,-1-1 0,1 1 0,-1-1 0,0-1 0,0 0 0,-13 6 0,19-9-62,-12 2-579,13-3 606,0 0 1,0 1-1,-1-1 0,1 0 1,0 0-1,0 0 0,-1 0 0,1 0 1,0 0-1,0 0 0,-1 0 1,1 0-1,0 0 0,0 0 1,0 0-1,-1 0 0,1 0 0,0-1 1,0 1-1,-1 0 0,1 0 1,0 0-1,0 0 0,0 0 1,-1 0-1,1-1 0,0 1 0,0 0 1,0 0-1,0 0 0,-1 0 1,1-1-1,0 1 0,0 0 0,0 0 1,0 0-1,0-1 0,0 1 1,0 0-1,0 0 0,0-1 1,-1 1-1,1 0 0,0 0 0,0-1 1,0 1-1,8-29-954</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4.537"/>
    </inkml:context>
    <inkml:brush xml:id="br0">
      <inkml:brushProperty name="width" value="0.05" units="cm"/>
      <inkml:brushProperty name="height" value="0.05" units="cm"/>
      <inkml:brushProperty name="color" value="#FF0066"/>
    </inkml:brush>
  </inkml:definitions>
  <inkml:trace contextRef="#ctx0" brushRef="#br0">124 1 12323,'-2'0'549,"0"0"0,0 0 0,1 1 0,-1-1 0,0 0 0,0 1 1,0 0-1,1-1 0,-1 1 0,0 0 0,0 0 0,1 0 0,-3 2 0,0 0-155,1 0 1,0 1-1,0-1 0,0 1 0,-3 5 0,-2 4 26,1 1 0,-8 19 1,5-6 285,0 0-1,-9 44 1,17-61-550,1 0-1,-1 0 1,2 1-1,-1-1 1,2 0 0,-1 0-1,1 0 1,1 1-1,0-1 1,5 17 0,-5-23-122,-1-1 0,1 0 0,0 1 0,-1-1 0,2 0 0,-1 0 0,0-1 1,0 1-1,1 0 0,0-1 0,-1 1 0,1-1 0,0 0 0,0 0 1,0 0-1,5 2 0,-3-2-3,1 0-1,-1-1 1,1 1 0,0-1 0,0 0-1,0-1 1,0 1 0,0-1-1,7-1 1,4-1-113,0-1-1,0-1 0,0 0 1,0-2-1,30-13 1,-39 15-671,0 0 0,-1 0 0,1-1 1,-1 0-1,0-1 0,11-10 0,-1-4-806</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4.922"/>
    </inkml:context>
    <inkml:brush xml:id="br0">
      <inkml:brushProperty name="width" value="0.05" units="cm"/>
      <inkml:brushProperty name="height" value="0.05" units="cm"/>
      <inkml:brushProperty name="color" value="#FF0066"/>
    </inkml:brush>
  </inkml:definitions>
  <inkml:trace contextRef="#ctx0" brushRef="#br0">1 194 13547,'9'-14'1824,"4"-4"889,9-1-473,4 0-127,1 0-737,4-3-200,-1 5-528,2-1-199,-7 6-289,-1 2-112,-11 1-88,-5 2-264,-8 3-857,-10-1-463,2 5-1161,-6 0 3602,-7 8-1042</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5.323"/>
    </inkml:context>
    <inkml:brush xml:id="br0">
      <inkml:brushProperty name="width" value="0.05" units="cm"/>
      <inkml:brushProperty name="height" value="0.05" units="cm"/>
      <inkml:brushProperty name="color" value="#FF0066"/>
    </inkml:brush>
  </inkml:definitions>
  <inkml:trace contextRef="#ctx0" brushRef="#br0">25 1 14203,'-1'1'301,"-3"5"1241,0 0 0,1 1 1,-6 12-1,8-18-1434,1 0 1,0 0 0,-1 0 0,1 0-1,0 0 1,-1 1 0,1-1 0,0 0 0,0 0-1,0 0 1,0 1 0,0-1 0,0 0-1,0 0 1,1 0 0,-1 1 0,0-1-1,1 0 1,-1 0 0,1 0 0,-1 0 0,1 0-1,-1 0 1,1 0 0,0 0 0,-1 0-1,1 0 1,0 0 0,0 0 0,0 0-1,1 0 1,2 2-65,1-1 0,-1-1 0,0 1 0,1 0 0,-1-1-1,1 0 1,-1 0 0,7 0 0,39 0 47,-24-1 27,88 7 667,-97-4-269,1 0 1,-1 1-1,0 1 1,23 9 0,-39-14-432,0 1 0,0-1 0,0 1 0,0-1 0,0 1 0,0 0 0,0-1 0,0 1 0,0 0 0,0 0 0,0 0 0,0 0 0,-1 0 0,1 0 0,0 0 0,0 1 0,0-1-35,-1 0 0,0 0 0,0-1-1,0 1 1,0 0 0,0 0-1,0 0 1,0-1 0,0 1-1,0 0 1,0 0 0,-1 0 0,1-1-1,0 1 1,-1 0 0,1 0-1,0-1 1,-2 2 0,-1 3 79,-1-1 1,0 1-1,-1-1 0,1 0 1,-8 5-1,4-3-95,-103 71 364,75-54-1213,-63 53 0,92-72-764,0-4 495</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6.795"/>
    </inkml:context>
    <inkml:brush xml:id="br0">
      <inkml:brushProperty name="width" value="0.05" units="cm"/>
      <inkml:brushProperty name="height" value="0.05" units="cm"/>
      <inkml:brushProperty name="color" value="#FF0066"/>
    </inkml:brush>
  </inkml:definitions>
  <inkml:trace contextRef="#ctx0" brushRef="#br0">147 51 8194,'4'-6'1061,"-2"2"-3,0 0-1,0 0 0,0-1 1,-1 1-1,2-5 0,-3 8-889,0 1 0,0-1-1,0 1 1,0-1 0,1 1 0,-2-1 0,1 1-1,0-1 1,0 1 0,0-1 0,0 0-1,0 1 1,0-1 0,0 1 0,-1-1 0,1 1-1,0-1 1,0 1 0,-1 0 0,0-1 0,1 0-5,-1 1 0,0-1 0,1 1 0,-1 0 0,0-1 0,0 1 0,1 0 0,-1 0 0,0-1 0,0 1 0,0 0 0,1 0 0,-1 0 0,0 0 0,0 0 0,0 0 0,-1 1 0,-2 0 57,0 0 1,1 0 0,-1 0-1,1 1 1,-1-1 0,1 1 0,-1 0-1,1 0 1,0 1 0,0-1-1,0 1 1,0-1 0,0 1-1,-4 6 1,-2 2 104,1 1 1,-12 21-1,11-15-105,0 1 0,1 0 0,1 1 0,-5 21 0,9-30-106,1 1 1,0-1-1,1 1 1,0-1 0,1 1-1,1 0 1,-1 0-1,5 19 1,-4-27-89,0 0 0,0-1 0,1 0 0,-1 1 1,1-1-1,-1 0 0,1 1 0,0-1 0,0 0 0,1 0 0,-1-1 0,1 1 0,-1 0 0,1-1 0,5 4 1,-4-3-12,1-1 0,0 0 0,-1 0 0,1 0 0,0-1 0,0 1 1,0-1-1,0 0 0,0-1 0,6 1 0,6-2-21,0 0-1,0-1 0,0 0 1,-1-2-1,28-8 0,-28 6-280,-1 1 0,1-2-1,19-11 1,-27 13-627,0-1-1,-1 1 0,0-1 1,0 0-1,0-1 1,-1 1-1,10-15 0,-3 3-801</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7.194"/>
    </inkml:context>
    <inkml:brush xml:id="br0">
      <inkml:brushProperty name="width" value="0.05" units="cm"/>
      <inkml:brushProperty name="height" value="0.05" units="cm"/>
      <inkml:brushProperty name="color" value="#FF0066"/>
    </inkml:brush>
  </inkml:definitions>
  <inkml:trace contextRef="#ctx0" brushRef="#br0">79 16 12203,'-7'-4'747,"-12"-6"1468,9 8 2155,4 15-857,1-3-2800,3-7-446,0 0 0,0-1 1,0 1-1,0-1 0,0 0 0,-1 0 0,0 0 0,-5 3 1,2-14 429,9 8-1728,-1 7-2105,-6 6 1637</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07.966"/>
    </inkml:context>
    <inkml:brush xml:id="br0">
      <inkml:brushProperty name="width" value="0.05" units="cm"/>
      <inkml:brushProperty name="height" value="0.05" units="cm"/>
      <inkml:brushProperty name="color" value="#FF0066"/>
    </inkml:brush>
  </inkml:definitions>
  <inkml:trace contextRef="#ctx0" brushRef="#br0">125 52 12851,'-1'-5'766,"0"-1"1,-1 0-1,1 1 1,-1-1-1,-4-6 1,6 11-625,0 0 0,-1 0 1,1 1-1,-1-1 0,1 0 0,-1 1 1,1-1-1,-1 0 0,0 1 1,1-1-1,-1 1 0,0-1 0,1 1 1,-1-1-1,0 1 0,1 0 1,-1-1-1,0 1 0,-1 0 0,1 0-53,0 0 0,0 0 0,0 0 0,0 0-1,0 1 1,0-1 0,0 0 0,0 1 0,0-1 0,0 1-1,0-1 1,1 1 0,-1 0 0,0-1 0,0 1 0,0 0-1,1-1 1,-1 1 0,0 0 0,0 1 0,-5 6 162,1-1-1,0 1 1,1 1 0,0-1 0,-5 13 0,2 0 162,-6 27 0,-11 90 996,23-125-1274,0 1 0,1-1-1,0 1 1,1-1 0,1 1 0,0-1-1,1 1 1,5 15 0,-5-23-97,-1 1 1,1-2 0,1 1 0,-1 0-1,1 0 1,0-1 0,0 0-1,1 0 1,-1 0 0,1 0-1,0-1 1,1 0 0,-1 0-1,1 0 1,10 5 0,-7-6-18,0 1 0,0-1 0,0-1 0,0 0 0,0 0 0,0-1-1,1 0 1,-1 0 0,0-1 0,18-2 0,-11-1-10,0 0-1,0-1 1,0 0-1,-1-1 1,0-1 0,0-1-1,17-10 1,-23 12 6,-1 0 0,1-1 0,-1 0 0,-1 0 1,1-1-1,-1 0 0,0-1 0,-1 1 1,0-1-1,0 0 0,-1-1 0,9-17 0,-13 24 4,0 0 0,0 0 0,-1 0-1,1 0 1,-1-1 0,1 1 0,-1 0 0,0 0-1,0-1 1,0 1 0,0 0 0,0 0-1,-1-1 1,1 1 0,0 0 0,-1 0-1,0 0 1,0 0 0,1-1 0,-3-2-1,1 3-1,1 0-1,-1 0 0,0 0 1,0 1-1,0-1 0,0 0 1,0 1-1,-1-1 0,1 1 0,0 0 1,-1 0-1,1 0 0,-1 0 1,1 0-1,-1 0 0,1 1 1,-5-1-1,-1 0-13,0 1 0,1 0 1,-1 1-1,0-1 0,1 2 0,-1-1 1,1 1-1,-1 0 0,1 0 0,0 1 1,-14 7-1,3 0-101,1 1-1,0 1 1,-19 16-1,25-19-233,2 0 0,-1 0 0,1 1 0,1 0 0,-1 0 0,-12 23 0,20-31 150,0 0-1,0 0 0,0 0 0,0 0 1,1 1-1,-1-1 0,0 0 0,1 0 1,0 1-1,-1-1 0,1 0 0,0 5 0,1-5 83,0-1-1,-1 0 0,1 1 0,0-1 0,0 0 0,0 1 0,0-1 0,0 0 0,0 0 0,1 0 0,-1 0 0,0 0 0,0 0 0,3 1 0,-4-2 94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41.610"/>
    </inkml:context>
    <inkml:brush xml:id="br0">
      <inkml:brushProperty name="width" value="0.05" units="cm"/>
      <inkml:brushProperty name="height" value="0.05" units="cm"/>
      <inkml:brushProperty name="color" value="#FF0066"/>
    </inkml:brush>
  </inkml:definitions>
  <inkml:trace contextRef="#ctx0" brushRef="#br0">17 781 11562,'-1'0'165,"0"0"0,1 0 0,-1 0 0,0 1 0,1-1 0,-1 0 0,0 0 0,1 0-1,-1 0 1,0 0 0,1-1 0,-1 1 0,0 0 0,1 0 0,-1 0 0,1-1 0,-1 1-1,0 0 1,1 0 0,-2-1 0,2 0-54,0 1 0,0-1-1,-1 1 1,1-1 0,0 1-1,0-1 1,0 1 0,0-1-1,0 1 1,0-1 0,0 1 0,0-1-1,0 1 1,0-1 0,0 1-1,0-1 1,0 1 0,0 0 0,0-1-1,0 1 1,1-2 0,1-1 232,0-1 1,0 0-1,1 0 1,-1 1-1,5-6 1,1 1 186,0 0 0,1 0 0,0 0 1,20-11-1,-25 16-362,0 1-1,0 0 0,1 0 1,-1 0-1,0 0 1,1 1-1,0-1 1,-1 1-1,1 0 0,0 1 1,0-1-1,-1 1 1,1 0-1,0 0 1,5 1-1,-8 0-119,0-1-1,0 1 1,0 0 0,0 0 0,0 0 0,0 0-1,0 0 1,0 1 0,0-1 0,0 1-1,-1-1 1,1 1 0,-1-1 0,1 1-1,1 2 1,-1 0-6,0 0 1,0 0-1,0 0 1,0 0-1,-1 0 0,0 0 1,2 7-1,-2-2-3,0 1 1,0-1-1,-1 1 1,0-1-1,-1 1 1,-3 16-1,-18 43 234,21-72-193,2-7-45,44-129 77,-36 118-169,0 1 1,1 0-1,1 1 1,21-27-1,-27 40 36,0 0-1,0 1 1,10-8-1,-14 12 21,0 0 0,1 0-1,-1 0 1,1 0 0,0 0 0,-1 0 0,1 0-1,-1 1 1,1-1 0,0 1 0,0-1-1,-1 1 1,1 0 0,0-1 0,0 1-1,-1 0 1,1 0 0,0 0 0,0 1 0,3 0-1,-2 0 1,0 1 0,0-1-1,1 1 1,-2 0 0,1 0 0,0 1-1,0-1 1,-1 1 0,4 4-1,20 30 7,-9-13 53,-12-17-17,0 0 0,1 0 0,0-1 0,0 0 0,1 0 0,0-1 0,9 6 0,-13-9-27,-1-1 0,1 1 1,-1-1-1,1 0 0,0 0 0,0-1 1,0 1-1,-1 0 0,1-1 0,0 0 1,0 1-1,0-1 0,0-1 0,0 1 1,0 0-1,0-1 0,0 1 0,-1-1 1,1 0-1,0 0 0,0 0 0,-1 0 1,1 0-1,-1-1 0,4-1 0,4-5 9,1-1 0,-1 0-1,0 0 1,-1-1 0,0 0-1,9-15 1,38-70 97,-54 92-134,-1 1 1,0-1-1,1 1 0,0 0 1,-1 0-1,1-1 0,2-1 0,-3 4 12,-1 0-1,0 0 0,0 0 0,0 0 0,0 0 0,1-1 0,-1 1 0,0 0 0,0 0 0,0 0 0,1 0 0,-1 0 0,0 0 0,0 0 0,0 0 0,1 0 0,-1 0 0,0 0 0,0 0 0,1 0 0,-1 0 0,0 0 0,0 0 0,0 0 0,1 0 0,-1 0 0,0 0 0,0 1 0,0-1 0,0 0 0,1 0 0,3 12-81,-3 32-149,-2-35 216,1 0 0,0 1 0,1-1 0,2 14 0,-3-21 18,1 1 0,0-1 0,0 0 0,0 0 0,0 1 0,0-1-1,0 0 1,0 0 0,1 0 0,-1 0 0,1 0 0,0-1 0,-1 1 0,1 0 0,0-1 0,0 1 0,0-1 0,0 0 0,0 1 0,0-1-1,4 1 1,-1 0 2,-1-1-1,1 0 0,-1-1 0,1 1 0,-1-1 0,1 1 0,-1-1 0,1-1 1,-1 1-1,1-1 0,-1 1 0,1-1 0,-1 0 0,0-1 0,1 1 0,4-3 1,-3 0 11,1 1 1,-1-1-1,0 0 1,0-1-1,0 0 1,0 1-1,-1-2 1,0 1-1,5-7 1,-9 11-6,0-1 0,1 0 0,-1 1 0,0-1 0,0 0 0,0 0 0,-1 1 0,1-1 0,0 0 0,-1 0 0,1 0 0,-1 0 0,0 0 0,1 0 0,-1 0 0,0 0 0,0 0 0,0 0 0,-1 0 0,1 0 0,0 0 0,-1 0 0,1 0 0,-1 0 1,0 0-1,0 0 0,1 1 0,-1-1 0,0 0 0,-1 0 0,1 1 0,0-1 0,0 1 0,-3-2 0,-10-11-30,-2 1 1,0 0 0,-30-17-1,28 19-1125,0-1-1,0-1 1,-17-16-1,34 27 912,0 2 105,0-1 1,1 1-1,-1-1 0,0 0 0,0 1 0,1-1 0,-1 0 1,1 1-1,-1-1 0,1 0 0,-1 0 0,1 0 0,-1 1 1,1-1-1,0 0 0,-1 0 0,1 0 0,0 0 0,0 0 1,0 0-1,0 0 0,-1 0 0,1 0 0,1 1 0,-1-1 1,0 0-1,0-1 0,9-9-1114</inkml:trace>
  <inkml:trace contextRef="#ctx0" brushRef="#br0" timeOffset="1">1105 9 14595,'1'0'162,"-1"-1"-1,0 0 0,0 1 1,0-1-1,1 1 1,-1-1-1,0 1 1,1-1-1,-1 1 0,0-1 1,1 1-1,-1 0 1,1-1-1,-1 1 0,1-1 1,-1 1-1,2-1 1,-2 1-86,0 1 1,0-1 0,1 0 0,-1 0 0,0 0-1,0 0 1,0 0 0,1 1 0,-1-1-1,0 0 1,0 0 0,0 0 0,1 1 0,-1-1-1,0 0 1,0 0 0,0 0 0,0 1-1,0-1 1,0 0 0,0 0 0,1 1 0,-1-1-1,0 0 1,0 1 0,0-1 0,2 29 2068,-1-23-1917,3 43 1059,2-1 0,2 0-1,21 70 1,-22-96-1262,8 28-260,23 51-1,-36-97-1245,-4-16-4453,-6-3 4489</inkml:trace>
  <inkml:trace contextRef="#ctx0" brushRef="#br0" timeOffset="2">931 286 14979,'-2'2'4521,"14"-2"-1688,13-8-841,10-5-223,14-2-577,6-3-344,-4 2-416,-7 2-152,-10 1-720,-11 4-752,9 2 2152,-5 7-1360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39.044"/>
    </inkml:context>
    <inkml:brush xml:id="br0">
      <inkml:brushProperty name="width" value="0.05" units="cm"/>
      <inkml:brushProperty name="height" value="0.05" units="cm"/>
      <inkml:brushProperty name="color" value="#FF0066"/>
    </inkml:brush>
  </inkml:definitions>
  <inkml:trace contextRef="#ctx0" brushRef="#br0">1 152 6313,'0'0'320,"0"-1"-1,0 0 0,0 1 0,0-1 0,0 1 1,0-1-1,0 0 0,0 1 0,0-1 1,0 1-1,0-1 0,0 0 0,0 1 1,0-1-1,1 1 0,-1-1 0,0 1 0,0-1 1,1 0-1,-1 1 0,0-1 0,1 1 1,-1 0-1,1-1 0,14-14 527,-5 4-129,11-14 340,-5 4-27,31-30-1,-45 49-1000,-1 1 0,1-1-1,0 1 1,-1 0-1,1 0 1,0 0 0,0 0-1,-1 0 1,1 0 0,0 1-1,0-1 1,0 0-1,0 1 1,0 0 0,0-1-1,0 1 1,0 0 0,0 0-1,0 0 1,0 0-1,0 1 1,0-1 0,3 1-1,-4 0-27,1 0 0,0 0-1,-1 0 1,1 0-1,-1 0 1,1 0 0,-1 0-1,1 1 1,-1-1-1,0 0 1,0 1 0,0-1-1,1 1 1,-2 0-1,1-1 1,0 1 0,0 0-1,0 0 1,-1-1 0,1 1-1,-1 0 1,1 0-1,-1 0 1,0 0 0,0 2-1,0 17 19,0-1-1,-2 1 1,0-1-1,-1 0 0,-9 28 1,6-14-4,6-27 54,-1-1 1,0 1-1,-1-1 0,-3 12 0,-27 63 345,30-75-416,0-1 1,0 1-1,1 0 1,-1 0-1,1-1 1,1 1-1,-1 0 1,1 10-1,0-15 12,0-1-1,0 0 0,0 1 0,1-1 0,-1 0 0,0 1 0,0-1 0,0 0 1,0 0-1,1 1 0,-1-1 0,0 0 0,0 0 0,0 1 0,1-1 1,-1 0-1,0 0 0,1 1 0,-1-1 0,0 0 0,0 0 0,1 0 1,-1 0-1,0 0 0,1 0 0,-1 1 0,0-1 0,1 0 0,-1 0 0,0 0 1,1 0-1,-1 0 0,0 0 0,1 0 0,-1 0 0,1-1 0,-1 1 1,0 0-1,0 0 0,1 0 0,0 0 0,-1-1 17,1 1-1,0 0 1,0-1-1,0 1 1,0-1-1,-1 1 1,1-1-1,0 1 1,-1-1-1,1 1 1,0-1-1,-1 0 1,1 0-1,-1 1 1,1-1-1,0-1 1,6-16 233,-5 10-199,1 0-1,1 0 1,-1 0-1,10-13 0,-12 19-10,0 0-1,1 0 0,-1 1 1,1-1-1,-1 1 1,1-1-1,0 1 0,0 0 1,0-1-1,-1 1 0,1 0 1,0 0-1,1 1 1,-1-1-1,0 0 0,0 1 1,0-1-1,0 1 0,1-1 1,-1 1-1,0 0 1,0 0-1,0 0 0,3 1 1,4 0 149,-3 0 36,0 0 1,1 0-1,-1-1 0,1 0 1,6-1-1,-12 1-247,1 0 1,-1 0-1,0-1 0,1 1 0,-1-1 1,0 1-1,1-1 0,-1 1 0,0-1 1,0 0-1,1 0 0,-1 0 0,0 1 1,0-1-1,0 0 0,0 0 0,0 0 1,0-1-1,0 1 0,-1 0 0,1 0 1,0 0-1,-1-1 0,1 1 1,-1 0-1,1-1 0,-1 1 0,1-3 1,0-12-1442,-1-4 522</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30.806"/>
    </inkml:context>
    <inkml:brush xml:id="br0">
      <inkml:brushProperty name="width" value="0.05" units="cm"/>
      <inkml:brushProperty name="height" value="0.05" units="cm"/>
      <inkml:brushProperty name="color" value="#FF0066"/>
    </inkml:brush>
  </inkml:definitions>
  <inkml:trace contextRef="#ctx0" brushRef="#br0">971 1413 9770,'3'3'254,"-1"0"0,1 0 0,0-1 0,0 1 0,0 0 0,1-1-1,-1 0 1,1 0 0,-1 0 0,1 0 0,0 0 0,-1-1 0,1 0 0,0 0 0,0 0 0,0 0 0,6 0 0,9 1 318,-1-2 0,29-1 0,-40 0-424,189-24 2171,1-14-1059,-120 23-948,-35 7-183,479-117 1813,-470 109-1784,0-2 0,58-32 0,-75 32-108,-1-1 0,0-2 0,52-46 0,-75 59-4,-1 0 0,-1-1 0,0 0 0,0 0 0,-1-1 0,0 0 0,0 0 0,-2 0 0,8-19 0,-11 22-31,1 0 0,-1-1 0,-1 1 0,0-1 1,0 0-1,0 1 0,-1-1 0,0 0 0,-1 1 0,0-1 0,-1 0 0,1 1 0,-1-1 1,-7-14-1,3 9 6,-2 0 1,0 0-1,0 1 0,-1 0 1,-13-13-1,-58-56 46,71 73-61,-191-163 49,156 140-59,-1 1 1,-1 2-1,-97-43 1,-161-43-35,291 111 38,-72-24-10,-1 5 0,-1 3 0,-1 3 0,0 5 0,-1 4 0,-158 5 0,179 7 6,0 3-1,-73 18 1,104-16-5,1 2 1,-1 1-1,2 2 1,0 1 0,-44 27-1,36-15 6,1 3 1,1 1-1,2 2 0,1 1 0,-45 54 0,71-73 9,0 1 0,1 0-1,1 1 1,0 0 0,1 0 0,-8 25-1,13-29 14,0 0 0,1 1 0,0 0 0,2 0 1,-1-1-1,2 1 0,0 0 0,0 0 0,4 22 0,0-18 60,1-1-1,0 1 1,2-1 0,0 0 0,0-1-1,2 0 1,0 0 0,0 0 0,2-2-1,18 22 1,-2-7 201,2-1 0,1-1 1,57 39-1,-49-41-101,1-1 1,1-2-1,1-2 1,1-2-1,0-2 1,2-2-1,-1-1 1,2-2-1,-1-3 1,1-1-1,1-2 0,-1-3 1,74-4-1,-10-10 386,117-29 0,55-7-1713,-210 41-177,-6-2 355</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32.304"/>
    </inkml:context>
    <inkml:brush xml:id="br0">
      <inkml:brushProperty name="width" value="0.05" units="cm"/>
      <inkml:brushProperty name="height" value="0.05" units="cm"/>
      <inkml:brushProperty name="color" value="#FF0066"/>
    </inkml:brush>
  </inkml:definitions>
  <inkml:trace contextRef="#ctx0" brushRef="#br0">9 0 6385,'-9'5'12213,"13"-6"-10371,-4 1-1773,1 0-1,-1 0 0,0 0 1,1 0-1,-1 0 1,0 1-1,0-1 0,1 0 1,-1 0-1,0 0 0,0 1 1,0-1-1,1 0 1,-1 0-1,0 1 0,0-1 1,0 0-1,0 1 0,0-1 1,1 0-1,-1 0 0,0 1 1,0-1-1,0 0 1,0 1-1,0-1 0,0 1 1,2 10 518,2 12-35,-1 1 0,-1 0 1,-1 0-1,-5 42 0,4-65-708,0 0 0,-1 0 0,1 0 0,0 0 0,-1 0 0,1 1 0,0-1 0,0 0 0,0 0 0,0 0 0,0 1 0,1-1 0,-1 0 0,0 0 0,0 0 0,1 0 0,-1 0 0,1 0 0,-1 0 0,1 1 0,-1-1 0,1 0 0,0-1 0,1 3 0,-1-3 64,-1 0 0,1 0 0,-1 0 1,1 0-1,0 0 0,-1 0 0,1 0 0,0 0 0,-1 0 0,1 0 0,0-1 0,-1 1 0,1 0 0,-1 0 0,1-1 0,0 1 0,0-1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44.460"/>
    </inkml:context>
    <inkml:brush xml:id="br0">
      <inkml:brushProperty name="width" value="0.05" units="cm"/>
      <inkml:brushProperty name="height" value="0.05" units="cm"/>
      <inkml:brushProperty name="color" value="#FF0066"/>
    </inkml:brush>
  </inkml:definitions>
  <inkml:trace contextRef="#ctx0" brushRef="#br0">1625 1795 8498,'72'-28'2007,"38"-12"-684,-27 11-1078,150-76 1,-196 85-136,-1-1 1,-1-2 0,-1-1-1,-1-2 1,33-34 0,12-18 364,105-139-1,-170 199-440,-1 1 0,-1-1-1,0-1 1,-1 0-1,-2-1 1,0 1 0,0-2-1,-2 1 1,-1-1 0,0 0-1,-2 0 1,0 0 0,-1 0-1,-1-1 1,-2 1-1,0-1 1,-7-38 0,4 42-30,0 0 0,-1 1 0,-1-1 0,-1 1 0,0 0 1,-1 1-1,-1 0 0,-1 0 0,-21-26 0,-8-1 52,-1 2 1,-3 2-1,-1 2 0,-1 2 1,-2 2-1,-2 2 0,-1 2 0,-1 3 1,-97-37-1,33 24-23,-2 6 1,-233-35-1,296 62-35,-1 3 0,1 2 0,-1 2 1,1 3-1,0 2 0,0 2 0,-72 21 0,40-3 6,2 3-1,-113 56 1,156-64-3,1 2-1,1 2 1,1 1 0,1 3 0,2 0-1,-48 52 1,26-19-2,22-26-1,1 2 1,2 2-1,-30 49 0,49-65 6,0 0-1,2 1 1,1 0-1,1 0 1,2 1-1,0 0 1,2 1-1,0 0 1,0 44-1,4-53 2,2 1 0,0 0 0,1 0 0,1 0 0,1-1-1,0 0 1,1 1 0,2-2 0,-1 1 0,2-1 0,1 0 0,0 0 0,0-1-1,20 24 1,186 197 997,-190-211-803,1-1 1,2-1 0,42 29-1,-47-38-3,0-2 0,1-1-1,1 0 1,0-2 0,34 10-1,-14-9 218,0-2-1,0-2 1,1-1-1,0-3 1,0-2-1,-1-2 1,1-1 0,76-15-1,109-38 774,-184 40-973,-1-2 0,80-40-1,16-21-405,-134 74-360,-1-1 0,0 0 0,10-10 0,4-5-396</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45.886"/>
    </inkml:context>
    <inkml:brush xml:id="br0">
      <inkml:brushProperty name="width" value="0.05" units="cm"/>
      <inkml:brushProperty name="height" value="0.05" units="cm"/>
      <inkml:brushProperty name="color" value="#FF0066"/>
    </inkml:brush>
  </inkml:definitions>
  <inkml:trace contextRef="#ctx0" brushRef="#br0">190 44 8050,'-6'0'302,"0"0"-1,0 1 1,0-1 0,0 1 0,1 0 0,-1 1 0,-9 2 0,12-2-168,-1 0 1,1 0-1,0 0 0,0 0 1,0 1-1,0-1 1,1 1-1,-1-1 1,1 1-1,-1 0 0,1 0 1,0 0-1,-2 5 1,-11 20 155,1 0 0,2 1 0,1 1 1,1 0-1,1 0 0,2 0 0,1 1 0,2 1 1,1-1-1,1 0 0,2 1 0,1-1 1,1 1-1,2-1 0,10 40 0,-11-59-214,1 1 0,1-1 0,0 0 0,0 0-1,1-1 1,1 0 0,0 0 0,0 0 0,1-1-1,1 0 1,0 0 0,0-1 0,1 0 0,0-1-1,0 0 1,1-1 0,0 0 0,0 0 0,1-1-1,0-1 1,0 0 0,0 0 0,1-2 0,15 4-1,8 0-5,0-3 0,0 0 0,0-2 0,0-2-1,0-2 1,1-1 0,-2-1 0,50-13 0,-73 13-24,0-1 1,0 1-1,-1-2 1,0 0-1,0 0 1,0-1-1,-1 0 1,0-1 0,0 0-1,-1-1 1,0 1-1,8-12 1,4-7 216,-2 0 0,0-1 0,18-41 0,-30 57-207,-1 0-1,-1 0 0,0-1 1,-1 0-1,0 0 0,-1 0 1,-1-1-1,0 1 0,0-1 1,-2 1-1,0-1 0,0 1 1,-1-1-1,-1 0 0,0 1 1,-1 0-1,-8-24 0,1 15-51,0 1 0,-2 0 0,0 1 0,-1 0 0,-1 1 0,-1 1 0,-1 0 0,0 1 0,-1 1 0,-1 0 0,-1 1 0,0 1-1,-1 1 1,0 1 0,-1 1 0,0 0 0,-30-9 0,34 15 13,-1 1 0,0 0 0,-1 2-1,1 0 1,0 1 0,-1 1 0,-19 2 0,-16 4-579,-53 15 0,96-18 293,6-3-275</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47.433"/>
    </inkml:context>
    <inkml:brush xml:id="br0">
      <inkml:brushProperty name="width" value="0.05" units="cm"/>
      <inkml:brushProperty name="height" value="0.05" units="cm"/>
      <inkml:brushProperty name="color" value="#FF0066"/>
    </inkml:brush>
  </inkml:definitions>
  <inkml:trace contextRef="#ctx0" brushRef="#br0">420 140 6865,'-8'-3'586,"0"0"-1,0 1 0,0 0 0,-1 0 1,1 1-1,-1 0 0,1 0 0,-1 1 0,-10 1 1,7 0-231,0 1 1,0 0 0,0 1-1,0 1 1,1 0-1,-13 6 1,9-3-235,1 1 0,1 1-1,0 0 1,0 0 0,0 1 0,2 1-1,-1 0 1,1 1 0,1 0 0,-13 19 0,12-12 24,1 0 0,0 1 0,2 0 0,0 1 1,-6 29-1,7-19 97,1 0 1,2 1 0,0 34-1,4-45-66,1 1-1,1-1 0,1 0 0,1 0 1,13 40-1,-11-44-118,0-1 0,1 0 0,1-1 0,1 1-1,0-2 1,1 1 0,21 22 0,-11-17 27,2-1 0,0-1-1,0-1 1,2-1 0,0-1 0,1-1 0,1-1-1,0-1 1,0-2 0,1 0 0,0-2-1,1-1 1,0-1 0,43 3 0,-30-5 88,63-2 1,-88-3-167,1 0 0,-1-2 0,0 0 0,0-1 0,-1 0-1,30-14 1,-18 4 158,-1-1 0,0-1-1,-1-2 1,-1 0 0,30-30-1,-10 3 681,59-77-1,-92 107-721,0 0 0,-1-1 0,-1 0 0,10-20 1,-14 24-111,10-26 16,21-70 0,-33 95-24,0-1-1,-2 1 1,1 0-1,-1-1 1,-1 1-1,-1-1 1,0 1 0,-1 0-1,-4-20 1,-1 9 4,0 1 0,-1 0 1,-2 0-1,0 1 1,-22-35-1,23 45-4,0 0 0,0 1 0,-1 0 0,-1 0 0,0 1 0,0 1 0,-1 0 0,0 0 0,0 1 0,-24-11 0,15 11-18,-1 0 0,0 1 0,0 1 0,0 1 0,-39-3 0,-117 4-307,51 3-119,121 1 48,0 0-1,1-1 1,-1 1 0,1-1 0,-1-1-1,1 1 1,-1-1 0,-4-2 0,-3-8-1002</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0.124"/>
    </inkml:context>
    <inkml:brush xml:id="br0">
      <inkml:brushProperty name="width" value="0.05" units="cm"/>
      <inkml:brushProperty name="height" value="0.05" units="cm"/>
      <inkml:brushProperty name="color" value="#FF0066"/>
    </inkml:brush>
  </inkml:definitions>
  <inkml:trace contextRef="#ctx0" brushRef="#br0">1499 120 3905,'-23'1'1038,"0"-1"1,-33-4-1,45 2-765,-1 0 1,1-1-1,0 0 1,0-1-1,0 0 0,-18-10 1,12 4-146,0 0-1,0 2 1,-1 0-1,-1 0 1,1 2 0,-30-7-1,24 10-75,0 0 0,0 2 0,1 1 0,-1 0 0,0 2 0,0 1 1,0 1-1,1 0 0,0 2 0,0 1 0,0 1 0,1 1 0,0 1 0,1 0 0,0 2 0,0 1 0,1 0 0,1 1 0,1 2 0,0-1 0,1 2 0,-23 28 0,1 8-25,-39 73 1,1-2-18,-9-4-9,-29 43-1,91-124 1,2 1-1,-25 58 1,19-24 4,3 0 0,3 2 0,3 0 0,4 1 0,-8 112 0,19 369 19,12-402-31,7 0-1,7-1 0,53 195 1,-61-301 6,35 82 0,-35-100 1,2-1 0,1-1 0,34 45 0,126 125 37,-117-135-15,89 84 328,-118-123-117,0 0 0,2-2 0,45 24 0,-14-16 265,1-2 1,2-3-1,78 19 0,-59-25 250,-1-3-1,106 6 0,348 37 891,-156-27-442,-139-14-558,-95-8-317,193-10 0,-314-4-237,0 0 0,0-2-1,-1-1 1,54-19 0,96-55 477,-81 33-274,22-6-128,235-118-135,-307 143-42,81-66 0,32-47-361,-81 69-115,-21 21-390,-3-3 0,-2-2 0,-3-3 0,45-68 0,0-42-99,-45 76 934,-25 49 59,-1 0 1,-2-2 0,-3-1-1,21-77 1,-25 58 44,-3-1 1,-3 0-1,-1-79 0,-8 96 297,-2 1-1,-2-1 0,-3 0 0,-2 1 0,-16-49 1,-58-121 15,-6-20-325,76 194-23,-26-82 114,31 105-98,-1 0 0,-1 1-1,-21-33 1,9 23-26,-1 1 0,-1 1 0,-1 0 0,-2 3-1,0 0 1,-55-37 0,-34-8-2,-43-30 6,76 39-9,-61-41-9,106 78 3,-80-37 1,-171-47 122,141 56 49,61 21 46,0 4-1,-2 4 0,-115-14 1,-94-13 205,240 38-361,0 2 0,0 3 0,-93 0 0,60 13-13,-1 4-1,-91 21 1,97-15 8,32-6-43,-108 30 0,149-34-31,1 1 1,0-1-1,1 2 1,-1 0-1,-15 12 0,24-16-93,0 1 0,0-1-1,0 1 1,1 0-1,-1 0 1,1 1 0,-4 6-1,5-8-76,1 0 0,0 0 0,0 0 0,0 0-1,0 0 1,1 0 0,-1 0 0,1 1-1,0-1 1,-1 0 0,1 0 0,1 0 0,0 6-1,5 8-776</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1.195"/>
    </inkml:context>
    <inkml:brush xml:id="br0">
      <inkml:brushProperty name="width" value="0.05" units="cm"/>
      <inkml:brushProperty name="height" value="0.05" units="cm"/>
      <inkml:brushProperty name="color" value="#FF0066"/>
    </inkml:brush>
  </inkml:definitions>
  <inkml:trace contextRef="#ctx0" brushRef="#br0">22 1128 10002,'-1'-2'322,"0"-1"-1,0 1 0,0 0 1,0-1-1,0 1 1,0 0-1,0 0 1,-3-3-1,3 4-214,0 0 1,0 0-1,1 0 0,-1 0 0,0 0 0,0 0 1,1-1-1,-1 1 0,1 0 0,-1 0 1,1 0-1,-1-1 0,1 1 0,0 0 1,0 0-1,0-1 0,-1 1 0,1 0 0,1-1 1,-1 1-1,0 0 0,0-1 0,0 1 1,1 0-1,-1 0 0,0-1 0,1 1 1,0-2-1,12-16 384,0 1 1,2 1-1,-1 1 1,2 0 0,25-20-1,-10 8-128,15-12 233,89-59-1,64-17-61,-24 20-278,-134 70-84,-2-1 1,43-38-1,-3-8 283,54-46 351,-98 91-508,75-46 1,-31 31-157,88-35 0,-102 57-223,-21 11-3069,-32 8 1579,6 2 492</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1.661"/>
    </inkml:context>
    <inkml:brush xml:id="br0">
      <inkml:brushProperty name="width" value="0.05" units="cm"/>
      <inkml:brushProperty name="height" value="0.05" units="cm"/>
      <inkml:brushProperty name="color" value="#FF0066"/>
    </inkml:brush>
  </inkml:definitions>
  <inkml:trace contextRef="#ctx0" brushRef="#br0">169 85 10138,'0'-1'28,"0"-1"358,0 0 0,0-1 0,0 1 0,-1 0 0,1-1 0,-2-3 0,2 5-308,0 1-1,-1 0 1,1-1 0,0 1-1,0-1 1,-1 1 0,1 0-1,-1-1 1,1 1 0,0-1-1,-1 1 1,1 0 0,-1 0-1,1-1 1,-1 1 0,1 0-1,-1 0 1,1 0 0,-1-1-1,1 1 1,-1 0 0,1 0-1,-1 0 1,1 0 0,-1 0-1,1 0 1,-1 0 0,1 0-1,-1 0 1,1 0 0,-1 0-1,1 1 1,-1-1 0,1 0-1,-1 0 1,1 0 0,-2 1-1,-3 2 184,0-1 0,0 1 0,0 0 0,0 1 1,0-1-1,1 1 0,0 0 0,-1 0 0,-4 7 0,-33 47 793,33-44-818,3-5-81,0 1 0,1-1-1,0 1 1,0 0 0,1 0-1,0 1 1,-4 20 0,8-27-123,-1-1 0,1 1 0,0-1 0,0 1 0,0 0 0,0-1 0,1 1 1,-1-1-1,1 1 0,0-1 0,0 1 0,1-1 0,-1 0 0,0 0 0,1 1 0,0-1 0,0 0 1,0 0-1,0-1 0,0 1 0,1 0 0,-1-1 0,1 1 0,0-1 0,0 0 0,0 0 0,0 0 1,4 2-1,1 0-7,-1-2 0,0 1 0,1-1 0,0 0 0,-1 0 0,1-1 0,0 0 0,0-1 0,0 1 0,-1-1 0,10-2 0,4-1 3,1 0 1,35-12 0,-42 10-172,0 0 0,-1-1-1,0 0 1,0-2 0,0 1-1,-1-2 1,0 0-1,-1 0 1,19-19 0,-23 19-266,0 0-1,0-1 1,-1 0 0,0 0 0,-1-1 0,0 0 0,-1 0 0,0 0 0,0-1 0,-2 1 0,1-1-1,2-21 1,-2-16-1019,-6-6 640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2.310"/>
    </inkml:context>
    <inkml:brush xml:id="br0">
      <inkml:brushProperty name="width" value="0.05" units="cm"/>
      <inkml:brushProperty name="height" value="0.05" units="cm"/>
      <inkml:brushProperty name="color" value="#FF0066"/>
    </inkml:brush>
  </inkml:definitions>
  <inkml:trace contextRef="#ctx0" brushRef="#br0">106 36 9338,'-9'-5'302,"-1"-2"655,0 1 0,-13-5-1,21 10-659,-1 0-1,1 0 1,0 0-1,-1 0 1,1 1-1,-1-1 1,1 1-1,-1 0 1,1 0-1,-1 0 0,1 0 1,-1 0-1,1 0 1,-1 0-1,1 1 1,-4 1-1,5-2-217,0 1 0,1-1 0,-1 0 0,1 1 0,-1-1 0,1 1 0,0-1 0,-1 1 0,1-1 1,-1 1-1,1-1 0,0 1 0,-1-1 0,1 1 0,0 0 0,0-1 0,-1 1 0,1 0 0,0-1 0,0 1 0,0 0 0,0-1 0,0 1 0,0 0 0,0-1 0,0 1 0,0 0 0,0-1 0,0 1 0,0-1 0,1 1 0,-1 0 0,0-1 0,0 1 0,1-1 0,0 2 0,15 26 935,-12-22-721,144 209 1934,-127-188-2181,0-1 1,44 42 0,-63-67-46,-1 1 1,0-1 0,1 0-1,-1 0 1,1 0 0,0 0-1,-1 0 1,1 0-1,0 0 1,0-1 0,-1 1-1,4 0 1,-5-1-3,1 0 0,-1 0 0,0 0 0,1 0 0,-1 0 0,1 0 0,-1 0 0,1 0 0,-1-1 0,1 1 0,-1 0 0,0 0-1,1 0 1,-1-1 0,1 1 0,-1 0 0,0-1 0,1 1 0,-1 0 0,1-1 0,5-14-84,-4-4-81,0 0 0,-2-23-1,0 28 70,0 0-1,0 0 0,2 0 1,0 1-1,0-1 0,6-16 1,-1 18 32,-7 12 65,0-1 0,0 1 0,1 0 0,-1 0 0,0 0 0,0 0 0,1 0 0,-1-1 0,0 1 0,0 0 0,1 0 0,-1 0 0,0 0 0,0 0 0,1 0 0,-1 0 0,0 0 0,0 0 0,1 0 0,-1 0 0,0 0 0,0 0 0,1 0 0,-1 0 0,0 1 0,0-1 0,1 0 0,-1 0 0,2 2 13,0-1 0,-1 1 0,1 0 0,-1 0 0,1 0 0,-1 0 0,2 4 1,-1-3 3,7 10 57,0 1 0,0-2 0,1 1 0,18 16 0,-24-25-67,0 0 0,0-1 0,0 0 0,1 0 0,-1 0 0,1 0 0,0-1-1,0 0 1,0 0 0,0 0 0,0 0 0,0-1 0,1 0 0,-1 0 0,0 0 0,1-1 0,5 0 0,-9 0-32,0-1 1,1 1 0,-1-1 0,0 1-1,0-1 1,1 0 0,-1 0 0,0 0-1,0 0 1,0 0 0,0 0 0,0 0-1,0-1 1,-1 1 0,1-1 0,0 0-1,-1 1 1,1-1 0,-1 0-1,0 0 1,1 0 0,1-4 0,0-3-349,0 1 0,0-2 0,0 1 0,1-13 0,2-8-1002,18-81-4433,-23 110 5787,-1 1 1,0-1-1,0 1 1,0-1-1,0 1 1,0-1 0,0 1-1,0-1 1,1 1-1,-1-1 1,0 1-1,0-1 1,1 1 0,-1-1-1,0 1 1,1 0-1,-1-1 1,0 1-1,1 0 1,-1-1 0,1 1-1,-1 0 1,1-1-1,-1 1 1,1 0-1,-1 0 1,1 0 0,-1-1-1,1 1 1,-1 0-1,1 0 1,-1 0-1,1 0 1,-1 0 0,1 0-1,-1 0 1,1 0-1,-1 0 1,1 0-1,-1 0 1,1 0-1,-1 0 1,1 1 0,-1-1-1,1 0 1,-1 0-1,1 1 1,3 1 219,0 0 1,0 0-1,-1 0 0,6 6 1,4 1 377,1 1 0,0-2 1,0 0-1,0 0 0,1-2 1,0 0-1,1 0 0,-1-2 1,26 5-1,-40-8-658,-1-1 0,0 0 0,1 0 0,-1 0 1,1 0-1,-1 1 0,0-1 0,1 0 0,-1 0 0,1 0 0,-1 0 1,1 0-1,-1 0 0,1 0 0,-1 0 0,0 0 0,1-1 1,-1 1-1,1 0 0,-1 0 0,1 0 0,-1 0 0,0-1 0,1 1 1,-1 0-1,0 0 0,1-1 0,-1 1 0,0 0 0,1-1 0,-1 1 1,0 0-1,1-1 0,-1 1 0,0 0 0,0-1 0,0 1 0,1-1 1,-1 1-1,0 0 0,0-1 0,0 1 0,0-1 0,0 1 0,0-1 1,0 1-1,0 0 0,0-1 0,0 1 0,0-1 0,2-9-927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18.475"/>
    </inkml:context>
    <inkml:brush xml:id="br0">
      <inkml:brushProperty name="width" value="0.05" units="cm"/>
      <inkml:brushProperty name="height" value="0.05" units="cm"/>
      <inkml:brushProperty name="color" value="#FF0066"/>
    </inkml:brush>
  </inkml:definitions>
  <inkml:trace contextRef="#ctx0" brushRef="#br0">74 442 3857,'-9'7'3135,"6"-8"-2940,0 1 1,0 0-1,0-1 0,0 1 0,1-1 1,-1 0-1,0 0 0,0 0 0,1 0 0,-1-1 1,0 1-1,1-1 0,-1 1 0,1-1 1,-3-3-1,-13-6 315,23 11-495,1 1 0,-1-1 0,0 0 0,1-1-1,-1 1 1,0-1 0,7-2 0,-10 3-11,159-46 90,-58 14-36,363-66 723,-14 22-389,-66 10-51,75 14 50,-348 47-29,0 4 0,121 17 0,-176-9-283,-2 1-35,111 1 0,-166-9-45,0 0 0,1 0 1,-1 0-1,0 0 0,0 0 0,0 0 0,1 0 1,-1-1-1,0 1 0,0 0 0,0-1 0,0 1 1,1-1-1,-1 1 0,0-1 0,0 1 0,0-1 1,0 0-1,0 0 0,1-1 0,-2 1-36,0 0 0,0-1-1,0 1 1,0 0 0,0-1 0,0 1 0,0 0-1,0 0 1,-1-1 0,1 1 0,0 0-1,-1 0 1,1-1 0,-1 1 0,1 0 0,-1 0-1,0 0 1,-1-2 0,-15-25-2357,8 12 1479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42.823"/>
    </inkml:context>
    <inkml:brush xml:id="br0">
      <inkml:brushProperty name="width" value="0.05" units="cm"/>
      <inkml:brushProperty name="height" value="0.05" units="cm"/>
      <inkml:brushProperty name="color" value="#FF0066"/>
    </inkml:brush>
  </inkml:definitions>
  <inkml:trace contextRef="#ctx0" brushRef="#br0">173 109 9642,'1'-13'1457,"-1"0"0,2 0 0,0 0 1,4-12-1,-6 22-1054,1 1 0,-1-1 0,1 1 0,-1-1 0,0 0 1,0 1-1,0-4 0,0 6-317,0-1 1,-1 1-1,1-1 0,0 1 1,0 0-1,0-1 0,0 1 1,0 0-1,-1-1 0,1 1 1,0 0-1,0-1 0,-1 1 1,1 0-1,0-1 0,0 1 1,-1 0-1,1 0 0,0-1 1,-1 1-1,0 0 0,1 0-7,-1-1-1,0 1 1,0 0-1,1 0 1,-1 0-1,0 0 1,0 1-1,1-1 1,-1 0-1,0 0 0,1 0 1,-1 0-1,0 1 1,1-1-1,-1 0 1,-1 1-1,-8 5 262,1 1 0,0-1 0,0 1 0,1 1 0,-1 0-1,-6 8 1,0 2 59,2 0 0,-13 20 0,20-27-266,0 0 0,0 0 0,2 1 0,-1-1 0,1 1 0,1 0 0,0 1 0,1-1 0,0 0 0,0 15 0,2-22-105,0 0 1,0-1-1,1 1 0,-1 0 1,1 0-1,0-1 1,0 1-1,1-1 0,0 1 1,-1-1-1,2 0 1,-1 1-1,0-1 0,1 0 1,0-1-1,-1 1 1,2 0-1,-1-1 0,0 1 1,1-1-1,-1 0 1,1 0-1,0-1 1,0 1-1,0-1 0,0 0 1,1 0-1,-1 0 1,7 2-1,-2-2-30,0 0 1,0 0-1,0-1 1,1 0-1,-1 0 1,0-1-1,0-1 1,1 1-1,-1-1 1,11-3-1,-8 0-145,-1 1 0,1-2 0,-1 1 0,0-2 1,0 1-1,-1-1 0,13-10 0,-10 5-632,0 0 0,0-1 0,-1 0 0,0-2 0,-1 1 0,-1-1 0,0-1 0,-1 1 0,0-2 0,-1 1 0,6-18 0,0-9-1771,-6 5 934</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2.709"/>
    </inkml:context>
    <inkml:brush xml:id="br0">
      <inkml:brushProperty name="width" value="0.05" units="cm"/>
      <inkml:brushProperty name="height" value="0.05" units="cm"/>
      <inkml:brushProperty name="color" value="#FF0066"/>
    </inkml:brush>
  </inkml:definitions>
  <inkml:trace contextRef="#ctx0" brushRef="#br0">11 1 11210,'-4'8'625,"-1"1"191,3 2-352,6-1-648,2-1-368,7-2 248</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3.095"/>
    </inkml:context>
    <inkml:brush xml:id="br0">
      <inkml:brushProperty name="width" value="0.05" units="cm"/>
      <inkml:brushProperty name="height" value="0.05" units="cm"/>
      <inkml:brushProperty name="color" value="#FF0066"/>
    </inkml:brush>
  </inkml:definitions>
  <inkml:trace contextRef="#ctx0" brushRef="#br0">0 195 13051,'12'9'1698,"16"18"0,-22-20-1082,1 0-1,0 0 0,1-1 0,-1 0 0,12 7 0,-17-13-543,0 1 0,0 0 1,-1 0-1,1-1 1,0 1-1,0-1 0,-1 1 1,4-1-1,-4 0-55,0 0-1,-1 0 1,1 0-1,0 0 0,-1 0 1,1-1-1,0 1 1,-1 0-1,1 0 1,0-1-1,-1 1 1,1 0-1,-1-1 1,1 1-1,-1 0 1,1-1-1,0 0 1,0-1-5,1 0 1,-1-1 0,0 1 0,0 0-1,0-1 1,0 1 0,-1 0 0,1-1-1,-1 1 1,1-5 0,2-25 35,-2 0 0,-3-40 1,2-35-69,0 107 17,0 1-1,0-1 0,0 0 1,1 0-1,-1 0 0,0 0 1,0 1-1,0-1 0,0 0 1,1 0-1,-1 0 0,0 0 1,0 0-1,0 0 0,1 1 1,-1-1-1,0 0 0,0 0 1,0 0-1,1 0 1,-1 0-1,0 0 0,0 0 1,0 0-1,1 0 0,-1 0 1,0 0-1,0 0 0,1 0 1,-1 0-1,0 0 0,0 0 1,0-1-1,1 1 0,-1 0 1,0 0-1,0 0 0,0 0 1,1 0-1,-1 0 0,0-1 1,0 1-1,0 0 1,0 0-1,0 0 0,1 0 1,-1-1-1,0 1 0,0 0 1,0 0-1,0 0 0,0-1 1,0 1-1,0 0 0,0 0 1,0 0-1,0-1 0,0 1 1,0 0-1,0 0 0,0 0 1,0-1-1,0 1 0,0 0 1,10 14-1063,-9-13 837,-1 1 0,1 0 0,0-1-1,0 1 1,0-1 0,1 0 0,-1 1-1,0-1 1,1 0 0,-1 0 0,0 0-1,1 0 1,-1 0 0,1 0 0,0 0 0,-1 0-1,4 0 1,10 2-802</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3.528"/>
    </inkml:context>
    <inkml:brush xml:id="br0">
      <inkml:brushProperty name="width" value="0.05" units="cm"/>
      <inkml:brushProperty name="height" value="0.05" units="cm"/>
      <inkml:brushProperty name="color" value="#FF0066"/>
    </inkml:brush>
  </inkml:definitions>
  <inkml:trace contextRef="#ctx0" brushRef="#br0">112 423 10050,'5'-13'2915,"-4"9"-357,-6 8-1277,-41 68 1521,42-66-2714,-6 6 162,0 1 0,1 0 1,1 1-1,0-1 0,-10 27 0,20-42-259,2-2-86,0-1 0,-1 0 0,6-9 0,-4 0-521,6-27 0,-8 29 202,-1 1 0,2 0 0,0 0 0,6-13 0,-10 23 389,1 0 0,-1 0 0,1 0-1,-1 0 1,1 0 0,0 0 0,-1 0 0,1 0 0,0 0 0,0 0 0,0 1 0,0-1 0,-1 0 0,1 1 0,0-1 0,0 1-1,0-1 1,0 1 0,1-1 0,1 0 0,-2 1 21,0 1 0,1-1 0,-1 0 0,1 0 0,-1 1 1,0-1-1,1 1 0,-1-1 0,0 1 0,0 0 0,0-1 0,1 1 0,-1 0 0,0 0 0,0 0 0,0 0 0,1 1 0,0 0-5,10 9 89,0 1 0,1-2 1,16 11-1,-25-18 33,1-1 1,0 0 0,0 1-1,0-1 1,0-1 0,0 1-1,0-1 1,1 0 0,-1 0-1,0 0 1,1-1 0,-1 0-1,0 0 1,7-1 0,-8 0-28,1-1 0,-1 1 1,1-1-1,-1 0 0,0 0 1,0 0-1,0 0 0,0-1 1,0 1-1,0-1 0,-1 0 1,0-1-1,1 1 0,-1 0 1,0-1-1,0 0 0,3-5 1,1-3 44,-1 0 1,0-1 0,0 1-1,5-23 1,-5 11-79,-1 0-1,-2 0 1,0-1-1,-2 1 1,-1-1 0,0 0-1,-2 1 1,-1-1-1,-1 1 1,-1 0-1,-9-27 1,11 43-54,3 5-4,-1-1 0,0 1 1,-1-1-1,1 1 1,0-1-1,-1 1 1,0 0-1,0 0 1,0 0-1,0 0 1,-5-4-1,7 6 4,0 1 0,0 0 0,0 0 0,-1 0 0,1 0 0,0 0-1,0 0 1,0 0 0,-1 0 0,1 0 0,0 0 0,0 0 0,0 0 0,-1 0 0,1 0 0,0 0 0,0 0 0,-1 0-1,1 0 1,0 0 0,0 0 0,0 0 0,-1 0 0,1 0 0,0 0 0,0 1 0,0-1 0,0 0 0,-1 0 0,1 0 0,0 0-1,0 0 1,0 1 0,-1-1 0,-4 10-24,1 13 16,4-2 182,0-1 0,2 1 0,0 0 0,2-1 0,6 23 0,0-9 590,1-1 0,19 38 0,-25-59-422,1-1 0,1 0 0,0 0-1,11 15 1,-15-23-222,1 1 0,-1-1 0,1 0 0,0 0 0,0 0 0,0 0-1,0-1 1,0 1 0,0-1 0,1 0 0,-1-1 0,1 1 0,0-1 0,9 2 0,-5-2-5,0-1 0,1-1 0,-1 1 0,0-1 0,0-1 0,1 0-1,-1 0 1,0-1 0,-1 0 0,1 0 0,0-1 0,13-8 0,-7 3-227,-1-1 0,0-1 1,0 0-1,-1 0 0,21-26 0,-30 34-177,-1-1 0,0 0 0,0 0 0,0 0 0,-1 0 0,1 0 0,-1-1 0,0 1 0,0-1 0,1-8 0,-3 11 193,0 0 0,-1 0 0,1 0 0,-1 1 0,1-1 0,-1 0 0,0 0 0,0 0 0,0 1 0,0-1 0,-2-1 0,3 2 71</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5.844"/>
    </inkml:context>
    <inkml:brush xml:id="br0">
      <inkml:brushProperty name="width" value="0.05" units="cm"/>
      <inkml:brushProperty name="height" value="0.05" units="cm"/>
      <inkml:brushProperty name="color" value="#FF0066"/>
    </inkml:brush>
  </inkml:definitions>
  <inkml:trace contextRef="#ctx0" brushRef="#br0">1 40 10074,'8'-12'1400,"3"-1"1657,0 5-864,-3 3-425,0 4-104,-2 5-335,-3 6-89,0 9-160,-1 1-96,-2 6-280,2-1-183,1 1-273,2-1-40,3-3-384,-1-1-441,3-7-1647,9-5-1537,3-12 1969</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6.743"/>
    </inkml:context>
    <inkml:brush xml:id="br0">
      <inkml:brushProperty name="width" value="0.05" units="cm"/>
      <inkml:brushProperty name="height" value="0.05" units="cm"/>
      <inkml:brushProperty name="color" value="#FF0066"/>
    </inkml:brush>
  </inkml:definitions>
  <inkml:trace contextRef="#ctx0" brushRef="#br0">1 76 7466,'20'-15'7750,"12"-8"-4162,-24 20-3179,0-2-49,1 0-1,-1 1 0,1 0 0,0 0 0,1 1 1,-1 0-1,0 1 0,15-2 0,-23 4-336,1 0 0,-1 0 0,0 0-1,1 0 1,-1 0 0,0 0 0,1 1 0,-1-1 0,0 0-1,1 1 1,-1-1 0,0 1 0,0 0 0,0-1 0,1 1-1,-1 0 1,0 0 0,0-1 0,0 1 0,0 0 0,0 0 0,-1 0-1,1 0 1,0 0 0,0 1 0,-1-1 0,1 0 0,0 0-1,-1 0 1,1 1 0,-1-1 0,0 0 0,1 1 0,-1-1-1,0 0 1,0 1 0,0-1 0,0 0 0,0 3 0,0 2-19,-1 0 1,0 0 0,0 0 0,-1 0 0,0 0 0,0 0-1,-4 9 1,-36 60 55,25-48 392,2 2 0,-21 51-1,35-76-357,0-1-1,0 1 0,0 0 1,1-1-1,-1 1 0,1 0 1,0 5-1,0-8-61,0 0 0,0 0 0,1 0 0,-1 0-1,0 0 1,0 0 0,1 0 0,-1 0 0,1 0 0,-1 0 0,1 0 0,-1 0-1,1 0 1,0 0 0,-1-1 0,1 1 0,0 0 0,0 0 0,0-1 0,-1 1 0,1-1-1,0 1 1,0 0 0,0-1 0,0 0 0,0 1 0,0-1 0,0 0 0,0 1-1,2-1 1,2 1 44,-1-1 0,1 0 1,0 0-1,0-1 0,-1 0 0,1 1 0,0-1 0,-1-1 0,9-3 0,42-21 111,-45 21-208,42-24-761,-1 2-1608,-1 1-3454,-27 15 3108</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7.488"/>
    </inkml:context>
    <inkml:brush xml:id="br0">
      <inkml:brushProperty name="width" value="0.05" units="cm"/>
      <inkml:brushProperty name="height" value="0.05" units="cm"/>
      <inkml:brushProperty name="color" value="#FF0066"/>
    </inkml:brush>
  </inkml:definitions>
  <inkml:trace contextRef="#ctx0" brushRef="#br0">29 39 10162,'-6'4'1026,"4"-4"-646,0 1 1,1 0 0,-1 0-1,0 0 1,1 0 0,-1 0 0,1 0-1,-1 0 1,1 0 0,0 1-1,-1-1 1,-1 3 0,3-3-310,0-1 1,0 0-1,0 0 0,0 0 1,0 0-1,0 0 1,0 1-1,0-1 0,0 0 1,0 0-1,0 0 1,0 0-1,0 0 0,0 1 1,0-1-1,0 0 1,0 0-1,0 0 0,0 0 1,0 0-1,0 1 1,1-1-1,-1 0 0,0 0 1,0 0-1,0 0 1,0 0-1,0 0 0,0 0 1,0 0-1,0 1 1,1-1-1,-1 0 0,0 0 1,0 0-1,0 0 1,0 0-1,0 0 0,1 0 1,-1 0-1,9-1 1112,7-6-141,11-9 396,-18 10-1059,0 1 0,1-1-1,-1 2 1,1-1-1,1 1 1,18-4-1,-29 8-373,1-1 0,0 1 0,0 0 0,0 0 0,-1 0 0,1 0 0,0 0 0,0 0 0,0 0-1,0 0 1,-1 0 0,1 0 0,0 1 0,0-1 0,0 0 0,-1 1 0,1-1 0,0 0 0,-1 1-1,1-1 1,0 1 0,-1-1 0,1 1 0,0-1 0,-1 1 0,1-1 0,-1 1 0,1 0 0,-1-1-1,1 1 1,-1 0 0,1 0 0,-1-1 0,0 1 0,1 0 0,-1 0 0,0 0 0,0-1 0,0 1-1,0 0 1,0 0 0,0 1 0,0 3-18,0 1-1,0 0 1,-1 0-1,-3 10 1,3-11 3,-3 9-174,-1 1 0,-10 21 0,-2 4-155,17-39 337,-1 0 1,1 0-1,0 0 1,-1 0-1,1 0 1,0 0-1,0 0 0,0 0 1,0 0-1,0 0 1,0 0-1,0 0 1,0 0-1,0 0 0,0-1 1,0 1-1,1 0 1,-1 0-1,0 0 1,1 0-1,-1 0 0,1 0 1,0 1-1,1 0 7,0-1-1,0 1 1,0-1-1,0 1 0,0-1 1,0 0-1,3 2 1,-2-2 18,0 0 0,-1 0 0,1 1 1,-1-1-1,0 1 0,4 3 0,-6-5-6,1 1-1,0 0 0,-1 0 1,1 0-1,-1 0 0,1 0 1,-1 0-1,1 1 1,-1-1-1,0 0 0,1 0 1,-1 0-1,0 0 0,0 0 1,0 0-1,0 1 1,0-1-1,0 0 0,0 0 1,-1 2-1,0 1 7,0 0 0,-1 0 0,1 0 0,-1 0 0,0 0 0,-1 0 0,1-1 0,0 1 0,-5 3 0,-29 30-63,25-26-42,-10 9-289,2-3-1204,-16 20 0,33-34 1307,0-1 1,0 1-1,0-1 0,1 1 0,-1 0 0,1-1 0,-1 4 0,1-3 96,1 0 0,-1-1 1,1 1-1,0-1 0,0 1 0,0 0 0,1 3 0,-1-6 159</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8.027"/>
    </inkml:context>
    <inkml:brush xml:id="br0">
      <inkml:brushProperty name="width" value="0.05" units="cm"/>
      <inkml:brushProperty name="height" value="0.05" units="cm"/>
      <inkml:brushProperty name="color" value="#FF0066"/>
    </inkml:brush>
  </inkml:definitions>
  <inkml:trace contextRef="#ctx0" brushRef="#br0">1 1 12899,'0'0'176,"1"0"0,-1 0 0,1 0 1,-1-1-1,1 1 0,0 0 0,-1 0 1,1 0-1,-1 1 0,1-1 0,-1 0 0,1 0 1,-1 0-1,1 0 0,-1 0 0,1 1 1,-1-1-1,1 0 0,-1 0 0,1 1 1,-1-1-1,1 0 0,-1 1 0,1-1 0,-1 1 1,0-1-1,1 0 0,-1 1 0,0-1 1,1 1-1,-1-1 0,0 1 0,0-1 0,0 1 1,1 0-1,5 24 1980,-4-20-1608,2 19 649,5 22-252,2-1 0,26 69 0,-29-92-2053,-17-26-3972,-1 2 2981</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8.477"/>
    </inkml:context>
    <inkml:brush xml:id="br0">
      <inkml:brushProperty name="width" value="0.05" units="cm"/>
      <inkml:brushProperty name="height" value="0.05" units="cm"/>
      <inkml:brushProperty name="color" value="#FF0066"/>
    </inkml:brush>
  </inkml:definitions>
  <inkml:trace contextRef="#ctx0" brushRef="#br0">18 0 16283,'-8'10'1449,"4"7"967,1 5-239,1 8-705,2 7-216,2-2-543,4-2-201,10-9-304,0-10-96,12-12-112,5-10-208,2-13-985,5-6-1199,-1-8 1288</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49.814"/>
    </inkml:context>
    <inkml:brush xml:id="br0">
      <inkml:brushProperty name="width" value="0.05" units="cm"/>
      <inkml:brushProperty name="height" value="0.05" units="cm"/>
      <inkml:brushProperty name="color" value="#FF0066"/>
    </inkml:brush>
  </inkml:definitions>
  <inkml:trace contextRef="#ctx0" brushRef="#br0">663 873 6361,'-5'-3'524,"0"1"1,0-1-1,0 1 0,-1 0 0,1 0 0,-1 1 0,0 0 0,1 0 0,-1 0 0,0 1 1,0-1-1,1 1 0,-1 1 0,0-1 0,0 1 0,1 0 0,-1 0 0,0 1 0,-9 4 1,14-6-466,1 0 0,-1 0 0,1 0 0,-1 1 0,1-1 0,-1 0 0,1 1 0,-1-1 0,1 0 0,0 1 0,-1-1 0,1 1 0,-1-1 1,1 1-1,0-1 0,-1 1 0,1-1 0,0 1 0,0-1 0,-1 1 0,1-1 0,0 1 0,0-1 0,0 1 0,0-1 0,0 1 0,0-1 1,0 1-1,0 0 0,0-1 0,0 1 0,0-1 0,0 1 0,0-1 0,0 1 0,0 0 0,1-1 0,-1 1 0,0-1 0,0 1 0,1-1 0,-1 1 1,0-1-1,1 0 0,-1 1 0,0-1 0,1 1 0,-1-1 0,2 1 0,0 2 96,1-1 0,0 1-1,0-1 1,0 0 0,0 0 0,7 3-1,9 2 205,0 0-1,1-2 0,0 0 0,23 2 1,84 4 452,-127-11-810,646-4 1588,276-16-883,-764 19-611,201-26 1,-51-21 296,29-5 196,-139 39-121,26-3-261,-185 12-191,39-8-3,-66 11-7,-1-1 0,1-1 0,-1 0 0,17-8 0,-25 10-4,-1 1 0,1-1 0,-1 0 0,1 0 0,-1 0 0,1 0 0,-1-1 0,0 1 0,0-1 0,0 1 0,0-1 0,-1 0 0,1 1 0,-1-1 0,1 0 0,-1 0 0,0 0 0,0 0 0,-1 0 0,1-1 0,0-4 0,-1-5-2,0 1 0,-1 0 0,0 0 0,-5-17 0,3 15 4,-4-23 5,-2 1 0,-22-56 0,21 68-16,-1 1 0,-1 0 0,-1 1 0,-26-35 0,30 47 6,0-1-1,-2 1 0,1 1 1,-1 0-1,0 0 0,-1 1 1,-13-7-1,6 5-5,-1 1 0,1 2-1,-2 0 1,-21-5 0,-17 1 7,0 3-1,-81-1 1,-215-15 31,-164-6-90,-4 30 50,401 1 3,-315-14-275,180 3 108,-35-3 71,-14 0 66,255 13 39,0 2 1,0 3-1,0 1 1,1 3-1,0 2 1,1 2-1,0 2 1,-73 35-1,107-44-5,1 2 0,0 0-1,0 0 1,1 1 0,0 1-1,0 0 1,1 1-1,1 0 1,0 1 0,0 0-1,1 1 1,1 0 0,0 1-1,1 0 1,0 0-1,-10 27 1,9-13 81,1 0-1,2 0 0,-6 57 1,10-65-27,2 0 0,0 0 0,2 0 0,0 0 0,1 0 0,8 29 0,-8-40-93,1 0-1,0 0 1,0-1-1,1 1 1,0-1 0,0-1-1,1 1 1,0-1-1,1 0 1,-1 0 0,1 0-1,1-1 1,-1 0-1,1-1 1,0 1 0,0-2-1,13 7 1,5-1-745,0-1-1,0 0 1,1-2 0,44 5-1,39 2-965</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5.664"/>
    </inkml:context>
    <inkml:brush xml:id="br0">
      <inkml:brushProperty name="width" value="0.05" units="cm"/>
      <inkml:brushProperty name="height" value="0.05" units="cm"/>
      <inkml:brushProperty name="color" value="#FF0066"/>
    </inkml:brush>
  </inkml:definitions>
  <inkml:trace contextRef="#ctx0" brushRef="#br0">115 75 9018,'-3'-12'1103,"2"7"-636,0 0 0,0 0 0,0 0 1,1 0-1,0 0 0,0-10 0,0 15-390,1-1 0,-1 1 1,0-1-1,0 0 0,0 1 0,0-1 1,0 1-1,0-1 0,0 0 0,0 1 1,0-1-1,0 1 0,0-1 1,0 0-1,-1 1 0,1-1 0,0 1 1,0-1-1,0 0 0,-1 1 0,1-1 1,0 1-1,-1-1 0,1 1 0,-1 0 1,1-1-1,-1 1 0,1-1 0,-1 0 1,0 1 53,-1 0 0,1 0 1,0 0-1,0 0 0,0 0 1,0 0-1,0 0 0,0 0 1,0 1-1,0-1 1,-1 0-1,1 1 0,0-1 1,-1 1-1,-6 3 599,0 1 0,-13 10 1,16-11-568,0 0 0,1 0 0,-1 1 1,1 0-1,0-1 0,0 2 1,0-1-1,-2 6 0,5-9-124,0-1-1,0 1 1,0 0 0,1 0-1,-1 0 1,1 0-1,-1 0 1,1-1 0,0 1-1,0 0 1,0 0-1,0 0 1,0 0-1,0 0 1,0 0 0,1 0-1,-1 0 1,1 0-1,-1 0 1,1-1 0,0 1-1,0 0 1,0 0-1,0-1 1,0 1 0,0 0-1,0-1 1,0 1-1,1-1 1,2 2-1,0 1 35,0-2 0,0 1 0,1 0-1,-1-1 1,1 0 0,0 0-1,0-1 1,-1 1 0,1-1-1,0 0 1,0 0 0,0 0-1,1-1 1,-1 0 0,0 0-1,0 0 1,0-1 0,9-1-1,-1-1 72,0-1 0,0 0 0,0-1 0,0 0 0,21-13 0,-27 14-56,0-1 1,0 0-1,12-11 1,-17 14-51,0-1 1,0 1 0,0-1-1,0 1 1,0-1 0,0 0-1,-1 0 1,1 0 0,-1 0-1,0 0 1,0 0-1,2-5 1,-3 7-19,0 0 0,0 0 0,0 0 0,0 0 0,0 0 0,0 0 0,-1 0 0,1 0 0,0 0 0,0 0 0,-1 0 1,1 1-1,-1-1 0,1 0 0,0 0 0,-1 0 0,0 0 0,1 1 0,-1-1 0,1 0 0,-1 1 0,0-1 0,0 0 0,1 1 0,-1-1 0,0 1 0,0-1 0,0 1 0,0-1 0,1 1 0,-2-1 0,-2 0 47,0 0-1,0 0 1,-1 1-1,1-1 1,-8 1-1,0 0-165,0 1 0,1 1 0,-1 0 0,0 0 0,1 1 0,-1 1 0,1 0 0,0 0-1,1 1 1,-1 0 0,1 1 0,-16 12 0,19-10-2203</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43.687"/>
    </inkml:context>
    <inkml:brush xml:id="br0">
      <inkml:brushProperty name="width" value="0.05" units="cm"/>
      <inkml:brushProperty name="height" value="0.05" units="cm"/>
      <inkml:brushProperty name="color" value="#FF0066"/>
    </inkml:brush>
  </inkml:definitions>
  <inkml:trace contextRef="#ctx0" brushRef="#br0">36 20 12883,'-3'0'476,"0"0"133,0 0 1,1 0-1,-1 0 0,0 0 1,1 0-1,-1 1 0,-2 0 0,4 0-507,1-1 0,-1 0-1,1 1 1,-1-1 0,1 1-1,-1-1 1,1 1 0,-1-1-1,1 0 1,0 1-1,-1 0 1,1-1 0,0 1-1,-1-1 1,1 1 0,0-1-1,0 1 1,-1 0 0,1-1-1,0 1 1,0-1 0,0 1-1,0 0 1,0-1 0,0 1-1,0 0 1,0-1-1,0 1 1,0 0 0,0-1-1,1 1 1,-1-1 0,0 1-1,0 0 1,1 0 0,4 13 794,1 1 1,0-1 0,10 13-1,7 19 253,-8-16-542,18 29-1,-16-31-260,15 36 1,-23-37-265,-7-19-66,0-1 0,1-1 0,4 9 1,-7-14-17,0-1 0,0 0 0,0 0 0,0 0 1,1 0-1,-1 1 0,0-1 0,0 0 0,0 0 0,1 0 0,-1 0 1,0 0-1,0 0 0,0 0 0,1 0 0,-1 0 0,0 1 0,0-1 1,0 0-1,1 0 0,-1 0 0,0 0 0,0 0 0,1 0 0,-1-1 0,0 1 1,0 0-1,0 0 0,1 0 0,-1 0 0,0 0 0,0 0 0,0 0 1,1 0-1,-1 0 0,0 0 0,0-1 0,0 1 0,0 0 0,1 0 1,-1 0-1,0 0 0,0-1 0,0 1 0,0 0 0,0 0 0,0 0 1,0-1-1,1 1 0,-1 0 0,0 0 0,0 0 0,0-1 0,0 1 1,7-14 11,-7 14-11,20-58 22,-14 37-54,12-26 0,-15 41 24,0 0 1,0 0 0,1 1 0,0 0-1,0-1 1,0 1 0,1 0-1,8-7 1,-11 11 8,-1-1-1,1 1 0,0-1 1,0 1-1,0 0 1,0 0-1,0 0 1,1 0-1,-1 0 1,0 1-1,0-1 1,0 1-1,1-1 1,-1 1-1,0 0 0,1 0 1,-1 0-1,0 0 1,1 0-1,-1 0 1,0 1-1,4 0 1,-2 1 0,0 0 1,-1 0-1,0 0 0,1 1 1,-1-1-1,0 1 1,0 0-1,0-1 1,-1 1-1,1 1 1,-1-1-1,3 4 0,16 28 57,-12-20-515,0-1 1,18 23-1,-26-37 266,0 1 0,-1 0 0,1 0 0,0-1-1,0 1 1,-1-1 0,1 1 0,0 0 0,0-1 0,0 0 0,0 1 0,0-1-1,0 1 1,0-1 0,0 0 0,0 0 0,0 0 0,0 1 0,0-1-1,0 0 1,0 0 0,0 0 0,1-1 0,1 0-649,1 0 1,-1 0 0,0 0-1,0-1 1,5-2-1,-6 2 658,14-7-1180</inkml:trace>
  <inkml:trace contextRef="#ctx0" brushRef="#br0" timeOffset="1">706 139 11234,'-1'-1'461,"-1"0"-1,1 0 1,-1 0 0,1 1-1,-1-1 1,0 1-1,1-1 1,-1 1-1,0 0 1,1-1-1,-1 1 1,0 0-1,0 0 1,-3 1-1,2-1 42,-1 1-1,0 0 1,1 0-1,-1 1 1,1-1-1,-6 4 1,0 0 257,1 2 1,-1-1-1,-14 15 1,17-15-457,0 1 0,1-1 0,-10 15 0,14-19-279,0 0-1,0 0 1,0 0 0,0 0-1,1 0 1,-1 0 0,1 0 0,-1 1-1,1 2 1,0-4-22,0 0-1,0 0 1,0 0 0,0 0-1,0 0 1,1 0-1,-1 0 1,0 0 0,1 0-1,-1-1 1,1 1 0,-1 0-1,1 0 1,-1 0 0,1-1-1,-1 1 1,1 0-1,0 0 1,-1-1 0,1 1-1,0-1 1,1 2 0,0-2 0,-1 1 0,1 0 0,0-1 0,-1 1 1,1-1-1,0 0 0,0 1 0,-1-1 0,1 0 0,0 0 1,0 0-1,0 0 0,-1-1 0,1 1 0,0 0 1,0-1-1,-1 1 0,1-1 0,0 0 0,-1 1 0,1-1 1,0 0-1,-1 0 0,1 0 0,1-1 0,5-5 16,0 1 0,0-1 0,7-8 0,-12 12-8,21-24 26,-12 13-24,0 1 0,2 0-1,-1 1 1,20-13 0,-32 24-2,1 0-1,-1 0 1,0 0-1,1 0 1,-1 1-1,1-1 1,0 0-1,-1 1 1,1 0-1,-1-1 1,1 1-1,0 0 1,-1 0 0,1 0-1,0 0 1,-1 0-1,1 0 1,0 0-1,-1 0 1,1 1-1,0-1 1,1 2-1,-1-1 22,0 0 0,0 1 0,0 0 0,0-1 0,0 1 0,-1 0 0,1 0-1,-1 0 1,1 0 0,-1 0 0,0 0 0,0 1 0,0-1 0,0 0 0,1 3-1,-1 1 18,1 0 0,-1 0-1,0-1 1,-1 9-1,1-8-17,-1 0-1,1 0 0,3 11 0,-4-17-29,0 1 0,0-1 0,0 1 0,0-1 0,1 1 0,-1-1 0,0 1 0,0-1 0,1 0 0,-1 1-1,0-1 1,1 1 0,-1-1 0,1 0 0,-1 1 0,0-1 0,1 0 0,-1 0 0,1 1 0,-1-1 0,1 0 0,-1 0 0,1 0 0,-1 1-1,1-1 1,-1 0 0,1 0 0,-1 0 0,1 0 0,-1 0 0,1 0 0,-1 0 0,1 0 0,-1 0 0,1 0 0,-1 0 0,1-1 0,-1 1 0,1 0-1,-1 0 1,1 0 0,-1-1 0,1 1 0,-1 0 0,0-1 0,1 1 0,-1 0 0,0-1 0,1 1 0,0-1 0,3-3-3,1 0 1,-1 0-1,5-7 1,5-7 8,-2 0 1,15-28-1,-19 29-19,2 1 1,0 0-1,0 0 0,14-13 1,-22 27 11,0 0 1,0 0-1,0 0 1,0 0-1,0 0 0,0 1 1,0-1-1,1 1 1,-1 0-1,1 0 1,-1 0-1,1 0 0,-1 0 1,1 0-1,0 1 1,-1-1-1,6 1 0,-5 0 7,0 1-1,0-1 0,0 1 0,0 0 1,0 0-1,-1 0 0,1 0 0,0 1 1,0-1-1,-1 1 0,1 0 0,-1-1 0,0 1 1,1 0-1,1 3 0,-1-2-99,-1-1-1,1 1 0,-1-1 1,1 0-1,0 0 1,0 0-1,0 0 0,0-1 1,4 2-1,-5-2-196,-1-1-1,1 0 1,-1 0-1,1 1 1,-1-1-1,1 0 1,0-1-1,-1 1 1,1 0-1,-1 0 1,1-1-1,-1 1 0,1-1 1,-1 1-1,1-1 1,-1 1-1,1-1 1,-1 0-1,0 0 1,0 0-1,1 0 1,0-1-1,11-9 1621,4-2-905</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6.829"/>
    </inkml:context>
    <inkml:brush xml:id="br0">
      <inkml:brushProperty name="width" value="0.05" units="cm"/>
      <inkml:brushProperty name="height" value="0.05" units="cm"/>
      <inkml:brushProperty name="color" value="#FF0066"/>
    </inkml:brush>
  </inkml:definitions>
  <inkml:trace contextRef="#ctx0" brushRef="#br0">1 2076 10194,'2'-4'287,"-1"0"0,1 0-1,0 1 1,1-1 0,-1 0-1,1 1 1,-1 0 0,1-1 0,0 1-1,4-3 1,6-4 289,19-12-1,-17 12-271,183-142 1867,-128 94-1695,78-50 1,131-40-14,-186 103-397,143-91 1,-102 38-92,64-42 32,107-47 21,-24 45 142,-221 113-78,2-2 276,-2-3 0,-1-3 0,96-79 0,-9 0 387,-106 88-540,79-43-1,53-8-13,17-9-175,-159 71-20,41-33 0,-70 49-7,0 1-1,0-1 1,0 0 0,0 1-1,0-1 1,0 0 0,0 0 0,0 0-1,0 0 1,-1 0 0,1 0-1,0 0 1,-1 0 0,1 0-1,-1 0 1,1 0 0,-1 0 0,1 0-1,-1 0 1,0-1 0,1 1-1,-1 0 1,0 0 0,0-2-1,-1 2-93,1-1 0,-1 1 0,0 0 0,0 0 0,0-1 0,0 1 0,0 0 0,0 0 0,0 0 0,0 0 0,0 0-1,-1 0 1,1 1 0,0-1 0,0 0 0,-1 1 0,1-1 0,-3 0 0,0-1-416,0 1-241,1 0 0,-1-1 0,1 1 0,-1-1 0,1 0 0,0 0 0,0 0 0,0-1 0,-5-3 0,8 6 727,0-1 0,0 1 0,0 0 0,0 0 0,0-1 0,0 1 0,0 0 0,0 0 0,0-1 0,0 1-1,0 0 1,0 0 0,0-1 0,0 1 0,0 0 0,0-1 0,0 1 0,0 0 0,0 0 0,0-1 0,0 1 0,0 0 0,0 0 0,1-1 0,-1 1 0,0 0 0,0 0 0,0 0 0,0-1 0,1 1 0,-1 0 0,0 0 0,0 0 0,0 0 0,1-1 0,-1 1 0,0 0 0,0 0 0,1 0 0,-1 0-1,0 0 1,0 0 0,1 0 0,-1 0 0,0 0 0,0 0 0,1 0 0,-1 0 0,13-3 4227,-12 3-4050,-1 0-35,1 0 0,0 0 0,-1 0 0,1 0 1,0 0-1,-1 0 0,1 0 0,-1 0 0,1 0 0,0 1 0,-1-1 0,1 0 0,-1 1 0,1-1 0,0 0 0,-1 1 0,1-1 0,-1 0 1,1 1-1,-1-1 0,0 1 0,1-1 0,-1 1 0,1-1 0,-1 1 0,0-1 0,1 1 0,-1 0 0,0-1 0,0 1 0,0-1 1,1 1-1,-1 0 0,0-1 0,0 1 0,0 1 0,1 24 384,-4-1-1030,3 8 202</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7.794"/>
    </inkml:context>
    <inkml:brush xml:id="br0">
      <inkml:brushProperty name="width" value="0.05" units="cm"/>
      <inkml:brushProperty name="height" value="0.05" units="cm"/>
      <inkml:brushProperty name="color" value="#FF0066"/>
    </inkml:brush>
  </inkml:definitions>
  <inkml:trace contextRef="#ctx0" brushRef="#br0">174 22 10434,'-4'-3'307,"0"0"-1,0 1 0,0 0 1,0 0-1,0 0 1,0 0-1,-1 1 0,1 0 1,-1 0-1,1 0 1,-1 0-1,-6 0 1,8 1-213,0 1 0,0-1 1,0 1-1,0-1 0,0 1 1,0 0-1,0 0 0,1 0 1,-1 1-1,0-1 1,0 1-1,1-1 0,-1 1 1,1 0-1,0 0 0,-1 0 1,1 0-1,0 1 0,-3 4 1,-2 3 108,1 1 1,0 0-1,0 0 1,1 1-1,1-1 1,0 1-1,-3 17 0,3-8 133,1 0 0,1-1 0,1 36 0,1-47-220,1-1-1,0 0 1,1 0 0,-1 1-1,2-1 1,-1 0 0,1-1-1,0 1 1,1 0-1,0-1 1,0 0 0,6 7-1,-6-8-56,1-1-1,-1 0 1,1 0 0,1 0-1,-1-1 1,1 0-1,0 0 1,0 0-1,0-1 1,0 0 0,1 0-1,-1 0 1,1-1-1,10 3 1,-5-4-48,-1 0 1,1 0-1,-1-1 0,1 0 0,-1-1 1,1 0-1,-1-1 0,1 0 0,-1-1 1,0 0-1,0-1 0,0 0 1,-1-1-1,1 0 0,-1-1 0,11-8 1,-2 1-326,0-2 1,-1 0 0,-1-1-1,0-1 1,-1-1 0,26-38-1,-33 43-193,-1-1 0,-1 0 0,0 0 0,0 0 0,3-17 0,1-22-488</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8.382"/>
    </inkml:context>
    <inkml:brush xml:id="br0">
      <inkml:brushProperty name="width" value="0.05" units="cm"/>
      <inkml:brushProperty name="height" value="0.05" units="cm"/>
      <inkml:brushProperty name="color" value="#FF0066"/>
    </inkml:brush>
  </inkml:definitions>
  <inkml:trace contextRef="#ctx0" brushRef="#br0">0 99 10554,'16'9'1523,"0"0"0,-1 1 0,0 1 0,-1 0 0,-1 1 0,20 21 0,61 89 132,-3-2-1280,-88-116-372,1-1-1,-1 1 1,1-1-1,0 0 1,0 0 0,0 0-1,1-1 1,-1 0-1,6 3 1,-9-5-1,0 1 1,0-1-1,1 0 1,-1 1-1,0-1 1,1 0-1,-1 0 1,1 0-1,-1 0 1,0 0-1,1 0 1,-1 0-1,0-1 0,1 1 1,-1 0-1,0-1 1,1 1-1,-1-1 1,0 1-1,0-1 1,0 0-1,1 0 1,-1 1-1,0-1 1,0 0-1,0 0 1,0 0-1,0 0 1,0 0-1,-1 0 0,1 0 1,0-1-1,-1 1 1,1 0-1,0 0 1,0-2-1,2-8 2,1-1 0,-1 1 0,-1-1 0,0 0 0,-1 0 0,0 0 0,-1-13 0,1-20-74,1 28 31,-2 6-20,1 0-1,0 0 0,1-1 0,1 1 0,5-17 0,-7 26 57,-1 1 0,1 0 0,0 0 0,-1 0-1,1 0 1,0 0 0,0 0 0,-1 0 0,1 0 0,0 0 0,0 0-1,0 0 1,0 1 0,1-1 0,-1 0 0,0 1 0,0-1 0,0 1-1,0-1 1,1 1 0,-1-1 0,0 1 0,0 0 0,1 0-1,-1 0 1,0-1 0,1 1 0,-1 1 0,0-1 0,1 0 0,-1 0-1,0 0 1,0 1 0,1-1 0,1 1 0,5 3 3,-1-1 0,1 1 0,-1 0 0,10 8 0,-8-6-9,-4-2 14,0-1 1,0-1 0,1 1-1,-1-1 1,1 0 0,-1 0-1,1-1 1,-1 0 0,1 0 0,0 0-1,0 0 1,0-1 0,-1 0-1,1 0 1,7-2 0,-9 1 0,0 1 1,0-2 0,0 1 0,0 0 0,0-1-1,0 0 1,-1 0 0,1 0 0,-1 0-1,1 0 1,-1-1 0,0 0 0,0 1-1,0-1 1,0 0 0,0-1 0,-1 1-1,1 0 1,-1-1 0,0 1 0,0-1 0,2-4-1,0-7-2,0 1 0,-1 0 1,0-1-1,-1 0 0,0-23 0,0-2 6,-2 38-10,0 1-1,1-1 1,-1 1-1,0 0 1,0-1 0,1 1-1,-1-1 1,1 1 0,-1 0-1,1 0 1,1-3 0,-2 4 0,0 0 0,1 0 0,-1 0 0,1-1 0,-1 1 0,1 0 0,-1 0 0,1 0 0,-1 0 0,1 0 0,-1 0 0,1 0 0,-1 0 0,1 0 0,-1 0 0,1 0 0,-1 0 0,1 0 0,-1 0 0,1 1 0,-1-1 0,1 0 0,-1 0 0,1 1 0,-1-1 0,1 0 0,-1 0 0,0 1 0,1-1 0,-1 1 0,0-1 0,1 1 0,3 2 11,10 8 67,28 16 0,-37-24-76,1 0 0,0-1 0,0 0 0,0 0-1,1 0 1,-1-1 0,0 0 0,11 1 0,-12-2-259,-1 0 0,0 0 0,1 0 0,-1-1 0,0 1 0,1-1 1,-1 0-1,0 0 0,0-1 0,0 1 0,0-1 0,0 0 0,0 0 0,-1 0 0,1-1 0,5-4 0,-1-2-940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8.751"/>
    </inkml:context>
    <inkml:brush xml:id="br0">
      <inkml:brushProperty name="width" value="0.05" units="cm"/>
      <inkml:brushProperty name="height" value="0.05" units="cm"/>
      <inkml:brushProperty name="color" value="#FF0066"/>
    </inkml:brush>
  </inkml:definitions>
  <inkml:trace contextRef="#ctx0" brushRef="#br0">29 36 12123,'-14'0'872,"6"0"304,2-2-400,7-1-496,7-2-368,3-3-544,5 0-424,8-1 488</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9.156"/>
    </inkml:context>
    <inkml:brush xml:id="br0">
      <inkml:brushProperty name="width" value="0.05" units="cm"/>
      <inkml:brushProperty name="height" value="0.05" units="cm"/>
      <inkml:brushProperty name="color" value="#FF0066"/>
    </inkml:brush>
  </inkml:definitions>
  <inkml:trace contextRef="#ctx0" brushRef="#br0">0 211 10498,'33'26'4085,"44"27"0,-74-51-3925,0 0 0,0 0 0,0 0-1,-1 0 1,1 0 0,-1 1 0,4 3 0,-18-28 140,7 10-265,1 0-1,1 0 1,0 0-1,0 0 1,1 0-1,1-1 1,-1-22-1,3 25-38,-1 0 1,2 0-1,-1 0 1,1 0-1,1 0 0,0 1 1,0-1-1,1 1 0,0 0 1,7-12-1,-9 18-62,1 0 0,-1 0 0,0 1 1,1-1-1,0 1 0,-1-1 0,1 1 0,0 0 0,0 0 0,4-1 0,3-2-853,-1 1-1,15-3 1,1 0-70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2:59.561"/>
    </inkml:context>
    <inkml:brush xml:id="br0">
      <inkml:brushProperty name="width" value="0.05" units="cm"/>
      <inkml:brushProperty name="height" value="0.05" units="cm"/>
      <inkml:brushProperty name="color" value="#FF0066"/>
    </inkml:brush>
  </inkml:definitions>
  <inkml:trace contextRef="#ctx0" brushRef="#br0">51 411 11210,'0'0'77,"0"0"-1,0 0 1,0 0-1,0 0 1,1 0-1,0-1 765,-1 1-765,0 0 1,0 0-1,0 0 1,0 0-1,0 0 1,0-1-1,0 1 1,0 0-1,0 0 0,0 0 1,0 0-1,0 0 1,0 0-1,0 0 1,0-1-1,0 1 1,0 0-1,0 0 0,0 0 1,0 0-1,0 0 1,0 0-1,0 0 1,-1-2 917,1 2-918,0 0 0,0 0 1,0 0-1,0 0 1,0 0-1,-1 0 1,1 0-1,0 0 1,0 0-1,0 0 0,0 0 1,0 0-1,0 0 1,0 0-1,-1 0 1,-8 3 2465,5 0-2417,1 1 0,-1 0 0,1 0 0,0 0 0,0 0-1,0 1 1,0-1 0,1 1 0,-1 0 0,1 0 0,1-1 0,-1 2 0,1-1 0,0 0-1,0 0 1,0 0 0,1 0 0,-1 1 0,2 4 0,-1-9-125,0 1 0,0-1 1,0 0-1,0 0 0,0 0 1,1 0-1,-1 0 0,0 0 0,1 0 1,-1 0-1,1 0 0,-1 0 0,1 0 1,-1 0-1,1 0 0,0 0 0,-1-1 1,1 1-1,0 0 0,0 0 0,-1-1 1,1 1-1,0 0 0,0-1 0,0 1 1,0-1-1,0 1 0,0-1 0,0 0 1,0 1-1,0-1 0,0 0 1,0 0-1,0 0 0,1 0 0,-1 1 1,0-2-1,0 1 0,1 0 0,1 0-24,-1-1-1,0 0 1,1 1-1,-1-1 1,0 0 0,0 0-1,1-1 1,-1 1-1,0 0 1,0-1-1,0 1 1,0-1-1,-1 1 1,1-1-1,0 0 1,2-4 0,9-19-392,-11 20 355,0 1 0,0 0 0,0 0 0,1 0-1,-1 0 1,1 0 0,0 0 0,0 1 0,0-1-1,1 1 1,5-5 0,7 0 37,-1 0 0,20-7 1,-20 9 136,0 0 0,26-17 0,-33 17-15,1 0 0,-1-1 1,0-1-1,0 1 0,-1-1 0,0 0 0,0-1 0,6-10 1,-11 14-67,1 0 1,0 0-1,-1 0 1,0-1 0,0 1-1,0-1 1,-1 1-1,0-1 1,0 0 0,-1 1-1,1-1 1,-1 0-1,0 0 1,-1 1-1,1-1 1,-4-11 0,2 11-24,0 0 0,-1 0 0,0 0 0,0 1 0,0-1 1,-1 1-1,-5-6 0,-34-33 9,37 38-19,-2-2 0,-2-2-1,0 0 0,-1 1 1,0 0-1,0 1 0,-1 0 1,-12-6-1,22 13 2,1 0-1,0 1 1,0-1-1,0 1 1,-1-1 0,1 1-1,0 0 1,-1-1-1,1 1 1,0 0 0,-1 0-1,1 0 1,0 0-1,-1 0 1,1 0 0,0 0-1,-1 0 1,1 1-1,0-1 1,0 1 0,-1-1-1,1 1 1,0-1-1,0 1 1,0 0 0,0-1-1,-1 1 1,1 0 0,0 0-1,0 0 1,0 0-1,1 0 1,-1 0 0,0 0-1,0 0 1,1 0-1,-1 0 1,0 0 0,1 1-1,-2 1 1,1 3 0,0-1 0,0 1 0,0 0 0,1 0 1,-1-1-1,1 1 0,1 0 0,1 9 0,2 5 59,1-1 0,1 0 0,0 0-1,2-1 1,0 0 0,1 0 0,1-1-1,0 0 1,2 0 0,0-2 0,0 1-1,2-2 1,0 1 0,0-2 0,25 18 0,-24-21-223,1-1 0,1 0 0,0-1 0,0-1 0,0-1 0,31 7 1,41 7-337</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1.429"/>
    </inkml:context>
    <inkml:brush xml:id="br0">
      <inkml:brushProperty name="width" value="0.05" units="cm"/>
      <inkml:brushProperty name="height" value="0.05" units="cm"/>
      <inkml:brushProperty name="color" value="#FF0066"/>
    </inkml:brush>
  </inkml:definitions>
  <inkml:trace contextRef="#ctx0" brushRef="#br0">0 3062 9178,'1'-2'177,"0"0"0,0 0 0,0 1 0,0-1 0,0 0-1,0 1 1,0-1 0,0 1 0,0-1 0,1 1 0,-1-1 0,1 1 0,-1 0 0,1 0 0,-1 0 0,1 0 0,3-2-1,5-4 417,11-12 204,-1-1 0,0-1 1,30-45-1,-31 40-359,1 1 1,45-44 0,148-86 575,-75 60-781,125-129-128,-18 13-69,-123 122-6,-36 28 44,111-104-1,-93 66 25,215-159-1,38-23 682,-43 38-546,19 27-266,-217 142 33,185-139-158,-81 53-307,-196 144 423,-3 0-116,1 2 1,0 0-1,1 1 0,33-12 0,-51 23 147,-1 0 0,0 0-1,1 0 1,-1 0-1,0 0 1,-1-1 0,1 0-1,4-4 1,0-1 18,-2 0 0,9-12 0,-13 17-6,3-4-29,0 1 48,-1 0-1,-1 1 1,5-10 0,-7 14-9,0 0 1,-1 0-1,0 0 0,1-1 1,-1 1-1,0 0 0,1 0 1,-1 0-1,0 0 1,0 0-1,0-1 0,0 1 1,0 0-1,0 0 0,0 0 1,0-1-1,-1 1 0,1 0 1,0 0-1,-1 0 1,1 0-1,-1 0 0,1 0 1,-1 0-1,0 0 0,-1-2 1,2 3-8,-1-1 0,1 1-1,-1 0 1,0-1 0,1 1 0,-1 0 0,0-1 0,0 1 0,1 0 0,-1 0 0,0 0 0,1 0-1,-1 0 1,0 0 0,0 0 0,1 0 0,-1 0 0,0 0 0,0 0 0,1 0 0,-1 0 0,0 1-1,0-1 1,-19 10 765,11-6 577,8-4-700,-1 3-26,-50 25-2499,36-16 1065</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2.895"/>
    </inkml:context>
    <inkml:brush xml:id="br0">
      <inkml:brushProperty name="width" value="0.05" units="cm"/>
      <inkml:brushProperty name="height" value="0.05" units="cm"/>
      <inkml:brushProperty name="color" value="#FF0066"/>
    </inkml:brush>
  </inkml:definitions>
  <inkml:trace contextRef="#ctx0" brushRef="#br0">188 1 8610,'-8'0'558,"0"1"0,0-1 0,0 2 0,0-1 0,0 1 0,1 0 0,-1 1 0,1 0 0,-1 0 0,1 1 0,0-1 0,0 2 0,-9 6 0,10-6-394,0 1 0,0 0 0,0 0 1,0 0-1,1 1 0,1 0 0,-1 0 0,1 0 0,0 0 0,0 1 0,1-1 0,0 1 0,1 0 1,-1 0-1,1 1 0,1-1 0,0 0 0,0 0 0,1 1 0,0 7 0,0-7-101,1-1 0,0 0 0,1 0 0,0-1 0,0 1 0,0 0 0,1-1 0,0 1 0,1-1-1,0 0 1,0 0 0,0 0 0,7 8 0,-6-10-47,0-1-1,0 1 1,0-1-1,0 0 1,1 0 0,-1-1-1,1 0 1,0 0-1,0 0 1,0 0-1,1-1 1,-1 0 0,0-1-1,1 1 1,0-1-1,10 0 1,-8-1-11,0 0 1,0 0 0,-1-1-1,1-1 1,0 1-1,-1-1 1,1-1-1,-1 0 1,13-5 0,-10 2-141,0-1 0,0 0 0,-1 0 0,0-1 0,0 0-1,9-10 1,-4 1-543,0-1-1,-2 0 0,0-1 1,-1 0-1,-1 0 0,-1-2 1,9-24-1,-5-5-1516,-4-2 913</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3.377"/>
    </inkml:context>
    <inkml:brush xml:id="br0">
      <inkml:brushProperty name="width" value="0.05" units="cm"/>
      <inkml:brushProperty name="height" value="0.05" units="cm"/>
      <inkml:brushProperty name="color" value="#FF0066"/>
    </inkml:brush>
  </inkml:definitions>
  <inkml:trace contextRef="#ctx0" brushRef="#br0">14 2 10130,'0'0'63,"0"0"1,-1 0-1,1 0 0,0 0 1,-1-1-1,1 1 0,0 0 1,-1 0-1,1 0 0,-1 0 1,1 0-1,0 0 0,-1 0 1,1 0-1,-1 0 0,1 0 1,0 0-1,-1 0 0,1 0 1,0 0-1,-1 0 0,1 0 1,-1 1-1,1-1 0,0 0 1,-1 0-1,1 0 0,0 1 1,0-1-1,-1 0 0,1 0 1,0 1-1,-1-1 0,1 0 1,0 1-1,0-1 0,0 0 1,-1 1-1,1-1 0,0 0 1,0 1-1,0-1 0,0 0 1,0 1-1,-1-1 0,1 1 0,0-1 1,0 0-1,0 1 0,0 0 1,4 23 1544,-3-23-1567,8 32 1117,2-1 0,2 0 1,18 33-1,57 89 811,-48-87-1611,-39-66-353,1 4 19,1 0-1,0-1 0,0 0 1,0 0-1,6 5 1,-9-8-22,1 0 1,0-1 0,-1 0-1,1 1 1,0-1 0,-1 1 0,1-1-1,0 0 1,-1 1 0,1-1-1,0 0 1,0 0 0,-1 0 0,1 1-1,0-1 1,0 0 0,0 0-1,-1 0 1,1 0 0,0 0 0,0-1-1,0 1 1,-1 0 0,1 0 0,0 0-1,0-1 1,-1 1 0,1 0-1,0-1 1,-1 1 0,1-1 0,0 1-1,-1-1 1,1 1 0,-1-1-1,1 1 1,-1-1 0,1 1 0,-1-1-1,1 0 1,-1 1 0,1-1-1,-1-1 1,5-7-16,-1 0-1,0 0 1,0 0 0,-1-1-1,0 1 1,-1-1 0,0 0-1,0-14 1,5-15-275,-7 36 257,12-40-337,-11 41 356,-1 0 1,1 0-1,0 0 1,0 0-1,0 0 1,0 0-1,0 0 1,0 1-1,0-1 0,1 0 1,-1 1-1,1-1 1,-1 1-1,1 0 1,0-1-1,-1 1 1,4-1-1,-4 1 14,0 1 0,0 0-1,0 0 1,1 0-1,-1 0 1,0 1 0,0-1-1,0 0 1,0 0 0,0 1-1,0-1 1,0 1 0,0-1-1,0 1 1,0-1 0,0 1-1,1 0 1,16 14 53,-13-10-28,0-1 15,1 0-1,-1 0 0,1 0 1,-1-1-1,1 0 0,0 0 1,0 0-1,1-1 0,-1 0 1,9 2-1,-11-4-25,0 1 1,0-1-1,0 0 0,0 0 1,0-1-1,-1 1 0,1-1 0,0 0 1,0 0-1,0 0 0,0 0 0,-1-1 1,1 1-1,0-1 0,-1 0 1,0 0-1,1 0 0,4-5 0,-3 2-11,0 0 0,-1 0 0,1-1 0,-1 1 0,0-1 0,0 0 0,-1 0 0,0-1 0,0 1 0,2-9 0,2-10 17,7-37 0,-7 21 5,-6 38-24,-1 3 1,0 0-1,0-1 1,0 1-1,0-1 1,0 1-1,0-1 1,0 1 0,0-1-1,0 1 1,0-1-1,1 1 1,-1-1 0,0 1-1,0-1 1,0 1-1,1-1 1,-1 1-1,0 0 1,1-1 0,-1 1-1,0 0 1,1-1-1,-1 1 1,0 0-1,1-1 1,-1 1 0,1 0-1,-1 0 1,0-1-1,1 1 1,-1 0 0,1 0-1,-1 0 1,1 0-1,-1 0 1,1-1-1,-1 1 1,1 0 0,-1 0-1,1 0 1,-1 0-1,1 1 1,-1-1-1,1 0 1,-1 0 0,1 0-1,-1 0 1,1 0-1,-1 1 1,0-1 0,2 1-1,7 2 50,0 2-1,0-1 1,15 12-1,-18-11-295,-1-1 1,1-1-1,0 1 0,0-1 1,0 0-1,0 0 1,0-1-1,1 1 0,-1-2 1,1 1-1,9 1 0,-14-3 45,0 0-1,0-1 0,0 1 0,0 0 1,-1-1-1,1 1 0,0-1 1,2-1-1,19-11-1013</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3.810"/>
    </inkml:context>
    <inkml:brush xml:id="br0">
      <inkml:brushProperty name="width" value="0.05" units="cm"/>
      <inkml:brushProperty name="height" value="0.05" units="cm"/>
      <inkml:brushProperty name="color" value="#FF0066"/>
    </inkml:brush>
  </inkml:definitions>
  <inkml:trace contextRef="#ctx0" brushRef="#br0">1 1 13083,'1'3'400,"-1"2"-336,11-4-704,8-1-1073,7-5 921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44.820"/>
    </inkml:context>
    <inkml:brush xml:id="br0">
      <inkml:brushProperty name="width" value="0.05" units="cm"/>
      <inkml:brushProperty name="height" value="0.05" units="cm"/>
      <inkml:brushProperty name="color" value="#FF0066"/>
    </inkml:brush>
  </inkml:definitions>
  <inkml:trace contextRef="#ctx0" brushRef="#br0">117 610 9554,'0'-3'486,"-1"1"0,1 0 0,0 0 0,-1-1 0,0 1 0,1 0 0,-1 0 0,0 0 0,-2-4 0,3 6-325,-1-1 0,1 1 0,0 0 0,-1-1 0,1 1 0,0 0 0,-1 0 1,1-1-1,-1 1 0,1 0 0,0 0 0,-1 0 0,1-1 0,-1 1 0,1 0 1,-1 0-1,1 0 0,0 0 0,-1 0 0,1 0 0,-1 0 0,0 0-19,0 0 0,0 1 0,0-1 0,0 0 0,0 1 0,0-1 0,0 1 0,0-1 0,0 1 0,0 0 0,0-1 0,1 1 0,-2 1 0,-9 8 838,0 2 0,1 0 0,-12 19 0,17-24-820,1 0 1,1 0 0,-1 0 0,1 0 0,0 0 0,1 1 0,0-1 0,-3 15-1,5-20-148,0-1-1,0 1 0,-1 0 0,1-1 1,1 1-1,-1 0 0,0-1 0,0 1 1,1-1-1,-1 1 0,0 0 1,1-1-1,0 1 0,-1-1 0,1 1 1,0-1-1,0 0 0,0 1 0,0-1 1,0 0-1,0 0 0,0 1 0,0-1 1,0 0-1,1 0 0,-1 0 0,0 0 1,1-1-1,-1 1 0,1 0 0,-1-1 1,1 1-1,-1 0 0,1-1 0,-1 0 1,1 1-1,0-1 0,-1 0 1,4 0-1,2 0-14,-1 0 1,1-1 0,0 0-1,0 0 1,0 0 0,-1-1-1,1 0 1,6-4 0,-5 3-4,-1 0-34,0 0 0,1 0 0,-1 0 0,12-1 0,-17 3 29,1 1 1,0 0 0,-1 0 0,1 0 0,-1 0 0,1 1 0,-1-1 0,1 1 0,-1-1 0,0 1 0,1 0 0,-1 0 0,0 0 0,1 0 0,-1 0 0,0 1 0,0-1-1,2 3 1,4 3 13,-1 0-1,0 0 1,-1 1-1,1-1 1,-2 2-1,1-1 0,-1 1 1,0-1-1,-1 1 1,0 1-1,-1-1 1,0 1-1,0-1 0,-1 1 1,0 0-1,0 0 1,-1 0-1,-1 0 0,0 0 1,0 0-1,-1 0 1,0 0-1,-1 0 1,0-1-1,0 1 0,-1 0 1,-1-1-1,1 0 1,-2 1-1,1-1 1,-1-1-1,-8 12 0,6-12 2,1 0 0,-2 0-1,1 0 1,-1-1-1,0-1 1,-10 7 0,16-11-18,0-1 1,-1 1 0,1-1-1,-1 0 1,1 0 0,-1 0-1,0 0 1,0 0 0,1 0-1,-1-1 1,0 0 0,0 1-1,1-1 1,-1 0 0,0 0-1,0 0 1,0-1 0,1 1-1,-1-1 1,0 1 0,0-1-1,1 0 1,-1 0 0,1 0-1,-1-1 1,1 1 0,-4-3-1,2 1-43,1 0-1,-1 0 1,1 0-1,0-1 1,0 1-1,0-1 1,1 0-1,-1 0 0,1 0 1,0 0-1,0 0 1,0 0-1,1-1 1,0 1-1,-1-1 1,1 1-1,1-1 0,-1 1 1,1-1-1,0 1 1,0-1-1,0 0 1,0 1-1,1-1 1,2-7-1,2-7-38,2-1-1,0 1 1,2 0 0,15-26 0,-13 24 5,90-184 71,-89 179 115,-1-1 0,-2 0 0,-1 0 0,-1-1 0,-1 0 0,-1 0 0,1-57 0,-6 84-58,0 0 0,0 0 0,0 0 0,0 0-1,0 0 1,0 0 0,0 0 0,0 0 0,-1 0 0,1 0 0,0-1 0,-1 1 0,1 1-1,-1-1 1,1 0 0,-1 0 0,1 0 0,-2-1 0,2 2-13,-1-1 1,1 1-1,-1 0 1,1 0-1,-1 0 1,1 0-1,-1 0 1,1 0-1,-1 0 1,1 0-1,-1 0 0,1 0 1,-1 0-1,1 0 1,-1 0-1,1 0 1,-1 1-1,1-1 1,-1 0-1,1 0 1,0 0-1,-1 1 1,1-1-1,-1 0 1,0 1-1,-2 2 40,1-1 0,-1 1 0,0 0 0,1 0 0,0 0 0,-1 0 0,1 0 0,-2 6-1,1 0-7,0 0 0,1 1 0,0 0-1,1-1 1,0 1 0,0 0-1,1 0 1,0-1 0,1 1-1,0 0 1,1-1 0,0 1-1,0 0 1,1-1 0,4 10-1,-6-16-47,1 1 0,-1-1 0,1 0 0,0 0 0,0-1 0,0 1 0,0 0 0,0 0 0,0-1 0,1 0 0,0 1 0,-1-1 0,1 0 0,0 0 0,0 0 0,0-1 0,0 1 0,0-1 0,0 1 0,1-1 0,-1 0 0,0 0 0,1-1-1,-1 1 1,7-1 0,-3 0-86,-1 0 0,1-1 0,-1 0 0,1-1 0,-1 1 0,0-1 0,1 0 0,-1-1 0,0 0 0,0 0 0,-1 0 0,10-7 0,-2 1-1036,-1-2 0,-1 1-1,0-1 1,0-1-1,-1 1 1,-1-2-1,0 0 1,13-23-1,-15 23 557,0 1 0,15-17 0,-12 16 1095,14-23 0,-24 36-486,1 0 0,-1-1 0,0 1 0,0 0 1,0-1-1,1 1 0,-1 0 0,0-1 0,0 1 0,0 0 0,0-1 0,0 1 0,0 0 0,0-1 0,0 1 0,0 0 0,0-1 0,0 1 0,0 0 1,0-1-1,0 1 0,0 0 0,0-1 0,0 1 0,-7-1 1467,-12 9 170,14-4-1509,0 0 0,0 0 0,0 0 1,1 1-1,-1 0 0,1 0 0,0 0 1,1 0-1,-1 1 0,1 0 0,0-1 1,0 1-1,1 0 0,0 1 0,0-1 1,0 0-1,1 0 0,0 1 0,0-1 1,0 1-1,1-1 0,0 1 1,1 8-1,-1-14-176,0 0 0,1 0 1,-1 0-1,0 0 0,0 0 1,1 0-1,-1 0 0,0 0 1,1 0-1,-1 0 0,1 0 1,-1 0-1,1-1 0,0 1 1,-1 0-1,1 0 0,0 0 1,0-1-1,-1 1 0,1 0 1,0-1-1,0 1 0,0-1 1,0 1-1,0-1 0,0 1 1,0-1-1,0 0 0,0 0 1,0 1-1,0-1 0,0 0 1,0 0-1,0 0 0,0 0 1,0 0-1,0 0 0,0 0 1,2-1-1,3 0 8,0-1 0,0 1 0,0-2 0,-1 1 0,9-5-1,-7 3-2,0 0-1,0-1 1,-1 1-1,1-2 0,-1 1 1,0-1-1,-1 0 0,0 0 1,8-11-1,-7 6-4,0 1 1,0-1-1,-1 0 1,-1-1-1,6-20 1,-4-3-12,-1 0 1,-2 0-1,-1-52 0,-2 62 6,1 6 3,-1 0 0,-1 0 1,-1 0-1,-6-30 1,8 48 10,0 1 1,0-1-1,-1 0 1,1 0-1,0 0 1,-1 1 0,1-1-1,0 0 1,-1 1-1,1-1 1,-1 0 0,1 1-1,-1-1 1,0 0-1,1 1 1,-1-1-1,0 0 1,0 1 12,1 0 0,-1 0 1,1 0-1,-1 0 0,1 0 0,-1 0 0,1 0 0,0 0 0,-1 0 1,1 0-1,-1 0 0,1 0 0,-1 0 0,1 0 0,0 0 0,-1 1 1,1-1-1,-1 0 0,1 0 0,0 1 0,-1-1 0,0 1 1,-1 1 98,0 0 1,0 0 0,0 1 0,0-1-1,0 1 1,1-1 0,-3 6 0,-1 4 74,0 2 1,1-1-1,1 0 1,0 1-1,1-1 1,-1 18-1,2-5 29,1 1 1,4 35-1,-2-52-161,0 0-1,1 1 0,0-1 0,0 0 0,1 0 0,0-1 1,1 1-1,0-1 0,1 0 0,-1 0 0,2-1 0,-1 0 1,13 12-1,-14-15-29,0-1 0,0 0 1,0 0-1,0-1 0,1 1 1,-1-1-1,1 0 0,0-1 1,0 1-1,0-1 0,0-1 0,0 1 1,1-1-1,-1 0 0,0 0 1,1-1-1,-1 0 0,1 0 1,-1 0-1,0-1 0,1 0 0,-1 0 1,10-4-1,-12 4-65,1-1 0,-1 0 1,1 0-1,-1 0 0,0-1 0,0 0 0,0 0 0,0 0 1,0 0-1,-1 0 0,0-1 0,1 1 0,-1-1 0,0 0 1,-1 0-1,1 0 0,-1-1 0,0 1 0,0 0 0,0-1 1,0 0-1,-1 1 0,0-1 0,0 0 0,0 0 0,-1 1 1,1-1-1,-1 0 0,0 0 0,-2-9 0,2 12-250,-1 0 0,1 1 0,-1-1 0,1 0-1,-1 1 1,1-1 0,-1 1 0,0-1 0,0 0 0,0 1-1,0 0 1,0-1 0,0 1 0,0 0 0,-1-1 0,1 1 0,0 0-1,-1 0 1,1 0 0,-2-1 0,-17 2-1406</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4.225"/>
    </inkml:context>
    <inkml:brush xml:id="br0">
      <inkml:brushProperty name="width" value="0.05" units="cm"/>
      <inkml:brushProperty name="height" value="0.05" units="cm"/>
      <inkml:brushProperty name="color" value="#FF0066"/>
    </inkml:brush>
  </inkml:definitions>
  <inkml:trace contextRef="#ctx0" brushRef="#br0">0 175 9194,'1'14'2921,"4"21"1274,-5-34-4068,1 0 0,-1 0 1,0 0-1,0-1 0,1 1 1,-1 0-1,0 0 0,1 0 1,-1 0-1,1-1 0,-1 1 1,1 0-1,-1 0 0,1-1 1,0 1-1,-1 0 0,1-1 1,0 1-1,0-1 0,-1 1 1,1-1-1,0 1 0,0-1 1,0 1-1,0-1 0,0 0 1,-1 0-1,1 1 0,1-1 1,-1 0-64,0 0 1,0-1 0,1 1 0,-1 0 0,-1-1 0,1 1 0,0-1-1,0 1 1,0-1 0,0 1 0,0-1 0,0 0 0,0 0 0,-1 1-1,1-1 1,0 0 0,-1 0 0,1 0 0,0 1 0,-1-1-1,1 0 1,0-2 0,9-24 423,-9 23-422,1-5 3,0 0 0,0 0 0,-1 0-1,0 0 1,-1-17 0,-9-44-144,6 48-33,2 20 19,1 1 1,0 0 0,0-1 0,-1 1-1,1-1 1,0 1 0,0-1-1,0 1 1,1-1 0,-1 1 0,0 0-1,0-1 1,1 1 0,-1-1-1,1 1 1,1-2 0,-1 2-171,0 0-1,0 0 1,0 1 0,0-1 0,0 1-1,0-1 1,1 1 0,-1-1 0,0 1-1,0 0 1,1-1 0,-1 1 0,0 0-1,1 0 1,-1 0 0,0 0 0,0 0-1,3 1 1,10 0-980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4.596"/>
    </inkml:context>
    <inkml:brush xml:id="br0">
      <inkml:brushProperty name="width" value="0.05" units="cm"/>
      <inkml:brushProperty name="height" value="0.05" units="cm"/>
      <inkml:brushProperty name="color" value="#FF0066"/>
    </inkml:brush>
  </inkml:definitions>
  <inkml:trace contextRef="#ctx0" brushRef="#br0">72 446 8370,'-7'5'7128,"-4"10"-4734,4-6-1437,0-3-474,1 1-173,0-1 1,0 1-1,-7 9 1,12-14-292,0 0 1,0-1-1,0 1 1,0 0 0,0 0-1,1-1 1,-1 1 0,0 0-1,1 0 1,0 0-1,-1 0 1,1 0 0,0 0-1,0 0 1,0 0 0,0 0-1,1 0 1,-1 0 0,0 0-1,2 3 1,-2-4-18,1 0 0,-1 0 0,0 0 0,1 0 0,-1 0 0,1 0 0,0 0 0,-1-1 0,1 1 1,0 0-1,0 0 0,-1-1 0,1 1 0,0 0 0,0-1 0,0 1 0,0-1 0,0 1 0,0-1 0,0 1 0,0-1 0,0 0 0,0 1 1,0-1-1,0 0 0,0 0 0,0 0 0,0 0 0,0 0 0,0 0 0,0 0 0,0 0 0,0 0 0,0-1 0,0 1 0,0 0 0,0-1 0,0 1 1,0-1-1,0 1 0,0-1 0,0 1 0,1-2 0,3-1 19,1-1 0,-1 0 0,0 0 0,0-1 0,6-6 0,2-2 3,1 0 0,20-14 0,-24 20-12,0-1-1,0 0 1,-1 0-1,0-1 1,0 0-1,-1-1 1,13-20-1,-14 17 34,-1 0 0,-1 0 0,0-1 0,-1 1 0,-1-1 0,0 0 0,-1-1 0,0 1 0,-1 0 0,-1-1 0,0 1 0,-2-16 0,0 18-38,0 0-1,0 1 1,-1 0-1,-1-1 1,1 1-1,-2 1 1,0-1-1,0 1 1,-1-1-1,0 1 1,-1 1 0,0 0-1,0 0 1,-1 0-1,-11-10 1,14 16-9,1-1-1,0 1 1,0 1 0,-1-1 0,0 0 0,1 1 0,-6-2 0,9 4 1,0 0 0,0-1 0,0 1 0,-1 0 0,1 0 1,0 0-1,0 0 0,0 0 0,0 0 0,0 0 0,0 0 1,0 0-1,0 0 0,0 1 0,0-1 0,0 0 0,0 1 0,0-1 1,0 1-1,0-1 0,0 1 0,0 0 0,0-1 0,0 1 1,1 0-1,-1-1 0,0 1 0,0 0 0,1 0 0,-1 0 1,1 0-1,-1 0 0,1 0 0,-1 0 0,1 0 0,-1 0 1,1 0-1,0 0 0,-1 1 0,0 6 4,-1-1 0,2 1 0,-1 0 0,1 0 0,0 0 0,0-1 1,1 1-1,0 0 0,1 0 0,4 13 0,1 0 173,1 1 0,17 29-1,-19-39 3,2 1 1,0-2-1,0 1 0,1-1 0,0 0 0,1 0 0,0-1 0,14 10 0,-14-13-71,0-1 0,0 0 1,0 0-1,1-1 0,0-1 1,0 1-1,0-2 1,0 0-1,1 0 0,17 1 1,-12-2-421,1-1 1,0-1-1,0 0 1,0-2-1,22-4 1,-23 1-104,29-12 1</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6.840"/>
    </inkml:context>
    <inkml:brush xml:id="br0">
      <inkml:brushProperty name="width" value="0.05" units="cm"/>
      <inkml:brushProperty name="height" value="0.05" units="cm"/>
      <inkml:brushProperty name="color" value="#FF0066"/>
    </inkml:brush>
  </inkml:definitions>
  <inkml:trace contextRef="#ctx0" brushRef="#br0">2 2182 8106,'-1'-9'948,"1"0"1,-1 1 0,2-1-1,2-17 1,-2 19-717,1 1-1,0 0 1,0-1-1,1 1 1,-1 0-1,2 0 1,-1 0-1,0 1 1,1-1-1,0 1 1,7-7-1,24-21 1139,62-46 0,-78 64-1305,67-57 134,37-26-126,-10 23-21,50-36 11,-130 86-59,-1-2-1,50-54 0,-10-12-9,-45 57 11,49-53 0,-49 64 7,55-38 0,34-12-11,53-38-14,53-91 127,-105 90-26,-54 61-46,117-76 0,-111 84 661,104-91 1,-125 90-268,33-30-107,-69 66-336,1 0 0,1 1 0,0 0 0,26-11 1,-39 19 2,25-9-238,0-2 1,43-27-1,-63 36 236,2-3-506,-14 7-257,-1 1 190,0 0-1,-1-1 0,1 1 0,0-2 0,-1 1 0,1-1 1,-1 0-1,-14-2 0,4-1 92</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7.229"/>
    </inkml:context>
    <inkml:brush xml:id="br0">
      <inkml:brushProperty name="width" value="0.05" units="cm"/>
      <inkml:brushProperty name="height" value="0.05" units="cm"/>
      <inkml:brushProperty name="color" value="#FF0066"/>
    </inkml:brush>
  </inkml:definitions>
  <inkml:trace contextRef="#ctx0" brushRef="#br0">0 0 10466,'2'3'1297,"1"2"1023,3 0-416,1 4-223,-1 4-489,1 3-352,-7 3-656,-4 0-960,-4-10 536</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08.889"/>
    </inkml:context>
    <inkml:brush xml:id="br0">
      <inkml:brushProperty name="width" value="0.05" units="cm"/>
      <inkml:brushProperty name="height" value="0.05" units="cm"/>
      <inkml:brushProperty name="color" value="#FF0066"/>
    </inkml:brush>
  </inkml:definitions>
  <inkml:trace contextRef="#ctx0" brushRef="#br0">325 1274 4993,'-4'7'415,"0"-2"209,0 1 0,0-1 1,1 1-1,0 1 1,0-1-1,0 0 0,1 1 1,0-1-1,0 1 1,-1 9-1,3-16-591,0 1 0,0-1-1,0 0 1,0 0 0,0 0 0,0 0 0,0 0 0,0 0-1,0 0 1,0 0 0,0 0 0,0 1 0,0-1-1,0 0 1,0 0 0,0 0 0,0 0 0,0 0 0,0 0-1,0 0 1,0 0 0,0 0 0,0 1 0,0-1-1,0 0 1,0 0 0,0 0 0,0 0 0,0 0 0,0 0-1,1 0 1,-1 0 0,0 0 0,0 0 0,0 0 0,0 0-1,0 0 1,0 0 0,0 0 0,0 0 0,0 0-1,0 0 1,1 0 0,-1 0 0,0 0 0,0 0 0,0 0-1,0 0 1,0 0 0,0 0 0,0 0 0,0 0-1,1 0 1,5-4 1013,3-8 145,-2-2 643,-7 11-515,-5 9-755,-14 31 149,16-29-664,-1-1-1,1 1 1,-2-1-1,-4 7 1,8-13-30,0 0 0,1 0 0,-1 0 0,0 0 0,0 0 0,0 0 1,0 0-1,0-1 0,0 1 0,0 0 0,0-1 0,0 1 0,0-1 0,0 1 0,0-1 1,-1 0-1,1 1 0,0-1 0,0 0 0,0 0 0,-1 0 0,1 0 0,0 0 0,0 0 1,-3 0-1,3-1 25,-1 0 0,1 1 0,-1-1 0,1 0 0,-1 0 0,1 0 0,0 0 1,-1-1-1,1 1 0,0 0 0,0-1 0,0 1 0,0 0 0,0-1 0,0 1 0,1-1 1,-1 1-1,-1-4 0,-10-31 54,1-2 0,2 1 0,1-1 0,2 0 0,-2-60 0,2-15-127,-1-79 54,9 95 523,5 0 1,38-188 0,-41 267-506,-1 0 1,-1-1 0,0 1 0,-1-1 0,-1 0 0,-1 1-1,-6-36 1,2 23-37,4 20 3,-1-1 0,0 1-1,0 0 1,-2 0 0,1 0 0,-2 0 0,-5-13 0,9 23-11,0 0 0,0 0 0,0 0 0,0-1 0,0 1 0,0 0 0,0 0 0,0 0 0,0 1 0,0-1 0,-1 0 0,1 0 0,0 1 1,-1-1-1,1 0 0,0 1 0,-1 0 0,-1-1 0,-1 0 3,1 1 1,0 0-1,0 0 1,0 0-1,0 1 1,0-1-1,0 1 1,-5 1-1,-2 2-38,0 0 0,0 0 0,1 1 0,-11 7 0,9-3-257,9-7-5,-1 0 0,0 0 0,1 0 0,-1-1 0,0 1 0,-4 1-1,-11-2-731</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6.217"/>
    </inkml:context>
    <inkml:brush xml:id="br0">
      <inkml:brushProperty name="width" value="0.05" units="cm"/>
      <inkml:brushProperty name="height" value="0.05" units="cm"/>
      <inkml:brushProperty name="color" value="#FF0066"/>
    </inkml:brush>
  </inkml:definitions>
  <inkml:trace contextRef="#ctx0" brushRef="#br0">0 0 11266,'8'5'928,"0"1"0,-1 0 0,9 8 0,-10-8-462,0 0 0,1-1 0,0 0-1,-1 0 1,11 4 0,26 9 881,47 13 0,-13-5-468,-13-3-70,79 43 1,-113-49-530,-1 1 0,0 2 0,-1 0 0,38 37 0,-40-31 176,2-1 0,1-1 0,42 25-1,-53-38-238,0-1 0,1-1-1,0-1 1,0-1 0,1-1 0,0 0-1,32 4 1,97 3-393,-130-14-1054,7-10 375</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6.976"/>
    </inkml:context>
    <inkml:brush xml:id="br0">
      <inkml:brushProperty name="width" value="0.05" units="cm"/>
      <inkml:brushProperty name="height" value="0.05" units="cm"/>
      <inkml:brushProperty name="color" value="#FF0066"/>
    </inkml:brush>
  </inkml:definitions>
  <inkml:trace contextRef="#ctx0" brushRef="#br0">1 48 12099,'0'0'1064,"5"5"936,6 4-359,9 6-161,4-1-120,8 0-408,-2-4-111,-2-6-353,-5-1-152,-1-3-216,-2-6-48,6-5-224,1-6-184,-2-7-929,-1-3-463,1-10 896</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7.379"/>
    </inkml:context>
    <inkml:brush xml:id="br0">
      <inkml:brushProperty name="width" value="0.05" units="cm"/>
      <inkml:brushProperty name="height" value="0.05" units="cm"/>
      <inkml:brushProperty name="color" value="#FF0066"/>
    </inkml:brush>
  </inkml:definitions>
  <inkml:trace contextRef="#ctx0" brushRef="#br0">5 1 12707,'-2'8'700,"1"-1"0,0 1 1,1 0-1,-1 0 1,2 0-1,-1-1 0,1 1 1,0 0-1,3 7 0,3 10 799,14 33 0,-15-42-1074,6 14 187,49 134 1392,-47-119-1694,15 79 1,-9 23-1793,-18-167-5135,4-8 5174</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7.843"/>
    </inkml:context>
    <inkml:brush xml:id="br0">
      <inkml:brushProperty name="width" value="0.05" units="cm"/>
      <inkml:brushProperty name="height" value="0.05" units="cm"/>
      <inkml:brushProperty name="color" value="#FF0066"/>
    </inkml:brush>
  </inkml:definitions>
  <inkml:trace contextRef="#ctx0" brushRef="#br0">26 579 13683,'14'-25'2174,"40"-77"3033,-44 81-4719,-1-1 1,11-44-1,-19 63-483,-1 0 0,1 0 1,-1 0-1,1-1 0,-1 1 1,0 0-1,-1-1 0,1 1 1,-2-6-1,2 7-5,-1 1 0,1 0 0,-1 0 1,1 0-1,-1 0 0,1 0 0,-1 1 1,0-1-1,1 0 0,-1 0 0,0 0 0,0 0 1,0 1-1,0-1 0,0 1 0,0-1 1,0 0-1,0 1 0,0-1 0,0 1 0,0 0 1,0-1-1,0 1 0,0 0 0,0 0 1,0 0-1,-1 0 0,1 0 0,0 0 0,0 0 1,-2 0-1,-1 1-2,0 0 0,0 0 0,0 0 0,0 0 1,1 1-1,-1 0 0,0-1 0,1 1 0,-1 1 0,1-1 1,0 0-1,-1 1 0,1 0 0,1 0 0,-1 0 0,0 0 1,-3 5-1,1-1 2,0 1 1,1-1 0,0 1-1,0 0 1,1 0 0,0 0-1,-2 10 1,3-11 35,1-1 0,1 0 1,-1 0-1,1 1 0,0-1 1,0 1-1,1-1 0,0 0 1,0 1-1,0-1 0,1 0 1,4 10-1,-4-12 15,0 0 0,0 1 0,1-1 0,-1-1 1,1 1-1,0 0 0,0-1 0,1 1 0,-1-1 0,1 0 0,0 0 0,0 0 1,0-1-1,0 1 0,0-1 0,0 0 0,8 3 0,-3-3 0,0 0 0,0-1 0,0 0 0,0-1-1,0 1 1,-1-2 0,1 1 0,0-1 0,0-1 0,0 1 0,0-1-1,-1-1 1,15-6 0,-7 2-33,-1 0 1,1-2-1,-1 0 0,-1 0 1,0-1-1,16-15 0,-21 16 15,-1 0 1,1-1-1,-1 0 0,-1-1 0,0 1 0,-1-1 0,0 0 0,0-1 0,-1 0 0,-1 1 1,5-17-1,-4 4 38,-1-1 1,-1 1-1,-1-1 1,-3-45-1,-1 42-39,0-36 117,2 59-63,0 0-1,0 0 1,1 0 0,0 0 0,0 0 0,0 1 0,1-1-1,0 0 1,3-6 0,-5 10-62,1 1 1,-1-1-1,0 1 0,1-1 1,-1 1-1,0 0 0,1-1 0,-1 1 1,1 0-1,-1-1 0,1 1 1,-1 0-1,1-1 0,-1 1 0,1 0 1,-1 0-1,1 0 0,-1 0 1,1-1-1,0 1 0,-1 0 1,1 0-1,-1 0 0,1 0 0,-1 0 1,1 0-1,0 0 0,-1 1 1,1-1-1,-1 0 0,1 0 1,-1 0-1,1 0 0,-1 1 0,1-1 1,-1 0-1,1 1 0,-1-1 1,1 0-1,-1 1 0,1 0 1,2 1 96,0 1 1,1 0 0,-2 0 0,6 6 0,2 6 105,0 0 1,0 1-1,-2 0 1,0 0 0,0 1-1,-2 0 1,0 0-1,-1 1 1,3 21 0,-6-28-235,-1 0 1,0 0 0,-1 0 0,0 1-1,-1-1 1,0 0 0,-1 0 0,0 0-1,-1-1 1,0 1 0,0-1 0,-1 1-1,-1-1 1,0 0 0,0 0 0,-10 13-1,12-20-389,1 1 0,-1-1 0,1 0 0,-1 0 0,0 0 0,0-1 0,-1 1 0,1-1 0,0 1 0,-1-1 0,0 0-1,1 0 1,-1-1 0,0 1 0,-8 1 0,-4 0-1704</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8.248"/>
    </inkml:context>
    <inkml:brush xml:id="br0">
      <inkml:brushProperty name="width" value="0.05" units="cm"/>
      <inkml:brushProperty name="height" value="0.05" units="cm"/>
      <inkml:brushProperty name="color" value="#FF0066"/>
    </inkml:brush>
  </inkml:definitions>
  <inkml:trace contextRef="#ctx0" brushRef="#br0">0 2 16107,'13'-2'1465,"5"7"799,4 5-423,-2 12-553,3 3-264,-3 4-232,-2 2-120,-4-2-319,2-4-121,-5-6-216,-2-1-16,-4-10-385,-5-7-431,-2 2-728,-4-9-704,-5-10-473,-3-4-24,-2-12 1457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57.626"/>
    </inkml:context>
    <inkml:brush xml:id="br0">
      <inkml:brushProperty name="width" value="0.05" units="cm"/>
      <inkml:brushProperty name="height" value="0.05" units="cm"/>
      <inkml:brushProperty name="color" value="#FF0066"/>
    </inkml:brush>
  </inkml:definitions>
  <inkml:trace contextRef="#ctx0" brushRef="#br0">74 1045 9194,'-16'6'1274,"9"-3"-244,0 0-1,-1 0 1,1-1-1,-14 2 0,21-4-969,0 0 1,0 1-1,-1-1 0,1 0 0,0 0 0,0 0 0,-1 0 0,1 0 0,0 0 0,0-1 0,-1 1 0,1 0 0,0 0 1,0 0-1,-1 0 0,1 0 0,0 0 0,0 0 0,-1 0 0,1-1 0,0 1 0,0 0 0,0 0 0,0 0 0,-1 0 0,1-1 1,0 1-1,0 0 0,0 0 0,0 0 0,0-1 0,-1 1 0,1 0 0,0 0 0,0-1 0,0 1 0,0 0 0,0 0 1,0-1-1,0 1 0,0 0 0,0 0 0,0-1 0,0 1 0,0 0 0,0 0 0,0-1 0,0 1 0,0 0 0,0 0 1,0-1-1,0 1 0,1 0 0,-1 0 0,0 0 0,0-1 0,0 1 0,0 0 0,1 0 0,-1 0 0,0-1 0,0 1 1,1 0-1,12-18 1125,-11 15-907,24-27 772,2 1-1,1 1 0,34-26 0,107-68 787,-80 60-1147,305-242 810,-118 88-535,-226 178-797,2 1-1,111-55 1,-161 91-185,3-2-54,1 0 0,-1 0 0,0 0 0,1 1 0,0 0 0,-1 1 0,1-1-1,0 1 1,8 0 0,-15 1 40,0 0-1,1 0 0,-1 0 0,0 0 1,0 0-1,0 0 0,0 0 0,1 0 1,-1 0-1,0 0 0,0 0 0,0 0 0,1 0 1,-1 0-1,0 0 0,0 0 0,0 0 1,0 0-1,0 1 0,1-1 0,-1 0 1,0 0-1,0 0 0,0 0 0,0 0 1,0 0-1,1 1 0,-1-1 0,0 0 0,0 0 1,0 0-1,0 0 0,0 1 0,0-1 1,0 0-1,0 0 0,0 0 0,0 0 1,0 1-1,0-1 0,0 0 0,0 0 1,0 0-1,0 0 0,0 1 0,0-1 0,0 0 1,0 0-1,0 0 0,0 0 0,0 1 1,0-1-1,0 0 0,0 0 0,0 0 1,0 0-1,-1 1 0,1-1 0,0 0 1,0 0-1,0 0 0,0 0 0,0 0 0,-1 1 1,-10 7-2489,7-6 1914,-1-1 1,1 1-1,-1-1 1,1 0-1,-9 0 1,-10-3-139</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8.661"/>
    </inkml:context>
    <inkml:brush xml:id="br0">
      <inkml:brushProperty name="width" value="0.05" units="cm"/>
      <inkml:brushProperty name="height" value="0.05" units="cm"/>
      <inkml:brushProperty name="color" value="#FF0066"/>
    </inkml:brush>
  </inkml:definitions>
  <inkml:trace contextRef="#ctx0" brushRef="#br0">0 409 11418,'1'-1'243,"-1"0"-1,1 0 1,-1 0-1,1 0 1,-1 1-1,1-1 1,-1 0-1,1 0 0,0 1 1,-1-1-1,1 0 1,0 1-1,0-1 1,0 1-1,-1-1 0,1 1 1,0-1-1,0 1 1,0 0-1,1-1 1,23-5 2446,-17 5-1938,111-16 4550,61 9-3597,-175 8-1883,18-2-1011,-22 2 1028,-1 0-1,1-1 1,0 1-1,0 0 1,-1-1-1,1 1 0,0-1 1,-1 1-1,1-1 1,0 1-1,-1-1 0,1 1 1,0-1-1,-1 1 1,1-1-1,-1 0 1,0 0-1,1 1 0,-1-1 1,1 0-1,-1 1 1,0-1-1,0 0 1,1-1-1,1-14-2272,-1-3 848</inkml:trace>
  <inkml:trace contextRef="#ctx0" brushRef="#br0" timeOffset="1">222 0 14931,'0'13'1585,"2"9"1063,4 5-103,7 6-625,4 2-336,2-2-527,3 2-265,-1-3-336,0-2-152,-1-2-192,-5-2-16,0-7-320,3-5-264,-1-11-896,-1-6-505,-2-13-1248,4-4 1553</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19.080"/>
    </inkml:context>
    <inkml:brush xml:id="br0">
      <inkml:brushProperty name="width" value="0.05" units="cm"/>
      <inkml:brushProperty name="height" value="0.05" units="cm"/>
      <inkml:brushProperty name="color" value="#FF0066"/>
    </inkml:brush>
  </inkml:definitions>
  <inkml:trace contextRef="#ctx0" brushRef="#br0">56 1 13627,'-3'32'3064,"0"40"1699,3-63-4315,0-1 1,1 1-1,0-1 1,1 1-1,0-1 1,4 10-1,-5-16-387,0 1 1,0 0-1,0-1 0,1 1 0,-1-1 0,1 0 0,-1 1 1,1-1-1,0 0 0,0 0 0,0 0 0,0-1 0,0 1 1,1 0-1,-1-1 0,0 1 0,1-1 0,-1 0 0,1 0 1,0 0-1,-1 0 0,1 0 0,0 0 0,-1-1 0,1 1 1,0-1-1,0 0 0,0 0 0,3 0 0,0-1-15,1 0 0,0-1-1,-1 0 1,1 0 0,-1 0 0,1-1-1,-1 1 1,0-2 0,0 1-1,10-9 1,-9 7 27,0-1 0,-1 0 0,0 0 0,-1 0 0,1-1 0,-1 0 0,0 0 0,-1 0 0,6-14-1,-9 19-51,0 0-1,0 0 0,-1-1 1,1 1-1,-1 0 0,1-1 1,-1 1-1,0-1 0,0 1 0,0 0 1,0-1-1,-1 1 0,1-1 1,-1 1-1,1 0 0,-2-3 1,1 3-14,-1-1 1,1 1 0,-1 0 0,0 0 0,1 0 0,-1 0 0,0 1 0,0-1-1,-1 0 1,1 1 0,0-1 0,0 1 0,-1 0 0,1 0 0,-1 0 0,1 0-1,-6-1 1,-6-1-147,0 0-1,0 1 0,-24-1 0,-45 4-2403,47 1 524,5-2 366</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32.360"/>
    </inkml:context>
    <inkml:brush xml:id="br0">
      <inkml:brushProperty name="width" value="0.05" units="cm"/>
      <inkml:brushProperty name="height" value="0.05" units="cm"/>
      <inkml:brushProperty name="color" value="#FF0066"/>
    </inkml:brush>
  </inkml:definitions>
  <inkml:trace contextRef="#ctx0" brushRef="#br0">187 1154 8626,'-13'8'2019,"9"-6"-55,10-4 1017,91-45 357,-38 17-2535,219-121 2163,-212 108-2158,-1-2-1,59-55 1,38-58 211,-141 134-966,-1 0 1,-1-2 0,-1 0-1,-2 0 1,16-35-1,-28 52-47,0 0-1,-1 0 1,-1 0-1,1 0 0,-1 0 1,-1-1-1,1 1 1,-2-1-1,1 1 0,-1-1 1,-1 0-1,0 1 1,0 0-1,-1-1 0,0 1 1,-1 0-1,0-1 1,-5-11-1,0 5-3,-1 0 0,0 1 1,-1 0-1,-1 0 0,0 1 0,-1 0 0,0 1 1,-1 0-1,-19-13 0,23 19-2,-1 1 1,0 0-1,0 0 0,-1 1 1,1 1-1,-1-1 1,0 2-1,0-1 0,-1 2 1,1 0-1,0 0 0,-1 1 1,0 0-1,1 1 1,-20 2-1,14 1-3,0 0 0,1 1 0,-1 1 0,1 1 0,-22 11 0,-76 48 4,60-29 101,1 2 0,2 3 0,-82 84 0,95-83 191,2 1 0,2 2 0,2 1-1,-44 88 1,55-90 117,3 0 0,-22 81 0,37-111-283,0-1 1,0 1-1,1 0 1,1 0-1,1 0 1,0 0 0,3 28-1,-2-36-93,1 0 1,0 0-1,0 0 0,0-1 1,0 1-1,1-1 0,0 1 0,0-1 1,1 0-1,-1 0 0,1 0 1,0-1-1,0 1 0,1-1 0,-1 0 1,1 0-1,0-1 0,0 1 0,1-1 1,5 3-1,2-1-16,0 0 0,1-1 0,-1 0-1,1-1 1,-1 0 0,1-1 0,0-1 0,16 0 0,0-2-90,-1-1 0,55-11 0,-52 6-574,-1-1 0,0-2-1,0-1 1,0-1 0,-2-2-1,0-1 1,0-1-1,38-30 1,17-35-1397</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33.640"/>
    </inkml:context>
    <inkml:brush xml:id="br0">
      <inkml:brushProperty name="width" value="0.05" units="cm"/>
      <inkml:brushProperty name="height" value="0.05" units="cm"/>
      <inkml:brushProperty name="color" value="#FF0066"/>
    </inkml:brush>
  </inkml:definitions>
  <inkml:trace contextRef="#ctx0" brushRef="#br0">161 27 6801,'-3'-23'6028,"3"23"-5961,0 0 0,0 0-1,0 0 1,0-1 0,0 1 0,0 0 0,0 0-1,0 0 1,0 0 0,-1 0 0,1 0-1,0-1 1,0 1 0,0 0 0,0 0 0,0 0-1,0 0 1,0 0 0,0 0 0,0 0-1,0 0 1,-1-1 0,1 1 0,0 0 0,0 0-1,0 0 1,0 0 0,0 0 0,0 0 0,-1 0-1,1 0 1,0 0 0,0 0 0,0 0-1,0 0 1,0 0 0,-1 0 0,1 0 0,0 0-1,-4 10 1795,-8 26 923,8-26-2120,1 0-1,0 0 1,-2 13 0,4-22-610,1 0 0,0 0 0,0 0 1,0-1-1,0 1 0,0 0 1,0 0-1,0 0 0,0 0 1,0 0-1,0 0 0,0-1 1,1 1-1,-1 0 0,0 0 1,1 0-1,-1 0 0,1-1 0,-1 1 1,1 0-1,-1 0 0,1-1 1,-1 1-1,1-1 0,-1 1 1,1 0-1,0-1 0,0 1 1,-1-1-1,1 1 0,0-1 0,0 0 1,-1 1-1,1-1 0,0 0 1,0 1-1,0-1 0,0 0 1,0 0-1,-1 0 0,1 0 1,0 0-1,0 0 0,0 0 1,0 0-1,0 0 0,1-1 0,3 1 209,1-2-1,-1 1 0,0 0 0,0-1 0,1 0 1,4-3-1,11-6 663,37-14 0,-52 23-803,0 0 0,0 1 0,0-1-1,0 1 1,0 0 0,0 1 0,0-1 0,0 1 0,1 1 0,-1-1 0,12 3 0,-17-3-116,-1 1 1,1-1-1,0 0 1,0 0 0,-1 1-1,1-1 1,0 0 0,0 1-1,-1-1 1,1 1-1,0-1 1,-1 1 0,1-1-1,-1 1 1,1-1 0,-1 1-1,1 0 1,-1-1 0,1 1-1,-1 0 1,0-1-1,1 1 1,-1 0 0,0-1-1,1 1 1,-1 0 0,0 0-1,0 0 1,0-1 0,0 1-1,0 1 1,0 0-5,0-1 0,-1 0 0,1 0 0,0 0 0,-1 0 0,0 0 0,1 0 0,-1 0 0,1 0 0,-1 0 0,0 0 0,0-1 0,1 1 0,-1 0 0,0 0 0,0-1 0,0 1 0,0 0 0,0-1 0,0 1 0,0-1 0,-1 1 0,-10 3-57,-1-2 0,1 1 0,0-1 0,-1-1 0,-21-1 0,-8 2-179,3 3-22,-41 2 9,71-7 260,0-1 0,0 0-1,0 0 1,0-1 0,0 0 0,-15-5 0,11-2 398,9 6 39,9 4 320,4 2-654,0 0 1,-1 0-1,1-1 1,0-1-1,0 1 0,1-1 1,-1-1-1,10 0 1,2-2-113,0-1 1,31-9-1,-26 6-795,1 2-1,44-3 0,-39 3-1184,-1-6 701</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3:51.407"/>
    </inkml:context>
    <inkml:brush xml:id="br0">
      <inkml:brushProperty name="width" value="0.05" units="cm"/>
      <inkml:brushProperty name="height" value="0.05" units="cm"/>
      <inkml:brushProperty name="color" value="#FF0066"/>
    </inkml:brush>
  </inkml:definitions>
  <inkml:trace contextRef="#ctx0" brushRef="#br0">14 872 10402,'-2'2'166,"0"0"0,1 1 0,-1-1 0,1 1 0,0-1 0,0 1 0,0 0 0,0 0-1,1-1 1,-1 1 0,1 0 0,-1 0 0,1 0 0,0 0 0,0 0 0,0 0 0,1-1 0,-1 1 0,1 0-1,0 0 1,-1 0 0,1-1 0,0 1 0,1 0 0,-1-1 0,0 1 0,1-1 0,1 3 0,1 0-2,0-1 0,1 0 0,-1 1 0,1-2 0,-1 1 1,1-1-1,0 1 0,1-1 0,-1-1 0,0 1 0,1-1 1,11 4-1,6-1 458,1-1 0,43 2 0,52-5 699,-77-2-922,829 5 2128,-512 3-2182,391 17 402,-500-15-652,-195-10-53,1-3 0,81-16-1,141-55 350,-140 36 192,-74 25-191,110-11 0,-115 19-324,-42 4-59,-1-1 0,0 0 0,-1-1 0,1-1 0,-1 0 1,0-2-1,0 1 0,0-2 0,-1 0 0,0 0 0,-1-1 0,0-1 0,0-1 0,-1 1 0,0-2 1,-1 0-1,-1 0 0,0-1 0,0 0 0,-1-1 0,12-26 0,-7 8 34,-2-1-1,-1 0 1,-1 0 0,-2-1-1,-2-1 1,-1 1 0,1-53-1,-6 75-17,-1 1 0,0 0 0,0 0-1,-1 0 1,0 0 0,-1 0-1,-1 0 1,1 1 0,-8-15-1,6 18-19,1 0 1,-1 0-1,1 1 0,-2 0 0,1 0 0,-1 0 0,0 0 0,0 1 1,-1 0-1,1 1 0,-1-1 0,0 1 0,-13-5 0,1 2-1,0 0 0,-1 2-1,0 0 1,0 2 0,-34-3-1,-103 7 15,12 10-15,-130 0-2,-195-30 9,92 5-102,-118-3-58,-164-33 141,628 45 7,-19-2-24,-81-2 0,115 9 20,-1 1 1,1 1-1,0 1 1,0 0-1,0 1 0,1 1 1,-1 0-1,-25 13 1,12-1-7,2 1 1,0 1-1,1 1 1,0 2 0,-25 27-1,0 6-2,-52 73 1,-2 21-17,94-132 35,0 1-1,2 0 0,0 1 0,1 0 0,1 0 0,0 1 0,-7 34 0,9-25 99,1 1 0,2 0 0,0 0-1,4 51 1,0-68-38,0 0 1,1-1-1,6 24 0,-7-32-70,0 0 0,1 0 0,-1-1 0,1 1 0,0-1 0,0 1 0,1-1 0,-1 0 0,0 1 0,1-1 0,0-1 0,0 1 0,0 0 0,0-1 0,0 1 0,1-1 0,3 2 0,1-1-90,1 0 1,-1 0-1,1-1 1,0 0-1,0-1 1,0 0-1,0 0 1,-1-1-1,1 0 1,0-1-1,0 0 1,0 0-1,13-4 1,0-4-100,0 0 0,28-18 1</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0.547"/>
    </inkml:context>
    <inkml:brush xml:id="br0">
      <inkml:brushProperty name="width" value="0.05" units="cm"/>
      <inkml:brushProperty name="height" value="0.05" units="cm"/>
      <inkml:brushProperty name="color" value="#FF0066"/>
    </inkml:brush>
  </inkml:definitions>
  <inkml:trace contextRef="#ctx0" brushRef="#br0">865 2424 10194,'13'-4'5981,"3"-11"-2800,0-1-2101,-5 9-537,22-11 0,7-3 90,5-10 83,34-20 122,202-97 310,86-73-183,-364 218-956,165-120 312,-123 86-163,64-67 0,-48 34 182,-3-2-1,62-102 0,-22 2-172,-78 130-162,-2-1 0,16-56 1,24-163-36,-56 243 1,0 0 0,-1 0 0,-2-1 0,0 1 0,0 0 0,-2 0 0,-8-31 0,-51-160-20,53 185 37,-1-1 1,-22-40 0,26 56 5,-1 1 0,0-1 0,0 1 0,-1 1 0,0 0 0,0 0 0,-1 0 0,0 1 0,-13-7 0,2 2 8,-1 2-1,0 1 1,0 0-1,-45-11 1,17 10-7,-62-5 1,71 12 0,0 3 0,0 1-1,-75 11 1,-116 38 16,221-47-18,-39 10 10,0 3 0,1 2 0,1 2 0,1 2 0,1 2 0,1 2-1,1 2 1,-68 58 0,-32 22 7,12-9-8,23-19-24,67-52 38,-62 57 0,91-72-17,0 1-1,0 0 1,-15 26 0,-23 52-11,21-36 8,-18 34-2,-71 116-14,87-160 26,2 1 0,3 1 0,1 1 0,-25 72 0,-7 105-24,44-164 27,10-48-6,0 0 0,1 1 0,1-1 0,0 1 0,1 0 0,0-1 0,1 1 0,1 0 0,1-1 0,0 0 0,0 1 0,2-1 0,0-1 0,0 1 0,1-1 0,9 14 0,-2-4 11,2-1 1,0 0-1,2-1 0,20 20 0,-27-32 17,0 0-1,0 0 1,1-1-1,0-1 1,0 0-1,1-1 0,0 0 1,0 0-1,26 7 1,-13-8 75,-1-1-1,1-1 1,0-1 0,0-2 0,0 0-1,0-2 1,39-6 0,166-52 943,-173 40-373,61-30 0,28-12 415,-74 44-5011,-58 14 2092,10-3-134</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5.020"/>
    </inkml:context>
    <inkml:brush xml:id="br0">
      <inkml:brushProperty name="width" value="0.05" units="cm"/>
      <inkml:brushProperty name="height" value="0.05" units="cm"/>
      <inkml:brushProperty name="color" value="#FF0066"/>
    </inkml:brush>
  </inkml:definitions>
  <inkml:trace contextRef="#ctx0" brushRef="#br0">739 68 10426,'-56'-57'5313,"55"56"-5229,-1 0 1,0 0-1,1 0 0,-1 0 0,0 0 0,0 0 0,1 0 0,-1 1 0,0-1 0,0 1 1,0-1-1,0 1 0,0 0 0,0 0 0,0 0 0,0 0 0,0 0 0,0 0 0,0 0 1,0 1-1,0-1 0,0 1 0,0-1 0,0 1 0,1 0 0,-1 0 0,-2 1 0,-4 2 139,0 1-1,1 0 0,0 1 0,-11 9 0,-6 10 223,0 1-1,2 0 1,-29 47-1,-47 96-131,45-73-144,2-7 126,4 2 1,-39 106-1,-11 111 1064,89-271-1155,1 1-1,-2 49 0,6 76-23,3-159-180,0 28 25,1-1 0,2 1 1,13 58-1,-12-76 20,0 0 1,1 0-1,1 0 1,0 0-1,1-1 1,0 0-1,1 0 1,0-1-1,1 0 1,17 16-1,-13-15 40,1-1-1,1-1 0,-1-1 1,2 0-1,0 0 0,0-2 1,0 0-1,1-1 0,0-1 1,0 0-1,1-1 0,0-1 1,0-1-1,0 0 0,0-1 1,0-2-1,1 1 0,-1-2 1,0-1-1,26-5 0,7-3-52,-1-3-1,-1-2 1,0-2-1,-1-2 1,-1-2-1,52-32 0,-61 27 152,0-2-1,-2-1 0,-1-1 1,-1-2-1,37-47 0,-7-2 284,67-113 0,-73 93-48,-34 59-286,-13 20-89,0-1 0,-1 0 1,-2 0-1,0-1 0,-1 0 1,-2-1-1,6-48 0,-10 37-30,0 0 0,-3 0 1,-1 0-1,-15-69 0,4 42-11,-53-200 13,63 250-16,-1 0 0,-1 0 0,0 1 0,-1-1 0,0 1 0,-1 1 0,-11-14-1,12 17 1,0 1 0,-1 0 0,1 0 0,-1 1 0,-1 0 0,1 1-1,-1 0 1,0 0 0,0 1 0,-17-6 0,11 6-2,0 1 0,-1 0-1,1 1 1,-20 0 0,-60 5-402,67-1 42,25-2 239,-19 0-510,21 0 570,1 0 0,-1 0 1,1 0-1,0 0 0,-1 0 1,1 0-1,-1 0 1,1 0-1,0 0 0,-1 0 1,1 0-1,0 0 0,-1-1 1,1 1-1,-1 0 1,1 0-1,0 0 0,-1-1 1,1 1-1,0 0 0,0 0 1,-1-1-1,1 1 1,0 0-1,-1-1 0,1 1 1,0 0-1,0-1 0,0 1 1,0-1-1,-1 1 1,1 0-1,0-1 0,0 1 1,0 0-1,0-1 0,0 1 1,0-1-1,0 1 1,0 0-1,0-1 0,0 1 1,0-1-1,0 1 0,0-1 1,2-2-310,-1 1 1,0-1-1,1 1 1,0 0-1,-1-1 1,1 1-1,0 0 1,0 0-1,0 0 1,0 0-1,1 1 1,-1-1-1,1 0 0,3-1 1,34-12-1483</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6.258"/>
    </inkml:context>
    <inkml:brush xml:id="br0">
      <inkml:brushProperty name="width" value="0.05" units="cm"/>
      <inkml:brushProperty name="height" value="0.05" units="cm"/>
      <inkml:brushProperty name="color" value="#FF0066"/>
    </inkml:brush>
  </inkml:definitions>
  <inkml:trace contextRef="#ctx0" brushRef="#br0">142 111 8618,'3'-16'1538,"-1"8"-483,-1-1 0,1 1 0,-1 0 0,-1 0 0,0-10 0,0 16-873,-1 0 0,1 1 0,0-1 0,-1 1 0,1-1 0,-1 1 0,1-1-1,-1 1 1,0-1 0,1 1 0,-1-1 0,0 1 0,0 0 0,0-1 0,0 1 0,0 0 0,-1 0 0,1 0-1,0 0 1,0 0 0,-1 0 0,1 0 0,-1 0 0,1 1 0,-1-1 0,1 1 0,-1-1 0,1 1 0,-1-1 0,1 1-1,-4-1 1,2 1-31,0 0 0,1 0 0,-1 1 0,0-1 0,0 0 0,0 1 0,1 0 0,-1 0 0,0 0 0,1 0 0,-1 0 0,1 0 0,-1 0 0,1 1 0,-1 0 0,1-1 0,0 1 0,0 0 0,0 0 0,0 0 0,0 0 0,-3 5 0,-1 1 75,1 1-1,-1 1 1,2-1 0,-8 20-1,6-10-94,2 0 0,0 1-1,0 0 1,2 0-1,1 0 1,0 0-1,1 0 1,2 0-1,5 31 1,3-1-65,2 0 0,31 75 1,-6-43-81,1 4 52,-33-74-331,-1 1 0,-1-1 1,0 1-1,0 0 0,0 13 0,-3-25 162,0 0 0,0 0 0,0 0 0,0 0 0,-1-1 0,1 1 1,0 0-1,0 0 0,0 0 0,-1 0 0,1 0 0,0 0 0,-1-1 0,1 1 0,-1 0 0,1 0 0,-1-1 0,1 1 0,-1 0 0,0 0 0,1-1 0,-1 1 0,0-1 0,1 1 0,-2 0 0,0 0-211,1-1-1,-1 1 1,1-1 0,-1 1 0,0-1-1,1 0 1,-1 1 0,1-1-1,-1 0 1,0 0 0,1 0 0,-4-1-1,-12-3-1022</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6.632"/>
    </inkml:context>
    <inkml:brush xml:id="br0">
      <inkml:brushProperty name="width" value="0.05" units="cm"/>
      <inkml:brushProperty name="height" value="0.05" units="cm"/>
      <inkml:brushProperty name="color" value="#FF0066"/>
    </inkml:brush>
  </inkml:definitions>
  <inkml:trace contextRef="#ctx0" brushRef="#br0">1 297 14547,'5'-6'1232,"6"-6"785,8-2-89,12-5-279,9-6-113,4-2-352,4-2-176,-2 2-488,0 7-167,-5 1-449,0 0-257,-8 3-711,-4-1-456,0 1-1145,-7 1 4298,5 0-1673</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6.994"/>
    </inkml:context>
    <inkml:brush xml:id="br0">
      <inkml:brushProperty name="width" value="0.05" units="cm"/>
      <inkml:brushProperty name="height" value="0.05" units="cm"/>
      <inkml:brushProperty name="color" value="#FF0066"/>
    </inkml:brush>
  </inkml:definitions>
  <inkml:trace contextRef="#ctx0" brushRef="#br0">0 154 14683,'5'19'1449,"1"-1"-1,1 1 1,1-1 0,13 22-1,5 13 436,-25-50-1832,0 0-1,0 0 0,0 0 1,0 0-1,-1 0 0,1 1 0,-1-1 1,0 3-1,1-6-49,-1 1-1,0-1 1,0 0 0,0 0 0,0 0 0,0 0-1,0 0 1,0 0 0,0 1 0,0-1-1,0 0 1,0 0 0,0 0 0,0 0 0,0 0-1,0 0 1,0 0 0,0 1 0,0-1-1,0 0 1,0 0 0,0 0 0,0 0 0,0 0-1,-1 0 1,1 0 0,0 1 0,0-1-1,0 0 1,0 0 0,0 0 0,0 0 0,0 0-1,0 0 1,0 0 0,-1 0 0,1 0-1,0 0 1,0 0 0,0 0 0,0 0 0,0 1-1,0-1 1,0 0 0,-1 0 0,1 0-1,-5-5 34,-3-9-29,5 5-27,0 0 1,0 0-1,1 0 1,1-1-1,-1 1 0,1-17 1,1 8-115,1 0 0,5-28-1,-3 32-266,1 0-1,0 0 0,0 0 0,1 1 0,13-22 0,-13 26-361,0 1 0,1 0 0,0 1 0,0-1 0,12-9 0,1 3-382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58.260"/>
    </inkml:context>
    <inkml:brush xml:id="br0">
      <inkml:brushProperty name="width" value="0.05" units="cm"/>
      <inkml:brushProperty name="height" value="0.05" units="cm"/>
      <inkml:brushProperty name="color" value="#FF0066"/>
    </inkml:brush>
  </inkml:definitions>
  <inkml:trace contextRef="#ctx0" brushRef="#br0">1 1 15003,'1'2'1433,"4"12"77,0 0 0,-1 0 0,4 27 0,1 48 260,-5-37-716,0-21-622,2 28 532,15 67 0,-16-108-873,0-1 1,0 0-1,2 0 0,0 0 0,1-1 0,0 0 0,2 0 1,13 17-1,-13-20-133,-4-6-218,0 0 0,0 0-1,0 0 1,15 11 0,-21-18 196,0 0 1,0 0-1,0 1 1,0-1-1,1 0 1,-1 0-1,0 0 0,0 0 1,0 0-1,0 1 1,1-1-1,-1 0 1,0 0-1,0 0 1,0 0-1,1 0 1,-1 0-1,0 0 0,0 0 1,1 0-1,-1 0 1,0 0-1,0 0 1,0 0-1,1 0 1,-1 0-1,0 0 1,0 0-1,1 0 1,-1 0-1,0 0 0,0 0 1,0 0-1,1 0 1,-1-1-1,0 1 1,0 0-1,0 0 1,1 0-1,0-10-3074,-1-1 1692</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7.682"/>
    </inkml:context>
    <inkml:brush xml:id="br0">
      <inkml:brushProperty name="width" value="0.05" units="cm"/>
      <inkml:brushProperty name="height" value="0.05" units="cm"/>
      <inkml:brushProperty name="color" value="#FF0066"/>
    </inkml:brush>
  </inkml:definitions>
  <inkml:trace contextRef="#ctx0" brushRef="#br0">108 610 10890,'-13'13'1334,"1"0"0,1 1 0,1 0 0,-1 1 0,2 0 0,-10 20 0,15-25-1031,0-1 1,1 1-1,0 0 1,0 0-1,1 0 0,1 0 1,-1 0-1,2 1 0,-1-1 1,2 0-1,-1 1 0,3 10 1,-2-17-263,0-1 1,0 1 0,0 0-1,1-1 1,-1 0-1,1 1 1,0-1 0,0 0-1,0 0 1,0 0-1,1 0 1,-1 0 0,1 0-1,0-1 1,0 1 0,0-1-1,0 0 1,0 0-1,0 0 1,7 3 0,-7-4-37,-1 0 1,0-1 0,1 1 0,-1-1 0,1 1-1,-1-1 1,1 0 0,-1 0 0,0 0 0,1 0 0,-1-1-1,1 1 1,-1-1 0,1 1 0,-1-1 0,0 0-1,0 0 1,1 0 0,-1 0 0,0 0 0,0 0-1,0-1 1,0 1 0,0-1 0,0 1 0,0-1 0,-1 0-1,1 0 1,-1 0 0,1 0 0,-1 0 0,2-4-1,1-1 6,-1 0-1,-1 0 0,1 0 0,-1 0 1,0 0-1,-1-1 0,0 1 1,0-1-1,-1-14 0,-1-5 11,-8-38-1,4 32-5,5 32 0,0-1 0,-1 0 0,1 0 0,0 1-1,0-1 1,0 0 0,1 0 0,-1 1 0,0-1 0,1 0 0,-1 1 0,1-1-1,-1 0 1,1 1 0,0-1 0,1-2 0,-1 3 43,1-1-1,-1 1 1,1-1 0,0 1 0,-1 0-1,1 0 1,0 0 0,0 0 0,0 0-1,0 1 1,0-1 0,0 1 0,0-1-1,3 0 1,11-2 246,1 0 0,-1 1 0,1 1 0,-1 1 1,20 1-1,-32-1-233,1 1 0,-1 0 1,1 0-1,-1 1 1,0-1-1,1 1 0,-1 0 1,0 0-1,0 0 1,5 4-1,-7-4-34,1 1-1,-1-1 1,0 1 0,1-1 0,-1 1-1,-1 0 1,1 0 0,0 0 0,-1 0-1,1 0 1,-1 0 0,0 0 0,0 1-1,0-1 1,0 6 0,4 45 160,-4-52-170,2-5-31,3-6-32,1-7-110,1 0 0,1 1 0,1 0 0,0 1 1,1 0-1,0 0 0,1 1 0,0 1 0,19-15 0,-28 25 140,-1 0 1,1 0-1,0 0 0,0 1 0,-1-1 1,1 1-1,0 0 0,0 0 0,0 0 1,1 0-1,-1 0 0,0 0 1,0 1-1,0 0 0,1 0 0,-1 0 1,0 0-1,0 0 0,1 0 0,-1 1 1,0 0-1,0 0 0,0 0 0,0 0 1,0 0-1,0 0 0,0 1 1,0-1-1,4 5 0,-4-5 22,-1 1 0,0-1 0,0 0 1,1 0-1,-1 1 0,1-2 0,-1 1 0,1 0 0,0 0 0,-1-1 0,1 1 0,0-1 1,-1 0-1,1 0 0,0 0 0,-1 0 0,1-1 0,0 1 0,-1-1 0,1 1 1,-1-1-1,1 0 0,-1 0 0,1 0 0,3-2 0,-1 0 2,0 0-1,-1 0 1,1-1-1,0 0 1,-1 1-1,0-2 1,0 1 0,0 0-1,0-1 1,5-9-1,-2 0 4,-1 0 0,-1 0 0,0-1 0,-1 1 0,0-1 0,1-17 0,5-94 12,-10 104-23,1 3-5,1-245 30,-2 264-33,0 0 0,0 0 0,0 0 0,0 1 0,0-1 0,0 0 0,0 0 0,-1 0 0,1 0 0,0 0 0,0 0 0,0 0 0,0 0 0,0 0 0,0 0 0,0 0 0,0 0 0,0 0 0,0 0 0,0 0 0,0 0 0,0 0 0,0 0 0,0 0 0,0 0 0,0 0 0,0 0 0,-1 0 1,1 0-1,0 0 0,0 0 0,0 0 0,0 0 0,0 0 0,0 0 0,0 0 0,0 0 0,0 0 0,0 0 0,0 0 0,0 0 0,0 0 0,-3 9 29,-3 36 187,0 83-1,6-86-40,-1-9 70,2 1 0,1-1 0,7 33 0,-6-53-151,0 0 1,0 0 0,1-1 0,1 1 0,0-1 0,1 0-1,0 0 1,1-1 0,0 0 0,13 16 0,-17-24-99,1 0 0,-1 0 0,0 0 0,1 0 0,0 0 0,-1-1 0,1 1-1,0-1 1,0 0 0,1 0 0,-1 0 0,0-1 0,1 0 0,-1 0 0,1 0 0,5 1 0,-9-2-34,0 0 0,-1 0 0,1 0-1,0 0 1,-1 0 0,1 0 0,0-1-1,-1 1 1,1 0 0,0 0 0,-1 0 0,1-1-1,0 1 1,-1 0 0,1-1 0,0 1 0,-1 0-1,1-1 1,-1 1 0,1-1 0,-1 1-1,1-1 1,-1 1 0,0-1 0,1 1 0,0-2-1,-1 1-84,0 0-1,1 0 0,-1-1 1,0 1-1,0 0 0,0 0 1,0-1-1,0 1 0,0 0 1,0 0-1,-1-1 0,1 1 1,-1-2-1,-1-3-645,0 1 0,-1-1-1,0 0 1,-6-8 0,-13-11-2115,-2 1 1109</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18.105"/>
    </inkml:context>
    <inkml:brush xml:id="br0">
      <inkml:brushProperty name="width" value="0.05" units="cm"/>
      <inkml:brushProperty name="height" value="0.05" units="cm"/>
      <inkml:brushProperty name="color" value="#FF0066"/>
    </inkml:brush>
  </inkml:definitions>
  <inkml:trace contextRef="#ctx0" brushRef="#br0">0 259 11674,'0'21'1673,"8"-1"1648,6-9-1265,21-4-288,8-9-423,14-12-353,3-5-232,-4-6-264,-4-2-296,-6-2-960,-2-1-600,-4-2-1353,0 2 1313</inkml:trace>
  <inkml:trace contextRef="#ctx0" brushRef="#br0" timeOffset="1">685 21 16684,'3'16'2504,"2"0"1897,-2-5-112,-5-3-1801,1-3-783,-6-8-1161,2-7-440,1-6-1448,7-6-3745,3-3 3192</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1.260"/>
    </inkml:context>
    <inkml:brush xml:id="br0">
      <inkml:brushProperty name="width" value="0.05" units="cm"/>
      <inkml:brushProperty name="height" value="0.05" units="cm"/>
      <inkml:brushProperty name="color" value="#FF0066"/>
    </inkml:brush>
  </inkml:definitions>
  <inkml:trace contextRef="#ctx0" brushRef="#br0">45 102 10874,'-7'-6'871,"1"0"0,0-1 0,0 1 0,-7-13 0,12 18-611,0-1 0,0 1-1,1-1 1,-1 0 0,0 0-1,1 1 1,-1-1 0,1 0-1,0 0 1,-1 0 0,1 0-1,0-3 1,0 4-141,1 0 1,-1 0-1,0 0 1,1 0-1,-1 0 0,1 0 1,0 0-1,-1 0 1,1 0-1,0 0 1,-1 0-1,1 0 0,0 0 1,0 1-1,0-1 1,0 0-1,-1 1 1,1-1-1,0 0 1,0 1-1,0-1 0,1 1 1,0-1-1,7-2 317,0 1 0,1 0 0,-1 0 0,0 0 0,1 2 0,12-1 0,60 6 1458,-81-5-1879,41 4 491,0 3 1,0 1-1,67 23 0,-105-29-608,1 0 0,0 0 0,0 0 0,-1 1 0,9 6 0,-12-9-27,-1 1 0,1-1-1,0 1 1,0 0 0,-1 0-1,1-1 1,0 1 0,-1 0-1,1 0 1,-1 0 0,1 0-1,-1-1 1,1 1 0,-1 0-1,1 0 1,-1 0-1,0 0 1,0 0 0,0 0-1,1 0 1,-1 0 0,0 0-1,0 0 1,0 0 0,0 0-1,-1 0 1,1 0 0,0 0-1,0 0 1,-1 0 0,1 0-1,0 0 1,-1 0 0,1 0-1,-1 0 1,1 0 0,-2 1-1,0 0-293,0 0 0,0 0-1,0-1 1,0 1 0,0 0-1,-4 1 1,-23 11-1532</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1.679"/>
    </inkml:context>
    <inkml:brush xml:id="br0">
      <inkml:brushProperty name="width" value="0.05" units="cm"/>
      <inkml:brushProperty name="height" value="0.05" units="cm"/>
      <inkml:brushProperty name="color" value="#FF0066"/>
    </inkml:brush>
  </inkml:definitions>
  <inkml:trace contextRef="#ctx0" brushRef="#br0">0 127 15523,'5'-11'1121,"12"-4"823,20 6 232,22-1 65,12 2-65,19 2-271,-4 0-241,7 4-552,7 2-255,3 5-489,6 0-160,2-8-104,-9-5-96,-15-7-864,-5-4-945,-18-6 929</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4.934"/>
    </inkml:context>
    <inkml:brush xml:id="br0">
      <inkml:brushProperty name="width" value="0.05" units="cm"/>
      <inkml:brushProperty name="height" value="0.05" units="cm"/>
      <inkml:brushProperty name="color" value="#FF0066"/>
    </inkml:brush>
  </inkml:definitions>
  <inkml:trace contextRef="#ctx0" brushRef="#br0">300 790 9674,'2'-3'570,"0"-1"1,0 0-1,1 1 0,-1-1 1,1 1-1,0 0 1,0 0-1,0 0 0,7-5 1,-7 7-319,-1 0-1,1 0 1,-1 0 0,1 0 0,0 0 0,-1 1 0,1-1 0,0 1 0,-1 0 0,1 0 0,0 0 0,0 0 0,-1 0 0,1 0-1,0 1 1,-1-1 0,5 2 0,59 23 1411,6 2-753,-25-15-491,0-2 1,1-3-1,59 3 1,148-8 581,-129-4-704,-84 2-283,-1-3-1,65-11 0,-79 8-3,0-1 0,-1-1 0,-1-1 0,47-24 0,-61 27-8,15-8 281,37-26 1,-55 33-160,0 1 0,0-1 0,-1-1 0,0 0 0,0 0 0,-1 0 0,11-18 0,-8 8-56,-1 1 0,0-1 0,-1 0 1,-1-1-1,-1 1 0,-1-1 0,4-35 0,-7 45-61,-1-1 1,0 1 0,-1 0 0,1-1 0,-2 1 0,0 0 0,0 0-1,0 0 1,-1 0 0,-1 0 0,1 1 0,-1-1 0,-1 1 0,0 0 0,0 0-1,0 1 1,-1-1 0,-8-7 0,-2 1 0,0 0-1,-1 2 1,-26-16 0,-60-26 17,46 25 8,14 7 6,-2 1 0,-87-27-1,105 41-11,-1 1 0,-1 1 0,1 1 0,-1 2 0,1 0 0,-39 4-1,-1 5-23,1 3-1,-99 28 0,122-24 4,1 1 1,1 2-1,1 2 1,-69 42-1,87-45 1,-36 22-7,-99 84-1,142-108 15,2 0 0,0 1 0,0 1 0,2 0 1,0 1-1,1 0 0,0 1 0,2 0 0,0 0 0,-12 40 0,19-50 20,0 0 0,1 0 0,0 0 0,0 0-1,1 1 1,0-1 0,0 0 0,1 0 0,0 0 0,0 0-1,5 13 1,-3-12 41,1 1 0,1-1-1,0 0 1,0 0 0,0-1-1,1 0 1,0 0 0,12 11 0,-5-6 53,1-2 0,0 0-1,1 0 1,0-1 0,1-1 0,0-1 0,1 0 0,0-1 0,0-1 0,20 5 0,6-2 194,1-1-1,79 2 1,87-13-2168,-172 3 1096</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0.774"/>
    </inkml:context>
    <inkml:brush xml:id="br0">
      <inkml:brushProperty name="width" value="0.05" units="cm"/>
      <inkml:brushProperty name="height" value="0.05" units="cm"/>
      <inkml:brushProperty name="color" value="#FF0066"/>
    </inkml:brush>
  </inkml:definitions>
  <inkml:trace contextRef="#ctx0" brushRef="#br0">165 0 5417,'-79'100'384,"-7"-2"985</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8.244"/>
    </inkml:context>
    <inkml:brush xml:id="br0">
      <inkml:brushProperty name="width" value="0.05" units="cm"/>
      <inkml:brushProperty name="height" value="0.05" units="cm"/>
      <inkml:brushProperty name="color" value="#FF0066"/>
    </inkml:brush>
  </inkml:definitions>
  <inkml:trace contextRef="#ctx0" brushRef="#br0">640 744 8242,'0'-1'498,"1"0"0,-1 0 0,0 0 0,0 0 0,1 0 0,-1 0 0,1 0 0,-1 0 0,1 0 0,-1 0 1,1 0-1,0 0 0,-1 0 0,3-1 0,-3 2-437,0-1 0,0 1 0,1 0 0,-1 0 0,0 0 0,0-1 0,1 1 0,-1 0 0,0 0 0,1 0 0,-1-1 0,0 1 0,1 0 0,-1 0 1,0 0-1,1 0 0,-1 0 0,0 0 0,1 0 0,-1 0 0,0 0 0,1 0 0,-1 0 0,0 0 0,1 0 0,-1 0 0,0 0 0,1 0 0,-1 0 0,0 0 0,1 1 0,-1-1 0,0 0 0,1 0 0,-1 0 0,0 0 0,1 1 1,-1-1-1,0 0 0,0 0 0,1 1 0,-1-1 0,0 0 0,0 1 0,0-1 0,0 0 0,1 0 0,-1 1 0,1 2 68,1 0 1,0 0-1,0-1 0,0 1 0,0-1 1,0 1-1,0-1 0,1 0 1,-1 0-1,1 0 0,0 0 1,-1 0-1,1-1 0,0 1 0,0-1 1,0 0-1,0 0 0,0 0 1,0 0-1,1 0 0,-1-1 0,0 1 1,0-1-1,5 0 0,7 0 180,0-2-1,0 0 1,0 0-1,16-6 1,-1 1 264,63-7 635,-78 13-1009,0 1 1,0 0-1,0 1 0,21 3 0,9 6 95,37 7 199,-71-16-432,0 0 1,-1-1-1,1 0 0,0-1 1,18-3-1,11-5 41,42-8 74,-72 16-147,0 0 0,1 1 0,-1 0 0,0 0 0,0 1 0,13 4 1,-2 0 53,1-1 0,32 3 0,-44-7-51,-1 0-1,0 0 0,0-1 0,-1-1 0,1 1 0,0-1 1,0-1-1,-1 0 0,9-4 0,84-29 159,-69 27-93,52-25 0,-78 31-95,1-1 0,-1-1 1,0 1-1,0-1 0,0 0 0,-1 0 0,1-1 0,-1 0 0,-1 0 0,1 0 1,-1 0-1,0-1 0,-1 0 0,5-9 0,-4 7 2,1 0 0,1 0 0,0 0 0,0 1-1,9-9 1,15-23 17,-28 37-21,0-1-1,0 0 1,0-1 0,-1 1-1,0 0 1,0 0 0,0-1-1,0 1 1,-1 0 0,1-6-1,-1-6 6,-4-23 0,3 33-1,0-1-3,-1-1 0,0 1 0,0 0 0,-1 0 0,0 1 0,0-1 1,-1 0-1,0 1 0,0 0 0,0 0 0,-1 0 0,0 1 1,0-1-1,-1 1 0,-9-7 0,5 4-3,-1 0 0,0 1 0,-1 0-1,0 1 1,0 1 0,-1-1 0,-23-5 0,-9 1-38,14 4-3,-51-18 0,51 12 45,0 2-1,0 1 0,-2 1 0,-33-3 0,-277-10-21,275 23 20,48 0-2,1-2 0,-1 0 0,0-1 1,0-1-1,-29-6 0,-32-19 4,-13-4 2,79 27-4,-1 1 0,1 0 0,0 1 0,-22 1 0,2 3 5,1 3 0,-1 1 0,-61 19 1,-88 43 25,153-55-32,-5 3-2,1 2-1,0 1 0,-35 27 1,64-42 3,0 1 0,1-1 0,0 2 0,0-1 0,0 0 0,0 1 0,1 0 0,0 0 1,0 1-1,0-1 0,1 1 0,-2 7 0,1-5 0,2 1 1,0 0-1,0 0 0,1 0 1,0 0-1,0 1 0,3 19 1,0-11 0,2 1 0,0-1 1,1 0-1,1 0 0,1-1 1,1 0-1,0 0 0,17 25 1,-17-31 33,1 0 0,1-1 1,0 0-1,1 0 0,0-1 1,0 0-1,1-1 0,0-1 1,1 0-1,0 0 0,0-1 1,0-1-1,1 0 0,16 4 0,3-1 310,0-2 0,1-1 0,0-1 0,-1-2 0,38-2 0,4 1 28,-26-1-628,-1-1 1,52-8-1,-69 1-1028,2-4 387</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2.328"/>
    </inkml:context>
    <inkml:brush xml:id="br0">
      <inkml:brushProperty name="width" value="0.05" units="cm"/>
      <inkml:brushProperty name="height" value="0.05" units="cm"/>
      <inkml:brushProperty name="color" value="#FF0066"/>
    </inkml:brush>
  </inkml:definitions>
  <inkml:trace contextRef="#ctx0" brushRef="#br0">0 630 10130,'9'-4'4973,"10"-10"-2890,-6 3-1077,50-34 1769,11-7-1089,89-42 149,-68 41-957,102-76 0,-158 100-917,0-3 0,-3-1 0,38-42 0,-74 74-82,1 1 0,0-1 1,0 0-1,-1 0 0,1 1 0,-1-1 0,1 0 0,-1 0 0,1 0 0,-1 0 0,1 0 1,-1 0-1,0 0 0,1 0 0,-1 0 0,0 1 0,0-1 0,0 0 0,0 0 0,0 0 1,0 0-1,0-2 0,-1 1-272,0 1 0,0-1 0,-1 1 0,1 0 0,0 0 0,0 0 0,-1 0 0,1 0 1,-1 0-1,1 0 0,-1 0 0,-1 0 0,-25-12-3663,13 5 3123</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2.713"/>
    </inkml:context>
    <inkml:brush xml:id="br0">
      <inkml:brushProperty name="width" value="0.05" units="cm"/>
      <inkml:brushProperty name="height" value="0.05" units="cm"/>
      <inkml:brushProperty name="color" value="#FF0066"/>
    </inkml:brush>
  </inkml:definitions>
  <inkml:trace contextRef="#ctx0" brushRef="#br0">2 25 11338,'-1'0'1129,"7"0"1071,2-4-103,13 1-265,9-3 64,1 0-47,3 1-137,-12 10-448,-5 7-319,-12 12-657,-3 6-152,-9 11-80,-5 5-224,-4 5-873,-2 0-935,17-12 952</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3.613"/>
    </inkml:context>
    <inkml:brush xml:id="br0">
      <inkml:brushProperty name="width" value="0.05" units="cm"/>
      <inkml:brushProperty name="height" value="0.05" units="cm"/>
      <inkml:brushProperty name="color" value="#FF0066"/>
    </inkml:brush>
  </inkml:definitions>
  <inkml:trace contextRef="#ctx0" brushRef="#br0">23 19 9018,'-2'-3'811,"-18"-13"8996,76 206-4574,-40-130-4641,42 104-1,-53-151-2613,-10-20-1083,-8-21-432,8 3 2553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7:59.217"/>
    </inkml:context>
    <inkml:brush xml:id="br0">
      <inkml:brushProperty name="width" value="0.05" units="cm"/>
      <inkml:brushProperty name="height" value="0.05" units="cm"/>
      <inkml:brushProperty name="color" value="#FF0066"/>
    </inkml:brush>
  </inkml:definitions>
  <inkml:trace contextRef="#ctx0" brushRef="#br0">270 34 15371,'2'1'211,"0"0"0,-1 0 0,1 1 0,0-1 0,0 1 0,-1-1 0,1 1 0,-1 0 0,1 0 0,-1 0 0,0 0-1,1 0 1,-1 0 0,0 0 0,0 0 0,-1 0 0,1 0 0,0 0 0,-1 1 0,1-1 0,-1 0 0,0 1 0,0-1 0,0 0 0,0 0-1,0 1 1,0-1 0,-2 4 0,0 8 331,-2-1-1,0 0 1,-10 22-1,9-23-195,-24 61 463,-59 130-254,72-173-543,0-1 0,-2-1-1,0 0 1,-25 27 0,40-53-13,1 0 1,-1 1-1,1-1 1,-1 0-1,0 0 1,0 0-1,1 0 1,-2-1-1,-2 2 0,5-3-1,1 0-1,0 0 0,0 0 1,0 1-1,0-1 1,-1 0-1,1 0 0,0 0 1,0 0-1,0 0 0,0 0 1,-1 0-1,1 0 0,0 0 1,0 0-1,0 0 0,0 0 1,-1 0-1,1 0 0,0-1 1,0 1-1,0 0 1,0 0-1,0 0 0,-1 0 1,1 0-1,0 0 0,0 0 1,0 0-1,0 0 0,0-1 1,0 1-1,-1 0 0,1 0 1,0 0-1,0 0 0,0 0 1,0-1-1,0 1 0,0 0 1,1-9-82,8-7-32,-3 8 107,1 0 0,1 1 0,-1 0 0,1 0 0,0 0 0,1 1 0,-1 1 0,1-1 0,0 1 0,1 1 0,-1 0-1,1 0 1,17-4 0,10 0-22,1 2 1,52-3-1,-53 6 26,-14 1-35,0-1-1,0-2 0,-1 0 1,26-9-1,-37 10 16,-1-1-1,1 0 1,-1 0-1,0-1 1,0-1-1,0 1 0,-1-2 1,0 1-1,-1-1 1,9-10-1,-13 13 6,-1 0 0,1 0-1,-1-1 1,0 0 0,0 1-1,-1-1 1,0 0 0,0 0 0,0-1-1,-1 1 1,0 0 0,0 0-1,0-9 1,-2 8 45,-1 9 23,-1 12 95,3-7-63,1 0 0,0 1 0,0-1 0,0 0 1,1 0-1,1 0 0,3 9 0,-4-11-72,0-1-1,0 0 1,1 0 0,-1 1 0,1-2-1,0 1 1,0 0 0,1 0 0,-1-1-1,1 0 1,-1 0 0,6 4 0,-7-7-155,-1 1 1,0 0-1,1-1 1,-1 1 0,0-1-1,1 1 1,-1-1-1,1 0 1,-1 0-1,1 0 1,-1 1 0,1-1-1,-1-1 1,1 1-1,-1 0 1,0 0-1,1 0 1,-1-1-1,1 1 1,-1-1 0,1 1-1,-1-1 1,0 0-1,0 1 1,1-1-1,-1 0 1,0 0 0,0 0-1,0 0 1,0 0-1,0 0 1,0 0-1,0 0 1,1-2 0,13-15-1144</inkml:trace>
  <inkml:trace contextRef="#ctx0" brushRef="#br0" timeOffset="1">596 62 14851,'0'-9'1456,"0"-2"737,2 1-1177,2 1-480,1-1-784,3 4-528,3 3-936,5-1 912</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4.028"/>
    </inkml:context>
    <inkml:brush xml:id="br0">
      <inkml:brushProperty name="width" value="0.05" units="cm"/>
      <inkml:brushProperty name="height" value="0.05" units="cm"/>
      <inkml:brushProperty name="color" value="#FF0066"/>
    </inkml:brush>
  </inkml:definitions>
  <inkml:trace contextRef="#ctx0" brushRef="#br0">52 1 15123,'-1'0'303,"-1"1"-1,0-1 1,1 1 0,-1 0-1,1 0 1,-1 0-1,1 0 1,-1 0-1,1 0 1,0 0-1,0 0 1,-1 0 0,1 1-1,0-1 1,0 1-1,0-1 1,0 1-1,0-1 1,1 1 0,-2 2-1,0 3 31,0 1 0,0-1 1,-1 13-1,1-9 103,-4 39 277,1 0 0,3 1 0,4 53 0,-2-98-599,0 0 1,1-1 0,0 1 0,0-1 0,1 1-1,4 9 1,-6-13-86,1-1 0,0 0 0,-1 0 0,1 0 0,0 0 0,0 0 0,0 0 0,0 0 0,0 0-1,0 0 1,0 0 0,0 0 0,0 0 0,0-1 0,1 1 0,-1-1 0,0 1 0,0-1 0,1 1 0,-1-1 0,0 0 0,1 1-1,-1-1 1,0 0 0,1 0 0,-1 0 0,0 0 0,1 0 0,-1 0 0,0-1 0,1 1 0,-1 0 0,2-1 0,10-4 64,0-1 0,0-1 0,-1 0 1,0 0-1,15-12 0,-2 1-43,1 1-213,41-29 326,-61 41-696,0 0 0,-1-1-1,1 1 1,-1-1 0,0 0 0,-1 0 0,1-1 0,3-7 0,-4-4-4406,-3 8 3474</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44.525"/>
    </inkml:context>
    <inkml:brush xml:id="br0">
      <inkml:brushProperty name="width" value="0.05" units="cm"/>
      <inkml:brushProperty name="height" value="0.05" units="cm"/>
      <inkml:brushProperty name="color" value="#FF0066"/>
    </inkml:brush>
  </inkml:definitions>
  <inkml:trace contextRef="#ctx0" brushRef="#br0">423 24 10322,'-20'-6'1222,"-1"0"1,1 2-1,-33-3 0,44 7-843,0 0-1,-1 0 1,1 1 0,0 0-1,-1 1 1,1 0 0,0 0-1,0 1 1,0 0-1,-11 6 1,11-4-140,-1 1 0,1 0 0,0 1 0,1-1 0,-1 2 1,1-1-1,1 1 0,-9 10 0,7-5-18,0 0-1,1 1 1,1 0 0,-12 29 0,6 1 124,1 1 0,-10 84 0,21-124-318,-4 32 203,1 0-1,2 0 0,2 44 0,1-69-143,1 1-1,0-1 0,0 0 1,1 0-1,1 0 1,0 0-1,0-1 0,1 1 1,1-1-1,0-1 1,0 1-1,1-1 0,12 14 1,-6-12-1,0 1 1,1-2 0,0 0-1,1 0 1,0-1-1,0-1 1,1-1-1,1 0 1,-1-1-1,1-1 1,0 0 0,1-2-1,-1 0 1,1 0-1,24 0 1,-23-3 14,0-1 0,-1 0 0,1-2 0,0 0 1,-1-1-1,1-1 0,-1-1 0,0 0 0,0-2 0,-1 0 0,1 0 1,-2-2-1,1 0 0,23-19 0,-18 11 130,-2 0 0,0-2 0,-2-1 0,25-31 0,-35 39-131,1 0-1,-2-1 0,0 0 1,0-1-1,-1 1 1,-1-1-1,0 0 0,-1-1 1,4-24-1,-7 22-56,0 1 1,-1 0-1,0-1 1,-2 1-1,0 0 1,0 0-1,-2 0 0,-6-19 1,2 14-39,-1 1 0,0 0 0,-1 1 0,-2 0 1,-21-28-1,14 24 3,-1 0 0,-1 0 0,0 2 1,-2 1-1,-30-21 0,39 32-8,0 0 0,-1 1 0,0 0-1,0 2 1,-1-1 0,0 2 0,0 0 0,-1 1 0,1 1 0,-32-3-1,28 6-227,-1 1 1,1 0-1,0 2 0,0 0 0,0 1 0,1 1 0,0 1 1,0 1-1,-20 10 0,36-16-185,0 0 0,-1 1 0,1-1 0,0 1 0,0 0 0,0 0 0,1 0 0,-1 0 1,0 0-1,1 1 0,-1-1 0,1 1 0,0 0 0,0-1 0,-4 7 0,-2 11-2224</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57.571"/>
    </inkml:context>
    <inkml:brush xml:id="br0">
      <inkml:brushProperty name="width" value="0.05" units="cm"/>
      <inkml:brushProperty name="height" value="0.05" units="cm"/>
      <inkml:brushProperty name="color" value="#FF0066"/>
    </inkml:brush>
  </inkml:definitions>
  <inkml:trace contextRef="#ctx0" brushRef="#br0">0 84 9466,'47'-16'4159,"-35"14"-3638,0 0 0,0 0 1,22 0-1,-13 1-201,-1-1 0,0-1 0,0-1 0,20-7 0,-15 5-125,-1 0 1,28-2-1,3 6 313,62 5-1,-65 0-198,79-6 1,-64-4-261,-23 1 683,1 1-1,87 5 1,-60 3 831,76-6 1,-99 1-841,44 3 813,-80 0-1318,-1 1-1,0 0 0,1 1 0,-1 0 0,16 7 0,-11-4 69,0-1 0,-1-1 0,2 0 0,-1-2 0,25 2-1,-34-3-285,-5-1-10,0 1 1,-1-1 0,1 0 0,-1 0 0,1 0 0,0 0 0,4-2 0,-3 2-2914</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59.711"/>
    </inkml:context>
    <inkml:brush xml:id="br0">
      <inkml:brushProperty name="width" value="0.05" units="cm"/>
      <inkml:brushProperty name="height" value="0.05" units="cm"/>
      <inkml:brushProperty name="color" value="#FF0066"/>
    </inkml:brush>
  </inkml:definitions>
  <inkml:trace contextRef="#ctx0" brushRef="#br0">351 688 10762,'3'1'329,"-1"0"-1,1-1 1,0 1-1,-1 0 1,1-1-1,0 0 1,-1 0-1,1 0 1,0 0-1,-1 0 1,4-1-1,31-7 565,-25 5-465,37-8 455,3 0 425,-1-2 0,96-39 0,-140 48-1238,0 0 0,0 0 0,0-1-1,-1 0 1,0-1 0,0 1 0,0-1-1,0 0 1,-1-1 0,0 1-1,-1-1 1,1 0 0,-1 0 0,-1 0-1,1-1 1,4-14 0,-4 7-39,0-1 0,-1 1 0,-1-1 1,0 0-1,-1 0 0,-1 1 0,-3-30 0,2 35-21,-1 0 0,0 1 0,-1-1 0,0 0 0,0 1 0,-1 0 0,-1-1 0,1 1 0,-12-15 0,7 13-4,-1-1-1,0 2 1,0-1-1,-1 2 1,-1-1-1,-12-7 1,-15-6-3,-1 2 0,-1 2 0,-58-19 0,85 33 0,0 0 51,-1 0 1,0 0 0,0 2 0,0 0-1,-1 0 1,1 2 0,-1 0-1,0 0 1,1 2 0,-1 0-1,1 0 1,-1 2 0,-28 8-1,30-7-10,0 2-1,1-1 1,0 2 0,0-1-1,1 2 1,0 0-1,0 0 1,1 1 0,0 1-1,0 0 1,1 0-1,1 1 1,0 0 0,0 0-1,1 1 1,0 1-1,1-1 1,-10 26-1,12-25-16,1 1-1,0-1 0,0 1 0,1 0 0,1 0 0,1 1 0,0-1 0,0 0 0,3 21 0,0-24 15,-1-1 0,2 1 0,-1-1 0,2 1 0,-1-1 0,1 0 0,1 0 0,0-1 0,0 1 0,1-1 0,0 0 0,0 0 0,10 9 0,-2-5 95,0 0 0,2 0 0,-1-2-1,2 0 1,-1-1 0,2 0 0,-1-1-1,1-1 1,0-1 0,1-1 0,0 0 0,0-1-1,0-1 1,0-1 0,1-1 0,-1-1-1,1 0 1,0-2 0,-1 0 0,1-1 0,-1-1-1,0 0 1,0-2 0,0 0 0,18-9-1,-27 10-870,-1-1 0,13-9 0,-19 11-194</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8.182"/>
    </inkml:context>
    <inkml:brush xml:id="br0">
      <inkml:brushProperty name="width" value="0.05" units="cm"/>
      <inkml:brushProperty name="height" value="0.05" units="cm"/>
      <inkml:brushProperty name="color" value="#FF0066"/>
    </inkml:brush>
  </inkml:definitions>
  <inkml:trace contextRef="#ctx0" brushRef="#br0">1 915 9714,'0'-4'386,"0"1"0,0-1-1,1 0 1,-1 1 0,1-1 0,0 0-1,0 1 1,1-1 0,-1 1 0,0 0-1,1-1 1,0 1 0,0 0-1,0 0 1,0 0 0,4-3 0,-2 2-36,1 0 0,-1 1 1,1-1-1,0 1 0,0 0 1,0 1-1,0-1 0,1 1 1,9-3-1,24-8 334,-1-1 1,71-38-1,65-54-503,-84 49 5,211-112 565,-138 90-426,152-80 881,-292 145-907,1-1 1,-2-1-1,0-1 0,21-22 1,-42 39-352,-1 0 0,0-1 0,0 1 0,1 0 0,-1-1 0,0 1 0,0 0 0,0-1 0,0 1 0,1 0 0,-1-1 0,0 1 1,0 0-1,0-1 0,0 1 0,0 0 0,0-1 0,0 1 0,0-1 0,0 1 0,0 0 0,0-1 0,0 1 0,0 0 0,0-1 1,0 1-1,-1 0 0,1-1 0,0 1 0,0 0 0,0-1 0,0 1 0,-1 0 0,1-1 0,0 1 0,0 0 0,-1-1 0,-14-11-3455,5 5 1319,7 4 1426,1 0 329,0 1 0,0-1 0,-1 1 0,1 0 0,-1 0 0,1 0 0,-1 0 0,0 0 0,0 0 0,0 1 0,0 0 0,0-1 0,0 1 1,0 0-1,-4 0 0,2 2 1379,7 2 910,13 0 795,6-4-845,29-5 1,-37 4-1219,0 0 0,0 0 0,0 1 0,0 1-1,0 0 1,18 4 0,-29-4-523,0 0 1,-1 0-1,1 1 0,0-1 0,0 1 1,-1 0-1,1-1 0,-1 1 1,1 0-1,-1 0 0,1 0 0,-1 0 1,1 0-1,-1 0 0,0 0 0,0 1 1,0-1-1,1 0 0,-1 1 1,0-1-1,-1 1 0,1-1 0,0 1 1,0 0-1,-1-1 0,1 1 0,-1 0 1,1-1-1,-1 1 0,0 0 1,0 0-1,1-1 0,-1 1 0,0 0 1,-1 1-1,0 4-24,0-1 0,-1 0 0,1 1 0,-2-1 0,1 0 0,-1 0 0,1 0 0,-5 5 0,-8 11-236,0-1-1,-26 28 1,-7 8-2602,30-29 1469</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8.874"/>
    </inkml:context>
    <inkml:brush xml:id="br0">
      <inkml:brushProperty name="width" value="0.05" units="cm"/>
      <inkml:brushProperty name="height" value="0.05" units="cm"/>
      <inkml:brushProperty name="color" value="#FF0066"/>
    </inkml:brush>
  </inkml:definitions>
  <inkml:trace contextRef="#ctx0" brushRef="#br0">5 16 10594,'-5'-16'9021,"11"23"-4172,4 10-3508,-2 0-1,0 0 1,11 32 0,2 9-627,-10-32-513,55 141 133,-65-158-928,-6-11-403,-6-13-997,-13-38-5145,14 27 5551</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9.293"/>
    </inkml:context>
    <inkml:brush xml:id="br0">
      <inkml:brushProperty name="width" value="0.05" units="cm"/>
      <inkml:brushProperty name="height" value="0.05" units="cm"/>
      <inkml:brushProperty name="color" value="#FF0066"/>
    </inkml:brush>
  </inkml:definitions>
  <inkml:trace contextRef="#ctx0" brushRef="#br0">129 14 10170,'-1'-1'586,"-1"0"0,1-1 0,0 1 0,-1 0 0,1 0 1,-1 0-1,0 0 0,1 0 0,-1 0 0,0 1 0,1-1 0,-1 0 0,0 1 0,-3-1 0,4 1-450,-1 0-1,1 0 1,0 0 0,-1 1-1,1-1 1,0 0 0,-1 1-1,1-1 1,0 1 0,-1-1-1,1 1 1,0 0 0,0 0-1,0-1 1,0 1 0,0 0-1,0 0 1,0 0 0,0 0-1,-1 1 1,-8 12 196,2 1 0,-1 0 1,2 0-1,0 0 0,0 1 0,2 0 1,0 1-1,-4 21 0,6-22 5,-2 31-1,4-42-256,1 0 0,1 0-1,-1 0 1,1-1-1,-1 1 1,1 0-1,1 0 1,-1-1 0,1 1-1,-1-1 1,4 5-1,-4-7-32,0 0 0,1-1 0,-1 1-1,1-1 1,0 0 0,-1 1 0,1-1-1,0 0 1,0 0 0,0 0 0,-1 0-1,1-1 1,0 1 0,0 0 0,0-1-1,0 1 1,1-1 0,-1 0 0,0 0-1,0 0 1,0 0 0,0 0 0,0 0-1,0 0 1,3-1 0,0 0 50,1 0 1,-1-1-1,0 0 1,0 1-1,0-2 0,0 1 1,0 0-1,7-6 1,5-5 112,1 1 0,0 0 0,36-17 0,-38 23-362,4-2 32,26-15 1,-42 20-420,1 0 1,-1 1 0,0-2 0,0 1 0,0 0 0,0-1 0,-1 1 0,0-1 0,1 0 0,-1-1 0,3-5 0,-2-1-2163,-3 1 1029</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39.850"/>
    </inkml:context>
    <inkml:brush xml:id="br0">
      <inkml:brushProperty name="width" value="0.05" units="cm"/>
      <inkml:brushProperty name="height" value="0.05" units="cm"/>
      <inkml:brushProperty name="color" value="#FF0066"/>
    </inkml:brush>
  </inkml:definitions>
  <inkml:trace contextRef="#ctx0" brushRef="#br0">272 87 10266,'0'-1'73,"-4"-9"950,0 1 0,-1 0 1,0 0-1,0 0 0,-9-10 0,13 17-863,-1 1 0,0-1-1,1 0 1,-1 1 0,0-1 0,0 1 0,0 0 0,0-1 0,-1 1-1,1 0 1,0 0 0,0 1 0,0-1 0,-1 0 0,1 1 0,-1-1-1,1 1 1,0 0 0,-1 0 0,1 0 0,-1 0 0,1 0 0,0 1-1,-1-1 1,1 1 0,0-1 0,-5 3 0,1-1-17,1 1 0,0 0 0,0 0 0,0 0 1,0 1-1,1 0 0,-1 0 0,1 0 0,0 0 0,-7 10 0,0 2 70,1 0-1,-9 19 0,6-7 15,2 2-1,0-1 1,2 2-1,1-1 1,2 1 0,0 0-1,3 0 1,0 1-1,2-1 1,6 60-1,-3-73-173,0-1 0,2 1-1,0-1 1,1 0-1,1 0 1,1 0-1,0-1 1,1 0-1,1 0 1,14 19-1,-15-24-41,1-1 0,0 0 0,1 0-1,0-1 1,1 0 0,0-1 0,0 0 0,1-1 0,0 0-1,0-1 1,0 0 0,1-1 0,0 0 0,15 3 0,-11-5 55,0 0-1,1-1 1,-1-1 0,0 0 0,1-1 0,-1-1 0,1-1 0,-1-1 0,0 0 0,22-7 0,-26 5 74,0 1 0,0-2 0,-1 0 0,0 0 0,0-1 0,0-1 0,-1 0-1,0-1 1,-1 0 0,0 0 0,0-1 0,-1 0 0,12-18 0,-10 10 45,-1 0 0,-1-1 0,-1 0 0,0 0 0,5-22 0,-5 5 139,9-73 0,-15 95-276,-2-1 0,1 1 0,-2-1 0,0 1 1,-1-1-1,-7-27 0,6 32-35,-1 0 1,0 1-1,0-1 0,-1 1 1,0 0-1,-1 0 0,0 1 1,0 0-1,-1 0 1,-12-11-1,2 5-3,0 0 0,-1 2 0,-1 0-1,0 1 1,0 0 0,-1 2 0,-35-11 0,23 10-120,-1 2 1,0 1 0,0 2-1,-45-1 1,67 6-76,-6-1-1310,-25-3 0,41 4 1356,0 0 1,1 0 0,-1-1 0,0 1 0,0 0-1,0 0 1,0 0 0,0-1 0,0 1 0,1-1 0,-1 1-1,0 0 1,0-1 0,0 1 0,1-1 0,-1 0-1,0 1 1,1-1 0,-1 0 0,0-1 0,1 1-17,0-1 1,0 0-1,0 0 1,0 0-1,0 0 1,1 1-1,-1-1 1,1 0-1,0 0 1,-1 1-1,2-3 1</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52.783"/>
    </inkml:context>
    <inkml:brush xml:id="br0">
      <inkml:brushProperty name="width" value="0.05" units="cm"/>
      <inkml:brushProperty name="height" value="0.05" units="cm"/>
      <inkml:brushProperty name="color" value="#FF0066"/>
    </inkml:brush>
  </inkml:definitions>
  <inkml:trace contextRef="#ctx0" brushRef="#br0">106 48 7274,'-4'-2'357,"0"1"1,1 0 0,-1 0 0,0 0 0,0 0-1,0 0 1,0 1 0,-7 0 0,9 0-217,-1 0 0,1 1 0,-1 0 0,1-1 0,0 1 0,-1 0 1,1 0-1,0 1 0,0-1 0,0 0 0,0 1 0,0-1 0,0 1 1,-2 2-1,14-2 1780,7-9-905,-10 4-752,0 0 0,1 1 1,-1 0-1,1 0 1,-1 0-1,10 0 0,58 2 669,-37 0-548,75-8 0,-92 4-328,97-12 544,-100 15-396,0 1-1,0 0 1,0 1 0,29 6 0,-21-2 82,1-1 0,0-2-1,45-1 1,78-14 162,-137 11-386,0 1 0,0 0 0,0 1 1,1 0-1,-1 1 0,0 1 0,-1 0 0,1 1 0,0 0 0,-1 1 0,13 5 0,-16-5 101,0-1-1,0 0 1,0 0 0,1-1 0,-1-1 0,18 2 0,-2-3 261,32-4 1,-29 2-224,-20 1-134,0 1 0,1 1 0,-1-1 0,0 1 0,0 0 0,0 1 0,8 2-1,-2 2 88,0-1-1,25 16 1,-35-19-132,1 0 0,0 0 0,0-1-1,-1 1 1,1-1 0,0 0 0,11 1 0,36-2 135,-36-1-87,50-4 273,-48 2-286,1 1-1,0 1 1,0 1 0,38 5-1,-40-1-4,-1-1 86,25 3-1,-36-6-83,1 0 0,0 0 0,-1 0-1,1-1 1,-1 0 0,1 0 0,-1 0-1,7-3 1,-6 2-13,11-6 111,-17 8-149,1-1 0,0 1 1,-1 0-1,1-1 0,-1 1 0,1-1 0,-1 1 0,1-1 0,-1 1 0,1-1 0,-1 0 0,0 1 1,1-1-1,-1 1 0,0-1 0,1 0 0,-1 1 0,0-1 0,0 0 0,0 1 0,1-2 0,-1 1-3,-1 1-1,1 0 0,0-1 1,0 1-1,0 0 0,0 0 1,0-1-1,0 1 0,-1 0 1,1 0-1,0-1 0,0 1 1,0 0-1,-1 0 0,1-1 1,0 1-1,0 0 0,-1 0 1,1 0-1,0 0 0,0-1 1,-1 1-1,1 0 0,0 0 1,-1 0-1,1 0 0,0 0 1,-1 0-1,-11-2 8,8 2-2,-53-14 13,39 9-12,-1 0 0,-20-2-1,-82-8-32,-33-3-47,118 16 53,0 1 1,-47 5 0,-275 22-320,28 0 266,16-5 106,291-22-8,-1-1 0,-31-6 0,37 4 48,0 1 0,-1 1 0,1 1 0,-1 1 0,-18 1 0,33 0-115,-1 0 0,1 0 0,0 0 0,0 0 0,0 1 0,0 0 0,0-1 0,0 1 0,0 1 0,1-1 0,-1 1 0,1-1 0,-6 6 0,9-8 6,0 0-1,0 1 1,0-1 0,0 0-1,0 0 1,0 0-1,0 0 1,0 0 0,0 0-1,0 0 1,0 0-1,0 0 1,0 0 0,0 0-1,0 0 1,0 0-1,0 0 1,0 1-1,0-1 1,0 0 0,0 0-1,0 0 1,0 0-1,0 0 1,0 0 0,0 0-1,0 0 1,0 0-1,0 0 1,0 0 0,0 0-1,1 0 1,-1 0-1,0 0 1,0 0-1,0 0 1,0 1 0,0-1-1,0 0 1,0 0-1,0 0 1,0 0 0,0 0-1,0 0 1,0 0-1,0 0 1,0 0-1,0 0 1,1 0 0,-1 0-1,0 0 1,0 0-1,0 0 1,0 0 0,0 0-1,0 0 1,0 0-1,0 0 1,0 0 0,0 0-1,0 0 1,0 0-1,0 0 1,0-1-1,1 1 1,-1 0 0,7-1-1434,14-7-195</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4:54.841"/>
    </inkml:context>
    <inkml:brush xml:id="br0">
      <inkml:brushProperty name="width" value="0.05" units="cm"/>
      <inkml:brushProperty name="height" value="0.05" units="cm"/>
      <inkml:brushProperty name="color" value="#FF0066"/>
    </inkml:brush>
  </inkml:definitions>
  <inkml:trace contextRef="#ctx0" brushRef="#br0">190 607 9690,'2'1'286,"0"-1"0,0 0 0,0 1-1,0-1 1,0 0 0,-1-1 0,1 1 0,0 0 0,0 0-1,0-1 1,0 1 0,-1-1 0,1 0 0,0 1 0,0-1-1,-1 0 1,1 0 0,-1 0 0,1 0 0,-1 0 0,3-2-1,18-10 839,-3 8-789,0 1 1,0 0-1,0 2 0,0 0 0,38 2 0,-36 0-185,46 2 157,-22-1 241,63-6 0,-77 1-288,1-1 0,-1-1-1,0-2 1,-1-2 0,0 0 0,0-2 0,52-29 0,-73 34-193,1 0 1,-1-1-1,0 0 1,-1 0 0,0-1-1,0 0 1,0 0-1,-2-1 1,1 0-1,9-19 1,-15 26-67,0 0 1,0-1-1,0 1 0,-1-1 1,1 1-1,-1-1 1,0 1-1,0-1 0,0 1 1,0-1-1,0 1 1,-1-1-1,0 1 0,0-1 1,0 1-1,0 0 1,0-1-1,-1 1 0,1 0 1,-1 0-1,-4-6 1,-3-3 14,-1 1 0,0 0 0,-21-18 1,21 20 0,-8-5 18,0 0 0,0 2 0,-27-13 0,-18-13-27,40 23-14,0 0-1,-1 2 1,0 0-1,-40-13 1,51 22 3,-1 1 0,1 0 0,-1 0 0,0 1 1,0 1-1,0 1 0,0 0 0,0 0 0,0 1 0,-24 6 0,1 2 6,0 2 1,0 2-1,2 1 0,-1 2 0,2 1 0,-50 33 1,69-40-7,0 2 0,0 0 1,1 1-1,1 0 0,0 1 1,1 0-1,0 1 0,-16 28 1,24-35 6,0 0 0,1 0 1,-1 1-1,2 0 0,-1-1 1,1 1-1,1 0 0,-2 16 1,3-18 11,1 0 1,-1 0-1,1 0 1,0 0-1,1 1 1,0-2-1,0 1 1,1 0-1,-1 0 1,2-1-1,-1 1 1,5 6-1,-3-6 71,0-1-1,0 0 0,0-1 1,1 1-1,0-1 1,0 0-1,0 0 1,1-1-1,-1 1 1,1-2-1,0 1 1,0-1-1,1 0 0,-1 0 1,1-1-1,-1 0 1,1 0-1,0-1 1,14 1-1,9-2 212,-1-1 0,0-2 0,54-11 0,-48 7-277,-16 4-110,-5 1-285,-1-1 0,20-6 0,-31 8 290,1-1 1,-1 1-1,0-1 0,0 0 0,3-3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00.097"/>
    </inkml:context>
    <inkml:brush xml:id="br0">
      <inkml:brushProperty name="width" value="0.05" units="cm"/>
      <inkml:brushProperty name="height" value="0.05" units="cm"/>
      <inkml:brushProperty name="color" value="#FF0066"/>
    </inkml:brush>
  </inkml:definitions>
  <inkml:trace contextRef="#ctx0" brushRef="#br0">0 202 11899,'3'22'2620,"1"0"1,1 0 0,13 38 0,-4-14-710,-14-45-1865,1-1 0,-1 1 0,0 0 0,0 0 0,0-1 0,1 1 1,-1 0-1,0-1 0,1 1 0,-1 0 0,1-1 0,-1 1 0,1 0 0,0 0 0,0-1-39,-1 0 1,1 0-1,-1 0 0,1 0 0,-1 0 1,1 0-1,-1 0 0,1-1 1,-1 1-1,1 0 0,-1 0 1,1-1-1,-1 1 0,0 0 1,1-1-1,-1 1 0,1 0 1,-1-1-1,0 1 0,1 0 0,-1-1 1,0 1-1,1-1 0,-1 0 1,8-9 2,-1 0 1,0 0 0,-1-1-1,9-19 1,15-50-49,-18 46-28,0 0-27,-6 13-1,1 1 1,1 1 0,1-1 0,21-32 0,-29 50 93,1 0 0,0 0 1,-1 0-1,1 0 0,0 0 0,1 0 0,-1 0 0,0 1 0,0-1 0,1 1 0,-1-1 0,1 1 1,4-2-1,-6 3 12,1 0 0,-1 0 1,1 0-1,-1 0 0,1 0 0,-1 0 1,1 0-1,-1 0 0,1 0 1,-1 1-1,0-1 0,1 1 0,-1-1 1,0 1-1,1-1 0,-1 1 1,0 0-1,1 0 0,-1-1 1,0 1-1,0 0 0,0 0 0,0 0 1,0 0-1,0 1 0,1 1 1,6 10 344,0 0 1,-2 0-1,10 26 1,4 7 476,26 36-452,-23-50-4194,-8-25-2789</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08.419"/>
    </inkml:context>
    <inkml:brush xml:id="br0">
      <inkml:brushProperty name="width" value="0.05" units="cm"/>
      <inkml:brushProperty name="height" value="0.05" units="cm"/>
      <inkml:brushProperty name="color" value="#FF0066"/>
    </inkml:brush>
  </inkml:definitions>
  <inkml:trace contextRef="#ctx0" brushRef="#br0">267 1628 9058,'26'-9'1195,"0"-1"1,-1-1-1,46-28 0,22-9 1027,5 4 247,79-33-72,-91 39-2055,-2-3 1,-2-5-1,-3-2 0,77-62 0,-135 92-159,0-1 1,-2 0-1,0-2 0,22-31 0,21-20 549,-44 54-587,-1-1 1,-1-1-1,-1 0 0,14-26 0,-29 46-145,16-28 172,-1-1 0,-2-1-1,18-61 1,-16 38 58,-9 35-132,0 0 0,3-27 0,-7 28-87,-1 1 1,-1-27-1,-1 36-7,0 0 0,0 0 1,-1 0-1,0 0 0,0 0 0,0 0 0,-1 0 1,-5-8-1,-10-16-2,-35-45 0,45 65-6,-1 1-1,-1 0 1,0 1 0,0 0-1,-1 0 1,0 1 0,-17-8-1,-101-59 97,111 63-108,0 2-1,-35-16 1,47 23 14,0 1 0,0 1 0,-1-1 0,1 1 0,0 0 0,-1 0 0,0 1 0,1-1 0,-1 2 0,1-1 0,-1 1 0,1 0 0,-7 2 0,-15 7 6,2 1 0,-1 1 1,2 2-1,-38 26 0,34-21 2,-2-1 0,-46 21 0,48-29-4,-53 25 20,72-30-21,1 1 0,0-1-1,0 2 1,1-1 0,0 1-1,-10 11 1,-149 156 18,23-33-82,111-106 84,2 3 1,-49 75-1,41-46-47,-14 20-9,40-68 48,1 1 1,1 0 0,0 1 0,1 0 0,-6 24-1,5-11-12,1 1-1,2 1 0,2-1 0,-3 56 1,6-54-1,1 38 4,2-65-3,1 1 0,0-1 0,1 0 0,0 1 0,3 9 0,-3-15 0,0-1-1,1 1 0,-1-1 0,1 1 1,0-1-1,0 0 0,1 0 1,-1 0-1,1-1 0,0 1 1,0-1-1,0 0 0,0 0 0,0 0 1,1 0-1,-1-1 0,1 0 1,8 3-1,7 1 26,-1-1 0,1-1 0,26 3 0,-40-6-12,14 1 110,1-1-1,-1 0 0,1-2 0,-1 0 1,1-1-1,-1-1 0,0-1 1,29-10-1,97-36 734,44-15-351,-187 64-470,2 0-236,-1 0 0,1-1 0,-1 1 0,1-1 0,-1 0 0,0 0 0,0 0 0,0-1 0,0 0 0,0 1-1,0-1 1,-1 0 0,4-4 0,5-22-843</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09.648"/>
    </inkml:context>
    <inkml:brush xml:id="br0">
      <inkml:brushProperty name="width" value="0.05" units="cm"/>
      <inkml:brushProperty name="height" value="0.05" units="cm"/>
      <inkml:brushProperty name="color" value="#FF0066"/>
    </inkml:brush>
  </inkml:definitions>
  <inkml:trace contextRef="#ctx0" brushRef="#br0">1 1107 10914,'6'-2'3681,"6"-5"-2783,-5 3-353,173-100 3351,-94 51-2651,151-67-1,-183 98-1065,116-50 258,-120 49-179,62-42 1,110-91 1074,2 0 353,81-29-682,-294 179-1228,1-1 0,-1 0 0,18-15 0,-27 20 115,0 0 0,0 0 0,0-1 0,0 1 1,0 0-1,0-1 0,-1 0 0,1 1 0,-1-1 0,1-3 0,-1 5 22,-1-1 0,0 1 0,0-1 0,0 1 0,1-1 0,-1 1 0,-1-1-1,1 1 1,0-1 0,0 1 0,-1 0 0,1-1 0,0 1 0,-1-1 0,1 1 0,-1 0 0,0-1-1,0 1 1,1 0 0,-1-1 0,-1 0 0,0 0 8,0 0-1,0 1 1,0-1 0,-1 0-1,1 1 1,0 0 0,-1-1-1,1 1 1,-1 0 0,1 0-1,-1 1 1,1-1-1,-1 0 1,0 1 0,1 0-1,-1-1 1,0 1 0,0 0-1,1 0 1,-1 1 0,0-1-1,1 1 1,-5 1 0,7-2 81,0 0 0,0 0 0,0 0 0,0 0 0,0-1 0,0 2 1,1-1-1,-1 0 0,0 0 0,0 0 0,0 0 0,0 0 0,0 0 0,1 0 1,-1 0-1,0 0 0,0 0 0,0 0 0,0 0 0,0 0 0,0 0 0,0 0 1,1 0-1,-1 1 0,0-1 0,0 0 0,0 0 0,0 0 0,0 0 0,0 0 1,0 0-1,0 0 0,0 1 0,0-1 0,0 0 0,0 0 0,0 0 1,0 0-1,0 0 0,0 0 0,0 1 0,0-1 0,0 0 0,0 0 0,0 0 1,0 0-1,0 0 0,0 1 0,0-1 0,0 0 0,0 0 0,0 0 0,0 0 1,0 0-1,0 0 0,0 1 0,0-1 0,0 0 0,0 0 0,-1 0 0,1 0 1,0 0-1,0 0 0,0 0 0,0 0 0,0 0 0,0 0 0,0 0 1,-1 1-1,11 2 169,17-2 582,1-1-1,-1-2 1,0 0 0,53-13 0,-49 9 108,-26 5-697,0 0-1,0 0 1,-1 1 0,1 0 0,9 0 0,-13 0-155,0 1 1,0-1-1,0 0 1,0 0-1,-1 0 0,1 1 1,0-1-1,0 0 1,0 1-1,-1-1 0,1 1 1,0-1-1,-1 1 0,1-1 1,0 1-1,-1 0 1,1-1-1,-1 1 0,1 0 1,0-1-1,-1 1 1,0 0-1,1 0 0,-1-1 1,0 1-1,1 0 1,-1 0-1,0 0 0,0 0 1,1 0-1,-1-1 0,0 1 1,0 0-1,0 0 1,0 0-1,0 0 0,-1 0 1,1-1-1,0 3 1,-2 1-97,1 0 1,-1 1 0,1-1 0,-1 0-1,0 0 1,-1-1 0,1 1 0,-1 0-1,1-1 1,-1 1 0,-5 3 0,-4 5-1821,-22 16 1,9-11 286</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0.493"/>
    </inkml:context>
    <inkml:brush xml:id="br0">
      <inkml:brushProperty name="width" value="0.05" units="cm"/>
      <inkml:brushProperty name="height" value="0.05" units="cm"/>
      <inkml:brushProperty name="color" value="#FF0066"/>
    </inkml:brush>
  </inkml:definitions>
  <inkml:trace contextRef="#ctx0" brushRef="#br0">1 0 14515,'3'13'1152,"8"7"585,3 4-81,4 11-384,1 3-239,3 6-281,0 1-168,2-4-328,-4-3-96,1-10-168,-4-4-192,-2-11-576,-4-4-553,-7-10-903,1-9 1120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0.893"/>
    </inkml:context>
    <inkml:brush xml:id="br0">
      <inkml:brushProperty name="width" value="0.05" units="cm"/>
      <inkml:brushProperty name="height" value="0.05" units="cm"/>
      <inkml:brushProperty name="color" value="#FF0066"/>
    </inkml:brush>
  </inkml:definitions>
  <inkml:trace contextRef="#ctx0" brushRef="#br0">0 410 12203,'153'-145'7289,"-147"138"-7283,0 1 0,0 0 1,0-1-1,-1 0 0,0-1 0,0 1 0,4-12 0,-7 14-72,0 0-1,0-1 1,-1 0-1,0 1 1,0-1 0,0 0-1,-1 1 1,0-1-1,0 0 1,-1 1-1,1-1 1,-3-7-1,0-1 31,0 0 0,-2 0 0,0 0 0,0 1 0,-12-21 0,16 33 86,0-1 0,0 1 0,0-1 0,-1 1 0,1 0 0,0-1-1,-1 1 1,-1-1 0,3 1-18,0 1 0,-1 0-1,1 0 1,0 0 0,-1 0 0,1 0-1,0 0 1,-1 0 0,1 0-1,-1-1 1,1 1 0,0 0 0,-1 1-1,1-1 1,0 0 0,-1 0 0,1 0-1,0 0 1,-1 0 0,1 0-1,0 0 1,-1 0 0,1 1 0,0-1-1,-1 0 1,1 0 0,0 0-1,0 1 1,-1-1 0,1 0 0,0 0-1,0 1 1,-1-1 0,1 0 0,0 1-1,0-1 1,0 0 0,0 1-1,-1-1 1,1 0 0,0 1 0,0-1-1,0 0 1,0 1 0,0-1-1,0 0 1,0 1 0,0-1 0,0 1-1,-1 5 321,0 1-1,1-1 1,0 0-1,0 1 0,0-1 1,1 0-1,0 1 1,3 11-1,2 3 573,12 26 0,-5-19-284,0-2 0,22 34 1,-25-45-559,1-1 1,1 1-1,0-2 0,0 0 1,16 13-1,-22-22-205,1 1 1,-1-1-1,1 0 1,-1 0-1,14 4 1,-19-7-77,1-1 0,0 1 0,-1 0 0,1-1 1,0 0-1,0 1 0,-1-1 0,1 0 0,0 0 0,0 0 1,0 0-1,-1 0 0,1-1 0,0 1 0,0-1 0,-1 1 1,1-1-1,0 1 0,-1-1 0,1 0 0,0 0 0,-1 0 1,1 0-1,-1 0 0,0 0 0,1 0 0,-1 0 0,0-1 1,2-1-1,7-14-2470,-4-3 1120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1.299"/>
    </inkml:context>
    <inkml:brush xml:id="br0">
      <inkml:brushProperty name="width" value="0.05" units="cm"/>
      <inkml:brushProperty name="height" value="0.05" units="cm"/>
      <inkml:brushProperty name="color" value="#FF0066"/>
    </inkml:brush>
  </inkml:definitions>
  <inkml:trace contextRef="#ctx0" brushRef="#br0">1 1 15147,'2'17'1232,"1"0"0,0-1-1,1 1 1,1-1 0,0 0-1,12 23 1,2-2 266,35 50 1,-4-18-1092,78 80 1,-127-148-413,-1-1 0,0 0 0,0 1 1,0-1-1,1 0 0,-1 0 0,0 1 1,1-1-1,-1 0 0,0 1 1,0-1-1,1 0 0,-1 0 0,0 0 1,1 0-1,-1 1 0,1-1 0,-1 0 1,0 0-1,1 0 0,-1 0 1,0 0-1,1 0 0,-1 0 0,1 0 1,-1 0-1,0 0 0,1 0 0,-1 0 1,1 0-1,-1 0 0,1-1 1,-1 1-13,1-1 0,0 0 0,-1 1 1,1-1-1,-1 0 0,1 0 0,-1 1 0,1-1 1,-1 0-1,0 0 0,1 0 0,-1 0 0,0-1 1,5-33-458,-5 33 442,1-13-209,1 0-1,6-25 0,-6 34 230,-1 1 0,1 0 0,0 0 0,0 0 0,0 0 0,1 1 0,-1-1 0,1 0 0,1 1 0,-1 0 0,5-5 0,-6 8 26,-1 0 1,1 0 0,0-1-1,0 1 1,0 0-1,0 1 1,0-1-1,0 0 1,0 1 0,1-1-1,-1 1 1,0-1-1,0 1 1,0 0-1,1 0 1,-1 0 0,0 0-1,0 1 1,0-1-1,1 1 1,-1-1-1,0 1 1,0 0-1,0-1 1,0 1 0,0 0-1,0 1 1,0-1-1,-1 0 1,1 0-1,0 1 1,0-1 0,-1 1-1,1-1 1,-1 1-1,0 0 1,1 0-1,-1 0 1,0-1 0,0 1-1,0 0 1,0 1-1,0-1 1,-1 0-1,1 0 1,-1 0 0,1 0-1,-1 0 1,0 1-1,0-1 1,0 0-1,0 3 1,-1 1 19,0 0-1,-1-1 1,1 1 0,-1 0-1,-1-1 1,1 1-1,-1-1 1,0 0 0,0 0-1,-5 7 1,3-6-57,0 0 0,0 0 0,-1-1 0,0 1 0,0-1 0,0-1-1,-10 7 1,13-10-197,0 0 0,0 0 0,0 0-1,0 0 1,0-1 0,0 1-1,0-1 1,0 0 0,0 0-1,-6 0 1,9 0 82,-1 0-1,0 0 1,1-1-1,-1 1 1,1 0 0,-1 0-1,1 0 1,-1 0-1,0-1 1,1 1-1,-1 0 1,1-1-1,-1 1 1,1 0 0,-1-1-1,1 1 1,0-1-1,-1 1 1,1-1-1,0 1 1,-1-1-1,1 1 1,-1-1 0,1 0-18,0 0 0,0 0 0,0 0 0,0 0 0,1 0 0,-1 0 0,0 0 0,0 0 0,1 0 0,-1 0 0,0 0 0,1 0 0,-1 0 0,1 0 0,-1 0 1,1 1-1,0-1 0,-1 0 0,2-1 0,11-12-1084</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1.687"/>
    </inkml:context>
    <inkml:brush xml:id="br0">
      <inkml:brushProperty name="width" value="0.05" units="cm"/>
      <inkml:brushProperty name="height" value="0.05" units="cm"/>
      <inkml:brushProperty name="color" value="#FF0066"/>
    </inkml:brush>
  </inkml:definitions>
  <inkml:trace contextRef="#ctx0" brushRef="#br0">38 47 11586,'1'5'928,"0"-1"-1,0 1 1,0 0-1,-1 1 1,0-1-1,0 0 1,-2 9-1,1-11-760,1 1 0,-1-1-1,1 1 1,0-1 0,0 1-1,0-1 1,0 1 0,1-1 0,-1 1-1,1-1 1,0 1 0,0-1 0,0 0-1,0 1 1,1-1 0,-1 0 0,5 6-1,-4-6-122,1 0 0,0-1-1,0 1 1,0 0-1,0-1 1,0 1-1,0-1 1,6 3-1,-8-5-41,0 0-1,0 1 0,0-1 0,0 0 0,0 0 0,0 1 1,0-1-1,0 0 0,0 0 0,1 0 0,-1 0 0,0-1 0,0 1 1,0 0-1,0 0 0,0-1 0,0 1 0,0 0 0,0-1 0,0 1 1,0-1-1,0 0 0,0 1 0,0-1 0,-1 0 0,1 1 0,0-1 1,0 0-1,-1 0 0,1 1 0,0-1 0,-1 0 0,1 0 1,-1 0-1,1-2 0,1 0 3,-1 0 1,0-1-1,1 1 0,-2-1 1,1 1-1,0-1 0,-1 1 1,1-1-1,-1 0 0,0 1 1,0-1-1,-1 0 0,1 1 1,-1-1-1,0 1 1,0-1-1,0 1 0,0-1 1,0 1-1,-1 0 0,0-1 1,1 1-1,-4-3 0,-3-6-37,0 1-1,-1 0 0,-1 1 1,-15-15-1,22 23-123,0-1 0,-1 0 1,1 1-1,-7-4 0,9 6 30,0-1-1,0 1 1,1 0-1,-1-1 1,0 1-1,0 0 1,0 0-1,0-1 1,0 1-1,1 0 1,-1 0-1,0 0 1,0 0-1,0 0 1,0 0-1,0 0 1,0 0-1,0 1 1,1-1-1,-1 0 1,0 0-1,0 1 1,0-1-1,0 1 1,1-1-1,-2 1 1,-1 5-876</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2.103"/>
    </inkml:context>
    <inkml:brush xml:id="br0">
      <inkml:brushProperty name="width" value="0.05" units="cm"/>
      <inkml:brushProperty name="height" value="0.05" units="cm"/>
      <inkml:brushProperty name="color" value="#FF0066"/>
    </inkml:brush>
  </inkml:definitions>
  <inkml:trace contextRef="#ctx0" brushRef="#br0">1 1 15667,'3'15'1555,"1"1"0,0-1 0,2 1 0,9 19 0,-12-30-1555,-1 1 0,1 0 0,-1 0 0,0 0-1,0 0 1,-1 0 0,1 1 0,-1-1-1,-1 0 1,1 1 0,-1-1 0,-1 10 0,0-12-214,-3 9-3355,0-12 1583,-2-8 944,2 0 572,1 0 0,-1-1 0,2 0 0,-1 0 1,1 0-1,0 0 0,0 0 0,1 0 0,1 0 0,-1 0 0,1-9 0,0 14 557,0 0 0,1-1 0,-1 1 0,0 0 0,1 0 0,0 0-1,0 0 1,0 0 0,0 0 0,0 0 0,0 1 0,1-1 0,2-4-1,-2 5 118,-1 1-1,1-1 0,-1 1 0,1 0 0,0 0 1,-1-1-1,1 1 0,0 0 0,0 1 0,0-1 1,0 0-1,0 0 0,0 1 0,0-1 0,0 1 1,0 0-1,0 0 0,0-1 0,0 1 1,0 0-1,2 1 0,13 1 1182,-1 1 0,20 6 1,-20-4-719,0-1 1,23 2 0,-38-6-735,0 1 0,-1-1 1,1 0-1,0 0 1,0 0-1,-1 0 1,1 0-1,0 0 0,0 0 1,-1-1-1,1 1 1,0 0-1,0 0 1,-1-1-1,1 1 1,0 0-1,-1-1 0,1 1 1,0 0-1,-1-1 1,1 1-1,-1-1 1,1 1-1,0-2 0,0 0-156,0 1 0,-1-1-1,1 1 1,-1-1 0,0 0-1,0 1 1,1-1-1,-1-3 1,0-1 881,1-6-577</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2.473"/>
    </inkml:context>
    <inkml:brush xml:id="br0">
      <inkml:brushProperty name="width" value="0.05" units="cm"/>
      <inkml:brushProperty name="height" value="0.05" units="cm"/>
      <inkml:brushProperty name="color" value="#FF0066"/>
    </inkml:brush>
  </inkml:definitions>
  <inkml:trace contextRef="#ctx0" brushRef="#br0">1 0 13435,'3'13'1344,"2"3"929,1 3-297,5 1-488,0 1-391,0-2-489,2 0-192,-3-6-256,-6-2-184,6-5-648,-2-1-625,0-7-967,4-3-553,6-7 1433</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2.880"/>
    </inkml:context>
    <inkml:brush xml:id="br0">
      <inkml:brushProperty name="width" value="0.05" units="cm"/>
      <inkml:brushProperty name="height" value="0.05" units="cm"/>
      <inkml:brushProperty name="color" value="#FF0066"/>
    </inkml:brush>
  </inkml:definitions>
  <inkml:trace contextRef="#ctx0" brushRef="#br0">16 41 14563,'9'7'808,"-1"0"0,1 0 0,-1 1 0,0 0 0,-1 0 0,0 1 0,7 11 0,-10-14-652,1 1 0,-2 0 0,1 1-1,-1-1 1,0 0 0,0 1 0,-1 0 0,0 0 0,-1 0 0,2 13 0,-3-19-275,-1 0 1,1 0-1,0 0 0,0-1 0,-1 1 0,1 0 1,0-1-1,-1 1 0,0 0 0,1-1 0,-1 1 1,0-1-1,0 1 0,0-1 0,0 1 0,-2 1 1,2-2 9,1-1 0,-1 1 0,0-1 0,0 0 0,1 1 0,-1-1 0,0 0 0,0 1 0,0-1 0,1 0 1,-1 0-1,0 0 0,0 0 0,0 0 0,1 0 0,-1 0 0,0 0 0,0 0 0,0 0 0,1 0 0,-1 0 0,0-1 0,0 1 1,0 0-1,1-1 0,-1 1 0,0 0 0,1-1 0,-1 1 0,0-1 0,1 1 0,-1-1 0,0 0 0,1 1 0,-1-1 0,1 1 0,-1-2 1,-9-10-443,1-1 0,0 0 1,1-1-1,1 0 0,0 0 1,1 0-1,0-1 0,-6-28 1,10 38 600,1 1 0,1-1 0,-1 1 0,1-1-1,-1 1 1,1-1 0,1-5 0,-1 9 36,1-1-1,-1 0 1,0 1-1,1-1 1,0 1-1,-1-1 1,1 1-1,0-1 1,0 1-1,0 0 1,0-1-1,0 1 1,0 0-1,0 0 1,0-1-1,1 1 1,-1 0-1,0 0 1,1 0-1,-1 1 1,1-1-1,-1 0 1,2 0-1,5-2 458,0 1 0,0 0 0,0 1 1,1-1-1,-1 2 0,0-1 0,0 1 0,16 2 0,-14-1 140,1 1 1,-1 0-1,0 0 0,0 1 1,0 1-1,15 7 0,-22-9-554,0-1-1,-1 1 0,1-1 0,-1 1 1,1 0-1,-1 0 0,0 0 0,0 0 1,0 1-1,0-1 0,0 1 0,0-1 0,-1 1 1,1-1-1,-1 1 0,0 0 0,1 3 1,-1-3-41,0 1 0,-1 0 0,0-1 0,0 1 0,0 0 0,0 0 0,0-1 0,-1 1 0,0 0 0,1-1 1,-1 1-1,-2 3 0,-3 7-130,-1 0 1,-1-1-1,0 0 1,-1-1 0,-15 18-1,-3 2-1606,4-2 706</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7.923"/>
    </inkml:context>
    <inkml:brush xml:id="br0">
      <inkml:brushProperty name="width" value="0.05" units="cm"/>
      <inkml:brushProperty name="height" value="0.05" units="cm"/>
      <inkml:brushProperty name="color" value="#FF0066"/>
    </inkml:brush>
  </inkml:definitions>
  <inkml:trace contextRef="#ctx0" brushRef="#br0">145 32 10362,'-7'-11'654,"6"9"-365,0 0-1,0 0 1,-1 0 0,1 0-1,-1 0 1,1 0 0,-4-2-1,5 4-241,-1-1-1,0 1 0,1 0 1,-1 0-1,0-1 1,1 1-1,-1 0 0,0 0 1,0 0-1,1 0 1,-1 0-1,0 0 0,1 0 1,-1 0-1,0 0 0,0 0 1,1 0-1,-1 1 1,0-1-1,1 0 0,-1 0 1,0 1-1,1-1 0,-1 0 1,1 1-1,-1-1 1,1 1-1,-1-1 0,0 1 1,0 0-1,-8 7 182,4-3 122,-1-1 1,1 0 0,-9 6 0,11-9-66,0 0-1,1 0 1,-1 0 0,0 0 0,0 0-1,0-1 1,0 1 0,0-1 0,0 0-1,0 0 1,-4 0 0,5 0 73,0 0 75,0-1 0,0 1 0,-1 0 0,1 0 0,0 0-1,0 0 1,-1 0 0,-2 1 0,6 0-378,0 0-1,-1 0 0,1 0 1,0-1-1,0 1 1,0-1-1,-1 1 0,1 0 1,0-1-1,0 1 1,0-1-1,0 0 1,0 1-1,0-1 0,0 0 1,0 1-1,0-1 1,2 0-1,2 1 135,26 5 265,0-2 0,1-1-1,-1-1 1,36-3 0,-27 1-164,561-36 3790,-387 6-3240,-205 31-825,-11 3 0,-11 6-166,-2-3-565,0 0 0,-17 4 1,4-7-170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8:01.051"/>
    </inkml:context>
    <inkml:brush xml:id="br0">
      <inkml:brushProperty name="width" value="0.05" units="cm"/>
      <inkml:brushProperty name="height" value="0.05" units="cm"/>
      <inkml:brushProperty name="color" value="#FF0066"/>
    </inkml:brush>
  </inkml:definitions>
  <inkml:trace contextRef="#ctx0" brushRef="#br0">92 885 10954,'44'-109'14250,"-53"130"-12890,-9 35 1,-2 7-1195,9-37-52,-1-1 0,-17 24 0,5-6-34,22-39-77,0-1 1,0 1-1,1 0 0,-1 0 1,1-1-1,0 1 1,-1 8-1,2-11-3,0 0 0,0-1 0,0 1 0,0-1 0,0 1 1,1 0-1,-1-1 0,0 1 0,0 0 0,0-1 0,0 1 0,1-1 0,-1 1 0,0-1 0,1 1 0,-1 0 0,0-1 1,1 1-1,-1-1 0,1 0 0,0 1 0,0 0 0,0-1-1,0 1 1,0-1 0,0 0 0,0 0-1,0 0 1,0 1 0,0-1-1,0 0 1,0 0 0,0 0 0,0-1-1,0 1 1,0 0 0,0 0-1,0 0 1,2-1 0,1-1-8,0 0-1,0 0 1,0 0 0,-1-1 0,1 1 0,0-1-1,-1 1 1,0-1 0,0-1 0,0 1 0,0 0 0,0-1-1,-1 1 1,1-1 0,-1 0 0,0 0 0,0 0-1,0 0 1,1-5 0,3-9-78,-1-1 0,-1 1 0,2-19 0,-5 30 63,2-12-92,-3 19 115,0 0-1,0 0 0,0 0 0,0 0 0,0 0 0,0 0 0,0 0 0,0 0 1,0 0-1,0 0 0,0 0 0,0 0 0,0 0 0,0 0 0,0 0 1,0 0-1,0 0 0,0 0 0,0 0 0,0 0 0,0 0 0,1 0 0,-1 0 1,0 0-1,0 0 0,0 0 0,0 0 0,0 0 0,0 0 0,0 0 0,0 0 1,0 0-1,0 0 0,0 0 0,0 0 0,0 0 0,0 0 0,0 0 1,0 0-1,0 0 0,0 0 0,0 0 0,0 0 0,0 0 0,0 0 0,0 0 1,0 0-1,1 11-4,-1-7 5,1 1 0,-1-1 1,1 0-1,0 1 0,0-1 0,0 0 1,1 0-1,0 0 0,-1 0 1,1 0-1,1 0 0,-1 0 1,4 4-1,-4-6 0,0 0 1,1 0-1,-1 0 0,1 0 0,-1 0 1,1-1-1,-1 1 0,1-1 1,0 1-1,0-1 0,0 0 1,0 0-1,0-1 0,0 1 1,0 0-1,0-1 0,0 0 1,0 0-1,7 0 0,-4-1-1,1 0-1,0-1 0,0 0 0,-1 0 0,1 0 1,-1-1-1,0 0 0,0 0 0,0-1 1,0 0-1,0 0 0,-1 0 0,0-1 1,0 1-1,9-11 0,-4 2 4,0 0 0,-1 0-1,-1-1 1,0-1 0,11-26 0,-9 14 1,44-102-6,-44 108 3,2 0 0,0 0 0,27-33 0,-34 48 1,1 0 1,0 1-1,0 0 0,0 0 0,0 0 1,1 1-1,-1-1 0,11-3 1,-15 7 7,0 0 0,0 0 0,0 1 1,-1-1-1,1 0 0,0 1 0,0 0 1,0-1-1,0 1 0,0 0 0,0 0 0,1 0 1,-1 0-1,0 1 0,0-1 0,0 0 1,-1 1-1,1-1 0,0 1 0,0 0 1,0 0-1,0 0 0,0 0 0,-1 0 1,1 0-1,0 0 0,-1 1 0,1-1 1,-1 0-1,0 1 0,1-1 0,-1 1 0,0 0 1,0-1-1,0 1 0,0 0 0,1 2 1,0 2 40,1 1 0,-1 0 1,0 0-1,-1 0 0,0 0 1,0 0-1,-1 0 0,1 0 1,-2 0-1,1 1 0,-2 7 0,-2 7 49,-1 0-1,-9 27 1,8-30-73,-1 1 0,-1-1 0,-1-1 0,0 0 1,-18 26-1,25-42-25,0 1 1,0-1-1,0 0 1,0 0-1,0-1 1,-3 3-1,4-3-3,1-1 0,0 0 0,-1 0 0,1 1 0,-1-1-1,1 0 1,-1 0 0,1 0 0,-1 0 0,1 1-1,-1-1 1,1 0 0,-1 0 0,1 0 0,-1 0 0,1 0-1,-1 0 1,1 0 0,-1-1 0,1 1 0,-1 0 0,1 0-1,-1 0 1,1 0 0,-1-1 0,1 1 0,-1 0-1,1 0 1,-1-1 0,1 1 0,0 0 0,-1-1 0,1 1-1,0 0 1,-1-1 0,1 1 0,0-1 0,-1 1-1,1-1 1,0 1 0,0-1 0,0 1 0,-1-1 0,0-3-47,0 0 1,-1 0-1,2 0 1,-1 0 0,0 0-1,1-1 1,0-7-1,4-30-420,-3 32 323,1 0-1,1 0 0,-1 0 0,1 0 0,1 0 0,0 1 1,9-15-1,-10 19 109,1-1 0,0 1 0,0 1 0,1-1 1,-1 0-1,1 1 0,0 0 0,0 0 0,1 0 0,-1 1 1,1 0-1,-1 0 0,8-2 0,-1 1 48,-1 1 0,1 1-1,0 0 1,-1 1 0,17-1 0,-15 2 90,-1 0 0,0-2 1,0 1-1,22-7 0,-18 1 8,-1 0-1,0 0 1,27-19 0,37-35 148,-70 54-228,-1 0 0,0-1 1,0-1-1,-1 1 0,7-11 0,-10 13-15,-1 0-1,0-1 0,0 1 0,0-1 1,-1 1-1,0-1 0,0 0 0,0 0 1,0-9-1,-1 6 1,0-6 0,0-25 1,-1 38-13,0 0 0,0 0-1,0 0 1,-1 0 0,0 0-1,1 0 1,-1 1 0,0-1-1,0 0 1,0 1 0,-1-1-1,1 1 1,-1-1-1,1 1 1,-5-5 0,5 6 4,-1 0 0,1 1-1,-1-1 1,0 0 0,1 1 0,-1-1 0,0 1 0,1-1 0,-1 1 0,0 0 0,0 0 0,1 0 0,-1 0 0,0 0 0,0 0 0,0 0 0,1 0-1,-1 1 1,0-1 0,1 1 0,-1-1 0,0 1 0,1 0 0,-1 0 0,1 0 0,-1 0 0,-1 2 0,-3 0 51,0 1 1,1 1-1,0-1 1,0 1 0,-8 11-1,7-8 41,0 0 0,0 1-1,1 0 1,0 0 0,1 1 0,0-1 0,1 1-1,0 0 1,0 0 0,1 0 0,0 0 0,1 1-1,-1 14 1,2-22-60,1 0 1,-1 0-1,0 0 0,1 0 1,-1 0-1,1 0 0,0-1 1,0 1-1,0 0 0,1 0 1,-1-1-1,0 1 0,1 0 1,0-1-1,0 0 0,3 4 1,-2-3 10,1 0 0,-1-1 0,0 0 0,1 0 0,0 0 0,-1 0 0,1-1 0,0 1 0,0-1 1,8 2-1,0-2 51,-1 0 0,1 0-1,0-1 1,0-1 0,-1 0 0,1-1 0,17-4 0,3-4 9,-2-1 0,1-2 0,-1-1-1,-1-2 1,-1 0 0,37-29 0,-53 36-104,-1 0-1,0 0 1,0-1-1,10-14 1,-16 18-3,0-1-1,0-1 1,-1 1 0,0-1-1,0 0 1,-1 0 0,0 0-1,3-11 1,-3 5-6,-2 1 0,1-1 1,-2 1-1,0-1 0,0 1 0,-1-1 0,-1 1 1,0-1-1,-8-23 0,8 30-218,0 1 0,-1 0 0,0-1 0,0 1-1,0 0 1,-1 1 0,0-1 0,0 1 0,0-1 0,-1 1 0,0 0 0,0 1 0,0-1 0,0 1-1,-1 0 1,-7-4 0,-12 1-1193</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18.667"/>
    </inkml:context>
    <inkml:brush xml:id="br0">
      <inkml:brushProperty name="width" value="0.05" units="cm"/>
      <inkml:brushProperty name="height" value="0.05" units="cm"/>
      <inkml:brushProperty name="color" value="#FF0066"/>
    </inkml:brush>
  </inkml:definitions>
  <inkml:trace contextRef="#ctx0" brushRef="#br0">41 0 16307,'-19'21'1009,"2"-2"431,12-16-1504</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0.377"/>
    </inkml:context>
    <inkml:brush xml:id="br0">
      <inkml:brushProperty name="width" value="0.05" units="cm"/>
      <inkml:brushProperty name="height" value="0.05" units="cm"/>
      <inkml:brushProperty name="color" value="#FF0066"/>
    </inkml:brush>
  </inkml:definitions>
  <inkml:trace contextRef="#ctx0" brushRef="#br0">28 220 13011,'-1'0'188,"0"0"1,0 0-1,0 0 1,0 0-1,0 0 1,1 0-1,-1 1 0,0-1 1,0 0-1,0 1 1,1-1-1,-1 1 1,0-1-1,1 1 1,-1-1-1,0 1 1,1-1-1,-1 1 0,0-1 1,0 2-1,0 0 82,0 0 0,0 0-1,0 0 1,0 0-1,0 1 1,0-1 0,0 4-1,0 4 364,0-1 0,1 19 0,0-28-594,0 12 230,1-1 0,1 0 0,0 0-1,0 0 1,1 0 0,0-1 0,1 1 0,5 10-1,-7-18-225,-1 0 0,1 0 0,0 0 0,0 0 0,0 0 0,0-1 0,0 1 0,1-1 0,-1 1 0,1-1 0,-1 0 0,1 0 0,0 0 0,0 0 0,0-1 0,0 1 0,0-1 0,1 0 0,-1 0 0,0 0 0,1 0 0,-1 0 0,0-1 0,1 0 0,-1 0 0,1 0 0,-1 0 0,0 0 0,1 0 0,3-2 0,1 0-32,0-1 0,-1 1 0,1-2 1,-1 1-1,0-1 0,0 0 0,0-1 1,-1 1-1,1-1 0,10-12 0,-8 8-8,-1-1 0,0 1 0,-1-1-1,0-1 1,-1 0 0,8-16-1,-8 12 12,-2 0-1,1 0 0,-2 0 1,0 0-1,-1 0 0,0-1 1,-1 1-1,-1-1 0,-3-26 1,3 42-5,0 0 0,0 0-1,0 0 1,-1 0 0,1 0 0,0 0 0,0 0 0,0 0 0,0 0 0,-1 0 0,1 0 0,0 0 0,0 0 0,0 0-1,0 0 1,-1 0 0,1 0 0,0 0 0,0 1 0,0-1 0,0 0 0,0 0 0,0 0 0,-1 0 0,1 0 0,0 0-1,0 0 1,0 1 0,0-1 0,0 0 0,0 0 0,0 0 0,0 0 0,0 1 0,-2 2 48,1 1 0,0-1 0,0 1 0,0 0 0,0 0 0,1-1 0,0 1 0,0 0 0,0 0 0,0 3 0,7 40 404,-4-36-373,0 0-1,1 0 1,1 0-1,0 0 1,0-1-1,1 1 1,0-1 0,1-1-1,0 1 1,15 14-1,7 4-145,57 44 0,-86-72 32,1 1 0,0 0 1,0-1-1,0 1 0,0-1 0,0 1 0,0-1 1,0 1-1,0-1 0,0 0 0,1 1 1,-1-1 7,-1 0 1,0 0-1,0 0 0,1 0 1,-1 0-1,0 0 1,0 0-1,0 0 0,1 0 1,-1-1-1,0 1 1,0 0-1,0 0 1,1 0-1,-1 0 0,0 0 1,0-1-1,0 1 1,0 0-1,1 0 1,-1 0-1,0 0 0,0-1 1,0 1-1,0 0 1,0 0-1,0 0 0,0-1 1,1 1-1,-1 0 1,0 0-1,0-1 1,0-1-25,0 0 1,0 1 0,0-1 0,-1 0-1,1 0 1,0 0 0,-1 0 0,1 0-1,-1 1 1,0-1 0,-1-2 0,-6-6-2,8 10 43,0-1 0,0 1 0,0 0 1,0 0-1,-1 0 0,1 0 1,0 0-1,0 0 0,0 0 0,0 0 1,-1 0-1,1 0 0,0 0 0,0 0 1,0 0-1,-1 0 0,1 0 0,0 0 1,0 0-1,0 0 0,-1 0 0,1 0 1,0 0-1,0 0 0,0 0 0,-1 0 1,1 0-1,0 0 0,0 1 1,0-1-1,-1 1 3,1-1-1,-1 1 1,1 0 0,-1 0-1,1 0 1,0 0 0,0-1 0,-1 1-1,1 0 1,0 0 0,0 0 0,0 0-1,0 0 1,0 0 0,0 0 0,0-1-1,1 1 1,-1 0 0,0 0-1,1 1 1,2 7 22,1 0-1,1 0 1,0 0-1,0-1 0,0 0 1,9 9-1,2 6-20,-14-21-3,-1 1 0,-1-1 0,1 0 0,0 1 0,0-1 0,-1 1 0,0 0 0,1 2 0,-4 6 2,3-11-3,0 1 0,-1-1 0,1 0 0,0 0 0,-1 0-1,1 0 1,0 0 0,-1 1 0,1-1 0,0 0 0,-1 0 0,1 0 0,0 0 0,-1 0 0,1 0 0,0 0 0,-1 0-1,1 0 1,0 0 0,-1 0 0,1-1 0,0 1 0,0 0 0,-1 0 0,1 0 0,0 0 0,-1 0 0,1-1-1,0 1 1,0 0 0,-1-1 0,-1 0 3,0-1 0,0 0-1,1-1 1,-1 1-1,0 0 1,1 0 0,0-1-1,0 1 1,-1-1 0,2 1-1,-3-6 1,0 1 21,-6-17 66,-57-165 218,61 169-301,1-1-1,0 1 1,2-1 0,0 0 0,1 0 0,1 1 0,5-33-1,-4 45 4,1 0-1,0 0 1,0 1 0,1-1-1,0 0 1,1 1-1,-1 0 1,1-1-1,9-10 1,-11 16 26,0-1 1,0 1-1,1-1 1,-1 1 0,1 0-1,0 0 1,-1 0-1,1 0 1,0 1-1,0-1 1,0 1-1,0-1 1,0 1-1,1 0 1,-1 0-1,0 1 1,0-1 0,1 1-1,-1-1 1,1 1-1,-1 0 1,0 1-1,1-1 1,-1 0-1,5 2 1,1 1 129,-1-1-1,1 1 1,-1 1 0,0 0-1,0 0 1,0 1 0,14 10-1,-20-13-119,0 0 0,0 0-1,1 0 1,-1 0-1,0 0 1,-1 0-1,1 1 1,0-1 0,-1 1-1,1-1 1,-1 1-1,0 0 1,0 0 0,0-1-1,0 1 1,0 0-1,-1 0 1,1 0-1,-1 0 1,0 0 0,0 0-1,0 0 1,0 0-1,0 0 1,-1 0-1,1-1 1,-1 1 0,-1 3-1,-2 2-4,1-1-1,-1 0 1,-1 0 0,0 0-1,0-1 1,-8 9-1,-3 1 20,-20 16-1,14-14-324,0-2-1,-1 0 1,-43 21-1,45-30-979,20-6 1087,1-1 0,-1 0 0,0 0 0,1 1 0,-1-1-1,0 0 1,0 0 0,1 0 0,-1 0 0,0 0 0,0 0 0,0 0 0,1 0 0,-1 0 0,0 0 0,0-1 0,1 1 0,-1 0 0,0 0-1,0-1 1,3-8-1638</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1.539"/>
    </inkml:context>
    <inkml:brush xml:id="br0">
      <inkml:brushProperty name="width" value="0.05" units="cm"/>
      <inkml:brushProperty name="height" value="0.05" units="cm"/>
      <inkml:brushProperty name="color" value="#FF0066"/>
    </inkml:brush>
  </inkml:definitions>
  <inkml:trace contextRef="#ctx0" brushRef="#br0">1 2573 10258,'0'-13'602,"0"-1"1,1 0-1,0 1 0,1-1 0,1 1 0,0-1 0,6-14 0,3-4 801,27-51-1,163-241 2836,-39 115-2886,15 11-298,-4 4-318,-57 56-427,124-140 181,-170 202-364,286-322 403,-125 142-500,-215 239-44,36-35-84,-46 44-19,-1 0-1,0 0 0,0-1 0,9-17 0,-14 24 54,0 0 1,0-1 0,-1 1-1,1 0 1,-1 0-1,1 0 1,-1 0 0,1-1-1,-1 1 1,0 0-1,0 0 1,0-1-1,-1 1 1,1 0 0,0 0-1,-1-1 1,1 1-1,-1 0 1,0 0-1,0 0 1,0 0 0,0 0-1,-1-2 1,-3-2-156,0 1 0,0 0 1,0 0-1,-1 0 0,-9-6 1,0 0 0,14 10 213,1 1 0,-1 0 0,1 0 0,-1-1 0,1 1 0,-1-1 0,1 1 1,-1 0-1,1-1 0,0 1 0,-1-1 0,1 1 0,0-1 0,-1 1 0,1-1 0,0 1 1,0-1-1,-1 0 0,1 1 0,0-1 0,0 1 0,0-1 0,0 0 0,0 1 1,0-1-1,0 1 0,0-1 0,0 0 0,0 0 0,1 0 6,0 0 0,-1 0 1,1 0-1,0 0 0,0 1 0,0-1 0,0 0 1,0 1-1,0-1 0,0 1 0,0-1 0,0 1 0,1-1 1,-1 1-1,0 0 0,2-1 0,15-2 212,-1 1-1,1 1 1,0 1 0,-1 0-1,1 1 1,0 1-1,-1 0 1,18 6 0,-31-7-161,0 0 1,0 0 0,0 0-1,-1 0 1,1 1 0,0 0-1,-1-1 1,1 1 0,-1 1-1,0-1 1,0 0 0,0 1-1,0 0 1,0 0 0,0 0-1,-1 0 1,1 0 0,-1 0-1,0 1 1,0-1 0,0 1-1,-1-1 1,1 1 0,-1 0-1,0-1 1,0 1 0,0 0-1,0 0 1,-1 0 0,1 5-1,-1 9-551,-1 0 0,0 0-1,-1 0 1,-1-1 0,-6 20-1,-3 17-720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2.079"/>
    </inkml:context>
    <inkml:brush xml:id="br0">
      <inkml:brushProperty name="width" value="0.05" units="cm"/>
      <inkml:brushProperty name="height" value="0.05" units="cm"/>
      <inkml:brushProperty name="color" value="#FF0066"/>
    </inkml:brush>
  </inkml:definitions>
  <inkml:trace contextRef="#ctx0" brushRef="#br0">7 29 11795,'-3'-10'933,"-1"-9"4805,9 26-3778,7 16-275,-2-1 1,10 28-1,-9-14-994,-2 0 0,6 44 0,-7-30-510,-1-16-372,1 43 0,-8-74-91,0 1-1,0-1 1,0 1 0,-1-1 0,1 1 0,-1-1 0,0 0-1,-2 5 1,3-7 115,0-1-1,-1 1 1,1 0 0,-1 0-1,1-1 1,-1 1-1,1-1 1,-1 1-1,1 0 1,-1-1 0,0 1-1,1-1 1,-1 1-1,0-1 1,0 0-1,1 1 1,-1-1 0,0 0-1,0 1 1,1-1-1,-1 0 1,0 0-1,0 0 1,0 0 0,1 0-1,-1 0 1,0 0-1,0 0 1,0 0 0,0 0-1,1 0 1,-1 0-1,0 0 1,0-1-1,0 1 1,1 0 0,-1-1-1,0 1 1,1-1-1,-1 1 1,0-1-1,-5-2-953,1-1 0,0 0-1,0 0 1,0 0 0,-5-7-1,-12-17-1002</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2.545"/>
    </inkml:context>
    <inkml:brush xml:id="br0">
      <inkml:brushProperty name="width" value="0.05" units="cm"/>
      <inkml:brushProperty name="height" value="0.05" units="cm"/>
      <inkml:brushProperty name="color" value="#FF0066"/>
    </inkml:brush>
  </inkml:definitions>
  <inkml:trace contextRef="#ctx0" brushRef="#br0">1 539 10674,'0'-4'297,"1"0"0,-1 0 0,1 0 0,0 0 0,1 0 0,-1 0 0,1 0 0,-1 0 0,1 0 0,0 1 0,1-1 0,3-4 0,-3 5 59,1 0 0,-1 0-1,1 0 1,0 0 0,0 0-1,1 1 1,-1 0 0,0 0 0,1 0-1,7-2 1,7 0 421,-1 0 0,1 1 0,0 1 0,0 0 0,0 2 0,31 3 0,-16 1 67,1 1-1,56 18 1,-43-3-429,-35-15-667,-1 1 0,16 3 1,-27-9 146,0 0 0,-1 1 1,1-1-1,0 0 1,-1 0-1,1-1 1,0 1-1,-1 0 1,1 0-1,0 0 0,-1 0 1,1-1-1,0 1 1,-1 0-1,1-1 1,0 1-1,-1 0 0,1-1 1,-1 1-1,1-1 1,-1 1-1,1-1 1,-1 1-1,1-1 1,-1 1-1,1-1 0,-1 1 1,0-1-1,1 0 1,-1 1-1,0-1 1,0 1-1,1-1 0,-1 0 1,0 1-1,0-1 1,0-1-1,4-31-3201,-4 28 2929,2-29-907,2-3 478</inkml:trace>
  <inkml:trace contextRef="#ctx0" brushRef="#br0" timeOffset="1">408 15 12851,'2'-14'3428,"-2"14"-3353,1 0 0,-1 0 0,0 0 0,0 0 0,0 0 0,0 0-1,0 0 1,0 0 0,0 0 0,0 0 0,1 0 0,-1 0 0,0 0 0,0 0 0,0 0 0,1 0 899,-1 0-899,13 20 3852,41 104 1168,-36-73-4418,19 96-1,-35-137-676,0 5-244,1-1-1,1 0 0,0 0 1,9 21-1,-12-34 114,-1 0 0,1 1-1,-1-1 1,1 0 0,-1 0 0,1 0-1,0 0 1,-1 0 0,1 0 0,0 0-1,0-1 1,0 1 0,0 0 0,0 0-1,0-1 1,0 1 0,0 0 0,0-1-1,0 1 1,0-1 0,0 1 0,0-1-1,0 0 1,1 0 0,-1 1 0,0-1-1,0 0 1,0 0 0,1 0-1,-1 0 1,2 0 0,0-2-291,-1 1-1,1 0 1,0-1 0,-1 1 0,1-1-1,-1 0 1,1 0 0,-1 0 0,0 0-1,0-1 1,3-2 0,15-21-1226</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2.929"/>
    </inkml:context>
    <inkml:brush xml:id="br0">
      <inkml:brushProperty name="width" value="0.05" units="cm"/>
      <inkml:brushProperty name="height" value="0.05" units="cm"/>
      <inkml:brushProperty name="color" value="#FF0066"/>
    </inkml:brush>
  </inkml:definitions>
  <inkml:trace contextRef="#ctx0" brushRef="#br0">21 45 12019,'0'5'526,"0"0"1,1 0-1,-1 0 1,1 0-1,0 0 1,1 0-1,-1 0 1,1-1-1,0 1 1,0-1-1,1 1 1,-1-1-1,6 8 1,-3-7-208,0 0 1,0 0-1,0-1 0,0 0 1,1 1-1,-1-2 0,1 1 1,0-1-1,10 4 0,-8-4-144,0 0 0,0 0 0,1-1 0,-1 0 0,1-1 0,-1 0-1,1-1 1,0 1 0,-1-1 0,1-1 0,-1 0 0,1 0 0,-1-1 0,1 0-1,-1 0 1,13-6 0,-13 4-9,-1 0 0,0-1 0,0 1-1,0-1 1,-1-1 0,6-6 0,-9 10-88,0-1 1,-1 0-1,1-1 1,-1 1 0,0 0-1,0 0 1,-1-1-1,1 0 1,0 1 0,-1-1-1,0 0 1,0 1-1,0-1 1,-1 0-1,1-5 1,-1 7-54,0 0 0,0 1 0,0-1 1,-1 0-1,1 0 0,-1 0 0,1 1 0,-1-1 1,0 0-1,1 0 0,-1 1 0,0-1 0,0 1 0,0-1 1,0 1-1,-3-3 0,2 2-9,-1-1 0,0 1 0,0 0 0,0 1 0,0-1 0,0 0-1,0 1 1,-5-2 0,-5 0-143,1 0 0,-1 1 0,-24-1 0,-20 0-2773,-71 6 1,118-2 2339,0 1-1,-13 4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3.285"/>
    </inkml:context>
    <inkml:brush xml:id="br0">
      <inkml:brushProperty name="width" value="0.05" units="cm"/>
      <inkml:brushProperty name="height" value="0.05" units="cm"/>
      <inkml:brushProperty name="color" value="#FF0066"/>
    </inkml:brush>
  </inkml:definitions>
  <inkml:trace contextRef="#ctx0" brushRef="#br0">7 1 15715,'-6'6'1577,"7"10"1215,3 8-359,8 12-489,7 5-383,-1 8-721,-1-1-208,4-1-360,-12-2-152,4-7-72,-2-5-56,-6-4-392,1-9-368,-9-7-905,-5-5-375,-5-8-833,-1-7 4858,-10-13-1833</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3.914"/>
    </inkml:context>
    <inkml:brush xml:id="br0">
      <inkml:brushProperty name="width" value="0.05" units="cm"/>
      <inkml:brushProperty name="height" value="0.05" units="cm"/>
      <inkml:brushProperty name="color" value="#FF0066"/>
    </inkml:brush>
  </inkml:definitions>
  <inkml:trace contextRef="#ctx0" brushRef="#br0">1 302 13171,'0'-4'452,"0"0"0,0-1 0,0 1 0,0-1 1,1 1-1,0 0 0,0 0 0,0-1 0,0 1 1,0 0-1,1 0 0,0 0 0,0 0 0,0 0 0,0 1 1,1-1-1,3-4 0,82-78 4500,-56 59-3977,1 2 1,51-30 0,-76 50-882,0 1 1,0 0 0,1 0-1,0 1 1,-1 0-1,1 0 1,11-1 0,-17 4-90,-1-1 0,1 1 0,0 0 0,-1 0 1,1 1-1,0-1 0,-1 0 0,1 1 0,-1 0 0,1-1 1,-1 1-1,1 0 0,-1 0 0,1 0 0,-1 1 1,0-1-1,0 1 0,1-1 0,-1 1 0,0 0 0,0 0 1,-1 0-1,1 0 0,0 0 0,-1 0 0,1 0 1,-1 0-1,0 1 0,2 2 0,0 3-8,-1 0 0,0 0 1,0 0-1,0 0 0,-1 0 0,0 0 0,-1 0 0,0 1 0,0-1 1,-3 15-1,-2 3-158,-16 51 1,-2-13-500,23-61 553,3-5 76,-2 1 20,12-6 5,0-1 1,0 2-1,1 0 1,0 0-1,21-4 1,-26 7 8,0 2 0,0-1 1,1 1-1,-1 1 0,1-1 0,-1 2 1,1-1-1,-1 1 0,18 5 1,-24-5-2,0 0 1,1 0 0,-1 0-1,0 0 1,0 1 0,0 0 0,0-1-1,-1 1 1,1 0 0,0 1-1,-1-1 1,0 0 0,1 1 0,-1-1-1,0 1 1,0 0 0,0-1-1,-1 1 1,1 0 0,2 6 0,-3-4 9,0 0 1,0 0-1,0 1 1,-1-1 0,0 0-1,0 0 1,0 1-1,0-1 1,-1 0 0,0 0-1,0 0 1,0 0-1,-3 6 1,-2 5 18,-1 0 1,-1-1-1,0 0 1,-1 0-1,-20 24 1,21-30-60,1 0 0,-2-1 1,1 0-1,-1 0 0,0-1 1,-1 0-1,1-1 0,-1 0 1,-17 7-1,25-12-53,-1 0-1,0 0 1,1 0 0,-1-1 0,0 1-1,0-1 1,1 0 0,-1 0-1,0 0 1,0 0 0,0 0 0,0 0-1,-4-2 1,6 2-16,0-1 0,0 0-1,0 1 1,0-1 0,0 0 0,0 1 0,0-1-1,0 0 1,0 0 0,0 0 0,0 0-1,0 0 1,1 0 0,-1 0 0,0 0 0,1 0-1,-1 0 1,1 0 0,-1-1 0,1 1 0,-1 0-1,1 0 1,0-1 0,0 1 0,0 0-1,-1 0 1,1-1 0,0 1 0,1 0 0,-1-3-1,2-6-573,0 1 0,0-1 1,1 1-1,0-1 0,1 1 0,0 0 0,5-9 0,41-59-3230,-21 38 2109,1 2 0,51-48 0,24-9 2495,-101 91-462,13-11 768,-17 14-878,1-1-1,-1 1 1,1-1 0,-1 1 0,1 0-1,-1-1 1,1 1 0,-1 0 0,1-1-1,-1 1 1,1 0 0,0 0-1,-1 0 1,1-1 0,-1 1 0,1 0-1,0 0 1,-1 0 0,1 0-1,-1 0 1,1 0 0,0 0 0,0 2 38,-1-1 1,0 1 0,1-1 0,-1 1-1,0-1 1,0 1 0,0-1 0,0 1 0,0-1-1,0 1 1,-1 2 0,-1 7 480,2 4 193,1 1-1,0-1 1,0 0 0,8 29-1,-8-41-733,0 1 0,1 0 0,-1-1 0,1 1 0,0-1-1,-1 1 1,2-1 0,-1 0 0,0 0 0,1 0-1,-1 0 1,1 0 0,0-1 0,0 1 0,0-1 0,0 0-1,0 1 1,1-2 0,-1 1 0,1 0 0,-1-1-1,1 1 1,0-1 0,-1 0 0,5 0 0,-1 0-16,1-1 1,-1 0 0,0 0 0,0-1 0,1 0-1,-1 0 1,0-1 0,0 0 0,0 0-1,0 0 1,-1-1 0,11-6 0,-12 7-37,0-1 1,-1 0 0,0 0-1,1 0 1,-1-1 0,0 0-1,0 1 1,-1-1-1,1 0 1,-1-1 0,0 1-1,0-1 1,0 1 0,-1-1-1,0 0 1,1 0 0,1-10-1,-3 13-48,-1 1 0,0-1 0,0 1 0,0 0-1,0-1 1,-1 1 0,1-1 0,0 1 0,-1-1 0,1 1-1,-1 0 1,1-1 0,-1 1 0,1 0 0,-1 0 0,0-1-1,0 1 1,0 0 0,0 0 0,0 0 0,0 0 0,0 0 0,0 0-1,0 0 1,0 1 0,0-1 0,-1 0 0,-1 0 0,-4-3-75,-1 1 1,0 0 0,-15-4 0,12 4-80,-56-18-1152,-62-15-5317,112 36 4089,5 5 854</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4.285"/>
    </inkml:context>
    <inkml:brush xml:id="br0">
      <inkml:brushProperty name="width" value="0.05" units="cm"/>
      <inkml:brushProperty name="height" value="0.05" units="cm"/>
      <inkml:brushProperty name="color" value="#FF0066"/>
    </inkml:brush>
  </inkml:definitions>
  <inkml:trace contextRef="#ctx0" brushRef="#br0">5 0 14947,'16'6'1985,"-5"5"2336,0 4-1841,-6 4-896,-3 0-359,-2 0-833,0 3-120,0 0-192,-3 0-176,1 0-576,0-4-433,1-5-767,-2-4-440,-4-7-201,-2-5 40,-2-9-1727,0-5 2583</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4.741"/>
    </inkml:context>
    <inkml:brush xml:id="br0">
      <inkml:brushProperty name="width" value="0.05" units="cm"/>
      <inkml:brushProperty name="height" value="0.05" units="cm"/>
      <inkml:brushProperty name="color" value="#FF0066"/>
    </inkml:brush>
  </inkml:definitions>
  <inkml:trace contextRef="#ctx0" brushRef="#br0">0 460 12211,'2'-1'490,"0"-1"0,-1 1 0,1 0 0,0 0 0,-1 0 0,1 1 0,0-1 1,0 0-1,0 1 0,0-1 0,0 1 0,0-1 0,0 1 0,2 0 0,31 1 2419,-27 0-2162,16 0 469,-4 0-525,-1 1 0,1 0 0,-1 1 0,31 10 0,-47-12-672,0 0 1,-1 1-1,1 0 1,0 0 0,0-1-1,-1 2 1,5 3-1,5 5-1232,-11-11 915,-1-1-1,0 1 0,1-1 0,-1 1 1,1 0-1,-1-1 0,1 1 1,-1-1-1,0 1 0,1-1 0,-1 1 1,0-1-1,0 1 0,1-1 0,-1 0 1,0 1-1,0-1 0,0 1 1,0-1-1,0 1 0,0-2 0,0-11-2348,-2-6 885</inkml:trace>
  <inkml:trace contextRef="#ctx0" brushRef="#br0" timeOffset="1">241 72 13299,'7'1'1760,"2"12"1385,-1 9-144,2 18-601,1 4-400,-2 10-663,4 1-353,1-7-576,-1-4-176,0-10-216,-4-9-168,4-11-576,-1-3-512,1-14-1073,3-6-631,0-14 1567</inkml:trace>
  <inkml:trace contextRef="#ctx0" brushRef="#br0" timeOffset="2">490 0 15227,'13'24'2017,"-1"6"1311,4 10-1079,0 3-161,-3 3-783,1-2-345,0-1-400,-3-5-192,4-10-232,-4-4-96,-3-8-576,-4-8-400,-2-18-3097,-5-12 1408,-3-2-39,-7-12 1535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27.952"/>
    </inkml:context>
    <inkml:brush xml:id="br0">
      <inkml:brushProperty name="width" value="0.05" units="cm"/>
      <inkml:brushProperty name="height" value="0.05" units="cm"/>
      <inkml:brushProperty name="color" value="#FF0066"/>
    </inkml:brush>
  </inkml:definitions>
  <inkml:trace contextRef="#ctx0" brushRef="#br0">8 720 10050,'-8'1'5476,"12"-2"-3310,-1-1-1921,1 1 0,-1-1 0,1 0 0,-1 0 0,0 0 0,0-1 0,0 1 0,0-1 0,0 0 0,0 1 1,-1-1-1,4-5 0,1 0 180,70-73 1949,171-137 0,46-35-965,-237 202-1278,-45 41-110,-1 1 0,2 0 0,13-7 0,-26 16-125,1 0 0,-1-1 0,1 1 0,-1 0 0,1 0 0,-1-1-1,1 1 1,-1 0 0,1-1 0,-1 1 0,1 0 0,-1-1 0,0 1 0,1-1 0,-1 1-1,0-1 1,1 1 0,-1-1 0,0 1 0,0-1 0,1 1 0,-1-1 0,0 1-1,0-1 1,0 1 0,0-1 0,0 0 0,2-7-2119,3-1 803</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5.091"/>
    </inkml:context>
    <inkml:brush xml:id="br0">
      <inkml:brushProperty name="width" value="0.05" units="cm"/>
      <inkml:brushProperty name="height" value="0.05" units="cm"/>
      <inkml:brushProperty name="color" value="#FF0066"/>
    </inkml:brush>
  </inkml:definitions>
  <inkml:trace contextRef="#ctx0" brushRef="#br0">0 39 8898,'1'-2'241,"-1"1"0,1-1 0,0 0-1,0 1 1,0-1 0,0 0 0,0 1 0,0-1 0,0 1 0,1 0 0,-1-1 0,0 1 0,1 0-1,-1 0 1,1 0 0,-1 0 0,1 0 0,0 0 0,3-1 0,1 0 336,1 0 1,0 1 0,0 0-1,8 0 1,-5 0-132,55-2 4563,119 11-1,-175-8-4622,4 1 219,-1 1 1,17 3-1,-26-4-518,0-1 1,-1 1-1,1 0 1,-1 0-1,0 0 1,1 0-1,-1 1 1,0-1-1,0 0 1,0 1-1,1 0 1,-2-1-1,1 1 1,0 0-1,0 0 1,-1 0-1,3 4 1,-2-1-52,-2-1 0,1 1 1,0 0-1,-1 0 0,0-1 0,0 1 0,0 0 1,-1 0-1,0-1 0,0 1 0,0 0 0,0-1 0,-3 8 1,-6 11-125,0 0 0,-2-1 1,-23 37-1,-54 59-6224,81-107 4904,-15 19-1388</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5.476"/>
    </inkml:context>
    <inkml:brush xml:id="br0">
      <inkml:brushProperty name="width" value="0.05" units="cm"/>
      <inkml:brushProperty name="height" value="0.05" units="cm"/>
      <inkml:brushProperty name="color" value="#FF0066"/>
    </inkml:brush>
  </inkml:definitions>
  <inkml:trace contextRef="#ctx0" brushRef="#br0">1 338 12371,'0'-8'1576,"6"-5"1129,15-10-809,7-8 152,13-11-167,10-3-161,9 1-296,-3 1-287,-6 11-673,-8 4-200,-13 10-288,-6 7-208,-12 11-952,-9 5-473,-6 14-1263,-2 3-169,-1 10 1729</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5.957"/>
    </inkml:context>
    <inkml:brush xml:id="br0">
      <inkml:brushProperty name="width" value="0.05" units="cm"/>
      <inkml:brushProperty name="height" value="0.05" units="cm"/>
      <inkml:brushProperty name="color" value="#FF0066"/>
    </inkml:brush>
  </inkml:definitions>
  <inkml:trace contextRef="#ctx0" brushRef="#br0">2 618 15219,'-1'19'1801,"12"-13"1359,3-6-543,22-16-729,7-7-455,2-12-745,-1-3-144,-9-3-680,-7-4-392,-4 1-993,-3-2-727,-7 3 3824,-1 4-2016</inkml:trace>
  <inkml:trace contextRef="#ctx0" brushRef="#br0" timeOffset="0.99">137 11 12579,'97'-5'6984,"0"-1"-3216,-82 6-3335,1 1-1,-1 1 0,0 0 0,20 6 0,-21-4-236,0 1 1,0 0-1,-1 1 0,0 1 0,0 0 1,-1 0-1,0 1 0,0 1 0,16 15 1,-24-19-160,1 0 1,-1 0-1,0 0 1,0 0 0,0 1-1,-1-1 1,0 1-1,0 0 1,-1 0 0,1 0-1,-1 0 1,0 1-1,-1-1 1,0 0-1,0 1 1,0-1 0,-1 1-1,0-1 1,0 1-1,0 0 1,-1-1 0,0 0-1,-2 8 1,-8 15-146,0 0 1,-2-1-1,-1-1 0,-1 0 1,-21 28-1,33-49-336,-1 0 0,-1 0-1,1-1 1,-1 1 0,0-1 0,0 0-1,-11 8 1,15-13 302,0 1 0,0 0 0,0-1 0,0 1 0,0-1 0,0 1 1,0-1-1,0 0 0,0 1 0,0-1 0,0 0 0,0 0 0,-1 0 0,1 0 0,-1 0 0,0 0 13,1-1-1,0 0 1,0 1-1,0-1 1,0 0-1,0 0 1,0 1-1,0-1 1,0 0-1,0 0 1,-1-3-1</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6.712"/>
    </inkml:context>
    <inkml:brush xml:id="br0">
      <inkml:brushProperty name="width" value="0.05" units="cm"/>
      <inkml:brushProperty name="height" value="0.05" units="cm"/>
      <inkml:brushProperty name="color" value="#FF0066"/>
    </inkml:brush>
  </inkml:definitions>
  <inkml:trace contextRef="#ctx0" brushRef="#br0">7 343 11891,'-2'-12'2314,"1"10"-1731,0 0 0,1 0-1,-1 0 1,0-1 0,1 1-1,0 0 1,0 0-1,0-1 1,0 1 0,0 0-1,0-1 1,0 1-1,2-4 1,4 18 2388,-3 7-2197,0 1 1,-1-1-1,-2 38 0,2 26 77,-1-70-714,6 33 325,-7-43-431,1-1-1,-1 1 0,1 0 0,0 0 0,1-1 1,-1 1-1,0-1 0,1 1 0,-1-1 1,1 1-1,0-1 0,3 3 0,-4-4-25,1 0 0,-1 0 0,1 0 0,-1-1 0,1 1 0,0-1 0,-1 1 0,1-1 0,-1 0 0,1 1 0,0-1 0,0 0 0,-1 0 0,1 0 0,0-1 0,-1 1 0,1 0 0,0 0 0,-1-1 0,1 1 0,-1-1 0,1 0 0,-1 1 0,3-3 0,4-1-6,-1-1-1,1 0 0,8-7 1,45-46-100,-1 0-309,-51 50 270,1 1 0,0 0-1,0 0 1,19-8 0,-27 14 124,0 0 1,0 0-1,0 0 1,0 0 0,1 0-1,-1 1 1,0-1-1,0 1 1,1 0 0,-1-1-1,0 1 1,0 0 0,1 0-1,-1 1 1,0-1-1,1 0 1,-1 1 0,0-1-1,0 1 1,0 0-1,0 0 1,1 0 0,-1 0-1,0 0 1,3 3-1,-3-3 21,0 0-1,1 0 0,-1-1 1,0 1-1,1 0 0,-1-1 1,0 0-1,1 1 1,-1-1-1,1 0 0,-1 0 1,1 0-1,-1-1 0,0 1 1,1-1-1,-1 1 0,0-1 1,1 0-1,-1 0 0,0 0 1,0 0-1,1 0 0,-1 0 1,0-1-1,2-1 0,2-1 53,1-1 0,-1-1 0,0 1 0,0-1 0,0 0-1,5-9 1,-7 9-1,0 0 0,-1-1 0,0 0 0,-1 1 0,1-1 0,-1 0-1,0 0 1,-1-1 0,0 1 0,0 0 0,0 0 0,-1-1 0,0 1 0,-1 0 0,0-1-1,-2-9 1,1 8-32,0-1-1,-1 1 1,0 0-1,-1 1 1,0-1-1,0 1 0,-1-1 1,0 1-1,0 0 1,-1 1-1,0 0 1,-9-9-1,-2 2-84,-13-11-204,28 23 155,1 0-1,-1 0 0,0 0 1,0-1-1,1 1 0,-1 0 1,1-1-1,0 1 1,0-1-1,-2-3 0,3 4-44,0 1 1,0 0-1,0-1 0,0 1 1,0-1-1,0 1 0,0 0 1,0-1-1,1 1 0,-1 0 1,0-1-1,1 1 0,-1 0 0,1-1 1,0 1-1,-1 0 0,1 0 1,0 0-1,0 0 0,0 0 1,0 0-1,0 0 0,0 0 0,0 0 1,0 0-1,0 0 0,0 0 1,0 1-1,2-2 0,2 0-437,-1 0 0,0 0 0,1 0 0,0 1 0,-1 0 0,1 0 1,7-1-1,18 1-766</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7.638"/>
    </inkml:context>
    <inkml:brush xml:id="br0">
      <inkml:brushProperty name="width" value="0.05" units="cm"/>
      <inkml:brushProperty name="height" value="0.05" units="cm"/>
      <inkml:brushProperty name="color" value="#FF0066"/>
    </inkml:brush>
  </inkml:definitions>
  <inkml:trace contextRef="#ctx0" brushRef="#br0">1 824 14507,'0'0'174,"1"0"0,-1 0-1,1 0 1,-1 0 0,0 0 0,1 0 0,-1 0-1,1 0 1,-1 0 0,0 0 0,1 0-1,-1 0 1,0-1 0,1 1 0,-1 0 0,1 0-1,-1 0 1,0 0 0,1-1 0,-1 1 0,0 0-1,0 0 1,1-1 0,-1 1 0,0 0-1,1-1 1,-1 0 0,9-11 1035,-7 8-585,9-13 885,-1 0 0,14-37 0,-16 34-1184,-2-1 0,0 0 0,-1 0 0,3-43 0,-7 59-317,-1 1-1,-1-1 1,1 0-1,-2-8 1,2 12-8,0 1 0,0-1 0,0 1 0,0-1 0,0 1 0,0-1 1,-1 1-1,1-1 0,0 1 0,0-1 0,-1 1 0,1-1 0,0 1 0,0-1 0,-1 1 0,1-1 0,-1 1 0,1-1 0,0 1 0,-1 0 0,1-1 0,-1 1 0,1 0 1,-1-1-1,1 1 0,-1 0 0,1 0 0,-1 0 0,1-1 0,-1 1 0,1 0 0,-1 0 0,1 0 0,-1 0 0,0 0 0,1 0 0,-1 0 0,1 0 0,-1 0 0,1 0 0,-1 0 1,1 0-1,-1 1 0,0-1 0,1 0 0,-1 0 0,1 1 0,-1-1 0,1 0 0,0 1 0,-1-1 0,0 1 0,-4 3-9,0 0-1,0 1 1,1 0-1,0-1 1,0 1-1,0 1 1,0-1-1,-3 8 1,1-1-6,0-1 0,2 1 0,-6 16 0,9-22 16,-1 1 0,1-1 1,1 0-1,-1 0 0,1 1 1,0-1-1,1 0 0,-1 1 0,1-1 1,1 0-1,-1 0 0,1 0 1,0 0-1,0 0 0,1 0 0,-1 0 1,6 6-1,-5-7 0,0-1-1,0-1 1,0 1 0,1 0 0,0-1-1,-1 1 1,1-1 0,0 0 0,1-1-1,-1 1 1,0-1 0,1 0 0,0 0-1,-1 0 1,1 0 0,0-1-1,0 0 1,0 0 0,0 0 0,0-1-1,0 1 1,5-1 0,-2-1 1,0 0 0,0 0 1,0-1-1,0 0 0,-1 0 0,1 0 0,-1-1 1,0-1-1,1 1 0,7-6 0,-5 2 17,-1 0 0,0-1 1,0 0-1,0 0 0,-1-1 0,8-11 0,-1-3 255,0 0 0,-2-1 0,-1-1 0,-1 0 1,10-32-1,-19 52-148,0 0 1,-1-1-1,0 0 1,0 1-1,1-7 1,-3 13-120,1-1 0,0 0 0,0 0 0,0 0-1,0 0 1,0 0 0,0 0 0,-1 1 0,1-1 0,0 0 0,0 0 0,0 0 0,-1 0 0,1 0 0,0 0 0,0 0 0,0 0 0,0 0 0,-1 0 0,1 0 0,0 0 0,0 0 0,0 0 0,-1 0-1,1 0 1,0 0 0,0 0 0,0 0 0,0 0 0,-1 0 0,1 0 0,0 0 0,0-1 0,0 1 0,0 0 0,-1 0 0,1 0 0,0 0 0,0 0 0,0 0 0,0-1 0,0 1 0,0 0 0,-1 0 0,1 0-1,0 0 1,0 0 0,0-1 0,0 1 0,0 0 0,0 0 0,0 0 0,0-1 0,0 1 0,0 0 0,0 0 0,0 0 0,0-1 0,0 1 0,0 0 0,0 0 0,0 0 0,0 0 0,0-1 0,0 1-1,0 0 1,0 0 0,0 0 0,1-1 0,-10 12 58,0 7-47,2 0 1,0 1 0,0 0-1,2 0 1,1 0 0,0 1-1,1 0 1,0 38 0,3-49-22,1 0 1,0 1-1,1-1 1,4 15 0,-5-21 1,0-1 0,0 1 0,0-1 0,0 1 0,1-1 1,-1 1-1,1-1 0,0 0 0,1 2 0,-2-3 1,0 0 0,0-1 0,0 1 0,0 0-1,0-1 1,0 1 0,0-1 0,1 1 0,-1-1 0,0 1-1,0-1 1,0 0 0,0 0 0,1 1 0,-1-1 0,0 0-1,0 0 1,0 0 0,1 0 0,-1-1 0,1 1 0,1-1-1,-1 0 0,0 0 0,1 0 0,-1 0 0,0-1 0,0 1 0,0-1 0,0 1 0,0-1 0,0 0 1,-1 0-1,1 1 0,-1-1 0,1-1 0,-1 1 0,1 0 0,-1 0 0,0 0 0,0-1 0,0 1 0,0-5 0,2-2-20,0-1 0,-2 1 0,1-1 0,-1-11 0,0 5-110,-5-25 0,1-6-442,4 50 556,-1 1 0,1 0-1,0-1 1,1 1 0,-1-1-1,1 1 1,-1-1 0,1 1-1,0-1 1,0 0 0,0 0-1,1 0 1,-1 0 0,1 0-1,0-1 1,3 4 0,-2-3 18,0 1 1,1-1-1,-1 0 1,1 0-1,0 0 1,0-1-1,0 0 1,0 0 0,0 0-1,0 0 1,6 0-1,-7-1 1,0-1 0,0 0 0,1 0-1,-1-1 1,0 1 0,0-1 0,0 0 0,0 0-1,0 0 1,0-1 0,0 1 0,5-4 0,-3 1-2,0 0 1,-1 0 0,0-1-1,0 1 1,0-1 0,0 0 0,4-7-1,-1 1 10,-1-1 0,0 0 0,0-1 0,-1 1 0,-1-1 0,0-1-1,2-13 1,0-5 47,-3 0-1,0 0 0,-2-1 0,-4-60 1,-28-128 88,18 143-109,40 216 982,-9-29-608,-11-52-254,3-1 0,32 100 0,-43-155-158,17 36 2,-16-34-55,1 0 0,0 0 1,0 0-1,0 0 0,0-1 1,0 1-1,0-1 0,1 0 1,4 4-1,-7-5 3,1-1-1,-1 0 1,1 0-1,-1 0 1,1 1-1,-1-1 1,1 0-1,-1 0 1,1 0-1,-1 0 1,1 0-1,-1 0 1,1 0-1,-1 0 1,1 0 0,-1 0-1,1 0 1,-1 0-1,1 0 1,-1 0-1,1 0 1,-1-1-1,1 1 1,-1 0-1,1 0 1,-1-1-1,1 1 1,-1 0-1,0-1 1,1 1-1,-1 0 1,1-1 0,-1 1-1,0 0 1,0-1-1,1 1 1,-1-1-1,0 1 1,1-2-1,6-18-2301,-7 19 2301,11-59-5859,-7 20 3758</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8.050"/>
    </inkml:context>
    <inkml:brush xml:id="br0">
      <inkml:brushProperty name="width" value="0.05" units="cm"/>
      <inkml:brushProperty name="height" value="0.05" units="cm"/>
      <inkml:brushProperty name="color" value="#FF0066"/>
    </inkml:brush>
  </inkml:definitions>
  <inkml:trace contextRef="#ctx0" brushRef="#br0">47 0 9562,'-5'0'6072,"5"1"-5955,-7 5 2639,3 1-1566,0 0 1,1 1-1,0 0 0,0-1 1,1 1-1,-2 11 1,-4 50 1629,6-50-2497,1 1 1,1-1-1,1 1 0,0-1 1,6 23-1,-6-38-362,0 0 0,0 1 0,0-1 0,1 0-1,0 0 1,0 0 0,0 0 0,0 0 0,1-1 0,-1 1 0,1-1 0,0 1-1,0-1 1,1 0 0,-1 0 0,0-1 0,1 1 0,0-1 0,-1 1-1,1-1 1,0 0 0,0 0 0,1-1 0,-1 1 0,0-1 0,0 0-1,1 0 1,7 0 0,-4-1-673,1 0 0,-1-1 0,0 0 0,1 0-1,-1-1 1,0 0 0,0 0 0,13-6 0,10-2-1195</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8.495"/>
    </inkml:context>
    <inkml:brush xml:id="br0">
      <inkml:brushProperty name="width" value="0.05" units="cm"/>
      <inkml:brushProperty name="height" value="0.05" units="cm"/>
      <inkml:brushProperty name="color" value="#FF0066"/>
    </inkml:brush>
  </inkml:definitions>
  <inkml:trace contextRef="#ctx0" brushRef="#br0">36 0 19076,'-5'35'4240,"6"16"-2143,-1-35-1563,1 52 707,-3 1 0,-12 74 0,-3 1-1074,17-131-597,1-13 407,-1 0 1,0 0-1,0 0 1,0 0-1,0 0 0,1 0 1,-1 0-1,0 0 1,0 0-1,0 0 1,0 0-1,1 0 1,-1 0-1,0 0 1,0 0-1,0-1 1,0 1-1,0 0 1,1 0-1,-1 0 1,0 0-1,0 0 1,0 0-1,0 0 1,0-1-1,0 1 1,0 0-1,1 0 1,-1 0-1,0 0 1,0 0-1,0-1 1,0 1-1,0 0 1,0 0-1,0 0 1,13-27-1356,-11 24 1346,21-55-1506,-10 23 598,21-36-1,-29 62 853,0 0 0,0 1 0,1-1 0,1 1-1,-1 1 1,2-1 0,-1 1 0,16-12 0,-19 17 195,0-1 1,0 1-1,1 0 0,-1 0 1,1 1-1,-1-1 1,1 1-1,0 0 1,-1 0-1,1 0 1,0 1-1,0 0 1,-1 0-1,1 0 1,0 0-1,0 1 1,0 0-1,-1 0 0,1 0 1,-1 1-1,1-1 1,-1 1-1,1 0 1,-1 0-1,0 1 1,0-1-1,0 1 1,0 0-1,0 0 1,-1 0-1,1 1 1,-1-1-1,0 1 0,0 0 1,0 0-1,-1 0 1,0 0-1,1 0 1,-1 0-1,0 1 1,-1-1-1,1 1 1,-1 0-1,0-1 1,0 1-1,-1 0 1,1 7-1,-1-2 31,-1 0 0,0-1 1,-1 0-1,0 1 0,-1-1 0,1 0 1,-2 0-1,1 0 0,-1 0 0,-1-1 0,0 1 1,-6 8-1,-3 1-125,0 0 0,-1-1 0,-1-1 0,-18 15 0,24-23-152,-3 3-194,-21 15 0,31-24 50,0 0 0,0 0 0,0-1 0,-1 1-1,1-1 1,0 0 0,-1 1 0,1-2 0,-1 1-1,1 0 1,-1-1 0,1 1 0,-6-1 0,8 0 161,0 0 0,1-1 1,-1 1-1,0 0 0,0 0 0,1 0 1,-1 0-1,0-1 0,1 1 0,-1 0 1,0-1-1,1 1 0,-1-1 1,1 1-1,-1-1 0,1 1 0,-1-1 1,1 1-1,-1-1 0,1 1 1,-1-1-1,0-2-86,1 1 0,-1-1 0,1 1 0,-1 0 0,1-1 0,0 1 0,0-4-1</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8.926"/>
    </inkml:context>
    <inkml:brush xml:id="br0">
      <inkml:brushProperty name="width" value="0.05" units="cm"/>
      <inkml:brushProperty name="height" value="0.05" units="cm"/>
      <inkml:brushProperty name="color" value="#FF0066"/>
    </inkml:brush>
  </inkml:definitions>
  <inkml:trace contextRef="#ctx0" brushRef="#br0">10 179 17564,'16'11'1880,"-2"2"1385,1 5-777,-3-3-503,1 3-601,0-2-680,-2 1-248,-5 2-336,-4 0-208,-2-1-632,-2-1-352,2-33-3401,-3-12 3649</inkml:trace>
  <inkml:trace contextRef="#ctx0" brushRef="#br0" timeOffset="1">16 2 11723,'-9'-2'1624,"3"2"1112,6 4-1527,4 2-337,9-5-1200,0 1-408,6-4-753,1-4 681</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9.317"/>
    </inkml:context>
    <inkml:brush xml:id="br0">
      <inkml:brushProperty name="width" value="0.05" units="cm"/>
      <inkml:brushProperty name="height" value="0.05" units="cm"/>
      <inkml:brushProperty name="color" value="#FF0066"/>
    </inkml:brush>
  </inkml:definitions>
  <inkml:trace contextRef="#ctx0" brushRef="#br0">61 238 11114,'4'19'2145,"-1"0"-1,0 0 0,-2 1 0,-1 31 0,0-49-1998,0-1-1,0 1 0,-1-1 0,1 0 0,0 1 1,-1-1-1,1 1 0,-1-1 0,1 0 0,-1 0 1,1 1-1,-2 0 0,2-2-98,-1 1 1,1-1-1,0 0 0,0 0 1,-1 0-1,1 1 1,0-1-1,-1 0 0,1 0 1,0 0-1,0 0 1,-1 0-1,1 0 0,-1 1 1,1-1-1,0 0 0,-1 0 1,1 0-1,0 0 1,-1 0-1,1 0 0,0 0 1,-1-1-1,1 1 0,0 0 1,-1 0-1,1 0 1,0 0-1,-1-1 0,-1 0 26,0-1-1,0 1 0,0-1 1,1 0-1,-1 1 0,1-1 1,-1 0-1,1 0 0,-1 0 1,1 0-1,-2-5 0,-5-13-43,1 0-1,-6-23 1,11 34-30,0 1 0,1-1 0,0 1 0,0-1 0,1 1 0,0-1 0,1 0 0,1-9 1,-1 16 1,-1-1 0,1 1 0,-1 0 0,1 0 1,0 0-1,0 0 0,0 0 0,0 0 0,0 0 1,0 0-1,0 1 0,1-1 0,-1 0 0,1 1 1,-1-1-1,1 1 0,-1-1 0,1 1 1,0 0-1,0 0 0,0 0 0,0 0 0,0 0 1,0 0-1,0 0 0,0 1 0,0-1 0,0 1 1,0-1-1,1 1 0,-1 0 0,0 0 0,0 0 1,0 0-1,1 0 0,-1 0 0,3 2 0,8 1 34,0 1-1,0 0 1,0 1-1,22 12 1,-21-10 73,-7-3 1,29 11 789,-34-14-781,0-1 1,0 1-1,0-1 1,-1 0 0,1 1-1,0-1 1,0 0-1,0 0 1,0 0 0,0 0-1,0-1 1,-1 1 0,1 0-1,0-1 1,0 1-1,0-1 1,1-1 0,-1 1-50,-1 0 1,0 0 0,0 0-1,0-1 1,1 1 0,-2-1 0,1 1-1,0-1 1,0 1 0,0-1-1,-1 1 1,1-1 0,0 0-1,-1 1 1,0-1 0,1 0-1,-1 1 1,0-1 0,0 0 0,0 0-1,0 1 1,0-1 0,-1 0-1,1 0 1,0 1 0,-1-3-1,-1-3-39,0-1 0,-1 1-1,1 0 1,-7-11-1,-2-2-216,0 1-1694,-13-33 1,24 51 1742,0 1-1,-1-1-1,1 1 1,0-1-1,0 1 1,-1-1 0,1 1-1,0-1 1,0 1-1,-1-1 1,1 1 0,0-1-1,0 1 1,0-1 0,0 0-1,0 1 1,0-1-1,0 1 1,0-1 0,0 1-1,0-1 1,0 1-1,1-1 1,-1 0 0,0 1-1,0-1 1,0 1-1,1-1 1,-1 1 0,0-1-1,1 1 1,-1 0-1,0-1 1,1 1 0,-1-1-1,0 1 1,1 0-1,-1-1 1,1 1 0,0-1-1,12-1-1966</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29.836"/>
    </inkml:context>
    <inkml:brush xml:id="br0">
      <inkml:brushProperty name="width" value="0.05" units="cm"/>
      <inkml:brushProperty name="height" value="0.05" units="cm"/>
      <inkml:brushProperty name="color" value="#FF0066"/>
    </inkml:brush>
  </inkml:definitions>
  <inkml:trace contextRef="#ctx0" brushRef="#br0">217 519 20668,'-1'0'151,"0"-1"-1,0 0 0,0 1 1,0-1-1,0 1 0,1-1 1,-1 1-1,0-1 0,0 1 0,0-1 1,0 1-1,0 0 0,0 0 1,-1 0-1,1-1 0,0 1 0,0 0 1,0 0-1,0 1 0,0-1 1,0 0-1,0 0 0,0 0 1,0 1-1,0-1 0,0 0 0,0 1 1,0-1-1,0 1 0,-1 0 1,-3 2 101,1 0 1,-1 1 0,1 0-1,-6 5 1,-72 79 868,69-72-1130,1 0 0,1 0 0,-18 35 1,27-48-40,1 1 1,-1-1-1,1 1 1,0 0-1,0 0 1,1-1-1,-1 1 1,1 0-1,0 6 1,0-9 24,0 0 0,0 0 0,0 0 0,0 0 0,1-1 0,-1 1 0,0 0 1,1 0-1,-1 0 0,0 0 0,1 0 0,-1-1 0,1 1 0,0 0 0,-1 0 0,1-1 0,0 1 0,-1 0 0,1-1 0,0 1 0,0-1 0,-1 1 0,1-1 1,0 1-1,0-1 0,0 1 0,0-1 0,0 0 0,0 0 0,0 1 0,0-1 0,-1 0 0,1 0 0,0 0 0,0 0 0,0 0 0,0 0 0,0 0 0,0-1 1,2 1-1,2-1-50,1-1 1,-1 0-1,0 0 1,0 0-1,1 0 1,-1-1-1,-1 1 1,1-1 0,0-1-1,-1 1 1,1-1-1,6-8 1,0 1-11,-1-1 1,0-1-1,12-23 0,-4 3 64,-2-1 1,-2 0-1,-1-2 0,15-69 0,-14 29 93,6-103 0,-17 139-20,0 11 99,-2 0 0,-2-35 0,-2 51 24,3 13-167,0-1 0,0 1-1,0 0 1,0 0 0,0 0-1,0 0 1,0 0 0,0-1 0,0 1-1,0 0 1,0 0 0,0 0 0,0 0-1,0 0 1,0 0 0,0-1 0,0 1-1,0 0 1,-1 0 0,1 0 0,0 0-1,0 0 1,0 0 0,0 0 0,0 0-1,0 0 1,-1 0 0,1 0 0,0 0-1,0-1 1,0 1 0,0 0 0,0 0-1,0 0 1,-1 0 0,1 0-1,0 0 1,-1 2 54,0-1 0,0 1 0,0 0 0,0-1 0,0 1-1,0 0 1,0-1 0,1 1 0,-1 0 0,0 3 0,-12 58 580,2 0 0,-4 84 0,13-29-45,4-99-484,0-1 1,0 0 0,2 0 0,8 25 0,-12-43-114,2 5 33,0 0 1,0 0 0,0 0 0,6 8 0,-7-12-30,-1 1 1,1-1 0,0 0 0,0 0 0,0 0-1,0-1 1,0 1 0,1 0 0,-1 0-1,0 0 1,0-1 0,1 1 0,-1-1 0,0 1-1,0-1 1,1 1 0,-1-1 0,0 0 0,1 0-1,-1 0 1,1 0 0,-1 0 0,0 0 0,1 0-1,1 0 1,1-1-4,0-1 0,0 1 0,0-1-1,0 0 1,-1 0 0,1 0 0,0 0 0,-1 0-1,0-1 1,1 0 0,-1 0 0,0 0 0,3-3-1,1-4 8,1 1 0,-1-1 0,8-17 0,-9 11-25,0 0 1,0 0-1,-2-1 1,0 1-1,-1-1 1,1-31 0,2 1-133,-6 45 142,0 0 1,0 0-1,0 0 1,1 1-1,-1-1 1,1 0-1,-1 1 0,1-1 1,-1 0-1,1 1 1,0-1-1,0 1 1,0-1-1,2-2 1,-3 4 3,1 0 1,-1 0 0,1 0 0,-1 0-1,0 0 1,1 0 0,-1 0-1,1-1 1,-1 1 0,1 1 0,-1-1-1,0 0 1,1 0 0,-1 0-1,1 0 1,-1 0 0,0 0 0,1 0-1,-1 0 1,0 1 0,1-1-1,-1 0 1,1 0 0,-1 1 0,0-1-1,1 0 1,-1 0 0,0 1-1,0-1 1,1 0 0,-1 1-1,0-1 1,0 0 0,0 1 0,1 0-1,9 15 9,-9-15-9,31 69 76,-22-44-395,24 39-1,-24-52-1044,-10-13 1277,1 0 1,-1 0-1,0 0 0,0 1 0,1-1 1,-1 0-1,0 0 0,0 0 1,1 0-1,-1 0 0,0 0 1,0 0-1,1 0 0,-1 0 1,0 0-1,0 0 0,1 0 1,-1 0-1,0 0 0,0 0 1,1 0-1,-1 0 0,0 0 1,0 0-1,1 0 0,-1 0 1,0-1-1,0 1 0,1 0 1,-1 0-1,0 0 0,0 0 1,0-1-1,1 1 0,-1 0 1,0 0-1,0 0 0,0-1 0,0 1 1,0 0-1,1 0 0,-1 0 1,0-1-1,0 1 0,0 0 1,0 0-1,0-1 0,0 1 1,0-1-1,6-14-1768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28.644"/>
    </inkml:context>
    <inkml:brush xml:id="br0">
      <inkml:brushProperty name="width" value="0.05" units="cm"/>
      <inkml:brushProperty name="height" value="0.05" units="cm"/>
      <inkml:brushProperty name="color" value="#FF0066"/>
    </inkml:brush>
  </inkml:definitions>
  <inkml:trace contextRef="#ctx0" brushRef="#br0">78 38 12579,'-2'-4'379,"1"1"432,-1-1 0,0 1 0,0-1 0,0 1 0,-1 0 0,-4-6 0,6 9-659,1-1-1,-1 1 0,0-1 0,1 1 0,-1-1 0,0 1 0,1 0 0,-1 0 0,0-1 0,1 1 0,-1 0 0,0 0 0,0 0 0,1 0 0,-1-1 0,0 1 0,-1 1 0,1-1-79,0 0 0,-1 1 1,1-1-1,0 1 0,0-1 1,0 1-1,-1 0 0,1-1 1,0 1-1,0 0 0,0 0 0,0 0 1,-1 1-1,-1 2 73,0 0-1,1 0 1,0 0-1,-1 0 0,1 0 1,1 1-1,-1-1 1,1 1-1,-1-1 1,1 1-1,0 0 1,0 4-1,0 6 148,1-1-1,2 26 1,4-2-29,2 0 1,2 0-1,16 43 1,1 3-13,-4-13 23,38 83 0,-12-43-824,-48-110 341,-1 0-1,1 0 1,0 1 0,-1-1 0,1 1 0,-1-1 0,0 1 0,1-1-1,-1 0 1,0 1 0,0-1 0,0 4 0,0-5-43,-1 1-1,1 0 1,0-1 0,-1 1-1,1-1 1,0 1 0,-1 0-1,1-1 1,-1 1 0,0-1-1,1 1 1,-1-1 0,1 1-1,-1-1 1,0 0 0,1 1-1,-1-1 1,0 0 0,1 1 0,-1-1-1,0 0 1,1 0 0,-1 0-1,0 0 1,0 0 0,0 0-1,-4 1-914</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0.207"/>
    </inkml:context>
    <inkml:brush xml:id="br0">
      <inkml:brushProperty name="width" value="0.05" units="cm"/>
      <inkml:brushProperty name="height" value="0.05" units="cm"/>
      <inkml:brushProperty name="color" value="#FF0066"/>
    </inkml:brush>
  </inkml:definitions>
  <inkml:trace contextRef="#ctx0" brushRef="#br0">18 26 16019,'-6'0'1297,"0"1"511,3-1-1136,1 0-312,7-5-1264,4-1-368,9-3 1640,4 2-832</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0.608"/>
    </inkml:context>
    <inkml:brush xml:id="br0">
      <inkml:brushProperty name="width" value="0.05" units="cm"/>
      <inkml:brushProperty name="height" value="0.05" units="cm"/>
      <inkml:brushProperty name="color" value="#FF0066"/>
    </inkml:brush>
  </inkml:definitions>
  <inkml:trace contextRef="#ctx0" brushRef="#br0">3 1 12363,'6'49'3881,"-2"-18"-394,-1 0-1,-2 57 0,-1-85-3231,0-1-158,0 0 0,0 0 1,0 0-1,-1-1 0,1 1 0,0 0 0,-1 0 0,1 0 0,-1 0 0,0-1 0,1 1 1,-3 2-1,3-4-93,0 0 1,0 0 0,-1 0 0,1 1-1,0-1 1,0 0 0,-1 0-1,1 0 1,0 0 0,0 0 0,-1 0-1,1 0 1,0 0 0,0 0-1,-1 0 1,1 0 0,0 0 0,0-1-1,0 1 1,-1 0 0,1 0-1,0 0 1,0 0 0,-1 0 0,1 0-1,0 0 1,0-1 0,0 1-1,-1 0 1,1 0 0,0 0-1,0-1 1,0 1 0,0 0 0,0 0-1,-1 0 1,1-1 0,0 1-1,0 0 1,0 0 0,0-1 0,0 1-1,0 0 1,0 0 0,0-1-1,0 1 1,0 0 0,0 0 0,0-1-1,-2-17 37,2 16-32,0-18 8,1 0 0,3-23 0,-3 34-13,1 0 0,0 1 1,0 0-1,1-1 0,0 1 1,0 0-1,7-10 0,-8 15 2,-1 1-1,1-1 0,0 1 0,0 0 0,0-1 1,0 1-1,1 0 0,-1 0 0,1 1 0,-1-1 0,1 1 1,-1-1-1,1 1 0,0 0 0,0 0 0,0 0 1,0 0-1,0 0 0,0 1 0,0-1 0,0 1 0,0 0 1,0 0-1,0 0 0,0 0 0,0 0 0,0 1 1,0-1-1,3 2 0,2 1-42,-1 0 0,0 0 0,0 0 0,0 1 0,0 0 1,-1 1-1,1-1 0,-1 1 0,11 11 0,-16-14-283,1 0 1,-1 0-1,1 0 0,0 0 1,0-1-1,0 1 0,0-1 1,0 1-1,0-1 0,1 0 1,-1 0-1,0 0 0,1 0 1,-1 0-1,1 0 0,-1 0 0,1-1 1,-1 0-1,1 1 0,-1-1 1,1 0-1,-1 0 0,1 0 1,-1-1-1,1 1 0,-1 0 1,1-1-1,-1 0 0,1 0 1,2-1-1,22-7-1528</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1.174"/>
    </inkml:context>
    <inkml:brush xml:id="br0">
      <inkml:brushProperty name="width" value="0.05" units="cm"/>
      <inkml:brushProperty name="height" value="0.05" units="cm"/>
      <inkml:brushProperty name="color" value="#FF0066"/>
    </inkml:brush>
  </inkml:definitions>
  <inkml:trace contextRef="#ctx0" brushRef="#br0">180 171 12163,'4'-14'1615,"1"-2"1281,-1 0 0,3-25-1,-6 36-2361,-1 0-1,0 1 1,0-1-1,0 0 0,-1 1 1,1-1-1,-1 0 1,0 1-1,-1-1 0,1 1 1,-1 0-1,0-1 1,-4-6-1,5 10-470,1 0-1,0 1 1,-1-1 0,1 0 0,-1 0-1,0 1 1,1-1 0,-1 0-1,1 1 1,-1-1 0,0 1-1,0-1 1,1 1 0,-1-1 0,0 1-1,0 0 1,0-1 0,1 1-1,-1 0 1,0-1 0,0 1-1,0 0 1,0 0 0,-1 0-1,0 0-27,1 1 0,0-1-1,-1 1 1,1-1-1,0 1 1,0 0 0,0 0-1,0-1 1,-1 1-1,1 0 1,0 0 0,0 0-1,1 0 1,-3 2-1,-2 5-44,0 0 0,0 1-1,-6 14 1,8-17 96,-3 8-84,0 1-1,0 0 1,1 0 0,-2 17-1,6-28-5,0 1 0,1 0 0,-1 0 0,1-1 0,0 1 0,0 0 0,1 0 0,-1 0 0,1-1 0,0 1 0,1 0 0,-1-1 0,1 1 0,0-1 0,0 0 0,0 1 0,4 5 0,-4-8-8,0 0 0,-1 0 0,1-1 1,0 1-1,0 0 0,1-1 0,-1 1 0,0-1 0,0 0 0,1 0 0,-1 1 0,1-2 0,-1 1 1,1 0-1,-1 0 0,5 0 0,1-1-30,1 0 0,-1 0 0,16-3 0,-16 2 34,-1 0 1,0 0 0,1 1-1,-1 0 1,11 1-1,-17 0 10,0-1 0,1 0 0,-1 1 0,0-1 0,0 1 0,0 0 0,0-1-1,0 1 1,0 0 0,0-1 0,0 1 0,-1 0 0,1 0 0,0 0-1,0 0 1,-1 0 0,1 0 0,0 0 0,0 1 0,8 26 5,-1-4-21,-5-18 13,-1 0 0,1 0 0,-1 1-1,2 10 1,-3-15 2,-1 1 0,0-1 0,1 0 0,-1 0 0,0 0 0,0 1 0,-1-1 0,1 0 0,0 0 0,-1 0 0,1 0 0,-1 0 0,0 0 0,0 0 0,1 0 0,-1 0 0,-1 0 0,-1 3 0,3-5 0,0 1-1,-1-1 0,1 1 0,-1-1 0,1 1 0,-1-1 0,1 1 0,-1-1 0,1 0 0,-1 1 0,0-1 1,1 0-1,-1 0 0,1 1 0,-1-1 0,0 0 0,1 0 0,-1 0 0,0 0 0,1 0 0,-1 0 0,0 0 1,1 0-1,-1 0 0,1 0 0,-2 0 0,1-1 0,0 1 1,-1-1-1,1 0 0,0 1 1,0-1-1,0 0 1,0 0-1,0 0 0,0 0 1,0 0-1,-1-2 0,-2-2 2,1 0 0,0 0 0,1-1 0,-4-8-1,3 4-3,1 1 0,0-1-1,0 0 1,1 0-1,0 1 1,1-1 0,1-10-1,2-9-4,7-30 0,4-21 15,-14 79-13,0 0 1,0 1-1,0-1 0,0 0 0,0 1 0,0-1 1,0 0-1,0 0 0,0 1 0,0-1 1,0 0-1,-1 1 0,1-1 0,0 0 0,0 1 1,-1-2-1,1 2 2,-1 0 0,1 0 0,0 0 0,0 0 0,0 0-1,0 0 1,-1 0 0,1 0 0,0 0 0,0 0 0,0 0 0,0 0 0,-1 0 0,1 0 0,0 0 0,0 0 0,0 0 0,-1 0-1,1 0 1,0 0 0,0 0 0,0 0 0,0 0 0,-1 0 0,1 0 0,0 0 0,0 1 0,0-1 0,0 0 0,0 0 0,-1 0-1,1 0 1,0 0 0,0 0 0,0 1 0,0-1 0,-1 1-2,1 0 1,-1-1-1,1 1 0,-1 0 1,1 0-1,-1 0 0,1 0 0,0 0 1,-1 0-1,1 0 0,0 0 1,0 0-1,0 0 0,0 0 0,0 0 1,0 0-1,0 0 0,0 0 1,0 0-1,1 0 0,-1 0 0,0 0 1,1 2-1,14 29 6,-2 0 0,-2 1 0,-1 1 0,-1 0 0,-2 0 0,5 57 1,-8-12 135,-11 142 1,4-184-126,-2 0 1,-1-1 0,-2 0-1,-1 0 1,-2 0-1,-1-2 1,-2 1 0,-24 41-1,33-67-10,-1 0 0,0 0-1,0 0 1,-1-1 0,0 0-1,0-1 1,-1 0 0,-12 10-1,17-16-1,0 1-1,1-1 0,-1 1 0,0-1 0,0 0 0,0 0 0,0 0 0,0 0 1,0-1-1,0 1 0,0-1 0,0 0 0,-6 0 0,6-1-2,0 0 0,0 0 0,-1 0 1,1 0-1,0 0 0,0-1 0,0 1 0,0-1 0,0 0 0,1 0 0,-1 0 0,0 0 0,1-1 0,0 1 0,-3-4 0,-1-1-1,1-1 0,-1 1 1,1-1-1,1-1 0,0 1 0,0-1 0,1 0 0,0 1 1,0-2-1,1 1 0,0 0 0,1 0 0,0-1 0,0-13 0,1 9 1,1 0 0,1 0-1,0-1 1,1 1 0,1 0-1,0 1 1,1-1-1,12-25 1,8-2-2,1 0 0,39-44 0,-10 13-11,-45 57-741,-1-1 0,-1 0 1,0 0-1,-1 0 0,6-24 0,-13 39 727,13-33-1267</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1.544"/>
    </inkml:context>
    <inkml:brush xml:id="br0">
      <inkml:brushProperty name="width" value="0.05" units="cm"/>
      <inkml:brushProperty name="height" value="0.05" units="cm"/>
      <inkml:brushProperty name="color" value="#FF0066"/>
    </inkml:brush>
  </inkml:definitions>
  <inkml:trace contextRef="#ctx0" brushRef="#br0">164 22 30206,'-34'22'1089,"-2"-9"111,-5-10-928,9-23-408,12-20 96</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6.589"/>
    </inkml:context>
    <inkml:brush xml:id="br0">
      <inkml:brushProperty name="width" value="0.05" units="cm"/>
      <inkml:brushProperty name="height" value="0.05" units="cm"/>
      <inkml:brushProperty name="color" value="#FF0066"/>
    </inkml:brush>
  </inkml:definitions>
  <inkml:trace contextRef="#ctx0" brushRef="#br0">0 479 9530,'4'-11'832,"0"0"0,1 0 0,0 0 0,1 0 0,0 1 0,9-12 0,4-8 1352,-5 11 232,-14 19-2359,1 0 0,-1-1 0,0 1 0,0 0 1,0 0-1,1 0 0,-1 0 0,0 0 0,0-1 0,1 1 0,-1 0 0,0 0 0,0 0 0,1 0 1,-1 0-1,0 0 0,0 0 0,1 0 0,-1 0 0,0 0 0,0 0 0,1 0 0,-1 0 1,0 0-1,0 0 0,1 0 0,-1 1 0,1-1 8,-1 1 0,1-1 0,-1 1 1,1 0-1,-1-1 0,0 1 0,1 0 0,-1-1 0,0 1 0,0 0 1,1-1-1,-1 1 0,0 0 0,0 1 0,2 14 447,-1 0 0,0 0-1,-4 33 1,0 13 51,3-60-535,0 1 0,0 0-1,0 0 1,1 0 0,-1 0 0,1 0 0,0-1-1,0 1 1,1 3 0,-1-5-17,0 0 0,-1 0 0,1-1 0,0 1-1,0 0 1,-1-1 0,1 1 0,0 0 0,0-1 0,0 1 0,0-1-1,0 0 1,0 1 0,0-1 0,0 0 0,0 1 0,0-1 0,0 0-1,0 0 1,0 0 0,0 0 0,0 0 0,0 0 0,0 0 0,0 0-1,0 0 1,0-1 0,0 1 0,0 0 0,0-1 0,1 0 0,5-1 53,0-1 1,0-1 0,0 1 0,0-1 0,-1-1 0,1 1 0,6-7 0,41-42 334,-44 42-333,31-34 167,42-61 1,26-57-272,-58 86-446,-1 19 235</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39.017"/>
    </inkml:context>
    <inkml:brush xml:id="br0">
      <inkml:brushProperty name="width" value="0.05" units="cm"/>
      <inkml:brushProperty name="height" value="0.05" units="cm"/>
      <inkml:brushProperty name="color" value="#FF0066"/>
    </inkml:brush>
  </inkml:definitions>
  <inkml:trace contextRef="#ctx0" brushRef="#br0">1 514 10602,'7'-25'733,"-5"17"-128,0 1 0,0 0-1,0 0 1,1 0 0,7-12-1,-9 20-354,0 1 1,-1-1-1,1 1 0,-1-1 1,1 1-1,-1-1 0,1 1 0,-1 3 1,1 9 1006,-1 23 0,1 8 515,-1-44-1728,0-1 0,0 1 0,0-1 1,0 0-1,0 1 0,0-1 0,1 1 0,-1-1 0,0 1 0,0-1 1,0 0-1,0 1 0,0-1 0,1 0 0,-1 1 0,0-1 0,0 1 1,1-1-1,-1 0 0,0 0 0,1 1 0,-1-1 0,0 0 0,1 1 1,-1-1-1,0 0 0,1 0 0,0 1 0,0-1 4,0 0-1,0 0 0,-1-1 1,1 1-1,0 0 1,0 0-1,0 0 0,0-1 1,-1 1-1,1 0 0,0-1 1,0 1-1,1-1 1,25-23 638,-25 22-585,129-145 1290,-70 74-1148,-21 28-96,118-140-1201,-95 107 571</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5:42.203"/>
    </inkml:context>
    <inkml:brush xml:id="br0">
      <inkml:brushProperty name="width" value="0.05" units="cm"/>
      <inkml:brushProperty name="height" value="0.05" units="cm"/>
      <inkml:brushProperty name="color" value="#FF0066"/>
    </inkml:brush>
  </inkml:definitions>
  <inkml:trace contextRef="#ctx0" brushRef="#br0">56 528 5809,'0'-11'1354,"0"0"0,-1 0 0,0 1 0,0-1 0,-1 0 0,-7-20 0,8 17 1183,4 8-921,-3 6-1567,0 0 0,0 0 0,0-1 0,0 1 0,0 0 0,0 0 0,0 0 0,1 0-1,-1 0 1,0 0 0,0 0 0,0 0 0,0 0 0,0 0 0,0 0 0,1 0 0,-1 0 0,0 0 0,0 0 0,0 0 0,0 0 0,0 0 0,1 0 0,-1 0 0,0 0 0,0 0 0,0 0 0,0 1-1,0-1 1,0 0 0,0 0 0,1 0 0,-1 0 0,0 0 0,0 0 0,0 0 0,0 0 0,0 0 0,0 1 0,0-1 34,1 1-1,-1-1 1,0 1 0,0-1-1,0 0 1,0 1 0,0-1-1,0 1 1,0-1 0,0 1-1,0-1 1,0 1 0,0-1-1,0 1 1,0-1 0,0 1-1,0-1 1,0 1 0,0-1-1,-1 1 1,1-1 0,0 1 0,0-1-1,-1 0 1,1 1 0,0-1-1,0 1 1,-1-1 0,1 0-1,-1 1 1,-14 14 524,11-11-367,1-1-130,0 0-1,0 0 1,0 0 0,1 1-1,-1-1 1,-2 6-1,4-6-52,0-1-1,1 0 1,-1 1-1,1-1 0,-1 1 1,1-1-1,0 1 1,0 0-1,0-1 0,0 1 1,2 4-1,-2 11 673,-1-16-694,1-1 1,0 1-1,0 0 0,0-1 0,0 1 0,0 0 1,0 0-1,0-1 0,0 1 0,1 0 0,-1-1 1,1 1-1,-1-1 0,1 1 0,1 2 1,3-1 270,2 1-70,1 13-50,-1 0 1,9 28-1,-3-6-129,10 40 9,-5-15 70,-18-63-134,0-1-1,1 1 1,-1 0 0,0 0-1,1 0 1,-1 0 0,0 0 0,1-1-1,-1 1 1,1 0 0,0 0 0,-1-1-1,1 1 1,-1 0 0,1-1-1,0 1 1,0-1 0,1 2 0,-2-2 0,1 0-1,-1 0 1,1 0 0,-1 0 0,1 0 0,-1 0 0,1 0 0,-1 0 0,1-1 0,-1 1 0,1 0 0,-1 0 0,1 0-1,-1-1 1,1 1 0,-1 0 0,0 0 0,1-1 0,-1 1 0,1 0 0,-1-1 0,0 1 0,1-1 0,1-2 3,1 0 0,-1-1 0,0 1 0,0 0 0,-1-1 0,1 1 0,1-6 0,0-5-1,1-1 0,1 2 0,1-1 0,-1 1 0,2 0 0,0 0 0,1 0 0,0 1 0,13-15 0,55-54 210,53-62 773,-54 46 100,87-146 0,-158 236-1093,27-41 304,-28 44-364,0 0 1,1 0-1,-1 1 0,1-1 0,0 1 0,0-1 0,0 1 0,6-3 0,-10 6-62,0 0 0,0 0 0,1 0 0,-1 0 0,0 0 0,0 0 1,0 0-1,1 0 0,-1 0 0,0 0 0,0 0 0,0 0 0,0 0 1,1 0-1,-1 0 0,0 0 0,0 0 0,0 0 0,0 1 0,1-1 1,0 2-1663,-1-2 1662,0 0 0,0 0 0,0 0 0,0 1 0,0-1 0,0 0 1,0 0-1,0 1 0,1 9-2111,-1-9 1962,1 14-1410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15.157"/>
    </inkml:context>
    <inkml:brush xml:id="br0">
      <inkml:brushProperty name="width" value="0.05" units="cm"/>
      <inkml:brushProperty name="height" value="0.05" units="cm"/>
      <inkml:brushProperty name="color" value="#FF0066"/>
    </inkml:brush>
  </inkml:definitions>
  <inkml:trace contextRef="#ctx0" brushRef="#br0">150 103 11394,'-6'-30'4233,"4"20"-2978,0 0 0,-1 0-1,-7-20 1,10 30-1207,0-1 0,-1 0 0,1 0 0,0 0 1,-1 1-1,1-1 0,-1 0 0,0 1 0,1-1 1,-1 0-1,1 1 0,-1-1 0,0 1 0,1-1 1,-1 1-1,0-1 0,0 1 0,1 0 0,-1-1 1,0 1-1,0 0 0,0 0 0,0-1 0,1 1 0,-1 0 1,0 0-1,0 0 0,0 0 0,0 0 0,0 0 1,1 0-1,-1 0 0,0 1 0,0-1 0,0 0 1,0 0-1,1 1 0,-1-1 0,0 0 0,0 1 1,1-1-1,-1 1 0,0-1 0,1 1 0,-2 0 0,-2 2 71,0 1-1,1-1 0,-1 1 1,1 0-1,0 0 0,-4 5 0,-2 9 77,0 1 0,1 0-1,1 0 1,-6 22-1,5-15-54,6-17-95,-1-1 0,1 1 1,1-1-1,-1 1 0,1-1 0,1 12 1,0-19-44,0 1 0,0 0 1,0-1-1,1 1 0,-1-1 1,0 1-1,1-1 0,-1 1 1,1-1-1,0 1 0,-1-1 1,1 1-1,0-1 0,0 0 0,0 0 1,0 1-1,0-1 0,0 0 1,0 0-1,1 0 0,-1 0 1,0 0-1,1 0 0,-1 0 1,0-1-1,1 1 0,-1 0 1,1-1-1,-1 1 0,1-1 1,-1 0-1,1 1 0,0-1 1,-1 0-1,1 0 0,-1 0 0,1 0 1,0 0-1,-1 0 0,4-1 1,1 0-9,1-1 0,-1 1 0,0-1 0,0 0 0,1 0 0,-1-1 0,0 0 0,-1 0 0,1 0 0,-1-1 0,1 0 1,-1 0-1,0 0 0,0 0 0,-1-1 0,1 0 0,-1 0 0,0 0 0,-1-1 0,1 1 0,-1-1 0,0 0 0,0 0 0,-1 0 0,0 0 1,0 0-1,0-1 0,-1 1 0,0-1 0,0 1 0,-1-1 0,0 1 0,0-1 0,0 1 0,-1-1 0,0 1 0,-2-8 0,2 7 12,-2 0 1,1 0-1,-1 0 0,0 0 0,0 1 0,-5-8 0,8 14 3,0 0-1,0-1 1,0 1 0,0 0 0,0 0-1,0 0 1,0 0 0,-1-1-1,1 1 1,0 0 0,0 0-1,0 0 1,0 0 0,0 0-1,0-1 1,0 1 0,0 0 0,-1 0-1,1 0 1,0 0 0,0 0-1,0 0 1,0 0 0,0 0-1,-1-1 1,1 1 0,0 0 0,0 0-1,0 0 1,0 0 0,-1 0-1,1 0 1,0 0 0,0 0-1,0 0 1,-1 0 0,1 0 0,0 0-1,0 0 1,0 0 0,0 0-1,-1 0 1,1 0 0,0 1-1,0-1 1,0 0 0,0 0-1,0 0 1,-1 0 0,1 0 0,0 0-1,0 0 1,0 1 0,-1 8 393,5 1-201,0 1 1,1-1-1,0 0 0,0 0 0,1 0 1,1-1-1,0 0 0,12 13 0,5 2 139,42 30-1,14 13-175,-71-58-134,0 0-1,-1 1 0,0 0 1,-1 1-1,0 0 0,6 12 0,-9-16-15,-1 1-1,-1 0 0,1 0 1,-1-1-1,0 2 0,-1-1 0,0 0 1,0 0-1,-1 0 0,0 0 0,0 1 1,-3 12-1,1-11-1,-1 0 0,0 0 0,-1 0 0,0 0 0,0-1 0,-1 0 1,0 0-1,-1 0 0,-8 10 0,5-8-8,0-1 1,-1 0 0,0-1 0,-1 0-1,0 0 1,-1-1 0,0 0-1,0-1 1,0-1 0,-1 0-1,0-1 1,0 0 0,0-1-1,-1 0 1,-14 2 0,21-6-53,1 1 0,0-1 0,-1 0 1,1 0-1,0-1 0,-1 0 1,1 0-1,0 0 0,0-1 0,0 0 1,0 0-1,-8-4 0,9 3-137,1 0-1,0 0 1,0 0-1,0 0 1,0-1-1,0 0 1,0 0-1,1 0 1,0 0-1,0 0 0,0-1 1,1 1-1,-1-1 1,1 0-1,-2-6 1,0-2-584,1 1 1,1-1-1,0 1 0,0-1 1,1-15-1,5-24-790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15.849"/>
    </inkml:context>
    <inkml:brush xml:id="br0">
      <inkml:brushProperty name="width" value="0.05" units="cm"/>
      <inkml:brushProperty name="height" value="0.05" units="cm"/>
      <inkml:brushProperty name="color" value="#FF0066"/>
    </inkml:brush>
  </inkml:definitions>
  <inkml:trace contextRef="#ctx0" brushRef="#br0">29 78 11250,'-4'-16'832,"-12"-39"5546,12 48-4435,1 10-265,2 11-181,2 10-602,1 0 0,1-1-1,10 41 1,30 68 502,-13-62-989,2-2-1,48 74 1,-80-141-406,12 19 79,20 25 0,-29-40-73,1-1 1,0 1-1,0-1 0,0 0 0,0-1 0,1 1 1,0-1-1,0 0 0,0 0 0,0 0 1,6 1-1,-9-3-7,1 0 0,-1-1-1,0 1 1,0-1 0,1 0 0,-1 0 0,0 0 0,1 0 0,-1 0 0,0 0 0,1 0-1,-1-1 1,0 0 0,1 1 0,-1-1 0,3-1 0,-1 0 0,-1 0 1,0-1-1,0 1 1,-1 0 0,1-1-1,0 0 1,-1 1-1,1-1 1,2-5-1,1-3 2,0 1 0,-1-2-1,-1 1 1,0 0 0,4-15-1,-1-9 9,-1-1-1,1-49 0,-3 27 1,-2 54-8,0 8-6,2 12-8,-4-15 10,2 7-4,0-1 1,1 1 0,-1-1-1,1 0 1,1 0 0,-1 0-1,8 10 1,-9-15 6,0 1 1,0-1-1,0 0 1,0 0-1,0-1 0,0 1 1,0 0-1,1-1 1,-1 1-1,1-1 0,-1 0 1,1 0-1,0 0 1,-1 0-1,1 0 0,0 0 1,-1-1-1,1 0 1,0 1-1,0-1 0,0 0 1,0 0-1,-1 0 1,4-1-1,-2 0-3,1 0 0,-1 0 0,1-1 0,-1 1 0,0-1 0,0 0 0,0 0 0,0-1 0,0 1 0,0-1 0,-1 0 0,6-5 0,-4 2 3,0 0 0,-1 1 0,0-1 1,0-1-1,0 1 0,-1-1 0,4-9 1,-3 4-14,0-1 0,-1 1 0,-1-1 0,0 0 0,-1 0-1,0 0 1,-1 0 0,-2-21 0,0 23-17,1 12 17,6 19 14,2-8-29,0 0 0,0-1 0,1 0 0,1 0-1,0-1 1,0 1 0,1-2 0,0 0 0,0 0-1,1-1 1,1 0 0,-1-1 0,1 0 0,0-1-1,1 0 1,13 4 0,-23-9-198,0 0 0,-1-1 0,1 1 0,0-1 0,0 1 0,-1-1 0,1 0 0,0 0 0,0 0 0,0-1 0,-1 1 0,1-1 0,3 0 0,-2-1-467,0 0-1,0 0 1,0 0-1,-1-1 1,1 1 0,-1-1-1,5-5 1,9-8-1203</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16.359"/>
    </inkml:context>
    <inkml:brush xml:id="br0">
      <inkml:brushProperty name="width" value="0.05" units="cm"/>
      <inkml:brushProperty name="height" value="0.05" units="cm"/>
      <inkml:brushProperty name="color" value="#FF0066"/>
    </inkml:brush>
  </inkml:definitions>
  <inkml:trace contextRef="#ctx0" brushRef="#br0">41 202 14371,'-1'0'288,"-1"0"0,1 1-1,-1-1 1,1 1 0,0-1 0,-1 1-1,1-1 1,0 1 0,-1 0 0,1 0-1,0 0 1,0 0 0,0-1 0,0 1-1,0 1 1,0-1 0,0 0 0,0 0-1,0 0 1,1 0 0,-1 1 0,0-1 0,1 0-1,-1 2 1,-2 3 216,1 0 0,0 1-1,0-1 1,0 7 0,1-4-308,0-1-1,1 1 1,0-1 0,1 1 0,0 0 0,0-1 0,1 1-1,0-1 1,0 0 0,7 16 0,-7-21-195,-1 1 1,1-1-1,0 0 0,0 0 1,1 0-1,-1 0 0,1 0 1,-1-1-1,1 1 1,0-1-1,6 5 0,-6-6 1,0 0 0,-1 0 0,1 0-1,0 0 1,0 0 0,-1-1 0,1 1-1,0-1 1,0 0 0,0 0-1,0 0 1,0 0 0,-1 0 0,1-1-1,0 0 1,0 1 0,4-2 0,0-1 5,0-1 0,-1 1 1,1-1-1,-1 0 0,0-1 1,0 1-1,0-1 0,0 0 1,-1-1-1,0 1 0,0-1 1,-1 0-1,5-8 0,-1 1 1,-1 0 0,0 0 0,-1-1 0,-1 0 0,7-25 0,4-62 52,-16 106-55,0-1 0,0 1 0,0 0 0,1 0 0,0-1 0,1 7-1,0-1 0,0 1 2,0 0 1,1-1 0,0 1-1,5 10 1,-7-18 0,0 0 0,1 0 0,-1-1 0,1 1-1,0-1 1,0 1 0,0-1 0,0 0 0,0 0 0,0 0 0,1 0-1,-1 0 1,1 0 0,-1-1 0,1 1 0,0-1 0,0 1-1,0-1 1,-1 0 0,5 0 0,-3 0 0,0 0 0,1-1 0,-1 0 0,0 0-1,1 0 1,-1 0 0,0-1 0,1 1 0,-1-1 0,0 0 0,0 0-1,1-1 1,-1 0 0,0 1 0,0-1 0,6-5 0,-4 3 20,-1 0 1,0-1-1,0 1 0,-1-1 1,1 0-1,-1-1 0,0 1 1,0-1-1,-1 1 0,5-12 1,-5 11 16,-1 0-1,0-1 1,0 1 0,0-1-1,-1 0 1,0 0 0,-1 1 0,1-1-1,-1 0 1,-1-10 0,0 12-6,0 1 1,0-1 0,0 1-1,0 0 1,-1 0-1,0-1 1,0 1 0,0 0-1,0 0 1,-1 1-1,1-1 1,-1 0 0,0 1-1,0 0 1,0-1-1,-6-3 1,2 3-26,0-1 0,0 1 0,0 0 0,-1 1 0,0 0 0,0 0 0,-9-1 0,-59-9-1760,64 12 982,10 0 812,-4 1-2657,20-6-2897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4:18.893"/>
    </inkml:context>
    <inkml:brush xml:id="br0">
      <inkml:brushProperty name="width" value="0.05" units="cm"/>
      <inkml:brushProperty name="height" value="0.05" units="cm"/>
      <inkml:brushProperty name="color" value="#FF0066"/>
    </inkml:brush>
  </inkml:definitions>
  <inkml:trace contextRef="#ctx0" brushRef="#br0">0 0 9450,'2'8'37,"1"0"-1,-1 0 1,1-1-1,0 1 1,1-1-1,0 0 1,0 0-1,0 0 1,1 0-1,0-1 1,0 0 0,1 0-1,0 0 1,0 0-1,0-1 1,1 0-1,0-1 1,0 0-1,0 0 1,0 0-1,0-1 1,1 0-1,0 0 1,10 2 0,73 11 38,19 3 124,-99-15-181,0-1 1,0 1-1,0 0 1,0 1 0,-1 1-1,0 0 1,12 8-1,-19-11-12,1 0-1,-1 0 1,0 0-1,0 0 1,0 1-1,-1-1 1,5 7 0,-7-9 3,1 0 0,-1 0 0,1 0 0,-1 1 0,1-1 1,-1 0-1,0 0 0,1 0 0,-1 0 0,0 0 0,0 0 1,0 1-1,0-1 0,0 0 0,0 0 0,0 0 0,0 0 1,-1 0-1,1 0 0,0 1 0,-1-1 0,1 0 0,-1 0 1,1 0-1,-1 0 0,1 0 0,-1 0 0,0 0 0,0-1 1,1 1-1,-1 0 0,-2 1 0,-2 2 76,-1-1-1,1 0 1,-1 0-1,0-1 1,0 1-1,0-1 1,-12 2-1,-48 5 268,49-7-316,10-1-71,-14 1 71,-25 0 1,40-2-196,1 0 1,-1 0 0,1-1-1,-1 0 1,1 0 0,-1-1 0,1 0-1,0 1 1,-9-6 0,1-4-1835,6-3 776</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29.452"/>
    </inkml:context>
    <inkml:brush xml:id="br0">
      <inkml:brushProperty name="width" value="0.05" units="cm"/>
      <inkml:brushProperty name="height" value="0.05" units="cm"/>
      <inkml:brushProperty name="color" value="#FF0066"/>
    </inkml:brush>
  </inkml:definitions>
  <inkml:trace contextRef="#ctx0" brushRef="#br0">4 471 11875,'-3'-2'1512,"5"-4"1545,7-5-905,15-8-216,7-6-239,6-5-321,3-1-200,-2 4-464,-5 4-255,-3 4-401,-5 4-104,-1 8-513,-3 0-335,-2 6-736,-2-3-649,-6 4-399,-1 0-2161,4 2 2888</inkml:trace>
  <inkml:trace contextRef="#ctx0" brushRef="#br0" timeOffset="1">451 292 12811,'4'6'762,"1"-1"0,0 0 0,0 1 0,0-2 0,0 1 0,1-1 1,0 1-1,0-2 0,0 1 0,0-1 0,1 0 0,-1 0 0,1 0 0,9 1 1,-16-4-739,0 1 0,1-1 1,-1 0-1,0 0 1,0 0-1,1 0 1,-1 0-1,0 0 1,0 0-1,1 0 1,-1 0-1,0 0 0,1 0 1,-1 0-1,0 0 1,0 0-1,1 0 1,-1 0-1,0 0 1,0-1-1,1 1 1,-1 0-1,0 0 1,0 0-1,1 0 0,-1 0 1,0-1-1,0 1 1,0 0-1,1 0 1,-1 0-1,0-1 1,0 1-1,0 0 1,0 0-1,0-1 1,1 1-1,-1 0 0,0 0 1,0-1-1,0 1 1,0 0-1,0-1 1,0 1-1,0 0 1,0 0-1,0-1 1,0 1-1,0 0 1,0 0-1,0-1 0,0 1 1,0 0-1,0-1 1,-1 1-1,1 0 1,0 0-1,0-1 1,-9-20-53,6 15 111,-2-5-100,1-2-1,0 1 1,0 0-1,2-1 0,-1 0 1,1 0-1,1 0 1,1 1-1,0-1 1,0 0-1,1 0 0,5-22 1,-3 20-579,2 0 0,0 1 0,0-1 0,1 1 1,1 0-1,11-16 0,-18 29 267,1-1 0,0 1 0,0 0 0,0 0 0,0 0-1,0-1 1,0 1 0,0 0 0,0 0 0,0 1 0,3-3 0,3 2-925</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16.973"/>
    </inkml:context>
    <inkml:brush xml:id="br0">
      <inkml:brushProperty name="width" value="0.05" units="cm"/>
      <inkml:brushProperty name="height" value="0.05" units="cm"/>
      <inkml:brushProperty name="color" value="#FF0066"/>
    </inkml:brush>
  </inkml:definitions>
  <inkml:trace contextRef="#ctx0" brushRef="#br0">64 235 16596,'-4'3'662,"0"-1"1,-1 1 0,1 0 0,0 0 0,0 0 0,1 0 0,-1 1 0,1 0 0,-1-1 0,-4 9 0,6-10-527,0 1 0,1 0-1,-1 0 1,0 0 0,1 0 0,0 0 0,0 0 0,0 0 0,0 0 0,0 1-1,1-1 1,-1 0 0,1 1 0,0-1 0,0 0 0,1 6 0,0-7-118,0 0 1,0 1-1,0-2 0,0 1 1,0 0-1,0 0 1,1 0-1,-1 0 1,1-1-1,0 1 1,-1-1-1,1 1 1,0-1-1,0 0 1,3 2-1,32 14 75,-30-15-65,18 6 28,-18-6-49,0 0 0,0 1 0,-1-1 0,1 1 0,-1 0 0,9 7 0,-14-10-7,0 1 1,0 0-1,0 0 0,0 0 1,-1 0-1,1 0 0,0-1 1,-1 1-1,1 1 0,0-1 1,-1 0-1,0 0 0,1 0 1,-1 0-1,1 0 0,-1 0 1,0 1-1,0-1 0,0 0 1,0 1-1,0 1-2,0-1 0,-1 0 0,1 1 0,-1-1-1,0 0 1,1 1 0,-1-1 0,0 0 0,-3 4 0,2-2-42,-2 1 0,1-1 0,0 0 0,-1 0 0,0 0 0,0-1 0,0 1 1,-7 4-1,9-7-11,0 0 1,0 0 0,0-1 0,0 1 0,0 0-1,0-1 1,0 1 0,0-1 0,0 0-1,0 1 1,0-1 0,0 0 0,0 0 0,-1-1-1,1 1 1,0 0 0,0-1 0,0 1-1,0-1 1,0 0 0,0 1 0,0-1 0,0 0-1,1 0 1,-1 0 0,0-1 0,0 1-1,1 0 1,-1-1 0,1 1 0,-1-1 0,1 1-1,0-1 1,-1 0 0,1 0 0,0 1 0,0-1-1,0-2 1,-1 1-38,0-1 1,1 1-1,-1 0 0,1-1 0,0 1 1,0-1-1,1 1 0,-1-1 0,1 1 1,-1-1-1,1 0 0,0 1 0,0-1 1,1 1-1,-1-1 0,1 0 0,0 1 1,0-1-1,0 1 0,0 0 0,4-7 1,-1 6 71,0 0 0,0 0 0,1 0 0,-1 1 0,1-1 0,0 1 0,0 0 0,0 1 0,0-1 0,1 1 0,6-2 0,13-6 28,-3-1 162,-1-1 0,35-26 0,-44 29 170,-1 0-1,0-1 1,0-1-1,-1 0 0,15-22 1,-22 29-214,0 0 1,-1-1 0,0 1-1,0-1 1,0 1-1,0-1 1,-1 0-1,0 0 1,0 0-1,1-8 1,-2 10-55,-1-1 0,1 0 0,0 1 0,-1-1 0,0 1 0,0 0 0,0-1 0,0 1-1,-1 0 1,1-1 0,-1 1 0,0 0 0,0 0 0,0 0 0,-5-5 0,-26-22 369,30 27-421,0 1 0,0 0 0,0 0-1,0 1 1,0-1 0,0 1 0,0-1 0,-1 1 0,1 0 0,-5-1 0,7 2-15,0 0 0,1 0 0,-1 0 0,0 1 0,1-1-1,-1 0 1,1 0 0,-1 0 0,1 0 0,-1 1 0,0-1 0,1 0-1,-1 1 1,1-1 0,-1 0 0,1 1 0,-1-1 0,1 1 0,0-1 0,-1 1-1,1-1 1,-1 1 0,1-1 0,0 1 0,0-1 0,-1 1 0,1-1-1,0 1 1,0 0 0,-1-1 0,1 1 0,0-1 0,0 1 0,0 0 0,0-1-1,0 1 1,0 0 0,0-1 0,0 2 0,4 23 167,-2-18-84,0 0 1,1 1-1,0-1 1,1 0-1,-1-1 1,1 1-1,1-1 1,-1 0-1,1 0 0,0 0 1,1 0-1,-1-1 1,1 0-1,0 0 1,0 0-1,1-1 1,-1 0-1,13 5 0,-7-4 56,1 0 1,-1-1-1,1 0 0,0-1 0,0-1 0,0 0 0,0 0 0,1-2 0,-1 0 0,14-1 0,-16 0-196,1-1 1,0 0 0,-1 0-1,0-1 1,1-1-1,-1 0 1,0 0 0,-1-1-1,1-1 1,-1 0-1,0 0 1,-1-1 0,1 0-1,-1-1 1,-1 1 0,15-18-1,22-31-2511,5-12 983</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19.821"/>
    </inkml:context>
    <inkml:brush xml:id="br0">
      <inkml:brushProperty name="width" value="0.05" units="cm"/>
      <inkml:brushProperty name="height" value="0.05" units="cm"/>
      <inkml:brushProperty name="color" value="#FF0066"/>
    </inkml:brush>
  </inkml:definitions>
  <inkml:trace contextRef="#ctx0" brushRef="#br0">0 373 6249,'0'-4'818,"1"1"-1,-1-1 1,1 1-1,0-1 0,-1 1 1,2-1-1,1-5 1,0 3-129,1 0 0,-1 0 0,7-7 0,0 1 284,1 1 0,20-17 0,-25 22-672,146-113 3931,-121 97-4209,1 1 0,1 2 1,37-15-1,-29 17-1078,-2-2 377</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0.592"/>
    </inkml:context>
    <inkml:brush xml:id="br0">
      <inkml:brushProperty name="width" value="0.05" units="cm"/>
      <inkml:brushProperty name="height" value="0.05" units="cm"/>
      <inkml:brushProperty name="color" value="#FF0066"/>
    </inkml:brush>
  </inkml:definitions>
  <inkml:trace contextRef="#ctx0" brushRef="#br0">132 1 11923,'-7'1'302,"1"0"0,0 1 0,0 0 0,-1 0 0,1 0 0,1 1 0,-1 0 0,0 0 0,1 1 0,-1-1 0,1 1 0,0 0 0,0 1 0,1-1 1,-1 1-1,1 0 0,0 0 0,0 0 0,-5 10 0,6-10-248,0 1 0,0 0 0,1 0 1,0 0-1,0 0 0,0 1 0,1-1 0,0 1 1,-1 11-1,2-16-51,0 1 0,1 0-1,-1-1 1,1 1 0,-1-1 0,1 1 0,0-1 0,0 1 0,0-1 0,0 1 0,1-1 0,-1 0-1,1 1 1,-1-1 0,1 0 0,0 0 0,0 0 0,0-1 0,0 1 0,0 0 0,0-1-1,0 1 1,0-1 0,1 0 0,-1 0 0,5 2 0,9 2 18,1 0 0,0-1 1,0-1-1,22 1 0,24 5 164,-57-8-187,3 0 124,1 1 1,-1 1-1,0 0 0,0 0 1,10 5-1,-18-7-86,1-1 1,-1 1-1,0 0 1,1 0-1,-1 0 1,0 0-1,1 0 1,-1 0-1,0 0 1,0 1-1,0-1 0,0 0 1,0 1-1,0-1 1,0 1-1,-1-1 1,1 1-1,0-1 1,-1 1-1,1-1 1,-1 1-1,0 0 1,0-1-1,1 1 0,-1 0 1,0-1-1,0 1 1,0 0-1,-1-1 1,1 1-1,0-1 1,-1 1-1,1 0 1,-1-1-1,1 1 1,-1-1-1,-1 3 0,-1 1-9,0 0 0,0-1 0,-1 1 0,0-1-1,0 0 1,0 0 0,0 0 0,-1 0 0,0-1-1,1 1 1,-8 2 0,-5 3-266,-1 0 0,-18 5-1,31-12-138,-1 0-1,0-1 1,1 1-1,-1-1 1,0-1-1,-7 1 1,0-4-621</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0.964"/>
    </inkml:context>
    <inkml:brush xml:id="br0">
      <inkml:brushProperty name="width" value="0.05" units="cm"/>
      <inkml:brushProperty name="height" value="0.05" units="cm"/>
      <inkml:brushProperty name="color" value="#FF0066"/>
    </inkml:brush>
  </inkml:definitions>
  <inkml:trace contextRef="#ctx0" brushRef="#br0">150 162 12923,'0'19'1536,"3"3"809,3-5-625,4 2-264,4-4-696,2-4-223,6-2-353,-1-2-64,-1-6-544,1-1-441,-12-5-1063,6-1 936</inkml:trace>
  <inkml:trace contextRef="#ctx0" brushRef="#br0" timeOffset="1">1 46 12907,'3'-2'656,"5"-4"-32,8 3-104,6-5-456,3-1-440,2-9 240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1.380"/>
    </inkml:context>
    <inkml:brush xml:id="br0">
      <inkml:brushProperty name="width" value="0.05" units="cm"/>
      <inkml:brushProperty name="height" value="0.05" units="cm"/>
      <inkml:brushProperty name="color" value="#FF0066"/>
    </inkml:brush>
  </inkml:definitions>
  <inkml:trace contextRef="#ctx0" brushRef="#br0">0 175 11514,'35'66'8948,"-34"-65"-8827,-1 0 1,1 0 0,0 0 0,-1 1-1,1-1 1,-1 0 0,0 0 0,1 1-1,-1-1 1,0 0 0,0 0-1,0 1 1,0-1 0,0 0 0,0 1-1,0-1 1,0 2 0,-5-22 21,4 5-134,0-1 0,2 1 0,-1 0 0,2 0 1,0 0-1,6-24 0,-5 28 36,1 0-1,0 0 1,0 1 0,1 0 0,0 0 0,1 0-1,-1 1 1,2 0 0,14-15 0,-20 21 2,1 0 0,0 1 0,0-1 1,0 1-1,0-1 0,1 1 0,-1 0 1,0 0-1,1 0 0,-1 0 0,4-1 1,-5 2-67,0 0 0,0 0 0,0 0 0,1 0 0,-1 0 0,0 0 0,0 0 0,1 1 1,-1-1-1,0 0 0,0 1 0,0-1 0,1 1 0,-1-1 0,0 1 0,0 0 0,0-1 0,0 1 1,0 0-1,0 0 0,0 0 0,-1-1 0,3 3 0,-2-1-248,0-1-1,0 1 1,0-1 0,1 0-1,-1 0 1,1 1 0,-1-1-1,1 0 1,-1 0 0,1-1-1,-1 1 1,1 0 0,0 0-1,0-1 1,-1 1 0,1-1-1,0 0 1,0 1 0,0-1-1,-1 0 1,1 0 0,0 0-1,0 0 1,0 0 0,3-1-1,13-6-1207</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1.783"/>
    </inkml:context>
    <inkml:brush xml:id="br0">
      <inkml:brushProperty name="width" value="0.05" units="cm"/>
      <inkml:brushProperty name="height" value="0.05" units="cm"/>
      <inkml:brushProperty name="color" value="#FF0066"/>
    </inkml:brush>
  </inkml:definitions>
  <inkml:trace contextRef="#ctx0" brushRef="#br0">59 48 12067,'2'-5'723,"-1"0"1,-1 1 0,1-1 0,-1 0-1,0-8 1,0 13-583,0-1-1,0 1 1,0-1 0,0 1 0,0-1-1,0 1 1,0-1 0,0 1 0,-1-1-1,1 1 1,0 0 0,0-1 0,-1 1-1,1-1 1,0 1 0,-1-1-1,1 1 1,0 0 0,-1-1 0,1 1-1,0 0 1,-1-1 0,0 1 0,0 0-29,0 0 1,0 0-1,0 0 1,0 0 0,0 0-1,0 0 1,0 0 0,0 0-1,0 1 1,0-1 0,0 0-1,0 1 1,0-1-1,0 1 1,1-1 0,-1 1-1,-1 1 1,-2 0-23,1 0 1,1 1-1,-1-1 1,0 1-1,1 0 1,-1 0-1,1 0 1,0 0-1,0 0 1,0 0-1,0 0 0,1 1 1,-1-1-1,1 1 1,0-1-1,0 1 1,0 0-1,1-1 1,-1 8-1,1-8-84,0 0 0,0-1-1,1 1 1,-1 0 0,1-1-1,0 1 1,-1 0 0,1-1 0,1 1-1,-1-1 1,0 0 0,0 1 0,1-1-1,0 0 1,-1 0 0,1 0-1,0 0 1,0 0 0,0 0 0,0 0-1,0-1 1,1 1 0,-1-1-1,0 1 1,1-1 0,-1 0 0,1 0-1,2 1 1,9 1 13,0 0 0,28 3 0,-27-5 27,0 1 1,24 7-1,-34-8-14,-1 1 0,1-1 0,-1 1 0,0 1 1,1-1-1,-1 1 0,-1-1 0,1 1 0,0 0 0,-1 1 0,1-1 0,4 6 1,-4-3 25,-3-5-43,0 0-1,0 0 1,0 1-1,0-1 1,0 0 0,0 0-1,-1 1 1,1-1-1,0 3 1,-1-3-14,0 0 0,0-1 0,0 1 0,0 0 1,-1 0-1,1-1 0,0 1 0,0 0 1,-1-1-1,1 1 0,-1 0 0,1-1 0,-1 1 1,1 0-1,-1-1 0,1 1 0,-1-1 1,1 1-1,-1-1 0,1 1 0,-1-1 0,0 1 1,0-1-1,-4 4-101,0-1 0,0-1 1,0 1-1,0-1 0,-1 0 0,1 0 0,-1 0 1,1-1-1,-1 1 0,0-2 0,1 1 0,-1 0 1,0-1-1,0 0 0,1-1 0,-1 1 1,0-1-1,0 0 0,1-1 0,-1 1 0,1-1 1,-8-3-1,-10-9 508</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2.187"/>
    </inkml:context>
    <inkml:brush xml:id="br0">
      <inkml:brushProperty name="width" value="0.05" units="cm"/>
      <inkml:brushProperty name="height" value="0.05" units="cm"/>
      <inkml:brushProperty name="color" value="#FF0066"/>
    </inkml:brush>
  </inkml:definitions>
  <inkml:trace contextRef="#ctx0" brushRef="#br0">1 0 11570,'2'9'4886,"6"4"-3077,-2-5-903,31 57 2277,52 83-617,-59-102-2179,-10-12-126,2-2 0,51 58 0,-67-85-257,0 1 0,0-1 0,0 0 0,1-1 0,-1 1 0,1-1 0,11 4 0,-16-7-2,0 0-1,0 0 1,0-1 0,1 1 0,-1-1-1,0 1 1,1-1 0,-1 0 0,0 0-1,0 0 1,1 0 0,-1 0 0,0-1-1,1 1 1,-1-1 0,0 1 0,0-1-1,0 0 1,0 0 0,1 0 0,-1 0-1,0 0 1,-1 0 0,1-1 0,0 1-1,0-1 1,0 1 0,-1-1 0,1 0 0,1-1-1,0-3 5,0 1-1,0-1 1,0 0-1,-1 0 1,0 0-1,0 0 1,0 0-1,-1 0 1,0-1 0,0 1-1,0 0 1,-1-1-1,-1-10 1,1 7-5,-1 0 0,-1 1 0,0-1 0,0 0 1,-1 1-1,0 0 0,-1-1 0,-5-9 0,-6 0-40,15 18 38,-1 1 0,1-1 0,0 1-1,-1 0 1,1-1 0,0 1 0,-1 0 0,1 0 0,0-1 0,-1 1 0,1 0-1,-1 0 1,1 0 0,-1-1 0,1 1 0,0 0 0,-1 0 0,1 0 0,-1 0-1,1 0 1,-1 0 0,1 0 0,-1 0 0,1 0 0,0 0 0,-1 0 0,1 0-1,-1 0 1,1 0 0,-1 0 0,1 1 0,-1-1 0,1 0 0,0 0-1,-1 1 1,1-1 0,0 0 0,-1 0 0,1 1 0,0-1 0,-1 0 0,1 1-1,0-1 1,-1 0 0,1 1 0,0-1 0,0 1 0,-1-1 0,1 0 0,0 1-1,0-1 1,0 1 0,0-1 0,0 1 0,-2 6-1,0 0 0,1 0 1,0-1-1,0 1 0,1 0 0,0 0 1,0 0-1,2 10 0,0-4-2,0-1 1,1 0 0,0 0-1,6 12 1,-6-17-89,0-1 0,0 1 1,1-1-1,0 0 0,1 0 1,-1 0-1,1-1 0,0 1 1,1-1-1,5 4 0,-1-2-518,0-1 0,0 0 1,1 0-1,-1-1 0,20 6 0,18 3-840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2.749"/>
    </inkml:context>
    <inkml:brush xml:id="br0">
      <inkml:brushProperty name="width" value="0.05" units="cm"/>
      <inkml:brushProperty name="height" value="0.05" units="cm"/>
      <inkml:brushProperty name="color" value="#FF0066"/>
    </inkml:brush>
  </inkml:definitions>
  <inkml:trace contextRef="#ctx0" brushRef="#br0">11 5 13011,'-10'-4'5112,"31"20"-2141,145 162 1369,-140-149-4133,-15-15-149,-1 0-1,16 30 0,-7-11-10,-19-33-48,0 0 0,0 0 0,0 0 0,0 1 0,0-1 0,0 0 0,0 0 0,0 0 0,0 1 0,0-1 0,0 0 0,0 0 0,1 0 0,-1 1-1,0-1 1,0 0 0,0 0 0,0 0 0,0 0 0,1 1 0,-1-1 0,0 0 0,0 0 0,0 0 0,0 0 0,1 0 0,-1 0 0,0 0 0,0 0 0,0 1 0,1-1 0,-1 0 0,0 0 0,0 0 0,1 0 0,-1 0-1,0 0 1,0 0 0,0 0 0,1 0 0,-1 0 0,0 0 0,0-1 0,1 1 0,-1 0 0,0 0 0,0 0 0,0 0 0,0 0 0,1 0 0,-1 0 0,0-1 0,0 1 0,0 0 0,0 0 0,1 0 0,-1 0-1,0 0 1,0-1 0,0 1 0,0 0 0,0 0 0,0 0 0,0-1 0,1 1 0,4-20-171,-3 12 70,0-1 13,0 1 0,1 0-1,1 1 1,-1-1 0,1 0-1,0 1 1,1 0 0,8-11 0,-9 14 80,0 1 0,-1-1 0,1 1 1,0 0-1,1 0 0,-1 0 1,1 1-1,-1-1 0,1 1 1,0 0-1,-1 1 0,1-1 1,0 1-1,0 0 0,10-1 1,-14 2 11,1 0 0,0 0 0,-1 0 0,1 0 0,0 0 1,-1 0-1,1 0 0,0 1 0,-1-1 0,1 0 1,-1 1-1,1 0 0,-1-1 0,1 1 0,-1 0 0,3 2 1,-3-2 1,0 0-1,0 0 1,0 0 0,-1 0 0,1 0 0,0 1 0,-1-1 0,1 0 0,-1 1 0,1-1 0,-1 0 0,0 1 0,1-1 0,-1 0-1,0 1 1,0-1 0,0 1 0,0-1 0,0 0 0,-1 2 0,-2 13 18,-1 0 0,0-1 0,-1 1 0,-1-1 0,0 0 0,-2-1 0,-13 23 0,18-33-49,0 0-1,0 0 1,0-1 0,-5 5-1,8-8-17,0 1-1,0-1 1,-1 1-1,1-1 1,0 0-1,-1 1 1,1-1-1,-1 0 1,1 1-1,0-1 1,-1 0 0,1 0-1,-1 1 1,1-1-1,-1 0 1,1 0-1,-1 0 1,1 0-1,-1 1 1,1-1-1,-1 0 1,1 0-1,-1 0 1,1 0-1,-1 0 1,1 0-1,-1 0 1,1-1-1,-1 1 1,1 0-1,-1 0 1,1 0 0,-1 0-1,1-1 1,0 1-1,-1 0 1,1 0-1,-1-1 1,1 1-1,0 0 1,-1-1-1,1 1 1,0 0-1,-1-1 1,1 1-1,0-1 1,-1 1-1,1-1 1,0 1-1,0 0 1,-1-2-1,1 0-310,-1-1-1,0 0 0,1 0 0,0 0 1,-1-1-1,1 1 0,1 0 1,-1 0-1,0 0 0,1 0 0,0-3 1,11-22-1020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3.650"/>
    </inkml:context>
    <inkml:brush xml:id="br0">
      <inkml:brushProperty name="width" value="0.05" units="cm"/>
      <inkml:brushProperty name="height" value="0.05" units="cm"/>
      <inkml:brushProperty name="color" value="#FF0066"/>
    </inkml:brush>
  </inkml:definitions>
  <inkml:trace contextRef="#ctx0" brushRef="#br0">53 708 13075,'-21'51'2207,"13"-32"-988,-10 29-1,17-43-1079,-1 1 0,1 0 0,0 0 1,1 0-1,-1 0 0,1 1 0,0-1 0,1 0 1,1 8-1,-2-12-132,1 0 1,-1 0 0,1 0-1,0 0 1,0 0 0,0 0-1,0 0 1,0 0-1,0 0 1,0-1 0,1 1-1,-1 0 1,1-1 0,-1 1-1,1-1 1,0 1-1,0-1 1,-1 0 0,1 0-1,0 0 1,0 0 0,0 0-1,0 0 1,0-1-1,0 1 1,0-1 0,0 1-1,1-1 1,-1 0 0,3 0-1,-2 0-4,0 0 0,-1 0 0,1 0-1,0-1 1,-1 1 0,1-1 0,-1 0-1,1 0 1,-1 0 0,1 0 0,-1 0-1,0-1 1,1 1 0,-1-1 0,0 1-1,0-1 1,0 0 0,0 0 0,0 0-1,-1 0 1,1 0 0,0 0 0,-1-1-1,2-2 1,-1-2 9,1-1 0,-1 1 0,0-1 0,-1 0-1,1-11 1,-1-42 53,-1 41-49,-2-5-4,1 21 31,1-1 1,-1 0 0,1 0 0,0 1-1,0-1 1,1 0 0,0 0 0,1-5 0,-2 10-12,0-1 0,1 1 1,-1-1-1,0 1 1,1-1-1,-1 1 0,1-1 1,-1 1-1,1-1 1,-1 1-1,1 0 0,0-1 1,-1 1-1,1 0 1,-1 0-1,1-1 0,-1 1 1,1 0-1,0 0 1,-1 0-1,1 0 1,0 0-1,-1 0 0,1 0 1,0 0-1,-1 0 1,1 0-1,-1 0 0,1 0 1,0 0-1,-1 1 1,1-1-1,0 0 0,20 10 807,-13-3-618,0 0 1,-1 1-1,1 0 1,-1 0-1,7 11 1,15 18 99,-28-36-314,0 0 1,0 0-1,0 0 1,0 0 0,0 0-1,0 0 1,0-1-1,0 1 1,0 0-1,0-1 1,1 1-1,1 0 1,-3-1-3,1 0 0,-1 0 0,1 0 0,0 0 0,-1 0 0,1 0 0,-1 0 0,1 0 0,-1-1 0,1 1 0,-1 0 0,1 0 0,-1 0 0,1-1 0,-1 1 1,0 0-1,1-1 0,-1 1 0,1 0 0,-1-1 0,1 0 0,1-2 15,0 0 0,0-1-1,0 1 1,0-1 0,-1 0 0,2-6 0,-2 7-19,5-18 30,3-26 1,-6 29-26,1 0 0,11-33 0,-14 48-7,0 0-1,0 1 0,0-1 1,1 1-1,-1 0 0,1-1 0,0 1 1,-1 0-1,1 0 0,4-3 0,-5 4 1,0 1-1,-1-1 0,1 1 0,0-1 0,0 1 1,0 0-1,0 0 0,0-1 0,0 1 1,0 0-1,0 0 0,0 0 0,0 0 0,0 0 1,0 0-1,0 0 0,0 1 0,0-1 1,0 0-1,0 1 0,0-1 0,0 0 0,0 1 1,0-1-1,0 1 0,0-1 0,0 1 1,-1 0-1,1-1 0,0 1 0,1 1 0,2 3-5,1 1 0,0-1-1,-1 1 1,0 0 0,4 8-1,-6-9-16,1 0 1,-1 0-1,1-1 0,0 1 0,1-1 1,-1 0-1,1 0 0,-1 0 1,1 0-1,6 3 0,-7-6-27,-1 0 0,1 0 0,0 0 0,-1-1 0,1 1 0,0-1 0,-1 0 0,1 0 0,0 0 1,-1 0-1,1 0 0,0-1 0,-1 1 0,1-1 0,0 0 0,-1 0 0,1 0 0,3-2 0,2-1-151,0 0 1,0-1-1,-1 0 0,10-8 1,-9 5 68,0-1 0,0 1 1,-1-1-1,0-1 0,-1 0 1,0 0-1,0 0 1,-1 0-1,7-22 0,-3 4-193,-2-1 0,7-49 0,-13 72 327,0-2 32,1 0-1,-1-1 0,-1 0 0,0 1 1,0-1-1,0 1 0,-1-1 1,0 0-1,-5-13 0,6 21-12,0 0 0,0 0-1,0 1 1,-1-1 0,1 1-1,0-1 1,-1 0 0,1 1 0,0-1-1,-1 1 1,1-1 0,-1 0-1,1 1 1,-1-1 0,1 1 0,-1 0-1,0-1 1,1 1 0,-1-1-1,1 1 1,-2-1 0,1 1 7,1 1 0,-1-1 1,1 0-1,-1 0 0,0 0 1,1 0-1,-1 0 0,1 1 0,-1-1 1,1 0-1,-1 1 0,1-1 1,-1 0-1,1 1 0,0-1 0,-1 0 1,1 1-1,-1-1 0,1 1 1,-1 0-1,-1 3 139,-1 0-1,1 1 1,-1-1 0,-2 9-1,3-6-39,0 0 0,1 1 0,-1-1 0,1 1 0,1 0-1,0-1 1,0 1 0,0-1 0,1 1 0,0-1 0,3 13 0,-3-16-107,0-1-1,0 0 1,0 0 0,1 0 0,-1 0 0,1 0 0,-1 0 0,1-1 0,0 1 0,0 0 0,1-1 0,-1 0 0,0 1 0,1-1 0,-1 0 0,1 0 0,0 0 0,0-1 0,0 1 0,0-1 0,0 1 0,0-1 0,0 0 0,0 0 0,0-1 0,1 1 0,-1-1-1,0 1 1,5-1 0,-4 0-14,0 0 0,0-1-1,1 0 1,-1 1-1,0-1 1,0 0 0,0-1-1,0 1 1,0-1-1,-1 0 1,1 0 0,0 0-1,3-3 1,-2 1 1,0-1 0,0 1 0,-1-1 0,1 0 0,-1-1 0,0 1 0,5-11 0,-3 5 3,-1-1 0,0 0 0,-1-1 0,-1 1 1,1-1-1,-2 0 0,0 0 0,0-13 0,-2 15-3,-1 0 0,0 1 0,0-1 0,-1 1 0,-1 0 0,0-1 0,0 1 0,-1 0 0,0 1 0,-1-1 0,0 1 0,-7-11 0,0 4 1,0 0-1,-1 1 1,0 0-1,-2 1 1,-23-19-1,32 29-1,5 2 0,-1 1 1,1-1-1,-1 1 0,1 0 0,-1 0 1,0 0-1,1 0 0,-1 0 0,0 0 0,0 0 1,1 0-1,-1 1 0,0-1 0,0 1 1,0-1-1,0 1 0,0 0 0,0 0 1,-3 0-1,4 0 2,0 0 1,1 0-1,-1 1 1,1-1-1,-1 0 1,1 1-1,0-1 1,-1 0-1,1 1 1,-1-1-1,1 1 0,0-1 1,-1 0-1,1 1 1,0-1-1,-1 1 1,1-1-1,0 1 1,0-1-1,-1 1 1,1-1-1,0 1 1,0 0-1,0-1 1,0 1-1,0-1 1,0 1-1,0-1 1,0 1-1,0 0 0,4 20 168,-3-17-114,7 22 111,1 0 0,1-1 0,2-1 0,0 0 0,1 0 1,2-1-1,0-1 0,1 0 0,2-1 0,20 19 0,-31-33-250,1 0 1,0-1-1,1 0 0,-1-1 0,1 0 0,0 0 0,1-1 1,15 6-1,-16-8-426,-1 0 0,1 0 0,0-1 0,0-1-1,0 1 1,13-2 0,28-5-3518,-1-3 1508</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4.114"/>
    </inkml:context>
    <inkml:brush xml:id="br0">
      <inkml:brushProperty name="width" value="0.05" units="cm"/>
      <inkml:brushProperty name="height" value="0.05" units="cm"/>
      <inkml:brushProperty name="color" value="#FF0066"/>
    </inkml:brush>
  </inkml:definitions>
  <inkml:trace contextRef="#ctx0" brushRef="#br0">0 295 13027,'19'-22'1680,"5"-10"737,9-9 63,7-5-231,1 2-865,2 4-392,-2 12-656,-1 4-232,-9 13-688,-7 5-448,-13 12-1385,-6 11-799,-10 2 1735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0.252"/>
    </inkml:context>
    <inkml:brush xml:id="br0">
      <inkml:brushProperty name="width" value="0.05" units="cm"/>
      <inkml:brushProperty name="height" value="0.05" units="cm"/>
      <inkml:brushProperty name="color" value="#FF0066"/>
    </inkml:brush>
  </inkml:definitions>
  <inkml:trace contextRef="#ctx0" brushRef="#br0">0 433 12403,'3'0'343,"0"1"0,0-1 0,0 1 0,0-1 0,0 0 0,-1 0 0,1 0 0,0-1 0,0 1 0,0-1-1,0 1 1,-1-1 0,1 0 0,0 0 0,0 0 0,-1 0 0,1-1 0,-1 1 0,1-1 0,-1 0 0,0 1 0,3-4 0,4-2 129,-1-1-1,0-1 0,0 0 0,7-10 1,-7 7-9,0 0 1,12-26-1,-17 32-409,-1 0 1,0-1-1,0 1 0,0-1 0,-1 0 0,0 1 0,-1-1 0,1-10 0,-1 15-60,-1 0-1,1 0 1,0-1-1,-1 1 1,0 0 0,1 0-1,-1 0 1,0 0-1,0 0 1,0 0-1,0 0 1,0 1 0,-1-1-1,1 0 1,-1 0-1,-2-2 1,3 4-2,1-1 1,-1 1 0,0-1-1,0 1 1,0 0 0,1-1-1,-1 1 1,0 0 0,0 0-1,0-1 1,0 1-1,0 0 1,0 0 0,1 0-1,-1 0 1,0 0 0,0 0-1,0 0 1,0 0 0,0 1-1,0-1 1,0 0-1,1 1 1,-1-1 0,0 0-1,0 1 1,0-1 0,1 1-1,-1-1 1,0 1-1,0-1 1,1 1 0,-1 0-1,1-1 1,-1 1 0,0 0-1,1-1 1,-1 1 0,1 0-1,0 0 1,-1 1-1,-4 7 14,1-1-1,0 1 0,1 0 0,0 0 1,1 0-1,-1 0 0,2 1 0,-2 9 0,2 4 188,0 1-1,3 26 1,-1-46-151,-1 1 0,1 0 0,0 0 1,0-1-1,0 1 0,1-1 0,0 1 1,0-1-1,0 1 0,0-1 0,1 0 1,-1 0-1,1 0 0,0-1 0,5 6 1,-5-7-81,0 1 1,0-1-1,0 0 1,0 0-1,1-1 1,-1 1-1,1-1 1,-1 1-1,1-1 1,-1 0 0,1 0-1,0-1 1,-1 1-1,1-1 1,0 0-1,0 0 1,-1 0-1,1 0 1,7-2-1,-5 0-432,0 0 0,0 0 0,0-1-1,0 0 1,-1 0 0,1-1 0,-1 1-1,1-1 1,-1 0 0,-1-1 0,8-7 0,0 0-872,10-6-176</inkml:trace>
  <inkml:trace contextRef="#ctx0" brushRef="#br0" timeOffset="1">374 262 14667,'6'-2'377,"-1"1"0,0-1-1,1 1 1,-1-1 0,0-1 0,0 1-1,-1-1 1,1 0 0,0 0 0,-1 0-1,0-1 1,0 1 0,0-1-1,0 0 1,0 0 0,3-6 0,3-4 369,-1-1 0,0 0 0,12-30 0,-18 36-561,0 0 1,0 0-1,0 0 0,-1 0 1,1-18-1,-3 25-170,1-1-1,-2 1 1,1 0-1,0-1 1,0 1-1,-1 0 1,1 0-1,-1-1 1,0 1-1,0 0 1,0 0-1,-2-4 1,2 5-14,0 0 0,0 0 0,0 0 0,-1 0 0,1 0 0,0 0 0,-1 0 0,1 0 0,-1 0 0,1 1 0,-1-1 0,1 0 0,-1 1 0,1-1 1,-1 1-1,1 0 0,-1 0 0,0 0 0,1-1 0,-3 2 0,1-1-3,0 0-1,0 1 1,0 0 0,0 0 0,0 0-1,0 0 1,0 0 0,1 1 0,-1-1-1,0 1 1,1-1 0,-1 1 0,1 0-1,0 0 1,0 0 0,-1 1 0,1-1-1,1 0 1,-1 1 0,-2 2 0,-1 4 17,-1 1 1,2-1-1,-1 1 1,-4 15-1,6-15 19,1-1 0,0 1 0,0-1-1,1 1 1,1 0 0,-1 0-1,2-1 1,-1 1 0,4 13 0,-3-16-9,1 0 1,0 1 0,0-1 0,1 0-1,0-1 1,0 1 0,1 0 0,0-1-1,0 0 1,0 0 0,1 0 0,9 9 0,-10-12-54,0 0 1,0 0-1,0-1 1,1 1 0,-1-1-1,1 0 1,-1-1-1,1 1 1,0-1 0,-1 0-1,1 0 1,0 0 0,0-1-1,0 1 1,0-1-1,7-1 1,9-2-789,-1 0 0,34-11 1,-18 5-1033,1 1 667</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4.518"/>
    </inkml:context>
    <inkml:brush xml:id="br0">
      <inkml:brushProperty name="width" value="0.05" units="cm"/>
      <inkml:brushProperty name="height" value="0.05" units="cm"/>
      <inkml:brushProperty name="color" value="#FF0066"/>
    </inkml:brush>
  </inkml:definitions>
  <inkml:trace contextRef="#ctx0" brushRef="#br0">4 281 13411,'-3'11'1704,"3"-6"897,17-17-353,10-9-287,11-12-713,5-4-248,0-1-1000,-2 2-568,-2-5-1544,9 3-2305,4-2 2568</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4.965"/>
    </inkml:context>
    <inkml:brush xml:id="br0">
      <inkml:brushProperty name="width" value="0.05" units="cm"/>
      <inkml:brushProperty name="height" value="0.05" units="cm"/>
      <inkml:brushProperty name="color" value="#FF0066"/>
    </inkml:brush>
  </inkml:definitions>
  <inkml:trace contextRef="#ctx0" brushRef="#br0">170 1 11843,'-8'2'295,"0"0"1,0 1-1,0 0 1,0 0-1,1 1 1,0 0-1,-1 0 1,1 1-1,1 0 1,-1 0 0,1 1-1,0 0 1,0 0-1,0 0 1,1 1-1,0-1 1,-8 15-1,7-7 99,-1 1 0,2-1 1,0 1-1,0 0 0,2 0 0,-4 30 0,5-19-51,1 0 0,1 0 1,6 35-1,-5-48-264,1 0 1,1 0-1,0-1 0,1 1 1,0-1-1,1 0 0,0 0 1,1 0-1,0-1 0,1 0 1,0 0-1,1-1 0,16 17 1,45 30 83,13 11-821,-78-63 274,9 5-1889,-2-5 1288</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5.396"/>
    </inkml:context>
    <inkml:brush xml:id="br0">
      <inkml:brushProperty name="width" value="0.05" units="cm"/>
      <inkml:brushProperty name="height" value="0.05" units="cm"/>
      <inkml:brushProperty name="color" value="#FF0066"/>
    </inkml:brush>
  </inkml:definitions>
  <inkml:trace contextRef="#ctx0" brushRef="#br0">0 462 15091,'74'-69'4937,"-51"46"-3314,36-29 0,-44 41-1323,11-9-47,0 1 0,2 1 0,52-25 1,-76 41-266,-1 0 0,1 1 0,-1 0 0,1 0 0,0 0 1,-1 0-1,1 0 0,0 1 0,0 0 0,0-1 1,-1 2-1,1-1 0,0 0 0,0 1 0,0-1 0,-1 1 1,1 0-1,0 1 0,-1-1 0,1 0 0,4 4 1,0 1 5,0 0 0,0 1 0,-1 0 1,1 0-1,-2 1 0,1 0 0,-1 0 1,0 0-1,6 14 0,-5-10 51,-4-9 82,-6-9 71,-7-17-67,0-1 1,1 0 0,-6-27 0,11 36-165,1 0 1,1 0 0,0 0 0,1 0-1,1-1 1,2-22 0,-1 33-131,0 0 0,0 0 0,0 1-1,4-9 1,-5 12-45,1 0 0,0-1-1,-1 1 1,1 0 0,0 0 0,0-1-1,0 1 1,0 0 0,0 0 0,0 0-1,0 0 1,0 0 0,0 0 0,1 1-1,-1-1 1,0 0 0,0 1 0,1-1-1,-1 0 1,2 1 0,12-1-1083</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5.795"/>
    </inkml:context>
    <inkml:brush xml:id="br0">
      <inkml:brushProperty name="width" value="0.05" units="cm"/>
      <inkml:brushProperty name="height" value="0.05" units="cm"/>
      <inkml:brushProperty name="color" value="#FF0066"/>
    </inkml:brush>
  </inkml:definitions>
  <inkml:trace contextRef="#ctx0" brushRef="#br0">29 221 12603,'29'-57'6723,"2"-3"-3539,-28 52-2970,0 1 0,-1 0 0,0-1 0,0 1 1,-1-1-1,1-10 0,-2 16-209,0 1 1,0-1-1,0 0 0,0 1 1,0-1-1,-1 0 0,1 1 1,-1-1-1,1 1 0,-1-1 1,1 1-1,-1-1 0,0 1 1,0-1-1,0 1 0,0 0 1,0 0-1,0-1 0,0 1 1,0 0-1,0 0 0,-1 0 1,1 0-1,0 0 0,-1 0 1,1 1-1,-1-1 0,1 0 1,-1 1-1,1-1 0,-1 1 1,1-1-1,-1 1 0,0 0 1,1 0-1,-1 0 0,0 0 1,1 0-1,-1 0 0,1 0 1,-1 0-1,0 1 0,1-1 1,-1 0-1,1 1 0,-1 0 1,1-1-1,-1 1 0,1 0 1,-1 0-1,1 0 0,-2 1 1,-1 1-9,1 1-1,0-1 1,0 1 0,0-1-1,0 1 1,1 0 0,0 0-1,-1 1 1,1-1 0,1 0-1,-1 1 1,-1 8 0,0-2 17,1 0 0,1 1 0,0-1 1,1 13-1,0-19 2,0 0 0,0 0 0,1-1 0,0 1 0,0 0 0,0-1 1,1 1-1,-1-1 0,1 0 0,5 9 0,-5-10-6,0 0 0,1-1 0,-1 1 0,1-1 0,-1 1 0,1-1-1,0 0 1,0 0 0,0 0 0,0 0 0,0-1 0,0 1 0,1-1 0,-1 0 0,4 1 0,2 0-36,-1 0 0,0-1 0,1 0 1,-1 0-1,0-1 0,1 0 0,15-3 0,-19 2-255,0 0 0,0 0-1,-1-1 1,1 1-1,0-1 1,-1-1 0,1 1-1,-1 0 1,1-1-1,-1 0 1,0 0 0,0 0-1,-1-1 1,7-7-1,9-18-3292,-2-5 1331</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6.212"/>
    </inkml:context>
    <inkml:brush xml:id="br0">
      <inkml:brushProperty name="width" value="0.05" units="cm"/>
      <inkml:brushProperty name="height" value="0.05" units="cm"/>
      <inkml:brushProperty name="color" value="#FF0066"/>
    </inkml:brush>
  </inkml:definitions>
  <inkml:trace contextRef="#ctx0" brushRef="#br0">0 269 12707,'11'-3'871,"1"-2"0,-2 1 0,1-2-1,0 1 1,-1-1 0,0-1 0,-1 0 0,18-16 0,-16 12-370,0-1 1,-1-1-1,0 0 0,-1 0 1,14-29-1,-21 38-434,0-1 1,0 1-1,0-1 0,-1 1 1,0-1-1,0 0 0,0 0 1,-1-5-1,0 8-56,0 0 0,0 0-1,0 0 1,0 0 0,-1 1 0,1-1-1,-1 0 1,1 0 0,-1 0 0,0 1-1,1-1 1,-1 0 0,0 1 0,0-1-1,0 0 1,-1 1 0,1 0 0,0-1-1,0 1 1,-1 0 0,1-1 0,-4-1 0,2 1-9,-1 1 0,1-1 0,-1 1 0,0 0 0,1-1 0,-1 2 0,0-1 0,0 0 0,1 1 0,-1 0 0,0 0 0,0 0 0,0 0 0,0 0 0,1 1 0,-1 0 0,0 0 0,0 0 0,1 0 0,-1 0 0,1 1 0,-1 0 0,1-1 0,0 1 0,-5 4 0,4-3 0,0 0 0,0 1 1,0 0-1,0 0 0,0 0 1,1 1-1,-1-1 1,1 1-1,1 0 0,-1-1 1,1 1-1,-1 1 0,1-1 1,1 0-1,-1 0 0,1 1 1,-1 6-1,2-5-18,0-1-1,0 1 0,1 0 0,-1 0 1,2 0-1,-1 0 0,1 0 1,0-1-1,0 1 0,1-1 0,0 0 1,0 1-1,1-1 0,-1-1 0,1 1 1,0 0-1,1-1 0,0 0 1,-1 0-1,2 0 0,8 6 0,-4-3-356,1-1-1,1-1 0,-1 1 0,1-2 0,0 0 1,0 0-1,1-1 0,0 0 0,-1-1 0,24 2 1,20-3-757</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6.625"/>
    </inkml:context>
    <inkml:brush xml:id="br0">
      <inkml:brushProperty name="width" value="0.05" units="cm"/>
      <inkml:brushProperty name="height" value="0.05" units="cm"/>
      <inkml:brushProperty name="color" value="#FF0066"/>
    </inkml:brush>
  </inkml:definitions>
  <inkml:trace contextRef="#ctx0" brushRef="#br0">0 173 14667,'5'0'583,"0"0"0,-1 1-1,1 0 1,-1-1 0,1 1 0,-1 1 0,1-1-1,-1 1 1,0-1 0,5 4 0,-5-2-248,1 0 1,-1 0-1,0 0 1,0 1-1,0-1 1,-1 1-1,7 8 1,-5-3-232,0-1 0,0 1 0,-1 0 0,0 0 0,-1 1 0,0-1 0,-1 1 0,3 19 1,-5-29-105,0-1 1,0 1-1,0 0 0,0 0 1,0 0-1,0 0 1,0 0-1,-1 0 1,1 0-1,0 0 1,0 0-1,0 0 0,0 0 1,0 0-1,0 0 1,-1 0-1,1 0 1,0 0-1,0 0 1,0 0-1,0 0 1,0 0-1,0 0 0,0 0 1,-1 0-1,1 0 1,0 0-1,0 0 1,0 0-1,0 0 1,0 0-1,0 0 0,0 1 1,-1-1-1,1 0 1,0 0-1,0 0 1,0 0-1,0 0 1,0 0-1,0 0 1,0 0-1,0 0 0,0 1 1,0-1-1,0 0 1,0 0-1,0 0 1,0 0-1,0 0 1,0 0-1,0 1 1,0-1-1,0 0 0,0 0 1,0 0-1,0 0 1,0 0-1,0 0 1,0 1-1,0-1 1,0 0-1,0 0 0,0 0 1,0 0-1,0 0 1,0 0-1,-6-6 10,1-2-55,1 1-1,0-1 1,1 0 0,0 0 0,0 0 0,1-1 0,0 1 0,1-1 0,-1 1 0,1-1 0,1 1 0,0-11 0,1 9-67,0 1 0,0 0 0,1 0 0,0 0 0,0 0 0,1 0 0,0 0 0,1 1 0,0-1 0,0 1 0,7-10 0,-3 9-573,0 1-1,1 0 1,0 0-1,0 1 1,1 0 0,-1 0-1,1 1 1,1 1 0,16-7-1,-9 1-562</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6.995"/>
    </inkml:context>
    <inkml:brush xml:id="br0">
      <inkml:brushProperty name="width" value="0.05" units="cm"/>
      <inkml:brushProperty name="height" value="0.05" units="cm"/>
      <inkml:brushProperty name="color" value="#FF0066"/>
    </inkml:brush>
  </inkml:definitions>
  <inkml:trace contextRef="#ctx0" brushRef="#br0">84 379 8554,'3'3'580,"-1"0"0,1 0-1,-1 0 1,0 0 0,0 1 0,0-1 0,-1 0 0,1 1 0,-1-1 0,0 1-1,2 5 1,-1 4 778,-1-1 0,0 15 0,2 16 959,-3-41-2256,1 0 0,-1 0 0,1 0 0,-1 0-1,1 0 1,0 0 0,-1-1 0,1 1 0,0 0 0,0 0-1,0-1 1,1 1 0,-1-1 0,0 1 0,1-1-1,-1 1 1,1-1 0,-1 0 0,1 0 0,-1 0-1,1 0 1,0 0 0,0 0 0,0 0 0,-1-1 0,1 1-1,0 0 1,0-1 0,0 0 0,0 1 0,0-1-1,0 0 1,0 0 0,0 0 0,0 0 0,3-1-1,1 0 2,-1 0-1,1 0 0,-1-1 0,0 1 1,1-1-1,-1-1 0,0 1 0,0-1 0,0 1 1,-1-2-1,1 1 0,3-4 0,-2 1-37,0-1-1,-1 0 1,1 0-1,-2-1 1,1 1-1,-1-1 1,0 0 0,-1 0-1,3-9 1,-4 9-13,0 1 1,0-1-1,-1 1 0,0-1 1,0 1-1,-1-1 1,0 0-1,0 1 1,-1-1-1,-2-11 1,2 16-13,0 0 1,0 0 0,0 1 0,-1-1-1,1 0 1,-1 1 0,0-1 0,0 1-1,0 0 1,0-1 0,0 1 0,0 0-1,-1 0 1,1 0 0,-1 1 0,1-1-1,-1 1 1,0-1 0,0 1 0,0 0-1,1 0 1,-1 0 0,0 0 0,-6 0-1,-4-1-70,-1 1 0,0 0 0,-27 3 0,-33 6-686,63-6 68,0 0 1,0 1-1,0 0 1,-15 8-1,18-5-1423,8-3 664</inkml:trace>
  <inkml:trace contextRef="#ctx0" brushRef="#br0" timeOffset="1">351 5 14363,'-2'0'681,"-10"-5"1322,12 5-1926,0 0-1,0 1 0,0-1 0,0 0 0,0 0 1,1 0-1,-1 0 0,0 0 0,0 0 0,0 0 1,0 1-1,0-1 0,0 0 0,0 0 0,0 0 1,0 0-1,0 0 0,0 0 0,0 1 0,0-1 1,0 0-1,0 0 0,0 0 0,0 0 0,0 0 1,0 1-1,0-1 0,0 0 0,0 0 0,0 0 0,-1 0 1,1 0-1,0 0 0,0 0 0,0 1 0,0-1 1,0 0-1,0 0 0,0 0 0,0 0 0,0 0 1,-1 0-1,1 0 0,0 0 0,0 0 0,0 0 1,0 0-1,0 0 0,0 0 0,-1 1 0,1-1 1,0 0-1,0 0 0,0 0 0,0 0 0,0 0 1,0 0-1,-1 0 0,1 0 0,0-1 0,0 1 1,0 0-1,0 0 0,0 0 0,0 0 0,-1 0 1,1 0-1,7 10 786,0 0 1,1 0-1,11 11 0,7 8-110,77 115 411,-71-96-1243,-26-40-117,-1-1-874,1 1-1,6 14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7.402"/>
    </inkml:context>
    <inkml:brush xml:id="br0">
      <inkml:brushProperty name="width" value="0.05" units="cm"/>
      <inkml:brushProperty name="height" value="0.05" units="cm"/>
      <inkml:brushProperty name="color" value="#FF0066"/>
    </inkml:brush>
  </inkml:definitions>
  <inkml:trace contextRef="#ctx0" brushRef="#br0">2 132 12467,'-2'-2'1648,"7"-4"1609,4-5-1177,12-5-383,6-2-505,-3 3-576,1 0-240,-4 4-472,-4 0-320,0 0-1369,1 1-463,2 4 1048</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7.801"/>
    </inkml:context>
    <inkml:brush xml:id="br0">
      <inkml:brushProperty name="width" value="0.05" units="cm"/>
      <inkml:brushProperty name="height" value="0.05" units="cm"/>
      <inkml:brushProperty name="color" value="#FF0066"/>
    </inkml:brush>
  </inkml:definitions>
  <inkml:trace contextRef="#ctx0" brushRef="#br0">116 449 13355,'-3'1'424,"0"0"0,0 0 1,0 0-1,1 0 0,-1 1 0,0-1 0,1 1 1,-1 0-1,1 0 0,-3 2 0,-22 26 1578,18-19-1449,4-6-324,-3 4 83,0 0-1,-8 14 1,15-21-286,-1 0 0,1 0 0,0-1 0,0 1 0,0 0 0,1 0 0,-1 1 0,0-1 0,1 0 0,-1 0 0,1 0 0,0 0 0,-1 0 0,1 1 0,0-1 0,1 0 0,-1 0 0,0 0 0,1 1 0,0 1 0,-1-3-22,0 0 0,1-1-1,-1 1 1,1 0 0,-1 0 0,1-1-1,0 1 1,-1 0 0,1-1 0,0 1-1,-1-1 1,1 1 0,0-1-1,0 1 1,-1-1 0,1 1 0,0-1-1,0 0 1,0 1 0,0-1 0,0 0-1,-1 0 1,1 0 0,0 0 0,0 0-1,0 0 1,0 0 0,0 0 0,0 0-1,0 0 1,-1 0 0,1 0 0,2-1-1,-1 0-4,-1 0 0,1 1 0,0-1-1,0 0 1,0 0 0,-1 0-1,1-1 1,0 1 0,-1 0 0,1-1-1,-1 1 1,1-1 0,-1 1-1,2-4 1,1-3-136,-1 0 0,4-14-1,-5 17-17,-1-1-1,1 1 1,0 0-1,0 0 1,0 0 0,0 0-1,1 1 1,0-1-1,0 1 1,4-5-1,-6 9 126,-1-1-1,1 1 0,0-1 0,-1 1 1,1-1-1,-1 1 0,1 0 1,0 0-1,-1-1 0,1 1 0,0 0 1,-1 0-1,1 0 0,0-1 1,0 1-1,-1 0 0,1 0 1,0 0-1,-1 0 0,1 0 0,0 1 1,0-1-1,-1 0 0,1 0 1,1 1-1,15 10-130,-6-3 148,-5-5 32,-1 0 0,1-1-1,0 0 1,-1 0 0,1 0 0,0-1-1,0 0 1,0 0 0,0 0 0,0-1-1,0 0 1,1 0 0,-1 0 0,0-1-1,0 0 1,0 0 0,0-1 0,0 0-1,-1 0 1,1 0 0,0 0 0,-1-1-1,0 0 1,0 0 0,1-1 0,-2 1-1,1-1 1,0 0 0,-1-1 0,0 1-1,4-6 1,-4 6 30,-1 0 0,0-1 0,0 1 0,-1-1 0,1 1 0,-1-1 0,0 0 0,0 0 0,-1 0 0,1-1 0,-1 1 0,-1 0 0,1 0 0,0-1 0,-1-6 0,-1-5 32,-1 1-1,0 0 1,-1 0-1,0 0 1,-2 0-1,-6-17 1,2 12-65,-2 0 1,0 0 0,-22-30 0,-78-91 13,111 142-25,0 0 1,1 0 0,-1 1 0,0-1-1,0 0 1,0 0 0,0 1 0,0-1-1,0 0 1,0 0 0,-1 0 0,1 1-1,0-1 1,0 0 0,0 0-1,0 0 1,0 1 0,0-1 0,0 0-1,0 0 1,0 0 0,-1 1 0,1-1-1,0 0 1,0 0 0,0 0 0,0 0-1,-1 1 1,1-1 0,0 0 0,0 0-1,0 0 1,-1 0 0,1 0 0,0 0-1,0 0 1,0 0 0,-1 0 0,1 0-1,0 0 1,0 0 0,0 0 0,-1 0-1,1 0 1,0 0 0,0 0 0,-1 0-1,1 0 1,0 0 0,0 0 0,0 0-1,-1 0 1,1 0 0,0 0 0,0 0-1,0 0 1,-1-1 0,1 1 0,0 0-1,0 0 1,0 0 0,0 0 0,-1-1-1,1 1 1,0 0 0,0 0 0,0-1-1,1 9 99,1 0 0,1-1 0,-1 1 0,1-1 0,4 7 0,-1-2 19,13 30 620,47 74 0,-52-95-531,2 0 0,0-1 1,1-1-1,1-1 0,23 18 0,-13-14-137,-12-11-1270,20 19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8.360"/>
    </inkml:context>
    <inkml:brush xml:id="br0">
      <inkml:brushProperty name="width" value="0.05" units="cm"/>
      <inkml:brushProperty name="height" value="0.05" units="cm"/>
      <inkml:brushProperty name="color" value="#FF0066"/>
    </inkml:brush>
  </inkml:definitions>
  <inkml:trace contextRef="#ctx0" brushRef="#br0">1 287 12267,'17'-11'752,"5"-5"656,7 0 208,1 2 329,0 3 231,0 9-111,-1 6-265,-7 10-600,-5 5-343,-4 1-449,-3 3-136,-4 0-184,0-2-32,-1-2-328,0-3-328,-1-11-993,4-12-2080</inkml:trace>
  <inkml:trace contextRef="#ctx0" brushRef="#br0" timeOffset="1">172 24 12203,'3'-1'728,"2"-1"392,4-1-728,2 0-864,2-4 856,9-1-440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1.074"/>
    </inkml:context>
    <inkml:brush xml:id="br0">
      <inkml:brushProperty name="width" value="0.05" units="cm"/>
      <inkml:brushProperty name="height" value="0.05" units="cm"/>
      <inkml:brushProperty name="color" value="#FF0066"/>
    </inkml:brush>
  </inkml:definitions>
  <inkml:trace contextRef="#ctx0" brushRef="#br0">53 444 9682,'-2'3'1236,"-1"10"5335,8-14-4561,-1-2-1649,1 0 1,-1 0 0,-1 0-1,1 0 1,0-1-1,-1 1 1,0-1 0,0 0-1,0 0 1,4-7 0,-2 2-70,-1 1 0,0-1 1,-1 0-1,5-15 1,-5 10-187,-1 0 0,-1 0 0,0-23 0,-1 31-99,0-1 0,0 1 1,-1 0-1,0 0 1,-1 0-1,1 0 0,-1 0 1,0 0-1,-1 0 1,-4-8-1,6 12-8,-1 0 0,1 0 0,0 1 0,-1-1 0,1 0 0,-1 1 0,1-1-1,-1 1 1,0 0 0,1-1 0,-1 1 0,0 0 0,0 0 0,0 0 0,0 0 0,0 1 0,0-1 0,0 0 0,0 1 0,0 0-1,-1-1 1,1 1 0,0 0 0,0 0 0,0 0 0,0 0 0,-1 1 0,1-1 0,0 0 0,0 1 0,0 0 0,0-1 0,0 1-1,0 0 1,0 0 0,0 0 0,0 0 0,0 1 0,1-1 0,-1 0 0,0 1 0,1-1 0,-1 1 0,1 0 0,0-1 0,-3 5-1,2-2 15,-1 0-1,1 0 0,0 1 1,0-1-1,0 1 0,0 0 0,1-1 1,0 1-1,0 0 0,0 0 0,1-1 1,-1 1-1,1 0 0,1 7 1,0-5 50,0 0 1,1-1 0,0 1-1,0 0 1,0-1 0,1 1 0,0-1-1,1 0 1,5 9 0,-4-8-1,0 0-1,1 0 1,0-1 0,0 0 0,1 0 0,-1 0 0,1-1 0,1 0-1,-1 0 1,1-1 0,0 0 0,0 0 0,0 0 0,0-2-1,0 1 1,13 2 0,-14-4-48,0-1-1,0 0 0,0 0 1,0 0-1,0-1 0,0 0 1,0 0-1,0-1 1,0 0-1,-1 0 0,10-5 1,-11 5-37,0-1 0,0-1 0,0 1 0,-1 0 0,1-1 0,-1 0 0,0 0 0,0-1 0,-1 1 0,1-1 0,-1 0 0,0 0 0,0 0 0,3-9 0,0-3-234,-1-2-1,-1 1 1,-1 0 0,-1-1-1,1-29 1,6-41-255,-9 89 520,0-1 0,0 1-1,0-1 1,0 1-1,0-1 1,0 1 0,1-1-1,-1 1 1,0-1 0,0 1-1,1 0 1,-1-1-1,0 1 1,0-1 0,1 1-1,-1 0 1,0-1 0,1 1-1,-1-1 1,1 1-1,-1 0 1,0 0 0,1-1-1,-1 1 1,2 0 0,-2 0 16,1-1 0,0 1 0,0 0 0,0 1 0,0-1 0,0 0 0,0 0 0,0 0 0,0 0-1,0 1 1,-1-1 0,1 0 0,1 2 0,5 1 159,-1 2-1,0-1 0,6 6 0,-3-3-5,-2-1-40,7 4 267,23 23 0,-32-28-370,-1-1-1,-1 1 1,1 0-1,-1 1 1,0-1-1,0 0 1,0 1-1,-1 0 1,2 5-1,-2-6-26,2 9 28,-2-14-28,-1-10-17,1-21-35,1 0 1,2 0 0,2 0-1,11-36 1,-16 60 35,0 0 0,1 0 1,-1 0-1,1 0 1,1 0-1,4-6 1,-7 12 7,-1 0 0,1 0 1,0 0-1,0-1 1,0 1-1,0 1 0,0-1 1,1 0-1,-1 0 1,0 0-1,0 1 1,1-1-1,-1 0 0,0 1 1,1-1-1,-1 1 1,0 0-1,1-1 0,-1 1 1,1 0-1,-1 0 1,1 0-1,-1 0 0,0 0 1,1 0-1,-1 0 1,1 0-1,-1 1 1,1-1-1,-1 1 0,0-1 1,1 1-1,-1-1 1,0 1-1,0 0 0,1 0 1,0 1-1,9 6 86,-1 0 0,-1 1 0,1 0 0,8 11 0,-12-12-7,1 0-1,0-1 0,0 0 0,1 0 0,0 0 0,0-1 0,13 7 0,-20-12-157,0-1 0,-1 0 0,1 1 0,0-1 0,0 0 1,0 1-1,0-1 0,0 0 0,-1 0 0,1 0 0,0 0 0,0 0 0,1 0 0,3-6-4487,0-5 1083,11-1 1919</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28.758"/>
    </inkml:context>
    <inkml:brush xml:id="br0">
      <inkml:brushProperty name="width" value="0.05" units="cm"/>
      <inkml:brushProperty name="height" value="0.05" units="cm"/>
      <inkml:brushProperty name="color" value="#FF0066"/>
    </inkml:brush>
  </inkml:definitions>
  <inkml:trace contextRef="#ctx0" brushRef="#br0">13 232 12083,'-3'6'1053,"1"-1"0,0 1 1,1 0-1,-1 0 0,1 0 1,0 0-1,0 8 0,1-6-746,0 0 0,1 0-1,-1 0 1,1-1 0,1 1-1,0 0 1,0 0-1,6 14 1,-7-21-280,0 1 0,0 0 0,0-1 0,0 1 0,0 0 0,0-1 0,0 1 0,0-1 0,1 0 0,-1 1 0,1-1 0,-1 0 0,1 0 0,-1 0 0,1 0-1,0 0 1,0 0 0,-1-1 0,1 1 0,0 0 0,0-1 0,0 1 0,0-1 0,0 0 0,-1 0 0,1 0 0,0 0 0,0 0 0,0 0 0,0 0 0,0-1 0,0 1 0,0-1 0,-1 1 0,1-1 0,0 0 0,0 1 0,-1-1 0,1 0 0,0 0 0,-1 0 0,1-1 0,-1 1 0,3-3 0,2-3 59,0 0 0,-1-1 1,0 1-1,0-1 1,-1-1-1,0 1 1,3-10-1,9-16 87,-12 27-138,0 0 1,0 0 0,0 0 0,1 1-1,0-1 1,0 1 0,1 1-1,0-1 1,0 1 0,0 0-1,1 0 1,-1 0 0,1 1-1,0 0 1,1 1 0,-1 0-1,0 0 1,1 0 0,0 1 0,10-2-1,11 1 57,-23 3-316,-1-1 1,1 1-1,-1-1 1,1 0-1,-1-1 1,1 1-1,-1-1 1,0 0 0,9-5-1,0-2-1878,8-2 695</inkml:trace>
  <inkml:trace contextRef="#ctx0" brushRef="#br0" timeOffset="1">621 1 22045,'-8'24'1648,"-3"-2"505,-3 0-481,0-6-2248,14 0-865,11-8 793</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31.465"/>
    </inkml:context>
    <inkml:brush xml:id="br0">
      <inkml:brushProperty name="width" value="0.05" units="cm"/>
      <inkml:brushProperty name="height" value="0.05" units="cm"/>
      <inkml:brushProperty name="color" value="#FF0066"/>
    </inkml:brush>
  </inkml:definitions>
  <inkml:trace contextRef="#ctx0" brushRef="#br0">411 750 8994,'-2'-6'706,"1"5"-321,1-1 0,-1 1 1,1-1-1,-1 1 0,1-1 1,-1 0-1,1 1 0,0-1 1,0-2-1,0 4-313,1-1 1,-1 1-1,0-1 1,1 1-1,-1 0 1,0-1-1,1 1 1,-1-1-1,1 1 1,-1 0-1,1 0 0,-1-1 1,1 1-1,-1 0 1,1 0-1,-1-1 1,1 1-1,-1 0 1,1 0-1,-1 0 1,1 0-1,-1 0 1,1 0-1,-1 0 1,1 0-1,-1 0 0,1 0 1,0 0-1,-1 0 1,1 0-1,-1 0 1,1 0-1,0 1 1,36 5 1617,-26-3-1419,1-1 1,-1-1 0,24 1-1,33-9 491,80-17 0,-62 8-405,-43 7-233,-1-2 1,78-31-1,-95 33-17,-8 3 8,-1-1 0,0 0 1,26-16-1,-38 20-96,1-1 1,-1 1 0,1-1 0,-1 0-1,-1 0 1,1-1 0,0 1-1,-1-1 1,0 0 0,0 0 0,-1 0-1,1 0 1,-1 0 0,0 0-1,2-10 1,-2 4-13,0 0 0,-1 1 0,-1-1-1,0 0 1,0 0 0,-1 0 0,0 0 0,-1 0 0,-6-20-1,3 17-8,0 0 0,-1 0 0,0 1 0,-2 0 0,1 0 0,-17-19-1,14 17 8,0 0 0,-16-31 0,15 24 4,8 18-34,1 0 1,-1 0-1,1 1 0,-1-1 0,0 1 0,0-1 0,-1 1 0,1 0 0,-1 1 1,1-1-1,-1 1 0,0-1 0,0 1 0,0 0 0,0 0 0,0 1 0,-8-3 1,-5 1-189,1 1 0,-1 0 0,-27 1 0,30 2 112,0-2 1,0 1-1,0-2 0,-25-5 0,-4-7 105,-43-15 10,72 24 11,-1 1 0,0 1 1,-1 0-1,1 1 0,-1 0 1,-27 2-1,22 0 122,0-1 0,-37-6 0,45 4-63,1 0 69,0 0 0,-21-1-1,28 4-132,1 0 0,-1 1 0,1-1-1,-1 1 1,1 0 0,0 0 0,-1 0-1,1 1 1,0-1 0,0 1 0,-5 3-1,-99 72 49,60-40-48,32-25-17,1 0-1,0 2 0,1 0 0,0 0 1,-15 22-1,21-24 1,0 0 1,1 1-1,1-1 0,0 1 0,0 1 0,1-1 1,1 1-1,-3 15 0,1 2 82,1 0-1,2 0 1,1 0 0,2 39-1,0-62-16,1 1-1,1-1 0,-1 1 1,1-1-1,1 0 0,0 0 0,0 0 1,0 0-1,1 0 0,0-1 1,0 0-1,1 0 0,0 0 0,0 0 1,1-1-1,0 1 0,0-1 1,1-1-1,-1 0 0,12 8 0,4-1 252,1-1-1,39 14 0,51 9 359,-95-29-608,20 5 127,1-3 0,0-1-1,0-1 1,0-3 0,0-1 0,0-2 0,0-1 0,0-2 0,72-18 0,-100 19-92,0 0 0,0-1 0,-1 0 0,19-9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34.331"/>
    </inkml:context>
    <inkml:brush xml:id="br0">
      <inkml:brushProperty name="width" value="0.05" units="cm"/>
      <inkml:brushProperty name="height" value="0.05" units="cm"/>
      <inkml:brushProperty name="color" value="#FF0066"/>
    </inkml:brush>
  </inkml:definitions>
  <inkml:trace contextRef="#ctx0" brushRef="#br0">51 46 9314,'-3'-6'1064,"-5"0"825,0 1-33,-3 0-40,3 2-71,0-2-1,5 0-15,2-1-153,1 4-216,1-1-528,7 5-256,5 7-480,4 2-648,21 4 376</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36.197"/>
    </inkml:context>
    <inkml:brush xml:id="br0">
      <inkml:brushProperty name="width" value="0.05" units="cm"/>
      <inkml:brushProperty name="height" value="0.05" units="cm"/>
      <inkml:brushProperty name="color" value="#FF0066"/>
    </inkml:brush>
  </inkml:definitions>
  <inkml:trace contextRef="#ctx0" brushRef="#br0">328 682 8666,'1'0'292,"-1"-1"0,0 1 0,1-1 0,-1 0 1,0 1-1,1-1 0,-1 0 0,0 1 0,0-1 0,0 0 1,1 1-1,-1-1 0,0 0 0,0-1 0,0 2-221,0 0 1,0 0-1,0-1 0,0 1 0,0 0 0,0-1 1,0 1-1,0 0 0,0-1 0,0 1 1,0 0-1,0-1 0,0 1 0,0 0 1,0 0-1,0-1 0,1 1 0,-1 0 0,0-1 1,0 1-1,0 0 0,1 0 0,-1 0 1,0-1-1,0 1 0,0 0 0,1 0 0,-1 0 1,0-1-1,1 1 0,-1 0 0,0 0 1,0 0-1,1 0 0,-1 0 0,0 0 0,1 0 1,-1 0-1,0 0 0,1-1 0,-1 1 1,0 1-1,0-1 0,1 0 0,-1 0 0,0 0 1,1 0-1,-1 0 0,0 0 0,1 0 1,-1 0-1,0 0 0,1 1 0,20 7 1121,-18-7-1085,1 1 1,-1-1-1,1 1 1,-1-1-1,1 0 1,-1-1-1,1 1 1,4 0-1,13-3 322,-1 0 0,0-1 0,33-10 0,-8 2-119,-12 3-120,0-1 1,0-2-1,-1-1 0,0-1 1,-2-2-1,36-22 0,-60 33-178,0 0 0,-1 0 0,1 0 0,-1-1 0,-1 0 0,1 0 0,-1 0 0,1-1 0,-1 1-1,-1-1 1,1 0 0,-1 0 0,3-8 0,-4 9-12,-1-1 1,0 0-1,0 1 1,0-1-1,0 0 1,-1 0-1,0 1 0,0-1 1,-1 0-1,0 0 1,0 1-1,0-1 1,0 0-1,-1 1 0,-4-10 1,-3-2 2,0 0 1,-2 1-1,1 0 0,-2 1 1,0 0-1,-25-23 1,7 11-6,-2 1 1,-37-23 0,66 48 2,-32-23-2,0 1-1,-2 3 1,-52-22-1,77 38 3,1 0-1,-1 0 1,0 1-1,0 1 1,1 0 0,-2 1-1,1 0 1,0 1-1,0 0 1,0 1 0,0 1-1,0-1 1,0 2-1,0 0 1,1 0 0,-17 8-1,8-2 9,0 1-1,1 1 0,1 1 1,0 0-1,0 2 0,-30 29 1,40-33 48,1-1 0,1 1 0,-1 0 0,2 0 1,-1 1-1,2 0 0,-1 0 0,1 0 0,1 0 0,-4 21 0,3-2 284,2 0-1,2 61 1,1-70-226,0-1 1,2 0-1,1 0 1,0 0 0,10 26-1,-11-38-9,0 0-1,1-1 0,-1 1 1,2-1-1,-1 0 0,1 0 1,0 0-1,1 0 0,-1-1 1,1 0-1,1 0 0,-1-1 1,1 0-1,0 0 0,10 6 1,-5-6 6,1-1 0,-1 0 0,1 0 0,-1-1 0,1-1 0,0 0 0,0 0 0,0-2 0,0 1 0,25-4 0,6-4-409,80-23 0,-104 25-51,29-7-90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39.667"/>
    </inkml:context>
    <inkml:brush xml:id="br0">
      <inkml:brushProperty name="width" value="0.05" units="cm"/>
      <inkml:brushProperty name="height" value="0.05" units="cm"/>
      <inkml:brushProperty name="color" value="#FF0066"/>
    </inkml:brush>
  </inkml:definitions>
  <inkml:trace contextRef="#ctx0" brushRef="#br0">28 25 8138,'-10'0'889,"-3"-1"2471,13 1-3228,0 0 0,-1-1-1,1 1 1,-1-1 0,1 1-1,0-1 1,-1 1 0,1-1 0,0 1-1,0-1 1,-1 0 0,1 1-1,0-1 1,0 1 0,0-1 0,0 0-1,0 1 1,0-1 0,0 1-1,0-1 1,0 0 0,0 0 0,0 1-91,0 0 0,0 0 1,0-1-1,0 1 1,0 0-1,0 0 1,0 0-1,0-1 0,0 1 1,0 0-1,0 0 1,0 0-1,0-1 1,0 1-1,0 0 0,1 0 1,-1 0-1,0 0 1,0-1-1,0 1 1,0 0-1,0 0 0,0 0 1,1 0-1,-1 0 1,0-1-1,0 1 1,0 0-1,0 0 0,1 0 1,-1 0-1,0 0 1,0 0-1,9 2 875,10 9 48,-15-8-706,4 1 53,0-1 0,0 1 0,1-2 0,-1 1 1,1-1-1,0 0 0,0-1 0,15 1 0,7-2 424,34-4-1,-59 4-646,1-1 17,34-1 342,-1-3-1,0-1 1,63-18 0,-102 24-415,-1-1-142,1 1 0,0 0 1,0-1-1,0 1 1,-1 0-1,1 0 0,0 0 1,0-1-1,0 1 0,0 0 1,-1 0-1,1 0 1,0 0-1,0 0 0,0 0 1,0 1-1,-1-1 1,1 0-1,0 0 0,0 1 1,0-1-1,-1 0 0,2 2 1,5 5-955</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45.130"/>
    </inkml:context>
    <inkml:brush xml:id="br0">
      <inkml:brushProperty name="width" value="0.05" units="cm"/>
      <inkml:brushProperty name="height" value="0.05" units="cm"/>
      <inkml:brushProperty name="color" value="#FF0066"/>
    </inkml:brush>
  </inkml:definitions>
  <inkml:trace contextRef="#ctx0" brushRef="#br0">1 1 13619,'8'4'1640,"3"1"761,9 0-833,2 0-288,2-1-1024,0 4-1072,-18 5 472</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46.825"/>
    </inkml:context>
    <inkml:brush xml:id="br0">
      <inkml:brushProperty name="width" value="0.05" units="cm"/>
      <inkml:brushProperty name="height" value="0.05" units="cm"/>
      <inkml:brushProperty name="color" value="#FF0066"/>
    </inkml:brush>
  </inkml:definitions>
  <inkml:trace contextRef="#ctx0" brushRef="#br0">8 34 7410,'0'0'135,"0"0"1,-1 0 0,1 0 0,-1-1-1,1 1 1,0 0 0,-1 0 0,1 0-1,0-1 1,-1 1 0,1 0 0,0 0-1,-1-1 1,1 1 0,0 0 0,-1-1-1,1 1 1,0 0 0,0-1 0,0 1-1,-1-1 1,1 1 0,0 0 0,0-1-1,0 1 1,0-1 0,0 1 0,0 0-1,0-1 1,0 1 0,0-1 0,0 1-1,0 0 1,0-1 0,0 1 0,0-1-1,0 1 1,0-1 0,0 1-1,1-1 1,5-18 2902,-5 19-2989,-1 0 1,0 0-1,0 0 1,1 0-1,-1 0 1,0 0-1,0 0 1,1 0-1,-1 0 1,0 0-1,0 0 1,1 0-1,-1 0 1,0 0-1,0 1 1,1-1 0,-1 0-1,0 0 1,0 0-1,0 0 1,1 1-1,-1-1 1,0 0-1,0 0 1,0 0-1,0 1 1,1-1-1,-1 0 1,0 0-1,0 1 1,3 6 317,1 0-1,0 0 1,0 0 0,1-1 0,0 0 0,5 6 0,-8-10-263,-1-1 0,1 0 1,-1 0-1,1 1 1,-1-1-1,1 0 0,0 0 1,0-1-1,0 1 1,-1 0-1,1-1 0,0 1 1,0-1-1,0 1 1,0-1-1,0 0 0,0 0 1,0 0-1,0 0 1,0 0-1,0 0 0,0-1 1,0 1-1,0-1 1,0 1-1,-1-1 0,1 0 1,0 0-1,3-1 1,-2 0 236,1 0-1,-1-1 1,0 1 0,0-1 0,0 0 0,0 0 0,3-3 0,-5 5-165,-4 13-8,1-9-166,1 0 0,-1-1 0,0 1-1,0-1 1,0 0 0,0 1 0,0-1 0,0 0 0,-1 0 0,1-1 0,-1 1-1,1 0 1,-1-1 0,0 1 0,0-1 0,0 0 0,1 0 0,-6 1 0,-2 0 10,0 0 1,-1 0 0,1-1 0,-12 0 0,22-1-15,0 0-1,0 0 1,0 1 0,0-1-1,-1 0 1,1 0 0,0 0-1,0 1 1,0-1-1,0 0 1,0 0 0,0 0-1,0 1 1,0-1 0,0 0-1,0 0 1,0 0 0,0 1-1,0-1 1,0 0 0,0 0-1,1 1 1,-1-1 0,0 0-1,0 0 1,0 0 0,0 1-1,0-1 1,0 0 0,0 0-1,1 0 1,-1 0 0,0 0-1,0 1 1,0-1-1,0 0 1,1 0 0,-1 0-1,0 0 1,0 0 0,0 0-1,1 0 1,-1 1 0,0-1-1,0 0 1,0 0 0,1 0-1,-1 0 1,0 0 0,4 0 72,-3 0-119,1 0 0,0 0 0,0 0 0,-1 0 0,1 0 0,0 0-1,0 0 1,-1 0 0,1-1 0,0 1 0,3-2 0,-5-5 256</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50.569"/>
    </inkml:context>
    <inkml:brush xml:id="br0">
      <inkml:brushProperty name="width" value="0.05" units="cm"/>
      <inkml:brushProperty name="height" value="0.05" units="cm"/>
      <inkml:brushProperty name="color" value="#FF0066"/>
    </inkml:brush>
  </inkml:definitions>
  <inkml:trace contextRef="#ctx0" brushRef="#br0">2 61 8298,'0'-2'992,"0"-3"1032,-2 1-167,2-4-25,0-2-15,2-1-81,-1 0-48,3 5 857,-4 2-1881,3 9-232,-3 3-440,1-2-432,9-1 248</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52.163"/>
    </inkml:context>
    <inkml:brush xml:id="br0">
      <inkml:brushProperty name="width" value="0.05" units="cm"/>
      <inkml:brushProperty name="height" value="0.05" units="cm"/>
      <inkml:brushProperty name="color" value="#FF0066"/>
    </inkml:brush>
  </inkml:definitions>
  <inkml:trace contextRef="#ctx0" brushRef="#br0">334 528 8658,'-1'1'163,"0"-1"1,0 0-1,0 0 1,0 1-1,0-1 1,0 1-1,0-1 1,0 1-1,0-1 1,0 1-1,0 0 1,0-1-1,1 1 1,-1 0-1,0 0 1,0 0-1,1 0 1,-1-1-1,1 1 1,-1 0-1,1 0 1,-1 0-1,1 0 1,-1 0-1,1 0 1,0 0-1,0 1 1,-1-1-1,1 0 1,0 0-1,0 0 1,0 0-1,0 0 1,0 0-1,1 0 1,-1 0-1,0 0 1,0 0-1,1 0 1,-1 0-1,0 0 1,1 0-1,-1 0 1,1 0-1,0 0 1,0 1-1,0 0-77,1-1-1,-1 0 1,0 1-1,1-1 1,-1 0-1,1 0 1,0 0-1,-1 0 1,1-1-1,0 1 1,-1 0-1,1-1 1,0 1 0,0-1-1,-1 1 1,1-1-1,0 0 1,0 0-1,0 0 1,2 0-1,5-1 255,0 0-1,16-4 1,-20 4-210,14-4 236,0 0 1,0-1 0,0-1 0,26-14-1,-37 16-283,0 0 0,1-1 0,-2 0 0,1 0-1,-1-1 1,0 0 0,0 0 0,-1-1 0,0 1-1,0-1 1,4-9 0,-1 1-45,-2 0-1,0-1 1,0 0-1,-2 0 1,0 0-1,-1 0 1,0-1 0,-2 0-1,0 0 1,-1 0-1,-2-21 1,0 31-32,-1 0 0,0 0-1,-1 0 1,1 0 0,-2 0 0,1 1 0,-1-1 0,-6-7 0,-3-4-21,-27-30 0,35 43 5,-1 1 1,0 0-1,0 1 1,-1-1-1,1 1 1,-1 0-1,0 1 1,-11-5 0,2 2-6,-1 1 1,-28-5-1,30 8 6,-1 1 0,0 1 0,1 0 0,-1 0-1,1 2 1,-25 5 0,14-1 14,0 1-1,-47 21 1,61-22 11,0 0 0,1 1 0,0 0 0,0 1 0,1 0 0,0 1-1,0 0 1,1 0 0,0 1 0,1 0 0,0 1 0,0 0 0,1 0 0,1 0 0,0 1 0,0 0 0,2 0 0,-1 1 0,1-1 0,1 1 0,0 0 0,1 0 0,1 0 0,0 0 0,0 18 0,2-17 118,0 0 1,1 0 0,0-1 0,1 1 0,0-1 0,1 1 0,1-1-1,0 0 1,9 17 0,-9-22-53,0-1-1,0 1 0,1-1 1,0 0-1,0 0 1,1-1-1,-1 0 0,1 0 1,1 0-1,-1-1 1,1 0-1,0-1 1,0 1-1,0-2 0,11 4 1,-2-2 38,0-1 1,0-1-1,0 0 1,1-1-1,23-1 1,87-11-544,-71 3-1012,-9 5 564</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57.904"/>
    </inkml:context>
    <inkml:brush xml:id="br0">
      <inkml:brushProperty name="width" value="0.05" units="cm"/>
      <inkml:brushProperty name="height" value="0.05" units="cm"/>
      <inkml:brushProperty name="color" value="#FF0066"/>
    </inkml:brush>
  </inkml:definitions>
  <inkml:trace contextRef="#ctx0" brushRef="#br0">1 334 5825,'-1'-5'891,"2"1"0,-1-1 0,0 0 0,1 1 0,0-1 0,0 1 0,0 0 0,1-1 0,2-6 0,4 5 3653,34-25-3320,18-14 154,115-64 1,-132 84-1085,-21 12-48,-6 3-83,0 1 1,0 0-1,24-8 1,-35 15-145,1 1 1,-1-1-1,0 1 1,1 1-1,-1-1 1,1 1 0,-1 0-1,0 0 1,1 0-1,-1 1 1,1 0-1,-1 0 1,0 0-1,1 0 1,8 5 0,3 2 50,-4-3-49,0 2 1,-1-1 0,14 11-1,-23-15-18,1 1 1,-1 0-1,0 0 0,0 0 0,0 0 0,-1 1 0,1-1 1,-1 1-1,0-1 0,0 1 0,0 0 0,0 0 0,0 0 1,1 8-1,1 6 8,-1 1 0,0 0 1,-2 0-1,0-1 0,-1 1 1,-1 0-1,0 0 0,-2 0 1,-5 20-1,-5 14-17,9-33 7,-1-1 0,0 0 0,-2 0 0,0 0-1,-1-1 1,-15 25 0,0-11 7,14-20-5,0 0 0,-13 25 0,16-27-25,0 0-1,0 0 1,-12 12 0,11-12-9,-1-1 1,-11 22-1,18-29 29,-49 106 24,50-107-18,-7 4 17,-18 11 183,25-16-252,0 0-1,0 0 1,0 0-1,-1 0 1,1 0 0,0 0-1,0 0 1,0 0-1,0 0 1,-1-1-1,1 1 1,0 0-1,0 0 1,0 0-1,-1 0 1,1 0-1,0 0 1,0 0-1,0 0 1,0 0-1,0 0 1,-1-1-1,1 1 1,0 0 0,0 0-1,0 0 1,0 0-1,0 0 1,0-1-1,0 1 1,0 0-1,0 0 1,-1 0-1,1 0 1,0-1-1,-2-10-2525,2-11-1558,3 9 2527,1 0 583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1.912"/>
    </inkml:context>
    <inkml:brush xml:id="br0">
      <inkml:brushProperty name="width" value="0.05" units="cm"/>
      <inkml:brushProperty name="height" value="0.05" units="cm"/>
      <inkml:brushProperty name="color" value="#FF0066"/>
    </inkml:brush>
  </inkml:definitions>
  <inkml:trace contextRef="#ctx0" brushRef="#br0">0 69 13667,'13'-13'2145,"17"-15"0,-26 24-1668,0 1 0,0 0 0,1 0-1,-1 1 1,0 0 0,1-1 0,-1 1-1,1 1 1,7-3 0,-11 4-411,0 0 1,0 0-1,0 0 1,0 0-1,-1 0 0,1 0 1,0 0-1,0 0 1,0 0-1,-1 0 0,1 0 1,0 1-1,0-1 1,0 0-1,-1 1 1,1-1-1,0 0 0,-1 1 1,1-1-1,0 1 1,-1-1-1,1 1 0,1 1 1,-1-1 3,0 1 0,0 0 0,0-1 0,-1 1 0,1 0 1,0 0-1,-1 0 0,1 0 0,-1 3 0,1 3 27,-1 0-1,0 0 1,-2 15 0,-22 93 223,24-111-303,2-4-9,7-9-16,10-18-35,-18 25 41,3-4-12,0-2 4,1 1 0,-1-1 0,2 1 1,8-8-1,-13 13 11,1 0-1,-1 0 1,1 0 0,-1 0 0,1 0 0,-1 0 0,1 0 0,0 1-1,-1-1 1,1 0 0,0 1 0,0 0 0,-1-1 0,1 1 0,0 0-1,0 0 1,0 0 0,-1 0 0,1 0 0,0 0 0,0 1 0,0-1-1,-1 1 1,1-1 0,0 1 0,1 0 0,3 3 56,-1-1 0,0 1 1,0 0-1,0 0 0,-1 0 0,1 1 1,-1 0-1,0 0 0,0 0 0,-1 0 0,0 0 1,1 1-1,-2 0 0,1-1 0,-1 1 1,3 10-1,-1-2 112,-1 1 0,0 0 1,-1 0-1,-1 0 0,-1 30 0,-1-36-131,0 0-1,0 0 1,-1 0-1,-1 0 1,1 0-1,-8 14 1,9-20-63,0 1 0,-1-1 0,0 0 0,0 0 1,0 0-1,0 0 0,0-1 0,0 1 0,-1-1 1,0 1-1,1-1 0,-1 0 0,0 0 0,0 0 0,0 0 1,0-1-1,0 1 0,-1-1 0,1 0 0,-5 2 1,6-3-89,1 0 0,-1 0 1,0 0-1,0 0 1,1 0-1,-1 0 1,0-1-1,0 1 1,1 0-1,-1-1 1,0 1-1,1-1 1,-1 0-1,1 0 1,-1 0-1,1 1 1,-1-1-1,1 0 1,0-1-1,-1 1 1,1 0-1,0 0 1,-2-3-1,0 0-372,1 0 0,-1-1 0,1 1 0,0-1 0,0 1 0,0-1 0,-1-5 0,-2-20-1207</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6:58.419"/>
    </inkml:context>
    <inkml:brush xml:id="br0">
      <inkml:brushProperty name="width" value="0.05" units="cm"/>
      <inkml:brushProperty name="height" value="0.05" units="cm"/>
      <inkml:brushProperty name="color" value="#FF0066"/>
    </inkml:brush>
  </inkml:definitions>
  <inkml:trace contextRef="#ctx0" brushRef="#br0">34 11 9146,'0'-11'4197,"-2"15"-984,-1 21 131,2-19-3196,-14 107 2902,10-87-2735,3-22-256,1 1 0,0 0 1,0 0-1,0 0 1,0 0-1,1 0 0,0 0 1,0 0-1,0 0 0,1 0 1,1 7-1,-2-12-51,0 1 0,1-1 1,-1 1-1,0-1 0,0 0 0,1 1 0,-1-1 0,0 0 0,1 0 1,-1 1-1,0-1 0,1 0 0,-1 0 0,0 1 0,1-1 0,-1 0 1,0 0-1,1 0 0,-1 0 0,1 1 0,-1-1 0,1 0 0,-1 0 1,0 0-1,1 0 0,-1 0 0,1 0 0,-1 0 0,0 0 0,1 0 1,-1 0-1,1-1 0,-1 1 0,0 0 0,1 0 0,-1 0 0,1 0 1,-1-1-1,0 1 0,1 0 0,-1 0 0,1-1 0,17-13 231,-15 12-225,10-8 83,19-10-1,-23 16-52,-1-1 0,1-1-1,-1 0 1,0 0 0,0 0-1,9-11 1,-16 15 20,0 1 1,1-1 0,-1 0 0,0 0-1,0 0 1,0 0 0,0 0-1,0 0 1,-1 0 0,1 0-1,0 0 1,-1 0 0,0-1-1,1 1 1,-1 0 0,0 0-1,0-1 1,-1-2 0,1 4-37,-1 0 0,1 0 0,-1-1 0,0 1 0,1 0 0,-1 0 0,0 0 0,0 0 0,0 0 0,1 0 0,-1 0 0,0 0 0,0 0 0,-1 0 0,1 1 0,0-1-1,0 0 1,0 1 0,0-1 0,-1 1 0,1-1 0,0 1 0,-1-1 0,1 1 0,0 0 0,-1 0 0,1 0 0,0 0 0,-1 0 0,-1 0 0,1 0-110,1 0 0,-1 0 1,0 0-1,0 0 0,1 0 0,-1 1 0,1-1 0,-1 1 1,0-1-1,1 1 0,-1-1 0,1 1 0,-1 0 0,1 0 0,-2 1 1,3-2 92,0 0 1,0 0 0,0 0 0,0 0 0,0 0-1,0 0 1,0 0 0,0 0 0,0 0 0,0 0 0,-1 0-1,1 1 1,0-1 0,0 0 0,0 0 0,0 0-1,0 0 1,0 0 0,0 0 0,0 0 0,0 0 0,0 0-1,1 0 1,-1 0 0,0 1 0,0-1 0,0 0-1,0 0 1,0 0 0,0 0 0,0 0 0,0 0-1,0 0 1,0 0 0,0 0 0,0 0 0,0 0 0,0 0-1,0 0 1,0 0 0,0 0 0,0 0 0,0 0-1,1 1 1,-1-1 0,0 0 0,0 0 0,0 0 0,0 0-1,0 0 1,0 0 0,0 0 0,0 0 0,0 0-1,0 0 1,1 0 0,8 0 59</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26.624"/>
    </inkml:context>
    <inkml:brush xml:id="br0">
      <inkml:brushProperty name="width" value="0.05" units="cm"/>
      <inkml:brushProperty name="height" value="0.05" units="cm"/>
      <inkml:brushProperty name="color" value="#FF0066"/>
    </inkml:brush>
  </inkml:definitions>
  <inkml:trace contextRef="#ctx0" brushRef="#br0">256 677 8890,'1'-2'296,"-1"1"1,0-1-1,1 1 1,-1-1-1,1 1 0,-1 0 1,1-1-1,0 1 1,-1 0-1,1 0 0,0-1 1,0 1-1,0 0 1,0 0-1,0 0 1,0 0-1,0 0 0,0 0 1,0 0-1,1 1 1,-1-1-1,0 0 0,3 0 1,1 0 337,0-1 1,0 2-1,1-1 1,-1 1-1,8 0 0,-8 0-704,138 13 879,-45-3-438,-69-8-112,0-1-1,0-2 1,55-8-1,-69 6-236,-1 0-1,-1-1 0,1 0 1,0-2-1,-1 1 0,0-2 1,0 1-1,-1-2 0,22-16 0,-29 19-13,0 0 0,0-1 0,-1 0 0,0 1 0,0-1 1,0-1-1,-1 1 0,1 0 0,-2-1 0,1 0 0,-1 0 0,0 0 0,2-12 0,-1 0 2,-2 1 1,0-1 0,-1 1-1,-2-23 1,-4 2-13,-1 1-1,-13-40 1,17 69 0,0-1 1,-1 1-1,0 0 0,0 1 1,-1-1-1,0 1 0,-1 0 1,0 0-1,-9-10 0,6 9-4,-1 0-1,0 1 1,-1 0-1,0 1 1,0 0 0,-15-6-1,-5 0 167,1 2 0,-2 2 1,1 1-1,-58-8 0,58 12-39,1 1 1,-51 2-1,63 2-26,1 2-1,-1-1 1,1 2 0,0 0-1,0 1 1,-16 8 0,16-5 99,0 1 1,1 1 0,0 0-1,1 1 1,-26 24-1,14-9 57,-44 58 1,64-75-200,1 0 0,0 1 0,0 0 0,1 0 0,0 0 0,1 0 0,1 1 0,-1-1 0,1 1 1,1 0-1,0 0 0,1 0 0,0 15 0,0-12 10,2 1 0,0-1-1,1 0 1,0 1 0,1-1 0,0 0 0,2 0 0,-1-1-1,2 1 1,10 19 0,-11-24-1,0-1 0,1 0 0,0 0 0,1-1-1,0 1 1,0-1 0,0-1 0,1 1 0,0-1 0,0-1 0,0 0 0,1 0-1,0 0 1,0-1 0,0 0 0,13 3 0,5-2 299,-1-2 0,1 0 0,0-2 0,52-3 0,-39 0 95,50 4 0,-84-1-437,0 0 1,0 0 0,10 3-1,-14-3-244,0 0-1,0 0 1,0 0-1,0 0 1,0 0 0,0 0-1,0 0 1,0 0-1,-1 1 1,1-1 0,0 1-1,-1 0 1,1-1-1,0 3 1,1 7-826</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6.842"/>
    </inkml:context>
    <inkml:brush xml:id="br0">
      <inkml:brushProperty name="width" value="0.05" units="cm"/>
      <inkml:brushProperty name="height" value="0.05" units="cm"/>
      <inkml:brushProperty name="color" value="#FF0066"/>
    </inkml:brush>
  </inkml:definitions>
  <inkml:trace contextRef="#ctx0" brushRef="#br0">44 405 6601,'-20'0'5023,"21"0"-4961,-1 0 0,1-1 1,-1 1-1,1 0 0,-1-1 1,1 1-1,-1 0 1,1-1-1,-1 1 0,1-1 1,-1 1-1,1-1 0,-1 1 1,0-1-1,1 1 0,-1-1 1,1 0-1,6-8 352,-7 9-236,-11 5 344,4 3-347,3-2 12,3-6-165,1 0 0,0 1 0,0-1 0,0 0-1,0 0 1,0 0 0,0 0 0,0 0 0,0 0 0,0 0 0,0 0 0,0 0 0,0 0 0,0 0 0,0 0 0,0 1 0,0-1 0,0 0 0,0 0 0,0 0 0,0 0 0,0 0 0,0 0 0,0 0 0,0 0 0,0 0 0,0 0 0,0 0 0,0 0 0,0 0 0,0 1-1,0-1 1,0 0 0,1 0 0,-1 0 0,0 0 0,0 0 0,0 0 0,0 0 0,0 0 0,0 0 0,0 0 0,0 0 0,0 0 0,0 0 0,0 0 0,0 0 0,0 0 0,0 0 0,1 0 0,-1 0 0,0 0 0,0 0 0,0 0 0,0 0 0,0 0 0,0 0-1,1 0 562,-9 10 1035,-4 6 1969,14-19-3391,0 1-1,0-1 0,0 0 1,1 1-1,-1-1 0,1 1 1,3-3-1,5-5 237,55-61 1472,67-97 0,-11 12-1139,-114 148-1276,-9 13-1709,-13 16-1566,-15 9-370,16-9 2941</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7.308"/>
    </inkml:context>
    <inkml:brush xml:id="br0">
      <inkml:brushProperty name="width" value="0.05" units="cm"/>
      <inkml:brushProperty name="height" value="0.05" units="cm"/>
      <inkml:brushProperty name="color" value="#FF0066"/>
    </inkml:brush>
  </inkml:definitions>
  <inkml:trace contextRef="#ctx0" brushRef="#br0">8 3 10186,'-3'-3'3171,"8"3"-1281,-5 0-1726,1 1-1,0-1 1,0 0 0,0 0-1,0 1 1,0-1-1,-1 0 1,1 1-1,0-1 1,0 1-1,0-1 1,-1 1 0,2 0-1,1 4 139,-1-1-1,1 1 1,-1-1-1,0 1 1,0 0-1,0-1 1,0 1-1,-1 0 1,0 0 0,0 1-1,-1-1 1,1 0-1,-1 0 1,-1 10-1,-1 1-72,-2 0 0,0 0 0,-7 21-1,6-26-202,1 1-1,1 0 0,0 0 1,0 0-1,1 0 1,0 18-1,2-29-17,0-1 0,0 1 1,0 0-1,0-1 0,0 1 0,1 0 0,-1-1 1,0 1-1,0 0 0,0-1 0,1 1 1,-1 0-1,0-1 0,1 1 0,-1-1 0,1 2 1,-1-2 2,1 0 0,-1 0 0,0 0 0,1 1 0,-1-1 0,0 0 0,1 0 0,-1 0 0,0 0 0,1 0 0,-1 0 0,0 0 0,1 0 0,-1 0 0,0 0 0,1 0 0,-1 0 0,0 0 0,1 0 0,-1 0 0,0 0 0,1-1 0,-1 1 0,4-2 119,-1 0 0,0 0 0,0 0 0,5-6 0,-2 3 51,32-30 675,26-21 133,-57 50-899,0 1 0,0 1-1,1-1 1,0 1 0,0 0 0,0 1-1,11-3 1,-16 5-174,0 0-1,0 1 1,0 0-1,0 0 1,0-1-1,1 2 1,-1-1-1,0 0 1,0 1-1,0-1 1,3 2-1,0 0-939,0 1 0,0 0 1,0 0-1,7 5 0,6 4-590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8.441"/>
    </inkml:context>
    <inkml:brush xml:id="br0">
      <inkml:brushProperty name="width" value="0.05" units="cm"/>
      <inkml:brushProperty name="height" value="0.05" units="cm"/>
      <inkml:brushProperty name="color" value="#FF0066"/>
    </inkml:brush>
  </inkml:definitions>
  <inkml:trace contextRef="#ctx0" brushRef="#br0">98 44 8474,'-1'-1'436,"-1"0"0,1-1 0,0 1 0,0-1 1,0 1-1,0-1 0,0 0 0,0 0 0,0 1 1,0-1-1,1 0 0,-1 0 0,1 0 0,-1 0 0,1 1 1,0-4-1,0 5-398,-1 0 0,1 0 1,0 0-1,0 0 0,0 0 0,0 0 1,0 0-1,-1 0 0,1 0 0,0-1 1,0 1-1,0 0 0,0 0 0,0 0 1,-1 0-1,1 0 0,0 0 1,0 0-1,0 0 0,0 0 0,-1 0 1,1 0-1,0 0 0,0 0 0,0 0 1,0 0-1,-1 0 0,1 1 0,0-1 1,0 0-1,0 0 0,0 0 1,0 0-1,-1 0 0,1 0 0,0 0 1,0 0-1,0 1 0,0-1 0,0 0 1,0 0-1,0 0 0,-1 0 0,1 0 1,0 1-1,0-1 0,0 0 1,0 0-1,0 0 0,0 1 0,-10 10 39,8-9 94,-6 7-12,2-1 1,-1 1-1,1 0 1,1 1 0,-1 0-1,2 0 1,-1 0-1,1 0 1,1 0-1,0 1 1,1 0-1,0 0 1,0 0-1,1-1 1,0 18-1,1-26-118,0 1-1,0-1 0,1 1 1,-1-1-1,1 0 0,-1 1 0,1-1 1,0 1-1,0-1 0,0 0 0,0 0 1,0 0-1,0 1 0,0-1 1,1 0-1,-1 0 0,1-1 0,0 1 1,0 0-1,-1-1 0,1 1 0,0-1 1,4 3-1,-2-3 4,-1 1 0,1-1 0,-1 0 0,1-1 1,0 1-1,-1-1 0,1 1 0,0-1 0,-1 0 0,1 0 0,0-1 0,-1 1 0,1-1 1,-1 0-1,7-2 0,0 0 0,-1-1 1,1 0 0,-1-1-1,0 0 1,0-1 0,-1 0-1,1 0 1,-1 0 0,9-10-1,-13 12 4,-1-1 0,1 1 0,-1-1 0,1 0 0,-1 0 0,0 0 0,-1 0 0,0 0 0,1-1 0,-2 1 1,1-1-1,-1 0 0,0 1 0,0-1 0,0 0 0,-1 0 0,0-11 0,-1 14-23,0-1 1,1 0 0,-2 1 0,1-1 0,0 1-1,-1-1 1,0 1 0,0 0 0,0 0-1,0 0 1,0 0 0,0 0 0,-1 0 0,0 1-1,1-1 1,-1 1 0,0-1 0,0 1-1,0 0 1,-1 0 0,1 1 0,0-1 0,-5-1-1,-5-2-152,-1 1-1,0 0 0,0 1 0,-23-3 1,34 6-180,-1-1 1,1 1 0,-1 0-1,1 0 1,0 0 0,-1 0-1,1 1 1,-1 0 0,-4 1-1,8-2 224,0 0 1,0 0-1,0 0 0,0 1 0,0-1 0,0 0 0,0 0 0,0 0 0,0 0 0,0 0 1,0 1-1,0-1 0,0 0 0,1 0 0,-1 0 0,0 0 0,0 0 0,0 0 0,0 0 0,0 1 1,0-1-1,1 0 0,-1 0 0,0 0 0,0 0 0,0 0 0,0 0 0,1 0 0,-1 0 1,0 0-1,0 0 0,0 0 0,0 0 0,1 0 0,-1 0 0,0 0 0,0 0 0,0 0 0,0 0 1,0 0-1,1 0 0,-1 0 0,0 0 0,14 0-1247</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8.829"/>
    </inkml:context>
    <inkml:brush xml:id="br0">
      <inkml:brushProperty name="width" value="0.05" units="cm"/>
      <inkml:brushProperty name="height" value="0.05" units="cm"/>
      <inkml:brushProperty name="color" value="#FF0066"/>
    </inkml:brush>
  </inkml:definitions>
  <inkml:trace contextRef="#ctx0" brushRef="#br0">0 0 14523,'2'21'5610,"5"11"-3107,1 10-1758,-6-21-545,2 15-486,-3-1-1,-3 53 1,-1-72-1609,2-16 1808,1 0 1,0 1-1,0-1 1,0 0-1,0 0 1,-1 0 0,1 1-1,0-1 1,0 0-1,0 0 1,-1 0-1,1 0 1,0 1 0,0-1-1,-1 0 1,1 0-1,0 0 1,0 0-1,-1 0 1,1 0 0,0 0-1,-1 0 1,1 0-1,0 0 1,0 0 0,-1 0-1,1 0 1,0 0-1,-1 0 1,1 0-1,0 0 1,0 0 0,-1 0-1,1 0 1,0 0-1,0 0 1,-1 0-1,1-1 1,0 1 0,0 0-1,-1 0 1,1 0-1,0 0 1,0-1-1,0 1 1,-1 0 0,1-1-1,-4-3-1036</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9.263"/>
    </inkml:context>
    <inkml:brush xml:id="br0">
      <inkml:brushProperty name="width" value="0.05" units="cm"/>
      <inkml:brushProperty name="height" value="0.05" units="cm"/>
      <inkml:brushProperty name="color" value="#FF0066"/>
    </inkml:brush>
  </inkml:definitions>
  <inkml:trace contextRef="#ctx0" brushRef="#br0">7 1 12675,'0'0'123,"0"0"0,0 0 0,-1 0 0,1 0 0,0 0 0,0 0 0,0 0 0,-1 0 0,1 0 0,0 0 0,0 0 0,0 0 0,0 0 0,-1 0 0,1 0 0,0 0 0,0 0 0,0 0 0,-1 0 0,1 0 0,0 0 0,0 1 0,0-1 1,0 0-1,-1 0 492,1 1-492,0-1 0,-1 0 0,1 0 0,0 0 0,0 0 0,0 1 0,0-1 0,0 0 0,0 0 0,0 0 0,0 0 0,0 1 0,0-1 0,6 8 2917,13 6-155,-11-11-2193,0 0-1,14 3 0,-14-5-538,0 2 0,16 5 0,-7 1-261,-11-6-248,0 1-1,0-2 1,0 1-1,11 3 1,-15-6 70,0 1 1,-1-1-1,1 0 0,0 0 0,0 0 1,0 0-1,-1 0 0,1 0 0,0-1 1,0 1-1,-1 0 0,1-1 0,0 0 1,0 1-1,-1-1 0,1 0 0,-1 0 1,1 0-1,-1 0 0,1 0 0,-1 0 1,2-2-1,7-6-890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9.683"/>
    </inkml:context>
    <inkml:brush xml:id="br0">
      <inkml:brushProperty name="width" value="0.05" units="cm"/>
      <inkml:brushProperty name="height" value="0.05" units="cm"/>
      <inkml:brushProperty name="color" value="#FF0066"/>
    </inkml:brush>
  </inkml:definitions>
  <inkml:trace contextRef="#ctx0" brushRef="#br0">67 7 11146,'0'-1'251,"0"1"-1,-1-1 1,0 1-1,1-1 1,-1 1-1,1-1 1,-1 1-1,0 0 1,1-1-1,-1 1 0,0 0 1,1-1-1,-1 1 1,0 0-1,1 0 1,-1 0-1,0 0 1,0 0-1,1 0 1,-1 0-1,0 0 0,0 0 1,1 0-1,-1 0 1,0 0-1,0 0 1,1 0-1,-1 1 1,0-1-1,1 0 1,-1 1-1,0-1 1,0 1-1,-21 12 1470,20-12-1640,1 0 0,-1 0 0,1 0 0,0 0 0,-1 0 0,1 0-1,0 1 1,0-1 0,0 0 0,0 1 0,0-1 0,0 1 0,0-1 0,0 1 0,1 0 0,-1-1 0,0 1 0,1 0 0,0 0 0,-1-1 0,1 1-1,0 0 1,0 0 0,0-1 0,0 1 0,0 0 0,1 1 0,-1-1-52,1 0-1,0 0 0,0 0 1,0 0-1,0-1 1,0 1-1,1 0 1,-1-1-1,0 1 1,1-1-1,-1 1 1,1-1-1,0 0 1,-1 0-1,1 0 1,0 0-1,0 0 1,0 0-1,-1 0 0,1 0 1,0-1-1,3 1 1,1 1-19,0-1 0,0-1 0,0 1 0,1-1 0,6-1 0,-11 1-27,0 0 0,0 0 0,1 0 0,-1-1 0,0 1 0,0-1 0,0 0 0,-1 1 0,1-1 0,0 0 0,0 0 0,0 0 0,0 0 0,-1 0 0,1-1 0,-1 1 0,1-1 0,-1 1 0,2-3 0,-3 3-17,0 0 0,0 0 0,0 0 0,-1 0 0,1 0 0,0 0 0,-1 0 0,1 1 0,-1-1 0,1 0 0,-1 0 0,0 0-1,1 0 1,-1 1 0,0-1 0,1 0 0,-2 0 0,-4-4-306,9 11 285,7 6 197,1 0 0,0-1-1,1-1 1,0 0 0,19 12-1,-19-14 39,0 0 0,-1 1 0,0 1 0,0 0 0,-1 0 0,14 19 0,-22-27-139,-1 0 1,1 1-1,-1-1 1,0 1-1,0 0 1,0-1-1,0 1 0,0 0 1,-1-1-1,1 1 1,-1 0-1,0 0 1,0 0-1,0-1 1,0 1-1,0 0 1,-1 0-1,1 0 1,-1-1-1,0 1 1,0 0-1,0-1 0,0 1 1,0-1-1,-1 1 1,1-1-1,-4 5 1,2-3-15,-1 0 0,0 0 0,1-1 0,-1 1 0,-1-1 0,1 0 0,0 0 0,-1 0 0,1-1 0,-1 0 0,0 0 0,0 0 0,-9 2 0,-32 2-298,43-6 43,-1 0 0,1 0 0,-1 0 0,1 0 0,-1-1 1,1 0-1,0 1 0,-1-1 0,1-1 0,-5-1 0,7 3 104,1-1-1,0 1 0,-1 0 0,1 0 0,0-1 0,0 1 1,-1 0-1,1-1 0,0 1 0,0-1 0,0 1 0,-1 0 1,1-1-1,0 1 0,0 0 0,0-1 0,0 1 0,0-1 1,0 1-1,0 0 0,0-1 0,0 1 0,0-1 0,0 1 1,0 0-1,0-1 0,0 1 0,0-1 0,1 1 0,-1 0 1,0-1-1,0 1 0,0-1 0,0 1 0,1 0 0,-1-1 1,0 1-1,1 0 0,-1 0 0,0-1 0,0 1 0,1 0 1,-1 0-1,0-1 0,1 1 0,-1 0 0,1 0 0,8-8-1449</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20.084"/>
    </inkml:context>
    <inkml:brush xml:id="br0">
      <inkml:brushProperty name="width" value="0.05" units="cm"/>
      <inkml:brushProperty name="height" value="0.05" units="cm"/>
      <inkml:brushProperty name="color" value="#FF0066"/>
    </inkml:brush>
  </inkml:definitions>
  <inkml:trace contextRef="#ctx0" brushRef="#br0">28 120 12355,'0'-2'375,"0"1"0,1-1 1,-1 1-1,1-1 1,-1 1-1,1 0 1,0-1-1,-1 1 0,1-1 1,0 1-1,0 0 1,0 0-1,2-3 1,19-15 2407,-11 9-1586,10-14 495,-20 23-1640,0-1 0,0 0 0,0 1 0,0-1 0,0 0-1,0 0 1,0 1 0,-1-1 0,1 0 0,-1 0 0,1 0-1,-1 0 1,1-3 0,-2 4-49,1 0 0,-1 0 0,1 0 0,-1 0-1,1 0 1,-1 1 0,0-1 0,1 0 0,-1 0 0,0 1 0,0-1-1,0 0 1,1 1 0,-1-1 0,0 1 0,0-1 0,0 1 0,0 0-1,0-1 1,0 1 0,0 0 0,0 0 0,0-1 0,0 1 0,0 0 0,-1 0-1,-3 0-2,0-1 0,0 1 0,1 0-1,-8 1 1,10-1 8,0 0-1,-1 1 0,1-1 1,0 1-1,0 0 1,-1 0-1,1-1 0,0 1 1,0 1-1,0-1 1,0 0-1,0 0 1,0 1-1,1-1 0,-1 1 1,0 0-1,1-1 1,-1 1-1,1 0 0,0 0 1,-1 0-1,1 0 1,0 0-1,0 0 0,0 1 1,1-1-1,-1 0 1,0 0-1,1 1 1,0-1-1,-1 0 0,1 0 1,0 1-1,0-1 1,0 1-1,0-1 0,1 0 1,-1 0-1,1 1 1,-1-1-1,1 0 0,1 4 1,2 2 110,0-1 1,0 1-1,0-1 1,0 0-1,1 0 1,1 0-1,-1-1 1,1 0-1,0 0 1,0 0-1,9 5 1,-9-7-176,0 0-1,0-1 1,0 0 0,0 0 0,1 0 0,7 2 0,-10-4-286,1 0 1,-1 0 0,0-1 0,1 0 0,-1 1 0,1-1 0,-1-1-1,0 1 1,1-1 0,4-1 0,-6 1-216,0 0-1,0 0 1,0 0 0,0-1 0,0 0-1,-1 1 1,4-4 0,7-7-731</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20.521"/>
    </inkml:context>
    <inkml:brush xml:id="br0">
      <inkml:brushProperty name="width" value="0.05" units="cm"/>
      <inkml:brushProperty name="height" value="0.05" units="cm"/>
      <inkml:brushProperty name="color" value="#FF0066"/>
    </inkml:brush>
  </inkml:definitions>
  <inkml:trace contextRef="#ctx0" brushRef="#br0">1 25 13539,'15'15'6308,"-2"-1"-5393,1 0 0,-2 0-1,0 1 1,17 29 0,-29-49-933,1 0-1,-1-1 1,1 1-1,0 0 1,3-9-1,-4 13 14,1-3-15,14-42-200,-13 42 212,0 0 1,0 0 0,0 1-1,1-1 1,-1 1 0,1-1-1,0 1 1,6-6-1,-8 8 27,1 0 0,-1 0-1,1 1 1,-1-1 0,1 1-1,0-1 1,-1 1-1,1-1 1,0 1 0,-1 0-1,1 0 1,0 0 0,-1 0-1,1 0 1,0 0-1,-1 0 1,1 0 0,0 1-1,-1-1 1,1 1-1,-1-1 1,1 1 0,0 0-1,1 1 1,6 3 281,0 0 1,15 12-1,-16-10-93,2 1-145,1-1-1,-1 0 1,17 7-1,-23-12-539,1-1 0,-1 1-1,1-1 1,8 1 0,-8-1-632,0-1 0,0 0 1,0 0-1,0-1 1,6 0-1,12-4-936</inkml:trace>
  <inkml:trace contextRef="#ctx0" brushRef="#br0" timeOffset="1">521 0 18108,'-2'5'1768,"2"0"737,0-1-617,-2 0-1976,1-1-1136,7 5 776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32.673"/>
    </inkml:context>
    <inkml:brush xml:id="br0">
      <inkml:brushProperty name="width" value="0.05" units="cm"/>
      <inkml:brushProperty name="height" value="0.05" units="cm"/>
      <inkml:brushProperty name="color" value="#FF0066"/>
    </inkml:brush>
  </inkml:definitions>
  <inkml:trace contextRef="#ctx0" brushRef="#br0">1 443 14787,'1'4'729,"0"0"1,1 1-1,0-2 0,0 1 0,0 0 1,0 0-1,1-1 0,-1 1 0,1-1 1,0 0-1,5 5 0,-5-6-572,0 0-1,0 0 1,0 0 0,1-1-1,-1 1 1,1-1-1,-1 0 1,1 0 0,-1 0-1,1-1 1,0 1 0,0-1-1,5 0 1,-5 0-127,0 0 1,0 0-1,0 0 1,0-1-1,0 0 1,0 0-1,0 0 0,0 0 1,0 0-1,-1-1 1,1 0-1,0 0 1,5-3-1,-5 0-39,1 1 0,-1 0-1,0-1 1,0 0 0,-1 0-1,1 0 1,-1-1 0,3-6 0,2-7-47,-5 14 11,-1-1 1,1 0-1,-1 1 1,1 0-1,1-1 1,-1 1-1,1 0 1,5-5-1,-8 9 38,0 1-1,0-1 0,0 1 0,0-1 0,0 1 0,0 0 0,0-1 1,0 1-1,0 0 0,0 0 0,0 0 0,0 0 0,0 0 0,0 0 1,0 0-1,0 0 0,0 0 0,0 0 0,0 1 0,0-1 0,0 0 1,0 1-1,0-1 0,0 1 0,0-1 0,0 1 0,0-1 0,0 1 1,1 1-1,3 2 4,0 1 0,0 0 1,6 8-1,-8-9 6,11 14 154,0 1 0,-1 1 0,-1-1 0,-2 2-1,14 32 1,-18-35-7,0 0 0,-1 0 0,-1 1 0,0-1 0,-2 1 0,0 0 0,-1 23 1,-1-32-125,-1 0 1,-1-1-1,0 1 1,0-1-1,0 1 1,-1-1 0,-8 16-1,10-23-24,0 1-1,-1 0 1,1-1 0,-1 1-1,0-1 1,0 0 0,0 0-1,0 1 1,0-1 0,0 0-1,0-1 1,-1 1 0,1 0-1,-1-1 1,1 1 0,-1-1-1,1 0 1,-1 0-1,0 0 1,0 0 0,0 0-1,0-1 1,1 1 0,-1-1-1,0 0 1,0 0 0,0 0-1,0 0 1,-4-1 0,2 0-28,0 0 0,0-1 0,0 0 1,0 0-1,0 0 0,1-1 1,-1 1-1,1-1 0,-1 0 1,1-1-1,0 1 0,0-1 0,1 1 1,-1-1-1,1 0 0,0-1 1,0 1-1,0 0 0,-3-8 0,3 6-4,1 1 0,0-1 0,0 0 0,0-1 0,1 1 0,0 0 0,0 0-1,0-1 1,1 1 0,0 0 0,0-1 0,1 1 0,0 0 0,0 0 0,3-12-1,32-62 138,-8 19 22,25-64 279,-17 29-365,-32 81-21,-3 11-16,1-1-1,-1 0 1,1 1 0,0-1 0,4-5 0,-6 9 11,1 0 0,0 0-1,-1 1 1,1-1 0,0 0 0,0 0-1,-1 1 1,1-1 0,0 0 0,0 1-1,0-1 1,0 1 0,0-1 0,0 1-1,0 0 1,0-1 0,0 1 0,0 0 0,0 0-1,0 0 1,0 0 0,0 0 0,0 0-1,0 0 1,0 0 0,0 0 0,0 0-1,0 0 1,2 1 0,1 1 56,-1 0 0,0 1 0,0-1 0,0 1 0,-1-1 0,1 1 0,-1 0 0,1 0 0,-1 0 0,0 0 0,3 7 0,-1-4 52,3 7-37,0 0 0,-1 1-1,-1 0 1,-1-1 0,1 1-1,-2 1 1,0-1 0,-1 1-1,0-1 1,-1 27 0,-2-62-182,1-10-232,6-54 1,-5 75 255,1 0-1,0 0 1,1 1 0,0-1-1,1 1 1,-1-1 0,2 1-1,-1 1 1,1-1 0,9-10-1,-13 17 70,0 0-1,1 0 0,0 0 1,-1 1-1,1-1 0,0 0 0,0 1 1,0-1-1,0 1 0,0 0 1,0 0-1,0 0 0,1 0 0,-1 0 1,0 0-1,0 1 0,1-1 1,-1 1-1,1-1 0,-1 1 1,0 0-1,1 0 0,-1 0 0,1 1 1,-1-1-1,0 0 0,1 1 1,-1-1-1,0 1 0,1 0 1,-1 0-1,0 0 0,0 0 0,3 2 1,12 6-9,-7-2 86,1-1-1,0-1 0,1 0 1,17 5-1,-26-9-38,1 0-1,-1-1 1,1 0 0,-1 1-1,1-1 1,-1 0 0,0-1-1,1 1 1,-1-1-1,1 1 1,-1-1 0,0 0-1,1 0 1,-1 0 0,0-1-1,0 1 1,0-1-1,0 0 1,0 0 0,5-4-1,-2 0 16,1-1 0,-1 0 0,-1 0 0,0 0 0,0-1 0,0 1-1,-1-1 1,0 0 0,0-1 0,-1 1 0,4-13 0,-5 11-35,0 0 0,0-1 0,-1 1-1,0 0 1,-1 0 0,0-1 0,-1 1 0,0 0 0,-4-18 0,5 27-9,0 0 1,0 0-1,-1 0 0,1 0 1,0 0-1,-1 0 1,1 1-1,-1-1 1,1 0-1,-1 0 0,1 0 1,-1 0-1,0 1 1,1-1-1,-1 0 1,0 1-1,0-1 0,1 0 1,-3 0-1,2 1 8,0 0-1,0 0 0,0 0 0,0 0 0,0 0 1,0 0-1,0 0 0,0 0 0,0 0 1,1 1-1,-1-1 0,0 0 0,0 1 0,0-1 1,0 1-1,0-1 0,0 1 0,1-1 1,-1 1-1,0-1 0,-1 3 0,-3 1 38,1 1 0,0 0-1,0 0 1,0 1 0,0-1 0,1 1-1,0 0 1,0 0 0,0 0-1,1 0 1,0 1 0,-2 11 0,2-5-13,0 0 0,1 0 0,0 0 0,1 0 0,3 22 0,-1-23-187,1-1 0,0 1 0,0-1 0,1 0 0,7 13 0,-9-19 46,1 0 0,0 0 1,0 0-1,0-1 0,1 1 1,-1-1-1,1 0 1,0 0-1,0 0 0,1-1 1,-1 1-1,10 4 0,17 4-370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21.232"/>
    </inkml:context>
    <inkml:brush xml:id="br0">
      <inkml:brushProperty name="width" value="0.05" units="cm"/>
      <inkml:brushProperty name="height" value="0.05" units="cm"/>
      <inkml:brushProperty name="color" value="#FF0066"/>
    </inkml:brush>
  </inkml:definitions>
  <inkml:trace contextRef="#ctx0" brushRef="#br0">1 29 6545,'5'-4'649,"1"0"375,-6-1-64,0 0 32,0 2 192,2-2 2057,-2 2-2745,-4 5-176,6 1-400,-2-2-336,5 4 224</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23.125"/>
    </inkml:context>
    <inkml:brush xml:id="br0">
      <inkml:brushProperty name="width" value="0.05" units="cm"/>
      <inkml:brushProperty name="height" value="0.05" units="cm"/>
      <inkml:brushProperty name="color" value="#FF0066"/>
    </inkml:brush>
  </inkml:definitions>
  <inkml:trace contextRef="#ctx0" brushRef="#br0">93 8 9778,'-2'0'326,"0"-1"460,-1-1 1,0 1-1,0 1 0,1-1 0,-1 0 1,0 1-1,-4-1 0,6 1-618,0 0 0,-1 1 0,1-1 1,0 0-1,0 1 0,-1-1 0,1 1 0,0-1 0,0 1 0,0 0 0,0 0 0,0-1 0,0 1 1,0 0-1,0 0 0,0 0 0,0 0 0,0 0 0,0 1 0,-5 6 195,1-1 0,1 1 0,-1 0 0,1 0 0,1 0 0,-1 1 0,1-1 0,1 1 0,0 0 0,0 0 0,1-1-1,0 1 1,0 17 0,1-24-362,0 0 1,0 0-1,1 0 0,-1 1 0,1-1 0,-1 0 1,1 0-1,0 0 0,0-1 0,-1 1 0,1 0 0,1 0 1,-1 0-1,0-1 0,0 1 0,1 0 0,-1-1 0,1 1 1,-1-1-1,1 0 0,-1 1 0,1-1 0,0 0 1,0 0-1,0 0 0,0 0 0,0-1 0,0 1 0,0 0 1,0-1-1,0 1 0,0-1 0,0 0 0,0 0 0,0 0 1,0 0-1,0 0 0,0 0 0,0 0 0,0-1 1,0 1-1,3-2 0,0 1-35,-1 0 1,0-1-1,1 0 1,-1 0-1,0 0 1,0 0 0,0 0-1,0-1 1,-1 0-1,1 0 1,-1 0-1,1 0 1,-1 0-1,0-1 1,0 0-1,-1 1 1,1-1-1,3-7 1,-3-1 2,0-1 333,-2 12-53,1 9 42,0 8-14,1-1 1,1 1 0,1-1 0,0 0-1,0 0 1,11 17 0,54 84 770,-54-91-805,47 68 444,-62-91-680,0 1 0,1-1 0,-1 0 1,0 1-1,0-1 0,0 0 0,-1 1 0,1-1 0,-1 1 0,1-1 1,-1 1-1,0 4 0,0-5-107,-1 0-1,1 0 1,-1-1 0,1 1-1,-1 0 1,0 0-1,0 0 1,0 0 0,0-1-1,0 1 1,0 0 0,0-1-1,-1 1 1,-1 1 0,-5 6-555</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32.329"/>
    </inkml:context>
    <inkml:brush xml:id="br0">
      <inkml:brushProperty name="width" value="0.05" units="cm"/>
      <inkml:brushProperty name="height" value="0.05" units="cm"/>
      <inkml:brushProperty name="color" value="#FF0066"/>
    </inkml:brush>
  </inkml:definitions>
  <inkml:trace contextRef="#ctx0" brushRef="#br0">279 1383 8978,'8'-25'5825,"-4"18"-5422,-2 2-182,0 1 1,1 0-1,-1 0 1,1 0-1,0 0 1,0 0-1,0 1 1,1-1-1,-1 1 0,1 0 1,0 0-1,0 0 1,0 1-1,7-4 1,17-7 320,0 0 1,-2-2-1,1-1 1,31-25-1,-24 16-342,50-26 1,-67 43-57,0 2 1,1 0-1,23-5 1,21-6 110,12-10-126,99-49 0,-131 54-125,61-23 1,-79 36 66,0-2-1,-1-1 1,0 0 0,24-19 0,-14 6 26,56-54 0,-12-12 113,-32 35-3,-29 36-144,0 0 0,-1-1 0,-2-1 0,0-1 0,10-23 0,-19 33-50,-1 0 0,0 0 0,0 0-1,-2-1 1,1-17 0,-1 14-9,-1 11-2,0 0 0,-1 0 0,0 0 0,0 0 0,0 0-1,-1 0 1,0 0 0,0 1 0,-5-10 0,-1-1 11,-21-28 1,21 33-13,-2 0 0,1 1 0,-2 0 0,1 0 0,-1 1 0,-16-10 0,1 4 25,-54-25 1,59 32-23,0 0 0,0 2 0,-40-6 0,-69-1 10,112 12-7,-1 1-1,0 2 0,1-1 0,0 2 1,-1 1-1,-34 11 0,-101 50 49,143-60-54,-41 21 12,2 3 0,-75 54 0,51-20-4,32-26 9,-109 90-25,111-92-4,-48 54 0,69-67 15,0 1-1,2 0 1,1 2 0,-15 29 0,19-24-11,-13 40 0,16-41 0,-20 44 0,23-62 8,-22 51 9,25-53-9,0 0 0,1 0 0,0 0 0,0 1 0,1 12 1,0-12 11,1-1 0,1 1 1,0-1-1,0 1 0,1-1 1,0 0-1,1 0 0,0 0 1,8 15-1,-8-18 65,1 0-1,-1 0 1,2 0 0,-1-1 0,1 0 0,0 0-1,0 0 1,0 0 0,0-1 0,1 0 0,0 0-1,0 0 1,0-1 0,8 3 0,18 5 126,0-2 1,1-1-1,62 6 0,-68-11-4,0-1-1,0-2 0,34-3 1,-48 2-65,-1-1-1,0-1 1,1 0 0,-1-1-1,0 0 1,0-1 0,-1 0-1,0-1 1,13-8 0,21-20 340,-34 24-422,1 0 1,1 1-1,0 0 1,0 1-1,19-8 1,-22 14-657,-10 2 550,1 0 0,-1 0-1,0 0 1,0 0 0,0 0-1,0 0 1,0 0 0,1 0 0,-1 0-1,0 0 1,0 0 0,0 0 0,0 0-1,0 0 1,0 0 0,1 0 0,-1 0-1,0 0 1,0 0 0,0 0-1,0 0 1,0 0 0,0 0 0,1 0-1,-1 0 1,0 1 0,0-1 0,0 0-1,0 0 1,0 0 0,0 0 0,0 0-1,0 0 1,0 0 0,0 1-1,0-1 1,0 0 0,0 0 0,0 0-1,0 0 1,0 0 0,0 1 0,0-1-1,0 0 1,0 0 0,0 0 0,0 0-1,0 0 1,0 1 0,0-1 0,0 0-1,0 0 1,0 0 0,0 0-1,0 0 1,0 0 0,0 0 0,0 1-1,0-1 1,0 0 0,0 0 0,-1 0-1,1 0 1,0 0 0,0 0 0,0 0-1,0 0 1,0 1 0,-6 6-1361</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38.419"/>
    </inkml:context>
    <inkml:brush xml:id="br0">
      <inkml:brushProperty name="width" value="0.05" units="cm"/>
      <inkml:brushProperty name="height" value="0.05" units="cm"/>
      <inkml:brushProperty name="color" value="#FF0066"/>
    </inkml:brush>
  </inkml:definitions>
  <inkml:trace contextRef="#ctx0" brushRef="#br0">232 479 8794,'0'-2'225,"-1"1"0,0 0 0,1-1 0,-1 1 0,0 0 0,0 0 0,0 0 0,0 0 0,0 0 0,-1 0 0,1 0 0,0 0-1,-3-1 1,3 2-68,0-1 0,0 1-1,0-1 1,1 0-1,-1 1 1,0-1-1,0 0 1,0 1 0,0-1-1,1 0 1,-1 0-1,0 0 1,1 0-1,-1 0 1,1 0 0,-1 1-1,1-2 1,-1 1-1,1 0 1,0 0 0,-1 0-1,1-2 1,0 3-95,-1 0 1,1 0 0,0 0 0,0 0-1,-1 0 1,1 1 0,0-1 0,0 0-1,0 0 1,0 0 0,-1 0-1,1 0 1,0 0 0,0 1 0,0-1-1,0 0 1,-1 0 0,1 0 0,0 0-1,0 1 1,0-1 0,0 0-1,0 0 1,0 0 0,0 1 0,0-1-1,-1 0 1,1 0 0,0 0 0,0 1-1,0-1 1,0 0 0,0 0 0,0 0-1,0 1 1,0-1 0,0 0-1,0 0 1,1 0 0,-1 1 0,0-1-1,0 0 1,0 0 0,0 0 0,0 1-1,0-1 1,0 0 0,0 0-1,1 0 1,-1 1 0,0-1 0,1 1 44,-1 0 1,1 0 0,0 0 0,0 0-1,-1-1 1,1 1 0,0 0 0,0 0-1,0-1 1,0 1 0,0 0 0,0-1-1,0 1 1,0-1 0,0 0 0,1 1-1,1 0 1,22 0 568,-7 0-352,51 11 568,-43-7-699,32 3 1,-48-8-184,-1 0 0,1 0 0,0-1 0,-1 0 0,1 0 0,-1-1 0,11-4 0,-5 0-3,-1-1 1,0 0-1,0-1 1,-1 0-1,0-1 1,-1-1-1,0 0 1,0-1-1,15-18 1,-24 27-5,-1-1 1,0 0-1,0 1 1,0-1-1,-1 0 1,1 0-1,-1-1 1,1 1-1,-1 0 1,0 0-1,0-1 1,0 1 0,-1 0-1,1-1 1,-1 1-1,0-5 1,-1 3-1,0-1 1,0 1-1,-1 0 1,1-1 0,-1 1-1,0 0 1,-1 0-1,1 0 1,-5-6 0,-9-11 3,0 0 1,-24-25 0,-43-36-27,76 76 17,-4-4 9,0 1 1,0 1-1,-1 0 0,0 0 0,-16-7 0,24 13-8,-1 1 1,0 0-1,0 1 1,1-1-1,-1 1 1,0 0-1,0 0 1,0 1-1,0-1 1,0 1-1,0 0 1,-1 0-1,1 1 1,0 0-1,0 0 0,1 0 1,-1 0-1,0 1 1,-6 2-1,-9 7 8,0 1 0,-31 25 0,12-8 15,38-28-21,-24 16 45,-30 27-1,47-37 3,1 1-1,0 0 0,0 0 0,1 0 0,0 1 0,1 0 0,-8 17 0,7-11 98,1 0 0,1 0 0,1 0 0,0 1 0,1 0 0,1-1 0,0 24 0,3-9-54,0 0-1,3 0 1,7 29 0,-11-53-69,0-1 1,1 1-1,0-1 0,1 0 0,-1 0 0,1 1 0,0-2 0,0 1 0,4 5 0,-4-7 13,0-1-1,0 1 1,0 0 0,0-1 0,1 1-1,-1-1 1,1 0 0,-1 0 0,1 0-1,0-1 1,0 1 0,0-1-1,4 1 1,5 0 134,0-1 0,1 0 0,-1-1 0,0 0 0,0-1 0,0 0 0,0-1 0,15-5 0,4-2 151,-1-1 1,31-16-1,21-13-152,-83 39-208,0 0-1,0 0 1,1 0 0,-1 0-1,0 0 1,0 0 0,0 0-1,1 0 1,-1 0-1,0 0 1,0 0 0,1 0-1,-1 0 1,0 0 0,0 0-1,0-1 1,1 1 0,-1 0-1,0 0 1,0 0-1,0 0 1,0-1 0,1 1-1,-1 0 1,0 0 0,0 0-1,0-1 1,0 1-1,0 0 1,0 0 0,0-1-1,1 1 1,-1 0 0,0 0-1,0-1 1,0 1 0,0 0-1,0 0 1,0-1-1,0 1 1,0 0 0,0 0-1,-1 0 1,1-1 0,0 1-1,0 0 1,0 0-1,0-1 1,0 1 0,0 0-1,-1-2-555,3 1-334</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0.010"/>
    </inkml:context>
    <inkml:brush xml:id="br0">
      <inkml:brushProperty name="width" value="0.05" units="cm"/>
      <inkml:brushProperty name="height" value="0.05" units="cm"/>
      <inkml:brushProperty name="color" value="#FF0066"/>
    </inkml:brush>
  </inkml:definitions>
  <inkml:trace contextRef="#ctx0" brushRef="#br0">57 166 5545,'-1'0'162,"1"-1"0,0 0 0,-1 0 0,1 0 0,-1 0 0,1 1 0,-1-1 0,1 0 0,-1 1 0,1-1 0,-1 0 0,0 1-1,1-1 1,-1 0 0,0 1 0,0-1 0,1 1 0,-1 0 0,0-1 0,0 1 0,0 0 0,0-1 0,0 1 0,1 0 0,-1 0 0,0 0 0,0 0 0,0-1 0,0 1 0,0 1-1,0-1 1,0 0 0,-1 0 0,-1 1 143,1-1-1,0 1 0,-1-1 0,1 1 0,-1 0 1,1 0-1,0 0 0,0 0 0,0 0 0,0 1 1,-4 2-1,12-1 925,0-2-971,1-1 0,-1 0-1,1 0 1,-1-1 0,1 0-1,6-2 1,22-2 306,60 9 562,-64-2-811,46-2 0,90-24 540,-106 13-220,95-4 1,55 19 700,4 0-456,-72-5-607,201-12 257,-18 0 58,-209 4-606,-38 2 12,18-2 34,58-1-44,-74 6 40,136-24 1,-40 3 49,-137 22-12,0 2 1,46 4-1,77 16 123,-124-13-121,110 5 19,-8-2-111,-51 0 190,0-4 1,170-12 0,-232 4-12,162-9 451,-157 12-576,1 2 1,0 1-1,53 11 1,-67-10 20,1-1 0,0-1 1,-1 0-1,1-2 0,0-1 1,0 0-1,40-9 0,-36 7 194,-1 1 0,1 1 0,37 4 0,-31-1 242,44-3 0,-54-1-242,-15 0-97,0 1 0,1 1 0,-1-1 0,1 1 0,-1 0 1,13 2-1,-19-2-135,1 0 0,-1 1 1,1-1-1,-1 0 0,0 1 1,1-1-1,-1 0 0,1 1 1,-1-1-1,0 0 0,1 1 1,-1-1-1,0 1 0,0-1 1,1 1-1,-1-1 0,0 1 1,0-1-1,0 1 0,1-1 0,-1 1 1,0-1-1,0 1 0,0-1 1,0 1-1,0-1 0,0 1 1,0-1-1,0 1 0,0 0 1,-5 22-101,2-8-463,3-11 226,1 0 1,-1 0-1,1 0 1,0 0 0,0 0-1,1 0 1,-1 0 0,3 5-1,-2-5 95,13 27-1160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3.264"/>
    </inkml:context>
    <inkml:brush xml:id="br0">
      <inkml:brushProperty name="width" value="0.05" units="cm"/>
      <inkml:brushProperty name="height" value="0.05" units="cm"/>
      <inkml:brushProperty name="color" value="#FF0066"/>
    </inkml:brush>
  </inkml:definitions>
  <inkml:trace contextRef="#ctx0" brushRef="#br0">237 70 12419,'1'-5'503,"1"-1"1,-1 0-1,0 1 1,0-1-1,-1 0 1,1-9-1,-1 14-398,-1 0-1,1 0 0,0 0 0,0 0 0,0 0 0,-1 0 0,1 0 1,-1 0-1,1 0 0,0 1 0,-1-1 0,1 0 0,-1 0 0,0 0 1,1 0-1,-1 1 0,0-1 0,-1-1 0,1 2-39,-1-1 0,1 1 0,0-1 0,-1 1 0,1 0 0,0 0 0,-1 0 0,1 0 0,0 0 0,-1 0 0,1 0 0,-1 0 0,1 0 0,0 0 0,-1 1 0,1-1 0,-3 2 0,-3 1 103,0 1-1,0-1 0,0 2 1,0-1-1,0 1 1,1 0-1,0 0 1,-6 8-1,-5 5 242,-19 28 1,21-25-253,0 1 1,2 0 0,-11 25-1,20-38-146,1-1-1,0 1 0,0 0 1,1 0-1,0 0 0,1 0 1,0 0-1,0 1 1,1-1-1,0 0 0,3 18 1,-3-23-9,1 0 1,0-1-1,0 1 1,1-1-1,-1 1 0,1-1 1,0 1-1,0-1 1,0 0-1,0 0 1,0 0-1,1 0 1,-1 0-1,1-1 1,6 6-1,-5-6 7,1 1-1,-1-1 1,1 0-1,0 0 1,0 0-1,0 0 1,0-1-1,0 0 1,0 0 0,8 0-1,2-1-112,-1-1-1,1 0 1,-1-1-1,0 0 1,0-1-1,0-1 0,21-8 1,-18 4-219,0-1-1,-1 0 1,0-1 0,-1-1 0,0 0 0,0-1-1,20-22 1,1-9 227</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3.865"/>
    </inkml:context>
    <inkml:brush xml:id="br0">
      <inkml:brushProperty name="width" value="0.05" units="cm"/>
      <inkml:brushProperty name="height" value="0.05" units="cm"/>
      <inkml:brushProperty name="color" value="#FF0066"/>
    </inkml:brush>
  </inkml:definitions>
  <inkml:trace contextRef="#ctx0" brushRef="#br0">1 1 15355,'7'34'1572,"1"-1"-1,14 35 1,31 61 1122,12 35-1243,-62-151-1404,-1-7-32,0-1 0,0 1-1,0 0 1,1-1 0,4 8 0,-7-13-14,0 1-1,0-1 1,0 0 0,0 0 0,0 0 0,1 1 0,-1-1 0,0 0 0,0 0 0,0 0 0,1 0 0,-1 0 0,0 1 0,0-1 0,0 0 0,1 0 0,-1 0 0,0 0 0,0 0 0,0 0 0,1 0 0,-1 0 0,0 0 0,0 0 0,1 0 0,-1 0 0,0 0 0,0 0 0,1 0-1,-1 0 1,0 0 0,0 0 0,0 0 0,1 0 0,-1 0 0,1 0 0,6-10 25,4-14-3,-11 22-23,65-137 6,-62 133-3,-2 5-2,-1 0 0,1 0 0,0-1 0,-1 1 0,1 0 0,0 0 0,0 0 0,0 0 0,-1 0 0,1 0 1,0 0-1,1 0 0,-1 0 0,0 1 0,0-1 0,0 0 0,0 1 0,3-2 0,-3 2 4,0 0-1,0 0 1,1 1 0,-1-1-1,0 0 1,0 0 0,0 1-1,0-1 1,0 1 0,1-1-1,-1 1 1,0-1 0,0 1-1,0 0 1,0-1 0,-1 1-1,1 0 1,0 0 0,0 0-1,0 0 1,0 1 0,26 30 359,-21-23-285,0-1 0,1 0 0,0 0-1,1-1 1,0 0 0,0 0 0,0-1-1,1 0 1,10 6 0,-13-9-69,0 0 1,0-1-1,1 0 0,-1 0 1,12 2-1,-16-4-8,0 0 0,0 0 0,1 0 0,-1 0 0,0 0 0,0 0 0,0-1 0,1 1-1,-1-1 1,0 0 0,0 1 0,0-1 0,0 0 0,0 0 0,0-1 0,0 1 0,0 0 0,-1 0 0,1-1 0,3-3 0,2-5-3,-1 0 0,0-1 0,0 1-1,-1-1 1,0-1 0,-1 1 0,5-22 0,-3 14 1,9-22 1,-13 42 30,0 4 41,4 17 153,4 12 217,-7-29-378,0 0 0,0 0 0,0 0-1,1-1 1,0 0 0,0 0 0,0 0-1,0 0 1,0 0 0,1-1-1,-1 0 1,1 0 0,0 0 0,7 2-1,-10-4-190,1 0 0,-1 0 0,1 0 0,0 0-1,-1 0 1,1-1 0,0 1 0,-1-1 0,1 0-1,0 0 1,0 0 0,-1 0 0,1-1 0,0 1-1,0-1 1,-1 1 0,1-1 0,-1 0 0,1 0-1,0 0 1,-1 0 0,0-1 0,1 1-1,-1-1 1,0 1 0,0-1 0,0 0 0,0 0-1,0 0 1,3-3 0,3-11-2119,-5 0 835</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4.269"/>
    </inkml:context>
    <inkml:brush xml:id="br0">
      <inkml:brushProperty name="width" value="0.05" units="cm"/>
      <inkml:brushProperty name="height" value="0.05" units="cm"/>
      <inkml:brushProperty name="color" value="#FF0066"/>
    </inkml:brush>
  </inkml:definitions>
  <inkml:trace contextRef="#ctx0" brushRef="#br0">1 38 15459,'8'-1'664,"3"-6"-31,5 3-129,-1-4-888,6 0-497,9-2 497</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4.669"/>
    </inkml:context>
    <inkml:brush xml:id="br0">
      <inkml:brushProperty name="width" value="0.05" units="cm"/>
      <inkml:brushProperty name="height" value="0.05" units="cm"/>
      <inkml:brushProperty name="color" value="#FF0066"/>
    </inkml:brush>
  </inkml:definitions>
  <inkml:trace contextRef="#ctx0" brushRef="#br0">1 121 11002,'3'5'397,"0"0"-1,1 0 0,0-1 0,0 1 0,0-1 0,0 0 1,7 5-1,35 21 2167,-30-21-985,16 13 0,-32-22-1549,0 0 0,0 0-1,-1 0 1,1 0 0,0 0 0,0 0 0,0-1 0,0 1 0,0 0-1,0 0 1,0 0 0,0 0 0,0 0 0,0 0 0,0-1-1,0 1 1,0 0 0,0 0 0,0 0 0,0 0 0,0 0 0,1 0-1,-1-1 1,0 1 0,0 0 0,0 0 0,0 0 0,0 0 0,0 0-1,0 0 1,0 0 0,0 0 0,0-1 0,0 1 0,1 0-1,-1 0 1,0 0 0,0 0 0,0 0 0,0 0 0,0 0 0,0 0-1,0 0 1,1 0 0,-1 0 0,0 0 0,0 0 0,0 0 0,0 0-1,0 0 1,0 0 0,1 0 0,-1 0 0,0 0 0,0 0-1,0 0 1,0 0 0,0 0 0,0 0 0,1 0 0,-1 0 0,0 0-1,0 0 1,0 1 0,0-1 0,-2-11 250,-1 1-322,0-1 1,2 0-1,-1-1 0,1 1 0,1 0 0,0 0 1,0 0-1,1 0 0,0-1 0,1 1 1,1 1-1,0-1 0,0 0 0,7-15 1,-9 25-74,0-1 1,0 0-1,0 1 1,1-1-1,-1 1 1,0-1-1,1 1 1,-1 0-1,1-1 1,-1 1-1,1 0 1,-1 0-1,1 0 1,0 0-1,2-1 1,10-2 1825,-4 1-1032</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55.028"/>
    </inkml:context>
    <inkml:brush xml:id="br0">
      <inkml:brushProperty name="width" value="0.05" units="cm"/>
      <inkml:brushProperty name="height" value="0.05" units="cm"/>
      <inkml:brushProperty name="color" value="#FF0066"/>
    </inkml:brush>
  </inkml:definitions>
  <inkml:trace contextRef="#ctx0" brushRef="#br0">69 339 13139,'-4'7'2040,"-1"0"-1,1 0 1,-11 10 0,12-13-1850,-1 0 1,0 0-1,1 0 1,0 1-1,0 0 1,0-1-1,1 1 1,0 0-1,-1 0 1,-1 10-1,-2 51 70,6-66-260,0 0 0,0 0 0,0 0 0,0 0 1,0 0-1,0 1 0,0-1 0,0 0 0,-1 0 0,1 0 0,0 0 0,0 0 0,0 1 0,0-1 0,0 0 1,0 0-1,0 0 0,0 0 0,0 0 0,0 1 0,0-1 0,0 0 0,0 0 0,0 0 0,0 0 0,0 0 1,0 1-1,1-1 0,-1 0 0,0 0 0,0 0 0,0 0 0,0 0 0,0 0 0,0 1 0,0-1 0,0 0 1,0 0-1,1 0 0,-1 0 0,0 0 0,0 0 0,0 0 0,0 0 0,0 0 0,0 0 0,1 1 0,-1-1 1,0 0-1,5-9-24,-1-7-144,-1-1-1,3-25 1,-5 29-95,0 0 0,1 0-1,1 0 1,0 0 0,8-20 0,-11 32 254,1 1 0,-1-1 1,0 1-1,0-1 0,0 1 0,1-1 1,-1 1-1,0-1 0,1 1 1,-1-1-1,1 1 0,-1-1 0,0 1 1,1-1-1,-1 1 0,1 0 0,-1-1 1,1 1-1,-1 0 0,1 0 0,-1-1 1,1 1-1,-1 0 0,1 0 0,0 0 1,-1 0-1,1 0 0,-1-1 0,1 1 1,-1 0-1,1 0 0,0 0 0,-1 1 1,1-1-1,-1 0 0,1 0 0,0 0 1,-1 0-1,1 0 0,-1 1 1,1-1-1,-1 0 0,1 1 0,-1-1 1,1 0-1,-1 1 0,1-1 0,-1 0 1,1 1-1,3 4 8,1-1 1,-1 1-1,0-1 1,3 7-1,0-2-8,-2-3 64,0 0 1,1-1-1,0 1 1,0-1-1,0 0 1,14 7-1,-18-10 8,1-1-1,0 0 0,0 1 1,-1-1-1,1 0 1,0-1-1,0 1 1,0-1-1,0 1 0,0-1 1,1 0-1,-1 0 1,0 0-1,0 0 0,0-1 1,0 1-1,0-1 1,0 0-1,0 0 0,-1 0 1,4-1-1,1-3 23,0 0 1,0 0-1,-1 0 0,0-1 0,0 0 1,0 0-1,-1 0 0,0-1 0,0 0 1,-1 0-1,0 0 0,0-1 1,0 1-1,-1-1 0,3-9 0,-2 4-58,-1-1 0,0 0-1,0 1 1,-2-1 0,1 0-1,-2 0 1,0 0 0,-3-19 0,1 18-8,-1 0 1,-1 1 0,-1 0-1,0-1 1,0 2 0,-2-1 0,1 1-1,-11-15 1,16 27 2,0 0-1,1 0 1,-1 0 0,0 1 0,1-1 0,-1 0-1,0 1 1,0-1 0,0 0 0,0 1-1,1-1 1,-3 0 0,3 1-10,-1 0 1,1 0 0,0 0-1,-1 0 1,1 0-1,0 0 1,-1 0 0,1 0-1,0 0 1,-1 0-1,1 0 1,0 0 0,-1 0-1,1 1 1,0-1-1,-1 0 1,1 0 0,0 0-1,0 0 1,-1 1-1,1-1 1,0 0-1,0 0 1,-1 1 0,1-1-1,-1 2 36,0 0 1,0-1-1,0 1 0,0 0 0,1 0 0,-1 0 1,1 0-1,-1 0 0,0 4 0,1 8 92,-1 0 0,2 0-1,0 0 1,0 0 0,2 0 0,-1 0-1,10 25 1,-2-12 131,1 0 0,27 45 0,-26-53-59,0 0 0,2-1 0,29 31 0,-34-40-177,0-1-1,0 0 1,1-1 0,0 0 0,0-1-1,1 0 1,0 0 0,21 6-1,-28-10-116,0-1-1,0 0 0,0 0 1,0-1-1,0 1 0,5-1 1,-4 0 8,1-1-1,-1-1 1,1 1 0,5-3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45.121"/>
    </inkml:context>
    <inkml:brush xml:id="br0">
      <inkml:brushProperty name="width" value="0.05" units="cm"/>
      <inkml:brushProperty name="height" value="0.05" units="cm"/>
      <inkml:brushProperty name="color" value="#FF0066"/>
    </inkml:brush>
  </inkml:definitions>
  <inkml:trace contextRef="#ctx0" brushRef="#br0">5 2335 10386,'0'0'105,"-1"-1"-1,1 1 0,-1 0 1,1-1-1,0 1 1,-1-1-1,1 1 0,0-1 1,0 1-1,-1 0 1,1-1-1,0 1 1,0-1-1,0 1 0,0-1 1,0 0-1,-1 1 1,1-1-1,0 1 0,0-1 1,0 1-1,0-1 1,1 1-1,-1-1 0,0 1 1,0-1-1,0 1 1,0-1-1,0 1 1,1-1-1,-1 1 0,0-1 1,0 1-1,1-1 1,-1 1-1,1-1 0,13-20 583,-12 18-413,107-125 2439,-35 43-1579,-19 23-250,75-65 0,73-46 445,26-25-114,-159 131-980,106-92 17,34 4-212,-12 9-27,-140 100-30,197-152 328,9 13 542,-170 126-290,144-66 0,-222 118-529,183-85 859,-134 59 72,60-42-1,-12-9 508,-26 19-683,-82 62-758,15-11 31,-19 13-59,0 1-1,0-1 1,1 0-1,-1 1 1,0-1 0,0 1-1,1 0 1,-1-1-1,0 1 1,0 0-1,1 0 1,-1-1-1,2 1 1,-3 0-82,0 0 0,0 0 0,0 0 1,0 0-1,0 0 0,-1 0 0,1 0 0,0 0 0,0 0 0,0 0 1,0 0-1,-1 0 0,1 0 0,0 0 0,0 0 0,0 0 1,-1 0-1,1 0 0,0 0 0,0 0 0,0 0 0,0 0 0,-1 0 1,1 0-1,0 0 0,0 0 0,0 0 0,0 0 0,0 0 0,-1 0 1,1 1-1,0-1 0,0 0 0,0 0 0,0 0 0,0 0 0,0 0 1,-1 1-1,1-1 0,0 0 0,0 0 0,0 0 0,0 0 0,0 1 1,0-1-1,0 0 0,0 0 0,0 0 0,0 0 0,0 1 0,0-1 1,0 0-1,0 0 0,0 0 0,0 0 0,0 1 0,0-1 0,0 0 1,0 0-1,0 0 0,0 0 0,0 1 0,0-1 0,1 0 0,-1 0 1,0 0-1,0 0 0,0 0 0,0 1 0,0-8-1760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0.173"/>
    </inkml:context>
    <inkml:brush xml:id="br0">
      <inkml:brushProperty name="width" value="0.05" units="cm"/>
      <inkml:brushProperty name="height" value="0.05" units="cm"/>
      <inkml:brushProperty name="color" value="#FF0066"/>
    </inkml:brush>
  </inkml:definitions>
  <inkml:trace contextRef="#ctx0" brushRef="#br0">283 834 9922,'0'0'146,"0"0"1,-1 0-1,1 0 0,0 1 0,0-1 1,0 0-1,-1 0 0,1 0 0,0 0 1,0 0-1,0 0 0,-1 0 0,-2-2 3072,3 2-3072,-1-1 1,8-3 2172,14-4-513,-20 8-1733,8-3 215,-1 1-1,2 0 0,-1 1 0,0 0 1,0 0-1,0 1 0,0 0 0,1 1 1,8 1-1,23 7-209,0-2 0,0-2 1,1-1-1,-1-2 0,45-5 0,203-33 1100,-252 32-1128,0-2 1,0-1-1,40-15 1,-59 16-47,0-1 1,-1-1-1,0-1 1,-1 0-1,0-1 1,0-1-1,-1-1 1,16-14 0,-18 13 15,-1 0 0,0-1 0,-1 0 1,0 0-1,14-28 0,-21 35 20,-1-1 0,0 1-1,0-1 1,-1 1 0,0-1-1,0 0 1,-1 0 0,0 0-1,0 0 1,-1 0-1,0 0 1,-1 0 0,1 0-1,-2 0 1,-1-10 0,-2 5-7,0 1 0,0 0 1,-1 0-1,0 1 0,-1-1 0,0 2 1,-1-1-1,-18-18 0,-6-3-9,-46-33 1,57 48 5,-3-3-23,-57-42-56,68 53 53,-1 1 0,0 0 1,-1 1-1,-20-7 0,-6 3 4,-46-8-1,26 7-23,43 8 12,0 1 0,0 0 0,0 1 1,0 1-1,0 1 0,-1 1 0,1 0 1,0 1-1,0 1 0,-23 7 0,-113 49 59,88-31-75,28-13 16,1 2 0,0 2-1,1 1 1,-51 38 0,73-47 7,-1 2 0,2-1 0,0 2 0,1 0 0,0 0 0,1 1 0,1 1 0,0-1 1,1 2-1,1-1 0,0 1 0,-7 25 0,10-22 82,0-1 1,1 1-1,2 0 1,0 0-1,1 0 1,1 0-1,0 0 1,2 0-1,0 0 0,10 35 1,-11-51 9,1 0-1,-1 0 1,1 0-1,0 0 1,1 0-1,-1 0 1,1 0-1,-1 0 1,1-1-1,0 0 1,0 1-1,1-1 1,-1 0-1,7 4 1,-4-4 32,0 0 0,0 0 1,0-1-1,0 1 0,0-2 0,0 1 0,1-1 0,-1 0 1,13 1-1,24-2 562,71-10-1,21 0-505,-128 10-635,0 1-1,0 1 0,-1-1 0,1 1 1,0 0-1,9 5 0,12 2-5253,0-3 2832</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2.921"/>
    </inkml:context>
    <inkml:brush xml:id="br0">
      <inkml:brushProperty name="width" value="0.05" units="cm"/>
      <inkml:brushProperty name="height" value="0.05" units="cm"/>
      <inkml:brushProperty name="color" value="#FF0066"/>
    </inkml:brush>
  </inkml:definitions>
  <inkml:trace contextRef="#ctx0" brushRef="#br0">350 649 9474,'0'0'45,"0"0"0,0 1 0,0-1 0,1 0 0,-1 0 0,0 0 0,0 0 0,0 0 0,0 0 0,0 0 0,0 1 0,0-1 0,0 0 0,0 0 0,0 0 0,0 0 0,0 0-1,0 1 1,0-1 0,0 0 0,0 0 0,0 0 0,0 0 0,0 0 0,0 0 0,0 1 0,0-1 0,0 0 0,0 0 0,0 0 0,0 0 0,0 0 0,0 0 0,0 1 0,0-1 0,-1 0 0,1 0 0,0 0 0,0 0 0,0 0 0,0 0 0,0 0 0,0 0 0,0 1 0,-1-1 0,1 0 0,0 0 0,0 0 0,0 0-1,0 0 1,0 0 0,0 0 0,-1 0 0,1 0 0,0 0 0,0 0 0,0 0 0,0 0 0,0 0 0,-1 0 0,1 0 0,0 0 0,0 0 0,0 0 0,0 0 0,0 0 0,0 0 0,-1-1 0,6 13 956,0-4-626,1 1 0,0-1 0,0-1 0,1 1 0,0-1 0,0 0 0,1-1 0,0 1 0,15 8 0,-11-9-67,-1 0 0,1-1 0,1 0 0,-1-1 0,1 0-1,25 3 1,-21-5-168,1-1-1,-1-1 1,0 0-1,0-1 0,1-1 1,-1-1-1,0 0 1,-1-1-1,1-1 1,-1 0-1,27-14 1,-26 10-37,-2 0 0,1-2 0,-2 1 1,1-2-1,-1 0 0,-1 0 1,0-2-1,-1 1 0,10-17 0,-16 22-47,-1-1-1,0 0 1,-1 0 0,0 0-1,0 0 1,-1-1-1,4-18 1,-6 21-45,-1-1 1,1 1-1,-1-1 1,-1 1-1,1-1 1,-1 1-1,-1-1 1,1 1-1,-1 0 1,0 0-1,-5-11 1,0 5-6,0 0 0,-1 0 0,0 1 0,-1 0 0,-17-17 0,-58-49 22,68 64-27,-126-101-13,102 86 5,-72-39 1,104 64 1,0 0 0,-1 0 0,1 1 0,-1 0 1,1 0-1,-1 1 0,0 1 0,0-1 1,0 1-1,0 1 0,0 0 0,0 0 1,0 0-1,1 1 0,-1 1 0,0 0 1,0 0-1,1 0 0,-1 1 0,-9 5 1,2 0 5,-1 1 0,1 0 0,0 2 0,1 0 0,1 0 0,0 2 0,0-1 0,-19 26 0,12-13 31,2 1 0,2 1 0,0 1 0,-15 35 0,25-47 114,1 1 1,0 0-1,1 0 0,1 0 1,0 1-1,2-1 1,-2 34-1,4-40-55,1 0 0,0 0 1,1 1-1,0-1 0,0 0 0,1-1 1,1 1-1,0 0 0,0-1 0,1 0 1,0 0-1,1 0 0,10 12 0,-6-9-77,1-1-1,1-1 0,0 0 1,1-1-1,24 17 0,-26-21-256,0 0 0,1 0 0,-1-1 0,1-1 0,0 0-1,0 0 1,0-1 0,17 2 0,-12-5-54,0 0 0,21-3 0,-35 3 268</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8.728"/>
    </inkml:context>
    <inkml:brush xml:id="br0">
      <inkml:brushProperty name="width" value="0.05" units="cm"/>
      <inkml:brushProperty name="height" value="0.05" units="cm"/>
      <inkml:brushProperty name="color" value="#FF0066"/>
    </inkml:brush>
  </inkml:definitions>
  <inkml:trace contextRef="#ctx0" brushRef="#br0">0 129 10474,'1'-1'234,"0"1"0,0-1-1,0 1 1,-1-1 0,1 1-1,0-1 1,0 1 0,0-1 0,0 1-1,0 0 1,0-1 0,0 1-1,0 0 1,0 0 0,0 0-1,0 0 1,0 0 0,2 0 0,-2 0-49,0 1 0,0 0-1,0 0 1,0 0 0,0 0 0,-1 0 0,1 0 0,0 0 0,0 0 0,-1 0 0,1 0 0,0 0 0,-1 0 0,1 2 0,19 32 1398,-15-28-1420,0 0 1,-1 0 0,0 0-1,-1 0 1,4 11 0,-5-12-129,0-1 0,1 1 1,-1-1-1,7 10 0,-2-5-13,-7-9-20,0-1-1,1 0 0,-1 0 0,0 1 0,0-1 0,0 0 0,1 1 1,-1-1-1,0 0 0,0 1 0,0-1 0,0 0 0,0 1 1,0-1-1,0 0 0,0 1 0,0-1 0,0 0 0,0 1 1,0-1-1,0 0 0,0 1 0,0-1 0,0 0 0,0 1 0,0-1 1,0 0-1,0 1 0,0-1 0,-1 0 0,1 1 0,0-1 1,0 0-1,0 1 0,-1-1 0,1 0-3,-1 0-1,1 0 1,-1 0 0,1-1-1,-1 1 1,1 0-1,-1 0 1,1 0 0,0-1-1,-1 1 1,1 0 0,0-1-1,-1 1 1,1 0-1,0-1 1,-1 1 0,1-1-1,0 1 1,-1 0 0,1-1-1,0 1 1,0-1-1,0 1 1,0-1 0,-1 1-1,1-1 1,0 1-1,0-1 1,0 1 0,0-1-1,-2-6-52,-4-12-55,1-1 0,-2-22 0,6 37 106,1-1 0,0 1-1,0 0 1,0-1 0,0 1 0,1 0-1,0-1 1,0 1 0,0 0-1,1 0 1,0-1 0,0 1-1,3-6 1,-3 10 18,-1 0 0,0 0 1,0 0-1,0 0 0,0 0 0,1 0 1,-1 0-1,0 1 0,1-1 0,-1 0 0,0 1 1,1-1-1,-1 1 0,1 0 0,-1-1 1,1 1-1,-1 0 0,1 0 0,-1 0 0,1 0 1,-1 0-1,1 0 0,0 0 0,1 1 1,1 0 53,0 0 1,0 0-1,0 0 1,0 0-1,0 1 1,0-1-1,-1 1 1,5 3-1,-5-3-41,0 1-1,0 0 1,0-1 0,0 1-1,0 0 1,-1 1 0,1-1-1,-1 1 1,0-1 0,0 1-1,0-1 1,-1 1 0,1 0-1,-1 0 1,0 0 0,1 5-1,-1-2-24,-1 0 0,1 0-1,-1 0 1,-1 0 0,1-1 0,-1 1 0,0 0-1,-1 0 1,-2 7 0,2-32-70,3-6 68,0 0 0,8-42 0,-7 56-3,0 0 0,1 0-1,1 0 1,0 0 0,0 1 0,1-1 0,0 1-1,0 0 1,7-8 0,-11 17 7,-1-1 1,1 0-1,0 0 0,-1 0 1,1 0-1,0 0 0,0 1 0,-1-1 1,1 0-1,0 1 0,0-1 1,0 1-1,0-1 0,0 1 1,0-1-1,0 1 0,0-1 1,0 1-1,0 0 0,0 0 1,0 0-1,1 0 0,-1 0 1,0 0-1,0 0 0,0 0 1,0 0-1,0 0 0,0 0 1,0 1-1,0-1 0,0 0 0,0 1 1,0-1-1,0 1 0,0-1 1,0 1-1,0-1 0,0 1 1,0 0-1,1 1 0,3 3 87,0 1 1,-1 0-1,1 0 0,-1 1 0,3 6 0,2 2 134,-3-6-72,0-1-1,11 12 1,-15-18-472,1 0 0,-1 1-1,1-1 1,-1 0 0,1 0 0,0 0 0,0-1-1,0 1 1,0-1 0,0 1 0,6 0 0,-9-2 206,0 0 0,1 0 0,-1 0 0,0 0 0,1 0 0,-1 0 0,0 0 0,1 0 0,-1 0 0,0 0 1,1 0-1,-1 0 0,0 0 0,1-1 0,-1 1 0,0 0 0,1 0 0,-1 0 0,0-1 0,0 1 0,1 0 0,-1 0 0,0-1 0,0 1 1,0 0-1,1 0 0,-1-1 0,0 1 0,0 0 0,0-1 0,8-9-930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9.100"/>
    </inkml:context>
    <inkml:brush xml:id="br0">
      <inkml:brushProperty name="width" value="0.05" units="cm"/>
      <inkml:brushProperty name="height" value="0.05" units="cm"/>
      <inkml:brushProperty name="color" value="#FF0066"/>
    </inkml:brush>
  </inkml:definitions>
  <inkml:trace contextRef="#ctx0" brushRef="#br0">0 1 10946,'2'12'1129,"1"3"1047,3-1-88,4-2-287,1 1-177,1-2-528,0 0-247,-3-1-481,1-4-120,-1-1-160,-1-2-192,-2-3-552,2-5-457,-8-3-839,0-3-64,-3-9 1023</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9.501"/>
    </inkml:context>
    <inkml:brush xml:id="br0">
      <inkml:brushProperty name="width" value="0.05" units="cm"/>
      <inkml:brushProperty name="height" value="0.05" units="cm"/>
      <inkml:brushProperty name="color" value="#FF0066"/>
    </inkml:brush>
  </inkml:definitions>
  <inkml:trace contextRef="#ctx0" brushRef="#br0">3 35 14211,'-3'0'752,"3"-5"136,0 1-311,6-3-337,4 1-304,3-2-833,6 3 641</inkml:trace>
  <inkml:trace contextRef="#ctx0" brushRef="#br0" timeOffset="1">255 78 11330,'10'11'1208,"0"2"-38,2 0 0,0-1 0,0 0 0,1-1 0,21 15 0,-31-24-857,-7-3-233,-8-6-72,4-1 8,0 0 1,0-1 0,-7-11-1,12 16-15,1-1 0,-1 1 0,0-1 1,1 1-1,0-1 0,0 0 0,1 0 0,-1 0 0,0-8 0,2 12 0,0 0 0,0 1-1,0-1 1,1 0-1,-1 0 1,0 0 0,0 0-1,1 0 1,-1 0-1,1 0 1,-1 0 0,1 0-1,-1 0 1,1 1-1,0-1 1,-1 0 0,1 0-1,0 1 1,-1-1 0,1 1-1,0-1 1,0 0-1,0 1 1,0-1 0,1 1-1,28-11 8,-18 7-12,48-18-2690,-46 17 1824</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9.884"/>
    </inkml:context>
    <inkml:brush xml:id="br0">
      <inkml:brushProperty name="width" value="0.05" units="cm"/>
      <inkml:brushProperty name="height" value="0.05" units="cm"/>
      <inkml:brushProperty name="color" value="#FF0066"/>
    </inkml:brush>
  </inkml:definitions>
  <inkml:trace contextRef="#ctx0" brushRef="#br0">0 103 11811,'9'0'1370,"0"1"1,0-1-1,0 2 0,13 2 1,-20-4-1290,0 1 1,0-1-1,-1 1 0,1 0 1,0-1-1,0 1 0,0 0 1,0 0-1,-1 1 0,1-1 1,0 0-1,-1 0 0,1 1 1,-1-1-1,0 1 0,1-1 1,-1 1-1,0 0 0,0-1 1,0 1-1,0 0 0,0 0 1,-1 0-1,1 0 0,0 2 1,-1-4-81,0 0 0,1 0 0,-1 1 0,0-1 0,0 0 0,0 0 1,0 0-1,0 1 0,0-1 0,0 0 0,0 0 0,0 1 0,0-1 0,0 0 0,0 0 1,-1 0-1,1 1 0,0-1 0,0 0 0,0 0 0,0 0 0,0 1 0,0-1 0,0 0 1,-1 0-1,1 0 0,0 0 0,0 1 0,0-1 0,0 0 0,-1 0 0,1 0 0,0 0 1,0 0-1,-9-1 30,-9-11-9,15 8-20,-1 1 0,1-1 0,0 0 0,0 0 0,1-1 0,-1 1 0,1-1 0,-3-8 0,4 11-2,0 0 0,1-1 0,-1 1 0,1 0 0,0 0 0,0-1 0,0 1 0,0 0 1,0-1-1,0 1 0,0 0 0,1 0 0,-1-1 0,1 1 0,0 0 0,0 0 0,0 0 0,0 0 1,0 0-1,0 0 0,3-3 0,0 0-236,0 0 0,0 1 1,0 0-1,1 0 1,6-4-1,-8 6-476,-1 1 1,1 0-1,0-1 0,-1 1 0,1 0 1,0 1-1,0-1 0,4 0 1,9-1-1182</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0.230"/>
    </inkml:context>
    <inkml:brush xml:id="br0">
      <inkml:brushProperty name="width" value="0.05" units="cm"/>
      <inkml:brushProperty name="height" value="0.05" units="cm"/>
      <inkml:brushProperty name="color" value="#FF0066"/>
    </inkml:brush>
  </inkml:definitions>
  <inkml:trace contextRef="#ctx0" brushRef="#br0">37 14 10850,'-1'0'203,"0"0"-1,0 0 1,0-1-1,0 1 1,0 0-1,0 0 1,0 0-1,0 0 1,1 0-1,-1 0 1,0 0 0,0 0-1,0 0 1,0 1-1,0-1 1,0 0-1,0 0 1,0 1-1,0-1 1,1 1-1,-1-1 1,-1 1-1,1 0-48,0 1 0,0-1-1,0 0 1,0 1 0,0-1 0,0 0-1,0 1 1,0-1 0,1 1 0,-1-1-1,0 4 1,0-1-42,0 0 1,0 0-1,1 0 0,-1 0 0,1 0 1,0 0-1,0 0 0,1 0 1,1 7-1,-1-8-21,1 1 0,0-1 0,0 1 0,0-1 0,0 1-1,1-1 1,-1 0 0,1 0 0,0-1 0,0 1 0,0 0 0,0-1 0,1 0 0,-1 0 0,0 0 0,1 0 0,0 0-1,-1-1 1,1 1 0,0-1 0,0 0 0,0 0 0,0-1 0,0 1 0,0-1 0,0 0 0,0 0 0,4 0 0,-8 0-72,1 0 1,-1 0 0,1-1 0,-1 1 0,1 0-1,-1 0 1,1 0 0,-1 0 0,1-1 0,-1 1 0,1 0-1,-1 0 1,1-1 0,-1 1 0,0 0 0,1-1 0,-1 1-1,1-1 1,-1 1 0,0 0 0,0-1 0,1 1 0,-1-1-1,0 1 1,0-1 0,1 1 0,-1-2 0,0 1-7,0 0 0,0 0 0,0 0 0,0 0 1,0 0-1,-1-1 0,1 1 0,0 0 0,-1 0 0,1 0 1,-1 0-1,0-1 0,-3-4-18,1 0-1,-1 1 1,-7-7 0,-9-7-243,13 12-551,0 0 0,0 0 0,1 0 1,-7-10-1,9 5-719,10 1 519</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0.626"/>
    </inkml:context>
    <inkml:brush xml:id="br0">
      <inkml:brushProperty name="width" value="0.05" units="cm"/>
      <inkml:brushProperty name="height" value="0.05" units="cm"/>
      <inkml:brushProperty name="color" value="#FF0066"/>
    </inkml:brush>
  </inkml:definitions>
  <inkml:trace contextRef="#ctx0" brushRef="#br0">1 126 12219,'15'4'2305,"-11"-3"-1769,1 0 1,-1 1-1,0-1 0,0 1 1,0-1-1,5 5 0,-8-6-506,0 1 0,0 0 0,0 0 0,-1 0 0,1 0 0,0 0 0,0 0 0,-1 0 0,1 0 0,0 0 0,-1 1 0,1-1 0,-1 0 0,0 0 0,1 1 0,-1-1 0,0 0 0,0 0 0,0 1 0,0-1 0,0 0 0,0 0 0,0 1 0,0-1 0,-1 0 0,1 2 0,-4 5 46,0-9 206,3 0-246,0 0 1,1 0 0,-1 0-1,1 0 1,-1 0-1,1 0 1,-1 0 0,1-1-1,0 1 1,-1 0-1,1 0 1,0-2 0,0-3 63,1 0 0,0 0 0,0 1 1,0-1-1,0 0 0,1 0 1,0 0-1,0 1 0,1-1 0,0 1 1,0 0-1,0 0 0,0 0 1,1 0-1,0 0 0,0 1 0,7-7 1,-5 6 2,0-1 1,1 1 0,0 0-1,0 1 1,0 0 0,0 0-1,1 0 1,-1 1 0,1 0-1,0 1 1,0-1 0,11 0-1,3 0-1018,-4-6 409</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5.485"/>
    </inkml:context>
    <inkml:brush xml:id="br0">
      <inkml:brushProperty name="width" value="0.05" units="cm"/>
      <inkml:brushProperty name="height" value="0.05" units="cm"/>
      <inkml:brushProperty name="color" value="#FF0066"/>
    </inkml:brush>
  </inkml:definitions>
  <inkml:trace contextRef="#ctx0" brushRef="#br0">1 37 7258,'11'-9'4294,"11"-13"-1451,-22 22-2823,0 0-1,0 0 1,0 0 0,0 0-1,1 0 1,-1 0 0,0 0 0,0 0-1,0-1 1,0 1 0,0 0-1,1 0 1,-1 0 0,0 0-1,0 0 1,0 0 0,0 0-1,0 0 1,1 0 0,-1 0-1,0 0 1,0 0 0,0 1-1,0-1 1,0 0 0,0 0 0,1 0-1,-1 0 1,0 0 0,0 0-1,0 0 1,0 0 0,0 0-1,0 0 1,0 0 0,0 1-1,1-1 1,-1 0 0,0 0-1,0 0 1,3 8 247,-3-7-246,0 0 0,1 0 1,-1 0-1,0-1 0,0 1 1,1 0-1,-1 0 0,1 0 1,-1-1-1,0 1 0,1 0 1,-1-1-1,1 1 0,0 0 1,-1-1-1,1 1 0,0 0 1,1-1 47,0 0 1,0 0-1,0 0 1,0 0-1,0 0 1,0 0-1,0-1 1,0 1-1,0-1 1,0 1-1,-1-1 1,1 0-1,0 1 1,0-1-1,-1 0 1,1 0-1,0-1 1,-1 1 0,3-2-1,-2 1 10,0 0-1,1 1 1,-1-1 0,1 1-1,0-1 1,-1 1-1,1 0 1,0 0 0,4-1-1,8 2 8,0 0 0,0 1 0,23 4 0,-27-3-135,18 4-2157,-20-6 1427</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5.991"/>
    </inkml:context>
    <inkml:brush xml:id="br0">
      <inkml:brushProperty name="width" value="0.05" units="cm"/>
      <inkml:brushProperty name="height" value="0.05" units="cm"/>
      <inkml:brushProperty name="color" value="#FF0066"/>
    </inkml:brush>
  </inkml:definitions>
  <inkml:trace contextRef="#ctx0" brushRef="#br0">0 18 8866,'0'0'153,"0"1"1,0-1-1,0 1 0,1-1 1,-1 0-1,0 1 0,0-1 1,0 1-1,0-1 1,1 0-1,-1 1 0,0-1 1,1 0-1,-1 0 0,0 1 1,0-1-1,1 0 1,-1 0-1,0 1 0,1-1 1,-1 0-1,0 0 0,1 0 1,-1 1-1,1-1 0,-1 0 1,0 0-1,1 0 1,-1 0-1,1 0 0,-1 0 1,0 0-1,1 0 0,-1 0 1,1 0-1,-1 0 1,0 0-1,1 0 0,-1 0 1,1-1-1,-1 1 0,0 0 1,1 0-1,-1-1 0,21-6 1368,-20 6-1143,3 0-181,-1 0-1,1 0 0,-1 1 0,1-1 0,0 1 0,0-1 1,-1 1-1,1 0 0,0 0 0,-1 1 0,1-1 0,0 1 1,4 1-1,-4-1-225,1 0 1,0 0-1,-1 0 1,1-1-1,0 0 0,0 0 1,8-1-1,41-12-4913,-42 9 3975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46.468"/>
    </inkml:context>
    <inkml:brush xml:id="br0">
      <inkml:brushProperty name="width" value="0.05" units="cm"/>
      <inkml:brushProperty name="height" value="0.05" units="cm"/>
      <inkml:brushProperty name="color" value="#FF0066"/>
    </inkml:brush>
  </inkml:definitions>
  <inkml:trace contextRef="#ctx0" brushRef="#br0">165 429 11707,'1'-3'373,"0"0"0,-1 1 0,1-1 0,-1 0 1,1 1-1,-1-1 0,0 0 0,0 0 1,-1-4-1,0 6-280,1 1 1,0-1-1,0 1 1,0-1-1,-1 1 0,1-1 1,0 1-1,0-1 1,-1 1-1,1-1 1,0 1-1,-1 0 0,1-1 1,-1 1-1,1 0 1,-1-1-1,1 1 0,0 0 1,-1-1-1,1 1 1,-2 0-1,1 0-18,0-1 0,0 1 0,0 0 0,0 0 0,-1 0 0,1 0 0,0 1 0,0-1 0,0 0 0,0 0 0,-1 1 0,1-1 0,0 1 0,-1 0 0,-3 2 78,-1 0 0,1 0 1,0 1-1,1 0 0,-1 0 0,1 0 1,-1 1-1,1-1 0,1 1 1,-5 5-1,-2 7 267,-16 31 0,15-25-176,1 1 0,-8 31 1,15-43-180,0 1 1,1 0 0,0-1-1,1 1 1,1 0-1,1 18 1,-1-28-59,0 0 0,1 0 1,-1 0-1,1-1 0,0 1 1,0 0-1,0 0 0,0-1 1,0 1-1,1 0 0,-1-1 1,1 0-1,-1 1 0,1-1 1,0 0-1,0 0 1,0 1-1,4 2 0,-2-4-3,-1 1 0,0-1 0,0 0 0,1 1 0,-1-2 0,1 1 0,-1 0 0,1-1 1,-1 1-1,1-1 0,-1 0 0,1 0 0,-1-1 0,1 1 0,5-2 0,5-2 0,1 0 1,-1-1 0,0 0-1,-1-2 1,1 1-1,-1-2 1,22-16-1,0-4 8,44-43 0,-52 44-1,-1-1 0,-1 0 0,38-61 0,-54 74-6,-1-1 1,0 1-1,-1-1 0,-1-1 0,-1 1 0,0-1 0,-1 0 1,-1 0-1,0 0 0,-1-31 0,-2 29-2,-2 0-1,0 0 1,-1 1-1,-7-22 0,8 32 20,0 1 0,-1-1 0,0 1-1,0 0 1,0 0 0,-1 0 0,-1 1-1,1-1 1,-1 1 0,0 0-1,0 0 1,-11-9 0,13 13 53,0 0-1,-1 0 1,1 1 0,-1-1 0,1 1-1,-1-1 1,1 1 0,-1 0-1,1 1 1,-1-1 0,0 0 0,0 1-1,1 0 1,-6 0 0,7 1-17,-1-1 1,1 0-1,0 1 1,-1 0 0,1 0-1,0-1 1,-1 1-1,1 0 1,0 1-1,0-1 1,0 0-1,0 1 1,0-1-1,0 1 1,0 0-1,0 0 1,1-1-1,-1 1 1,1 0 0,-1 0-1,1 1 1,-2 2-1,0 3 53,0-1-1,1 1 1,0 0-1,0 0 1,-1 13-1,1 45 365,2-41-298,0-18-137,-1 28 198,2-1 0,7 56 0,-6-80-209,0 1 0,1-1 0,0 0 1,1 0-1,0 0 0,1-1 0,-1 0 1,2 1-1,-1-2 0,2 1 0,-1-1 0,15 15 1,-12-15-16,0 0 0,0-1-1,0-1 1,1 1 0,0-2 0,1 1 0,-1-1 0,1-1 0,12 4 0,-15-6-6,1 0 0,-1-1 1,1 0-1,-1 0 0,1-1 0,0 0 0,-1-1 0,1 1 0,-1-2 1,1 1-1,-1-1 0,16-6 0,-9 1-5,0 0-1,-1-1 1,1-1 0,-2-1-1,1 0 1,-2 0 0,1-1-1,-1-1 1,12-15 0,-21 24-3,-1 0 0,1-1 0,0 1 0,-1-1 0,0 1 0,0-1 0,0 0 1,0 0-1,-1 0 0,0 0 0,2-5 0,-5 18-96,0-2 91,0 1 0,0 0 0,0 11 0,3-16 6,-1 0 1,0 0-1,1 0 0,0 0 1,0 0-1,0 0 1,0 0-1,0 0 0,0-1 1,1 1-1,-1 0 0,1-1 1,0 1-1,-1-1 1,1 0-1,1 0 0,-1 0 1,0 0-1,0 0 0,1 0 1,-1 0-1,1-1 1,-1 1-1,1-1 0,0 0 1,0 0-1,0 0 0,-1 0 1,1 0-1,5 0 1,-2 0-4,0 0 1,1 0 0,-1-1 0,0 0-1,1 0 1,-1-1 0,0 1 0,0-2-1,1 1 1,-1 0 0,0-1 0,0 0 0,9-6-1,-10 6 3,-1-1-1,1 0 0,-1-1 0,0 1 0,-1-1 1,1 0-1,0 1 0,-1-2 0,0 1 1,4-7-1,-6 9 1,0 0-1,0 0 1,0 0 0,-1 0 0,1 0 0,0 0 0,-1 0-1,0 0 1,1 0 0,-1 0 0,0 0 0,0 0-1,0 0 1,0 0 0,-1 0 0,1 0 0,-1 0-1,1 0 1,-1 0 0,1 0 0,-1 0 0,0 0-1,0 0 1,0 0 0,0 0 0,-1 1 0,1-1-1,0 1 1,-2-2 0,-2-2 3,0 1-1,-1 0 1,1 1 0,-1-1-1,0 1 1,0 0-1,0 1 1,0 0 0,-1 0-1,1 0 1,0 0 0,-1 1-1,1 0 1,-9 0 0,-5 1-7,0 0 1,0 1 0,-29 5-1,42-4-19,-52 10 62,54-11-96,0 1 0,0 0 0,1 0 0,-1 0 0,0 1 0,1-1 1,-1 1-1,1 0 0,-4 4 0,7-7 13,1 1 1,-1-1-1,1 1 0,-1-1 1,1 1-1,0-1 1,-1 0-1,1 1 0,0 0 1,-1-1-1,1 1 1,0-1-1,0 1 0,-1-1 1,1 1-1,0-1 0,0 1 1,0 0-1,0-1 1,0 2-1,0-2-23,0 1 1,0-1-1,1 0 1,-1 1-1,0-1 0,0 1 1,1-1-1,-1 0 1,0 1-1,1-1 0,-1 0 1,0 0-1,1 1 0,-1-1 1,0 0-1,1 0 1,-1 0-1,1 1 0,-1-1 1,0 0-1,2 0 1,0 1-345,1-1 0,0 1 0,0-1 1,0 0-1,0 0 0,0 0 1,6-1-1,19-5-1850,9-2 898</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6.441"/>
    </inkml:context>
    <inkml:brush xml:id="br0">
      <inkml:brushProperty name="width" value="0.05" units="cm"/>
      <inkml:brushProperty name="height" value="0.05" units="cm"/>
      <inkml:brushProperty name="color" value="#FF0066"/>
    </inkml:brush>
  </inkml:definitions>
  <inkml:trace contextRef="#ctx0" brushRef="#br0">0 30 10098,'2'0'586,"1"-1"1,-1 0-1,0 0 0,1 1 0,-1-2 0,0 1 1,0 0-1,2-2 0,9-4 299,-5 4-366,0 0 0,15-3 0,-19 6-489,-1 0 1,0-1-1,0 1 0,1 1 0,-1-1 0,0 0 0,1 1 0,-1 0 0,0 0 0,5 2 0,-2-1 35,3 2-477,1 0 0,-1-1 0,0 0 0,1-1 1,0 0-1,10 1 0,-6-3-605,1 0 412</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6.857"/>
    </inkml:context>
    <inkml:brush xml:id="br0">
      <inkml:brushProperty name="width" value="0.05" units="cm"/>
      <inkml:brushProperty name="height" value="0.05" units="cm"/>
      <inkml:brushProperty name="color" value="#FF0066"/>
    </inkml:brush>
  </inkml:definitions>
  <inkml:trace contextRef="#ctx0" brushRef="#br0">0 13 8186,'1'-1'543,"1"0"-1,-1-1 1,0 1 0,1 1 0,-1-1 0,1 0-1,-1 0 1,1 0 0,0 1 0,2-1 0,20-1 2130,-11 3-2538,1 1 1,12 4-1,0 0 250,-5-3-319,-11-2-853,0 0 1,15 5-1,-18-5 899,1 0-68</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7.259"/>
    </inkml:context>
    <inkml:brush xml:id="br0">
      <inkml:brushProperty name="width" value="0.05" units="cm"/>
      <inkml:brushProperty name="height" value="0.05" units="cm"/>
      <inkml:brushProperty name="color" value="#FF0066"/>
    </inkml:brush>
  </inkml:definitions>
  <inkml:trace contextRef="#ctx0" brushRef="#br0">1 5 7546,'6'0'896,"4"-2"888,1 1-320,0-1-287,-2 2-209,1 0-328,1 2-200,-3 1-248,1 0-48,-1 3-120,0 1-72,-2-1-352,4 0-296,-2-2-1897,1-1 1617</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07.629"/>
    </inkml:context>
    <inkml:brush xml:id="br0">
      <inkml:brushProperty name="width" value="0.05" units="cm"/>
      <inkml:brushProperty name="height" value="0.05" units="cm"/>
      <inkml:brushProperty name="color" value="#FF0066"/>
    </inkml:brush>
  </inkml:definitions>
  <inkml:trace contextRef="#ctx0" brushRef="#br0">0 12 9930,'12'-2'1208,"-3"-1"985,-1 3-449,-2 0-544,1 0-311,1 2-369,-2-2-696,-6-8 72</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2.958"/>
    </inkml:context>
    <inkml:brush xml:id="br0">
      <inkml:brushProperty name="width" value="0.05" units="cm"/>
      <inkml:brushProperty name="height" value="0.05" units="cm"/>
      <inkml:brushProperty name="color" value="#FF0066"/>
    </inkml:brush>
  </inkml:definitions>
  <inkml:trace contextRef="#ctx0" brushRef="#br0">470 746 10626,'-4'10'2079,"1"1"1537,3-10-3544,1-1 0,-1 1-1,0-1 1,0 0 0,1 1 0,-1-1-1,0 0 1,0 1 0,1-1-1,-1 0 1,0 0 0,1 1 0,-1-1-1,0 0 1,1 0 0,-1 0 0,1 1-1,-1-1 1,0 0 0,1 0 0,-1 0-1,1 0 1,-1 0 0,0 0 0,1 0-1,-1 0 1,1 0 0,-1 0 0,1 0-1,32 0 798,1-2 0,-1-1 0,44-9 0,-30 4-453,33-4 21,115-23-66,-181 31-372,-1-1 0,0 0 0,0-1 0,-1 0 0,0-1 0,0-1 1,0 0-1,-1 0 0,0-1 0,-1-1 0,0 1 0,11-15 0,-8 7 65,-1 0 0,0-1 0,-2-1-1,0 0 1,0 0 0,-2-1 0,8-28 0,-14 41 25,0-1 0,0 0 0,-1 0 0,0 0 0,0 0 0,-1-1 0,0 1 0,-1 0 0,0 0 0,0 0 0,0 0 0,-1 0 0,0 0 0,-1 1 0,0-1 1,0 1-1,-1-1 0,1 1 0,-2 0 0,1 1 0,-7-9 0,-94-104 624,95 108-704,-1 1-1,0 1 0,-1 0 1,0 0-1,0 1 0,-1 0 0,0 1 1,0 1-1,0 0 0,-1 1 1,0 0-1,-22-4 0,0 2 45,-1 2-1,0 2 0,-65 1 1,53 6 239,-87 18 0,101-16-292,13 1 0,0 0 0,1 1 0,-1 1 0,1 0 0,-29 20 1,-2 0-2,28-16 7,0 0 1,1 2-1,-24 20 0,36-24-3,-1-1 0,1 1 0,1 1 0,0 0 0,1 1 0,0-1 0,-7 17 0,5-8-8,2 1 0,0 0 0,-8 34 1,14-43 23,0 0 1,2-1 0,-1 1-1,2 0 1,-1 0 0,2 0-1,0 0 1,3 13 0,-3-20 29,1 1 1,1-1 0,-1-1 0,1 1-1,0 0 1,1-1 0,-1 1 0,1-1 0,0 0-1,0 0 1,1 0 0,-1-1 0,1 0-1,0 0 1,1 0 0,-1 0 0,0-1-1,9 4 1,6 2 77,0 0 1,0-2-1,1 0 0,23 3 0,-8-3 169,-1-2 0,48 1 0,74-8 582,-95 0-681,-38 1-262,-17 0-280,0 0-1,-1 1 0,1 0 1,0 0-1,0 1 1,0-1-1,0 2 1,9 2-1,-4 2-958</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4.523"/>
    </inkml:context>
    <inkml:brush xml:id="br0">
      <inkml:brushProperty name="width" value="0.05" units="cm"/>
      <inkml:brushProperty name="height" value="0.05" units="cm"/>
      <inkml:brushProperty name="color" value="#FF0066"/>
    </inkml:brush>
  </inkml:definitions>
  <inkml:trace contextRef="#ctx0" brushRef="#br0">15 4 19780,'0'-3'1168,"-3"3"257,-1 1-537,1 4-712,-2-2-1328,5 0 728</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2.662"/>
    </inkml:context>
    <inkml:brush xml:id="br0">
      <inkml:brushProperty name="width" value="0.05" units="cm"/>
      <inkml:brushProperty name="height" value="0.05" units="cm"/>
      <inkml:brushProperty name="color" value="#FF0066"/>
    </inkml:brush>
  </inkml:definitions>
  <inkml:trace contextRef="#ctx0" brushRef="#br0">1237 323 8466,'5'10'3717,"-6"1"-3159,0-1 0,0 0 0,-1 1 1,0-1-1,-1 0 0,0 0 1,0 0-1,-1-1 0,-1 1 1,-8 13-1,0-3-229,-1-1 0,-1-1 0,-26 27 0,25-29 59,0 1-229,0-1-1,-1 0 0,-1-2 0,-1 0 1,-20 12-1,16-14-153,0-1 0,-1-1 1,-1-1-1,1-1 0,-2-1 1,1-1-1,-38 3 0,-260 22 444,301-29-439,1-2 0,-41-3 0,54 2-5,0 0 0,0-1 0,0 0 0,1 0-1,-1-1 1,1 0 0,-1-1 0,1 1 0,0-1 0,-12-10 0,-98-97 959,102 97-924,1 0 0,1-1 0,-21-32 0,31 42-36,0 0-1,1-1 1,0 0 0,0 1 0,0-1 0,1 0-1,0 0 1,0 0 0,0 0 0,1-10-1,-3-15 7,-1-2 17,-2-43 0,6 60 0,1 1 0,0-1-1,1 0 1,8-28 0,-9 41-12,1-1 0,-1 0 1,1 1-1,0-1 1,0 1-1,1 0 1,-1 0-1,1 0 1,5-5-1,30-22 262,-28 23-183,1-1 43,0 1 1,1 0-1,-1 1 1,1 1-1,14-5 0,64-14 634,-26 8-372,0 1-69,89-9 0,-80 14-49,-35 4-9,44 0 0,-67 6-240,0 0 0,0 2 1,0 0-1,0 0 0,-1 1 0,16 6 1,-7-1 217,0 2 0,0 0 0,-1 1-1,25 18 1,-44-27-227,-1 0 0,1 0 0,-1 0 0,0 0 0,0 1 0,0-1 0,0 1 0,0-1 0,0 1 0,-1 0 0,1-1 0,-1 1-1,0 0 1,0 0 0,1 4 0,-1 1 134,1 1-1,-2 0 0,0 17 1,0-6-23,-1-14-48,1 0 0,-1 0 0,0 0 0,-4 12 0,5-17 20,-1-16-5597,1 14 4867,0 0 1,0-1-1,0 1 0,0 0 1,0 0-1,0-1 0,0 1 1,1 0-1,-1 0 0,1 0 1,-1 0-1,1-1 0,-1 1 1,1 0-1,0-1 0,7-5-1217</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7:13.234"/>
    </inkml:context>
    <inkml:brush xml:id="br0">
      <inkml:brushProperty name="width" value="0.05" units="cm"/>
      <inkml:brushProperty name="height" value="0.05" units="cm"/>
      <inkml:brushProperty name="color" value="#FF0066"/>
    </inkml:brush>
  </inkml:definitions>
  <inkml:trace contextRef="#ctx0" brushRef="#br0">1 0 10250,'2'6'7052,"0"14"-4901,-2-11-1045,3 5-154,0-1 0,9 23-1,-8-26-727,0 0 0,-1 1-1,0-1 1,-1 1 0,0 0-1,0 11 1,-2-22-222,0 1 0,0 0 0,0-1 0,0 1 0,0-1-1,0 1 1,0-1 0,0 1 0,1-1 0,-1 1 0,0-1 0,0 1 0,0 0 0,1-1 0,-1 1 0,0-1-1,0 1 1,1-1 0,-1 0 0,0 1 0,1-1 0,-1 1 0,1-1 0,-1 0 0,1 1 0,-1-1 0,0 0-1,1 1 1,-1-1 0,1 0 0,-1 0 0,2 1 0,0-1 1,-1 0 0,1 0 0,0 0 0,0 0 0,-1-1 0,1 1 0,0 0 0,-1-1 0,1 1 0,-1-1 0,3-1 0,1 0 14,0-1 0,0 0-1,0 0 1,-1 0 0,1 0-1,5-7 1,37-49 646,-46 57-648,0 0 1,0 1-1,0-1 1,-1 1-1,1-1 1,0 0 0,-1 0-1,0 1 1,1-1-1,-1 0 1,0 0-1,0 0 1,0 1-1,0-1 1,0 0-1,0 0 1,-1 0-1,1 1 1,0-1-1,-1 0 1,0 1-1,-1-4 1,2 4-175,-1 0-1,0 0 1,1 0 0,-1 0-1,0 0 1,0 0 0,0 1 0,0-1-1,0 0 1,0 1 0,0-1-1,0 0 1,0 1 0,-1-1-1,1 1 77,1 0 0,0-1 1,-1 1-1,1 0 0,0 0 0,-1 0 0,1 0 0,0 0 0,-1 0 0,1 0 0,0 0 0,-1 0 0,1 0 0,0 0 0,-1 0 0,1 1 0,0-1 0,-1 0 0,1 0 0,0 0 0,-1 0 0,1 0 0,0 1 0,-1-1 0,1 0 0,0 0 0,0 0 0,-1 1 0,1-1 0,0 0 1,0 1-1,0-1 0,-1 0 0,1 0 0,0 1 0,0-1 0,0 0 0,0 1 0,0-1 0,0 0 0,0 1 0,-1-1 0,-1 9-1172</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7.374"/>
    </inkml:context>
    <inkml:brush xml:id="br0">
      <inkml:brushProperty name="width" value="0.05" units="cm"/>
      <inkml:brushProperty name="height" value="0.05" units="cm"/>
      <inkml:brushProperty name="color" value="#FF0066"/>
    </inkml:brush>
  </inkml:definitions>
  <inkml:trace contextRef="#ctx0" brushRef="#br0">1 15 9306,'6'-6'912,"1"1"785,2 2-177,2 3-264,2 2-88,-2 1-247,0 1-89,-3 4-256,0-1-200,-2 2-272,2 1-64,3-4-152,0 0-240,-1-6-448,-1 2-256,-2-4-361,4-1 721</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7.795"/>
    </inkml:context>
    <inkml:brush xml:id="br0">
      <inkml:brushProperty name="width" value="0.05" units="cm"/>
      <inkml:brushProperty name="height" value="0.05" units="cm"/>
      <inkml:brushProperty name="color" value="#FF0066"/>
    </inkml:brush>
  </inkml:definitions>
  <inkml:trace contextRef="#ctx0" brushRef="#br0">1 21 11122,'11'-3'849,"2"0"375,2 0-120,0-1-592,-1 3-184,-3 1-232,0 0-64,-1 0-432,-1 0-392,1-6 400</inkml:trace>
  <inkml:trace contextRef="#ctx0" brushRef="#br0" timeOffset="1">226 43 11202,'11'3'785,"0"-3"303,3-3-168,4-3-480,2 1-184,2 2-240,-3 3-320,-3 0 424,-1 2-184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47.578"/>
    </inkml:context>
    <inkml:brush xml:id="br0">
      <inkml:brushProperty name="width" value="0.05" units="cm"/>
      <inkml:brushProperty name="height" value="0.05" units="cm"/>
      <inkml:brushProperty name="color" value="#FF0066"/>
    </inkml:brush>
  </inkml:definitions>
  <inkml:trace contextRef="#ctx0" brushRef="#br0">244 11 14443,'0'0'110,"1"0"0,-1-1 0,0 1-1,0 0 1,1 0 0,-1-1 0,0 1 0,0-1 0,0 1-1,1 0 1,-1-1 0,0 1 0,0 0 0,0-1 0,0 1-1,0-1 1,0 1 0,0 0 0,0-1 0,0 1 0,0-1-1,0 1 1,0 0 0,0-1 0,0 1 0,-1-1 0,-8 0 2237,-14 12-249,-2 5-1338,0 2 0,2 1 0,0 1 0,2 1 0,-30 36 0,46-50-657,-1 0 0,1 1 1,0 0-1,0 0 1,1 0-1,0 0 0,-5 18 1,8-23-83,1 0 0,-1 1 0,1-1 0,-1 1 0,1-1 0,0 0 0,0 1 0,0-1 0,1 1 0,-1-1 0,1 0 0,0 1 0,0-1 0,0 0 0,0 0 0,1 0 0,-1 0 0,1 0 0,0 0 0,0 0 0,0 0 0,0 0 0,0-1 0,3 3 0,2 1-6,0-1 1,0 0-1,1 0 1,0 0-1,-1-1 0,2 0 1,11 3-1,4 0 28,32 6 0,19 4 465,-73-16-447,0-1 0,0 1 0,0 0 0,-1 0 0,1-1 0,0 1 0,0 1 0,-1-1-1,4 2 1,-5-2-43,0-1 0,0 1 0,1-1 0,-1 1 0,0-1 0,0 1-1,0-1 1,1 1 0,-1 0 0,0-1 0,0 1 0,0-1 0,0 1 0,0-1-1,0 1 1,0 0 0,0-1 0,-1 1 0,1-1 0,0 1 0,0-1 0,0 1 0,-1 0-1,1-1 1,0 1 0,0-1 0,-1 1 0,1-1 0,0 0 0,-1 1 0,1-1-1,-1 1 1,1-1 0,-1 0 0,1 1 0,-1-1 0,0 1 0,-9 7 60,-1 0-1,0 0 1,0-1 0,0 0 0,-1-1 0,-25 9 0,-82 19-1203,102-30 554,15-3 690,-9 1-2502,11-2 2300,0 0 0,0 0 0,-1 0 1,1 0-1,0 0 0,0 0 0,0 0 0,0 0 1,-1 0-1,1 0 0,0 0 0,0-1 0,0 1 1,0 0-1,-1 0 0,1 0 0,0 0 0,0 0 1,0 0-1,0 0 0,0 0 0,-1-1 0,1 1 1,0 0-1,0 0 0,0 0 0,0 0 0,0 0 1,0-1-1,0 1 0,0 0 0,0 0 0,0 0 1,0 0-1,0-1 0,0 1 0,0 0 0,-1 0 1,1 0-1,1 0 0,-1-1 0,0 1 0,0 0 1,0 0-1,0 0 0,0 0 0,0-1 0,0 1 1,0 0-1,0 0 0,6-9-1607</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8.230"/>
    </inkml:context>
    <inkml:brush xml:id="br0">
      <inkml:brushProperty name="width" value="0.05" units="cm"/>
      <inkml:brushProperty name="height" value="0.05" units="cm"/>
      <inkml:brushProperty name="color" value="#FF0066"/>
    </inkml:brush>
  </inkml:definitions>
  <inkml:trace contextRef="#ctx0" brushRef="#br0">1 65 10426,'23'-4'1024,"3"-4"297,4 0-161,-5-3-248,-1 0-416,0-1-120,-5 6-232,1 1-168,-5 5-528,-3 0-400,-4 4 416</inkml:trace>
  <inkml:trace contextRef="#ctx0" brushRef="#br0" timeOffset="1">322 43 9058,'13'5'856,"0"1"736,-1-1-279,2-3-433,2-1-208,2-1-368,-2-1-112,-4-3-112,1 0-40,-4 0-280,1 1-264,1 2 248</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18.560"/>
    </inkml:context>
    <inkml:brush xml:id="br0">
      <inkml:brushProperty name="width" value="0.05" units="cm"/>
      <inkml:brushProperty name="height" value="0.05" units="cm"/>
      <inkml:brushProperty name="color" value="#FF0066"/>
    </inkml:brush>
  </inkml:definitions>
  <inkml:trace contextRef="#ctx0" brushRef="#br0">0 119 10802,'6'0'1017,"4"0"703,-5 0-112,3-5-400,1 1-247,1-3-361,4-1-256,0 4-344,0-1-352,-1 2-672,1 3-441,1 0 577</inkml:trace>
  <inkml:trace contextRef="#ctx0" brushRef="#br0" timeOffset="1">238 102 9674,'11'-2'928,"-3"-1"761,3 1-305,-2 2-384,-2-1-208,2 1-344,2 0-160,0 0-192,2 0-16,-2 0-336,2-2-240,1-1-576,4-5-296,8-1 696</inkml:trace>
  <inkml:trace contextRef="#ctx0" brushRef="#br0" timeOffset="2">616 0 6369,'18'7'1433,"-2"2"1815,-7 1-1655,4 1-9,3-3-64,1-4-175,4-4-433,4-1-248,-1-7-408,1-3-424,10-5 88</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36.212"/>
    </inkml:context>
    <inkml:brush xml:id="br0">
      <inkml:brushProperty name="width" value="0.05" units="cm"/>
      <inkml:brushProperty name="height" value="0.05" units="cm"/>
      <inkml:brushProperty name="color" value="#FF0066"/>
    </inkml:brush>
  </inkml:definitions>
  <inkml:trace contextRef="#ctx0" brushRef="#br0">595 15 9290,'0'-1'307,"1"0"1,-1 0-1,1 1 0,-1-1 0,1 0 1,-1 0-1,1 1 0,-1-1 1,1 1-1,0-1 0,-1 0 1,1 1-1,0-1 0,0 1 0,0 0 1,-1-1-1,1 1 0,0 0 1,0-1-1,0 1 0,0 0 1,-1 0-1,1 0 0,1-1 0,-1 1-199,0 0 0,-1 0-1,1-1 1,0 1-1,0 0 1,0 0 0,-1 0-1,1 0 1,0 0 0,0 0-1,0 0 1,-1 0-1,1 0 1,0 0 0,0 1-1,-1-1 1,1 0-1,0 0 1,0 1 0,-1-1-1,1 0 1,0 1 0,-1-1-1,1 1 1,0-1-1,-1 1 1,1 0 0,0 1 32,-1 1-1,1-1 1,-1 0 0,0 1 0,0-1 0,0 0 0,0 0 0,0 1 0,-1-1 0,1 0 0,-1 1 0,0 2 0,-13 27 678,10-25-612,-16 35 438,-3-2 0,-49 69 0,57-92-462,0 0 0,0-1-1,-2 0 1,0-1-1,-1-1 1,0-1 0,-1-1-1,-1 0 1,-32 13 0,44-21-178,0-1 0,-1-1 0,0 0 0,0 0 0,1-1 0,-1 0 0,0 0 0,0-1 0,0 0 0,0-1 0,0 0 0,0 0 0,0-1 0,1 0 0,-1-1 0,1 1 0,-1-2 0,-13-6 0,4 0-6,-29-18-42,42 24 35,0 1-1,0-1 0,0 0 1,1-1-1,-1 1 0,-5-9 0,9 10 4,-1 0-1,0-1 1,1 0-1,0 1 1,0-1-1,0 0 1,0 0-1,1 1 1,0-1-1,-1 0 0,1 0 1,1 0-1,-1 0 1,1 1-1,-1-1 1,1 0-1,0 0 1,3-6-1,-1 0 0,1 1-1,1 0 1,-1 1 0,2-1-1,-1 1 1,8-9-1,-9 12 15,0 2 0,1-1-1,-1 0 1,1 1 0,0 0-1,0 0 1,0 0 0,0 1-1,0-1 1,1 1 0,-1 1-1,0-1 1,1 1 0,0 0-1,-1 0 1,10 0 0,1 1 107,0 0 0,0 1-1,1 1 1,25 6 0,-24-3 87,1 0-1,-1 1 0,0 1 1,-1 1-1,1 1 1,-1 0-1,-1 1 0,0 0 1,-1 2-1,0 0 1,0 0-1,-1 2 1,18 22-1,-19-21 92,0 0 1,1-1-1,1-1 0,0 0 0,1-1 0,0-1 1,34 18-1,-38-23-259,0-1 0,0 0 0,1-1 0,-1-1 0,1 0 0,0-1 0,0 0 0,0 0 0,0-2 0,0 0 0,0 0 1,0-1-1,14-3 0,0-5-2046,-17 4 1186</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41.484"/>
    </inkml:context>
    <inkml:brush xml:id="br0">
      <inkml:brushProperty name="width" value="0.05" units="cm"/>
      <inkml:brushProperty name="height" value="0.05" units="cm"/>
      <inkml:brushProperty name="color" value="#FF0066"/>
    </inkml:brush>
  </inkml:definitions>
  <inkml:trace contextRef="#ctx0" brushRef="#br0">9 427 10578,'1'-1'233,"-1"0"-1,0 0 0,0 1 1,1-1-1,-1 0 0,1 0 1,-1 1-1,1-1 1,-1 1-1,1-1 0,-1 0 1,1 1-1,-1-1 0,1 1 1,0-1-1,-1 1 1,1-1-1,0 1 0,-1 0 1,1-1-1,1 1 0,-2 0-87,1 0-1,-1 0 1,1 0 0,0 1-1,-1-1 1,1 0-1,-1 0 1,1 1-1,-1-1 1,1 0-1,-1 1 1,0-1-1,1 1 1,-1-1-1,1 0 1,-1 1-1,0-1 1,1 1-1,-1-1 1,0 1-1,1 0 1,2 7 470,0-1 1,0 1-1,2 10 0,-3-11-456,72 305 3934,-39-153-3252,-22-113-664,-9-33-128,0 1 1,-1-1 0,0 1 0,1 23 0,-4-37-49,1 0-1,-1 0 1,0 0 0,0 0 0,0 1 0,0-1 0,0 0 0,0 0-1,0 0 1,0 0 0,0 1 0,0-1 0,0 0 0,0 0-1,0 0 1,-1 0 0,1 1 0,0-1 0,0 0 0,0 0 0,0 0-1,0 0 1,0 1 0,0-1 0,0 0 0,-1 0 0,1 0 0,0 0-1,0 0 1,0 0 0,0 0 0,0 1 0,-1-1 0,1 0-1,0 0 1,0 0 0,0 0 0,0 0 0,-1 0 0,1 0 0,0 0-1,0 0 1,0 0 0,0 0 0,-1 0 0,1 0 0,0 0 0,0 0-1,0 0 1,0 0 0,-1 0 0,1 0 0,0 0 0,0 0-1,0 0 1,0-1 0,-1 1 0,1 0 0,-8-7 15,-2-14-10,0-1 0,-13-45 0,4 7-8,-10-13-12,-24-72-55,45 120 58,2-1 0,1 1 1,-4-50-1,7 46 3,2 1 1,2-1 0,0 1 0,2 0-1,1-1 1,1 2 0,1-1 0,2 1-1,0 0 1,22-41 0,-20 49 78,0 0 0,2 0 0,0 2 0,0-1 0,2 2 0,0 0 1,1 1-1,20-15 0,-33 27-38,1 1 0,-1 0 1,0 0-1,1 1 0,-1-1 0,1 1 1,-1 0-1,1 0 0,0 0 1,-1 0-1,1 0 0,0 1 0,0 0 1,-1 0-1,1 0 0,0 0 0,7 2 1,-8-1-27,-1 0 0,1 0 0,0 0 1,-1 0-1,1 1 0,-1-1 0,1 1 0,-1 0 1,0-1-1,0 1 0,0 0 0,0 1 1,0-1-1,0 0 0,0 0 0,-1 1 0,1-1 1,-1 1-1,0 0 0,0-1 0,0 1 1,0 0-1,1 5 0,2 7 144,-1 0 0,1 28 1,-4-39-115,0 1 1,0 0-1,-1-1 1,1 1-1,-1-1 1,0 1-1,0-1 1,-1 0-1,1 1 1,-1-1-1,0 0 1,0 0-1,-5 7 1,-24 25-16,20-24-19,1 0-1,0 1 0,0 0 0,-8 16 0,-1 13 16,21-45-10,1-1 0,-1 1 1,1-1-1,0 1 1,0 0-1,0 0 0,0 0 1,1 1-1,5-4 1,-2 1-4,0 1 0,0 0 1,0 0-1,14-4 0,-18 7 2,0 0 0,1 1-1,-1 0 1,0 0 0,0 0 0,0 0-1,0 0 1,0 0 0,0 1-1,0 0 1,0-1 0,0 1-1,0 0 1,0 1 0,0-1 0,0 0-1,3 3 1,5 4 97,-1-1 0,-1 1 0,10 10 0,-11-10 19,-5-5-70,1 0-1,-1 1 0,0-1 0,-1 1 1,1 0-1,-1 0 0,1 0 0,-1 0 1,0 0-1,-1 0 0,1 1 0,-1-1 0,2 6 1,-3-7-29,0 1 0,0-1-1,0 1 1,0-1 0,0 0 0,-1 1 0,1-1 0,-1 1 0,0-1 0,0 0 0,0 0 0,-1 1 0,1-1-1,-1 0 1,0 0 0,1 0 0,-1-1 0,-4 5 0,-5 4 93,0 0 1,-1-1-1,0 0 0,-1-1 1,0 0-1,-16 7 1,-89 38 551,82-39-557,-78 28-72,112-43-40,-1 1-33,0 0 0,1 1 0,-1-1 0,1 0 1,-1 1-1,1-1 0,-1 1 0,-2 2 0,5-3-7,0-1 1,0 0-1,0 0 1,0 0-1,-1 0 1,1 0-1,0 0 0,0 0 1,0 1-1,0-1 1,0 0-1,0 0 1,0 0-1,-1 0 1,1 1-1,0-1 0,0 0 1,0 0-1,0 0 1,0 0-1,0 1 1,0-1-1,0 0 1,0 0-1,0 0 0,0 1 1,0-1-1,0 0 1,0 0-1,0 0 1,0 1-1,0-1 1,0 0-1,0 0 0,0 0 1,0 0-1,0 1 1,1-1-1,-1 0 1,0 0-1,0 0 1,0 0-1,0 1 0,0-1 1,1 0-1,9 3-1623,17-5 193</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49.359"/>
    </inkml:context>
    <inkml:brush xml:id="br0">
      <inkml:brushProperty name="width" value="0.05" units="cm"/>
      <inkml:brushProperty name="height" value="0.05" units="cm"/>
      <inkml:brushProperty name="color" value="#FF0066"/>
    </inkml:brush>
  </inkml:definitions>
  <inkml:trace contextRef="#ctx0" brushRef="#br0">202 693 12539,'-4'0'127,"-1"-1"0,1 2 1,-1-1-1,1 0 0,-1 1 0,1 0 1,0 0-1,-1 0 0,1 1 1,0-1-1,0 1 0,0 0 0,0 0 1,0 1-1,0-1 0,0 1 1,1 0-1,-6 5 0,-3 4 200,0 1 0,2 0 0,-15 23 0,16-23-73,1 1 1,1 1 0,0 0-1,1 0 1,-5 20 0,8-23-59,0 0 0,1 0 1,1 0-1,0 1 1,0-1-1,1 0 1,3 18-1,-3-26-156,1-1-1,0 1 0,0-1 1,0 0-1,0 1 1,0-1-1,1 0 1,0 0-1,-1 0 1,1 0-1,0 0 0,1 0 1,2 2-1,-4-3-33,1-1 0,-1 0 1,1 0-1,-1 0 0,1-1 0,-1 1 0,1 0 0,-1-1 0,1 1 0,0-1 0,-1 1 0,1-1 0,0 0 0,0 1 0,-1-1 0,1 0 0,0 0 0,-1 0 0,1-1 0,0 1 0,0 0 0,-1-1 0,1 1 0,0-1 0,-1 1 1,1-1-1,2-1 0,2-2 1,0 0 1,0 0-1,0-1 1,-1 0-1,1 0 0,-1 0 1,6-9-1,0-1 14,16-29 0,-15 20-14,-2 0-1,0-1 1,-2 0-1,7-34 1,14-109 77,-29 165-80,4-24 42,32-256 314,-23-3 1465,-13 280-1705,-2-24 585,2 29-684,0 1 0,0 0 0,0-1 0,0 1-1,0-1 1,0 1 0,-1 0 0,1-1 0,0 1 0,0 0 0,0-1 0,-1 1-1,1 0 1,0-1 0,0 1 0,-1 0 0,1 0 0,0-1 0,-1 1 0,0 0 0,1 0-1,0 0 0,-1 0 0,1 0 0,-1 0 1,1 0-1,-1 0 0,1 0 0,0 0 1,-1 0-1,1 1 0,-1-1 0,1 0 1,0 0-1,-1 1 0,1-1 0,-1 0 0,1 0 1,0 1-1,-1-1 0,1 0 0,0 1 1,-1 0-1,-5 7 60,1 1 0,-1 0 0,1 1 0,1-1 0,0 1 0,0 0 0,1 0 0,-3 12 0,1-3 27,-12 44 290,2 0 0,-6 66 1,17-89-240,2 1 0,1-1 0,2 1 1,9 54-1,-8-85-140,0 0 1,0-1-1,1 1 0,0 0 1,1-1-1,0 0 0,9 15 1,-11-20-17,1-1 1,0 1 0,0-1-1,0 0 1,0 0-1,0 0 1,1 0 0,-1-1-1,1 1 1,-1-1-1,1 0 1,0 0-1,0-1 1,0 1 0,0-1-1,1 1 1,-1-1-1,0-1 1,1 1 0,3 0-1,4-1 3,-1-1 0,0 0 0,0-1 0,0 0 0,0-1 0,0 0 0,0-1 0,-1 0 0,1 0 0,-1-1 0,0-1 0,-1 0 0,18-13 0,-11 6 0,-1 0-1,0-1 1,-1-1 0,-1 0-1,-1-1 1,0 0-1,10-18 1,-15 22-18,0 1-1,-2-1 1,1 1 0,-2-2-1,1 1 1,-2 0-1,4-20 1,-7 32 10,0 0 1,1 0-1,-1 0 0,0-1 0,0 1 1,0 0-1,0 0 0,0 0 0,0-1 1,0 1-1,0 0 0,0 0 0,0-1 1,0 1-1,0 0 0,0 0 0,0-1 1,0 1-1,0 0 0,0 0 0,0-1 1,0 1-1,0 0 0,0 0 0,0 0 1,-1-1-1,1 1 0,0 0 0,0 0 1,0 0-1,0-1 0,-1 1 0,1 0 1,0 0-1,0 0 0,0 0 0,-1 0 1,1-1-1,0 1 0,0 0 0,-1 0 1,-6 7-82,-1 7 65,2 1-1,-1-1 0,2 1 0,0 0 0,1 1 0,1-1 1,-3 27-1,5-35 25,0 0 0,1-1 0,0 1 0,0 0 0,1 0 0,0-1 0,3 12 0,-3-16-2,-1 0 0,1 1 1,1-1-1,-1 0 0,0 0 1,1 0-1,-1 0 0,1 0 1,-1 0-1,1 0 0,0-1 1,0 1-1,0-1 0,0 1 1,0-1-1,0 1 0,0-1 1,1 0-1,-1 0 0,0 0 1,1-1-1,-1 1 0,4 0 1,-1 0 4,1 0 0,-1-1 0,1 1 0,0-1 0,-1-1 1,1 1-1,-1-1 0,1 0 0,-1 0 0,1 0 0,-1-1 0,0 0 1,1 0-1,-1 0 0,8-6 0,-7 4 15,1-1 0,-1 0 0,-1 0 0,1 0 0,-1-1 0,0 0 0,0 0 0,0 0 0,-1 0 0,7-14 0,-8 14-3,0-1 1,-1 0-1,0 1 1,0-1-1,0-1 1,-1 1 0,0 0-1,0 0 1,-1 0-1,0-1 1,-1-10-1,0 13-13,0 0-1,0-1 1,-1 1-1,0 0 1,0 0-1,0 0 1,0 1-1,-1-1 1,0 1-1,0-1 1,0 1-1,0 0 1,-1 0-1,0 0 1,0 0-1,-7-5 1,3 4-146,0 0 1,0 0-1,0 1 1,-1 0-1,0 1 1,0 0-1,0 0 1,0 1-1,0 0 1,-1 0-1,1 1 1,0 0-1,-1 1 1,-15 1-1,23 0-6,1-1-1,0 0 1,0 1-1,-1-1 1,1 1 0,0-1-1,0 1 1,0-1-1,-1 1 1,1 0-1,0 0 1,0-1-1,0 1 1,0 0 0,0 0-1,1 0 1,-1 0-1,0 0 1,0 0-1,0 2 1,0-2 23,1 0 1,0-1-1,0 1 1,0 0-1,0 0 0,0 0 1,0-1-1,0 1 1,0 0-1,0 0 1,0-1-1,0 1 0,1 0 1,-1 0-1,0-1 1,1 1-1,-1 0 0,0 0 1,1-1-1,-1 1 1,1 0-1,-1-1 1,1 1-1,-1-1 0,1 1 1,-1-1-1,1 1 1,0-1-1,-1 1 0,1-1 1,0 1-1,-1-1 1,1 0-1,1 1 1,22 7-1158</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0.175"/>
    </inkml:context>
    <inkml:brush xml:id="br0">
      <inkml:brushProperty name="width" value="0.05" units="cm"/>
      <inkml:brushProperty name="height" value="0.05" units="cm"/>
      <inkml:brushProperty name="color" value="#FF0066"/>
    </inkml:brush>
  </inkml:definitions>
  <inkml:trace contextRef="#ctx0" brushRef="#br0">104 398 15811,'-1'0'83,"1"0"0,0 0 0,0-1 0,0 1 0,0 0 0,0 0 0,-1 0 0,1 0 0,0 0 1,0 0-1,0 0 0,-1-1 0,1 1 0,0 0 0,0 0 0,0 0 0,-1 0 0,1 0 0,0 0 0,0 0 0,0 0 0,-1 0 0,1 0 0,0 0 0,0 0 0,0 0 0,-1 0 0,1 0 0,0 1 0,0-1 0,0 0 0,-1 0 0,1 0 0,0 0 0,0 0 0,0 0 0,0 0 0,-1 1 0,1-1 0,0 0 0,0 0 0,0 0 0,0 0 0,0 1 0,0-1 0,-12 9 1876,2 2-1281,1 0 0,1 1 0,0-1 1,1 1-1,-10 23 0,12-25-525,1 1 1,1 0-1,-1 0 1,2 0-1,0 0 1,0 1-1,0 17 1,2-25-146,0-1 0,0 1 0,0-1 0,1 0 1,-1 1-1,1-1 0,0 0 0,0 0 0,0 0 0,1 0 1,-1 1-1,1-2 0,0 1 0,-1 0 0,1 0 0,0 0 1,1-1-1,-1 1 0,0-1 0,1 0 0,0 0 0,-1 0 1,1 0-1,0 0 0,0 0 0,0-1 0,0 1 0,0-1 1,0 0-1,0 0 0,1 0 0,-1-1 0,0 1 0,1-1 1,-1 1-1,0-1 0,1 0 0,-1-1 0,1 1 0,-1 0 1,0-1-1,0 0 0,1 0 0,-1 0 0,0 0 0,0 0 1,0-1-1,4-2 0,7-4 5,-1-1 0,-1-1 1,1 0-1,-2-1 0,1 0 1,-2-1-1,14-17 0,-10 9 18,0-1-1,-2-1 1,20-44-1,-37 76 48,3-5-41,0 0 0,0 0 0,0 0 1,-1 11-1,2-14-17,1-1-1,0 1 1,0 0 0,0 0 0,0 0-1,1 0 1,-1 0 0,0-1-1,1 1 1,-1 0 0,1 0 0,0 0-1,0-1 1,0 1 0,0 0 0,0-1-1,0 1 1,0-1 0,2 3 0,0-1 19,0-1 1,0 0 0,0 1 0,0-1 0,0 0-1,0-1 1,1 1 0,-1 0 0,0-1-1,1 0 1,-1 0 0,1 0 0,0 0 0,-1 0-1,1-1 1,0 0 0,-1 0 0,1 0-1,0 0 1,0 0 0,3-2 0,-3 1-18,1 0 0,-1 0 0,0-1 0,0 1 0,0-1 1,0 0-1,0-1 0,-1 1 0,1-1 0,-1 1 0,1-1 0,-1 0 1,0 0-1,0 0 0,0-1 0,0 1 0,2-6 0,5-11 53,13-35 0,-17 38 51,0 1 1,2-1-1,0 1 0,14-21 0,-19 33-59,0 0 1,0 0-1,1 1 0,0-1 0,0 1 0,0-1 0,0 1 0,0 0 0,1 1 0,-1-1 0,1 1 1,0 0-1,0 0 0,0 1 0,0-1 0,0 1 0,0 0 0,0 0 0,8 0 0,-9 1-41,0 0-1,-1 0 0,1 1 0,-1-1 0,0 1 0,1 0 0,-1 0 0,1 0 1,-1 0-1,0 1 0,0-1 0,0 1 0,0 0 0,0-1 0,0 2 1,0-1-1,0 0 0,-1 0 0,1 1 0,-1 0 0,0-1 0,0 1 0,0 0 1,0 0-1,2 6 0,-1-5-17,-2-2-4,0 0-1,0 0 1,0-1 0,0 1-1,0-1 1,0 1 0,1-1 0,0 2-1,-1-3-1,-1 0-1,0 0 0,1 0 1,-1 0-1,0 0 0,1 0 1,-1 0-1,0 0 0,1-1 1,-1 1-1,0 0 0,1 0 1,-1 0-1,0-1 0,1 1 1,-1 0-1,0 0 1,0-1-1,0 1 0,1 0 1,-1 0-1,0-1 0,0 1 1,0 0-1,1-1 0,-1 1 1,0 0-1,0-1 0,0 1 1,0 0-1,0-1 0,0 0 1,5-14-1,-4 14 0,1-9-1,2-1 0,-1 1 0,1 0 0,1 0 0,0 1 0,0-1 0,1 1 0,0 0 0,1 1 0,0-1 0,11-10 0,-18 19 0,7-6-2,0 0 0,0 0-1,0 0 1,1 1 0,12-6 0,-18 10 2,-1 1 1,1-1-1,-1 0 1,1 1-1,0 0 1,-1-1-1,1 1 1,0 0-1,0 0 0,-1 0 1,1 0-1,0 0 1,-1 0-1,1 0 1,0 1-1,-1-1 1,1 1-1,0-1 0,-1 1 1,1 0-1,-1 0 1,1-1-1,-1 1 1,1 0-1,-1 0 1,0 0-1,1 0 0,-1 1 1,0-1-1,0 0 1,0 1-1,0-1 1,0 0-1,0 1 1,0-1-1,-1 1 0,2 1 1,1 6 7,1 0 0,-2-1 0,1 2-1,2 15 1,-4-15 2,2 0 0,-1 0-1,1 0 1,4 10 0,-6-19-7,0 1 1,0-1-1,0 1 0,0 0 1,0-1-1,0 0 0,0 1 1,0-1-1,1 0 0,-1 1 1,1-1-1,-1 0 0,1 0 1,-1 0-1,1 0 1,-1-1-1,1 1 0,0 0 1,2 0-1,-1-1 9,0 1 1,0-1-1,1 0 1,-1 0-1,0 0 0,0 0 1,1-1-1,-1 1 1,7-3-1,1-1 23,-1 0-1,1-1 1,0-1-1,18-13 1,-19 12-207,0-1 0,0 0 0,-1-1 0,0 0 0,-1-1 0,0 1 0,-1-1 0,0-1 0,0 0 0,-1 0 0,0 0 0,-1 0 0,-1-1-1,6-21 1,9-47-5984,-5 47 4099</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1.164"/>
    </inkml:context>
    <inkml:brush xml:id="br0">
      <inkml:brushProperty name="width" value="0.05" units="cm"/>
      <inkml:brushProperty name="height" value="0.05" units="cm"/>
      <inkml:brushProperty name="color" value="#FF0066"/>
    </inkml:brush>
  </inkml:definitions>
  <inkml:trace contextRef="#ctx0" brushRef="#br0">37 300 14739,'1'0'173,"0"0"0,-1 0 0,1 0 0,-1 0 0,1 0 0,0 0 1,-1 0-1,1 1 0,0-1 0,-1 0 0,1 0 0,-1 1 0,1-1 0,-1 0 0,1 1 0,-1-1 0,1 1 0,-1-1 0,1 0 0,-1 1 0,1-1 0,-1 1 0,0-1 0,1 1 0,-1 0 0,0-1 1,0 1-1,1-1 0,-1 1 0,0 0 0,0-1 0,0 2 0,7 21 1331,-7-22-1416,2 14 436,0 0-1,-1 0 1,-1 0 0,-2 22-1,-12 60 138,13-88-614,1-8-42,-8 31 93,8-32-95,-1 1 0,1-1-1,0 1 1,0-1 0,-1 1 0,1-1 0,0 1-1,0-1 1,-1 1 0,1-1 0,-1 1 0,1-1 0,0 0-1,-1 1 1,1-1 0,-1 0 0,1 1 0,-2-1-1,2 0 1,-1 0-1,1 0 0,-1 0 0,1 0 0,-1 0 1,1-1-1,-1 1 0,1 0 0,0 0 0,-1-1 1,1 1-1,-1 0 0,1-1 0,0 1 0,-1 0 1,1-1-1,0 1 0,-1-1 0,1 1 0,0 0 0,-1-1 1,1 1-1,0-1 0,0 1 0,-1-2 0,-2-7 16,-1-1 0,1 0 0,1 0-1,-1-1 1,2 1 0,0 0-1,0-20 1,0 18-6,-1-26-6,2 0 0,2 1-1,1-1 1,2 0 0,1 1 0,2 0 0,19-52 0,-24 80 18,1 0 0,0 0 0,1 1 0,0-1 0,1 1 1,-1 0-1,1 1 0,10-10 0,-14 15-7,1-1 1,0 1-1,0 0 0,0 0 0,0 0 0,0 1 0,0-1 1,0 1-1,0-1 0,1 1 0,-1 0 0,1 0 1,-1 1-1,1-1 0,-1 1 0,1 0 0,-1 0 0,1 0 1,-1 0-1,1 0 0,-1 1 0,1 0 0,-1-1 0,0 1 1,1 1-1,3 1 0,-1 0 135,-1 0 1,1 0-1,-1 1 0,0 0 1,0 0-1,0 1 1,6 7-1,29 40 1041,-33-41-984,137 218 977,-139-221-1180,11 17-65,-10-18-279,-1 0 0,-1 1 0,1 0-1,-2-1 1,1 1 0,4 13 0,-8-21 258,0 0 0,0 1 0,0-1 0,0 0 0,0 0 1,0 0-1,0 1 0,0-1 0,0 0 0,0 0 0,0 1 0,0-1 0,0 0 0,0 0 0,0 0 1,0 1-1,0-1 0,0 0 0,0 0 0,0 1 0,0-1 0,0 0 0,0 0 0,-1 0 1,1 1-1,0-1 0,0 0 0,0 0 0,0 0 0,0 0 0,-1 1 0,1-1 0,0 0 0,0 0 1,0 0-1,-1 0 0,1 0 0,0 0 0,0 0 0,0 0 0,-1 1 0,1-1 0,0 0 1,0 0-1,-1 0 0,1 0 0,0 0 0,0 0 0,-12-3-2355,11 2 1834,-14-4-3614,-6-1 1718</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1.536"/>
    </inkml:context>
    <inkml:brush xml:id="br0">
      <inkml:brushProperty name="width" value="0.05" units="cm"/>
      <inkml:brushProperty name="height" value="0.05" units="cm"/>
      <inkml:brushProperty name="color" value="#FF0066"/>
    </inkml:brush>
  </inkml:definitions>
  <inkml:trace contextRef="#ctx0" brushRef="#br0">4 244 16700,'-3'0'1496,"3"-3"1072,6-3-631,12-5-425,4-2-464,8-3-648,2 0-87,-1-3-289,1 2-176,0-4-761,-1 4-391,3-4-1072,-1 1-201,0-2-96,-1-1-1167,-4 4 2551</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1.927"/>
    </inkml:context>
    <inkml:brush xml:id="br0">
      <inkml:brushProperty name="width" value="0.05" units="cm"/>
      <inkml:brushProperty name="height" value="0.05" units="cm"/>
      <inkml:brushProperty name="color" value="#FF0066"/>
    </inkml:brush>
  </inkml:definitions>
  <inkml:trace contextRef="#ctx0" brushRef="#br0">0 240 10650,'71'101'9156,"-14"-19"-4749,-55-79-4258,1 1 170,1 1 0,-1-1 0,4 10-1,-7-14-312,0 0 0,0 0 0,0 0 1,0 0-1,0 1 0,0-1 0,0 0 0,0 0 0,0 0 0,0 0 0,0 0 0,0 0 0,0 0 0,0 1 0,0-1 0,0 0 0,0 0 0,0 0 0,0 0 0,0 0 0,0 0 0,-1 0 0,1 0 0,0 1 0,0-1 0,0 0 0,0 0 0,0 0 0,0 0 0,0 0 0,0 0 0,0 0 0,-1 0 0,1 0 0,0 0 0,0 0 0,0 0 0,0 0 0,0 0 0,0 0 0,-1 0 0,1 0 0,0 0 0,0 0 0,0 0 0,0 0 0,0 0 0,0 0 0,0 0 0,-1 0 0,1 0 0,0 0 0,0 0 0,0 0 0,0 0 0,0 0 0,-9-4 49,4 0-47,1-1-1,-1 0 1,1 0 0,0 0 0,0-1-1,1 1 1,-1-1 0,1 0 0,-3-10-1,1 4-5,2-1 0,-1 0-1,-2-22 1,6 33-2,-1 0 1,1-1-1,0 1 1,0 0-1,0 0 1,0 0-1,0 0 1,0 0-1,1 0 1,-1-1-1,1 1 1,-1 0-1,1 0 1,0 0-1,0 0 0,0 0 1,0 1-1,0-1 1,0 0-1,2-2 1,-1 3-1,0 0 1,0 0 0,0 0-1,0 0 1,0 0 0,0 1-1,0-1 1,0 1 0,0-1 0,0 1-1,0 0 1,0 0 0,1 0-1,-1 0 1,0 0 0,0 0-1,0 1 1,0-1 0,0 1-1,3 0 1,53 19 5,-40-13-2,0 0 0,22 4-1,-29-9 59,1-1 0,-1 0 0,1 0 0,-1-1 0,1 0 0,-1-1 0,15-3 0,-21 3 15,0 0 1,-1 0-1,1-1 0,0 0 0,-1 0 0,1 0 0,-1 0 1,0-1-1,0 0 0,0 0 0,0 0 0,0 0 0,-1 0 0,1-1 1,-1 0-1,0 0 0,0 0 0,0 0 0,3-7 0,-5 8-50,0 1 0,0 0 0,-1 0 0,1-1 1,-1 1-1,0 0 0,1-1 0,-1 1 0,0-1 0,0 1 0,-1 0 0,1-1 0,0 1 0,-1 0 0,0-1 0,1 1 0,-1 0 0,0-1 0,0 1 0,0 0 0,0 0 0,-2-2 0,-4-5-72,0 1-1,0 0 1,-15-13-1,7 6-312,10 11 301,-4-5-787,0-1 0,0 0 1,-8-13-1,15 21 643,1 0 1,-1 0-1,1 0 0,0 0 0,0-1 0,0 1 0,0 0 0,0-1 1,1 1-1,-1 0 0,1-1 0,-1 1 0,1-1 0,0 1 1,0-1-1,0 1 0,0-1 0,1 1 0,-1-1 0,1 1 1,-1 0-1,1-1 0,0 1 0,1-3 0,11-11-87</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2.346"/>
    </inkml:context>
    <inkml:brush xml:id="br0">
      <inkml:brushProperty name="width" value="0.05" units="cm"/>
      <inkml:brushProperty name="height" value="0.05" units="cm"/>
      <inkml:brushProperty name="color" value="#FF0066"/>
    </inkml:brush>
  </inkml:definitions>
  <inkml:trace contextRef="#ctx0" brushRef="#br0">256 100 14923,'9'9'1243,"0"0"1,-1 1-1,0 0 0,-1 0 0,7 12 1,27 60 3033,-20-36-3336,-12-29-727,16 36 186,-22-47-431,-1 0 0,0 1 0,0-1 0,-1 0 0,0 1 0,1 9 0,-2-15-29,0 0 0,0 0-1,0 0 1,0 0 0,0 0 0,-1 0-1,1 0 1,0 0 0,0 0 0,-1-1 0,1 1-1,0 0 1,-1 0 0,1 0 0,-1 0-1,1-1 1,-2 2 0,2-2-56,-1 1-1,1-1 1,-1 0 0,1 1-1,-1-1 1,1 0 0,-1 0-1,1 1 1,-1-1 0,0 0-1,1 0 1,-1 0 0,1 0 0,-1 0-1,0 0 1,1 0 0,-1 0-1,1 0 1,-1 0 0,0-1-1,-2 1-276,1-1 0,0 0 0,0 0-1,-1 0 1,1-1 0,0 1-1,0 0 1,0-1 0,0 0 0,0 1-1,-2-3 1,-13-20-2129,0-8 1063</inkml:trace>
  <inkml:trace contextRef="#ctx0" brushRef="#br0" timeOffset="0.99">17 154 14459,'-16'0'5105,"24"0"-2416,20-5-705,10-4-303,18-6-497,1-2-176,-3-2-368,-4 0-216,-10 3-288,-2 2-160,-5 3-464,4 0-280,-12 4-1144,-3-1-529,-4 5 3785,-2 6-1920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48.378"/>
    </inkml:context>
    <inkml:brush xml:id="br0">
      <inkml:brushProperty name="width" value="0.05" units="cm"/>
      <inkml:brushProperty name="height" value="0.05" units="cm"/>
      <inkml:brushProperty name="color" value="#FF0066"/>
    </inkml:brush>
  </inkml:definitions>
  <inkml:trace contextRef="#ctx0" brushRef="#br0">1 423 15827,'7'-1'588,"1"0"0,-1-1 0,0 0 0,0-1 0,0 1 0,0-1 0,0-1 0,0 1 0,-1-1 0,0 0 0,11-10 0,-8 6-209,0 0 0,0-1 0,-1 0 0,-1-1 0,1 0 0,7-14 0,-14 21-355,1 0 0,-1 0 0,1 0 0,-1-1 0,0 1-1,0 0 1,-1 0 0,1-1 0,-1 1 0,0-1 0,1 1 0,-1 0 0,-1-1-1,1 1 1,-2-7 0,2 9-19,-1-1 0,0 1 0,1-1 0,-1 1 0,0-1-1,0 1 1,0 0 0,0 0 0,0-1 0,0 1 0,-1 0 0,1 0-1,0 0 1,0 0 0,-1 1 0,1-1 0,-1 0 0,1 0 0,-1 1-1,1-1 1,-1 1 0,1-1 0,-1 1 0,1 0 0,-1 0 0,1-1-1,-1 1 1,0 0 0,1 0 0,-1 1 0,1-1 0,-1 0 0,0 0-1,-1 2 1,-1-1 11,0 0 0,1 0-1,-1 1 1,1 0 0,-1-1-1,1 1 1,0 1-1,0-1 1,0 0 0,0 1-1,0 0 1,0-1 0,1 1-1,-1 0 1,1 0 0,0 1-1,0-1 1,0 0 0,0 1-1,-1 4 1,-2 3 66,1 0 0,1 1 0,0-1 0,1 1 1,-2 16-1,4-24-15,-1 0 1,1 1-1,0-1 1,0 0-1,1 0 0,-1 0 1,1 1-1,0-1 1,0 0-1,0 0 1,1 0-1,-1-1 1,5 8-1,-5-9-38,1 0-1,0 0 1,0 0 0,1 0-1,-1 0 1,0 0 0,1-1-1,-1 1 1,1-1-1,-1 1 1,1-1 0,0 0-1,0 0 1,-1 0 0,1-1-1,0 1 1,0-1 0,0 1-1,0-1 1,3 0-1,0 0-25,1 0 0,-1 0 0,0-1 0,0 0 0,0 0 0,0-1 0,0 1 0,0-1 0,-1-1 0,1 1-1,0-1 1,-1 0 0,0 0 0,0 0 0,0-1 0,0 0 0,0 0 0,-1 0 0,1-1 0,-1 1 0,0-1 0,-1 0-1,1 0 1,-1 0 0,0-1 0,3-7 0,1-9-191,-1-1 0,5-27 0,-11 49 181,4-10-34,-3 11 40,-1 0 0,0 0 0,0 0 0,0 0 0,1 0 1,-1 0-1,0 0 0,0 0 0,0-1 0,1 1 0,-1 0 0,0 0 0,0 0 0,1 0 0,-1 0 0,0 0 0,0 0 0,0 0 0,1 0 0,-1 0 0,0 0 1,0 1-1,1-1 0,-1 0 0,0 0 0,0 0 0,0 0 0,1 0 0,14 17-11,-5-6 36,18 12 134,-23-20-131,0 1 1,0 0 0,0 1 0,0-1-1,-1 1 1,1 0 0,-1 0 0,0 0 0,-1 0-1,5 9 1,4 18-23,-11-63 93,0-12-87,2 0 1,1 0 0,21-81-1,-23 117-19,1 0 1,0 1-1,0-1 0,0 1 0,0 0 0,1 0 0,0 0 0,1 0 0,-1 1 0,1-1 0,10-8 0,-9 10-946,0 0 0,0 0 0,0 1 0,1-1 0,-1 1-1,1 1 1,9-4 0,-2 4-489</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2.763"/>
    </inkml:context>
    <inkml:brush xml:id="br0">
      <inkml:brushProperty name="width" value="0.05" units="cm"/>
      <inkml:brushProperty name="height" value="0.05" units="cm"/>
      <inkml:brushProperty name="color" value="#FF0066"/>
    </inkml:brush>
  </inkml:definitions>
  <inkml:trace contextRef="#ctx0" brushRef="#br0">192 14 13923,'0'-1'105,"1"1"0,-1 0 0,0 0 0,0 0 0,1 0 0,-1-1 1,0 1-1,0 0 0,1 0 0,-1 0 0,0-1 0,0 1 0,0 0 0,0 0 0,1-1 0,-1 1 0,0 0 0,0 0 0,0-1 1,0 1-1,0 0 0,0-1 0,0 1 0,0 0 0,0-1 0,0 1 0,0 0 0,0 0 0,0-1 0,0 1 0,0 0 0,0-1 1,0 1-1,0 0 0,0 0 0,0-1 0,0 1 0,-1 0 0,1 0 0,0-1 0,0 1 0,0 0 0,0 0 0,-1-1 0,1 1 1,0 0-1,0 0 0,-1 0 0,1 0 0,0-1 0,0 1 0,-1 0 0,1 0 0,0 0 0,0 0 0,-1 0 0,1 0 0,0 0 1,-1 0-1,1-1 0,0 1 0,0 0 0,-1 0 0,1 1 0,-1-1 0,-23 2 3203,10 2-2303,0 0 0,-24 11-1,32-12-858,0 0 0,1 0-1,-1 0 1,1 1 0,0 0-1,0 0 1,0 0 0,-7 9-1,11-12-134,1 0 0,-1-1 0,0 1-1,1 0 1,-1 0 0,1 0-1,0 0 1,-1 0 0,1-1 0,0 1-1,0 0 1,-1 0 0,1 0-1,0 0 1,0 0 0,0 0 0,0 0-1,0 0 1,0 0 0,0 0 0,1 0-1,-1 0 1,0 0 0,0 0-1,1-1 1,-1 1 0,1 0 0,-1 0-1,1 0 1,-1 0 0,1-1-1,-1 1 1,1 0 0,1 1 0,2 1 31,0 0 0,-1 0 0,1-1 0,1 1 0,7 2 1,34 14 388,29 14 660,-67-28-891,1-1-1,-1 1 1,-1 1-1,1-1 1,-1 1-1,9 10 1,-15-15-177,0 1 0,1-1 0,-1 1 0,0 0 0,0-1 0,-1 1 0,1 0 0,0 0 0,0 0 0,-1 0 0,0 0 0,1 0 0,-1-1 0,0 1 0,0 0 0,0 0 0,0 0 0,0 0 0,0 0 0,0 0 0,-1 0 0,1 0 0,-1 0 0,1 0 0,-1 0 0,0 0 0,0-1 0,-2 4 0,-2 3-11,-1 0-1,0-1 1,0 0 0,-13 11-1,2-3-5,1-2 0,-31 20 0,38-28-126,-1 0 1,1 0 0,-1-1-1,1 0 1,-1-1-1,-1 0 1,-15 2 0,25-4 22,-1-1 0,0 0-1,1 0 1,-1 1 0,1-1 0,-1 0 0,0 0 0,1-1-1,-1 1 1,0 0 0,1 0 0,-1-1 0,1 1 0,-1-1 0,1 0-1,-1 1 1,1-1 0,-1 0 0,1 0 0,0 0 0,-1 0 0,1 0-1,0 0 1,0 0 0,0 0 0,0-1 0,0 1 0,0 0 0,0-1-1,0 1 1,-1-3 0,1-2-207,0 1 0,1-1 0,-1-11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8:54.381"/>
    </inkml:context>
    <inkml:brush xml:id="br0">
      <inkml:brushProperty name="width" value="0.05" units="cm"/>
      <inkml:brushProperty name="height" value="0.05" units="cm"/>
      <inkml:brushProperty name="color" value="#FF0066"/>
    </inkml:brush>
  </inkml:definitions>
  <inkml:trace contextRef="#ctx0" brushRef="#br0">21 178 6697,'-3'-4'6717,"-3"4"-3576,-5 7 1086,11-7-4145,0 0 1,0 0 0,1 1 0,-1-1-1,0 0 1,0 0 0,0 0 0,1 1-1,-1-1 1,0 0 0,0 0 0,0 0-1,1 0 1,-1 0 0,0 0-1,0 0 1,1 1 0,-1-1 0,0 0-1,0 0 1,1 0 0,-1 0 0,0 0-1,0 0 1,1 0 0,-1 0-1,0 0 1,0-1 0,1 1 0,-1 0-1,1 0 1,0 0 246,12-1 214,0 0 0,0-1-1,-1-1 1,13-4 0,-3 1-136,56-16 617,-1-3-1,-1-4 1,86-47-1,-139 65-902,-37 22-23,-7 4-94,-11 6-5,0 0 1,-41 18-1,-72 25-7,34-16 19,101-45-7,9-2-2,-1-1 0,0 1 0,1 0-1,-1-1 1,0 1 0,1 0 0,-1 0-1,1 0 1,-1 0 0,1 0 0,-1 1-1,-1 2 1,3-4-2,0 0 0,0 0 0,0 0-1,0 0 1,-1 0 0,1 0 0,0 1 0,0-1 0,0 0-1,0 0 1,0 0 0,0 0 0,0 0 0,0 0 0,0 1 0,0-1-1,0 0 1,0 0 0,1 0 0,-1 0 0,0 0 0,0 0-1,0 0 1,0 1 0,0-1 0,0 0 0,0 0 0,0 0 0,0 0-1,0 0 1,0 0 0,0 0 0,1 0 0,-1 0 0,0 1-1,0-1 1,0 0 0,0 0 0,0 0 0,0 0 0,0 0 0,1 0-1,-1 0 1,0 0 0,0 0 0,0 0 0,0 0 0,0 0-1,0 0 1,1 0 0,-1 0 0,7 0 0,0 1 0,0-2 0,1 1 0,-1-1 0,7-1 1,-12 1-1,60-11 194,72-25 0,12-3 659,-142 40-828,-1-1 0,1 0 1,-1 1-1,0 0 1,1 0-1,3 0 1,-6 0-25,-1 0 1,0 0-1,1 0 1,-1 1-1,0-1 1,1 0-1,-1 0 1,0 0 0,0 0-1,1 0 1,-1 0-1,0 1 1,1-1-1,-1 0 1,0 0-1,0 1 1,1-1-1,-1 0 1,0 0-1,0 0 1,0 1 0,0-1-1,1 0 1,-1 1-1,0-1 1,0 1-2,0 0-1,0-1 1,0 1 0,0 0 0,0-1 0,-1 1 0,1 0 0,0-1 0,0 1-1,-1 0 1,1-1 0,0 1 0,-1-1 0,1 1 0,0 0 0,-2 0 0,-9 11-482,0 0 1,-1-1 0,0 0 0,-14 9-1,-1 1-1995,-10 7 685</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0.801"/>
    </inkml:context>
    <inkml:brush xml:id="br0">
      <inkml:brushProperty name="width" value="0.05" units="cm"/>
      <inkml:brushProperty name="height" value="0.05" units="cm"/>
      <inkml:brushProperty name="color" value="#FF0066"/>
    </inkml:brush>
  </inkml:definitions>
  <inkml:trace contextRef="#ctx0" brushRef="#br0">11 964 10274,'0'0'190,"-1"0"1,1 0-1,0 1 0,-1-1 0,1 0 1,-1 0-1,1-1 0,0 1 0,-1 0 0,1 0 1,0 0-1,-1 0 0,1 0 0,-1 0 1,1 0-1,0-1 0,-1 1 0,1 0 0,0 0 1,0 0-1,-1-1 0,1 1 0,0 0 1,-1-1-1,1 1 0,0 0 0,0-1 0,0 1 1,-1 0-1,1-1 0,0 1 0,0-1 1,0 0 31,0 0 1,0 0 0,0-1 0,0 1 0,0 0 0,0 0-1,1 0 1,-1 0 0,1 0 0,-1 0 0,1-2-1,23-31 749,-20 28-463,20-26 264,113-162 2564,-115 158-2913,-2 0-1,-1-1 0,23-68 1,-39 95-378,4-9 103,-2 0 0,0-1-1,4-33 1,-10 47 55,-2 6-64,-5 8 56,0 4-105,1 1 0,1 0-1,0 0 1,-7 25 0,-12 60 133,23-88-196,-4 19 109,-3 30 0,9-52-95,-1 0 1,1 0-1,0 0 0,1 0 0,-1 0 0,1 0 0,1 0 0,-1-1 0,1 1 0,4 8 0,-5-13-24,0 1 0,0-1 0,1 0 0,-1 0 0,1 0 0,-1 0 0,1 0 0,0 0 0,0-1 0,0 1 0,0 0 0,0-1 0,0 0 0,0 1 0,0-1 0,1 0 0,-1 0 0,4 1 0,-2-1-3,0-1-1,-1 0 0,1 0 0,-1 0 0,1 0 0,0 0 0,-1-1 0,1 0 0,-1 1 0,1-1 0,5-3 0,1-1-4,-1 0-1,1 0 1,-1-1-1,0 0 1,-1-1-1,1 1 1,12-15-1,-1-4 2,-1 0 0,28-48 0,22-60 5,-64 123-17,7-17 75,13-37 1,-25 68-53,0 0 0,0-1 0,0 1 0,0-1 0,0 1 0,1 0 0,0-1 0,0 1 0,0-1 0,2 5 0,0 1 0,1-1 0,-1-1-1,10 16 1,-10-20-19,0 1-1,1 0 0,-1-1 0,0 0 0,1 0 0,0 0 0,0 0 0,0-1 0,0 1 0,0-1 0,0 0 0,1 0 0,-1-1 0,1 1 0,-1-1 0,1 0 1,0 0-1,-1 0 0,1-1 0,0 0 0,0 0 0,0 0 0,-1 0 0,1-1 0,0 0 0,6-2 0,-1 0-5,0 0 0,0-1 0,0 0-1,-1-1 1,0 0 0,0 0 0,0-1 0,-1 0 0,0-1-1,0 0 1,7-9 0,-1 0 11,0-1-1,-2-1 1,0 0-1,-1-1 1,-1 0-1,-1 0 1,13-39-1,-20 49 6,-1 0-1,1 0 0,-2-1 1,0-12-1,0 17-9,0 5-1,0 0-1,0 0 1,0 0 0,0 0 0,0 0 0,0 0 0,0 0-1,0 0 1,0 0 0,0 0 0,0 0 0,0 0-1,0 0 1,-1 0 0,1 0 0,0 0 0,0 0 0,0 0-1,0 0 1,0 0 0,0 0 0,0 0 0,0 0 0,0 0-1,0 0 1,0 0 0,0 0 0,0 0 0,0 0 0,-1 0-1,1 0 1,0 0 0,0 0 0,0 0 0,0 0-1,0 0 1,0 0 0,0 0 0,0 0 0,0 0 0,0 0-1,0 0 1,0-1 0,0 1 0,0 0 0,0 0 0,0 0-1,0 0 1,0 0 0,0 0 0,0 0 0,0 0-1,0 0 1,0 0 0,0 0 0,0 1-16,4-2-11,-2-1 38,0 0 0,1 0-1,-1 0 1,0 0 0,0-1 0,2-2-1,10-11 111,-12 14-103,-8-10-6,6 12-12,0 0 1,0 0-1,0 0 0,-1-1 1,1 1-1,0 0 0,0 0 1,0 0-1,0 0 0,0 0 1,0-1-1,0 1 0,0 0 1,0 0-1,0 0 0,0 0 1,0 0-1,0-1 0,0 1 1,1 0-1,-1 0 0,0 0 1,0 0-1,0 0 0,0-1 0,0 1 1,0 0-1,0 0 0,0 0 1,0 0-1,0 0 0,1 0 1,-1 0-1,0 0 0,0-1 1,0 1-1,0 0 0,0 0 1,0 0-1,1 0 0,-1 0 1,0 0-1,0 0 0,0 0 1,0 0-1,1 0 0,-1 0 0,0 0 1,0 0-1,0 0 0,0 0 1,0 0-1,1 0 0,-1 0 1,0 0-1,0 0 0,0 0 1,0 0-1,1 0 0,-1 1 6,1-1-1,-1 1 1,0-1-1,1 1 1,-1-1-1,1 1 1,-1-1-1,0 1 1,1-1-1,-1 1 0,0-1 1,1 1-1,-1 0 1,0-1-1,0 2 1,1 5 6,-1 1 0,0-1 0,0 0 0,-1 1 0,0-1 0,0 0 0,-1 0 0,-2 8 0,1-6 25,1 0 0,0 1 0,-1 17 0,4-23 1,2 0-23,-2-4-16,-1 0 0,0 0 1,0 0-1,0 0 0,1 0 0,-1 0 1,0 0-1,0 0 0,1 0 0,-1 0 1,0 0-1,0 0 0,0 0 0,1 0 1,-1-1-1,0 1 0,0 0 0,0 0 1,0 0-1,1 0 0,-1 0 0,0-1 1,0 1-1,0 0 0,0 0 0,0 0 1,0-1-1,1 1 0,-1 0 0,0 0 1,0 0-1,0-1 0,0 1 0,0 0 1,0 0-1,0-1 0,0 1 0,0 0 0,0-1 1,4-10 30,-3 2-30,0 0-1,0 0 1,-2-10-1,1 4 44,2 55 276,10 58 0,-5-56-162,43 535 736,-49-561-894,-33-271-445,14 134-20,-3-159 0,21 262 443,0-1 0,1 1-1,1 0 1,1 0 0,1 0 0,8-23-1,-10 35 20,1-1 1,0 1-1,0-1 0,1 1 0,0 0 0,0 1 1,0-1-1,1 1 0,0-1 0,0 1 0,0 1 0,1-1 1,-1 1-1,1 0 0,0 0 0,1 1 0,-1 0 0,12-5 1,-4 4 33,0 1 0,0 1 0,-1 0 0,1 0 0,1 2 0,-1 0 0,0 0 0,0 1 0,0 1 0,0 0 0,16 6 0,-27-7-13,0 0 1,1 0 0,-1 0-1,0 1 1,0 0 0,0-1-1,0 1 1,0 0 0,0 1-1,0-1 1,-1 0 0,1 1-1,-1 0 1,1-1 0,-1 1-1,3 5 1,-4-5-12,0 0-1,0 0 1,0 1 0,0-1 0,-1 0-1,1 0 1,-1 0 0,0 1 0,0-1-1,0 0 1,-1 0 0,1 1 0,-1-1-1,1 0 1,-1 0 0,0 0 0,0 0-1,-3 5 1,-7 12-4,-2-1 1,0 0-1,0-1 0,-2 0 0,-18 17 1,12-13-12,-1 2-110,-91 104-757,47-38-3448,54-67 2616,7-5 291</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1.492"/>
    </inkml:context>
    <inkml:brush xml:id="br0">
      <inkml:brushProperty name="width" value="0.05" units="cm"/>
      <inkml:brushProperty name="height" value="0.05" units="cm"/>
      <inkml:brushProperty name="color" value="#FF0066"/>
    </inkml:brush>
  </inkml:definitions>
  <inkml:trace contextRef="#ctx0" brushRef="#br0">1 69 11282,'0'-3'149,"0"-5"645,-1 1-1,2-1 1,0-9-1,-1 16-641,0 0-1,0 0 1,0 0 0,0 0-1,1 0 1,-1 0-1,0-1 1,0 1 0,1 1-1,-1-1 1,1 0-1,-1 0 1,1 0 0,-1 0-1,1 0 1,0 0-1,-1 0 1,1 1 0,0-1-1,0 0 1,0 1-1,-1-1 1,1 0 0,0 1-1,0-1 1,0 1 0,0 0-1,0-1 1,0 1-1,0 0 1,0-1 0,2 1-1,-2 0-1,0 0-1,0 0 1,0 1-1,0-1 1,0 0-1,0 1 1,0-1-1,0 1 1,0-1-1,0 1 1,-1 0-1,1-1 1,0 1-1,0 0 1,0 0-1,1 1 1,11 17 1552,0 4-595,-1 1 0,-2-1 0,13 44-1,14 78 652,-1 64-780,-30-158-927,-3-1-1,-4 61 1,0-101-250,0-1 1,0 1 0,-5 16-1,6-26 128,0 1-1,0-1 1,0 1-1,-1 0 1,1-1-1,0 1 0,0-1 1,0 1-1,-1-1 1,1 1-1,0-1 1,-1 1-1,1-1 1,0 1-1,-1-1 1,1 1-1,-1-1 1,1 0-1,-1 1 1,1-1-1,-1 0 1,1 1-1,-2-1 0,2 0-1,-1 0 0,1 0 1,0 0-1,-1-1 0,1 1 0,-1 0 0,1-1 0,-1 1 0,1 0 0,0-1 0,-1 1 0,1 0 0,0-1 0,-1 1 0,1-1 0,0 1 0,-1-1 0,1 1 0,0-1 0,0 0 0,-11-32-2158,5 6 1210,2-1 0,1 0 0,0-46-1,3 60 1017,1-1 0,1 1-1,1 0 1,0 0 0,0 0-1,1 1 1,1-1 0,0 1-1,10-16 1,-11 23 156,0 0-1,0 0 1,1 0 0,0 1-1,1-1 1,-1 1-1,1 1 1,0-1 0,0 1-1,0 0 1,1 0 0,-1 1-1,1 0 1,0 0-1,0 1 1,0-1 0,10-1-1,-8 3 111,0-1 0,0 1 0,0 1 0,1 0-1,-1 0 1,0 1 0,0 0 0,0 0 0,0 1 0,0 1-1,0-1 1,0 1 0,13 7 0,-18-8-209,0 1 0,0-1 1,0 1-1,-1-1 1,1 1-1,-1 0 0,0 1 1,0-1-1,0 0 0,-1 1 1,1 0-1,-1-1 0,0 1 1,0 0-1,0 0 0,0 0 1,-1 1-1,1-1 0,-1 0 1,0 1-1,0-1 0,-1 0 1,0 1-1,1-1 0,-1 1 1,-1-1-1,1 1 0,-1-1 1,0 0-1,0 1 0,0-1 1,0 0-1,-1 0 0,0 1 1,-4 6-1,-3 4-3,0 0 1,-1-1-1,-1 0 0,-24 23 0,12-16-206,-46 34 0,64-52-59,1 0 0,-1 0 0,0 0 0,1 0 0,-1-1 0,-1 1 0,1-1 0,0-1 0,0 1 0,-1-1 0,1 0 0,-1 0 0,-5 0 0,11-1 135,-1 0 1,1 0 0,-1 0 0,1 0 0,0 0 0,-1 0 0,1 0 0,-1 0 0,1 0-1,0 0 1,-1-1 0,1 1 0,-1 0 0,1 0 0,0 0 0,-1-1 0,1 1-1,0 0 1,-1 0 0,1-1 0,0 1 0,-1 0 0,1-1 0,0 1 0,0 0 0,-1-1-1,1 1 1,0 0 0,0-1 0,0 1 0,-1-1 0,1 1 0,0 0 0,0-1 0,0 1-1,0-1 1,0 1 0,0-1 0,0 1 0,0 0 0,0-1 0,0 1 0,0-1-1,0 1 1,0-1 0,1 1 0,-1 0 0,0-1 0,0 1 0,0-1 0,0 1 0,1 0-1,-1-1 1,1 0 0,10-13-1555</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1.926"/>
    </inkml:context>
    <inkml:brush xml:id="br0">
      <inkml:brushProperty name="width" value="0.05" units="cm"/>
      <inkml:brushProperty name="height" value="0.05" units="cm"/>
      <inkml:brushProperty name="color" value="#FF0066"/>
    </inkml:brush>
  </inkml:definitions>
  <inkml:trace contextRef="#ctx0" brushRef="#br0">61 235 17780,'22'11'2136,"0"3"1089,-1 5-1081,-6 3-551,0 2-993,-1-2-288,0-4-240,2-3-64,-6-4-632,-2-4-664,1-15-4226,2-21 3986</inkml:trace>
  <inkml:trace contextRef="#ctx0" brushRef="#br0" timeOffset="1">4 6 9546,'-4'-1'448,"8"-1"280,4-1-888,17 3 64</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2.312"/>
    </inkml:context>
    <inkml:brush xml:id="br0">
      <inkml:brushProperty name="width" value="0.05" units="cm"/>
      <inkml:brushProperty name="height" value="0.05" units="cm"/>
      <inkml:brushProperty name="color" value="#FF0066"/>
    </inkml:brush>
  </inkml:definitions>
  <inkml:trace contextRef="#ctx0" brushRef="#br0">1 102 13355,'16'22'2425,"1"0"0,24 22 0,-28-30-1168,-12-12-1095,1-1-1,-1 1 0,0 0 0,0 0 1,0-1-1,0 1 0,0 0 0,-1 0 1,1 0-1,0 0 0,-1 0 0,0 0 0,1 2 1,-1-4-129,0 1 0,0-1 1,0 1-1,0-1 0,0 1 0,0-1 1,0 1-1,0-1 0,-1 1 0,1-1 1,0 1-1,0-1 0,0 0 0,-1 1 1,1-1-1,0 1 0,0-1 0,-1 0 1,1 1-1,0-1 0,-1 0 0,0 1 1,1-1-26,-1 1 0,0-1-1,0 0 1,1 0 0,-1 0 0,0 0 0,0 0 0,0 1 0,1-2 0,-1 1 0,0 0 0,0 0 0,0 0-1,1 0 1,-1 0 0,0-1 0,0 1 0,0-1 0,-1 0-2,0 0-1,0 0 1,0 0 0,0-1-1,0 1 1,1-1-1,-1 1 1,0-1 0,1 0-1,-1 0 1,1 0-1,0 0 1,0 0 0,0 0-1,0 0 1,0 0 0,0 0-1,-1-4 1,0-2 5,0-1 1,0 0 0,0-14-1,1 15-12,1 0 1,0 1-1,1-1 0,0 0 0,0 0 0,1 0 0,0 1 0,0-1 0,0 1 0,5-9 0,-5 11-4,1 1 0,-1 0-1,1 0 1,0 1-1,0-1 1,0 1-1,1-1 1,-1 1-1,1 0 1,-1 0 0,1 0-1,0 1 1,0-1-1,0 1 1,1 0-1,-1 0 1,1 1-1,6-2 1,3 1-550,-1 0 0,1 2 0,-1-1 0,1 2 0,-1 0 0,15 3 0,32 1-3594,-28-5 2990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2.720"/>
    </inkml:context>
    <inkml:brush xml:id="br0">
      <inkml:brushProperty name="width" value="0.05" units="cm"/>
      <inkml:brushProperty name="height" value="0.05" units="cm"/>
      <inkml:brushProperty name="color" value="#FF0066"/>
    </inkml:brush>
  </inkml:definitions>
  <inkml:trace contextRef="#ctx0" brushRef="#br0">95 356 11843,'4'-6'1209,"0"0"1,-1-1 0,4-8-1,-7 15-1045,1-1-1,-1 1 1,0-1 0,0 1-1,0-1 1,0 1-1,1-1 1,-1 0-1,0 1 1,0-1 0,0 1-1,0-1 1,0 1-1,0-1 1,0 1-1,0-1 1,0 1 0,-1-1-1,1 1 1,0-1-1,0 1 1,-1-2-1,0 2-33,1 0-1,-1 0 0,0 0 0,0 0 1,0 0-1,0 0 0,0 1 0,0-1 0,1 0 1,-1 0-1,0 1 0,0-1 0,0 0 0,1 1 1,-1-1-1,0 1 0,0-1 0,1 1 1,-1-1-1,0 2 0,-7 4 132,1 0 0,0 0 0,1 1 0,-1 0 0,1 0 0,1 0 0,-1 1 0,1 0 0,1 0 1,-1 0-1,-5 17 0,6-12-190,0 0 1,0 0 0,1 1 0,1 0 0,0-1 0,1 1 0,1 20-1,1-25-49,0 0-1,1 0 0,-1-1 0,2 1 1,5 16-1,-6-22-20,-1-1-1,0 0 1,0 1 0,1-1 0,0 0-1,-1 0 1,1 0 0,0 0 0,0 0-1,3 2 1,-3-3-2,-1 0 1,1 0-1,-1-1 1,0 1-1,1-1 1,-1 1-1,1-1 0,0 0 1,-1 0-1,1 1 1,-1-1-1,1 0 1,-1 0-1,1 0 0,-1-1 1,1 1-1,0 0 1,-1-1-1,3 0 0,1-1 2,-1 0 0,1-1 0,-1 0-1,1 0 1,-1 0 0,0 0 0,0 0-1,-1-1 1,1 0 0,-1 0-1,1 0 1,4-8 0,1-3 8,-1-1 0,10-25 1,-9 15-6,-1 0 1,-1 0 0,-2-1 0,-1 1-1,2-29 1,-5 6-30,-7-90-1,3 113 20,-1 0 0,-1 0 0,-9-29 0,8 42 23,6 13-14,0 0 0,0 0 0,0 0-1,-1-1 1,1 1 0,0 0 0,0 0 0,0 0-1,0 0 1,-1-1 0,1 1 0,0 0-1,0 0 1,0 0 0,0 0 0,-1 0 0,1 0-1,0 0 1,0 0 0,-1 0 0,1 0 0,0 0-1,0 0 1,0 0 0,-1 0 0,1 0-1,0 0 1,-1 0 0,1 1 11,-1 0 0,0-1 0,0 1 0,0 0 0,1 1 0,-1-1 0,0 0-1,1 0 1,-1 0 0,1 0 0,0 0 0,-1 1 0,1-1 0,0 0 0,0 0 0,-1 3 0,-3 24 170,1 1 1,1 0-1,1-1 1,2 1-1,1 0 1,1 0-1,1-1 1,11 37-1,-12-55-87,1-1-1,0 0 1,0-1-1,1 1 1,0-1-1,0 1 1,1-1-1,0-1 1,14 14-1,-17-18-59,1 0 0,-1 0 0,1-1 0,0 1 0,-1-1 0,1 0 0,0 0 0,0 0 0,1-1 0,-1 0 0,0 1 0,0-2 1,1 1-1,-1 0 0,1-1 0,-1 0 0,0 0 0,1 0 0,-1 0 0,1-1 0,-1 0 0,0 1 0,7-4 0,-2 0-10,0 0-1,0 0 1,-1-1-1,1-1 1,12-10 0,37-39 76,-19 18-57,-24 24-19,-11 8 2,1 0-1,0 1 1,0 0-1,0 0 0,1 0 1,0 0-1,-1 1 1,14-5-1,-18 8-10,0-1-1,0 1 1,0 0 0,0-1-1,1 1 1,-1 0-1,0 0 1,0 0 0,1 0-1,-1 0 1,0 0 0,0 0-1,0 1 1,1-1-1,-1 0 1,0 1 0,0-1-1,0 1 1,0-1 0,0 1-1,0 0 1,0-1 0,0 1-1,0 0 1,0 0-1,0-1 1,0 1 0,0 0-1,0 0 1,-1 0 0,1 0-1,0 0 1,-1 0-1,1 0 1,-1 1 0,1-1-1,-1 0 1,1 2 0,0 1 16,-1-1 1,1 1 0,-1 0 0,1 0 0,-1 0 0,0 0-1,0-1 1,-1 1 0,1 0 0,-1 0 0,-2 4 0,-1 3-2,-1 0 0,-1-1 0,1 0 1,-2 0-1,0 0 0,0 0 0,-14 13 0,3-6-183,-1 0 0,-32 22-1,41-32-458,-1 0 0,-21 10-1,25-15-304,1 0-1,0 0 0,-1 0 1,-7 0-1,-3-1-1155</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3.643"/>
    </inkml:context>
    <inkml:brush xml:id="br0">
      <inkml:brushProperty name="width" value="0.05" units="cm"/>
      <inkml:brushProperty name="height" value="0.05" units="cm"/>
      <inkml:brushProperty name="color" value="#FF0066"/>
    </inkml:brush>
  </inkml:definitions>
  <inkml:trace contextRef="#ctx0" brushRef="#br0">1 252 11891,'12'-14'1217,"0"2"1,1-1-1,0 2 1,1-1-1,23-13 1,-15 10-331,29-19 1146,2 3 1,97-42-1,-124 63-1769,-26 10-260,0-1 0,1 1 1,-1 0-1,1 0 0,-1 0 0,0 0 1,1 0-1,-1 0 0,1-1 0,-1 1 0,1 0 1,-1 0-1,0 0 0,1 0 0,-1 1 1,1-1-1,-1 0 0,0 0 0,1 0 1,-1 0-1,1 0 0,-1 0 0,0 1 0,1-1 1,-2 9 25,-12 11-37,13-20 9,-31 37-33,-63 57 1,38-40 60,50-49-22,0 1 1,1 1-1,0-1 1,0 1-1,-8 13 1,13-20-10,0 1 1,0-1-1,-1 1 1,1-1-1,0 1 1,0-1-1,-1 1 0,1-1 1,0 1-1,0-1 1,0 1-1,0-1 1,0 1-1,0 0 1,0-1-1,0 1 1,0-1-1,0 1 1,0-1-1,0 1 1,0-1-1,0 1 1,1-1-1,-1 1 1,0-1-1,0 1 1,0-1-1,1 1 0,-1-1 1,0 1-1,1-1 1,-1 1-1,1-1 1,-1 0-1,0 1 1,1-1-1,-1 0 1,1 1-1,-1-1 1,1 0-1,-1 0 1,1 1-1,-1-1 1,1 0-1,-1 0 1,2 0-1,1 1 1,0-1 0,0 0 0,0 1 0,0-2 0,0 1-1,4-1 1,29-7 40,-1-1-1,64-27 0,-67 23 70,-31 13-97,0-1 1,0 1-1,0 0 0,0-1 1,1 1-1,-1 0 0,0 0 1,0-1-1,0 1 0,0 0 1,0 0-1,1 0 0,0 1 0,-1-1-3,-1 0 0,0 0 0,1 0-1,-1 1 1,0-1 0,0 0-1,1 0 1,-1 1 0,0-1-1,0 0 1,1 0 0,-1 1-1,0-1 1,0 0 0,0 1-1,1-1 1,-1 0 0,0 0-1,0 1 1,0-1 0,0 0 0,0 1-1,0-1 1,0 1 0,0-1-1,0 0 1,0 1 0,0 3 20,-1-1 0,0 0 1,0 0-1,0 0 1,0 0-1,0 0 0,-4 5 1,-17 28 48,12-20-48,-12 22-1,20-33-27,0 0 0,0 0 0,0 0 0,1 0 1,0 0-1,0 1 0,0-1 0,1 1 0,-1 5 1,1-9 2,0-1 1,1 1 0,-1-1-1,0 1 1,0-1 0,1 1-1,-1-1 1,1 1 0,0-1-1,-1 0 1,1 1 0,0-1-1,-1 0 1,1 0 0,0 1-1,0-1 1,0 0 0,0 0 0,2 1-1,1 0 59,0 1 1,0-1-1,0-1 0,0 1 0,5 1 0,-4-1 76,0-1 0,0 1-1,8 5 1,-12-6-113,0 0 0,0 0 0,0 0 0,0 1 0,0-1 0,0 0 0,0 0 0,-1 0 0,1 1 0,0 1 1,9 10 156,-8-11-304,0-1 1,0 0-1,1 1 1,-1-1 0,0 0-1,1 0 1,-1-1 0,1 1-1,-1 0 1,1-1-1,0 0 1,-1 1 0,6-1-1,-2 0-233,21 3-516</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7.466"/>
    </inkml:context>
    <inkml:brush xml:id="br0">
      <inkml:brushProperty name="width" value="0.05" units="cm"/>
      <inkml:brushProperty name="height" value="0.05" units="cm"/>
      <inkml:brushProperty name="color" value="#FF0066"/>
    </inkml:brush>
  </inkml:definitions>
  <inkml:trace contextRef="#ctx0" brushRef="#br0">10 256 15235,'9'22'1332,"-1"0"-1,-1 0 1,8 46-1,5 14 231,-9-48-992,3-1-1,0 0 1,29 47-1,-42-79-555,1 1 0,-1 0 1,0 0-1,-1-1 0,1 1 0,0 0 0,-1 0 0,1 0 0,-1 0 0,1 0 1,-1 0-1,0 0 0,0 0 0,0 0 0,0 3 0,-1-4-8,1 0-1,-1 0 0,1 0 1,-1 0-1,1 0 0,-1 0 1,0 0-1,0 0 0,1 0 1,-1 0-1,0-1 1,0 1-1,0 0 0,0 0 1,0-1-1,0 1 0,0-1 1,0 1-1,0-1 0,0 0 1,0 1-1,0-1 1,-1 0-1,1 0 0,0 1 1,0-1-1,-2 0 0,-2 0 0,1 0 0,-1 0 0,1-1 0,-1 1-1,1-1 1,0 0 0,-1 0 0,1 0 0,0-1 0,0 1 0,-1-1-1,1 0 1,1 0 0,-1-1 0,0 1 0,0-1 0,1 0-1,0 0 1,-1 0 0,1 0 0,0 0 0,1-1 0,-1 1-1,-3-7 1,1 1-3,0 0 0,1 0 0,0 0-1,1-1 1,0 0 0,0 0 0,1 0-1,0 0 1,0-17 0,4-157 18,0 159-18,2 1 0,1-1 0,0 1 1,2 0-1,13-31 0,-11 35-2,1-4 0,23-39 0,-30 57 2,1 1 1,0-1-1,0 1 1,0 0-1,1 0 1,0 0-1,0 1 1,0 0-1,0 0 1,1 0-1,11-5 1,-15 8 23,1 0 0,-1 0 1,1 0-1,0 0 0,-1 1 1,1 0-1,0-1 1,0 1-1,-1 0 0,1 0 1,0 1-1,3-1 0,-5 1-1,0-1-1,0 0 0,1 1 1,-1-1-1,0 1 0,0 0 1,0-1-1,0 1 0,0 0 1,0 0-1,0-1 0,0 1 1,0 0-1,0 0 0,0 0 1,0 0-1,-1 0 1,1 1-1,0-1 0,-1 0 1,1 0-1,-1 0 0,1 0 1,-1 1-1,0-1 0,1 0 1,-1 2-1,0 3 40,0 0 1,0-1 0,0 1-1,-1 0 1,0-1-1,0 1 1,-3 9 0,-19 42 221,15-39-200,-2 5-1,3-7-1,0 1-1,1-1 1,0 1 0,-3 20-1,9-36-81,0-1-1,0 0 1,0 0 0,0 1-1,0-1 1,0 0 0,0 1-1,0-1 1,0 0 0,0 1-1,0-1 1,0 0 0,0 1-1,0-1 1,0 0-1,0 1 1,0-1 0,0 0-1,0 0 1,1 1 0,-1-1-1,0 0 1,0 1 0,0-1-1,1 0 1,-1 0 0,0 0-1,0 1 1,1-1-1,-1 0 1,0 0 0,12-1 29,15-14 10,-23 12-28,11-6-13,1 0 1,-1 1 0,34-11 0,-44 17 32,1 0 1,0 1-1,0 0 1,0 0-1,0 0 0,0 1 1,0 0-1,1 0 0,-1 0 1,0 1-1,0 0 1,0 0-1,0 1 0,-1 0 1,8 2-1,-11-3 23,-1 0 0,1 0 0,0 0 0,-1 0 0,1 0 0,-1 0 0,1 0 0,-1 1 0,1-1 0,-1 1 0,0-1 0,0 1 0,0-1 1,0 1-1,0-1 0,1 3 0,-2-3-14,1 0-1,-1 1 1,0-1 0,0 0 0,0 1 0,0-1 0,0 0 0,0 0 0,-1 1 0,1-1-1,0 0 1,-1 0 0,1 1 0,0-1 0,-1 0 0,0 0 0,1 0 0,-1 0 0,0 0-1,1 0 1,-1 0 0,0 0 0,0 0 0,0 0 0,-1 1 0,-17 13 202,0-1 1,-1 0-1,-1-2 1,-31 15 0,15-8-165,-14 7-56,20-11-362,1 1 0,-45 32 0,61-35-1629,14-13 1918,0 0 0,0 0-1,0 0 1,0 0 0,0 0 0,0 0-1,0 1 1,0-1 0,0 0-1,0 0 1,0 0 0,0 0-1,0 0 1,0 0 0,0 0 0,0 0-1,0 0 1,0 0 0,0 1-1,0-1 1,0 0 0,0 0 0,0 0-1,0 0 1,0 0 0,0 0-1,0 0 1,0 0 0,1 0 0,-1 0-1,0 0 1,0 0 0,0 1-1,0-1 1,0 0 0,0 0-1,0 0 1,0 0 0,0 0 0,0 0-1,0 0 1,0 0 0,1 0-1,-1 0 1,0 0 0,0 0 0,0 0-1,11 0-3398,14-6 112</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08.381"/>
    </inkml:context>
    <inkml:brush xml:id="br0">
      <inkml:brushProperty name="width" value="0.05" units="cm"/>
      <inkml:brushProperty name="height" value="0.05" units="cm"/>
      <inkml:brushProperty name="color" value="#FF0066"/>
    </inkml:brush>
  </inkml:definitions>
  <inkml:trace contextRef="#ctx0" brushRef="#br0">353 1 19028,'1'0'207,"1"1"0,-1-1 0,1 1 1,-1-1-1,1 1 0,-1 0 0,0 0 0,1 0 0,-1-1 0,0 1 1,0 1-1,1-1 0,-1 0 0,0 0 0,0 0 0,0 0 0,0 1 1,-1-1-1,2 3 0,0-1 9,-1 0 0,-1 0 0,1 0 0,0 1 0,-1-1-1,0 0 1,1 0 0,-1 1 0,-1 3 0,-1 5 188,0 1-1,-1 0 1,-8 21-1,-2 0-76,-2 0-1,-34 57 1,34-68-316,0 0 1,-2-2 0,-1 0 0,-30 28 0,37-39-4,-1 0 1,0-1-1,-20 10 0,29-17-4,-1 0 0,0 0 0,0 0 0,0 0 0,-1-1 1,1 0-1,0 0 0,-1 0 0,1 0 0,-1 0 0,1-1 0,0 0 1,-1 0-1,1 0 0,-9-2 0,11 1-1,0 0-1,0 0 1,0 0-1,1 0 1,-1-1 0,0 1-1,1 0 1,-1-1-1,1 1 1,-1-1-1,1 0 1,0 1 0,0-1-1,0 0 1,0 0-1,0 0 1,0 1 0,0-1-1,1 0 1,-1 0-1,1 0 1,-1 0 0,1-3-1,-1-5 2,0 1-1,1 0 1,2-17-1,-1 15-2,1 0 0,0-1 0,1 1-1,0 1 1,1-1 0,0 0 0,1 1 0,0 0 0,1 0-1,0 0 1,0 1 0,1 0 0,12-13 0,-13 16 59,0 1 0,0 0 0,1 0 0,-1 0 0,1 1 0,0-1 0,1 2-1,-1-1 1,1 1 0,-1 0 0,1 1 0,0 0 0,0 0 0,0 0 0,0 1 0,0 0 0,0 1 0,1 0 0,13 2 0,-11 0 75,-1 0 0,0 1 0,0 0 0,0 1 0,0 0 0,13 8 0,53 39 453,-51-33-499,-17-13-148,0 0 1,1 0 0,-1 0 0,1-1 0,0-1 0,1 1-1,9 1 1,-13-4-4,-1 0-1,1 0 0,0-1 1,0 1-1,0-1 1,0-1-1,0 1 1,0-1-1,0 0 0,0-1 1,-1 1-1,9-4 1,-8 2-3,-1 0 1,0 0 0,0-1 0,7-6-1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09:49.156"/>
    </inkml:context>
    <inkml:brush xml:id="br0">
      <inkml:brushProperty name="width" value="0.05" units="cm"/>
      <inkml:brushProperty name="height" value="0.05" units="cm"/>
      <inkml:brushProperty name="color" value="#FF0066"/>
    </inkml:brush>
  </inkml:definitions>
  <inkml:trace contextRef="#ctx0" brushRef="#br0">9 388 11010,'-7'-34'5527,"6"19"2128,1 41-6380,2 0 0,0 0 1,8 32-1,-8-48-1149,1 1-1,0-1 1,1 0-1,0 1 1,1-1 0,0-1-1,0 1 1,1-1-1,1 0 1,10 12 0,-12-16-110,0-1 0,0 0 1,1 0-1,-1 0 1,1-1-1,0 0 0,0 0 1,1 0-1,-1-1 1,0 0-1,1 0 0,0-1 1,-1 0-1,1 0 0,0 0 1,-1-1-1,1 0 1,0 0-1,0-1 0,-1 1 1,11-4-1,-9 2-15,0 0 0,-1-1 1,1 0-1,-1 0 0,0 0 0,0-1 0,0 0 0,-1-1 0,1 1 0,-1-1 0,0 0 0,0-1 0,-1 0 0,0 0 0,0 0 0,0 0 1,7-14-1,-6 6-1,-1 0 0,-1 0 0,0 0 0,-1 0 0,0-1 0,-2 0 0,1 1 0,-2-1 0,0 0 0,-1 1 0,-2-17 0,2 26 2,0 0 0,-1 0 1,0 0-1,0 0 0,0 1 1,0-1-1,-1 1 0,0-1 1,-6-6-1,9 9-1,-1 1 0,0 0 0,0 0 0,0 0 0,0 0 1,0 0-1,-1 0 0,1 0 0,0 0 0,0 1 0,-1-1 0,1 0 0,0 1 0,-1-1 0,1 1 1,-1-1-1,1 1 0,0 0 0,-1 0 0,1-1 0,-1 1 0,1 0 0,-1 0 0,1 1 0,-1-1 1,1 0-1,-1 0 0,1 1 0,0-1 0,-1 1 0,1-1 0,-1 1 0,1-1 0,0 1 0,0 0 1,-3 1-1,3 0 7,-1 0 0,0 0 0,1 0 0,-1 0 0,1 1 0,0-1 0,0 0 0,0 0 0,0 1 0,0-1 0,0 1 0,1-1 0,-1 1 0,1-1 0,0 1-1,-1-1 1,1 1 0,1 3 0,-1 3 57,1 1-1,0 0 1,5 14-1,-4-15-30,1-1 1,0 0-1,1 0 0,0-1 1,0 1-1,1-1 0,0 0 1,0 0-1,0 0 0,1-1 1,0 1-1,0-2 0,1 1 0,0-1 1,0 1-1,0-2 0,0 1 1,1-1-1,0-1 0,15 6 1,-14-6-30,0 0 0,0-1 0,0-1 0,0 0 1,0 0-1,0 0 0,0-1 0,1-1 0,-1 0 0,0 0 1,0 0-1,0-1 0,0-1 0,-1 1 0,1-2 1,0 1-1,-1-1 0,0 0 0,13-9 0,-13 6-16,0 1 0,0-1 0,-1-1 0,0 1 0,-1-1 0,1-1 0,-1 1 0,-1-1 0,8-16 0,-7 11-100,0-1 0,-2 0 0,1 0 0,-2-1 0,3-27 0,-5 34 70,-1-1 1,0 1-1,0 0 1,-1-1-1,-4-15 0,5 22 33,-1-1-1,0 1 0,0 0 0,-1-1 1,1 1-1,-1 0 0,0 0 0,0 0 1,0 0-1,0 0 0,0 0 0,0 0 0,-1 1 1,1-1-1,-1 1 0,0 0 0,-5-4 1,7 8 10,2 2 6,4 6 20,12 12 150,32 33-1,10 13 194,-7-4-80,-59-73-280,1 0 0,0-1 1,0 1-1,2-1 1,-1 0-1,1-1 1,-4-15-1,4 12-10,1 1 0,1-1 0,0 0 0,1 0 0,1-21 0,1 28 2,0-1-1,0 0 1,1 1 0,0 0-1,1-1 1,-1 1 0,1 0-1,1 0 1,-1 1 0,1-1 0,0 1-1,1-1 1,-1 1 0,9-7-1,-4 4-98,1 1-1,0 0 1,1 0 0,-1 1-1,2 0 1,-1 1-1,21-8 1,-24 12-840,0 0 0,0 1 0,0 0 0,0 0 0,1 1 0,-1 0 0,0 0 0,0 1 0,0 0 1,11 3-1,3 0-905</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32.954"/>
    </inkml:context>
    <inkml:brush xml:id="br0">
      <inkml:brushProperty name="width" value="0.05" units="cm"/>
      <inkml:brushProperty name="height" value="0.05" units="cm"/>
      <inkml:brushProperty name="color" value="#FF0066"/>
    </inkml:brush>
  </inkml:definitions>
  <inkml:trace contextRef="#ctx0" brushRef="#br0">1 115 9834,'196'-8'6396,"-1"0"-5500,172 14-409,250-5 1297,57-55 1591,-261 16-1232,-179 25-1318,-165 13-555,89 10 0,-130-6-177,49 12-1,-66-13-85,0 1 0,0 0 0,-1 1-1,0 0 1,0 1 0,18 12-1,-26-16 4,-1-2-58,0 1 1,-1-1 0,1 0-1,0 1 1,-1-1-1,1 1 1,0-1 0,-1 1-1,1-1 1,0 1 0,-1 0-1,1-1 1,-1 1-1,0 0 1,1-1 0,-1 1-1,1 0 1,-1 0 0,0 0-1,0-1 1,1 1-1,-1 0 1,0 0 0,0 0-1,0-1 1,0 1 0,0 0-1,0 0 1,0 0-1,0 0 1,0-1 0,0 1-1,-1 0 1,1 0-1,0 0 1,0-1 0,-1 1-1,1 0 1,-1 0 0,-8 13-695</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40.455"/>
    </inkml:context>
    <inkml:brush xml:id="br0">
      <inkml:brushProperty name="width" value="0.05" units="cm"/>
      <inkml:brushProperty name="height" value="0.05" units="cm"/>
      <inkml:brushProperty name="color" value="#FF0066"/>
    </inkml:brush>
  </inkml:definitions>
  <inkml:trace contextRef="#ctx0" brushRef="#br0">247 180 7866,'-8'-18'1325,"2"0"0,-8-28 0,8 24-426,5 21-830,1-1 0,0 1 1,-1 0-1,1 0 0,-1-1 0,1 1 1,-1 0-1,0 0 0,0 0 0,1 0 0,-1 0 1,0 0-1,0 0 0,0 0 0,0 0 1,0 0-1,-1 0 0,1 0-31,0 1 0,0 0 0,0 0 0,1-1 0,-1 1 1,0 0-1,0 0 0,0 0 0,0 0 0,0 0 0,0 0 0,0 0 0,0 1 0,0-1 0,0 0 0,1 0 0,-1 1 1,-2 0-1,-1 2 38,0 0 0,-1 0 1,1 0-1,0 0 0,1 1 1,-1 0-1,-4 6 1,-6 9 243,1 1 0,2 0 0,0 1 0,1 0 0,1 1 0,-13 45 1,7-3 433,-9 82 1,9 87-65,21 0-574,-3-130-85,4 47 113,41 240 0,-41-350-17,3 0 0,23 62-1,26 50 118,30 71-212,-75-193-26,1-2 0,30 42 0,46 47 17,-25-33-16,-47-59 155,1 0-1,44 42 0,-57-61-130,0-1 0,0 1 0,0-1 0,1 0 0,0-1-1,0 0 1,0 0 0,1 0 0,-1-1 0,1-1 0,-1 1 0,1-1-1,0-1 1,0 0 0,11 0 0,1-2 21,-1-1-1,1-1 1,-1-1 0,0 0 0,0-2-1,33-14 1,-28 9 212,-1-2 1,0-1-1,-1-1 0,33-27 0,-47 33-140,0 1-1,0-1 1,-1-1-1,10-16 1,24-45 393,-22 36-289,-12 18-179,0 1 1,-1-1-1,-1-1 1,-1 1-1,7-36 1,3-94 166,-12 106-118,3-22 119,-4-1 1,-2 1-1,-14-108 0,-31-130 427,32 243-560,-1 0-1,-4 1 0,-28-62 1,25 66 77,-3 0 1,-58-93-1,42 88-140,-69-109 22,36 54-57,5 11 0,41 61 14,-2 2 1,-2 1-1,-70-66 0,90 93 2,0 1 0,0 0 0,-1 1 0,-1 0 0,1 1 0,-1 0 0,-1 1 0,0 0 0,1 1 0,-19-4 0,-187-32-252,213 41 96,-19-3-620,24 4 552,-1 0 0,1-1 0,0 1 0,0 0 0,-1-1 0,1 1 0,0-1 0,0 0-1,0 1 1,0-1 0,0 0 0,0 1 0,0-1 0,-2-2 0,3-6-1149</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44.361"/>
    </inkml:context>
    <inkml:brush xml:id="br0">
      <inkml:brushProperty name="width" value="0.05" units="cm"/>
      <inkml:brushProperty name="height" value="0.05" units="cm"/>
      <inkml:brushProperty name="color" value="#FF0066"/>
    </inkml:brush>
  </inkml:definitions>
  <inkml:trace contextRef="#ctx0" brushRef="#br0">64 208 10706,'-6'3'8737,"9"-5"-8457,0 0 0,1 1 1,-1 0-1,0 0 0,0 0 1,1 0-1,-1 0 0,5 0 0,4-1 188,46-11 768,0-3 0,-1-3 0,103-49 0,-146 59-1201,-11 7-24,-9 5-3,-117 58 81,11-6-95,-84 58 581,181-102-170,15-11-394,0 0 0,0 0 0,0 0 1,0 1-1,-1-1 0,1 0 0,0 0 0,0 0 0,0 0 0,0 0 0,0 1 0,0-1 0,0 0 1,0 0-1,0 0 0,0 0 0,0 0 0,0 1 0,0-1 0,0 0 0,0 0 0,0 0 0,0 0 0,0 1 1,0-1-1,0 0 0,0 0 0,0 0 0,0 0 0,1 0 0,-1 1 0,0-1 0,0 0 0,0 0 0,0 0 1,0 0-1,0 0 0,0 0 0,1 0 0,-1 1 0,0-1 0,0 0 0,0 0 0,0 0 0,0 0 0,1 0 1,2 1 51,0-1 1,0 0-1,0 1 1,0-1-1,1 0 1,-1 0 0,0-1-1,5 0 1,12-4 45,0 0-1,-1-1 1,0-1 0,29-16 0,71-46 347,34-37 479,-52 34-310,-52 45-771,-96 67-451,9-9 367</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2.074"/>
    </inkml:context>
    <inkml:brush xml:id="br0">
      <inkml:brushProperty name="width" value="0.05" units="cm"/>
      <inkml:brushProperty name="height" value="0.05" units="cm"/>
      <inkml:brushProperty name="color" value="#FF0066"/>
    </inkml:brush>
  </inkml:definitions>
  <inkml:trace contextRef="#ctx0" brushRef="#br0">152 182 11266,'-3'-41'4339,"-15"-75"-1,10 97-2829,8 18-1474,-1 1 1,1-1-1,0 1 1,-1 0-1,1 0 0,0-1 1,-1 1-1,1 0 1,0-1-1,-1 1 0,1 0 1,0 0-1,-1 0 0,1 0 1,-1-1-1,1 1 1,-1 0-1,1 0 0,0 0 1,-1 0-1,1 0 0,-1 0 1,1 0-1,-1 0 1,1 0-1,0 0 0,-1 0 1,1 0-1,-1 0 1,1 1-1,-1-1 0,1 0 1,0 0-1,-1 0 0,1 1 1,0-1-1,-1 0 1,1 0-1,0 1 0,-1-1 1,1 0-1,0 1 0,-1-1 1,1 0-1,0 1 1,-7 6 180,1 1 0,1-1 0,-1 1 0,1 0 0,-4 11 0,-19 47 201,24-58-361,-4 14 27,1 1 0,1-1 0,-6 46 0,11-52-60,0 1 1,0-1-1,2 1 0,0-1 1,1 0-1,5 22 0,-6-33-15,1-1-1,0 1 1,0-1-1,0 1 1,0-1-1,1 0 1,-1 0-1,1 0 1,0-1-1,0 1 1,5 4 0,-6-7-8,-1 0 1,1 0 0,-1 0-1,1 0 1,-1 0 0,1 0 0,0 0-1,0 0 1,-1-1 0,1 1 0,0-1-1,0 1 1,-1-1 0,1 0 0,0 1-1,0-1 1,0 0 0,0 0-1,0-1 1,-1 1 0,1 0 0,0-1-1,0 1 1,0-1 0,-1 1 0,1-1-1,0 0 1,0 0 0,-1 0 0,1 0-1,-1 0 1,3-1 0,1-4-11,1 1 0,-1-1 1,0 0-1,-1 0 0,0 0 0,0-1 0,0 0 1,0 1-1,-1-1 0,0-1 0,2-10 1,1-2-42,-2-1 1,4-41 0,-6 31 18,-1 0 1,-2 0-1,-1 0 0,-1 0 1,-8-31-1,5 45 24,2 13 23,4 11 70,1 6 86,1 1-1,0 0 1,1-1-1,1 1 1,0-1-1,11 24 1,-12-31-187,1 0 0,-1 0 0,1 0 0,0-1 1,0 1-1,0-1 0,1 0 0,0-1 0,0 1 0,0-1 1,0 0-1,1 0 0,-1 0 0,1-1 0,0 0 0,8 3 1,-12-5-209,1-1 0,-1 1 0,1-1 1,-1 1-1,1-1 0,-1 0 1,1 0-1,-1 0 0,1 0 0,-1 0 1,1-1-1,-1 1 0,1-1 1,-1 1-1,0-1 0,1 0 0,-1 0 1,0 0-1,1 0 0,-1 0 1,0-1-1,0 1 0,3-4 0,17-13-1364</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2.524"/>
    </inkml:context>
    <inkml:brush xml:id="br0">
      <inkml:brushProperty name="width" value="0.05" units="cm"/>
      <inkml:brushProperty name="height" value="0.05" units="cm"/>
      <inkml:brushProperty name="color" value="#FF0066"/>
    </inkml:brush>
  </inkml:definitions>
  <inkml:trace contextRef="#ctx0" brushRef="#br0">0 141 17060,'6'3'860,"0"0"0,0 0 0,0 0 0,-1 0 1,1 1-1,8 8 0,-7-5-256,0 1 1,0 0-1,10 16 1,-10-13-490,-1 0 1,0 1-1,0 0 1,-2 0-1,1 1 0,4 24 1,-21-84-159,10 40 41,-16-110-33,17 103 65,0 0 0,1 0 0,1 0 0,0 1 1,1-1-1,5-19 0,-7 30 24,1 1 0,0-1 0,0 1 0,0 0 0,0-1 0,0 1 0,0 0 0,1 0 0,-1 0 0,1 0 0,0 0 0,-1 0 0,1 0 0,4-3 0,-5 5-21,1-1 1,-1 1-1,0-1 1,1 1 0,-1-1-1,1 1 1,-1 0-1,1 0 1,-1 0-1,1 0 1,-1 0 0,1 0-1,-1 0 1,1 0-1,-1 1 1,1-1-1,-1 1 1,0-1-1,1 1 1,-1-1 0,0 1-1,1 0 1,-1 0-1,0-1 1,0 1-1,2 2 1,23 19 63,-1 2 1,-1 0-1,37 50 0,-55-66 289,3 3-2939,-9-20-1480,-6-9 1337,-2-8 1053</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3.252"/>
    </inkml:context>
    <inkml:brush xml:id="br0">
      <inkml:brushProperty name="width" value="0.05" units="cm"/>
      <inkml:brushProperty name="height" value="0.05" units="cm"/>
      <inkml:brushProperty name="color" value="#FF0066"/>
    </inkml:brush>
  </inkml:definitions>
  <inkml:trace contextRef="#ctx0" brushRef="#br0">41 64 13155,'-9'-20'3939,"9"20"-3845,0 0 0,0 0 0,-1-1 0,1 1 0,0 0-1,0 0 1,0 0 0,0 0 0,0-1 0,0 1 0,-1 0 0,1 0 0,0 0 0,0 0-1,0 0 1,0 0 0,-1 0 0,1 0 0,0-1 0,0 1 0,0 0 0,0 0-1,-1 0 1,1 0 0,0 0 0,0 0 0,0 0 0,-1 0 0,1 0 0,0 0 0,0 0-1,-1 0 1,-2 12 1819,2-1-1592,0 0 0,1 0 0,0-1 0,1 1 1,0 0-1,1 0 0,6 20 0,-6-26-290,0 1 0,0 0 0,1-1 0,0 0 0,0 0 0,0 0 0,1 0 0,-1 0 0,1-1 0,0 1-1,1-1 1,-1 0 0,1 0 0,0-1 0,0 1 0,5 2 0,-8-5-27,0 0-1,1 0 1,-1 0-1,0-1 1,0 1 0,1-1-1,-1 1 1,0-1-1,1 0 1,-1 0 0,0 0-1,1 0 1,-1 0-1,0-1 1,1 1-1,-1-1 1,0 1 0,0-1-1,1 0 1,-1 0-1,0 0 1,0 0 0,0 0-1,0 0 1,0-1-1,0 1 1,-1-1 0,1 1-1,0-1 1,-1 0-1,1 0 1,1-2-1,3-5 49,0 0-1,-1 0 0,0 0 0,-1-1 0,6-17 0,-7 21 22,-1 0-1,-1 0 0,1 0 0,-1 0 1,0-1-1,-1 1 0,1 0 0,-1-1 1,-1 1-1,-1-12 0,1 15-46,0 0 0,0-1 0,0 1 0,-1 0-1,0 0 1,1 0 0,-1 0 0,0 0 0,-1 0 0,1 1-1,0-1 1,-1 1 0,1-1 0,-1 1 0,0 0-1,0 0 1,0 0 0,0 0 0,0 1 0,0-1 0,-4 0-1,-2-1-176,0 0 0,1 1 0,-1 1 0,0-1 0,0 1 0,0 1 0,0 0 0,0 0 0,0 0 0,0 1 0,0 1-1,0 0 1,-14 4 0,21-5-63,1-1-1,0 0 0,0 1 1,-1-1-1,1 1 0,0-1 1,0 1-1,-1 0 1,1 0-1,0-1 0,0 1 1,0 0-1,0 0 0,0 0 1,0 0-1,0 0 0,0 0 1,-1 3-1,2-4 150,0 0-1,0 0 0,0 0 1,0 1-1,0-1 1,0 0-1,0 0 1,0 0-1,0 0 1,0 1-1,0-1 1,0 0-1,0 0 1,0 0-1,0 0 1,0 0-1,0 1 0,0-1 1,0 0-1,0 0 1,0 0-1,1 0 1,-1 0-1,0 1 1,0-1-1,0 0 1,0 0-1,0 0 1,0 0-1,0 0 0,0 0 1,1 0-1,-1 0 1,0 1-1,7-4-1303</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3.817"/>
    </inkml:context>
    <inkml:brush xml:id="br0">
      <inkml:brushProperty name="width" value="0.05" units="cm"/>
      <inkml:brushProperty name="height" value="0.05" units="cm"/>
      <inkml:brushProperty name="color" value="#FF0066"/>
    </inkml:brush>
  </inkml:definitions>
  <inkml:trace contextRef="#ctx0" brushRef="#br0">0 312 15779,'1'0'260,"0"0"0,0 1-1,0-1 1,0 0 0,0 1-1,0-1 1,0 1 0,-1-1-1,1 1 1,0-1-1,0 1 1,-1 0 0,1-1-1,0 1 1,-1 0 0,1 0-1,-1-1 1,1 1 0,-1 0-1,2 2 1,8 20 845,-8-17-574,7 22 350,-7-21-823,0-1 1,0 0 0,0 0 0,1 0-1,0 0 1,6 9 0,-9-14-59,0-1 0,0 0 1,0 0-1,0 1 0,0-1 0,0 0 1,0 0-1,1 1 0,-1-1 1,0 0-1,0 0 0,0 0 0,1 1 1,-1-1-1,0 0 0,0 0 0,0 0 1,1 0-1,-1 0 0,0 1 0,0-1 1,1 0-1,-1 0 0,0 0 1,0 0-1,1 0 0,-1 0 0,0 0 1,0 0-1,1 0 0,-1 0 0,0 0 1,0 0-1,1 0 0,-1 0 0,0 0 1,0 0-1,1 0 0,-1-1 1,0 1-1,0 0 0,1 0 0,-1 0 1,0 0-1,0 0 0,1-1 0,-1 1 1,0 0-1,0 0 0,0 0 0,0-1 1,1 1-1,-1 0 0,0 0 1,0 0-1,0-1 0,0 1 0,0 0 1,0 0-1,0-1 0,0 1 0,0 0 1,1 0-1,-1-1 0,0 1 0,0 0 1,0-1-1,-1 1 0,1-1 1,3-23 2,-3 21-1,0-17 35,5-71-66,-3 76 176,0 0 1,1 1-1,9-29 0,-11 40-35,0 1 0,0-1-1,1 1 1,-1-1 0,0 1-1,1-1 1,0 1 0,-1 0-1,1 0 1,0 0 0,0 0-1,1 0 1,-1 0 0,0 1 0,0-1-1,1 1 1,3-2 0,-5 2-50,1 1 0,0 0 0,-1-1 0,1 1 1,0 0-1,0 0 0,-1 0 0,1 0 0,0 1 1,0-1-1,-1 0 0,1 1 0,0-1 0,-1 1 1,1-1-1,-1 1 0,1 0 0,-1 0 0,1 0 1,-1 0-1,1 0 0,-1 0 0,0 0 0,1 0 1,-1 0-1,0 1 0,0-1 0,2 3 0,0 1 13,1 1-1,-1 0 1,1 0 0,-1 0-1,-1 0 1,4 13-1,5 41-30,0-2-8,-18-92-31,2 0 1,1 0-1,2 0 0,4-65 1,-1 90-6,0 1 1,0-1 0,0 1 0,1-1 0,1 1 0,-1 0 0,2 0 0,5-12 0,-8 17 19,1 1 0,0-1 0,-1 1 1,1 0-1,1-1 0,-1 1 0,0 0 1,0 0-1,1 0 0,-1 1 0,1-1 1,-1 1-1,1-1 0,0 1 0,0 0 1,0 0-1,-1 0 0,1 0 0,0 0 1,0 1-1,0-1 0,0 1 0,1 0 1,-1 0-1,0 0 0,5 1 0,-5 0 19,0 0 0,0-1 0,0 1 0,0 0-1,0 1 1,0-1 0,-1 0 0,1 1 0,0 0 0,-1-1-1,1 1 1,-1 0 0,0 0 0,0 1 0,0-1-1,2 3 1,3 4 30,-1 1-1,0 0 1,4 11 0,0 0-57,-6-14-189,4 8 47,8 20-1,-15-31-755,1 0-1,-1 1 0,0-1 0,0 1 0,0 7 1,-3-11 226,-4-1-82</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4.494"/>
    </inkml:context>
    <inkml:brush xml:id="br0">
      <inkml:brushProperty name="width" value="0.05" units="cm"/>
      <inkml:brushProperty name="height" value="0.05" units="cm"/>
      <inkml:brushProperty name="color" value="#FF0066"/>
    </inkml:brush>
  </inkml:definitions>
  <inkml:trace contextRef="#ctx0" brushRef="#br0">33 543 15827,'6'-7'1690,"1"0"0,-1-1 1,7-10-1,-10 13-1356,0-1 1,0 1 0,-1-1 0,0 0-1,0 0 1,0 0 0,-1 0-1,0-1 1,1-9 0,-1 8-271,-1 1 0,0 0 0,0 0 0,-1 0 0,0-1 0,-2-7 0,3 13-64,-1 0 1,1 1-1,-1-1 0,0 1 1,0-1-1,0 0 0,0 1 1,0-1-1,0 1 0,0 0 0,0-1 1,-1 1-1,1 0 0,-1 0 1,1 0-1,0 0 0,-1 0 0,0 0 1,1 0-1,-1 0 0,0 1 1,1-1-1,-1 1 0,0-1 1,0 1-1,1 0 0,-1 0 0,0-1 1,0 1-1,-1 1 0,1-2-5,1 1 0,-1 0 0,1 0 0,0 0-1,-1 0 1,1 0 0,-1 1 0,1-1-1,-1 0 1,1 1 0,0-1 0,-1 1 0,1-1-1,0 1 1,0 0 0,-1-1 0,1 1 0,0 0-1,0 0 1,0 0 0,0 0 0,0 0 0,0 0-1,0 0 1,0 0 0,0 0 0,1 1 0,-1-1-1,0 0 1,1 0 0,-1 1 0,1-1 0,0 0-1,-1 1 1,1-1 0,0 1 0,0-1 0,-1 0-1,1 1 1,0-1 0,1 3 0,-1 0-7,1 1 0,0-1-1,0 1 1,1-1 0,-1 1 0,1-1 0,0 0 0,0 1 0,0-1 0,1 0-1,4 5 1,-2-3 14,1 0-1,0-1 0,0 1 1,0-1-1,1-1 1,7 5-1,-12-7 0,0-1-1,1 0 1,-1 0-1,0 0 1,0 0 0,0 0-1,1 0 1,-1-1 0,0 1-1,1-1 1,-1 0-1,1 1 1,-1-1 0,0 0-1,1-1 1,-1 1 0,1 0-1,-1-1 1,0 1-1,1-1 1,-1 0 0,0 1-1,1-1 1,2-2 0,-2 0-1,1 0 0,-1 0 0,1 0 0,-1-1 0,0 1 0,-1-1 0,1 0 0,0 0 0,-1 0 0,0 0 0,0 0 0,0 0 0,1-7 0,0-3 3,0 1 0,-1-1 0,-1-17-1,0 26 0,-1-9 2,1 1 0,1 0 0,0 0 0,0 0 0,2 0 0,7-22 0,-10 34-1,-1 1 0,1-1 1,-1 0-1,1 1 0,-1-1 0,1 0 1,-1 1-1,1-1 0,0 1 0,-1-1 0,1 1 1,0-1-1,0 1 0,-1-1 0,1 1 1,0 0-1,0-1 0,0 1 0,-1 0 1,1 0-1,0-1 0,0 1 0,0 0 0,0 0 1,0 0-1,-1 0 0,1 0 0,0 0 1,0 1-1,0-1 0,0 0 0,0 0 1,-1 1-1,1-1 0,0 0 0,0 1 0,-1-1 1,1 1-1,0-1 0,0 1 0,0 0 1,4 2 27,0 1 1,0 0 0,-1 0 0,6 7 0,2 2 33,18 20-22,-28-30-42,1-2 0,-1 1 0,0 0-1,1 0 1,-1-1 0,1 1 0,-1-1-1,1 0 1,0 0 0,-1 0 0,1 0 0,3 1-1,-5-2 1,0-1 0,-1 1 0,1 0 0,-1 0 0,1 0 0,0 0 0,-1-1 0,1 1 0,-1 0 0,1 0 1,-1-1-1,1 1 0,-1-1 0,1 1 0,-1 0 0,1-1 0,-1 1 0,1-1 0,-1 1 0,0-1 0,1 1 0,-1-1 0,0 1 0,1-1 0,-1 0 0,0 1 0,0-1 0,1 1 0,-1-1 0,0 0 0,0 0 0,3-27 58,-2 22-15,2-91 450,-4 72-331,1 0 1,1 0 0,2 0 0,5-25 0,-7 48-140,-1 1 1,0-1 0,1 1 0,-1-1-1,1 1 1,-1 0 0,1-1 0,0 1 0,-1 0-1,1 0 1,0 0 0,0-1 0,0 1-1,0 0 1,0 0 0,0 0 0,0 0-1,2-1 1,-2 2 0,0 0 0,0 0 0,0 0 0,0-1 0,0 1 0,0 0-1,0 0 1,0 0 0,0 0 0,0 1 0,0-1 0,0 0 0,0 0 0,0 1 0,0-1-1,0 0 1,0 1 0,-1-1 0,3 2 0,3 2 84,0 1 0,0 0 1,0 1-1,-1 0 0,6 7 0,-9-10-93,65 77-278,-57-67-2096,-23-29-5630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4.897"/>
    </inkml:context>
    <inkml:brush xml:id="br0">
      <inkml:brushProperty name="width" value="0.05" units="cm"/>
      <inkml:brushProperty name="height" value="0.05" units="cm"/>
      <inkml:brushProperty name="color" value="#FF0066"/>
    </inkml:brush>
  </inkml:definitions>
  <inkml:trace contextRef="#ctx0" brushRef="#br0">1 118 13795,'2'0'648,"4"-2"16,0-2-168,5-7-696,2-2-528,1-8 432</inkml:trace>
  <inkml:trace contextRef="#ctx0" brushRef="#br0" timeOffset="1">253 1 15963,'1'22'1657,"-1"6"1119,0 9-183,-1 3-577,1-1-319,9-4-505,2-5-344,9-8-520,-1-7-152,3-14-264,0-4-240,0-13-944,-3-4-520,0 2-5146,2 2 4321</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0:49:55.411"/>
    </inkml:context>
    <inkml:brush xml:id="br0">
      <inkml:brushProperty name="width" value="0.05" units="cm"/>
      <inkml:brushProperty name="height" value="0.05" units="cm"/>
      <inkml:brushProperty name="color" value="#FF0066"/>
    </inkml:brush>
  </inkml:definitions>
  <inkml:trace contextRef="#ctx0" brushRef="#br0">94 2 13315,'-1'0'198,"0"-1"0,0 1 1,0 0-1,0-1 0,0 1 0,-1 0 1,1 0-1,0 0 0,0 0 0,0 0 1,-1 0-1,1 1 0,0-1 0,0 0 1,0 0-1,0 1 0,0-1 0,0 1 1,0-1-1,0 1 0,0-1 0,0 1 1,0 0-1,0 0 0,0-1 0,0 1 1,0 0-1,0 0 0,1 0 0,-1 0 1,0 0-1,0 1 0,-4 5 365,1 1-1,0-1 1,-4 11-1,7-14-338,-8 17 772,1 0-1,-6 31 0,12-42-784,0 1 0,0 0-1,2 0 1,-1 0 0,1 0 0,1 0-1,2 12 1,-3-19-176,1 0-1,0 0 1,1 0-1,-1 0 1,1 0 0,-1 0-1,1-1 1,0 1-1,1-1 1,-1 1-1,1-1 1,-1 0 0,1 0-1,0 0 1,0 0-1,5 3 1,-3-3-8,1 0-1,-1-1 1,1 1 0,-1-1 0,1 0-1,0-1 1,-1 1 0,1-1 0,0-1 0,9 1-1,0-1-222,0-1-1,0 0 0,0-1 0,0-1 1,0-1-1,0 0 0,0-1 1,14-6-1,-18 5-631,-1 0-1,1 0 1,-1-1 0,0 0-1,-1-1 1,0 0 0,14-15-1,4-8-847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8/31/2024</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18</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https://www.youtube.com/watch?v=lm-dAvbl330</a:t>
            </a:r>
          </a:p>
        </p:txBody>
      </p:sp>
      <p:sp>
        <p:nvSpPr>
          <p:cNvPr id="4" name="Slide Number Placeholder 3"/>
          <p:cNvSpPr>
            <a:spLocks noGrp="1"/>
          </p:cNvSpPr>
          <p:nvPr>
            <p:ph type="sldNum" sz="quarter" idx="5"/>
          </p:nvPr>
        </p:nvSpPr>
        <p:spPr/>
        <p:txBody>
          <a:bodyPr/>
          <a:lstStyle/>
          <a:p>
            <a:fld id="{1024277C-F2CC-47F2-9A7A-718C4753AF19}" type="slidenum">
              <a:rPr lang="en-US" smtClean="0"/>
              <a:pPr/>
              <a:t>24</a:t>
            </a:fld>
            <a:endParaRPr lang="en-US" dirty="0"/>
          </a:p>
        </p:txBody>
      </p:sp>
    </p:spTree>
    <p:extLst>
      <p:ext uri="{BB962C8B-B14F-4D97-AF65-F5344CB8AC3E}">
        <p14:creationId xmlns:p14="http://schemas.microsoft.com/office/powerpoint/2010/main" val="34989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215A6-FCC4-FF45-8AA7-753B015833DB}" type="slidenum">
              <a:rPr lang="en-US"/>
              <a:pPr/>
              <a:t>25</a:t>
            </a:fld>
            <a:endParaRPr lang="en-US" dirty="0"/>
          </a:p>
        </p:txBody>
      </p:sp>
      <p:sp>
        <p:nvSpPr>
          <p:cNvPr id="41986" name="Rectangle 2"/>
          <p:cNvSpPr>
            <a:spLocks noGrp="1" noRot="1" noChangeAspect="1" noChangeArrowheads="1"/>
          </p:cNvSpPr>
          <p:nvPr>
            <p:ph type="sldImg"/>
          </p:nvPr>
        </p:nvSpPr>
        <p:spPr bwMode="auto">
          <a:xfrm>
            <a:off x="-1316038" y="871538"/>
            <a:ext cx="7639051" cy="43576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bwMode="auto">
          <a:xfrm>
            <a:off x="667658" y="5519739"/>
            <a:ext cx="3672114" cy="52292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696435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EC5552-50F9-144D-AC8E-2F9D26C13AFA}" type="slidenum">
              <a:rPr lang="en-US"/>
              <a:pPr/>
              <a:t>27</a:t>
            </a:fld>
            <a:endParaRPr lang="en-US" dirty="0"/>
          </a:p>
        </p:txBody>
      </p:sp>
      <p:sp>
        <p:nvSpPr>
          <p:cNvPr id="35842" name="Rectangle 2"/>
          <p:cNvSpPr>
            <a:spLocks noGrp="1" noRot="1" noChangeAspect="1" noChangeArrowheads="1"/>
          </p:cNvSpPr>
          <p:nvPr>
            <p:ph type="sldImg"/>
          </p:nvPr>
        </p:nvSpPr>
        <p:spPr bwMode="auto">
          <a:xfrm>
            <a:off x="-1316038" y="871538"/>
            <a:ext cx="7639051" cy="43576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xfrm>
            <a:off x="667658" y="5519739"/>
            <a:ext cx="3672114" cy="52292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B1B81-6FE9-C64A-8738-59C147B9CBE8}" type="slidenum">
              <a:rPr lang="en-US"/>
              <a:pPr/>
              <a:t>28</a:t>
            </a:fld>
            <a:endParaRPr lang="en-US" dirty="0"/>
          </a:p>
        </p:txBody>
      </p:sp>
      <p:sp>
        <p:nvSpPr>
          <p:cNvPr id="60418" name="Rectangle 2"/>
          <p:cNvSpPr>
            <a:spLocks noGrp="1" noRot="1" noChangeAspect="1" noChangeArrowheads="1"/>
          </p:cNvSpPr>
          <p:nvPr>
            <p:ph type="sldImg"/>
          </p:nvPr>
        </p:nvSpPr>
        <p:spPr bwMode="auto">
          <a:xfrm>
            <a:off x="-1338263" y="915988"/>
            <a:ext cx="8018463" cy="4573587"/>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bwMode="auto">
          <a:xfrm>
            <a:off x="712170" y="5795725"/>
            <a:ext cx="3916921" cy="5490687"/>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https://www.nature.com/scitable/content/examples-of-the-action-of-transmembrane-proteins-14706234/</a:t>
            </a:r>
          </a:p>
        </p:txBody>
      </p:sp>
      <p:sp>
        <p:nvSpPr>
          <p:cNvPr id="4" name="Slide Number Placeholder 3"/>
          <p:cNvSpPr>
            <a:spLocks noGrp="1"/>
          </p:cNvSpPr>
          <p:nvPr>
            <p:ph type="sldNum" sz="quarter" idx="5"/>
          </p:nvPr>
        </p:nvSpPr>
        <p:spPr/>
        <p:txBody>
          <a:bodyPr/>
          <a:lstStyle/>
          <a:p>
            <a:fld id="{9FC2FDB8-7725-4B7A-B26B-075CB60ADF58}" type="slidenum">
              <a:rPr lang="en-US" smtClean="0"/>
              <a:pPr/>
              <a:t>29</a:t>
            </a:fld>
            <a:endParaRPr lang="en-US" dirty="0"/>
          </a:p>
        </p:txBody>
      </p:sp>
    </p:spTree>
    <p:extLst>
      <p:ext uri="{BB962C8B-B14F-4D97-AF65-F5344CB8AC3E}">
        <p14:creationId xmlns:p14="http://schemas.microsoft.com/office/powerpoint/2010/main" val="104908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85800"/>
            <a:ext cx="6010275" cy="3429000"/>
          </a:xfrm>
        </p:spPr>
      </p:sp>
      <p:sp>
        <p:nvSpPr>
          <p:cNvPr id="3" name="Notes Placeholder 2"/>
          <p:cNvSpPr>
            <a:spLocks noGrp="1"/>
          </p:cNvSpPr>
          <p:nvPr>
            <p:ph type="body" idx="1"/>
          </p:nvPr>
        </p:nvSpPr>
        <p:spPr/>
        <p:txBody>
          <a:bodyPr/>
          <a:lstStyle/>
          <a:p>
            <a:r>
              <a:rPr lang="en-US" dirty="0"/>
              <a:t>Most drugs we take </a:t>
            </a:r>
            <a:r>
              <a:rPr lang="en-US" dirty="0" err="1"/>
              <a:t>tp</a:t>
            </a:r>
            <a:r>
              <a:rPr lang="en-US" dirty="0"/>
              <a:t> prevent</a:t>
            </a:r>
            <a:r>
              <a:rPr lang="en-US" baseline="0" dirty="0"/>
              <a:t> illness or treat it work by blocking the activity of a particular enzyme. Take medicine to lower your cholesterol, taking drugs that reduces activity of enzyme in liver produces cholesterol. Drugs companies screen thousands of chemical compounds of interest to find those able to inhibit the activity of their enzyme of interest, then chemically modify them to make them more or less effective. </a:t>
            </a:r>
            <a:endParaRPr lang="en-US" dirty="0"/>
          </a:p>
        </p:txBody>
      </p:sp>
      <p:sp>
        <p:nvSpPr>
          <p:cNvPr id="4" name="Slide Number Placeholder 3"/>
          <p:cNvSpPr>
            <a:spLocks noGrp="1"/>
          </p:cNvSpPr>
          <p:nvPr>
            <p:ph type="sldNum" sz="quarter" idx="10"/>
          </p:nvPr>
        </p:nvSpPr>
        <p:spPr/>
        <p:txBody>
          <a:bodyPr/>
          <a:lstStyle/>
          <a:p>
            <a:fld id="{AA346555-CBEA-134C-85F0-68E8AF9BFC67}" type="slidenum">
              <a:rPr lang="en-US" smtClean="0"/>
              <a:t>32</a:t>
            </a:fld>
            <a:endParaRPr lang="en-US"/>
          </a:p>
        </p:txBody>
      </p:sp>
    </p:spTree>
    <p:extLst>
      <p:ext uri="{BB962C8B-B14F-4D97-AF65-F5344CB8AC3E}">
        <p14:creationId xmlns:p14="http://schemas.microsoft.com/office/powerpoint/2010/main" val="4278652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8500"/>
            <a:ext cx="61102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33</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38</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33115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xfrm>
            <a:off x="2279650" y="517525"/>
            <a:ext cx="4533900" cy="2586038"/>
          </a:xfrm>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61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DC74C-7319-E34E-ACAF-B582D838AB07}" type="slidenum">
              <a:rPr lang="en-US"/>
              <a:pPr/>
              <a:t>3</a:t>
            </a:fld>
            <a:endParaRPr lang="en-US"/>
          </a:p>
        </p:txBody>
      </p:sp>
      <p:sp>
        <p:nvSpPr>
          <p:cNvPr id="217090" name="Rectangle 2"/>
          <p:cNvSpPr>
            <a:spLocks noGrp="1" noRot="1" noChangeAspect="1" noChangeArrowheads="1" noTextEdit="1"/>
          </p:cNvSpPr>
          <p:nvPr>
            <p:ph type="sldImg"/>
          </p:nvPr>
        </p:nvSpPr>
        <p:spPr>
          <a:xfrm>
            <a:off x="2279650" y="517525"/>
            <a:ext cx="4533900" cy="2586038"/>
          </a:xfrm>
          <a:ln/>
          <a:extLs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761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2279650" y="517525"/>
            <a:ext cx="4533900" cy="2586038"/>
          </a:xfrm>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6103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1E8D8-5932-4077-BCED-4BCFECCB1A9C}" type="slidenum">
              <a:rPr lang="en-US"/>
              <a:pPr/>
              <a:t>6</a:t>
            </a:fld>
            <a:endParaRPr lang="en-US"/>
          </a:p>
        </p:txBody>
      </p:sp>
      <p:sp>
        <p:nvSpPr>
          <p:cNvPr id="197634" name="Rectangle 2"/>
          <p:cNvSpPr>
            <a:spLocks noGrp="1" noRot="1" noChangeAspect="1" noChangeArrowheads="1" noTextEdit="1"/>
          </p:cNvSpPr>
          <p:nvPr>
            <p:ph type="sldImg"/>
          </p:nvPr>
        </p:nvSpPr>
        <p:spPr>
          <a:xfrm>
            <a:off x="2279650" y="517525"/>
            <a:ext cx="4533900" cy="2586038"/>
          </a:xfrm>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946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28324-A189-40D9-AD2F-D0A4BC855092}"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597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The C=O group is either on C1 (aldose) or on C2 (ketose).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8BEA8-D28C-8A41-A364-0C08289D3F4D}"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5982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12</a:t>
            </a:fld>
            <a:endParaRPr lang="en-US" dirty="0"/>
          </a:p>
        </p:txBody>
      </p:sp>
    </p:spTree>
    <p:extLst>
      <p:ext uri="{BB962C8B-B14F-4D97-AF65-F5344CB8AC3E}">
        <p14:creationId xmlns:p14="http://schemas.microsoft.com/office/powerpoint/2010/main" val="20951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4300" y="658813"/>
            <a:ext cx="5765800" cy="328930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6690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62E60F-9F08-4666-A8E0-0E2B373FC208}" type="datetime1">
              <a:rPr lang="en-US" smtClean="0"/>
              <a:t>8/31/2024</a:t>
            </a:fld>
            <a:endParaRPr lang="en-US"/>
          </a:p>
        </p:txBody>
      </p:sp>
      <p:sp>
        <p:nvSpPr>
          <p:cNvPr id="5" name="Footer Placeholder 4"/>
          <p:cNvSpPr>
            <a:spLocks noGrp="1"/>
          </p:cNvSpPr>
          <p:nvPr>
            <p:ph type="ftr" sz="quarter" idx="11"/>
          </p:nvPr>
        </p:nvSpPr>
        <p:spPr/>
        <p:txBody>
          <a:bodyPr/>
          <a:lstStyle/>
          <a:p>
            <a:r>
              <a:rPr lang="en-US"/>
              <a:t>Drugs and Disease F2024 -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1E0E5-E6FA-4B1A-BD39-23553ADEBFEB}" type="datetime1">
              <a:rPr lang="en-US" smtClean="0"/>
              <a:t>8/31/2024</a:t>
            </a:fld>
            <a:endParaRPr lang="en-US"/>
          </a:p>
        </p:txBody>
      </p:sp>
      <p:sp>
        <p:nvSpPr>
          <p:cNvPr id="5" name="Footer Placeholder 4"/>
          <p:cNvSpPr>
            <a:spLocks noGrp="1"/>
          </p:cNvSpPr>
          <p:nvPr>
            <p:ph type="ftr" sz="quarter" idx="11"/>
          </p:nvPr>
        </p:nvSpPr>
        <p:spPr/>
        <p:txBody>
          <a:bodyPr/>
          <a:lstStyle/>
          <a:p>
            <a:r>
              <a:rPr lang="en-US"/>
              <a:t>Drugs and Disease F2024 -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158F4A-D0DE-4F3D-9339-169581F7207A}" type="datetime1">
              <a:rPr lang="en-US" smtClean="0"/>
              <a:t>8/31/2024</a:t>
            </a:fld>
            <a:endParaRPr lang="en-US"/>
          </a:p>
        </p:txBody>
      </p:sp>
      <p:sp>
        <p:nvSpPr>
          <p:cNvPr id="5" name="Footer Placeholder 4"/>
          <p:cNvSpPr>
            <a:spLocks noGrp="1"/>
          </p:cNvSpPr>
          <p:nvPr>
            <p:ph type="ftr" sz="quarter" idx="11"/>
          </p:nvPr>
        </p:nvSpPr>
        <p:spPr/>
        <p:txBody>
          <a:bodyPr/>
          <a:lstStyle/>
          <a:p>
            <a:r>
              <a:rPr lang="en-US"/>
              <a:t>Drugs and Disease F2024 -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1EC6D2-6577-43E1-B78D-6BF321B3C579}" type="datetime1">
              <a:rPr lang="en-US" smtClean="0"/>
              <a:t>8/31/2024</a:t>
            </a:fld>
            <a:endParaRPr lang="en-US"/>
          </a:p>
        </p:txBody>
      </p:sp>
      <p:sp>
        <p:nvSpPr>
          <p:cNvPr id="5" name="Footer Placeholder 4"/>
          <p:cNvSpPr>
            <a:spLocks noGrp="1"/>
          </p:cNvSpPr>
          <p:nvPr>
            <p:ph type="ftr" sz="quarter" idx="11"/>
          </p:nvPr>
        </p:nvSpPr>
        <p:spPr/>
        <p:txBody>
          <a:bodyPr/>
          <a:lstStyle/>
          <a:p>
            <a:r>
              <a:rPr lang="en-US"/>
              <a:t>Drugs and Disease F2024 -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166EB-7946-4E9A-8A0D-9C5A56A827AA}" type="datetime1">
              <a:rPr lang="en-US" smtClean="0"/>
              <a:t>8/31/2024</a:t>
            </a:fld>
            <a:endParaRPr lang="en-US"/>
          </a:p>
        </p:txBody>
      </p:sp>
      <p:sp>
        <p:nvSpPr>
          <p:cNvPr id="5" name="Footer Placeholder 4"/>
          <p:cNvSpPr>
            <a:spLocks noGrp="1"/>
          </p:cNvSpPr>
          <p:nvPr>
            <p:ph type="ftr" sz="quarter" idx="11"/>
          </p:nvPr>
        </p:nvSpPr>
        <p:spPr/>
        <p:txBody>
          <a:bodyPr/>
          <a:lstStyle/>
          <a:p>
            <a:r>
              <a:rPr lang="en-US"/>
              <a:t>Drugs and Disease F2024 -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76222-7F53-4837-9BCF-84B7E41AFEC8}" type="datetime1">
              <a:rPr lang="en-US" smtClean="0"/>
              <a:t>8/31/2024</a:t>
            </a:fld>
            <a:endParaRPr lang="en-US"/>
          </a:p>
        </p:txBody>
      </p:sp>
      <p:sp>
        <p:nvSpPr>
          <p:cNvPr id="6" name="Footer Placeholder 5"/>
          <p:cNvSpPr>
            <a:spLocks noGrp="1"/>
          </p:cNvSpPr>
          <p:nvPr>
            <p:ph type="ftr" sz="quarter" idx="11"/>
          </p:nvPr>
        </p:nvSpPr>
        <p:spPr/>
        <p:txBody>
          <a:bodyPr/>
          <a:lstStyle/>
          <a:p>
            <a:r>
              <a:rPr lang="en-US"/>
              <a:t>Drugs and Disease F2024 -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E23D14-40A1-4F03-805C-C846B4AFF31E}" type="datetime1">
              <a:rPr lang="en-US" smtClean="0"/>
              <a:t>8/31/2024</a:t>
            </a:fld>
            <a:endParaRPr lang="en-US"/>
          </a:p>
        </p:txBody>
      </p:sp>
      <p:sp>
        <p:nvSpPr>
          <p:cNvPr id="8" name="Footer Placeholder 7"/>
          <p:cNvSpPr>
            <a:spLocks noGrp="1"/>
          </p:cNvSpPr>
          <p:nvPr>
            <p:ph type="ftr" sz="quarter" idx="11"/>
          </p:nvPr>
        </p:nvSpPr>
        <p:spPr/>
        <p:txBody>
          <a:bodyPr/>
          <a:lstStyle/>
          <a:p>
            <a:r>
              <a:rPr lang="en-US"/>
              <a:t>Drugs and Disease F2024 - Lecture 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DDCCEC-BB60-4DE2-8A8D-83334B263469}" type="datetime1">
              <a:rPr lang="en-US" smtClean="0"/>
              <a:t>8/31/2024</a:t>
            </a:fld>
            <a:endParaRPr lang="en-US"/>
          </a:p>
        </p:txBody>
      </p:sp>
      <p:sp>
        <p:nvSpPr>
          <p:cNvPr id="4" name="Footer Placeholder 3"/>
          <p:cNvSpPr>
            <a:spLocks noGrp="1"/>
          </p:cNvSpPr>
          <p:nvPr>
            <p:ph type="ftr" sz="quarter" idx="11"/>
          </p:nvPr>
        </p:nvSpPr>
        <p:spPr/>
        <p:txBody>
          <a:bodyPr/>
          <a:lstStyle/>
          <a:p>
            <a:r>
              <a:rPr lang="en-US"/>
              <a:t>Drugs and Disease F2024 - Lecture 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7CA85-1F10-4A81-A8FF-B0234A9A3C61}" type="datetime1">
              <a:rPr lang="en-US" smtClean="0"/>
              <a:t>8/31/2024</a:t>
            </a:fld>
            <a:endParaRPr lang="en-US"/>
          </a:p>
        </p:txBody>
      </p:sp>
      <p:sp>
        <p:nvSpPr>
          <p:cNvPr id="3" name="Footer Placeholder 2"/>
          <p:cNvSpPr>
            <a:spLocks noGrp="1"/>
          </p:cNvSpPr>
          <p:nvPr>
            <p:ph type="ftr" sz="quarter" idx="11"/>
          </p:nvPr>
        </p:nvSpPr>
        <p:spPr/>
        <p:txBody>
          <a:bodyPr/>
          <a:lstStyle/>
          <a:p>
            <a:r>
              <a:rPr lang="en-US"/>
              <a:t>Drugs and Disease F2024 - Lecture 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2E109-EC9C-4D46-B755-3268368F359C}" type="datetime1">
              <a:rPr lang="en-US" smtClean="0"/>
              <a:t>8/31/2024</a:t>
            </a:fld>
            <a:endParaRPr lang="en-US"/>
          </a:p>
        </p:txBody>
      </p:sp>
      <p:sp>
        <p:nvSpPr>
          <p:cNvPr id="6" name="Footer Placeholder 5"/>
          <p:cNvSpPr>
            <a:spLocks noGrp="1"/>
          </p:cNvSpPr>
          <p:nvPr>
            <p:ph type="ftr" sz="quarter" idx="11"/>
          </p:nvPr>
        </p:nvSpPr>
        <p:spPr/>
        <p:txBody>
          <a:bodyPr/>
          <a:lstStyle/>
          <a:p>
            <a:r>
              <a:rPr lang="en-US"/>
              <a:t>Drugs and Disease F2024 -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C79A6-8FAA-480D-9913-67A04302A4A4}" type="datetime1">
              <a:rPr lang="en-US" smtClean="0"/>
              <a:t>8/31/2024</a:t>
            </a:fld>
            <a:endParaRPr lang="en-US"/>
          </a:p>
        </p:txBody>
      </p:sp>
      <p:sp>
        <p:nvSpPr>
          <p:cNvPr id="6" name="Footer Placeholder 5"/>
          <p:cNvSpPr>
            <a:spLocks noGrp="1"/>
          </p:cNvSpPr>
          <p:nvPr>
            <p:ph type="ftr" sz="quarter" idx="11"/>
          </p:nvPr>
        </p:nvSpPr>
        <p:spPr/>
        <p:txBody>
          <a:bodyPr/>
          <a:lstStyle/>
          <a:p>
            <a:r>
              <a:rPr lang="en-US"/>
              <a:t>Drugs and Disease F2024 -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DF07AC6-7204-4DF6-BAEC-6D60B800984C}" type="datetime1">
              <a:rPr lang="en-US" smtClean="0"/>
              <a:t>8/31/2024</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F2024 - Lecture 3</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6.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5.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9.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customXml" Target="../ink/ink5.xml"/><Relationship Id="rId24" Type="http://schemas.openxmlformats.org/officeDocument/2006/relationships/image" Target="../media/image11.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customXml" Target="../ink/ink9.xml"/><Relationship Id="rId4" Type="http://schemas.openxmlformats.org/officeDocument/2006/relationships/image" Target="../media/image1.png"/><Relationship Id="rId9" Type="http://schemas.openxmlformats.org/officeDocument/2006/relationships/customXml" Target="../ink/ink4.xml"/><Relationship Id="rId14" Type="http://schemas.openxmlformats.org/officeDocument/2006/relationships/image" Target="../media/image6.png"/><Relationship Id="rId22" Type="http://schemas.openxmlformats.org/officeDocument/2006/relationships/image" Target="../media/image10.png"/><Relationship Id="rId27" Type="http://schemas.openxmlformats.org/officeDocument/2006/relationships/customXml" Target="../ink/ink13.xml"/><Relationship Id="rId30" Type="http://schemas.openxmlformats.org/officeDocument/2006/relationships/image" Target="../media/image14.png"/></Relationships>
</file>

<file path=ppt/slides/_rels/slide10.xml.rels><?xml version="1.0" encoding="UTF-8" standalone="yes"?>
<Relationships xmlns="http://schemas.openxmlformats.org/package/2006/relationships"><Relationship Id="rId117" Type="http://schemas.openxmlformats.org/officeDocument/2006/relationships/customXml" Target="../ink/ink733.xml"/><Relationship Id="rId21" Type="http://schemas.openxmlformats.org/officeDocument/2006/relationships/customXml" Target="../ink/ink685.xml"/><Relationship Id="rId42" Type="http://schemas.openxmlformats.org/officeDocument/2006/relationships/image" Target="../media/image712.png"/><Relationship Id="rId63" Type="http://schemas.openxmlformats.org/officeDocument/2006/relationships/customXml" Target="../ink/ink706.xml"/><Relationship Id="rId84" Type="http://schemas.openxmlformats.org/officeDocument/2006/relationships/image" Target="../media/image733.png"/><Relationship Id="rId16" Type="http://schemas.openxmlformats.org/officeDocument/2006/relationships/image" Target="../media/image700.png"/><Relationship Id="rId107" Type="http://schemas.openxmlformats.org/officeDocument/2006/relationships/customXml" Target="../ink/ink728.xml"/><Relationship Id="rId11" Type="http://schemas.openxmlformats.org/officeDocument/2006/relationships/customXml" Target="../ink/ink680.xml"/><Relationship Id="rId32" Type="http://schemas.openxmlformats.org/officeDocument/2006/relationships/image" Target="../media/image707.png"/><Relationship Id="rId37" Type="http://schemas.openxmlformats.org/officeDocument/2006/relationships/customXml" Target="../ink/ink693.xml"/><Relationship Id="rId53" Type="http://schemas.openxmlformats.org/officeDocument/2006/relationships/customXml" Target="../ink/ink701.xml"/><Relationship Id="rId58" Type="http://schemas.openxmlformats.org/officeDocument/2006/relationships/image" Target="../media/image720.png"/><Relationship Id="rId74" Type="http://schemas.openxmlformats.org/officeDocument/2006/relationships/image" Target="../media/image728.png"/><Relationship Id="rId79" Type="http://schemas.openxmlformats.org/officeDocument/2006/relationships/customXml" Target="../ink/ink714.xml"/><Relationship Id="rId102" Type="http://schemas.openxmlformats.org/officeDocument/2006/relationships/image" Target="../media/image742.png"/><Relationship Id="rId123" Type="http://schemas.openxmlformats.org/officeDocument/2006/relationships/customXml" Target="../ink/ink736.xml"/><Relationship Id="rId128" Type="http://schemas.openxmlformats.org/officeDocument/2006/relationships/image" Target="../media/image755.png"/><Relationship Id="rId5" Type="http://schemas.openxmlformats.org/officeDocument/2006/relationships/oleObject" Target="../embeddings/oleObject5.bin"/><Relationship Id="rId90" Type="http://schemas.openxmlformats.org/officeDocument/2006/relationships/image" Target="../media/image736.png"/><Relationship Id="rId95" Type="http://schemas.openxmlformats.org/officeDocument/2006/relationships/customXml" Target="../ink/ink722.xml"/><Relationship Id="rId22" Type="http://schemas.openxmlformats.org/officeDocument/2006/relationships/image" Target="../media/image702.png"/><Relationship Id="rId27" Type="http://schemas.openxmlformats.org/officeDocument/2006/relationships/customXml" Target="../ink/ink688.xml"/><Relationship Id="rId43" Type="http://schemas.openxmlformats.org/officeDocument/2006/relationships/customXml" Target="../ink/ink696.xml"/><Relationship Id="rId48" Type="http://schemas.openxmlformats.org/officeDocument/2006/relationships/image" Target="../media/image715.png"/><Relationship Id="rId64" Type="http://schemas.openxmlformats.org/officeDocument/2006/relationships/image" Target="../media/image723.png"/><Relationship Id="rId69" Type="http://schemas.openxmlformats.org/officeDocument/2006/relationships/customXml" Target="../ink/ink709.xml"/><Relationship Id="rId113" Type="http://schemas.openxmlformats.org/officeDocument/2006/relationships/customXml" Target="../ink/ink731.xml"/><Relationship Id="rId118" Type="http://schemas.openxmlformats.org/officeDocument/2006/relationships/image" Target="../media/image750.png"/><Relationship Id="rId134" Type="http://schemas.openxmlformats.org/officeDocument/2006/relationships/image" Target="../media/image758.png"/><Relationship Id="rId80" Type="http://schemas.openxmlformats.org/officeDocument/2006/relationships/image" Target="../media/image731.png"/><Relationship Id="rId85" Type="http://schemas.openxmlformats.org/officeDocument/2006/relationships/customXml" Target="../ink/ink717.xml"/><Relationship Id="rId12" Type="http://schemas.openxmlformats.org/officeDocument/2006/relationships/image" Target="../media/image698.png"/><Relationship Id="rId17" Type="http://schemas.openxmlformats.org/officeDocument/2006/relationships/customXml" Target="../ink/ink683.xml"/><Relationship Id="rId33" Type="http://schemas.openxmlformats.org/officeDocument/2006/relationships/customXml" Target="../ink/ink691.xml"/><Relationship Id="rId38" Type="http://schemas.openxmlformats.org/officeDocument/2006/relationships/image" Target="../media/image710.png"/><Relationship Id="rId59" Type="http://schemas.openxmlformats.org/officeDocument/2006/relationships/customXml" Target="../ink/ink704.xml"/><Relationship Id="rId103" Type="http://schemas.openxmlformats.org/officeDocument/2006/relationships/customXml" Target="../ink/ink726.xml"/><Relationship Id="rId108" Type="http://schemas.openxmlformats.org/officeDocument/2006/relationships/image" Target="../media/image745.png"/><Relationship Id="rId124" Type="http://schemas.openxmlformats.org/officeDocument/2006/relationships/image" Target="../media/image753.png"/><Relationship Id="rId129" Type="http://schemas.openxmlformats.org/officeDocument/2006/relationships/customXml" Target="../ink/ink739.xml"/><Relationship Id="rId54" Type="http://schemas.openxmlformats.org/officeDocument/2006/relationships/image" Target="../media/image718.png"/><Relationship Id="rId70" Type="http://schemas.openxmlformats.org/officeDocument/2006/relationships/image" Target="../media/image726.png"/><Relationship Id="rId75" Type="http://schemas.openxmlformats.org/officeDocument/2006/relationships/customXml" Target="../ink/ink712.xml"/><Relationship Id="rId91" Type="http://schemas.openxmlformats.org/officeDocument/2006/relationships/customXml" Target="../ink/ink720.xml"/><Relationship Id="rId96" Type="http://schemas.openxmlformats.org/officeDocument/2006/relationships/image" Target="../media/image739.png"/><Relationship Id="rId1" Type="http://schemas.openxmlformats.org/officeDocument/2006/relationships/slideLayout" Target="../slideLayouts/slideLayout7.xml"/><Relationship Id="rId6" Type="http://schemas.openxmlformats.org/officeDocument/2006/relationships/image" Target="../media/image695.emf"/><Relationship Id="rId23" Type="http://schemas.openxmlformats.org/officeDocument/2006/relationships/customXml" Target="../ink/ink686.xml"/><Relationship Id="rId28" Type="http://schemas.openxmlformats.org/officeDocument/2006/relationships/image" Target="../media/image705.png"/><Relationship Id="rId49" Type="http://schemas.openxmlformats.org/officeDocument/2006/relationships/customXml" Target="../ink/ink699.xml"/><Relationship Id="rId114" Type="http://schemas.openxmlformats.org/officeDocument/2006/relationships/image" Target="../media/image748.png"/><Relationship Id="rId119" Type="http://schemas.openxmlformats.org/officeDocument/2006/relationships/customXml" Target="../ink/ink734.xml"/><Relationship Id="rId44" Type="http://schemas.openxmlformats.org/officeDocument/2006/relationships/image" Target="../media/image713.png"/><Relationship Id="rId60" Type="http://schemas.openxmlformats.org/officeDocument/2006/relationships/image" Target="../media/image721.png"/><Relationship Id="rId65" Type="http://schemas.openxmlformats.org/officeDocument/2006/relationships/customXml" Target="../ink/ink707.xml"/><Relationship Id="rId81" Type="http://schemas.openxmlformats.org/officeDocument/2006/relationships/customXml" Target="../ink/ink715.xml"/><Relationship Id="rId86" Type="http://schemas.openxmlformats.org/officeDocument/2006/relationships/image" Target="../media/image734.png"/><Relationship Id="rId130" Type="http://schemas.openxmlformats.org/officeDocument/2006/relationships/image" Target="../media/image756.png"/><Relationship Id="rId13" Type="http://schemas.openxmlformats.org/officeDocument/2006/relationships/customXml" Target="../ink/ink681.xml"/><Relationship Id="rId18" Type="http://schemas.openxmlformats.org/officeDocument/2006/relationships/image" Target="../media/image505.png"/><Relationship Id="rId39" Type="http://schemas.openxmlformats.org/officeDocument/2006/relationships/customXml" Target="../ink/ink694.xml"/><Relationship Id="rId109" Type="http://schemas.openxmlformats.org/officeDocument/2006/relationships/customXml" Target="../ink/ink729.xml"/><Relationship Id="rId34" Type="http://schemas.openxmlformats.org/officeDocument/2006/relationships/image" Target="../media/image708.png"/><Relationship Id="rId50" Type="http://schemas.openxmlformats.org/officeDocument/2006/relationships/image" Target="../media/image716.png"/><Relationship Id="rId55" Type="http://schemas.openxmlformats.org/officeDocument/2006/relationships/customXml" Target="../ink/ink702.xml"/><Relationship Id="rId76" Type="http://schemas.openxmlformats.org/officeDocument/2006/relationships/image" Target="../media/image729.png"/><Relationship Id="rId97" Type="http://schemas.openxmlformats.org/officeDocument/2006/relationships/customXml" Target="../ink/ink723.xml"/><Relationship Id="rId104" Type="http://schemas.openxmlformats.org/officeDocument/2006/relationships/image" Target="../media/image743.png"/><Relationship Id="rId120" Type="http://schemas.openxmlformats.org/officeDocument/2006/relationships/image" Target="../media/image751.png"/><Relationship Id="rId125" Type="http://schemas.openxmlformats.org/officeDocument/2006/relationships/customXml" Target="../ink/ink737.xml"/><Relationship Id="rId7" Type="http://schemas.openxmlformats.org/officeDocument/2006/relationships/customXml" Target="../ink/ink678.xml"/><Relationship Id="rId71" Type="http://schemas.openxmlformats.org/officeDocument/2006/relationships/customXml" Target="../ink/ink710.xml"/><Relationship Id="rId92" Type="http://schemas.openxmlformats.org/officeDocument/2006/relationships/image" Target="../media/image737.png"/><Relationship Id="rId2" Type="http://schemas.openxmlformats.org/officeDocument/2006/relationships/notesSlide" Target="../notesSlides/notesSlide6.xml"/><Relationship Id="rId29" Type="http://schemas.openxmlformats.org/officeDocument/2006/relationships/customXml" Target="../ink/ink689.xml"/><Relationship Id="rId24" Type="http://schemas.openxmlformats.org/officeDocument/2006/relationships/image" Target="../media/image703.png"/><Relationship Id="rId40" Type="http://schemas.openxmlformats.org/officeDocument/2006/relationships/image" Target="../media/image711.png"/><Relationship Id="rId45" Type="http://schemas.openxmlformats.org/officeDocument/2006/relationships/customXml" Target="../ink/ink697.xml"/><Relationship Id="rId66" Type="http://schemas.openxmlformats.org/officeDocument/2006/relationships/image" Target="../media/image724.png"/><Relationship Id="rId87" Type="http://schemas.openxmlformats.org/officeDocument/2006/relationships/customXml" Target="../ink/ink718.xml"/><Relationship Id="rId110" Type="http://schemas.openxmlformats.org/officeDocument/2006/relationships/image" Target="../media/image746.png"/><Relationship Id="rId115" Type="http://schemas.openxmlformats.org/officeDocument/2006/relationships/customXml" Target="../ink/ink732.xml"/><Relationship Id="rId131" Type="http://schemas.openxmlformats.org/officeDocument/2006/relationships/customXml" Target="../ink/ink740.xml"/><Relationship Id="rId61" Type="http://schemas.openxmlformats.org/officeDocument/2006/relationships/customXml" Target="../ink/ink705.xml"/><Relationship Id="rId82" Type="http://schemas.openxmlformats.org/officeDocument/2006/relationships/image" Target="../media/image732.png"/><Relationship Id="rId19" Type="http://schemas.openxmlformats.org/officeDocument/2006/relationships/customXml" Target="../ink/ink684.xml"/><Relationship Id="rId14" Type="http://schemas.openxmlformats.org/officeDocument/2006/relationships/image" Target="../media/image699.png"/><Relationship Id="rId30" Type="http://schemas.openxmlformats.org/officeDocument/2006/relationships/image" Target="../media/image706.png"/><Relationship Id="rId35" Type="http://schemas.openxmlformats.org/officeDocument/2006/relationships/customXml" Target="../ink/ink692.xml"/><Relationship Id="rId56" Type="http://schemas.openxmlformats.org/officeDocument/2006/relationships/image" Target="../media/image719.png"/><Relationship Id="rId77" Type="http://schemas.openxmlformats.org/officeDocument/2006/relationships/customXml" Target="../ink/ink713.xml"/><Relationship Id="rId100" Type="http://schemas.openxmlformats.org/officeDocument/2006/relationships/image" Target="../media/image741.png"/><Relationship Id="rId105" Type="http://schemas.openxmlformats.org/officeDocument/2006/relationships/customXml" Target="../ink/ink727.xml"/><Relationship Id="rId126" Type="http://schemas.openxmlformats.org/officeDocument/2006/relationships/image" Target="../media/image754.png"/><Relationship Id="rId8" Type="http://schemas.openxmlformats.org/officeDocument/2006/relationships/image" Target="../media/image696.png"/><Relationship Id="rId51" Type="http://schemas.openxmlformats.org/officeDocument/2006/relationships/customXml" Target="../ink/ink700.xml"/><Relationship Id="rId72" Type="http://schemas.openxmlformats.org/officeDocument/2006/relationships/image" Target="../media/image727.png"/><Relationship Id="rId93" Type="http://schemas.openxmlformats.org/officeDocument/2006/relationships/customXml" Target="../ink/ink721.xml"/><Relationship Id="rId98" Type="http://schemas.openxmlformats.org/officeDocument/2006/relationships/image" Target="../media/image740.png"/><Relationship Id="rId121" Type="http://schemas.openxmlformats.org/officeDocument/2006/relationships/customXml" Target="../ink/ink735.xml"/><Relationship Id="rId3" Type="http://schemas.openxmlformats.org/officeDocument/2006/relationships/oleObject" Target="../embeddings/oleObject4.bin"/><Relationship Id="rId25" Type="http://schemas.openxmlformats.org/officeDocument/2006/relationships/customXml" Target="../ink/ink687.xml"/><Relationship Id="rId46" Type="http://schemas.openxmlformats.org/officeDocument/2006/relationships/image" Target="../media/image714.png"/><Relationship Id="rId67" Type="http://schemas.openxmlformats.org/officeDocument/2006/relationships/customXml" Target="../ink/ink708.xml"/><Relationship Id="rId116" Type="http://schemas.openxmlformats.org/officeDocument/2006/relationships/image" Target="../media/image749.png"/><Relationship Id="rId20" Type="http://schemas.openxmlformats.org/officeDocument/2006/relationships/image" Target="../media/image701.png"/><Relationship Id="rId41" Type="http://schemas.openxmlformats.org/officeDocument/2006/relationships/customXml" Target="../ink/ink695.xml"/><Relationship Id="rId62" Type="http://schemas.openxmlformats.org/officeDocument/2006/relationships/image" Target="../media/image722.png"/><Relationship Id="rId83" Type="http://schemas.openxmlformats.org/officeDocument/2006/relationships/customXml" Target="../ink/ink716.xml"/><Relationship Id="rId88" Type="http://schemas.openxmlformats.org/officeDocument/2006/relationships/image" Target="../media/image735.png"/><Relationship Id="rId111" Type="http://schemas.openxmlformats.org/officeDocument/2006/relationships/customXml" Target="../ink/ink730.xml"/><Relationship Id="rId132" Type="http://schemas.openxmlformats.org/officeDocument/2006/relationships/image" Target="../media/image757.png"/><Relationship Id="rId15" Type="http://schemas.openxmlformats.org/officeDocument/2006/relationships/customXml" Target="../ink/ink682.xml"/><Relationship Id="rId36" Type="http://schemas.openxmlformats.org/officeDocument/2006/relationships/image" Target="../media/image709.png"/><Relationship Id="rId57" Type="http://schemas.openxmlformats.org/officeDocument/2006/relationships/customXml" Target="../ink/ink703.xml"/><Relationship Id="rId106" Type="http://schemas.openxmlformats.org/officeDocument/2006/relationships/image" Target="../media/image744.png"/><Relationship Id="rId127" Type="http://schemas.openxmlformats.org/officeDocument/2006/relationships/customXml" Target="../ink/ink738.xml"/><Relationship Id="rId10" Type="http://schemas.openxmlformats.org/officeDocument/2006/relationships/image" Target="../media/image697.png"/><Relationship Id="rId31" Type="http://schemas.openxmlformats.org/officeDocument/2006/relationships/customXml" Target="../ink/ink690.xml"/><Relationship Id="rId52" Type="http://schemas.openxmlformats.org/officeDocument/2006/relationships/image" Target="../media/image717.png"/><Relationship Id="rId73" Type="http://schemas.openxmlformats.org/officeDocument/2006/relationships/customXml" Target="../ink/ink711.xml"/><Relationship Id="rId78" Type="http://schemas.openxmlformats.org/officeDocument/2006/relationships/image" Target="../media/image730.png"/><Relationship Id="rId94" Type="http://schemas.openxmlformats.org/officeDocument/2006/relationships/image" Target="../media/image738.png"/><Relationship Id="rId99" Type="http://schemas.openxmlformats.org/officeDocument/2006/relationships/customXml" Target="../ink/ink724.xml"/><Relationship Id="rId101" Type="http://schemas.openxmlformats.org/officeDocument/2006/relationships/customXml" Target="../ink/ink725.xml"/><Relationship Id="rId122" Type="http://schemas.openxmlformats.org/officeDocument/2006/relationships/image" Target="../media/image752.png"/><Relationship Id="rId4" Type="http://schemas.openxmlformats.org/officeDocument/2006/relationships/image" Target="../media/image694.emf"/><Relationship Id="rId9" Type="http://schemas.openxmlformats.org/officeDocument/2006/relationships/customXml" Target="../ink/ink679.xml"/><Relationship Id="rId26" Type="http://schemas.openxmlformats.org/officeDocument/2006/relationships/image" Target="../media/image704.png"/><Relationship Id="rId47" Type="http://schemas.openxmlformats.org/officeDocument/2006/relationships/customXml" Target="../ink/ink698.xml"/><Relationship Id="rId68" Type="http://schemas.openxmlformats.org/officeDocument/2006/relationships/image" Target="../media/image725.png"/><Relationship Id="rId89" Type="http://schemas.openxmlformats.org/officeDocument/2006/relationships/customXml" Target="../ink/ink719.xml"/><Relationship Id="rId112" Type="http://schemas.openxmlformats.org/officeDocument/2006/relationships/image" Target="../media/image747.png"/><Relationship Id="rId133" Type="http://schemas.openxmlformats.org/officeDocument/2006/relationships/customXml" Target="../ink/ink741.xml"/></Relationships>
</file>

<file path=ppt/slides/_rels/slide11.xml.rels><?xml version="1.0" encoding="UTF-8" standalone="yes"?>
<Relationships xmlns="http://schemas.openxmlformats.org/package/2006/relationships"><Relationship Id="rId26" Type="http://schemas.openxmlformats.org/officeDocument/2006/relationships/image" Target="../media/image769.png"/><Relationship Id="rId21" Type="http://schemas.openxmlformats.org/officeDocument/2006/relationships/customXml" Target="../ink/ink750.xml"/><Relationship Id="rId42" Type="http://schemas.openxmlformats.org/officeDocument/2006/relationships/image" Target="../media/image777.png"/><Relationship Id="rId47" Type="http://schemas.openxmlformats.org/officeDocument/2006/relationships/customXml" Target="../ink/ink763.xml"/><Relationship Id="rId63" Type="http://schemas.openxmlformats.org/officeDocument/2006/relationships/customXml" Target="../ink/ink771.xml"/><Relationship Id="rId68" Type="http://schemas.openxmlformats.org/officeDocument/2006/relationships/image" Target="../media/image790.png"/><Relationship Id="rId84" Type="http://schemas.openxmlformats.org/officeDocument/2006/relationships/image" Target="../media/image798.png"/><Relationship Id="rId89" Type="http://schemas.openxmlformats.org/officeDocument/2006/relationships/customXml" Target="../ink/ink784.xml"/><Relationship Id="rId16" Type="http://schemas.openxmlformats.org/officeDocument/2006/relationships/image" Target="../media/image764.png"/><Relationship Id="rId11" Type="http://schemas.openxmlformats.org/officeDocument/2006/relationships/customXml" Target="../ink/ink745.xml"/><Relationship Id="rId32" Type="http://schemas.openxmlformats.org/officeDocument/2006/relationships/image" Target="../media/image772.png"/><Relationship Id="rId37" Type="http://schemas.openxmlformats.org/officeDocument/2006/relationships/customXml" Target="../ink/ink758.xml"/><Relationship Id="rId53" Type="http://schemas.openxmlformats.org/officeDocument/2006/relationships/customXml" Target="../ink/ink766.xml"/><Relationship Id="rId58" Type="http://schemas.openxmlformats.org/officeDocument/2006/relationships/image" Target="../media/image785.png"/><Relationship Id="rId74" Type="http://schemas.openxmlformats.org/officeDocument/2006/relationships/image" Target="../media/image793.png"/><Relationship Id="rId79" Type="http://schemas.openxmlformats.org/officeDocument/2006/relationships/customXml" Target="../ink/ink779.xml"/><Relationship Id="rId5" Type="http://schemas.openxmlformats.org/officeDocument/2006/relationships/image" Target="../media/image11710.png"/><Relationship Id="rId90" Type="http://schemas.openxmlformats.org/officeDocument/2006/relationships/image" Target="../media/image801.png"/><Relationship Id="rId95" Type="http://schemas.openxmlformats.org/officeDocument/2006/relationships/customXml" Target="../ink/ink787.xml"/><Relationship Id="rId22" Type="http://schemas.openxmlformats.org/officeDocument/2006/relationships/image" Target="../media/image767.png"/><Relationship Id="rId27" Type="http://schemas.openxmlformats.org/officeDocument/2006/relationships/customXml" Target="../ink/ink753.xml"/><Relationship Id="rId43" Type="http://schemas.openxmlformats.org/officeDocument/2006/relationships/customXml" Target="../ink/ink761.xml"/><Relationship Id="rId48" Type="http://schemas.openxmlformats.org/officeDocument/2006/relationships/image" Target="../media/image780.png"/><Relationship Id="rId64" Type="http://schemas.openxmlformats.org/officeDocument/2006/relationships/image" Target="../media/image788.png"/><Relationship Id="rId69" Type="http://schemas.openxmlformats.org/officeDocument/2006/relationships/customXml" Target="../ink/ink774.xml"/><Relationship Id="rId80" Type="http://schemas.openxmlformats.org/officeDocument/2006/relationships/image" Target="../media/image796.png"/><Relationship Id="rId85" Type="http://schemas.openxmlformats.org/officeDocument/2006/relationships/customXml" Target="../ink/ink782.xml"/><Relationship Id="rId3" Type="http://schemas.openxmlformats.org/officeDocument/2006/relationships/image" Target="../media/image759.png"/><Relationship Id="rId12" Type="http://schemas.openxmlformats.org/officeDocument/2006/relationships/image" Target="../media/image762.png"/><Relationship Id="rId17" Type="http://schemas.openxmlformats.org/officeDocument/2006/relationships/customXml" Target="../ink/ink748.xml"/><Relationship Id="rId25" Type="http://schemas.openxmlformats.org/officeDocument/2006/relationships/customXml" Target="../ink/ink752.xml"/><Relationship Id="rId33" Type="http://schemas.openxmlformats.org/officeDocument/2006/relationships/customXml" Target="../ink/ink756.xml"/><Relationship Id="rId38" Type="http://schemas.openxmlformats.org/officeDocument/2006/relationships/image" Target="../media/image775.png"/><Relationship Id="rId46" Type="http://schemas.openxmlformats.org/officeDocument/2006/relationships/image" Target="../media/image779.png"/><Relationship Id="rId59" Type="http://schemas.openxmlformats.org/officeDocument/2006/relationships/customXml" Target="../ink/ink769.xml"/><Relationship Id="rId67" Type="http://schemas.openxmlformats.org/officeDocument/2006/relationships/customXml" Target="../ink/ink773.xml"/><Relationship Id="rId20" Type="http://schemas.openxmlformats.org/officeDocument/2006/relationships/image" Target="../media/image766.png"/><Relationship Id="rId41" Type="http://schemas.openxmlformats.org/officeDocument/2006/relationships/customXml" Target="../ink/ink760.xml"/><Relationship Id="rId54" Type="http://schemas.openxmlformats.org/officeDocument/2006/relationships/image" Target="../media/image783.png"/><Relationship Id="rId62" Type="http://schemas.openxmlformats.org/officeDocument/2006/relationships/image" Target="../media/image787.png"/><Relationship Id="rId70" Type="http://schemas.openxmlformats.org/officeDocument/2006/relationships/image" Target="../media/image791.png"/><Relationship Id="rId75" Type="http://schemas.openxmlformats.org/officeDocument/2006/relationships/customXml" Target="../ink/ink777.xml"/><Relationship Id="rId83" Type="http://schemas.openxmlformats.org/officeDocument/2006/relationships/customXml" Target="../ink/ink781.xml"/><Relationship Id="rId88" Type="http://schemas.openxmlformats.org/officeDocument/2006/relationships/image" Target="../media/image800.png"/><Relationship Id="rId91" Type="http://schemas.openxmlformats.org/officeDocument/2006/relationships/customXml" Target="../ink/ink785.xml"/><Relationship Id="rId96" Type="http://schemas.openxmlformats.org/officeDocument/2006/relationships/image" Target="../media/image804.png"/><Relationship Id="rId1" Type="http://schemas.openxmlformats.org/officeDocument/2006/relationships/slideLayout" Target="../slideLayouts/slideLayout7.xml"/><Relationship Id="rId6" Type="http://schemas.openxmlformats.org/officeDocument/2006/relationships/customXml" Target="../ink/ink743.xml"/><Relationship Id="rId15" Type="http://schemas.openxmlformats.org/officeDocument/2006/relationships/customXml" Target="../ink/ink747.xml"/><Relationship Id="rId23" Type="http://schemas.openxmlformats.org/officeDocument/2006/relationships/customXml" Target="../ink/ink751.xml"/><Relationship Id="rId28" Type="http://schemas.openxmlformats.org/officeDocument/2006/relationships/image" Target="../media/image770.png"/><Relationship Id="rId36" Type="http://schemas.openxmlformats.org/officeDocument/2006/relationships/image" Target="../media/image774.png"/><Relationship Id="rId49" Type="http://schemas.openxmlformats.org/officeDocument/2006/relationships/customXml" Target="../ink/ink764.xml"/><Relationship Id="rId57" Type="http://schemas.openxmlformats.org/officeDocument/2006/relationships/customXml" Target="../ink/ink768.xml"/><Relationship Id="rId10" Type="http://schemas.openxmlformats.org/officeDocument/2006/relationships/image" Target="../media/image761.png"/><Relationship Id="rId31" Type="http://schemas.openxmlformats.org/officeDocument/2006/relationships/customXml" Target="../ink/ink755.xml"/><Relationship Id="rId44" Type="http://schemas.openxmlformats.org/officeDocument/2006/relationships/image" Target="../media/image778.png"/><Relationship Id="rId52" Type="http://schemas.openxmlformats.org/officeDocument/2006/relationships/image" Target="../media/image782.png"/><Relationship Id="rId60" Type="http://schemas.openxmlformats.org/officeDocument/2006/relationships/image" Target="../media/image786.png"/><Relationship Id="rId65" Type="http://schemas.openxmlformats.org/officeDocument/2006/relationships/customXml" Target="../ink/ink772.xml"/><Relationship Id="rId73" Type="http://schemas.openxmlformats.org/officeDocument/2006/relationships/customXml" Target="../ink/ink776.xml"/><Relationship Id="rId78" Type="http://schemas.openxmlformats.org/officeDocument/2006/relationships/image" Target="../media/image795.png"/><Relationship Id="rId81" Type="http://schemas.openxmlformats.org/officeDocument/2006/relationships/customXml" Target="../ink/ink780.xml"/><Relationship Id="rId86" Type="http://schemas.openxmlformats.org/officeDocument/2006/relationships/image" Target="../media/image799.png"/><Relationship Id="rId94" Type="http://schemas.openxmlformats.org/officeDocument/2006/relationships/image" Target="../media/image803.png"/><Relationship Id="rId99" Type="http://schemas.openxmlformats.org/officeDocument/2006/relationships/customXml" Target="../ink/ink789.xml"/><Relationship Id="rId4" Type="http://schemas.openxmlformats.org/officeDocument/2006/relationships/customXml" Target="../ink/ink742.xml"/><Relationship Id="rId9" Type="http://schemas.openxmlformats.org/officeDocument/2006/relationships/customXml" Target="../ink/ink744.xml"/><Relationship Id="rId13" Type="http://schemas.openxmlformats.org/officeDocument/2006/relationships/customXml" Target="../ink/ink746.xml"/><Relationship Id="rId18" Type="http://schemas.openxmlformats.org/officeDocument/2006/relationships/image" Target="../media/image765.png"/><Relationship Id="rId39" Type="http://schemas.openxmlformats.org/officeDocument/2006/relationships/customXml" Target="../ink/ink759.xml"/><Relationship Id="rId34" Type="http://schemas.openxmlformats.org/officeDocument/2006/relationships/image" Target="../media/image773.png"/><Relationship Id="rId50" Type="http://schemas.openxmlformats.org/officeDocument/2006/relationships/image" Target="../media/image781.png"/><Relationship Id="rId55" Type="http://schemas.openxmlformats.org/officeDocument/2006/relationships/customXml" Target="../ink/ink767.xml"/><Relationship Id="rId76" Type="http://schemas.openxmlformats.org/officeDocument/2006/relationships/image" Target="../media/image794.png"/><Relationship Id="rId97" Type="http://schemas.openxmlformats.org/officeDocument/2006/relationships/customXml" Target="../ink/ink788.xml"/><Relationship Id="rId7" Type="http://schemas.openxmlformats.org/officeDocument/2006/relationships/image" Target="../media/image1180.png"/><Relationship Id="rId71" Type="http://schemas.openxmlformats.org/officeDocument/2006/relationships/customXml" Target="../ink/ink775.xml"/><Relationship Id="rId92" Type="http://schemas.openxmlformats.org/officeDocument/2006/relationships/image" Target="../media/image802.png"/><Relationship Id="rId2" Type="http://schemas.openxmlformats.org/officeDocument/2006/relationships/notesSlide" Target="../notesSlides/notesSlide7.xml"/><Relationship Id="rId29" Type="http://schemas.openxmlformats.org/officeDocument/2006/relationships/customXml" Target="../ink/ink754.xml"/><Relationship Id="rId24" Type="http://schemas.openxmlformats.org/officeDocument/2006/relationships/image" Target="../media/image768.png"/><Relationship Id="rId40" Type="http://schemas.openxmlformats.org/officeDocument/2006/relationships/image" Target="../media/image776.png"/><Relationship Id="rId45" Type="http://schemas.openxmlformats.org/officeDocument/2006/relationships/customXml" Target="../ink/ink762.xml"/><Relationship Id="rId66" Type="http://schemas.openxmlformats.org/officeDocument/2006/relationships/image" Target="../media/image789.png"/><Relationship Id="rId87" Type="http://schemas.openxmlformats.org/officeDocument/2006/relationships/customXml" Target="../ink/ink783.xml"/><Relationship Id="rId61" Type="http://schemas.openxmlformats.org/officeDocument/2006/relationships/customXml" Target="../ink/ink770.xml"/><Relationship Id="rId82" Type="http://schemas.openxmlformats.org/officeDocument/2006/relationships/image" Target="../media/image797.png"/><Relationship Id="rId19" Type="http://schemas.openxmlformats.org/officeDocument/2006/relationships/customXml" Target="../ink/ink749.xml"/><Relationship Id="rId14" Type="http://schemas.openxmlformats.org/officeDocument/2006/relationships/image" Target="../media/image763.png"/><Relationship Id="rId30" Type="http://schemas.openxmlformats.org/officeDocument/2006/relationships/image" Target="../media/image771.png"/><Relationship Id="rId35" Type="http://schemas.openxmlformats.org/officeDocument/2006/relationships/customXml" Target="../ink/ink757.xml"/><Relationship Id="rId56" Type="http://schemas.openxmlformats.org/officeDocument/2006/relationships/image" Target="../media/image784.png"/><Relationship Id="rId77" Type="http://schemas.openxmlformats.org/officeDocument/2006/relationships/customXml" Target="../ink/ink778.xml"/><Relationship Id="rId100" Type="http://schemas.openxmlformats.org/officeDocument/2006/relationships/image" Target="../media/image806.png"/><Relationship Id="rId8" Type="http://schemas.openxmlformats.org/officeDocument/2006/relationships/image" Target="../media/image760.png"/><Relationship Id="rId51" Type="http://schemas.openxmlformats.org/officeDocument/2006/relationships/customXml" Target="../ink/ink765.xml"/><Relationship Id="rId72" Type="http://schemas.openxmlformats.org/officeDocument/2006/relationships/image" Target="../media/image792.png"/><Relationship Id="rId93" Type="http://schemas.openxmlformats.org/officeDocument/2006/relationships/customXml" Target="../ink/ink786.xml"/><Relationship Id="rId98" Type="http://schemas.openxmlformats.org/officeDocument/2006/relationships/image" Target="../media/image805.png"/></Relationships>
</file>

<file path=ppt/slides/_rels/slide12.xml.rels><?xml version="1.0" encoding="UTF-8" standalone="yes"?>
<Relationships xmlns="http://schemas.openxmlformats.org/package/2006/relationships"><Relationship Id="rId117" Type="http://schemas.openxmlformats.org/officeDocument/2006/relationships/image" Target="../media/image864.png"/><Relationship Id="rId21" Type="http://schemas.openxmlformats.org/officeDocument/2006/relationships/image" Target="../media/image816.png"/><Relationship Id="rId42" Type="http://schemas.openxmlformats.org/officeDocument/2006/relationships/customXml" Target="../ink/ink806.xml"/><Relationship Id="rId63" Type="http://schemas.openxmlformats.org/officeDocument/2006/relationships/image" Target="../media/image837.png"/><Relationship Id="rId84" Type="http://schemas.openxmlformats.org/officeDocument/2006/relationships/customXml" Target="../ink/ink827.xml"/><Relationship Id="rId138" Type="http://schemas.openxmlformats.org/officeDocument/2006/relationships/customXml" Target="../ink/ink854.xml"/><Relationship Id="rId159" Type="http://schemas.openxmlformats.org/officeDocument/2006/relationships/image" Target="../media/image885.png"/><Relationship Id="rId170" Type="http://schemas.openxmlformats.org/officeDocument/2006/relationships/customXml" Target="../ink/ink870.xml"/><Relationship Id="rId191" Type="http://schemas.openxmlformats.org/officeDocument/2006/relationships/image" Target="../media/image901.png"/><Relationship Id="rId205" Type="http://schemas.openxmlformats.org/officeDocument/2006/relationships/image" Target="../media/image908.png"/><Relationship Id="rId107" Type="http://schemas.openxmlformats.org/officeDocument/2006/relationships/image" Target="../media/image859.png"/><Relationship Id="rId11" Type="http://schemas.openxmlformats.org/officeDocument/2006/relationships/image" Target="../media/image811.png"/><Relationship Id="rId32" Type="http://schemas.openxmlformats.org/officeDocument/2006/relationships/customXml" Target="../ink/ink801.xml"/><Relationship Id="rId53" Type="http://schemas.openxmlformats.org/officeDocument/2006/relationships/image" Target="../media/image832.png"/><Relationship Id="rId74" Type="http://schemas.openxmlformats.org/officeDocument/2006/relationships/customXml" Target="../ink/ink822.xml"/><Relationship Id="rId128" Type="http://schemas.openxmlformats.org/officeDocument/2006/relationships/customXml" Target="../ink/ink849.xml"/><Relationship Id="rId149" Type="http://schemas.openxmlformats.org/officeDocument/2006/relationships/image" Target="../media/image880.png"/><Relationship Id="rId5" Type="http://schemas.openxmlformats.org/officeDocument/2006/relationships/image" Target="../media/image808.emf"/><Relationship Id="rId95" Type="http://schemas.openxmlformats.org/officeDocument/2006/relationships/image" Target="../media/image853.png"/><Relationship Id="rId160" Type="http://schemas.openxmlformats.org/officeDocument/2006/relationships/customXml" Target="../ink/ink865.xml"/><Relationship Id="rId181" Type="http://schemas.openxmlformats.org/officeDocument/2006/relationships/image" Target="../media/image896.png"/><Relationship Id="rId216" Type="http://schemas.openxmlformats.org/officeDocument/2006/relationships/customXml" Target="../ink/ink893.xml"/><Relationship Id="rId22" Type="http://schemas.openxmlformats.org/officeDocument/2006/relationships/customXml" Target="../ink/ink796.xml"/><Relationship Id="rId43" Type="http://schemas.openxmlformats.org/officeDocument/2006/relationships/image" Target="../media/image827.png"/><Relationship Id="rId64" Type="http://schemas.openxmlformats.org/officeDocument/2006/relationships/customXml" Target="../ink/ink817.xml"/><Relationship Id="rId118" Type="http://schemas.openxmlformats.org/officeDocument/2006/relationships/customXml" Target="../ink/ink844.xml"/><Relationship Id="rId139" Type="http://schemas.openxmlformats.org/officeDocument/2006/relationships/image" Target="../media/image875.png"/><Relationship Id="rId85" Type="http://schemas.openxmlformats.org/officeDocument/2006/relationships/image" Target="../media/image848.png"/><Relationship Id="rId150" Type="http://schemas.openxmlformats.org/officeDocument/2006/relationships/customXml" Target="../ink/ink860.xml"/><Relationship Id="rId171" Type="http://schemas.openxmlformats.org/officeDocument/2006/relationships/image" Target="../media/image891.png"/><Relationship Id="rId192" Type="http://schemas.openxmlformats.org/officeDocument/2006/relationships/customXml" Target="../ink/ink881.xml"/><Relationship Id="rId206" Type="http://schemas.openxmlformats.org/officeDocument/2006/relationships/customXml" Target="../ink/ink888.xml"/><Relationship Id="rId12" Type="http://schemas.openxmlformats.org/officeDocument/2006/relationships/customXml" Target="../ink/ink791.xml"/><Relationship Id="rId33" Type="http://schemas.openxmlformats.org/officeDocument/2006/relationships/image" Target="../media/image822.png"/><Relationship Id="rId108" Type="http://schemas.openxmlformats.org/officeDocument/2006/relationships/customXml" Target="../ink/ink839.xml"/><Relationship Id="rId129" Type="http://schemas.openxmlformats.org/officeDocument/2006/relationships/image" Target="../media/image870.png"/><Relationship Id="rId54" Type="http://schemas.openxmlformats.org/officeDocument/2006/relationships/customXml" Target="../ink/ink812.xml"/><Relationship Id="rId75" Type="http://schemas.openxmlformats.org/officeDocument/2006/relationships/image" Target="../media/image843.png"/><Relationship Id="rId96" Type="http://schemas.openxmlformats.org/officeDocument/2006/relationships/customXml" Target="../ink/ink833.xml"/><Relationship Id="rId140" Type="http://schemas.openxmlformats.org/officeDocument/2006/relationships/customXml" Target="../ink/ink855.xml"/><Relationship Id="rId161" Type="http://schemas.openxmlformats.org/officeDocument/2006/relationships/image" Target="../media/image886.png"/><Relationship Id="rId182" Type="http://schemas.openxmlformats.org/officeDocument/2006/relationships/customXml" Target="../ink/ink876.xml"/><Relationship Id="rId217" Type="http://schemas.openxmlformats.org/officeDocument/2006/relationships/image" Target="../media/image914.png"/><Relationship Id="rId6" Type="http://schemas.openxmlformats.org/officeDocument/2006/relationships/oleObject" Target="../embeddings/oleObject7.bin"/><Relationship Id="rId23" Type="http://schemas.openxmlformats.org/officeDocument/2006/relationships/image" Target="../media/image817.png"/><Relationship Id="rId119" Type="http://schemas.openxmlformats.org/officeDocument/2006/relationships/image" Target="../media/image865.png"/><Relationship Id="rId44" Type="http://schemas.openxmlformats.org/officeDocument/2006/relationships/customXml" Target="../ink/ink807.xml"/><Relationship Id="rId65" Type="http://schemas.openxmlformats.org/officeDocument/2006/relationships/image" Target="../media/image838.png"/><Relationship Id="rId86" Type="http://schemas.openxmlformats.org/officeDocument/2006/relationships/customXml" Target="../ink/ink828.xml"/><Relationship Id="rId130" Type="http://schemas.openxmlformats.org/officeDocument/2006/relationships/customXml" Target="../ink/ink850.xml"/><Relationship Id="rId151" Type="http://schemas.openxmlformats.org/officeDocument/2006/relationships/image" Target="../media/image881.png"/><Relationship Id="rId172" Type="http://schemas.openxmlformats.org/officeDocument/2006/relationships/customXml" Target="../ink/ink871.xml"/><Relationship Id="rId193" Type="http://schemas.openxmlformats.org/officeDocument/2006/relationships/image" Target="../media/image902.png"/><Relationship Id="rId207" Type="http://schemas.openxmlformats.org/officeDocument/2006/relationships/image" Target="../media/image909.png"/><Relationship Id="rId13" Type="http://schemas.openxmlformats.org/officeDocument/2006/relationships/image" Target="../media/image812.png"/><Relationship Id="rId109" Type="http://schemas.openxmlformats.org/officeDocument/2006/relationships/image" Target="../media/image860.png"/><Relationship Id="rId34" Type="http://schemas.openxmlformats.org/officeDocument/2006/relationships/customXml" Target="../ink/ink802.xml"/><Relationship Id="rId55" Type="http://schemas.openxmlformats.org/officeDocument/2006/relationships/image" Target="../media/image833.png"/><Relationship Id="rId76" Type="http://schemas.openxmlformats.org/officeDocument/2006/relationships/customXml" Target="../ink/ink823.xml"/><Relationship Id="rId97" Type="http://schemas.openxmlformats.org/officeDocument/2006/relationships/image" Target="../media/image854.png"/><Relationship Id="rId120" Type="http://schemas.openxmlformats.org/officeDocument/2006/relationships/customXml" Target="../ink/ink845.xml"/><Relationship Id="rId141" Type="http://schemas.openxmlformats.org/officeDocument/2006/relationships/image" Target="../media/image876.png"/><Relationship Id="rId7" Type="http://schemas.openxmlformats.org/officeDocument/2006/relationships/image" Target="../media/image809.emf"/><Relationship Id="rId162" Type="http://schemas.openxmlformats.org/officeDocument/2006/relationships/customXml" Target="../ink/ink866.xml"/><Relationship Id="rId183" Type="http://schemas.openxmlformats.org/officeDocument/2006/relationships/image" Target="../media/image897.png"/><Relationship Id="rId218" Type="http://schemas.openxmlformats.org/officeDocument/2006/relationships/customXml" Target="../ink/ink894.xml"/><Relationship Id="rId24" Type="http://schemas.openxmlformats.org/officeDocument/2006/relationships/customXml" Target="../ink/ink797.xml"/><Relationship Id="rId45" Type="http://schemas.openxmlformats.org/officeDocument/2006/relationships/image" Target="../media/image828.png"/><Relationship Id="rId66" Type="http://schemas.openxmlformats.org/officeDocument/2006/relationships/customXml" Target="../ink/ink818.xml"/><Relationship Id="rId87" Type="http://schemas.openxmlformats.org/officeDocument/2006/relationships/image" Target="../media/image849.png"/><Relationship Id="rId110" Type="http://schemas.openxmlformats.org/officeDocument/2006/relationships/customXml" Target="../ink/ink840.xml"/><Relationship Id="rId131" Type="http://schemas.openxmlformats.org/officeDocument/2006/relationships/image" Target="../media/image871.png"/><Relationship Id="rId152" Type="http://schemas.openxmlformats.org/officeDocument/2006/relationships/customXml" Target="../ink/ink861.xml"/><Relationship Id="rId173" Type="http://schemas.openxmlformats.org/officeDocument/2006/relationships/image" Target="../media/image892.png"/><Relationship Id="rId194" Type="http://schemas.openxmlformats.org/officeDocument/2006/relationships/customXml" Target="../ink/ink882.xml"/><Relationship Id="rId208" Type="http://schemas.openxmlformats.org/officeDocument/2006/relationships/customXml" Target="../ink/ink889.xml"/><Relationship Id="rId14" Type="http://schemas.openxmlformats.org/officeDocument/2006/relationships/customXml" Target="../ink/ink792.xml"/><Relationship Id="rId35" Type="http://schemas.openxmlformats.org/officeDocument/2006/relationships/image" Target="../media/image823.png"/><Relationship Id="rId56" Type="http://schemas.openxmlformats.org/officeDocument/2006/relationships/customXml" Target="../ink/ink813.xml"/><Relationship Id="rId77" Type="http://schemas.openxmlformats.org/officeDocument/2006/relationships/image" Target="../media/image844.png"/><Relationship Id="rId100" Type="http://schemas.openxmlformats.org/officeDocument/2006/relationships/customXml" Target="../ink/ink835.xml"/><Relationship Id="rId8" Type="http://schemas.openxmlformats.org/officeDocument/2006/relationships/oleObject" Target="../embeddings/oleObject8.bin"/><Relationship Id="rId51" Type="http://schemas.openxmlformats.org/officeDocument/2006/relationships/image" Target="../media/image831.png"/><Relationship Id="rId72" Type="http://schemas.openxmlformats.org/officeDocument/2006/relationships/customXml" Target="../ink/ink821.xml"/><Relationship Id="rId93" Type="http://schemas.openxmlformats.org/officeDocument/2006/relationships/image" Target="../media/image852.png"/><Relationship Id="rId98" Type="http://schemas.openxmlformats.org/officeDocument/2006/relationships/customXml" Target="../ink/ink834.xml"/><Relationship Id="rId121" Type="http://schemas.openxmlformats.org/officeDocument/2006/relationships/image" Target="../media/image866.png"/><Relationship Id="rId142" Type="http://schemas.openxmlformats.org/officeDocument/2006/relationships/customXml" Target="../ink/ink856.xml"/><Relationship Id="rId163" Type="http://schemas.openxmlformats.org/officeDocument/2006/relationships/image" Target="../media/image887.png"/><Relationship Id="rId184" Type="http://schemas.openxmlformats.org/officeDocument/2006/relationships/customXml" Target="../ink/ink877.xml"/><Relationship Id="rId189" Type="http://schemas.openxmlformats.org/officeDocument/2006/relationships/image" Target="../media/image900.png"/><Relationship Id="rId219" Type="http://schemas.openxmlformats.org/officeDocument/2006/relationships/image" Target="../media/image915.png"/><Relationship Id="rId3" Type="http://schemas.openxmlformats.org/officeDocument/2006/relationships/image" Target="../media/image807.jpeg"/><Relationship Id="rId214" Type="http://schemas.openxmlformats.org/officeDocument/2006/relationships/customXml" Target="../ink/ink892.xml"/><Relationship Id="rId25" Type="http://schemas.openxmlformats.org/officeDocument/2006/relationships/image" Target="../media/image818.png"/><Relationship Id="rId46" Type="http://schemas.openxmlformats.org/officeDocument/2006/relationships/customXml" Target="../ink/ink808.xml"/><Relationship Id="rId67" Type="http://schemas.openxmlformats.org/officeDocument/2006/relationships/image" Target="../media/image839.png"/><Relationship Id="rId116" Type="http://schemas.openxmlformats.org/officeDocument/2006/relationships/customXml" Target="../ink/ink843.xml"/><Relationship Id="rId137" Type="http://schemas.openxmlformats.org/officeDocument/2006/relationships/image" Target="../media/image874.png"/><Relationship Id="rId158" Type="http://schemas.openxmlformats.org/officeDocument/2006/relationships/customXml" Target="../ink/ink864.xml"/><Relationship Id="rId20" Type="http://schemas.openxmlformats.org/officeDocument/2006/relationships/customXml" Target="../ink/ink795.xml"/><Relationship Id="rId41" Type="http://schemas.openxmlformats.org/officeDocument/2006/relationships/image" Target="../media/image826.png"/><Relationship Id="rId62" Type="http://schemas.openxmlformats.org/officeDocument/2006/relationships/customXml" Target="../ink/ink816.xml"/><Relationship Id="rId83" Type="http://schemas.openxmlformats.org/officeDocument/2006/relationships/image" Target="../media/image847.png"/><Relationship Id="rId88" Type="http://schemas.openxmlformats.org/officeDocument/2006/relationships/customXml" Target="../ink/ink829.xml"/><Relationship Id="rId111" Type="http://schemas.openxmlformats.org/officeDocument/2006/relationships/image" Target="../media/image861.png"/><Relationship Id="rId132" Type="http://schemas.openxmlformats.org/officeDocument/2006/relationships/customXml" Target="../ink/ink851.xml"/><Relationship Id="rId153" Type="http://schemas.openxmlformats.org/officeDocument/2006/relationships/image" Target="../media/image882.png"/><Relationship Id="rId174" Type="http://schemas.openxmlformats.org/officeDocument/2006/relationships/customXml" Target="../ink/ink872.xml"/><Relationship Id="rId179" Type="http://schemas.openxmlformats.org/officeDocument/2006/relationships/image" Target="../media/image895.png"/><Relationship Id="rId195" Type="http://schemas.openxmlformats.org/officeDocument/2006/relationships/image" Target="../media/image903.png"/><Relationship Id="rId209" Type="http://schemas.openxmlformats.org/officeDocument/2006/relationships/image" Target="../media/image910.png"/><Relationship Id="rId190" Type="http://schemas.openxmlformats.org/officeDocument/2006/relationships/customXml" Target="../ink/ink880.xml"/><Relationship Id="rId204" Type="http://schemas.openxmlformats.org/officeDocument/2006/relationships/customXml" Target="../ink/ink887.xml"/><Relationship Id="rId220" Type="http://schemas.openxmlformats.org/officeDocument/2006/relationships/customXml" Target="../ink/ink895.xml"/><Relationship Id="rId15" Type="http://schemas.openxmlformats.org/officeDocument/2006/relationships/image" Target="../media/image813.png"/><Relationship Id="rId36" Type="http://schemas.openxmlformats.org/officeDocument/2006/relationships/customXml" Target="../ink/ink803.xml"/><Relationship Id="rId57" Type="http://schemas.openxmlformats.org/officeDocument/2006/relationships/image" Target="../media/image834.png"/><Relationship Id="rId106" Type="http://schemas.openxmlformats.org/officeDocument/2006/relationships/customXml" Target="../ink/ink838.xml"/><Relationship Id="rId127" Type="http://schemas.openxmlformats.org/officeDocument/2006/relationships/image" Target="../media/image869.png"/><Relationship Id="rId10" Type="http://schemas.openxmlformats.org/officeDocument/2006/relationships/customXml" Target="../ink/ink790.xml"/><Relationship Id="rId31" Type="http://schemas.openxmlformats.org/officeDocument/2006/relationships/image" Target="../media/image821.png"/><Relationship Id="rId52" Type="http://schemas.openxmlformats.org/officeDocument/2006/relationships/customXml" Target="../ink/ink811.xml"/><Relationship Id="rId73" Type="http://schemas.openxmlformats.org/officeDocument/2006/relationships/image" Target="../media/image842.png"/><Relationship Id="rId78" Type="http://schemas.openxmlformats.org/officeDocument/2006/relationships/customXml" Target="../ink/ink824.xml"/><Relationship Id="rId94" Type="http://schemas.openxmlformats.org/officeDocument/2006/relationships/customXml" Target="../ink/ink832.xml"/><Relationship Id="rId99" Type="http://schemas.openxmlformats.org/officeDocument/2006/relationships/image" Target="../media/image855.png"/><Relationship Id="rId101" Type="http://schemas.openxmlformats.org/officeDocument/2006/relationships/image" Target="../media/image856.png"/><Relationship Id="rId122" Type="http://schemas.openxmlformats.org/officeDocument/2006/relationships/customXml" Target="../ink/ink846.xml"/><Relationship Id="rId143" Type="http://schemas.openxmlformats.org/officeDocument/2006/relationships/image" Target="../media/image877.png"/><Relationship Id="rId148" Type="http://schemas.openxmlformats.org/officeDocument/2006/relationships/customXml" Target="../ink/ink859.xml"/><Relationship Id="rId164" Type="http://schemas.openxmlformats.org/officeDocument/2006/relationships/customXml" Target="../ink/ink867.xml"/><Relationship Id="rId169" Type="http://schemas.openxmlformats.org/officeDocument/2006/relationships/image" Target="../media/image890.png"/><Relationship Id="rId185" Type="http://schemas.openxmlformats.org/officeDocument/2006/relationships/image" Target="../media/image898.png"/><Relationship Id="rId4" Type="http://schemas.openxmlformats.org/officeDocument/2006/relationships/oleObject" Target="../embeddings/oleObject6.bin"/><Relationship Id="rId9" Type="http://schemas.openxmlformats.org/officeDocument/2006/relationships/image" Target="../media/image810.emf"/><Relationship Id="rId180" Type="http://schemas.openxmlformats.org/officeDocument/2006/relationships/customXml" Target="../ink/ink875.xml"/><Relationship Id="rId210" Type="http://schemas.openxmlformats.org/officeDocument/2006/relationships/customXml" Target="../ink/ink890.xml"/><Relationship Id="rId215" Type="http://schemas.openxmlformats.org/officeDocument/2006/relationships/image" Target="../media/image913.png"/><Relationship Id="rId26" Type="http://schemas.openxmlformats.org/officeDocument/2006/relationships/customXml" Target="../ink/ink798.xml"/><Relationship Id="rId47" Type="http://schemas.openxmlformats.org/officeDocument/2006/relationships/image" Target="../media/image829.png"/><Relationship Id="rId68" Type="http://schemas.openxmlformats.org/officeDocument/2006/relationships/customXml" Target="../ink/ink819.xml"/><Relationship Id="rId89" Type="http://schemas.openxmlformats.org/officeDocument/2006/relationships/image" Target="../media/image850.png"/><Relationship Id="rId112" Type="http://schemas.openxmlformats.org/officeDocument/2006/relationships/customXml" Target="../ink/ink841.xml"/><Relationship Id="rId133" Type="http://schemas.openxmlformats.org/officeDocument/2006/relationships/image" Target="../media/image872.png"/><Relationship Id="rId154" Type="http://schemas.openxmlformats.org/officeDocument/2006/relationships/customXml" Target="../ink/ink862.xml"/><Relationship Id="rId175" Type="http://schemas.openxmlformats.org/officeDocument/2006/relationships/image" Target="../media/image893.png"/><Relationship Id="rId196" Type="http://schemas.openxmlformats.org/officeDocument/2006/relationships/customXml" Target="../ink/ink883.xml"/><Relationship Id="rId200" Type="http://schemas.openxmlformats.org/officeDocument/2006/relationships/customXml" Target="../ink/ink885.xml"/><Relationship Id="rId16" Type="http://schemas.openxmlformats.org/officeDocument/2006/relationships/customXml" Target="../ink/ink793.xml"/><Relationship Id="rId221" Type="http://schemas.openxmlformats.org/officeDocument/2006/relationships/image" Target="../media/image916.png"/><Relationship Id="rId37" Type="http://schemas.openxmlformats.org/officeDocument/2006/relationships/image" Target="../media/image824.png"/><Relationship Id="rId58" Type="http://schemas.openxmlformats.org/officeDocument/2006/relationships/customXml" Target="../ink/ink814.xml"/><Relationship Id="rId79" Type="http://schemas.openxmlformats.org/officeDocument/2006/relationships/image" Target="../media/image845.png"/><Relationship Id="rId102" Type="http://schemas.openxmlformats.org/officeDocument/2006/relationships/customXml" Target="../ink/ink836.xml"/><Relationship Id="rId123" Type="http://schemas.openxmlformats.org/officeDocument/2006/relationships/image" Target="../media/image867.png"/><Relationship Id="rId144" Type="http://schemas.openxmlformats.org/officeDocument/2006/relationships/customXml" Target="../ink/ink857.xml"/><Relationship Id="rId90" Type="http://schemas.openxmlformats.org/officeDocument/2006/relationships/customXml" Target="../ink/ink830.xml"/><Relationship Id="rId165" Type="http://schemas.openxmlformats.org/officeDocument/2006/relationships/image" Target="../media/image888.png"/><Relationship Id="rId186" Type="http://schemas.openxmlformats.org/officeDocument/2006/relationships/customXml" Target="../ink/ink878.xml"/><Relationship Id="rId211" Type="http://schemas.openxmlformats.org/officeDocument/2006/relationships/image" Target="../media/image911.png"/><Relationship Id="rId27" Type="http://schemas.openxmlformats.org/officeDocument/2006/relationships/image" Target="../media/image819.png"/><Relationship Id="rId48" Type="http://schemas.openxmlformats.org/officeDocument/2006/relationships/customXml" Target="../ink/ink809.xml"/><Relationship Id="rId69" Type="http://schemas.openxmlformats.org/officeDocument/2006/relationships/image" Target="../media/image840.png"/><Relationship Id="rId113" Type="http://schemas.openxmlformats.org/officeDocument/2006/relationships/image" Target="../media/image862.png"/><Relationship Id="rId134" Type="http://schemas.openxmlformats.org/officeDocument/2006/relationships/customXml" Target="../ink/ink852.xml"/><Relationship Id="rId80" Type="http://schemas.openxmlformats.org/officeDocument/2006/relationships/customXml" Target="../ink/ink825.xml"/><Relationship Id="rId155" Type="http://schemas.openxmlformats.org/officeDocument/2006/relationships/image" Target="../media/image883.png"/><Relationship Id="rId176" Type="http://schemas.openxmlformats.org/officeDocument/2006/relationships/customXml" Target="../ink/ink873.xml"/><Relationship Id="rId197" Type="http://schemas.openxmlformats.org/officeDocument/2006/relationships/image" Target="../media/image904.png"/><Relationship Id="rId201" Type="http://schemas.openxmlformats.org/officeDocument/2006/relationships/image" Target="../media/image906.png"/><Relationship Id="rId222" Type="http://schemas.openxmlformats.org/officeDocument/2006/relationships/customXml" Target="../ink/ink896.xml"/><Relationship Id="rId17" Type="http://schemas.openxmlformats.org/officeDocument/2006/relationships/image" Target="../media/image814.png"/><Relationship Id="rId38" Type="http://schemas.openxmlformats.org/officeDocument/2006/relationships/customXml" Target="../ink/ink804.xml"/><Relationship Id="rId59" Type="http://schemas.openxmlformats.org/officeDocument/2006/relationships/image" Target="../media/image835.png"/><Relationship Id="rId103" Type="http://schemas.openxmlformats.org/officeDocument/2006/relationships/image" Target="../media/image857.png"/><Relationship Id="rId124" Type="http://schemas.openxmlformats.org/officeDocument/2006/relationships/customXml" Target="../ink/ink847.xml"/><Relationship Id="rId70" Type="http://schemas.openxmlformats.org/officeDocument/2006/relationships/customXml" Target="../ink/ink820.xml"/><Relationship Id="rId91" Type="http://schemas.openxmlformats.org/officeDocument/2006/relationships/image" Target="../media/image851.png"/><Relationship Id="rId145" Type="http://schemas.openxmlformats.org/officeDocument/2006/relationships/image" Target="../media/image878.png"/><Relationship Id="rId166" Type="http://schemas.openxmlformats.org/officeDocument/2006/relationships/customXml" Target="../ink/ink868.xml"/><Relationship Id="rId187" Type="http://schemas.openxmlformats.org/officeDocument/2006/relationships/image" Target="../media/image899.png"/><Relationship Id="rId1" Type="http://schemas.openxmlformats.org/officeDocument/2006/relationships/slideLayout" Target="../slideLayouts/slideLayout7.xml"/><Relationship Id="rId212" Type="http://schemas.openxmlformats.org/officeDocument/2006/relationships/customXml" Target="../ink/ink891.xml"/><Relationship Id="rId28" Type="http://schemas.openxmlformats.org/officeDocument/2006/relationships/customXml" Target="../ink/ink799.xml"/><Relationship Id="rId49" Type="http://schemas.openxmlformats.org/officeDocument/2006/relationships/image" Target="../media/image830.png"/><Relationship Id="rId114" Type="http://schemas.openxmlformats.org/officeDocument/2006/relationships/customXml" Target="../ink/ink842.xml"/><Relationship Id="rId60" Type="http://schemas.openxmlformats.org/officeDocument/2006/relationships/customXml" Target="../ink/ink815.xml"/><Relationship Id="rId81" Type="http://schemas.openxmlformats.org/officeDocument/2006/relationships/image" Target="../media/image846.png"/><Relationship Id="rId135" Type="http://schemas.openxmlformats.org/officeDocument/2006/relationships/image" Target="../media/image873.png"/><Relationship Id="rId156" Type="http://schemas.openxmlformats.org/officeDocument/2006/relationships/customXml" Target="../ink/ink863.xml"/><Relationship Id="rId177" Type="http://schemas.openxmlformats.org/officeDocument/2006/relationships/image" Target="../media/image894.png"/><Relationship Id="rId198" Type="http://schemas.openxmlformats.org/officeDocument/2006/relationships/customXml" Target="../ink/ink884.xml"/><Relationship Id="rId202" Type="http://schemas.openxmlformats.org/officeDocument/2006/relationships/customXml" Target="../ink/ink886.xml"/><Relationship Id="rId223" Type="http://schemas.openxmlformats.org/officeDocument/2006/relationships/image" Target="../media/image917.png"/><Relationship Id="rId18" Type="http://schemas.openxmlformats.org/officeDocument/2006/relationships/customXml" Target="../ink/ink794.xml"/><Relationship Id="rId39" Type="http://schemas.openxmlformats.org/officeDocument/2006/relationships/image" Target="../media/image825.png"/><Relationship Id="rId50" Type="http://schemas.openxmlformats.org/officeDocument/2006/relationships/customXml" Target="../ink/ink810.xml"/><Relationship Id="rId104" Type="http://schemas.openxmlformats.org/officeDocument/2006/relationships/customXml" Target="../ink/ink837.xml"/><Relationship Id="rId125" Type="http://schemas.openxmlformats.org/officeDocument/2006/relationships/image" Target="../media/image868.png"/><Relationship Id="rId146" Type="http://schemas.openxmlformats.org/officeDocument/2006/relationships/customXml" Target="../ink/ink858.xml"/><Relationship Id="rId167" Type="http://schemas.openxmlformats.org/officeDocument/2006/relationships/image" Target="../media/image889.png"/><Relationship Id="rId188" Type="http://schemas.openxmlformats.org/officeDocument/2006/relationships/customXml" Target="../ink/ink879.xml"/><Relationship Id="rId71" Type="http://schemas.openxmlformats.org/officeDocument/2006/relationships/image" Target="../media/image841.png"/><Relationship Id="rId92" Type="http://schemas.openxmlformats.org/officeDocument/2006/relationships/customXml" Target="../ink/ink831.xml"/><Relationship Id="rId213" Type="http://schemas.openxmlformats.org/officeDocument/2006/relationships/image" Target="../media/image912.png"/><Relationship Id="rId2" Type="http://schemas.openxmlformats.org/officeDocument/2006/relationships/notesSlide" Target="../notesSlides/notesSlide8.xml"/><Relationship Id="rId29" Type="http://schemas.openxmlformats.org/officeDocument/2006/relationships/image" Target="../media/image820.png"/><Relationship Id="rId40" Type="http://schemas.openxmlformats.org/officeDocument/2006/relationships/customXml" Target="../ink/ink805.xml"/><Relationship Id="rId115" Type="http://schemas.openxmlformats.org/officeDocument/2006/relationships/image" Target="../media/image863.png"/><Relationship Id="rId136" Type="http://schemas.openxmlformats.org/officeDocument/2006/relationships/customXml" Target="../ink/ink853.xml"/><Relationship Id="rId157" Type="http://schemas.openxmlformats.org/officeDocument/2006/relationships/image" Target="../media/image884.png"/><Relationship Id="rId178" Type="http://schemas.openxmlformats.org/officeDocument/2006/relationships/customXml" Target="../ink/ink874.xml"/><Relationship Id="rId61" Type="http://schemas.openxmlformats.org/officeDocument/2006/relationships/image" Target="../media/image836.png"/><Relationship Id="rId82" Type="http://schemas.openxmlformats.org/officeDocument/2006/relationships/customXml" Target="../ink/ink826.xml"/><Relationship Id="rId199" Type="http://schemas.openxmlformats.org/officeDocument/2006/relationships/image" Target="../media/image905.png"/><Relationship Id="rId203" Type="http://schemas.openxmlformats.org/officeDocument/2006/relationships/image" Target="../media/image907.png"/><Relationship Id="rId19" Type="http://schemas.openxmlformats.org/officeDocument/2006/relationships/image" Target="../media/image815.png"/><Relationship Id="rId30" Type="http://schemas.openxmlformats.org/officeDocument/2006/relationships/customXml" Target="../ink/ink800.xml"/><Relationship Id="rId105" Type="http://schemas.openxmlformats.org/officeDocument/2006/relationships/image" Target="../media/image858.png"/><Relationship Id="rId126" Type="http://schemas.openxmlformats.org/officeDocument/2006/relationships/customXml" Target="../ink/ink848.xml"/><Relationship Id="rId147" Type="http://schemas.openxmlformats.org/officeDocument/2006/relationships/image" Target="../media/image879.png"/><Relationship Id="rId168" Type="http://schemas.openxmlformats.org/officeDocument/2006/relationships/customXml" Target="../ink/ink869.xml"/></Relationships>
</file>

<file path=ppt/slides/_rels/slide13.xml.rels><?xml version="1.0" encoding="UTF-8" standalone="yes"?>
<Relationships xmlns="http://schemas.openxmlformats.org/package/2006/relationships"><Relationship Id="rId117" Type="http://schemas.openxmlformats.org/officeDocument/2006/relationships/image" Target="../media/image976.png"/><Relationship Id="rId21" Type="http://schemas.openxmlformats.org/officeDocument/2006/relationships/image" Target="../media/image928.png"/><Relationship Id="rId42" Type="http://schemas.openxmlformats.org/officeDocument/2006/relationships/customXml" Target="../ink/ink915.xml"/><Relationship Id="rId63" Type="http://schemas.openxmlformats.org/officeDocument/2006/relationships/image" Target="../media/image949.png"/><Relationship Id="rId84" Type="http://schemas.openxmlformats.org/officeDocument/2006/relationships/customXml" Target="../ink/ink936.xml"/><Relationship Id="rId138" Type="http://schemas.openxmlformats.org/officeDocument/2006/relationships/customXml" Target="../ink/ink963.xml"/><Relationship Id="rId159" Type="http://schemas.openxmlformats.org/officeDocument/2006/relationships/image" Target="../media/image997.png"/><Relationship Id="rId170" Type="http://schemas.openxmlformats.org/officeDocument/2006/relationships/customXml" Target="../ink/ink979.xml"/><Relationship Id="rId191" Type="http://schemas.openxmlformats.org/officeDocument/2006/relationships/image" Target="../media/image1013.png"/><Relationship Id="rId107" Type="http://schemas.openxmlformats.org/officeDocument/2006/relationships/image" Target="../media/image971.png"/><Relationship Id="rId11" Type="http://schemas.openxmlformats.org/officeDocument/2006/relationships/image" Target="../media/image923.png"/><Relationship Id="rId32" Type="http://schemas.openxmlformats.org/officeDocument/2006/relationships/customXml" Target="../ink/ink910.xml"/><Relationship Id="rId53" Type="http://schemas.openxmlformats.org/officeDocument/2006/relationships/image" Target="../media/image944.png"/><Relationship Id="rId74" Type="http://schemas.openxmlformats.org/officeDocument/2006/relationships/customXml" Target="../ink/ink931.xml"/><Relationship Id="rId128" Type="http://schemas.openxmlformats.org/officeDocument/2006/relationships/customXml" Target="../ink/ink958.xml"/><Relationship Id="rId149" Type="http://schemas.openxmlformats.org/officeDocument/2006/relationships/image" Target="../media/image992.png"/><Relationship Id="rId5" Type="http://schemas.openxmlformats.org/officeDocument/2006/relationships/image" Target="../media/image920.png"/><Relationship Id="rId95" Type="http://schemas.openxmlformats.org/officeDocument/2006/relationships/image" Target="../media/image965.png"/><Relationship Id="rId160" Type="http://schemas.openxmlformats.org/officeDocument/2006/relationships/customXml" Target="../ink/ink974.xml"/><Relationship Id="rId181" Type="http://schemas.openxmlformats.org/officeDocument/2006/relationships/image" Target="../media/image1008.png"/><Relationship Id="rId22" Type="http://schemas.openxmlformats.org/officeDocument/2006/relationships/customXml" Target="../ink/ink905.xml"/><Relationship Id="rId43" Type="http://schemas.openxmlformats.org/officeDocument/2006/relationships/image" Target="../media/image939.png"/><Relationship Id="rId64" Type="http://schemas.openxmlformats.org/officeDocument/2006/relationships/customXml" Target="../ink/ink926.xml"/><Relationship Id="rId118" Type="http://schemas.openxmlformats.org/officeDocument/2006/relationships/customXml" Target="../ink/ink953.xml"/><Relationship Id="rId139" Type="http://schemas.openxmlformats.org/officeDocument/2006/relationships/image" Target="../media/image987.png"/><Relationship Id="rId85" Type="http://schemas.openxmlformats.org/officeDocument/2006/relationships/image" Target="../media/image960.png"/><Relationship Id="rId150" Type="http://schemas.openxmlformats.org/officeDocument/2006/relationships/customXml" Target="../ink/ink969.xml"/><Relationship Id="rId171" Type="http://schemas.openxmlformats.org/officeDocument/2006/relationships/image" Target="../media/image1003.png"/><Relationship Id="rId12" Type="http://schemas.openxmlformats.org/officeDocument/2006/relationships/customXml" Target="../ink/ink900.xml"/><Relationship Id="rId33" Type="http://schemas.openxmlformats.org/officeDocument/2006/relationships/image" Target="../media/image934.png"/><Relationship Id="rId108" Type="http://schemas.openxmlformats.org/officeDocument/2006/relationships/customXml" Target="../ink/ink948.xml"/><Relationship Id="rId129" Type="http://schemas.openxmlformats.org/officeDocument/2006/relationships/image" Target="../media/image982.png"/><Relationship Id="rId54" Type="http://schemas.openxmlformats.org/officeDocument/2006/relationships/customXml" Target="../ink/ink921.xml"/><Relationship Id="rId75" Type="http://schemas.openxmlformats.org/officeDocument/2006/relationships/image" Target="../media/image955.png"/><Relationship Id="rId96" Type="http://schemas.openxmlformats.org/officeDocument/2006/relationships/customXml" Target="../ink/ink942.xml"/><Relationship Id="rId140" Type="http://schemas.openxmlformats.org/officeDocument/2006/relationships/customXml" Target="../ink/ink964.xml"/><Relationship Id="rId161" Type="http://schemas.openxmlformats.org/officeDocument/2006/relationships/image" Target="../media/image998.png"/><Relationship Id="rId182" Type="http://schemas.openxmlformats.org/officeDocument/2006/relationships/customXml" Target="../ink/ink985.xml"/><Relationship Id="rId6" Type="http://schemas.openxmlformats.org/officeDocument/2006/relationships/customXml" Target="../ink/ink897.xml"/><Relationship Id="rId23" Type="http://schemas.openxmlformats.org/officeDocument/2006/relationships/image" Target="../media/image929.png"/><Relationship Id="rId119" Type="http://schemas.openxmlformats.org/officeDocument/2006/relationships/image" Target="../media/image977.png"/><Relationship Id="rId44" Type="http://schemas.openxmlformats.org/officeDocument/2006/relationships/customXml" Target="../ink/ink916.xml"/><Relationship Id="rId65" Type="http://schemas.openxmlformats.org/officeDocument/2006/relationships/image" Target="../media/image950.png"/><Relationship Id="rId86" Type="http://schemas.openxmlformats.org/officeDocument/2006/relationships/customXml" Target="../ink/ink937.xml"/><Relationship Id="rId130" Type="http://schemas.openxmlformats.org/officeDocument/2006/relationships/customXml" Target="../ink/ink959.xml"/><Relationship Id="rId151" Type="http://schemas.openxmlformats.org/officeDocument/2006/relationships/image" Target="../media/image993.png"/><Relationship Id="rId172" Type="http://schemas.openxmlformats.org/officeDocument/2006/relationships/customXml" Target="../ink/ink980.xml"/><Relationship Id="rId13" Type="http://schemas.openxmlformats.org/officeDocument/2006/relationships/image" Target="../media/image924.png"/><Relationship Id="rId18" Type="http://schemas.openxmlformats.org/officeDocument/2006/relationships/customXml" Target="../ink/ink903.xml"/><Relationship Id="rId39" Type="http://schemas.openxmlformats.org/officeDocument/2006/relationships/image" Target="../media/image937.png"/><Relationship Id="rId109" Type="http://schemas.openxmlformats.org/officeDocument/2006/relationships/image" Target="../media/image972.png"/><Relationship Id="rId34" Type="http://schemas.openxmlformats.org/officeDocument/2006/relationships/customXml" Target="../ink/ink911.xml"/><Relationship Id="rId50" Type="http://schemas.openxmlformats.org/officeDocument/2006/relationships/customXml" Target="../ink/ink919.xml"/><Relationship Id="rId55" Type="http://schemas.openxmlformats.org/officeDocument/2006/relationships/image" Target="../media/image945.png"/><Relationship Id="rId76" Type="http://schemas.openxmlformats.org/officeDocument/2006/relationships/customXml" Target="../ink/ink932.xml"/><Relationship Id="rId97" Type="http://schemas.openxmlformats.org/officeDocument/2006/relationships/image" Target="../media/image966.png"/><Relationship Id="rId104" Type="http://schemas.openxmlformats.org/officeDocument/2006/relationships/customXml" Target="../ink/ink946.xml"/><Relationship Id="rId120" Type="http://schemas.openxmlformats.org/officeDocument/2006/relationships/customXml" Target="../ink/ink954.xml"/><Relationship Id="rId125" Type="http://schemas.openxmlformats.org/officeDocument/2006/relationships/image" Target="../media/image980.png"/><Relationship Id="rId141" Type="http://schemas.openxmlformats.org/officeDocument/2006/relationships/image" Target="../media/image988.png"/><Relationship Id="rId146" Type="http://schemas.openxmlformats.org/officeDocument/2006/relationships/customXml" Target="../ink/ink967.xml"/><Relationship Id="rId167" Type="http://schemas.openxmlformats.org/officeDocument/2006/relationships/image" Target="../media/image1001.png"/><Relationship Id="rId188" Type="http://schemas.openxmlformats.org/officeDocument/2006/relationships/customXml" Target="../ink/ink988.xml"/><Relationship Id="rId7" Type="http://schemas.openxmlformats.org/officeDocument/2006/relationships/image" Target="../media/image921.png"/><Relationship Id="rId71" Type="http://schemas.openxmlformats.org/officeDocument/2006/relationships/image" Target="../media/image953.png"/><Relationship Id="rId92" Type="http://schemas.openxmlformats.org/officeDocument/2006/relationships/customXml" Target="../ink/ink940.xml"/><Relationship Id="rId162" Type="http://schemas.openxmlformats.org/officeDocument/2006/relationships/customXml" Target="../ink/ink975.xml"/><Relationship Id="rId183" Type="http://schemas.openxmlformats.org/officeDocument/2006/relationships/image" Target="../media/image1009.png"/><Relationship Id="rId2" Type="http://schemas.openxmlformats.org/officeDocument/2006/relationships/notesSlide" Target="../notesSlides/notesSlide9.xml"/><Relationship Id="rId29" Type="http://schemas.openxmlformats.org/officeDocument/2006/relationships/image" Target="../media/image932.png"/><Relationship Id="rId24" Type="http://schemas.openxmlformats.org/officeDocument/2006/relationships/customXml" Target="../ink/ink906.xml"/><Relationship Id="rId40" Type="http://schemas.openxmlformats.org/officeDocument/2006/relationships/customXml" Target="../ink/ink914.xml"/><Relationship Id="rId45" Type="http://schemas.openxmlformats.org/officeDocument/2006/relationships/image" Target="../media/image940.png"/><Relationship Id="rId66" Type="http://schemas.openxmlformats.org/officeDocument/2006/relationships/customXml" Target="../ink/ink927.xml"/><Relationship Id="rId87" Type="http://schemas.openxmlformats.org/officeDocument/2006/relationships/image" Target="../media/image961.png"/><Relationship Id="rId110" Type="http://schemas.openxmlformats.org/officeDocument/2006/relationships/customXml" Target="../ink/ink949.xml"/><Relationship Id="rId115" Type="http://schemas.openxmlformats.org/officeDocument/2006/relationships/image" Target="../media/image975.png"/><Relationship Id="rId131" Type="http://schemas.openxmlformats.org/officeDocument/2006/relationships/image" Target="../media/image983.png"/><Relationship Id="rId136" Type="http://schemas.openxmlformats.org/officeDocument/2006/relationships/customXml" Target="../ink/ink962.xml"/><Relationship Id="rId157" Type="http://schemas.openxmlformats.org/officeDocument/2006/relationships/image" Target="../media/image996.png"/><Relationship Id="rId178" Type="http://schemas.openxmlformats.org/officeDocument/2006/relationships/customXml" Target="../ink/ink983.xml"/><Relationship Id="rId61" Type="http://schemas.openxmlformats.org/officeDocument/2006/relationships/image" Target="../media/image948.png"/><Relationship Id="rId82" Type="http://schemas.openxmlformats.org/officeDocument/2006/relationships/customXml" Target="../ink/ink935.xml"/><Relationship Id="rId152" Type="http://schemas.openxmlformats.org/officeDocument/2006/relationships/customXml" Target="../ink/ink970.xml"/><Relationship Id="rId173" Type="http://schemas.openxmlformats.org/officeDocument/2006/relationships/image" Target="../media/image1004.png"/><Relationship Id="rId19" Type="http://schemas.openxmlformats.org/officeDocument/2006/relationships/image" Target="../media/image927.png"/><Relationship Id="rId14" Type="http://schemas.openxmlformats.org/officeDocument/2006/relationships/customXml" Target="../ink/ink901.xml"/><Relationship Id="rId30" Type="http://schemas.openxmlformats.org/officeDocument/2006/relationships/customXml" Target="../ink/ink909.xml"/><Relationship Id="rId35" Type="http://schemas.openxmlformats.org/officeDocument/2006/relationships/image" Target="../media/image935.png"/><Relationship Id="rId56" Type="http://schemas.openxmlformats.org/officeDocument/2006/relationships/customXml" Target="../ink/ink922.xml"/><Relationship Id="rId77" Type="http://schemas.openxmlformats.org/officeDocument/2006/relationships/image" Target="../media/image956.png"/><Relationship Id="rId100" Type="http://schemas.openxmlformats.org/officeDocument/2006/relationships/customXml" Target="../ink/ink944.xml"/><Relationship Id="rId105" Type="http://schemas.openxmlformats.org/officeDocument/2006/relationships/image" Target="../media/image970.png"/><Relationship Id="rId126" Type="http://schemas.openxmlformats.org/officeDocument/2006/relationships/customXml" Target="../ink/ink957.xml"/><Relationship Id="rId147" Type="http://schemas.openxmlformats.org/officeDocument/2006/relationships/image" Target="../media/image991.png"/><Relationship Id="rId168" Type="http://schemas.openxmlformats.org/officeDocument/2006/relationships/customXml" Target="../ink/ink978.xml"/><Relationship Id="rId8" Type="http://schemas.openxmlformats.org/officeDocument/2006/relationships/customXml" Target="../ink/ink898.xml"/><Relationship Id="rId51" Type="http://schemas.openxmlformats.org/officeDocument/2006/relationships/image" Target="../media/image943.png"/><Relationship Id="rId72" Type="http://schemas.openxmlformats.org/officeDocument/2006/relationships/customXml" Target="../ink/ink930.xml"/><Relationship Id="rId93" Type="http://schemas.openxmlformats.org/officeDocument/2006/relationships/image" Target="../media/image964.png"/><Relationship Id="rId98" Type="http://schemas.openxmlformats.org/officeDocument/2006/relationships/customXml" Target="../ink/ink943.xml"/><Relationship Id="rId121" Type="http://schemas.openxmlformats.org/officeDocument/2006/relationships/image" Target="../media/image978.png"/><Relationship Id="rId142" Type="http://schemas.openxmlformats.org/officeDocument/2006/relationships/customXml" Target="../ink/ink965.xml"/><Relationship Id="rId163" Type="http://schemas.openxmlformats.org/officeDocument/2006/relationships/image" Target="../media/image999.png"/><Relationship Id="rId184" Type="http://schemas.openxmlformats.org/officeDocument/2006/relationships/customXml" Target="../ink/ink986.xml"/><Relationship Id="rId189" Type="http://schemas.openxmlformats.org/officeDocument/2006/relationships/image" Target="../media/image1012.png"/><Relationship Id="rId3" Type="http://schemas.openxmlformats.org/officeDocument/2006/relationships/image" Target="../media/image918.png"/><Relationship Id="rId25" Type="http://schemas.openxmlformats.org/officeDocument/2006/relationships/image" Target="../media/image930.png"/><Relationship Id="rId46" Type="http://schemas.openxmlformats.org/officeDocument/2006/relationships/customXml" Target="../ink/ink917.xml"/><Relationship Id="rId67" Type="http://schemas.openxmlformats.org/officeDocument/2006/relationships/image" Target="../media/image951.png"/><Relationship Id="rId116" Type="http://schemas.openxmlformats.org/officeDocument/2006/relationships/customXml" Target="../ink/ink952.xml"/><Relationship Id="rId137" Type="http://schemas.openxmlformats.org/officeDocument/2006/relationships/image" Target="../media/image986.png"/><Relationship Id="rId158" Type="http://schemas.openxmlformats.org/officeDocument/2006/relationships/customXml" Target="../ink/ink973.xml"/><Relationship Id="rId20" Type="http://schemas.openxmlformats.org/officeDocument/2006/relationships/customXml" Target="../ink/ink904.xml"/><Relationship Id="rId41" Type="http://schemas.openxmlformats.org/officeDocument/2006/relationships/image" Target="../media/image938.png"/><Relationship Id="rId62" Type="http://schemas.openxmlformats.org/officeDocument/2006/relationships/customXml" Target="../ink/ink925.xml"/><Relationship Id="rId83" Type="http://schemas.openxmlformats.org/officeDocument/2006/relationships/image" Target="../media/image959.png"/><Relationship Id="rId88" Type="http://schemas.openxmlformats.org/officeDocument/2006/relationships/customXml" Target="../ink/ink938.xml"/><Relationship Id="rId111" Type="http://schemas.openxmlformats.org/officeDocument/2006/relationships/image" Target="../media/image973.png"/><Relationship Id="rId132" Type="http://schemas.openxmlformats.org/officeDocument/2006/relationships/customXml" Target="../ink/ink960.xml"/><Relationship Id="rId153" Type="http://schemas.openxmlformats.org/officeDocument/2006/relationships/image" Target="../media/image994.png"/><Relationship Id="rId174" Type="http://schemas.openxmlformats.org/officeDocument/2006/relationships/customXml" Target="../ink/ink981.xml"/><Relationship Id="rId179" Type="http://schemas.openxmlformats.org/officeDocument/2006/relationships/image" Target="../media/image1007.png"/><Relationship Id="rId190" Type="http://schemas.openxmlformats.org/officeDocument/2006/relationships/customXml" Target="../ink/ink989.xml"/><Relationship Id="rId15" Type="http://schemas.openxmlformats.org/officeDocument/2006/relationships/image" Target="../media/image925.png"/><Relationship Id="rId36" Type="http://schemas.openxmlformats.org/officeDocument/2006/relationships/customXml" Target="../ink/ink912.xml"/><Relationship Id="rId57" Type="http://schemas.openxmlformats.org/officeDocument/2006/relationships/image" Target="../media/image946.png"/><Relationship Id="rId106" Type="http://schemas.openxmlformats.org/officeDocument/2006/relationships/customXml" Target="../ink/ink947.xml"/><Relationship Id="rId127" Type="http://schemas.openxmlformats.org/officeDocument/2006/relationships/image" Target="../media/image981.png"/><Relationship Id="rId10" Type="http://schemas.openxmlformats.org/officeDocument/2006/relationships/customXml" Target="../ink/ink899.xml"/><Relationship Id="rId31" Type="http://schemas.openxmlformats.org/officeDocument/2006/relationships/image" Target="../media/image933.png"/><Relationship Id="rId52" Type="http://schemas.openxmlformats.org/officeDocument/2006/relationships/customXml" Target="../ink/ink920.xml"/><Relationship Id="rId73" Type="http://schemas.openxmlformats.org/officeDocument/2006/relationships/image" Target="../media/image954.png"/><Relationship Id="rId78" Type="http://schemas.openxmlformats.org/officeDocument/2006/relationships/customXml" Target="../ink/ink933.xml"/><Relationship Id="rId94" Type="http://schemas.openxmlformats.org/officeDocument/2006/relationships/customXml" Target="../ink/ink941.xml"/><Relationship Id="rId99" Type="http://schemas.openxmlformats.org/officeDocument/2006/relationships/image" Target="../media/image967.png"/><Relationship Id="rId101" Type="http://schemas.openxmlformats.org/officeDocument/2006/relationships/image" Target="../media/image968.png"/><Relationship Id="rId122" Type="http://schemas.openxmlformats.org/officeDocument/2006/relationships/customXml" Target="../ink/ink955.xml"/><Relationship Id="rId143" Type="http://schemas.openxmlformats.org/officeDocument/2006/relationships/image" Target="../media/image989.png"/><Relationship Id="rId148" Type="http://schemas.openxmlformats.org/officeDocument/2006/relationships/customXml" Target="../ink/ink968.xml"/><Relationship Id="rId164" Type="http://schemas.openxmlformats.org/officeDocument/2006/relationships/customXml" Target="../ink/ink976.xml"/><Relationship Id="rId169" Type="http://schemas.openxmlformats.org/officeDocument/2006/relationships/image" Target="../media/image1002.png"/><Relationship Id="rId185" Type="http://schemas.openxmlformats.org/officeDocument/2006/relationships/image" Target="../media/image1010.png"/><Relationship Id="rId4" Type="http://schemas.openxmlformats.org/officeDocument/2006/relationships/image" Target="../media/image919.png"/><Relationship Id="rId9" Type="http://schemas.openxmlformats.org/officeDocument/2006/relationships/image" Target="../media/image922.png"/><Relationship Id="rId180" Type="http://schemas.openxmlformats.org/officeDocument/2006/relationships/customXml" Target="../ink/ink984.xml"/><Relationship Id="rId26" Type="http://schemas.openxmlformats.org/officeDocument/2006/relationships/customXml" Target="../ink/ink907.xml"/><Relationship Id="rId47" Type="http://schemas.openxmlformats.org/officeDocument/2006/relationships/image" Target="../media/image941.png"/><Relationship Id="rId68" Type="http://schemas.openxmlformats.org/officeDocument/2006/relationships/customXml" Target="../ink/ink928.xml"/><Relationship Id="rId89" Type="http://schemas.openxmlformats.org/officeDocument/2006/relationships/image" Target="../media/image962.png"/><Relationship Id="rId112" Type="http://schemas.openxmlformats.org/officeDocument/2006/relationships/customXml" Target="../ink/ink950.xml"/><Relationship Id="rId133" Type="http://schemas.openxmlformats.org/officeDocument/2006/relationships/image" Target="../media/image984.png"/><Relationship Id="rId154" Type="http://schemas.openxmlformats.org/officeDocument/2006/relationships/customXml" Target="../ink/ink971.xml"/><Relationship Id="rId175" Type="http://schemas.openxmlformats.org/officeDocument/2006/relationships/image" Target="../media/image1005.png"/><Relationship Id="rId16" Type="http://schemas.openxmlformats.org/officeDocument/2006/relationships/customXml" Target="../ink/ink902.xml"/><Relationship Id="rId37" Type="http://schemas.openxmlformats.org/officeDocument/2006/relationships/image" Target="../media/image936.png"/><Relationship Id="rId58" Type="http://schemas.openxmlformats.org/officeDocument/2006/relationships/customXml" Target="../ink/ink923.xml"/><Relationship Id="rId79" Type="http://schemas.openxmlformats.org/officeDocument/2006/relationships/image" Target="../media/image957.png"/><Relationship Id="rId102" Type="http://schemas.openxmlformats.org/officeDocument/2006/relationships/customXml" Target="../ink/ink945.xml"/><Relationship Id="rId123" Type="http://schemas.openxmlformats.org/officeDocument/2006/relationships/image" Target="../media/image979.png"/><Relationship Id="rId144" Type="http://schemas.openxmlformats.org/officeDocument/2006/relationships/customXml" Target="../ink/ink966.xml"/><Relationship Id="rId90" Type="http://schemas.openxmlformats.org/officeDocument/2006/relationships/customXml" Target="../ink/ink939.xml"/><Relationship Id="rId165" Type="http://schemas.openxmlformats.org/officeDocument/2006/relationships/image" Target="../media/image1000.png"/><Relationship Id="rId186" Type="http://schemas.openxmlformats.org/officeDocument/2006/relationships/customXml" Target="../ink/ink987.xml"/><Relationship Id="rId27" Type="http://schemas.openxmlformats.org/officeDocument/2006/relationships/image" Target="../media/image931.png"/><Relationship Id="rId48" Type="http://schemas.openxmlformats.org/officeDocument/2006/relationships/customXml" Target="../ink/ink918.xml"/><Relationship Id="rId69" Type="http://schemas.openxmlformats.org/officeDocument/2006/relationships/image" Target="../media/image952.png"/><Relationship Id="rId113" Type="http://schemas.openxmlformats.org/officeDocument/2006/relationships/image" Target="../media/image974.png"/><Relationship Id="rId134" Type="http://schemas.openxmlformats.org/officeDocument/2006/relationships/customXml" Target="../ink/ink961.xml"/><Relationship Id="rId80" Type="http://schemas.openxmlformats.org/officeDocument/2006/relationships/customXml" Target="../ink/ink934.xml"/><Relationship Id="rId155" Type="http://schemas.openxmlformats.org/officeDocument/2006/relationships/image" Target="../media/image995.png"/><Relationship Id="rId176" Type="http://schemas.openxmlformats.org/officeDocument/2006/relationships/customXml" Target="../ink/ink982.xml"/><Relationship Id="rId17" Type="http://schemas.openxmlformats.org/officeDocument/2006/relationships/image" Target="../media/image926.png"/><Relationship Id="rId38" Type="http://schemas.openxmlformats.org/officeDocument/2006/relationships/customXml" Target="../ink/ink913.xml"/><Relationship Id="rId59" Type="http://schemas.openxmlformats.org/officeDocument/2006/relationships/image" Target="../media/image947.png"/><Relationship Id="rId103" Type="http://schemas.openxmlformats.org/officeDocument/2006/relationships/image" Target="../media/image969.png"/><Relationship Id="rId124" Type="http://schemas.openxmlformats.org/officeDocument/2006/relationships/customXml" Target="../ink/ink956.xml"/><Relationship Id="rId70" Type="http://schemas.openxmlformats.org/officeDocument/2006/relationships/customXml" Target="../ink/ink929.xml"/><Relationship Id="rId91" Type="http://schemas.openxmlformats.org/officeDocument/2006/relationships/image" Target="../media/image963.png"/><Relationship Id="rId145" Type="http://schemas.openxmlformats.org/officeDocument/2006/relationships/image" Target="../media/image990.png"/><Relationship Id="rId166" Type="http://schemas.openxmlformats.org/officeDocument/2006/relationships/customXml" Target="../ink/ink977.xml"/><Relationship Id="rId187" Type="http://schemas.openxmlformats.org/officeDocument/2006/relationships/image" Target="../media/image1011.png"/><Relationship Id="rId1" Type="http://schemas.openxmlformats.org/officeDocument/2006/relationships/slideLayout" Target="../slideLayouts/slideLayout7.xml"/><Relationship Id="rId28" Type="http://schemas.openxmlformats.org/officeDocument/2006/relationships/customXml" Target="../ink/ink908.xml"/><Relationship Id="rId49" Type="http://schemas.openxmlformats.org/officeDocument/2006/relationships/image" Target="../media/image942.png"/><Relationship Id="rId114" Type="http://schemas.openxmlformats.org/officeDocument/2006/relationships/customXml" Target="../ink/ink951.xml"/><Relationship Id="rId60" Type="http://schemas.openxmlformats.org/officeDocument/2006/relationships/customXml" Target="../ink/ink924.xml"/><Relationship Id="rId81" Type="http://schemas.openxmlformats.org/officeDocument/2006/relationships/image" Target="../media/image958.png"/><Relationship Id="rId135" Type="http://schemas.openxmlformats.org/officeDocument/2006/relationships/image" Target="../media/image985.png"/><Relationship Id="rId156" Type="http://schemas.openxmlformats.org/officeDocument/2006/relationships/customXml" Target="../ink/ink972.xml"/><Relationship Id="rId177" Type="http://schemas.openxmlformats.org/officeDocument/2006/relationships/image" Target="../media/image1006.png"/></Relationships>
</file>

<file path=ppt/slides/_rels/slide14.xml.rels><?xml version="1.0" encoding="UTF-8" standalone="yes"?>
<Relationships xmlns="http://schemas.openxmlformats.org/package/2006/relationships"><Relationship Id="rId26" Type="http://schemas.openxmlformats.org/officeDocument/2006/relationships/customXml" Target="../ink/ink1001.xml"/><Relationship Id="rId117" Type="http://schemas.openxmlformats.org/officeDocument/2006/relationships/image" Target="../media/image1070.png"/><Relationship Id="rId21" Type="http://schemas.openxmlformats.org/officeDocument/2006/relationships/image" Target="../media/image1023.png"/><Relationship Id="rId42" Type="http://schemas.openxmlformats.org/officeDocument/2006/relationships/customXml" Target="../ink/ink1009.xml"/><Relationship Id="rId47" Type="http://schemas.openxmlformats.org/officeDocument/2006/relationships/image" Target="../media/image1035.png"/><Relationship Id="rId63" Type="http://schemas.openxmlformats.org/officeDocument/2006/relationships/image" Target="../media/image1043.png"/><Relationship Id="rId68" Type="http://schemas.openxmlformats.org/officeDocument/2006/relationships/customXml" Target="../ink/ink1022.xml"/><Relationship Id="rId84" Type="http://schemas.openxmlformats.org/officeDocument/2006/relationships/customXml" Target="../ink/ink1030.xml"/><Relationship Id="rId89" Type="http://schemas.openxmlformats.org/officeDocument/2006/relationships/image" Target="../media/image1056.png"/><Relationship Id="rId112" Type="http://schemas.openxmlformats.org/officeDocument/2006/relationships/customXml" Target="../ink/ink1044.xml"/><Relationship Id="rId16" Type="http://schemas.openxmlformats.org/officeDocument/2006/relationships/customXml" Target="../ink/ink996.xml"/><Relationship Id="rId107" Type="http://schemas.openxmlformats.org/officeDocument/2006/relationships/image" Target="../media/image1065.png"/><Relationship Id="rId11" Type="http://schemas.openxmlformats.org/officeDocument/2006/relationships/image" Target="../media/image1018.png"/><Relationship Id="rId32" Type="http://schemas.openxmlformats.org/officeDocument/2006/relationships/customXml" Target="../ink/ink1004.xml"/><Relationship Id="rId37" Type="http://schemas.openxmlformats.org/officeDocument/2006/relationships/image" Target="../media/image1030.png"/><Relationship Id="rId53" Type="http://schemas.openxmlformats.org/officeDocument/2006/relationships/image" Target="../media/image1038.png"/><Relationship Id="rId58" Type="http://schemas.openxmlformats.org/officeDocument/2006/relationships/customXml" Target="../ink/ink1017.xml"/><Relationship Id="rId74" Type="http://schemas.openxmlformats.org/officeDocument/2006/relationships/customXml" Target="../ink/ink1025.xml"/><Relationship Id="rId79" Type="http://schemas.openxmlformats.org/officeDocument/2006/relationships/image" Target="../media/image1051.png"/><Relationship Id="rId102" Type="http://schemas.openxmlformats.org/officeDocument/2006/relationships/customXml" Target="../ink/ink1039.xml"/><Relationship Id="rId5" Type="http://schemas.openxmlformats.org/officeDocument/2006/relationships/image" Target="../media/image1015.png"/><Relationship Id="rId90" Type="http://schemas.openxmlformats.org/officeDocument/2006/relationships/customXml" Target="../ink/ink1033.xml"/><Relationship Id="rId95" Type="http://schemas.openxmlformats.org/officeDocument/2006/relationships/image" Target="../media/image1059.png"/><Relationship Id="rId22" Type="http://schemas.openxmlformats.org/officeDocument/2006/relationships/customXml" Target="../ink/ink999.xml"/><Relationship Id="rId27" Type="http://schemas.openxmlformats.org/officeDocument/2006/relationships/image" Target="../media/image1026.png"/><Relationship Id="rId43" Type="http://schemas.openxmlformats.org/officeDocument/2006/relationships/image" Target="../media/image1033.png"/><Relationship Id="rId48" Type="http://schemas.openxmlformats.org/officeDocument/2006/relationships/customXml" Target="../ink/ink1012.xml"/><Relationship Id="rId64" Type="http://schemas.openxmlformats.org/officeDocument/2006/relationships/customXml" Target="../ink/ink1020.xml"/><Relationship Id="rId69" Type="http://schemas.openxmlformats.org/officeDocument/2006/relationships/image" Target="../media/image1046.png"/><Relationship Id="rId113" Type="http://schemas.openxmlformats.org/officeDocument/2006/relationships/image" Target="../media/image1068.png"/><Relationship Id="rId118" Type="http://schemas.openxmlformats.org/officeDocument/2006/relationships/customXml" Target="../ink/ink1047.xml"/><Relationship Id="rId80" Type="http://schemas.openxmlformats.org/officeDocument/2006/relationships/customXml" Target="../ink/ink1028.xml"/><Relationship Id="rId85" Type="http://schemas.openxmlformats.org/officeDocument/2006/relationships/image" Target="../media/image1054.png"/><Relationship Id="rId12" Type="http://schemas.openxmlformats.org/officeDocument/2006/relationships/customXml" Target="../ink/ink994.xml"/><Relationship Id="rId17" Type="http://schemas.openxmlformats.org/officeDocument/2006/relationships/image" Target="../media/image1021.png"/><Relationship Id="rId33" Type="http://schemas.openxmlformats.org/officeDocument/2006/relationships/image" Target="../media/image724.png"/><Relationship Id="rId38" Type="http://schemas.openxmlformats.org/officeDocument/2006/relationships/customXml" Target="../ink/ink1007.xml"/><Relationship Id="rId59" Type="http://schemas.openxmlformats.org/officeDocument/2006/relationships/image" Target="../media/image1041.png"/><Relationship Id="rId103" Type="http://schemas.openxmlformats.org/officeDocument/2006/relationships/image" Target="../media/image1063.png"/><Relationship Id="rId108" Type="http://schemas.openxmlformats.org/officeDocument/2006/relationships/customXml" Target="../ink/ink1042.xml"/><Relationship Id="rId54" Type="http://schemas.openxmlformats.org/officeDocument/2006/relationships/customXml" Target="../ink/ink1015.xml"/><Relationship Id="rId70" Type="http://schemas.openxmlformats.org/officeDocument/2006/relationships/customXml" Target="../ink/ink1023.xml"/><Relationship Id="rId75" Type="http://schemas.openxmlformats.org/officeDocument/2006/relationships/image" Target="../media/image1049.png"/><Relationship Id="rId91" Type="http://schemas.openxmlformats.org/officeDocument/2006/relationships/image" Target="../media/image1057.png"/><Relationship Id="rId96" Type="http://schemas.openxmlformats.org/officeDocument/2006/relationships/customXml" Target="../ink/ink1036.xml"/><Relationship Id="rId1" Type="http://schemas.openxmlformats.org/officeDocument/2006/relationships/slideLayout" Target="../slideLayouts/slideLayout7.xml"/><Relationship Id="rId6" Type="http://schemas.openxmlformats.org/officeDocument/2006/relationships/customXml" Target="../ink/ink991.xml"/><Relationship Id="rId23" Type="http://schemas.openxmlformats.org/officeDocument/2006/relationships/image" Target="../media/image1024.png"/><Relationship Id="rId28" Type="http://schemas.openxmlformats.org/officeDocument/2006/relationships/customXml" Target="../ink/ink1002.xml"/><Relationship Id="rId49" Type="http://schemas.openxmlformats.org/officeDocument/2006/relationships/image" Target="../media/image1036.png"/><Relationship Id="rId114" Type="http://schemas.openxmlformats.org/officeDocument/2006/relationships/customXml" Target="../ink/ink1045.xml"/><Relationship Id="rId119" Type="http://schemas.openxmlformats.org/officeDocument/2006/relationships/image" Target="../media/image1071.png"/><Relationship Id="rId44" Type="http://schemas.openxmlformats.org/officeDocument/2006/relationships/customXml" Target="../ink/ink1010.xml"/><Relationship Id="rId60" Type="http://schemas.openxmlformats.org/officeDocument/2006/relationships/customXml" Target="../ink/ink1018.xml"/><Relationship Id="rId65" Type="http://schemas.openxmlformats.org/officeDocument/2006/relationships/image" Target="../media/image1044.png"/><Relationship Id="rId81" Type="http://schemas.openxmlformats.org/officeDocument/2006/relationships/image" Target="../media/image1052.png"/><Relationship Id="rId86" Type="http://schemas.openxmlformats.org/officeDocument/2006/relationships/customXml" Target="../ink/ink1031.xml"/><Relationship Id="rId4" Type="http://schemas.openxmlformats.org/officeDocument/2006/relationships/customXml" Target="../ink/ink990.xml"/><Relationship Id="rId9" Type="http://schemas.openxmlformats.org/officeDocument/2006/relationships/image" Target="../media/image1017.png"/><Relationship Id="rId13" Type="http://schemas.openxmlformats.org/officeDocument/2006/relationships/image" Target="../media/image1019.png"/><Relationship Id="rId18" Type="http://schemas.openxmlformats.org/officeDocument/2006/relationships/customXml" Target="../ink/ink997.xml"/><Relationship Id="rId39" Type="http://schemas.openxmlformats.org/officeDocument/2006/relationships/image" Target="../media/image1031.png"/><Relationship Id="rId109" Type="http://schemas.openxmlformats.org/officeDocument/2006/relationships/image" Target="../media/image1066.png"/><Relationship Id="rId34" Type="http://schemas.openxmlformats.org/officeDocument/2006/relationships/customXml" Target="../ink/ink1005.xml"/><Relationship Id="rId50" Type="http://schemas.openxmlformats.org/officeDocument/2006/relationships/customXml" Target="../ink/ink1013.xml"/><Relationship Id="rId55" Type="http://schemas.openxmlformats.org/officeDocument/2006/relationships/image" Target="../media/image1039.png"/><Relationship Id="rId76" Type="http://schemas.openxmlformats.org/officeDocument/2006/relationships/customXml" Target="../ink/ink1026.xml"/><Relationship Id="rId97" Type="http://schemas.openxmlformats.org/officeDocument/2006/relationships/image" Target="../media/image1060.png"/><Relationship Id="rId104" Type="http://schemas.openxmlformats.org/officeDocument/2006/relationships/customXml" Target="../ink/ink1040.xml"/><Relationship Id="rId120" Type="http://schemas.openxmlformats.org/officeDocument/2006/relationships/customXml" Target="../ink/ink1048.xml"/><Relationship Id="rId7" Type="http://schemas.openxmlformats.org/officeDocument/2006/relationships/image" Target="../media/image1016.png"/><Relationship Id="rId71" Type="http://schemas.openxmlformats.org/officeDocument/2006/relationships/image" Target="../media/image1047.png"/><Relationship Id="rId92" Type="http://schemas.openxmlformats.org/officeDocument/2006/relationships/customXml" Target="../ink/ink1034.xml"/><Relationship Id="rId2" Type="http://schemas.openxmlformats.org/officeDocument/2006/relationships/oleObject" Target="../embeddings/oleObject9.bin"/><Relationship Id="rId29" Type="http://schemas.openxmlformats.org/officeDocument/2006/relationships/image" Target="../media/image1027.png"/><Relationship Id="rId24" Type="http://schemas.openxmlformats.org/officeDocument/2006/relationships/customXml" Target="../ink/ink1000.xml"/><Relationship Id="rId40" Type="http://schemas.openxmlformats.org/officeDocument/2006/relationships/customXml" Target="../ink/ink1008.xml"/><Relationship Id="rId45" Type="http://schemas.openxmlformats.org/officeDocument/2006/relationships/image" Target="../media/image1034.png"/><Relationship Id="rId66" Type="http://schemas.openxmlformats.org/officeDocument/2006/relationships/customXml" Target="../ink/ink1021.xml"/><Relationship Id="rId87" Type="http://schemas.openxmlformats.org/officeDocument/2006/relationships/image" Target="../media/image1055.png"/><Relationship Id="rId110" Type="http://schemas.openxmlformats.org/officeDocument/2006/relationships/customXml" Target="../ink/ink1043.xml"/><Relationship Id="rId115" Type="http://schemas.openxmlformats.org/officeDocument/2006/relationships/image" Target="../media/image1069.png"/><Relationship Id="rId61" Type="http://schemas.openxmlformats.org/officeDocument/2006/relationships/image" Target="../media/image1042.png"/><Relationship Id="rId82" Type="http://schemas.openxmlformats.org/officeDocument/2006/relationships/customXml" Target="../ink/ink1029.xml"/><Relationship Id="rId19" Type="http://schemas.openxmlformats.org/officeDocument/2006/relationships/image" Target="../media/image1022.png"/><Relationship Id="rId14" Type="http://schemas.openxmlformats.org/officeDocument/2006/relationships/customXml" Target="../ink/ink995.xml"/><Relationship Id="rId30" Type="http://schemas.openxmlformats.org/officeDocument/2006/relationships/customXml" Target="../ink/ink1003.xml"/><Relationship Id="rId35" Type="http://schemas.openxmlformats.org/officeDocument/2006/relationships/image" Target="../media/image1029.png"/><Relationship Id="rId56" Type="http://schemas.openxmlformats.org/officeDocument/2006/relationships/customXml" Target="../ink/ink1016.xml"/><Relationship Id="rId77" Type="http://schemas.openxmlformats.org/officeDocument/2006/relationships/image" Target="../media/image1050.png"/><Relationship Id="rId100" Type="http://schemas.openxmlformats.org/officeDocument/2006/relationships/customXml" Target="../ink/ink1038.xml"/><Relationship Id="rId105" Type="http://schemas.openxmlformats.org/officeDocument/2006/relationships/image" Target="../media/image1064.png"/><Relationship Id="rId8" Type="http://schemas.openxmlformats.org/officeDocument/2006/relationships/customXml" Target="../ink/ink992.xml"/><Relationship Id="rId51" Type="http://schemas.openxmlformats.org/officeDocument/2006/relationships/image" Target="../media/image1037.png"/><Relationship Id="rId72" Type="http://schemas.openxmlformats.org/officeDocument/2006/relationships/customXml" Target="../ink/ink1024.xml"/><Relationship Id="rId93" Type="http://schemas.openxmlformats.org/officeDocument/2006/relationships/image" Target="../media/image1058.png"/><Relationship Id="rId98" Type="http://schemas.openxmlformats.org/officeDocument/2006/relationships/customXml" Target="../ink/ink1037.xml"/><Relationship Id="rId121" Type="http://schemas.openxmlformats.org/officeDocument/2006/relationships/image" Target="../media/image1072.png"/><Relationship Id="rId3" Type="http://schemas.openxmlformats.org/officeDocument/2006/relationships/image" Target="../media/image1014.emf"/><Relationship Id="rId25" Type="http://schemas.openxmlformats.org/officeDocument/2006/relationships/image" Target="../media/image1025.png"/><Relationship Id="rId46" Type="http://schemas.openxmlformats.org/officeDocument/2006/relationships/customXml" Target="../ink/ink1011.xml"/><Relationship Id="rId67" Type="http://schemas.openxmlformats.org/officeDocument/2006/relationships/image" Target="../media/image1045.png"/><Relationship Id="rId116" Type="http://schemas.openxmlformats.org/officeDocument/2006/relationships/customXml" Target="../ink/ink1046.xml"/><Relationship Id="rId20" Type="http://schemas.openxmlformats.org/officeDocument/2006/relationships/customXml" Target="../ink/ink998.xml"/><Relationship Id="rId41" Type="http://schemas.openxmlformats.org/officeDocument/2006/relationships/image" Target="../media/image1032.png"/><Relationship Id="rId62" Type="http://schemas.openxmlformats.org/officeDocument/2006/relationships/customXml" Target="../ink/ink1019.xml"/><Relationship Id="rId83" Type="http://schemas.openxmlformats.org/officeDocument/2006/relationships/image" Target="../media/image1053.png"/><Relationship Id="rId88" Type="http://schemas.openxmlformats.org/officeDocument/2006/relationships/customXml" Target="../ink/ink1032.xml"/><Relationship Id="rId111" Type="http://schemas.openxmlformats.org/officeDocument/2006/relationships/image" Target="../media/image1067.png"/><Relationship Id="rId15" Type="http://schemas.openxmlformats.org/officeDocument/2006/relationships/image" Target="../media/image1020.png"/><Relationship Id="rId36" Type="http://schemas.openxmlformats.org/officeDocument/2006/relationships/customXml" Target="../ink/ink1006.xml"/><Relationship Id="rId57" Type="http://schemas.openxmlformats.org/officeDocument/2006/relationships/image" Target="../media/image1040.png"/><Relationship Id="rId106" Type="http://schemas.openxmlformats.org/officeDocument/2006/relationships/customXml" Target="../ink/ink1041.xml"/><Relationship Id="rId10" Type="http://schemas.openxmlformats.org/officeDocument/2006/relationships/customXml" Target="../ink/ink993.xml"/><Relationship Id="rId31" Type="http://schemas.openxmlformats.org/officeDocument/2006/relationships/image" Target="../media/image1028.png"/><Relationship Id="rId52" Type="http://schemas.openxmlformats.org/officeDocument/2006/relationships/customXml" Target="../ink/ink1014.xml"/><Relationship Id="rId73" Type="http://schemas.openxmlformats.org/officeDocument/2006/relationships/image" Target="../media/image1048.png"/><Relationship Id="rId78" Type="http://schemas.openxmlformats.org/officeDocument/2006/relationships/customXml" Target="../ink/ink1027.xml"/><Relationship Id="rId94" Type="http://schemas.openxmlformats.org/officeDocument/2006/relationships/customXml" Target="../ink/ink1035.xml"/><Relationship Id="rId99" Type="http://schemas.openxmlformats.org/officeDocument/2006/relationships/image" Target="../media/image1061.png"/><Relationship Id="rId101" Type="http://schemas.openxmlformats.org/officeDocument/2006/relationships/image" Target="../media/image1062.png"/></Relationships>
</file>

<file path=ppt/slides/_rels/slide15.xml.rels><?xml version="1.0" encoding="UTF-8" standalone="yes"?>
<Relationships xmlns="http://schemas.openxmlformats.org/package/2006/relationships"><Relationship Id="rId117" Type="http://schemas.openxmlformats.org/officeDocument/2006/relationships/customXml" Target="../ink/ink1103.xml"/><Relationship Id="rId21" Type="http://schemas.openxmlformats.org/officeDocument/2006/relationships/customXml" Target="../ink/ink1055.xml"/><Relationship Id="rId42" Type="http://schemas.openxmlformats.org/officeDocument/2006/relationships/image" Target="../media/image1093.png"/><Relationship Id="rId63" Type="http://schemas.openxmlformats.org/officeDocument/2006/relationships/customXml" Target="../ink/ink1076.xml"/><Relationship Id="rId84" Type="http://schemas.openxmlformats.org/officeDocument/2006/relationships/image" Target="../media/image1114.png"/><Relationship Id="rId138" Type="http://schemas.openxmlformats.org/officeDocument/2006/relationships/image" Target="../media/image1141.png"/><Relationship Id="rId107" Type="http://schemas.openxmlformats.org/officeDocument/2006/relationships/customXml" Target="../ink/ink1098.xml"/><Relationship Id="rId11" Type="http://schemas.openxmlformats.org/officeDocument/2006/relationships/customXml" Target="../ink/ink1050.xml"/><Relationship Id="rId32" Type="http://schemas.openxmlformats.org/officeDocument/2006/relationships/image" Target="../media/image1088.png"/><Relationship Id="rId53" Type="http://schemas.openxmlformats.org/officeDocument/2006/relationships/customXml" Target="../ink/ink1071.xml"/><Relationship Id="rId74" Type="http://schemas.openxmlformats.org/officeDocument/2006/relationships/image" Target="../media/image1109.png"/><Relationship Id="rId128" Type="http://schemas.openxmlformats.org/officeDocument/2006/relationships/image" Target="../media/image1136.png"/><Relationship Id="rId149" Type="http://schemas.openxmlformats.org/officeDocument/2006/relationships/customXml" Target="../ink/ink1119.xml"/><Relationship Id="rId5" Type="http://schemas.openxmlformats.org/officeDocument/2006/relationships/oleObject" Target="../embeddings/oleObject11.bin"/><Relationship Id="rId95" Type="http://schemas.openxmlformats.org/officeDocument/2006/relationships/customXml" Target="../ink/ink1092.xml"/><Relationship Id="rId22" Type="http://schemas.openxmlformats.org/officeDocument/2006/relationships/image" Target="../media/image1083.png"/><Relationship Id="rId27" Type="http://schemas.openxmlformats.org/officeDocument/2006/relationships/customXml" Target="../ink/ink1058.xml"/><Relationship Id="rId43" Type="http://schemas.openxmlformats.org/officeDocument/2006/relationships/customXml" Target="../ink/ink1066.xml"/><Relationship Id="rId48" Type="http://schemas.openxmlformats.org/officeDocument/2006/relationships/image" Target="../media/image1096.png"/><Relationship Id="rId64" Type="http://schemas.openxmlformats.org/officeDocument/2006/relationships/image" Target="../media/image1104.png"/><Relationship Id="rId69" Type="http://schemas.openxmlformats.org/officeDocument/2006/relationships/customXml" Target="../ink/ink1079.xml"/><Relationship Id="rId113" Type="http://schemas.openxmlformats.org/officeDocument/2006/relationships/customXml" Target="../ink/ink1101.xml"/><Relationship Id="rId118" Type="http://schemas.openxmlformats.org/officeDocument/2006/relationships/image" Target="../media/image1131.png"/><Relationship Id="rId134" Type="http://schemas.openxmlformats.org/officeDocument/2006/relationships/image" Target="../media/image1139.png"/><Relationship Id="rId139" Type="http://schemas.openxmlformats.org/officeDocument/2006/relationships/customXml" Target="../ink/ink1114.xml"/><Relationship Id="rId80" Type="http://schemas.openxmlformats.org/officeDocument/2006/relationships/image" Target="../media/image1112.png"/><Relationship Id="rId85" Type="http://schemas.openxmlformats.org/officeDocument/2006/relationships/customXml" Target="../ink/ink1087.xml"/><Relationship Id="rId150" Type="http://schemas.openxmlformats.org/officeDocument/2006/relationships/image" Target="../media/image1147.png"/><Relationship Id="rId155" Type="http://schemas.openxmlformats.org/officeDocument/2006/relationships/customXml" Target="../ink/ink1122.xml"/><Relationship Id="rId12" Type="http://schemas.openxmlformats.org/officeDocument/2006/relationships/image" Target="../media/image1078.png"/><Relationship Id="rId17" Type="http://schemas.openxmlformats.org/officeDocument/2006/relationships/customXml" Target="../ink/ink1053.xml"/><Relationship Id="rId33" Type="http://schemas.openxmlformats.org/officeDocument/2006/relationships/customXml" Target="../ink/ink1061.xml"/><Relationship Id="rId38" Type="http://schemas.openxmlformats.org/officeDocument/2006/relationships/image" Target="../media/image1091.png"/><Relationship Id="rId59" Type="http://schemas.openxmlformats.org/officeDocument/2006/relationships/customXml" Target="../ink/ink1074.xml"/><Relationship Id="rId103" Type="http://schemas.openxmlformats.org/officeDocument/2006/relationships/customXml" Target="../ink/ink1096.xml"/><Relationship Id="rId108" Type="http://schemas.openxmlformats.org/officeDocument/2006/relationships/image" Target="../media/image1126.png"/><Relationship Id="rId124" Type="http://schemas.openxmlformats.org/officeDocument/2006/relationships/image" Target="../media/image1134.png"/><Relationship Id="rId129" Type="http://schemas.openxmlformats.org/officeDocument/2006/relationships/customXml" Target="../ink/ink1109.xml"/><Relationship Id="rId54" Type="http://schemas.openxmlformats.org/officeDocument/2006/relationships/image" Target="../media/image1099.png"/><Relationship Id="rId70" Type="http://schemas.openxmlformats.org/officeDocument/2006/relationships/image" Target="../media/image1107.png"/><Relationship Id="rId75" Type="http://schemas.openxmlformats.org/officeDocument/2006/relationships/customXml" Target="../ink/ink1082.xml"/><Relationship Id="rId91" Type="http://schemas.openxmlformats.org/officeDocument/2006/relationships/customXml" Target="../ink/ink1090.xml"/><Relationship Id="rId96" Type="http://schemas.openxmlformats.org/officeDocument/2006/relationships/image" Target="../media/image1120.png"/><Relationship Id="rId140" Type="http://schemas.openxmlformats.org/officeDocument/2006/relationships/image" Target="../media/image1142.png"/><Relationship Id="rId145" Type="http://schemas.openxmlformats.org/officeDocument/2006/relationships/customXml" Target="../ink/ink1117.xml"/><Relationship Id="rId1" Type="http://schemas.openxmlformats.org/officeDocument/2006/relationships/slideLayout" Target="../slideLayouts/slideLayout7.xml"/><Relationship Id="rId6" Type="http://schemas.openxmlformats.org/officeDocument/2006/relationships/image" Target="../media/image1075.emf"/><Relationship Id="rId23" Type="http://schemas.openxmlformats.org/officeDocument/2006/relationships/customXml" Target="../ink/ink1056.xml"/><Relationship Id="rId28" Type="http://schemas.openxmlformats.org/officeDocument/2006/relationships/image" Target="../media/image1086.png"/><Relationship Id="rId49" Type="http://schemas.openxmlformats.org/officeDocument/2006/relationships/customXml" Target="../ink/ink1069.xml"/><Relationship Id="rId114" Type="http://schemas.openxmlformats.org/officeDocument/2006/relationships/image" Target="../media/image1129.png"/><Relationship Id="rId119" Type="http://schemas.openxmlformats.org/officeDocument/2006/relationships/customXml" Target="../ink/ink1104.xml"/><Relationship Id="rId44" Type="http://schemas.openxmlformats.org/officeDocument/2006/relationships/image" Target="../media/image1094.png"/><Relationship Id="rId60" Type="http://schemas.openxmlformats.org/officeDocument/2006/relationships/image" Target="../media/image1102.png"/><Relationship Id="rId65" Type="http://schemas.openxmlformats.org/officeDocument/2006/relationships/customXml" Target="../ink/ink1077.xml"/><Relationship Id="rId81" Type="http://schemas.openxmlformats.org/officeDocument/2006/relationships/customXml" Target="../ink/ink1085.xml"/><Relationship Id="rId86" Type="http://schemas.openxmlformats.org/officeDocument/2006/relationships/image" Target="../media/image1115.png"/><Relationship Id="rId130" Type="http://schemas.openxmlformats.org/officeDocument/2006/relationships/image" Target="../media/image1137.png"/><Relationship Id="rId135" Type="http://schemas.openxmlformats.org/officeDocument/2006/relationships/customXml" Target="../ink/ink1112.xml"/><Relationship Id="rId151" Type="http://schemas.openxmlformats.org/officeDocument/2006/relationships/customXml" Target="../ink/ink1120.xml"/><Relationship Id="rId156" Type="http://schemas.openxmlformats.org/officeDocument/2006/relationships/image" Target="../media/image1150.png"/><Relationship Id="rId13" Type="http://schemas.openxmlformats.org/officeDocument/2006/relationships/customXml" Target="../ink/ink1051.xml"/><Relationship Id="rId18" Type="http://schemas.openxmlformats.org/officeDocument/2006/relationships/image" Target="../media/image1081.png"/><Relationship Id="rId39" Type="http://schemas.openxmlformats.org/officeDocument/2006/relationships/customXml" Target="../ink/ink1064.xml"/><Relationship Id="rId109" Type="http://schemas.openxmlformats.org/officeDocument/2006/relationships/customXml" Target="../ink/ink1099.xml"/><Relationship Id="rId34" Type="http://schemas.openxmlformats.org/officeDocument/2006/relationships/image" Target="../media/image1089.png"/><Relationship Id="rId50" Type="http://schemas.openxmlformats.org/officeDocument/2006/relationships/image" Target="../media/image1097.png"/><Relationship Id="rId55" Type="http://schemas.openxmlformats.org/officeDocument/2006/relationships/customXml" Target="../ink/ink1072.xml"/><Relationship Id="rId76" Type="http://schemas.openxmlformats.org/officeDocument/2006/relationships/image" Target="../media/image1110.png"/><Relationship Id="rId97" Type="http://schemas.openxmlformats.org/officeDocument/2006/relationships/customXml" Target="../ink/ink1093.xml"/><Relationship Id="rId104" Type="http://schemas.openxmlformats.org/officeDocument/2006/relationships/image" Target="../media/image1124.png"/><Relationship Id="rId120" Type="http://schemas.openxmlformats.org/officeDocument/2006/relationships/image" Target="../media/image1132.png"/><Relationship Id="rId125" Type="http://schemas.openxmlformats.org/officeDocument/2006/relationships/customXml" Target="../ink/ink1107.xml"/><Relationship Id="rId141" Type="http://schemas.openxmlformats.org/officeDocument/2006/relationships/customXml" Target="../ink/ink1115.xml"/><Relationship Id="rId146" Type="http://schemas.openxmlformats.org/officeDocument/2006/relationships/image" Target="../media/image1145.png"/><Relationship Id="rId7" Type="http://schemas.openxmlformats.org/officeDocument/2006/relationships/oleObject" Target="../embeddings/oleObject12.bin"/><Relationship Id="rId71" Type="http://schemas.openxmlformats.org/officeDocument/2006/relationships/customXml" Target="../ink/ink1080.xml"/><Relationship Id="rId92" Type="http://schemas.openxmlformats.org/officeDocument/2006/relationships/image" Target="../media/image1118.png"/><Relationship Id="rId2" Type="http://schemas.openxmlformats.org/officeDocument/2006/relationships/image" Target="../media/image1073.png"/><Relationship Id="rId29" Type="http://schemas.openxmlformats.org/officeDocument/2006/relationships/customXml" Target="../ink/ink1059.xml"/><Relationship Id="rId24" Type="http://schemas.openxmlformats.org/officeDocument/2006/relationships/image" Target="../media/image1084.png"/><Relationship Id="rId40" Type="http://schemas.openxmlformats.org/officeDocument/2006/relationships/image" Target="../media/image1092.png"/><Relationship Id="rId45" Type="http://schemas.openxmlformats.org/officeDocument/2006/relationships/customXml" Target="../ink/ink1067.xml"/><Relationship Id="rId66" Type="http://schemas.openxmlformats.org/officeDocument/2006/relationships/image" Target="../media/image1105.png"/><Relationship Id="rId87" Type="http://schemas.openxmlformats.org/officeDocument/2006/relationships/customXml" Target="../ink/ink1088.xml"/><Relationship Id="rId110" Type="http://schemas.openxmlformats.org/officeDocument/2006/relationships/image" Target="../media/image1127.png"/><Relationship Id="rId115" Type="http://schemas.openxmlformats.org/officeDocument/2006/relationships/customXml" Target="../ink/ink1102.xml"/><Relationship Id="rId131" Type="http://schemas.openxmlformats.org/officeDocument/2006/relationships/customXml" Target="../ink/ink1110.xml"/><Relationship Id="rId136" Type="http://schemas.openxmlformats.org/officeDocument/2006/relationships/image" Target="../media/image1140.png"/><Relationship Id="rId61" Type="http://schemas.openxmlformats.org/officeDocument/2006/relationships/customXml" Target="../ink/ink1075.xml"/><Relationship Id="rId82" Type="http://schemas.openxmlformats.org/officeDocument/2006/relationships/image" Target="../media/image1113.png"/><Relationship Id="rId152" Type="http://schemas.openxmlformats.org/officeDocument/2006/relationships/image" Target="../media/image1148.png"/><Relationship Id="rId19" Type="http://schemas.openxmlformats.org/officeDocument/2006/relationships/customXml" Target="../ink/ink1054.xml"/><Relationship Id="rId14" Type="http://schemas.openxmlformats.org/officeDocument/2006/relationships/image" Target="../media/image1079.png"/><Relationship Id="rId30" Type="http://schemas.openxmlformats.org/officeDocument/2006/relationships/image" Target="../media/image1087.png"/><Relationship Id="rId35" Type="http://schemas.openxmlformats.org/officeDocument/2006/relationships/customXml" Target="../ink/ink1062.xml"/><Relationship Id="rId56" Type="http://schemas.openxmlformats.org/officeDocument/2006/relationships/image" Target="../media/image1100.png"/><Relationship Id="rId77" Type="http://schemas.openxmlformats.org/officeDocument/2006/relationships/customXml" Target="../ink/ink1083.xml"/><Relationship Id="rId100" Type="http://schemas.openxmlformats.org/officeDocument/2006/relationships/image" Target="../media/image1122.png"/><Relationship Id="rId105" Type="http://schemas.openxmlformats.org/officeDocument/2006/relationships/customXml" Target="../ink/ink1097.xml"/><Relationship Id="rId126" Type="http://schemas.openxmlformats.org/officeDocument/2006/relationships/image" Target="../media/image1135.png"/><Relationship Id="rId147" Type="http://schemas.openxmlformats.org/officeDocument/2006/relationships/customXml" Target="../ink/ink1118.xml"/><Relationship Id="rId8" Type="http://schemas.openxmlformats.org/officeDocument/2006/relationships/image" Target="../media/image1076.emf"/><Relationship Id="rId51" Type="http://schemas.openxmlformats.org/officeDocument/2006/relationships/customXml" Target="../ink/ink1070.xml"/><Relationship Id="rId72" Type="http://schemas.openxmlformats.org/officeDocument/2006/relationships/image" Target="../media/image1108.png"/><Relationship Id="rId93" Type="http://schemas.openxmlformats.org/officeDocument/2006/relationships/customXml" Target="../ink/ink1091.xml"/><Relationship Id="rId98" Type="http://schemas.openxmlformats.org/officeDocument/2006/relationships/image" Target="../media/image1121.png"/><Relationship Id="rId121" Type="http://schemas.openxmlformats.org/officeDocument/2006/relationships/customXml" Target="../ink/ink1105.xml"/><Relationship Id="rId142" Type="http://schemas.openxmlformats.org/officeDocument/2006/relationships/image" Target="../media/image1143.png"/><Relationship Id="rId3" Type="http://schemas.openxmlformats.org/officeDocument/2006/relationships/oleObject" Target="../embeddings/oleObject10.bin"/><Relationship Id="rId25" Type="http://schemas.openxmlformats.org/officeDocument/2006/relationships/customXml" Target="../ink/ink1057.xml"/><Relationship Id="rId46" Type="http://schemas.openxmlformats.org/officeDocument/2006/relationships/image" Target="../media/image1095.png"/><Relationship Id="rId67" Type="http://schemas.openxmlformats.org/officeDocument/2006/relationships/customXml" Target="../ink/ink1078.xml"/><Relationship Id="rId116" Type="http://schemas.openxmlformats.org/officeDocument/2006/relationships/image" Target="../media/image1130.png"/><Relationship Id="rId137" Type="http://schemas.openxmlformats.org/officeDocument/2006/relationships/customXml" Target="../ink/ink1113.xml"/><Relationship Id="rId20" Type="http://schemas.openxmlformats.org/officeDocument/2006/relationships/image" Target="../media/image1082.png"/><Relationship Id="rId41" Type="http://schemas.openxmlformats.org/officeDocument/2006/relationships/customXml" Target="../ink/ink1065.xml"/><Relationship Id="rId62" Type="http://schemas.openxmlformats.org/officeDocument/2006/relationships/image" Target="../media/image1103.png"/><Relationship Id="rId83" Type="http://schemas.openxmlformats.org/officeDocument/2006/relationships/customXml" Target="../ink/ink1086.xml"/><Relationship Id="rId88" Type="http://schemas.openxmlformats.org/officeDocument/2006/relationships/image" Target="../media/image1116.png"/><Relationship Id="rId111" Type="http://schemas.openxmlformats.org/officeDocument/2006/relationships/customXml" Target="../ink/ink1100.xml"/><Relationship Id="rId132" Type="http://schemas.openxmlformats.org/officeDocument/2006/relationships/image" Target="../media/image1138.png"/><Relationship Id="rId153" Type="http://schemas.openxmlformats.org/officeDocument/2006/relationships/customXml" Target="../ink/ink1121.xml"/><Relationship Id="rId15" Type="http://schemas.openxmlformats.org/officeDocument/2006/relationships/customXml" Target="../ink/ink1052.xml"/><Relationship Id="rId36" Type="http://schemas.openxmlformats.org/officeDocument/2006/relationships/image" Target="../media/image1090.png"/><Relationship Id="rId57" Type="http://schemas.openxmlformats.org/officeDocument/2006/relationships/customXml" Target="../ink/ink1073.xml"/><Relationship Id="rId106" Type="http://schemas.openxmlformats.org/officeDocument/2006/relationships/image" Target="../media/image1125.png"/><Relationship Id="rId127" Type="http://schemas.openxmlformats.org/officeDocument/2006/relationships/customXml" Target="../ink/ink1108.xml"/><Relationship Id="rId10" Type="http://schemas.openxmlformats.org/officeDocument/2006/relationships/image" Target="../media/image1077.png"/><Relationship Id="rId31" Type="http://schemas.openxmlformats.org/officeDocument/2006/relationships/customXml" Target="../ink/ink1060.xml"/><Relationship Id="rId52" Type="http://schemas.openxmlformats.org/officeDocument/2006/relationships/image" Target="../media/image1098.png"/><Relationship Id="rId73" Type="http://schemas.openxmlformats.org/officeDocument/2006/relationships/customXml" Target="../ink/ink1081.xml"/><Relationship Id="rId78" Type="http://schemas.openxmlformats.org/officeDocument/2006/relationships/image" Target="../media/image1111.png"/><Relationship Id="rId94" Type="http://schemas.openxmlformats.org/officeDocument/2006/relationships/image" Target="../media/image1119.png"/><Relationship Id="rId99" Type="http://schemas.openxmlformats.org/officeDocument/2006/relationships/customXml" Target="../ink/ink1094.xml"/><Relationship Id="rId101" Type="http://schemas.openxmlformats.org/officeDocument/2006/relationships/customXml" Target="../ink/ink1095.xml"/><Relationship Id="rId122" Type="http://schemas.openxmlformats.org/officeDocument/2006/relationships/image" Target="../media/image1133.png"/><Relationship Id="rId143" Type="http://schemas.openxmlformats.org/officeDocument/2006/relationships/customXml" Target="../ink/ink1116.xml"/><Relationship Id="rId148" Type="http://schemas.openxmlformats.org/officeDocument/2006/relationships/image" Target="../media/image1146.png"/><Relationship Id="rId4" Type="http://schemas.openxmlformats.org/officeDocument/2006/relationships/image" Target="../media/image1074.emf"/><Relationship Id="rId9" Type="http://schemas.openxmlformats.org/officeDocument/2006/relationships/customXml" Target="../ink/ink1049.xml"/><Relationship Id="rId26" Type="http://schemas.openxmlformats.org/officeDocument/2006/relationships/image" Target="../media/image1085.png"/><Relationship Id="rId47" Type="http://schemas.openxmlformats.org/officeDocument/2006/relationships/customXml" Target="../ink/ink1068.xml"/><Relationship Id="rId68" Type="http://schemas.openxmlformats.org/officeDocument/2006/relationships/image" Target="../media/image1106.png"/><Relationship Id="rId89" Type="http://schemas.openxmlformats.org/officeDocument/2006/relationships/customXml" Target="../ink/ink1089.xml"/><Relationship Id="rId112" Type="http://schemas.openxmlformats.org/officeDocument/2006/relationships/image" Target="../media/image1128.png"/><Relationship Id="rId133" Type="http://schemas.openxmlformats.org/officeDocument/2006/relationships/customXml" Target="../ink/ink1111.xml"/><Relationship Id="rId154" Type="http://schemas.openxmlformats.org/officeDocument/2006/relationships/image" Target="../media/image1149.png"/><Relationship Id="rId16" Type="http://schemas.openxmlformats.org/officeDocument/2006/relationships/image" Target="../media/image1080.png"/><Relationship Id="rId37" Type="http://schemas.openxmlformats.org/officeDocument/2006/relationships/customXml" Target="../ink/ink1063.xml"/><Relationship Id="rId58" Type="http://schemas.openxmlformats.org/officeDocument/2006/relationships/image" Target="../media/image1101.png"/><Relationship Id="rId79" Type="http://schemas.openxmlformats.org/officeDocument/2006/relationships/customXml" Target="../ink/ink1084.xml"/><Relationship Id="rId102" Type="http://schemas.openxmlformats.org/officeDocument/2006/relationships/image" Target="../media/image1123.png"/><Relationship Id="rId123" Type="http://schemas.openxmlformats.org/officeDocument/2006/relationships/customXml" Target="../ink/ink1106.xml"/><Relationship Id="rId144" Type="http://schemas.openxmlformats.org/officeDocument/2006/relationships/image" Target="../media/image1144.png"/><Relationship Id="rId90" Type="http://schemas.openxmlformats.org/officeDocument/2006/relationships/image" Target="../media/image1117.png"/></Relationships>
</file>

<file path=ppt/slides/_rels/slide16.xml.rels><?xml version="1.0" encoding="UTF-8" standalone="yes"?>
<Relationships xmlns="http://schemas.openxmlformats.org/package/2006/relationships"><Relationship Id="rId117" Type="http://schemas.openxmlformats.org/officeDocument/2006/relationships/image" Target="../media/image1208.png"/><Relationship Id="rId21" Type="http://schemas.openxmlformats.org/officeDocument/2006/relationships/image" Target="../media/image505.png"/><Relationship Id="rId42" Type="http://schemas.openxmlformats.org/officeDocument/2006/relationships/customXml" Target="../ink/ink1142.xml"/><Relationship Id="rId63" Type="http://schemas.openxmlformats.org/officeDocument/2006/relationships/image" Target="../media/image1181.png"/><Relationship Id="rId84" Type="http://schemas.openxmlformats.org/officeDocument/2006/relationships/customXml" Target="../ink/ink1163.xml"/><Relationship Id="rId138" Type="http://schemas.openxmlformats.org/officeDocument/2006/relationships/customXml" Target="../ink/ink1190.xml"/><Relationship Id="rId16" Type="http://schemas.openxmlformats.org/officeDocument/2006/relationships/customXml" Target="../ink/ink1129.xml"/><Relationship Id="rId107" Type="http://schemas.openxmlformats.org/officeDocument/2006/relationships/image" Target="../media/image1203.png"/><Relationship Id="rId11" Type="http://schemas.openxmlformats.org/officeDocument/2006/relationships/image" Target="../media/image1156.png"/><Relationship Id="rId32" Type="http://schemas.openxmlformats.org/officeDocument/2006/relationships/customXml" Target="../ink/ink1137.xml"/><Relationship Id="rId37" Type="http://schemas.openxmlformats.org/officeDocument/2006/relationships/image" Target="../media/image1168.png"/><Relationship Id="rId53" Type="http://schemas.openxmlformats.org/officeDocument/2006/relationships/image" Target="../media/image1176.png"/><Relationship Id="rId58" Type="http://schemas.openxmlformats.org/officeDocument/2006/relationships/customXml" Target="../ink/ink1150.xml"/><Relationship Id="rId74" Type="http://schemas.openxmlformats.org/officeDocument/2006/relationships/customXml" Target="../ink/ink1158.xml"/><Relationship Id="rId79" Type="http://schemas.openxmlformats.org/officeDocument/2006/relationships/image" Target="../media/image1189.png"/><Relationship Id="rId102" Type="http://schemas.openxmlformats.org/officeDocument/2006/relationships/customXml" Target="../ink/ink1172.xml"/><Relationship Id="rId123" Type="http://schemas.openxmlformats.org/officeDocument/2006/relationships/image" Target="../media/image1211.png"/><Relationship Id="rId128" Type="http://schemas.openxmlformats.org/officeDocument/2006/relationships/customXml" Target="../ink/ink1185.xml"/><Relationship Id="rId5" Type="http://schemas.openxmlformats.org/officeDocument/2006/relationships/image" Target="../media/image1153.png"/><Relationship Id="rId90" Type="http://schemas.openxmlformats.org/officeDocument/2006/relationships/customXml" Target="../ink/ink1166.xml"/><Relationship Id="rId95" Type="http://schemas.openxmlformats.org/officeDocument/2006/relationships/image" Target="../media/image1197.png"/><Relationship Id="rId22" Type="http://schemas.openxmlformats.org/officeDocument/2006/relationships/customXml" Target="../ink/ink1132.xml"/><Relationship Id="rId27" Type="http://schemas.openxmlformats.org/officeDocument/2006/relationships/image" Target="../media/image1163.png"/><Relationship Id="rId43" Type="http://schemas.openxmlformats.org/officeDocument/2006/relationships/image" Target="../media/image1171.png"/><Relationship Id="rId48" Type="http://schemas.openxmlformats.org/officeDocument/2006/relationships/customXml" Target="../ink/ink1145.xml"/><Relationship Id="rId64" Type="http://schemas.openxmlformats.org/officeDocument/2006/relationships/customXml" Target="../ink/ink1153.xml"/><Relationship Id="rId69" Type="http://schemas.openxmlformats.org/officeDocument/2006/relationships/image" Target="../media/image1184.png"/><Relationship Id="rId113" Type="http://schemas.openxmlformats.org/officeDocument/2006/relationships/image" Target="../media/image1206.png"/><Relationship Id="rId118" Type="http://schemas.openxmlformats.org/officeDocument/2006/relationships/customXml" Target="../ink/ink1180.xml"/><Relationship Id="rId134" Type="http://schemas.openxmlformats.org/officeDocument/2006/relationships/customXml" Target="../ink/ink1188.xml"/><Relationship Id="rId139" Type="http://schemas.openxmlformats.org/officeDocument/2006/relationships/image" Target="../media/image1219.png"/><Relationship Id="rId80" Type="http://schemas.openxmlformats.org/officeDocument/2006/relationships/customXml" Target="../ink/ink1161.xml"/><Relationship Id="rId85" Type="http://schemas.openxmlformats.org/officeDocument/2006/relationships/image" Target="../media/image1192.png"/><Relationship Id="rId12" Type="http://schemas.openxmlformats.org/officeDocument/2006/relationships/customXml" Target="../ink/ink1127.xml"/><Relationship Id="rId17" Type="http://schemas.openxmlformats.org/officeDocument/2006/relationships/image" Target="../media/image1159.png"/><Relationship Id="rId33" Type="http://schemas.openxmlformats.org/officeDocument/2006/relationships/image" Target="../media/image1166.png"/><Relationship Id="rId38" Type="http://schemas.openxmlformats.org/officeDocument/2006/relationships/customXml" Target="../ink/ink1140.xml"/><Relationship Id="rId59" Type="http://schemas.openxmlformats.org/officeDocument/2006/relationships/image" Target="../media/image1127.png"/><Relationship Id="rId103" Type="http://schemas.openxmlformats.org/officeDocument/2006/relationships/image" Target="../media/image1201.png"/><Relationship Id="rId108" Type="http://schemas.openxmlformats.org/officeDocument/2006/relationships/customXml" Target="../ink/ink1175.xml"/><Relationship Id="rId124" Type="http://schemas.openxmlformats.org/officeDocument/2006/relationships/customXml" Target="../ink/ink1183.xml"/><Relationship Id="rId129" Type="http://schemas.openxmlformats.org/officeDocument/2006/relationships/image" Target="../media/image1214.png"/><Relationship Id="rId54" Type="http://schemas.openxmlformats.org/officeDocument/2006/relationships/customXml" Target="../ink/ink1148.xml"/><Relationship Id="rId70" Type="http://schemas.openxmlformats.org/officeDocument/2006/relationships/customXml" Target="../ink/ink1156.xml"/><Relationship Id="rId75" Type="http://schemas.openxmlformats.org/officeDocument/2006/relationships/image" Target="../media/image1187.png"/><Relationship Id="rId91" Type="http://schemas.openxmlformats.org/officeDocument/2006/relationships/image" Target="../media/image1195.png"/><Relationship Id="rId96" Type="http://schemas.openxmlformats.org/officeDocument/2006/relationships/customXml" Target="../ink/ink1169.xml"/><Relationship Id="rId1" Type="http://schemas.openxmlformats.org/officeDocument/2006/relationships/slideLayout" Target="../slideLayouts/slideLayout7.xml"/><Relationship Id="rId6" Type="http://schemas.openxmlformats.org/officeDocument/2006/relationships/customXml" Target="../ink/ink1124.xml"/><Relationship Id="rId23" Type="http://schemas.openxmlformats.org/officeDocument/2006/relationships/image" Target="../media/image1161.png"/><Relationship Id="rId28" Type="http://schemas.openxmlformats.org/officeDocument/2006/relationships/customXml" Target="../ink/ink1135.xml"/><Relationship Id="rId49" Type="http://schemas.openxmlformats.org/officeDocument/2006/relationships/image" Target="../media/image1174.png"/><Relationship Id="rId114" Type="http://schemas.openxmlformats.org/officeDocument/2006/relationships/customXml" Target="../ink/ink1178.xml"/><Relationship Id="rId119" Type="http://schemas.openxmlformats.org/officeDocument/2006/relationships/image" Target="../media/image1209.png"/><Relationship Id="rId44" Type="http://schemas.openxmlformats.org/officeDocument/2006/relationships/customXml" Target="../ink/ink1143.xml"/><Relationship Id="rId60" Type="http://schemas.openxmlformats.org/officeDocument/2006/relationships/customXml" Target="../ink/ink1151.xml"/><Relationship Id="rId65" Type="http://schemas.openxmlformats.org/officeDocument/2006/relationships/image" Target="../media/image1182.png"/><Relationship Id="rId81" Type="http://schemas.openxmlformats.org/officeDocument/2006/relationships/image" Target="../media/image1190.png"/><Relationship Id="rId86" Type="http://schemas.openxmlformats.org/officeDocument/2006/relationships/customXml" Target="../ink/ink1164.xml"/><Relationship Id="rId130" Type="http://schemas.openxmlformats.org/officeDocument/2006/relationships/customXml" Target="../ink/ink1186.xml"/><Relationship Id="rId135" Type="http://schemas.openxmlformats.org/officeDocument/2006/relationships/image" Target="../media/image1217.png"/><Relationship Id="rId13" Type="http://schemas.openxmlformats.org/officeDocument/2006/relationships/image" Target="../media/image1157.png"/><Relationship Id="rId18" Type="http://schemas.openxmlformats.org/officeDocument/2006/relationships/customXml" Target="../ink/ink1130.xml"/><Relationship Id="rId39" Type="http://schemas.openxmlformats.org/officeDocument/2006/relationships/image" Target="../media/image1169.png"/><Relationship Id="rId109" Type="http://schemas.openxmlformats.org/officeDocument/2006/relationships/image" Target="../media/image1204.png"/><Relationship Id="rId34" Type="http://schemas.openxmlformats.org/officeDocument/2006/relationships/customXml" Target="../ink/ink1138.xml"/><Relationship Id="rId50" Type="http://schemas.openxmlformats.org/officeDocument/2006/relationships/customXml" Target="../ink/ink1146.xml"/><Relationship Id="rId55" Type="http://schemas.openxmlformats.org/officeDocument/2006/relationships/image" Target="../media/image1177.png"/><Relationship Id="rId76" Type="http://schemas.openxmlformats.org/officeDocument/2006/relationships/customXml" Target="../ink/ink1159.xml"/><Relationship Id="rId97" Type="http://schemas.openxmlformats.org/officeDocument/2006/relationships/image" Target="../media/image1198.png"/><Relationship Id="rId104" Type="http://schemas.openxmlformats.org/officeDocument/2006/relationships/customXml" Target="../ink/ink1173.xml"/><Relationship Id="rId120" Type="http://schemas.openxmlformats.org/officeDocument/2006/relationships/customXml" Target="../ink/ink1181.xml"/><Relationship Id="rId125" Type="http://schemas.openxmlformats.org/officeDocument/2006/relationships/image" Target="../media/image1212.png"/><Relationship Id="rId7" Type="http://schemas.openxmlformats.org/officeDocument/2006/relationships/image" Target="../media/image1154.png"/><Relationship Id="rId71" Type="http://schemas.openxmlformats.org/officeDocument/2006/relationships/image" Target="../media/image1185.png"/><Relationship Id="rId92" Type="http://schemas.openxmlformats.org/officeDocument/2006/relationships/customXml" Target="../ink/ink1167.xml"/><Relationship Id="rId2" Type="http://schemas.openxmlformats.org/officeDocument/2006/relationships/image" Target="../media/image1151.png"/><Relationship Id="rId29" Type="http://schemas.openxmlformats.org/officeDocument/2006/relationships/image" Target="../media/image1164.png"/><Relationship Id="rId24" Type="http://schemas.openxmlformats.org/officeDocument/2006/relationships/customXml" Target="../ink/ink1133.xml"/><Relationship Id="rId40" Type="http://schemas.openxmlformats.org/officeDocument/2006/relationships/customXml" Target="../ink/ink1141.xml"/><Relationship Id="rId45" Type="http://schemas.openxmlformats.org/officeDocument/2006/relationships/image" Target="../media/image1172.png"/><Relationship Id="rId66" Type="http://schemas.openxmlformats.org/officeDocument/2006/relationships/customXml" Target="../ink/ink1154.xml"/><Relationship Id="rId87" Type="http://schemas.openxmlformats.org/officeDocument/2006/relationships/image" Target="../media/image1193.png"/><Relationship Id="rId110" Type="http://schemas.openxmlformats.org/officeDocument/2006/relationships/customXml" Target="../ink/ink1176.xml"/><Relationship Id="rId115" Type="http://schemas.openxmlformats.org/officeDocument/2006/relationships/image" Target="../media/image1207.png"/><Relationship Id="rId131" Type="http://schemas.openxmlformats.org/officeDocument/2006/relationships/image" Target="../media/image1215.png"/><Relationship Id="rId136" Type="http://schemas.openxmlformats.org/officeDocument/2006/relationships/customXml" Target="../ink/ink1189.xml"/><Relationship Id="rId61" Type="http://schemas.openxmlformats.org/officeDocument/2006/relationships/image" Target="../media/image1179.png"/><Relationship Id="rId82" Type="http://schemas.openxmlformats.org/officeDocument/2006/relationships/customXml" Target="../ink/ink1162.xml"/><Relationship Id="rId19" Type="http://schemas.openxmlformats.org/officeDocument/2006/relationships/image" Target="../media/image1160.png"/><Relationship Id="rId14" Type="http://schemas.openxmlformats.org/officeDocument/2006/relationships/customXml" Target="../ink/ink1128.xml"/><Relationship Id="rId30" Type="http://schemas.openxmlformats.org/officeDocument/2006/relationships/customXml" Target="../ink/ink1136.xml"/><Relationship Id="rId35" Type="http://schemas.openxmlformats.org/officeDocument/2006/relationships/image" Target="../media/image1167.png"/><Relationship Id="rId56" Type="http://schemas.openxmlformats.org/officeDocument/2006/relationships/customXml" Target="../ink/ink1149.xml"/><Relationship Id="rId77" Type="http://schemas.openxmlformats.org/officeDocument/2006/relationships/image" Target="../media/image1188.png"/><Relationship Id="rId100" Type="http://schemas.openxmlformats.org/officeDocument/2006/relationships/customXml" Target="../ink/ink1171.xml"/><Relationship Id="rId105" Type="http://schemas.openxmlformats.org/officeDocument/2006/relationships/image" Target="../media/image1202.png"/><Relationship Id="rId126" Type="http://schemas.openxmlformats.org/officeDocument/2006/relationships/customXml" Target="../ink/ink1184.xml"/><Relationship Id="rId8" Type="http://schemas.openxmlformats.org/officeDocument/2006/relationships/customXml" Target="../ink/ink1125.xml"/><Relationship Id="rId51" Type="http://schemas.openxmlformats.org/officeDocument/2006/relationships/image" Target="../media/image1175.png"/><Relationship Id="rId72" Type="http://schemas.openxmlformats.org/officeDocument/2006/relationships/customXml" Target="../ink/ink1157.xml"/><Relationship Id="rId93" Type="http://schemas.openxmlformats.org/officeDocument/2006/relationships/image" Target="../media/image1196.png"/><Relationship Id="rId98" Type="http://schemas.openxmlformats.org/officeDocument/2006/relationships/customXml" Target="../ink/ink1170.xml"/><Relationship Id="rId121" Type="http://schemas.openxmlformats.org/officeDocument/2006/relationships/image" Target="../media/image1210.png"/><Relationship Id="rId3" Type="http://schemas.openxmlformats.org/officeDocument/2006/relationships/image" Target="../media/image1152.png"/><Relationship Id="rId25" Type="http://schemas.openxmlformats.org/officeDocument/2006/relationships/image" Target="../media/image1162.png"/><Relationship Id="rId46" Type="http://schemas.openxmlformats.org/officeDocument/2006/relationships/customXml" Target="../ink/ink1144.xml"/><Relationship Id="rId67" Type="http://schemas.openxmlformats.org/officeDocument/2006/relationships/image" Target="../media/image1183.png"/><Relationship Id="rId116" Type="http://schemas.openxmlformats.org/officeDocument/2006/relationships/customXml" Target="../ink/ink1179.xml"/><Relationship Id="rId137" Type="http://schemas.openxmlformats.org/officeDocument/2006/relationships/image" Target="../media/image1218.png"/><Relationship Id="rId20" Type="http://schemas.openxmlformats.org/officeDocument/2006/relationships/customXml" Target="../ink/ink1131.xml"/><Relationship Id="rId41" Type="http://schemas.openxmlformats.org/officeDocument/2006/relationships/image" Target="../media/image1170.png"/><Relationship Id="rId62" Type="http://schemas.openxmlformats.org/officeDocument/2006/relationships/customXml" Target="../ink/ink1152.xml"/><Relationship Id="rId83" Type="http://schemas.openxmlformats.org/officeDocument/2006/relationships/image" Target="../media/image1191.png"/><Relationship Id="rId88" Type="http://schemas.openxmlformats.org/officeDocument/2006/relationships/customXml" Target="../ink/ink1165.xml"/><Relationship Id="rId111" Type="http://schemas.openxmlformats.org/officeDocument/2006/relationships/image" Target="../media/image1205.png"/><Relationship Id="rId132" Type="http://schemas.openxmlformats.org/officeDocument/2006/relationships/customXml" Target="../ink/ink1187.xml"/><Relationship Id="rId15" Type="http://schemas.openxmlformats.org/officeDocument/2006/relationships/image" Target="../media/image1158.png"/><Relationship Id="rId36" Type="http://schemas.openxmlformats.org/officeDocument/2006/relationships/customXml" Target="../ink/ink1139.xml"/><Relationship Id="rId57" Type="http://schemas.openxmlformats.org/officeDocument/2006/relationships/image" Target="../media/image1178.png"/><Relationship Id="rId106" Type="http://schemas.openxmlformats.org/officeDocument/2006/relationships/customXml" Target="../ink/ink1174.xml"/><Relationship Id="rId127" Type="http://schemas.openxmlformats.org/officeDocument/2006/relationships/image" Target="../media/image1213.png"/><Relationship Id="rId10" Type="http://schemas.openxmlformats.org/officeDocument/2006/relationships/customXml" Target="../ink/ink1126.xml"/><Relationship Id="rId31" Type="http://schemas.openxmlformats.org/officeDocument/2006/relationships/image" Target="../media/image1165.png"/><Relationship Id="rId52" Type="http://schemas.openxmlformats.org/officeDocument/2006/relationships/customXml" Target="../ink/ink1147.xml"/><Relationship Id="rId73" Type="http://schemas.openxmlformats.org/officeDocument/2006/relationships/image" Target="../media/image1186.png"/><Relationship Id="rId78" Type="http://schemas.openxmlformats.org/officeDocument/2006/relationships/customXml" Target="../ink/ink1160.xml"/><Relationship Id="rId94" Type="http://schemas.openxmlformats.org/officeDocument/2006/relationships/customXml" Target="../ink/ink1168.xml"/><Relationship Id="rId99" Type="http://schemas.openxmlformats.org/officeDocument/2006/relationships/image" Target="../media/image1199.png"/><Relationship Id="rId101" Type="http://schemas.openxmlformats.org/officeDocument/2006/relationships/image" Target="../media/image1200.png"/><Relationship Id="rId122" Type="http://schemas.openxmlformats.org/officeDocument/2006/relationships/customXml" Target="../ink/ink1182.xml"/><Relationship Id="rId4" Type="http://schemas.openxmlformats.org/officeDocument/2006/relationships/customXml" Target="../ink/ink1123.xml"/><Relationship Id="rId9" Type="http://schemas.openxmlformats.org/officeDocument/2006/relationships/image" Target="../media/image1155.png"/><Relationship Id="rId26" Type="http://schemas.openxmlformats.org/officeDocument/2006/relationships/customXml" Target="../ink/ink1134.xml"/><Relationship Id="rId47" Type="http://schemas.openxmlformats.org/officeDocument/2006/relationships/image" Target="../media/image1173.png"/><Relationship Id="rId68" Type="http://schemas.openxmlformats.org/officeDocument/2006/relationships/customXml" Target="../ink/ink1155.xml"/><Relationship Id="rId89" Type="http://schemas.openxmlformats.org/officeDocument/2006/relationships/image" Target="../media/image1194.png"/><Relationship Id="rId112" Type="http://schemas.openxmlformats.org/officeDocument/2006/relationships/customXml" Target="../ink/ink1177.xml"/><Relationship Id="rId133" Type="http://schemas.openxmlformats.org/officeDocument/2006/relationships/image" Target="../media/image12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24.png"/><Relationship Id="rId13" Type="http://schemas.openxmlformats.org/officeDocument/2006/relationships/customXml" Target="../ink/ink1195.xml"/><Relationship Id="rId18" Type="http://schemas.openxmlformats.org/officeDocument/2006/relationships/image" Target="../media/image1229.png"/><Relationship Id="rId3" Type="http://schemas.openxmlformats.org/officeDocument/2006/relationships/image" Target="../media/image1221.png"/><Relationship Id="rId7" Type="http://schemas.openxmlformats.org/officeDocument/2006/relationships/customXml" Target="../ink/ink1192.xml"/><Relationship Id="rId12" Type="http://schemas.openxmlformats.org/officeDocument/2006/relationships/image" Target="../media/image1226.png"/><Relationship Id="rId17" Type="http://schemas.openxmlformats.org/officeDocument/2006/relationships/customXml" Target="../ink/ink1197.xml"/><Relationship Id="rId2" Type="http://schemas.openxmlformats.org/officeDocument/2006/relationships/image" Target="../media/image1220.png"/><Relationship Id="rId16" Type="http://schemas.openxmlformats.org/officeDocument/2006/relationships/image" Target="../media/image1228.png"/><Relationship Id="rId1" Type="http://schemas.openxmlformats.org/officeDocument/2006/relationships/slideLayout" Target="../slideLayouts/slideLayout7.xml"/><Relationship Id="rId6" Type="http://schemas.openxmlformats.org/officeDocument/2006/relationships/image" Target="../media/image1223.png"/><Relationship Id="rId11" Type="http://schemas.openxmlformats.org/officeDocument/2006/relationships/customXml" Target="../ink/ink1194.xml"/><Relationship Id="rId5" Type="http://schemas.openxmlformats.org/officeDocument/2006/relationships/customXml" Target="../ink/ink1191.xml"/><Relationship Id="rId15" Type="http://schemas.openxmlformats.org/officeDocument/2006/relationships/customXml" Target="../ink/ink1196.xml"/><Relationship Id="rId10" Type="http://schemas.openxmlformats.org/officeDocument/2006/relationships/image" Target="../media/image1225.png"/><Relationship Id="rId4" Type="http://schemas.openxmlformats.org/officeDocument/2006/relationships/image" Target="../media/image1222.png"/><Relationship Id="rId9" Type="http://schemas.openxmlformats.org/officeDocument/2006/relationships/customXml" Target="../ink/ink1193.xml"/><Relationship Id="rId14" Type="http://schemas.openxmlformats.org/officeDocument/2006/relationships/image" Target="../media/image1227.png"/></Relationships>
</file>

<file path=ppt/slides/_rels/slide18.xml.rels><?xml version="1.0" encoding="UTF-8" standalone="yes"?>
<Relationships xmlns="http://schemas.openxmlformats.org/package/2006/relationships"><Relationship Id="rId117" Type="http://schemas.openxmlformats.org/officeDocument/2006/relationships/customXml" Target="../ink/ink1253.xml"/><Relationship Id="rId21" Type="http://schemas.openxmlformats.org/officeDocument/2006/relationships/customXml" Target="../ink/ink1205.xml"/><Relationship Id="rId63" Type="http://schemas.openxmlformats.org/officeDocument/2006/relationships/customXml" Target="../ink/ink1226.xml"/><Relationship Id="rId159" Type="http://schemas.openxmlformats.org/officeDocument/2006/relationships/customXml" Target="../ink/ink1274.xml"/><Relationship Id="rId170" Type="http://schemas.openxmlformats.org/officeDocument/2006/relationships/image" Target="../media/image1314.png"/><Relationship Id="rId226" Type="http://schemas.openxmlformats.org/officeDocument/2006/relationships/image" Target="../media/image1340.png"/><Relationship Id="rId268" Type="http://schemas.openxmlformats.org/officeDocument/2006/relationships/image" Target="../media/image1361.png"/><Relationship Id="rId11" Type="http://schemas.openxmlformats.org/officeDocument/2006/relationships/customXml" Target="../ink/ink1200.xml"/><Relationship Id="rId32" Type="http://schemas.openxmlformats.org/officeDocument/2006/relationships/image" Target="../media/image1245.png"/><Relationship Id="rId53" Type="http://schemas.openxmlformats.org/officeDocument/2006/relationships/customXml" Target="../ink/ink1221.xml"/><Relationship Id="rId74" Type="http://schemas.openxmlformats.org/officeDocument/2006/relationships/image" Target="../media/image1266.png"/><Relationship Id="rId128" Type="http://schemas.openxmlformats.org/officeDocument/2006/relationships/image" Target="../media/image1293.png"/><Relationship Id="rId149" Type="http://schemas.openxmlformats.org/officeDocument/2006/relationships/customXml" Target="../ink/ink1269.xml"/><Relationship Id="rId5" Type="http://schemas.openxmlformats.org/officeDocument/2006/relationships/oleObject" Target="../embeddings/oleObject13.bin"/><Relationship Id="rId95" Type="http://schemas.openxmlformats.org/officeDocument/2006/relationships/customXml" Target="../ink/ink1242.xml"/><Relationship Id="rId160" Type="http://schemas.openxmlformats.org/officeDocument/2006/relationships/image" Target="../media/image1309.png"/><Relationship Id="rId181" Type="http://schemas.openxmlformats.org/officeDocument/2006/relationships/customXml" Target="../ink/ink1285.xml"/><Relationship Id="rId216" Type="http://schemas.openxmlformats.org/officeDocument/2006/relationships/image" Target="../media/image1335.png"/><Relationship Id="rId237" Type="http://schemas.openxmlformats.org/officeDocument/2006/relationships/customXml" Target="../ink/ink1313.xml"/><Relationship Id="rId258" Type="http://schemas.openxmlformats.org/officeDocument/2006/relationships/image" Target="../media/image1356.png"/><Relationship Id="rId22" Type="http://schemas.openxmlformats.org/officeDocument/2006/relationships/image" Target="../media/image1240.png"/><Relationship Id="rId43" Type="http://schemas.openxmlformats.org/officeDocument/2006/relationships/customXml" Target="../ink/ink1216.xml"/><Relationship Id="rId64" Type="http://schemas.openxmlformats.org/officeDocument/2006/relationships/image" Target="../media/image1261.png"/><Relationship Id="rId118" Type="http://schemas.openxmlformats.org/officeDocument/2006/relationships/image" Target="../media/image1288.png"/><Relationship Id="rId139" Type="http://schemas.openxmlformats.org/officeDocument/2006/relationships/customXml" Target="../ink/ink1264.xml"/><Relationship Id="rId85" Type="http://schemas.openxmlformats.org/officeDocument/2006/relationships/customXml" Target="../ink/ink1237.xml"/><Relationship Id="rId150" Type="http://schemas.openxmlformats.org/officeDocument/2006/relationships/image" Target="../media/image1304.png"/><Relationship Id="rId171" Type="http://schemas.openxmlformats.org/officeDocument/2006/relationships/customXml" Target="../ink/ink1280.xml"/><Relationship Id="rId192" Type="http://schemas.openxmlformats.org/officeDocument/2006/relationships/image" Target="../media/image1126.png"/><Relationship Id="rId206" Type="http://schemas.openxmlformats.org/officeDocument/2006/relationships/image" Target="../media/image1330.png"/><Relationship Id="rId227" Type="http://schemas.openxmlformats.org/officeDocument/2006/relationships/customXml" Target="../ink/ink1308.xml"/><Relationship Id="rId248" Type="http://schemas.openxmlformats.org/officeDocument/2006/relationships/image" Target="../media/image1351.png"/><Relationship Id="rId269" Type="http://schemas.openxmlformats.org/officeDocument/2006/relationships/customXml" Target="../ink/ink1329.xml"/><Relationship Id="rId12" Type="http://schemas.openxmlformats.org/officeDocument/2006/relationships/image" Target="../media/image1235.png"/><Relationship Id="rId33" Type="http://schemas.openxmlformats.org/officeDocument/2006/relationships/customXml" Target="../ink/ink1211.xml"/><Relationship Id="rId108" Type="http://schemas.openxmlformats.org/officeDocument/2006/relationships/image" Target="../media/image1283.png"/><Relationship Id="rId129" Type="http://schemas.openxmlformats.org/officeDocument/2006/relationships/customXml" Target="../ink/ink1259.xml"/><Relationship Id="rId54" Type="http://schemas.openxmlformats.org/officeDocument/2006/relationships/image" Target="../media/image1256.png"/><Relationship Id="rId75" Type="http://schemas.openxmlformats.org/officeDocument/2006/relationships/customXml" Target="../ink/ink1232.xml"/><Relationship Id="rId96" Type="http://schemas.openxmlformats.org/officeDocument/2006/relationships/image" Target="../media/image1277.png"/><Relationship Id="rId140" Type="http://schemas.openxmlformats.org/officeDocument/2006/relationships/image" Target="../media/image1299.png"/><Relationship Id="rId161" Type="http://schemas.openxmlformats.org/officeDocument/2006/relationships/customXml" Target="../ink/ink1275.xml"/><Relationship Id="rId182" Type="http://schemas.openxmlformats.org/officeDocument/2006/relationships/image" Target="../media/image1320.png"/><Relationship Id="rId217" Type="http://schemas.openxmlformats.org/officeDocument/2006/relationships/customXml" Target="../ink/ink1303.xml"/><Relationship Id="rId6" Type="http://schemas.openxmlformats.org/officeDocument/2006/relationships/image" Target="../media/image1232.emf"/><Relationship Id="rId238" Type="http://schemas.openxmlformats.org/officeDocument/2006/relationships/image" Target="../media/image1346.png"/><Relationship Id="rId259" Type="http://schemas.openxmlformats.org/officeDocument/2006/relationships/customXml" Target="../ink/ink1324.xml"/><Relationship Id="rId23" Type="http://schemas.openxmlformats.org/officeDocument/2006/relationships/customXml" Target="../ink/ink1206.xml"/><Relationship Id="rId119" Type="http://schemas.openxmlformats.org/officeDocument/2006/relationships/customXml" Target="../ink/ink1254.xml"/><Relationship Id="rId270" Type="http://schemas.openxmlformats.org/officeDocument/2006/relationships/image" Target="../media/image1362.png"/><Relationship Id="rId44" Type="http://schemas.openxmlformats.org/officeDocument/2006/relationships/image" Target="../media/image1251.png"/><Relationship Id="rId65" Type="http://schemas.openxmlformats.org/officeDocument/2006/relationships/customXml" Target="../ink/ink1227.xml"/><Relationship Id="rId86" Type="http://schemas.openxmlformats.org/officeDocument/2006/relationships/image" Target="../media/image1272.png"/><Relationship Id="rId130" Type="http://schemas.openxmlformats.org/officeDocument/2006/relationships/image" Target="../media/image1294.png"/><Relationship Id="rId151" Type="http://schemas.openxmlformats.org/officeDocument/2006/relationships/customXml" Target="../ink/ink1270.xml"/><Relationship Id="rId172" Type="http://schemas.openxmlformats.org/officeDocument/2006/relationships/image" Target="../media/image1315.png"/><Relationship Id="rId193" Type="http://schemas.openxmlformats.org/officeDocument/2006/relationships/customXml" Target="../ink/ink1291.xml"/><Relationship Id="rId207" Type="http://schemas.openxmlformats.org/officeDocument/2006/relationships/customXml" Target="../ink/ink1298.xml"/><Relationship Id="rId228" Type="http://schemas.openxmlformats.org/officeDocument/2006/relationships/image" Target="../media/image1341.png"/><Relationship Id="rId249" Type="http://schemas.openxmlformats.org/officeDocument/2006/relationships/customXml" Target="../ink/ink1319.xml"/><Relationship Id="rId13" Type="http://schemas.openxmlformats.org/officeDocument/2006/relationships/customXml" Target="../ink/ink1201.xml"/><Relationship Id="rId109" Type="http://schemas.openxmlformats.org/officeDocument/2006/relationships/customXml" Target="../ink/ink1249.xml"/><Relationship Id="rId260" Type="http://schemas.openxmlformats.org/officeDocument/2006/relationships/image" Target="../media/image1357.png"/><Relationship Id="rId34" Type="http://schemas.openxmlformats.org/officeDocument/2006/relationships/image" Target="../media/image1246.png"/><Relationship Id="rId55" Type="http://schemas.openxmlformats.org/officeDocument/2006/relationships/customXml" Target="../ink/ink1222.xml"/><Relationship Id="rId76" Type="http://schemas.openxmlformats.org/officeDocument/2006/relationships/image" Target="../media/image1267.png"/><Relationship Id="rId97" Type="http://schemas.openxmlformats.org/officeDocument/2006/relationships/customXml" Target="../ink/ink1243.xml"/><Relationship Id="rId120" Type="http://schemas.openxmlformats.org/officeDocument/2006/relationships/image" Target="../media/image1289.png"/><Relationship Id="rId141" Type="http://schemas.openxmlformats.org/officeDocument/2006/relationships/customXml" Target="../ink/ink1265.xml"/><Relationship Id="rId7" Type="http://schemas.openxmlformats.org/officeDocument/2006/relationships/customXml" Target="../ink/ink1198.xml"/><Relationship Id="rId162" Type="http://schemas.openxmlformats.org/officeDocument/2006/relationships/image" Target="../media/image1310.png"/><Relationship Id="rId183" Type="http://schemas.openxmlformats.org/officeDocument/2006/relationships/customXml" Target="../ink/ink1286.xml"/><Relationship Id="rId218" Type="http://schemas.openxmlformats.org/officeDocument/2006/relationships/image" Target="../media/image1336.png"/><Relationship Id="rId239" Type="http://schemas.openxmlformats.org/officeDocument/2006/relationships/customXml" Target="../ink/ink1314.xml"/><Relationship Id="rId250" Type="http://schemas.openxmlformats.org/officeDocument/2006/relationships/image" Target="../media/image1352.png"/><Relationship Id="rId271" Type="http://schemas.openxmlformats.org/officeDocument/2006/relationships/customXml" Target="../ink/ink1330.xml"/><Relationship Id="rId24" Type="http://schemas.openxmlformats.org/officeDocument/2006/relationships/image" Target="../media/image1241.png"/><Relationship Id="rId45" Type="http://schemas.openxmlformats.org/officeDocument/2006/relationships/customXml" Target="../ink/ink1217.xml"/><Relationship Id="rId66" Type="http://schemas.openxmlformats.org/officeDocument/2006/relationships/image" Target="../media/image1262.png"/><Relationship Id="rId87" Type="http://schemas.openxmlformats.org/officeDocument/2006/relationships/customXml" Target="../ink/ink1238.xml"/><Relationship Id="rId110" Type="http://schemas.openxmlformats.org/officeDocument/2006/relationships/image" Target="../media/image1284.png"/><Relationship Id="rId131" Type="http://schemas.openxmlformats.org/officeDocument/2006/relationships/customXml" Target="../ink/ink1260.xml"/><Relationship Id="rId152" Type="http://schemas.openxmlformats.org/officeDocument/2006/relationships/image" Target="../media/image1305.png"/><Relationship Id="rId173" Type="http://schemas.openxmlformats.org/officeDocument/2006/relationships/customXml" Target="../ink/ink1281.xml"/><Relationship Id="rId194" Type="http://schemas.openxmlformats.org/officeDocument/2006/relationships/image" Target="../media/image3.png"/><Relationship Id="rId208" Type="http://schemas.openxmlformats.org/officeDocument/2006/relationships/image" Target="../media/image1331.png"/><Relationship Id="rId229" Type="http://schemas.openxmlformats.org/officeDocument/2006/relationships/customXml" Target="../ink/ink1309.xml"/><Relationship Id="rId240" Type="http://schemas.openxmlformats.org/officeDocument/2006/relationships/image" Target="../media/image1347.png"/><Relationship Id="rId261" Type="http://schemas.openxmlformats.org/officeDocument/2006/relationships/customXml" Target="../ink/ink1325.xml"/><Relationship Id="rId14" Type="http://schemas.openxmlformats.org/officeDocument/2006/relationships/image" Target="../media/image1236.png"/><Relationship Id="rId35" Type="http://schemas.openxmlformats.org/officeDocument/2006/relationships/customXml" Target="../ink/ink1212.xml"/><Relationship Id="rId56" Type="http://schemas.openxmlformats.org/officeDocument/2006/relationships/image" Target="../media/image1257.png"/><Relationship Id="rId77" Type="http://schemas.openxmlformats.org/officeDocument/2006/relationships/customXml" Target="../ink/ink1233.xml"/><Relationship Id="rId100" Type="http://schemas.openxmlformats.org/officeDocument/2006/relationships/image" Target="../media/image1279.png"/><Relationship Id="rId8" Type="http://schemas.openxmlformats.org/officeDocument/2006/relationships/image" Target="../media/image1233.png"/><Relationship Id="rId98" Type="http://schemas.openxmlformats.org/officeDocument/2006/relationships/image" Target="../media/image1278.png"/><Relationship Id="rId121" Type="http://schemas.openxmlformats.org/officeDocument/2006/relationships/customXml" Target="../ink/ink1255.xml"/><Relationship Id="rId142" Type="http://schemas.openxmlformats.org/officeDocument/2006/relationships/image" Target="../media/image1300.png"/><Relationship Id="rId163" Type="http://schemas.openxmlformats.org/officeDocument/2006/relationships/customXml" Target="../ink/ink1276.xml"/><Relationship Id="rId184" Type="http://schemas.openxmlformats.org/officeDocument/2006/relationships/image" Target="../media/image1321.png"/><Relationship Id="rId219" Type="http://schemas.openxmlformats.org/officeDocument/2006/relationships/customXml" Target="../ink/ink1304.xml"/><Relationship Id="rId230" Type="http://schemas.openxmlformats.org/officeDocument/2006/relationships/image" Target="../media/image1342.png"/><Relationship Id="rId251" Type="http://schemas.openxmlformats.org/officeDocument/2006/relationships/customXml" Target="../ink/ink1320.xml"/><Relationship Id="rId25" Type="http://schemas.openxmlformats.org/officeDocument/2006/relationships/customXml" Target="../ink/ink1207.xml"/><Relationship Id="rId46" Type="http://schemas.openxmlformats.org/officeDocument/2006/relationships/image" Target="../media/image1252.png"/><Relationship Id="rId67" Type="http://schemas.openxmlformats.org/officeDocument/2006/relationships/customXml" Target="../ink/ink1228.xml"/><Relationship Id="rId272" Type="http://schemas.openxmlformats.org/officeDocument/2006/relationships/image" Target="../media/image1363.png"/><Relationship Id="rId88" Type="http://schemas.openxmlformats.org/officeDocument/2006/relationships/image" Target="../media/image1273.png"/><Relationship Id="rId111" Type="http://schemas.openxmlformats.org/officeDocument/2006/relationships/customXml" Target="../ink/ink1250.xml"/><Relationship Id="rId132" Type="http://schemas.openxmlformats.org/officeDocument/2006/relationships/image" Target="../media/image1295.png"/><Relationship Id="rId153" Type="http://schemas.openxmlformats.org/officeDocument/2006/relationships/customXml" Target="../ink/ink1271.xml"/><Relationship Id="rId174" Type="http://schemas.openxmlformats.org/officeDocument/2006/relationships/image" Target="../media/image1316.png"/><Relationship Id="rId195" Type="http://schemas.openxmlformats.org/officeDocument/2006/relationships/customXml" Target="../ink/ink1292.xml"/><Relationship Id="rId209" Type="http://schemas.openxmlformats.org/officeDocument/2006/relationships/customXml" Target="../ink/ink1299.xml"/><Relationship Id="rId220" Type="http://schemas.openxmlformats.org/officeDocument/2006/relationships/image" Target="../media/image1337.png"/><Relationship Id="rId241" Type="http://schemas.openxmlformats.org/officeDocument/2006/relationships/customXml" Target="../ink/ink1315.xml"/><Relationship Id="rId15" Type="http://schemas.openxmlformats.org/officeDocument/2006/relationships/customXml" Target="../ink/ink1202.xml"/><Relationship Id="rId36" Type="http://schemas.openxmlformats.org/officeDocument/2006/relationships/image" Target="../media/image1247.png"/><Relationship Id="rId57" Type="http://schemas.openxmlformats.org/officeDocument/2006/relationships/customXml" Target="../ink/ink1223.xml"/><Relationship Id="rId262" Type="http://schemas.openxmlformats.org/officeDocument/2006/relationships/image" Target="../media/image1358.png"/><Relationship Id="rId78" Type="http://schemas.openxmlformats.org/officeDocument/2006/relationships/image" Target="../media/image1268.png"/><Relationship Id="rId99" Type="http://schemas.openxmlformats.org/officeDocument/2006/relationships/customXml" Target="../ink/ink1244.xml"/><Relationship Id="rId101" Type="http://schemas.openxmlformats.org/officeDocument/2006/relationships/customXml" Target="../ink/ink1245.xml"/><Relationship Id="rId122" Type="http://schemas.openxmlformats.org/officeDocument/2006/relationships/image" Target="../media/image1290.png"/><Relationship Id="rId143" Type="http://schemas.openxmlformats.org/officeDocument/2006/relationships/customXml" Target="../ink/ink1266.xml"/><Relationship Id="rId164" Type="http://schemas.openxmlformats.org/officeDocument/2006/relationships/image" Target="../media/image1311.png"/><Relationship Id="rId185" Type="http://schemas.openxmlformats.org/officeDocument/2006/relationships/customXml" Target="../ink/ink1287.xml"/><Relationship Id="rId9" Type="http://schemas.openxmlformats.org/officeDocument/2006/relationships/customXml" Target="../ink/ink1199.xml"/><Relationship Id="rId210" Type="http://schemas.openxmlformats.org/officeDocument/2006/relationships/image" Target="../media/image1332.png"/><Relationship Id="rId26" Type="http://schemas.openxmlformats.org/officeDocument/2006/relationships/image" Target="../media/image1242.png"/><Relationship Id="rId231" Type="http://schemas.openxmlformats.org/officeDocument/2006/relationships/customXml" Target="../ink/ink1310.xml"/><Relationship Id="rId252" Type="http://schemas.openxmlformats.org/officeDocument/2006/relationships/image" Target="../media/image1353.png"/><Relationship Id="rId47" Type="http://schemas.openxmlformats.org/officeDocument/2006/relationships/customXml" Target="../ink/ink1218.xml"/><Relationship Id="rId68" Type="http://schemas.openxmlformats.org/officeDocument/2006/relationships/image" Target="../media/image1263.png"/><Relationship Id="rId89" Type="http://schemas.openxmlformats.org/officeDocument/2006/relationships/customXml" Target="../ink/ink1239.xml"/><Relationship Id="rId112" Type="http://schemas.openxmlformats.org/officeDocument/2006/relationships/image" Target="../media/image1285.png"/><Relationship Id="rId133" Type="http://schemas.openxmlformats.org/officeDocument/2006/relationships/customXml" Target="../ink/ink1261.xml"/><Relationship Id="rId154" Type="http://schemas.openxmlformats.org/officeDocument/2006/relationships/image" Target="../media/image1306.png"/><Relationship Id="rId175" Type="http://schemas.openxmlformats.org/officeDocument/2006/relationships/customXml" Target="../ink/ink1282.xml"/><Relationship Id="rId196" Type="http://schemas.openxmlformats.org/officeDocument/2006/relationships/image" Target="../media/image1325.png"/><Relationship Id="rId200" Type="http://schemas.openxmlformats.org/officeDocument/2006/relationships/image" Target="../media/image1327.png"/><Relationship Id="rId16" Type="http://schemas.openxmlformats.org/officeDocument/2006/relationships/image" Target="../media/image1237.png"/><Relationship Id="rId221" Type="http://schemas.openxmlformats.org/officeDocument/2006/relationships/customXml" Target="../ink/ink1305.xml"/><Relationship Id="rId242" Type="http://schemas.openxmlformats.org/officeDocument/2006/relationships/image" Target="../media/image1348.png"/><Relationship Id="rId263" Type="http://schemas.openxmlformats.org/officeDocument/2006/relationships/customXml" Target="../ink/ink1326.xml"/><Relationship Id="rId37" Type="http://schemas.openxmlformats.org/officeDocument/2006/relationships/customXml" Target="../ink/ink1213.xml"/><Relationship Id="rId58" Type="http://schemas.openxmlformats.org/officeDocument/2006/relationships/image" Target="../media/image1258.png"/><Relationship Id="rId79" Type="http://schemas.openxmlformats.org/officeDocument/2006/relationships/customXml" Target="../ink/ink1234.xml"/><Relationship Id="rId102" Type="http://schemas.openxmlformats.org/officeDocument/2006/relationships/image" Target="../media/image1280.png"/><Relationship Id="rId123" Type="http://schemas.openxmlformats.org/officeDocument/2006/relationships/customXml" Target="../ink/ink1256.xml"/><Relationship Id="rId144" Type="http://schemas.openxmlformats.org/officeDocument/2006/relationships/image" Target="../media/image1301.png"/><Relationship Id="rId90" Type="http://schemas.openxmlformats.org/officeDocument/2006/relationships/image" Target="../media/image1274.png"/><Relationship Id="rId165" Type="http://schemas.openxmlformats.org/officeDocument/2006/relationships/customXml" Target="../ink/ink1277.xml"/><Relationship Id="rId186" Type="http://schemas.openxmlformats.org/officeDocument/2006/relationships/image" Target="../media/image1322.png"/><Relationship Id="rId211" Type="http://schemas.openxmlformats.org/officeDocument/2006/relationships/customXml" Target="../ink/ink1300.xml"/><Relationship Id="rId232" Type="http://schemas.openxmlformats.org/officeDocument/2006/relationships/image" Target="../media/image1343.png"/><Relationship Id="rId253" Type="http://schemas.openxmlformats.org/officeDocument/2006/relationships/customXml" Target="../ink/ink1321.xml"/><Relationship Id="rId27" Type="http://schemas.openxmlformats.org/officeDocument/2006/relationships/customXml" Target="../ink/ink1208.xml"/><Relationship Id="rId48" Type="http://schemas.openxmlformats.org/officeDocument/2006/relationships/image" Target="../media/image1253.png"/><Relationship Id="rId69" Type="http://schemas.openxmlformats.org/officeDocument/2006/relationships/customXml" Target="../ink/ink1229.xml"/><Relationship Id="rId113" Type="http://schemas.openxmlformats.org/officeDocument/2006/relationships/customXml" Target="../ink/ink1251.xml"/><Relationship Id="rId134" Type="http://schemas.openxmlformats.org/officeDocument/2006/relationships/image" Target="../media/image1296.png"/><Relationship Id="rId80" Type="http://schemas.openxmlformats.org/officeDocument/2006/relationships/image" Target="../media/image1269.png"/><Relationship Id="rId155" Type="http://schemas.openxmlformats.org/officeDocument/2006/relationships/customXml" Target="../ink/ink1272.xml"/><Relationship Id="rId176" Type="http://schemas.openxmlformats.org/officeDocument/2006/relationships/image" Target="../media/image1317.png"/><Relationship Id="rId197" Type="http://schemas.openxmlformats.org/officeDocument/2006/relationships/customXml" Target="../ink/ink1293.xml"/><Relationship Id="rId201" Type="http://schemas.openxmlformats.org/officeDocument/2006/relationships/customXml" Target="../ink/ink1295.xml"/><Relationship Id="rId222" Type="http://schemas.openxmlformats.org/officeDocument/2006/relationships/image" Target="../media/image1338.png"/><Relationship Id="rId243" Type="http://schemas.openxmlformats.org/officeDocument/2006/relationships/customXml" Target="../ink/ink1316.xml"/><Relationship Id="rId264" Type="http://schemas.openxmlformats.org/officeDocument/2006/relationships/image" Target="../media/image1359.png"/><Relationship Id="rId17" Type="http://schemas.openxmlformats.org/officeDocument/2006/relationships/customXml" Target="../ink/ink1203.xml"/><Relationship Id="rId38" Type="http://schemas.openxmlformats.org/officeDocument/2006/relationships/image" Target="../media/image1248.png"/><Relationship Id="rId59" Type="http://schemas.openxmlformats.org/officeDocument/2006/relationships/customXml" Target="../ink/ink1224.xml"/><Relationship Id="rId103" Type="http://schemas.openxmlformats.org/officeDocument/2006/relationships/customXml" Target="../ink/ink1246.xml"/><Relationship Id="rId124" Type="http://schemas.openxmlformats.org/officeDocument/2006/relationships/image" Target="../media/image1291.png"/><Relationship Id="rId70" Type="http://schemas.openxmlformats.org/officeDocument/2006/relationships/image" Target="../media/image1264.png"/><Relationship Id="rId91" Type="http://schemas.openxmlformats.org/officeDocument/2006/relationships/customXml" Target="../ink/ink1240.xml"/><Relationship Id="rId145" Type="http://schemas.openxmlformats.org/officeDocument/2006/relationships/customXml" Target="../ink/ink1267.xml"/><Relationship Id="rId166" Type="http://schemas.openxmlformats.org/officeDocument/2006/relationships/image" Target="../media/image1312.png"/><Relationship Id="rId187" Type="http://schemas.openxmlformats.org/officeDocument/2006/relationships/customXml" Target="../ink/ink1288.xml"/><Relationship Id="rId1" Type="http://schemas.openxmlformats.org/officeDocument/2006/relationships/slideLayout" Target="../slideLayouts/slideLayout7.xml"/><Relationship Id="rId212" Type="http://schemas.openxmlformats.org/officeDocument/2006/relationships/image" Target="../media/image1333.png"/><Relationship Id="rId233" Type="http://schemas.openxmlformats.org/officeDocument/2006/relationships/customXml" Target="../ink/ink1311.xml"/><Relationship Id="rId254" Type="http://schemas.openxmlformats.org/officeDocument/2006/relationships/image" Target="../media/image1354.png"/><Relationship Id="rId28" Type="http://schemas.openxmlformats.org/officeDocument/2006/relationships/image" Target="../media/image1243.png"/><Relationship Id="rId49" Type="http://schemas.openxmlformats.org/officeDocument/2006/relationships/customXml" Target="../ink/ink1219.xml"/><Relationship Id="rId114" Type="http://schemas.openxmlformats.org/officeDocument/2006/relationships/image" Target="../media/image1286.png"/><Relationship Id="rId60" Type="http://schemas.openxmlformats.org/officeDocument/2006/relationships/image" Target="../media/image1259.png"/><Relationship Id="rId81" Type="http://schemas.openxmlformats.org/officeDocument/2006/relationships/customXml" Target="../ink/ink1235.xml"/><Relationship Id="rId135" Type="http://schemas.openxmlformats.org/officeDocument/2006/relationships/customXml" Target="../ink/ink1262.xml"/><Relationship Id="rId156" Type="http://schemas.openxmlformats.org/officeDocument/2006/relationships/image" Target="../media/image1307.png"/><Relationship Id="rId177" Type="http://schemas.openxmlformats.org/officeDocument/2006/relationships/customXml" Target="../ink/ink1283.xml"/><Relationship Id="rId198" Type="http://schemas.openxmlformats.org/officeDocument/2006/relationships/image" Target="../media/image1326.png"/><Relationship Id="rId202" Type="http://schemas.openxmlformats.org/officeDocument/2006/relationships/image" Target="../media/image1328.png"/><Relationship Id="rId223" Type="http://schemas.openxmlformats.org/officeDocument/2006/relationships/customXml" Target="../ink/ink1306.xml"/><Relationship Id="rId244" Type="http://schemas.openxmlformats.org/officeDocument/2006/relationships/image" Target="../media/image1349.png"/><Relationship Id="rId18" Type="http://schemas.openxmlformats.org/officeDocument/2006/relationships/image" Target="../media/image1238.png"/><Relationship Id="rId39" Type="http://schemas.openxmlformats.org/officeDocument/2006/relationships/customXml" Target="../ink/ink1214.xml"/><Relationship Id="rId265" Type="http://schemas.openxmlformats.org/officeDocument/2006/relationships/customXml" Target="../ink/ink1327.xml"/><Relationship Id="rId50" Type="http://schemas.openxmlformats.org/officeDocument/2006/relationships/image" Target="../media/image1254.png"/><Relationship Id="rId104" Type="http://schemas.openxmlformats.org/officeDocument/2006/relationships/image" Target="../media/image1281.png"/><Relationship Id="rId125" Type="http://schemas.openxmlformats.org/officeDocument/2006/relationships/customXml" Target="../ink/ink1257.xml"/><Relationship Id="rId146" Type="http://schemas.openxmlformats.org/officeDocument/2006/relationships/image" Target="../media/image1302.png"/><Relationship Id="rId167" Type="http://schemas.openxmlformats.org/officeDocument/2006/relationships/customXml" Target="../ink/ink1278.xml"/><Relationship Id="rId188" Type="http://schemas.openxmlformats.org/officeDocument/2006/relationships/image" Target="../media/image1323.png"/><Relationship Id="rId71" Type="http://schemas.openxmlformats.org/officeDocument/2006/relationships/customXml" Target="../ink/ink1230.xml"/><Relationship Id="rId92" Type="http://schemas.openxmlformats.org/officeDocument/2006/relationships/image" Target="../media/image1275.png"/><Relationship Id="rId213" Type="http://schemas.openxmlformats.org/officeDocument/2006/relationships/customXml" Target="../ink/ink1301.xml"/><Relationship Id="rId234" Type="http://schemas.openxmlformats.org/officeDocument/2006/relationships/image" Target="../media/image1344.png"/><Relationship Id="rId2" Type="http://schemas.openxmlformats.org/officeDocument/2006/relationships/notesSlide" Target="../notesSlides/notesSlide10.xml"/><Relationship Id="rId29" Type="http://schemas.openxmlformats.org/officeDocument/2006/relationships/customXml" Target="../ink/ink1209.xml"/><Relationship Id="rId255" Type="http://schemas.openxmlformats.org/officeDocument/2006/relationships/customXml" Target="../ink/ink1322.xml"/><Relationship Id="rId40" Type="http://schemas.openxmlformats.org/officeDocument/2006/relationships/image" Target="../media/image1249.png"/><Relationship Id="rId115" Type="http://schemas.openxmlformats.org/officeDocument/2006/relationships/customXml" Target="../ink/ink1252.xml"/><Relationship Id="rId136" Type="http://schemas.openxmlformats.org/officeDocument/2006/relationships/image" Target="../media/image1297.png"/><Relationship Id="rId157" Type="http://schemas.openxmlformats.org/officeDocument/2006/relationships/customXml" Target="../ink/ink1273.xml"/><Relationship Id="rId178" Type="http://schemas.openxmlformats.org/officeDocument/2006/relationships/image" Target="../media/image1318.png"/><Relationship Id="rId61" Type="http://schemas.openxmlformats.org/officeDocument/2006/relationships/customXml" Target="../ink/ink1225.xml"/><Relationship Id="rId82" Type="http://schemas.openxmlformats.org/officeDocument/2006/relationships/image" Target="../media/image1270.png"/><Relationship Id="rId199" Type="http://schemas.openxmlformats.org/officeDocument/2006/relationships/customXml" Target="../ink/ink1294.xml"/><Relationship Id="rId203" Type="http://schemas.openxmlformats.org/officeDocument/2006/relationships/customXml" Target="../ink/ink1296.xml"/><Relationship Id="rId19" Type="http://schemas.openxmlformats.org/officeDocument/2006/relationships/customXml" Target="../ink/ink1204.xml"/><Relationship Id="rId224" Type="http://schemas.openxmlformats.org/officeDocument/2006/relationships/image" Target="../media/image1339.png"/><Relationship Id="rId245" Type="http://schemas.openxmlformats.org/officeDocument/2006/relationships/customXml" Target="../ink/ink1317.xml"/><Relationship Id="rId266" Type="http://schemas.openxmlformats.org/officeDocument/2006/relationships/image" Target="../media/image1360.png"/><Relationship Id="rId30" Type="http://schemas.openxmlformats.org/officeDocument/2006/relationships/image" Target="../media/image1244.png"/><Relationship Id="rId105" Type="http://schemas.openxmlformats.org/officeDocument/2006/relationships/customXml" Target="../ink/ink1247.xml"/><Relationship Id="rId126" Type="http://schemas.openxmlformats.org/officeDocument/2006/relationships/image" Target="../media/image1292.png"/><Relationship Id="rId147" Type="http://schemas.openxmlformats.org/officeDocument/2006/relationships/customXml" Target="../ink/ink1268.xml"/><Relationship Id="rId168" Type="http://schemas.openxmlformats.org/officeDocument/2006/relationships/image" Target="../media/image1313.png"/><Relationship Id="rId51" Type="http://schemas.openxmlformats.org/officeDocument/2006/relationships/customXml" Target="../ink/ink1220.xml"/><Relationship Id="rId72" Type="http://schemas.openxmlformats.org/officeDocument/2006/relationships/image" Target="../media/image1265.png"/><Relationship Id="rId93" Type="http://schemas.openxmlformats.org/officeDocument/2006/relationships/customXml" Target="../ink/ink1241.xml"/><Relationship Id="rId189" Type="http://schemas.openxmlformats.org/officeDocument/2006/relationships/customXml" Target="../ink/ink1289.xml"/><Relationship Id="rId3" Type="http://schemas.openxmlformats.org/officeDocument/2006/relationships/image" Target="../media/image1230.png"/><Relationship Id="rId214" Type="http://schemas.openxmlformats.org/officeDocument/2006/relationships/image" Target="../media/image1334.png"/><Relationship Id="rId235" Type="http://schemas.openxmlformats.org/officeDocument/2006/relationships/customXml" Target="../ink/ink1312.xml"/><Relationship Id="rId256" Type="http://schemas.openxmlformats.org/officeDocument/2006/relationships/image" Target="../media/image1355.png"/><Relationship Id="rId116" Type="http://schemas.openxmlformats.org/officeDocument/2006/relationships/image" Target="../media/image1287.png"/><Relationship Id="rId137" Type="http://schemas.openxmlformats.org/officeDocument/2006/relationships/customXml" Target="../ink/ink1263.xml"/><Relationship Id="rId158" Type="http://schemas.openxmlformats.org/officeDocument/2006/relationships/image" Target="../media/image1308.png"/><Relationship Id="rId20" Type="http://schemas.openxmlformats.org/officeDocument/2006/relationships/image" Target="../media/image1239.png"/><Relationship Id="rId41" Type="http://schemas.openxmlformats.org/officeDocument/2006/relationships/customXml" Target="../ink/ink1215.xml"/><Relationship Id="rId62" Type="http://schemas.openxmlformats.org/officeDocument/2006/relationships/image" Target="../media/image1260.png"/><Relationship Id="rId83" Type="http://schemas.openxmlformats.org/officeDocument/2006/relationships/customXml" Target="../ink/ink1236.xml"/><Relationship Id="rId179" Type="http://schemas.openxmlformats.org/officeDocument/2006/relationships/customXml" Target="../ink/ink1284.xml"/><Relationship Id="rId190" Type="http://schemas.openxmlformats.org/officeDocument/2006/relationships/image" Target="../media/image1324.png"/><Relationship Id="rId204" Type="http://schemas.openxmlformats.org/officeDocument/2006/relationships/image" Target="../media/image1329.png"/><Relationship Id="rId225" Type="http://schemas.openxmlformats.org/officeDocument/2006/relationships/customXml" Target="../ink/ink1307.xml"/><Relationship Id="rId246" Type="http://schemas.openxmlformats.org/officeDocument/2006/relationships/image" Target="../media/image1350.png"/><Relationship Id="rId267" Type="http://schemas.openxmlformats.org/officeDocument/2006/relationships/customXml" Target="../ink/ink1328.xml"/><Relationship Id="rId106" Type="http://schemas.openxmlformats.org/officeDocument/2006/relationships/image" Target="../media/image1282.png"/><Relationship Id="rId127" Type="http://schemas.openxmlformats.org/officeDocument/2006/relationships/customXml" Target="../ink/ink1258.xml"/><Relationship Id="rId10" Type="http://schemas.openxmlformats.org/officeDocument/2006/relationships/image" Target="../media/image1234.png"/><Relationship Id="rId31" Type="http://schemas.openxmlformats.org/officeDocument/2006/relationships/customXml" Target="../ink/ink1210.xml"/><Relationship Id="rId52" Type="http://schemas.openxmlformats.org/officeDocument/2006/relationships/image" Target="../media/image1255.png"/><Relationship Id="rId73" Type="http://schemas.openxmlformats.org/officeDocument/2006/relationships/customXml" Target="../ink/ink1231.xml"/><Relationship Id="rId94" Type="http://schemas.openxmlformats.org/officeDocument/2006/relationships/image" Target="../media/image1276.png"/><Relationship Id="rId148" Type="http://schemas.openxmlformats.org/officeDocument/2006/relationships/image" Target="../media/image1303.png"/><Relationship Id="rId169" Type="http://schemas.openxmlformats.org/officeDocument/2006/relationships/customXml" Target="../ink/ink1279.xml"/><Relationship Id="rId4" Type="http://schemas.openxmlformats.org/officeDocument/2006/relationships/image" Target="../media/image1231.png"/><Relationship Id="rId180" Type="http://schemas.openxmlformats.org/officeDocument/2006/relationships/image" Target="../media/image1319.png"/><Relationship Id="rId215" Type="http://schemas.openxmlformats.org/officeDocument/2006/relationships/customXml" Target="../ink/ink1302.xml"/><Relationship Id="rId236" Type="http://schemas.openxmlformats.org/officeDocument/2006/relationships/image" Target="../media/image1345.png"/><Relationship Id="rId257" Type="http://schemas.openxmlformats.org/officeDocument/2006/relationships/customXml" Target="../ink/ink1323.xml"/><Relationship Id="rId42" Type="http://schemas.openxmlformats.org/officeDocument/2006/relationships/image" Target="../media/image1250.png"/><Relationship Id="rId84" Type="http://schemas.openxmlformats.org/officeDocument/2006/relationships/image" Target="../media/image1271.png"/><Relationship Id="rId138" Type="http://schemas.openxmlformats.org/officeDocument/2006/relationships/image" Target="../media/image1298.png"/><Relationship Id="rId191" Type="http://schemas.openxmlformats.org/officeDocument/2006/relationships/customXml" Target="../ink/ink1290.xml"/><Relationship Id="rId205" Type="http://schemas.openxmlformats.org/officeDocument/2006/relationships/customXml" Target="../ink/ink1297.xml"/><Relationship Id="rId247" Type="http://schemas.openxmlformats.org/officeDocument/2006/relationships/customXml" Target="../ink/ink1318.xml"/><Relationship Id="rId107" Type="http://schemas.openxmlformats.org/officeDocument/2006/relationships/customXml" Target="../ink/ink1248.xml"/></Relationships>
</file>

<file path=ppt/slides/_rels/slide19.xml.rels><?xml version="1.0" encoding="UTF-8" standalone="yes"?>
<Relationships xmlns="http://schemas.openxmlformats.org/package/2006/relationships"><Relationship Id="rId117" Type="http://schemas.openxmlformats.org/officeDocument/2006/relationships/customXml" Target="../ink/ink1386.xml"/><Relationship Id="rId21" Type="http://schemas.openxmlformats.org/officeDocument/2006/relationships/customXml" Target="../ink/ink1338.xml"/><Relationship Id="rId42" Type="http://schemas.openxmlformats.org/officeDocument/2006/relationships/image" Target="../media/image1384.png"/><Relationship Id="rId63" Type="http://schemas.openxmlformats.org/officeDocument/2006/relationships/customXml" Target="../ink/ink1359.xml"/><Relationship Id="rId84" Type="http://schemas.openxmlformats.org/officeDocument/2006/relationships/image" Target="../media/image1405.png"/><Relationship Id="rId138" Type="http://schemas.openxmlformats.org/officeDocument/2006/relationships/image" Target="../media/image1432.png"/><Relationship Id="rId159" Type="http://schemas.openxmlformats.org/officeDocument/2006/relationships/customXml" Target="../ink/ink1407.xml"/><Relationship Id="rId170" Type="http://schemas.openxmlformats.org/officeDocument/2006/relationships/image" Target="../media/image1448.png"/><Relationship Id="rId191" Type="http://schemas.openxmlformats.org/officeDocument/2006/relationships/customXml" Target="../ink/ink1423.xml"/><Relationship Id="rId205" Type="http://schemas.openxmlformats.org/officeDocument/2006/relationships/customXml" Target="../ink/ink1430.xml"/><Relationship Id="rId226" Type="http://schemas.openxmlformats.org/officeDocument/2006/relationships/image" Target="../media/image1476.png"/><Relationship Id="rId107" Type="http://schemas.openxmlformats.org/officeDocument/2006/relationships/customXml" Target="../ink/ink1381.xml"/><Relationship Id="rId11" Type="http://schemas.openxmlformats.org/officeDocument/2006/relationships/customXml" Target="../ink/ink1333.xml"/><Relationship Id="rId32" Type="http://schemas.openxmlformats.org/officeDocument/2006/relationships/image" Target="../media/image1379.png"/><Relationship Id="rId53" Type="http://schemas.openxmlformats.org/officeDocument/2006/relationships/customXml" Target="../ink/ink1354.xml"/><Relationship Id="rId74" Type="http://schemas.openxmlformats.org/officeDocument/2006/relationships/image" Target="../media/image1400.png"/><Relationship Id="rId128" Type="http://schemas.openxmlformats.org/officeDocument/2006/relationships/image" Target="../media/image1427.png"/><Relationship Id="rId149" Type="http://schemas.openxmlformats.org/officeDocument/2006/relationships/customXml" Target="../ink/ink1402.xml"/><Relationship Id="rId5" Type="http://schemas.openxmlformats.org/officeDocument/2006/relationships/image" Target="../media/image1365.emf"/><Relationship Id="rId95" Type="http://schemas.openxmlformats.org/officeDocument/2006/relationships/customXml" Target="../ink/ink1375.xml"/><Relationship Id="rId160" Type="http://schemas.openxmlformats.org/officeDocument/2006/relationships/image" Target="../media/image1443.png"/><Relationship Id="rId181" Type="http://schemas.openxmlformats.org/officeDocument/2006/relationships/customXml" Target="../ink/ink1418.xml"/><Relationship Id="rId216" Type="http://schemas.openxmlformats.org/officeDocument/2006/relationships/image" Target="../media/image1471.png"/><Relationship Id="rId22" Type="http://schemas.openxmlformats.org/officeDocument/2006/relationships/image" Target="../media/image1374.png"/><Relationship Id="rId43" Type="http://schemas.openxmlformats.org/officeDocument/2006/relationships/customXml" Target="../ink/ink1349.xml"/><Relationship Id="rId64" Type="http://schemas.openxmlformats.org/officeDocument/2006/relationships/image" Target="../media/image1395.png"/><Relationship Id="rId118" Type="http://schemas.openxmlformats.org/officeDocument/2006/relationships/image" Target="../media/image1422.png"/><Relationship Id="rId139" Type="http://schemas.openxmlformats.org/officeDocument/2006/relationships/customXml" Target="../ink/ink1397.xml"/><Relationship Id="rId85" Type="http://schemas.openxmlformats.org/officeDocument/2006/relationships/customXml" Target="../ink/ink1370.xml"/><Relationship Id="rId150" Type="http://schemas.openxmlformats.org/officeDocument/2006/relationships/image" Target="../media/image1438.png"/><Relationship Id="rId171" Type="http://schemas.openxmlformats.org/officeDocument/2006/relationships/customXml" Target="../ink/ink1413.xml"/><Relationship Id="rId192" Type="http://schemas.openxmlformats.org/officeDocument/2006/relationships/image" Target="../media/image1459.png"/><Relationship Id="rId206" Type="http://schemas.openxmlformats.org/officeDocument/2006/relationships/image" Target="../media/image1466.png"/><Relationship Id="rId227" Type="http://schemas.openxmlformats.org/officeDocument/2006/relationships/customXml" Target="../ink/ink1441.xml"/><Relationship Id="rId12" Type="http://schemas.openxmlformats.org/officeDocument/2006/relationships/image" Target="../media/image1369.png"/><Relationship Id="rId33" Type="http://schemas.openxmlformats.org/officeDocument/2006/relationships/customXml" Target="../ink/ink1344.xml"/><Relationship Id="rId108" Type="http://schemas.openxmlformats.org/officeDocument/2006/relationships/image" Target="../media/image1417.png"/><Relationship Id="rId129" Type="http://schemas.openxmlformats.org/officeDocument/2006/relationships/customXml" Target="../ink/ink1392.xml"/><Relationship Id="rId54" Type="http://schemas.openxmlformats.org/officeDocument/2006/relationships/image" Target="../media/image1390.png"/><Relationship Id="rId75" Type="http://schemas.openxmlformats.org/officeDocument/2006/relationships/customXml" Target="../ink/ink1365.xml"/><Relationship Id="rId96" Type="http://schemas.openxmlformats.org/officeDocument/2006/relationships/image" Target="../media/image1411.png"/><Relationship Id="rId140" Type="http://schemas.openxmlformats.org/officeDocument/2006/relationships/image" Target="../media/image1433.png"/><Relationship Id="rId161" Type="http://schemas.openxmlformats.org/officeDocument/2006/relationships/customXml" Target="../ink/ink1408.xml"/><Relationship Id="rId182" Type="http://schemas.openxmlformats.org/officeDocument/2006/relationships/image" Target="../media/image1454.png"/><Relationship Id="rId217" Type="http://schemas.openxmlformats.org/officeDocument/2006/relationships/customXml" Target="../ink/ink1436.xml"/><Relationship Id="rId6" Type="http://schemas.openxmlformats.org/officeDocument/2006/relationships/image" Target="../media/image1366.png"/><Relationship Id="rId23" Type="http://schemas.openxmlformats.org/officeDocument/2006/relationships/customXml" Target="../ink/ink1339.xml"/><Relationship Id="rId119" Type="http://schemas.openxmlformats.org/officeDocument/2006/relationships/customXml" Target="../ink/ink1387.xml"/><Relationship Id="rId44" Type="http://schemas.openxmlformats.org/officeDocument/2006/relationships/image" Target="../media/image1385.png"/><Relationship Id="rId65" Type="http://schemas.openxmlformats.org/officeDocument/2006/relationships/customXml" Target="../ink/ink1360.xml"/><Relationship Id="rId86" Type="http://schemas.openxmlformats.org/officeDocument/2006/relationships/image" Target="../media/image1406.png"/><Relationship Id="rId130" Type="http://schemas.openxmlformats.org/officeDocument/2006/relationships/image" Target="../media/image1428.png"/><Relationship Id="rId151" Type="http://schemas.openxmlformats.org/officeDocument/2006/relationships/customXml" Target="../ink/ink1403.xml"/><Relationship Id="rId172" Type="http://schemas.openxmlformats.org/officeDocument/2006/relationships/image" Target="../media/image1449.png"/><Relationship Id="rId193" Type="http://schemas.openxmlformats.org/officeDocument/2006/relationships/customXml" Target="../ink/ink1424.xml"/><Relationship Id="rId207" Type="http://schemas.openxmlformats.org/officeDocument/2006/relationships/customXml" Target="../ink/ink1431.xml"/><Relationship Id="rId228" Type="http://schemas.openxmlformats.org/officeDocument/2006/relationships/image" Target="../media/image1477.png"/><Relationship Id="rId13" Type="http://schemas.openxmlformats.org/officeDocument/2006/relationships/customXml" Target="../ink/ink1334.xml"/><Relationship Id="rId109" Type="http://schemas.openxmlformats.org/officeDocument/2006/relationships/customXml" Target="../ink/ink1382.xml"/><Relationship Id="rId34" Type="http://schemas.openxmlformats.org/officeDocument/2006/relationships/image" Target="../media/image1380.png"/><Relationship Id="rId55" Type="http://schemas.openxmlformats.org/officeDocument/2006/relationships/customXml" Target="../ink/ink1355.xml"/><Relationship Id="rId76" Type="http://schemas.openxmlformats.org/officeDocument/2006/relationships/image" Target="../media/image1401.png"/><Relationship Id="rId97" Type="http://schemas.openxmlformats.org/officeDocument/2006/relationships/customXml" Target="../ink/ink1376.xml"/><Relationship Id="rId120" Type="http://schemas.openxmlformats.org/officeDocument/2006/relationships/image" Target="../media/image1423.png"/><Relationship Id="rId141" Type="http://schemas.openxmlformats.org/officeDocument/2006/relationships/customXml" Target="../ink/ink1398.xml"/><Relationship Id="rId7" Type="http://schemas.openxmlformats.org/officeDocument/2006/relationships/customXml" Target="../ink/ink1331.xml"/><Relationship Id="rId162" Type="http://schemas.openxmlformats.org/officeDocument/2006/relationships/image" Target="../media/image1444.png"/><Relationship Id="rId183" Type="http://schemas.openxmlformats.org/officeDocument/2006/relationships/customXml" Target="../ink/ink1419.xml"/><Relationship Id="rId218" Type="http://schemas.openxmlformats.org/officeDocument/2006/relationships/image" Target="../media/image1472.png"/><Relationship Id="rId24" Type="http://schemas.openxmlformats.org/officeDocument/2006/relationships/image" Target="../media/image1375.png"/><Relationship Id="rId45" Type="http://schemas.openxmlformats.org/officeDocument/2006/relationships/customXml" Target="../ink/ink1350.xml"/><Relationship Id="rId66" Type="http://schemas.openxmlformats.org/officeDocument/2006/relationships/image" Target="../media/image1396.png"/><Relationship Id="rId87" Type="http://schemas.openxmlformats.org/officeDocument/2006/relationships/customXml" Target="../ink/ink1371.xml"/><Relationship Id="rId110" Type="http://schemas.openxmlformats.org/officeDocument/2006/relationships/image" Target="../media/image1418.png"/><Relationship Id="rId131" Type="http://schemas.openxmlformats.org/officeDocument/2006/relationships/customXml" Target="../ink/ink1393.xml"/><Relationship Id="rId152" Type="http://schemas.openxmlformats.org/officeDocument/2006/relationships/image" Target="../media/image1439.png"/><Relationship Id="rId173" Type="http://schemas.openxmlformats.org/officeDocument/2006/relationships/customXml" Target="../ink/ink1414.xml"/><Relationship Id="rId194" Type="http://schemas.openxmlformats.org/officeDocument/2006/relationships/image" Target="../media/image1460.png"/><Relationship Id="rId208" Type="http://schemas.openxmlformats.org/officeDocument/2006/relationships/image" Target="../media/image1467.png"/><Relationship Id="rId229" Type="http://schemas.openxmlformats.org/officeDocument/2006/relationships/customXml" Target="../ink/ink1442.xml"/><Relationship Id="rId14" Type="http://schemas.openxmlformats.org/officeDocument/2006/relationships/image" Target="../media/image1370.png"/><Relationship Id="rId35" Type="http://schemas.openxmlformats.org/officeDocument/2006/relationships/customXml" Target="../ink/ink1345.xml"/><Relationship Id="rId56" Type="http://schemas.openxmlformats.org/officeDocument/2006/relationships/image" Target="../media/image1391.png"/><Relationship Id="rId77" Type="http://schemas.openxmlformats.org/officeDocument/2006/relationships/customXml" Target="../ink/ink1366.xml"/><Relationship Id="rId100" Type="http://schemas.openxmlformats.org/officeDocument/2006/relationships/image" Target="../media/image1413.png"/><Relationship Id="rId8" Type="http://schemas.openxmlformats.org/officeDocument/2006/relationships/image" Target="../media/image1367.png"/><Relationship Id="rId98" Type="http://schemas.openxmlformats.org/officeDocument/2006/relationships/image" Target="../media/image1412.png"/><Relationship Id="rId121" Type="http://schemas.openxmlformats.org/officeDocument/2006/relationships/customXml" Target="../ink/ink1388.xml"/><Relationship Id="rId142" Type="http://schemas.openxmlformats.org/officeDocument/2006/relationships/image" Target="../media/image1434.png"/><Relationship Id="rId163" Type="http://schemas.openxmlformats.org/officeDocument/2006/relationships/customXml" Target="../ink/ink1409.xml"/><Relationship Id="rId184" Type="http://schemas.openxmlformats.org/officeDocument/2006/relationships/image" Target="../media/image1455.png"/><Relationship Id="rId219" Type="http://schemas.openxmlformats.org/officeDocument/2006/relationships/customXml" Target="../ink/ink1437.xml"/><Relationship Id="rId230" Type="http://schemas.openxmlformats.org/officeDocument/2006/relationships/image" Target="../media/image1478.png"/><Relationship Id="rId25" Type="http://schemas.openxmlformats.org/officeDocument/2006/relationships/customXml" Target="../ink/ink1340.xml"/><Relationship Id="rId46" Type="http://schemas.openxmlformats.org/officeDocument/2006/relationships/image" Target="../media/image1386.png"/><Relationship Id="rId67" Type="http://schemas.openxmlformats.org/officeDocument/2006/relationships/customXml" Target="../ink/ink1361.xml"/><Relationship Id="rId20" Type="http://schemas.openxmlformats.org/officeDocument/2006/relationships/image" Target="../media/image1373.png"/><Relationship Id="rId41" Type="http://schemas.openxmlformats.org/officeDocument/2006/relationships/customXml" Target="../ink/ink1348.xml"/><Relationship Id="rId62" Type="http://schemas.openxmlformats.org/officeDocument/2006/relationships/image" Target="../media/image1394.png"/><Relationship Id="rId83" Type="http://schemas.openxmlformats.org/officeDocument/2006/relationships/customXml" Target="../ink/ink1369.xml"/><Relationship Id="rId88" Type="http://schemas.openxmlformats.org/officeDocument/2006/relationships/image" Target="../media/image1407.png"/><Relationship Id="rId111" Type="http://schemas.openxmlformats.org/officeDocument/2006/relationships/customXml" Target="../ink/ink1383.xml"/><Relationship Id="rId132" Type="http://schemas.openxmlformats.org/officeDocument/2006/relationships/image" Target="../media/image1429.png"/><Relationship Id="rId153" Type="http://schemas.openxmlformats.org/officeDocument/2006/relationships/customXml" Target="../ink/ink1404.xml"/><Relationship Id="rId174" Type="http://schemas.openxmlformats.org/officeDocument/2006/relationships/image" Target="../media/image1450.png"/><Relationship Id="rId179" Type="http://schemas.openxmlformats.org/officeDocument/2006/relationships/customXml" Target="../ink/ink1417.xml"/><Relationship Id="rId195" Type="http://schemas.openxmlformats.org/officeDocument/2006/relationships/customXml" Target="../ink/ink1425.xml"/><Relationship Id="rId209" Type="http://schemas.openxmlformats.org/officeDocument/2006/relationships/customXml" Target="../ink/ink1432.xml"/><Relationship Id="rId190" Type="http://schemas.openxmlformats.org/officeDocument/2006/relationships/image" Target="../media/image1458.png"/><Relationship Id="rId204" Type="http://schemas.openxmlformats.org/officeDocument/2006/relationships/image" Target="../media/image1465.png"/><Relationship Id="rId220" Type="http://schemas.openxmlformats.org/officeDocument/2006/relationships/image" Target="../media/image1473.png"/><Relationship Id="rId225" Type="http://schemas.openxmlformats.org/officeDocument/2006/relationships/customXml" Target="../ink/ink1440.xml"/><Relationship Id="rId15" Type="http://schemas.openxmlformats.org/officeDocument/2006/relationships/customXml" Target="../ink/ink1335.xml"/><Relationship Id="rId36" Type="http://schemas.openxmlformats.org/officeDocument/2006/relationships/image" Target="../media/image1381.png"/><Relationship Id="rId57" Type="http://schemas.openxmlformats.org/officeDocument/2006/relationships/customXml" Target="../ink/ink1356.xml"/><Relationship Id="rId106" Type="http://schemas.openxmlformats.org/officeDocument/2006/relationships/image" Target="../media/image1416.png"/><Relationship Id="rId127" Type="http://schemas.openxmlformats.org/officeDocument/2006/relationships/customXml" Target="../ink/ink1391.xml"/><Relationship Id="rId10" Type="http://schemas.openxmlformats.org/officeDocument/2006/relationships/image" Target="../media/image1368.png"/><Relationship Id="rId31" Type="http://schemas.openxmlformats.org/officeDocument/2006/relationships/customXml" Target="../ink/ink1343.xml"/><Relationship Id="rId52" Type="http://schemas.openxmlformats.org/officeDocument/2006/relationships/image" Target="../media/image1389.png"/><Relationship Id="rId73" Type="http://schemas.openxmlformats.org/officeDocument/2006/relationships/customXml" Target="../ink/ink1364.xml"/><Relationship Id="rId78" Type="http://schemas.openxmlformats.org/officeDocument/2006/relationships/image" Target="../media/image1402.png"/><Relationship Id="rId94" Type="http://schemas.openxmlformats.org/officeDocument/2006/relationships/image" Target="../media/image1410.png"/><Relationship Id="rId99" Type="http://schemas.openxmlformats.org/officeDocument/2006/relationships/customXml" Target="../ink/ink1377.xml"/><Relationship Id="rId101" Type="http://schemas.openxmlformats.org/officeDocument/2006/relationships/customXml" Target="../ink/ink1378.xml"/><Relationship Id="rId122" Type="http://schemas.openxmlformats.org/officeDocument/2006/relationships/image" Target="../media/image1424.png"/><Relationship Id="rId143" Type="http://schemas.openxmlformats.org/officeDocument/2006/relationships/customXml" Target="../ink/ink1399.xml"/><Relationship Id="rId148" Type="http://schemas.openxmlformats.org/officeDocument/2006/relationships/image" Target="../media/image1437.png"/><Relationship Id="rId164" Type="http://schemas.openxmlformats.org/officeDocument/2006/relationships/image" Target="../media/image1445.png"/><Relationship Id="rId169" Type="http://schemas.openxmlformats.org/officeDocument/2006/relationships/customXml" Target="../ink/ink1412.xml"/><Relationship Id="rId185" Type="http://schemas.openxmlformats.org/officeDocument/2006/relationships/customXml" Target="../ink/ink1420.xml"/><Relationship Id="rId4" Type="http://schemas.openxmlformats.org/officeDocument/2006/relationships/oleObject" Target="../embeddings/oleObject14.bin"/><Relationship Id="rId9" Type="http://schemas.openxmlformats.org/officeDocument/2006/relationships/customXml" Target="../ink/ink1332.xml"/><Relationship Id="rId180" Type="http://schemas.openxmlformats.org/officeDocument/2006/relationships/image" Target="../media/image1453.png"/><Relationship Id="rId210" Type="http://schemas.openxmlformats.org/officeDocument/2006/relationships/image" Target="../media/image1468.png"/><Relationship Id="rId215" Type="http://schemas.openxmlformats.org/officeDocument/2006/relationships/customXml" Target="../ink/ink1435.xml"/><Relationship Id="rId26" Type="http://schemas.openxmlformats.org/officeDocument/2006/relationships/image" Target="../media/image1376.png"/><Relationship Id="rId231" Type="http://schemas.openxmlformats.org/officeDocument/2006/relationships/customXml" Target="../ink/ink1443.xml"/><Relationship Id="rId47" Type="http://schemas.openxmlformats.org/officeDocument/2006/relationships/customXml" Target="../ink/ink1351.xml"/><Relationship Id="rId68" Type="http://schemas.openxmlformats.org/officeDocument/2006/relationships/image" Target="../media/image1397.png"/><Relationship Id="rId89" Type="http://schemas.openxmlformats.org/officeDocument/2006/relationships/customXml" Target="../ink/ink1372.xml"/><Relationship Id="rId112" Type="http://schemas.openxmlformats.org/officeDocument/2006/relationships/image" Target="../media/image1419.png"/><Relationship Id="rId133" Type="http://schemas.openxmlformats.org/officeDocument/2006/relationships/customXml" Target="../ink/ink1394.xml"/><Relationship Id="rId154" Type="http://schemas.openxmlformats.org/officeDocument/2006/relationships/image" Target="../media/image1440.png"/><Relationship Id="rId175" Type="http://schemas.openxmlformats.org/officeDocument/2006/relationships/customXml" Target="../ink/ink1415.xml"/><Relationship Id="rId196" Type="http://schemas.openxmlformats.org/officeDocument/2006/relationships/image" Target="../media/image1461.png"/><Relationship Id="rId200" Type="http://schemas.openxmlformats.org/officeDocument/2006/relationships/image" Target="../media/image1463.png"/><Relationship Id="rId16" Type="http://schemas.openxmlformats.org/officeDocument/2006/relationships/image" Target="../media/image1371.png"/><Relationship Id="rId221" Type="http://schemas.openxmlformats.org/officeDocument/2006/relationships/customXml" Target="../ink/ink1438.xml"/><Relationship Id="rId37" Type="http://schemas.openxmlformats.org/officeDocument/2006/relationships/customXml" Target="../ink/ink1346.xml"/><Relationship Id="rId58" Type="http://schemas.openxmlformats.org/officeDocument/2006/relationships/image" Target="../media/image1392.png"/><Relationship Id="rId79" Type="http://schemas.openxmlformats.org/officeDocument/2006/relationships/customXml" Target="../ink/ink1367.xml"/><Relationship Id="rId102" Type="http://schemas.openxmlformats.org/officeDocument/2006/relationships/image" Target="../media/image1414.png"/><Relationship Id="rId123" Type="http://schemas.openxmlformats.org/officeDocument/2006/relationships/customXml" Target="../ink/ink1389.xml"/><Relationship Id="rId144" Type="http://schemas.openxmlformats.org/officeDocument/2006/relationships/image" Target="../media/image1435.png"/><Relationship Id="rId90" Type="http://schemas.openxmlformats.org/officeDocument/2006/relationships/image" Target="../media/image1408.png"/><Relationship Id="rId165" Type="http://schemas.openxmlformats.org/officeDocument/2006/relationships/customXml" Target="../ink/ink1410.xml"/><Relationship Id="rId186" Type="http://schemas.openxmlformats.org/officeDocument/2006/relationships/image" Target="../media/image1456.png"/><Relationship Id="rId211" Type="http://schemas.openxmlformats.org/officeDocument/2006/relationships/customXml" Target="../ink/ink1433.xml"/><Relationship Id="rId232" Type="http://schemas.openxmlformats.org/officeDocument/2006/relationships/image" Target="../media/image1479.png"/><Relationship Id="rId27" Type="http://schemas.openxmlformats.org/officeDocument/2006/relationships/customXml" Target="../ink/ink1341.xml"/><Relationship Id="rId48" Type="http://schemas.openxmlformats.org/officeDocument/2006/relationships/image" Target="../media/image1387.png"/><Relationship Id="rId69" Type="http://schemas.openxmlformats.org/officeDocument/2006/relationships/customXml" Target="../ink/ink1362.xml"/><Relationship Id="rId113" Type="http://schemas.openxmlformats.org/officeDocument/2006/relationships/customXml" Target="../ink/ink1384.xml"/><Relationship Id="rId134" Type="http://schemas.openxmlformats.org/officeDocument/2006/relationships/image" Target="../media/image1430.png"/><Relationship Id="rId80" Type="http://schemas.openxmlformats.org/officeDocument/2006/relationships/image" Target="../media/image1403.png"/><Relationship Id="rId155" Type="http://schemas.openxmlformats.org/officeDocument/2006/relationships/customXml" Target="../ink/ink1405.xml"/><Relationship Id="rId176" Type="http://schemas.openxmlformats.org/officeDocument/2006/relationships/image" Target="../media/image1451.png"/><Relationship Id="rId197" Type="http://schemas.openxmlformats.org/officeDocument/2006/relationships/customXml" Target="../ink/ink1426.xml"/><Relationship Id="rId201" Type="http://schemas.openxmlformats.org/officeDocument/2006/relationships/customXml" Target="../ink/ink1428.xml"/><Relationship Id="rId222" Type="http://schemas.openxmlformats.org/officeDocument/2006/relationships/image" Target="../media/image1474.png"/><Relationship Id="rId17" Type="http://schemas.openxmlformats.org/officeDocument/2006/relationships/customXml" Target="../ink/ink1336.xml"/><Relationship Id="rId38" Type="http://schemas.openxmlformats.org/officeDocument/2006/relationships/image" Target="../media/image1382.png"/><Relationship Id="rId59" Type="http://schemas.openxmlformats.org/officeDocument/2006/relationships/customXml" Target="../ink/ink1357.xml"/><Relationship Id="rId103" Type="http://schemas.openxmlformats.org/officeDocument/2006/relationships/customXml" Target="../ink/ink1379.xml"/><Relationship Id="rId124" Type="http://schemas.openxmlformats.org/officeDocument/2006/relationships/image" Target="../media/image1425.png"/><Relationship Id="rId70" Type="http://schemas.openxmlformats.org/officeDocument/2006/relationships/image" Target="../media/image1398.png"/><Relationship Id="rId91" Type="http://schemas.openxmlformats.org/officeDocument/2006/relationships/customXml" Target="../ink/ink1373.xml"/><Relationship Id="rId145" Type="http://schemas.openxmlformats.org/officeDocument/2006/relationships/customXml" Target="../ink/ink1400.xml"/><Relationship Id="rId166" Type="http://schemas.openxmlformats.org/officeDocument/2006/relationships/image" Target="../media/image1446.png"/><Relationship Id="rId187" Type="http://schemas.openxmlformats.org/officeDocument/2006/relationships/customXml" Target="../ink/ink1421.xml"/><Relationship Id="rId1" Type="http://schemas.openxmlformats.org/officeDocument/2006/relationships/slideLayout" Target="../slideLayouts/slideLayout7.xml"/><Relationship Id="rId212" Type="http://schemas.openxmlformats.org/officeDocument/2006/relationships/image" Target="../media/image1469.png"/><Relationship Id="rId233" Type="http://schemas.openxmlformats.org/officeDocument/2006/relationships/customXml" Target="../ink/ink1444.xml"/><Relationship Id="rId28" Type="http://schemas.openxmlformats.org/officeDocument/2006/relationships/image" Target="../media/image1377.png"/><Relationship Id="rId49" Type="http://schemas.openxmlformats.org/officeDocument/2006/relationships/customXml" Target="../ink/ink1352.xml"/><Relationship Id="rId114" Type="http://schemas.openxmlformats.org/officeDocument/2006/relationships/image" Target="../media/image1420.png"/><Relationship Id="rId60" Type="http://schemas.openxmlformats.org/officeDocument/2006/relationships/image" Target="../media/image1393.png"/><Relationship Id="rId81" Type="http://schemas.openxmlformats.org/officeDocument/2006/relationships/customXml" Target="../ink/ink1368.xml"/><Relationship Id="rId135" Type="http://schemas.openxmlformats.org/officeDocument/2006/relationships/customXml" Target="../ink/ink1395.xml"/><Relationship Id="rId156" Type="http://schemas.openxmlformats.org/officeDocument/2006/relationships/image" Target="../media/image1441.png"/><Relationship Id="rId177" Type="http://schemas.openxmlformats.org/officeDocument/2006/relationships/customXml" Target="../ink/ink1416.xml"/><Relationship Id="rId198" Type="http://schemas.openxmlformats.org/officeDocument/2006/relationships/image" Target="../media/image1462.png"/><Relationship Id="rId202" Type="http://schemas.openxmlformats.org/officeDocument/2006/relationships/image" Target="../media/image1464.png"/><Relationship Id="rId223" Type="http://schemas.openxmlformats.org/officeDocument/2006/relationships/customXml" Target="../ink/ink1439.xml"/><Relationship Id="rId18" Type="http://schemas.openxmlformats.org/officeDocument/2006/relationships/image" Target="../media/image1372.png"/><Relationship Id="rId39" Type="http://schemas.openxmlformats.org/officeDocument/2006/relationships/customXml" Target="../ink/ink1347.xml"/><Relationship Id="rId50" Type="http://schemas.openxmlformats.org/officeDocument/2006/relationships/image" Target="../media/image1388.png"/><Relationship Id="rId104" Type="http://schemas.openxmlformats.org/officeDocument/2006/relationships/image" Target="../media/image1415.png"/><Relationship Id="rId125" Type="http://schemas.openxmlformats.org/officeDocument/2006/relationships/customXml" Target="../ink/ink1390.xml"/><Relationship Id="rId146" Type="http://schemas.openxmlformats.org/officeDocument/2006/relationships/image" Target="../media/image1436.png"/><Relationship Id="rId167" Type="http://schemas.openxmlformats.org/officeDocument/2006/relationships/customXml" Target="../ink/ink1411.xml"/><Relationship Id="rId188" Type="http://schemas.openxmlformats.org/officeDocument/2006/relationships/image" Target="../media/image1457.png"/><Relationship Id="rId71" Type="http://schemas.openxmlformats.org/officeDocument/2006/relationships/customXml" Target="../ink/ink1363.xml"/><Relationship Id="rId92" Type="http://schemas.openxmlformats.org/officeDocument/2006/relationships/image" Target="../media/image1409.png"/><Relationship Id="rId213" Type="http://schemas.openxmlformats.org/officeDocument/2006/relationships/customXml" Target="../ink/ink1434.xml"/><Relationship Id="rId234" Type="http://schemas.openxmlformats.org/officeDocument/2006/relationships/image" Target="../media/image1480.png"/><Relationship Id="rId2" Type="http://schemas.openxmlformats.org/officeDocument/2006/relationships/notesSlide" Target="../notesSlides/notesSlide11.xml"/><Relationship Id="rId29" Type="http://schemas.openxmlformats.org/officeDocument/2006/relationships/customXml" Target="../ink/ink1342.xml"/><Relationship Id="rId40" Type="http://schemas.openxmlformats.org/officeDocument/2006/relationships/image" Target="../media/image1383.png"/><Relationship Id="rId115" Type="http://schemas.openxmlformats.org/officeDocument/2006/relationships/customXml" Target="../ink/ink1385.xml"/><Relationship Id="rId136" Type="http://schemas.openxmlformats.org/officeDocument/2006/relationships/image" Target="../media/image1431.png"/><Relationship Id="rId157" Type="http://schemas.openxmlformats.org/officeDocument/2006/relationships/customXml" Target="../ink/ink1406.xml"/><Relationship Id="rId178" Type="http://schemas.openxmlformats.org/officeDocument/2006/relationships/image" Target="../media/image1452.png"/><Relationship Id="rId61" Type="http://schemas.openxmlformats.org/officeDocument/2006/relationships/customXml" Target="../ink/ink1358.xml"/><Relationship Id="rId82" Type="http://schemas.openxmlformats.org/officeDocument/2006/relationships/image" Target="../media/image1404.png"/><Relationship Id="rId199" Type="http://schemas.openxmlformats.org/officeDocument/2006/relationships/customXml" Target="../ink/ink1427.xml"/><Relationship Id="rId203" Type="http://schemas.openxmlformats.org/officeDocument/2006/relationships/customXml" Target="../ink/ink1429.xml"/><Relationship Id="rId19" Type="http://schemas.openxmlformats.org/officeDocument/2006/relationships/customXml" Target="../ink/ink1337.xml"/><Relationship Id="rId224" Type="http://schemas.openxmlformats.org/officeDocument/2006/relationships/image" Target="../media/image1475.png"/><Relationship Id="rId30" Type="http://schemas.openxmlformats.org/officeDocument/2006/relationships/image" Target="../media/image1378.png"/><Relationship Id="rId105" Type="http://schemas.openxmlformats.org/officeDocument/2006/relationships/customXml" Target="../ink/ink1380.xml"/><Relationship Id="rId126" Type="http://schemas.openxmlformats.org/officeDocument/2006/relationships/image" Target="../media/image1426.png"/><Relationship Id="rId147" Type="http://schemas.openxmlformats.org/officeDocument/2006/relationships/customXml" Target="../ink/ink1401.xml"/><Relationship Id="rId168" Type="http://schemas.openxmlformats.org/officeDocument/2006/relationships/image" Target="../media/image1447.png"/><Relationship Id="rId51" Type="http://schemas.openxmlformats.org/officeDocument/2006/relationships/customXml" Target="../ink/ink1353.xml"/><Relationship Id="rId72" Type="http://schemas.openxmlformats.org/officeDocument/2006/relationships/image" Target="../media/image1399.png"/><Relationship Id="rId93" Type="http://schemas.openxmlformats.org/officeDocument/2006/relationships/customXml" Target="../ink/ink1374.xml"/><Relationship Id="rId189" Type="http://schemas.openxmlformats.org/officeDocument/2006/relationships/customXml" Target="../ink/ink1422.xml"/><Relationship Id="rId3" Type="http://schemas.openxmlformats.org/officeDocument/2006/relationships/image" Target="../media/image1364.jpeg"/><Relationship Id="rId214" Type="http://schemas.openxmlformats.org/officeDocument/2006/relationships/image" Target="../media/image1470.png"/><Relationship Id="rId116" Type="http://schemas.openxmlformats.org/officeDocument/2006/relationships/image" Target="../media/image1421.png"/><Relationship Id="rId137" Type="http://schemas.openxmlformats.org/officeDocument/2006/relationships/customXml" Target="../ink/ink1396.xml"/><Relationship Id="rId158" Type="http://schemas.openxmlformats.org/officeDocument/2006/relationships/image" Target="../media/image1442.png"/></Relationships>
</file>

<file path=ppt/slides/_rels/slide2.xml.rels><?xml version="1.0" encoding="UTF-8" standalone="yes"?>
<Relationships xmlns="http://schemas.openxmlformats.org/package/2006/relationships"><Relationship Id="rId117" Type="http://schemas.openxmlformats.org/officeDocument/2006/relationships/customXml" Target="../ink/ink70.xml"/><Relationship Id="rId21" Type="http://schemas.openxmlformats.org/officeDocument/2006/relationships/customXml" Target="../ink/ink22.xml"/><Relationship Id="rId42" Type="http://schemas.openxmlformats.org/officeDocument/2006/relationships/image" Target="../media/image35.png"/><Relationship Id="rId63" Type="http://schemas.openxmlformats.org/officeDocument/2006/relationships/customXml" Target="../ink/ink43.xml"/><Relationship Id="rId84" Type="http://schemas.openxmlformats.org/officeDocument/2006/relationships/image" Target="../media/image56.png"/><Relationship Id="rId138" Type="http://schemas.openxmlformats.org/officeDocument/2006/relationships/image" Target="../media/image83.png"/><Relationship Id="rId159" Type="http://schemas.openxmlformats.org/officeDocument/2006/relationships/customXml" Target="../ink/ink91.xml"/><Relationship Id="rId170" Type="http://schemas.openxmlformats.org/officeDocument/2006/relationships/image" Target="../media/image99.png"/><Relationship Id="rId107" Type="http://schemas.openxmlformats.org/officeDocument/2006/relationships/customXml" Target="../ink/ink65.xml"/><Relationship Id="rId11" Type="http://schemas.openxmlformats.org/officeDocument/2006/relationships/customXml" Target="../ink/ink17.xml"/><Relationship Id="rId32" Type="http://schemas.openxmlformats.org/officeDocument/2006/relationships/image" Target="../media/image30.png"/><Relationship Id="rId53" Type="http://schemas.openxmlformats.org/officeDocument/2006/relationships/customXml" Target="../ink/ink38.xml"/><Relationship Id="rId74" Type="http://schemas.openxmlformats.org/officeDocument/2006/relationships/image" Target="../media/image51.png"/><Relationship Id="rId128" Type="http://schemas.openxmlformats.org/officeDocument/2006/relationships/image" Target="../media/image78.png"/><Relationship Id="rId149" Type="http://schemas.openxmlformats.org/officeDocument/2006/relationships/customXml" Target="../ink/ink86.xml"/><Relationship Id="rId5" Type="http://schemas.openxmlformats.org/officeDocument/2006/relationships/image" Target="../media/image16.emf"/><Relationship Id="rId95" Type="http://schemas.openxmlformats.org/officeDocument/2006/relationships/customXml" Target="../ink/ink59.xml"/><Relationship Id="rId160" Type="http://schemas.openxmlformats.org/officeDocument/2006/relationships/image" Target="../media/image94.png"/><Relationship Id="rId181" Type="http://schemas.openxmlformats.org/officeDocument/2006/relationships/customXml" Target="../ink/ink102.xml"/><Relationship Id="rId22" Type="http://schemas.openxmlformats.org/officeDocument/2006/relationships/image" Target="../media/image25.png"/><Relationship Id="rId43" Type="http://schemas.openxmlformats.org/officeDocument/2006/relationships/customXml" Target="../ink/ink33.xml"/><Relationship Id="rId64" Type="http://schemas.openxmlformats.org/officeDocument/2006/relationships/image" Target="../media/image46.png"/><Relationship Id="rId118" Type="http://schemas.openxmlformats.org/officeDocument/2006/relationships/image" Target="../media/image73.png"/><Relationship Id="rId139" Type="http://schemas.openxmlformats.org/officeDocument/2006/relationships/customXml" Target="../ink/ink81.xml"/><Relationship Id="rId85" Type="http://schemas.openxmlformats.org/officeDocument/2006/relationships/customXml" Target="../ink/ink54.xml"/><Relationship Id="rId150" Type="http://schemas.openxmlformats.org/officeDocument/2006/relationships/image" Target="../media/image89.png"/><Relationship Id="rId171" Type="http://schemas.openxmlformats.org/officeDocument/2006/relationships/customXml" Target="../ink/ink97.xml"/><Relationship Id="rId12" Type="http://schemas.openxmlformats.org/officeDocument/2006/relationships/image" Target="../media/image20.png"/><Relationship Id="rId33" Type="http://schemas.openxmlformats.org/officeDocument/2006/relationships/customXml" Target="../ink/ink28.xml"/><Relationship Id="rId108" Type="http://schemas.openxmlformats.org/officeDocument/2006/relationships/image" Target="../media/image68.png"/><Relationship Id="rId129" Type="http://schemas.openxmlformats.org/officeDocument/2006/relationships/customXml" Target="../ink/ink76.xml"/><Relationship Id="rId54" Type="http://schemas.openxmlformats.org/officeDocument/2006/relationships/image" Target="../media/image41.png"/><Relationship Id="rId75" Type="http://schemas.openxmlformats.org/officeDocument/2006/relationships/customXml" Target="../ink/ink49.xml"/><Relationship Id="rId96" Type="http://schemas.openxmlformats.org/officeDocument/2006/relationships/image" Target="../media/image62.png"/><Relationship Id="rId140" Type="http://schemas.openxmlformats.org/officeDocument/2006/relationships/image" Target="../media/image84.png"/><Relationship Id="rId161" Type="http://schemas.openxmlformats.org/officeDocument/2006/relationships/customXml" Target="../ink/ink92.xml"/><Relationship Id="rId182" Type="http://schemas.openxmlformats.org/officeDocument/2006/relationships/image" Target="../media/image105.png"/><Relationship Id="rId6" Type="http://schemas.openxmlformats.org/officeDocument/2006/relationships/image" Target="../media/image17.jpeg"/><Relationship Id="rId23" Type="http://schemas.openxmlformats.org/officeDocument/2006/relationships/customXml" Target="../ink/ink23.xml"/><Relationship Id="rId119" Type="http://schemas.openxmlformats.org/officeDocument/2006/relationships/customXml" Target="../ink/ink71.xml"/><Relationship Id="rId44" Type="http://schemas.openxmlformats.org/officeDocument/2006/relationships/image" Target="../media/image36.png"/><Relationship Id="rId65" Type="http://schemas.openxmlformats.org/officeDocument/2006/relationships/customXml" Target="../ink/ink44.xml"/><Relationship Id="rId86" Type="http://schemas.openxmlformats.org/officeDocument/2006/relationships/image" Target="../media/image57.png"/><Relationship Id="rId130" Type="http://schemas.openxmlformats.org/officeDocument/2006/relationships/image" Target="../media/image79.png"/><Relationship Id="rId151" Type="http://schemas.openxmlformats.org/officeDocument/2006/relationships/customXml" Target="../ink/ink87.xml"/><Relationship Id="rId172" Type="http://schemas.openxmlformats.org/officeDocument/2006/relationships/image" Target="../media/image100.png"/><Relationship Id="rId13" Type="http://schemas.openxmlformats.org/officeDocument/2006/relationships/customXml" Target="../ink/ink18.xml"/><Relationship Id="rId18" Type="http://schemas.openxmlformats.org/officeDocument/2006/relationships/image" Target="../media/image23.png"/><Relationship Id="rId39" Type="http://schemas.openxmlformats.org/officeDocument/2006/relationships/customXml" Target="../ink/ink31.xml"/><Relationship Id="rId109" Type="http://schemas.openxmlformats.org/officeDocument/2006/relationships/customXml" Target="../ink/ink66.xml"/><Relationship Id="rId34" Type="http://schemas.openxmlformats.org/officeDocument/2006/relationships/image" Target="../media/image31.png"/><Relationship Id="rId50" Type="http://schemas.openxmlformats.org/officeDocument/2006/relationships/image" Target="../media/image39.png"/><Relationship Id="rId55" Type="http://schemas.openxmlformats.org/officeDocument/2006/relationships/customXml" Target="../ink/ink39.xml"/><Relationship Id="rId76" Type="http://schemas.openxmlformats.org/officeDocument/2006/relationships/image" Target="../media/image52.png"/><Relationship Id="rId97" Type="http://schemas.openxmlformats.org/officeDocument/2006/relationships/customXml" Target="../ink/ink60.xml"/><Relationship Id="rId104" Type="http://schemas.openxmlformats.org/officeDocument/2006/relationships/image" Target="../media/image66.png"/><Relationship Id="rId120" Type="http://schemas.openxmlformats.org/officeDocument/2006/relationships/image" Target="../media/image74.png"/><Relationship Id="rId125" Type="http://schemas.openxmlformats.org/officeDocument/2006/relationships/customXml" Target="../ink/ink74.xml"/><Relationship Id="rId141" Type="http://schemas.openxmlformats.org/officeDocument/2006/relationships/customXml" Target="../ink/ink82.xml"/><Relationship Id="rId146" Type="http://schemas.openxmlformats.org/officeDocument/2006/relationships/image" Target="../media/image87.png"/><Relationship Id="rId167" Type="http://schemas.openxmlformats.org/officeDocument/2006/relationships/customXml" Target="../ink/ink95.xml"/><Relationship Id="rId188" Type="http://schemas.openxmlformats.org/officeDocument/2006/relationships/image" Target="../media/image108.png"/><Relationship Id="rId7" Type="http://schemas.openxmlformats.org/officeDocument/2006/relationships/customXml" Target="../ink/ink15.xml"/><Relationship Id="rId71" Type="http://schemas.openxmlformats.org/officeDocument/2006/relationships/customXml" Target="../ink/ink47.xml"/><Relationship Id="rId92" Type="http://schemas.openxmlformats.org/officeDocument/2006/relationships/image" Target="../media/image60.png"/><Relationship Id="rId162" Type="http://schemas.openxmlformats.org/officeDocument/2006/relationships/image" Target="../media/image95.png"/><Relationship Id="rId183" Type="http://schemas.openxmlformats.org/officeDocument/2006/relationships/customXml" Target="../ink/ink103.xml"/><Relationship Id="rId2" Type="http://schemas.openxmlformats.org/officeDocument/2006/relationships/notesSlide" Target="../notesSlides/notesSlide2.xml"/><Relationship Id="rId29" Type="http://schemas.openxmlformats.org/officeDocument/2006/relationships/customXml" Target="../ink/ink26.xml"/><Relationship Id="rId24" Type="http://schemas.openxmlformats.org/officeDocument/2006/relationships/image" Target="../media/image26.png"/><Relationship Id="rId40" Type="http://schemas.openxmlformats.org/officeDocument/2006/relationships/image" Target="../media/image34.png"/><Relationship Id="rId45" Type="http://schemas.openxmlformats.org/officeDocument/2006/relationships/customXml" Target="../ink/ink34.xml"/><Relationship Id="rId66" Type="http://schemas.openxmlformats.org/officeDocument/2006/relationships/image" Target="../media/image47.png"/><Relationship Id="rId87" Type="http://schemas.openxmlformats.org/officeDocument/2006/relationships/customXml" Target="../ink/ink55.xml"/><Relationship Id="rId110" Type="http://schemas.openxmlformats.org/officeDocument/2006/relationships/image" Target="../media/image69.png"/><Relationship Id="rId115" Type="http://schemas.openxmlformats.org/officeDocument/2006/relationships/customXml" Target="../ink/ink69.xml"/><Relationship Id="rId131" Type="http://schemas.openxmlformats.org/officeDocument/2006/relationships/customXml" Target="../ink/ink77.xml"/><Relationship Id="rId136" Type="http://schemas.openxmlformats.org/officeDocument/2006/relationships/image" Target="../media/image82.png"/><Relationship Id="rId157" Type="http://schemas.openxmlformats.org/officeDocument/2006/relationships/customXml" Target="../ink/ink90.xml"/><Relationship Id="rId178" Type="http://schemas.openxmlformats.org/officeDocument/2006/relationships/image" Target="../media/image103.png"/><Relationship Id="rId61" Type="http://schemas.openxmlformats.org/officeDocument/2006/relationships/customXml" Target="../ink/ink42.xml"/><Relationship Id="rId82" Type="http://schemas.openxmlformats.org/officeDocument/2006/relationships/image" Target="../media/image55.png"/><Relationship Id="rId152" Type="http://schemas.openxmlformats.org/officeDocument/2006/relationships/image" Target="../media/image90.png"/><Relationship Id="rId173" Type="http://schemas.openxmlformats.org/officeDocument/2006/relationships/customXml" Target="../ink/ink98.xml"/><Relationship Id="rId19" Type="http://schemas.openxmlformats.org/officeDocument/2006/relationships/customXml" Target="../ink/ink21.xml"/><Relationship Id="rId14" Type="http://schemas.openxmlformats.org/officeDocument/2006/relationships/image" Target="../media/image21.png"/><Relationship Id="rId30" Type="http://schemas.openxmlformats.org/officeDocument/2006/relationships/image" Target="../media/image29.png"/><Relationship Id="rId35" Type="http://schemas.openxmlformats.org/officeDocument/2006/relationships/customXml" Target="../ink/ink29.xml"/><Relationship Id="rId56" Type="http://schemas.openxmlformats.org/officeDocument/2006/relationships/image" Target="../media/image42.png"/><Relationship Id="rId77" Type="http://schemas.openxmlformats.org/officeDocument/2006/relationships/customXml" Target="../ink/ink50.xml"/><Relationship Id="rId100" Type="http://schemas.openxmlformats.org/officeDocument/2006/relationships/image" Target="../media/image64.png"/><Relationship Id="rId105" Type="http://schemas.openxmlformats.org/officeDocument/2006/relationships/customXml" Target="../ink/ink64.xml"/><Relationship Id="rId126" Type="http://schemas.openxmlformats.org/officeDocument/2006/relationships/image" Target="../media/image77.png"/><Relationship Id="rId147" Type="http://schemas.openxmlformats.org/officeDocument/2006/relationships/customXml" Target="../ink/ink85.xml"/><Relationship Id="rId168" Type="http://schemas.openxmlformats.org/officeDocument/2006/relationships/image" Target="../media/image98.png"/><Relationship Id="rId8" Type="http://schemas.openxmlformats.org/officeDocument/2006/relationships/image" Target="../media/image18.png"/><Relationship Id="rId51" Type="http://schemas.openxmlformats.org/officeDocument/2006/relationships/customXml" Target="../ink/ink37.xml"/><Relationship Id="rId72" Type="http://schemas.openxmlformats.org/officeDocument/2006/relationships/image" Target="../media/image50.png"/><Relationship Id="rId93" Type="http://schemas.openxmlformats.org/officeDocument/2006/relationships/customXml" Target="../ink/ink58.xml"/><Relationship Id="rId98" Type="http://schemas.openxmlformats.org/officeDocument/2006/relationships/image" Target="../media/image63.png"/><Relationship Id="rId121" Type="http://schemas.openxmlformats.org/officeDocument/2006/relationships/customXml" Target="../ink/ink72.xml"/><Relationship Id="rId142" Type="http://schemas.openxmlformats.org/officeDocument/2006/relationships/image" Target="../media/image85.png"/><Relationship Id="rId163" Type="http://schemas.openxmlformats.org/officeDocument/2006/relationships/customXml" Target="../ink/ink93.xml"/><Relationship Id="rId184" Type="http://schemas.openxmlformats.org/officeDocument/2006/relationships/image" Target="../media/image106.png"/><Relationship Id="rId3" Type="http://schemas.openxmlformats.org/officeDocument/2006/relationships/image" Target="../media/image15.jpg"/><Relationship Id="rId25" Type="http://schemas.openxmlformats.org/officeDocument/2006/relationships/customXml" Target="../ink/ink24.xml"/><Relationship Id="rId46" Type="http://schemas.openxmlformats.org/officeDocument/2006/relationships/image" Target="../media/image37.png"/><Relationship Id="rId67" Type="http://schemas.openxmlformats.org/officeDocument/2006/relationships/customXml" Target="../ink/ink45.xml"/><Relationship Id="rId116" Type="http://schemas.openxmlformats.org/officeDocument/2006/relationships/image" Target="../media/image72.png"/><Relationship Id="rId137" Type="http://schemas.openxmlformats.org/officeDocument/2006/relationships/customXml" Target="../ink/ink80.xml"/><Relationship Id="rId158" Type="http://schemas.openxmlformats.org/officeDocument/2006/relationships/image" Target="../media/image93.png"/><Relationship Id="rId20" Type="http://schemas.openxmlformats.org/officeDocument/2006/relationships/image" Target="../media/image24.png"/><Relationship Id="rId41" Type="http://schemas.openxmlformats.org/officeDocument/2006/relationships/customXml" Target="../ink/ink32.xml"/><Relationship Id="rId62" Type="http://schemas.openxmlformats.org/officeDocument/2006/relationships/image" Target="../media/image45.png"/><Relationship Id="rId83" Type="http://schemas.openxmlformats.org/officeDocument/2006/relationships/customXml" Target="../ink/ink53.xml"/><Relationship Id="rId88" Type="http://schemas.openxmlformats.org/officeDocument/2006/relationships/image" Target="../media/image58.png"/><Relationship Id="rId111" Type="http://schemas.openxmlformats.org/officeDocument/2006/relationships/customXml" Target="../ink/ink67.xml"/><Relationship Id="rId132" Type="http://schemas.openxmlformats.org/officeDocument/2006/relationships/image" Target="../media/image80.png"/><Relationship Id="rId153" Type="http://schemas.openxmlformats.org/officeDocument/2006/relationships/customXml" Target="../ink/ink88.xml"/><Relationship Id="rId174" Type="http://schemas.openxmlformats.org/officeDocument/2006/relationships/image" Target="../media/image101.png"/><Relationship Id="rId179" Type="http://schemas.openxmlformats.org/officeDocument/2006/relationships/customXml" Target="../ink/ink101.xml"/><Relationship Id="rId15" Type="http://schemas.openxmlformats.org/officeDocument/2006/relationships/customXml" Target="../ink/ink19.xml"/><Relationship Id="rId36" Type="http://schemas.openxmlformats.org/officeDocument/2006/relationships/image" Target="../media/image32.png"/><Relationship Id="rId57" Type="http://schemas.openxmlformats.org/officeDocument/2006/relationships/customXml" Target="../ink/ink40.xml"/><Relationship Id="rId106" Type="http://schemas.openxmlformats.org/officeDocument/2006/relationships/image" Target="../media/image67.png"/><Relationship Id="rId127" Type="http://schemas.openxmlformats.org/officeDocument/2006/relationships/customXml" Target="../ink/ink75.xml"/><Relationship Id="rId10" Type="http://schemas.openxmlformats.org/officeDocument/2006/relationships/image" Target="../media/image19.png"/><Relationship Id="rId31" Type="http://schemas.openxmlformats.org/officeDocument/2006/relationships/customXml" Target="../ink/ink27.xml"/><Relationship Id="rId52" Type="http://schemas.openxmlformats.org/officeDocument/2006/relationships/image" Target="../media/image40.png"/><Relationship Id="rId73" Type="http://schemas.openxmlformats.org/officeDocument/2006/relationships/customXml" Target="../ink/ink48.xml"/><Relationship Id="rId78" Type="http://schemas.openxmlformats.org/officeDocument/2006/relationships/image" Target="../media/image53.png"/><Relationship Id="rId94" Type="http://schemas.openxmlformats.org/officeDocument/2006/relationships/image" Target="../media/image61.png"/><Relationship Id="rId99" Type="http://schemas.openxmlformats.org/officeDocument/2006/relationships/customXml" Target="../ink/ink61.xml"/><Relationship Id="rId101" Type="http://schemas.openxmlformats.org/officeDocument/2006/relationships/customXml" Target="../ink/ink62.xml"/><Relationship Id="rId122" Type="http://schemas.openxmlformats.org/officeDocument/2006/relationships/image" Target="../media/image75.png"/><Relationship Id="rId143" Type="http://schemas.openxmlformats.org/officeDocument/2006/relationships/customXml" Target="../ink/ink83.xml"/><Relationship Id="rId148" Type="http://schemas.openxmlformats.org/officeDocument/2006/relationships/image" Target="../media/image88.png"/><Relationship Id="rId164" Type="http://schemas.openxmlformats.org/officeDocument/2006/relationships/image" Target="../media/image96.png"/><Relationship Id="rId169" Type="http://schemas.openxmlformats.org/officeDocument/2006/relationships/customXml" Target="../ink/ink96.xml"/><Relationship Id="rId185" Type="http://schemas.openxmlformats.org/officeDocument/2006/relationships/customXml" Target="../ink/ink104.xml"/><Relationship Id="rId4" Type="http://schemas.openxmlformats.org/officeDocument/2006/relationships/oleObject" Target="../embeddings/oleObject1.bin"/><Relationship Id="rId9" Type="http://schemas.openxmlformats.org/officeDocument/2006/relationships/customXml" Target="../ink/ink16.xml"/><Relationship Id="rId180" Type="http://schemas.openxmlformats.org/officeDocument/2006/relationships/image" Target="../media/image104.png"/><Relationship Id="rId26" Type="http://schemas.openxmlformats.org/officeDocument/2006/relationships/image" Target="../media/image27.png"/><Relationship Id="rId47" Type="http://schemas.openxmlformats.org/officeDocument/2006/relationships/customXml" Target="../ink/ink35.xml"/><Relationship Id="rId68" Type="http://schemas.openxmlformats.org/officeDocument/2006/relationships/image" Target="../media/image48.png"/><Relationship Id="rId89" Type="http://schemas.openxmlformats.org/officeDocument/2006/relationships/customXml" Target="../ink/ink56.xml"/><Relationship Id="rId112" Type="http://schemas.openxmlformats.org/officeDocument/2006/relationships/image" Target="../media/image70.png"/><Relationship Id="rId133" Type="http://schemas.openxmlformats.org/officeDocument/2006/relationships/customXml" Target="../ink/ink78.xml"/><Relationship Id="rId154" Type="http://schemas.openxmlformats.org/officeDocument/2006/relationships/image" Target="../media/image91.png"/><Relationship Id="rId175" Type="http://schemas.openxmlformats.org/officeDocument/2006/relationships/customXml" Target="../ink/ink99.xml"/><Relationship Id="rId16" Type="http://schemas.openxmlformats.org/officeDocument/2006/relationships/image" Target="../media/image22.png"/><Relationship Id="rId37" Type="http://schemas.openxmlformats.org/officeDocument/2006/relationships/customXml" Target="../ink/ink30.xml"/><Relationship Id="rId58" Type="http://schemas.openxmlformats.org/officeDocument/2006/relationships/image" Target="../media/image43.png"/><Relationship Id="rId79" Type="http://schemas.openxmlformats.org/officeDocument/2006/relationships/customXml" Target="../ink/ink51.xml"/><Relationship Id="rId102" Type="http://schemas.openxmlformats.org/officeDocument/2006/relationships/image" Target="../media/image65.png"/><Relationship Id="rId123" Type="http://schemas.openxmlformats.org/officeDocument/2006/relationships/customXml" Target="../ink/ink73.xml"/><Relationship Id="rId144" Type="http://schemas.openxmlformats.org/officeDocument/2006/relationships/image" Target="../media/image86.png"/><Relationship Id="rId90" Type="http://schemas.openxmlformats.org/officeDocument/2006/relationships/image" Target="../media/image59.png"/><Relationship Id="rId165" Type="http://schemas.openxmlformats.org/officeDocument/2006/relationships/customXml" Target="../ink/ink94.xml"/><Relationship Id="rId186" Type="http://schemas.openxmlformats.org/officeDocument/2006/relationships/image" Target="../media/image107.png"/><Relationship Id="rId27" Type="http://schemas.openxmlformats.org/officeDocument/2006/relationships/customXml" Target="../ink/ink25.xml"/><Relationship Id="rId48" Type="http://schemas.openxmlformats.org/officeDocument/2006/relationships/image" Target="../media/image38.png"/><Relationship Id="rId69" Type="http://schemas.openxmlformats.org/officeDocument/2006/relationships/customXml" Target="../ink/ink46.xml"/><Relationship Id="rId113" Type="http://schemas.openxmlformats.org/officeDocument/2006/relationships/customXml" Target="../ink/ink68.xml"/><Relationship Id="rId134" Type="http://schemas.openxmlformats.org/officeDocument/2006/relationships/image" Target="../media/image81.png"/><Relationship Id="rId80" Type="http://schemas.openxmlformats.org/officeDocument/2006/relationships/image" Target="../media/image54.png"/><Relationship Id="rId155" Type="http://schemas.openxmlformats.org/officeDocument/2006/relationships/customXml" Target="../ink/ink89.xml"/><Relationship Id="rId176" Type="http://schemas.openxmlformats.org/officeDocument/2006/relationships/image" Target="../media/image102.png"/><Relationship Id="rId17" Type="http://schemas.openxmlformats.org/officeDocument/2006/relationships/customXml" Target="../ink/ink20.xml"/><Relationship Id="rId38" Type="http://schemas.openxmlformats.org/officeDocument/2006/relationships/image" Target="../media/image33.png"/><Relationship Id="rId59" Type="http://schemas.openxmlformats.org/officeDocument/2006/relationships/customXml" Target="../ink/ink41.xml"/><Relationship Id="rId103" Type="http://schemas.openxmlformats.org/officeDocument/2006/relationships/customXml" Target="../ink/ink63.xml"/><Relationship Id="rId124" Type="http://schemas.openxmlformats.org/officeDocument/2006/relationships/image" Target="../media/image76.png"/><Relationship Id="rId70" Type="http://schemas.openxmlformats.org/officeDocument/2006/relationships/image" Target="../media/image49.png"/><Relationship Id="rId91" Type="http://schemas.openxmlformats.org/officeDocument/2006/relationships/customXml" Target="../ink/ink57.xml"/><Relationship Id="rId145" Type="http://schemas.openxmlformats.org/officeDocument/2006/relationships/customXml" Target="../ink/ink84.xml"/><Relationship Id="rId166" Type="http://schemas.openxmlformats.org/officeDocument/2006/relationships/image" Target="../media/image97.png"/><Relationship Id="rId187" Type="http://schemas.openxmlformats.org/officeDocument/2006/relationships/customXml" Target="../ink/ink105.xml"/><Relationship Id="rId1" Type="http://schemas.openxmlformats.org/officeDocument/2006/relationships/slideLayout" Target="../slideLayouts/slideLayout7.xml"/><Relationship Id="rId28" Type="http://schemas.openxmlformats.org/officeDocument/2006/relationships/image" Target="../media/image28.png"/><Relationship Id="rId49" Type="http://schemas.openxmlformats.org/officeDocument/2006/relationships/customXml" Target="../ink/ink36.xml"/><Relationship Id="rId114" Type="http://schemas.openxmlformats.org/officeDocument/2006/relationships/image" Target="../media/image71.png"/><Relationship Id="rId60" Type="http://schemas.openxmlformats.org/officeDocument/2006/relationships/image" Target="../media/image44.png"/><Relationship Id="rId81" Type="http://schemas.openxmlformats.org/officeDocument/2006/relationships/customXml" Target="../ink/ink52.xml"/><Relationship Id="rId135" Type="http://schemas.openxmlformats.org/officeDocument/2006/relationships/customXml" Target="../ink/ink79.xml"/><Relationship Id="rId156" Type="http://schemas.openxmlformats.org/officeDocument/2006/relationships/image" Target="../media/image92.png"/><Relationship Id="rId177" Type="http://schemas.openxmlformats.org/officeDocument/2006/relationships/customXml" Target="../ink/ink100.xml"/></Relationships>
</file>

<file path=ppt/slides/_rels/slide20.xml.rels><?xml version="1.0" encoding="UTF-8" standalone="yes"?>
<Relationships xmlns="http://schemas.openxmlformats.org/package/2006/relationships"><Relationship Id="rId8" Type="http://schemas.openxmlformats.org/officeDocument/2006/relationships/customXml" Target="../ink/ink1448.xml"/><Relationship Id="rId13" Type="http://schemas.openxmlformats.org/officeDocument/2006/relationships/image" Target="../media/image1486.png"/><Relationship Id="rId18" Type="http://schemas.openxmlformats.org/officeDocument/2006/relationships/customXml" Target="../ink/ink1453.xml"/><Relationship Id="rId3" Type="http://schemas.openxmlformats.org/officeDocument/2006/relationships/image" Target="../media/image1481.png"/><Relationship Id="rId21" Type="http://schemas.openxmlformats.org/officeDocument/2006/relationships/image" Target="../media/image1490.png"/><Relationship Id="rId7" Type="http://schemas.openxmlformats.org/officeDocument/2006/relationships/image" Target="../media/image1483.png"/><Relationship Id="rId12" Type="http://schemas.openxmlformats.org/officeDocument/2006/relationships/customXml" Target="../ink/ink1450.xml"/><Relationship Id="rId17" Type="http://schemas.openxmlformats.org/officeDocument/2006/relationships/image" Target="../media/image1488.png"/><Relationship Id="rId25" Type="http://schemas.openxmlformats.org/officeDocument/2006/relationships/image" Target="../media/image3.png"/><Relationship Id="rId2" Type="http://schemas.openxmlformats.org/officeDocument/2006/relationships/customXml" Target="../ink/ink1445.xml"/><Relationship Id="rId16" Type="http://schemas.openxmlformats.org/officeDocument/2006/relationships/customXml" Target="../ink/ink1452.xml"/><Relationship Id="rId20" Type="http://schemas.openxmlformats.org/officeDocument/2006/relationships/customXml" Target="../ink/ink1454.xml"/><Relationship Id="rId1" Type="http://schemas.openxmlformats.org/officeDocument/2006/relationships/slideLayout" Target="../slideLayouts/slideLayout7.xml"/><Relationship Id="rId6" Type="http://schemas.openxmlformats.org/officeDocument/2006/relationships/customXml" Target="../ink/ink1447.xml"/><Relationship Id="rId11" Type="http://schemas.openxmlformats.org/officeDocument/2006/relationships/image" Target="../media/image1485.png"/><Relationship Id="rId24" Type="http://schemas.openxmlformats.org/officeDocument/2006/relationships/customXml" Target="../ink/ink1456.xml"/><Relationship Id="rId5" Type="http://schemas.openxmlformats.org/officeDocument/2006/relationships/image" Target="../media/image1482.png"/><Relationship Id="rId15" Type="http://schemas.openxmlformats.org/officeDocument/2006/relationships/image" Target="../media/image1487.png"/><Relationship Id="rId23" Type="http://schemas.openxmlformats.org/officeDocument/2006/relationships/image" Target="../media/image1491.png"/><Relationship Id="rId10" Type="http://schemas.openxmlformats.org/officeDocument/2006/relationships/customXml" Target="../ink/ink1449.xml"/><Relationship Id="rId19" Type="http://schemas.openxmlformats.org/officeDocument/2006/relationships/image" Target="../media/image1489.png"/><Relationship Id="rId4" Type="http://schemas.openxmlformats.org/officeDocument/2006/relationships/customXml" Target="../ink/ink1446.xml"/><Relationship Id="rId9" Type="http://schemas.openxmlformats.org/officeDocument/2006/relationships/image" Target="../media/image1484.png"/><Relationship Id="rId14" Type="http://schemas.openxmlformats.org/officeDocument/2006/relationships/customXml" Target="../ink/ink1451.xml"/><Relationship Id="rId22" Type="http://schemas.openxmlformats.org/officeDocument/2006/relationships/customXml" Target="../ink/ink1455.xml"/></Relationships>
</file>

<file path=ppt/slides/_rels/slide21.xml.rels><?xml version="1.0" encoding="UTF-8" standalone="yes"?>
<Relationships xmlns="http://schemas.openxmlformats.org/package/2006/relationships"><Relationship Id="rId117" Type="http://schemas.openxmlformats.org/officeDocument/2006/relationships/customXml" Target="../ink/ink1510.xml"/><Relationship Id="rId21" Type="http://schemas.openxmlformats.org/officeDocument/2006/relationships/customXml" Target="../ink/ink1462.xml"/><Relationship Id="rId42" Type="http://schemas.openxmlformats.org/officeDocument/2006/relationships/image" Target="../media/image1513.png"/><Relationship Id="rId63" Type="http://schemas.openxmlformats.org/officeDocument/2006/relationships/customXml" Target="../ink/ink1483.xml"/><Relationship Id="rId84" Type="http://schemas.openxmlformats.org/officeDocument/2006/relationships/image" Target="../media/image1534.png"/><Relationship Id="rId138" Type="http://schemas.openxmlformats.org/officeDocument/2006/relationships/image" Target="../media/image1561.png"/><Relationship Id="rId107" Type="http://schemas.openxmlformats.org/officeDocument/2006/relationships/customXml" Target="../ink/ink1505.xml"/><Relationship Id="rId11" Type="http://schemas.openxmlformats.org/officeDocument/2006/relationships/customXml" Target="../ink/ink1457.xml"/><Relationship Id="rId32" Type="http://schemas.openxmlformats.org/officeDocument/2006/relationships/image" Target="../media/image1508.png"/><Relationship Id="rId53" Type="http://schemas.openxmlformats.org/officeDocument/2006/relationships/customXml" Target="../ink/ink1478.xml"/><Relationship Id="rId74" Type="http://schemas.openxmlformats.org/officeDocument/2006/relationships/image" Target="../media/image1529.png"/><Relationship Id="rId128" Type="http://schemas.openxmlformats.org/officeDocument/2006/relationships/image" Target="../media/image1556.png"/><Relationship Id="rId149" Type="http://schemas.openxmlformats.org/officeDocument/2006/relationships/customXml" Target="../ink/ink1526.xml"/><Relationship Id="rId5" Type="http://schemas.openxmlformats.org/officeDocument/2006/relationships/image" Target="../media/image1494.png"/><Relationship Id="rId95" Type="http://schemas.openxmlformats.org/officeDocument/2006/relationships/customXml" Target="../ink/ink1499.xml"/><Relationship Id="rId22" Type="http://schemas.openxmlformats.org/officeDocument/2006/relationships/image" Target="../media/image1503.png"/><Relationship Id="rId27" Type="http://schemas.openxmlformats.org/officeDocument/2006/relationships/customXml" Target="../ink/ink1465.xml"/><Relationship Id="rId43" Type="http://schemas.openxmlformats.org/officeDocument/2006/relationships/customXml" Target="../ink/ink1473.xml"/><Relationship Id="rId48" Type="http://schemas.openxmlformats.org/officeDocument/2006/relationships/image" Target="../media/image1516.png"/><Relationship Id="rId64" Type="http://schemas.openxmlformats.org/officeDocument/2006/relationships/image" Target="../media/image1524.png"/><Relationship Id="rId69" Type="http://schemas.openxmlformats.org/officeDocument/2006/relationships/customXml" Target="../ink/ink1486.xml"/><Relationship Id="rId113" Type="http://schemas.openxmlformats.org/officeDocument/2006/relationships/customXml" Target="../ink/ink1508.xml"/><Relationship Id="rId118" Type="http://schemas.openxmlformats.org/officeDocument/2006/relationships/image" Target="../media/image1551.png"/><Relationship Id="rId134" Type="http://schemas.openxmlformats.org/officeDocument/2006/relationships/image" Target="../media/image1559.png"/><Relationship Id="rId139" Type="http://schemas.openxmlformats.org/officeDocument/2006/relationships/customXml" Target="../ink/ink1521.xml"/><Relationship Id="rId80" Type="http://schemas.openxmlformats.org/officeDocument/2006/relationships/image" Target="../media/image1532.png"/><Relationship Id="rId85" Type="http://schemas.openxmlformats.org/officeDocument/2006/relationships/customXml" Target="../ink/ink1494.xml"/><Relationship Id="rId150" Type="http://schemas.openxmlformats.org/officeDocument/2006/relationships/image" Target="../media/image1567.png"/><Relationship Id="rId155" Type="http://schemas.openxmlformats.org/officeDocument/2006/relationships/customXml" Target="../ink/ink1529.xml"/><Relationship Id="rId12" Type="http://schemas.openxmlformats.org/officeDocument/2006/relationships/image" Target="../media/image1498.png"/><Relationship Id="rId17" Type="http://schemas.openxmlformats.org/officeDocument/2006/relationships/customXml" Target="../ink/ink1460.xml"/><Relationship Id="rId33" Type="http://schemas.openxmlformats.org/officeDocument/2006/relationships/customXml" Target="../ink/ink1468.xml"/><Relationship Id="rId38" Type="http://schemas.openxmlformats.org/officeDocument/2006/relationships/image" Target="../media/image1511.png"/><Relationship Id="rId59" Type="http://schemas.openxmlformats.org/officeDocument/2006/relationships/customXml" Target="../ink/ink1481.xml"/><Relationship Id="rId103" Type="http://schemas.openxmlformats.org/officeDocument/2006/relationships/customXml" Target="../ink/ink1503.xml"/><Relationship Id="rId108" Type="http://schemas.openxmlformats.org/officeDocument/2006/relationships/image" Target="../media/image1546.png"/><Relationship Id="rId124" Type="http://schemas.openxmlformats.org/officeDocument/2006/relationships/image" Target="../media/image1554.png"/><Relationship Id="rId129" Type="http://schemas.openxmlformats.org/officeDocument/2006/relationships/customXml" Target="../ink/ink1516.xml"/><Relationship Id="rId54" Type="http://schemas.openxmlformats.org/officeDocument/2006/relationships/image" Target="../media/image1519.png"/><Relationship Id="rId70" Type="http://schemas.openxmlformats.org/officeDocument/2006/relationships/image" Target="../media/image1527.png"/><Relationship Id="rId75" Type="http://schemas.openxmlformats.org/officeDocument/2006/relationships/customXml" Target="../ink/ink1489.xml"/><Relationship Id="rId91" Type="http://schemas.openxmlformats.org/officeDocument/2006/relationships/customXml" Target="../ink/ink1497.xml"/><Relationship Id="rId96" Type="http://schemas.openxmlformats.org/officeDocument/2006/relationships/image" Target="../media/image1540.png"/><Relationship Id="rId140" Type="http://schemas.openxmlformats.org/officeDocument/2006/relationships/image" Target="../media/image1562.png"/><Relationship Id="rId145" Type="http://schemas.openxmlformats.org/officeDocument/2006/relationships/customXml" Target="../ink/ink1524.xml"/><Relationship Id="rId1" Type="http://schemas.openxmlformats.org/officeDocument/2006/relationships/slideLayout" Target="../slideLayouts/slideLayout7.xml"/><Relationship Id="rId6" Type="http://schemas.openxmlformats.org/officeDocument/2006/relationships/image" Target="../media/image1495.svg"/><Relationship Id="rId23" Type="http://schemas.openxmlformats.org/officeDocument/2006/relationships/customXml" Target="../ink/ink1463.xml"/><Relationship Id="rId28" Type="http://schemas.openxmlformats.org/officeDocument/2006/relationships/image" Target="../media/image1506.png"/><Relationship Id="rId49" Type="http://schemas.openxmlformats.org/officeDocument/2006/relationships/customXml" Target="../ink/ink1476.xml"/><Relationship Id="rId114" Type="http://schemas.openxmlformats.org/officeDocument/2006/relationships/image" Target="../media/image1549.png"/><Relationship Id="rId119" Type="http://schemas.openxmlformats.org/officeDocument/2006/relationships/customXml" Target="../ink/ink1511.xml"/><Relationship Id="rId44" Type="http://schemas.openxmlformats.org/officeDocument/2006/relationships/image" Target="../media/image1514.png"/><Relationship Id="rId60" Type="http://schemas.openxmlformats.org/officeDocument/2006/relationships/image" Target="../media/image1522.png"/><Relationship Id="rId65" Type="http://schemas.openxmlformats.org/officeDocument/2006/relationships/customXml" Target="../ink/ink1484.xml"/><Relationship Id="rId81" Type="http://schemas.openxmlformats.org/officeDocument/2006/relationships/customXml" Target="../ink/ink1492.xml"/><Relationship Id="rId86" Type="http://schemas.openxmlformats.org/officeDocument/2006/relationships/image" Target="../media/image1535.png"/><Relationship Id="rId130" Type="http://schemas.openxmlformats.org/officeDocument/2006/relationships/image" Target="../media/image1557.png"/><Relationship Id="rId135" Type="http://schemas.openxmlformats.org/officeDocument/2006/relationships/customXml" Target="../ink/ink1519.xml"/><Relationship Id="rId151" Type="http://schemas.openxmlformats.org/officeDocument/2006/relationships/customXml" Target="../ink/ink1527.xml"/><Relationship Id="rId156" Type="http://schemas.openxmlformats.org/officeDocument/2006/relationships/image" Target="../media/image1570.png"/><Relationship Id="rId13" Type="http://schemas.openxmlformats.org/officeDocument/2006/relationships/customXml" Target="../ink/ink1458.xml"/><Relationship Id="rId18" Type="http://schemas.openxmlformats.org/officeDocument/2006/relationships/image" Target="../media/image1501.png"/><Relationship Id="rId39" Type="http://schemas.openxmlformats.org/officeDocument/2006/relationships/customXml" Target="../ink/ink1471.xml"/><Relationship Id="rId109" Type="http://schemas.openxmlformats.org/officeDocument/2006/relationships/customXml" Target="../ink/ink1506.xml"/><Relationship Id="rId34" Type="http://schemas.openxmlformats.org/officeDocument/2006/relationships/image" Target="../media/image1509.png"/><Relationship Id="rId50" Type="http://schemas.openxmlformats.org/officeDocument/2006/relationships/image" Target="../media/image1517.png"/><Relationship Id="rId55" Type="http://schemas.openxmlformats.org/officeDocument/2006/relationships/customXml" Target="../ink/ink1479.xml"/><Relationship Id="rId76" Type="http://schemas.openxmlformats.org/officeDocument/2006/relationships/image" Target="../media/image1530.png"/><Relationship Id="rId97" Type="http://schemas.openxmlformats.org/officeDocument/2006/relationships/customXml" Target="../ink/ink1500.xml"/><Relationship Id="rId104" Type="http://schemas.openxmlformats.org/officeDocument/2006/relationships/image" Target="../media/image1544.png"/><Relationship Id="rId120" Type="http://schemas.openxmlformats.org/officeDocument/2006/relationships/image" Target="../media/image1552.png"/><Relationship Id="rId125" Type="http://schemas.openxmlformats.org/officeDocument/2006/relationships/customXml" Target="../ink/ink1514.xml"/><Relationship Id="rId141" Type="http://schemas.openxmlformats.org/officeDocument/2006/relationships/customXml" Target="../ink/ink1522.xml"/><Relationship Id="rId146" Type="http://schemas.openxmlformats.org/officeDocument/2006/relationships/image" Target="../media/image1565.png"/><Relationship Id="rId7" Type="http://schemas.openxmlformats.org/officeDocument/2006/relationships/oleObject" Target="../embeddings/oleObject16.bin"/><Relationship Id="rId71" Type="http://schemas.openxmlformats.org/officeDocument/2006/relationships/customXml" Target="../ink/ink1487.xml"/><Relationship Id="rId92" Type="http://schemas.openxmlformats.org/officeDocument/2006/relationships/image" Target="../media/image1538.png"/><Relationship Id="rId2" Type="http://schemas.openxmlformats.org/officeDocument/2006/relationships/oleObject" Target="../embeddings/oleObject15.bin"/><Relationship Id="rId29" Type="http://schemas.openxmlformats.org/officeDocument/2006/relationships/customXml" Target="../ink/ink1466.xml"/><Relationship Id="rId24" Type="http://schemas.openxmlformats.org/officeDocument/2006/relationships/image" Target="../media/image1504.png"/><Relationship Id="rId40" Type="http://schemas.openxmlformats.org/officeDocument/2006/relationships/image" Target="../media/image1512.png"/><Relationship Id="rId45" Type="http://schemas.openxmlformats.org/officeDocument/2006/relationships/customXml" Target="../ink/ink1474.xml"/><Relationship Id="rId66" Type="http://schemas.openxmlformats.org/officeDocument/2006/relationships/image" Target="../media/image1525.png"/><Relationship Id="rId87" Type="http://schemas.openxmlformats.org/officeDocument/2006/relationships/customXml" Target="../ink/ink1495.xml"/><Relationship Id="rId110" Type="http://schemas.openxmlformats.org/officeDocument/2006/relationships/image" Target="../media/image1547.png"/><Relationship Id="rId115" Type="http://schemas.openxmlformats.org/officeDocument/2006/relationships/customXml" Target="../ink/ink1509.xml"/><Relationship Id="rId131" Type="http://schemas.openxmlformats.org/officeDocument/2006/relationships/customXml" Target="../ink/ink1517.xml"/><Relationship Id="rId136" Type="http://schemas.openxmlformats.org/officeDocument/2006/relationships/image" Target="../media/image1560.png"/><Relationship Id="rId61" Type="http://schemas.openxmlformats.org/officeDocument/2006/relationships/customXml" Target="../ink/ink1482.xml"/><Relationship Id="rId82" Type="http://schemas.openxmlformats.org/officeDocument/2006/relationships/image" Target="../media/image1533.png"/><Relationship Id="rId152" Type="http://schemas.openxmlformats.org/officeDocument/2006/relationships/image" Target="../media/image1568.png"/><Relationship Id="rId19" Type="http://schemas.openxmlformats.org/officeDocument/2006/relationships/customXml" Target="../ink/ink1461.xml"/><Relationship Id="rId14" Type="http://schemas.openxmlformats.org/officeDocument/2006/relationships/image" Target="../media/image1499.png"/><Relationship Id="rId30" Type="http://schemas.openxmlformats.org/officeDocument/2006/relationships/image" Target="../media/image1507.png"/><Relationship Id="rId35" Type="http://schemas.openxmlformats.org/officeDocument/2006/relationships/customXml" Target="../ink/ink1469.xml"/><Relationship Id="rId56" Type="http://schemas.openxmlformats.org/officeDocument/2006/relationships/image" Target="../media/image1520.png"/><Relationship Id="rId77" Type="http://schemas.openxmlformats.org/officeDocument/2006/relationships/customXml" Target="../ink/ink1490.xml"/><Relationship Id="rId100" Type="http://schemas.openxmlformats.org/officeDocument/2006/relationships/image" Target="../media/image1542.png"/><Relationship Id="rId105" Type="http://schemas.openxmlformats.org/officeDocument/2006/relationships/customXml" Target="../ink/ink1504.xml"/><Relationship Id="rId126" Type="http://schemas.openxmlformats.org/officeDocument/2006/relationships/image" Target="../media/image1555.png"/><Relationship Id="rId147" Type="http://schemas.openxmlformats.org/officeDocument/2006/relationships/customXml" Target="../ink/ink1525.xml"/><Relationship Id="rId8" Type="http://schemas.openxmlformats.org/officeDocument/2006/relationships/image" Target="../media/image1496.emf"/><Relationship Id="rId51" Type="http://schemas.openxmlformats.org/officeDocument/2006/relationships/customXml" Target="../ink/ink1477.xml"/><Relationship Id="rId72" Type="http://schemas.openxmlformats.org/officeDocument/2006/relationships/image" Target="../media/image1528.png"/><Relationship Id="rId93" Type="http://schemas.openxmlformats.org/officeDocument/2006/relationships/customXml" Target="../ink/ink1498.xml"/><Relationship Id="rId98" Type="http://schemas.openxmlformats.org/officeDocument/2006/relationships/image" Target="../media/image1541.png"/><Relationship Id="rId121" Type="http://schemas.openxmlformats.org/officeDocument/2006/relationships/customXml" Target="../ink/ink1512.xml"/><Relationship Id="rId142" Type="http://schemas.openxmlformats.org/officeDocument/2006/relationships/image" Target="../media/image1563.png"/><Relationship Id="rId3" Type="http://schemas.openxmlformats.org/officeDocument/2006/relationships/image" Target="../media/image1492.emf"/><Relationship Id="rId25" Type="http://schemas.openxmlformats.org/officeDocument/2006/relationships/customXml" Target="../ink/ink1464.xml"/><Relationship Id="rId46" Type="http://schemas.openxmlformats.org/officeDocument/2006/relationships/image" Target="../media/image1515.png"/><Relationship Id="rId67" Type="http://schemas.openxmlformats.org/officeDocument/2006/relationships/customXml" Target="../ink/ink1485.xml"/><Relationship Id="rId116" Type="http://schemas.openxmlformats.org/officeDocument/2006/relationships/image" Target="../media/image1550.png"/><Relationship Id="rId137" Type="http://schemas.openxmlformats.org/officeDocument/2006/relationships/customXml" Target="../ink/ink1520.xml"/><Relationship Id="rId20" Type="http://schemas.openxmlformats.org/officeDocument/2006/relationships/image" Target="../media/image1502.png"/><Relationship Id="rId41" Type="http://schemas.openxmlformats.org/officeDocument/2006/relationships/customXml" Target="../ink/ink1472.xml"/><Relationship Id="rId62" Type="http://schemas.openxmlformats.org/officeDocument/2006/relationships/image" Target="../media/image1523.png"/><Relationship Id="rId83" Type="http://schemas.openxmlformats.org/officeDocument/2006/relationships/customXml" Target="../ink/ink1493.xml"/><Relationship Id="rId88" Type="http://schemas.openxmlformats.org/officeDocument/2006/relationships/image" Target="../media/image1536.png"/><Relationship Id="rId111" Type="http://schemas.openxmlformats.org/officeDocument/2006/relationships/customXml" Target="../ink/ink1507.xml"/><Relationship Id="rId132" Type="http://schemas.openxmlformats.org/officeDocument/2006/relationships/image" Target="../media/image1558.png"/><Relationship Id="rId153" Type="http://schemas.openxmlformats.org/officeDocument/2006/relationships/customXml" Target="../ink/ink1528.xml"/><Relationship Id="rId15" Type="http://schemas.openxmlformats.org/officeDocument/2006/relationships/customXml" Target="../ink/ink1459.xml"/><Relationship Id="rId36" Type="http://schemas.openxmlformats.org/officeDocument/2006/relationships/image" Target="../media/image1510.png"/><Relationship Id="rId57" Type="http://schemas.openxmlformats.org/officeDocument/2006/relationships/customXml" Target="../ink/ink1480.xml"/><Relationship Id="rId106" Type="http://schemas.openxmlformats.org/officeDocument/2006/relationships/image" Target="../media/image1545.png"/><Relationship Id="rId127" Type="http://schemas.openxmlformats.org/officeDocument/2006/relationships/customXml" Target="../ink/ink1515.xml"/><Relationship Id="rId10" Type="http://schemas.openxmlformats.org/officeDocument/2006/relationships/image" Target="../media/image1497.emf"/><Relationship Id="rId31" Type="http://schemas.openxmlformats.org/officeDocument/2006/relationships/customXml" Target="../ink/ink1467.xml"/><Relationship Id="rId52" Type="http://schemas.openxmlformats.org/officeDocument/2006/relationships/image" Target="../media/image1518.png"/><Relationship Id="rId73" Type="http://schemas.openxmlformats.org/officeDocument/2006/relationships/customXml" Target="../ink/ink1488.xml"/><Relationship Id="rId78" Type="http://schemas.openxmlformats.org/officeDocument/2006/relationships/image" Target="../media/image1531.png"/><Relationship Id="rId94" Type="http://schemas.openxmlformats.org/officeDocument/2006/relationships/image" Target="../media/image1539.png"/><Relationship Id="rId99" Type="http://schemas.openxmlformats.org/officeDocument/2006/relationships/customXml" Target="../ink/ink1501.xml"/><Relationship Id="rId101" Type="http://schemas.openxmlformats.org/officeDocument/2006/relationships/customXml" Target="../ink/ink1502.xml"/><Relationship Id="rId122" Type="http://schemas.openxmlformats.org/officeDocument/2006/relationships/image" Target="../media/image1553.png"/><Relationship Id="rId143" Type="http://schemas.openxmlformats.org/officeDocument/2006/relationships/customXml" Target="../ink/ink1523.xml"/><Relationship Id="rId148" Type="http://schemas.openxmlformats.org/officeDocument/2006/relationships/image" Target="../media/image1566.png"/><Relationship Id="rId4" Type="http://schemas.openxmlformats.org/officeDocument/2006/relationships/image" Target="../media/image1493.jpeg"/><Relationship Id="rId9" Type="http://schemas.openxmlformats.org/officeDocument/2006/relationships/oleObject" Target="../embeddings/oleObject17.bin"/><Relationship Id="rId26" Type="http://schemas.openxmlformats.org/officeDocument/2006/relationships/image" Target="../media/image1505.png"/><Relationship Id="rId47" Type="http://schemas.openxmlformats.org/officeDocument/2006/relationships/customXml" Target="../ink/ink1475.xml"/><Relationship Id="rId68" Type="http://schemas.openxmlformats.org/officeDocument/2006/relationships/image" Target="../media/image1526.png"/><Relationship Id="rId89" Type="http://schemas.openxmlformats.org/officeDocument/2006/relationships/customXml" Target="../ink/ink1496.xml"/><Relationship Id="rId112" Type="http://schemas.openxmlformats.org/officeDocument/2006/relationships/image" Target="../media/image1548.png"/><Relationship Id="rId133" Type="http://schemas.openxmlformats.org/officeDocument/2006/relationships/customXml" Target="../ink/ink1518.xml"/><Relationship Id="rId154" Type="http://schemas.openxmlformats.org/officeDocument/2006/relationships/image" Target="../media/image1569.png"/><Relationship Id="rId16" Type="http://schemas.openxmlformats.org/officeDocument/2006/relationships/image" Target="../media/image1500.png"/><Relationship Id="rId37" Type="http://schemas.openxmlformats.org/officeDocument/2006/relationships/customXml" Target="../ink/ink1470.xml"/><Relationship Id="rId58" Type="http://schemas.openxmlformats.org/officeDocument/2006/relationships/image" Target="../media/image1521.png"/><Relationship Id="rId79" Type="http://schemas.openxmlformats.org/officeDocument/2006/relationships/customXml" Target="../ink/ink1491.xml"/><Relationship Id="rId102" Type="http://schemas.openxmlformats.org/officeDocument/2006/relationships/image" Target="../media/image1543.png"/><Relationship Id="rId123" Type="http://schemas.openxmlformats.org/officeDocument/2006/relationships/customXml" Target="../ink/ink1513.xml"/><Relationship Id="rId144" Type="http://schemas.openxmlformats.org/officeDocument/2006/relationships/image" Target="../media/image1564.png"/><Relationship Id="rId90" Type="http://schemas.openxmlformats.org/officeDocument/2006/relationships/image" Target="../media/image1537.png"/></Relationships>
</file>

<file path=ppt/slides/_rels/slide22.xml.rels><?xml version="1.0" encoding="UTF-8" standalone="yes"?>
<Relationships xmlns="http://schemas.openxmlformats.org/package/2006/relationships"><Relationship Id="rId117" Type="http://schemas.openxmlformats.org/officeDocument/2006/relationships/image" Target="../media/image1627.png"/><Relationship Id="rId21" Type="http://schemas.openxmlformats.org/officeDocument/2006/relationships/image" Target="../media/image1579.png"/><Relationship Id="rId42" Type="http://schemas.openxmlformats.org/officeDocument/2006/relationships/customXml" Target="../ink/ink1549.xml"/><Relationship Id="rId47" Type="http://schemas.openxmlformats.org/officeDocument/2006/relationships/image" Target="../media/image1592.png"/><Relationship Id="rId63" Type="http://schemas.openxmlformats.org/officeDocument/2006/relationships/image" Target="../media/image1600.png"/><Relationship Id="rId68" Type="http://schemas.openxmlformats.org/officeDocument/2006/relationships/customXml" Target="../ink/ink1562.xml"/><Relationship Id="rId84" Type="http://schemas.openxmlformats.org/officeDocument/2006/relationships/customXml" Target="../ink/ink1570.xml"/><Relationship Id="rId89" Type="http://schemas.openxmlformats.org/officeDocument/2006/relationships/image" Target="../media/image1613.png"/><Relationship Id="rId112" Type="http://schemas.openxmlformats.org/officeDocument/2006/relationships/customXml" Target="../ink/ink1584.xml"/><Relationship Id="rId16" Type="http://schemas.openxmlformats.org/officeDocument/2006/relationships/customXml" Target="../ink/ink1536.xml"/><Relationship Id="rId107" Type="http://schemas.openxmlformats.org/officeDocument/2006/relationships/image" Target="../media/image1622.png"/><Relationship Id="rId11" Type="http://schemas.openxmlformats.org/officeDocument/2006/relationships/image" Target="../media/image1574.png"/><Relationship Id="rId32" Type="http://schemas.openxmlformats.org/officeDocument/2006/relationships/customXml" Target="../ink/ink1544.xml"/><Relationship Id="rId37" Type="http://schemas.openxmlformats.org/officeDocument/2006/relationships/image" Target="../media/image1587.png"/><Relationship Id="rId53" Type="http://schemas.openxmlformats.org/officeDocument/2006/relationships/image" Target="../media/image1595.png"/><Relationship Id="rId58" Type="http://schemas.openxmlformats.org/officeDocument/2006/relationships/customXml" Target="../ink/ink1557.xml"/><Relationship Id="rId74" Type="http://schemas.openxmlformats.org/officeDocument/2006/relationships/customXml" Target="../ink/ink1565.xml"/><Relationship Id="rId79" Type="http://schemas.openxmlformats.org/officeDocument/2006/relationships/image" Target="../media/image1608.png"/><Relationship Id="rId102" Type="http://schemas.openxmlformats.org/officeDocument/2006/relationships/customXml" Target="../ink/ink1579.xml"/><Relationship Id="rId123" Type="http://schemas.openxmlformats.org/officeDocument/2006/relationships/image" Target="../media/image1629.png"/><Relationship Id="rId128" Type="http://schemas.openxmlformats.org/officeDocument/2006/relationships/customXml" Target="../ink/ink1592.xml"/><Relationship Id="rId5" Type="http://schemas.openxmlformats.org/officeDocument/2006/relationships/image" Target="../media/image15410.png"/><Relationship Id="rId90" Type="http://schemas.openxmlformats.org/officeDocument/2006/relationships/customXml" Target="../ink/ink1573.xml"/><Relationship Id="rId95" Type="http://schemas.openxmlformats.org/officeDocument/2006/relationships/image" Target="../media/image1616.png"/><Relationship Id="rId22" Type="http://schemas.openxmlformats.org/officeDocument/2006/relationships/customXml" Target="../ink/ink1539.xml"/><Relationship Id="rId27" Type="http://schemas.openxmlformats.org/officeDocument/2006/relationships/image" Target="../media/image1582.png"/><Relationship Id="rId43" Type="http://schemas.openxmlformats.org/officeDocument/2006/relationships/image" Target="../media/image1590.png"/><Relationship Id="rId48" Type="http://schemas.openxmlformats.org/officeDocument/2006/relationships/customXml" Target="../ink/ink1552.xml"/><Relationship Id="rId64" Type="http://schemas.openxmlformats.org/officeDocument/2006/relationships/customXml" Target="../ink/ink1560.xml"/><Relationship Id="rId69" Type="http://schemas.openxmlformats.org/officeDocument/2006/relationships/image" Target="../media/image1603.png"/><Relationship Id="rId113" Type="http://schemas.openxmlformats.org/officeDocument/2006/relationships/image" Target="../media/image1625.png"/><Relationship Id="rId118" Type="http://schemas.openxmlformats.org/officeDocument/2006/relationships/customXml" Target="../ink/ink1587.xml"/><Relationship Id="rId80" Type="http://schemas.openxmlformats.org/officeDocument/2006/relationships/customXml" Target="../ink/ink1568.xml"/><Relationship Id="rId85" Type="http://schemas.openxmlformats.org/officeDocument/2006/relationships/image" Target="../media/image1611.png"/><Relationship Id="rId12" Type="http://schemas.openxmlformats.org/officeDocument/2006/relationships/customXml" Target="../ink/ink1534.xml"/><Relationship Id="rId17" Type="http://schemas.openxmlformats.org/officeDocument/2006/relationships/image" Target="../media/image1577.png"/><Relationship Id="rId33" Type="http://schemas.openxmlformats.org/officeDocument/2006/relationships/image" Target="../media/image1585.png"/><Relationship Id="rId38" Type="http://schemas.openxmlformats.org/officeDocument/2006/relationships/customXml" Target="../ink/ink1547.xml"/><Relationship Id="rId59" Type="http://schemas.openxmlformats.org/officeDocument/2006/relationships/image" Target="../media/image1598.png"/><Relationship Id="rId103" Type="http://schemas.openxmlformats.org/officeDocument/2006/relationships/image" Target="../media/image1620.png"/><Relationship Id="rId108" Type="http://schemas.openxmlformats.org/officeDocument/2006/relationships/customXml" Target="../ink/ink1582.xml"/><Relationship Id="rId124" Type="http://schemas.openxmlformats.org/officeDocument/2006/relationships/customXml" Target="../ink/ink1590.xml"/><Relationship Id="rId129" Type="http://schemas.openxmlformats.org/officeDocument/2006/relationships/image" Target="../media/image1632.png"/><Relationship Id="rId54" Type="http://schemas.openxmlformats.org/officeDocument/2006/relationships/customXml" Target="../ink/ink1555.xml"/><Relationship Id="rId70" Type="http://schemas.openxmlformats.org/officeDocument/2006/relationships/customXml" Target="../ink/ink1563.xml"/><Relationship Id="rId75" Type="http://schemas.openxmlformats.org/officeDocument/2006/relationships/image" Target="../media/image1606.png"/><Relationship Id="rId91" Type="http://schemas.openxmlformats.org/officeDocument/2006/relationships/image" Target="../media/image1614.png"/><Relationship Id="rId96" Type="http://schemas.openxmlformats.org/officeDocument/2006/relationships/customXml" Target="../ink/ink1576.xml"/><Relationship Id="rId1" Type="http://schemas.openxmlformats.org/officeDocument/2006/relationships/slideLayout" Target="../slideLayouts/slideLayout7.xml"/><Relationship Id="rId6" Type="http://schemas.openxmlformats.org/officeDocument/2006/relationships/customXml" Target="../ink/ink1531.xml"/><Relationship Id="rId23" Type="http://schemas.openxmlformats.org/officeDocument/2006/relationships/image" Target="../media/image1580.png"/><Relationship Id="rId28" Type="http://schemas.openxmlformats.org/officeDocument/2006/relationships/customXml" Target="../ink/ink1542.xml"/><Relationship Id="rId49" Type="http://schemas.openxmlformats.org/officeDocument/2006/relationships/image" Target="../media/image1593.png"/><Relationship Id="rId114" Type="http://schemas.openxmlformats.org/officeDocument/2006/relationships/customXml" Target="../ink/ink1585.xml"/><Relationship Id="rId119" Type="http://schemas.openxmlformats.org/officeDocument/2006/relationships/image" Target="../media/image1127.png"/><Relationship Id="rId44" Type="http://schemas.openxmlformats.org/officeDocument/2006/relationships/customXml" Target="../ink/ink1550.xml"/><Relationship Id="rId60" Type="http://schemas.openxmlformats.org/officeDocument/2006/relationships/customXml" Target="../ink/ink1558.xml"/><Relationship Id="rId65" Type="http://schemas.openxmlformats.org/officeDocument/2006/relationships/image" Target="../media/image1601.png"/><Relationship Id="rId81" Type="http://schemas.openxmlformats.org/officeDocument/2006/relationships/image" Target="../media/image1609.png"/><Relationship Id="rId86" Type="http://schemas.openxmlformats.org/officeDocument/2006/relationships/customXml" Target="../ink/ink1571.xml"/><Relationship Id="rId130" Type="http://schemas.openxmlformats.org/officeDocument/2006/relationships/customXml" Target="../ink/ink1593.xml"/><Relationship Id="rId13" Type="http://schemas.openxmlformats.org/officeDocument/2006/relationships/image" Target="../media/image1575.png"/><Relationship Id="rId18" Type="http://schemas.openxmlformats.org/officeDocument/2006/relationships/customXml" Target="../ink/ink1537.xml"/><Relationship Id="rId39" Type="http://schemas.openxmlformats.org/officeDocument/2006/relationships/image" Target="../media/image1588.png"/><Relationship Id="rId109" Type="http://schemas.openxmlformats.org/officeDocument/2006/relationships/image" Target="../media/image1623.png"/><Relationship Id="rId34" Type="http://schemas.openxmlformats.org/officeDocument/2006/relationships/customXml" Target="../ink/ink1545.xml"/><Relationship Id="rId50" Type="http://schemas.openxmlformats.org/officeDocument/2006/relationships/customXml" Target="../ink/ink1553.xml"/><Relationship Id="rId55" Type="http://schemas.openxmlformats.org/officeDocument/2006/relationships/image" Target="../media/image1596.png"/><Relationship Id="rId76" Type="http://schemas.openxmlformats.org/officeDocument/2006/relationships/customXml" Target="../ink/ink1566.xml"/><Relationship Id="rId97" Type="http://schemas.openxmlformats.org/officeDocument/2006/relationships/image" Target="../media/image1617.png"/><Relationship Id="rId104" Type="http://schemas.openxmlformats.org/officeDocument/2006/relationships/customXml" Target="../ink/ink1580.xml"/><Relationship Id="rId120" Type="http://schemas.openxmlformats.org/officeDocument/2006/relationships/customXml" Target="../ink/ink1588.xml"/><Relationship Id="rId125" Type="http://schemas.openxmlformats.org/officeDocument/2006/relationships/image" Target="../media/image1630.png"/><Relationship Id="rId7" Type="http://schemas.openxmlformats.org/officeDocument/2006/relationships/image" Target="../media/image1572.png"/><Relationship Id="rId71" Type="http://schemas.openxmlformats.org/officeDocument/2006/relationships/image" Target="../media/image1604.png"/><Relationship Id="rId92" Type="http://schemas.openxmlformats.org/officeDocument/2006/relationships/customXml" Target="../ink/ink1574.xml"/><Relationship Id="rId2" Type="http://schemas.openxmlformats.org/officeDocument/2006/relationships/oleObject" Target="../embeddings/oleObject18.bin"/><Relationship Id="rId29" Type="http://schemas.openxmlformats.org/officeDocument/2006/relationships/image" Target="../media/image1583.png"/><Relationship Id="rId24" Type="http://schemas.openxmlformats.org/officeDocument/2006/relationships/customXml" Target="../ink/ink1540.xml"/><Relationship Id="rId40" Type="http://schemas.openxmlformats.org/officeDocument/2006/relationships/customXml" Target="../ink/ink1548.xml"/><Relationship Id="rId45" Type="http://schemas.openxmlformats.org/officeDocument/2006/relationships/image" Target="../media/image1591.png"/><Relationship Id="rId66" Type="http://schemas.openxmlformats.org/officeDocument/2006/relationships/customXml" Target="../ink/ink1561.xml"/><Relationship Id="rId87" Type="http://schemas.openxmlformats.org/officeDocument/2006/relationships/image" Target="../media/image1612.png"/><Relationship Id="rId110" Type="http://schemas.openxmlformats.org/officeDocument/2006/relationships/customXml" Target="../ink/ink1583.xml"/><Relationship Id="rId115" Type="http://schemas.openxmlformats.org/officeDocument/2006/relationships/image" Target="../media/image1626.png"/><Relationship Id="rId131" Type="http://schemas.openxmlformats.org/officeDocument/2006/relationships/image" Target="../media/image1633.png"/><Relationship Id="rId61" Type="http://schemas.openxmlformats.org/officeDocument/2006/relationships/image" Target="../media/image1599.png"/><Relationship Id="rId82" Type="http://schemas.openxmlformats.org/officeDocument/2006/relationships/customXml" Target="../ink/ink1569.xml"/><Relationship Id="rId19" Type="http://schemas.openxmlformats.org/officeDocument/2006/relationships/image" Target="../media/image1578.png"/><Relationship Id="rId14" Type="http://schemas.openxmlformats.org/officeDocument/2006/relationships/customXml" Target="../ink/ink1535.xml"/><Relationship Id="rId30" Type="http://schemas.openxmlformats.org/officeDocument/2006/relationships/customXml" Target="../ink/ink1543.xml"/><Relationship Id="rId35" Type="http://schemas.openxmlformats.org/officeDocument/2006/relationships/image" Target="../media/image1586.png"/><Relationship Id="rId56" Type="http://schemas.openxmlformats.org/officeDocument/2006/relationships/customXml" Target="../ink/ink1556.xml"/><Relationship Id="rId77" Type="http://schemas.openxmlformats.org/officeDocument/2006/relationships/image" Target="../media/image1607.png"/><Relationship Id="rId100" Type="http://schemas.openxmlformats.org/officeDocument/2006/relationships/customXml" Target="../ink/ink1578.xml"/><Relationship Id="rId105" Type="http://schemas.openxmlformats.org/officeDocument/2006/relationships/image" Target="../media/image1621.png"/><Relationship Id="rId126" Type="http://schemas.openxmlformats.org/officeDocument/2006/relationships/customXml" Target="../ink/ink1591.xml"/><Relationship Id="rId8" Type="http://schemas.openxmlformats.org/officeDocument/2006/relationships/customXml" Target="../ink/ink1532.xml"/><Relationship Id="rId51" Type="http://schemas.openxmlformats.org/officeDocument/2006/relationships/image" Target="../media/image1594.png"/><Relationship Id="rId72" Type="http://schemas.openxmlformats.org/officeDocument/2006/relationships/customXml" Target="../ink/ink1564.xml"/><Relationship Id="rId93" Type="http://schemas.openxmlformats.org/officeDocument/2006/relationships/image" Target="../media/image1615.png"/><Relationship Id="rId98" Type="http://schemas.openxmlformats.org/officeDocument/2006/relationships/customXml" Target="../ink/ink1577.xml"/><Relationship Id="rId121" Type="http://schemas.openxmlformats.org/officeDocument/2006/relationships/image" Target="../media/image1628.png"/><Relationship Id="rId3" Type="http://schemas.openxmlformats.org/officeDocument/2006/relationships/image" Target="../media/image1571.emf"/><Relationship Id="rId25" Type="http://schemas.openxmlformats.org/officeDocument/2006/relationships/image" Target="../media/image1581.png"/><Relationship Id="rId46" Type="http://schemas.openxmlformats.org/officeDocument/2006/relationships/customXml" Target="../ink/ink1551.xml"/><Relationship Id="rId67" Type="http://schemas.openxmlformats.org/officeDocument/2006/relationships/image" Target="../media/image1602.png"/><Relationship Id="rId116" Type="http://schemas.openxmlformats.org/officeDocument/2006/relationships/customXml" Target="../ink/ink1586.xml"/><Relationship Id="rId20" Type="http://schemas.openxmlformats.org/officeDocument/2006/relationships/customXml" Target="../ink/ink1538.xml"/><Relationship Id="rId41" Type="http://schemas.openxmlformats.org/officeDocument/2006/relationships/image" Target="../media/image1589.png"/><Relationship Id="rId62" Type="http://schemas.openxmlformats.org/officeDocument/2006/relationships/customXml" Target="../ink/ink1559.xml"/><Relationship Id="rId83" Type="http://schemas.openxmlformats.org/officeDocument/2006/relationships/image" Target="../media/image1610.png"/><Relationship Id="rId88" Type="http://schemas.openxmlformats.org/officeDocument/2006/relationships/customXml" Target="../ink/ink1572.xml"/><Relationship Id="rId111" Type="http://schemas.openxmlformats.org/officeDocument/2006/relationships/image" Target="../media/image1624.png"/><Relationship Id="rId15" Type="http://schemas.openxmlformats.org/officeDocument/2006/relationships/image" Target="../media/image1576.png"/><Relationship Id="rId36" Type="http://schemas.openxmlformats.org/officeDocument/2006/relationships/customXml" Target="../ink/ink1546.xml"/><Relationship Id="rId57" Type="http://schemas.openxmlformats.org/officeDocument/2006/relationships/image" Target="../media/image1597.png"/><Relationship Id="rId106" Type="http://schemas.openxmlformats.org/officeDocument/2006/relationships/customXml" Target="../ink/ink1581.xml"/><Relationship Id="rId127" Type="http://schemas.openxmlformats.org/officeDocument/2006/relationships/image" Target="../media/image1631.png"/><Relationship Id="rId10" Type="http://schemas.openxmlformats.org/officeDocument/2006/relationships/customXml" Target="../ink/ink1533.xml"/><Relationship Id="rId31" Type="http://schemas.openxmlformats.org/officeDocument/2006/relationships/image" Target="../media/image1584.png"/><Relationship Id="rId52" Type="http://schemas.openxmlformats.org/officeDocument/2006/relationships/customXml" Target="../ink/ink1554.xml"/><Relationship Id="rId73" Type="http://schemas.openxmlformats.org/officeDocument/2006/relationships/image" Target="../media/image1605.png"/><Relationship Id="rId78" Type="http://schemas.openxmlformats.org/officeDocument/2006/relationships/customXml" Target="../ink/ink1567.xml"/><Relationship Id="rId94" Type="http://schemas.openxmlformats.org/officeDocument/2006/relationships/customXml" Target="../ink/ink1575.xml"/><Relationship Id="rId99" Type="http://schemas.openxmlformats.org/officeDocument/2006/relationships/image" Target="../media/image1618.png"/><Relationship Id="rId101" Type="http://schemas.openxmlformats.org/officeDocument/2006/relationships/image" Target="../media/image1619.png"/><Relationship Id="rId122" Type="http://schemas.openxmlformats.org/officeDocument/2006/relationships/customXml" Target="../ink/ink1589.xml"/><Relationship Id="rId4" Type="http://schemas.openxmlformats.org/officeDocument/2006/relationships/customXml" Target="../ink/ink1530.xml"/><Relationship Id="rId9" Type="http://schemas.openxmlformats.org/officeDocument/2006/relationships/image" Target="../media/image1573.png"/><Relationship Id="rId26" Type="http://schemas.openxmlformats.org/officeDocument/2006/relationships/customXml" Target="../ink/ink1541.xml"/></Relationships>
</file>

<file path=ppt/slides/_rels/slide23.xml.rels><?xml version="1.0" encoding="UTF-8" standalone="yes"?>
<Relationships xmlns="http://schemas.openxmlformats.org/package/2006/relationships"><Relationship Id="rId117" Type="http://schemas.openxmlformats.org/officeDocument/2006/relationships/image" Target="../media/image1692.png"/><Relationship Id="rId21" Type="http://schemas.openxmlformats.org/officeDocument/2006/relationships/image" Target="../media/image1644.png"/><Relationship Id="rId63" Type="http://schemas.openxmlformats.org/officeDocument/2006/relationships/image" Target="../media/image1665.png"/><Relationship Id="rId159" Type="http://schemas.openxmlformats.org/officeDocument/2006/relationships/image" Target="../media/image1713.png"/><Relationship Id="rId170" Type="http://schemas.openxmlformats.org/officeDocument/2006/relationships/customXml" Target="../ink/ink1676.xml"/><Relationship Id="rId226" Type="http://schemas.openxmlformats.org/officeDocument/2006/relationships/customXml" Target="../ink/ink1704.xml"/><Relationship Id="rId268" Type="http://schemas.openxmlformats.org/officeDocument/2006/relationships/customXml" Target="../ink/ink1725.xml"/><Relationship Id="rId32" Type="http://schemas.openxmlformats.org/officeDocument/2006/relationships/customXml" Target="../ink/ink1607.xml"/><Relationship Id="rId74" Type="http://schemas.openxmlformats.org/officeDocument/2006/relationships/customXml" Target="../ink/ink1628.xml"/><Relationship Id="rId128" Type="http://schemas.openxmlformats.org/officeDocument/2006/relationships/customXml" Target="../ink/ink1655.xml"/><Relationship Id="rId5" Type="http://schemas.openxmlformats.org/officeDocument/2006/relationships/image" Target="../media/image1636.jpeg"/><Relationship Id="rId181" Type="http://schemas.openxmlformats.org/officeDocument/2006/relationships/image" Target="../media/image1724.png"/><Relationship Id="rId237" Type="http://schemas.openxmlformats.org/officeDocument/2006/relationships/image" Target="../media/image1752.png"/><Relationship Id="rId279" Type="http://schemas.openxmlformats.org/officeDocument/2006/relationships/image" Target="../media/image1773.png"/><Relationship Id="rId43" Type="http://schemas.openxmlformats.org/officeDocument/2006/relationships/image" Target="../media/image1655.png"/><Relationship Id="rId139" Type="http://schemas.openxmlformats.org/officeDocument/2006/relationships/image" Target="../media/image1703.png"/><Relationship Id="rId85" Type="http://schemas.openxmlformats.org/officeDocument/2006/relationships/image" Target="../media/image1676.png"/><Relationship Id="rId150" Type="http://schemas.openxmlformats.org/officeDocument/2006/relationships/customXml" Target="../ink/ink1666.xml"/><Relationship Id="rId171" Type="http://schemas.openxmlformats.org/officeDocument/2006/relationships/image" Target="../media/image1719.png"/><Relationship Id="rId192" Type="http://schemas.openxmlformats.org/officeDocument/2006/relationships/customXml" Target="../ink/ink1687.xml"/><Relationship Id="rId206" Type="http://schemas.openxmlformats.org/officeDocument/2006/relationships/customXml" Target="../ink/ink1694.xml"/><Relationship Id="rId227" Type="http://schemas.openxmlformats.org/officeDocument/2006/relationships/image" Target="../media/image1747.png"/><Relationship Id="rId248" Type="http://schemas.openxmlformats.org/officeDocument/2006/relationships/customXml" Target="../ink/ink1715.xml"/><Relationship Id="rId269" Type="http://schemas.openxmlformats.org/officeDocument/2006/relationships/image" Target="../media/image1768.png"/><Relationship Id="rId12" Type="http://schemas.openxmlformats.org/officeDocument/2006/relationships/customXml" Target="../ink/ink1597.xml"/><Relationship Id="rId33" Type="http://schemas.openxmlformats.org/officeDocument/2006/relationships/image" Target="../media/image1650.png"/><Relationship Id="rId108" Type="http://schemas.openxmlformats.org/officeDocument/2006/relationships/customXml" Target="../ink/ink1645.xml"/><Relationship Id="rId129" Type="http://schemas.openxmlformats.org/officeDocument/2006/relationships/image" Target="../media/image1698.png"/><Relationship Id="rId280" Type="http://schemas.openxmlformats.org/officeDocument/2006/relationships/customXml" Target="../ink/ink1731.xml"/><Relationship Id="rId54" Type="http://schemas.openxmlformats.org/officeDocument/2006/relationships/customXml" Target="../ink/ink1618.xml"/><Relationship Id="rId75" Type="http://schemas.openxmlformats.org/officeDocument/2006/relationships/image" Target="../media/image1671.png"/><Relationship Id="rId96" Type="http://schemas.openxmlformats.org/officeDocument/2006/relationships/customXml" Target="../ink/ink1639.xml"/><Relationship Id="rId140" Type="http://schemas.openxmlformats.org/officeDocument/2006/relationships/customXml" Target="../ink/ink1661.xml"/><Relationship Id="rId161" Type="http://schemas.openxmlformats.org/officeDocument/2006/relationships/image" Target="../media/image1714.png"/><Relationship Id="rId182" Type="http://schemas.openxmlformats.org/officeDocument/2006/relationships/customXml" Target="../ink/ink1682.xml"/><Relationship Id="rId217" Type="http://schemas.openxmlformats.org/officeDocument/2006/relationships/image" Target="../media/image1742.png"/><Relationship Id="rId6" Type="http://schemas.openxmlformats.org/officeDocument/2006/relationships/customXml" Target="../ink/ink1594.xml"/><Relationship Id="rId238" Type="http://schemas.openxmlformats.org/officeDocument/2006/relationships/customXml" Target="../ink/ink1710.xml"/><Relationship Id="rId259" Type="http://schemas.openxmlformats.org/officeDocument/2006/relationships/image" Target="../media/image1763.png"/><Relationship Id="rId23" Type="http://schemas.openxmlformats.org/officeDocument/2006/relationships/image" Target="../media/image1645.png"/><Relationship Id="rId119" Type="http://schemas.openxmlformats.org/officeDocument/2006/relationships/image" Target="../media/image1693.png"/><Relationship Id="rId270" Type="http://schemas.openxmlformats.org/officeDocument/2006/relationships/customXml" Target="../ink/ink1726.xml"/><Relationship Id="rId44" Type="http://schemas.openxmlformats.org/officeDocument/2006/relationships/customXml" Target="../ink/ink1613.xml"/><Relationship Id="rId65" Type="http://schemas.openxmlformats.org/officeDocument/2006/relationships/image" Target="../media/image1666.png"/><Relationship Id="rId86" Type="http://schemas.openxmlformats.org/officeDocument/2006/relationships/customXml" Target="../ink/ink1634.xml"/><Relationship Id="rId130" Type="http://schemas.openxmlformats.org/officeDocument/2006/relationships/customXml" Target="../ink/ink1656.xml"/><Relationship Id="rId151" Type="http://schemas.openxmlformats.org/officeDocument/2006/relationships/image" Target="../media/image1709.png"/><Relationship Id="rId172" Type="http://schemas.openxmlformats.org/officeDocument/2006/relationships/customXml" Target="../ink/ink1677.xml"/><Relationship Id="rId193" Type="http://schemas.openxmlformats.org/officeDocument/2006/relationships/image" Target="../media/image1730.png"/><Relationship Id="rId207" Type="http://schemas.openxmlformats.org/officeDocument/2006/relationships/image" Target="../media/image1737.png"/><Relationship Id="rId228" Type="http://schemas.openxmlformats.org/officeDocument/2006/relationships/customXml" Target="../ink/ink1705.xml"/><Relationship Id="rId249" Type="http://schemas.openxmlformats.org/officeDocument/2006/relationships/image" Target="../media/image1758.png"/><Relationship Id="rId13" Type="http://schemas.openxmlformats.org/officeDocument/2006/relationships/image" Target="../media/image1640.png"/><Relationship Id="rId109" Type="http://schemas.openxmlformats.org/officeDocument/2006/relationships/image" Target="../media/image1688.png"/><Relationship Id="rId260" Type="http://schemas.openxmlformats.org/officeDocument/2006/relationships/customXml" Target="../ink/ink1721.xml"/><Relationship Id="rId281" Type="http://schemas.openxmlformats.org/officeDocument/2006/relationships/image" Target="../media/image1774.png"/><Relationship Id="rId34" Type="http://schemas.openxmlformats.org/officeDocument/2006/relationships/customXml" Target="../ink/ink1608.xml"/><Relationship Id="rId55" Type="http://schemas.openxmlformats.org/officeDocument/2006/relationships/image" Target="../media/image1661.png"/><Relationship Id="rId76" Type="http://schemas.openxmlformats.org/officeDocument/2006/relationships/customXml" Target="../ink/ink1629.xml"/><Relationship Id="rId97" Type="http://schemas.openxmlformats.org/officeDocument/2006/relationships/image" Target="../media/image1682.png"/><Relationship Id="rId120" Type="http://schemas.openxmlformats.org/officeDocument/2006/relationships/customXml" Target="../ink/ink1651.xml"/><Relationship Id="rId141" Type="http://schemas.openxmlformats.org/officeDocument/2006/relationships/image" Target="../media/image1704.png"/><Relationship Id="rId7" Type="http://schemas.openxmlformats.org/officeDocument/2006/relationships/image" Target="../media/image1637.png"/><Relationship Id="rId162" Type="http://schemas.openxmlformats.org/officeDocument/2006/relationships/customXml" Target="../ink/ink1672.xml"/><Relationship Id="rId183" Type="http://schemas.openxmlformats.org/officeDocument/2006/relationships/image" Target="../media/image1725.png"/><Relationship Id="rId218" Type="http://schemas.openxmlformats.org/officeDocument/2006/relationships/customXml" Target="../ink/ink1700.xml"/><Relationship Id="rId239" Type="http://schemas.openxmlformats.org/officeDocument/2006/relationships/image" Target="../media/image1753.png"/><Relationship Id="rId250" Type="http://schemas.openxmlformats.org/officeDocument/2006/relationships/customXml" Target="../ink/ink1716.xml"/><Relationship Id="rId271" Type="http://schemas.openxmlformats.org/officeDocument/2006/relationships/image" Target="../media/image1769.png"/><Relationship Id="rId24" Type="http://schemas.openxmlformats.org/officeDocument/2006/relationships/customXml" Target="../ink/ink1603.xml"/><Relationship Id="rId45" Type="http://schemas.openxmlformats.org/officeDocument/2006/relationships/image" Target="../media/image1656.png"/><Relationship Id="rId66" Type="http://schemas.openxmlformats.org/officeDocument/2006/relationships/customXml" Target="../ink/ink1624.xml"/><Relationship Id="rId87" Type="http://schemas.openxmlformats.org/officeDocument/2006/relationships/image" Target="../media/image1677.png"/><Relationship Id="rId110" Type="http://schemas.openxmlformats.org/officeDocument/2006/relationships/customXml" Target="../ink/ink1646.xml"/><Relationship Id="rId131" Type="http://schemas.openxmlformats.org/officeDocument/2006/relationships/image" Target="../media/image1699.png"/><Relationship Id="rId152" Type="http://schemas.openxmlformats.org/officeDocument/2006/relationships/customXml" Target="../ink/ink1667.xml"/><Relationship Id="rId173" Type="http://schemas.openxmlformats.org/officeDocument/2006/relationships/image" Target="../media/image1720.png"/><Relationship Id="rId194" Type="http://schemas.openxmlformats.org/officeDocument/2006/relationships/customXml" Target="../ink/ink1688.xml"/><Relationship Id="rId208" Type="http://schemas.openxmlformats.org/officeDocument/2006/relationships/customXml" Target="../ink/ink1695.xml"/><Relationship Id="rId229" Type="http://schemas.openxmlformats.org/officeDocument/2006/relationships/image" Target="../media/image1748.png"/><Relationship Id="rId240" Type="http://schemas.openxmlformats.org/officeDocument/2006/relationships/customXml" Target="../ink/ink1711.xml"/><Relationship Id="rId261" Type="http://schemas.openxmlformats.org/officeDocument/2006/relationships/image" Target="../media/image1764.png"/><Relationship Id="rId14" Type="http://schemas.openxmlformats.org/officeDocument/2006/relationships/customXml" Target="../ink/ink1598.xml"/><Relationship Id="rId35" Type="http://schemas.openxmlformats.org/officeDocument/2006/relationships/image" Target="../media/image1651.png"/><Relationship Id="rId56" Type="http://schemas.openxmlformats.org/officeDocument/2006/relationships/customXml" Target="../ink/ink1619.xml"/><Relationship Id="rId77" Type="http://schemas.openxmlformats.org/officeDocument/2006/relationships/image" Target="../media/image1672.png"/><Relationship Id="rId100" Type="http://schemas.openxmlformats.org/officeDocument/2006/relationships/customXml" Target="../ink/ink1641.xml"/><Relationship Id="rId282" Type="http://schemas.openxmlformats.org/officeDocument/2006/relationships/customXml" Target="../ink/ink1732.xml"/><Relationship Id="rId8" Type="http://schemas.openxmlformats.org/officeDocument/2006/relationships/customXml" Target="../ink/ink1595.xml"/><Relationship Id="rId98" Type="http://schemas.openxmlformats.org/officeDocument/2006/relationships/customXml" Target="../ink/ink1640.xml"/><Relationship Id="rId121" Type="http://schemas.openxmlformats.org/officeDocument/2006/relationships/image" Target="../media/image1694.png"/><Relationship Id="rId142" Type="http://schemas.openxmlformats.org/officeDocument/2006/relationships/customXml" Target="../ink/ink1662.xml"/><Relationship Id="rId163" Type="http://schemas.openxmlformats.org/officeDocument/2006/relationships/image" Target="../media/image1715.png"/><Relationship Id="rId184" Type="http://schemas.openxmlformats.org/officeDocument/2006/relationships/customXml" Target="../ink/ink1683.xml"/><Relationship Id="rId219" Type="http://schemas.openxmlformats.org/officeDocument/2006/relationships/image" Target="../media/image1743.png"/><Relationship Id="rId230" Type="http://schemas.openxmlformats.org/officeDocument/2006/relationships/customXml" Target="../ink/ink1706.xml"/><Relationship Id="rId251" Type="http://schemas.openxmlformats.org/officeDocument/2006/relationships/image" Target="../media/image1759.png"/><Relationship Id="rId25" Type="http://schemas.openxmlformats.org/officeDocument/2006/relationships/image" Target="../media/image1646.png"/><Relationship Id="rId46" Type="http://schemas.openxmlformats.org/officeDocument/2006/relationships/customXml" Target="../ink/ink1614.xml"/><Relationship Id="rId67" Type="http://schemas.openxmlformats.org/officeDocument/2006/relationships/image" Target="../media/image1667.png"/><Relationship Id="rId272" Type="http://schemas.openxmlformats.org/officeDocument/2006/relationships/customXml" Target="../ink/ink1727.xml"/><Relationship Id="rId88" Type="http://schemas.openxmlformats.org/officeDocument/2006/relationships/customXml" Target="../ink/ink1635.xml"/><Relationship Id="rId111" Type="http://schemas.openxmlformats.org/officeDocument/2006/relationships/image" Target="../media/image1689.png"/><Relationship Id="rId132" Type="http://schemas.openxmlformats.org/officeDocument/2006/relationships/customXml" Target="../ink/ink1657.xml"/><Relationship Id="rId153" Type="http://schemas.openxmlformats.org/officeDocument/2006/relationships/image" Target="../media/image1710.png"/><Relationship Id="rId174" Type="http://schemas.openxmlformats.org/officeDocument/2006/relationships/customXml" Target="../ink/ink1678.xml"/><Relationship Id="rId195" Type="http://schemas.openxmlformats.org/officeDocument/2006/relationships/image" Target="../media/image1731.png"/><Relationship Id="rId209" Type="http://schemas.openxmlformats.org/officeDocument/2006/relationships/image" Target="../media/image1738.png"/><Relationship Id="rId220" Type="http://schemas.openxmlformats.org/officeDocument/2006/relationships/customXml" Target="../ink/ink1701.xml"/><Relationship Id="rId241" Type="http://schemas.openxmlformats.org/officeDocument/2006/relationships/image" Target="../media/image1754.png"/><Relationship Id="rId15" Type="http://schemas.openxmlformats.org/officeDocument/2006/relationships/image" Target="../media/image1641.png"/><Relationship Id="rId36" Type="http://schemas.openxmlformats.org/officeDocument/2006/relationships/customXml" Target="../ink/ink1609.xml"/><Relationship Id="rId57" Type="http://schemas.openxmlformats.org/officeDocument/2006/relationships/image" Target="../media/image1662.png"/><Relationship Id="rId262" Type="http://schemas.openxmlformats.org/officeDocument/2006/relationships/customXml" Target="../ink/ink1722.xml"/><Relationship Id="rId283" Type="http://schemas.openxmlformats.org/officeDocument/2006/relationships/image" Target="../media/image1775.png"/><Relationship Id="rId78" Type="http://schemas.openxmlformats.org/officeDocument/2006/relationships/customXml" Target="../ink/ink1630.xml"/><Relationship Id="rId99" Type="http://schemas.openxmlformats.org/officeDocument/2006/relationships/image" Target="../media/image1683.png"/><Relationship Id="rId101" Type="http://schemas.openxmlformats.org/officeDocument/2006/relationships/image" Target="../media/image1684.png"/><Relationship Id="rId122" Type="http://schemas.openxmlformats.org/officeDocument/2006/relationships/customXml" Target="../ink/ink1652.xml"/><Relationship Id="rId143" Type="http://schemas.openxmlformats.org/officeDocument/2006/relationships/image" Target="../media/image1705.png"/><Relationship Id="rId164" Type="http://schemas.openxmlformats.org/officeDocument/2006/relationships/customXml" Target="../ink/ink1673.xml"/><Relationship Id="rId185" Type="http://schemas.openxmlformats.org/officeDocument/2006/relationships/image" Target="../media/image1726.png"/><Relationship Id="rId9" Type="http://schemas.openxmlformats.org/officeDocument/2006/relationships/image" Target="../media/image1638.png"/><Relationship Id="rId210" Type="http://schemas.openxmlformats.org/officeDocument/2006/relationships/customXml" Target="../ink/ink1696.xml"/><Relationship Id="rId26" Type="http://schemas.openxmlformats.org/officeDocument/2006/relationships/customXml" Target="../ink/ink1604.xml"/><Relationship Id="rId231" Type="http://schemas.openxmlformats.org/officeDocument/2006/relationships/image" Target="../media/image1749.png"/><Relationship Id="rId252" Type="http://schemas.openxmlformats.org/officeDocument/2006/relationships/customXml" Target="../ink/ink1717.xml"/><Relationship Id="rId273" Type="http://schemas.openxmlformats.org/officeDocument/2006/relationships/image" Target="../media/image1770.png"/><Relationship Id="rId47" Type="http://schemas.openxmlformats.org/officeDocument/2006/relationships/image" Target="../media/image1657.png"/><Relationship Id="rId68" Type="http://schemas.openxmlformats.org/officeDocument/2006/relationships/customXml" Target="../ink/ink1625.xml"/><Relationship Id="rId89" Type="http://schemas.openxmlformats.org/officeDocument/2006/relationships/image" Target="../media/image1678.png"/><Relationship Id="rId112" Type="http://schemas.openxmlformats.org/officeDocument/2006/relationships/customXml" Target="../ink/ink1647.xml"/><Relationship Id="rId133" Type="http://schemas.openxmlformats.org/officeDocument/2006/relationships/image" Target="../media/image1700.png"/><Relationship Id="rId154" Type="http://schemas.openxmlformats.org/officeDocument/2006/relationships/customXml" Target="../ink/ink1668.xml"/><Relationship Id="rId175" Type="http://schemas.openxmlformats.org/officeDocument/2006/relationships/image" Target="../media/image1721.png"/><Relationship Id="rId196" Type="http://schemas.openxmlformats.org/officeDocument/2006/relationships/customXml" Target="../ink/ink1689.xml"/><Relationship Id="rId200" Type="http://schemas.openxmlformats.org/officeDocument/2006/relationships/customXml" Target="../ink/ink1691.xml"/><Relationship Id="rId16" Type="http://schemas.openxmlformats.org/officeDocument/2006/relationships/customXml" Target="../ink/ink1599.xml"/><Relationship Id="rId221" Type="http://schemas.openxmlformats.org/officeDocument/2006/relationships/image" Target="../media/image1744.png"/><Relationship Id="rId242" Type="http://schemas.openxmlformats.org/officeDocument/2006/relationships/customXml" Target="../ink/ink1712.xml"/><Relationship Id="rId263" Type="http://schemas.openxmlformats.org/officeDocument/2006/relationships/image" Target="../media/image1765.png"/><Relationship Id="rId284" Type="http://schemas.openxmlformats.org/officeDocument/2006/relationships/customXml" Target="../ink/ink1733.xml"/><Relationship Id="rId37" Type="http://schemas.openxmlformats.org/officeDocument/2006/relationships/image" Target="../media/image1652.png"/><Relationship Id="rId58" Type="http://schemas.openxmlformats.org/officeDocument/2006/relationships/customXml" Target="../ink/ink1620.xml"/><Relationship Id="rId79" Type="http://schemas.openxmlformats.org/officeDocument/2006/relationships/image" Target="../media/image1673.png"/><Relationship Id="rId102" Type="http://schemas.openxmlformats.org/officeDocument/2006/relationships/customXml" Target="../ink/ink1642.xml"/><Relationship Id="rId123" Type="http://schemas.openxmlformats.org/officeDocument/2006/relationships/image" Target="../media/image1695.png"/><Relationship Id="rId144" Type="http://schemas.openxmlformats.org/officeDocument/2006/relationships/customXml" Target="../ink/ink1663.xml"/><Relationship Id="rId90" Type="http://schemas.openxmlformats.org/officeDocument/2006/relationships/customXml" Target="../ink/ink1636.xml"/><Relationship Id="rId165" Type="http://schemas.openxmlformats.org/officeDocument/2006/relationships/image" Target="../media/image1716.png"/><Relationship Id="rId186" Type="http://schemas.openxmlformats.org/officeDocument/2006/relationships/customXml" Target="../ink/ink1684.xml"/><Relationship Id="rId211" Type="http://schemas.openxmlformats.org/officeDocument/2006/relationships/image" Target="../media/image1739.png"/><Relationship Id="rId232" Type="http://schemas.openxmlformats.org/officeDocument/2006/relationships/customXml" Target="../ink/ink1707.xml"/><Relationship Id="rId253" Type="http://schemas.openxmlformats.org/officeDocument/2006/relationships/image" Target="../media/image1760.png"/><Relationship Id="rId274" Type="http://schemas.openxmlformats.org/officeDocument/2006/relationships/customXml" Target="../ink/ink1728.xml"/><Relationship Id="rId27" Type="http://schemas.openxmlformats.org/officeDocument/2006/relationships/image" Target="../media/image1647.png"/><Relationship Id="rId48" Type="http://schemas.openxmlformats.org/officeDocument/2006/relationships/customXml" Target="../ink/ink1615.xml"/><Relationship Id="rId69" Type="http://schemas.openxmlformats.org/officeDocument/2006/relationships/image" Target="../media/image1668.png"/><Relationship Id="rId113" Type="http://schemas.openxmlformats.org/officeDocument/2006/relationships/image" Target="../media/image1690.png"/><Relationship Id="rId134" Type="http://schemas.openxmlformats.org/officeDocument/2006/relationships/customXml" Target="../ink/ink1658.xml"/><Relationship Id="rId80" Type="http://schemas.openxmlformats.org/officeDocument/2006/relationships/customXml" Target="../ink/ink1631.xml"/><Relationship Id="rId155" Type="http://schemas.openxmlformats.org/officeDocument/2006/relationships/image" Target="../media/image1711.png"/><Relationship Id="rId176" Type="http://schemas.openxmlformats.org/officeDocument/2006/relationships/customXml" Target="../ink/ink1679.xml"/><Relationship Id="rId197" Type="http://schemas.openxmlformats.org/officeDocument/2006/relationships/image" Target="../media/image1732.png"/><Relationship Id="rId201" Type="http://schemas.openxmlformats.org/officeDocument/2006/relationships/image" Target="../media/image1734.png"/><Relationship Id="rId222" Type="http://schemas.openxmlformats.org/officeDocument/2006/relationships/customXml" Target="../ink/ink1702.xml"/><Relationship Id="rId243" Type="http://schemas.openxmlformats.org/officeDocument/2006/relationships/image" Target="../media/image1755.png"/><Relationship Id="rId264" Type="http://schemas.openxmlformats.org/officeDocument/2006/relationships/customXml" Target="../ink/ink1723.xml"/><Relationship Id="rId285" Type="http://schemas.openxmlformats.org/officeDocument/2006/relationships/image" Target="../media/image1776.png"/><Relationship Id="rId17" Type="http://schemas.openxmlformats.org/officeDocument/2006/relationships/image" Target="../media/image1642.png"/><Relationship Id="rId38" Type="http://schemas.openxmlformats.org/officeDocument/2006/relationships/customXml" Target="../ink/ink1610.xml"/><Relationship Id="rId59" Type="http://schemas.openxmlformats.org/officeDocument/2006/relationships/image" Target="../media/image1663.png"/><Relationship Id="rId103" Type="http://schemas.openxmlformats.org/officeDocument/2006/relationships/image" Target="../media/image1685.png"/><Relationship Id="rId124" Type="http://schemas.openxmlformats.org/officeDocument/2006/relationships/customXml" Target="../ink/ink1653.xml"/><Relationship Id="rId70" Type="http://schemas.openxmlformats.org/officeDocument/2006/relationships/customXml" Target="../ink/ink1626.xml"/><Relationship Id="rId91" Type="http://schemas.openxmlformats.org/officeDocument/2006/relationships/image" Target="../media/image1679.png"/><Relationship Id="rId145" Type="http://schemas.openxmlformats.org/officeDocument/2006/relationships/image" Target="../media/image1706.png"/><Relationship Id="rId166" Type="http://schemas.openxmlformats.org/officeDocument/2006/relationships/customXml" Target="../ink/ink1674.xml"/><Relationship Id="rId187" Type="http://schemas.openxmlformats.org/officeDocument/2006/relationships/image" Target="../media/image1727.png"/><Relationship Id="rId1" Type="http://schemas.openxmlformats.org/officeDocument/2006/relationships/slideLayout" Target="../slideLayouts/slideLayout7.xml"/><Relationship Id="rId212" Type="http://schemas.openxmlformats.org/officeDocument/2006/relationships/customXml" Target="../ink/ink1697.xml"/><Relationship Id="rId233" Type="http://schemas.openxmlformats.org/officeDocument/2006/relationships/image" Target="../media/image1750.png"/><Relationship Id="rId254" Type="http://schemas.openxmlformats.org/officeDocument/2006/relationships/customXml" Target="../ink/ink1718.xml"/><Relationship Id="rId28" Type="http://schemas.openxmlformats.org/officeDocument/2006/relationships/customXml" Target="../ink/ink1605.xml"/><Relationship Id="rId49" Type="http://schemas.openxmlformats.org/officeDocument/2006/relationships/image" Target="../media/image1658.png"/><Relationship Id="rId114" Type="http://schemas.openxmlformats.org/officeDocument/2006/relationships/customXml" Target="../ink/ink1648.xml"/><Relationship Id="rId275" Type="http://schemas.openxmlformats.org/officeDocument/2006/relationships/image" Target="../media/image1771.png"/><Relationship Id="rId60" Type="http://schemas.openxmlformats.org/officeDocument/2006/relationships/customXml" Target="../ink/ink1621.xml"/><Relationship Id="rId81" Type="http://schemas.openxmlformats.org/officeDocument/2006/relationships/image" Target="../media/image1674.png"/><Relationship Id="rId135" Type="http://schemas.openxmlformats.org/officeDocument/2006/relationships/image" Target="../media/image1701.png"/><Relationship Id="rId156" Type="http://schemas.openxmlformats.org/officeDocument/2006/relationships/customXml" Target="../ink/ink1669.xml"/><Relationship Id="rId177" Type="http://schemas.openxmlformats.org/officeDocument/2006/relationships/image" Target="../media/image1722.png"/><Relationship Id="rId198" Type="http://schemas.openxmlformats.org/officeDocument/2006/relationships/customXml" Target="../ink/ink1690.xml"/><Relationship Id="rId202" Type="http://schemas.openxmlformats.org/officeDocument/2006/relationships/customXml" Target="../ink/ink1692.xml"/><Relationship Id="rId223" Type="http://schemas.openxmlformats.org/officeDocument/2006/relationships/image" Target="../media/image1745.png"/><Relationship Id="rId244" Type="http://schemas.openxmlformats.org/officeDocument/2006/relationships/customXml" Target="../ink/ink1713.xml"/><Relationship Id="rId18" Type="http://schemas.openxmlformats.org/officeDocument/2006/relationships/customXml" Target="../ink/ink1600.xml"/><Relationship Id="rId39" Type="http://schemas.openxmlformats.org/officeDocument/2006/relationships/image" Target="../media/image1653.png"/><Relationship Id="rId265" Type="http://schemas.openxmlformats.org/officeDocument/2006/relationships/image" Target="../media/image1766.png"/><Relationship Id="rId50" Type="http://schemas.openxmlformats.org/officeDocument/2006/relationships/customXml" Target="../ink/ink1616.xml"/><Relationship Id="rId104" Type="http://schemas.openxmlformats.org/officeDocument/2006/relationships/customXml" Target="../ink/ink1643.xml"/><Relationship Id="rId125" Type="http://schemas.openxmlformats.org/officeDocument/2006/relationships/image" Target="../media/image1696.png"/><Relationship Id="rId146" Type="http://schemas.openxmlformats.org/officeDocument/2006/relationships/customXml" Target="../ink/ink1664.xml"/><Relationship Id="rId167" Type="http://schemas.openxmlformats.org/officeDocument/2006/relationships/image" Target="../media/image1717.png"/><Relationship Id="rId188" Type="http://schemas.openxmlformats.org/officeDocument/2006/relationships/customXml" Target="../ink/ink1685.xml"/><Relationship Id="rId71" Type="http://schemas.openxmlformats.org/officeDocument/2006/relationships/image" Target="../media/image1669.png"/><Relationship Id="rId92" Type="http://schemas.openxmlformats.org/officeDocument/2006/relationships/customXml" Target="../ink/ink1637.xml"/><Relationship Id="rId213" Type="http://schemas.openxmlformats.org/officeDocument/2006/relationships/image" Target="../media/image1740.png"/><Relationship Id="rId234" Type="http://schemas.openxmlformats.org/officeDocument/2006/relationships/customXml" Target="../ink/ink1708.xml"/><Relationship Id="rId2" Type="http://schemas.openxmlformats.org/officeDocument/2006/relationships/image" Target="../media/image1634.png"/><Relationship Id="rId29" Type="http://schemas.openxmlformats.org/officeDocument/2006/relationships/image" Target="../media/image1648.png"/><Relationship Id="rId255" Type="http://schemas.openxmlformats.org/officeDocument/2006/relationships/image" Target="../media/image1761.png"/><Relationship Id="rId276" Type="http://schemas.openxmlformats.org/officeDocument/2006/relationships/customXml" Target="../ink/ink1729.xml"/><Relationship Id="rId40" Type="http://schemas.openxmlformats.org/officeDocument/2006/relationships/customXml" Target="../ink/ink1611.xml"/><Relationship Id="rId115" Type="http://schemas.openxmlformats.org/officeDocument/2006/relationships/image" Target="../media/image1691.png"/><Relationship Id="rId136" Type="http://schemas.openxmlformats.org/officeDocument/2006/relationships/customXml" Target="../ink/ink1659.xml"/><Relationship Id="rId157" Type="http://schemas.openxmlformats.org/officeDocument/2006/relationships/image" Target="../media/image1712.png"/><Relationship Id="rId178" Type="http://schemas.openxmlformats.org/officeDocument/2006/relationships/customXml" Target="../ink/ink1680.xml"/><Relationship Id="rId61" Type="http://schemas.openxmlformats.org/officeDocument/2006/relationships/image" Target="../media/image1664.png"/><Relationship Id="rId82" Type="http://schemas.openxmlformats.org/officeDocument/2006/relationships/customXml" Target="../ink/ink1632.xml"/><Relationship Id="rId199" Type="http://schemas.openxmlformats.org/officeDocument/2006/relationships/image" Target="../media/image1733.png"/><Relationship Id="rId203" Type="http://schemas.openxmlformats.org/officeDocument/2006/relationships/image" Target="../media/image1735.png"/><Relationship Id="rId19" Type="http://schemas.openxmlformats.org/officeDocument/2006/relationships/image" Target="../media/image1643.png"/><Relationship Id="rId224" Type="http://schemas.openxmlformats.org/officeDocument/2006/relationships/customXml" Target="../ink/ink1703.xml"/><Relationship Id="rId245" Type="http://schemas.openxmlformats.org/officeDocument/2006/relationships/image" Target="../media/image1756.png"/><Relationship Id="rId266" Type="http://schemas.openxmlformats.org/officeDocument/2006/relationships/customXml" Target="../ink/ink1724.xml"/><Relationship Id="rId30" Type="http://schemas.openxmlformats.org/officeDocument/2006/relationships/customXml" Target="../ink/ink1606.xml"/><Relationship Id="rId105" Type="http://schemas.openxmlformats.org/officeDocument/2006/relationships/image" Target="../media/image1686.png"/><Relationship Id="rId126" Type="http://schemas.openxmlformats.org/officeDocument/2006/relationships/customXml" Target="../ink/ink1654.xml"/><Relationship Id="rId147" Type="http://schemas.openxmlformats.org/officeDocument/2006/relationships/image" Target="../media/image1707.png"/><Relationship Id="rId168" Type="http://schemas.openxmlformats.org/officeDocument/2006/relationships/customXml" Target="../ink/ink1675.xml"/><Relationship Id="rId51" Type="http://schemas.openxmlformats.org/officeDocument/2006/relationships/image" Target="../media/image1659.png"/><Relationship Id="rId72" Type="http://schemas.openxmlformats.org/officeDocument/2006/relationships/customXml" Target="../ink/ink1627.xml"/><Relationship Id="rId93" Type="http://schemas.openxmlformats.org/officeDocument/2006/relationships/image" Target="../media/image1680.png"/><Relationship Id="rId189" Type="http://schemas.openxmlformats.org/officeDocument/2006/relationships/image" Target="../media/image1728.png"/><Relationship Id="rId3" Type="http://schemas.openxmlformats.org/officeDocument/2006/relationships/oleObject" Target="../embeddings/oleObject19.bin"/><Relationship Id="rId214" Type="http://schemas.openxmlformats.org/officeDocument/2006/relationships/customXml" Target="../ink/ink1698.xml"/><Relationship Id="rId235" Type="http://schemas.openxmlformats.org/officeDocument/2006/relationships/image" Target="../media/image1751.png"/><Relationship Id="rId256" Type="http://schemas.openxmlformats.org/officeDocument/2006/relationships/customXml" Target="../ink/ink1719.xml"/><Relationship Id="rId277" Type="http://schemas.openxmlformats.org/officeDocument/2006/relationships/image" Target="../media/image1772.png"/><Relationship Id="rId116" Type="http://schemas.openxmlformats.org/officeDocument/2006/relationships/customXml" Target="../ink/ink1649.xml"/><Relationship Id="rId137" Type="http://schemas.openxmlformats.org/officeDocument/2006/relationships/image" Target="../media/image1702.png"/><Relationship Id="rId158" Type="http://schemas.openxmlformats.org/officeDocument/2006/relationships/customXml" Target="../ink/ink1670.xml"/><Relationship Id="rId20" Type="http://schemas.openxmlformats.org/officeDocument/2006/relationships/customXml" Target="../ink/ink1601.xml"/><Relationship Id="rId41" Type="http://schemas.openxmlformats.org/officeDocument/2006/relationships/image" Target="../media/image1654.png"/><Relationship Id="rId62" Type="http://schemas.openxmlformats.org/officeDocument/2006/relationships/customXml" Target="../ink/ink1622.xml"/><Relationship Id="rId83" Type="http://schemas.openxmlformats.org/officeDocument/2006/relationships/image" Target="../media/image1675.png"/><Relationship Id="rId179" Type="http://schemas.openxmlformats.org/officeDocument/2006/relationships/image" Target="../media/image1723.png"/><Relationship Id="rId190" Type="http://schemas.openxmlformats.org/officeDocument/2006/relationships/customXml" Target="../ink/ink1686.xml"/><Relationship Id="rId204" Type="http://schemas.openxmlformats.org/officeDocument/2006/relationships/customXml" Target="../ink/ink1693.xml"/><Relationship Id="rId225" Type="http://schemas.openxmlformats.org/officeDocument/2006/relationships/image" Target="../media/image1746.png"/><Relationship Id="rId246" Type="http://schemas.openxmlformats.org/officeDocument/2006/relationships/customXml" Target="../ink/ink1714.xml"/><Relationship Id="rId267" Type="http://schemas.openxmlformats.org/officeDocument/2006/relationships/image" Target="../media/image1767.png"/><Relationship Id="rId106" Type="http://schemas.openxmlformats.org/officeDocument/2006/relationships/customXml" Target="../ink/ink1644.xml"/><Relationship Id="rId127" Type="http://schemas.openxmlformats.org/officeDocument/2006/relationships/image" Target="../media/image1697.png"/><Relationship Id="rId10" Type="http://schemas.openxmlformats.org/officeDocument/2006/relationships/customXml" Target="../ink/ink1596.xml"/><Relationship Id="rId31" Type="http://schemas.openxmlformats.org/officeDocument/2006/relationships/image" Target="../media/image1649.png"/><Relationship Id="rId52" Type="http://schemas.openxmlformats.org/officeDocument/2006/relationships/customXml" Target="../ink/ink1617.xml"/><Relationship Id="rId73" Type="http://schemas.openxmlformats.org/officeDocument/2006/relationships/image" Target="../media/image1670.png"/><Relationship Id="rId94" Type="http://schemas.openxmlformats.org/officeDocument/2006/relationships/customXml" Target="../ink/ink1638.xml"/><Relationship Id="rId148" Type="http://schemas.openxmlformats.org/officeDocument/2006/relationships/customXml" Target="../ink/ink1665.xml"/><Relationship Id="rId169" Type="http://schemas.openxmlformats.org/officeDocument/2006/relationships/image" Target="../media/image1718.png"/><Relationship Id="rId4" Type="http://schemas.openxmlformats.org/officeDocument/2006/relationships/image" Target="../media/image1635.emf"/><Relationship Id="rId180" Type="http://schemas.openxmlformats.org/officeDocument/2006/relationships/customXml" Target="../ink/ink1681.xml"/><Relationship Id="rId215" Type="http://schemas.openxmlformats.org/officeDocument/2006/relationships/image" Target="../media/image1741.png"/><Relationship Id="rId236" Type="http://schemas.openxmlformats.org/officeDocument/2006/relationships/customXml" Target="../ink/ink1709.xml"/><Relationship Id="rId257" Type="http://schemas.openxmlformats.org/officeDocument/2006/relationships/image" Target="../media/image1762.png"/><Relationship Id="rId278" Type="http://schemas.openxmlformats.org/officeDocument/2006/relationships/customXml" Target="../ink/ink1730.xml"/><Relationship Id="rId42" Type="http://schemas.openxmlformats.org/officeDocument/2006/relationships/customXml" Target="../ink/ink1612.xml"/><Relationship Id="rId84" Type="http://schemas.openxmlformats.org/officeDocument/2006/relationships/customXml" Target="../ink/ink1633.xml"/><Relationship Id="rId138" Type="http://schemas.openxmlformats.org/officeDocument/2006/relationships/customXml" Target="../ink/ink1660.xml"/><Relationship Id="rId191" Type="http://schemas.openxmlformats.org/officeDocument/2006/relationships/image" Target="../media/image1729.png"/><Relationship Id="rId205" Type="http://schemas.openxmlformats.org/officeDocument/2006/relationships/image" Target="../media/image1736.png"/><Relationship Id="rId247" Type="http://schemas.openxmlformats.org/officeDocument/2006/relationships/image" Target="../media/image1757.png"/><Relationship Id="rId107" Type="http://schemas.openxmlformats.org/officeDocument/2006/relationships/image" Target="../media/image1687.png"/><Relationship Id="rId11" Type="http://schemas.openxmlformats.org/officeDocument/2006/relationships/image" Target="../media/image1639.png"/><Relationship Id="rId53" Type="http://schemas.openxmlformats.org/officeDocument/2006/relationships/image" Target="../media/image1660.png"/><Relationship Id="rId149" Type="http://schemas.openxmlformats.org/officeDocument/2006/relationships/image" Target="../media/image1708.png"/><Relationship Id="rId95" Type="http://schemas.openxmlformats.org/officeDocument/2006/relationships/image" Target="../media/image1681.png"/><Relationship Id="rId160" Type="http://schemas.openxmlformats.org/officeDocument/2006/relationships/customXml" Target="../ink/ink1671.xml"/><Relationship Id="rId216" Type="http://schemas.openxmlformats.org/officeDocument/2006/relationships/customXml" Target="../ink/ink1699.xml"/><Relationship Id="rId258" Type="http://schemas.openxmlformats.org/officeDocument/2006/relationships/customXml" Target="../ink/ink1720.xml"/><Relationship Id="rId22" Type="http://schemas.openxmlformats.org/officeDocument/2006/relationships/customXml" Target="../ink/ink1602.xml"/><Relationship Id="rId64" Type="http://schemas.openxmlformats.org/officeDocument/2006/relationships/customXml" Target="../ink/ink1623.xml"/><Relationship Id="rId118" Type="http://schemas.openxmlformats.org/officeDocument/2006/relationships/customXml" Target="../ink/ink165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78.png"/><Relationship Id="rId5" Type="http://schemas.openxmlformats.org/officeDocument/2006/relationships/image" Target="../media/image1777.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17" Type="http://schemas.openxmlformats.org/officeDocument/2006/relationships/customXml" Target="../ink/ink1790.xml"/><Relationship Id="rId21" Type="http://schemas.openxmlformats.org/officeDocument/2006/relationships/customXml" Target="../ink/ink1742.xml"/><Relationship Id="rId42" Type="http://schemas.openxmlformats.org/officeDocument/2006/relationships/image" Target="../media/image1797.png"/><Relationship Id="rId63" Type="http://schemas.openxmlformats.org/officeDocument/2006/relationships/customXml" Target="../ink/ink1763.xml"/><Relationship Id="rId84" Type="http://schemas.openxmlformats.org/officeDocument/2006/relationships/image" Target="../media/image1818.png"/><Relationship Id="rId138" Type="http://schemas.openxmlformats.org/officeDocument/2006/relationships/image" Target="../media/image1845.png"/><Relationship Id="rId159" Type="http://schemas.openxmlformats.org/officeDocument/2006/relationships/customXml" Target="../ink/ink1811.xml"/><Relationship Id="rId170" Type="http://schemas.openxmlformats.org/officeDocument/2006/relationships/image" Target="../media/image1861.png"/><Relationship Id="rId191" Type="http://schemas.openxmlformats.org/officeDocument/2006/relationships/customXml" Target="../ink/ink1827.xml"/><Relationship Id="rId205" Type="http://schemas.openxmlformats.org/officeDocument/2006/relationships/customXml" Target="../ink/ink1834.xml"/><Relationship Id="rId226" Type="http://schemas.openxmlformats.org/officeDocument/2006/relationships/image" Target="../media/image1889.png"/><Relationship Id="rId247" Type="http://schemas.openxmlformats.org/officeDocument/2006/relationships/customXml" Target="../ink/ink1855.xml"/><Relationship Id="rId107" Type="http://schemas.openxmlformats.org/officeDocument/2006/relationships/customXml" Target="../ink/ink1785.xml"/><Relationship Id="rId11" Type="http://schemas.openxmlformats.org/officeDocument/2006/relationships/customXml" Target="../ink/ink1737.xml"/><Relationship Id="rId32" Type="http://schemas.openxmlformats.org/officeDocument/2006/relationships/image" Target="../media/image1792.png"/><Relationship Id="rId53" Type="http://schemas.openxmlformats.org/officeDocument/2006/relationships/customXml" Target="../ink/ink1758.xml"/><Relationship Id="rId74" Type="http://schemas.openxmlformats.org/officeDocument/2006/relationships/image" Target="../media/image1813.png"/><Relationship Id="rId128" Type="http://schemas.openxmlformats.org/officeDocument/2006/relationships/image" Target="../media/image1840.png"/><Relationship Id="rId149" Type="http://schemas.openxmlformats.org/officeDocument/2006/relationships/customXml" Target="../ink/ink1806.xml"/><Relationship Id="rId5" Type="http://schemas.openxmlformats.org/officeDocument/2006/relationships/customXml" Target="../ink/ink1734.xml"/><Relationship Id="rId95" Type="http://schemas.openxmlformats.org/officeDocument/2006/relationships/customXml" Target="../ink/ink1779.xml"/><Relationship Id="rId160" Type="http://schemas.openxmlformats.org/officeDocument/2006/relationships/image" Target="../media/image1856.png"/><Relationship Id="rId181" Type="http://schemas.openxmlformats.org/officeDocument/2006/relationships/customXml" Target="../ink/ink1822.xml"/><Relationship Id="rId216" Type="http://schemas.openxmlformats.org/officeDocument/2006/relationships/image" Target="../media/image1884.png"/><Relationship Id="rId237" Type="http://schemas.openxmlformats.org/officeDocument/2006/relationships/customXml" Target="../ink/ink1850.xml"/><Relationship Id="rId22" Type="http://schemas.openxmlformats.org/officeDocument/2006/relationships/image" Target="../media/image1787.png"/><Relationship Id="rId43" Type="http://schemas.openxmlformats.org/officeDocument/2006/relationships/customXml" Target="../ink/ink1753.xml"/><Relationship Id="rId64" Type="http://schemas.openxmlformats.org/officeDocument/2006/relationships/image" Target="../media/image1808.png"/><Relationship Id="rId118" Type="http://schemas.openxmlformats.org/officeDocument/2006/relationships/image" Target="../media/image1835.png"/><Relationship Id="rId139" Type="http://schemas.openxmlformats.org/officeDocument/2006/relationships/customXml" Target="../ink/ink1801.xml"/><Relationship Id="rId85" Type="http://schemas.openxmlformats.org/officeDocument/2006/relationships/customXml" Target="../ink/ink1774.xml"/><Relationship Id="rId150" Type="http://schemas.openxmlformats.org/officeDocument/2006/relationships/image" Target="../media/image1851.png"/><Relationship Id="rId171" Type="http://schemas.openxmlformats.org/officeDocument/2006/relationships/customXml" Target="../ink/ink1817.xml"/><Relationship Id="rId192" Type="http://schemas.openxmlformats.org/officeDocument/2006/relationships/image" Target="../media/image1872.png"/><Relationship Id="rId206" Type="http://schemas.openxmlformats.org/officeDocument/2006/relationships/image" Target="../media/image1879.png"/><Relationship Id="rId227" Type="http://schemas.openxmlformats.org/officeDocument/2006/relationships/customXml" Target="../ink/ink1845.xml"/><Relationship Id="rId248" Type="http://schemas.openxmlformats.org/officeDocument/2006/relationships/image" Target="../media/image1900.png"/><Relationship Id="rId12" Type="http://schemas.openxmlformats.org/officeDocument/2006/relationships/image" Target="../media/image1782.png"/><Relationship Id="rId33" Type="http://schemas.openxmlformats.org/officeDocument/2006/relationships/customXml" Target="../ink/ink1748.xml"/><Relationship Id="rId108" Type="http://schemas.openxmlformats.org/officeDocument/2006/relationships/image" Target="../media/image1830.png"/><Relationship Id="rId129" Type="http://schemas.openxmlformats.org/officeDocument/2006/relationships/customXml" Target="../ink/ink1796.xml"/><Relationship Id="rId54" Type="http://schemas.openxmlformats.org/officeDocument/2006/relationships/image" Target="../media/image1803.png"/><Relationship Id="rId75" Type="http://schemas.openxmlformats.org/officeDocument/2006/relationships/customXml" Target="../ink/ink1769.xml"/><Relationship Id="rId96" Type="http://schemas.openxmlformats.org/officeDocument/2006/relationships/image" Target="../media/image1824.png"/><Relationship Id="rId140" Type="http://schemas.openxmlformats.org/officeDocument/2006/relationships/image" Target="../media/image1846.png"/><Relationship Id="rId161" Type="http://schemas.openxmlformats.org/officeDocument/2006/relationships/customXml" Target="../ink/ink1812.xml"/><Relationship Id="rId182" Type="http://schemas.openxmlformats.org/officeDocument/2006/relationships/image" Target="../media/image1867.png"/><Relationship Id="rId217" Type="http://schemas.openxmlformats.org/officeDocument/2006/relationships/customXml" Target="../ink/ink1840.xml"/><Relationship Id="rId6" Type="http://schemas.openxmlformats.org/officeDocument/2006/relationships/image" Target="../media/image16300.png"/><Relationship Id="rId238" Type="http://schemas.openxmlformats.org/officeDocument/2006/relationships/image" Target="../media/image1895.png"/><Relationship Id="rId23" Type="http://schemas.openxmlformats.org/officeDocument/2006/relationships/customXml" Target="../ink/ink1743.xml"/><Relationship Id="rId119" Type="http://schemas.openxmlformats.org/officeDocument/2006/relationships/customXml" Target="../ink/ink1791.xml"/><Relationship Id="rId44" Type="http://schemas.openxmlformats.org/officeDocument/2006/relationships/image" Target="../media/image1798.png"/><Relationship Id="rId65" Type="http://schemas.openxmlformats.org/officeDocument/2006/relationships/customXml" Target="../ink/ink1764.xml"/><Relationship Id="rId86" Type="http://schemas.openxmlformats.org/officeDocument/2006/relationships/image" Target="../media/image1819.png"/><Relationship Id="rId130" Type="http://schemas.openxmlformats.org/officeDocument/2006/relationships/image" Target="../media/image1841.png"/><Relationship Id="rId151" Type="http://schemas.openxmlformats.org/officeDocument/2006/relationships/customXml" Target="../ink/ink1807.xml"/><Relationship Id="rId172" Type="http://schemas.openxmlformats.org/officeDocument/2006/relationships/image" Target="../media/image1862.png"/><Relationship Id="rId193" Type="http://schemas.openxmlformats.org/officeDocument/2006/relationships/customXml" Target="../ink/ink1828.xml"/><Relationship Id="rId207" Type="http://schemas.openxmlformats.org/officeDocument/2006/relationships/customXml" Target="../ink/ink1835.xml"/><Relationship Id="rId228" Type="http://schemas.openxmlformats.org/officeDocument/2006/relationships/image" Target="../media/image1890.png"/><Relationship Id="rId249" Type="http://schemas.openxmlformats.org/officeDocument/2006/relationships/customXml" Target="../ink/ink1856.xml"/><Relationship Id="rId13" Type="http://schemas.openxmlformats.org/officeDocument/2006/relationships/customXml" Target="../ink/ink1738.xml"/><Relationship Id="rId109" Type="http://schemas.openxmlformats.org/officeDocument/2006/relationships/customXml" Target="../ink/ink1786.xml"/><Relationship Id="rId34" Type="http://schemas.openxmlformats.org/officeDocument/2006/relationships/image" Target="../media/image1793.png"/><Relationship Id="rId55" Type="http://schemas.openxmlformats.org/officeDocument/2006/relationships/customXml" Target="../ink/ink1759.xml"/><Relationship Id="rId76" Type="http://schemas.openxmlformats.org/officeDocument/2006/relationships/image" Target="../media/image1814.png"/><Relationship Id="rId97" Type="http://schemas.openxmlformats.org/officeDocument/2006/relationships/customXml" Target="../ink/ink1780.xml"/><Relationship Id="rId120" Type="http://schemas.openxmlformats.org/officeDocument/2006/relationships/image" Target="../media/image1836.png"/><Relationship Id="rId141" Type="http://schemas.openxmlformats.org/officeDocument/2006/relationships/customXml" Target="../ink/ink1802.xml"/><Relationship Id="rId7" Type="http://schemas.openxmlformats.org/officeDocument/2006/relationships/customXml" Target="../ink/ink1735.xml"/><Relationship Id="rId162" Type="http://schemas.openxmlformats.org/officeDocument/2006/relationships/image" Target="../media/image1857.png"/><Relationship Id="rId183" Type="http://schemas.openxmlformats.org/officeDocument/2006/relationships/customXml" Target="../ink/ink1823.xml"/><Relationship Id="rId218" Type="http://schemas.openxmlformats.org/officeDocument/2006/relationships/image" Target="../media/image1885.png"/><Relationship Id="rId239" Type="http://schemas.openxmlformats.org/officeDocument/2006/relationships/customXml" Target="../ink/ink1851.xml"/><Relationship Id="rId250" Type="http://schemas.openxmlformats.org/officeDocument/2006/relationships/image" Target="../media/image1901.png"/><Relationship Id="rId24" Type="http://schemas.openxmlformats.org/officeDocument/2006/relationships/image" Target="../media/image1788.png"/><Relationship Id="rId45" Type="http://schemas.openxmlformats.org/officeDocument/2006/relationships/customXml" Target="../ink/ink1754.xml"/><Relationship Id="rId66" Type="http://schemas.openxmlformats.org/officeDocument/2006/relationships/image" Target="../media/image1809.png"/><Relationship Id="rId87" Type="http://schemas.openxmlformats.org/officeDocument/2006/relationships/customXml" Target="../ink/ink1775.xml"/><Relationship Id="rId110" Type="http://schemas.openxmlformats.org/officeDocument/2006/relationships/image" Target="../media/image1831.png"/><Relationship Id="rId131" Type="http://schemas.openxmlformats.org/officeDocument/2006/relationships/customXml" Target="../ink/ink1797.xml"/><Relationship Id="rId152" Type="http://schemas.openxmlformats.org/officeDocument/2006/relationships/image" Target="../media/image1852.png"/><Relationship Id="rId173" Type="http://schemas.openxmlformats.org/officeDocument/2006/relationships/customXml" Target="../ink/ink1818.xml"/><Relationship Id="rId194" Type="http://schemas.openxmlformats.org/officeDocument/2006/relationships/image" Target="../media/image1873.png"/><Relationship Id="rId208" Type="http://schemas.openxmlformats.org/officeDocument/2006/relationships/image" Target="../media/image1880.png"/><Relationship Id="rId229" Type="http://schemas.openxmlformats.org/officeDocument/2006/relationships/customXml" Target="../ink/ink1846.xml"/><Relationship Id="rId240" Type="http://schemas.openxmlformats.org/officeDocument/2006/relationships/image" Target="../media/image1896.png"/><Relationship Id="rId14" Type="http://schemas.openxmlformats.org/officeDocument/2006/relationships/image" Target="../media/image1783.png"/><Relationship Id="rId35" Type="http://schemas.openxmlformats.org/officeDocument/2006/relationships/customXml" Target="../ink/ink1749.xml"/><Relationship Id="rId56" Type="http://schemas.openxmlformats.org/officeDocument/2006/relationships/image" Target="../media/image1804.png"/><Relationship Id="rId77" Type="http://schemas.openxmlformats.org/officeDocument/2006/relationships/customXml" Target="../ink/ink1770.xml"/><Relationship Id="rId100" Type="http://schemas.openxmlformats.org/officeDocument/2006/relationships/image" Target="../media/image1826.png"/><Relationship Id="rId8" Type="http://schemas.openxmlformats.org/officeDocument/2006/relationships/image" Target="../media/image16410.png"/><Relationship Id="rId98" Type="http://schemas.openxmlformats.org/officeDocument/2006/relationships/image" Target="../media/image1825.png"/><Relationship Id="rId121" Type="http://schemas.openxmlformats.org/officeDocument/2006/relationships/customXml" Target="../ink/ink1792.xml"/><Relationship Id="rId142" Type="http://schemas.openxmlformats.org/officeDocument/2006/relationships/image" Target="../media/image1847.png"/><Relationship Id="rId163" Type="http://schemas.openxmlformats.org/officeDocument/2006/relationships/customXml" Target="../ink/ink1813.xml"/><Relationship Id="rId184" Type="http://schemas.openxmlformats.org/officeDocument/2006/relationships/image" Target="../media/image1868.png"/><Relationship Id="rId219" Type="http://schemas.openxmlformats.org/officeDocument/2006/relationships/customXml" Target="../ink/ink1841.xml"/><Relationship Id="rId230" Type="http://schemas.openxmlformats.org/officeDocument/2006/relationships/image" Target="../media/image1891.png"/><Relationship Id="rId251" Type="http://schemas.openxmlformats.org/officeDocument/2006/relationships/customXml" Target="../ink/ink1857.xml"/><Relationship Id="rId25" Type="http://schemas.openxmlformats.org/officeDocument/2006/relationships/customXml" Target="../ink/ink1744.xml"/><Relationship Id="rId46" Type="http://schemas.openxmlformats.org/officeDocument/2006/relationships/image" Target="../media/image1799.png"/><Relationship Id="rId67" Type="http://schemas.openxmlformats.org/officeDocument/2006/relationships/customXml" Target="../ink/ink1765.xml"/><Relationship Id="rId88" Type="http://schemas.openxmlformats.org/officeDocument/2006/relationships/image" Target="../media/image1820.png"/><Relationship Id="rId111" Type="http://schemas.openxmlformats.org/officeDocument/2006/relationships/customXml" Target="../ink/ink1787.xml"/><Relationship Id="rId132" Type="http://schemas.openxmlformats.org/officeDocument/2006/relationships/image" Target="../media/image1842.png"/><Relationship Id="rId153" Type="http://schemas.openxmlformats.org/officeDocument/2006/relationships/customXml" Target="../ink/ink1808.xml"/><Relationship Id="rId174" Type="http://schemas.openxmlformats.org/officeDocument/2006/relationships/image" Target="../media/image1863.png"/><Relationship Id="rId195" Type="http://schemas.openxmlformats.org/officeDocument/2006/relationships/customXml" Target="../ink/ink1829.xml"/><Relationship Id="rId209" Type="http://schemas.openxmlformats.org/officeDocument/2006/relationships/customXml" Target="../ink/ink1836.xml"/><Relationship Id="rId220" Type="http://schemas.openxmlformats.org/officeDocument/2006/relationships/image" Target="../media/image1886.png"/><Relationship Id="rId241" Type="http://schemas.openxmlformats.org/officeDocument/2006/relationships/customXml" Target="../ink/ink1852.xml"/><Relationship Id="rId15" Type="http://schemas.openxmlformats.org/officeDocument/2006/relationships/customXml" Target="../ink/ink1739.xml"/><Relationship Id="rId36" Type="http://schemas.openxmlformats.org/officeDocument/2006/relationships/image" Target="../media/image1794.png"/><Relationship Id="rId57" Type="http://schemas.openxmlformats.org/officeDocument/2006/relationships/customXml" Target="../ink/ink1760.xml"/><Relationship Id="rId78" Type="http://schemas.openxmlformats.org/officeDocument/2006/relationships/image" Target="../media/image1815.png"/><Relationship Id="rId99" Type="http://schemas.openxmlformats.org/officeDocument/2006/relationships/customXml" Target="../ink/ink1781.xml"/><Relationship Id="rId101" Type="http://schemas.openxmlformats.org/officeDocument/2006/relationships/customXml" Target="../ink/ink1782.xml"/><Relationship Id="rId122" Type="http://schemas.openxmlformats.org/officeDocument/2006/relationships/image" Target="../media/image1837.png"/><Relationship Id="rId143" Type="http://schemas.openxmlformats.org/officeDocument/2006/relationships/customXml" Target="../ink/ink1803.xml"/><Relationship Id="rId164" Type="http://schemas.openxmlformats.org/officeDocument/2006/relationships/image" Target="../media/image1858.png"/><Relationship Id="rId185" Type="http://schemas.openxmlformats.org/officeDocument/2006/relationships/customXml" Target="../ink/ink1824.xml"/><Relationship Id="rId9" Type="http://schemas.openxmlformats.org/officeDocument/2006/relationships/customXml" Target="../ink/ink1736.xml"/><Relationship Id="rId210" Type="http://schemas.openxmlformats.org/officeDocument/2006/relationships/image" Target="../media/image1881.png"/><Relationship Id="rId26" Type="http://schemas.openxmlformats.org/officeDocument/2006/relationships/image" Target="../media/image1789.png"/><Relationship Id="rId231" Type="http://schemas.openxmlformats.org/officeDocument/2006/relationships/customXml" Target="../ink/ink1847.xml"/><Relationship Id="rId252" Type="http://schemas.openxmlformats.org/officeDocument/2006/relationships/image" Target="../media/image1902.png"/><Relationship Id="rId47" Type="http://schemas.openxmlformats.org/officeDocument/2006/relationships/customXml" Target="../ink/ink1755.xml"/><Relationship Id="rId68" Type="http://schemas.openxmlformats.org/officeDocument/2006/relationships/image" Target="../media/image1810.png"/><Relationship Id="rId89" Type="http://schemas.openxmlformats.org/officeDocument/2006/relationships/customXml" Target="../ink/ink1776.xml"/><Relationship Id="rId112" Type="http://schemas.openxmlformats.org/officeDocument/2006/relationships/image" Target="../media/image1832.png"/><Relationship Id="rId133" Type="http://schemas.openxmlformats.org/officeDocument/2006/relationships/customXml" Target="../ink/ink1798.xml"/><Relationship Id="rId154" Type="http://schemas.openxmlformats.org/officeDocument/2006/relationships/image" Target="../media/image1853.png"/><Relationship Id="rId175" Type="http://schemas.openxmlformats.org/officeDocument/2006/relationships/customXml" Target="../ink/ink1819.xml"/><Relationship Id="rId196" Type="http://schemas.openxmlformats.org/officeDocument/2006/relationships/image" Target="../media/image1874.png"/><Relationship Id="rId200" Type="http://schemas.openxmlformats.org/officeDocument/2006/relationships/image" Target="../media/image1876.png"/><Relationship Id="rId16" Type="http://schemas.openxmlformats.org/officeDocument/2006/relationships/image" Target="../media/image1784.png"/><Relationship Id="rId221" Type="http://schemas.openxmlformats.org/officeDocument/2006/relationships/customXml" Target="../ink/ink1842.xml"/><Relationship Id="rId242" Type="http://schemas.openxmlformats.org/officeDocument/2006/relationships/image" Target="../media/image1897.png"/><Relationship Id="rId37" Type="http://schemas.openxmlformats.org/officeDocument/2006/relationships/customXml" Target="../ink/ink1750.xml"/><Relationship Id="rId58" Type="http://schemas.openxmlformats.org/officeDocument/2006/relationships/image" Target="../media/image1805.png"/><Relationship Id="rId79" Type="http://schemas.openxmlformats.org/officeDocument/2006/relationships/customXml" Target="../ink/ink1771.xml"/><Relationship Id="rId102" Type="http://schemas.openxmlformats.org/officeDocument/2006/relationships/image" Target="../media/image1827.png"/><Relationship Id="rId123" Type="http://schemas.openxmlformats.org/officeDocument/2006/relationships/customXml" Target="../ink/ink1793.xml"/><Relationship Id="rId144" Type="http://schemas.openxmlformats.org/officeDocument/2006/relationships/image" Target="../media/image1848.png"/><Relationship Id="rId90" Type="http://schemas.openxmlformats.org/officeDocument/2006/relationships/image" Target="../media/image1821.png"/><Relationship Id="rId165" Type="http://schemas.openxmlformats.org/officeDocument/2006/relationships/customXml" Target="../ink/ink1814.xml"/><Relationship Id="rId186" Type="http://schemas.openxmlformats.org/officeDocument/2006/relationships/image" Target="../media/image1869.png"/><Relationship Id="rId211" Type="http://schemas.openxmlformats.org/officeDocument/2006/relationships/customXml" Target="../ink/ink1837.xml"/><Relationship Id="rId232" Type="http://schemas.openxmlformats.org/officeDocument/2006/relationships/image" Target="../media/image1892.png"/><Relationship Id="rId253" Type="http://schemas.openxmlformats.org/officeDocument/2006/relationships/customXml" Target="../ink/ink1858.xml"/><Relationship Id="rId27" Type="http://schemas.openxmlformats.org/officeDocument/2006/relationships/customXml" Target="../ink/ink1745.xml"/><Relationship Id="rId48" Type="http://schemas.openxmlformats.org/officeDocument/2006/relationships/image" Target="../media/image1800.png"/><Relationship Id="rId69" Type="http://schemas.openxmlformats.org/officeDocument/2006/relationships/customXml" Target="../ink/ink1766.xml"/><Relationship Id="rId113" Type="http://schemas.openxmlformats.org/officeDocument/2006/relationships/customXml" Target="../ink/ink1788.xml"/><Relationship Id="rId134" Type="http://schemas.openxmlformats.org/officeDocument/2006/relationships/image" Target="../media/image1843.png"/><Relationship Id="rId80" Type="http://schemas.openxmlformats.org/officeDocument/2006/relationships/image" Target="../media/image1816.png"/><Relationship Id="rId155" Type="http://schemas.openxmlformats.org/officeDocument/2006/relationships/customXml" Target="../ink/ink1809.xml"/><Relationship Id="rId176" Type="http://schemas.openxmlformats.org/officeDocument/2006/relationships/image" Target="../media/image1864.png"/><Relationship Id="rId197" Type="http://schemas.openxmlformats.org/officeDocument/2006/relationships/customXml" Target="../ink/ink1830.xml"/><Relationship Id="rId201" Type="http://schemas.openxmlformats.org/officeDocument/2006/relationships/customXml" Target="../ink/ink1832.xml"/><Relationship Id="rId222" Type="http://schemas.openxmlformats.org/officeDocument/2006/relationships/image" Target="../media/image1887.png"/><Relationship Id="rId243" Type="http://schemas.openxmlformats.org/officeDocument/2006/relationships/customXml" Target="../ink/ink1853.xml"/><Relationship Id="rId17" Type="http://schemas.openxmlformats.org/officeDocument/2006/relationships/customXml" Target="../ink/ink1740.xml"/><Relationship Id="rId38" Type="http://schemas.openxmlformats.org/officeDocument/2006/relationships/image" Target="../media/image1795.png"/><Relationship Id="rId59" Type="http://schemas.openxmlformats.org/officeDocument/2006/relationships/customXml" Target="../ink/ink1761.xml"/><Relationship Id="rId103" Type="http://schemas.openxmlformats.org/officeDocument/2006/relationships/customXml" Target="../ink/ink1783.xml"/><Relationship Id="rId124" Type="http://schemas.openxmlformats.org/officeDocument/2006/relationships/image" Target="../media/image1838.png"/><Relationship Id="rId70" Type="http://schemas.openxmlformats.org/officeDocument/2006/relationships/image" Target="../media/image1811.png"/><Relationship Id="rId91" Type="http://schemas.openxmlformats.org/officeDocument/2006/relationships/customXml" Target="../ink/ink1777.xml"/><Relationship Id="rId145" Type="http://schemas.openxmlformats.org/officeDocument/2006/relationships/customXml" Target="../ink/ink1804.xml"/><Relationship Id="rId166" Type="http://schemas.openxmlformats.org/officeDocument/2006/relationships/image" Target="../media/image1859.png"/><Relationship Id="rId187" Type="http://schemas.openxmlformats.org/officeDocument/2006/relationships/customXml" Target="../ink/ink1825.xml"/><Relationship Id="rId1" Type="http://schemas.openxmlformats.org/officeDocument/2006/relationships/slideLayout" Target="../slideLayouts/slideLayout7.xml"/><Relationship Id="rId212" Type="http://schemas.openxmlformats.org/officeDocument/2006/relationships/image" Target="../media/image1882.png"/><Relationship Id="rId233" Type="http://schemas.openxmlformats.org/officeDocument/2006/relationships/customXml" Target="../ink/ink1848.xml"/><Relationship Id="rId254" Type="http://schemas.openxmlformats.org/officeDocument/2006/relationships/image" Target="../media/image1903.png"/><Relationship Id="rId28" Type="http://schemas.openxmlformats.org/officeDocument/2006/relationships/image" Target="../media/image1790.png"/><Relationship Id="rId49" Type="http://schemas.openxmlformats.org/officeDocument/2006/relationships/customXml" Target="../ink/ink1756.xml"/><Relationship Id="rId114" Type="http://schemas.openxmlformats.org/officeDocument/2006/relationships/image" Target="../media/image1833.png"/><Relationship Id="rId60" Type="http://schemas.openxmlformats.org/officeDocument/2006/relationships/image" Target="../media/image1806.png"/><Relationship Id="rId81" Type="http://schemas.openxmlformats.org/officeDocument/2006/relationships/customXml" Target="../ink/ink1772.xml"/><Relationship Id="rId135" Type="http://schemas.openxmlformats.org/officeDocument/2006/relationships/customXml" Target="../ink/ink1799.xml"/><Relationship Id="rId156" Type="http://schemas.openxmlformats.org/officeDocument/2006/relationships/image" Target="../media/image1854.png"/><Relationship Id="rId177" Type="http://schemas.openxmlformats.org/officeDocument/2006/relationships/customXml" Target="../ink/ink1820.xml"/><Relationship Id="rId198" Type="http://schemas.openxmlformats.org/officeDocument/2006/relationships/image" Target="../media/image1875.png"/><Relationship Id="rId202" Type="http://schemas.openxmlformats.org/officeDocument/2006/relationships/image" Target="../media/image1877.png"/><Relationship Id="rId223" Type="http://schemas.openxmlformats.org/officeDocument/2006/relationships/customXml" Target="../ink/ink1843.xml"/><Relationship Id="rId244" Type="http://schemas.openxmlformats.org/officeDocument/2006/relationships/image" Target="../media/image1898.png"/><Relationship Id="rId18" Type="http://schemas.openxmlformats.org/officeDocument/2006/relationships/image" Target="../media/image1785.png"/><Relationship Id="rId39" Type="http://schemas.openxmlformats.org/officeDocument/2006/relationships/customXml" Target="../ink/ink1751.xml"/><Relationship Id="rId50" Type="http://schemas.openxmlformats.org/officeDocument/2006/relationships/image" Target="../media/image1801.png"/><Relationship Id="rId104" Type="http://schemas.openxmlformats.org/officeDocument/2006/relationships/image" Target="../media/image1828.png"/><Relationship Id="rId125" Type="http://schemas.openxmlformats.org/officeDocument/2006/relationships/customXml" Target="../ink/ink1794.xml"/><Relationship Id="rId146" Type="http://schemas.openxmlformats.org/officeDocument/2006/relationships/image" Target="../media/image1849.png"/><Relationship Id="rId167" Type="http://schemas.openxmlformats.org/officeDocument/2006/relationships/customXml" Target="../ink/ink1815.xml"/><Relationship Id="rId188" Type="http://schemas.openxmlformats.org/officeDocument/2006/relationships/image" Target="../media/image1870.png"/><Relationship Id="rId71" Type="http://schemas.openxmlformats.org/officeDocument/2006/relationships/customXml" Target="../ink/ink1767.xml"/><Relationship Id="rId92" Type="http://schemas.openxmlformats.org/officeDocument/2006/relationships/image" Target="../media/image1822.png"/><Relationship Id="rId213" Type="http://schemas.openxmlformats.org/officeDocument/2006/relationships/customXml" Target="../ink/ink1838.xml"/><Relationship Id="rId234" Type="http://schemas.openxmlformats.org/officeDocument/2006/relationships/image" Target="../media/image1893.png"/><Relationship Id="rId2" Type="http://schemas.openxmlformats.org/officeDocument/2006/relationships/notesSlide" Target="../notesSlides/notesSlide13.xml"/><Relationship Id="rId29" Type="http://schemas.openxmlformats.org/officeDocument/2006/relationships/customXml" Target="../ink/ink1746.xml"/><Relationship Id="rId40" Type="http://schemas.openxmlformats.org/officeDocument/2006/relationships/image" Target="../media/image1796.png"/><Relationship Id="rId115" Type="http://schemas.openxmlformats.org/officeDocument/2006/relationships/customXml" Target="../ink/ink1789.xml"/><Relationship Id="rId136" Type="http://schemas.openxmlformats.org/officeDocument/2006/relationships/image" Target="../media/image1844.png"/><Relationship Id="rId157" Type="http://schemas.openxmlformats.org/officeDocument/2006/relationships/customXml" Target="../ink/ink1810.xml"/><Relationship Id="rId178" Type="http://schemas.openxmlformats.org/officeDocument/2006/relationships/image" Target="../media/image1865.png"/><Relationship Id="rId61" Type="http://schemas.openxmlformats.org/officeDocument/2006/relationships/customXml" Target="../ink/ink1762.xml"/><Relationship Id="rId82" Type="http://schemas.openxmlformats.org/officeDocument/2006/relationships/image" Target="../media/image1817.png"/><Relationship Id="rId199" Type="http://schemas.openxmlformats.org/officeDocument/2006/relationships/customXml" Target="../ink/ink1831.xml"/><Relationship Id="rId203" Type="http://schemas.openxmlformats.org/officeDocument/2006/relationships/customXml" Target="../ink/ink1833.xml"/><Relationship Id="rId19" Type="http://schemas.openxmlformats.org/officeDocument/2006/relationships/customXml" Target="../ink/ink1741.xml"/><Relationship Id="rId224" Type="http://schemas.openxmlformats.org/officeDocument/2006/relationships/image" Target="../media/image1888.png"/><Relationship Id="rId245" Type="http://schemas.openxmlformats.org/officeDocument/2006/relationships/customXml" Target="../ink/ink1854.xml"/><Relationship Id="rId30" Type="http://schemas.openxmlformats.org/officeDocument/2006/relationships/image" Target="../media/image1791.png"/><Relationship Id="rId105" Type="http://schemas.openxmlformats.org/officeDocument/2006/relationships/customXml" Target="../ink/ink1784.xml"/><Relationship Id="rId126" Type="http://schemas.openxmlformats.org/officeDocument/2006/relationships/image" Target="../media/image1839.png"/><Relationship Id="rId147" Type="http://schemas.openxmlformats.org/officeDocument/2006/relationships/customXml" Target="../ink/ink1805.xml"/><Relationship Id="rId168" Type="http://schemas.openxmlformats.org/officeDocument/2006/relationships/image" Target="../media/image1860.png"/><Relationship Id="rId51" Type="http://schemas.openxmlformats.org/officeDocument/2006/relationships/customXml" Target="../ink/ink1757.xml"/><Relationship Id="rId72" Type="http://schemas.openxmlformats.org/officeDocument/2006/relationships/image" Target="../media/image1812.png"/><Relationship Id="rId93" Type="http://schemas.openxmlformats.org/officeDocument/2006/relationships/customXml" Target="../ink/ink1778.xml"/><Relationship Id="rId189" Type="http://schemas.openxmlformats.org/officeDocument/2006/relationships/customXml" Target="../ink/ink1826.xml"/><Relationship Id="rId3" Type="http://schemas.openxmlformats.org/officeDocument/2006/relationships/image" Target="../media/image1779.png"/><Relationship Id="rId214" Type="http://schemas.openxmlformats.org/officeDocument/2006/relationships/image" Target="../media/image1883.png"/><Relationship Id="rId235" Type="http://schemas.openxmlformats.org/officeDocument/2006/relationships/customXml" Target="../ink/ink1849.xml"/><Relationship Id="rId116" Type="http://schemas.openxmlformats.org/officeDocument/2006/relationships/image" Target="../media/image1834.png"/><Relationship Id="rId137" Type="http://schemas.openxmlformats.org/officeDocument/2006/relationships/customXml" Target="../ink/ink1800.xml"/><Relationship Id="rId158" Type="http://schemas.openxmlformats.org/officeDocument/2006/relationships/image" Target="../media/image1855.png"/><Relationship Id="rId20" Type="http://schemas.openxmlformats.org/officeDocument/2006/relationships/image" Target="../media/image1786.png"/><Relationship Id="rId41" Type="http://schemas.openxmlformats.org/officeDocument/2006/relationships/customXml" Target="../ink/ink1752.xml"/><Relationship Id="rId62" Type="http://schemas.openxmlformats.org/officeDocument/2006/relationships/image" Target="../media/image1807.png"/><Relationship Id="rId83" Type="http://schemas.openxmlformats.org/officeDocument/2006/relationships/customXml" Target="../ink/ink1773.xml"/><Relationship Id="rId179" Type="http://schemas.openxmlformats.org/officeDocument/2006/relationships/customXml" Target="../ink/ink1821.xml"/><Relationship Id="rId190" Type="http://schemas.openxmlformats.org/officeDocument/2006/relationships/image" Target="../media/image1871.png"/><Relationship Id="rId204" Type="http://schemas.openxmlformats.org/officeDocument/2006/relationships/image" Target="../media/image1878.png"/><Relationship Id="rId225" Type="http://schemas.openxmlformats.org/officeDocument/2006/relationships/customXml" Target="../ink/ink1844.xml"/><Relationship Id="rId246" Type="http://schemas.openxmlformats.org/officeDocument/2006/relationships/image" Target="../media/image1899.png"/><Relationship Id="rId106" Type="http://schemas.openxmlformats.org/officeDocument/2006/relationships/image" Target="../media/image1829.png"/><Relationship Id="rId127" Type="http://schemas.openxmlformats.org/officeDocument/2006/relationships/customXml" Target="../ink/ink1795.xml"/><Relationship Id="rId10" Type="http://schemas.openxmlformats.org/officeDocument/2006/relationships/image" Target="../media/image1781.png"/><Relationship Id="rId31" Type="http://schemas.openxmlformats.org/officeDocument/2006/relationships/customXml" Target="../ink/ink1747.xml"/><Relationship Id="rId52" Type="http://schemas.openxmlformats.org/officeDocument/2006/relationships/image" Target="../media/image1802.png"/><Relationship Id="rId73" Type="http://schemas.openxmlformats.org/officeDocument/2006/relationships/customXml" Target="../ink/ink1768.xml"/><Relationship Id="rId94" Type="http://schemas.openxmlformats.org/officeDocument/2006/relationships/image" Target="../media/image1823.png"/><Relationship Id="rId148" Type="http://schemas.openxmlformats.org/officeDocument/2006/relationships/image" Target="../media/image1850.png"/><Relationship Id="rId169" Type="http://schemas.openxmlformats.org/officeDocument/2006/relationships/customXml" Target="../ink/ink1816.xml"/><Relationship Id="rId4" Type="http://schemas.openxmlformats.org/officeDocument/2006/relationships/image" Target="../media/image1780.png"/><Relationship Id="rId180" Type="http://schemas.openxmlformats.org/officeDocument/2006/relationships/image" Target="../media/image1866.png"/><Relationship Id="rId215" Type="http://schemas.openxmlformats.org/officeDocument/2006/relationships/customXml" Target="../ink/ink1839.xml"/><Relationship Id="rId236" Type="http://schemas.openxmlformats.org/officeDocument/2006/relationships/image" Target="../media/image1894.png"/></Relationships>
</file>

<file path=ppt/slides/_rels/slide26.xml.rels><?xml version="1.0" encoding="UTF-8" standalone="yes"?>
<Relationships xmlns="http://schemas.openxmlformats.org/package/2006/relationships"><Relationship Id="rId117" Type="http://schemas.openxmlformats.org/officeDocument/2006/relationships/customXml" Target="../ink/ink1915.xml"/><Relationship Id="rId21" Type="http://schemas.openxmlformats.org/officeDocument/2006/relationships/customXml" Target="../ink/ink1867.xml"/><Relationship Id="rId42" Type="http://schemas.openxmlformats.org/officeDocument/2006/relationships/image" Target="../media/image1924.png"/><Relationship Id="rId63" Type="http://schemas.openxmlformats.org/officeDocument/2006/relationships/customXml" Target="../ink/ink1888.xml"/><Relationship Id="rId84" Type="http://schemas.openxmlformats.org/officeDocument/2006/relationships/image" Target="../media/image1945.png"/><Relationship Id="rId138" Type="http://schemas.openxmlformats.org/officeDocument/2006/relationships/image" Target="../media/image1972.png"/><Relationship Id="rId159" Type="http://schemas.openxmlformats.org/officeDocument/2006/relationships/customXml" Target="../ink/ink1936.xml"/><Relationship Id="rId107" Type="http://schemas.openxmlformats.org/officeDocument/2006/relationships/customXml" Target="../ink/ink1910.xml"/><Relationship Id="rId11" Type="http://schemas.openxmlformats.org/officeDocument/2006/relationships/customXml" Target="../ink/ink1862.xml"/><Relationship Id="rId32" Type="http://schemas.openxmlformats.org/officeDocument/2006/relationships/image" Target="../media/image1919.png"/><Relationship Id="rId53" Type="http://schemas.openxmlformats.org/officeDocument/2006/relationships/customXml" Target="../ink/ink1883.xml"/><Relationship Id="rId74" Type="http://schemas.openxmlformats.org/officeDocument/2006/relationships/image" Target="../media/image1940.png"/><Relationship Id="rId128" Type="http://schemas.openxmlformats.org/officeDocument/2006/relationships/image" Target="../media/image1967.png"/><Relationship Id="rId149" Type="http://schemas.openxmlformats.org/officeDocument/2006/relationships/customXml" Target="../ink/ink1931.xml"/><Relationship Id="rId5" Type="http://schemas.openxmlformats.org/officeDocument/2006/relationships/customXml" Target="../ink/ink1859.xml"/><Relationship Id="rId95" Type="http://schemas.openxmlformats.org/officeDocument/2006/relationships/customXml" Target="../ink/ink1904.xml"/><Relationship Id="rId160" Type="http://schemas.openxmlformats.org/officeDocument/2006/relationships/image" Target="../media/image1983.png"/><Relationship Id="rId22" Type="http://schemas.openxmlformats.org/officeDocument/2006/relationships/image" Target="../media/image1914.png"/><Relationship Id="rId43" Type="http://schemas.openxmlformats.org/officeDocument/2006/relationships/customXml" Target="../ink/ink1878.xml"/><Relationship Id="rId64" Type="http://schemas.openxmlformats.org/officeDocument/2006/relationships/image" Target="../media/image1935.png"/><Relationship Id="rId118" Type="http://schemas.openxmlformats.org/officeDocument/2006/relationships/image" Target="../media/image1962.png"/><Relationship Id="rId139" Type="http://schemas.openxmlformats.org/officeDocument/2006/relationships/customXml" Target="../ink/ink1926.xml"/><Relationship Id="rId85" Type="http://schemas.openxmlformats.org/officeDocument/2006/relationships/customXml" Target="../ink/ink1899.xml"/><Relationship Id="rId150" Type="http://schemas.openxmlformats.org/officeDocument/2006/relationships/image" Target="../media/image1978.png"/><Relationship Id="rId12" Type="http://schemas.openxmlformats.org/officeDocument/2006/relationships/image" Target="../media/image1909.png"/><Relationship Id="rId17" Type="http://schemas.openxmlformats.org/officeDocument/2006/relationships/customXml" Target="../ink/ink1865.xml"/><Relationship Id="rId33" Type="http://schemas.openxmlformats.org/officeDocument/2006/relationships/customXml" Target="../ink/ink1873.xml"/><Relationship Id="rId38" Type="http://schemas.openxmlformats.org/officeDocument/2006/relationships/image" Target="../media/image1922.png"/><Relationship Id="rId59" Type="http://schemas.openxmlformats.org/officeDocument/2006/relationships/customXml" Target="../ink/ink1886.xml"/><Relationship Id="rId103" Type="http://schemas.openxmlformats.org/officeDocument/2006/relationships/customXml" Target="../ink/ink1908.xml"/><Relationship Id="rId108" Type="http://schemas.openxmlformats.org/officeDocument/2006/relationships/image" Target="../media/image1957.png"/><Relationship Id="rId124" Type="http://schemas.openxmlformats.org/officeDocument/2006/relationships/image" Target="../media/image1965.png"/><Relationship Id="rId129" Type="http://schemas.openxmlformats.org/officeDocument/2006/relationships/customXml" Target="../ink/ink1921.xml"/><Relationship Id="rId54" Type="http://schemas.openxmlformats.org/officeDocument/2006/relationships/image" Target="../media/image1930.png"/><Relationship Id="rId70" Type="http://schemas.openxmlformats.org/officeDocument/2006/relationships/image" Target="../media/image1938.png"/><Relationship Id="rId75" Type="http://schemas.openxmlformats.org/officeDocument/2006/relationships/customXml" Target="../ink/ink1894.xml"/><Relationship Id="rId91" Type="http://schemas.openxmlformats.org/officeDocument/2006/relationships/customXml" Target="../ink/ink1902.xml"/><Relationship Id="rId96" Type="http://schemas.openxmlformats.org/officeDocument/2006/relationships/image" Target="../media/image1951.png"/><Relationship Id="rId140" Type="http://schemas.openxmlformats.org/officeDocument/2006/relationships/image" Target="../media/image1973.png"/><Relationship Id="rId145" Type="http://schemas.openxmlformats.org/officeDocument/2006/relationships/customXml" Target="../ink/ink1929.xml"/><Relationship Id="rId161" Type="http://schemas.openxmlformats.org/officeDocument/2006/relationships/customXml" Target="../ink/ink1937.xml"/><Relationship Id="rId166" Type="http://schemas.openxmlformats.org/officeDocument/2006/relationships/image" Target="../media/image1986.png"/><Relationship Id="rId1" Type="http://schemas.openxmlformats.org/officeDocument/2006/relationships/slideLayout" Target="../slideLayouts/slideLayout7.xml"/><Relationship Id="rId6" Type="http://schemas.openxmlformats.org/officeDocument/2006/relationships/image" Target="../media/image1906.png"/><Relationship Id="rId23" Type="http://schemas.openxmlformats.org/officeDocument/2006/relationships/customXml" Target="../ink/ink1868.xml"/><Relationship Id="rId28" Type="http://schemas.openxmlformats.org/officeDocument/2006/relationships/image" Target="../media/image1917.png"/><Relationship Id="rId49" Type="http://schemas.openxmlformats.org/officeDocument/2006/relationships/customXml" Target="../ink/ink1881.xml"/><Relationship Id="rId114" Type="http://schemas.openxmlformats.org/officeDocument/2006/relationships/image" Target="../media/image1960.png"/><Relationship Id="rId119" Type="http://schemas.openxmlformats.org/officeDocument/2006/relationships/customXml" Target="../ink/ink1916.xml"/><Relationship Id="rId44" Type="http://schemas.openxmlformats.org/officeDocument/2006/relationships/image" Target="../media/image1925.png"/><Relationship Id="rId60" Type="http://schemas.openxmlformats.org/officeDocument/2006/relationships/image" Target="../media/image1933.png"/><Relationship Id="rId65" Type="http://schemas.openxmlformats.org/officeDocument/2006/relationships/customXml" Target="../ink/ink1889.xml"/><Relationship Id="rId81" Type="http://schemas.openxmlformats.org/officeDocument/2006/relationships/customXml" Target="../ink/ink1897.xml"/><Relationship Id="rId86" Type="http://schemas.openxmlformats.org/officeDocument/2006/relationships/image" Target="../media/image1946.png"/><Relationship Id="rId130" Type="http://schemas.openxmlformats.org/officeDocument/2006/relationships/image" Target="../media/image1968.png"/><Relationship Id="rId135" Type="http://schemas.openxmlformats.org/officeDocument/2006/relationships/customXml" Target="../ink/ink1924.xml"/><Relationship Id="rId151" Type="http://schemas.openxmlformats.org/officeDocument/2006/relationships/customXml" Target="../ink/ink1932.xml"/><Relationship Id="rId156" Type="http://schemas.openxmlformats.org/officeDocument/2006/relationships/image" Target="../media/image1981.png"/><Relationship Id="rId13" Type="http://schemas.openxmlformats.org/officeDocument/2006/relationships/customXml" Target="../ink/ink1863.xml"/><Relationship Id="rId18" Type="http://schemas.openxmlformats.org/officeDocument/2006/relationships/image" Target="../media/image1912.png"/><Relationship Id="rId39" Type="http://schemas.openxmlformats.org/officeDocument/2006/relationships/customXml" Target="../ink/ink1876.xml"/><Relationship Id="rId109" Type="http://schemas.openxmlformats.org/officeDocument/2006/relationships/customXml" Target="../ink/ink1911.xml"/><Relationship Id="rId34" Type="http://schemas.openxmlformats.org/officeDocument/2006/relationships/image" Target="../media/image1920.png"/><Relationship Id="rId50" Type="http://schemas.openxmlformats.org/officeDocument/2006/relationships/image" Target="../media/image1928.png"/><Relationship Id="rId55" Type="http://schemas.openxmlformats.org/officeDocument/2006/relationships/customXml" Target="../ink/ink1884.xml"/><Relationship Id="rId76" Type="http://schemas.openxmlformats.org/officeDocument/2006/relationships/image" Target="../media/image1941.png"/><Relationship Id="rId97" Type="http://schemas.openxmlformats.org/officeDocument/2006/relationships/customXml" Target="../ink/ink1905.xml"/><Relationship Id="rId104" Type="http://schemas.openxmlformats.org/officeDocument/2006/relationships/image" Target="../media/image1955.png"/><Relationship Id="rId120" Type="http://schemas.openxmlformats.org/officeDocument/2006/relationships/image" Target="../media/image1963.png"/><Relationship Id="rId125" Type="http://schemas.openxmlformats.org/officeDocument/2006/relationships/customXml" Target="../ink/ink1919.xml"/><Relationship Id="rId141" Type="http://schemas.openxmlformats.org/officeDocument/2006/relationships/customXml" Target="../ink/ink1927.xml"/><Relationship Id="rId146" Type="http://schemas.openxmlformats.org/officeDocument/2006/relationships/image" Target="../media/image1976.png"/><Relationship Id="rId167" Type="http://schemas.openxmlformats.org/officeDocument/2006/relationships/customXml" Target="../ink/ink1940.xml"/><Relationship Id="rId7" Type="http://schemas.openxmlformats.org/officeDocument/2006/relationships/customXml" Target="../ink/ink1860.xml"/><Relationship Id="rId71" Type="http://schemas.openxmlformats.org/officeDocument/2006/relationships/customXml" Target="../ink/ink1892.xml"/><Relationship Id="rId92" Type="http://schemas.openxmlformats.org/officeDocument/2006/relationships/image" Target="../media/image1949.png"/><Relationship Id="rId162" Type="http://schemas.openxmlformats.org/officeDocument/2006/relationships/image" Target="../media/image1984.png"/><Relationship Id="rId2" Type="http://schemas.openxmlformats.org/officeDocument/2006/relationships/image" Target="../media/image1904.png"/><Relationship Id="rId29" Type="http://schemas.openxmlformats.org/officeDocument/2006/relationships/customXml" Target="../ink/ink1871.xml"/><Relationship Id="rId24" Type="http://schemas.openxmlformats.org/officeDocument/2006/relationships/image" Target="../media/image1915.png"/><Relationship Id="rId40" Type="http://schemas.openxmlformats.org/officeDocument/2006/relationships/image" Target="../media/image1923.png"/><Relationship Id="rId45" Type="http://schemas.openxmlformats.org/officeDocument/2006/relationships/customXml" Target="../ink/ink1879.xml"/><Relationship Id="rId66" Type="http://schemas.openxmlformats.org/officeDocument/2006/relationships/image" Target="../media/image1936.png"/><Relationship Id="rId87" Type="http://schemas.openxmlformats.org/officeDocument/2006/relationships/customXml" Target="../ink/ink1900.xml"/><Relationship Id="rId110" Type="http://schemas.openxmlformats.org/officeDocument/2006/relationships/image" Target="../media/image1958.png"/><Relationship Id="rId115" Type="http://schemas.openxmlformats.org/officeDocument/2006/relationships/customXml" Target="../ink/ink1914.xml"/><Relationship Id="rId131" Type="http://schemas.openxmlformats.org/officeDocument/2006/relationships/customXml" Target="../ink/ink1922.xml"/><Relationship Id="rId136" Type="http://schemas.openxmlformats.org/officeDocument/2006/relationships/image" Target="../media/image1971.png"/><Relationship Id="rId157" Type="http://schemas.openxmlformats.org/officeDocument/2006/relationships/customXml" Target="../ink/ink1935.xml"/><Relationship Id="rId61" Type="http://schemas.openxmlformats.org/officeDocument/2006/relationships/customXml" Target="../ink/ink1887.xml"/><Relationship Id="rId82" Type="http://schemas.openxmlformats.org/officeDocument/2006/relationships/image" Target="../media/image1944.png"/><Relationship Id="rId152" Type="http://schemas.openxmlformats.org/officeDocument/2006/relationships/image" Target="../media/image1979.png"/><Relationship Id="rId19" Type="http://schemas.openxmlformats.org/officeDocument/2006/relationships/customXml" Target="../ink/ink1866.xml"/><Relationship Id="rId14" Type="http://schemas.openxmlformats.org/officeDocument/2006/relationships/image" Target="../media/image1910.png"/><Relationship Id="rId30" Type="http://schemas.openxmlformats.org/officeDocument/2006/relationships/image" Target="../media/image1918.png"/><Relationship Id="rId35" Type="http://schemas.openxmlformats.org/officeDocument/2006/relationships/customXml" Target="../ink/ink1874.xml"/><Relationship Id="rId56" Type="http://schemas.openxmlformats.org/officeDocument/2006/relationships/image" Target="../media/image1931.png"/><Relationship Id="rId77" Type="http://schemas.openxmlformats.org/officeDocument/2006/relationships/customXml" Target="../ink/ink1895.xml"/><Relationship Id="rId100" Type="http://schemas.openxmlformats.org/officeDocument/2006/relationships/image" Target="../media/image1953.png"/><Relationship Id="rId105" Type="http://schemas.openxmlformats.org/officeDocument/2006/relationships/customXml" Target="../ink/ink1909.xml"/><Relationship Id="rId126" Type="http://schemas.openxmlformats.org/officeDocument/2006/relationships/image" Target="../media/image1966.png"/><Relationship Id="rId147" Type="http://schemas.openxmlformats.org/officeDocument/2006/relationships/customXml" Target="../ink/ink1930.xml"/><Relationship Id="rId168" Type="http://schemas.openxmlformats.org/officeDocument/2006/relationships/image" Target="../media/image1987.png"/><Relationship Id="rId8" Type="http://schemas.openxmlformats.org/officeDocument/2006/relationships/image" Target="../media/image1907.png"/><Relationship Id="rId51" Type="http://schemas.openxmlformats.org/officeDocument/2006/relationships/customXml" Target="../ink/ink1882.xml"/><Relationship Id="rId72" Type="http://schemas.openxmlformats.org/officeDocument/2006/relationships/image" Target="../media/image1939.png"/><Relationship Id="rId93" Type="http://schemas.openxmlformats.org/officeDocument/2006/relationships/customXml" Target="../ink/ink1903.xml"/><Relationship Id="rId98" Type="http://schemas.openxmlformats.org/officeDocument/2006/relationships/image" Target="../media/image1952.png"/><Relationship Id="rId121" Type="http://schemas.openxmlformats.org/officeDocument/2006/relationships/customXml" Target="../ink/ink1917.xml"/><Relationship Id="rId142" Type="http://schemas.openxmlformats.org/officeDocument/2006/relationships/image" Target="../media/image1974.png"/><Relationship Id="rId163" Type="http://schemas.openxmlformats.org/officeDocument/2006/relationships/customXml" Target="../ink/ink1938.xml"/><Relationship Id="rId3" Type="http://schemas.openxmlformats.org/officeDocument/2006/relationships/oleObject" Target="../embeddings/oleObject20.bin"/><Relationship Id="rId25" Type="http://schemas.openxmlformats.org/officeDocument/2006/relationships/customXml" Target="../ink/ink1869.xml"/><Relationship Id="rId46" Type="http://schemas.openxmlformats.org/officeDocument/2006/relationships/image" Target="../media/image1926.png"/><Relationship Id="rId67" Type="http://schemas.openxmlformats.org/officeDocument/2006/relationships/customXml" Target="../ink/ink1890.xml"/><Relationship Id="rId116" Type="http://schemas.openxmlformats.org/officeDocument/2006/relationships/image" Target="../media/image1961.png"/><Relationship Id="rId137" Type="http://schemas.openxmlformats.org/officeDocument/2006/relationships/customXml" Target="../ink/ink1925.xml"/><Relationship Id="rId158" Type="http://schemas.openxmlformats.org/officeDocument/2006/relationships/image" Target="../media/image1982.png"/><Relationship Id="rId20" Type="http://schemas.openxmlformats.org/officeDocument/2006/relationships/image" Target="../media/image1913.png"/><Relationship Id="rId41" Type="http://schemas.openxmlformats.org/officeDocument/2006/relationships/customXml" Target="../ink/ink1877.xml"/><Relationship Id="rId62" Type="http://schemas.openxmlformats.org/officeDocument/2006/relationships/image" Target="../media/image1934.png"/><Relationship Id="rId83" Type="http://schemas.openxmlformats.org/officeDocument/2006/relationships/customXml" Target="../ink/ink1898.xml"/><Relationship Id="rId88" Type="http://schemas.openxmlformats.org/officeDocument/2006/relationships/image" Target="../media/image1947.png"/><Relationship Id="rId111" Type="http://schemas.openxmlformats.org/officeDocument/2006/relationships/customXml" Target="../ink/ink1912.xml"/><Relationship Id="rId132" Type="http://schemas.openxmlformats.org/officeDocument/2006/relationships/image" Target="../media/image1969.png"/><Relationship Id="rId153" Type="http://schemas.openxmlformats.org/officeDocument/2006/relationships/customXml" Target="../ink/ink1933.xml"/><Relationship Id="rId15" Type="http://schemas.openxmlformats.org/officeDocument/2006/relationships/customXml" Target="../ink/ink1864.xml"/><Relationship Id="rId36" Type="http://schemas.openxmlformats.org/officeDocument/2006/relationships/image" Target="../media/image1921.png"/><Relationship Id="rId57" Type="http://schemas.openxmlformats.org/officeDocument/2006/relationships/customXml" Target="../ink/ink1885.xml"/><Relationship Id="rId106" Type="http://schemas.openxmlformats.org/officeDocument/2006/relationships/image" Target="../media/image1956.png"/><Relationship Id="rId127" Type="http://schemas.openxmlformats.org/officeDocument/2006/relationships/customXml" Target="../ink/ink1920.xml"/><Relationship Id="rId10" Type="http://schemas.openxmlformats.org/officeDocument/2006/relationships/image" Target="../media/image1908.png"/><Relationship Id="rId31" Type="http://schemas.openxmlformats.org/officeDocument/2006/relationships/customXml" Target="../ink/ink1872.xml"/><Relationship Id="rId52" Type="http://schemas.openxmlformats.org/officeDocument/2006/relationships/image" Target="../media/image1929.png"/><Relationship Id="rId73" Type="http://schemas.openxmlformats.org/officeDocument/2006/relationships/customXml" Target="../ink/ink1893.xml"/><Relationship Id="rId78" Type="http://schemas.openxmlformats.org/officeDocument/2006/relationships/image" Target="../media/image1942.png"/><Relationship Id="rId94" Type="http://schemas.openxmlformats.org/officeDocument/2006/relationships/image" Target="../media/image1950.png"/><Relationship Id="rId99" Type="http://schemas.openxmlformats.org/officeDocument/2006/relationships/customXml" Target="../ink/ink1906.xml"/><Relationship Id="rId101" Type="http://schemas.openxmlformats.org/officeDocument/2006/relationships/customXml" Target="../ink/ink1907.xml"/><Relationship Id="rId122" Type="http://schemas.openxmlformats.org/officeDocument/2006/relationships/image" Target="../media/image1964.png"/><Relationship Id="rId143" Type="http://schemas.openxmlformats.org/officeDocument/2006/relationships/customXml" Target="../ink/ink1928.xml"/><Relationship Id="rId148" Type="http://schemas.openxmlformats.org/officeDocument/2006/relationships/image" Target="../media/image1977.png"/><Relationship Id="rId164" Type="http://schemas.openxmlformats.org/officeDocument/2006/relationships/image" Target="../media/image1985.png"/><Relationship Id="rId4" Type="http://schemas.openxmlformats.org/officeDocument/2006/relationships/image" Target="../media/image1905.emf"/><Relationship Id="rId9" Type="http://schemas.openxmlformats.org/officeDocument/2006/relationships/customXml" Target="../ink/ink1861.xml"/><Relationship Id="rId26" Type="http://schemas.openxmlformats.org/officeDocument/2006/relationships/image" Target="../media/image1916.png"/><Relationship Id="rId47" Type="http://schemas.openxmlformats.org/officeDocument/2006/relationships/customXml" Target="../ink/ink1880.xml"/><Relationship Id="rId68" Type="http://schemas.openxmlformats.org/officeDocument/2006/relationships/image" Target="../media/image1937.png"/><Relationship Id="rId89" Type="http://schemas.openxmlformats.org/officeDocument/2006/relationships/customXml" Target="../ink/ink1901.xml"/><Relationship Id="rId112" Type="http://schemas.openxmlformats.org/officeDocument/2006/relationships/image" Target="../media/image1959.png"/><Relationship Id="rId133" Type="http://schemas.openxmlformats.org/officeDocument/2006/relationships/customXml" Target="../ink/ink1923.xml"/><Relationship Id="rId154" Type="http://schemas.openxmlformats.org/officeDocument/2006/relationships/image" Target="../media/image1980.png"/><Relationship Id="rId16" Type="http://schemas.openxmlformats.org/officeDocument/2006/relationships/image" Target="../media/image1911.png"/><Relationship Id="rId37" Type="http://schemas.openxmlformats.org/officeDocument/2006/relationships/customXml" Target="../ink/ink1875.xml"/><Relationship Id="rId58" Type="http://schemas.openxmlformats.org/officeDocument/2006/relationships/image" Target="../media/image1932.png"/><Relationship Id="rId79" Type="http://schemas.openxmlformats.org/officeDocument/2006/relationships/customXml" Target="../ink/ink1896.xml"/><Relationship Id="rId102" Type="http://schemas.openxmlformats.org/officeDocument/2006/relationships/image" Target="../media/image1954.png"/><Relationship Id="rId123" Type="http://schemas.openxmlformats.org/officeDocument/2006/relationships/customXml" Target="../ink/ink1918.xml"/><Relationship Id="rId144" Type="http://schemas.openxmlformats.org/officeDocument/2006/relationships/image" Target="../media/image1975.png"/><Relationship Id="rId90" Type="http://schemas.openxmlformats.org/officeDocument/2006/relationships/image" Target="../media/image1948.png"/><Relationship Id="rId165" Type="http://schemas.openxmlformats.org/officeDocument/2006/relationships/customXml" Target="../ink/ink1939.xml"/><Relationship Id="rId27" Type="http://schemas.openxmlformats.org/officeDocument/2006/relationships/customXml" Target="../ink/ink1870.xml"/><Relationship Id="rId48" Type="http://schemas.openxmlformats.org/officeDocument/2006/relationships/image" Target="../media/image1927.png"/><Relationship Id="rId69" Type="http://schemas.openxmlformats.org/officeDocument/2006/relationships/customXml" Target="../ink/ink1891.xml"/><Relationship Id="rId113" Type="http://schemas.openxmlformats.org/officeDocument/2006/relationships/customXml" Target="../ink/ink1913.xml"/><Relationship Id="rId134" Type="http://schemas.openxmlformats.org/officeDocument/2006/relationships/image" Target="../media/image1970.png"/><Relationship Id="rId80" Type="http://schemas.openxmlformats.org/officeDocument/2006/relationships/image" Target="../media/image1943.png"/><Relationship Id="rId155" Type="http://schemas.openxmlformats.org/officeDocument/2006/relationships/customXml" Target="../ink/ink1934.xml"/></Relationships>
</file>

<file path=ppt/slides/_rels/slide27.xml.rels><?xml version="1.0" encoding="UTF-8" standalone="yes"?>
<Relationships xmlns="http://schemas.openxmlformats.org/package/2006/relationships"><Relationship Id="rId26" Type="http://schemas.openxmlformats.org/officeDocument/2006/relationships/image" Target="../media/image1999.png"/><Relationship Id="rId21" Type="http://schemas.openxmlformats.org/officeDocument/2006/relationships/customXml" Target="../ink/ink1946.xml"/><Relationship Id="rId34" Type="http://schemas.openxmlformats.org/officeDocument/2006/relationships/image" Target="../media/image2003.png"/><Relationship Id="rId42" Type="http://schemas.openxmlformats.org/officeDocument/2006/relationships/image" Target="../media/image2007.png"/><Relationship Id="rId47" Type="http://schemas.openxmlformats.org/officeDocument/2006/relationships/customXml" Target="../ink/ink1959.xml"/><Relationship Id="rId50" Type="http://schemas.openxmlformats.org/officeDocument/2006/relationships/image" Target="../media/image2011.png"/><Relationship Id="rId55" Type="http://schemas.openxmlformats.org/officeDocument/2006/relationships/customXml" Target="../ink/ink1963.xml"/><Relationship Id="rId63" Type="http://schemas.openxmlformats.org/officeDocument/2006/relationships/customXml" Target="../ink/ink1967.xml"/><Relationship Id="rId7" Type="http://schemas.openxmlformats.org/officeDocument/2006/relationships/image" Target="../media/image1494.png"/><Relationship Id="rId2" Type="http://schemas.openxmlformats.org/officeDocument/2006/relationships/notesSlide" Target="../notesSlides/notesSlide14.xml"/><Relationship Id="rId16" Type="http://schemas.openxmlformats.org/officeDocument/2006/relationships/image" Target="../media/image1994.png"/><Relationship Id="rId29" Type="http://schemas.openxmlformats.org/officeDocument/2006/relationships/customXml" Target="../ink/ink1950.xml"/><Relationship Id="rId11" Type="http://schemas.openxmlformats.org/officeDocument/2006/relationships/customXml" Target="../ink/ink1941.xml"/><Relationship Id="rId24" Type="http://schemas.openxmlformats.org/officeDocument/2006/relationships/image" Target="../media/image1998.png"/><Relationship Id="rId32" Type="http://schemas.openxmlformats.org/officeDocument/2006/relationships/image" Target="../media/image2002.png"/><Relationship Id="rId37" Type="http://schemas.openxmlformats.org/officeDocument/2006/relationships/customXml" Target="../ink/ink1954.xml"/><Relationship Id="rId40" Type="http://schemas.openxmlformats.org/officeDocument/2006/relationships/image" Target="../media/image2006.png"/><Relationship Id="rId45" Type="http://schemas.openxmlformats.org/officeDocument/2006/relationships/customXml" Target="../ink/ink1958.xml"/><Relationship Id="rId53" Type="http://schemas.openxmlformats.org/officeDocument/2006/relationships/customXml" Target="../ink/ink1962.xml"/><Relationship Id="rId58" Type="http://schemas.openxmlformats.org/officeDocument/2006/relationships/image" Target="../media/image2015.png"/><Relationship Id="rId66" Type="http://schemas.openxmlformats.org/officeDocument/2006/relationships/image" Target="../media/image2019.png"/><Relationship Id="rId5" Type="http://schemas.openxmlformats.org/officeDocument/2006/relationships/image" Target="../media/image1990.png"/><Relationship Id="rId61" Type="http://schemas.openxmlformats.org/officeDocument/2006/relationships/customXml" Target="../ink/ink1966.xml"/><Relationship Id="rId19" Type="http://schemas.openxmlformats.org/officeDocument/2006/relationships/customXml" Target="../ink/ink1945.xml"/><Relationship Id="rId14" Type="http://schemas.openxmlformats.org/officeDocument/2006/relationships/image" Target="../media/image1993.png"/><Relationship Id="rId22" Type="http://schemas.openxmlformats.org/officeDocument/2006/relationships/image" Target="../media/image1997.png"/><Relationship Id="rId27" Type="http://schemas.openxmlformats.org/officeDocument/2006/relationships/customXml" Target="../ink/ink1949.xml"/><Relationship Id="rId30" Type="http://schemas.openxmlformats.org/officeDocument/2006/relationships/image" Target="../media/image2001.png"/><Relationship Id="rId35" Type="http://schemas.openxmlformats.org/officeDocument/2006/relationships/customXml" Target="../ink/ink1953.xml"/><Relationship Id="rId43" Type="http://schemas.openxmlformats.org/officeDocument/2006/relationships/customXml" Target="../ink/ink1957.xml"/><Relationship Id="rId48" Type="http://schemas.openxmlformats.org/officeDocument/2006/relationships/image" Target="../media/image2010.png"/><Relationship Id="rId56" Type="http://schemas.openxmlformats.org/officeDocument/2006/relationships/image" Target="../media/image2014.png"/><Relationship Id="rId64" Type="http://schemas.openxmlformats.org/officeDocument/2006/relationships/image" Target="../media/image2018.png"/><Relationship Id="rId8" Type="http://schemas.openxmlformats.org/officeDocument/2006/relationships/image" Target="../media/image1495.svg"/><Relationship Id="rId51" Type="http://schemas.openxmlformats.org/officeDocument/2006/relationships/customXml" Target="../ink/ink1961.xml"/><Relationship Id="rId3" Type="http://schemas.openxmlformats.org/officeDocument/2006/relationships/image" Target="../media/image1988.jpeg"/><Relationship Id="rId12" Type="http://schemas.openxmlformats.org/officeDocument/2006/relationships/image" Target="../media/image1992.png"/><Relationship Id="rId17" Type="http://schemas.openxmlformats.org/officeDocument/2006/relationships/customXml" Target="../ink/ink1944.xml"/><Relationship Id="rId25" Type="http://schemas.openxmlformats.org/officeDocument/2006/relationships/customXml" Target="../ink/ink1948.xml"/><Relationship Id="rId33" Type="http://schemas.openxmlformats.org/officeDocument/2006/relationships/customXml" Target="../ink/ink1952.xml"/><Relationship Id="rId38" Type="http://schemas.openxmlformats.org/officeDocument/2006/relationships/image" Target="../media/image2005.png"/><Relationship Id="rId46" Type="http://schemas.openxmlformats.org/officeDocument/2006/relationships/image" Target="../media/image2009.png"/><Relationship Id="rId59" Type="http://schemas.openxmlformats.org/officeDocument/2006/relationships/customXml" Target="../ink/ink1965.xml"/><Relationship Id="rId20" Type="http://schemas.openxmlformats.org/officeDocument/2006/relationships/image" Target="../media/image1996.png"/><Relationship Id="rId41" Type="http://schemas.openxmlformats.org/officeDocument/2006/relationships/customXml" Target="../ink/ink1956.xml"/><Relationship Id="rId54" Type="http://schemas.openxmlformats.org/officeDocument/2006/relationships/image" Target="../media/image2013.png"/><Relationship Id="rId62" Type="http://schemas.openxmlformats.org/officeDocument/2006/relationships/image" Target="../media/image2017.png"/><Relationship Id="rId1" Type="http://schemas.openxmlformats.org/officeDocument/2006/relationships/slideLayout" Target="../slideLayouts/slideLayout7.xml"/><Relationship Id="rId6" Type="http://schemas.openxmlformats.org/officeDocument/2006/relationships/image" Target="../media/image1991.svg"/><Relationship Id="rId15" Type="http://schemas.openxmlformats.org/officeDocument/2006/relationships/customXml" Target="../ink/ink1943.xml"/><Relationship Id="rId23" Type="http://schemas.openxmlformats.org/officeDocument/2006/relationships/customXml" Target="../ink/ink1947.xml"/><Relationship Id="rId28" Type="http://schemas.openxmlformats.org/officeDocument/2006/relationships/image" Target="../media/image2000.png"/><Relationship Id="rId36" Type="http://schemas.openxmlformats.org/officeDocument/2006/relationships/image" Target="../media/image2004.png"/><Relationship Id="rId49" Type="http://schemas.openxmlformats.org/officeDocument/2006/relationships/customXml" Target="../ink/ink1960.xml"/><Relationship Id="rId57" Type="http://schemas.openxmlformats.org/officeDocument/2006/relationships/customXml" Target="../ink/ink1964.xml"/><Relationship Id="rId10" Type="http://schemas.openxmlformats.org/officeDocument/2006/relationships/image" Target="../media/image1496.emf"/><Relationship Id="rId31" Type="http://schemas.openxmlformats.org/officeDocument/2006/relationships/customXml" Target="../ink/ink1951.xml"/><Relationship Id="rId44" Type="http://schemas.openxmlformats.org/officeDocument/2006/relationships/image" Target="../media/image2008.png"/><Relationship Id="rId52" Type="http://schemas.openxmlformats.org/officeDocument/2006/relationships/image" Target="../media/image2012.png"/><Relationship Id="rId60" Type="http://schemas.openxmlformats.org/officeDocument/2006/relationships/image" Target="../media/image2016.png"/><Relationship Id="rId65" Type="http://schemas.openxmlformats.org/officeDocument/2006/relationships/customXml" Target="../ink/ink1968.xml"/><Relationship Id="rId4" Type="http://schemas.openxmlformats.org/officeDocument/2006/relationships/image" Target="../media/image1989.emf"/><Relationship Id="rId9" Type="http://schemas.openxmlformats.org/officeDocument/2006/relationships/oleObject" Target="../embeddings/oleObject16.bin"/><Relationship Id="rId13" Type="http://schemas.openxmlformats.org/officeDocument/2006/relationships/customXml" Target="../ink/ink1942.xml"/><Relationship Id="rId18" Type="http://schemas.openxmlformats.org/officeDocument/2006/relationships/image" Target="../media/image1995.png"/><Relationship Id="rId39" Type="http://schemas.openxmlformats.org/officeDocument/2006/relationships/customXml" Target="../ink/ink1955.xml"/></Relationships>
</file>

<file path=ppt/slides/_rels/slide28.xml.rels><?xml version="1.0" encoding="UTF-8" standalone="yes"?>
<Relationships xmlns="http://schemas.openxmlformats.org/package/2006/relationships"><Relationship Id="rId26" Type="http://schemas.openxmlformats.org/officeDocument/2006/relationships/image" Target="../media/image2031.png"/><Relationship Id="rId21" Type="http://schemas.openxmlformats.org/officeDocument/2006/relationships/customXml" Target="../ink/ink1977.xml"/><Relationship Id="rId42" Type="http://schemas.openxmlformats.org/officeDocument/2006/relationships/image" Target="../media/image2039.png"/><Relationship Id="rId47" Type="http://schemas.openxmlformats.org/officeDocument/2006/relationships/customXml" Target="../ink/ink1990.xml"/><Relationship Id="rId63" Type="http://schemas.openxmlformats.org/officeDocument/2006/relationships/customXml" Target="../ink/ink1998.xml"/><Relationship Id="rId68" Type="http://schemas.openxmlformats.org/officeDocument/2006/relationships/image" Target="../media/image2052.png"/><Relationship Id="rId84" Type="http://schemas.openxmlformats.org/officeDocument/2006/relationships/image" Target="../media/image2060.png"/><Relationship Id="rId89" Type="http://schemas.openxmlformats.org/officeDocument/2006/relationships/customXml" Target="../ink/ink2011.xml"/><Relationship Id="rId112" Type="http://schemas.openxmlformats.org/officeDocument/2006/relationships/image" Target="../media/image2074.png"/><Relationship Id="rId16" Type="http://schemas.openxmlformats.org/officeDocument/2006/relationships/image" Target="../media/image2026.png"/><Relationship Id="rId107" Type="http://schemas.openxmlformats.org/officeDocument/2006/relationships/customXml" Target="../ink/ink2020.xml"/><Relationship Id="rId11" Type="http://schemas.openxmlformats.org/officeDocument/2006/relationships/customXml" Target="../ink/ink1972.xml"/><Relationship Id="rId32" Type="http://schemas.openxmlformats.org/officeDocument/2006/relationships/image" Target="../media/image2034.png"/><Relationship Id="rId37" Type="http://schemas.openxmlformats.org/officeDocument/2006/relationships/customXml" Target="../ink/ink1985.xml"/><Relationship Id="rId53" Type="http://schemas.openxmlformats.org/officeDocument/2006/relationships/customXml" Target="../ink/ink1993.xml"/><Relationship Id="rId58" Type="http://schemas.openxmlformats.org/officeDocument/2006/relationships/image" Target="../media/image2047.png"/><Relationship Id="rId74" Type="http://schemas.openxmlformats.org/officeDocument/2006/relationships/image" Target="../media/image2055.png"/><Relationship Id="rId79" Type="http://schemas.openxmlformats.org/officeDocument/2006/relationships/customXml" Target="../ink/ink2006.xml"/><Relationship Id="rId102" Type="http://schemas.openxmlformats.org/officeDocument/2006/relationships/image" Target="../media/image2069.png"/><Relationship Id="rId5" Type="http://schemas.openxmlformats.org/officeDocument/2006/relationships/customXml" Target="../ink/ink1969.xml"/><Relationship Id="rId90" Type="http://schemas.openxmlformats.org/officeDocument/2006/relationships/image" Target="../media/image2063.png"/><Relationship Id="rId95" Type="http://schemas.openxmlformats.org/officeDocument/2006/relationships/customXml" Target="../ink/ink2014.xml"/><Relationship Id="rId22" Type="http://schemas.openxmlformats.org/officeDocument/2006/relationships/image" Target="../media/image2029.png"/><Relationship Id="rId27" Type="http://schemas.openxmlformats.org/officeDocument/2006/relationships/customXml" Target="../ink/ink1980.xml"/><Relationship Id="rId43" Type="http://schemas.openxmlformats.org/officeDocument/2006/relationships/customXml" Target="../ink/ink1988.xml"/><Relationship Id="rId48" Type="http://schemas.openxmlformats.org/officeDocument/2006/relationships/image" Target="../media/image2042.png"/><Relationship Id="rId64" Type="http://schemas.openxmlformats.org/officeDocument/2006/relationships/image" Target="../media/image2050.png"/><Relationship Id="rId69" Type="http://schemas.openxmlformats.org/officeDocument/2006/relationships/customXml" Target="../ink/ink2001.xml"/><Relationship Id="rId80" Type="http://schemas.openxmlformats.org/officeDocument/2006/relationships/image" Target="../media/image2058.png"/><Relationship Id="rId85" Type="http://schemas.openxmlformats.org/officeDocument/2006/relationships/customXml" Target="../ink/ink2009.xml"/><Relationship Id="rId12" Type="http://schemas.openxmlformats.org/officeDocument/2006/relationships/image" Target="../media/image2024.png"/><Relationship Id="rId17" Type="http://schemas.openxmlformats.org/officeDocument/2006/relationships/customXml" Target="../ink/ink1975.xml"/><Relationship Id="rId33" Type="http://schemas.openxmlformats.org/officeDocument/2006/relationships/customXml" Target="../ink/ink1983.xml"/><Relationship Id="rId38" Type="http://schemas.openxmlformats.org/officeDocument/2006/relationships/image" Target="../media/image2037.png"/><Relationship Id="rId59" Type="http://schemas.openxmlformats.org/officeDocument/2006/relationships/customXml" Target="../ink/ink1996.xml"/><Relationship Id="rId103" Type="http://schemas.openxmlformats.org/officeDocument/2006/relationships/customXml" Target="../ink/ink2018.xml"/><Relationship Id="rId108" Type="http://schemas.openxmlformats.org/officeDocument/2006/relationships/image" Target="../media/image2072.png"/><Relationship Id="rId54" Type="http://schemas.openxmlformats.org/officeDocument/2006/relationships/image" Target="../media/image2045.png"/><Relationship Id="rId70" Type="http://schemas.openxmlformats.org/officeDocument/2006/relationships/image" Target="../media/image2053.png"/><Relationship Id="rId75" Type="http://schemas.openxmlformats.org/officeDocument/2006/relationships/customXml" Target="../ink/ink2004.xml"/><Relationship Id="rId91" Type="http://schemas.openxmlformats.org/officeDocument/2006/relationships/customXml" Target="../ink/ink2012.xml"/><Relationship Id="rId96" Type="http://schemas.openxmlformats.org/officeDocument/2006/relationships/image" Target="../media/image2066.png"/><Relationship Id="rId1" Type="http://schemas.openxmlformats.org/officeDocument/2006/relationships/tags" Target="../tags/tag1.xml"/><Relationship Id="rId6" Type="http://schemas.openxmlformats.org/officeDocument/2006/relationships/image" Target="../media/image2021.png"/><Relationship Id="rId15" Type="http://schemas.openxmlformats.org/officeDocument/2006/relationships/customXml" Target="../ink/ink1974.xml"/><Relationship Id="rId23" Type="http://schemas.openxmlformats.org/officeDocument/2006/relationships/customXml" Target="../ink/ink1978.xml"/><Relationship Id="rId28" Type="http://schemas.openxmlformats.org/officeDocument/2006/relationships/image" Target="../media/image2032.png"/><Relationship Id="rId36" Type="http://schemas.openxmlformats.org/officeDocument/2006/relationships/image" Target="../media/image2036.png"/><Relationship Id="rId49" Type="http://schemas.openxmlformats.org/officeDocument/2006/relationships/customXml" Target="../ink/ink1991.xml"/><Relationship Id="rId57" Type="http://schemas.openxmlformats.org/officeDocument/2006/relationships/customXml" Target="../ink/ink1995.xml"/><Relationship Id="rId106" Type="http://schemas.openxmlformats.org/officeDocument/2006/relationships/image" Target="../media/image2071.png"/><Relationship Id="rId10" Type="http://schemas.openxmlformats.org/officeDocument/2006/relationships/image" Target="../media/image2023.png"/><Relationship Id="rId31" Type="http://schemas.openxmlformats.org/officeDocument/2006/relationships/customXml" Target="../ink/ink1982.xml"/><Relationship Id="rId44" Type="http://schemas.openxmlformats.org/officeDocument/2006/relationships/image" Target="../media/image2040.png"/><Relationship Id="rId52" Type="http://schemas.openxmlformats.org/officeDocument/2006/relationships/image" Target="../media/image2044.png"/><Relationship Id="rId60" Type="http://schemas.openxmlformats.org/officeDocument/2006/relationships/image" Target="../media/image2048.png"/><Relationship Id="rId65" Type="http://schemas.openxmlformats.org/officeDocument/2006/relationships/customXml" Target="../ink/ink1999.xml"/><Relationship Id="rId73" Type="http://schemas.openxmlformats.org/officeDocument/2006/relationships/customXml" Target="../ink/ink2003.xml"/><Relationship Id="rId78" Type="http://schemas.openxmlformats.org/officeDocument/2006/relationships/image" Target="../media/image2057.png"/><Relationship Id="rId81" Type="http://schemas.openxmlformats.org/officeDocument/2006/relationships/customXml" Target="../ink/ink2007.xml"/><Relationship Id="rId86" Type="http://schemas.openxmlformats.org/officeDocument/2006/relationships/image" Target="../media/image2061.png"/><Relationship Id="rId94" Type="http://schemas.openxmlformats.org/officeDocument/2006/relationships/image" Target="../media/image2065.png"/><Relationship Id="rId99" Type="http://schemas.openxmlformats.org/officeDocument/2006/relationships/customXml" Target="../ink/ink2016.xml"/><Relationship Id="rId101" Type="http://schemas.openxmlformats.org/officeDocument/2006/relationships/customXml" Target="../ink/ink2017.xml"/><Relationship Id="rId4" Type="http://schemas.openxmlformats.org/officeDocument/2006/relationships/image" Target="../media/image2020.png"/><Relationship Id="rId9" Type="http://schemas.openxmlformats.org/officeDocument/2006/relationships/customXml" Target="../ink/ink1971.xml"/><Relationship Id="rId13" Type="http://schemas.openxmlformats.org/officeDocument/2006/relationships/customXml" Target="../ink/ink1973.xml"/><Relationship Id="rId18" Type="http://schemas.openxmlformats.org/officeDocument/2006/relationships/image" Target="../media/image2027.png"/><Relationship Id="rId39" Type="http://schemas.openxmlformats.org/officeDocument/2006/relationships/customXml" Target="../ink/ink1986.xml"/><Relationship Id="rId109" Type="http://schemas.openxmlformats.org/officeDocument/2006/relationships/customXml" Target="../ink/ink2021.xml"/><Relationship Id="rId34" Type="http://schemas.openxmlformats.org/officeDocument/2006/relationships/image" Target="../media/image2035.png"/><Relationship Id="rId50" Type="http://schemas.openxmlformats.org/officeDocument/2006/relationships/image" Target="../media/image2043.png"/><Relationship Id="rId55" Type="http://schemas.openxmlformats.org/officeDocument/2006/relationships/customXml" Target="../ink/ink1994.xml"/><Relationship Id="rId76" Type="http://schemas.openxmlformats.org/officeDocument/2006/relationships/image" Target="../media/image2056.png"/><Relationship Id="rId97" Type="http://schemas.openxmlformats.org/officeDocument/2006/relationships/customXml" Target="../ink/ink2015.xml"/><Relationship Id="rId104" Type="http://schemas.openxmlformats.org/officeDocument/2006/relationships/image" Target="../media/image2070.png"/><Relationship Id="rId7" Type="http://schemas.openxmlformats.org/officeDocument/2006/relationships/customXml" Target="../ink/ink1970.xml"/><Relationship Id="rId71" Type="http://schemas.openxmlformats.org/officeDocument/2006/relationships/customXml" Target="../ink/ink2002.xml"/><Relationship Id="rId92" Type="http://schemas.openxmlformats.org/officeDocument/2006/relationships/image" Target="../media/image2064.png"/><Relationship Id="rId2" Type="http://schemas.openxmlformats.org/officeDocument/2006/relationships/slideLayout" Target="../slideLayouts/slideLayout7.xml"/><Relationship Id="rId29" Type="http://schemas.openxmlformats.org/officeDocument/2006/relationships/customXml" Target="../ink/ink1981.xml"/><Relationship Id="rId24" Type="http://schemas.openxmlformats.org/officeDocument/2006/relationships/image" Target="../media/image2030.png"/><Relationship Id="rId40" Type="http://schemas.openxmlformats.org/officeDocument/2006/relationships/image" Target="../media/image2038.png"/><Relationship Id="rId45" Type="http://schemas.openxmlformats.org/officeDocument/2006/relationships/customXml" Target="../ink/ink1989.xml"/><Relationship Id="rId66" Type="http://schemas.openxmlformats.org/officeDocument/2006/relationships/image" Target="../media/image2051.png"/><Relationship Id="rId87" Type="http://schemas.openxmlformats.org/officeDocument/2006/relationships/customXml" Target="../ink/ink2010.xml"/><Relationship Id="rId110" Type="http://schemas.openxmlformats.org/officeDocument/2006/relationships/image" Target="../media/image2073.png"/><Relationship Id="rId61" Type="http://schemas.openxmlformats.org/officeDocument/2006/relationships/customXml" Target="../ink/ink1997.xml"/><Relationship Id="rId82" Type="http://schemas.openxmlformats.org/officeDocument/2006/relationships/image" Target="../media/image2059.png"/><Relationship Id="rId19" Type="http://schemas.openxmlformats.org/officeDocument/2006/relationships/customXml" Target="../ink/ink1976.xml"/><Relationship Id="rId14" Type="http://schemas.openxmlformats.org/officeDocument/2006/relationships/image" Target="../media/image2025.png"/><Relationship Id="rId30" Type="http://schemas.openxmlformats.org/officeDocument/2006/relationships/image" Target="../media/image2033.png"/><Relationship Id="rId35" Type="http://schemas.openxmlformats.org/officeDocument/2006/relationships/customXml" Target="../ink/ink1984.xml"/><Relationship Id="rId56" Type="http://schemas.openxmlformats.org/officeDocument/2006/relationships/image" Target="../media/image2046.png"/><Relationship Id="rId77" Type="http://schemas.openxmlformats.org/officeDocument/2006/relationships/customXml" Target="../ink/ink2005.xml"/><Relationship Id="rId100" Type="http://schemas.openxmlformats.org/officeDocument/2006/relationships/image" Target="../media/image2068.png"/><Relationship Id="rId105" Type="http://schemas.openxmlformats.org/officeDocument/2006/relationships/customXml" Target="../ink/ink2019.xml"/><Relationship Id="rId8" Type="http://schemas.openxmlformats.org/officeDocument/2006/relationships/image" Target="../media/image2022.png"/><Relationship Id="rId51" Type="http://schemas.openxmlformats.org/officeDocument/2006/relationships/customXml" Target="../ink/ink1992.xml"/><Relationship Id="rId72" Type="http://schemas.openxmlformats.org/officeDocument/2006/relationships/image" Target="../media/image2054.png"/><Relationship Id="rId93" Type="http://schemas.openxmlformats.org/officeDocument/2006/relationships/customXml" Target="../ink/ink2013.xml"/><Relationship Id="rId98" Type="http://schemas.openxmlformats.org/officeDocument/2006/relationships/image" Target="../media/image2067.png"/><Relationship Id="rId3" Type="http://schemas.openxmlformats.org/officeDocument/2006/relationships/notesSlide" Target="../notesSlides/notesSlide15.xml"/><Relationship Id="rId25" Type="http://schemas.openxmlformats.org/officeDocument/2006/relationships/customXml" Target="../ink/ink1979.xml"/><Relationship Id="rId46" Type="http://schemas.openxmlformats.org/officeDocument/2006/relationships/image" Target="../media/image2041.png"/><Relationship Id="rId67" Type="http://schemas.openxmlformats.org/officeDocument/2006/relationships/customXml" Target="../ink/ink2000.xml"/><Relationship Id="rId20" Type="http://schemas.openxmlformats.org/officeDocument/2006/relationships/image" Target="../media/image2028.png"/><Relationship Id="rId41" Type="http://schemas.openxmlformats.org/officeDocument/2006/relationships/customXml" Target="../ink/ink1987.xml"/><Relationship Id="rId62" Type="http://schemas.openxmlformats.org/officeDocument/2006/relationships/image" Target="../media/image2049.png"/><Relationship Id="rId83" Type="http://schemas.openxmlformats.org/officeDocument/2006/relationships/customXml" Target="../ink/ink2008.xml"/><Relationship Id="rId88" Type="http://schemas.openxmlformats.org/officeDocument/2006/relationships/image" Target="../media/image2062.png"/><Relationship Id="rId111" Type="http://schemas.openxmlformats.org/officeDocument/2006/relationships/customXml" Target="../ink/ink2022.xml"/></Relationships>
</file>

<file path=ppt/slides/_rels/slide29.xml.rels><?xml version="1.0" encoding="UTF-8" standalone="yes"?>
<Relationships xmlns="http://schemas.openxmlformats.org/package/2006/relationships"><Relationship Id="rId117" Type="http://schemas.openxmlformats.org/officeDocument/2006/relationships/image" Target="../media/image2132.png"/><Relationship Id="rId21" Type="http://schemas.openxmlformats.org/officeDocument/2006/relationships/image" Target="../media/image2084.png"/><Relationship Id="rId42" Type="http://schemas.openxmlformats.org/officeDocument/2006/relationships/customXml" Target="../ink/ink2042.xml"/><Relationship Id="rId63" Type="http://schemas.openxmlformats.org/officeDocument/2006/relationships/image" Target="../media/image2105.png"/><Relationship Id="rId84" Type="http://schemas.openxmlformats.org/officeDocument/2006/relationships/customXml" Target="../ink/ink2063.xml"/><Relationship Id="rId138" Type="http://schemas.openxmlformats.org/officeDocument/2006/relationships/customXml" Target="../ink/ink2090.xml"/><Relationship Id="rId159" Type="http://schemas.openxmlformats.org/officeDocument/2006/relationships/image" Target="../media/image2153.png"/><Relationship Id="rId170" Type="http://schemas.openxmlformats.org/officeDocument/2006/relationships/customXml" Target="../ink/ink2106.xml"/><Relationship Id="rId191" Type="http://schemas.openxmlformats.org/officeDocument/2006/relationships/image" Target="../media/image2169.png"/><Relationship Id="rId205" Type="http://schemas.openxmlformats.org/officeDocument/2006/relationships/image" Target="../media/image2176.png"/><Relationship Id="rId226" Type="http://schemas.openxmlformats.org/officeDocument/2006/relationships/customXml" Target="../ink/ink2134.xml"/><Relationship Id="rId107" Type="http://schemas.openxmlformats.org/officeDocument/2006/relationships/image" Target="../media/image2127.png"/><Relationship Id="rId11" Type="http://schemas.openxmlformats.org/officeDocument/2006/relationships/image" Target="../media/image2079.png"/><Relationship Id="rId32" Type="http://schemas.openxmlformats.org/officeDocument/2006/relationships/customXml" Target="../ink/ink2037.xml"/><Relationship Id="rId53" Type="http://schemas.openxmlformats.org/officeDocument/2006/relationships/image" Target="../media/image2100.png"/><Relationship Id="rId74" Type="http://schemas.openxmlformats.org/officeDocument/2006/relationships/customXml" Target="../ink/ink2058.xml"/><Relationship Id="rId128" Type="http://schemas.openxmlformats.org/officeDocument/2006/relationships/customXml" Target="../ink/ink2085.xml"/><Relationship Id="rId149" Type="http://schemas.openxmlformats.org/officeDocument/2006/relationships/image" Target="../media/image2148.png"/><Relationship Id="rId5" Type="http://schemas.openxmlformats.org/officeDocument/2006/relationships/image" Target="../media/image2076.png"/><Relationship Id="rId95" Type="http://schemas.openxmlformats.org/officeDocument/2006/relationships/image" Target="../media/image2121.png"/><Relationship Id="rId160" Type="http://schemas.openxmlformats.org/officeDocument/2006/relationships/customXml" Target="../ink/ink2101.xml"/><Relationship Id="rId181" Type="http://schemas.openxmlformats.org/officeDocument/2006/relationships/image" Target="../media/image2164.png"/><Relationship Id="rId216" Type="http://schemas.openxmlformats.org/officeDocument/2006/relationships/customXml" Target="../ink/ink2129.xml"/><Relationship Id="rId237" Type="http://schemas.openxmlformats.org/officeDocument/2006/relationships/image" Target="../media/image2192.png"/><Relationship Id="rId22" Type="http://schemas.openxmlformats.org/officeDocument/2006/relationships/customXml" Target="../ink/ink2032.xml"/><Relationship Id="rId43" Type="http://schemas.openxmlformats.org/officeDocument/2006/relationships/image" Target="../media/image2095.png"/><Relationship Id="rId64" Type="http://schemas.openxmlformats.org/officeDocument/2006/relationships/customXml" Target="../ink/ink2053.xml"/><Relationship Id="rId118" Type="http://schemas.openxmlformats.org/officeDocument/2006/relationships/customXml" Target="../ink/ink2080.xml"/><Relationship Id="rId139" Type="http://schemas.openxmlformats.org/officeDocument/2006/relationships/image" Target="../media/image2143.png"/><Relationship Id="rId85" Type="http://schemas.openxmlformats.org/officeDocument/2006/relationships/image" Target="../media/image2116.png"/><Relationship Id="rId150" Type="http://schemas.openxmlformats.org/officeDocument/2006/relationships/customXml" Target="../ink/ink2096.xml"/><Relationship Id="rId171" Type="http://schemas.openxmlformats.org/officeDocument/2006/relationships/image" Target="../media/image2159.png"/><Relationship Id="rId192" Type="http://schemas.openxmlformats.org/officeDocument/2006/relationships/customXml" Target="../ink/ink2117.xml"/><Relationship Id="rId206" Type="http://schemas.openxmlformats.org/officeDocument/2006/relationships/customXml" Target="../ink/ink2124.xml"/><Relationship Id="rId227" Type="http://schemas.openxmlformats.org/officeDocument/2006/relationships/image" Target="../media/image2187.png"/><Relationship Id="rId12" Type="http://schemas.openxmlformats.org/officeDocument/2006/relationships/customXml" Target="../ink/ink2027.xml"/><Relationship Id="rId33" Type="http://schemas.openxmlformats.org/officeDocument/2006/relationships/image" Target="../media/image2090.png"/><Relationship Id="rId108" Type="http://schemas.openxmlformats.org/officeDocument/2006/relationships/customXml" Target="../ink/ink2075.xml"/><Relationship Id="rId129" Type="http://schemas.openxmlformats.org/officeDocument/2006/relationships/image" Target="../media/image2138.png"/><Relationship Id="rId54" Type="http://schemas.openxmlformats.org/officeDocument/2006/relationships/customXml" Target="../ink/ink2048.xml"/><Relationship Id="rId75" Type="http://schemas.openxmlformats.org/officeDocument/2006/relationships/image" Target="../media/image2111.png"/><Relationship Id="rId96" Type="http://schemas.openxmlformats.org/officeDocument/2006/relationships/customXml" Target="../ink/ink2069.xml"/><Relationship Id="rId140" Type="http://schemas.openxmlformats.org/officeDocument/2006/relationships/customXml" Target="../ink/ink2091.xml"/><Relationship Id="rId161" Type="http://schemas.openxmlformats.org/officeDocument/2006/relationships/image" Target="../media/image2154.png"/><Relationship Id="rId182" Type="http://schemas.openxmlformats.org/officeDocument/2006/relationships/customXml" Target="../ink/ink2112.xml"/><Relationship Id="rId217" Type="http://schemas.openxmlformats.org/officeDocument/2006/relationships/image" Target="../media/image2182.png"/><Relationship Id="rId6" Type="http://schemas.openxmlformats.org/officeDocument/2006/relationships/customXml" Target="../ink/ink2024.xml"/><Relationship Id="rId238" Type="http://schemas.openxmlformats.org/officeDocument/2006/relationships/customXml" Target="../ink/ink2140.xml"/><Relationship Id="rId23" Type="http://schemas.openxmlformats.org/officeDocument/2006/relationships/image" Target="../media/image2085.png"/><Relationship Id="rId119" Type="http://schemas.openxmlformats.org/officeDocument/2006/relationships/image" Target="../media/image2133.png"/><Relationship Id="rId44" Type="http://schemas.openxmlformats.org/officeDocument/2006/relationships/customXml" Target="../ink/ink2043.xml"/><Relationship Id="rId65" Type="http://schemas.openxmlformats.org/officeDocument/2006/relationships/image" Target="../media/image2106.png"/><Relationship Id="rId86" Type="http://schemas.openxmlformats.org/officeDocument/2006/relationships/customXml" Target="../ink/ink2064.xml"/><Relationship Id="rId130" Type="http://schemas.openxmlformats.org/officeDocument/2006/relationships/customXml" Target="../ink/ink2086.xml"/><Relationship Id="rId151" Type="http://schemas.openxmlformats.org/officeDocument/2006/relationships/image" Target="../media/image2149.png"/><Relationship Id="rId172" Type="http://schemas.openxmlformats.org/officeDocument/2006/relationships/customXml" Target="../ink/ink2107.xml"/><Relationship Id="rId193" Type="http://schemas.openxmlformats.org/officeDocument/2006/relationships/image" Target="../media/image2170.png"/><Relationship Id="rId207" Type="http://schemas.openxmlformats.org/officeDocument/2006/relationships/image" Target="../media/image2177.png"/><Relationship Id="rId228" Type="http://schemas.openxmlformats.org/officeDocument/2006/relationships/customXml" Target="../ink/ink2135.xml"/><Relationship Id="rId13" Type="http://schemas.openxmlformats.org/officeDocument/2006/relationships/image" Target="../media/image2080.png"/><Relationship Id="rId109" Type="http://schemas.openxmlformats.org/officeDocument/2006/relationships/image" Target="../media/image2128.png"/><Relationship Id="rId34" Type="http://schemas.openxmlformats.org/officeDocument/2006/relationships/customXml" Target="../ink/ink2038.xml"/><Relationship Id="rId55" Type="http://schemas.openxmlformats.org/officeDocument/2006/relationships/image" Target="../media/image2101.png"/><Relationship Id="rId76" Type="http://schemas.openxmlformats.org/officeDocument/2006/relationships/customXml" Target="../ink/ink2059.xml"/><Relationship Id="rId97" Type="http://schemas.openxmlformats.org/officeDocument/2006/relationships/image" Target="../media/image2122.png"/><Relationship Id="rId120" Type="http://schemas.openxmlformats.org/officeDocument/2006/relationships/customXml" Target="../ink/ink2081.xml"/><Relationship Id="rId141" Type="http://schemas.openxmlformats.org/officeDocument/2006/relationships/image" Target="../media/image2144.png"/><Relationship Id="rId7" Type="http://schemas.openxmlformats.org/officeDocument/2006/relationships/image" Target="../media/image2077.png"/><Relationship Id="rId162" Type="http://schemas.openxmlformats.org/officeDocument/2006/relationships/customXml" Target="../ink/ink2102.xml"/><Relationship Id="rId183" Type="http://schemas.openxmlformats.org/officeDocument/2006/relationships/image" Target="../media/image2165.png"/><Relationship Id="rId218" Type="http://schemas.openxmlformats.org/officeDocument/2006/relationships/customXml" Target="../ink/ink2130.xml"/><Relationship Id="rId239" Type="http://schemas.openxmlformats.org/officeDocument/2006/relationships/image" Target="../media/image2193.png"/><Relationship Id="rId24" Type="http://schemas.openxmlformats.org/officeDocument/2006/relationships/customXml" Target="../ink/ink2033.xml"/><Relationship Id="rId45" Type="http://schemas.openxmlformats.org/officeDocument/2006/relationships/image" Target="../media/image2096.png"/><Relationship Id="rId66" Type="http://schemas.openxmlformats.org/officeDocument/2006/relationships/customXml" Target="../ink/ink2054.xml"/><Relationship Id="rId87" Type="http://schemas.openxmlformats.org/officeDocument/2006/relationships/image" Target="../media/image2117.png"/><Relationship Id="rId110" Type="http://schemas.openxmlformats.org/officeDocument/2006/relationships/customXml" Target="../ink/ink2076.xml"/><Relationship Id="rId131" Type="http://schemas.openxmlformats.org/officeDocument/2006/relationships/image" Target="../media/image2139.png"/><Relationship Id="rId152" Type="http://schemas.openxmlformats.org/officeDocument/2006/relationships/customXml" Target="../ink/ink2097.xml"/><Relationship Id="rId173" Type="http://schemas.openxmlformats.org/officeDocument/2006/relationships/image" Target="../media/image2160.png"/><Relationship Id="rId194" Type="http://schemas.openxmlformats.org/officeDocument/2006/relationships/customXml" Target="../ink/ink2118.xml"/><Relationship Id="rId208" Type="http://schemas.openxmlformats.org/officeDocument/2006/relationships/customXml" Target="../ink/ink2125.xml"/><Relationship Id="rId229" Type="http://schemas.openxmlformats.org/officeDocument/2006/relationships/image" Target="../media/image2188.png"/><Relationship Id="rId240" Type="http://schemas.openxmlformats.org/officeDocument/2006/relationships/customXml" Target="../ink/ink2141.xml"/><Relationship Id="rId14" Type="http://schemas.openxmlformats.org/officeDocument/2006/relationships/customXml" Target="../ink/ink2028.xml"/><Relationship Id="rId35" Type="http://schemas.openxmlformats.org/officeDocument/2006/relationships/image" Target="../media/image2091.png"/><Relationship Id="rId56" Type="http://schemas.openxmlformats.org/officeDocument/2006/relationships/customXml" Target="../ink/ink2049.xml"/><Relationship Id="rId77" Type="http://schemas.openxmlformats.org/officeDocument/2006/relationships/image" Target="../media/image2112.png"/><Relationship Id="rId100" Type="http://schemas.openxmlformats.org/officeDocument/2006/relationships/customXml" Target="../ink/ink2071.xml"/><Relationship Id="rId8" Type="http://schemas.openxmlformats.org/officeDocument/2006/relationships/customXml" Target="../ink/ink2025.xml"/><Relationship Id="rId98" Type="http://schemas.openxmlformats.org/officeDocument/2006/relationships/customXml" Target="../ink/ink2070.xml"/><Relationship Id="rId121" Type="http://schemas.openxmlformats.org/officeDocument/2006/relationships/image" Target="../media/image2134.png"/><Relationship Id="rId142" Type="http://schemas.openxmlformats.org/officeDocument/2006/relationships/customXml" Target="../ink/ink2092.xml"/><Relationship Id="rId163" Type="http://schemas.openxmlformats.org/officeDocument/2006/relationships/image" Target="../media/image2155.png"/><Relationship Id="rId184" Type="http://schemas.openxmlformats.org/officeDocument/2006/relationships/customXml" Target="../ink/ink2113.xml"/><Relationship Id="rId219" Type="http://schemas.openxmlformats.org/officeDocument/2006/relationships/image" Target="../media/image2183.png"/><Relationship Id="rId230" Type="http://schemas.openxmlformats.org/officeDocument/2006/relationships/customXml" Target="../ink/ink2136.xml"/><Relationship Id="rId25" Type="http://schemas.openxmlformats.org/officeDocument/2006/relationships/image" Target="../media/image2086.png"/><Relationship Id="rId46" Type="http://schemas.openxmlformats.org/officeDocument/2006/relationships/customXml" Target="../ink/ink2044.xml"/><Relationship Id="rId67" Type="http://schemas.openxmlformats.org/officeDocument/2006/relationships/image" Target="../media/image2107.png"/><Relationship Id="rId88" Type="http://schemas.openxmlformats.org/officeDocument/2006/relationships/customXml" Target="../ink/ink2065.xml"/><Relationship Id="rId111" Type="http://schemas.openxmlformats.org/officeDocument/2006/relationships/image" Target="../media/image2129.png"/><Relationship Id="rId132" Type="http://schemas.openxmlformats.org/officeDocument/2006/relationships/customXml" Target="../ink/ink2087.xml"/><Relationship Id="rId153" Type="http://schemas.openxmlformats.org/officeDocument/2006/relationships/image" Target="../media/image2150.png"/><Relationship Id="rId174" Type="http://schemas.openxmlformats.org/officeDocument/2006/relationships/customXml" Target="../ink/ink2108.xml"/><Relationship Id="rId195" Type="http://schemas.openxmlformats.org/officeDocument/2006/relationships/image" Target="../media/image2171.png"/><Relationship Id="rId209" Type="http://schemas.openxmlformats.org/officeDocument/2006/relationships/image" Target="../media/image2178.png"/><Relationship Id="rId220" Type="http://schemas.openxmlformats.org/officeDocument/2006/relationships/customXml" Target="../ink/ink2131.xml"/><Relationship Id="rId241" Type="http://schemas.openxmlformats.org/officeDocument/2006/relationships/image" Target="../media/image2194.png"/><Relationship Id="rId15" Type="http://schemas.openxmlformats.org/officeDocument/2006/relationships/image" Target="../media/image2081.png"/><Relationship Id="rId36" Type="http://schemas.openxmlformats.org/officeDocument/2006/relationships/customXml" Target="../ink/ink2039.xml"/><Relationship Id="rId57" Type="http://schemas.openxmlformats.org/officeDocument/2006/relationships/image" Target="../media/image2102.png"/><Relationship Id="rId106" Type="http://schemas.openxmlformats.org/officeDocument/2006/relationships/customXml" Target="../ink/ink2074.xml"/><Relationship Id="rId127" Type="http://schemas.openxmlformats.org/officeDocument/2006/relationships/image" Target="../media/image2137.png"/><Relationship Id="rId10" Type="http://schemas.openxmlformats.org/officeDocument/2006/relationships/customXml" Target="../ink/ink2026.xml"/><Relationship Id="rId31" Type="http://schemas.openxmlformats.org/officeDocument/2006/relationships/image" Target="../media/image2089.png"/><Relationship Id="rId52" Type="http://schemas.openxmlformats.org/officeDocument/2006/relationships/customXml" Target="../ink/ink2047.xml"/><Relationship Id="rId73" Type="http://schemas.openxmlformats.org/officeDocument/2006/relationships/image" Target="../media/image2110.png"/><Relationship Id="rId78" Type="http://schemas.openxmlformats.org/officeDocument/2006/relationships/customXml" Target="../ink/ink2060.xml"/><Relationship Id="rId94" Type="http://schemas.openxmlformats.org/officeDocument/2006/relationships/customXml" Target="../ink/ink2068.xml"/><Relationship Id="rId99" Type="http://schemas.openxmlformats.org/officeDocument/2006/relationships/image" Target="../media/image2123.png"/><Relationship Id="rId101" Type="http://schemas.openxmlformats.org/officeDocument/2006/relationships/image" Target="../media/image2124.png"/><Relationship Id="rId122" Type="http://schemas.openxmlformats.org/officeDocument/2006/relationships/customXml" Target="../ink/ink2082.xml"/><Relationship Id="rId143" Type="http://schemas.openxmlformats.org/officeDocument/2006/relationships/image" Target="../media/image2145.png"/><Relationship Id="rId148" Type="http://schemas.openxmlformats.org/officeDocument/2006/relationships/customXml" Target="../ink/ink2095.xml"/><Relationship Id="rId164" Type="http://schemas.openxmlformats.org/officeDocument/2006/relationships/customXml" Target="../ink/ink2103.xml"/><Relationship Id="rId169" Type="http://schemas.openxmlformats.org/officeDocument/2006/relationships/image" Target="../media/image2158.png"/><Relationship Id="rId185" Type="http://schemas.openxmlformats.org/officeDocument/2006/relationships/image" Target="../media/image2166.png"/><Relationship Id="rId4" Type="http://schemas.openxmlformats.org/officeDocument/2006/relationships/customXml" Target="../ink/ink2023.xml"/><Relationship Id="rId9" Type="http://schemas.openxmlformats.org/officeDocument/2006/relationships/image" Target="../media/image2078.png"/><Relationship Id="rId180" Type="http://schemas.openxmlformats.org/officeDocument/2006/relationships/customXml" Target="../ink/ink2111.xml"/><Relationship Id="rId210" Type="http://schemas.openxmlformats.org/officeDocument/2006/relationships/customXml" Target="../ink/ink2126.xml"/><Relationship Id="rId215" Type="http://schemas.openxmlformats.org/officeDocument/2006/relationships/image" Target="../media/image2181.png"/><Relationship Id="rId236" Type="http://schemas.openxmlformats.org/officeDocument/2006/relationships/customXml" Target="../ink/ink2139.xml"/><Relationship Id="rId26" Type="http://schemas.openxmlformats.org/officeDocument/2006/relationships/customXml" Target="../ink/ink2034.xml"/><Relationship Id="rId231" Type="http://schemas.openxmlformats.org/officeDocument/2006/relationships/image" Target="../media/image2189.png"/><Relationship Id="rId47" Type="http://schemas.openxmlformats.org/officeDocument/2006/relationships/image" Target="../media/image2097.png"/><Relationship Id="rId68" Type="http://schemas.openxmlformats.org/officeDocument/2006/relationships/customXml" Target="../ink/ink2055.xml"/><Relationship Id="rId89" Type="http://schemas.openxmlformats.org/officeDocument/2006/relationships/image" Target="../media/image2118.png"/><Relationship Id="rId112" Type="http://schemas.openxmlformats.org/officeDocument/2006/relationships/customXml" Target="../ink/ink2077.xml"/><Relationship Id="rId133" Type="http://schemas.openxmlformats.org/officeDocument/2006/relationships/image" Target="../media/image2140.png"/><Relationship Id="rId154" Type="http://schemas.openxmlformats.org/officeDocument/2006/relationships/customXml" Target="../ink/ink2098.xml"/><Relationship Id="rId175" Type="http://schemas.openxmlformats.org/officeDocument/2006/relationships/image" Target="../media/image2161.png"/><Relationship Id="rId196" Type="http://schemas.openxmlformats.org/officeDocument/2006/relationships/customXml" Target="../ink/ink2119.xml"/><Relationship Id="rId200" Type="http://schemas.openxmlformats.org/officeDocument/2006/relationships/customXml" Target="../ink/ink2121.xml"/><Relationship Id="rId16" Type="http://schemas.openxmlformats.org/officeDocument/2006/relationships/customXml" Target="../ink/ink2029.xml"/><Relationship Id="rId221" Type="http://schemas.openxmlformats.org/officeDocument/2006/relationships/image" Target="../media/image2184.png"/><Relationship Id="rId242" Type="http://schemas.openxmlformats.org/officeDocument/2006/relationships/customXml" Target="../ink/ink2142.xml"/><Relationship Id="rId37" Type="http://schemas.openxmlformats.org/officeDocument/2006/relationships/image" Target="../media/image2092.png"/><Relationship Id="rId58" Type="http://schemas.openxmlformats.org/officeDocument/2006/relationships/customXml" Target="../ink/ink2050.xml"/><Relationship Id="rId79" Type="http://schemas.openxmlformats.org/officeDocument/2006/relationships/image" Target="../media/image2113.png"/><Relationship Id="rId102" Type="http://schemas.openxmlformats.org/officeDocument/2006/relationships/customXml" Target="../ink/ink2072.xml"/><Relationship Id="rId123" Type="http://schemas.openxmlformats.org/officeDocument/2006/relationships/image" Target="../media/image2135.png"/><Relationship Id="rId144" Type="http://schemas.openxmlformats.org/officeDocument/2006/relationships/customXml" Target="../ink/ink2093.xml"/><Relationship Id="rId90" Type="http://schemas.openxmlformats.org/officeDocument/2006/relationships/customXml" Target="../ink/ink2066.xml"/><Relationship Id="rId165" Type="http://schemas.openxmlformats.org/officeDocument/2006/relationships/image" Target="../media/image2156.png"/><Relationship Id="rId186" Type="http://schemas.openxmlformats.org/officeDocument/2006/relationships/customXml" Target="../ink/ink2114.xml"/><Relationship Id="rId211" Type="http://schemas.openxmlformats.org/officeDocument/2006/relationships/image" Target="../media/image2179.png"/><Relationship Id="rId232" Type="http://schemas.openxmlformats.org/officeDocument/2006/relationships/customXml" Target="../ink/ink2137.xml"/><Relationship Id="rId27" Type="http://schemas.openxmlformats.org/officeDocument/2006/relationships/image" Target="../media/image2087.png"/><Relationship Id="rId48" Type="http://schemas.openxmlformats.org/officeDocument/2006/relationships/customXml" Target="../ink/ink2045.xml"/><Relationship Id="rId69" Type="http://schemas.openxmlformats.org/officeDocument/2006/relationships/image" Target="../media/image2108.png"/><Relationship Id="rId113" Type="http://schemas.openxmlformats.org/officeDocument/2006/relationships/image" Target="../media/image2130.png"/><Relationship Id="rId134" Type="http://schemas.openxmlformats.org/officeDocument/2006/relationships/customXml" Target="../ink/ink2088.xml"/><Relationship Id="rId80" Type="http://schemas.openxmlformats.org/officeDocument/2006/relationships/customXml" Target="../ink/ink2061.xml"/><Relationship Id="rId155" Type="http://schemas.openxmlformats.org/officeDocument/2006/relationships/image" Target="../media/image2151.png"/><Relationship Id="rId176" Type="http://schemas.openxmlformats.org/officeDocument/2006/relationships/customXml" Target="../ink/ink2109.xml"/><Relationship Id="rId197" Type="http://schemas.openxmlformats.org/officeDocument/2006/relationships/image" Target="../media/image2172.png"/><Relationship Id="rId201" Type="http://schemas.openxmlformats.org/officeDocument/2006/relationships/image" Target="../media/image2174.png"/><Relationship Id="rId222" Type="http://schemas.openxmlformats.org/officeDocument/2006/relationships/customXml" Target="../ink/ink2132.xml"/><Relationship Id="rId243" Type="http://schemas.openxmlformats.org/officeDocument/2006/relationships/image" Target="../media/image2195.png"/><Relationship Id="rId17" Type="http://schemas.openxmlformats.org/officeDocument/2006/relationships/image" Target="../media/image2082.png"/><Relationship Id="rId38" Type="http://schemas.openxmlformats.org/officeDocument/2006/relationships/customXml" Target="../ink/ink2040.xml"/><Relationship Id="rId59" Type="http://schemas.openxmlformats.org/officeDocument/2006/relationships/image" Target="../media/image2103.png"/><Relationship Id="rId103" Type="http://schemas.openxmlformats.org/officeDocument/2006/relationships/image" Target="../media/image2125.png"/><Relationship Id="rId124" Type="http://schemas.openxmlformats.org/officeDocument/2006/relationships/customXml" Target="../ink/ink2083.xml"/><Relationship Id="rId70" Type="http://schemas.openxmlformats.org/officeDocument/2006/relationships/customXml" Target="../ink/ink2056.xml"/><Relationship Id="rId91" Type="http://schemas.openxmlformats.org/officeDocument/2006/relationships/image" Target="../media/image2119.png"/><Relationship Id="rId145" Type="http://schemas.openxmlformats.org/officeDocument/2006/relationships/image" Target="../media/image2146.png"/><Relationship Id="rId166" Type="http://schemas.openxmlformats.org/officeDocument/2006/relationships/customXml" Target="../ink/ink2104.xml"/><Relationship Id="rId187" Type="http://schemas.openxmlformats.org/officeDocument/2006/relationships/image" Target="../media/image2167.png"/><Relationship Id="rId1" Type="http://schemas.openxmlformats.org/officeDocument/2006/relationships/slideLayout" Target="../slideLayouts/slideLayout7.xml"/><Relationship Id="rId212" Type="http://schemas.openxmlformats.org/officeDocument/2006/relationships/customXml" Target="../ink/ink2127.xml"/><Relationship Id="rId233" Type="http://schemas.openxmlformats.org/officeDocument/2006/relationships/image" Target="../media/image2190.png"/><Relationship Id="rId28" Type="http://schemas.openxmlformats.org/officeDocument/2006/relationships/customXml" Target="../ink/ink2035.xml"/><Relationship Id="rId49" Type="http://schemas.openxmlformats.org/officeDocument/2006/relationships/image" Target="../media/image2098.png"/><Relationship Id="rId114" Type="http://schemas.openxmlformats.org/officeDocument/2006/relationships/customXml" Target="../ink/ink2078.xml"/><Relationship Id="rId60" Type="http://schemas.openxmlformats.org/officeDocument/2006/relationships/customXml" Target="../ink/ink2051.xml"/><Relationship Id="rId81" Type="http://schemas.openxmlformats.org/officeDocument/2006/relationships/image" Target="../media/image2114.png"/><Relationship Id="rId135" Type="http://schemas.openxmlformats.org/officeDocument/2006/relationships/image" Target="../media/image2141.png"/><Relationship Id="rId156" Type="http://schemas.openxmlformats.org/officeDocument/2006/relationships/customXml" Target="../ink/ink2099.xml"/><Relationship Id="rId177" Type="http://schemas.openxmlformats.org/officeDocument/2006/relationships/image" Target="../media/image2162.png"/><Relationship Id="rId198" Type="http://schemas.openxmlformats.org/officeDocument/2006/relationships/customXml" Target="../ink/ink2120.xml"/><Relationship Id="rId202" Type="http://schemas.openxmlformats.org/officeDocument/2006/relationships/customXml" Target="../ink/ink2122.xml"/><Relationship Id="rId223" Type="http://schemas.openxmlformats.org/officeDocument/2006/relationships/image" Target="../media/image2185.png"/><Relationship Id="rId18" Type="http://schemas.openxmlformats.org/officeDocument/2006/relationships/customXml" Target="../ink/ink2030.xml"/><Relationship Id="rId39" Type="http://schemas.openxmlformats.org/officeDocument/2006/relationships/image" Target="../media/image2093.png"/><Relationship Id="rId50" Type="http://schemas.openxmlformats.org/officeDocument/2006/relationships/customXml" Target="../ink/ink2046.xml"/><Relationship Id="rId104" Type="http://schemas.openxmlformats.org/officeDocument/2006/relationships/customXml" Target="../ink/ink2073.xml"/><Relationship Id="rId125" Type="http://schemas.openxmlformats.org/officeDocument/2006/relationships/image" Target="../media/image2136.png"/><Relationship Id="rId146" Type="http://schemas.openxmlformats.org/officeDocument/2006/relationships/customXml" Target="../ink/ink2094.xml"/><Relationship Id="rId167" Type="http://schemas.openxmlformats.org/officeDocument/2006/relationships/image" Target="../media/image2157.png"/><Relationship Id="rId188" Type="http://schemas.openxmlformats.org/officeDocument/2006/relationships/customXml" Target="../ink/ink2115.xml"/><Relationship Id="rId71" Type="http://schemas.openxmlformats.org/officeDocument/2006/relationships/image" Target="../media/image2109.png"/><Relationship Id="rId92" Type="http://schemas.openxmlformats.org/officeDocument/2006/relationships/customXml" Target="../ink/ink2067.xml"/><Relationship Id="rId213" Type="http://schemas.openxmlformats.org/officeDocument/2006/relationships/image" Target="../media/image2180.png"/><Relationship Id="rId234" Type="http://schemas.openxmlformats.org/officeDocument/2006/relationships/customXml" Target="../ink/ink2138.xml"/><Relationship Id="rId2" Type="http://schemas.openxmlformats.org/officeDocument/2006/relationships/notesSlide" Target="../notesSlides/notesSlide16.xml"/><Relationship Id="rId29" Type="http://schemas.openxmlformats.org/officeDocument/2006/relationships/image" Target="../media/image2088.png"/><Relationship Id="rId40" Type="http://schemas.openxmlformats.org/officeDocument/2006/relationships/customXml" Target="../ink/ink2041.xml"/><Relationship Id="rId115" Type="http://schemas.openxmlformats.org/officeDocument/2006/relationships/image" Target="../media/image2131.png"/><Relationship Id="rId136" Type="http://schemas.openxmlformats.org/officeDocument/2006/relationships/customXml" Target="../ink/ink2089.xml"/><Relationship Id="rId157" Type="http://schemas.openxmlformats.org/officeDocument/2006/relationships/image" Target="../media/image2152.png"/><Relationship Id="rId178" Type="http://schemas.openxmlformats.org/officeDocument/2006/relationships/customXml" Target="../ink/ink2110.xml"/><Relationship Id="rId61" Type="http://schemas.openxmlformats.org/officeDocument/2006/relationships/image" Target="../media/image2104.png"/><Relationship Id="rId82" Type="http://schemas.openxmlformats.org/officeDocument/2006/relationships/customXml" Target="../ink/ink2062.xml"/><Relationship Id="rId199" Type="http://schemas.openxmlformats.org/officeDocument/2006/relationships/image" Target="../media/image2173.png"/><Relationship Id="rId203" Type="http://schemas.openxmlformats.org/officeDocument/2006/relationships/image" Target="../media/image2175.png"/><Relationship Id="rId19" Type="http://schemas.openxmlformats.org/officeDocument/2006/relationships/image" Target="../media/image2083.png"/><Relationship Id="rId224" Type="http://schemas.openxmlformats.org/officeDocument/2006/relationships/customXml" Target="../ink/ink2133.xml"/><Relationship Id="rId30" Type="http://schemas.openxmlformats.org/officeDocument/2006/relationships/customXml" Target="../ink/ink2036.xml"/><Relationship Id="rId105" Type="http://schemas.openxmlformats.org/officeDocument/2006/relationships/image" Target="../media/image2126.png"/><Relationship Id="rId126" Type="http://schemas.openxmlformats.org/officeDocument/2006/relationships/customXml" Target="../ink/ink2084.xml"/><Relationship Id="rId147" Type="http://schemas.openxmlformats.org/officeDocument/2006/relationships/image" Target="../media/image2147.png"/><Relationship Id="rId168" Type="http://schemas.openxmlformats.org/officeDocument/2006/relationships/customXml" Target="../ink/ink2105.xml"/><Relationship Id="rId51" Type="http://schemas.openxmlformats.org/officeDocument/2006/relationships/image" Target="../media/image2099.png"/><Relationship Id="rId72" Type="http://schemas.openxmlformats.org/officeDocument/2006/relationships/customXml" Target="../ink/ink2057.xml"/><Relationship Id="rId93" Type="http://schemas.openxmlformats.org/officeDocument/2006/relationships/image" Target="../media/image2120.png"/><Relationship Id="rId189" Type="http://schemas.openxmlformats.org/officeDocument/2006/relationships/image" Target="../media/image2168.png"/><Relationship Id="rId3" Type="http://schemas.openxmlformats.org/officeDocument/2006/relationships/image" Target="../media/image2075.jpg"/><Relationship Id="rId214" Type="http://schemas.openxmlformats.org/officeDocument/2006/relationships/customXml" Target="../ink/ink2128.xml"/><Relationship Id="rId235" Type="http://schemas.openxmlformats.org/officeDocument/2006/relationships/image" Target="../media/image2191.png"/><Relationship Id="rId116" Type="http://schemas.openxmlformats.org/officeDocument/2006/relationships/customXml" Target="../ink/ink2079.xml"/><Relationship Id="rId137" Type="http://schemas.openxmlformats.org/officeDocument/2006/relationships/image" Target="../media/image2142.png"/><Relationship Id="rId158" Type="http://schemas.openxmlformats.org/officeDocument/2006/relationships/customXml" Target="../ink/ink2100.xml"/><Relationship Id="rId20" Type="http://schemas.openxmlformats.org/officeDocument/2006/relationships/customXml" Target="../ink/ink2031.xml"/><Relationship Id="rId41" Type="http://schemas.openxmlformats.org/officeDocument/2006/relationships/image" Target="../media/image2094.png"/><Relationship Id="rId62" Type="http://schemas.openxmlformats.org/officeDocument/2006/relationships/customXml" Target="../ink/ink2052.xml"/><Relationship Id="rId83" Type="http://schemas.openxmlformats.org/officeDocument/2006/relationships/image" Target="../media/image2115.png"/><Relationship Id="rId179" Type="http://schemas.openxmlformats.org/officeDocument/2006/relationships/image" Target="../media/image2163.png"/><Relationship Id="rId190" Type="http://schemas.openxmlformats.org/officeDocument/2006/relationships/customXml" Target="../ink/ink2116.xml"/><Relationship Id="rId204" Type="http://schemas.openxmlformats.org/officeDocument/2006/relationships/customXml" Target="../ink/ink2123.xml"/><Relationship Id="rId225" Type="http://schemas.openxmlformats.org/officeDocument/2006/relationships/image" Target="../media/image2186.png"/></Relationships>
</file>

<file path=ppt/slides/_rels/slide3.xml.rels><?xml version="1.0" encoding="UTF-8" standalone="yes"?>
<Relationships xmlns="http://schemas.openxmlformats.org/package/2006/relationships"><Relationship Id="rId8" Type="http://schemas.openxmlformats.org/officeDocument/2006/relationships/customXml" Target="../ink/ink108.xml"/><Relationship Id="rId13" Type="http://schemas.openxmlformats.org/officeDocument/2006/relationships/image" Target="../media/image114.png"/><Relationship Id="rId18" Type="http://schemas.openxmlformats.org/officeDocument/2006/relationships/customXml" Target="../ink/ink113.xml"/><Relationship Id="rId26" Type="http://schemas.openxmlformats.org/officeDocument/2006/relationships/customXml" Target="../ink/ink117.xml"/><Relationship Id="rId3" Type="http://schemas.openxmlformats.org/officeDocument/2006/relationships/image" Target="../media/image109.jpeg"/><Relationship Id="rId21" Type="http://schemas.openxmlformats.org/officeDocument/2006/relationships/image" Target="../media/image118.png"/><Relationship Id="rId7" Type="http://schemas.openxmlformats.org/officeDocument/2006/relationships/image" Target="../media/image111.png"/><Relationship Id="rId12" Type="http://schemas.openxmlformats.org/officeDocument/2006/relationships/customXml" Target="../ink/ink110.xml"/><Relationship Id="rId17" Type="http://schemas.openxmlformats.org/officeDocument/2006/relationships/image" Target="../media/image116.png"/><Relationship Id="rId25" Type="http://schemas.openxmlformats.org/officeDocument/2006/relationships/image" Target="../media/image120.png"/><Relationship Id="rId2" Type="http://schemas.openxmlformats.org/officeDocument/2006/relationships/notesSlide" Target="../notesSlides/notesSlide3.xml"/><Relationship Id="rId16" Type="http://schemas.openxmlformats.org/officeDocument/2006/relationships/customXml" Target="../ink/ink112.xml"/><Relationship Id="rId20" Type="http://schemas.openxmlformats.org/officeDocument/2006/relationships/customXml" Target="../ink/ink114.xml"/><Relationship Id="rId29"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customXml" Target="../ink/ink107.xml"/><Relationship Id="rId11" Type="http://schemas.openxmlformats.org/officeDocument/2006/relationships/image" Target="../media/image113.png"/><Relationship Id="rId24" Type="http://schemas.openxmlformats.org/officeDocument/2006/relationships/customXml" Target="../ink/ink116.xml"/><Relationship Id="rId5" Type="http://schemas.openxmlformats.org/officeDocument/2006/relationships/image" Target="../media/image110.png"/><Relationship Id="rId15" Type="http://schemas.openxmlformats.org/officeDocument/2006/relationships/image" Target="../media/image115.png"/><Relationship Id="rId23" Type="http://schemas.openxmlformats.org/officeDocument/2006/relationships/image" Target="../media/image119.png"/><Relationship Id="rId28" Type="http://schemas.openxmlformats.org/officeDocument/2006/relationships/customXml" Target="../ink/ink118.xml"/><Relationship Id="rId10" Type="http://schemas.openxmlformats.org/officeDocument/2006/relationships/customXml" Target="../ink/ink109.xml"/><Relationship Id="rId19" Type="http://schemas.openxmlformats.org/officeDocument/2006/relationships/image" Target="../media/image117.png"/><Relationship Id="rId4" Type="http://schemas.openxmlformats.org/officeDocument/2006/relationships/customXml" Target="../ink/ink106.xml"/><Relationship Id="rId9" Type="http://schemas.openxmlformats.org/officeDocument/2006/relationships/image" Target="../media/image112.png"/><Relationship Id="rId14" Type="http://schemas.openxmlformats.org/officeDocument/2006/relationships/customXml" Target="../ink/ink111.xml"/><Relationship Id="rId22" Type="http://schemas.openxmlformats.org/officeDocument/2006/relationships/customXml" Target="../ink/ink115.xml"/><Relationship Id="rId27" Type="http://schemas.openxmlformats.org/officeDocument/2006/relationships/image" Target="../media/image121.png"/></Relationships>
</file>

<file path=ppt/slides/_rels/slide30.xml.rels><?xml version="1.0" encoding="UTF-8" standalone="yes"?>
<Relationships xmlns="http://schemas.openxmlformats.org/package/2006/relationships"><Relationship Id="rId117" Type="http://schemas.openxmlformats.org/officeDocument/2006/relationships/customXml" Target="../ink/ink2199.xml"/><Relationship Id="rId299" Type="http://schemas.openxmlformats.org/officeDocument/2006/relationships/customXml" Target="../ink/ink2290.xml"/><Relationship Id="rId21" Type="http://schemas.openxmlformats.org/officeDocument/2006/relationships/customXml" Target="../ink/ink2151.xml"/><Relationship Id="rId63" Type="http://schemas.openxmlformats.org/officeDocument/2006/relationships/customXml" Target="../ink/ink2172.xml"/><Relationship Id="rId159" Type="http://schemas.openxmlformats.org/officeDocument/2006/relationships/customXml" Target="../ink/ink2220.xml"/><Relationship Id="rId170" Type="http://schemas.openxmlformats.org/officeDocument/2006/relationships/image" Target="../media/image2281.png"/><Relationship Id="rId226" Type="http://schemas.openxmlformats.org/officeDocument/2006/relationships/image" Target="../media/image2308.png"/><Relationship Id="rId268" Type="http://schemas.openxmlformats.org/officeDocument/2006/relationships/image" Target="../media/image2329.png"/><Relationship Id="rId32" Type="http://schemas.openxmlformats.org/officeDocument/2006/relationships/image" Target="../media/image2212.png"/><Relationship Id="rId74" Type="http://schemas.openxmlformats.org/officeDocument/2006/relationships/image" Target="../media/image2233.png"/><Relationship Id="rId128" Type="http://schemas.openxmlformats.org/officeDocument/2006/relationships/image" Target="../media/image2260.png"/><Relationship Id="rId5" Type="http://schemas.openxmlformats.org/officeDocument/2006/relationships/customXml" Target="../ink/ink2143.xml"/><Relationship Id="rId181" Type="http://schemas.openxmlformats.org/officeDocument/2006/relationships/customXml" Target="../ink/ink2231.xml"/><Relationship Id="rId237" Type="http://schemas.openxmlformats.org/officeDocument/2006/relationships/customXml" Target="../ink/ink2259.xml"/><Relationship Id="rId279" Type="http://schemas.openxmlformats.org/officeDocument/2006/relationships/customXml" Target="../ink/ink2280.xml"/><Relationship Id="rId43" Type="http://schemas.openxmlformats.org/officeDocument/2006/relationships/customXml" Target="../ink/ink2162.xml"/><Relationship Id="rId139" Type="http://schemas.openxmlformats.org/officeDocument/2006/relationships/customXml" Target="../ink/ink2210.xml"/><Relationship Id="rId290" Type="http://schemas.openxmlformats.org/officeDocument/2006/relationships/image" Target="../media/image2340.png"/><Relationship Id="rId304" Type="http://schemas.openxmlformats.org/officeDocument/2006/relationships/image" Target="../media/image2347.png"/><Relationship Id="rId85" Type="http://schemas.openxmlformats.org/officeDocument/2006/relationships/customXml" Target="../ink/ink2183.xml"/><Relationship Id="rId150" Type="http://schemas.openxmlformats.org/officeDocument/2006/relationships/image" Target="../media/image2271.png"/><Relationship Id="rId192" Type="http://schemas.openxmlformats.org/officeDocument/2006/relationships/image" Target="../media/image2292.png"/><Relationship Id="rId206" Type="http://schemas.openxmlformats.org/officeDocument/2006/relationships/image" Target="../media/image3.png"/><Relationship Id="rId248" Type="http://schemas.openxmlformats.org/officeDocument/2006/relationships/image" Target="../media/image2319.png"/><Relationship Id="rId12" Type="http://schemas.openxmlformats.org/officeDocument/2006/relationships/image" Target="../media/image2202.png"/><Relationship Id="rId108" Type="http://schemas.openxmlformats.org/officeDocument/2006/relationships/image" Target="../media/image2250.png"/><Relationship Id="rId315" Type="http://schemas.openxmlformats.org/officeDocument/2006/relationships/customXml" Target="../ink/ink2298.xml"/><Relationship Id="rId54" Type="http://schemas.openxmlformats.org/officeDocument/2006/relationships/image" Target="../media/image2223.png"/><Relationship Id="rId96" Type="http://schemas.openxmlformats.org/officeDocument/2006/relationships/image" Target="../media/image2244.png"/><Relationship Id="rId161" Type="http://schemas.openxmlformats.org/officeDocument/2006/relationships/customXml" Target="../ink/ink2221.xml"/><Relationship Id="rId217" Type="http://schemas.openxmlformats.org/officeDocument/2006/relationships/customXml" Target="../ink/ink2249.xml"/><Relationship Id="rId259" Type="http://schemas.openxmlformats.org/officeDocument/2006/relationships/customXml" Target="../ink/ink2270.xml"/><Relationship Id="rId23" Type="http://schemas.openxmlformats.org/officeDocument/2006/relationships/customXml" Target="../ink/ink2152.xml"/><Relationship Id="rId119" Type="http://schemas.openxmlformats.org/officeDocument/2006/relationships/customXml" Target="../ink/ink2200.xml"/><Relationship Id="rId270" Type="http://schemas.openxmlformats.org/officeDocument/2006/relationships/image" Target="../media/image2330.png"/><Relationship Id="rId65" Type="http://schemas.openxmlformats.org/officeDocument/2006/relationships/customXml" Target="../ink/ink2173.xml"/><Relationship Id="rId130" Type="http://schemas.openxmlformats.org/officeDocument/2006/relationships/image" Target="../media/image2261.png"/><Relationship Id="rId172" Type="http://schemas.openxmlformats.org/officeDocument/2006/relationships/image" Target="../media/image2282.png"/><Relationship Id="rId228" Type="http://schemas.openxmlformats.org/officeDocument/2006/relationships/image" Target="../media/image2309.png"/><Relationship Id="rId281" Type="http://schemas.openxmlformats.org/officeDocument/2006/relationships/customXml" Target="../ink/ink2281.xml"/><Relationship Id="rId34" Type="http://schemas.openxmlformats.org/officeDocument/2006/relationships/image" Target="../media/image2213.png"/><Relationship Id="rId55" Type="http://schemas.openxmlformats.org/officeDocument/2006/relationships/customXml" Target="../ink/ink2168.xml"/><Relationship Id="rId76" Type="http://schemas.openxmlformats.org/officeDocument/2006/relationships/image" Target="../media/image2234.png"/><Relationship Id="rId97" Type="http://schemas.openxmlformats.org/officeDocument/2006/relationships/customXml" Target="../ink/ink2189.xml"/><Relationship Id="rId120" Type="http://schemas.openxmlformats.org/officeDocument/2006/relationships/image" Target="../media/image2256.png"/><Relationship Id="rId141" Type="http://schemas.openxmlformats.org/officeDocument/2006/relationships/customXml" Target="../ink/ink2211.xml"/><Relationship Id="rId7" Type="http://schemas.openxmlformats.org/officeDocument/2006/relationships/customXml" Target="../ink/ink2144.xml"/><Relationship Id="rId162" Type="http://schemas.openxmlformats.org/officeDocument/2006/relationships/image" Target="../media/image2277.png"/><Relationship Id="rId183" Type="http://schemas.openxmlformats.org/officeDocument/2006/relationships/customXml" Target="../ink/ink2232.xml"/><Relationship Id="rId218" Type="http://schemas.openxmlformats.org/officeDocument/2006/relationships/image" Target="../media/image2304.png"/><Relationship Id="rId239" Type="http://schemas.openxmlformats.org/officeDocument/2006/relationships/customXml" Target="../ink/ink2260.xml"/><Relationship Id="rId250" Type="http://schemas.openxmlformats.org/officeDocument/2006/relationships/image" Target="../media/image2320.png"/><Relationship Id="rId271" Type="http://schemas.openxmlformats.org/officeDocument/2006/relationships/customXml" Target="../ink/ink2276.xml"/><Relationship Id="rId292" Type="http://schemas.openxmlformats.org/officeDocument/2006/relationships/image" Target="../media/image2341.png"/><Relationship Id="rId306" Type="http://schemas.openxmlformats.org/officeDocument/2006/relationships/image" Target="../media/image2348.png"/><Relationship Id="rId24" Type="http://schemas.openxmlformats.org/officeDocument/2006/relationships/image" Target="../media/image2208.png"/><Relationship Id="rId45" Type="http://schemas.openxmlformats.org/officeDocument/2006/relationships/customXml" Target="../ink/ink2163.xml"/><Relationship Id="rId66" Type="http://schemas.openxmlformats.org/officeDocument/2006/relationships/image" Target="../media/image2229.png"/><Relationship Id="rId87" Type="http://schemas.openxmlformats.org/officeDocument/2006/relationships/customXml" Target="../ink/ink2184.xml"/><Relationship Id="rId110" Type="http://schemas.openxmlformats.org/officeDocument/2006/relationships/image" Target="../media/image2251.png"/><Relationship Id="rId131" Type="http://schemas.openxmlformats.org/officeDocument/2006/relationships/customXml" Target="../ink/ink2206.xml"/><Relationship Id="rId152" Type="http://schemas.openxmlformats.org/officeDocument/2006/relationships/image" Target="../media/image2272.png"/><Relationship Id="rId173" Type="http://schemas.openxmlformats.org/officeDocument/2006/relationships/customXml" Target="../ink/ink2227.xml"/><Relationship Id="rId194" Type="http://schemas.openxmlformats.org/officeDocument/2006/relationships/image" Target="../media/image2293.png"/><Relationship Id="rId208" Type="http://schemas.openxmlformats.org/officeDocument/2006/relationships/image" Target="../media/image2299.png"/><Relationship Id="rId229" Type="http://schemas.openxmlformats.org/officeDocument/2006/relationships/customXml" Target="../ink/ink2255.xml"/><Relationship Id="rId240" Type="http://schemas.openxmlformats.org/officeDocument/2006/relationships/image" Target="../media/image2315.png"/><Relationship Id="rId261" Type="http://schemas.openxmlformats.org/officeDocument/2006/relationships/customXml" Target="../ink/ink2271.xml"/><Relationship Id="rId14" Type="http://schemas.openxmlformats.org/officeDocument/2006/relationships/image" Target="../media/image2203.png"/><Relationship Id="rId35" Type="http://schemas.openxmlformats.org/officeDocument/2006/relationships/customXml" Target="../ink/ink2158.xml"/><Relationship Id="rId56" Type="http://schemas.openxmlformats.org/officeDocument/2006/relationships/image" Target="../media/image2224.png"/><Relationship Id="rId77" Type="http://schemas.openxmlformats.org/officeDocument/2006/relationships/customXml" Target="../ink/ink2179.xml"/><Relationship Id="rId100" Type="http://schemas.openxmlformats.org/officeDocument/2006/relationships/image" Target="../media/image2246.png"/><Relationship Id="rId282" Type="http://schemas.openxmlformats.org/officeDocument/2006/relationships/image" Target="../media/image2336.png"/><Relationship Id="rId317" Type="http://schemas.openxmlformats.org/officeDocument/2006/relationships/customXml" Target="../ink/ink2299.xml"/><Relationship Id="rId8" Type="http://schemas.openxmlformats.org/officeDocument/2006/relationships/image" Target="../media/image2200.png"/><Relationship Id="rId98" Type="http://schemas.openxmlformats.org/officeDocument/2006/relationships/image" Target="../media/image2245.png"/><Relationship Id="rId121" Type="http://schemas.openxmlformats.org/officeDocument/2006/relationships/customXml" Target="../ink/ink2201.xml"/><Relationship Id="rId142" Type="http://schemas.openxmlformats.org/officeDocument/2006/relationships/image" Target="../media/image2267.png"/><Relationship Id="rId163" Type="http://schemas.openxmlformats.org/officeDocument/2006/relationships/customXml" Target="../ink/ink2222.xml"/><Relationship Id="rId184" Type="http://schemas.openxmlformats.org/officeDocument/2006/relationships/image" Target="../media/image2288.png"/><Relationship Id="rId219" Type="http://schemas.openxmlformats.org/officeDocument/2006/relationships/customXml" Target="../ink/ink2250.xml"/><Relationship Id="rId230" Type="http://schemas.openxmlformats.org/officeDocument/2006/relationships/image" Target="../media/image2310.png"/><Relationship Id="rId251" Type="http://schemas.openxmlformats.org/officeDocument/2006/relationships/customXml" Target="../ink/ink2266.xml"/><Relationship Id="rId25" Type="http://schemas.openxmlformats.org/officeDocument/2006/relationships/customXml" Target="../ink/ink2153.xml"/><Relationship Id="rId46" Type="http://schemas.openxmlformats.org/officeDocument/2006/relationships/image" Target="../media/image2219.png"/><Relationship Id="rId67" Type="http://schemas.openxmlformats.org/officeDocument/2006/relationships/customXml" Target="../ink/ink2174.xml"/><Relationship Id="rId272" Type="http://schemas.openxmlformats.org/officeDocument/2006/relationships/image" Target="../media/image2331.png"/><Relationship Id="rId293" Type="http://schemas.openxmlformats.org/officeDocument/2006/relationships/customXml" Target="../ink/ink2287.xml"/><Relationship Id="rId307" Type="http://schemas.openxmlformats.org/officeDocument/2006/relationships/customXml" Target="../ink/ink2294.xml"/><Relationship Id="rId88" Type="http://schemas.openxmlformats.org/officeDocument/2006/relationships/image" Target="../media/image2240.png"/><Relationship Id="rId111" Type="http://schemas.openxmlformats.org/officeDocument/2006/relationships/customXml" Target="../ink/ink2196.xml"/><Relationship Id="rId132" Type="http://schemas.openxmlformats.org/officeDocument/2006/relationships/image" Target="../media/image2262.png"/><Relationship Id="rId153" Type="http://schemas.openxmlformats.org/officeDocument/2006/relationships/customXml" Target="../ink/ink2217.xml"/><Relationship Id="rId174" Type="http://schemas.openxmlformats.org/officeDocument/2006/relationships/image" Target="../media/image2283.png"/><Relationship Id="rId195" Type="http://schemas.openxmlformats.org/officeDocument/2006/relationships/customXml" Target="../ink/ink2238.xml"/><Relationship Id="rId209" Type="http://schemas.openxmlformats.org/officeDocument/2006/relationships/customXml" Target="../ink/ink2245.xml"/><Relationship Id="rId220" Type="http://schemas.openxmlformats.org/officeDocument/2006/relationships/image" Target="../media/image2305.png"/><Relationship Id="rId241" Type="http://schemas.openxmlformats.org/officeDocument/2006/relationships/customXml" Target="../ink/ink2261.xml"/><Relationship Id="rId15" Type="http://schemas.openxmlformats.org/officeDocument/2006/relationships/customXml" Target="../ink/ink2148.xml"/><Relationship Id="rId36" Type="http://schemas.openxmlformats.org/officeDocument/2006/relationships/image" Target="../media/image2214.png"/><Relationship Id="rId57" Type="http://schemas.openxmlformats.org/officeDocument/2006/relationships/customXml" Target="../ink/ink2169.xml"/><Relationship Id="rId262" Type="http://schemas.openxmlformats.org/officeDocument/2006/relationships/image" Target="../media/image2326.png"/><Relationship Id="rId283" Type="http://schemas.openxmlformats.org/officeDocument/2006/relationships/customXml" Target="../ink/ink2282.xml"/><Relationship Id="rId318" Type="http://schemas.openxmlformats.org/officeDocument/2006/relationships/image" Target="../media/image2354.png"/><Relationship Id="rId78" Type="http://schemas.openxmlformats.org/officeDocument/2006/relationships/image" Target="../media/image2235.png"/><Relationship Id="rId99" Type="http://schemas.openxmlformats.org/officeDocument/2006/relationships/customXml" Target="../ink/ink2190.xml"/><Relationship Id="rId101" Type="http://schemas.openxmlformats.org/officeDocument/2006/relationships/customXml" Target="../ink/ink2191.xml"/><Relationship Id="rId122" Type="http://schemas.openxmlformats.org/officeDocument/2006/relationships/image" Target="../media/image2257.png"/><Relationship Id="rId143" Type="http://schemas.openxmlformats.org/officeDocument/2006/relationships/customXml" Target="../ink/ink2212.xml"/><Relationship Id="rId164" Type="http://schemas.openxmlformats.org/officeDocument/2006/relationships/image" Target="../media/image2278.png"/><Relationship Id="rId185" Type="http://schemas.openxmlformats.org/officeDocument/2006/relationships/customXml" Target="../ink/ink2233.xml"/><Relationship Id="rId9" Type="http://schemas.openxmlformats.org/officeDocument/2006/relationships/customXml" Target="../ink/ink2145.xml"/><Relationship Id="rId210" Type="http://schemas.openxmlformats.org/officeDocument/2006/relationships/image" Target="../media/image2300.png"/><Relationship Id="rId26" Type="http://schemas.openxmlformats.org/officeDocument/2006/relationships/image" Target="../media/image2209.png"/><Relationship Id="rId231" Type="http://schemas.openxmlformats.org/officeDocument/2006/relationships/customXml" Target="../ink/ink2256.xml"/><Relationship Id="rId252" Type="http://schemas.openxmlformats.org/officeDocument/2006/relationships/image" Target="../media/image2321.png"/><Relationship Id="rId273" Type="http://schemas.openxmlformats.org/officeDocument/2006/relationships/customXml" Target="../ink/ink2277.xml"/><Relationship Id="rId294" Type="http://schemas.openxmlformats.org/officeDocument/2006/relationships/image" Target="../media/image2342.png"/><Relationship Id="rId308" Type="http://schemas.openxmlformats.org/officeDocument/2006/relationships/image" Target="../media/image2349.png"/><Relationship Id="rId47" Type="http://schemas.openxmlformats.org/officeDocument/2006/relationships/customXml" Target="../ink/ink2164.xml"/><Relationship Id="rId68" Type="http://schemas.openxmlformats.org/officeDocument/2006/relationships/image" Target="../media/image2230.png"/><Relationship Id="rId89" Type="http://schemas.openxmlformats.org/officeDocument/2006/relationships/customXml" Target="../ink/ink2185.xml"/><Relationship Id="rId112" Type="http://schemas.openxmlformats.org/officeDocument/2006/relationships/image" Target="../media/image2252.png"/><Relationship Id="rId133" Type="http://schemas.openxmlformats.org/officeDocument/2006/relationships/customXml" Target="../ink/ink2207.xml"/><Relationship Id="rId154" Type="http://schemas.openxmlformats.org/officeDocument/2006/relationships/image" Target="../media/image2273.png"/><Relationship Id="rId175" Type="http://schemas.openxmlformats.org/officeDocument/2006/relationships/customXml" Target="../ink/ink2228.xml"/><Relationship Id="rId196" Type="http://schemas.openxmlformats.org/officeDocument/2006/relationships/image" Target="../media/image2294.png"/><Relationship Id="rId200" Type="http://schemas.openxmlformats.org/officeDocument/2006/relationships/image" Target="../media/image2296.png"/><Relationship Id="rId16" Type="http://schemas.openxmlformats.org/officeDocument/2006/relationships/image" Target="../media/image2204.png"/><Relationship Id="rId221" Type="http://schemas.openxmlformats.org/officeDocument/2006/relationships/customXml" Target="../ink/ink2251.xml"/><Relationship Id="rId242" Type="http://schemas.openxmlformats.org/officeDocument/2006/relationships/image" Target="../media/image2316.png"/><Relationship Id="rId263" Type="http://schemas.openxmlformats.org/officeDocument/2006/relationships/customXml" Target="../ink/ink2272.xml"/><Relationship Id="rId284" Type="http://schemas.openxmlformats.org/officeDocument/2006/relationships/image" Target="../media/image2337.png"/><Relationship Id="rId319" Type="http://schemas.openxmlformats.org/officeDocument/2006/relationships/customXml" Target="../ink/ink2300.xml"/><Relationship Id="rId37" Type="http://schemas.openxmlformats.org/officeDocument/2006/relationships/customXml" Target="../ink/ink2159.xml"/><Relationship Id="rId58" Type="http://schemas.openxmlformats.org/officeDocument/2006/relationships/image" Target="../media/image2225.png"/><Relationship Id="rId79" Type="http://schemas.openxmlformats.org/officeDocument/2006/relationships/customXml" Target="../ink/ink2180.xml"/><Relationship Id="rId102" Type="http://schemas.openxmlformats.org/officeDocument/2006/relationships/image" Target="../media/image2247.png"/><Relationship Id="rId123" Type="http://schemas.openxmlformats.org/officeDocument/2006/relationships/customXml" Target="../ink/ink2202.xml"/><Relationship Id="rId144" Type="http://schemas.openxmlformats.org/officeDocument/2006/relationships/image" Target="../media/image2268.png"/><Relationship Id="rId90" Type="http://schemas.openxmlformats.org/officeDocument/2006/relationships/image" Target="../media/image2241.png"/><Relationship Id="rId165" Type="http://schemas.openxmlformats.org/officeDocument/2006/relationships/customXml" Target="../ink/ink2223.xml"/><Relationship Id="rId186" Type="http://schemas.openxmlformats.org/officeDocument/2006/relationships/image" Target="../media/image2289.png"/><Relationship Id="rId211" Type="http://schemas.openxmlformats.org/officeDocument/2006/relationships/customXml" Target="../ink/ink2246.xml"/><Relationship Id="rId232" Type="http://schemas.openxmlformats.org/officeDocument/2006/relationships/image" Target="../media/image2311.png"/><Relationship Id="rId253" Type="http://schemas.openxmlformats.org/officeDocument/2006/relationships/customXml" Target="../ink/ink2267.xml"/><Relationship Id="rId274" Type="http://schemas.openxmlformats.org/officeDocument/2006/relationships/image" Target="../media/image2332.png"/><Relationship Id="rId295" Type="http://schemas.openxmlformats.org/officeDocument/2006/relationships/customXml" Target="../ink/ink2288.xml"/><Relationship Id="rId309" Type="http://schemas.openxmlformats.org/officeDocument/2006/relationships/customXml" Target="../ink/ink2295.xml"/><Relationship Id="rId27" Type="http://schemas.openxmlformats.org/officeDocument/2006/relationships/customXml" Target="../ink/ink2154.xml"/><Relationship Id="rId48" Type="http://schemas.openxmlformats.org/officeDocument/2006/relationships/image" Target="../media/image2220.png"/><Relationship Id="rId69" Type="http://schemas.openxmlformats.org/officeDocument/2006/relationships/customXml" Target="../ink/ink2175.xml"/><Relationship Id="rId113" Type="http://schemas.openxmlformats.org/officeDocument/2006/relationships/customXml" Target="../ink/ink2197.xml"/><Relationship Id="rId134" Type="http://schemas.openxmlformats.org/officeDocument/2006/relationships/image" Target="../media/image2263.png"/><Relationship Id="rId320" Type="http://schemas.openxmlformats.org/officeDocument/2006/relationships/image" Target="../media/image2355.png"/><Relationship Id="rId80" Type="http://schemas.openxmlformats.org/officeDocument/2006/relationships/image" Target="../media/image2236.png"/><Relationship Id="rId155" Type="http://schemas.openxmlformats.org/officeDocument/2006/relationships/customXml" Target="../ink/ink2218.xml"/><Relationship Id="rId176" Type="http://schemas.openxmlformats.org/officeDocument/2006/relationships/image" Target="../media/image2284.png"/><Relationship Id="rId197" Type="http://schemas.openxmlformats.org/officeDocument/2006/relationships/customXml" Target="../ink/ink2239.xml"/><Relationship Id="rId201" Type="http://schemas.openxmlformats.org/officeDocument/2006/relationships/customXml" Target="../ink/ink2241.xml"/><Relationship Id="rId222" Type="http://schemas.openxmlformats.org/officeDocument/2006/relationships/image" Target="../media/image2306.png"/><Relationship Id="rId243" Type="http://schemas.openxmlformats.org/officeDocument/2006/relationships/customXml" Target="../ink/ink2262.xml"/><Relationship Id="rId264" Type="http://schemas.openxmlformats.org/officeDocument/2006/relationships/image" Target="../media/image2327.png"/><Relationship Id="rId285" Type="http://schemas.openxmlformats.org/officeDocument/2006/relationships/customXml" Target="../ink/ink2283.xml"/><Relationship Id="rId17" Type="http://schemas.openxmlformats.org/officeDocument/2006/relationships/customXml" Target="../ink/ink2149.xml"/><Relationship Id="rId38" Type="http://schemas.openxmlformats.org/officeDocument/2006/relationships/image" Target="../media/image2215.png"/><Relationship Id="rId59" Type="http://schemas.openxmlformats.org/officeDocument/2006/relationships/customXml" Target="../ink/ink2170.xml"/><Relationship Id="rId103" Type="http://schemas.openxmlformats.org/officeDocument/2006/relationships/customXml" Target="../ink/ink2192.xml"/><Relationship Id="rId124" Type="http://schemas.openxmlformats.org/officeDocument/2006/relationships/image" Target="../media/image2258.png"/><Relationship Id="rId310" Type="http://schemas.openxmlformats.org/officeDocument/2006/relationships/image" Target="../media/image2350.png"/><Relationship Id="rId70" Type="http://schemas.openxmlformats.org/officeDocument/2006/relationships/image" Target="../media/image2231.png"/><Relationship Id="rId91" Type="http://schemas.openxmlformats.org/officeDocument/2006/relationships/customXml" Target="../ink/ink2186.xml"/><Relationship Id="rId145" Type="http://schemas.openxmlformats.org/officeDocument/2006/relationships/customXml" Target="../ink/ink2213.xml"/><Relationship Id="rId166" Type="http://schemas.openxmlformats.org/officeDocument/2006/relationships/image" Target="../media/image2279.png"/><Relationship Id="rId187" Type="http://schemas.openxmlformats.org/officeDocument/2006/relationships/customXml" Target="../ink/ink2234.xml"/><Relationship Id="rId1" Type="http://schemas.openxmlformats.org/officeDocument/2006/relationships/slideLayout" Target="../slideLayouts/slideLayout7.xml"/><Relationship Id="rId212" Type="http://schemas.openxmlformats.org/officeDocument/2006/relationships/image" Target="../media/image2301.png"/><Relationship Id="rId233" Type="http://schemas.openxmlformats.org/officeDocument/2006/relationships/customXml" Target="../ink/ink2257.xml"/><Relationship Id="rId254" Type="http://schemas.openxmlformats.org/officeDocument/2006/relationships/image" Target="../media/image2322.png"/><Relationship Id="rId28" Type="http://schemas.openxmlformats.org/officeDocument/2006/relationships/image" Target="../media/image2210.png"/><Relationship Id="rId49" Type="http://schemas.openxmlformats.org/officeDocument/2006/relationships/customXml" Target="../ink/ink2165.xml"/><Relationship Id="rId114" Type="http://schemas.openxmlformats.org/officeDocument/2006/relationships/image" Target="../media/image2253.png"/><Relationship Id="rId275" Type="http://schemas.openxmlformats.org/officeDocument/2006/relationships/customXml" Target="../ink/ink2278.xml"/><Relationship Id="rId296" Type="http://schemas.openxmlformats.org/officeDocument/2006/relationships/image" Target="../media/image2343.png"/><Relationship Id="rId300" Type="http://schemas.openxmlformats.org/officeDocument/2006/relationships/image" Target="../media/image2345.png"/><Relationship Id="rId60" Type="http://schemas.openxmlformats.org/officeDocument/2006/relationships/image" Target="../media/image2226.png"/><Relationship Id="rId81" Type="http://schemas.openxmlformats.org/officeDocument/2006/relationships/customXml" Target="../ink/ink2181.xml"/><Relationship Id="rId135" Type="http://schemas.openxmlformats.org/officeDocument/2006/relationships/customXml" Target="../ink/ink2208.xml"/><Relationship Id="rId156" Type="http://schemas.openxmlformats.org/officeDocument/2006/relationships/image" Target="../media/image2274.png"/><Relationship Id="rId177" Type="http://schemas.openxmlformats.org/officeDocument/2006/relationships/customXml" Target="../ink/ink2229.xml"/><Relationship Id="rId198" Type="http://schemas.openxmlformats.org/officeDocument/2006/relationships/image" Target="../media/image2295.png"/><Relationship Id="rId321" Type="http://schemas.openxmlformats.org/officeDocument/2006/relationships/customXml" Target="../ink/ink2301.xml"/><Relationship Id="rId202" Type="http://schemas.openxmlformats.org/officeDocument/2006/relationships/image" Target="../media/image2297.png"/><Relationship Id="rId223" Type="http://schemas.openxmlformats.org/officeDocument/2006/relationships/customXml" Target="../ink/ink2252.xml"/><Relationship Id="rId244" Type="http://schemas.openxmlformats.org/officeDocument/2006/relationships/image" Target="../media/image2317.png"/><Relationship Id="rId18" Type="http://schemas.openxmlformats.org/officeDocument/2006/relationships/image" Target="../media/image2205.png"/><Relationship Id="rId39" Type="http://schemas.openxmlformats.org/officeDocument/2006/relationships/customXml" Target="../ink/ink2160.xml"/><Relationship Id="rId265" Type="http://schemas.openxmlformats.org/officeDocument/2006/relationships/customXml" Target="../ink/ink2273.xml"/><Relationship Id="rId286" Type="http://schemas.openxmlformats.org/officeDocument/2006/relationships/image" Target="../media/image2338.png"/><Relationship Id="rId50" Type="http://schemas.openxmlformats.org/officeDocument/2006/relationships/image" Target="../media/image2221.png"/><Relationship Id="rId104" Type="http://schemas.openxmlformats.org/officeDocument/2006/relationships/image" Target="../media/image2248.png"/><Relationship Id="rId125" Type="http://schemas.openxmlformats.org/officeDocument/2006/relationships/customXml" Target="../ink/ink2203.xml"/><Relationship Id="rId146" Type="http://schemas.openxmlformats.org/officeDocument/2006/relationships/image" Target="../media/image2269.png"/><Relationship Id="rId167" Type="http://schemas.openxmlformats.org/officeDocument/2006/relationships/customXml" Target="../ink/ink2224.xml"/><Relationship Id="rId188" Type="http://schemas.openxmlformats.org/officeDocument/2006/relationships/image" Target="../media/image2290.png"/><Relationship Id="rId311" Type="http://schemas.openxmlformats.org/officeDocument/2006/relationships/customXml" Target="../ink/ink2296.xml"/><Relationship Id="rId71" Type="http://schemas.openxmlformats.org/officeDocument/2006/relationships/customXml" Target="../ink/ink2176.xml"/><Relationship Id="rId92" Type="http://schemas.openxmlformats.org/officeDocument/2006/relationships/image" Target="../media/image2242.png"/><Relationship Id="rId213" Type="http://schemas.openxmlformats.org/officeDocument/2006/relationships/customXml" Target="../ink/ink2247.xml"/><Relationship Id="rId234" Type="http://schemas.openxmlformats.org/officeDocument/2006/relationships/image" Target="../media/image2312.png"/><Relationship Id="rId2" Type="http://schemas.openxmlformats.org/officeDocument/2006/relationships/image" Target="../media/image2196.jpg"/><Relationship Id="rId29" Type="http://schemas.openxmlformats.org/officeDocument/2006/relationships/customXml" Target="../ink/ink2155.xml"/><Relationship Id="rId255" Type="http://schemas.openxmlformats.org/officeDocument/2006/relationships/customXml" Target="../ink/ink2268.xml"/><Relationship Id="rId276" Type="http://schemas.openxmlformats.org/officeDocument/2006/relationships/image" Target="../media/image2333.png"/><Relationship Id="rId297" Type="http://schemas.openxmlformats.org/officeDocument/2006/relationships/customXml" Target="../ink/ink2289.xml"/><Relationship Id="rId40" Type="http://schemas.openxmlformats.org/officeDocument/2006/relationships/image" Target="../media/image2216.png"/><Relationship Id="rId115" Type="http://schemas.openxmlformats.org/officeDocument/2006/relationships/customXml" Target="../ink/ink2198.xml"/><Relationship Id="rId136" Type="http://schemas.openxmlformats.org/officeDocument/2006/relationships/image" Target="../media/image2264.png"/><Relationship Id="rId157" Type="http://schemas.openxmlformats.org/officeDocument/2006/relationships/customXml" Target="../ink/ink2219.xml"/><Relationship Id="rId178" Type="http://schemas.openxmlformats.org/officeDocument/2006/relationships/image" Target="../media/image2285.png"/><Relationship Id="rId301" Type="http://schemas.openxmlformats.org/officeDocument/2006/relationships/customXml" Target="../ink/ink2291.xml"/><Relationship Id="rId322" Type="http://schemas.openxmlformats.org/officeDocument/2006/relationships/image" Target="../media/image2356.png"/><Relationship Id="rId61" Type="http://schemas.openxmlformats.org/officeDocument/2006/relationships/customXml" Target="../ink/ink2171.xml"/><Relationship Id="rId82" Type="http://schemas.openxmlformats.org/officeDocument/2006/relationships/image" Target="../media/image2237.png"/><Relationship Id="rId199" Type="http://schemas.openxmlformats.org/officeDocument/2006/relationships/customXml" Target="../ink/ink2240.xml"/><Relationship Id="rId203" Type="http://schemas.openxmlformats.org/officeDocument/2006/relationships/customXml" Target="../ink/ink2242.xml"/><Relationship Id="rId19" Type="http://schemas.openxmlformats.org/officeDocument/2006/relationships/customXml" Target="../ink/ink2150.xml"/><Relationship Id="rId224" Type="http://schemas.openxmlformats.org/officeDocument/2006/relationships/image" Target="../media/image2307.png"/><Relationship Id="rId245" Type="http://schemas.openxmlformats.org/officeDocument/2006/relationships/customXml" Target="../ink/ink2263.xml"/><Relationship Id="rId266" Type="http://schemas.openxmlformats.org/officeDocument/2006/relationships/image" Target="../media/image2328.png"/><Relationship Id="rId287" Type="http://schemas.openxmlformats.org/officeDocument/2006/relationships/customXml" Target="../ink/ink2284.xml"/><Relationship Id="rId30" Type="http://schemas.openxmlformats.org/officeDocument/2006/relationships/image" Target="../media/image2211.png"/><Relationship Id="rId105" Type="http://schemas.openxmlformats.org/officeDocument/2006/relationships/customXml" Target="../ink/ink2193.xml"/><Relationship Id="rId126" Type="http://schemas.openxmlformats.org/officeDocument/2006/relationships/image" Target="../media/image2259.png"/><Relationship Id="rId147" Type="http://schemas.openxmlformats.org/officeDocument/2006/relationships/customXml" Target="../ink/ink2214.xml"/><Relationship Id="rId168" Type="http://schemas.openxmlformats.org/officeDocument/2006/relationships/image" Target="../media/image2280.png"/><Relationship Id="rId312" Type="http://schemas.openxmlformats.org/officeDocument/2006/relationships/image" Target="../media/image2351.png"/><Relationship Id="rId51" Type="http://schemas.openxmlformats.org/officeDocument/2006/relationships/customXml" Target="../ink/ink2166.xml"/><Relationship Id="rId72" Type="http://schemas.openxmlformats.org/officeDocument/2006/relationships/image" Target="../media/image2232.png"/><Relationship Id="rId93" Type="http://schemas.openxmlformats.org/officeDocument/2006/relationships/customXml" Target="../ink/ink2187.xml"/><Relationship Id="rId189" Type="http://schemas.openxmlformats.org/officeDocument/2006/relationships/customXml" Target="../ink/ink2235.xml"/><Relationship Id="rId3" Type="http://schemas.openxmlformats.org/officeDocument/2006/relationships/image" Target="../media/image2197.png"/><Relationship Id="rId214" Type="http://schemas.openxmlformats.org/officeDocument/2006/relationships/image" Target="../media/image2302.png"/><Relationship Id="rId235" Type="http://schemas.openxmlformats.org/officeDocument/2006/relationships/customXml" Target="../ink/ink2258.xml"/><Relationship Id="rId256" Type="http://schemas.openxmlformats.org/officeDocument/2006/relationships/image" Target="../media/image2323.png"/><Relationship Id="rId277" Type="http://schemas.openxmlformats.org/officeDocument/2006/relationships/customXml" Target="../ink/ink2279.xml"/><Relationship Id="rId298" Type="http://schemas.openxmlformats.org/officeDocument/2006/relationships/image" Target="../media/image2344.png"/><Relationship Id="rId116" Type="http://schemas.openxmlformats.org/officeDocument/2006/relationships/image" Target="../media/image2254.png"/><Relationship Id="rId137" Type="http://schemas.openxmlformats.org/officeDocument/2006/relationships/customXml" Target="../ink/ink2209.xml"/><Relationship Id="rId158" Type="http://schemas.openxmlformats.org/officeDocument/2006/relationships/image" Target="../media/image2275.png"/><Relationship Id="rId302" Type="http://schemas.openxmlformats.org/officeDocument/2006/relationships/image" Target="../media/image2346.png"/><Relationship Id="rId20" Type="http://schemas.openxmlformats.org/officeDocument/2006/relationships/image" Target="../media/image2206.png"/><Relationship Id="rId41" Type="http://schemas.openxmlformats.org/officeDocument/2006/relationships/customXml" Target="../ink/ink2161.xml"/><Relationship Id="rId62" Type="http://schemas.openxmlformats.org/officeDocument/2006/relationships/image" Target="../media/image2227.png"/><Relationship Id="rId83" Type="http://schemas.openxmlformats.org/officeDocument/2006/relationships/customXml" Target="../ink/ink2182.xml"/><Relationship Id="rId179" Type="http://schemas.openxmlformats.org/officeDocument/2006/relationships/customXml" Target="../ink/ink2230.xml"/><Relationship Id="rId190" Type="http://schemas.openxmlformats.org/officeDocument/2006/relationships/image" Target="../media/image2291.png"/><Relationship Id="rId204" Type="http://schemas.openxmlformats.org/officeDocument/2006/relationships/image" Target="../media/image2298.png"/><Relationship Id="rId225" Type="http://schemas.openxmlformats.org/officeDocument/2006/relationships/customXml" Target="../ink/ink2253.xml"/><Relationship Id="rId246" Type="http://schemas.openxmlformats.org/officeDocument/2006/relationships/image" Target="../media/image2318.png"/><Relationship Id="rId267" Type="http://schemas.openxmlformats.org/officeDocument/2006/relationships/customXml" Target="../ink/ink2274.xml"/><Relationship Id="rId288" Type="http://schemas.openxmlformats.org/officeDocument/2006/relationships/image" Target="../media/image2339.png"/><Relationship Id="rId106" Type="http://schemas.openxmlformats.org/officeDocument/2006/relationships/image" Target="../media/image2249.png"/><Relationship Id="rId127" Type="http://schemas.openxmlformats.org/officeDocument/2006/relationships/customXml" Target="../ink/ink2204.xml"/><Relationship Id="rId313" Type="http://schemas.openxmlformats.org/officeDocument/2006/relationships/customXml" Target="../ink/ink2297.xml"/><Relationship Id="rId10" Type="http://schemas.openxmlformats.org/officeDocument/2006/relationships/image" Target="../media/image2201.png"/><Relationship Id="rId31" Type="http://schemas.openxmlformats.org/officeDocument/2006/relationships/customXml" Target="../ink/ink2156.xml"/><Relationship Id="rId52" Type="http://schemas.openxmlformats.org/officeDocument/2006/relationships/image" Target="../media/image2222.png"/><Relationship Id="rId73" Type="http://schemas.openxmlformats.org/officeDocument/2006/relationships/customXml" Target="../ink/ink2177.xml"/><Relationship Id="rId94" Type="http://schemas.openxmlformats.org/officeDocument/2006/relationships/image" Target="../media/image2243.png"/><Relationship Id="rId148" Type="http://schemas.openxmlformats.org/officeDocument/2006/relationships/image" Target="../media/image2270.png"/><Relationship Id="rId169" Type="http://schemas.openxmlformats.org/officeDocument/2006/relationships/customXml" Target="../ink/ink2225.xml"/><Relationship Id="rId4" Type="http://schemas.openxmlformats.org/officeDocument/2006/relationships/image" Target="../media/image2198.gif"/><Relationship Id="rId180" Type="http://schemas.openxmlformats.org/officeDocument/2006/relationships/image" Target="../media/image2286.png"/><Relationship Id="rId215" Type="http://schemas.openxmlformats.org/officeDocument/2006/relationships/customXml" Target="../ink/ink2248.xml"/><Relationship Id="rId236" Type="http://schemas.openxmlformats.org/officeDocument/2006/relationships/image" Target="../media/image2313.png"/><Relationship Id="rId257" Type="http://schemas.openxmlformats.org/officeDocument/2006/relationships/customXml" Target="../ink/ink2269.xml"/><Relationship Id="rId278" Type="http://schemas.openxmlformats.org/officeDocument/2006/relationships/image" Target="../media/image2334.png"/><Relationship Id="rId303" Type="http://schemas.openxmlformats.org/officeDocument/2006/relationships/customXml" Target="../ink/ink2292.xml"/><Relationship Id="rId42" Type="http://schemas.openxmlformats.org/officeDocument/2006/relationships/image" Target="../media/image2217.png"/><Relationship Id="rId84" Type="http://schemas.openxmlformats.org/officeDocument/2006/relationships/image" Target="../media/image2238.png"/><Relationship Id="rId138" Type="http://schemas.openxmlformats.org/officeDocument/2006/relationships/image" Target="../media/image2265.png"/><Relationship Id="rId191" Type="http://schemas.openxmlformats.org/officeDocument/2006/relationships/customXml" Target="../ink/ink2236.xml"/><Relationship Id="rId205" Type="http://schemas.openxmlformats.org/officeDocument/2006/relationships/customXml" Target="../ink/ink2243.xml"/><Relationship Id="rId247" Type="http://schemas.openxmlformats.org/officeDocument/2006/relationships/customXml" Target="../ink/ink2264.xml"/><Relationship Id="rId107" Type="http://schemas.openxmlformats.org/officeDocument/2006/relationships/customXml" Target="../ink/ink2194.xml"/><Relationship Id="rId289" Type="http://schemas.openxmlformats.org/officeDocument/2006/relationships/customXml" Target="../ink/ink2285.xml"/><Relationship Id="rId11" Type="http://schemas.openxmlformats.org/officeDocument/2006/relationships/customXml" Target="../ink/ink2146.xml"/><Relationship Id="rId53" Type="http://schemas.openxmlformats.org/officeDocument/2006/relationships/customXml" Target="../ink/ink2167.xml"/><Relationship Id="rId149" Type="http://schemas.openxmlformats.org/officeDocument/2006/relationships/customXml" Target="../ink/ink2215.xml"/><Relationship Id="rId314" Type="http://schemas.openxmlformats.org/officeDocument/2006/relationships/image" Target="../media/image2352.png"/><Relationship Id="rId95" Type="http://schemas.openxmlformats.org/officeDocument/2006/relationships/customXml" Target="../ink/ink2188.xml"/><Relationship Id="rId160" Type="http://schemas.openxmlformats.org/officeDocument/2006/relationships/image" Target="../media/image2276.png"/><Relationship Id="rId216" Type="http://schemas.openxmlformats.org/officeDocument/2006/relationships/image" Target="../media/image2303.png"/><Relationship Id="rId258" Type="http://schemas.openxmlformats.org/officeDocument/2006/relationships/image" Target="../media/image2324.png"/><Relationship Id="rId22" Type="http://schemas.openxmlformats.org/officeDocument/2006/relationships/image" Target="../media/image2207.png"/><Relationship Id="rId64" Type="http://schemas.openxmlformats.org/officeDocument/2006/relationships/image" Target="../media/image2228.png"/><Relationship Id="rId118" Type="http://schemas.openxmlformats.org/officeDocument/2006/relationships/image" Target="../media/image2255.png"/><Relationship Id="rId171" Type="http://schemas.openxmlformats.org/officeDocument/2006/relationships/customXml" Target="../ink/ink2226.xml"/><Relationship Id="rId227" Type="http://schemas.openxmlformats.org/officeDocument/2006/relationships/customXml" Target="../ink/ink2254.xml"/><Relationship Id="rId269" Type="http://schemas.openxmlformats.org/officeDocument/2006/relationships/customXml" Target="../ink/ink2275.xml"/><Relationship Id="rId33" Type="http://schemas.openxmlformats.org/officeDocument/2006/relationships/customXml" Target="../ink/ink2157.xml"/><Relationship Id="rId129" Type="http://schemas.openxmlformats.org/officeDocument/2006/relationships/customXml" Target="../ink/ink2205.xml"/><Relationship Id="rId280" Type="http://schemas.openxmlformats.org/officeDocument/2006/relationships/image" Target="../media/image2335.png"/><Relationship Id="rId75" Type="http://schemas.openxmlformats.org/officeDocument/2006/relationships/customXml" Target="../ink/ink2178.xml"/><Relationship Id="rId140" Type="http://schemas.openxmlformats.org/officeDocument/2006/relationships/image" Target="../media/image2266.png"/><Relationship Id="rId182" Type="http://schemas.openxmlformats.org/officeDocument/2006/relationships/image" Target="../media/image2287.png"/><Relationship Id="rId6" Type="http://schemas.openxmlformats.org/officeDocument/2006/relationships/image" Target="../media/image2199.png"/><Relationship Id="rId238" Type="http://schemas.openxmlformats.org/officeDocument/2006/relationships/image" Target="../media/image2314.png"/><Relationship Id="rId291" Type="http://schemas.openxmlformats.org/officeDocument/2006/relationships/customXml" Target="../ink/ink2286.xml"/><Relationship Id="rId305" Type="http://schemas.openxmlformats.org/officeDocument/2006/relationships/customXml" Target="../ink/ink2293.xml"/><Relationship Id="rId44" Type="http://schemas.openxmlformats.org/officeDocument/2006/relationships/image" Target="../media/image2218.png"/><Relationship Id="rId86" Type="http://schemas.openxmlformats.org/officeDocument/2006/relationships/image" Target="../media/image2239.png"/><Relationship Id="rId151" Type="http://schemas.openxmlformats.org/officeDocument/2006/relationships/customXml" Target="../ink/ink2216.xml"/><Relationship Id="rId193" Type="http://schemas.openxmlformats.org/officeDocument/2006/relationships/customXml" Target="../ink/ink2237.xml"/><Relationship Id="rId207" Type="http://schemas.openxmlformats.org/officeDocument/2006/relationships/customXml" Target="../ink/ink2244.xml"/><Relationship Id="rId249" Type="http://schemas.openxmlformats.org/officeDocument/2006/relationships/customXml" Target="../ink/ink2265.xml"/><Relationship Id="rId13" Type="http://schemas.openxmlformats.org/officeDocument/2006/relationships/customXml" Target="../ink/ink2147.xml"/><Relationship Id="rId109" Type="http://schemas.openxmlformats.org/officeDocument/2006/relationships/customXml" Target="../ink/ink2195.xml"/><Relationship Id="rId260" Type="http://schemas.openxmlformats.org/officeDocument/2006/relationships/image" Target="../media/image2325.png"/><Relationship Id="rId316" Type="http://schemas.openxmlformats.org/officeDocument/2006/relationships/image" Target="../media/image2353.png"/></Relationships>
</file>

<file path=ppt/slides/_rels/slide31.xml.rels><?xml version="1.0" encoding="UTF-8" standalone="yes"?>
<Relationships xmlns="http://schemas.openxmlformats.org/package/2006/relationships"><Relationship Id="rId117" Type="http://schemas.openxmlformats.org/officeDocument/2006/relationships/image" Target="../media/image2414.png"/><Relationship Id="rId21" Type="http://schemas.openxmlformats.org/officeDocument/2006/relationships/image" Target="../media/image2366.png"/><Relationship Id="rId63" Type="http://schemas.openxmlformats.org/officeDocument/2006/relationships/image" Target="../media/image2387.png"/><Relationship Id="rId159" Type="http://schemas.openxmlformats.org/officeDocument/2006/relationships/image" Target="../media/image2435.png"/><Relationship Id="rId170" Type="http://schemas.openxmlformats.org/officeDocument/2006/relationships/customXml" Target="../ink/ink2385.xml"/><Relationship Id="rId226" Type="http://schemas.openxmlformats.org/officeDocument/2006/relationships/customXml" Target="../ink/ink2413.xml"/><Relationship Id="rId268" Type="http://schemas.openxmlformats.org/officeDocument/2006/relationships/customXml" Target="../ink/ink2434.xml"/><Relationship Id="rId32" Type="http://schemas.openxmlformats.org/officeDocument/2006/relationships/customXml" Target="../ink/ink2316.xml"/><Relationship Id="rId74" Type="http://schemas.openxmlformats.org/officeDocument/2006/relationships/customXml" Target="../ink/ink2337.xml"/><Relationship Id="rId128" Type="http://schemas.openxmlformats.org/officeDocument/2006/relationships/customXml" Target="../ink/ink2364.xml"/><Relationship Id="rId5" Type="http://schemas.openxmlformats.org/officeDocument/2006/relationships/image" Target="../media/image2358.png"/><Relationship Id="rId95" Type="http://schemas.openxmlformats.org/officeDocument/2006/relationships/image" Target="../media/image2403.png"/><Relationship Id="rId160" Type="http://schemas.openxmlformats.org/officeDocument/2006/relationships/customXml" Target="../ink/ink2380.xml"/><Relationship Id="rId181" Type="http://schemas.openxmlformats.org/officeDocument/2006/relationships/image" Target="../media/image2446.png"/><Relationship Id="rId216" Type="http://schemas.openxmlformats.org/officeDocument/2006/relationships/customXml" Target="../ink/ink2408.xml"/><Relationship Id="rId237" Type="http://schemas.openxmlformats.org/officeDocument/2006/relationships/image" Target="../media/image2473.png"/><Relationship Id="rId258" Type="http://schemas.openxmlformats.org/officeDocument/2006/relationships/customXml" Target="../ink/ink2429.xml"/><Relationship Id="rId22" Type="http://schemas.openxmlformats.org/officeDocument/2006/relationships/customXml" Target="../ink/ink2311.xml"/><Relationship Id="rId43" Type="http://schemas.openxmlformats.org/officeDocument/2006/relationships/image" Target="../media/image2377.png"/><Relationship Id="rId64" Type="http://schemas.openxmlformats.org/officeDocument/2006/relationships/customXml" Target="../ink/ink2332.xml"/><Relationship Id="rId118" Type="http://schemas.openxmlformats.org/officeDocument/2006/relationships/customXml" Target="../ink/ink2359.xml"/><Relationship Id="rId139" Type="http://schemas.openxmlformats.org/officeDocument/2006/relationships/image" Target="../media/image2425.png"/><Relationship Id="rId85" Type="http://schemas.openxmlformats.org/officeDocument/2006/relationships/image" Target="../media/image2398.png"/><Relationship Id="rId150" Type="http://schemas.openxmlformats.org/officeDocument/2006/relationships/customXml" Target="../ink/ink2375.xml"/><Relationship Id="rId171" Type="http://schemas.openxmlformats.org/officeDocument/2006/relationships/image" Target="../media/image2441.png"/><Relationship Id="rId192" Type="http://schemas.openxmlformats.org/officeDocument/2006/relationships/customXml" Target="../ink/ink2396.xml"/><Relationship Id="rId206" Type="http://schemas.openxmlformats.org/officeDocument/2006/relationships/customXml" Target="../ink/ink2403.xml"/><Relationship Id="rId227" Type="http://schemas.openxmlformats.org/officeDocument/2006/relationships/image" Target="../media/image2468.png"/><Relationship Id="rId248" Type="http://schemas.openxmlformats.org/officeDocument/2006/relationships/customXml" Target="../ink/ink2424.xml"/><Relationship Id="rId269" Type="http://schemas.openxmlformats.org/officeDocument/2006/relationships/image" Target="../media/image2489.png"/><Relationship Id="rId12" Type="http://schemas.openxmlformats.org/officeDocument/2006/relationships/customXml" Target="../ink/ink2306.xml"/><Relationship Id="rId33" Type="http://schemas.openxmlformats.org/officeDocument/2006/relationships/image" Target="../media/image2372.png"/><Relationship Id="rId108" Type="http://schemas.openxmlformats.org/officeDocument/2006/relationships/customXml" Target="../ink/ink2354.xml"/><Relationship Id="rId129" Type="http://schemas.openxmlformats.org/officeDocument/2006/relationships/image" Target="../media/image2420.png"/><Relationship Id="rId54" Type="http://schemas.openxmlformats.org/officeDocument/2006/relationships/customXml" Target="../ink/ink2327.xml"/><Relationship Id="rId75" Type="http://schemas.openxmlformats.org/officeDocument/2006/relationships/image" Target="../media/image2393.png"/><Relationship Id="rId96" Type="http://schemas.openxmlformats.org/officeDocument/2006/relationships/customXml" Target="../ink/ink2348.xml"/><Relationship Id="rId140" Type="http://schemas.openxmlformats.org/officeDocument/2006/relationships/customXml" Target="../ink/ink2370.xml"/><Relationship Id="rId161" Type="http://schemas.openxmlformats.org/officeDocument/2006/relationships/image" Target="../media/image2436.png"/><Relationship Id="rId182" Type="http://schemas.openxmlformats.org/officeDocument/2006/relationships/customXml" Target="../ink/ink2391.xml"/><Relationship Id="rId217" Type="http://schemas.openxmlformats.org/officeDocument/2006/relationships/image" Target="../media/image2463.png"/><Relationship Id="rId6" Type="http://schemas.openxmlformats.org/officeDocument/2006/relationships/customXml" Target="../ink/ink2303.xml"/><Relationship Id="rId238" Type="http://schemas.openxmlformats.org/officeDocument/2006/relationships/customXml" Target="../ink/ink2419.xml"/><Relationship Id="rId259" Type="http://schemas.openxmlformats.org/officeDocument/2006/relationships/image" Target="../media/image2484.png"/><Relationship Id="rId23" Type="http://schemas.openxmlformats.org/officeDocument/2006/relationships/image" Target="../media/image2367.png"/><Relationship Id="rId119" Type="http://schemas.openxmlformats.org/officeDocument/2006/relationships/image" Target="../media/image2415.png"/><Relationship Id="rId270" Type="http://schemas.openxmlformats.org/officeDocument/2006/relationships/customXml" Target="../ink/ink2435.xml"/><Relationship Id="rId44" Type="http://schemas.openxmlformats.org/officeDocument/2006/relationships/customXml" Target="../ink/ink2322.xml"/><Relationship Id="rId65" Type="http://schemas.openxmlformats.org/officeDocument/2006/relationships/image" Target="../media/image2388.png"/><Relationship Id="rId86" Type="http://schemas.openxmlformats.org/officeDocument/2006/relationships/customXml" Target="../ink/ink2343.xml"/><Relationship Id="rId130" Type="http://schemas.openxmlformats.org/officeDocument/2006/relationships/customXml" Target="../ink/ink2365.xml"/><Relationship Id="rId151" Type="http://schemas.openxmlformats.org/officeDocument/2006/relationships/image" Target="../media/image2431.png"/><Relationship Id="rId172" Type="http://schemas.openxmlformats.org/officeDocument/2006/relationships/customXml" Target="../ink/ink2386.xml"/><Relationship Id="rId193" Type="http://schemas.openxmlformats.org/officeDocument/2006/relationships/image" Target="../media/image2452.png"/><Relationship Id="rId207" Type="http://schemas.openxmlformats.org/officeDocument/2006/relationships/image" Target="../media/image2458.png"/><Relationship Id="rId228" Type="http://schemas.openxmlformats.org/officeDocument/2006/relationships/customXml" Target="../ink/ink2414.xml"/><Relationship Id="rId249" Type="http://schemas.openxmlformats.org/officeDocument/2006/relationships/image" Target="../media/image2479.png"/><Relationship Id="rId13" Type="http://schemas.openxmlformats.org/officeDocument/2006/relationships/image" Target="../media/image2362.png"/><Relationship Id="rId109" Type="http://schemas.openxmlformats.org/officeDocument/2006/relationships/image" Target="../media/image2410.png"/><Relationship Id="rId260" Type="http://schemas.openxmlformats.org/officeDocument/2006/relationships/customXml" Target="../ink/ink2430.xml"/><Relationship Id="rId34" Type="http://schemas.openxmlformats.org/officeDocument/2006/relationships/customXml" Target="../ink/ink2317.xml"/><Relationship Id="rId55" Type="http://schemas.openxmlformats.org/officeDocument/2006/relationships/image" Target="../media/image2383.png"/><Relationship Id="rId76" Type="http://schemas.openxmlformats.org/officeDocument/2006/relationships/customXml" Target="../ink/ink2338.xml"/><Relationship Id="rId97" Type="http://schemas.openxmlformats.org/officeDocument/2006/relationships/image" Target="../media/image2404.png"/><Relationship Id="rId120" Type="http://schemas.openxmlformats.org/officeDocument/2006/relationships/customXml" Target="../ink/ink2360.xml"/><Relationship Id="rId141" Type="http://schemas.openxmlformats.org/officeDocument/2006/relationships/image" Target="../media/image2426.png"/><Relationship Id="rId7" Type="http://schemas.openxmlformats.org/officeDocument/2006/relationships/image" Target="../media/image2359.png"/><Relationship Id="rId162" Type="http://schemas.openxmlformats.org/officeDocument/2006/relationships/customXml" Target="../ink/ink2381.xml"/><Relationship Id="rId183" Type="http://schemas.openxmlformats.org/officeDocument/2006/relationships/image" Target="../media/image2447.png"/><Relationship Id="rId218" Type="http://schemas.openxmlformats.org/officeDocument/2006/relationships/customXml" Target="../ink/ink2409.xml"/><Relationship Id="rId239" Type="http://schemas.openxmlformats.org/officeDocument/2006/relationships/image" Target="../media/image2474.png"/><Relationship Id="rId250" Type="http://schemas.openxmlformats.org/officeDocument/2006/relationships/customXml" Target="../ink/ink2425.xml"/><Relationship Id="rId271" Type="http://schemas.openxmlformats.org/officeDocument/2006/relationships/image" Target="../media/image2490.png"/><Relationship Id="rId24" Type="http://schemas.openxmlformats.org/officeDocument/2006/relationships/customXml" Target="../ink/ink2312.xml"/><Relationship Id="rId45" Type="http://schemas.openxmlformats.org/officeDocument/2006/relationships/image" Target="../media/image2378.png"/><Relationship Id="rId66" Type="http://schemas.openxmlformats.org/officeDocument/2006/relationships/customXml" Target="../ink/ink2333.xml"/><Relationship Id="rId87" Type="http://schemas.openxmlformats.org/officeDocument/2006/relationships/image" Target="../media/image2399.png"/><Relationship Id="rId110" Type="http://schemas.openxmlformats.org/officeDocument/2006/relationships/customXml" Target="../ink/ink2355.xml"/><Relationship Id="rId131" Type="http://schemas.openxmlformats.org/officeDocument/2006/relationships/image" Target="../media/image2421.png"/><Relationship Id="rId152" Type="http://schemas.openxmlformats.org/officeDocument/2006/relationships/customXml" Target="../ink/ink2376.xml"/><Relationship Id="rId173" Type="http://schemas.openxmlformats.org/officeDocument/2006/relationships/image" Target="../media/image2442.png"/><Relationship Id="rId194" Type="http://schemas.openxmlformats.org/officeDocument/2006/relationships/customXml" Target="../ink/ink2397.xml"/><Relationship Id="rId208" Type="http://schemas.openxmlformats.org/officeDocument/2006/relationships/customXml" Target="../ink/ink2404.xml"/><Relationship Id="rId229" Type="http://schemas.openxmlformats.org/officeDocument/2006/relationships/image" Target="../media/image2469.png"/><Relationship Id="rId240" Type="http://schemas.openxmlformats.org/officeDocument/2006/relationships/customXml" Target="../ink/ink2420.xml"/><Relationship Id="rId261" Type="http://schemas.openxmlformats.org/officeDocument/2006/relationships/image" Target="../media/image2485.png"/><Relationship Id="rId14" Type="http://schemas.openxmlformats.org/officeDocument/2006/relationships/customXml" Target="../ink/ink2307.xml"/><Relationship Id="rId35" Type="http://schemas.openxmlformats.org/officeDocument/2006/relationships/image" Target="../media/image2373.png"/><Relationship Id="rId56" Type="http://schemas.openxmlformats.org/officeDocument/2006/relationships/customXml" Target="../ink/ink2328.xml"/><Relationship Id="rId77" Type="http://schemas.openxmlformats.org/officeDocument/2006/relationships/image" Target="../media/image2394.png"/><Relationship Id="rId100" Type="http://schemas.openxmlformats.org/officeDocument/2006/relationships/customXml" Target="../ink/ink2350.xml"/><Relationship Id="rId8" Type="http://schemas.openxmlformats.org/officeDocument/2006/relationships/customXml" Target="../ink/ink2304.xml"/><Relationship Id="rId98" Type="http://schemas.openxmlformats.org/officeDocument/2006/relationships/customXml" Target="../ink/ink2349.xml"/><Relationship Id="rId121" Type="http://schemas.openxmlformats.org/officeDocument/2006/relationships/image" Target="../media/image2416.png"/><Relationship Id="rId142" Type="http://schemas.openxmlformats.org/officeDocument/2006/relationships/customXml" Target="../ink/ink2371.xml"/><Relationship Id="rId163" Type="http://schemas.openxmlformats.org/officeDocument/2006/relationships/image" Target="../media/image2437.png"/><Relationship Id="rId184" Type="http://schemas.openxmlformats.org/officeDocument/2006/relationships/customXml" Target="../ink/ink2392.xml"/><Relationship Id="rId219" Type="http://schemas.openxmlformats.org/officeDocument/2006/relationships/image" Target="../media/image2464.png"/><Relationship Id="rId230" Type="http://schemas.openxmlformats.org/officeDocument/2006/relationships/customXml" Target="../ink/ink2415.xml"/><Relationship Id="rId251" Type="http://schemas.openxmlformats.org/officeDocument/2006/relationships/image" Target="../media/image2480.png"/><Relationship Id="rId25" Type="http://schemas.openxmlformats.org/officeDocument/2006/relationships/image" Target="../media/image2368.png"/><Relationship Id="rId46" Type="http://schemas.openxmlformats.org/officeDocument/2006/relationships/customXml" Target="../ink/ink2323.xml"/><Relationship Id="rId67" Type="http://schemas.openxmlformats.org/officeDocument/2006/relationships/image" Target="../media/image2389.png"/><Relationship Id="rId272" Type="http://schemas.openxmlformats.org/officeDocument/2006/relationships/customXml" Target="../ink/ink2436.xml"/><Relationship Id="rId88" Type="http://schemas.openxmlformats.org/officeDocument/2006/relationships/customXml" Target="../ink/ink2344.xml"/><Relationship Id="rId111" Type="http://schemas.openxmlformats.org/officeDocument/2006/relationships/image" Target="../media/image2411.png"/><Relationship Id="rId132" Type="http://schemas.openxmlformats.org/officeDocument/2006/relationships/customXml" Target="../ink/ink2366.xml"/><Relationship Id="rId153" Type="http://schemas.openxmlformats.org/officeDocument/2006/relationships/image" Target="../media/image2432.png"/><Relationship Id="rId174" Type="http://schemas.openxmlformats.org/officeDocument/2006/relationships/customXml" Target="../ink/ink2387.xml"/><Relationship Id="rId195" Type="http://schemas.openxmlformats.org/officeDocument/2006/relationships/image" Target="../media/image2453.png"/><Relationship Id="rId209" Type="http://schemas.openxmlformats.org/officeDocument/2006/relationships/image" Target="../media/image2459.png"/><Relationship Id="rId220" Type="http://schemas.openxmlformats.org/officeDocument/2006/relationships/customXml" Target="../ink/ink2410.xml"/><Relationship Id="rId241" Type="http://schemas.openxmlformats.org/officeDocument/2006/relationships/image" Target="../media/image2475.png"/><Relationship Id="rId15" Type="http://schemas.openxmlformats.org/officeDocument/2006/relationships/image" Target="../media/image2363.png"/><Relationship Id="rId36" Type="http://schemas.openxmlformats.org/officeDocument/2006/relationships/customXml" Target="../ink/ink2318.xml"/><Relationship Id="rId57" Type="http://schemas.openxmlformats.org/officeDocument/2006/relationships/image" Target="../media/image2384.png"/><Relationship Id="rId262" Type="http://schemas.openxmlformats.org/officeDocument/2006/relationships/customXml" Target="../ink/ink2431.xml"/><Relationship Id="rId78" Type="http://schemas.openxmlformats.org/officeDocument/2006/relationships/customXml" Target="../ink/ink2339.xml"/><Relationship Id="rId99" Type="http://schemas.openxmlformats.org/officeDocument/2006/relationships/image" Target="../media/image2405.png"/><Relationship Id="rId101" Type="http://schemas.openxmlformats.org/officeDocument/2006/relationships/image" Target="../media/image2406.png"/><Relationship Id="rId122" Type="http://schemas.openxmlformats.org/officeDocument/2006/relationships/customXml" Target="../ink/ink2361.xml"/><Relationship Id="rId143" Type="http://schemas.openxmlformats.org/officeDocument/2006/relationships/image" Target="../media/image2427.png"/><Relationship Id="rId164" Type="http://schemas.openxmlformats.org/officeDocument/2006/relationships/customXml" Target="../ink/ink2382.xml"/><Relationship Id="rId185" Type="http://schemas.openxmlformats.org/officeDocument/2006/relationships/image" Target="../media/image2448.png"/><Relationship Id="rId9" Type="http://schemas.openxmlformats.org/officeDocument/2006/relationships/image" Target="../media/image2360.png"/><Relationship Id="rId210" Type="http://schemas.openxmlformats.org/officeDocument/2006/relationships/customXml" Target="../ink/ink2405.xml"/><Relationship Id="rId26" Type="http://schemas.openxmlformats.org/officeDocument/2006/relationships/customXml" Target="../ink/ink2313.xml"/><Relationship Id="rId231" Type="http://schemas.openxmlformats.org/officeDocument/2006/relationships/image" Target="../media/image2470.png"/><Relationship Id="rId252" Type="http://schemas.openxmlformats.org/officeDocument/2006/relationships/customXml" Target="../ink/ink2426.xml"/><Relationship Id="rId273" Type="http://schemas.openxmlformats.org/officeDocument/2006/relationships/image" Target="../media/image2491.png"/><Relationship Id="rId47" Type="http://schemas.openxmlformats.org/officeDocument/2006/relationships/image" Target="../media/image2379.png"/><Relationship Id="rId68" Type="http://schemas.openxmlformats.org/officeDocument/2006/relationships/customXml" Target="../ink/ink2334.xml"/><Relationship Id="rId89" Type="http://schemas.openxmlformats.org/officeDocument/2006/relationships/image" Target="../media/image2400.png"/><Relationship Id="rId112" Type="http://schemas.openxmlformats.org/officeDocument/2006/relationships/customXml" Target="../ink/ink2356.xml"/><Relationship Id="rId133" Type="http://schemas.openxmlformats.org/officeDocument/2006/relationships/image" Target="../media/image2422.png"/><Relationship Id="rId154" Type="http://schemas.openxmlformats.org/officeDocument/2006/relationships/customXml" Target="../ink/ink2377.xml"/><Relationship Id="rId175" Type="http://schemas.openxmlformats.org/officeDocument/2006/relationships/image" Target="../media/image2443.png"/><Relationship Id="rId196" Type="http://schemas.openxmlformats.org/officeDocument/2006/relationships/customXml" Target="../ink/ink2398.xml"/><Relationship Id="rId200" Type="http://schemas.openxmlformats.org/officeDocument/2006/relationships/customXml" Target="../ink/ink2400.xml"/><Relationship Id="rId16" Type="http://schemas.openxmlformats.org/officeDocument/2006/relationships/customXml" Target="../ink/ink2308.xml"/><Relationship Id="rId221" Type="http://schemas.openxmlformats.org/officeDocument/2006/relationships/image" Target="../media/image2465.png"/><Relationship Id="rId242" Type="http://schemas.openxmlformats.org/officeDocument/2006/relationships/customXml" Target="../ink/ink2421.xml"/><Relationship Id="rId263" Type="http://schemas.openxmlformats.org/officeDocument/2006/relationships/image" Target="../media/image2486.png"/><Relationship Id="rId37" Type="http://schemas.openxmlformats.org/officeDocument/2006/relationships/image" Target="../media/image2374.png"/><Relationship Id="rId58" Type="http://schemas.openxmlformats.org/officeDocument/2006/relationships/customXml" Target="../ink/ink2329.xml"/><Relationship Id="rId79" Type="http://schemas.openxmlformats.org/officeDocument/2006/relationships/image" Target="../media/image2395.png"/><Relationship Id="rId102" Type="http://schemas.openxmlformats.org/officeDocument/2006/relationships/customXml" Target="../ink/ink2351.xml"/><Relationship Id="rId123" Type="http://schemas.openxmlformats.org/officeDocument/2006/relationships/image" Target="../media/image2417.png"/><Relationship Id="rId144" Type="http://schemas.openxmlformats.org/officeDocument/2006/relationships/customXml" Target="../ink/ink2372.xml"/><Relationship Id="rId90" Type="http://schemas.openxmlformats.org/officeDocument/2006/relationships/customXml" Target="../ink/ink2345.xml"/><Relationship Id="rId165" Type="http://schemas.openxmlformats.org/officeDocument/2006/relationships/image" Target="../media/image2438.png"/><Relationship Id="rId186" Type="http://schemas.openxmlformats.org/officeDocument/2006/relationships/customXml" Target="../ink/ink2393.xml"/><Relationship Id="rId211" Type="http://schemas.openxmlformats.org/officeDocument/2006/relationships/image" Target="../media/image2460.png"/><Relationship Id="rId232" Type="http://schemas.openxmlformats.org/officeDocument/2006/relationships/customXml" Target="../ink/ink2416.xml"/><Relationship Id="rId253" Type="http://schemas.openxmlformats.org/officeDocument/2006/relationships/image" Target="../media/image2481.png"/><Relationship Id="rId274" Type="http://schemas.openxmlformats.org/officeDocument/2006/relationships/customXml" Target="../ink/ink2437.xml"/><Relationship Id="rId27" Type="http://schemas.openxmlformats.org/officeDocument/2006/relationships/image" Target="../media/image2369.png"/><Relationship Id="rId48" Type="http://schemas.openxmlformats.org/officeDocument/2006/relationships/customXml" Target="../ink/ink2324.xml"/><Relationship Id="rId69" Type="http://schemas.openxmlformats.org/officeDocument/2006/relationships/image" Target="../media/image2390.png"/><Relationship Id="rId113" Type="http://schemas.openxmlformats.org/officeDocument/2006/relationships/image" Target="../media/image2412.png"/><Relationship Id="rId134" Type="http://schemas.openxmlformats.org/officeDocument/2006/relationships/customXml" Target="../ink/ink2367.xml"/><Relationship Id="rId80" Type="http://schemas.openxmlformats.org/officeDocument/2006/relationships/customXml" Target="../ink/ink2340.xml"/><Relationship Id="rId155" Type="http://schemas.openxmlformats.org/officeDocument/2006/relationships/image" Target="../media/image2433.png"/><Relationship Id="rId176" Type="http://schemas.openxmlformats.org/officeDocument/2006/relationships/customXml" Target="../ink/ink2388.xml"/><Relationship Id="rId197" Type="http://schemas.openxmlformats.org/officeDocument/2006/relationships/image" Target="../media/image2454.png"/><Relationship Id="rId201" Type="http://schemas.openxmlformats.org/officeDocument/2006/relationships/image" Target="../media/image2456.png"/><Relationship Id="rId222" Type="http://schemas.openxmlformats.org/officeDocument/2006/relationships/customXml" Target="../ink/ink2411.xml"/><Relationship Id="rId243" Type="http://schemas.openxmlformats.org/officeDocument/2006/relationships/image" Target="../media/image2476.png"/><Relationship Id="rId264" Type="http://schemas.openxmlformats.org/officeDocument/2006/relationships/customXml" Target="../ink/ink2432.xml"/><Relationship Id="rId17" Type="http://schemas.openxmlformats.org/officeDocument/2006/relationships/image" Target="../media/image2364.png"/><Relationship Id="rId38" Type="http://schemas.openxmlformats.org/officeDocument/2006/relationships/customXml" Target="../ink/ink2319.xml"/><Relationship Id="rId59" Type="http://schemas.openxmlformats.org/officeDocument/2006/relationships/image" Target="../media/image2385.png"/><Relationship Id="rId103" Type="http://schemas.openxmlformats.org/officeDocument/2006/relationships/image" Target="../media/image2407.png"/><Relationship Id="rId124" Type="http://schemas.openxmlformats.org/officeDocument/2006/relationships/customXml" Target="../ink/ink2362.xml"/><Relationship Id="rId70" Type="http://schemas.openxmlformats.org/officeDocument/2006/relationships/customXml" Target="../ink/ink2335.xml"/><Relationship Id="rId91" Type="http://schemas.openxmlformats.org/officeDocument/2006/relationships/image" Target="../media/image2401.png"/><Relationship Id="rId145" Type="http://schemas.openxmlformats.org/officeDocument/2006/relationships/image" Target="../media/image2428.png"/><Relationship Id="rId166" Type="http://schemas.openxmlformats.org/officeDocument/2006/relationships/customXml" Target="../ink/ink2383.xml"/><Relationship Id="rId187" Type="http://schemas.openxmlformats.org/officeDocument/2006/relationships/image" Target="../media/image2449.png"/><Relationship Id="rId1" Type="http://schemas.openxmlformats.org/officeDocument/2006/relationships/tags" Target="../tags/tag2.xml"/><Relationship Id="rId212" Type="http://schemas.openxmlformats.org/officeDocument/2006/relationships/customXml" Target="../ink/ink2406.xml"/><Relationship Id="rId233" Type="http://schemas.openxmlformats.org/officeDocument/2006/relationships/image" Target="../media/image2471.png"/><Relationship Id="rId254" Type="http://schemas.openxmlformats.org/officeDocument/2006/relationships/customXml" Target="../ink/ink2427.xml"/><Relationship Id="rId28" Type="http://schemas.openxmlformats.org/officeDocument/2006/relationships/customXml" Target="../ink/ink2314.xml"/><Relationship Id="rId49" Type="http://schemas.openxmlformats.org/officeDocument/2006/relationships/image" Target="../media/image2380.png"/><Relationship Id="rId114" Type="http://schemas.openxmlformats.org/officeDocument/2006/relationships/customXml" Target="../ink/ink2357.xml"/><Relationship Id="rId275" Type="http://schemas.openxmlformats.org/officeDocument/2006/relationships/image" Target="../media/image2492.png"/><Relationship Id="rId60" Type="http://schemas.openxmlformats.org/officeDocument/2006/relationships/customXml" Target="../ink/ink2330.xml"/><Relationship Id="rId81" Type="http://schemas.openxmlformats.org/officeDocument/2006/relationships/image" Target="../media/image2396.png"/><Relationship Id="rId135" Type="http://schemas.openxmlformats.org/officeDocument/2006/relationships/image" Target="../media/image2423.png"/><Relationship Id="rId156" Type="http://schemas.openxmlformats.org/officeDocument/2006/relationships/customXml" Target="../ink/ink2378.xml"/><Relationship Id="rId177" Type="http://schemas.openxmlformats.org/officeDocument/2006/relationships/image" Target="../media/image2444.png"/><Relationship Id="rId198" Type="http://schemas.openxmlformats.org/officeDocument/2006/relationships/customXml" Target="../ink/ink2399.xml"/><Relationship Id="rId202" Type="http://schemas.openxmlformats.org/officeDocument/2006/relationships/customXml" Target="../ink/ink2401.xml"/><Relationship Id="rId223" Type="http://schemas.openxmlformats.org/officeDocument/2006/relationships/image" Target="../media/image2466.png"/><Relationship Id="rId244" Type="http://schemas.openxmlformats.org/officeDocument/2006/relationships/customXml" Target="../ink/ink2422.xml"/><Relationship Id="rId18" Type="http://schemas.openxmlformats.org/officeDocument/2006/relationships/customXml" Target="../ink/ink2309.xml"/><Relationship Id="rId39" Type="http://schemas.openxmlformats.org/officeDocument/2006/relationships/image" Target="../media/image2375.png"/><Relationship Id="rId265" Type="http://schemas.openxmlformats.org/officeDocument/2006/relationships/image" Target="../media/image2487.png"/><Relationship Id="rId50" Type="http://schemas.openxmlformats.org/officeDocument/2006/relationships/customXml" Target="../ink/ink2325.xml"/><Relationship Id="rId104" Type="http://schemas.openxmlformats.org/officeDocument/2006/relationships/customXml" Target="../ink/ink2352.xml"/><Relationship Id="rId125" Type="http://schemas.openxmlformats.org/officeDocument/2006/relationships/image" Target="../media/image2418.png"/><Relationship Id="rId146" Type="http://schemas.openxmlformats.org/officeDocument/2006/relationships/customXml" Target="../ink/ink2373.xml"/><Relationship Id="rId167" Type="http://schemas.openxmlformats.org/officeDocument/2006/relationships/image" Target="../media/image2439.png"/><Relationship Id="rId188" Type="http://schemas.openxmlformats.org/officeDocument/2006/relationships/customXml" Target="../ink/ink2394.xml"/><Relationship Id="rId71" Type="http://schemas.openxmlformats.org/officeDocument/2006/relationships/image" Target="../media/image2391.png"/><Relationship Id="rId92" Type="http://schemas.openxmlformats.org/officeDocument/2006/relationships/customXml" Target="../ink/ink2346.xml"/><Relationship Id="rId213" Type="http://schemas.openxmlformats.org/officeDocument/2006/relationships/image" Target="../media/image2461.png"/><Relationship Id="rId234" Type="http://schemas.openxmlformats.org/officeDocument/2006/relationships/customXml" Target="../ink/ink2417.xml"/><Relationship Id="rId2" Type="http://schemas.openxmlformats.org/officeDocument/2006/relationships/slideLayout" Target="../slideLayouts/slideLayout7.xml"/><Relationship Id="rId29" Type="http://schemas.openxmlformats.org/officeDocument/2006/relationships/image" Target="../media/image2370.png"/><Relationship Id="rId255" Type="http://schemas.openxmlformats.org/officeDocument/2006/relationships/image" Target="../media/image2482.png"/><Relationship Id="rId40" Type="http://schemas.openxmlformats.org/officeDocument/2006/relationships/customXml" Target="../ink/ink2320.xml"/><Relationship Id="rId115" Type="http://schemas.openxmlformats.org/officeDocument/2006/relationships/image" Target="../media/image2413.png"/><Relationship Id="rId136" Type="http://schemas.openxmlformats.org/officeDocument/2006/relationships/customXml" Target="../ink/ink2368.xml"/><Relationship Id="rId157" Type="http://schemas.openxmlformats.org/officeDocument/2006/relationships/image" Target="../media/image2434.png"/><Relationship Id="rId178" Type="http://schemas.openxmlformats.org/officeDocument/2006/relationships/customXml" Target="../ink/ink2389.xml"/><Relationship Id="rId61" Type="http://schemas.openxmlformats.org/officeDocument/2006/relationships/image" Target="../media/image2386.png"/><Relationship Id="rId82" Type="http://schemas.openxmlformats.org/officeDocument/2006/relationships/customXml" Target="../ink/ink2341.xml"/><Relationship Id="rId199" Type="http://schemas.openxmlformats.org/officeDocument/2006/relationships/image" Target="../media/image2455.png"/><Relationship Id="rId203" Type="http://schemas.openxmlformats.org/officeDocument/2006/relationships/image" Target="../media/image1126.png"/><Relationship Id="rId19" Type="http://schemas.openxmlformats.org/officeDocument/2006/relationships/image" Target="../media/image2365.png"/><Relationship Id="rId224" Type="http://schemas.openxmlformats.org/officeDocument/2006/relationships/customXml" Target="../ink/ink2412.xml"/><Relationship Id="rId245" Type="http://schemas.openxmlformats.org/officeDocument/2006/relationships/image" Target="../media/image2477.png"/><Relationship Id="rId266" Type="http://schemas.openxmlformats.org/officeDocument/2006/relationships/customXml" Target="../ink/ink2433.xml"/><Relationship Id="rId30" Type="http://schemas.openxmlformats.org/officeDocument/2006/relationships/customXml" Target="../ink/ink2315.xml"/><Relationship Id="rId105" Type="http://schemas.openxmlformats.org/officeDocument/2006/relationships/image" Target="../media/image2408.png"/><Relationship Id="rId126" Type="http://schemas.openxmlformats.org/officeDocument/2006/relationships/customXml" Target="../ink/ink2363.xml"/><Relationship Id="rId147" Type="http://schemas.openxmlformats.org/officeDocument/2006/relationships/image" Target="../media/image2429.png"/><Relationship Id="rId168" Type="http://schemas.openxmlformats.org/officeDocument/2006/relationships/customXml" Target="../ink/ink2384.xml"/><Relationship Id="rId51" Type="http://schemas.openxmlformats.org/officeDocument/2006/relationships/image" Target="../media/image2381.png"/><Relationship Id="rId72" Type="http://schemas.openxmlformats.org/officeDocument/2006/relationships/customXml" Target="../ink/ink2336.xml"/><Relationship Id="rId93" Type="http://schemas.openxmlformats.org/officeDocument/2006/relationships/image" Target="../media/image2402.png"/><Relationship Id="rId189" Type="http://schemas.openxmlformats.org/officeDocument/2006/relationships/image" Target="../media/image2450.png"/><Relationship Id="rId3" Type="http://schemas.openxmlformats.org/officeDocument/2006/relationships/image" Target="../media/image2357.tiff"/><Relationship Id="rId214" Type="http://schemas.openxmlformats.org/officeDocument/2006/relationships/customXml" Target="../ink/ink2407.xml"/><Relationship Id="rId235" Type="http://schemas.openxmlformats.org/officeDocument/2006/relationships/image" Target="../media/image2472.png"/><Relationship Id="rId256" Type="http://schemas.openxmlformats.org/officeDocument/2006/relationships/customXml" Target="../ink/ink2428.xml"/><Relationship Id="rId116" Type="http://schemas.openxmlformats.org/officeDocument/2006/relationships/customXml" Target="../ink/ink2358.xml"/><Relationship Id="rId137" Type="http://schemas.openxmlformats.org/officeDocument/2006/relationships/image" Target="../media/image2424.png"/><Relationship Id="rId158" Type="http://schemas.openxmlformats.org/officeDocument/2006/relationships/customXml" Target="../ink/ink2379.xml"/><Relationship Id="rId20" Type="http://schemas.openxmlformats.org/officeDocument/2006/relationships/customXml" Target="../ink/ink2310.xml"/><Relationship Id="rId41" Type="http://schemas.openxmlformats.org/officeDocument/2006/relationships/image" Target="../media/image2376.png"/><Relationship Id="rId62" Type="http://schemas.openxmlformats.org/officeDocument/2006/relationships/customXml" Target="../ink/ink2331.xml"/><Relationship Id="rId83" Type="http://schemas.openxmlformats.org/officeDocument/2006/relationships/image" Target="../media/image2397.png"/><Relationship Id="rId179" Type="http://schemas.openxmlformats.org/officeDocument/2006/relationships/image" Target="../media/image2445.png"/><Relationship Id="rId190" Type="http://schemas.openxmlformats.org/officeDocument/2006/relationships/customXml" Target="../ink/ink2395.xml"/><Relationship Id="rId204" Type="http://schemas.openxmlformats.org/officeDocument/2006/relationships/customXml" Target="../ink/ink2402.xml"/><Relationship Id="rId225" Type="http://schemas.openxmlformats.org/officeDocument/2006/relationships/image" Target="../media/image2467.png"/><Relationship Id="rId246" Type="http://schemas.openxmlformats.org/officeDocument/2006/relationships/customXml" Target="../ink/ink2423.xml"/><Relationship Id="rId267" Type="http://schemas.openxmlformats.org/officeDocument/2006/relationships/image" Target="../media/image2488.png"/><Relationship Id="rId106" Type="http://schemas.openxmlformats.org/officeDocument/2006/relationships/customXml" Target="../ink/ink2353.xml"/><Relationship Id="rId127" Type="http://schemas.openxmlformats.org/officeDocument/2006/relationships/image" Target="../media/image2419.png"/><Relationship Id="rId10" Type="http://schemas.openxmlformats.org/officeDocument/2006/relationships/customXml" Target="../ink/ink2305.xml"/><Relationship Id="rId31" Type="http://schemas.openxmlformats.org/officeDocument/2006/relationships/image" Target="../media/image2371.png"/><Relationship Id="rId52" Type="http://schemas.openxmlformats.org/officeDocument/2006/relationships/customXml" Target="../ink/ink2326.xml"/><Relationship Id="rId73" Type="http://schemas.openxmlformats.org/officeDocument/2006/relationships/image" Target="../media/image2392.png"/><Relationship Id="rId94" Type="http://schemas.openxmlformats.org/officeDocument/2006/relationships/customXml" Target="../ink/ink2347.xml"/><Relationship Id="rId148" Type="http://schemas.openxmlformats.org/officeDocument/2006/relationships/customXml" Target="../ink/ink2374.xml"/><Relationship Id="rId169" Type="http://schemas.openxmlformats.org/officeDocument/2006/relationships/image" Target="../media/image2440.png"/><Relationship Id="rId4" Type="http://schemas.openxmlformats.org/officeDocument/2006/relationships/customXml" Target="../ink/ink2302.xml"/><Relationship Id="rId180" Type="http://schemas.openxmlformats.org/officeDocument/2006/relationships/customXml" Target="../ink/ink2390.xml"/><Relationship Id="rId215" Type="http://schemas.openxmlformats.org/officeDocument/2006/relationships/image" Target="../media/image2462.png"/><Relationship Id="rId236" Type="http://schemas.openxmlformats.org/officeDocument/2006/relationships/customXml" Target="../ink/ink2418.xml"/><Relationship Id="rId257" Type="http://schemas.openxmlformats.org/officeDocument/2006/relationships/image" Target="../media/image2483.png"/><Relationship Id="rId42" Type="http://schemas.openxmlformats.org/officeDocument/2006/relationships/customXml" Target="../ink/ink2321.xml"/><Relationship Id="rId84" Type="http://schemas.openxmlformats.org/officeDocument/2006/relationships/customXml" Target="../ink/ink2342.xml"/><Relationship Id="rId138" Type="http://schemas.openxmlformats.org/officeDocument/2006/relationships/customXml" Target="../ink/ink2369.xml"/><Relationship Id="rId191" Type="http://schemas.openxmlformats.org/officeDocument/2006/relationships/image" Target="../media/image2451.png"/><Relationship Id="rId205" Type="http://schemas.openxmlformats.org/officeDocument/2006/relationships/image" Target="../media/image2457.png"/><Relationship Id="rId247" Type="http://schemas.openxmlformats.org/officeDocument/2006/relationships/image" Target="../media/image2478.png"/><Relationship Id="rId107" Type="http://schemas.openxmlformats.org/officeDocument/2006/relationships/image" Target="../media/image2409.png"/><Relationship Id="rId11" Type="http://schemas.openxmlformats.org/officeDocument/2006/relationships/image" Target="../media/image2361.png"/><Relationship Id="rId53" Type="http://schemas.openxmlformats.org/officeDocument/2006/relationships/image" Target="../media/image2382.png"/><Relationship Id="rId149" Type="http://schemas.openxmlformats.org/officeDocument/2006/relationships/image" Target="../media/image2430.png"/></Relationships>
</file>

<file path=ppt/slides/_rels/slide32.xml.rels><?xml version="1.0" encoding="UTF-8" standalone="yes"?>
<Relationships xmlns="http://schemas.openxmlformats.org/package/2006/relationships"><Relationship Id="rId117" Type="http://schemas.openxmlformats.org/officeDocument/2006/relationships/customXml" Target="../ink/ink2491.xml"/><Relationship Id="rId21" Type="http://schemas.openxmlformats.org/officeDocument/2006/relationships/customXml" Target="../ink/ink2443.xml"/><Relationship Id="rId42" Type="http://schemas.openxmlformats.org/officeDocument/2006/relationships/image" Target="../media/image2512.png"/><Relationship Id="rId63" Type="http://schemas.openxmlformats.org/officeDocument/2006/relationships/customXml" Target="../ink/ink2464.xml"/><Relationship Id="rId84" Type="http://schemas.openxmlformats.org/officeDocument/2006/relationships/image" Target="../media/image2533.png"/><Relationship Id="rId138" Type="http://schemas.openxmlformats.org/officeDocument/2006/relationships/image" Target="../media/image2560.png"/><Relationship Id="rId159" Type="http://schemas.openxmlformats.org/officeDocument/2006/relationships/customXml" Target="../ink/ink2512.xml"/><Relationship Id="rId170" Type="http://schemas.openxmlformats.org/officeDocument/2006/relationships/image" Target="../media/image2576.png"/><Relationship Id="rId107" Type="http://schemas.openxmlformats.org/officeDocument/2006/relationships/customXml" Target="../ink/ink2486.xml"/><Relationship Id="rId11" Type="http://schemas.openxmlformats.org/officeDocument/2006/relationships/oleObject" Target="../embeddings/oleObject21.bin"/><Relationship Id="rId32" Type="http://schemas.openxmlformats.org/officeDocument/2006/relationships/image" Target="../media/image2507.png"/><Relationship Id="rId53" Type="http://schemas.openxmlformats.org/officeDocument/2006/relationships/customXml" Target="../ink/ink2459.xml"/><Relationship Id="rId74" Type="http://schemas.openxmlformats.org/officeDocument/2006/relationships/image" Target="../media/image2528.png"/><Relationship Id="rId128" Type="http://schemas.openxmlformats.org/officeDocument/2006/relationships/image" Target="../media/image2555.png"/><Relationship Id="rId149" Type="http://schemas.openxmlformats.org/officeDocument/2006/relationships/customXml" Target="../ink/ink2507.xml"/><Relationship Id="rId5" Type="http://schemas.openxmlformats.org/officeDocument/2006/relationships/image" Target="../media/image2495.jpg"/><Relationship Id="rId95" Type="http://schemas.openxmlformats.org/officeDocument/2006/relationships/customXml" Target="../ink/ink2480.xml"/><Relationship Id="rId160" Type="http://schemas.openxmlformats.org/officeDocument/2006/relationships/image" Target="../media/image2571.png"/><Relationship Id="rId181" Type="http://schemas.openxmlformats.org/officeDocument/2006/relationships/customXml" Target="../ink/ink2523.xml"/><Relationship Id="rId22" Type="http://schemas.openxmlformats.org/officeDocument/2006/relationships/image" Target="../media/image2502.png"/><Relationship Id="rId43" Type="http://schemas.openxmlformats.org/officeDocument/2006/relationships/customXml" Target="../ink/ink2454.xml"/><Relationship Id="rId64" Type="http://schemas.openxmlformats.org/officeDocument/2006/relationships/image" Target="../media/image2523.png"/><Relationship Id="rId118" Type="http://schemas.openxmlformats.org/officeDocument/2006/relationships/image" Target="../media/image2550.png"/><Relationship Id="rId139" Type="http://schemas.openxmlformats.org/officeDocument/2006/relationships/customXml" Target="../ink/ink2502.xml"/><Relationship Id="rId85" Type="http://schemas.openxmlformats.org/officeDocument/2006/relationships/customXml" Target="../ink/ink2475.xml"/><Relationship Id="rId150" Type="http://schemas.openxmlformats.org/officeDocument/2006/relationships/image" Target="../media/image2566.png"/><Relationship Id="rId171" Type="http://schemas.openxmlformats.org/officeDocument/2006/relationships/customXml" Target="../ink/ink2518.xml"/><Relationship Id="rId12" Type="http://schemas.openxmlformats.org/officeDocument/2006/relationships/image" Target="../media/image2497.emf"/><Relationship Id="rId33" Type="http://schemas.openxmlformats.org/officeDocument/2006/relationships/customXml" Target="../ink/ink2449.xml"/><Relationship Id="rId108" Type="http://schemas.openxmlformats.org/officeDocument/2006/relationships/image" Target="../media/image2545.png"/><Relationship Id="rId129" Type="http://schemas.openxmlformats.org/officeDocument/2006/relationships/customXml" Target="../ink/ink2497.xml"/><Relationship Id="rId54" Type="http://schemas.openxmlformats.org/officeDocument/2006/relationships/image" Target="../media/image2518.png"/><Relationship Id="rId75" Type="http://schemas.openxmlformats.org/officeDocument/2006/relationships/customXml" Target="../ink/ink2470.xml"/><Relationship Id="rId96" Type="http://schemas.openxmlformats.org/officeDocument/2006/relationships/image" Target="../media/image2539.png"/><Relationship Id="rId140" Type="http://schemas.openxmlformats.org/officeDocument/2006/relationships/image" Target="../media/image2561.png"/><Relationship Id="rId161" Type="http://schemas.openxmlformats.org/officeDocument/2006/relationships/customXml" Target="../ink/ink2513.xml"/><Relationship Id="rId182" Type="http://schemas.openxmlformats.org/officeDocument/2006/relationships/image" Target="../media/image2582.png"/><Relationship Id="rId6" Type="http://schemas.openxmlformats.org/officeDocument/2006/relationships/image" Target="../media/image2496.jpg"/><Relationship Id="rId23" Type="http://schemas.openxmlformats.org/officeDocument/2006/relationships/customXml" Target="../ink/ink2444.xml"/><Relationship Id="rId119" Type="http://schemas.openxmlformats.org/officeDocument/2006/relationships/customXml" Target="../ink/ink2492.xml"/><Relationship Id="rId44" Type="http://schemas.openxmlformats.org/officeDocument/2006/relationships/image" Target="../media/image2513.png"/><Relationship Id="rId65" Type="http://schemas.openxmlformats.org/officeDocument/2006/relationships/customXml" Target="../ink/ink2465.xml"/><Relationship Id="rId86" Type="http://schemas.openxmlformats.org/officeDocument/2006/relationships/image" Target="../media/image2534.png"/><Relationship Id="rId130" Type="http://schemas.openxmlformats.org/officeDocument/2006/relationships/image" Target="../media/image2556.png"/><Relationship Id="rId151" Type="http://schemas.openxmlformats.org/officeDocument/2006/relationships/customXml" Target="../ink/ink2508.xml"/><Relationship Id="rId172" Type="http://schemas.openxmlformats.org/officeDocument/2006/relationships/image" Target="../media/image2577.png"/><Relationship Id="rId13" Type="http://schemas.openxmlformats.org/officeDocument/2006/relationships/oleObject" Target="../embeddings/oleObject22.bin"/><Relationship Id="rId18" Type="http://schemas.openxmlformats.org/officeDocument/2006/relationships/image" Target="../media/image2500.png"/><Relationship Id="rId39" Type="http://schemas.openxmlformats.org/officeDocument/2006/relationships/customXml" Target="../ink/ink2452.xml"/><Relationship Id="rId109" Type="http://schemas.openxmlformats.org/officeDocument/2006/relationships/customXml" Target="../ink/ink2487.xml"/><Relationship Id="rId34" Type="http://schemas.openxmlformats.org/officeDocument/2006/relationships/image" Target="../media/image2508.png"/><Relationship Id="rId50" Type="http://schemas.openxmlformats.org/officeDocument/2006/relationships/image" Target="../media/image2516.png"/><Relationship Id="rId55" Type="http://schemas.openxmlformats.org/officeDocument/2006/relationships/customXml" Target="../ink/ink2460.xml"/><Relationship Id="rId76" Type="http://schemas.openxmlformats.org/officeDocument/2006/relationships/image" Target="../media/image2529.png"/><Relationship Id="rId97" Type="http://schemas.openxmlformats.org/officeDocument/2006/relationships/customXml" Target="../ink/ink2481.xml"/><Relationship Id="rId104" Type="http://schemas.openxmlformats.org/officeDocument/2006/relationships/image" Target="../media/image2543.png"/><Relationship Id="rId120" Type="http://schemas.openxmlformats.org/officeDocument/2006/relationships/image" Target="../media/image2551.png"/><Relationship Id="rId125" Type="http://schemas.openxmlformats.org/officeDocument/2006/relationships/customXml" Target="../ink/ink2495.xml"/><Relationship Id="rId141" Type="http://schemas.openxmlformats.org/officeDocument/2006/relationships/customXml" Target="../ink/ink2503.xml"/><Relationship Id="rId146" Type="http://schemas.openxmlformats.org/officeDocument/2006/relationships/image" Target="../media/image2564.png"/><Relationship Id="rId167" Type="http://schemas.openxmlformats.org/officeDocument/2006/relationships/customXml" Target="../ink/ink2516.xml"/><Relationship Id="rId188" Type="http://schemas.openxmlformats.org/officeDocument/2006/relationships/image" Target="../media/image2585.png"/><Relationship Id="rId7" Type="http://schemas.openxmlformats.org/officeDocument/2006/relationships/customXml" Target="../ink/ink2438.xml"/><Relationship Id="rId71" Type="http://schemas.openxmlformats.org/officeDocument/2006/relationships/customXml" Target="../ink/ink2468.xml"/><Relationship Id="rId92" Type="http://schemas.openxmlformats.org/officeDocument/2006/relationships/image" Target="../media/image2537.png"/><Relationship Id="rId162" Type="http://schemas.openxmlformats.org/officeDocument/2006/relationships/image" Target="../media/image2572.png"/><Relationship Id="rId183" Type="http://schemas.openxmlformats.org/officeDocument/2006/relationships/customXml" Target="../ink/ink2524.xml"/><Relationship Id="rId2" Type="http://schemas.openxmlformats.org/officeDocument/2006/relationships/notesSlide" Target="../notesSlides/notesSlide17.xml"/><Relationship Id="rId29" Type="http://schemas.openxmlformats.org/officeDocument/2006/relationships/customXml" Target="../ink/ink2447.xml"/><Relationship Id="rId24" Type="http://schemas.openxmlformats.org/officeDocument/2006/relationships/image" Target="../media/image2503.png"/><Relationship Id="rId40" Type="http://schemas.openxmlformats.org/officeDocument/2006/relationships/image" Target="../media/image2511.png"/><Relationship Id="rId45" Type="http://schemas.openxmlformats.org/officeDocument/2006/relationships/customXml" Target="../ink/ink2455.xml"/><Relationship Id="rId66" Type="http://schemas.openxmlformats.org/officeDocument/2006/relationships/image" Target="../media/image2524.png"/><Relationship Id="rId87" Type="http://schemas.openxmlformats.org/officeDocument/2006/relationships/customXml" Target="../ink/ink2476.xml"/><Relationship Id="rId110" Type="http://schemas.openxmlformats.org/officeDocument/2006/relationships/image" Target="../media/image2546.png"/><Relationship Id="rId115" Type="http://schemas.openxmlformats.org/officeDocument/2006/relationships/customXml" Target="../ink/ink2490.xml"/><Relationship Id="rId131" Type="http://schemas.openxmlformats.org/officeDocument/2006/relationships/customXml" Target="../ink/ink2498.xml"/><Relationship Id="rId136" Type="http://schemas.openxmlformats.org/officeDocument/2006/relationships/image" Target="../media/image2559.png"/><Relationship Id="rId157" Type="http://schemas.openxmlformats.org/officeDocument/2006/relationships/customXml" Target="../ink/ink2511.xml"/><Relationship Id="rId178" Type="http://schemas.openxmlformats.org/officeDocument/2006/relationships/image" Target="../media/image2580.png"/><Relationship Id="rId61" Type="http://schemas.openxmlformats.org/officeDocument/2006/relationships/customXml" Target="../ink/ink2463.xml"/><Relationship Id="rId82" Type="http://schemas.openxmlformats.org/officeDocument/2006/relationships/image" Target="../media/image2532.png"/><Relationship Id="rId152" Type="http://schemas.openxmlformats.org/officeDocument/2006/relationships/image" Target="../media/image2567.png"/><Relationship Id="rId173" Type="http://schemas.openxmlformats.org/officeDocument/2006/relationships/customXml" Target="../ink/ink2519.xml"/><Relationship Id="rId19" Type="http://schemas.openxmlformats.org/officeDocument/2006/relationships/customXml" Target="../ink/ink2442.xml"/><Relationship Id="rId14" Type="http://schemas.openxmlformats.org/officeDocument/2006/relationships/image" Target="../media/image2498.emf"/><Relationship Id="rId30" Type="http://schemas.openxmlformats.org/officeDocument/2006/relationships/image" Target="../media/image2506.png"/><Relationship Id="rId35" Type="http://schemas.openxmlformats.org/officeDocument/2006/relationships/customXml" Target="../ink/ink2450.xml"/><Relationship Id="rId56" Type="http://schemas.openxmlformats.org/officeDocument/2006/relationships/image" Target="../media/image2519.png"/><Relationship Id="rId77" Type="http://schemas.openxmlformats.org/officeDocument/2006/relationships/customXml" Target="../ink/ink2471.xml"/><Relationship Id="rId100" Type="http://schemas.openxmlformats.org/officeDocument/2006/relationships/image" Target="../media/image2541.png"/><Relationship Id="rId105" Type="http://schemas.openxmlformats.org/officeDocument/2006/relationships/customXml" Target="../ink/ink2485.xml"/><Relationship Id="rId126" Type="http://schemas.openxmlformats.org/officeDocument/2006/relationships/image" Target="../media/image2554.png"/><Relationship Id="rId147" Type="http://schemas.openxmlformats.org/officeDocument/2006/relationships/customXml" Target="../ink/ink2506.xml"/><Relationship Id="rId168" Type="http://schemas.openxmlformats.org/officeDocument/2006/relationships/image" Target="../media/image2575.png"/><Relationship Id="rId8" Type="http://schemas.openxmlformats.org/officeDocument/2006/relationships/image" Target="../media/image17800.png"/><Relationship Id="rId51" Type="http://schemas.openxmlformats.org/officeDocument/2006/relationships/customXml" Target="../ink/ink2458.xml"/><Relationship Id="rId72" Type="http://schemas.openxmlformats.org/officeDocument/2006/relationships/image" Target="../media/image2527.png"/><Relationship Id="rId93" Type="http://schemas.openxmlformats.org/officeDocument/2006/relationships/customXml" Target="../ink/ink2479.xml"/><Relationship Id="rId98" Type="http://schemas.openxmlformats.org/officeDocument/2006/relationships/image" Target="../media/image2540.png"/><Relationship Id="rId121" Type="http://schemas.openxmlformats.org/officeDocument/2006/relationships/customXml" Target="../ink/ink2493.xml"/><Relationship Id="rId142" Type="http://schemas.openxmlformats.org/officeDocument/2006/relationships/image" Target="../media/image2562.png"/><Relationship Id="rId163" Type="http://schemas.openxmlformats.org/officeDocument/2006/relationships/customXml" Target="../ink/ink2514.xml"/><Relationship Id="rId184" Type="http://schemas.openxmlformats.org/officeDocument/2006/relationships/image" Target="../media/image2583.png"/><Relationship Id="rId189" Type="http://schemas.openxmlformats.org/officeDocument/2006/relationships/customXml" Target="../ink/ink2527.xml"/><Relationship Id="rId3" Type="http://schemas.openxmlformats.org/officeDocument/2006/relationships/image" Target="../media/image2493.gif"/><Relationship Id="rId25" Type="http://schemas.openxmlformats.org/officeDocument/2006/relationships/customXml" Target="../ink/ink2445.xml"/><Relationship Id="rId46" Type="http://schemas.openxmlformats.org/officeDocument/2006/relationships/image" Target="../media/image2514.png"/><Relationship Id="rId67" Type="http://schemas.openxmlformats.org/officeDocument/2006/relationships/customXml" Target="../ink/ink2466.xml"/><Relationship Id="rId116" Type="http://schemas.openxmlformats.org/officeDocument/2006/relationships/image" Target="../media/image2549.png"/><Relationship Id="rId137" Type="http://schemas.openxmlformats.org/officeDocument/2006/relationships/customXml" Target="../ink/ink2501.xml"/><Relationship Id="rId158" Type="http://schemas.openxmlformats.org/officeDocument/2006/relationships/image" Target="../media/image2570.png"/><Relationship Id="rId20" Type="http://schemas.openxmlformats.org/officeDocument/2006/relationships/image" Target="../media/image2501.png"/><Relationship Id="rId41" Type="http://schemas.openxmlformats.org/officeDocument/2006/relationships/customXml" Target="../ink/ink2453.xml"/><Relationship Id="rId62" Type="http://schemas.openxmlformats.org/officeDocument/2006/relationships/image" Target="../media/image2522.png"/><Relationship Id="rId83" Type="http://schemas.openxmlformats.org/officeDocument/2006/relationships/customXml" Target="../ink/ink2474.xml"/><Relationship Id="rId88" Type="http://schemas.openxmlformats.org/officeDocument/2006/relationships/image" Target="../media/image2535.png"/><Relationship Id="rId111" Type="http://schemas.openxmlformats.org/officeDocument/2006/relationships/customXml" Target="../ink/ink2488.xml"/><Relationship Id="rId132" Type="http://schemas.openxmlformats.org/officeDocument/2006/relationships/image" Target="../media/image2557.png"/><Relationship Id="rId153" Type="http://schemas.openxmlformats.org/officeDocument/2006/relationships/customXml" Target="../ink/ink2509.xml"/><Relationship Id="rId174" Type="http://schemas.openxmlformats.org/officeDocument/2006/relationships/image" Target="../media/image2578.png"/><Relationship Id="rId179" Type="http://schemas.openxmlformats.org/officeDocument/2006/relationships/customXml" Target="../ink/ink2522.xml"/><Relationship Id="rId190" Type="http://schemas.openxmlformats.org/officeDocument/2006/relationships/image" Target="../media/image2586.png"/><Relationship Id="rId15" Type="http://schemas.openxmlformats.org/officeDocument/2006/relationships/customXml" Target="../ink/ink2440.xml"/><Relationship Id="rId36" Type="http://schemas.openxmlformats.org/officeDocument/2006/relationships/image" Target="../media/image2509.png"/><Relationship Id="rId57" Type="http://schemas.openxmlformats.org/officeDocument/2006/relationships/customXml" Target="../ink/ink2461.xml"/><Relationship Id="rId106" Type="http://schemas.openxmlformats.org/officeDocument/2006/relationships/image" Target="../media/image2544.png"/><Relationship Id="rId127" Type="http://schemas.openxmlformats.org/officeDocument/2006/relationships/customXml" Target="../ink/ink2496.xml"/><Relationship Id="rId10" Type="http://schemas.openxmlformats.org/officeDocument/2006/relationships/image" Target="../media/image17910.png"/><Relationship Id="rId31" Type="http://schemas.openxmlformats.org/officeDocument/2006/relationships/customXml" Target="../ink/ink2448.xml"/><Relationship Id="rId52" Type="http://schemas.openxmlformats.org/officeDocument/2006/relationships/image" Target="../media/image2517.png"/><Relationship Id="rId73" Type="http://schemas.openxmlformats.org/officeDocument/2006/relationships/customXml" Target="../ink/ink2469.xml"/><Relationship Id="rId78" Type="http://schemas.openxmlformats.org/officeDocument/2006/relationships/image" Target="../media/image2530.png"/><Relationship Id="rId94" Type="http://schemas.openxmlformats.org/officeDocument/2006/relationships/image" Target="../media/image2538.png"/><Relationship Id="rId99" Type="http://schemas.openxmlformats.org/officeDocument/2006/relationships/customXml" Target="../ink/ink2482.xml"/><Relationship Id="rId101" Type="http://schemas.openxmlformats.org/officeDocument/2006/relationships/customXml" Target="../ink/ink2483.xml"/><Relationship Id="rId122" Type="http://schemas.openxmlformats.org/officeDocument/2006/relationships/image" Target="../media/image2552.png"/><Relationship Id="rId143" Type="http://schemas.openxmlformats.org/officeDocument/2006/relationships/customXml" Target="../ink/ink2504.xml"/><Relationship Id="rId148" Type="http://schemas.openxmlformats.org/officeDocument/2006/relationships/image" Target="../media/image2565.png"/><Relationship Id="rId164" Type="http://schemas.openxmlformats.org/officeDocument/2006/relationships/image" Target="../media/image2573.png"/><Relationship Id="rId169" Type="http://schemas.openxmlformats.org/officeDocument/2006/relationships/customXml" Target="../ink/ink2517.xml"/><Relationship Id="rId185" Type="http://schemas.openxmlformats.org/officeDocument/2006/relationships/customXml" Target="../ink/ink2525.xml"/><Relationship Id="rId4" Type="http://schemas.openxmlformats.org/officeDocument/2006/relationships/image" Target="../media/image2494.gif"/><Relationship Id="rId9" Type="http://schemas.openxmlformats.org/officeDocument/2006/relationships/customXml" Target="../ink/ink2439.xml"/><Relationship Id="rId180" Type="http://schemas.openxmlformats.org/officeDocument/2006/relationships/image" Target="../media/image2581.png"/><Relationship Id="rId26" Type="http://schemas.openxmlformats.org/officeDocument/2006/relationships/image" Target="../media/image2504.png"/><Relationship Id="rId47" Type="http://schemas.openxmlformats.org/officeDocument/2006/relationships/customXml" Target="../ink/ink2456.xml"/><Relationship Id="rId68" Type="http://schemas.openxmlformats.org/officeDocument/2006/relationships/image" Target="../media/image2525.png"/><Relationship Id="rId89" Type="http://schemas.openxmlformats.org/officeDocument/2006/relationships/customXml" Target="../ink/ink2477.xml"/><Relationship Id="rId112" Type="http://schemas.openxmlformats.org/officeDocument/2006/relationships/image" Target="../media/image2547.png"/><Relationship Id="rId133" Type="http://schemas.openxmlformats.org/officeDocument/2006/relationships/customXml" Target="../ink/ink2499.xml"/><Relationship Id="rId154" Type="http://schemas.openxmlformats.org/officeDocument/2006/relationships/image" Target="../media/image2568.png"/><Relationship Id="rId175" Type="http://schemas.openxmlformats.org/officeDocument/2006/relationships/customXml" Target="../ink/ink2520.xml"/><Relationship Id="rId16" Type="http://schemas.openxmlformats.org/officeDocument/2006/relationships/image" Target="../media/image2499.png"/><Relationship Id="rId37" Type="http://schemas.openxmlformats.org/officeDocument/2006/relationships/customXml" Target="../ink/ink2451.xml"/><Relationship Id="rId58" Type="http://schemas.openxmlformats.org/officeDocument/2006/relationships/image" Target="../media/image2520.png"/><Relationship Id="rId79" Type="http://schemas.openxmlformats.org/officeDocument/2006/relationships/customXml" Target="../ink/ink2472.xml"/><Relationship Id="rId102" Type="http://schemas.openxmlformats.org/officeDocument/2006/relationships/image" Target="../media/image2542.png"/><Relationship Id="rId123" Type="http://schemas.openxmlformats.org/officeDocument/2006/relationships/customXml" Target="../ink/ink2494.xml"/><Relationship Id="rId144" Type="http://schemas.openxmlformats.org/officeDocument/2006/relationships/image" Target="../media/image2563.png"/><Relationship Id="rId90" Type="http://schemas.openxmlformats.org/officeDocument/2006/relationships/image" Target="../media/image2536.png"/><Relationship Id="rId165" Type="http://schemas.openxmlformats.org/officeDocument/2006/relationships/customXml" Target="../ink/ink2515.xml"/><Relationship Id="rId186" Type="http://schemas.openxmlformats.org/officeDocument/2006/relationships/image" Target="../media/image2584.png"/><Relationship Id="rId27" Type="http://schemas.openxmlformats.org/officeDocument/2006/relationships/customXml" Target="../ink/ink2446.xml"/><Relationship Id="rId48" Type="http://schemas.openxmlformats.org/officeDocument/2006/relationships/image" Target="../media/image2515.png"/><Relationship Id="rId69" Type="http://schemas.openxmlformats.org/officeDocument/2006/relationships/customXml" Target="../ink/ink2467.xml"/><Relationship Id="rId113" Type="http://schemas.openxmlformats.org/officeDocument/2006/relationships/customXml" Target="../ink/ink2489.xml"/><Relationship Id="rId134" Type="http://schemas.openxmlformats.org/officeDocument/2006/relationships/image" Target="../media/image2558.png"/><Relationship Id="rId80" Type="http://schemas.openxmlformats.org/officeDocument/2006/relationships/image" Target="../media/image2531.png"/><Relationship Id="rId155" Type="http://schemas.openxmlformats.org/officeDocument/2006/relationships/customXml" Target="../ink/ink2510.xml"/><Relationship Id="rId176" Type="http://schemas.openxmlformats.org/officeDocument/2006/relationships/image" Target="../media/image2579.png"/><Relationship Id="rId17" Type="http://schemas.openxmlformats.org/officeDocument/2006/relationships/customXml" Target="../ink/ink2441.xml"/><Relationship Id="rId38" Type="http://schemas.openxmlformats.org/officeDocument/2006/relationships/image" Target="../media/image2510.png"/><Relationship Id="rId59" Type="http://schemas.openxmlformats.org/officeDocument/2006/relationships/customXml" Target="../ink/ink2462.xml"/><Relationship Id="rId103" Type="http://schemas.openxmlformats.org/officeDocument/2006/relationships/customXml" Target="../ink/ink2484.xml"/><Relationship Id="rId124" Type="http://schemas.openxmlformats.org/officeDocument/2006/relationships/image" Target="../media/image2553.png"/><Relationship Id="rId70" Type="http://schemas.openxmlformats.org/officeDocument/2006/relationships/image" Target="../media/image2526.png"/><Relationship Id="rId91" Type="http://schemas.openxmlformats.org/officeDocument/2006/relationships/customXml" Target="../ink/ink2478.xml"/><Relationship Id="rId145" Type="http://schemas.openxmlformats.org/officeDocument/2006/relationships/customXml" Target="../ink/ink2505.xml"/><Relationship Id="rId166" Type="http://schemas.openxmlformats.org/officeDocument/2006/relationships/image" Target="../media/image2574.png"/><Relationship Id="rId187" Type="http://schemas.openxmlformats.org/officeDocument/2006/relationships/customXml" Target="../ink/ink2526.xml"/><Relationship Id="rId1" Type="http://schemas.openxmlformats.org/officeDocument/2006/relationships/slideLayout" Target="../slideLayouts/slideLayout7.xml"/><Relationship Id="rId28" Type="http://schemas.openxmlformats.org/officeDocument/2006/relationships/image" Target="../media/image2505.png"/><Relationship Id="rId49" Type="http://schemas.openxmlformats.org/officeDocument/2006/relationships/customXml" Target="../ink/ink2457.xml"/><Relationship Id="rId114" Type="http://schemas.openxmlformats.org/officeDocument/2006/relationships/image" Target="../media/image2548.png"/><Relationship Id="rId60" Type="http://schemas.openxmlformats.org/officeDocument/2006/relationships/image" Target="../media/image2521.png"/><Relationship Id="rId81" Type="http://schemas.openxmlformats.org/officeDocument/2006/relationships/customXml" Target="../ink/ink2473.xml"/><Relationship Id="rId135" Type="http://schemas.openxmlformats.org/officeDocument/2006/relationships/customXml" Target="../ink/ink2500.xml"/><Relationship Id="rId156" Type="http://schemas.openxmlformats.org/officeDocument/2006/relationships/image" Target="../media/image2569.png"/><Relationship Id="rId177" Type="http://schemas.openxmlformats.org/officeDocument/2006/relationships/customXml" Target="../ink/ink2521.xml"/></Relationships>
</file>

<file path=ppt/slides/_rels/slide33.xml.rels><?xml version="1.0" encoding="UTF-8" standalone="yes"?>
<Relationships xmlns="http://schemas.openxmlformats.org/package/2006/relationships"><Relationship Id="rId8" Type="http://schemas.openxmlformats.org/officeDocument/2006/relationships/image" Target="../media/image2589.png"/><Relationship Id="rId3" Type="http://schemas.openxmlformats.org/officeDocument/2006/relationships/customXml" Target="../ink/ink2528.xml"/><Relationship Id="rId7" Type="http://schemas.openxmlformats.org/officeDocument/2006/relationships/customXml" Target="../ink/ink2530.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88.png"/><Relationship Id="rId5" Type="http://schemas.openxmlformats.org/officeDocument/2006/relationships/customXml" Target="../ink/ink2529.xml"/><Relationship Id="rId10" Type="http://schemas.openxmlformats.org/officeDocument/2006/relationships/image" Target="../media/image2590.png"/><Relationship Id="rId4" Type="http://schemas.openxmlformats.org/officeDocument/2006/relationships/image" Target="../media/image2587.png"/><Relationship Id="rId9" Type="http://schemas.openxmlformats.org/officeDocument/2006/relationships/customXml" Target="../ink/ink2531.xml"/></Relationships>
</file>

<file path=ppt/slides/_rels/slide34.xml.rels><?xml version="1.0" encoding="UTF-8" standalone="yes"?>
<Relationships xmlns="http://schemas.openxmlformats.org/package/2006/relationships"><Relationship Id="rId26" Type="http://schemas.openxmlformats.org/officeDocument/2006/relationships/customXml" Target="../ink/ink2543.xml"/><Relationship Id="rId21" Type="http://schemas.openxmlformats.org/officeDocument/2006/relationships/image" Target="../media/image2600.png"/><Relationship Id="rId42" Type="http://schemas.openxmlformats.org/officeDocument/2006/relationships/customXml" Target="../ink/ink2551.xml"/><Relationship Id="rId47" Type="http://schemas.openxmlformats.org/officeDocument/2006/relationships/image" Target="../media/image2613.png"/><Relationship Id="rId63" Type="http://schemas.openxmlformats.org/officeDocument/2006/relationships/image" Target="../media/image2621.png"/><Relationship Id="rId68" Type="http://schemas.openxmlformats.org/officeDocument/2006/relationships/customXml" Target="../ink/ink2564.xml"/><Relationship Id="rId84" Type="http://schemas.openxmlformats.org/officeDocument/2006/relationships/customXml" Target="../ink/ink2572.xml"/><Relationship Id="rId89" Type="http://schemas.openxmlformats.org/officeDocument/2006/relationships/image" Target="../media/image2633.png"/><Relationship Id="rId16" Type="http://schemas.openxmlformats.org/officeDocument/2006/relationships/customXml" Target="../ink/ink2538.xml"/><Relationship Id="rId11" Type="http://schemas.openxmlformats.org/officeDocument/2006/relationships/image" Target="../media/image2595.png"/><Relationship Id="rId32" Type="http://schemas.openxmlformats.org/officeDocument/2006/relationships/customXml" Target="../ink/ink2546.xml"/><Relationship Id="rId37" Type="http://schemas.openxmlformats.org/officeDocument/2006/relationships/image" Target="../media/image2608.png"/><Relationship Id="rId53" Type="http://schemas.openxmlformats.org/officeDocument/2006/relationships/image" Target="../media/image2616.png"/><Relationship Id="rId58" Type="http://schemas.openxmlformats.org/officeDocument/2006/relationships/customXml" Target="../ink/ink2559.xml"/><Relationship Id="rId74" Type="http://schemas.openxmlformats.org/officeDocument/2006/relationships/customXml" Target="../ink/ink2567.xml"/><Relationship Id="rId79" Type="http://schemas.openxmlformats.org/officeDocument/2006/relationships/image" Target="../media/image2629.png"/><Relationship Id="rId5" Type="http://schemas.openxmlformats.org/officeDocument/2006/relationships/image" Target="../media/image2592.png"/><Relationship Id="rId90" Type="http://schemas.openxmlformats.org/officeDocument/2006/relationships/customXml" Target="../ink/ink2575.xml"/><Relationship Id="rId22" Type="http://schemas.openxmlformats.org/officeDocument/2006/relationships/customXml" Target="../ink/ink2541.xml"/><Relationship Id="rId27" Type="http://schemas.openxmlformats.org/officeDocument/2006/relationships/image" Target="../media/image2603.png"/><Relationship Id="rId43" Type="http://schemas.openxmlformats.org/officeDocument/2006/relationships/image" Target="../media/image2611.png"/><Relationship Id="rId48" Type="http://schemas.openxmlformats.org/officeDocument/2006/relationships/customXml" Target="../ink/ink2554.xml"/><Relationship Id="rId64" Type="http://schemas.openxmlformats.org/officeDocument/2006/relationships/customXml" Target="../ink/ink2562.xml"/><Relationship Id="rId69" Type="http://schemas.openxmlformats.org/officeDocument/2006/relationships/image" Target="../media/image2624.png"/><Relationship Id="rId8" Type="http://schemas.openxmlformats.org/officeDocument/2006/relationships/customXml" Target="../ink/ink2534.xml"/><Relationship Id="rId51" Type="http://schemas.openxmlformats.org/officeDocument/2006/relationships/image" Target="../media/image2615.png"/><Relationship Id="rId72" Type="http://schemas.openxmlformats.org/officeDocument/2006/relationships/customXml" Target="../ink/ink2566.xml"/><Relationship Id="rId80" Type="http://schemas.openxmlformats.org/officeDocument/2006/relationships/customXml" Target="../ink/ink2570.xml"/><Relationship Id="rId85" Type="http://schemas.openxmlformats.org/officeDocument/2006/relationships/image" Target="../media/image2631.png"/><Relationship Id="rId93" Type="http://schemas.openxmlformats.org/officeDocument/2006/relationships/image" Target="../media/image2635.png"/><Relationship Id="rId3" Type="http://schemas.openxmlformats.org/officeDocument/2006/relationships/image" Target="../media/image2591.emf"/><Relationship Id="rId12" Type="http://schemas.openxmlformats.org/officeDocument/2006/relationships/customXml" Target="../ink/ink2536.xml"/><Relationship Id="rId17" Type="http://schemas.openxmlformats.org/officeDocument/2006/relationships/image" Target="../media/image2598.png"/><Relationship Id="rId25" Type="http://schemas.openxmlformats.org/officeDocument/2006/relationships/image" Target="../media/image2602.png"/><Relationship Id="rId33" Type="http://schemas.openxmlformats.org/officeDocument/2006/relationships/image" Target="../media/image2606.png"/><Relationship Id="rId38" Type="http://schemas.openxmlformats.org/officeDocument/2006/relationships/customXml" Target="../ink/ink2549.xml"/><Relationship Id="rId46" Type="http://schemas.openxmlformats.org/officeDocument/2006/relationships/customXml" Target="../ink/ink2553.xml"/><Relationship Id="rId59" Type="http://schemas.openxmlformats.org/officeDocument/2006/relationships/image" Target="../media/image2619.png"/><Relationship Id="rId67" Type="http://schemas.openxmlformats.org/officeDocument/2006/relationships/image" Target="../media/image2623.png"/><Relationship Id="rId20" Type="http://schemas.openxmlformats.org/officeDocument/2006/relationships/customXml" Target="../ink/ink2540.xml"/><Relationship Id="rId41" Type="http://schemas.openxmlformats.org/officeDocument/2006/relationships/image" Target="../media/image2610.png"/><Relationship Id="rId54" Type="http://schemas.openxmlformats.org/officeDocument/2006/relationships/customXml" Target="../ink/ink2557.xml"/><Relationship Id="rId62" Type="http://schemas.openxmlformats.org/officeDocument/2006/relationships/customXml" Target="../ink/ink2561.xml"/><Relationship Id="rId70" Type="http://schemas.openxmlformats.org/officeDocument/2006/relationships/customXml" Target="../ink/ink2565.xml"/><Relationship Id="rId75" Type="http://schemas.openxmlformats.org/officeDocument/2006/relationships/image" Target="../media/image2627.png"/><Relationship Id="rId83" Type="http://schemas.openxmlformats.org/officeDocument/2006/relationships/image" Target="../media/image2630.png"/><Relationship Id="rId88" Type="http://schemas.openxmlformats.org/officeDocument/2006/relationships/customXml" Target="../ink/ink2574.xml"/><Relationship Id="rId91" Type="http://schemas.openxmlformats.org/officeDocument/2006/relationships/image" Target="../media/image2634.png"/><Relationship Id="rId1" Type="http://schemas.openxmlformats.org/officeDocument/2006/relationships/slideLayout" Target="../slideLayouts/slideLayout7.xml"/><Relationship Id="rId6" Type="http://schemas.openxmlformats.org/officeDocument/2006/relationships/customXml" Target="../ink/ink2533.xml"/><Relationship Id="rId15" Type="http://schemas.openxmlformats.org/officeDocument/2006/relationships/image" Target="../media/image2597.png"/><Relationship Id="rId23" Type="http://schemas.openxmlformats.org/officeDocument/2006/relationships/image" Target="../media/image2601.png"/><Relationship Id="rId28" Type="http://schemas.openxmlformats.org/officeDocument/2006/relationships/customXml" Target="../ink/ink2544.xml"/><Relationship Id="rId36" Type="http://schemas.openxmlformats.org/officeDocument/2006/relationships/customXml" Target="../ink/ink2548.xml"/><Relationship Id="rId49" Type="http://schemas.openxmlformats.org/officeDocument/2006/relationships/image" Target="../media/image2614.png"/><Relationship Id="rId57" Type="http://schemas.openxmlformats.org/officeDocument/2006/relationships/image" Target="../media/image2618.png"/><Relationship Id="rId10" Type="http://schemas.openxmlformats.org/officeDocument/2006/relationships/customXml" Target="../ink/ink2535.xml"/><Relationship Id="rId31" Type="http://schemas.openxmlformats.org/officeDocument/2006/relationships/image" Target="../media/image2605.png"/><Relationship Id="rId44" Type="http://schemas.openxmlformats.org/officeDocument/2006/relationships/customXml" Target="../ink/ink2552.xml"/><Relationship Id="rId52" Type="http://schemas.openxmlformats.org/officeDocument/2006/relationships/customXml" Target="../ink/ink2556.xml"/><Relationship Id="rId60" Type="http://schemas.openxmlformats.org/officeDocument/2006/relationships/customXml" Target="../ink/ink2560.xml"/><Relationship Id="rId65" Type="http://schemas.openxmlformats.org/officeDocument/2006/relationships/image" Target="../media/image2622.png"/><Relationship Id="rId73" Type="http://schemas.openxmlformats.org/officeDocument/2006/relationships/image" Target="../media/image2626.png"/><Relationship Id="rId78" Type="http://schemas.openxmlformats.org/officeDocument/2006/relationships/customXml" Target="../ink/ink2569.xml"/><Relationship Id="rId81" Type="http://schemas.openxmlformats.org/officeDocument/2006/relationships/image" Target="../media/image505.png"/><Relationship Id="rId86" Type="http://schemas.openxmlformats.org/officeDocument/2006/relationships/customXml" Target="../ink/ink2573.xml"/><Relationship Id="rId4" Type="http://schemas.openxmlformats.org/officeDocument/2006/relationships/customXml" Target="../ink/ink2532.xml"/><Relationship Id="rId9" Type="http://schemas.openxmlformats.org/officeDocument/2006/relationships/image" Target="../media/image2594.png"/><Relationship Id="rId13" Type="http://schemas.openxmlformats.org/officeDocument/2006/relationships/image" Target="../media/image2596.png"/><Relationship Id="rId18" Type="http://schemas.openxmlformats.org/officeDocument/2006/relationships/customXml" Target="../ink/ink2539.xml"/><Relationship Id="rId39" Type="http://schemas.openxmlformats.org/officeDocument/2006/relationships/image" Target="../media/image2609.png"/><Relationship Id="rId34" Type="http://schemas.openxmlformats.org/officeDocument/2006/relationships/customXml" Target="../ink/ink2547.xml"/><Relationship Id="rId50" Type="http://schemas.openxmlformats.org/officeDocument/2006/relationships/customXml" Target="../ink/ink2555.xml"/><Relationship Id="rId55" Type="http://schemas.openxmlformats.org/officeDocument/2006/relationships/image" Target="../media/image2617.png"/><Relationship Id="rId76" Type="http://schemas.openxmlformats.org/officeDocument/2006/relationships/customXml" Target="../ink/ink2568.xml"/><Relationship Id="rId7" Type="http://schemas.openxmlformats.org/officeDocument/2006/relationships/image" Target="../media/image2593.png"/><Relationship Id="rId71" Type="http://schemas.openxmlformats.org/officeDocument/2006/relationships/image" Target="../media/image2625.png"/><Relationship Id="rId92" Type="http://schemas.openxmlformats.org/officeDocument/2006/relationships/customXml" Target="../ink/ink2576.xml"/><Relationship Id="rId2" Type="http://schemas.openxmlformats.org/officeDocument/2006/relationships/oleObject" Target="../embeddings/oleObject23.bin"/><Relationship Id="rId29" Type="http://schemas.openxmlformats.org/officeDocument/2006/relationships/image" Target="../media/image2604.png"/><Relationship Id="rId24" Type="http://schemas.openxmlformats.org/officeDocument/2006/relationships/customXml" Target="../ink/ink2542.xml"/><Relationship Id="rId40" Type="http://schemas.openxmlformats.org/officeDocument/2006/relationships/customXml" Target="../ink/ink2550.xml"/><Relationship Id="rId45" Type="http://schemas.openxmlformats.org/officeDocument/2006/relationships/image" Target="../media/image2612.png"/><Relationship Id="rId66" Type="http://schemas.openxmlformats.org/officeDocument/2006/relationships/customXml" Target="../ink/ink2563.xml"/><Relationship Id="rId87" Type="http://schemas.openxmlformats.org/officeDocument/2006/relationships/image" Target="../media/image2632.png"/><Relationship Id="rId61" Type="http://schemas.openxmlformats.org/officeDocument/2006/relationships/image" Target="../media/image2620.png"/><Relationship Id="rId82" Type="http://schemas.openxmlformats.org/officeDocument/2006/relationships/customXml" Target="../ink/ink2571.xml"/><Relationship Id="rId19" Type="http://schemas.openxmlformats.org/officeDocument/2006/relationships/image" Target="../media/image2599.png"/><Relationship Id="rId14" Type="http://schemas.openxmlformats.org/officeDocument/2006/relationships/customXml" Target="../ink/ink2537.xml"/><Relationship Id="rId30" Type="http://schemas.openxmlformats.org/officeDocument/2006/relationships/customXml" Target="../ink/ink2545.xml"/><Relationship Id="rId35" Type="http://schemas.openxmlformats.org/officeDocument/2006/relationships/image" Target="../media/image2607.png"/><Relationship Id="rId56" Type="http://schemas.openxmlformats.org/officeDocument/2006/relationships/customXml" Target="../ink/ink2558.xml"/><Relationship Id="rId77" Type="http://schemas.openxmlformats.org/officeDocument/2006/relationships/image" Target="../media/image2628.png"/></Relationships>
</file>

<file path=ppt/slides/_rels/slide35.xml.rels><?xml version="1.0" encoding="UTF-8" standalone="yes"?>
<Relationships xmlns="http://schemas.openxmlformats.org/package/2006/relationships"><Relationship Id="rId26" Type="http://schemas.openxmlformats.org/officeDocument/2006/relationships/customXml" Target="../ink/ink2588.xml"/><Relationship Id="rId21" Type="http://schemas.openxmlformats.org/officeDocument/2006/relationships/image" Target="../media/image2645.png"/><Relationship Id="rId42" Type="http://schemas.openxmlformats.org/officeDocument/2006/relationships/customXml" Target="../ink/ink2596.xml"/><Relationship Id="rId47" Type="http://schemas.openxmlformats.org/officeDocument/2006/relationships/image" Target="../media/image2657.png"/><Relationship Id="rId63" Type="http://schemas.openxmlformats.org/officeDocument/2006/relationships/image" Target="../media/image2665.png"/><Relationship Id="rId68" Type="http://schemas.openxmlformats.org/officeDocument/2006/relationships/customXml" Target="../ink/ink2609.xml"/><Relationship Id="rId84" Type="http://schemas.openxmlformats.org/officeDocument/2006/relationships/customXml" Target="../ink/ink2617.xml"/><Relationship Id="rId89" Type="http://schemas.openxmlformats.org/officeDocument/2006/relationships/image" Target="../media/image2678.png"/><Relationship Id="rId16" Type="http://schemas.openxmlformats.org/officeDocument/2006/relationships/customXml" Target="../ink/ink2583.xml"/><Relationship Id="rId11" Type="http://schemas.openxmlformats.org/officeDocument/2006/relationships/image" Target="../media/image2640.png"/><Relationship Id="rId32" Type="http://schemas.openxmlformats.org/officeDocument/2006/relationships/customXml" Target="../ink/ink2591.xml"/><Relationship Id="rId37" Type="http://schemas.openxmlformats.org/officeDocument/2006/relationships/image" Target="../media/image2652.png"/><Relationship Id="rId53" Type="http://schemas.openxmlformats.org/officeDocument/2006/relationships/image" Target="../media/image2660.png"/><Relationship Id="rId58" Type="http://schemas.openxmlformats.org/officeDocument/2006/relationships/customXml" Target="../ink/ink2604.xml"/><Relationship Id="rId74" Type="http://schemas.openxmlformats.org/officeDocument/2006/relationships/customXml" Target="../ink/ink2612.xml"/><Relationship Id="rId79" Type="http://schemas.openxmlformats.org/officeDocument/2006/relationships/image" Target="../media/image2673.png"/><Relationship Id="rId5" Type="http://schemas.openxmlformats.org/officeDocument/2006/relationships/image" Target="../media/image2637.png"/><Relationship Id="rId90" Type="http://schemas.openxmlformats.org/officeDocument/2006/relationships/customXml" Target="../ink/ink2620.xml"/><Relationship Id="rId95" Type="http://schemas.openxmlformats.org/officeDocument/2006/relationships/image" Target="../media/image2681.png"/><Relationship Id="rId22" Type="http://schemas.openxmlformats.org/officeDocument/2006/relationships/customXml" Target="../ink/ink2586.xml"/><Relationship Id="rId27" Type="http://schemas.openxmlformats.org/officeDocument/2006/relationships/image" Target="../media/image2648.png"/><Relationship Id="rId43" Type="http://schemas.openxmlformats.org/officeDocument/2006/relationships/image" Target="../media/image2655.png"/><Relationship Id="rId48" Type="http://schemas.openxmlformats.org/officeDocument/2006/relationships/customXml" Target="../ink/ink2599.xml"/><Relationship Id="rId64" Type="http://schemas.openxmlformats.org/officeDocument/2006/relationships/customXml" Target="../ink/ink2607.xml"/><Relationship Id="rId69" Type="http://schemas.openxmlformats.org/officeDocument/2006/relationships/image" Target="../media/image2668.png"/><Relationship Id="rId80" Type="http://schemas.openxmlformats.org/officeDocument/2006/relationships/customXml" Target="../ink/ink2615.xml"/><Relationship Id="rId85" Type="http://schemas.openxmlformats.org/officeDocument/2006/relationships/image" Target="../media/image2676.png"/><Relationship Id="rId12" Type="http://schemas.openxmlformats.org/officeDocument/2006/relationships/customXml" Target="../ink/ink2581.xml"/><Relationship Id="rId17" Type="http://schemas.openxmlformats.org/officeDocument/2006/relationships/image" Target="../media/image2643.png"/><Relationship Id="rId25" Type="http://schemas.openxmlformats.org/officeDocument/2006/relationships/image" Target="../media/image2647.png"/><Relationship Id="rId33" Type="http://schemas.openxmlformats.org/officeDocument/2006/relationships/image" Target="../media/image2651.png"/><Relationship Id="rId38" Type="http://schemas.openxmlformats.org/officeDocument/2006/relationships/customXml" Target="../ink/ink2594.xml"/><Relationship Id="rId46" Type="http://schemas.openxmlformats.org/officeDocument/2006/relationships/customXml" Target="../ink/ink2598.xml"/><Relationship Id="rId59" Type="http://schemas.openxmlformats.org/officeDocument/2006/relationships/image" Target="../media/image2663.png"/><Relationship Id="rId67" Type="http://schemas.openxmlformats.org/officeDocument/2006/relationships/image" Target="../media/image2667.png"/><Relationship Id="rId20" Type="http://schemas.openxmlformats.org/officeDocument/2006/relationships/customXml" Target="../ink/ink2585.xml"/><Relationship Id="rId41" Type="http://schemas.openxmlformats.org/officeDocument/2006/relationships/image" Target="../media/image2654.png"/><Relationship Id="rId54" Type="http://schemas.openxmlformats.org/officeDocument/2006/relationships/customXml" Target="../ink/ink2602.xml"/><Relationship Id="rId62" Type="http://schemas.openxmlformats.org/officeDocument/2006/relationships/customXml" Target="../ink/ink2606.xml"/><Relationship Id="rId70" Type="http://schemas.openxmlformats.org/officeDocument/2006/relationships/customXml" Target="../ink/ink2610.xml"/><Relationship Id="rId75" Type="http://schemas.openxmlformats.org/officeDocument/2006/relationships/image" Target="../media/image2671.png"/><Relationship Id="rId83" Type="http://schemas.openxmlformats.org/officeDocument/2006/relationships/image" Target="../media/image2675.png"/><Relationship Id="rId88" Type="http://schemas.openxmlformats.org/officeDocument/2006/relationships/customXml" Target="../ink/ink2619.xml"/><Relationship Id="rId91" Type="http://schemas.openxmlformats.org/officeDocument/2006/relationships/image" Target="../media/image2679.png"/><Relationship Id="rId96" Type="http://schemas.openxmlformats.org/officeDocument/2006/relationships/customXml" Target="../ink/ink2623.xml"/><Relationship Id="rId1" Type="http://schemas.openxmlformats.org/officeDocument/2006/relationships/slideLayout" Target="../slideLayouts/slideLayout7.xml"/><Relationship Id="rId6" Type="http://schemas.openxmlformats.org/officeDocument/2006/relationships/customXml" Target="../ink/ink2578.xml"/><Relationship Id="rId15" Type="http://schemas.openxmlformats.org/officeDocument/2006/relationships/image" Target="../media/image2642.png"/><Relationship Id="rId23" Type="http://schemas.openxmlformats.org/officeDocument/2006/relationships/image" Target="../media/image2646.png"/><Relationship Id="rId28" Type="http://schemas.openxmlformats.org/officeDocument/2006/relationships/customXml" Target="../ink/ink2589.xml"/><Relationship Id="rId36" Type="http://schemas.openxmlformats.org/officeDocument/2006/relationships/customXml" Target="../ink/ink2593.xml"/><Relationship Id="rId49" Type="http://schemas.openxmlformats.org/officeDocument/2006/relationships/image" Target="../media/image2658.png"/><Relationship Id="rId57" Type="http://schemas.openxmlformats.org/officeDocument/2006/relationships/image" Target="../media/image2662.png"/><Relationship Id="rId10" Type="http://schemas.openxmlformats.org/officeDocument/2006/relationships/customXml" Target="../ink/ink2580.xml"/><Relationship Id="rId31" Type="http://schemas.openxmlformats.org/officeDocument/2006/relationships/image" Target="../media/image2650.png"/><Relationship Id="rId44" Type="http://schemas.openxmlformats.org/officeDocument/2006/relationships/customXml" Target="../ink/ink2597.xml"/><Relationship Id="rId52" Type="http://schemas.openxmlformats.org/officeDocument/2006/relationships/customXml" Target="../ink/ink2601.xml"/><Relationship Id="rId60" Type="http://schemas.openxmlformats.org/officeDocument/2006/relationships/customXml" Target="../ink/ink2605.xml"/><Relationship Id="rId65" Type="http://schemas.openxmlformats.org/officeDocument/2006/relationships/image" Target="../media/image2666.png"/><Relationship Id="rId73" Type="http://schemas.openxmlformats.org/officeDocument/2006/relationships/image" Target="../media/image2670.png"/><Relationship Id="rId78" Type="http://schemas.openxmlformats.org/officeDocument/2006/relationships/customXml" Target="../ink/ink2614.xml"/><Relationship Id="rId81" Type="http://schemas.openxmlformats.org/officeDocument/2006/relationships/image" Target="../media/image2674.png"/><Relationship Id="rId86" Type="http://schemas.openxmlformats.org/officeDocument/2006/relationships/customXml" Target="../ink/ink2618.xml"/><Relationship Id="rId94" Type="http://schemas.openxmlformats.org/officeDocument/2006/relationships/customXml" Target="../ink/ink2622.xml"/><Relationship Id="rId99" Type="http://schemas.openxmlformats.org/officeDocument/2006/relationships/image" Target="../media/image2683.png"/><Relationship Id="rId101" Type="http://schemas.openxmlformats.org/officeDocument/2006/relationships/image" Target="../media/image2684.png"/><Relationship Id="rId4" Type="http://schemas.openxmlformats.org/officeDocument/2006/relationships/customXml" Target="../ink/ink2577.xml"/><Relationship Id="rId9" Type="http://schemas.openxmlformats.org/officeDocument/2006/relationships/image" Target="../media/image2639.png"/><Relationship Id="rId13" Type="http://schemas.openxmlformats.org/officeDocument/2006/relationships/image" Target="../media/image2641.png"/><Relationship Id="rId18" Type="http://schemas.openxmlformats.org/officeDocument/2006/relationships/customXml" Target="../ink/ink2584.xml"/><Relationship Id="rId39" Type="http://schemas.openxmlformats.org/officeDocument/2006/relationships/image" Target="../media/image2653.png"/><Relationship Id="rId34" Type="http://schemas.openxmlformats.org/officeDocument/2006/relationships/customXml" Target="../ink/ink2592.xml"/><Relationship Id="rId50" Type="http://schemas.openxmlformats.org/officeDocument/2006/relationships/customXml" Target="../ink/ink2600.xml"/><Relationship Id="rId55" Type="http://schemas.openxmlformats.org/officeDocument/2006/relationships/image" Target="../media/image2661.png"/><Relationship Id="rId76" Type="http://schemas.openxmlformats.org/officeDocument/2006/relationships/customXml" Target="../ink/ink2613.xml"/><Relationship Id="rId97" Type="http://schemas.openxmlformats.org/officeDocument/2006/relationships/image" Target="../media/image2682.png"/><Relationship Id="rId7" Type="http://schemas.openxmlformats.org/officeDocument/2006/relationships/image" Target="../media/image2638.png"/><Relationship Id="rId71" Type="http://schemas.openxmlformats.org/officeDocument/2006/relationships/image" Target="../media/image2669.png"/><Relationship Id="rId92" Type="http://schemas.openxmlformats.org/officeDocument/2006/relationships/customXml" Target="../ink/ink2621.xml"/><Relationship Id="rId2" Type="http://schemas.openxmlformats.org/officeDocument/2006/relationships/oleObject" Target="../embeddings/oleObject24.bin"/><Relationship Id="rId29" Type="http://schemas.openxmlformats.org/officeDocument/2006/relationships/image" Target="../media/image2649.png"/><Relationship Id="rId24" Type="http://schemas.openxmlformats.org/officeDocument/2006/relationships/customXml" Target="../ink/ink2587.xml"/><Relationship Id="rId40" Type="http://schemas.openxmlformats.org/officeDocument/2006/relationships/customXml" Target="../ink/ink2595.xml"/><Relationship Id="rId45" Type="http://schemas.openxmlformats.org/officeDocument/2006/relationships/image" Target="../media/image2656.png"/><Relationship Id="rId66" Type="http://schemas.openxmlformats.org/officeDocument/2006/relationships/customXml" Target="../ink/ink2608.xml"/><Relationship Id="rId87" Type="http://schemas.openxmlformats.org/officeDocument/2006/relationships/image" Target="../media/image2677.png"/><Relationship Id="rId61" Type="http://schemas.openxmlformats.org/officeDocument/2006/relationships/image" Target="../media/image2664.png"/><Relationship Id="rId82" Type="http://schemas.openxmlformats.org/officeDocument/2006/relationships/customXml" Target="../ink/ink2616.xml"/><Relationship Id="rId19" Type="http://schemas.openxmlformats.org/officeDocument/2006/relationships/image" Target="../media/image2644.png"/><Relationship Id="rId14" Type="http://schemas.openxmlformats.org/officeDocument/2006/relationships/customXml" Target="../ink/ink2582.xml"/><Relationship Id="rId30" Type="http://schemas.openxmlformats.org/officeDocument/2006/relationships/customXml" Target="../ink/ink2590.xml"/><Relationship Id="rId35" Type="http://schemas.openxmlformats.org/officeDocument/2006/relationships/image" Target="../media/image505.png"/><Relationship Id="rId56" Type="http://schemas.openxmlformats.org/officeDocument/2006/relationships/customXml" Target="../ink/ink2603.xml"/><Relationship Id="rId77" Type="http://schemas.openxmlformats.org/officeDocument/2006/relationships/image" Target="../media/image2672.png"/><Relationship Id="rId100" Type="http://schemas.openxmlformats.org/officeDocument/2006/relationships/customXml" Target="../ink/ink2625.xml"/><Relationship Id="rId8" Type="http://schemas.openxmlformats.org/officeDocument/2006/relationships/customXml" Target="../ink/ink2579.xml"/><Relationship Id="rId51" Type="http://schemas.openxmlformats.org/officeDocument/2006/relationships/image" Target="../media/image2659.png"/><Relationship Id="rId72" Type="http://schemas.openxmlformats.org/officeDocument/2006/relationships/customXml" Target="../ink/ink2611.xml"/><Relationship Id="rId93" Type="http://schemas.openxmlformats.org/officeDocument/2006/relationships/image" Target="../media/image2680.png"/><Relationship Id="rId98" Type="http://schemas.openxmlformats.org/officeDocument/2006/relationships/customXml" Target="../ink/ink2624.xml"/><Relationship Id="rId3" Type="http://schemas.openxmlformats.org/officeDocument/2006/relationships/image" Target="../media/image2636.emf"/></Relationships>
</file>

<file path=ppt/slides/_rels/slide36.xml.rels><?xml version="1.0" encoding="UTF-8" standalone="yes"?>
<Relationships xmlns="http://schemas.openxmlformats.org/package/2006/relationships"><Relationship Id="rId117" Type="http://schemas.openxmlformats.org/officeDocument/2006/relationships/customXml" Target="../ink/ink2681.xml"/><Relationship Id="rId21" Type="http://schemas.openxmlformats.org/officeDocument/2006/relationships/customXml" Target="../ink/ink2633.xml"/><Relationship Id="rId42" Type="http://schemas.openxmlformats.org/officeDocument/2006/relationships/image" Target="../media/image2705.png"/><Relationship Id="rId63" Type="http://schemas.openxmlformats.org/officeDocument/2006/relationships/customXml" Target="../ink/ink2654.xml"/><Relationship Id="rId84" Type="http://schemas.openxmlformats.org/officeDocument/2006/relationships/image" Target="../media/image2726.png"/><Relationship Id="rId138" Type="http://schemas.openxmlformats.org/officeDocument/2006/relationships/image" Target="../media/image2753.png"/><Relationship Id="rId159" Type="http://schemas.openxmlformats.org/officeDocument/2006/relationships/customXml" Target="../ink/ink2702.xml"/><Relationship Id="rId170" Type="http://schemas.openxmlformats.org/officeDocument/2006/relationships/image" Target="../media/image2769.png"/><Relationship Id="rId191" Type="http://schemas.openxmlformats.org/officeDocument/2006/relationships/customXml" Target="../ink/ink2718.xml"/><Relationship Id="rId205" Type="http://schemas.openxmlformats.org/officeDocument/2006/relationships/customXml" Target="../ink/ink2725.xml"/><Relationship Id="rId107" Type="http://schemas.openxmlformats.org/officeDocument/2006/relationships/customXml" Target="../ink/ink2676.xml"/><Relationship Id="rId11" Type="http://schemas.openxmlformats.org/officeDocument/2006/relationships/customXml" Target="../ink/ink2628.xml"/><Relationship Id="rId32" Type="http://schemas.openxmlformats.org/officeDocument/2006/relationships/image" Target="../media/image2700.png"/><Relationship Id="rId53" Type="http://schemas.openxmlformats.org/officeDocument/2006/relationships/customXml" Target="../ink/ink2649.xml"/><Relationship Id="rId74" Type="http://schemas.openxmlformats.org/officeDocument/2006/relationships/image" Target="../media/image2721.png"/><Relationship Id="rId128" Type="http://schemas.openxmlformats.org/officeDocument/2006/relationships/image" Target="../media/image2748.png"/><Relationship Id="rId149" Type="http://schemas.openxmlformats.org/officeDocument/2006/relationships/customXml" Target="../ink/ink2697.xml"/><Relationship Id="rId5" Type="http://schemas.openxmlformats.org/officeDocument/2006/relationships/hyperlink" Target="https://www.andrew.cmu.edu/user/rule/jsmol/nucleic.html" TargetMode="External"/><Relationship Id="rId95" Type="http://schemas.openxmlformats.org/officeDocument/2006/relationships/customXml" Target="../ink/ink2670.xml"/><Relationship Id="rId160" Type="http://schemas.openxmlformats.org/officeDocument/2006/relationships/image" Target="../media/image2764.png"/><Relationship Id="rId181" Type="http://schemas.openxmlformats.org/officeDocument/2006/relationships/customXml" Target="../ink/ink2713.xml"/><Relationship Id="rId216" Type="http://schemas.openxmlformats.org/officeDocument/2006/relationships/image" Target="../media/image2792.png"/><Relationship Id="rId22" Type="http://schemas.openxmlformats.org/officeDocument/2006/relationships/image" Target="../media/image2695.png"/><Relationship Id="rId43" Type="http://schemas.openxmlformats.org/officeDocument/2006/relationships/customXml" Target="../ink/ink2644.xml"/><Relationship Id="rId64" Type="http://schemas.openxmlformats.org/officeDocument/2006/relationships/image" Target="../media/image2716.png"/><Relationship Id="rId118" Type="http://schemas.openxmlformats.org/officeDocument/2006/relationships/image" Target="../media/image2743.png"/><Relationship Id="rId139" Type="http://schemas.openxmlformats.org/officeDocument/2006/relationships/customXml" Target="../ink/ink2692.xml"/><Relationship Id="rId85" Type="http://schemas.openxmlformats.org/officeDocument/2006/relationships/customXml" Target="../ink/ink2665.xml"/><Relationship Id="rId150" Type="http://schemas.openxmlformats.org/officeDocument/2006/relationships/image" Target="../media/image2759.png"/><Relationship Id="rId171" Type="http://schemas.openxmlformats.org/officeDocument/2006/relationships/customXml" Target="../ink/ink2708.xml"/><Relationship Id="rId192" Type="http://schemas.openxmlformats.org/officeDocument/2006/relationships/image" Target="../media/image2780.png"/><Relationship Id="rId206" Type="http://schemas.openxmlformats.org/officeDocument/2006/relationships/image" Target="../media/image2787.png"/><Relationship Id="rId12" Type="http://schemas.openxmlformats.org/officeDocument/2006/relationships/image" Target="../media/image2690.png"/><Relationship Id="rId33" Type="http://schemas.openxmlformats.org/officeDocument/2006/relationships/customXml" Target="../ink/ink2639.xml"/><Relationship Id="rId108" Type="http://schemas.openxmlformats.org/officeDocument/2006/relationships/image" Target="../media/image2738.png"/><Relationship Id="rId129" Type="http://schemas.openxmlformats.org/officeDocument/2006/relationships/customXml" Target="../ink/ink2687.xml"/><Relationship Id="rId54" Type="http://schemas.openxmlformats.org/officeDocument/2006/relationships/image" Target="../media/image2711.png"/><Relationship Id="rId75" Type="http://schemas.openxmlformats.org/officeDocument/2006/relationships/customXml" Target="../ink/ink2660.xml"/><Relationship Id="rId96" Type="http://schemas.openxmlformats.org/officeDocument/2006/relationships/image" Target="../media/image2732.png"/><Relationship Id="rId140" Type="http://schemas.openxmlformats.org/officeDocument/2006/relationships/image" Target="../media/image2754.png"/><Relationship Id="rId161" Type="http://schemas.openxmlformats.org/officeDocument/2006/relationships/customXml" Target="../ink/ink2703.xml"/><Relationship Id="rId182" Type="http://schemas.openxmlformats.org/officeDocument/2006/relationships/image" Target="../media/image2775.png"/><Relationship Id="rId217" Type="http://schemas.openxmlformats.org/officeDocument/2006/relationships/customXml" Target="../ink/ink2731.xml"/><Relationship Id="rId6" Type="http://schemas.openxmlformats.org/officeDocument/2006/relationships/image" Target="../media/image2687.gif"/><Relationship Id="rId23" Type="http://schemas.openxmlformats.org/officeDocument/2006/relationships/customXml" Target="../ink/ink2634.xml"/><Relationship Id="rId119" Type="http://schemas.openxmlformats.org/officeDocument/2006/relationships/customXml" Target="../ink/ink2682.xml"/><Relationship Id="rId44" Type="http://schemas.openxmlformats.org/officeDocument/2006/relationships/image" Target="../media/image2706.png"/><Relationship Id="rId65" Type="http://schemas.openxmlformats.org/officeDocument/2006/relationships/customXml" Target="../ink/ink2655.xml"/><Relationship Id="rId86" Type="http://schemas.openxmlformats.org/officeDocument/2006/relationships/image" Target="../media/image2727.png"/><Relationship Id="rId130" Type="http://schemas.openxmlformats.org/officeDocument/2006/relationships/image" Target="../media/image2749.png"/><Relationship Id="rId151" Type="http://schemas.openxmlformats.org/officeDocument/2006/relationships/customXml" Target="../ink/ink2698.xml"/><Relationship Id="rId172" Type="http://schemas.openxmlformats.org/officeDocument/2006/relationships/image" Target="../media/image2770.png"/><Relationship Id="rId193" Type="http://schemas.openxmlformats.org/officeDocument/2006/relationships/customXml" Target="../ink/ink2719.xml"/><Relationship Id="rId207" Type="http://schemas.openxmlformats.org/officeDocument/2006/relationships/customXml" Target="../ink/ink2726.xml"/><Relationship Id="rId13" Type="http://schemas.openxmlformats.org/officeDocument/2006/relationships/customXml" Target="../ink/ink2629.xml"/><Relationship Id="rId109" Type="http://schemas.openxmlformats.org/officeDocument/2006/relationships/customXml" Target="../ink/ink2677.xml"/><Relationship Id="rId34" Type="http://schemas.openxmlformats.org/officeDocument/2006/relationships/image" Target="../media/image2701.png"/><Relationship Id="rId55" Type="http://schemas.openxmlformats.org/officeDocument/2006/relationships/customXml" Target="../ink/ink2650.xml"/><Relationship Id="rId76" Type="http://schemas.openxmlformats.org/officeDocument/2006/relationships/image" Target="../media/image2722.png"/><Relationship Id="rId97" Type="http://schemas.openxmlformats.org/officeDocument/2006/relationships/customXml" Target="../ink/ink2671.xml"/><Relationship Id="rId120" Type="http://schemas.openxmlformats.org/officeDocument/2006/relationships/image" Target="../media/image2744.png"/><Relationship Id="rId141" Type="http://schemas.openxmlformats.org/officeDocument/2006/relationships/customXml" Target="../ink/ink2693.xml"/><Relationship Id="rId7" Type="http://schemas.openxmlformats.org/officeDocument/2006/relationships/customXml" Target="../ink/ink2626.xml"/><Relationship Id="rId162" Type="http://schemas.openxmlformats.org/officeDocument/2006/relationships/image" Target="../media/image2765.png"/><Relationship Id="rId183" Type="http://schemas.openxmlformats.org/officeDocument/2006/relationships/customXml" Target="../ink/ink2714.xml"/><Relationship Id="rId218" Type="http://schemas.openxmlformats.org/officeDocument/2006/relationships/image" Target="../media/image2793.png"/><Relationship Id="rId24" Type="http://schemas.openxmlformats.org/officeDocument/2006/relationships/image" Target="../media/image2696.png"/><Relationship Id="rId45" Type="http://schemas.openxmlformats.org/officeDocument/2006/relationships/customXml" Target="../ink/ink2645.xml"/><Relationship Id="rId66" Type="http://schemas.openxmlformats.org/officeDocument/2006/relationships/image" Target="../media/image2717.png"/><Relationship Id="rId87" Type="http://schemas.openxmlformats.org/officeDocument/2006/relationships/customXml" Target="../ink/ink2666.xml"/><Relationship Id="rId110" Type="http://schemas.openxmlformats.org/officeDocument/2006/relationships/image" Target="../media/image2739.png"/><Relationship Id="rId131" Type="http://schemas.openxmlformats.org/officeDocument/2006/relationships/customXml" Target="../ink/ink2688.xml"/><Relationship Id="rId152" Type="http://schemas.openxmlformats.org/officeDocument/2006/relationships/image" Target="../media/image2760.png"/><Relationship Id="rId173" Type="http://schemas.openxmlformats.org/officeDocument/2006/relationships/customXml" Target="../ink/ink2709.xml"/><Relationship Id="rId194" Type="http://schemas.openxmlformats.org/officeDocument/2006/relationships/image" Target="../media/image2781.png"/><Relationship Id="rId208" Type="http://schemas.openxmlformats.org/officeDocument/2006/relationships/image" Target="../media/image2788.png"/><Relationship Id="rId14" Type="http://schemas.openxmlformats.org/officeDocument/2006/relationships/image" Target="../media/image2691.png"/><Relationship Id="rId30" Type="http://schemas.openxmlformats.org/officeDocument/2006/relationships/image" Target="../media/image2699.png"/><Relationship Id="rId35" Type="http://schemas.openxmlformats.org/officeDocument/2006/relationships/customXml" Target="../ink/ink2640.xml"/><Relationship Id="rId56" Type="http://schemas.openxmlformats.org/officeDocument/2006/relationships/image" Target="../media/image2712.png"/><Relationship Id="rId77" Type="http://schemas.openxmlformats.org/officeDocument/2006/relationships/customXml" Target="../ink/ink2661.xml"/><Relationship Id="rId100" Type="http://schemas.openxmlformats.org/officeDocument/2006/relationships/image" Target="../media/image2734.png"/><Relationship Id="rId105" Type="http://schemas.openxmlformats.org/officeDocument/2006/relationships/customXml" Target="../ink/ink2675.xml"/><Relationship Id="rId126" Type="http://schemas.openxmlformats.org/officeDocument/2006/relationships/image" Target="../media/image2747.png"/><Relationship Id="rId147" Type="http://schemas.openxmlformats.org/officeDocument/2006/relationships/customXml" Target="../ink/ink2696.xml"/><Relationship Id="rId168" Type="http://schemas.openxmlformats.org/officeDocument/2006/relationships/image" Target="../media/image2768.png"/><Relationship Id="rId8" Type="http://schemas.openxmlformats.org/officeDocument/2006/relationships/image" Target="../media/image2688.png"/><Relationship Id="rId51" Type="http://schemas.openxmlformats.org/officeDocument/2006/relationships/customXml" Target="../ink/ink2648.xml"/><Relationship Id="rId72" Type="http://schemas.openxmlformats.org/officeDocument/2006/relationships/image" Target="../media/image2720.png"/><Relationship Id="rId93" Type="http://schemas.openxmlformats.org/officeDocument/2006/relationships/customXml" Target="../ink/ink2669.xml"/><Relationship Id="rId98" Type="http://schemas.openxmlformats.org/officeDocument/2006/relationships/image" Target="../media/image2733.png"/><Relationship Id="rId121" Type="http://schemas.openxmlformats.org/officeDocument/2006/relationships/customXml" Target="../ink/ink2683.xml"/><Relationship Id="rId142" Type="http://schemas.openxmlformats.org/officeDocument/2006/relationships/image" Target="../media/image2755.png"/><Relationship Id="rId163" Type="http://schemas.openxmlformats.org/officeDocument/2006/relationships/customXml" Target="../ink/ink2704.xml"/><Relationship Id="rId184" Type="http://schemas.openxmlformats.org/officeDocument/2006/relationships/image" Target="../media/image2776.png"/><Relationship Id="rId189" Type="http://schemas.openxmlformats.org/officeDocument/2006/relationships/customXml" Target="../ink/ink2717.xml"/><Relationship Id="rId3" Type="http://schemas.openxmlformats.org/officeDocument/2006/relationships/image" Target="../media/image2685.emf"/><Relationship Id="rId214" Type="http://schemas.openxmlformats.org/officeDocument/2006/relationships/image" Target="../media/image2791.png"/><Relationship Id="rId25" Type="http://schemas.openxmlformats.org/officeDocument/2006/relationships/customXml" Target="../ink/ink2635.xml"/><Relationship Id="rId46" Type="http://schemas.openxmlformats.org/officeDocument/2006/relationships/image" Target="../media/image2707.png"/><Relationship Id="rId67" Type="http://schemas.openxmlformats.org/officeDocument/2006/relationships/customXml" Target="../ink/ink2656.xml"/><Relationship Id="rId116" Type="http://schemas.openxmlformats.org/officeDocument/2006/relationships/image" Target="../media/image2742.png"/><Relationship Id="rId137" Type="http://schemas.openxmlformats.org/officeDocument/2006/relationships/customXml" Target="../ink/ink2691.xml"/><Relationship Id="rId158" Type="http://schemas.openxmlformats.org/officeDocument/2006/relationships/image" Target="../media/image2763.png"/><Relationship Id="rId20" Type="http://schemas.openxmlformats.org/officeDocument/2006/relationships/image" Target="../media/image2694.png"/><Relationship Id="rId41" Type="http://schemas.openxmlformats.org/officeDocument/2006/relationships/customXml" Target="../ink/ink2643.xml"/><Relationship Id="rId62" Type="http://schemas.openxmlformats.org/officeDocument/2006/relationships/image" Target="../media/image2715.png"/><Relationship Id="rId83" Type="http://schemas.openxmlformats.org/officeDocument/2006/relationships/customXml" Target="../ink/ink2664.xml"/><Relationship Id="rId88" Type="http://schemas.openxmlformats.org/officeDocument/2006/relationships/image" Target="../media/image2728.png"/><Relationship Id="rId111" Type="http://schemas.openxmlformats.org/officeDocument/2006/relationships/customXml" Target="../ink/ink2678.xml"/><Relationship Id="rId132" Type="http://schemas.openxmlformats.org/officeDocument/2006/relationships/image" Target="../media/image2750.png"/><Relationship Id="rId153" Type="http://schemas.openxmlformats.org/officeDocument/2006/relationships/customXml" Target="../ink/ink2699.xml"/><Relationship Id="rId174" Type="http://schemas.openxmlformats.org/officeDocument/2006/relationships/image" Target="../media/image2771.png"/><Relationship Id="rId179" Type="http://schemas.openxmlformats.org/officeDocument/2006/relationships/customXml" Target="../ink/ink2712.xml"/><Relationship Id="rId195" Type="http://schemas.openxmlformats.org/officeDocument/2006/relationships/customXml" Target="../ink/ink2720.xml"/><Relationship Id="rId209" Type="http://schemas.openxmlformats.org/officeDocument/2006/relationships/customXml" Target="../ink/ink2727.xml"/><Relationship Id="rId190" Type="http://schemas.openxmlformats.org/officeDocument/2006/relationships/image" Target="../media/image2779.png"/><Relationship Id="rId204" Type="http://schemas.openxmlformats.org/officeDocument/2006/relationships/image" Target="../media/image2786.png"/><Relationship Id="rId15" Type="http://schemas.openxmlformats.org/officeDocument/2006/relationships/customXml" Target="../ink/ink2630.xml"/><Relationship Id="rId36" Type="http://schemas.openxmlformats.org/officeDocument/2006/relationships/image" Target="../media/image2702.png"/><Relationship Id="rId57" Type="http://schemas.openxmlformats.org/officeDocument/2006/relationships/customXml" Target="../ink/ink2651.xml"/><Relationship Id="rId106" Type="http://schemas.openxmlformats.org/officeDocument/2006/relationships/image" Target="../media/image2737.png"/><Relationship Id="rId127" Type="http://schemas.openxmlformats.org/officeDocument/2006/relationships/customXml" Target="../ink/ink2686.xml"/><Relationship Id="rId10" Type="http://schemas.openxmlformats.org/officeDocument/2006/relationships/image" Target="../media/image2689.png"/><Relationship Id="rId31" Type="http://schemas.openxmlformats.org/officeDocument/2006/relationships/customXml" Target="../ink/ink2638.xml"/><Relationship Id="rId52" Type="http://schemas.openxmlformats.org/officeDocument/2006/relationships/image" Target="../media/image2710.png"/><Relationship Id="rId73" Type="http://schemas.openxmlformats.org/officeDocument/2006/relationships/customXml" Target="../ink/ink2659.xml"/><Relationship Id="rId78" Type="http://schemas.openxmlformats.org/officeDocument/2006/relationships/image" Target="../media/image2723.png"/><Relationship Id="rId94" Type="http://schemas.openxmlformats.org/officeDocument/2006/relationships/image" Target="../media/image2731.png"/><Relationship Id="rId99" Type="http://schemas.openxmlformats.org/officeDocument/2006/relationships/customXml" Target="../ink/ink2672.xml"/><Relationship Id="rId101" Type="http://schemas.openxmlformats.org/officeDocument/2006/relationships/customXml" Target="../ink/ink2673.xml"/><Relationship Id="rId122" Type="http://schemas.openxmlformats.org/officeDocument/2006/relationships/image" Target="../media/image2745.png"/><Relationship Id="rId143" Type="http://schemas.openxmlformats.org/officeDocument/2006/relationships/customXml" Target="../ink/ink2694.xml"/><Relationship Id="rId148" Type="http://schemas.openxmlformats.org/officeDocument/2006/relationships/image" Target="../media/image2758.png"/><Relationship Id="rId164" Type="http://schemas.openxmlformats.org/officeDocument/2006/relationships/image" Target="../media/image2766.png"/><Relationship Id="rId169" Type="http://schemas.openxmlformats.org/officeDocument/2006/relationships/customXml" Target="../ink/ink2707.xml"/><Relationship Id="rId185" Type="http://schemas.openxmlformats.org/officeDocument/2006/relationships/customXml" Target="../ink/ink2715.xml"/><Relationship Id="rId4" Type="http://schemas.openxmlformats.org/officeDocument/2006/relationships/image" Target="../media/image2686.png"/><Relationship Id="rId9" Type="http://schemas.openxmlformats.org/officeDocument/2006/relationships/customXml" Target="../ink/ink2627.xml"/><Relationship Id="rId180" Type="http://schemas.openxmlformats.org/officeDocument/2006/relationships/image" Target="../media/image2774.png"/><Relationship Id="rId210" Type="http://schemas.openxmlformats.org/officeDocument/2006/relationships/image" Target="../media/image2789.png"/><Relationship Id="rId215" Type="http://schemas.openxmlformats.org/officeDocument/2006/relationships/customXml" Target="../ink/ink2730.xml"/><Relationship Id="rId26" Type="http://schemas.openxmlformats.org/officeDocument/2006/relationships/image" Target="../media/image2697.png"/><Relationship Id="rId47" Type="http://schemas.openxmlformats.org/officeDocument/2006/relationships/customXml" Target="../ink/ink2646.xml"/><Relationship Id="rId68" Type="http://schemas.openxmlformats.org/officeDocument/2006/relationships/image" Target="../media/image2718.png"/><Relationship Id="rId89" Type="http://schemas.openxmlformats.org/officeDocument/2006/relationships/customXml" Target="../ink/ink2667.xml"/><Relationship Id="rId112" Type="http://schemas.openxmlformats.org/officeDocument/2006/relationships/image" Target="../media/image2740.png"/><Relationship Id="rId133" Type="http://schemas.openxmlformats.org/officeDocument/2006/relationships/customXml" Target="../ink/ink2689.xml"/><Relationship Id="rId154" Type="http://schemas.openxmlformats.org/officeDocument/2006/relationships/image" Target="../media/image2761.png"/><Relationship Id="rId175" Type="http://schemas.openxmlformats.org/officeDocument/2006/relationships/customXml" Target="../ink/ink2710.xml"/><Relationship Id="rId196" Type="http://schemas.openxmlformats.org/officeDocument/2006/relationships/image" Target="../media/image2782.png"/><Relationship Id="rId200" Type="http://schemas.openxmlformats.org/officeDocument/2006/relationships/image" Target="../media/image2784.png"/><Relationship Id="rId16" Type="http://schemas.openxmlformats.org/officeDocument/2006/relationships/image" Target="../media/image2692.png"/><Relationship Id="rId37" Type="http://schemas.openxmlformats.org/officeDocument/2006/relationships/customXml" Target="../ink/ink2641.xml"/><Relationship Id="rId58" Type="http://schemas.openxmlformats.org/officeDocument/2006/relationships/image" Target="../media/image2713.png"/><Relationship Id="rId79" Type="http://schemas.openxmlformats.org/officeDocument/2006/relationships/customXml" Target="../ink/ink2662.xml"/><Relationship Id="rId102" Type="http://schemas.openxmlformats.org/officeDocument/2006/relationships/image" Target="../media/image2735.png"/><Relationship Id="rId123" Type="http://schemas.openxmlformats.org/officeDocument/2006/relationships/customXml" Target="../ink/ink2684.xml"/><Relationship Id="rId144" Type="http://schemas.openxmlformats.org/officeDocument/2006/relationships/image" Target="../media/image2756.png"/><Relationship Id="rId90" Type="http://schemas.openxmlformats.org/officeDocument/2006/relationships/image" Target="../media/image2729.png"/><Relationship Id="rId165" Type="http://schemas.openxmlformats.org/officeDocument/2006/relationships/customXml" Target="../ink/ink2705.xml"/><Relationship Id="rId186" Type="http://schemas.openxmlformats.org/officeDocument/2006/relationships/image" Target="../media/image2777.png"/><Relationship Id="rId211" Type="http://schemas.openxmlformats.org/officeDocument/2006/relationships/customXml" Target="../ink/ink2728.xml"/><Relationship Id="rId27" Type="http://schemas.openxmlformats.org/officeDocument/2006/relationships/customXml" Target="../ink/ink2636.xml"/><Relationship Id="rId48" Type="http://schemas.openxmlformats.org/officeDocument/2006/relationships/image" Target="../media/image2708.png"/><Relationship Id="rId69" Type="http://schemas.openxmlformats.org/officeDocument/2006/relationships/customXml" Target="../ink/ink2657.xml"/><Relationship Id="rId113" Type="http://schemas.openxmlformats.org/officeDocument/2006/relationships/customXml" Target="../ink/ink2679.xml"/><Relationship Id="rId134" Type="http://schemas.openxmlformats.org/officeDocument/2006/relationships/image" Target="../media/image2751.png"/><Relationship Id="rId80" Type="http://schemas.openxmlformats.org/officeDocument/2006/relationships/image" Target="../media/image2724.png"/><Relationship Id="rId155" Type="http://schemas.openxmlformats.org/officeDocument/2006/relationships/customXml" Target="../ink/ink2700.xml"/><Relationship Id="rId176" Type="http://schemas.openxmlformats.org/officeDocument/2006/relationships/image" Target="../media/image2772.png"/><Relationship Id="rId197" Type="http://schemas.openxmlformats.org/officeDocument/2006/relationships/customXml" Target="../ink/ink2721.xml"/><Relationship Id="rId201" Type="http://schemas.openxmlformats.org/officeDocument/2006/relationships/customXml" Target="../ink/ink2723.xml"/><Relationship Id="rId17" Type="http://schemas.openxmlformats.org/officeDocument/2006/relationships/customXml" Target="../ink/ink2631.xml"/><Relationship Id="rId38" Type="http://schemas.openxmlformats.org/officeDocument/2006/relationships/image" Target="../media/image2703.png"/><Relationship Id="rId59" Type="http://schemas.openxmlformats.org/officeDocument/2006/relationships/customXml" Target="../ink/ink2652.xml"/><Relationship Id="rId103" Type="http://schemas.openxmlformats.org/officeDocument/2006/relationships/customXml" Target="../ink/ink2674.xml"/><Relationship Id="rId124" Type="http://schemas.openxmlformats.org/officeDocument/2006/relationships/image" Target="../media/image2746.png"/><Relationship Id="rId70" Type="http://schemas.openxmlformats.org/officeDocument/2006/relationships/image" Target="../media/image2719.png"/><Relationship Id="rId91" Type="http://schemas.openxmlformats.org/officeDocument/2006/relationships/customXml" Target="../ink/ink2668.xml"/><Relationship Id="rId145" Type="http://schemas.openxmlformats.org/officeDocument/2006/relationships/customXml" Target="../ink/ink2695.xml"/><Relationship Id="rId166" Type="http://schemas.openxmlformats.org/officeDocument/2006/relationships/image" Target="../media/image2767.png"/><Relationship Id="rId187" Type="http://schemas.openxmlformats.org/officeDocument/2006/relationships/customXml" Target="../ink/ink2716.xml"/><Relationship Id="rId1" Type="http://schemas.openxmlformats.org/officeDocument/2006/relationships/slideLayout" Target="../slideLayouts/slideLayout7.xml"/><Relationship Id="rId212" Type="http://schemas.openxmlformats.org/officeDocument/2006/relationships/image" Target="../media/image2790.png"/><Relationship Id="rId28" Type="http://schemas.openxmlformats.org/officeDocument/2006/relationships/image" Target="../media/image2698.png"/><Relationship Id="rId49" Type="http://schemas.openxmlformats.org/officeDocument/2006/relationships/customXml" Target="../ink/ink2647.xml"/><Relationship Id="rId114" Type="http://schemas.openxmlformats.org/officeDocument/2006/relationships/image" Target="../media/image2741.png"/><Relationship Id="rId60" Type="http://schemas.openxmlformats.org/officeDocument/2006/relationships/image" Target="../media/image2714.png"/><Relationship Id="rId81" Type="http://schemas.openxmlformats.org/officeDocument/2006/relationships/customXml" Target="../ink/ink2663.xml"/><Relationship Id="rId135" Type="http://schemas.openxmlformats.org/officeDocument/2006/relationships/customXml" Target="../ink/ink2690.xml"/><Relationship Id="rId156" Type="http://schemas.openxmlformats.org/officeDocument/2006/relationships/image" Target="../media/image2762.png"/><Relationship Id="rId177" Type="http://schemas.openxmlformats.org/officeDocument/2006/relationships/customXml" Target="../ink/ink2711.xml"/><Relationship Id="rId198" Type="http://schemas.openxmlformats.org/officeDocument/2006/relationships/image" Target="../media/image2783.png"/><Relationship Id="rId202" Type="http://schemas.openxmlformats.org/officeDocument/2006/relationships/image" Target="../media/image2785.png"/><Relationship Id="rId18" Type="http://schemas.openxmlformats.org/officeDocument/2006/relationships/image" Target="../media/image2693.png"/><Relationship Id="rId39" Type="http://schemas.openxmlformats.org/officeDocument/2006/relationships/customXml" Target="../ink/ink2642.xml"/><Relationship Id="rId50" Type="http://schemas.openxmlformats.org/officeDocument/2006/relationships/image" Target="../media/image2709.png"/><Relationship Id="rId104" Type="http://schemas.openxmlformats.org/officeDocument/2006/relationships/image" Target="../media/image2736.png"/><Relationship Id="rId125" Type="http://schemas.openxmlformats.org/officeDocument/2006/relationships/customXml" Target="../ink/ink2685.xml"/><Relationship Id="rId146" Type="http://schemas.openxmlformats.org/officeDocument/2006/relationships/image" Target="../media/image2757.png"/><Relationship Id="rId167" Type="http://schemas.openxmlformats.org/officeDocument/2006/relationships/customXml" Target="../ink/ink2706.xml"/><Relationship Id="rId188" Type="http://schemas.openxmlformats.org/officeDocument/2006/relationships/image" Target="../media/image2778.png"/><Relationship Id="rId71" Type="http://schemas.openxmlformats.org/officeDocument/2006/relationships/customXml" Target="../ink/ink2658.xml"/><Relationship Id="rId92" Type="http://schemas.openxmlformats.org/officeDocument/2006/relationships/image" Target="../media/image2730.png"/><Relationship Id="rId213" Type="http://schemas.openxmlformats.org/officeDocument/2006/relationships/customXml" Target="../ink/ink2729.xml"/><Relationship Id="rId2" Type="http://schemas.openxmlformats.org/officeDocument/2006/relationships/oleObject" Target="../embeddings/oleObject25.bin"/><Relationship Id="rId29" Type="http://schemas.openxmlformats.org/officeDocument/2006/relationships/customXml" Target="../ink/ink2637.xml"/><Relationship Id="rId40" Type="http://schemas.openxmlformats.org/officeDocument/2006/relationships/image" Target="../media/image2704.png"/><Relationship Id="rId115" Type="http://schemas.openxmlformats.org/officeDocument/2006/relationships/customXml" Target="../ink/ink2680.xml"/><Relationship Id="rId136" Type="http://schemas.openxmlformats.org/officeDocument/2006/relationships/image" Target="../media/image2752.png"/><Relationship Id="rId157" Type="http://schemas.openxmlformats.org/officeDocument/2006/relationships/customXml" Target="../ink/ink2701.xml"/><Relationship Id="rId178" Type="http://schemas.openxmlformats.org/officeDocument/2006/relationships/image" Target="../media/image2773.png"/><Relationship Id="rId61" Type="http://schemas.openxmlformats.org/officeDocument/2006/relationships/customXml" Target="../ink/ink2653.xml"/><Relationship Id="rId82" Type="http://schemas.openxmlformats.org/officeDocument/2006/relationships/image" Target="../media/image2725.png"/><Relationship Id="rId199" Type="http://schemas.openxmlformats.org/officeDocument/2006/relationships/customXml" Target="../ink/ink2722.xml"/><Relationship Id="rId203" Type="http://schemas.openxmlformats.org/officeDocument/2006/relationships/customXml" Target="../ink/ink2724.xml"/><Relationship Id="rId19" Type="http://schemas.openxmlformats.org/officeDocument/2006/relationships/customXml" Target="../ink/ink2632.xml"/></Relationships>
</file>

<file path=ppt/slides/_rels/slide37.xml.rels><?xml version="1.0" encoding="UTF-8" standalone="yes"?>
<Relationships xmlns="http://schemas.openxmlformats.org/package/2006/relationships"><Relationship Id="rId26" Type="http://schemas.openxmlformats.org/officeDocument/2006/relationships/customXml" Target="../ink/ink2741.xml"/><Relationship Id="rId21" Type="http://schemas.openxmlformats.org/officeDocument/2006/relationships/image" Target="../media/image2805.png"/><Relationship Id="rId42" Type="http://schemas.openxmlformats.org/officeDocument/2006/relationships/customXml" Target="../ink/ink2749.xml"/><Relationship Id="rId47" Type="http://schemas.openxmlformats.org/officeDocument/2006/relationships/image" Target="../media/image2818.png"/><Relationship Id="rId63" Type="http://schemas.openxmlformats.org/officeDocument/2006/relationships/image" Target="../media/image2826.png"/><Relationship Id="rId68" Type="http://schemas.openxmlformats.org/officeDocument/2006/relationships/customXml" Target="../ink/ink2762.xml"/><Relationship Id="rId84" Type="http://schemas.openxmlformats.org/officeDocument/2006/relationships/customXml" Target="../ink/ink2770.xml"/><Relationship Id="rId89" Type="http://schemas.openxmlformats.org/officeDocument/2006/relationships/image" Target="../media/image2839.png"/><Relationship Id="rId16" Type="http://schemas.openxmlformats.org/officeDocument/2006/relationships/customXml" Target="../ink/ink2736.xml"/><Relationship Id="rId11" Type="http://schemas.openxmlformats.org/officeDocument/2006/relationships/image" Target="../media/image2800.png"/><Relationship Id="rId32" Type="http://schemas.openxmlformats.org/officeDocument/2006/relationships/customXml" Target="../ink/ink2744.xml"/><Relationship Id="rId37" Type="http://schemas.openxmlformats.org/officeDocument/2006/relationships/image" Target="../media/image2813.png"/><Relationship Id="rId53" Type="http://schemas.openxmlformats.org/officeDocument/2006/relationships/image" Target="../media/image2821.png"/><Relationship Id="rId58" Type="http://schemas.openxmlformats.org/officeDocument/2006/relationships/customXml" Target="../ink/ink2757.xml"/><Relationship Id="rId74" Type="http://schemas.openxmlformats.org/officeDocument/2006/relationships/customXml" Target="../ink/ink2765.xml"/><Relationship Id="rId79" Type="http://schemas.openxmlformats.org/officeDocument/2006/relationships/image" Target="../media/image2834.png"/><Relationship Id="rId102" Type="http://schemas.openxmlformats.org/officeDocument/2006/relationships/customXml" Target="../ink/ink2779.xml"/><Relationship Id="rId5" Type="http://schemas.openxmlformats.org/officeDocument/2006/relationships/image" Target="../media/image2796.wmf"/><Relationship Id="rId90" Type="http://schemas.openxmlformats.org/officeDocument/2006/relationships/customXml" Target="../ink/ink2773.xml"/><Relationship Id="rId95" Type="http://schemas.openxmlformats.org/officeDocument/2006/relationships/image" Target="../media/image2842.png"/><Relationship Id="rId22" Type="http://schemas.openxmlformats.org/officeDocument/2006/relationships/customXml" Target="../ink/ink2739.xml"/><Relationship Id="rId27" Type="http://schemas.openxmlformats.org/officeDocument/2006/relationships/image" Target="../media/image2808.png"/><Relationship Id="rId43" Type="http://schemas.openxmlformats.org/officeDocument/2006/relationships/image" Target="../media/image2816.png"/><Relationship Id="rId48" Type="http://schemas.openxmlformats.org/officeDocument/2006/relationships/customXml" Target="../ink/ink2752.xml"/><Relationship Id="rId64" Type="http://schemas.openxmlformats.org/officeDocument/2006/relationships/customXml" Target="../ink/ink2760.xml"/><Relationship Id="rId69" Type="http://schemas.openxmlformats.org/officeDocument/2006/relationships/image" Target="../media/image2829.png"/><Relationship Id="rId80" Type="http://schemas.openxmlformats.org/officeDocument/2006/relationships/customXml" Target="../ink/ink2768.xml"/><Relationship Id="rId85" Type="http://schemas.openxmlformats.org/officeDocument/2006/relationships/image" Target="../media/image2837.png"/><Relationship Id="rId12" Type="http://schemas.openxmlformats.org/officeDocument/2006/relationships/customXml" Target="../ink/ink2734.xml"/><Relationship Id="rId17" Type="http://schemas.openxmlformats.org/officeDocument/2006/relationships/image" Target="../media/image2803.png"/><Relationship Id="rId25" Type="http://schemas.openxmlformats.org/officeDocument/2006/relationships/image" Target="../media/image2807.png"/><Relationship Id="rId33" Type="http://schemas.openxmlformats.org/officeDocument/2006/relationships/image" Target="../media/image2811.png"/><Relationship Id="rId38" Type="http://schemas.openxmlformats.org/officeDocument/2006/relationships/customXml" Target="../ink/ink2747.xml"/><Relationship Id="rId46" Type="http://schemas.openxmlformats.org/officeDocument/2006/relationships/customXml" Target="../ink/ink2751.xml"/><Relationship Id="rId59" Type="http://schemas.openxmlformats.org/officeDocument/2006/relationships/image" Target="../media/image2824.png"/><Relationship Id="rId67" Type="http://schemas.openxmlformats.org/officeDocument/2006/relationships/image" Target="../media/image2828.png"/><Relationship Id="rId103" Type="http://schemas.openxmlformats.org/officeDocument/2006/relationships/image" Target="../media/image2846.png"/><Relationship Id="rId20" Type="http://schemas.openxmlformats.org/officeDocument/2006/relationships/customXml" Target="../ink/ink2738.xml"/><Relationship Id="rId41" Type="http://schemas.openxmlformats.org/officeDocument/2006/relationships/image" Target="../media/image2815.png"/><Relationship Id="rId54" Type="http://schemas.openxmlformats.org/officeDocument/2006/relationships/customXml" Target="../ink/ink2755.xml"/><Relationship Id="rId62" Type="http://schemas.openxmlformats.org/officeDocument/2006/relationships/customXml" Target="../ink/ink2759.xml"/><Relationship Id="rId70" Type="http://schemas.openxmlformats.org/officeDocument/2006/relationships/customXml" Target="../ink/ink2763.xml"/><Relationship Id="rId75" Type="http://schemas.openxmlformats.org/officeDocument/2006/relationships/image" Target="../media/image2832.png"/><Relationship Id="rId83" Type="http://schemas.openxmlformats.org/officeDocument/2006/relationships/image" Target="../media/image2836.png"/><Relationship Id="rId88" Type="http://schemas.openxmlformats.org/officeDocument/2006/relationships/customXml" Target="../ink/ink2772.xml"/><Relationship Id="rId91" Type="http://schemas.openxmlformats.org/officeDocument/2006/relationships/image" Target="../media/image2840.png"/><Relationship Id="rId96" Type="http://schemas.openxmlformats.org/officeDocument/2006/relationships/customXml" Target="../ink/ink2776.xml"/><Relationship Id="rId1" Type="http://schemas.openxmlformats.org/officeDocument/2006/relationships/slideLayout" Target="../slideLayouts/slideLayout7.xml"/><Relationship Id="rId6" Type="http://schemas.openxmlformats.org/officeDocument/2006/relationships/image" Target="../media/image2797.png"/><Relationship Id="rId15" Type="http://schemas.openxmlformats.org/officeDocument/2006/relationships/image" Target="../media/image2802.png"/><Relationship Id="rId23" Type="http://schemas.openxmlformats.org/officeDocument/2006/relationships/image" Target="../media/image2806.png"/><Relationship Id="rId28" Type="http://schemas.openxmlformats.org/officeDocument/2006/relationships/customXml" Target="../ink/ink2742.xml"/><Relationship Id="rId36" Type="http://schemas.openxmlformats.org/officeDocument/2006/relationships/customXml" Target="../ink/ink2746.xml"/><Relationship Id="rId49" Type="http://schemas.openxmlformats.org/officeDocument/2006/relationships/image" Target="../media/image2819.png"/><Relationship Id="rId57" Type="http://schemas.openxmlformats.org/officeDocument/2006/relationships/image" Target="../media/image2823.png"/><Relationship Id="rId10" Type="http://schemas.openxmlformats.org/officeDocument/2006/relationships/customXml" Target="../ink/ink2733.xml"/><Relationship Id="rId31" Type="http://schemas.openxmlformats.org/officeDocument/2006/relationships/image" Target="../media/image2810.png"/><Relationship Id="rId44" Type="http://schemas.openxmlformats.org/officeDocument/2006/relationships/customXml" Target="../ink/ink2750.xml"/><Relationship Id="rId52" Type="http://schemas.openxmlformats.org/officeDocument/2006/relationships/customXml" Target="../ink/ink2754.xml"/><Relationship Id="rId60" Type="http://schemas.openxmlformats.org/officeDocument/2006/relationships/customXml" Target="../ink/ink2758.xml"/><Relationship Id="rId65" Type="http://schemas.openxmlformats.org/officeDocument/2006/relationships/image" Target="../media/image2827.png"/><Relationship Id="rId73" Type="http://schemas.openxmlformats.org/officeDocument/2006/relationships/image" Target="../media/image2831.png"/><Relationship Id="rId78" Type="http://schemas.openxmlformats.org/officeDocument/2006/relationships/customXml" Target="../ink/ink2767.xml"/><Relationship Id="rId81" Type="http://schemas.openxmlformats.org/officeDocument/2006/relationships/image" Target="../media/image2835.png"/><Relationship Id="rId86" Type="http://schemas.openxmlformats.org/officeDocument/2006/relationships/customXml" Target="../ink/ink2771.xml"/><Relationship Id="rId94" Type="http://schemas.openxmlformats.org/officeDocument/2006/relationships/customXml" Target="../ink/ink2775.xml"/><Relationship Id="rId99" Type="http://schemas.openxmlformats.org/officeDocument/2006/relationships/image" Target="../media/image2844.png"/><Relationship Id="rId101" Type="http://schemas.openxmlformats.org/officeDocument/2006/relationships/image" Target="../media/image2845.png"/><Relationship Id="rId4" Type="http://schemas.openxmlformats.org/officeDocument/2006/relationships/oleObject" Target="../embeddings/oleObject26.bin"/><Relationship Id="rId9" Type="http://schemas.openxmlformats.org/officeDocument/2006/relationships/image" Target="../media/image2799.png"/><Relationship Id="rId13" Type="http://schemas.openxmlformats.org/officeDocument/2006/relationships/image" Target="../media/image2801.png"/><Relationship Id="rId18" Type="http://schemas.openxmlformats.org/officeDocument/2006/relationships/customXml" Target="../ink/ink2737.xml"/><Relationship Id="rId39" Type="http://schemas.openxmlformats.org/officeDocument/2006/relationships/image" Target="../media/image2814.png"/><Relationship Id="rId34" Type="http://schemas.openxmlformats.org/officeDocument/2006/relationships/customXml" Target="../ink/ink2745.xml"/><Relationship Id="rId50" Type="http://schemas.openxmlformats.org/officeDocument/2006/relationships/customXml" Target="../ink/ink2753.xml"/><Relationship Id="rId55" Type="http://schemas.openxmlformats.org/officeDocument/2006/relationships/image" Target="../media/image2822.png"/><Relationship Id="rId76" Type="http://schemas.openxmlformats.org/officeDocument/2006/relationships/customXml" Target="../ink/ink2766.xml"/><Relationship Id="rId97" Type="http://schemas.openxmlformats.org/officeDocument/2006/relationships/image" Target="../media/image2843.png"/><Relationship Id="rId7" Type="http://schemas.openxmlformats.org/officeDocument/2006/relationships/image" Target="../media/image2798.png"/><Relationship Id="rId71" Type="http://schemas.openxmlformats.org/officeDocument/2006/relationships/image" Target="../media/image2830.png"/><Relationship Id="rId92" Type="http://schemas.openxmlformats.org/officeDocument/2006/relationships/customXml" Target="../ink/ink2774.xml"/><Relationship Id="rId2" Type="http://schemas.openxmlformats.org/officeDocument/2006/relationships/image" Target="../media/image2794.png"/><Relationship Id="rId29" Type="http://schemas.openxmlformats.org/officeDocument/2006/relationships/image" Target="../media/image2809.png"/><Relationship Id="rId24" Type="http://schemas.openxmlformats.org/officeDocument/2006/relationships/customXml" Target="../ink/ink2740.xml"/><Relationship Id="rId40" Type="http://schemas.openxmlformats.org/officeDocument/2006/relationships/customXml" Target="../ink/ink2748.xml"/><Relationship Id="rId45" Type="http://schemas.openxmlformats.org/officeDocument/2006/relationships/image" Target="../media/image2817.png"/><Relationship Id="rId66" Type="http://schemas.openxmlformats.org/officeDocument/2006/relationships/customXml" Target="../ink/ink2761.xml"/><Relationship Id="rId87" Type="http://schemas.openxmlformats.org/officeDocument/2006/relationships/image" Target="../media/image2838.png"/><Relationship Id="rId61" Type="http://schemas.openxmlformats.org/officeDocument/2006/relationships/image" Target="../media/image2825.png"/><Relationship Id="rId82" Type="http://schemas.openxmlformats.org/officeDocument/2006/relationships/customXml" Target="../ink/ink2769.xml"/><Relationship Id="rId19" Type="http://schemas.openxmlformats.org/officeDocument/2006/relationships/image" Target="../media/image2804.png"/><Relationship Id="rId14" Type="http://schemas.openxmlformats.org/officeDocument/2006/relationships/customXml" Target="../ink/ink2735.xml"/><Relationship Id="rId30" Type="http://schemas.openxmlformats.org/officeDocument/2006/relationships/customXml" Target="../ink/ink2743.xml"/><Relationship Id="rId35" Type="http://schemas.openxmlformats.org/officeDocument/2006/relationships/image" Target="../media/image2812.png"/><Relationship Id="rId56" Type="http://schemas.openxmlformats.org/officeDocument/2006/relationships/customXml" Target="../ink/ink2756.xml"/><Relationship Id="rId77" Type="http://schemas.openxmlformats.org/officeDocument/2006/relationships/image" Target="../media/image2833.png"/><Relationship Id="rId100" Type="http://schemas.openxmlformats.org/officeDocument/2006/relationships/customXml" Target="../ink/ink2778.xml"/><Relationship Id="rId8" Type="http://schemas.openxmlformats.org/officeDocument/2006/relationships/customXml" Target="../ink/ink2732.xml"/><Relationship Id="rId51" Type="http://schemas.openxmlformats.org/officeDocument/2006/relationships/image" Target="../media/image2820.png"/><Relationship Id="rId72" Type="http://schemas.openxmlformats.org/officeDocument/2006/relationships/customXml" Target="../ink/ink2764.xml"/><Relationship Id="rId93" Type="http://schemas.openxmlformats.org/officeDocument/2006/relationships/image" Target="../media/image2841.png"/><Relationship Id="rId98" Type="http://schemas.openxmlformats.org/officeDocument/2006/relationships/customXml" Target="../ink/ink2777.xml"/><Relationship Id="rId3" Type="http://schemas.openxmlformats.org/officeDocument/2006/relationships/image" Target="../media/image2795.png"/></Relationships>
</file>

<file path=ppt/slides/_rels/slide38.xml.rels><?xml version="1.0" encoding="UTF-8" standalone="yes"?>
<Relationships xmlns="http://schemas.openxmlformats.org/package/2006/relationships"><Relationship Id="rId117" Type="http://schemas.openxmlformats.org/officeDocument/2006/relationships/image" Target="../media/image2904.png"/><Relationship Id="rId21" Type="http://schemas.openxmlformats.org/officeDocument/2006/relationships/image" Target="../media/image2856.png"/><Relationship Id="rId42" Type="http://schemas.openxmlformats.org/officeDocument/2006/relationships/customXml" Target="../ink/ink2799.xml"/><Relationship Id="rId63" Type="http://schemas.openxmlformats.org/officeDocument/2006/relationships/image" Target="../media/image2877.png"/><Relationship Id="rId84" Type="http://schemas.openxmlformats.org/officeDocument/2006/relationships/customXml" Target="../ink/ink2820.xml"/><Relationship Id="rId138" Type="http://schemas.openxmlformats.org/officeDocument/2006/relationships/customXml" Target="../ink/ink2847.xml"/><Relationship Id="rId159" Type="http://schemas.openxmlformats.org/officeDocument/2006/relationships/image" Target="../media/image2925.png"/><Relationship Id="rId170" Type="http://schemas.openxmlformats.org/officeDocument/2006/relationships/customXml" Target="../ink/ink2863.xml"/><Relationship Id="rId191" Type="http://schemas.openxmlformats.org/officeDocument/2006/relationships/image" Target="../media/image2941.png"/><Relationship Id="rId205" Type="http://schemas.openxmlformats.org/officeDocument/2006/relationships/image" Target="../media/image2948.png"/><Relationship Id="rId226" Type="http://schemas.openxmlformats.org/officeDocument/2006/relationships/customXml" Target="../ink/ink2891.xml"/><Relationship Id="rId107" Type="http://schemas.openxmlformats.org/officeDocument/2006/relationships/image" Target="../media/image2899.png"/><Relationship Id="rId11" Type="http://schemas.openxmlformats.org/officeDocument/2006/relationships/image" Target="../media/image2851.png"/><Relationship Id="rId32" Type="http://schemas.openxmlformats.org/officeDocument/2006/relationships/customXml" Target="../ink/ink2794.xml"/><Relationship Id="rId53" Type="http://schemas.openxmlformats.org/officeDocument/2006/relationships/image" Target="../media/image2872.png"/><Relationship Id="rId74" Type="http://schemas.openxmlformats.org/officeDocument/2006/relationships/customXml" Target="../ink/ink2815.xml"/><Relationship Id="rId128" Type="http://schemas.openxmlformats.org/officeDocument/2006/relationships/customXml" Target="../ink/ink2842.xml"/><Relationship Id="rId149" Type="http://schemas.openxmlformats.org/officeDocument/2006/relationships/image" Target="../media/image2920.png"/><Relationship Id="rId5" Type="http://schemas.openxmlformats.org/officeDocument/2006/relationships/image" Target="../media/image2848.png"/><Relationship Id="rId95" Type="http://schemas.openxmlformats.org/officeDocument/2006/relationships/image" Target="../media/image2893.png"/><Relationship Id="rId160" Type="http://schemas.openxmlformats.org/officeDocument/2006/relationships/customXml" Target="../ink/ink2858.xml"/><Relationship Id="rId181" Type="http://schemas.openxmlformats.org/officeDocument/2006/relationships/image" Target="../media/image2936.png"/><Relationship Id="rId216" Type="http://schemas.openxmlformats.org/officeDocument/2006/relationships/customXml" Target="../ink/ink2886.xml"/><Relationship Id="rId22" Type="http://schemas.openxmlformats.org/officeDocument/2006/relationships/customXml" Target="../ink/ink2789.xml"/><Relationship Id="rId43" Type="http://schemas.openxmlformats.org/officeDocument/2006/relationships/image" Target="../media/image2867.png"/><Relationship Id="rId64" Type="http://schemas.openxmlformats.org/officeDocument/2006/relationships/customXml" Target="../ink/ink2810.xml"/><Relationship Id="rId118" Type="http://schemas.openxmlformats.org/officeDocument/2006/relationships/customXml" Target="../ink/ink2837.xml"/><Relationship Id="rId139" Type="http://schemas.openxmlformats.org/officeDocument/2006/relationships/image" Target="../media/image2915.png"/><Relationship Id="rId85" Type="http://schemas.openxmlformats.org/officeDocument/2006/relationships/image" Target="../media/image2888.png"/><Relationship Id="rId150" Type="http://schemas.openxmlformats.org/officeDocument/2006/relationships/customXml" Target="../ink/ink2853.xml"/><Relationship Id="rId171" Type="http://schemas.openxmlformats.org/officeDocument/2006/relationships/image" Target="../media/image2931.png"/><Relationship Id="rId192" Type="http://schemas.openxmlformats.org/officeDocument/2006/relationships/customXml" Target="../ink/ink2874.xml"/><Relationship Id="rId206" Type="http://schemas.openxmlformats.org/officeDocument/2006/relationships/customXml" Target="../ink/ink2881.xml"/><Relationship Id="rId227" Type="http://schemas.openxmlformats.org/officeDocument/2006/relationships/image" Target="../media/image2959.png"/><Relationship Id="rId12" Type="http://schemas.openxmlformats.org/officeDocument/2006/relationships/customXml" Target="../ink/ink2784.xml"/><Relationship Id="rId33" Type="http://schemas.openxmlformats.org/officeDocument/2006/relationships/image" Target="../media/image2862.png"/><Relationship Id="rId108" Type="http://schemas.openxmlformats.org/officeDocument/2006/relationships/customXml" Target="../ink/ink2832.xml"/><Relationship Id="rId129" Type="http://schemas.openxmlformats.org/officeDocument/2006/relationships/image" Target="../media/image2910.png"/><Relationship Id="rId54" Type="http://schemas.openxmlformats.org/officeDocument/2006/relationships/customXml" Target="../ink/ink2805.xml"/><Relationship Id="rId75" Type="http://schemas.openxmlformats.org/officeDocument/2006/relationships/image" Target="../media/image2883.png"/><Relationship Id="rId96" Type="http://schemas.openxmlformats.org/officeDocument/2006/relationships/customXml" Target="../ink/ink2826.xml"/><Relationship Id="rId140" Type="http://schemas.openxmlformats.org/officeDocument/2006/relationships/customXml" Target="../ink/ink2848.xml"/><Relationship Id="rId161" Type="http://schemas.openxmlformats.org/officeDocument/2006/relationships/image" Target="../media/image2926.png"/><Relationship Id="rId182" Type="http://schemas.openxmlformats.org/officeDocument/2006/relationships/customXml" Target="../ink/ink2869.xml"/><Relationship Id="rId217" Type="http://schemas.openxmlformats.org/officeDocument/2006/relationships/image" Target="../media/image2954.png"/><Relationship Id="rId6" Type="http://schemas.openxmlformats.org/officeDocument/2006/relationships/customXml" Target="../ink/ink2781.xml"/><Relationship Id="rId23" Type="http://schemas.openxmlformats.org/officeDocument/2006/relationships/image" Target="../media/image2857.png"/><Relationship Id="rId119" Type="http://schemas.openxmlformats.org/officeDocument/2006/relationships/image" Target="../media/image2905.png"/><Relationship Id="rId44" Type="http://schemas.openxmlformats.org/officeDocument/2006/relationships/customXml" Target="../ink/ink2800.xml"/><Relationship Id="rId65" Type="http://schemas.openxmlformats.org/officeDocument/2006/relationships/image" Target="../media/image2878.png"/><Relationship Id="rId86" Type="http://schemas.openxmlformats.org/officeDocument/2006/relationships/customXml" Target="../ink/ink2821.xml"/><Relationship Id="rId130" Type="http://schemas.openxmlformats.org/officeDocument/2006/relationships/customXml" Target="../ink/ink2843.xml"/><Relationship Id="rId151" Type="http://schemas.openxmlformats.org/officeDocument/2006/relationships/image" Target="../media/image2921.png"/><Relationship Id="rId172" Type="http://schemas.openxmlformats.org/officeDocument/2006/relationships/customXml" Target="../ink/ink2864.xml"/><Relationship Id="rId193" Type="http://schemas.openxmlformats.org/officeDocument/2006/relationships/image" Target="../media/image2942.png"/><Relationship Id="rId207" Type="http://schemas.openxmlformats.org/officeDocument/2006/relationships/image" Target="../media/image2949.png"/><Relationship Id="rId228" Type="http://schemas.openxmlformats.org/officeDocument/2006/relationships/customXml" Target="../ink/ink2892.xml"/><Relationship Id="rId13" Type="http://schemas.openxmlformats.org/officeDocument/2006/relationships/image" Target="../media/image2852.png"/><Relationship Id="rId109" Type="http://schemas.openxmlformats.org/officeDocument/2006/relationships/image" Target="../media/image2900.png"/><Relationship Id="rId34" Type="http://schemas.openxmlformats.org/officeDocument/2006/relationships/customXml" Target="../ink/ink2795.xml"/><Relationship Id="rId55" Type="http://schemas.openxmlformats.org/officeDocument/2006/relationships/image" Target="../media/image2873.png"/><Relationship Id="rId76" Type="http://schemas.openxmlformats.org/officeDocument/2006/relationships/customXml" Target="../ink/ink2816.xml"/><Relationship Id="rId97" Type="http://schemas.openxmlformats.org/officeDocument/2006/relationships/image" Target="../media/image2894.png"/><Relationship Id="rId120" Type="http://schemas.openxmlformats.org/officeDocument/2006/relationships/customXml" Target="../ink/ink2838.xml"/><Relationship Id="rId141" Type="http://schemas.openxmlformats.org/officeDocument/2006/relationships/image" Target="../media/image2916.png"/><Relationship Id="rId7" Type="http://schemas.openxmlformats.org/officeDocument/2006/relationships/image" Target="../media/image2849.png"/><Relationship Id="rId162" Type="http://schemas.openxmlformats.org/officeDocument/2006/relationships/customXml" Target="../ink/ink2859.xml"/><Relationship Id="rId183" Type="http://schemas.openxmlformats.org/officeDocument/2006/relationships/image" Target="../media/image2937.png"/><Relationship Id="rId218" Type="http://schemas.openxmlformats.org/officeDocument/2006/relationships/customXml" Target="../ink/ink2887.xml"/><Relationship Id="rId24" Type="http://schemas.openxmlformats.org/officeDocument/2006/relationships/customXml" Target="../ink/ink2790.xml"/><Relationship Id="rId45" Type="http://schemas.openxmlformats.org/officeDocument/2006/relationships/image" Target="../media/image2868.png"/><Relationship Id="rId66" Type="http://schemas.openxmlformats.org/officeDocument/2006/relationships/customXml" Target="../ink/ink2811.xml"/><Relationship Id="rId87" Type="http://schemas.openxmlformats.org/officeDocument/2006/relationships/image" Target="../media/image2889.png"/><Relationship Id="rId110" Type="http://schemas.openxmlformats.org/officeDocument/2006/relationships/customXml" Target="../ink/ink2833.xml"/><Relationship Id="rId131" Type="http://schemas.openxmlformats.org/officeDocument/2006/relationships/image" Target="../media/image2911.png"/><Relationship Id="rId152" Type="http://schemas.openxmlformats.org/officeDocument/2006/relationships/customXml" Target="../ink/ink2854.xml"/><Relationship Id="rId173" Type="http://schemas.openxmlformats.org/officeDocument/2006/relationships/image" Target="../media/image2932.png"/><Relationship Id="rId194" Type="http://schemas.openxmlformats.org/officeDocument/2006/relationships/customXml" Target="../ink/ink2875.xml"/><Relationship Id="rId208" Type="http://schemas.openxmlformats.org/officeDocument/2006/relationships/customXml" Target="../ink/ink2882.xml"/><Relationship Id="rId229" Type="http://schemas.openxmlformats.org/officeDocument/2006/relationships/image" Target="../media/image2960.png"/><Relationship Id="rId14" Type="http://schemas.openxmlformats.org/officeDocument/2006/relationships/customXml" Target="../ink/ink2785.xml"/><Relationship Id="rId35" Type="http://schemas.openxmlformats.org/officeDocument/2006/relationships/image" Target="../media/image2863.png"/><Relationship Id="rId56" Type="http://schemas.openxmlformats.org/officeDocument/2006/relationships/customXml" Target="../ink/ink2806.xml"/><Relationship Id="rId77" Type="http://schemas.openxmlformats.org/officeDocument/2006/relationships/image" Target="../media/image2884.png"/><Relationship Id="rId100" Type="http://schemas.openxmlformats.org/officeDocument/2006/relationships/customXml" Target="../ink/ink2828.xml"/><Relationship Id="rId8" Type="http://schemas.openxmlformats.org/officeDocument/2006/relationships/customXml" Target="../ink/ink2782.xml"/><Relationship Id="rId98" Type="http://schemas.openxmlformats.org/officeDocument/2006/relationships/customXml" Target="../ink/ink2827.xml"/><Relationship Id="rId121" Type="http://schemas.openxmlformats.org/officeDocument/2006/relationships/image" Target="../media/image2906.png"/><Relationship Id="rId142" Type="http://schemas.openxmlformats.org/officeDocument/2006/relationships/customXml" Target="../ink/ink2849.xml"/><Relationship Id="rId163" Type="http://schemas.openxmlformats.org/officeDocument/2006/relationships/image" Target="../media/image2927.png"/><Relationship Id="rId184" Type="http://schemas.openxmlformats.org/officeDocument/2006/relationships/customXml" Target="../ink/ink2870.xml"/><Relationship Id="rId219" Type="http://schemas.openxmlformats.org/officeDocument/2006/relationships/image" Target="../media/image2955.png"/><Relationship Id="rId230" Type="http://schemas.openxmlformats.org/officeDocument/2006/relationships/customXml" Target="../ink/ink2893.xml"/><Relationship Id="rId25" Type="http://schemas.openxmlformats.org/officeDocument/2006/relationships/image" Target="../media/image2858.png"/><Relationship Id="rId46" Type="http://schemas.openxmlformats.org/officeDocument/2006/relationships/customXml" Target="../ink/ink2801.xml"/><Relationship Id="rId67" Type="http://schemas.openxmlformats.org/officeDocument/2006/relationships/image" Target="../media/image2879.png"/><Relationship Id="rId116" Type="http://schemas.openxmlformats.org/officeDocument/2006/relationships/customXml" Target="../ink/ink2836.xml"/><Relationship Id="rId137" Type="http://schemas.openxmlformats.org/officeDocument/2006/relationships/image" Target="../media/image2914.png"/><Relationship Id="rId158" Type="http://schemas.openxmlformats.org/officeDocument/2006/relationships/customXml" Target="../ink/ink2857.xml"/><Relationship Id="rId20" Type="http://schemas.openxmlformats.org/officeDocument/2006/relationships/customXml" Target="../ink/ink2788.xml"/><Relationship Id="rId41" Type="http://schemas.openxmlformats.org/officeDocument/2006/relationships/image" Target="../media/image2866.png"/><Relationship Id="rId62" Type="http://schemas.openxmlformats.org/officeDocument/2006/relationships/customXml" Target="../ink/ink2809.xml"/><Relationship Id="rId83" Type="http://schemas.openxmlformats.org/officeDocument/2006/relationships/image" Target="../media/image2887.png"/><Relationship Id="rId88" Type="http://schemas.openxmlformats.org/officeDocument/2006/relationships/customXml" Target="../ink/ink2822.xml"/><Relationship Id="rId111" Type="http://schemas.openxmlformats.org/officeDocument/2006/relationships/image" Target="../media/image2901.png"/><Relationship Id="rId132" Type="http://schemas.openxmlformats.org/officeDocument/2006/relationships/customXml" Target="../ink/ink2844.xml"/><Relationship Id="rId153" Type="http://schemas.openxmlformats.org/officeDocument/2006/relationships/image" Target="../media/image2922.png"/><Relationship Id="rId174" Type="http://schemas.openxmlformats.org/officeDocument/2006/relationships/customXml" Target="../ink/ink2865.xml"/><Relationship Id="rId179" Type="http://schemas.openxmlformats.org/officeDocument/2006/relationships/image" Target="../media/image2935.png"/><Relationship Id="rId195" Type="http://schemas.openxmlformats.org/officeDocument/2006/relationships/image" Target="../media/image2943.png"/><Relationship Id="rId209" Type="http://schemas.openxmlformats.org/officeDocument/2006/relationships/image" Target="../media/image2950.png"/><Relationship Id="rId190" Type="http://schemas.openxmlformats.org/officeDocument/2006/relationships/customXml" Target="../ink/ink2873.xml"/><Relationship Id="rId204" Type="http://schemas.openxmlformats.org/officeDocument/2006/relationships/customXml" Target="../ink/ink2880.xml"/><Relationship Id="rId220" Type="http://schemas.openxmlformats.org/officeDocument/2006/relationships/customXml" Target="../ink/ink2888.xml"/><Relationship Id="rId225" Type="http://schemas.openxmlformats.org/officeDocument/2006/relationships/image" Target="../media/image2958.png"/><Relationship Id="rId15" Type="http://schemas.openxmlformats.org/officeDocument/2006/relationships/image" Target="../media/image2853.png"/><Relationship Id="rId36" Type="http://schemas.openxmlformats.org/officeDocument/2006/relationships/customXml" Target="../ink/ink2796.xml"/><Relationship Id="rId57" Type="http://schemas.openxmlformats.org/officeDocument/2006/relationships/image" Target="../media/image2874.png"/><Relationship Id="rId106" Type="http://schemas.openxmlformats.org/officeDocument/2006/relationships/customXml" Target="../ink/ink2831.xml"/><Relationship Id="rId127" Type="http://schemas.openxmlformats.org/officeDocument/2006/relationships/image" Target="../media/image2909.png"/><Relationship Id="rId10" Type="http://schemas.openxmlformats.org/officeDocument/2006/relationships/customXml" Target="../ink/ink2783.xml"/><Relationship Id="rId31" Type="http://schemas.openxmlformats.org/officeDocument/2006/relationships/image" Target="../media/image2861.png"/><Relationship Id="rId52" Type="http://schemas.openxmlformats.org/officeDocument/2006/relationships/customXml" Target="../ink/ink2804.xml"/><Relationship Id="rId73" Type="http://schemas.openxmlformats.org/officeDocument/2006/relationships/image" Target="../media/image2882.png"/><Relationship Id="rId78" Type="http://schemas.openxmlformats.org/officeDocument/2006/relationships/customXml" Target="../ink/ink2817.xml"/><Relationship Id="rId94" Type="http://schemas.openxmlformats.org/officeDocument/2006/relationships/customXml" Target="../ink/ink2825.xml"/><Relationship Id="rId99" Type="http://schemas.openxmlformats.org/officeDocument/2006/relationships/image" Target="../media/image2895.png"/><Relationship Id="rId101" Type="http://schemas.openxmlformats.org/officeDocument/2006/relationships/image" Target="../media/image2896.png"/><Relationship Id="rId122" Type="http://schemas.openxmlformats.org/officeDocument/2006/relationships/customXml" Target="../ink/ink2839.xml"/><Relationship Id="rId143" Type="http://schemas.openxmlformats.org/officeDocument/2006/relationships/image" Target="../media/image2917.png"/><Relationship Id="rId148" Type="http://schemas.openxmlformats.org/officeDocument/2006/relationships/customXml" Target="../ink/ink2852.xml"/><Relationship Id="rId164" Type="http://schemas.openxmlformats.org/officeDocument/2006/relationships/customXml" Target="../ink/ink2860.xml"/><Relationship Id="rId169" Type="http://schemas.openxmlformats.org/officeDocument/2006/relationships/image" Target="../media/image2930.png"/><Relationship Id="rId185" Type="http://schemas.openxmlformats.org/officeDocument/2006/relationships/image" Target="../media/image2938.png"/><Relationship Id="rId4" Type="http://schemas.openxmlformats.org/officeDocument/2006/relationships/customXml" Target="../ink/ink2780.xml"/><Relationship Id="rId9" Type="http://schemas.openxmlformats.org/officeDocument/2006/relationships/image" Target="../media/image2850.png"/><Relationship Id="rId180" Type="http://schemas.openxmlformats.org/officeDocument/2006/relationships/customXml" Target="../ink/ink2868.xml"/><Relationship Id="rId210" Type="http://schemas.openxmlformats.org/officeDocument/2006/relationships/customXml" Target="../ink/ink2883.xml"/><Relationship Id="rId215" Type="http://schemas.openxmlformats.org/officeDocument/2006/relationships/image" Target="../media/image2953.png"/><Relationship Id="rId26" Type="http://schemas.openxmlformats.org/officeDocument/2006/relationships/customXml" Target="../ink/ink2791.xml"/><Relationship Id="rId231" Type="http://schemas.openxmlformats.org/officeDocument/2006/relationships/image" Target="../media/image2961.png"/><Relationship Id="rId47" Type="http://schemas.openxmlformats.org/officeDocument/2006/relationships/image" Target="../media/image2869.png"/><Relationship Id="rId68" Type="http://schemas.openxmlformats.org/officeDocument/2006/relationships/customXml" Target="../ink/ink2812.xml"/><Relationship Id="rId89" Type="http://schemas.openxmlformats.org/officeDocument/2006/relationships/image" Target="../media/image2890.png"/><Relationship Id="rId112" Type="http://schemas.openxmlformats.org/officeDocument/2006/relationships/customXml" Target="../ink/ink2834.xml"/><Relationship Id="rId133" Type="http://schemas.openxmlformats.org/officeDocument/2006/relationships/image" Target="../media/image2912.png"/><Relationship Id="rId154" Type="http://schemas.openxmlformats.org/officeDocument/2006/relationships/customXml" Target="../ink/ink2855.xml"/><Relationship Id="rId175" Type="http://schemas.openxmlformats.org/officeDocument/2006/relationships/image" Target="../media/image2933.png"/><Relationship Id="rId196" Type="http://schemas.openxmlformats.org/officeDocument/2006/relationships/customXml" Target="../ink/ink2876.xml"/><Relationship Id="rId200" Type="http://schemas.openxmlformats.org/officeDocument/2006/relationships/customXml" Target="../ink/ink2878.xml"/><Relationship Id="rId16" Type="http://schemas.openxmlformats.org/officeDocument/2006/relationships/customXml" Target="../ink/ink2786.xml"/><Relationship Id="rId221" Type="http://schemas.openxmlformats.org/officeDocument/2006/relationships/image" Target="../media/image2956.png"/><Relationship Id="rId37" Type="http://schemas.openxmlformats.org/officeDocument/2006/relationships/image" Target="../media/image2864.png"/><Relationship Id="rId58" Type="http://schemas.openxmlformats.org/officeDocument/2006/relationships/customXml" Target="../ink/ink2807.xml"/><Relationship Id="rId79" Type="http://schemas.openxmlformats.org/officeDocument/2006/relationships/image" Target="../media/image2885.png"/><Relationship Id="rId102" Type="http://schemas.openxmlformats.org/officeDocument/2006/relationships/customXml" Target="../ink/ink2829.xml"/><Relationship Id="rId123" Type="http://schemas.openxmlformats.org/officeDocument/2006/relationships/image" Target="../media/image2907.png"/><Relationship Id="rId144" Type="http://schemas.openxmlformats.org/officeDocument/2006/relationships/customXml" Target="../ink/ink2850.xml"/><Relationship Id="rId90" Type="http://schemas.openxmlformats.org/officeDocument/2006/relationships/customXml" Target="../ink/ink2823.xml"/><Relationship Id="rId165" Type="http://schemas.openxmlformats.org/officeDocument/2006/relationships/image" Target="../media/image2928.png"/><Relationship Id="rId186" Type="http://schemas.openxmlformats.org/officeDocument/2006/relationships/customXml" Target="../ink/ink2871.xml"/><Relationship Id="rId211" Type="http://schemas.openxmlformats.org/officeDocument/2006/relationships/image" Target="../media/image2951.png"/><Relationship Id="rId27" Type="http://schemas.openxmlformats.org/officeDocument/2006/relationships/image" Target="../media/image2859.png"/><Relationship Id="rId48" Type="http://schemas.openxmlformats.org/officeDocument/2006/relationships/customXml" Target="../ink/ink2802.xml"/><Relationship Id="rId69" Type="http://schemas.openxmlformats.org/officeDocument/2006/relationships/image" Target="../media/image2880.png"/><Relationship Id="rId113" Type="http://schemas.openxmlformats.org/officeDocument/2006/relationships/image" Target="../media/image2902.png"/><Relationship Id="rId134" Type="http://schemas.openxmlformats.org/officeDocument/2006/relationships/customXml" Target="../ink/ink2845.xml"/><Relationship Id="rId80" Type="http://schemas.openxmlformats.org/officeDocument/2006/relationships/customXml" Target="../ink/ink2818.xml"/><Relationship Id="rId155" Type="http://schemas.openxmlformats.org/officeDocument/2006/relationships/image" Target="../media/image2923.png"/><Relationship Id="rId176" Type="http://schemas.openxmlformats.org/officeDocument/2006/relationships/customXml" Target="../ink/ink2866.xml"/><Relationship Id="rId197" Type="http://schemas.openxmlformats.org/officeDocument/2006/relationships/image" Target="../media/image2944.png"/><Relationship Id="rId201" Type="http://schemas.openxmlformats.org/officeDocument/2006/relationships/image" Target="../media/image2946.png"/><Relationship Id="rId222" Type="http://schemas.openxmlformats.org/officeDocument/2006/relationships/customXml" Target="../ink/ink2889.xml"/><Relationship Id="rId17" Type="http://schemas.openxmlformats.org/officeDocument/2006/relationships/image" Target="../media/image2854.png"/><Relationship Id="rId38" Type="http://schemas.openxmlformats.org/officeDocument/2006/relationships/customXml" Target="../ink/ink2797.xml"/><Relationship Id="rId59" Type="http://schemas.openxmlformats.org/officeDocument/2006/relationships/image" Target="../media/image2875.png"/><Relationship Id="rId103" Type="http://schemas.openxmlformats.org/officeDocument/2006/relationships/image" Target="../media/image2897.png"/><Relationship Id="rId124" Type="http://schemas.openxmlformats.org/officeDocument/2006/relationships/customXml" Target="../ink/ink2840.xml"/><Relationship Id="rId70" Type="http://schemas.openxmlformats.org/officeDocument/2006/relationships/customXml" Target="../ink/ink2813.xml"/><Relationship Id="rId91" Type="http://schemas.openxmlformats.org/officeDocument/2006/relationships/image" Target="../media/image2891.png"/><Relationship Id="rId145" Type="http://schemas.openxmlformats.org/officeDocument/2006/relationships/image" Target="../media/image2918.png"/><Relationship Id="rId166" Type="http://schemas.openxmlformats.org/officeDocument/2006/relationships/customXml" Target="../ink/ink2861.xml"/><Relationship Id="rId187" Type="http://schemas.openxmlformats.org/officeDocument/2006/relationships/image" Target="../media/image2939.png"/><Relationship Id="rId1" Type="http://schemas.openxmlformats.org/officeDocument/2006/relationships/slideLayout" Target="../slideLayouts/slideLayout7.xml"/><Relationship Id="rId212" Type="http://schemas.openxmlformats.org/officeDocument/2006/relationships/customXml" Target="../ink/ink2884.xml"/><Relationship Id="rId28" Type="http://schemas.openxmlformats.org/officeDocument/2006/relationships/customXml" Target="../ink/ink2792.xml"/><Relationship Id="rId49" Type="http://schemas.openxmlformats.org/officeDocument/2006/relationships/image" Target="../media/image2870.png"/><Relationship Id="rId114" Type="http://schemas.openxmlformats.org/officeDocument/2006/relationships/customXml" Target="../ink/ink2835.xml"/><Relationship Id="rId60" Type="http://schemas.openxmlformats.org/officeDocument/2006/relationships/customXml" Target="../ink/ink2808.xml"/><Relationship Id="rId81" Type="http://schemas.openxmlformats.org/officeDocument/2006/relationships/image" Target="../media/image2886.png"/><Relationship Id="rId135" Type="http://schemas.openxmlformats.org/officeDocument/2006/relationships/image" Target="../media/image2913.png"/><Relationship Id="rId156" Type="http://schemas.openxmlformats.org/officeDocument/2006/relationships/customXml" Target="../ink/ink2856.xml"/><Relationship Id="rId177" Type="http://schemas.openxmlformats.org/officeDocument/2006/relationships/image" Target="../media/image2934.png"/><Relationship Id="rId198" Type="http://schemas.openxmlformats.org/officeDocument/2006/relationships/customXml" Target="../ink/ink2877.xml"/><Relationship Id="rId202" Type="http://schemas.openxmlformats.org/officeDocument/2006/relationships/customXml" Target="../ink/ink2879.xml"/><Relationship Id="rId223" Type="http://schemas.openxmlformats.org/officeDocument/2006/relationships/image" Target="../media/image2957.png"/><Relationship Id="rId18" Type="http://schemas.openxmlformats.org/officeDocument/2006/relationships/customXml" Target="../ink/ink2787.xml"/><Relationship Id="rId39" Type="http://schemas.openxmlformats.org/officeDocument/2006/relationships/image" Target="../media/image2865.png"/><Relationship Id="rId50" Type="http://schemas.openxmlformats.org/officeDocument/2006/relationships/customXml" Target="../ink/ink2803.xml"/><Relationship Id="rId104" Type="http://schemas.openxmlformats.org/officeDocument/2006/relationships/customXml" Target="../ink/ink2830.xml"/><Relationship Id="rId125" Type="http://schemas.openxmlformats.org/officeDocument/2006/relationships/image" Target="../media/image2908.png"/><Relationship Id="rId146" Type="http://schemas.openxmlformats.org/officeDocument/2006/relationships/customXml" Target="../ink/ink2851.xml"/><Relationship Id="rId167" Type="http://schemas.openxmlformats.org/officeDocument/2006/relationships/image" Target="../media/image2929.png"/><Relationship Id="rId188" Type="http://schemas.openxmlformats.org/officeDocument/2006/relationships/customXml" Target="../ink/ink2872.xml"/><Relationship Id="rId71" Type="http://schemas.openxmlformats.org/officeDocument/2006/relationships/image" Target="../media/image2881.png"/><Relationship Id="rId92" Type="http://schemas.openxmlformats.org/officeDocument/2006/relationships/customXml" Target="../ink/ink2824.xml"/><Relationship Id="rId213" Type="http://schemas.openxmlformats.org/officeDocument/2006/relationships/image" Target="../media/image2952.png"/><Relationship Id="rId2" Type="http://schemas.openxmlformats.org/officeDocument/2006/relationships/notesSlide" Target="../notesSlides/notesSlide19.xml"/><Relationship Id="rId29" Type="http://schemas.openxmlformats.org/officeDocument/2006/relationships/image" Target="../media/image2860.png"/><Relationship Id="rId40" Type="http://schemas.openxmlformats.org/officeDocument/2006/relationships/customXml" Target="../ink/ink2798.xml"/><Relationship Id="rId115" Type="http://schemas.openxmlformats.org/officeDocument/2006/relationships/image" Target="../media/image2903.png"/><Relationship Id="rId136" Type="http://schemas.openxmlformats.org/officeDocument/2006/relationships/customXml" Target="../ink/ink2846.xml"/><Relationship Id="rId157" Type="http://schemas.openxmlformats.org/officeDocument/2006/relationships/image" Target="../media/image2924.png"/><Relationship Id="rId178" Type="http://schemas.openxmlformats.org/officeDocument/2006/relationships/customXml" Target="../ink/ink2867.xml"/><Relationship Id="rId61" Type="http://schemas.openxmlformats.org/officeDocument/2006/relationships/image" Target="../media/image2876.png"/><Relationship Id="rId82" Type="http://schemas.openxmlformats.org/officeDocument/2006/relationships/customXml" Target="../ink/ink2819.xml"/><Relationship Id="rId199" Type="http://schemas.openxmlformats.org/officeDocument/2006/relationships/image" Target="../media/image2945.png"/><Relationship Id="rId203" Type="http://schemas.openxmlformats.org/officeDocument/2006/relationships/image" Target="../media/image2947.png"/><Relationship Id="rId19" Type="http://schemas.openxmlformats.org/officeDocument/2006/relationships/image" Target="../media/image2855.png"/><Relationship Id="rId224" Type="http://schemas.openxmlformats.org/officeDocument/2006/relationships/customXml" Target="../ink/ink2890.xml"/><Relationship Id="rId30" Type="http://schemas.openxmlformats.org/officeDocument/2006/relationships/customXml" Target="../ink/ink2793.xml"/><Relationship Id="rId105" Type="http://schemas.openxmlformats.org/officeDocument/2006/relationships/image" Target="../media/image2898.png"/><Relationship Id="rId126" Type="http://schemas.openxmlformats.org/officeDocument/2006/relationships/customXml" Target="../ink/ink2841.xml"/><Relationship Id="rId147" Type="http://schemas.openxmlformats.org/officeDocument/2006/relationships/image" Target="../media/image2919.png"/><Relationship Id="rId168" Type="http://schemas.openxmlformats.org/officeDocument/2006/relationships/customXml" Target="../ink/ink2862.xml"/><Relationship Id="rId51" Type="http://schemas.openxmlformats.org/officeDocument/2006/relationships/image" Target="../media/image2871.png"/><Relationship Id="rId72" Type="http://schemas.openxmlformats.org/officeDocument/2006/relationships/customXml" Target="../ink/ink2814.xml"/><Relationship Id="rId93" Type="http://schemas.openxmlformats.org/officeDocument/2006/relationships/image" Target="../media/image2892.png"/><Relationship Id="rId189" Type="http://schemas.openxmlformats.org/officeDocument/2006/relationships/image" Target="../media/image2940.png"/><Relationship Id="rId3" Type="http://schemas.openxmlformats.org/officeDocument/2006/relationships/image" Target="../media/image2847.jpeg"/><Relationship Id="rId214" Type="http://schemas.openxmlformats.org/officeDocument/2006/relationships/customXml" Target="../ink/ink2885.xml"/></Relationships>
</file>

<file path=ppt/slides/_rels/slide4.xml.rels><?xml version="1.0" encoding="UTF-8" standalone="yes"?>
<Relationships xmlns="http://schemas.openxmlformats.org/package/2006/relationships"><Relationship Id="rId117" Type="http://schemas.openxmlformats.org/officeDocument/2006/relationships/customXml" Target="../ink/ink175.xml"/><Relationship Id="rId21" Type="http://schemas.openxmlformats.org/officeDocument/2006/relationships/customXml" Target="../ink/ink127.xml"/><Relationship Id="rId42" Type="http://schemas.openxmlformats.org/officeDocument/2006/relationships/image" Target="../media/image143.png"/><Relationship Id="rId63" Type="http://schemas.openxmlformats.org/officeDocument/2006/relationships/customXml" Target="../ink/ink148.xml"/><Relationship Id="rId84" Type="http://schemas.openxmlformats.org/officeDocument/2006/relationships/image" Target="../media/image164.png"/><Relationship Id="rId138" Type="http://schemas.openxmlformats.org/officeDocument/2006/relationships/image" Target="../media/image191.png"/><Relationship Id="rId159" Type="http://schemas.openxmlformats.org/officeDocument/2006/relationships/customXml" Target="../ink/ink196.xml"/><Relationship Id="rId170" Type="http://schemas.openxmlformats.org/officeDocument/2006/relationships/image" Target="../media/image207.png"/><Relationship Id="rId191" Type="http://schemas.openxmlformats.org/officeDocument/2006/relationships/customXml" Target="../ink/ink212.xml"/><Relationship Id="rId205" Type="http://schemas.openxmlformats.org/officeDocument/2006/relationships/customXml" Target="../ink/ink219.xml"/><Relationship Id="rId226" Type="http://schemas.openxmlformats.org/officeDocument/2006/relationships/image" Target="../media/image235.png"/><Relationship Id="rId107" Type="http://schemas.openxmlformats.org/officeDocument/2006/relationships/customXml" Target="../ink/ink170.xml"/><Relationship Id="rId11" Type="http://schemas.openxmlformats.org/officeDocument/2006/relationships/customXml" Target="../ink/ink122.xml"/><Relationship Id="rId32" Type="http://schemas.openxmlformats.org/officeDocument/2006/relationships/image" Target="../media/image138.png"/><Relationship Id="rId53" Type="http://schemas.openxmlformats.org/officeDocument/2006/relationships/customXml" Target="../ink/ink143.xml"/><Relationship Id="rId74" Type="http://schemas.openxmlformats.org/officeDocument/2006/relationships/image" Target="../media/image159.png"/><Relationship Id="rId128" Type="http://schemas.openxmlformats.org/officeDocument/2006/relationships/image" Target="../media/image186.png"/><Relationship Id="rId149" Type="http://schemas.openxmlformats.org/officeDocument/2006/relationships/customXml" Target="../ink/ink191.xml"/><Relationship Id="rId5" Type="http://schemas.openxmlformats.org/officeDocument/2006/relationships/customXml" Target="../ink/ink119.xml"/><Relationship Id="rId95" Type="http://schemas.openxmlformats.org/officeDocument/2006/relationships/customXml" Target="../ink/ink164.xml"/><Relationship Id="rId160" Type="http://schemas.openxmlformats.org/officeDocument/2006/relationships/image" Target="../media/image202.png"/><Relationship Id="rId181" Type="http://schemas.openxmlformats.org/officeDocument/2006/relationships/customXml" Target="../ink/ink207.xml"/><Relationship Id="rId216" Type="http://schemas.openxmlformats.org/officeDocument/2006/relationships/image" Target="../media/image230.png"/><Relationship Id="rId22" Type="http://schemas.openxmlformats.org/officeDocument/2006/relationships/image" Target="../media/image133.png"/><Relationship Id="rId43" Type="http://schemas.openxmlformats.org/officeDocument/2006/relationships/customXml" Target="../ink/ink138.xml"/><Relationship Id="rId64" Type="http://schemas.openxmlformats.org/officeDocument/2006/relationships/image" Target="../media/image154.png"/><Relationship Id="rId118" Type="http://schemas.openxmlformats.org/officeDocument/2006/relationships/image" Target="../media/image181.png"/><Relationship Id="rId139" Type="http://schemas.openxmlformats.org/officeDocument/2006/relationships/customXml" Target="../ink/ink186.xml"/><Relationship Id="rId85" Type="http://schemas.openxmlformats.org/officeDocument/2006/relationships/customXml" Target="../ink/ink159.xml"/><Relationship Id="rId150" Type="http://schemas.openxmlformats.org/officeDocument/2006/relationships/image" Target="../media/image197.png"/><Relationship Id="rId171" Type="http://schemas.openxmlformats.org/officeDocument/2006/relationships/customXml" Target="../ink/ink202.xml"/><Relationship Id="rId192" Type="http://schemas.openxmlformats.org/officeDocument/2006/relationships/image" Target="../media/image218.png"/><Relationship Id="rId206" Type="http://schemas.openxmlformats.org/officeDocument/2006/relationships/image" Target="../media/image225.png"/><Relationship Id="rId227" Type="http://schemas.openxmlformats.org/officeDocument/2006/relationships/customXml" Target="../ink/ink230.xml"/><Relationship Id="rId12" Type="http://schemas.openxmlformats.org/officeDocument/2006/relationships/image" Target="../media/image128.png"/><Relationship Id="rId33" Type="http://schemas.openxmlformats.org/officeDocument/2006/relationships/customXml" Target="../ink/ink133.xml"/><Relationship Id="rId108" Type="http://schemas.openxmlformats.org/officeDocument/2006/relationships/image" Target="../media/image176.png"/><Relationship Id="rId129" Type="http://schemas.openxmlformats.org/officeDocument/2006/relationships/customXml" Target="../ink/ink181.xml"/><Relationship Id="rId54" Type="http://schemas.openxmlformats.org/officeDocument/2006/relationships/image" Target="../media/image149.png"/><Relationship Id="rId75" Type="http://schemas.openxmlformats.org/officeDocument/2006/relationships/customXml" Target="../ink/ink154.xml"/><Relationship Id="rId96" Type="http://schemas.openxmlformats.org/officeDocument/2006/relationships/image" Target="../media/image170.png"/><Relationship Id="rId140" Type="http://schemas.openxmlformats.org/officeDocument/2006/relationships/image" Target="../media/image192.png"/><Relationship Id="rId161" Type="http://schemas.openxmlformats.org/officeDocument/2006/relationships/customXml" Target="../ink/ink197.xml"/><Relationship Id="rId182" Type="http://schemas.openxmlformats.org/officeDocument/2006/relationships/image" Target="../media/image213.png"/><Relationship Id="rId217" Type="http://schemas.openxmlformats.org/officeDocument/2006/relationships/customXml" Target="../ink/ink225.xml"/><Relationship Id="rId6" Type="http://schemas.openxmlformats.org/officeDocument/2006/relationships/image" Target="../media/image125.png"/><Relationship Id="rId23" Type="http://schemas.openxmlformats.org/officeDocument/2006/relationships/customXml" Target="../ink/ink128.xml"/><Relationship Id="rId119" Type="http://schemas.openxmlformats.org/officeDocument/2006/relationships/customXml" Target="../ink/ink176.xml"/><Relationship Id="rId44" Type="http://schemas.openxmlformats.org/officeDocument/2006/relationships/image" Target="../media/image144.png"/><Relationship Id="rId65" Type="http://schemas.openxmlformats.org/officeDocument/2006/relationships/customXml" Target="../ink/ink149.xml"/><Relationship Id="rId86" Type="http://schemas.openxmlformats.org/officeDocument/2006/relationships/image" Target="../media/image165.png"/><Relationship Id="rId130" Type="http://schemas.openxmlformats.org/officeDocument/2006/relationships/image" Target="../media/image187.png"/><Relationship Id="rId151" Type="http://schemas.openxmlformats.org/officeDocument/2006/relationships/customXml" Target="../ink/ink192.xml"/><Relationship Id="rId172" Type="http://schemas.openxmlformats.org/officeDocument/2006/relationships/image" Target="../media/image208.png"/><Relationship Id="rId193" Type="http://schemas.openxmlformats.org/officeDocument/2006/relationships/customXml" Target="../ink/ink213.xml"/><Relationship Id="rId207" Type="http://schemas.openxmlformats.org/officeDocument/2006/relationships/customXml" Target="../ink/ink220.xml"/><Relationship Id="rId228" Type="http://schemas.openxmlformats.org/officeDocument/2006/relationships/image" Target="../media/image236.png"/><Relationship Id="rId13" Type="http://schemas.openxmlformats.org/officeDocument/2006/relationships/customXml" Target="../ink/ink123.xml"/><Relationship Id="rId109" Type="http://schemas.openxmlformats.org/officeDocument/2006/relationships/customXml" Target="../ink/ink171.xml"/><Relationship Id="rId34" Type="http://schemas.openxmlformats.org/officeDocument/2006/relationships/image" Target="../media/image139.png"/><Relationship Id="rId55" Type="http://schemas.openxmlformats.org/officeDocument/2006/relationships/customXml" Target="../ink/ink144.xml"/><Relationship Id="rId76" Type="http://schemas.openxmlformats.org/officeDocument/2006/relationships/image" Target="../media/image160.png"/><Relationship Id="rId97" Type="http://schemas.openxmlformats.org/officeDocument/2006/relationships/customXml" Target="../ink/ink165.xml"/><Relationship Id="rId120" Type="http://schemas.openxmlformats.org/officeDocument/2006/relationships/image" Target="../media/image182.png"/><Relationship Id="rId141" Type="http://schemas.openxmlformats.org/officeDocument/2006/relationships/customXml" Target="../ink/ink187.xml"/><Relationship Id="rId7" Type="http://schemas.openxmlformats.org/officeDocument/2006/relationships/customXml" Target="../ink/ink120.xml"/><Relationship Id="rId162" Type="http://schemas.openxmlformats.org/officeDocument/2006/relationships/image" Target="../media/image203.png"/><Relationship Id="rId183" Type="http://schemas.openxmlformats.org/officeDocument/2006/relationships/customXml" Target="../ink/ink208.xml"/><Relationship Id="rId218" Type="http://schemas.openxmlformats.org/officeDocument/2006/relationships/image" Target="../media/image231.png"/><Relationship Id="rId24" Type="http://schemas.openxmlformats.org/officeDocument/2006/relationships/image" Target="../media/image134.png"/><Relationship Id="rId45" Type="http://schemas.openxmlformats.org/officeDocument/2006/relationships/customXml" Target="../ink/ink139.xml"/><Relationship Id="rId66" Type="http://schemas.openxmlformats.org/officeDocument/2006/relationships/image" Target="../media/image155.png"/><Relationship Id="rId87" Type="http://schemas.openxmlformats.org/officeDocument/2006/relationships/customXml" Target="../ink/ink160.xml"/><Relationship Id="rId110" Type="http://schemas.openxmlformats.org/officeDocument/2006/relationships/image" Target="../media/image177.png"/><Relationship Id="rId131" Type="http://schemas.openxmlformats.org/officeDocument/2006/relationships/customXml" Target="../ink/ink182.xml"/><Relationship Id="rId152" Type="http://schemas.openxmlformats.org/officeDocument/2006/relationships/image" Target="../media/image198.png"/><Relationship Id="rId173" Type="http://schemas.openxmlformats.org/officeDocument/2006/relationships/customXml" Target="../ink/ink203.xml"/><Relationship Id="rId194" Type="http://schemas.openxmlformats.org/officeDocument/2006/relationships/image" Target="../media/image219.png"/><Relationship Id="rId208" Type="http://schemas.openxmlformats.org/officeDocument/2006/relationships/image" Target="../media/image226.png"/><Relationship Id="rId14" Type="http://schemas.openxmlformats.org/officeDocument/2006/relationships/image" Target="../media/image129.png"/><Relationship Id="rId35" Type="http://schemas.openxmlformats.org/officeDocument/2006/relationships/customXml" Target="../ink/ink134.xml"/><Relationship Id="rId56" Type="http://schemas.openxmlformats.org/officeDocument/2006/relationships/image" Target="../media/image150.png"/><Relationship Id="rId77" Type="http://schemas.openxmlformats.org/officeDocument/2006/relationships/customXml" Target="../ink/ink155.xml"/><Relationship Id="rId100" Type="http://schemas.openxmlformats.org/officeDocument/2006/relationships/image" Target="../media/image172.png"/><Relationship Id="rId8" Type="http://schemas.openxmlformats.org/officeDocument/2006/relationships/image" Target="../media/image126.png"/><Relationship Id="rId98" Type="http://schemas.openxmlformats.org/officeDocument/2006/relationships/image" Target="../media/image171.png"/><Relationship Id="rId121" Type="http://schemas.openxmlformats.org/officeDocument/2006/relationships/customXml" Target="../ink/ink177.xml"/><Relationship Id="rId142" Type="http://schemas.openxmlformats.org/officeDocument/2006/relationships/image" Target="../media/image193.png"/><Relationship Id="rId163" Type="http://schemas.openxmlformats.org/officeDocument/2006/relationships/customXml" Target="../ink/ink198.xml"/><Relationship Id="rId184" Type="http://schemas.openxmlformats.org/officeDocument/2006/relationships/image" Target="../media/image214.png"/><Relationship Id="rId219" Type="http://schemas.openxmlformats.org/officeDocument/2006/relationships/customXml" Target="../ink/ink226.xml"/><Relationship Id="rId3" Type="http://schemas.openxmlformats.org/officeDocument/2006/relationships/image" Target="../media/image123.emf"/><Relationship Id="rId214" Type="http://schemas.openxmlformats.org/officeDocument/2006/relationships/image" Target="../media/image229.png"/><Relationship Id="rId25" Type="http://schemas.openxmlformats.org/officeDocument/2006/relationships/customXml" Target="../ink/ink129.xml"/><Relationship Id="rId46" Type="http://schemas.openxmlformats.org/officeDocument/2006/relationships/image" Target="../media/image145.png"/><Relationship Id="rId67" Type="http://schemas.openxmlformats.org/officeDocument/2006/relationships/customXml" Target="../ink/ink150.xml"/><Relationship Id="rId116" Type="http://schemas.openxmlformats.org/officeDocument/2006/relationships/image" Target="../media/image180.png"/><Relationship Id="rId137" Type="http://schemas.openxmlformats.org/officeDocument/2006/relationships/customXml" Target="../ink/ink185.xml"/><Relationship Id="rId158" Type="http://schemas.openxmlformats.org/officeDocument/2006/relationships/image" Target="../media/image201.png"/><Relationship Id="rId20" Type="http://schemas.openxmlformats.org/officeDocument/2006/relationships/image" Target="../media/image132.png"/><Relationship Id="rId41" Type="http://schemas.openxmlformats.org/officeDocument/2006/relationships/customXml" Target="../ink/ink137.xml"/><Relationship Id="rId62" Type="http://schemas.openxmlformats.org/officeDocument/2006/relationships/image" Target="../media/image153.png"/><Relationship Id="rId83" Type="http://schemas.openxmlformats.org/officeDocument/2006/relationships/customXml" Target="../ink/ink158.xml"/><Relationship Id="rId88" Type="http://schemas.openxmlformats.org/officeDocument/2006/relationships/image" Target="../media/image166.png"/><Relationship Id="rId111" Type="http://schemas.openxmlformats.org/officeDocument/2006/relationships/customXml" Target="../ink/ink172.xml"/><Relationship Id="rId132" Type="http://schemas.openxmlformats.org/officeDocument/2006/relationships/image" Target="../media/image188.png"/><Relationship Id="rId153" Type="http://schemas.openxmlformats.org/officeDocument/2006/relationships/customXml" Target="../ink/ink193.xml"/><Relationship Id="rId174" Type="http://schemas.openxmlformats.org/officeDocument/2006/relationships/image" Target="../media/image209.png"/><Relationship Id="rId179" Type="http://schemas.openxmlformats.org/officeDocument/2006/relationships/customXml" Target="../ink/ink206.xml"/><Relationship Id="rId195" Type="http://schemas.openxmlformats.org/officeDocument/2006/relationships/customXml" Target="../ink/ink214.xml"/><Relationship Id="rId209" Type="http://schemas.openxmlformats.org/officeDocument/2006/relationships/customXml" Target="../ink/ink221.xml"/><Relationship Id="rId190" Type="http://schemas.openxmlformats.org/officeDocument/2006/relationships/image" Target="../media/image217.png"/><Relationship Id="rId204" Type="http://schemas.openxmlformats.org/officeDocument/2006/relationships/image" Target="../media/image224.png"/><Relationship Id="rId220" Type="http://schemas.openxmlformats.org/officeDocument/2006/relationships/image" Target="../media/image232.png"/><Relationship Id="rId225" Type="http://schemas.openxmlformats.org/officeDocument/2006/relationships/customXml" Target="../ink/ink229.xml"/><Relationship Id="rId15" Type="http://schemas.openxmlformats.org/officeDocument/2006/relationships/customXml" Target="../ink/ink124.xml"/><Relationship Id="rId36" Type="http://schemas.openxmlformats.org/officeDocument/2006/relationships/image" Target="../media/image140.png"/><Relationship Id="rId57" Type="http://schemas.openxmlformats.org/officeDocument/2006/relationships/customXml" Target="../ink/ink145.xml"/><Relationship Id="rId106" Type="http://schemas.openxmlformats.org/officeDocument/2006/relationships/image" Target="../media/image175.png"/><Relationship Id="rId127" Type="http://schemas.openxmlformats.org/officeDocument/2006/relationships/customXml" Target="../ink/ink180.xml"/><Relationship Id="rId10" Type="http://schemas.openxmlformats.org/officeDocument/2006/relationships/image" Target="../media/image127.png"/><Relationship Id="rId31" Type="http://schemas.openxmlformats.org/officeDocument/2006/relationships/customXml" Target="../ink/ink132.xml"/><Relationship Id="rId52" Type="http://schemas.openxmlformats.org/officeDocument/2006/relationships/image" Target="../media/image148.png"/><Relationship Id="rId73" Type="http://schemas.openxmlformats.org/officeDocument/2006/relationships/customXml" Target="../ink/ink153.xml"/><Relationship Id="rId78" Type="http://schemas.openxmlformats.org/officeDocument/2006/relationships/image" Target="../media/image161.png"/><Relationship Id="rId94" Type="http://schemas.openxmlformats.org/officeDocument/2006/relationships/image" Target="../media/image169.png"/><Relationship Id="rId99" Type="http://schemas.openxmlformats.org/officeDocument/2006/relationships/customXml" Target="../ink/ink166.xml"/><Relationship Id="rId101" Type="http://schemas.openxmlformats.org/officeDocument/2006/relationships/customXml" Target="../ink/ink167.xml"/><Relationship Id="rId122" Type="http://schemas.openxmlformats.org/officeDocument/2006/relationships/image" Target="../media/image183.png"/><Relationship Id="rId143" Type="http://schemas.openxmlformats.org/officeDocument/2006/relationships/customXml" Target="../ink/ink188.xml"/><Relationship Id="rId148" Type="http://schemas.openxmlformats.org/officeDocument/2006/relationships/image" Target="../media/image196.png"/><Relationship Id="rId164" Type="http://schemas.openxmlformats.org/officeDocument/2006/relationships/image" Target="../media/image204.png"/><Relationship Id="rId169" Type="http://schemas.openxmlformats.org/officeDocument/2006/relationships/customXml" Target="../ink/ink201.xml"/><Relationship Id="rId185" Type="http://schemas.openxmlformats.org/officeDocument/2006/relationships/customXml" Target="../ink/ink209.xml"/><Relationship Id="rId4" Type="http://schemas.openxmlformats.org/officeDocument/2006/relationships/image" Target="../media/image124.jpeg"/><Relationship Id="rId9" Type="http://schemas.openxmlformats.org/officeDocument/2006/relationships/customXml" Target="../ink/ink121.xml"/><Relationship Id="rId180" Type="http://schemas.openxmlformats.org/officeDocument/2006/relationships/image" Target="../media/image212.png"/><Relationship Id="rId210" Type="http://schemas.openxmlformats.org/officeDocument/2006/relationships/image" Target="../media/image227.png"/><Relationship Id="rId215" Type="http://schemas.openxmlformats.org/officeDocument/2006/relationships/customXml" Target="../ink/ink224.xml"/><Relationship Id="rId26" Type="http://schemas.openxmlformats.org/officeDocument/2006/relationships/image" Target="../media/image135.png"/><Relationship Id="rId47" Type="http://schemas.openxmlformats.org/officeDocument/2006/relationships/customXml" Target="../ink/ink140.xml"/><Relationship Id="rId68" Type="http://schemas.openxmlformats.org/officeDocument/2006/relationships/image" Target="../media/image156.png"/><Relationship Id="rId89" Type="http://schemas.openxmlformats.org/officeDocument/2006/relationships/customXml" Target="../ink/ink161.xml"/><Relationship Id="rId112" Type="http://schemas.openxmlformats.org/officeDocument/2006/relationships/image" Target="../media/image178.png"/><Relationship Id="rId133" Type="http://schemas.openxmlformats.org/officeDocument/2006/relationships/customXml" Target="../ink/ink183.xml"/><Relationship Id="rId154" Type="http://schemas.openxmlformats.org/officeDocument/2006/relationships/image" Target="../media/image199.png"/><Relationship Id="rId175" Type="http://schemas.openxmlformats.org/officeDocument/2006/relationships/customXml" Target="../ink/ink204.xml"/><Relationship Id="rId196" Type="http://schemas.openxmlformats.org/officeDocument/2006/relationships/image" Target="../media/image220.png"/><Relationship Id="rId200" Type="http://schemas.openxmlformats.org/officeDocument/2006/relationships/image" Target="../media/image222.png"/><Relationship Id="rId16" Type="http://schemas.openxmlformats.org/officeDocument/2006/relationships/image" Target="../media/image130.png"/><Relationship Id="rId221" Type="http://schemas.openxmlformats.org/officeDocument/2006/relationships/customXml" Target="../ink/ink227.xml"/><Relationship Id="rId37" Type="http://schemas.openxmlformats.org/officeDocument/2006/relationships/customXml" Target="../ink/ink135.xml"/><Relationship Id="rId58" Type="http://schemas.openxmlformats.org/officeDocument/2006/relationships/image" Target="../media/image151.png"/><Relationship Id="rId79" Type="http://schemas.openxmlformats.org/officeDocument/2006/relationships/customXml" Target="../ink/ink156.xml"/><Relationship Id="rId102" Type="http://schemas.openxmlformats.org/officeDocument/2006/relationships/image" Target="../media/image173.png"/><Relationship Id="rId123" Type="http://schemas.openxmlformats.org/officeDocument/2006/relationships/customXml" Target="../ink/ink178.xml"/><Relationship Id="rId144" Type="http://schemas.openxmlformats.org/officeDocument/2006/relationships/image" Target="../media/image194.png"/><Relationship Id="rId90" Type="http://schemas.openxmlformats.org/officeDocument/2006/relationships/image" Target="../media/image167.png"/><Relationship Id="rId165" Type="http://schemas.openxmlformats.org/officeDocument/2006/relationships/customXml" Target="../ink/ink199.xml"/><Relationship Id="rId186" Type="http://schemas.openxmlformats.org/officeDocument/2006/relationships/image" Target="../media/image215.png"/><Relationship Id="rId211" Type="http://schemas.openxmlformats.org/officeDocument/2006/relationships/customXml" Target="../ink/ink222.xml"/><Relationship Id="rId27" Type="http://schemas.openxmlformats.org/officeDocument/2006/relationships/customXml" Target="../ink/ink130.xml"/><Relationship Id="rId48" Type="http://schemas.openxmlformats.org/officeDocument/2006/relationships/image" Target="../media/image146.png"/><Relationship Id="rId69" Type="http://schemas.openxmlformats.org/officeDocument/2006/relationships/customXml" Target="../ink/ink151.xml"/><Relationship Id="rId113" Type="http://schemas.openxmlformats.org/officeDocument/2006/relationships/customXml" Target="../ink/ink173.xml"/><Relationship Id="rId134" Type="http://schemas.openxmlformats.org/officeDocument/2006/relationships/image" Target="../media/image189.png"/><Relationship Id="rId80" Type="http://schemas.openxmlformats.org/officeDocument/2006/relationships/image" Target="../media/image162.png"/><Relationship Id="rId155" Type="http://schemas.openxmlformats.org/officeDocument/2006/relationships/customXml" Target="../ink/ink194.xml"/><Relationship Id="rId176" Type="http://schemas.openxmlformats.org/officeDocument/2006/relationships/image" Target="../media/image210.png"/><Relationship Id="rId197" Type="http://schemas.openxmlformats.org/officeDocument/2006/relationships/customXml" Target="../ink/ink215.xml"/><Relationship Id="rId201" Type="http://schemas.openxmlformats.org/officeDocument/2006/relationships/customXml" Target="../ink/ink217.xml"/><Relationship Id="rId222" Type="http://schemas.openxmlformats.org/officeDocument/2006/relationships/image" Target="../media/image233.png"/><Relationship Id="rId17" Type="http://schemas.openxmlformats.org/officeDocument/2006/relationships/customXml" Target="../ink/ink125.xml"/><Relationship Id="rId38" Type="http://schemas.openxmlformats.org/officeDocument/2006/relationships/image" Target="../media/image141.png"/><Relationship Id="rId59" Type="http://schemas.openxmlformats.org/officeDocument/2006/relationships/customXml" Target="../ink/ink146.xml"/><Relationship Id="rId103" Type="http://schemas.openxmlformats.org/officeDocument/2006/relationships/customXml" Target="../ink/ink168.xml"/><Relationship Id="rId124" Type="http://schemas.openxmlformats.org/officeDocument/2006/relationships/image" Target="../media/image184.png"/><Relationship Id="rId70" Type="http://schemas.openxmlformats.org/officeDocument/2006/relationships/image" Target="../media/image157.png"/><Relationship Id="rId91" Type="http://schemas.openxmlformats.org/officeDocument/2006/relationships/customXml" Target="../ink/ink162.xml"/><Relationship Id="rId145" Type="http://schemas.openxmlformats.org/officeDocument/2006/relationships/customXml" Target="../ink/ink189.xml"/><Relationship Id="rId166" Type="http://schemas.openxmlformats.org/officeDocument/2006/relationships/image" Target="../media/image205.png"/><Relationship Id="rId187" Type="http://schemas.openxmlformats.org/officeDocument/2006/relationships/customXml" Target="../ink/ink210.xml"/><Relationship Id="rId1" Type="http://schemas.openxmlformats.org/officeDocument/2006/relationships/slideLayout" Target="../slideLayouts/slideLayout7.xml"/><Relationship Id="rId212" Type="http://schemas.openxmlformats.org/officeDocument/2006/relationships/image" Target="../media/image228.png"/><Relationship Id="rId28" Type="http://schemas.openxmlformats.org/officeDocument/2006/relationships/image" Target="../media/image136.png"/><Relationship Id="rId49" Type="http://schemas.openxmlformats.org/officeDocument/2006/relationships/customXml" Target="../ink/ink141.xml"/><Relationship Id="rId114" Type="http://schemas.openxmlformats.org/officeDocument/2006/relationships/image" Target="../media/image179.png"/><Relationship Id="rId60" Type="http://schemas.openxmlformats.org/officeDocument/2006/relationships/image" Target="../media/image152.png"/><Relationship Id="rId81" Type="http://schemas.openxmlformats.org/officeDocument/2006/relationships/customXml" Target="../ink/ink157.xml"/><Relationship Id="rId135" Type="http://schemas.openxmlformats.org/officeDocument/2006/relationships/customXml" Target="../ink/ink184.xml"/><Relationship Id="rId156" Type="http://schemas.openxmlformats.org/officeDocument/2006/relationships/image" Target="../media/image200.png"/><Relationship Id="rId177" Type="http://schemas.openxmlformats.org/officeDocument/2006/relationships/customXml" Target="../ink/ink205.xml"/><Relationship Id="rId198" Type="http://schemas.openxmlformats.org/officeDocument/2006/relationships/image" Target="../media/image221.png"/><Relationship Id="rId202" Type="http://schemas.openxmlformats.org/officeDocument/2006/relationships/image" Target="../media/image223.png"/><Relationship Id="rId223" Type="http://schemas.openxmlformats.org/officeDocument/2006/relationships/customXml" Target="../ink/ink228.xml"/><Relationship Id="rId18" Type="http://schemas.openxmlformats.org/officeDocument/2006/relationships/image" Target="../media/image131.png"/><Relationship Id="rId39" Type="http://schemas.openxmlformats.org/officeDocument/2006/relationships/customXml" Target="../ink/ink136.xml"/><Relationship Id="rId50" Type="http://schemas.openxmlformats.org/officeDocument/2006/relationships/image" Target="../media/image147.png"/><Relationship Id="rId104" Type="http://schemas.openxmlformats.org/officeDocument/2006/relationships/image" Target="../media/image174.png"/><Relationship Id="rId125" Type="http://schemas.openxmlformats.org/officeDocument/2006/relationships/customXml" Target="../ink/ink179.xml"/><Relationship Id="rId146" Type="http://schemas.openxmlformats.org/officeDocument/2006/relationships/image" Target="../media/image195.png"/><Relationship Id="rId167" Type="http://schemas.openxmlformats.org/officeDocument/2006/relationships/customXml" Target="../ink/ink200.xml"/><Relationship Id="rId188" Type="http://schemas.openxmlformats.org/officeDocument/2006/relationships/image" Target="../media/image216.png"/><Relationship Id="rId71" Type="http://schemas.openxmlformats.org/officeDocument/2006/relationships/customXml" Target="../ink/ink152.xml"/><Relationship Id="rId92" Type="http://schemas.openxmlformats.org/officeDocument/2006/relationships/image" Target="../media/image168.png"/><Relationship Id="rId213" Type="http://schemas.openxmlformats.org/officeDocument/2006/relationships/customXml" Target="../ink/ink223.xml"/><Relationship Id="rId2" Type="http://schemas.openxmlformats.org/officeDocument/2006/relationships/oleObject" Target="../embeddings/oleObject2.bin"/><Relationship Id="rId29" Type="http://schemas.openxmlformats.org/officeDocument/2006/relationships/customXml" Target="../ink/ink131.xml"/><Relationship Id="rId40" Type="http://schemas.openxmlformats.org/officeDocument/2006/relationships/image" Target="../media/image142.png"/><Relationship Id="rId115" Type="http://schemas.openxmlformats.org/officeDocument/2006/relationships/customXml" Target="../ink/ink174.xml"/><Relationship Id="rId136" Type="http://schemas.openxmlformats.org/officeDocument/2006/relationships/image" Target="../media/image190.png"/><Relationship Id="rId157" Type="http://schemas.openxmlformats.org/officeDocument/2006/relationships/customXml" Target="../ink/ink195.xml"/><Relationship Id="rId178" Type="http://schemas.openxmlformats.org/officeDocument/2006/relationships/image" Target="../media/image211.png"/><Relationship Id="rId61" Type="http://schemas.openxmlformats.org/officeDocument/2006/relationships/customXml" Target="../ink/ink147.xml"/><Relationship Id="rId82" Type="http://schemas.openxmlformats.org/officeDocument/2006/relationships/image" Target="../media/image163.png"/><Relationship Id="rId199" Type="http://schemas.openxmlformats.org/officeDocument/2006/relationships/customXml" Target="../ink/ink216.xml"/><Relationship Id="rId203" Type="http://schemas.openxmlformats.org/officeDocument/2006/relationships/customXml" Target="../ink/ink218.xml"/><Relationship Id="rId19" Type="http://schemas.openxmlformats.org/officeDocument/2006/relationships/customXml" Target="../ink/ink126.xml"/><Relationship Id="rId224" Type="http://schemas.openxmlformats.org/officeDocument/2006/relationships/image" Target="../media/image234.png"/><Relationship Id="rId30" Type="http://schemas.openxmlformats.org/officeDocument/2006/relationships/image" Target="../media/image137.png"/><Relationship Id="rId105" Type="http://schemas.openxmlformats.org/officeDocument/2006/relationships/customXml" Target="../ink/ink169.xml"/><Relationship Id="rId126" Type="http://schemas.openxmlformats.org/officeDocument/2006/relationships/image" Target="../media/image185.png"/><Relationship Id="rId147" Type="http://schemas.openxmlformats.org/officeDocument/2006/relationships/customXml" Target="../ink/ink190.xml"/><Relationship Id="rId168" Type="http://schemas.openxmlformats.org/officeDocument/2006/relationships/image" Target="../media/image206.png"/><Relationship Id="rId51" Type="http://schemas.openxmlformats.org/officeDocument/2006/relationships/customXml" Target="../ink/ink142.xml"/><Relationship Id="rId72" Type="http://schemas.openxmlformats.org/officeDocument/2006/relationships/image" Target="../media/image158.png"/><Relationship Id="rId93" Type="http://schemas.openxmlformats.org/officeDocument/2006/relationships/customXml" Target="../ink/ink163.xml"/><Relationship Id="rId189" Type="http://schemas.openxmlformats.org/officeDocument/2006/relationships/customXml" Target="../ink/ink211.xml"/></Relationships>
</file>

<file path=ppt/slides/_rels/slide5.xml.rels><?xml version="1.0" encoding="UTF-8" standalone="yes"?>
<Relationships xmlns="http://schemas.openxmlformats.org/package/2006/relationships"><Relationship Id="rId117" Type="http://schemas.openxmlformats.org/officeDocument/2006/relationships/customXml" Target="../ink/ink287.xml"/><Relationship Id="rId299" Type="http://schemas.openxmlformats.org/officeDocument/2006/relationships/customXml" Target="../ink/ink378.xml"/><Relationship Id="rId21" Type="http://schemas.openxmlformats.org/officeDocument/2006/relationships/customXml" Target="../ink/ink239.xml"/><Relationship Id="rId63" Type="http://schemas.openxmlformats.org/officeDocument/2006/relationships/customXml" Target="../ink/ink260.xml"/><Relationship Id="rId159" Type="http://schemas.openxmlformats.org/officeDocument/2006/relationships/customXml" Target="../ink/ink308.xml"/><Relationship Id="rId324" Type="http://schemas.openxmlformats.org/officeDocument/2006/relationships/image" Target="../media/image398.png"/><Relationship Id="rId170" Type="http://schemas.openxmlformats.org/officeDocument/2006/relationships/image" Target="../media/image321.png"/><Relationship Id="rId226" Type="http://schemas.openxmlformats.org/officeDocument/2006/relationships/image" Target="../media/image349.png"/><Relationship Id="rId268" Type="http://schemas.openxmlformats.org/officeDocument/2006/relationships/image" Target="../media/image370.png"/><Relationship Id="rId32" Type="http://schemas.openxmlformats.org/officeDocument/2006/relationships/image" Target="../media/image252.png"/><Relationship Id="rId74" Type="http://schemas.openxmlformats.org/officeDocument/2006/relationships/image" Target="../media/image273.png"/><Relationship Id="rId128" Type="http://schemas.openxmlformats.org/officeDocument/2006/relationships/image" Target="../media/image300.png"/><Relationship Id="rId335" Type="http://schemas.openxmlformats.org/officeDocument/2006/relationships/customXml" Target="../ink/ink396.xml"/><Relationship Id="rId5" Type="http://schemas.openxmlformats.org/officeDocument/2006/relationships/customXml" Target="../ink/ink231.xml"/><Relationship Id="rId181" Type="http://schemas.openxmlformats.org/officeDocument/2006/relationships/customXml" Target="../ink/ink319.xml"/><Relationship Id="rId237" Type="http://schemas.openxmlformats.org/officeDocument/2006/relationships/customXml" Target="../ink/ink347.xml"/><Relationship Id="rId279" Type="http://schemas.openxmlformats.org/officeDocument/2006/relationships/customXml" Target="../ink/ink368.xml"/><Relationship Id="rId43" Type="http://schemas.openxmlformats.org/officeDocument/2006/relationships/customXml" Target="../ink/ink250.xml"/><Relationship Id="rId139" Type="http://schemas.openxmlformats.org/officeDocument/2006/relationships/customXml" Target="../ink/ink298.xml"/><Relationship Id="rId290" Type="http://schemas.openxmlformats.org/officeDocument/2006/relationships/image" Target="../media/image381.png"/><Relationship Id="rId304" Type="http://schemas.openxmlformats.org/officeDocument/2006/relationships/image" Target="../media/image388.png"/><Relationship Id="rId346" Type="http://schemas.openxmlformats.org/officeDocument/2006/relationships/image" Target="../media/image409.png"/><Relationship Id="rId85" Type="http://schemas.openxmlformats.org/officeDocument/2006/relationships/customXml" Target="../ink/ink271.xml"/><Relationship Id="rId150" Type="http://schemas.openxmlformats.org/officeDocument/2006/relationships/image" Target="../media/image311.png"/><Relationship Id="rId192" Type="http://schemas.openxmlformats.org/officeDocument/2006/relationships/image" Target="../media/image332.png"/><Relationship Id="rId206" Type="http://schemas.openxmlformats.org/officeDocument/2006/relationships/image" Target="../media/image339.png"/><Relationship Id="rId248" Type="http://schemas.openxmlformats.org/officeDocument/2006/relationships/image" Target="../media/image360.png"/><Relationship Id="rId12" Type="http://schemas.openxmlformats.org/officeDocument/2006/relationships/image" Target="../media/image242.png"/><Relationship Id="rId108" Type="http://schemas.openxmlformats.org/officeDocument/2006/relationships/image" Target="../media/image290.png"/><Relationship Id="rId315" Type="http://schemas.openxmlformats.org/officeDocument/2006/relationships/customXml" Target="../ink/ink386.xml"/><Relationship Id="rId357" Type="http://schemas.openxmlformats.org/officeDocument/2006/relationships/customXml" Target="../ink/ink407.xml"/><Relationship Id="rId54" Type="http://schemas.openxmlformats.org/officeDocument/2006/relationships/image" Target="../media/image263.png"/><Relationship Id="rId96" Type="http://schemas.openxmlformats.org/officeDocument/2006/relationships/image" Target="../media/image284.png"/><Relationship Id="rId161" Type="http://schemas.openxmlformats.org/officeDocument/2006/relationships/customXml" Target="../ink/ink309.xml"/><Relationship Id="rId217" Type="http://schemas.openxmlformats.org/officeDocument/2006/relationships/customXml" Target="../ink/ink337.xml"/><Relationship Id="rId259" Type="http://schemas.openxmlformats.org/officeDocument/2006/relationships/customXml" Target="../ink/ink358.xml"/><Relationship Id="rId23" Type="http://schemas.openxmlformats.org/officeDocument/2006/relationships/customXml" Target="../ink/ink240.xml"/><Relationship Id="rId119" Type="http://schemas.openxmlformats.org/officeDocument/2006/relationships/customXml" Target="../ink/ink288.xml"/><Relationship Id="rId270" Type="http://schemas.openxmlformats.org/officeDocument/2006/relationships/image" Target="../media/image371.png"/><Relationship Id="rId326" Type="http://schemas.openxmlformats.org/officeDocument/2006/relationships/image" Target="../media/image399.png"/><Relationship Id="rId65" Type="http://schemas.openxmlformats.org/officeDocument/2006/relationships/customXml" Target="../ink/ink261.xml"/><Relationship Id="rId130" Type="http://schemas.openxmlformats.org/officeDocument/2006/relationships/image" Target="../media/image301.png"/><Relationship Id="rId172" Type="http://schemas.openxmlformats.org/officeDocument/2006/relationships/image" Target="../media/image322.png"/><Relationship Id="rId228" Type="http://schemas.openxmlformats.org/officeDocument/2006/relationships/image" Target="../media/image350.png"/><Relationship Id="rId281" Type="http://schemas.openxmlformats.org/officeDocument/2006/relationships/customXml" Target="../ink/ink369.xml"/><Relationship Id="rId337" Type="http://schemas.openxmlformats.org/officeDocument/2006/relationships/customXml" Target="../ink/ink397.xml"/><Relationship Id="rId34" Type="http://schemas.openxmlformats.org/officeDocument/2006/relationships/image" Target="../media/image253.png"/><Relationship Id="rId76" Type="http://schemas.openxmlformats.org/officeDocument/2006/relationships/image" Target="../media/image274.png"/><Relationship Id="rId141" Type="http://schemas.openxmlformats.org/officeDocument/2006/relationships/customXml" Target="../ink/ink299.xml"/><Relationship Id="rId7" Type="http://schemas.openxmlformats.org/officeDocument/2006/relationships/customXml" Target="../ink/ink232.xml"/><Relationship Id="rId183" Type="http://schemas.openxmlformats.org/officeDocument/2006/relationships/customXml" Target="../ink/ink320.xml"/><Relationship Id="rId239" Type="http://schemas.openxmlformats.org/officeDocument/2006/relationships/customXml" Target="../ink/ink348.xml"/><Relationship Id="rId250" Type="http://schemas.openxmlformats.org/officeDocument/2006/relationships/image" Target="../media/image361.png"/><Relationship Id="rId292" Type="http://schemas.openxmlformats.org/officeDocument/2006/relationships/image" Target="../media/image382.png"/><Relationship Id="rId306" Type="http://schemas.openxmlformats.org/officeDocument/2006/relationships/image" Target="../media/image389.png"/><Relationship Id="rId45" Type="http://schemas.openxmlformats.org/officeDocument/2006/relationships/customXml" Target="../ink/ink251.xml"/><Relationship Id="rId87" Type="http://schemas.openxmlformats.org/officeDocument/2006/relationships/customXml" Target="../ink/ink272.xml"/><Relationship Id="rId110" Type="http://schemas.openxmlformats.org/officeDocument/2006/relationships/image" Target="../media/image291.png"/><Relationship Id="rId348" Type="http://schemas.openxmlformats.org/officeDocument/2006/relationships/image" Target="../media/image410.png"/><Relationship Id="rId152" Type="http://schemas.openxmlformats.org/officeDocument/2006/relationships/image" Target="../media/image312.png"/><Relationship Id="rId194" Type="http://schemas.openxmlformats.org/officeDocument/2006/relationships/image" Target="../media/image333.png"/><Relationship Id="rId208" Type="http://schemas.openxmlformats.org/officeDocument/2006/relationships/image" Target="../media/image340.png"/><Relationship Id="rId261" Type="http://schemas.openxmlformats.org/officeDocument/2006/relationships/customXml" Target="../ink/ink359.xml"/><Relationship Id="rId14" Type="http://schemas.openxmlformats.org/officeDocument/2006/relationships/image" Target="../media/image243.png"/><Relationship Id="rId56" Type="http://schemas.openxmlformats.org/officeDocument/2006/relationships/image" Target="../media/image264.png"/><Relationship Id="rId317" Type="http://schemas.openxmlformats.org/officeDocument/2006/relationships/customXml" Target="../ink/ink387.xml"/><Relationship Id="rId359" Type="http://schemas.openxmlformats.org/officeDocument/2006/relationships/customXml" Target="../ink/ink408.xml"/><Relationship Id="rId98" Type="http://schemas.openxmlformats.org/officeDocument/2006/relationships/image" Target="../media/image285.png"/><Relationship Id="rId121" Type="http://schemas.openxmlformats.org/officeDocument/2006/relationships/customXml" Target="../ink/ink289.xml"/><Relationship Id="rId163" Type="http://schemas.openxmlformats.org/officeDocument/2006/relationships/customXml" Target="../ink/ink310.xml"/><Relationship Id="rId219" Type="http://schemas.openxmlformats.org/officeDocument/2006/relationships/customXml" Target="../ink/ink338.xml"/><Relationship Id="rId230" Type="http://schemas.openxmlformats.org/officeDocument/2006/relationships/image" Target="../media/image351.png"/><Relationship Id="rId25" Type="http://schemas.openxmlformats.org/officeDocument/2006/relationships/customXml" Target="../ink/ink241.xml"/><Relationship Id="rId67" Type="http://schemas.openxmlformats.org/officeDocument/2006/relationships/customXml" Target="../ink/ink262.xml"/><Relationship Id="rId272" Type="http://schemas.openxmlformats.org/officeDocument/2006/relationships/image" Target="../media/image372.png"/><Relationship Id="rId328" Type="http://schemas.openxmlformats.org/officeDocument/2006/relationships/image" Target="../media/image400.png"/><Relationship Id="rId88" Type="http://schemas.openxmlformats.org/officeDocument/2006/relationships/image" Target="../media/image280.png"/><Relationship Id="rId111" Type="http://schemas.openxmlformats.org/officeDocument/2006/relationships/customXml" Target="../ink/ink284.xml"/><Relationship Id="rId132" Type="http://schemas.openxmlformats.org/officeDocument/2006/relationships/image" Target="../media/image302.png"/><Relationship Id="rId153" Type="http://schemas.openxmlformats.org/officeDocument/2006/relationships/customXml" Target="../ink/ink305.xml"/><Relationship Id="rId174" Type="http://schemas.openxmlformats.org/officeDocument/2006/relationships/image" Target="../media/image323.png"/><Relationship Id="rId195" Type="http://schemas.openxmlformats.org/officeDocument/2006/relationships/customXml" Target="../ink/ink326.xml"/><Relationship Id="rId209" Type="http://schemas.openxmlformats.org/officeDocument/2006/relationships/customXml" Target="../ink/ink333.xml"/><Relationship Id="rId360" Type="http://schemas.openxmlformats.org/officeDocument/2006/relationships/image" Target="../media/image416.png"/><Relationship Id="rId220" Type="http://schemas.openxmlformats.org/officeDocument/2006/relationships/image" Target="../media/image346.png"/><Relationship Id="rId241" Type="http://schemas.openxmlformats.org/officeDocument/2006/relationships/customXml" Target="../ink/ink349.xml"/><Relationship Id="rId15" Type="http://schemas.openxmlformats.org/officeDocument/2006/relationships/customXml" Target="../ink/ink236.xml"/><Relationship Id="rId36" Type="http://schemas.openxmlformats.org/officeDocument/2006/relationships/image" Target="../media/image254.png"/><Relationship Id="rId57" Type="http://schemas.openxmlformats.org/officeDocument/2006/relationships/customXml" Target="../ink/ink257.xml"/><Relationship Id="rId262" Type="http://schemas.openxmlformats.org/officeDocument/2006/relationships/image" Target="../media/image367.png"/><Relationship Id="rId283" Type="http://schemas.openxmlformats.org/officeDocument/2006/relationships/customXml" Target="../ink/ink370.xml"/><Relationship Id="rId318" Type="http://schemas.openxmlformats.org/officeDocument/2006/relationships/image" Target="../media/image395.png"/><Relationship Id="rId339" Type="http://schemas.openxmlformats.org/officeDocument/2006/relationships/customXml" Target="../ink/ink398.xml"/><Relationship Id="rId78" Type="http://schemas.openxmlformats.org/officeDocument/2006/relationships/image" Target="../media/image275.png"/><Relationship Id="rId99" Type="http://schemas.openxmlformats.org/officeDocument/2006/relationships/customXml" Target="../ink/ink278.xml"/><Relationship Id="rId101" Type="http://schemas.openxmlformats.org/officeDocument/2006/relationships/customXml" Target="../ink/ink279.xml"/><Relationship Id="rId122" Type="http://schemas.openxmlformats.org/officeDocument/2006/relationships/image" Target="../media/image297.png"/><Relationship Id="rId143" Type="http://schemas.openxmlformats.org/officeDocument/2006/relationships/customXml" Target="../ink/ink300.xml"/><Relationship Id="rId164" Type="http://schemas.openxmlformats.org/officeDocument/2006/relationships/image" Target="../media/image318.png"/><Relationship Id="rId185" Type="http://schemas.openxmlformats.org/officeDocument/2006/relationships/customXml" Target="../ink/ink321.xml"/><Relationship Id="rId350" Type="http://schemas.openxmlformats.org/officeDocument/2006/relationships/image" Target="../media/image411.png"/><Relationship Id="rId9" Type="http://schemas.openxmlformats.org/officeDocument/2006/relationships/customXml" Target="../ink/ink233.xml"/><Relationship Id="rId210" Type="http://schemas.openxmlformats.org/officeDocument/2006/relationships/image" Target="../media/image341.png"/><Relationship Id="rId26" Type="http://schemas.openxmlformats.org/officeDocument/2006/relationships/image" Target="../media/image249.png"/><Relationship Id="rId231" Type="http://schemas.openxmlformats.org/officeDocument/2006/relationships/customXml" Target="../ink/ink344.xml"/><Relationship Id="rId252" Type="http://schemas.openxmlformats.org/officeDocument/2006/relationships/image" Target="../media/image362.png"/><Relationship Id="rId273" Type="http://schemas.openxmlformats.org/officeDocument/2006/relationships/customXml" Target="../ink/ink365.xml"/><Relationship Id="rId294" Type="http://schemas.openxmlformats.org/officeDocument/2006/relationships/image" Target="../media/image383.png"/><Relationship Id="rId308" Type="http://schemas.openxmlformats.org/officeDocument/2006/relationships/image" Target="../media/image390.png"/><Relationship Id="rId329" Type="http://schemas.openxmlformats.org/officeDocument/2006/relationships/customXml" Target="../ink/ink393.xml"/><Relationship Id="rId47" Type="http://schemas.openxmlformats.org/officeDocument/2006/relationships/customXml" Target="../ink/ink252.xml"/><Relationship Id="rId68" Type="http://schemas.openxmlformats.org/officeDocument/2006/relationships/image" Target="../media/image270.png"/><Relationship Id="rId89" Type="http://schemas.openxmlformats.org/officeDocument/2006/relationships/customXml" Target="../ink/ink273.xml"/><Relationship Id="rId112" Type="http://schemas.openxmlformats.org/officeDocument/2006/relationships/image" Target="../media/image292.png"/><Relationship Id="rId133" Type="http://schemas.openxmlformats.org/officeDocument/2006/relationships/customXml" Target="../ink/ink295.xml"/><Relationship Id="rId154" Type="http://schemas.openxmlformats.org/officeDocument/2006/relationships/image" Target="../media/image313.png"/><Relationship Id="rId175" Type="http://schemas.openxmlformats.org/officeDocument/2006/relationships/customXml" Target="../ink/ink316.xml"/><Relationship Id="rId340" Type="http://schemas.openxmlformats.org/officeDocument/2006/relationships/image" Target="../media/image406.png"/><Relationship Id="rId361" Type="http://schemas.openxmlformats.org/officeDocument/2006/relationships/customXml" Target="../ink/ink409.xml"/><Relationship Id="rId196" Type="http://schemas.openxmlformats.org/officeDocument/2006/relationships/image" Target="../media/image334.png"/><Relationship Id="rId200" Type="http://schemas.openxmlformats.org/officeDocument/2006/relationships/image" Target="../media/image336.png"/><Relationship Id="rId16" Type="http://schemas.openxmlformats.org/officeDocument/2006/relationships/image" Target="../media/image244.png"/><Relationship Id="rId221" Type="http://schemas.openxmlformats.org/officeDocument/2006/relationships/customXml" Target="../ink/ink339.xml"/><Relationship Id="rId242" Type="http://schemas.openxmlformats.org/officeDocument/2006/relationships/image" Target="../media/image357.png"/><Relationship Id="rId263" Type="http://schemas.openxmlformats.org/officeDocument/2006/relationships/customXml" Target="../ink/ink360.xml"/><Relationship Id="rId284" Type="http://schemas.openxmlformats.org/officeDocument/2006/relationships/image" Target="../media/image378.png"/><Relationship Id="rId319" Type="http://schemas.openxmlformats.org/officeDocument/2006/relationships/customXml" Target="../ink/ink388.xml"/><Relationship Id="rId37" Type="http://schemas.openxmlformats.org/officeDocument/2006/relationships/customXml" Target="../ink/ink247.xml"/><Relationship Id="rId58" Type="http://schemas.openxmlformats.org/officeDocument/2006/relationships/image" Target="../media/image265.png"/><Relationship Id="rId79" Type="http://schemas.openxmlformats.org/officeDocument/2006/relationships/customXml" Target="../ink/ink268.xml"/><Relationship Id="rId102" Type="http://schemas.openxmlformats.org/officeDocument/2006/relationships/image" Target="../media/image287.png"/><Relationship Id="rId123" Type="http://schemas.openxmlformats.org/officeDocument/2006/relationships/customXml" Target="../ink/ink290.xml"/><Relationship Id="rId144" Type="http://schemas.openxmlformats.org/officeDocument/2006/relationships/image" Target="../media/image308.png"/><Relationship Id="rId330" Type="http://schemas.openxmlformats.org/officeDocument/2006/relationships/image" Target="../media/image401.png"/><Relationship Id="rId90" Type="http://schemas.openxmlformats.org/officeDocument/2006/relationships/image" Target="../media/image281.png"/><Relationship Id="rId165" Type="http://schemas.openxmlformats.org/officeDocument/2006/relationships/customXml" Target="../ink/ink311.xml"/><Relationship Id="rId186" Type="http://schemas.openxmlformats.org/officeDocument/2006/relationships/image" Target="../media/image329.png"/><Relationship Id="rId351" Type="http://schemas.openxmlformats.org/officeDocument/2006/relationships/customXml" Target="../ink/ink404.xml"/><Relationship Id="rId211" Type="http://schemas.openxmlformats.org/officeDocument/2006/relationships/customXml" Target="../ink/ink334.xml"/><Relationship Id="rId232" Type="http://schemas.openxmlformats.org/officeDocument/2006/relationships/image" Target="../media/image352.png"/><Relationship Id="rId253" Type="http://schemas.openxmlformats.org/officeDocument/2006/relationships/customXml" Target="../ink/ink355.xml"/><Relationship Id="rId274" Type="http://schemas.openxmlformats.org/officeDocument/2006/relationships/image" Target="../media/image373.png"/><Relationship Id="rId295" Type="http://schemas.openxmlformats.org/officeDocument/2006/relationships/customXml" Target="../ink/ink376.xml"/><Relationship Id="rId309" Type="http://schemas.openxmlformats.org/officeDocument/2006/relationships/customXml" Target="../ink/ink383.xml"/><Relationship Id="rId27" Type="http://schemas.openxmlformats.org/officeDocument/2006/relationships/customXml" Target="../ink/ink242.xml"/><Relationship Id="rId48" Type="http://schemas.openxmlformats.org/officeDocument/2006/relationships/image" Target="../media/image260.png"/><Relationship Id="rId69" Type="http://schemas.openxmlformats.org/officeDocument/2006/relationships/customXml" Target="../ink/ink263.xml"/><Relationship Id="rId113" Type="http://schemas.openxmlformats.org/officeDocument/2006/relationships/customXml" Target="../ink/ink285.xml"/><Relationship Id="rId134" Type="http://schemas.openxmlformats.org/officeDocument/2006/relationships/image" Target="../media/image303.png"/><Relationship Id="rId320" Type="http://schemas.openxmlformats.org/officeDocument/2006/relationships/image" Target="../media/image396.png"/><Relationship Id="rId80" Type="http://schemas.openxmlformats.org/officeDocument/2006/relationships/image" Target="../media/image276.png"/><Relationship Id="rId155" Type="http://schemas.openxmlformats.org/officeDocument/2006/relationships/customXml" Target="../ink/ink306.xml"/><Relationship Id="rId176" Type="http://schemas.openxmlformats.org/officeDocument/2006/relationships/image" Target="../media/image324.png"/><Relationship Id="rId197" Type="http://schemas.openxmlformats.org/officeDocument/2006/relationships/customXml" Target="../ink/ink327.xml"/><Relationship Id="rId341" Type="http://schemas.openxmlformats.org/officeDocument/2006/relationships/customXml" Target="../ink/ink399.xml"/><Relationship Id="rId362" Type="http://schemas.openxmlformats.org/officeDocument/2006/relationships/image" Target="../media/image417.png"/><Relationship Id="rId201" Type="http://schemas.openxmlformats.org/officeDocument/2006/relationships/customXml" Target="../ink/ink329.xml"/><Relationship Id="rId222" Type="http://schemas.openxmlformats.org/officeDocument/2006/relationships/image" Target="../media/image347.png"/><Relationship Id="rId243" Type="http://schemas.openxmlformats.org/officeDocument/2006/relationships/customXml" Target="../ink/ink350.xml"/><Relationship Id="rId264" Type="http://schemas.openxmlformats.org/officeDocument/2006/relationships/image" Target="../media/image368.png"/><Relationship Id="rId285" Type="http://schemas.openxmlformats.org/officeDocument/2006/relationships/customXml" Target="../ink/ink371.xml"/><Relationship Id="rId17" Type="http://schemas.openxmlformats.org/officeDocument/2006/relationships/customXml" Target="../ink/ink237.xml"/><Relationship Id="rId38" Type="http://schemas.openxmlformats.org/officeDocument/2006/relationships/image" Target="../media/image255.png"/><Relationship Id="rId59" Type="http://schemas.openxmlformats.org/officeDocument/2006/relationships/customXml" Target="../ink/ink258.xml"/><Relationship Id="rId103" Type="http://schemas.openxmlformats.org/officeDocument/2006/relationships/customXml" Target="../ink/ink280.xml"/><Relationship Id="rId124" Type="http://schemas.openxmlformats.org/officeDocument/2006/relationships/image" Target="../media/image298.png"/><Relationship Id="rId310" Type="http://schemas.openxmlformats.org/officeDocument/2006/relationships/image" Target="../media/image391.png"/><Relationship Id="rId70" Type="http://schemas.openxmlformats.org/officeDocument/2006/relationships/image" Target="../media/image271.png"/><Relationship Id="rId91" Type="http://schemas.openxmlformats.org/officeDocument/2006/relationships/customXml" Target="../ink/ink274.xml"/><Relationship Id="rId145" Type="http://schemas.openxmlformats.org/officeDocument/2006/relationships/customXml" Target="../ink/ink301.xml"/><Relationship Id="rId166" Type="http://schemas.openxmlformats.org/officeDocument/2006/relationships/image" Target="../media/image319.png"/><Relationship Id="rId187" Type="http://schemas.openxmlformats.org/officeDocument/2006/relationships/customXml" Target="../ink/ink322.xml"/><Relationship Id="rId331" Type="http://schemas.openxmlformats.org/officeDocument/2006/relationships/customXml" Target="../ink/ink394.xml"/><Relationship Id="rId352" Type="http://schemas.openxmlformats.org/officeDocument/2006/relationships/image" Target="../media/image412.png"/><Relationship Id="rId1" Type="http://schemas.openxmlformats.org/officeDocument/2006/relationships/slideLayout" Target="../slideLayouts/slideLayout7.xml"/><Relationship Id="rId212" Type="http://schemas.openxmlformats.org/officeDocument/2006/relationships/image" Target="../media/image342.png"/><Relationship Id="rId233" Type="http://schemas.openxmlformats.org/officeDocument/2006/relationships/customXml" Target="../ink/ink345.xml"/><Relationship Id="rId254" Type="http://schemas.openxmlformats.org/officeDocument/2006/relationships/image" Target="../media/image363.png"/><Relationship Id="rId28" Type="http://schemas.openxmlformats.org/officeDocument/2006/relationships/image" Target="../media/image250.png"/><Relationship Id="rId49" Type="http://schemas.openxmlformats.org/officeDocument/2006/relationships/customXml" Target="../ink/ink253.xml"/><Relationship Id="rId114" Type="http://schemas.openxmlformats.org/officeDocument/2006/relationships/image" Target="../media/image293.png"/><Relationship Id="rId275" Type="http://schemas.openxmlformats.org/officeDocument/2006/relationships/customXml" Target="../ink/ink366.xml"/><Relationship Id="rId296" Type="http://schemas.openxmlformats.org/officeDocument/2006/relationships/image" Target="../media/image384.png"/><Relationship Id="rId300" Type="http://schemas.openxmlformats.org/officeDocument/2006/relationships/image" Target="../media/image386.png"/><Relationship Id="rId60" Type="http://schemas.openxmlformats.org/officeDocument/2006/relationships/image" Target="../media/image266.png"/><Relationship Id="rId81" Type="http://schemas.openxmlformats.org/officeDocument/2006/relationships/customXml" Target="../ink/ink269.xml"/><Relationship Id="rId135" Type="http://schemas.openxmlformats.org/officeDocument/2006/relationships/customXml" Target="../ink/ink296.xml"/><Relationship Id="rId156" Type="http://schemas.openxmlformats.org/officeDocument/2006/relationships/image" Target="../media/image314.png"/><Relationship Id="rId177" Type="http://schemas.openxmlformats.org/officeDocument/2006/relationships/customXml" Target="../ink/ink317.xml"/><Relationship Id="rId198" Type="http://schemas.openxmlformats.org/officeDocument/2006/relationships/image" Target="../media/image335.png"/><Relationship Id="rId321" Type="http://schemas.openxmlformats.org/officeDocument/2006/relationships/customXml" Target="../ink/ink389.xml"/><Relationship Id="rId342" Type="http://schemas.openxmlformats.org/officeDocument/2006/relationships/image" Target="../media/image407.png"/><Relationship Id="rId363" Type="http://schemas.openxmlformats.org/officeDocument/2006/relationships/customXml" Target="../ink/ink410.xml"/><Relationship Id="rId202" Type="http://schemas.openxmlformats.org/officeDocument/2006/relationships/image" Target="../media/image337.png"/><Relationship Id="rId223" Type="http://schemas.openxmlformats.org/officeDocument/2006/relationships/customXml" Target="../ink/ink340.xml"/><Relationship Id="rId244" Type="http://schemas.openxmlformats.org/officeDocument/2006/relationships/image" Target="../media/image358.png"/><Relationship Id="rId18" Type="http://schemas.openxmlformats.org/officeDocument/2006/relationships/image" Target="../media/image245.png"/><Relationship Id="rId39" Type="http://schemas.openxmlformats.org/officeDocument/2006/relationships/customXml" Target="../ink/ink248.xml"/><Relationship Id="rId265" Type="http://schemas.openxmlformats.org/officeDocument/2006/relationships/customXml" Target="../ink/ink361.xml"/><Relationship Id="rId286" Type="http://schemas.openxmlformats.org/officeDocument/2006/relationships/image" Target="../media/image379.png"/><Relationship Id="rId50" Type="http://schemas.openxmlformats.org/officeDocument/2006/relationships/image" Target="../media/image261.png"/><Relationship Id="rId104" Type="http://schemas.openxmlformats.org/officeDocument/2006/relationships/image" Target="../media/image288.png"/><Relationship Id="rId125" Type="http://schemas.openxmlformats.org/officeDocument/2006/relationships/customXml" Target="../ink/ink291.xml"/><Relationship Id="rId146" Type="http://schemas.openxmlformats.org/officeDocument/2006/relationships/image" Target="../media/image309.png"/><Relationship Id="rId167" Type="http://schemas.openxmlformats.org/officeDocument/2006/relationships/customXml" Target="../ink/ink312.xml"/><Relationship Id="rId188" Type="http://schemas.openxmlformats.org/officeDocument/2006/relationships/image" Target="../media/image330.png"/><Relationship Id="rId311" Type="http://schemas.openxmlformats.org/officeDocument/2006/relationships/customXml" Target="../ink/ink384.xml"/><Relationship Id="rId332" Type="http://schemas.openxmlformats.org/officeDocument/2006/relationships/image" Target="../media/image402.png"/><Relationship Id="rId353" Type="http://schemas.openxmlformats.org/officeDocument/2006/relationships/customXml" Target="../ink/ink405.xml"/><Relationship Id="rId71" Type="http://schemas.openxmlformats.org/officeDocument/2006/relationships/customXml" Target="../ink/ink264.xml"/><Relationship Id="rId92" Type="http://schemas.openxmlformats.org/officeDocument/2006/relationships/image" Target="../media/image282.png"/><Relationship Id="rId213" Type="http://schemas.openxmlformats.org/officeDocument/2006/relationships/customXml" Target="../ink/ink335.xml"/><Relationship Id="rId234" Type="http://schemas.openxmlformats.org/officeDocument/2006/relationships/image" Target="../media/image353.png"/><Relationship Id="rId2" Type="http://schemas.openxmlformats.org/officeDocument/2006/relationships/notesSlide" Target="../notesSlides/notesSlide4.xml"/><Relationship Id="rId29" Type="http://schemas.openxmlformats.org/officeDocument/2006/relationships/customXml" Target="../ink/ink243.xml"/><Relationship Id="rId255" Type="http://schemas.openxmlformats.org/officeDocument/2006/relationships/customXml" Target="../ink/ink356.xml"/><Relationship Id="rId276" Type="http://schemas.openxmlformats.org/officeDocument/2006/relationships/image" Target="../media/image374.png"/><Relationship Id="rId297" Type="http://schemas.openxmlformats.org/officeDocument/2006/relationships/customXml" Target="../ink/ink377.xml"/><Relationship Id="rId40" Type="http://schemas.openxmlformats.org/officeDocument/2006/relationships/image" Target="../media/image256.png"/><Relationship Id="rId115" Type="http://schemas.openxmlformats.org/officeDocument/2006/relationships/customXml" Target="../ink/ink286.xml"/><Relationship Id="rId136" Type="http://schemas.openxmlformats.org/officeDocument/2006/relationships/image" Target="../media/image304.png"/><Relationship Id="rId157" Type="http://schemas.openxmlformats.org/officeDocument/2006/relationships/customXml" Target="../ink/ink307.xml"/><Relationship Id="rId178" Type="http://schemas.openxmlformats.org/officeDocument/2006/relationships/image" Target="../media/image325.png"/><Relationship Id="rId301" Type="http://schemas.openxmlformats.org/officeDocument/2006/relationships/customXml" Target="../ink/ink379.xml"/><Relationship Id="rId322" Type="http://schemas.openxmlformats.org/officeDocument/2006/relationships/image" Target="../media/image397.png"/><Relationship Id="rId343" Type="http://schemas.openxmlformats.org/officeDocument/2006/relationships/customXml" Target="../ink/ink400.xml"/><Relationship Id="rId364" Type="http://schemas.openxmlformats.org/officeDocument/2006/relationships/image" Target="../media/image418.png"/><Relationship Id="rId61" Type="http://schemas.openxmlformats.org/officeDocument/2006/relationships/customXml" Target="../ink/ink259.xml"/><Relationship Id="rId82" Type="http://schemas.openxmlformats.org/officeDocument/2006/relationships/image" Target="../media/image277.png"/><Relationship Id="rId199" Type="http://schemas.openxmlformats.org/officeDocument/2006/relationships/customXml" Target="../ink/ink328.xml"/><Relationship Id="rId203" Type="http://schemas.openxmlformats.org/officeDocument/2006/relationships/customXml" Target="../ink/ink330.xml"/><Relationship Id="rId19" Type="http://schemas.openxmlformats.org/officeDocument/2006/relationships/customXml" Target="../ink/ink238.xml"/><Relationship Id="rId224" Type="http://schemas.openxmlformats.org/officeDocument/2006/relationships/image" Target="../media/image348.png"/><Relationship Id="rId245" Type="http://schemas.openxmlformats.org/officeDocument/2006/relationships/customXml" Target="../ink/ink351.xml"/><Relationship Id="rId266" Type="http://schemas.openxmlformats.org/officeDocument/2006/relationships/image" Target="../media/image369.png"/><Relationship Id="rId287" Type="http://schemas.openxmlformats.org/officeDocument/2006/relationships/customXml" Target="../ink/ink372.xml"/><Relationship Id="rId30" Type="http://schemas.openxmlformats.org/officeDocument/2006/relationships/image" Target="../media/image251.png"/><Relationship Id="rId105" Type="http://schemas.openxmlformats.org/officeDocument/2006/relationships/customXml" Target="../ink/ink281.xml"/><Relationship Id="rId126" Type="http://schemas.openxmlformats.org/officeDocument/2006/relationships/image" Target="../media/image299.png"/><Relationship Id="rId147" Type="http://schemas.openxmlformats.org/officeDocument/2006/relationships/customXml" Target="../ink/ink302.xml"/><Relationship Id="rId168" Type="http://schemas.openxmlformats.org/officeDocument/2006/relationships/image" Target="../media/image320.png"/><Relationship Id="rId312" Type="http://schemas.openxmlformats.org/officeDocument/2006/relationships/image" Target="../media/image392.png"/><Relationship Id="rId333" Type="http://schemas.openxmlformats.org/officeDocument/2006/relationships/customXml" Target="../ink/ink395.xml"/><Relationship Id="rId354" Type="http://schemas.openxmlformats.org/officeDocument/2006/relationships/image" Target="../media/image413.png"/><Relationship Id="rId51" Type="http://schemas.openxmlformats.org/officeDocument/2006/relationships/customXml" Target="../ink/ink254.xml"/><Relationship Id="rId72" Type="http://schemas.openxmlformats.org/officeDocument/2006/relationships/image" Target="../media/image272.png"/><Relationship Id="rId93" Type="http://schemas.openxmlformats.org/officeDocument/2006/relationships/customXml" Target="../ink/ink275.xml"/><Relationship Id="rId189" Type="http://schemas.openxmlformats.org/officeDocument/2006/relationships/customXml" Target="../ink/ink323.xml"/><Relationship Id="rId3" Type="http://schemas.openxmlformats.org/officeDocument/2006/relationships/image" Target="../media/image237.jpeg"/><Relationship Id="rId214" Type="http://schemas.openxmlformats.org/officeDocument/2006/relationships/image" Target="../media/image343.png"/><Relationship Id="rId235" Type="http://schemas.openxmlformats.org/officeDocument/2006/relationships/customXml" Target="../ink/ink346.xml"/><Relationship Id="rId256" Type="http://schemas.openxmlformats.org/officeDocument/2006/relationships/image" Target="../media/image364.png"/><Relationship Id="rId277" Type="http://schemas.openxmlformats.org/officeDocument/2006/relationships/customXml" Target="../ink/ink367.xml"/><Relationship Id="rId298" Type="http://schemas.openxmlformats.org/officeDocument/2006/relationships/image" Target="../media/image385.png"/><Relationship Id="rId116" Type="http://schemas.openxmlformats.org/officeDocument/2006/relationships/image" Target="../media/image294.png"/><Relationship Id="rId137" Type="http://schemas.openxmlformats.org/officeDocument/2006/relationships/customXml" Target="../ink/ink297.xml"/><Relationship Id="rId158" Type="http://schemas.openxmlformats.org/officeDocument/2006/relationships/image" Target="../media/image315.png"/><Relationship Id="rId302" Type="http://schemas.openxmlformats.org/officeDocument/2006/relationships/image" Target="../media/image387.png"/><Relationship Id="rId323" Type="http://schemas.openxmlformats.org/officeDocument/2006/relationships/customXml" Target="../ink/ink390.xml"/><Relationship Id="rId344" Type="http://schemas.openxmlformats.org/officeDocument/2006/relationships/image" Target="../media/image408.png"/><Relationship Id="rId20" Type="http://schemas.openxmlformats.org/officeDocument/2006/relationships/image" Target="../media/image246.png"/><Relationship Id="rId41" Type="http://schemas.openxmlformats.org/officeDocument/2006/relationships/customXml" Target="../ink/ink249.xml"/><Relationship Id="rId62" Type="http://schemas.openxmlformats.org/officeDocument/2006/relationships/image" Target="../media/image267.png"/><Relationship Id="rId83" Type="http://schemas.openxmlformats.org/officeDocument/2006/relationships/customXml" Target="../ink/ink270.xml"/><Relationship Id="rId179" Type="http://schemas.openxmlformats.org/officeDocument/2006/relationships/customXml" Target="../ink/ink318.xml"/><Relationship Id="rId190" Type="http://schemas.openxmlformats.org/officeDocument/2006/relationships/image" Target="../media/image331.png"/><Relationship Id="rId204" Type="http://schemas.openxmlformats.org/officeDocument/2006/relationships/image" Target="../media/image338.png"/><Relationship Id="rId225" Type="http://schemas.openxmlformats.org/officeDocument/2006/relationships/customXml" Target="../ink/ink341.xml"/><Relationship Id="rId246" Type="http://schemas.openxmlformats.org/officeDocument/2006/relationships/image" Target="../media/image359.png"/><Relationship Id="rId267" Type="http://schemas.openxmlformats.org/officeDocument/2006/relationships/customXml" Target="../ink/ink362.xml"/><Relationship Id="rId288" Type="http://schemas.openxmlformats.org/officeDocument/2006/relationships/image" Target="../media/image380.png"/><Relationship Id="rId106" Type="http://schemas.openxmlformats.org/officeDocument/2006/relationships/image" Target="../media/image289.png"/><Relationship Id="rId127" Type="http://schemas.openxmlformats.org/officeDocument/2006/relationships/customXml" Target="../ink/ink292.xml"/><Relationship Id="rId313" Type="http://schemas.openxmlformats.org/officeDocument/2006/relationships/customXml" Target="../ink/ink385.xml"/><Relationship Id="rId10" Type="http://schemas.openxmlformats.org/officeDocument/2006/relationships/image" Target="../media/image241.png"/><Relationship Id="rId31" Type="http://schemas.openxmlformats.org/officeDocument/2006/relationships/customXml" Target="../ink/ink244.xml"/><Relationship Id="rId52" Type="http://schemas.openxmlformats.org/officeDocument/2006/relationships/image" Target="../media/image262.png"/><Relationship Id="rId73" Type="http://schemas.openxmlformats.org/officeDocument/2006/relationships/customXml" Target="../ink/ink265.xml"/><Relationship Id="rId94" Type="http://schemas.openxmlformats.org/officeDocument/2006/relationships/image" Target="../media/image283.png"/><Relationship Id="rId148" Type="http://schemas.openxmlformats.org/officeDocument/2006/relationships/image" Target="../media/image310.png"/><Relationship Id="rId169" Type="http://schemas.openxmlformats.org/officeDocument/2006/relationships/customXml" Target="../ink/ink313.xml"/><Relationship Id="rId334" Type="http://schemas.openxmlformats.org/officeDocument/2006/relationships/image" Target="../media/image403.png"/><Relationship Id="rId355" Type="http://schemas.openxmlformats.org/officeDocument/2006/relationships/customXml" Target="../ink/ink406.xml"/><Relationship Id="rId4" Type="http://schemas.openxmlformats.org/officeDocument/2006/relationships/image" Target="../media/image238.jpg"/><Relationship Id="rId180" Type="http://schemas.openxmlformats.org/officeDocument/2006/relationships/image" Target="../media/image326.png"/><Relationship Id="rId215" Type="http://schemas.openxmlformats.org/officeDocument/2006/relationships/customXml" Target="../ink/ink336.xml"/><Relationship Id="rId236" Type="http://schemas.openxmlformats.org/officeDocument/2006/relationships/image" Target="../media/image354.png"/><Relationship Id="rId257" Type="http://schemas.openxmlformats.org/officeDocument/2006/relationships/customXml" Target="../ink/ink357.xml"/><Relationship Id="rId278" Type="http://schemas.openxmlformats.org/officeDocument/2006/relationships/image" Target="../media/image375.png"/><Relationship Id="rId303" Type="http://schemas.openxmlformats.org/officeDocument/2006/relationships/customXml" Target="../ink/ink380.xml"/><Relationship Id="rId42" Type="http://schemas.openxmlformats.org/officeDocument/2006/relationships/image" Target="../media/image257.png"/><Relationship Id="rId84" Type="http://schemas.openxmlformats.org/officeDocument/2006/relationships/image" Target="../media/image278.png"/><Relationship Id="rId138" Type="http://schemas.openxmlformats.org/officeDocument/2006/relationships/image" Target="../media/image305.png"/><Relationship Id="rId345" Type="http://schemas.openxmlformats.org/officeDocument/2006/relationships/customXml" Target="../ink/ink401.xml"/><Relationship Id="rId191" Type="http://schemas.openxmlformats.org/officeDocument/2006/relationships/customXml" Target="../ink/ink324.xml"/><Relationship Id="rId205" Type="http://schemas.openxmlformats.org/officeDocument/2006/relationships/customXml" Target="../ink/ink331.xml"/><Relationship Id="rId247" Type="http://schemas.openxmlformats.org/officeDocument/2006/relationships/customXml" Target="../ink/ink352.xml"/><Relationship Id="rId107" Type="http://schemas.openxmlformats.org/officeDocument/2006/relationships/customXml" Target="../ink/ink282.xml"/><Relationship Id="rId289" Type="http://schemas.openxmlformats.org/officeDocument/2006/relationships/customXml" Target="../ink/ink373.xml"/><Relationship Id="rId11" Type="http://schemas.openxmlformats.org/officeDocument/2006/relationships/customXml" Target="../ink/ink234.xml"/><Relationship Id="rId53" Type="http://schemas.openxmlformats.org/officeDocument/2006/relationships/customXml" Target="../ink/ink255.xml"/><Relationship Id="rId149" Type="http://schemas.openxmlformats.org/officeDocument/2006/relationships/customXml" Target="../ink/ink303.xml"/><Relationship Id="rId314" Type="http://schemas.openxmlformats.org/officeDocument/2006/relationships/image" Target="../media/image393.png"/><Relationship Id="rId356" Type="http://schemas.openxmlformats.org/officeDocument/2006/relationships/image" Target="../media/image414.png"/><Relationship Id="rId95" Type="http://schemas.openxmlformats.org/officeDocument/2006/relationships/customXml" Target="../ink/ink276.xml"/><Relationship Id="rId160" Type="http://schemas.openxmlformats.org/officeDocument/2006/relationships/image" Target="../media/image316.png"/><Relationship Id="rId216" Type="http://schemas.openxmlformats.org/officeDocument/2006/relationships/image" Target="../media/image344.png"/><Relationship Id="rId258" Type="http://schemas.openxmlformats.org/officeDocument/2006/relationships/image" Target="../media/image365.png"/><Relationship Id="rId22" Type="http://schemas.openxmlformats.org/officeDocument/2006/relationships/image" Target="../media/image247.png"/><Relationship Id="rId64" Type="http://schemas.openxmlformats.org/officeDocument/2006/relationships/image" Target="../media/image268.png"/><Relationship Id="rId118" Type="http://schemas.openxmlformats.org/officeDocument/2006/relationships/image" Target="../media/image295.png"/><Relationship Id="rId325" Type="http://schemas.openxmlformats.org/officeDocument/2006/relationships/customXml" Target="../ink/ink391.xml"/><Relationship Id="rId171" Type="http://schemas.openxmlformats.org/officeDocument/2006/relationships/customXml" Target="../ink/ink314.xml"/><Relationship Id="rId227" Type="http://schemas.openxmlformats.org/officeDocument/2006/relationships/customXml" Target="../ink/ink342.xml"/><Relationship Id="rId269" Type="http://schemas.openxmlformats.org/officeDocument/2006/relationships/customXml" Target="../ink/ink363.xml"/><Relationship Id="rId33" Type="http://schemas.openxmlformats.org/officeDocument/2006/relationships/customXml" Target="../ink/ink245.xml"/><Relationship Id="rId129" Type="http://schemas.openxmlformats.org/officeDocument/2006/relationships/customXml" Target="../ink/ink293.xml"/><Relationship Id="rId280" Type="http://schemas.openxmlformats.org/officeDocument/2006/relationships/image" Target="../media/image376.png"/><Relationship Id="rId336" Type="http://schemas.openxmlformats.org/officeDocument/2006/relationships/image" Target="../media/image404.png"/><Relationship Id="rId75" Type="http://schemas.openxmlformats.org/officeDocument/2006/relationships/customXml" Target="../ink/ink266.xml"/><Relationship Id="rId140" Type="http://schemas.openxmlformats.org/officeDocument/2006/relationships/image" Target="../media/image306.png"/><Relationship Id="rId182" Type="http://schemas.openxmlformats.org/officeDocument/2006/relationships/image" Target="../media/image327.png"/><Relationship Id="rId6" Type="http://schemas.openxmlformats.org/officeDocument/2006/relationships/image" Target="../media/image239.png"/><Relationship Id="rId238" Type="http://schemas.openxmlformats.org/officeDocument/2006/relationships/image" Target="../media/image355.png"/><Relationship Id="rId291" Type="http://schemas.openxmlformats.org/officeDocument/2006/relationships/customXml" Target="../ink/ink374.xml"/><Relationship Id="rId305" Type="http://schemas.openxmlformats.org/officeDocument/2006/relationships/customXml" Target="../ink/ink381.xml"/><Relationship Id="rId347" Type="http://schemas.openxmlformats.org/officeDocument/2006/relationships/customXml" Target="../ink/ink402.xml"/><Relationship Id="rId44" Type="http://schemas.openxmlformats.org/officeDocument/2006/relationships/image" Target="../media/image258.png"/><Relationship Id="rId86" Type="http://schemas.openxmlformats.org/officeDocument/2006/relationships/image" Target="../media/image279.png"/><Relationship Id="rId151" Type="http://schemas.openxmlformats.org/officeDocument/2006/relationships/customXml" Target="../ink/ink304.xml"/><Relationship Id="rId193" Type="http://schemas.openxmlformats.org/officeDocument/2006/relationships/customXml" Target="../ink/ink325.xml"/><Relationship Id="rId207" Type="http://schemas.openxmlformats.org/officeDocument/2006/relationships/customXml" Target="../ink/ink332.xml"/><Relationship Id="rId249" Type="http://schemas.openxmlformats.org/officeDocument/2006/relationships/customXml" Target="../ink/ink353.xml"/><Relationship Id="rId13" Type="http://schemas.openxmlformats.org/officeDocument/2006/relationships/customXml" Target="../ink/ink235.xml"/><Relationship Id="rId109" Type="http://schemas.openxmlformats.org/officeDocument/2006/relationships/customXml" Target="../ink/ink283.xml"/><Relationship Id="rId260" Type="http://schemas.openxmlformats.org/officeDocument/2006/relationships/image" Target="../media/image366.png"/><Relationship Id="rId316" Type="http://schemas.openxmlformats.org/officeDocument/2006/relationships/image" Target="../media/image394.png"/><Relationship Id="rId55" Type="http://schemas.openxmlformats.org/officeDocument/2006/relationships/customXml" Target="../ink/ink256.xml"/><Relationship Id="rId97" Type="http://schemas.openxmlformats.org/officeDocument/2006/relationships/customXml" Target="../ink/ink277.xml"/><Relationship Id="rId120" Type="http://schemas.openxmlformats.org/officeDocument/2006/relationships/image" Target="../media/image296.png"/><Relationship Id="rId358" Type="http://schemas.openxmlformats.org/officeDocument/2006/relationships/image" Target="../media/image415.png"/><Relationship Id="rId162" Type="http://schemas.openxmlformats.org/officeDocument/2006/relationships/image" Target="../media/image317.png"/><Relationship Id="rId218" Type="http://schemas.openxmlformats.org/officeDocument/2006/relationships/image" Target="../media/image345.png"/><Relationship Id="rId271" Type="http://schemas.openxmlformats.org/officeDocument/2006/relationships/customXml" Target="../ink/ink364.xml"/><Relationship Id="rId24" Type="http://schemas.openxmlformats.org/officeDocument/2006/relationships/image" Target="../media/image248.png"/><Relationship Id="rId66" Type="http://schemas.openxmlformats.org/officeDocument/2006/relationships/image" Target="../media/image269.png"/><Relationship Id="rId131" Type="http://schemas.openxmlformats.org/officeDocument/2006/relationships/customXml" Target="../ink/ink294.xml"/><Relationship Id="rId327" Type="http://schemas.openxmlformats.org/officeDocument/2006/relationships/customXml" Target="../ink/ink392.xml"/><Relationship Id="rId173" Type="http://schemas.openxmlformats.org/officeDocument/2006/relationships/customXml" Target="../ink/ink315.xml"/><Relationship Id="rId229" Type="http://schemas.openxmlformats.org/officeDocument/2006/relationships/customXml" Target="../ink/ink343.xml"/><Relationship Id="rId240" Type="http://schemas.openxmlformats.org/officeDocument/2006/relationships/image" Target="../media/image356.png"/><Relationship Id="rId35" Type="http://schemas.openxmlformats.org/officeDocument/2006/relationships/customXml" Target="../ink/ink246.xml"/><Relationship Id="rId77" Type="http://schemas.openxmlformats.org/officeDocument/2006/relationships/customXml" Target="../ink/ink267.xml"/><Relationship Id="rId100" Type="http://schemas.openxmlformats.org/officeDocument/2006/relationships/image" Target="../media/image286.png"/><Relationship Id="rId282" Type="http://schemas.openxmlformats.org/officeDocument/2006/relationships/image" Target="../media/image377.png"/><Relationship Id="rId338" Type="http://schemas.openxmlformats.org/officeDocument/2006/relationships/image" Target="../media/image405.png"/><Relationship Id="rId8" Type="http://schemas.openxmlformats.org/officeDocument/2006/relationships/image" Target="../media/image240.png"/><Relationship Id="rId142" Type="http://schemas.openxmlformats.org/officeDocument/2006/relationships/image" Target="../media/image307.png"/><Relationship Id="rId184" Type="http://schemas.openxmlformats.org/officeDocument/2006/relationships/image" Target="../media/image328.png"/><Relationship Id="rId251" Type="http://schemas.openxmlformats.org/officeDocument/2006/relationships/customXml" Target="../ink/ink354.xml"/><Relationship Id="rId46" Type="http://schemas.openxmlformats.org/officeDocument/2006/relationships/image" Target="../media/image259.png"/><Relationship Id="rId293" Type="http://schemas.openxmlformats.org/officeDocument/2006/relationships/customXml" Target="../ink/ink375.xml"/><Relationship Id="rId307" Type="http://schemas.openxmlformats.org/officeDocument/2006/relationships/customXml" Target="../ink/ink382.xml"/><Relationship Id="rId349" Type="http://schemas.openxmlformats.org/officeDocument/2006/relationships/customXml" Target="../ink/ink403.xml"/></Relationships>
</file>

<file path=ppt/slides/_rels/slide6.xml.rels><?xml version="1.0" encoding="UTF-8" standalone="yes"?>
<Relationships xmlns="http://schemas.openxmlformats.org/package/2006/relationships"><Relationship Id="rId117" Type="http://schemas.openxmlformats.org/officeDocument/2006/relationships/image" Target="../media/image476.png"/><Relationship Id="rId299" Type="http://schemas.openxmlformats.org/officeDocument/2006/relationships/image" Target="../media/image567.png"/><Relationship Id="rId21" Type="http://schemas.openxmlformats.org/officeDocument/2006/relationships/image" Target="../media/image428.png"/><Relationship Id="rId63" Type="http://schemas.openxmlformats.org/officeDocument/2006/relationships/image" Target="../media/image449.png"/><Relationship Id="rId159" Type="http://schemas.openxmlformats.org/officeDocument/2006/relationships/image" Target="../media/image497.png"/><Relationship Id="rId324" Type="http://schemas.openxmlformats.org/officeDocument/2006/relationships/customXml" Target="../ink/ink570.xml"/><Relationship Id="rId366" Type="http://schemas.openxmlformats.org/officeDocument/2006/relationships/customXml" Target="../ink/ink591.xml"/><Relationship Id="rId170" Type="http://schemas.openxmlformats.org/officeDocument/2006/relationships/customXml" Target="../ink/ink493.xml"/><Relationship Id="rId226" Type="http://schemas.openxmlformats.org/officeDocument/2006/relationships/customXml" Target="../ink/ink521.xml"/><Relationship Id="rId268" Type="http://schemas.openxmlformats.org/officeDocument/2006/relationships/customXml" Target="../ink/ink542.xml"/><Relationship Id="rId32" Type="http://schemas.openxmlformats.org/officeDocument/2006/relationships/customXml" Target="../ink/ink424.xml"/><Relationship Id="rId74" Type="http://schemas.openxmlformats.org/officeDocument/2006/relationships/customXml" Target="../ink/ink445.xml"/><Relationship Id="rId128" Type="http://schemas.openxmlformats.org/officeDocument/2006/relationships/customXml" Target="../ink/ink472.xml"/><Relationship Id="rId335" Type="http://schemas.openxmlformats.org/officeDocument/2006/relationships/image" Target="../media/image585.png"/><Relationship Id="rId5" Type="http://schemas.openxmlformats.org/officeDocument/2006/relationships/image" Target="../media/image420.emf"/><Relationship Id="rId181" Type="http://schemas.openxmlformats.org/officeDocument/2006/relationships/image" Target="../media/image508.png"/><Relationship Id="rId237" Type="http://schemas.openxmlformats.org/officeDocument/2006/relationships/image" Target="../media/image536.png"/><Relationship Id="rId279" Type="http://schemas.openxmlformats.org/officeDocument/2006/relationships/image" Target="../media/image557.png"/><Relationship Id="rId43" Type="http://schemas.openxmlformats.org/officeDocument/2006/relationships/image" Target="../media/image439.png"/><Relationship Id="rId139" Type="http://schemas.openxmlformats.org/officeDocument/2006/relationships/image" Target="../media/image487.png"/><Relationship Id="rId290" Type="http://schemas.openxmlformats.org/officeDocument/2006/relationships/customXml" Target="../ink/ink553.xml"/><Relationship Id="rId304" Type="http://schemas.openxmlformats.org/officeDocument/2006/relationships/customXml" Target="../ink/ink560.xml"/><Relationship Id="rId346" Type="http://schemas.openxmlformats.org/officeDocument/2006/relationships/customXml" Target="../ink/ink581.xml"/><Relationship Id="rId85" Type="http://schemas.openxmlformats.org/officeDocument/2006/relationships/image" Target="../media/image460.png"/><Relationship Id="rId150" Type="http://schemas.openxmlformats.org/officeDocument/2006/relationships/customXml" Target="../ink/ink483.xml"/><Relationship Id="rId192" Type="http://schemas.openxmlformats.org/officeDocument/2006/relationships/customXml" Target="../ink/ink504.xml"/><Relationship Id="rId206" Type="http://schemas.openxmlformats.org/officeDocument/2006/relationships/customXml" Target="../ink/ink511.xml"/><Relationship Id="rId248" Type="http://schemas.openxmlformats.org/officeDocument/2006/relationships/customXml" Target="../ink/ink532.xml"/><Relationship Id="rId12" Type="http://schemas.openxmlformats.org/officeDocument/2006/relationships/customXml" Target="../ink/ink414.xml"/><Relationship Id="rId108" Type="http://schemas.openxmlformats.org/officeDocument/2006/relationships/customXml" Target="../ink/ink462.xml"/><Relationship Id="rId315" Type="http://schemas.openxmlformats.org/officeDocument/2006/relationships/image" Target="../media/image575.png"/><Relationship Id="rId357" Type="http://schemas.openxmlformats.org/officeDocument/2006/relationships/image" Target="../media/image596.png"/><Relationship Id="rId54" Type="http://schemas.openxmlformats.org/officeDocument/2006/relationships/customXml" Target="../ink/ink435.xml"/><Relationship Id="rId96" Type="http://schemas.openxmlformats.org/officeDocument/2006/relationships/customXml" Target="../ink/ink456.xml"/><Relationship Id="rId161" Type="http://schemas.openxmlformats.org/officeDocument/2006/relationships/image" Target="../media/image498.png"/><Relationship Id="rId217" Type="http://schemas.openxmlformats.org/officeDocument/2006/relationships/image" Target="../media/image526.png"/><Relationship Id="rId259" Type="http://schemas.openxmlformats.org/officeDocument/2006/relationships/image" Target="../media/image547.png"/><Relationship Id="rId23" Type="http://schemas.openxmlformats.org/officeDocument/2006/relationships/image" Target="../media/image429.png"/><Relationship Id="rId119" Type="http://schemas.openxmlformats.org/officeDocument/2006/relationships/image" Target="../media/image477.png"/><Relationship Id="rId270" Type="http://schemas.openxmlformats.org/officeDocument/2006/relationships/customXml" Target="../ink/ink543.xml"/><Relationship Id="rId326" Type="http://schemas.openxmlformats.org/officeDocument/2006/relationships/customXml" Target="../ink/ink571.xml"/><Relationship Id="rId65" Type="http://schemas.openxmlformats.org/officeDocument/2006/relationships/image" Target="../media/image450.png"/><Relationship Id="rId130" Type="http://schemas.openxmlformats.org/officeDocument/2006/relationships/customXml" Target="../ink/ink473.xml"/><Relationship Id="rId172" Type="http://schemas.openxmlformats.org/officeDocument/2006/relationships/customXml" Target="../ink/ink494.xml"/><Relationship Id="rId228" Type="http://schemas.openxmlformats.org/officeDocument/2006/relationships/customXml" Target="../ink/ink522.xml"/><Relationship Id="rId281" Type="http://schemas.openxmlformats.org/officeDocument/2006/relationships/image" Target="../media/image558.png"/><Relationship Id="rId337" Type="http://schemas.openxmlformats.org/officeDocument/2006/relationships/image" Target="../media/image586.png"/><Relationship Id="rId34" Type="http://schemas.openxmlformats.org/officeDocument/2006/relationships/customXml" Target="../ink/ink425.xml"/><Relationship Id="rId76" Type="http://schemas.openxmlformats.org/officeDocument/2006/relationships/customXml" Target="../ink/ink446.xml"/><Relationship Id="rId141" Type="http://schemas.openxmlformats.org/officeDocument/2006/relationships/image" Target="../media/image488.png"/><Relationship Id="rId7" Type="http://schemas.openxmlformats.org/officeDocument/2006/relationships/image" Target="../media/image421.png"/><Relationship Id="rId183" Type="http://schemas.openxmlformats.org/officeDocument/2006/relationships/image" Target="../media/image509.png"/><Relationship Id="rId239" Type="http://schemas.openxmlformats.org/officeDocument/2006/relationships/image" Target="../media/image537.png"/><Relationship Id="rId250" Type="http://schemas.openxmlformats.org/officeDocument/2006/relationships/customXml" Target="../ink/ink533.xml"/><Relationship Id="rId292" Type="http://schemas.openxmlformats.org/officeDocument/2006/relationships/customXml" Target="../ink/ink554.xml"/><Relationship Id="rId306" Type="http://schemas.openxmlformats.org/officeDocument/2006/relationships/customXml" Target="../ink/ink561.xml"/><Relationship Id="rId45" Type="http://schemas.openxmlformats.org/officeDocument/2006/relationships/image" Target="../media/image440.png"/><Relationship Id="rId87" Type="http://schemas.openxmlformats.org/officeDocument/2006/relationships/image" Target="../media/image461.png"/><Relationship Id="rId110" Type="http://schemas.openxmlformats.org/officeDocument/2006/relationships/customXml" Target="../ink/ink463.xml"/><Relationship Id="rId348" Type="http://schemas.openxmlformats.org/officeDocument/2006/relationships/customXml" Target="../ink/ink582.xml"/><Relationship Id="rId152" Type="http://schemas.openxmlformats.org/officeDocument/2006/relationships/customXml" Target="../ink/ink484.xml"/><Relationship Id="rId194" Type="http://schemas.openxmlformats.org/officeDocument/2006/relationships/customXml" Target="../ink/ink505.xml"/><Relationship Id="rId208" Type="http://schemas.openxmlformats.org/officeDocument/2006/relationships/customXml" Target="../ink/ink512.xml"/><Relationship Id="rId261" Type="http://schemas.openxmlformats.org/officeDocument/2006/relationships/image" Target="../media/image548.png"/><Relationship Id="rId14" Type="http://schemas.openxmlformats.org/officeDocument/2006/relationships/customXml" Target="../ink/ink415.xml"/><Relationship Id="rId56" Type="http://schemas.openxmlformats.org/officeDocument/2006/relationships/customXml" Target="../ink/ink436.xml"/><Relationship Id="rId317" Type="http://schemas.openxmlformats.org/officeDocument/2006/relationships/image" Target="../media/image576.png"/><Relationship Id="rId359" Type="http://schemas.openxmlformats.org/officeDocument/2006/relationships/image" Target="../media/image597.png"/><Relationship Id="rId98" Type="http://schemas.openxmlformats.org/officeDocument/2006/relationships/customXml" Target="../ink/ink457.xml"/><Relationship Id="rId121" Type="http://schemas.openxmlformats.org/officeDocument/2006/relationships/image" Target="../media/image478.png"/><Relationship Id="rId163" Type="http://schemas.openxmlformats.org/officeDocument/2006/relationships/image" Target="../media/image499.png"/><Relationship Id="rId219" Type="http://schemas.openxmlformats.org/officeDocument/2006/relationships/image" Target="../media/image527.png"/><Relationship Id="rId230" Type="http://schemas.openxmlformats.org/officeDocument/2006/relationships/customXml" Target="../ink/ink523.xml"/><Relationship Id="rId25" Type="http://schemas.openxmlformats.org/officeDocument/2006/relationships/image" Target="../media/image430.png"/><Relationship Id="rId67" Type="http://schemas.openxmlformats.org/officeDocument/2006/relationships/image" Target="../media/image451.png"/><Relationship Id="rId272" Type="http://schemas.openxmlformats.org/officeDocument/2006/relationships/customXml" Target="../ink/ink544.xml"/><Relationship Id="rId328" Type="http://schemas.openxmlformats.org/officeDocument/2006/relationships/customXml" Target="../ink/ink572.xml"/><Relationship Id="rId132" Type="http://schemas.openxmlformats.org/officeDocument/2006/relationships/customXml" Target="../ink/ink474.xml"/><Relationship Id="rId174" Type="http://schemas.openxmlformats.org/officeDocument/2006/relationships/customXml" Target="../ink/ink495.xml"/><Relationship Id="rId220" Type="http://schemas.openxmlformats.org/officeDocument/2006/relationships/customXml" Target="../ink/ink518.xml"/><Relationship Id="rId241" Type="http://schemas.openxmlformats.org/officeDocument/2006/relationships/image" Target="../media/image538.png"/><Relationship Id="rId15" Type="http://schemas.openxmlformats.org/officeDocument/2006/relationships/image" Target="../media/image425.png"/><Relationship Id="rId36" Type="http://schemas.openxmlformats.org/officeDocument/2006/relationships/customXml" Target="../ink/ink426.xml"/><Relationship Id="rId57" Type="http://schemas.openxmlformats.org/officeDocument/2006/relationships/image" Target="../media/image446.png"/><Relationship Id="rId262" Type="http://schemas.openxmlformats.org/officeDocument/2006/relationships/customXml" Target="../ink/ink539.xml"/><Relationship Id="rId283" Type="http://schemas.openxmlformats.org/officeDocument/2006/relationships/image" Target="../media/image559.png"/><Relationship Id="rId318" Type="http://schemas.openxmlformats.org/officeDocument/2006/relationships/customXml" Target="../ink/ink567.xml"/><Relationship Id="rId339" Type="http://schemas.openxmlformats.org/officeDocument/2006/relationships/image" Target="../media/image587.png"/><Relationship Id="rId78" Type="http://schemas.openxmlformats.org/officeDocument/2006/relationships/customXml" Target="../ink/ink447.xml"/><Relationship Id="rId99" Type="http://schemas.openxmlformats.org/officeDocument/2006/relationships/image" Target="../media/image467.png"/><Relationship Id="rId101" Type="http://schemas.openxmlformats.org/officeDocument/2006/relationships/image" Target="../media/image468.png"/><Relationship Id="rId122" Type="http://schemas.openxmlformats.org/officeDocument/2006/relationships/customXml" Target="../ink/ink469.xml"/><Relationship Id="rId143" Type="http://schemas.openxmlformats.org/officeDocument/2006/relationships/image" Target="../media/image489.png"/><Relationship Id="rId164" Type="http://schemas.openxmlformats.org/officeDocument/2006/relationships/customXml" Target="../ink/ink490.xml"/><Relationship Id="rId185" Type="http://schemas.openxmlformats.org/officeDocument/2006/relationships/image" Target="../media/image510.png"/><Relationship Id="rId350" Type="http://schemas.openxmlformats.org/officeDocument/2006/relationships/customXml" Target="../ink/ink583.xml"/><Relationship Id="rId9" Type="http://schemas.openxmlformats.org/officeDocument/2006/relationships/image" Target="../media/image422.png"/><Relationship Id="rId210" Type="http://schemas.openxmlformats.org/officeDocument/2006/relationships/customXml" Target="../ink/ink513.xml"/><Relationship Id="rId26" Type="http://schemas.openxmlformats.org/officeDocument/2006/relationships/customXml" Target="../ink/ink421.xml"/><Relationship Id="rId231" Type="http://schemas.openxmlformats.org/officeDocument/2006/relationships/image" Target="../media/image533.png"/><Relationship Id="rId252" Type="http://schemas.openxmlformats.org/officeDocument/2006/relationships/customXml" Target="../ink/ink534.xml"/><Relationship Id="rId273" Type="http://schemas.openxmlformats.org/officeDocument/2006/relationships/image" Target="../media/image554.png"/><Relationship Id="rId294" Type="http://schemas.openxmlformats.org/officeDocument/2006/relationships/customXml" Target="../ink/ink555.xml"/><Relationship Id="rId308" Type="http://schemas.openxmlformats.org/officeDocument/2006/relationships/customXml" Target="../ink/ink562.xml"/><Relationship Id="rId329" Type="http://schemas.openxmlformats.org/officeDocument/2006/relationships/image" Target="../media/image582.png"/><Relationship Id="rId47" Type="http://schemas.openxmlformats.org/officeDocument/2006/relationships/image" Target="../media/image441.png"/><Relationship Id="rId68" Type="http://schemas.openxmlformats.org/officeDocument/2006/relationships/customXml" Target="../ink/ink442.xml"/><Relationship Id="rId89" Type="http://schemas.openxmlformats.org/officeDocument/2006/relationships/image" Target="../media/image462.png"/><Relationship Id="rId112" Type="http://schemas.openxmlformats.org/officeDocument/2006/relationships/customXml" Target="../ink/ink464.xml"/><Relationship Id="rId133" Type="http://schemas.openxmlformats.org/officeDocument/2006/relationships/image" Target="../media/image484.png"/><Relationship Id="rId154" Type="http://schemas.openxmlformats.org/officeDocument/2006/relationships/customXml" Target="../ink/ink485.xml"/><Relationship Id="rId175" Type="http://schemas.openxmlformats.org/officeDocument/2006/relationships/image" Target="../media/image505.png"/><Relationship Id="rId340" Type="http://schemas.openxmlformats.org/officeDocument/2006/relationships/customXml" Target="../ink/ink578.xml"/><Relationship Id="rId361" Type="http://schemas.openxmlformats.org/officeDocument/2006/relationships/image" Target="../media/image598.png"/><Relationship Id="rId196" Type="http://schemas.openxmlformats.org/officeDocument/2006/relationships/customXml" Target="../ink/ink506.xml"/><Relationship Id="rId200" Type="http://schemas.openxmlformats.org/officeDocument/2006/relationships/customXml" Target="../ink/ink508.xml"/><Relationship Id="rId16" Type="http://schemas.openxmlformats.org/officeDocument/2006/relationships/customXml" Target="../ink/ink416.xml"/><Relationship Id="rId221" Type="http://schemas.openxmlformats.org/officeDocument/2006/relationships/image" Target="../media/image528.png"/><Relationship Id="rId242" Type="http://schemas.openxmlformats.org/officeDocument/2006/relationships/customXml" Target="../ink/ink529.xml"/><Relationship Id="rId263" Type="http://schemas.openxmlformats.org/officeDocument/2006/relationships/image" Target="../media/image549.png"/><Relationship Id="rId284" Type="http://schemas.openxmlformats.org/officeDocument/2006/relationships/customXml" Target="../ink/ink550.xml"/><Relationship Id="rId319" Type="http://schemas.openxmlformats.org/officeDocument/2006/relationships/image" Target="../media/image577.png"/><Relationship Id="rId37" Type="http://schemas.openxmlformats.org/officeDocument/2006/relationships/image" Target="../media/image436.png"/><Relationship Id="rId58" Type="http://schemas.openxmlformats.org/officeDocument/2006/relationships/customXml" Target="../ink/ink437.xml"/><Relationship Id="rId79" Type="http://schemas.openxmlformats.org/officeDocument/2006/relationships/image" Target="../media/image457.png"/><Relationship Id="rId102" Type="http://schemas.openxmlformats.org/officeDocument/2006/relationships/customXml" Target="../ink/ink459.xml"/><Relationship Id="rId123" Type="http://schemas.openxmlformats.org/officeDocument/2006/relationships/image" Target="../media/image479.png"/><Relationship Id="rId144" Type="http://schemas.openxmlformats.org/officeDocument/2006/relationships/customXml" Target="../ink/ink480.xml"/><Relationship Id="rId330" Type="http://schemas.openxmlformats.org/officeDocument/2006/relationships/customXml" Target="../ink/ink573.xml"/><Relationship Id="rId90" Type="http://schemas.openxmlformats.org/officeDocument/2006/relationships/customXml" Target="../ink/ink453.xml"/><Relationship Id="rId165" Type="http://schemas.openxmlformats.org/officeDocument/2006/relationships/image" Target="../media/image500.png"/><Relationship Id="rId186" Type="http://schemas.openxmlformats.org/officeDocument/2006/relationships/customXml" Target="../ink/ink501.xml"/><Relationship Id="rId351" Type="http://schemas.openxmlformats.org/officeDocument/2006/relationships/image" Target="../media/image593.png"/><Relationship Id="rId211" Type="http://schemas.openxmlformats.org/officeDocument/2006/relationships/image" Target="../media/image523.png"/><Relationship Id="rId232" Type="http://schemas.openxmlformats.org/officeDocument/2006/relationships/customXml" Target="../ink/ink524.xml"/><Relationship Id="rId253" Type="http://schemas.openxmlformats.org/officeDocument/2006/relationships/image" Target="../media/image544.png"/><Relationship Id="rId274" Type="http://schemas.openxmlformats.org/officeDocument/2006/relationships/customXml" Target="../ink/ink545.xml"/><Relationship Id="rId295" Type="http://schemas.openxmlformats.org/officeDocument/2006/relationships/image" Target="../media/image565.png"/><Relationship Id="rId309" Type="http://schemas.openxmlformats.org/officeDocument/2006/relationships/image" Target="../media/image572.png"/><Relationship Id="rId27" Type="http://schemas.openxmlformats.org/officeDocument/2006/relationships/image" Target="../media/image431.png"/><Relationship Id="rId48" Type="http://schemas.openxmlformats.org/officeDocument/2006/relationships/customXml" Target="../ink/ink432.xml"/><Relationship Id="rId69" Type="http://schemas.openxmlformats.org/officeDocument/2006/relationships/image" Target="../media/image452.png"/><Relationship Id="rId113" Type="http://schemas.openxmlformats.org/officeDocument/2006/relationships/image" Target="../media/image474.png"/><Relationship Id="rId134" Type="http://schemas.openxmlformats.org/officeDocument/2006/relationships/customXml" Target="../ink/ink475.xml"/><Relationship Id="rId320" Type="http://schemas.openxmlformats.org/officeDocument/2006/relationships/customXml" Target="../ink/ink568.xml"/><Relationship Id="rId80" Type="http://schemas.openxmlformats.org/officeDocument/2006/relationships/customXml" Target="../ink/ink448.xml"/><Relationship Id="rId155" Type="http://schemas.openxmlformats.org/officeDocument/2006/relationships/image" Target="../media/image495.png"/><Relationship Id="rId176" Type="http://schemas.openxmlformats.org/officeDocument/2006/relationships/customXml" Target="../ink/ink496.xml"/><Relationship Id="rId197" Type="http://schemas.openxmlformats.org/officeDocument/2006/relationships/image" Target="../media/image516.png"/><Relationship Id="rId341" Type="http://schemas.openxmlformats.org/officeDocument/2006/relationships/image" Target="../media/image588.png"/><Relationship Id="rId362" Type="http://schemas.openxmlformats.org/officeDocument/2006/relationships/customXml" Target="../ink/ink589.xml"/><Relationship Id="rId201" Type="http://schemas.openxmlformats.org/officeDocument/2006/relationships/image" Target="../media/image518.png"/><Relationship Id="rId222" Type="http://schemas.openxmlformats.org/officeDocument/2006/relationships/customXml" Target="../ink/ink519.xml"/><Relationship Id="rId243" Type="http://schemas.openxmlformats.org/officeDocument/2006/relationships/image" Target="../media/image539.png"/><Relationship Id="rId264" Type="http://schemas.openxmlformats.org/officeDocument/2006/relationships/customXml" Target="../ink/ink540.xml"/><Relationship Id="rId285" Type="http://schemas.openxmlformats.org/officeDocument/2006/relationships/image" Target="../media/image560.png"/><Relationship Id="rId17" Type="http://schemas.openxmlformats.org/officeDocument/2006/relationships/image" Target="../media/image426.png"/><Relationship Id="rId38" Type="http://schemas.openxmlformats.org/officeDocument/2006/relationships/customXml" Target="../ink/ink427.xml"/><Relationship Id="rId59" Type="http://schemas.openxmlformats.org/officeDocument/2006/relationships/image" Target="../media/image447.png"/><Relationship Id="rId103" Type="http://schemas.openxmlformats.org/officeDocument/2006/relationships/image" Target="../media/image469.png"/><Relationship Id="rId124" Type="http://schemas.openxmlformats.org/officeDocument/2006/relationships/customXml" Target="../ink/ink470.xml"/><Relationship Id="rId310" Type="http://schemas.openxmlformats.org/officeDocument/2006/relationships/customXml" Target="../ink/ink563.xml"/><Relationship Id="rId70" Type="http://schemas.openxmlformats.org/officeDocument/2006/relationships/customXml" Target="../ink/ink443.xml"/><Relationship Id="rId91" Type="http://schemas.openxmlformats.org/officeDocument/2006/relationships/image" Target="../media/image463.png"/><Relationship Id="rId145" Type="http://schemas.openxmlformats.org/officeDocument/2006/relationships/image" Target="../media/image490.png"/><Relationship Id="rId166" Type="http://schemas.openxmlformats.org/officeDocument/2006/relationships/customXml" Target="../ink/ink491.xml"/><Relationship Id="rId187" Type="http://schemas.openxmlformats.org/officeDocument/2006/relationships/image" Target="../media/image511.png"/><Relationship Id="rId331" Type="http://schemas.openxmlformats.org/officeDocument/2006/relationships/image" Target="../media/image583.png"/><Relationship Id="rId352" Type="http://schemas.openxmlformats.org/officeDocument/2006/relationships/customXml" Target="../ink/ink584.xml"/><Relationship Id="rId1" Type="http://schemas.openxmlformats.org/officeDocument/2006/relationships/slideLayout" Target="../slideLayouts/slideLayout7.xml"/><Relationship Id="rId212" Type="http://schemas.openxmlformats.org/officeDocument/2006/relationships/customXml" Target="../ink/ink514.xml"/><Relationship Id="rId233" Type="http://schemas.openxmlformats.org/officeDocument/2006/relationships/image" Target="../media/image534.png"/><Relationship Id="rId254" Type="http://schemas.openxmlformats.org/officeDocument/2006/relationships/customXml" Target="../ink/ink535.xml"/><Relationship Id="rId28" Type="http://schemas.openxmlformats.org/officeDocument/2006/relationships/customXml" Target="../ink/ink422.xml"/><Relationship Id="rId49" Type="http://schemas.openxmlformats.org/officeDocument/2006/relationships/image" Target="../media/image442.png"/><Relationship Id="rId114" Type="http://schemas.openxmlformats.org/officeDocument/2006/relationships/customXml" Target="../ink/ink465.xml"/><Relationship Id="rId275" Type="http://schemas.openxmlformats.org/officeDocument/2006/relationships/image" Target="../media/image555.png"/><Relationship Id="rId296" Type="http://schemas.openxmlformats.org/officeDocument/2006/relationships/customXml" Target="../ink/ink556.xml"/><Relationship Id="rId300" Type="http://schemas.openxmlformats.org/officeDocument/2006/relationships/customXml" Target="../ink/ink558.xml"/><Relationship Id="rId60" Type="http://schemas.openxmlformats.org/officeDocument/2006/relationships/customXml" Target="../ink/ink438.xml"/><Relationship Id="rId81" Type="http://schemas.openxmlformats.org/officeDocument/2006/relationships/image" Target="../media/image458.png"/><Relationship Id="rId135" Type="http://schemas.openxmlformats.org/officeDocument/2006/relationships/image" Target="../media/image485.png"/><Relationship Id="rId156" Type="http://schemas.openxmlformats.org/officeDocument/2006/relationships/customXml" Target="../ink/ink486.xml"/><Relationship Id="rId177" Type="http://schemas.openxmlformats.org/officeDocument/2006/relationships/image" Target="../media/image506.png"/><Relationship Id="rId198" Type="http://schemas.openxmlformats.org/officeDocument/2006/relationships/customXml" Target="../ink/ink507.xml"/><Relationship Id="rId321" Type="http://schemas.openxmlformats.org/officeDocument/2006/relationships/image" Target="../media/image578.png"/><Relationship Id="rId342" Type="http://schemas.openxmlformats.org/officeDocument/2006/relationships/customXml" Target="../ink/ink579.xml"/><Relationship Id="rId363" Type="http://schemas.openxmlformats.org/officeDocument/2006/relationships/image" Target="../media/image599.png"/><Relationship Id="rId202" Type="http://schemas.openxmlformats.org/officeDocument/2006/relationships/customXml" Target="../ink/ink509.xml"/><Relationship Id="rId223" Type="http://schemas.openxmlformats.org/officeDocument/2006/relationships/image" Target="../media/image529.png"/><Relationship Id="rId244" Type="http://schemas.openxmlformats.org/officeDocument/2006/relationships/customXml" Target="../ink/ink530.xml"/><Relationship Id="rId18" Type="http://schemas.openxmlformats.org/officeDocument/2006/relationships/customXml" Target="../ink/ink417.xml"/><Relationship Id="rId39" Type="http://schemas.openxmlformats.org/officeDocument/2006/relationships/image" Target="../media/image437.png"/><Relationship Id="rId265" Type="http://schemas.openxmlformats.org/officeDocument/2006/relationships/image" Target="../media/image550.png"/><Relationship Id="rId286" Type="http://schemas.openxmlformats.org/officeDocument/2006/relationships/customXml" Target="../ink/ink551.xml"/><Relationship Id="rId50" Type="http://schemas.openxmlformats.org/officeDocument/2006/relationships/customXml" Target="../ink/ink433.xml"/><Relationship Id="rId104" Type="http://schemas.openxmlformats.org/officeDocument/2006/relationships/customXml" Target="../ink/ink460.xml"/><Relationship Id="rId125" Type="http://schemas.openxmlformats.org/officeDocument/2006/relationships/image" Target="../media/image480.png"/><Relationship Id="rId146" Type="http://schemas.openxmlformats.org/officeDocument/2006/relationships/customXml" Target="../ink/ink481.xml"/><Relationship Id="rId167" Type="http://schemas.openxmlformats.org/officeDocument/2006/relationships/image" Target="../media/image501.png"/><Relationship Id="rId188" Type="http://schemas.openxmlformats.org/officeDocument/2006/relationships/customXml" Target="../ink/ink502.xml"/><Relationship Id="rId311" Type="http://schemas.openxmlformats.org/officeDocument/2006/relationships/image" Target="../media/image573.png"/><Relationship Id="rId332" Type="http://schemas.openxmlformats.org/officeDocument/2006/relationships/customXml" Target="../ink/ink574.xml"/><Relationship Id="rId353" Type="http://schemas.openxmlformats.org/officeDocument/2006/relationships/image" Target="../media/image594.png"/><Relationship Id="rId71" Type="http://schemas.openxmlformats.org/officeDocument/2006/relationships/image" Target="../media/image453.png"/><Relationship Id="rId92" Type="http://schemas.openxmlformats.org/officeDocument/2006/relationships/customXml" Target="../ink/ink454.xml"/><Relationship Id="rId213" Type="http://schemas.openxmlformats.org/officeDocument/2006/relationships/image" Target="../media/image524.png"/><Relationship Id="rId234" Type="http://schemas.openxmlformats.org/officeDocument/2006/relationships/customXml" Target="../ink/ink525.xml"/><Relationship Id="rId2" Type="http://schemas.openxmlformats.org/officeDocument/2006/relationships/notesSlide" Target="../notesSlides/notesSlide5.xml"/><Relationship Id="rId29" Type="http://schemas.openxmlformats.org/officeDocument/2006/relationships/image" Target="../media/image432.png"/><Relationship Id="rId255" Type="http://schemas.openxmlformats.org/officeDocument/2006/relationships/image" Target="../media/image545.png"/><Relationship Id="rId276" Type="http://schemas.openxmlformats.org/officeDocument/2006/relationships/customXml" Target="../ink/ink546.xml"/><Relationship Id="rId297" Type="http://schemas.openxmlformats.org/officeDocument/2006/relationships/image" Target="../media/image566.png"/><Relationship Id="rId40" Type="http://schemas.openxmlformats.org/officeDocument/2006/relationships/customXml" Target="../ink/ink428.xml"/><Relationship Id="rId115" Type="http://schemas.openxmlformats.org/officeDocument/2006/relationships/image" Target="../media/image475.png"/><Relationship Id="rId136" Type="http://schemas.openxmlformats.org/officeDocument/2006/relationships/customXml" Target="../ink/ink476.xml"/><Relationship Id="rId157" Type="http://schemas.openxmlformats.org/officeDocument/2006/relationships/image" Target="../media/image496.png"/><Relationship Id="rId178" Type="http://schemas.openxmlformats.org/officeDocument/2006/relationships/customXml" Target="../ink/ink497.xml"/><Relationship Id="rId301" Type="http://schemas.openxmlformats.org/officeDocument/2006/relationships/image" Target="../media/image568.png"/><Relationship Id="rId322" Type="http://schemas.openxmlformats.org/officeDocument/2006/relationships/customXml" Target="../ink/ink569.xml"/><Relationship Id="rId343" Type="http://schemas.openxmlformats.org/officeDocument/2006/relationships/image" Target="../media/image589.png"/><Relationship Id="rId364" Type="http://schemas.openxmlformats.org/officeDocument/2006/relationships/customXml" Target="../ink/ink590.xml"/><Relationship Id="rId61" Type="http://schemas.openxmlformats.org/officeDocument/2006/relationships/image" Target="../media/image448.png"/><Relationship Id="rId82" Type="http://schemas.openxmlformats.org/officeDocument/2006/relationships/customXml" Target="../ink/ink449.xml"/><Relationship Id="rId199" Type="http://schemas.openxmlformats.org/officeDocument/2006/relationships/image" Target="../media/image517.png"/><Relationship Id="rId203" Type="http://schemas.openxmlformats.org/officeDocument/2006/relationships/image" Target="../media/image519.png"/><Relationship Id="rId19" Type="http://schemas.openxmlformats.org/officeDocument/2006/relationships/image" Target="../media/image427.png"/><Relationship Id="rId224" Type="http://schemas.openxmlformats.org/officeDocument/2006/relationships/customXml" Target="../ink/ink520.xml"/><Relationship Id="rId245" Type="http://schemas.openxmlformats.org/officeDocument/2006/relationships/image" Target="../media/image540.png"/><Relationship Id="rId266" Type="http://schemas.openxmlformats.org/officeDocument/2006/relationships/customXml" Target="../ink/ink541.xml"/><Relationship Id="rId287" Type="http://schemas.openxmlformats.org/officeDocument/2006/relationships/image" Target="../media/image561.png"/><Relationship Id="rId30" Type="http://schemas.openxmlformats.org/officeDocument/2006/relationships/customXml" Target="../ink/ink423.xml"/><Relationship Id="rId105" Type="http://schemas.openxmlformats.org/officeDocument/2006/relationships/image" Target="../media/image470.png"/><Relationship Id="rId126" Type="http://schemas.openxmlformats.org/officeDocument/2006/relationships/customXml" Target="../ink/ink471.xml"/><Relationship Id="rId147" Type="http://schemas.openxmlformats.org/officeDocument/2006/relationships/image" Target="../media/image491.png"/><Relationship Id="rId168" Type="http://schemas.openxmlformats.org/officeDocument/2006/relationships/customXml" Target="../ink/ink492.xml"/><Relationship Id="rId312" Type="http://schemas.openxmlformats.org/officeDocument/2006/relationships/customXml" Target="../ink/ink564.xml"/><Relationship Id="rId333" Type="http://schemas.openxmlformats.org/officeDocument/2006/relationships/image" Target="../media/image584.png"/><Relationship Id="rId354" Type="http://schemas.openxmlformats.org/officeDocument/2006/relationships/customXml" Target="../ink/ink585.xml"/><Relationship Id="rId51" Type="http://schemas.openxmlformats.org/officeDocument/2006/relationships/image" Target="../media/image443.png"/><Relationship Id="rId72" Type="http://schemas.openxmlformats.org/officeDocument/2006/relationships/customXml" Target="../ink/ink444.xml"/><Relationship Id="rId93" Type="http://schemas.openxmlformats.org/officeDocument/2006/relationships/image" Target="../media/image464.png"/><Relationship Id="rId189" Type="http://schemas.openxmlformats.org/officeDocument/2006/relationships/image" Target="../media/image512.png"/><Relationship Id="rId3" Type="http://schemas.openxmlformats.org/officeDocument/2006/relationships/image" Target="../media/image419.jpeg"/><Relationship Id="rId214" Type="http://schemas.openxmlformats.org/officeDocument/2006/relationships/customXml" Target="../ink/ink515.xml"/><Relationship Id="rId235" Type="http://schemas.openxmlformats.org/officeDocument/2006/relationships/image" Target="../media/image535.png"/><Relationship Id="rId256" Type="http://schemas.openxmlformats.org/officeDocument/2006/relationships/customXml" Target="../ink/ink536.xml"/><Relationship Id="rId277" Type="http://schemas.openxmlformats.org/officeDocument/2006/relationships/image" Target="../media/image556.png"/><Relationship Id="rId298" Type="http://schemas.openxmlformats.org/officeDocument/2006/relationships/customXml" Target="../ink/ink557.xml"/><Relationship Id="rId116" Type="http://schemas.openxmlformats.org/officeDocument/2006/relationships/customXml" Target="../ink/ink466.xml"/><Relationship Id="rId137" Type="http://schemas.openxmlformats.org/officeDocument/2006/relationships/image" Target="../media/image486.png"/><Relationship Id="rId158" Type="http://schemas.openxmlformats.org/officeDocument/2006/relationships/customXml" Target="../ink/ink487.xml"/><Relationship Id="rId302" Type="http://schemas.openxmlformats.org/officeDocument/2006/relationships/customXml" Target="../ink/ink559.xml"/><Relationship Id="rId323" Type="http://schemas.openxmlformats.org/officeDocument/2006/relationships/image" Target="../media/image579.png"/><Relationship Id="rId344" Type="http://schemas.openxmlformats.org/officeDocument/2006/relationships/customXml" Target="../ink/ink580.xml"/><Relationship Id="rId20" Type="http://schemas.openxmlformats.org/officeDocument/2006/relationships/customXml" Target="../ink/ink418.xml"/><Relationship Id="rId41" Type="http://schemas.openxmlformats.org/officeDocument/2006/relationships/image" Target="../media/image438.png"/><Relationship Id="rId62" Type="http://schemas.openxmlformats.org/officeDocument/2006/relationships/customXml" Target="../ink/ink439.xml"/><Relationship Id="rId83" Type="http://schemas.openxmlformats.org/officeDocument/2006/relationships/image" Target="../media/image459.png"/><Relationship Id="rId179" Type="http://schemas.openxmlformats.org/officeDocument/2006/relationships/image" Target="../media/image507.png"/><Relationship Id="rId365" Type="http://schemas.openxmlformats.org/officeDocument/2006/relationships/image" Target="../media/image600.png"/><Relationship Id="rId190" Type="http://schemas.openxmlformats.org/officeDocument/2006/relationships/customXml" Target="../ink/ink503.xml"/><Relationship Id="rId204" Type="http://schemas.openxmlformats.org/officeDocument/2006/relationships/customXml" Target="../ink/ink510.xml"/><Relationship Id="rId225" Type="http://schemas.openxmlformats.org/officeDocument/2006/relationships/image" Target="../media/image530.png"/><Relationship Id="rId246" Type="http://schemas.openxmlformats.org/officeDocument/2006/relationships/customXml" Target="../ink/ink531.xml"/><Relationship Id="rId267" Type="http://schemas.openxmlformats.org/officeDocument/2006/relationships/image" Target="../media/image551.png"/><Relationship Id="rId288" Type="http://schemas.openxmlformats.org/officeDocument/2006/relationships/customXml" Target="../ink/ink552.xml"/><Relationship Id="rId106" Type="http://schemas.openxmlformats.org/officeDocument/2006/relationships/customXml" Target="../ink/ink461.xml"/><Relationship Id="rId127" Type="http://schemas.openxmlformats.org/officeDocument/2006/relationships/image" Target="../media/image481.png"/><Relationship Id="rId313" Type="http://schemas.openxmlformats.org/officeDocument/2006/relationships/image" Target="../media/image574.png"/><Relationship Id="rId10" Type="http://schemas.openxmlformats.org/officeDocument/2006/relationships/customXml" Target="../ink/ink413.xml"/><Relationship Id="rId31" Type="http://schemas.openxmlformats.org/officeDocument/2006/relationships/image" Target="../media/image433.png"/><Relationship Id="rId52" Type="http://schemas.openxmlformats.org/officeDocument/2006/relationships/customXml" Target="../ink/ink434.xml"/><Relationship Id="rId73" Type="http://schemas.openxmlformats.org/officeDocument/2006/relationships/image" Target="../media/image454.png"/><Relationship Id="rId94" Type="http://schemas.openxmlformats.org/officeDocument/2006/relationships/customXml" Target="../ink/ink455.xml"/><Relationship Id="rId148" Type="http://schemas.openxmlformats.org/officeDocument/2006/relationships/customXml" Target="../ink/ink482.xml"/><Relationship Id="rId169" Type="http://schemas.openxmlformats.org/officeDocument/2006/relationships/image" Target="../media/image502.png"/><Relationship Id="rId334" Type="http://schemas.openxmlformats.org/officeDocument/2006/relationships/customXml" Target="../ink/ink575.xml"/><Relationship Id="rId355" Type="http://schemas.openxmlformats.org/officeDocument/2006/relationships/image" Target="../media/image595.png"/><Relationship Id="rId4" Type="http://schemas.openxmlformats.org/officeDocument/2006/relationships/oleObject" Target="../embeddings/oleObject3.bin"/><Relationship Id="rId180" Type="http://schemas.openxmlformats.org/officeDocument/2006/relationships/customXml" Target="../ink/ink498.xml"/><Relationship Id="rId215" Type="http://schemas.openxmlformats.org/officeDocument/2006/relationships/image" Target="../media/image525.png"/><Relationship Id="rId236" Type="http://schemas.openxmlformats.org/officeDocument/2006/relationships/customXml" Target="../ink/ink526.xml"/><Relationship Id="rId257" Type="http://schemas.openxmlformats.org/officeDocument/2006/relationships/image" Target="../media/image546.png"/><Relationship Id="rId278" Type="http://schemas.openxmlformats.org/officeDocument/2006/relationships/customXml" Target="../ink/ink547.xml"/><Relationship Id="rId303" Type="http://schemas.openxmlformats.org/officeDocument/2006/relationships/image" Target="../media/image569.png"/><Relationship Id="rId42" Type="http://schemas.openxmlformats.org/officeDocument/2006/relationships/customXml" Target="../ink/ink429.xml"/><Relationship Id="rId84" Type="http://schemas.openxmlformats.org/officeDocument/2006/relationships/customXml" Target="../ink/ink450.xml"/><Relationship Id="rId138" Type="http://schemas.openxmlformats.org/officeDocument/2006/relationships/customXml" Target="../ink/ink477.xml"/><Relationship Id="rId345" Type="http://schemas.openxmlformats.org/officeDocument/2006/relationships/image" Target="../media/image590.png"/><Relationship Id="rId191" Type="http://schemas.openxmlformats.org/officeDocument/2006/relationships/image" Target="../media/image513.png"/><Relationship Id="rId205" Type="http://schemas.openxmlformats.org/officeDocument/2006/relationships/image" Target="../media/image520.png"/><Relationship Id="rId247" Type="http://schemas.openxmlformats.org/officeDocument/2006/relationships/image" Target="../media/image541.png"/><Relationship Id="rId107" Type="http://schemas.openxmlformats.org/officeDocument/2006/relationships/image" Target="../media/image471.png"/><Relationship Id="rId289" Type="http://schemas.openxmlformats.org/officeDocument/2006/relationships/image" Target="../media/image562.png"/><Relationship Id="rId11" Type="http://schemas.openxmlformats.org/officeDocument/2006/relationships/image" Target="../media/image423.png"/><Relationship Id="rId53" Type="http://schemas.openxmlformats.org/officeDocument/2006/relationships/image" Target="../media/image444.png"/><Relationship Id="rId149" Type="http://schemas.openxmlformats.org/officeDocument/2006/relationships/image" Target="../media/image492.png"/><Relationship Id="rId314" Type="http://schemas.openxmlformats.org/officeDocument/2006/relationships/customXml" Target="../ink/ink565.xml"/><Relationship Id="rId356" Type="http://schemas.openxmlformats.org/officeDocument/2006/relationships/customXml" Target="../ink/ink586.xml"/><Relationship Id="rId95" Type="http://schemas.openxmlformats.org/officeDocument/2006/relationships/image" Target="../media/image465.png"/><Relationship Id="rId160" Type="http://schemas.openxmlformats.org/officeDocument/2006/relationships/customXml" Target="../ink/ink488.xml"/><Relationship Id="rId216" Type="http://schemas.openxmlformats.org/officeDocument/2006/relationships/customXml" Target="../ink/ink516.xml"/><Relationship Id="rId258" Type="http://schemas.openxmlformats.org/officeDocument/2006/relationships/customXml" Target="../ink/ink537.xml"/><Relationship Id="rId22" Type="http://schemas.openxmlformats.org/officeDocument/2006/relationships/customXml" Target="../ink/ink419.xml"/><Relationship Id="rId64" Type="http://schemas.openxmlformats.org/officeDocument/2006/relationships/customXml" Target="../ink/ink440.xml"/><Relationship Id="rId118" Type="http://schemas.openxmlformats.org/officeDocument/2006/relationships/customXml" Target="../ink/ink467.xml"/><Relationship Id="rId325" Type="http://schemas.openxmlformats.org/officeDocument/2006/relationships/image" Target="../media/image580.png"/><Relationship Id="rId367" Type="http://schemas.openxmlformats.org/officeDocument/2006/relationships/image" Target="../media/image601.png"/><Relationship Id="rId171" Type="http://schemas.openxmlformats.org/officeDocument/2006/relationships/image" Target="../media/image503.png"/><Relationship Id="rId227" Type="http://schemas.openxmlformats.org/officeDocument/2006/relationships/image" Target="../media/image531.png"/><Relationship Id="rId269" Type="http://schemas.openxmlformats.org/officeDocument/2006/relationships/image" Target="../media/image552.png"/><Relationship Id="rId33" Type="http://schemas.openxmlformats.org/officeDocument/2006/relationships/image" Target="../media/image434.png"/><Relationship Id="rId129" Type="http://schemas.openxmlformats.org/officeDocument/2006/relationships/image" Target="../media/image482.png"/><Relationship Id="rId280" Type="http://schemas.openxmlformats.org/officeDocument/2006/relationships/customXml" Target="../ink/ink548.xml"/><Relationship Id="rId336" Type="http://schemas.openxmlformats.org/officeDocument/2006/relationships/customXml" Target="../ink/ink576.xml"/><Relationship Id="rId75" Type="http://schemas.openxmlformats.org/officeDocument/2006/relationships/image" Target="../media/image455.png"/><Relationship Id="rId140" Type="http://schemas.openxmlformats.org/officeDocument/2006/relationships/customXml" Target="../ink/ink478.xml"/><Relationship Id="rId182" Type="http://schemas.openxmlformats.org/officeDocument/2006/relationships/customXml" Target="../ink/ink499.xml"/><Relationship Id="rId6" Type="http://schemas.openxmlformats.org/officeDocument/2006/relationships/customXml" Target="../ink/ink411.xml"/><Relationship Id="rId238" Type="http://schemas.openxmlformats.org/officeDocument/2006/relationships/customXml" Target="../ink/ink527.xml"/><Relationship Id="rId291" Type="http://schemas.openxmlformats.org/officeDocument/2006/relationships/image" Target="../media/image563.png"/><Relationship Id="rId305" Type="http://schemas.openxmlformats.org/officeDocument/2006/relationships/image" Target="../media/image570.png"/><Relationship Id="rId347" Type="http://schemas.openxmlformats.org/officeDocument/2006/relationships/image" Target="../media/image591.png"/><Relationship Id="rId44" Type="http://schemas.openxmlformats.org/officeDocument/2006/relationships/customXml" Target="../ink/ink430.xml"/><Relationship Id="rId86" Type="http://schemas.openxmlformats.org/officeDocument/2006/relationships/customXml" Target="../ink/ink451.xml"/><Relationship Id="rId151" Type="http://schemas.openxmlformats.org/officeDocument/2006/relationships/image" Target="../media/image493.png"/><Relationship Id="rId193" Type="http://schemas.openxmlformats.org/officeDocument/2006/relationships/image" Target="../media/image514.png"/><Relationship Id="rId207" Type="http://schemas.openxmlformats.org/officeDocument/2006/relationships/image" Target="../media/image521.png"/><Relationship Id="rId249" Type="http://schemas.openxmlformats.org/officeDocument/2006/relationships/image" Target="../media/image542.png"/><Relationship Id="rId13" Type="http://schemas.openxmlformats.org/officeDocument/2006/relationships/image" Target="../media/image424.png"/><Relationship Id="rId109" Type="http://schemas.openxmlformats.org/officeDocument/2006/relationships/image" Target="../media/image472.png"/><Relationship Id="rId260" Type="http://schemas.openxmlformats.org/officeDocument/2006/relationships/customXml" Target="../ink/ink538.xml"/><Relationship Id="rId316" Type="http://schemas.openxmlformats.org/officeDocument/2006/relationships/customXml" Target="../ink/ink566.xml"/><Relationship Id="rId55" Type="http://schemas.openxmlformats.org/officeDocument/2006/relationships/image" Target="../media/image445.png"/><Relationship Id="rId97" Type="http://schemas.openxmlformats.org/officeDocument/2006/relationships/image" Target="../media/image466.png"/><Relationship Id="rId120" Type="http://schemas.openxmlformats.org/officeDocument/2006/relationships/customXml" Target="../ink/ink468.xml"/><Relationship Id="rId358" Type="http://schemas.openxmlformats.org/officeDocument/2006/relationships/customXml" Target="../ink/ink587.xml"/><Relationship Id="rId162" Type="http://schemas.openxmlformats.org/officeDocument/2006/relationships/customXml" Target="../ink/ink489.xml"/><Relationship Id="rId218" Type="http://schemas.openxmlformats.org/officeDocument/2006/relationships/customXml" Target="../ink/ink517.xml"/><Relationship Id="rId271" Type="http://schemas.openxmlformats.org/officeDocument/2006/relationships/image" Target="../media/image553.png"/><Relationship Id="rId24" Type="http://schemas.openxmlformats.org/officeDocument/2006/relationships/customXml" Target="../ink/ink420.xml"/><Relationship Id="rId66" Type="http://schemas.openxmlformats.org/officeDocument/2006/relationships/customXml" Target="../ink/ink441.xml"/><Relationship Id="rId131" Type="http://schemas.openxmlformats.org/officeDocument/2006/relationships/image" Target="../media/image483.png"/><Relationship Id="rId327" Type="http://schemas.openxmlformats.org/officeDocument/2006/relationships/image" Target="../media/image581.png"/><Relationship Id="rId173" Type="http://schemas.openxmlformats.org/officeDocument/2006/relationships/image" Target="../media/image504.png"/><Relationship Id="rId229" Type="http://schemas.openxmlformats.org/officeDocument/2006/relationships/image" Target="../media/image532.png"/><Relationship Id="rId240" Type="http://schemas.openxmlformats.org/officeDocument/2006/relationships/customXml" Target="../ink/ink528.xml"/><Relationship Id="rId35" Type="http://schemas.openxmlformats.org/officeDocument/2006/relationships/image" Target="../media/image435.png"/><Relationship Id="rId77" Type="http://schemas.openxmlformats.org/officeDocument/2006/relationships/image" Target="../media/image456.png"/><Relationship Id="rId100" Type="http://schemas.openxmlformats.org/officeDocument/2006/relationships/customXml" Target="../ink/ink458.xml"/><Relationship Id="rId282" Type="http://schemas.openxmlformats.org/officeDocument/2006/relationships/customXml" Target="../ink/ink549.xml"/><Relationship Id="rId338" Type="http://schemas.openxmlformats.org/officeDocument/2006/relationships/customXml" Target="../ink/ink577.xml"/><Relationship Id="rId8" Type="http://schemas.openxmlformats.org/officeDocument/2006/relationships/customXml" Target="../ink/ink412.xml"/><Relationship Id="rId142" Type="http://schemas.openxmlformats.org/officeDocument/2006/relationships/customXml" Target="../ink/ink479.xml"/><Relationship Id="rId184" Type="http://schemas.openxmlformats.org/officeDocument/2006/relationships/customXml" Target="../ink/ink500.xml"/><Relationship Id="rId251" Type="http://schemas.openxmlformats.org/officeDocument/2006/relationships/image" Target="../media/image543.png"/><Relationship Id="rId46" Type="http://schemas.openxmlformats.org/officeDocument/2006/relationships/customXml" Target="../ink/ink431.xml"/><Relationship Id="rId293" Type="http://schemas.openxmlformats.org/officeDocument/2006/relationships/image" Target="../media/image564.png"/><Relationship Id="rId307" Type="http://schemas.openxmlformats.org/officeDocument/2006/relationships/image" Target="../media/image571.png"/><Relationship Id="rId349" Type="http://schemas.openxmlformats.org/officeDocument/2006/relationships/image" Target="../media/image592.png"/><Relationship Id="rId88" Type="http://schemas.openxmlformats.org/officeDocument/2006/relationships/customXml" Target="../ink/ink452.xml"/><Relationship Id="rId111" Type="http://schemas.openxmlformats.org/officeDocument/2006/relationships/image" Target="../media/image473.png"/><Relationship Id="rId153" Type="http://schemas.openxmlformats.org/officeDocument/2006/relationships/image" Target="../media/image494.png"/><Relationship Id="rId195" Type="http://schemas.openxmlformats.org/officeDocument/2006/relationships/image" Target="../media/image515.png"/><Relationship Id="rId209" Type="http://schemas.openxmlformats.org/officeDocument/2006/relationships/image" Target="../media/image522.png"/><Relationship Id="rId360" Type="http://schemas.openxmlformats.org/officeDocument/2006/relationships/customXml" Target="../ink/ink588.xml"/></Relationships>
</file>

<file path=ppt/slides/_rels/slide7.xml.rels><?xml version="1.0" encoding="UTF-8" standalone="yes"?>
<Relationships xmlns="http://schemas.openxmlformats.org/package/2006/relationships"><Relationship Id="rId117" Type="http://schemas.openxmlformats.org/officeDocument/2006/relationships/customXml" Target="../ink/ink648.xml"/><Relationship Id="rId21" Type="http://schemas.openxmlformats.org/officeDocument/2006/relationships/customXml" Target="../ink/ink600.xml"/><Relationship Id="rId42" Type="http://schemas.openxmlformats.org/officeDocument/2006/relationships/image" Target="../media/image623.png"/><Relationship Id="rId63" Type="http://schemas.openxmlformats.org/officeDocument/2006/relationships/customXml" Target="../ink/ink621.xml"/><Relationship Id="rId84" Type="http://schemas.openxmlformats.org/officeDocument/2006/relationships/image" Target="../media/image644.png"/><Relationship Id="rId138" Type="http://schemas.openxmlformats.org/officeDocument/2006/relationships/image" Target="../media/image671.png"/><Relationship Id="rId107" Type="http://schemas.openxmlformats.org/officeDocument/2006/relationships/customXml" Target="../ink/ink643.xml"/><Relationship Id="rId11" Type="http://schemas.openxmlformats.org/officeDocument/2006/relationships/customXml" Target="../ink/ink595.xml"/><Relationship Id="rId32" Type="http://schemas.openxmlformats.org/officeDocument/2006/relationships/image" Target="../media/image618.png"/><Relationship Id="rId37" Type="http://schemas.openxmlformats.org/officeDocument/2006/relationships/customXml" Target="../ink/ink608.xml"/><Relationship Id="rId53" Type="http://schemas.openxmlformats.org/officeDocument/2006/relationships/customXml" Target="../ink/ink616.xml"/><Relationship Id="rId58" Type="http://schemas.openxmlformats.org/officeDocument/2006/relationships/image" Target="../media/image631.png"/><Relationship Id="rId74" Type="http://schemas.openxmlformats.org/officeDocument/2006/relationships/image" Target="../media/image639.png"/><Relationship Id="rId79" Type="http://schemas.openxmlformats.org/officeDocument/2006/relationships/customXml" Target="../ink/ink629.xml"/><Relationship Id="rId102" Type="http://schemas.openxmlformats.org/officeDocument/2006/relationships/image" Target="../media/image653.png"/><Relationship Id="rId123" Type="http://schemas.openxmlformats.org/officeDocument/2006/relationships/customXml" Target="../ink/ink651.xml"/><Relationship Id="rId128" Type="http://schemas.openxmlformats.org/officeDocument/2006/relationships/image" Target="../media/image666.png"/><Relationship Id="rId5" Type="http://schemas.openxmlformats.org/officeDocument/2006/relationships/customXml" Target="../ink/ink592.xml"/><Relationship Id="rId90" Type="http://schemas.openxmlformats.org/officeDocument/2006/relationships/image" Target="../media/image647.png"/><Relationship Id="rId95" Type="http://schemas.openxmlformats.org/officeDocument/2006/relationships/customXml" Target="../ink/ink637.xml"/><Relationship Id="rId22" Type="http://schemas.openxmlformats.org/officeDocument/2006/relationships/image" Target="../media/image613.png"/><Relationship Id="rId27" Type="http://schemas.openxmlformats.org/officeDocument/2006/relationships/customXml" Target="../ink/ink603.xml"/><Relationship Id="rId43" Type="http://schemas.openxmlformats.org/officeDocument/2006/relationships/customXml" Target="../ink/ink611.xml"/><Relationship Id="rId48" Type="http://schemas.openxmlformats.org/officeDocument/2006/relationships/image" Target="../media/image626.png"/><Relationship Id="rId64" Type="http://schemas.openxmlformats.org/officeDocument/2006/relationships/image" Target="../media/image634.png"/><Relationship Id="rId69" Type="http://schemas.openxmlformats.org/officeDocument/2006/relationships/customXml" Target="../ink/ink624.xml"/><Relationship Id="rId113" Type="http://schemas.openxmlformats.org/officeDocument/2006/relationships/customXml" Target="../ink/ink646.xml"/><Relationship Id="rId118" Type="http://schemas.openxmlformats.org/officeDocument/2006/relationships/image" Target="../media/image661.png"/><Relationship Id="rId134" Type="http://schemas.openxmlformats.org/officeDocument/2006/relationships/image" Target="../media/image669.png"/><Relationship Id="rId139" Type="http://schemas.openxmlformats.org/officeDocument/2006/relationships/customXml" Target="../ink/ink659.xml"/><Relationship Id="rId80" Type="http://schemas.openxmlformats.org/officeDocument/2006/relationships/image" Target="../media/image642.png"/><Relationship Id="rId85" Type="http://schemas.openxmlformats.org/officeDocument/2006/relationships/customXml" Target="../ink/ink632.xml"/><Relationship Id="rId12" Type="http://schemas.openxmlformats.org/officeDocument/2006/relationships/image" Target="../media/image608.png"/><Relationship Id="rId17" Type="http://schemas.openxmlformats.org/officeDocument/2006/relationships/customXml" Target="../ink/ink598.xml"/><Relationship Id="rId33" Type="http://schemas.openxmlformats.org/officeDocument/2006/relationships/customXml" Target="../ink/ink606.xml"/><Relationship Id="rId38" Type="http://schemas.openxmlformats.org/officeDocument/2006/relationships/image" Target="../media/image621.png"/><Relationship Id="rId59" Type="http://schemas.openxmlformats.org/officeDocument/2006/relationships/customXml" Target="../ink/ink619.xml"/><Relationship Id="rId103" Type="http://schemas.openxmlformats.org/officeDocument/2006/relationships/customXml" Target="../ink/ink641.xml"/><Relationship Id="rId108" Type="http://schemas.openxmlformats.org/officeDocument/2006/relationships/image" Target="../media/image656.png"/><Relationship Id="rId124" Type="http://schemas.openxmlformats.org/officeDocument/2006/relationships/image" Target="../media/image664.png"/><Relationship Id="rId129" Type="http://schemas.openxmlformats.org/officeDocument/2006/relationships/customXml" Target="../ink/ink654.xml"/><Relationship Id="rId54" Type="http://schemas.openxmlformats.org/officeDocument/2006/relationships/image" Target="../media/image629.png"/><Relationship Id="rId70" Type="http://schemas.openxmlformats.org/officeDocument/2006/relationships/image" Target="../media/image637.png"/><Relationship Id="rId75" Type="http://schemas.openxmlformats.org/officeDocument/2006/relationships/customXml" Target="../ink/ink627.xml"/><Relationship Id="rId91" Type="http://schemas.openxmlformats.org/officeDocument/2006/relationships/customXml" Target="../ink/ink635.xml"/><Relationship Id="rId96" Type="http://schemas.openxmlformats.org/officeDocument/2006/relationships/image" Target="../media/image650.png"/><Relationship Id="rId140" Type="http://schemas.openxmlformats.org/officeDocument/2006/relationships/image" Target="../media/image672.png"/><Relationship Id="rId1" Type="http://schemas.openxmlformats.org/officeDocument/2006/relationships/slideLayout" Target="../slideLayouts/slideLayout7.xml"/><Relationship Id="rId6" Type="http://schemas.openxmlformats.org/officeDocument/2006/relationships/image" Target="../media/image605.png"/><Relationship Id="rId23" Type="http://schemas.openxmlformats.org/officeDocument/2006/relationships/customXml" Target="../ink/ink601.xml"/><Relationship Id="rId28" Type="http://schemas.openxmlformats.org/officeDocument/2006/relationships/image" Target="../media/image616.png"/><Relationship Id="rId49" Type="http://schemas.openxmlformats.org/officeDocument/2006/relationships/customXml" Target="../ink/ink614.xml"/><Relationship Id="rId114" Type="http://schemas.openxmlformats.org/officeDocument/2006/relationships/image" Target="../media/image659.png"/><Relationship Id="rId119" Type="http://schemas.openxmlformats.org/officeDocument/2006/relationships/customXml" Target="../ink/ink649.xml"/><Relationship Id="rId44" Type="http://schemas.openxmlformats.org/officeDocument/2006/relationships/image" Target="../media/image624.png"/><Relationship Id="rId60" Type="http://schemas.openxmlformats.org/officeDocument/2006/relationships/image" Target="../media/image632.png"/><Relationship Id="rId65" Type="http://schemas.openxmlformats.org/officeDocument/2006/relationships/customXml" Target="../ink/ink622.xml"/><Relationship Id="rId81" Type="http://schemas.openxmlformats.org/officeDocument/2006/relationships/customXml" Target="../ink/ink630.xml"/><Relationship Id="rId86" Type="http://schemas.openxmlformats.org/officeDocument/2006/relationships/image" Target="../media/image645.png"/><Relationship Id="rId130" Type="http://schemas.openxmlformats.org/officeDocument/2006/relationships/image" Target="../media/image667.png"/><Relationship Id="rId135" Type="http://schemas.openxmlformats.org/officeDocument/2006/relationships/customXml" Target="../ink/ink657.xml"/><Relationship Id="rId13" Type="http://schemas.openxmlformats.org/officeDocument/2006/relationships/customXml" Target="../ink/ink596.xml"/><Relationship Id="rId18" Type="http://schemas.openxmlformats.org/officeDocument/2006/relationships/image" Target="../media/image611.png"/><Relationship Id="rId39" Type="http://schemas.openxmlformats.org/officeDocument/2006/relationships/customXml" Target="../ink/ink609.xml"/><Relationship Id="rId109" Type="http://schemas.openxmlformats.org/officeDocument/2006/relationships/customXml" Target="../ink/ink644.xml"/><Relationship Id="rId34" Type="http://schemas.openxmlformats.org/officeDocument/2006/relationships/image" Target="../media/image619.png"/><Relationship Id="rId50" Type="http://schemas.openxmlformats.org/officeDocument/2006/relationships/image" Target="../media/image627.png"/><Relationship Id="rId55" Type="http://schemas.openxmlformats.org/officeDocument/2006/relationships/customXml" Target="../ink/ink617.xml"/><Relationship Id="rId76" Type="http://schemas.openxmlformats.org/officeDocument/2006/relationships/image" Target="../media/image640.png"/><Relationship Id="rId97" Type="http://schemas.openxmlformats.org/officeDocument/2006/relationships/customXml" Target="../ink/ink638.xml"/><Relationship Id="rId104" Type="http://schemas.openxmlformats.org/officeDocument/2006/relationships/image" Target="../media/image654.png"/><Relationship Id="rId120" Type="http://schemas.openxmlformats.org/officeDocument/2006/relationships/image" Target="../media/image662.png"/><Relationship Id="rId125" Type="http://schemas.openxmlformats.org/officeDocument/2006/relationships/customXml" Target="../ink/ink652.xml"/><Relationship Id="rId141" Type="http://schemas.openxmlformats.org/officeDocument/2006/relationships/customXml" Target="../ink/ink660.xml"/><Relationship Id="rId7" Type="http://schemas.openxmlformats.org/officeDocument/2006/relationships/customXml" Target="../ink/ink593.xml"/><Relationship Id="rId71" Type="http://schemas.openxmlformats.org/officeDocument/2006/relationships/customXml" Target="../ink/ink625.xml"/><Relationship Id="rId92" Type="http://schemas.openxmlformats.org/officeDocument/2006/relationships/image" Target="../media/image648.png"/><Relationship Id="rId2" Type="http://schemas.openxmlformats.org/officeDocument/2006/relationships/image" Target="../media/image602.png"/><Relationship Id="rId29" Type="http://schemas.openxmlformats.org/officeDocument/2006/relationships/customXml" Target="../ink/ink604.xml"/><Relationship Id="rId24" Type="http://schemas.openxmlformats.org/officeDocument/2006/relationships/image" Target="../media/image614.png"/><Relationship Id="rId40" Type="http://schemas.openxmlformats.org/officeDocument/2006/relationships/image" Target="../media/image622.png"/><Relationship Id="rId45" Type="http://schemas.openxmlformats.org/officeDocument/2006/relationships/customXml" Target="../ink/ink612.xml"/><Relationship Id="rId66" Type="http://schemas.openxmlformats.org/officeDocument/2006/relationships/image" Target="../media/image635.png"/><Relationship Id="rId87" Type="http://schemas.openxmlformats.org/officeDocument/2006/relationships/customXml" Target="../ink/ink633.xml"/><Relationship Id="rId110" Type="http://schemas.openxmlformats.org/officeDocument/2006/relationships/image" Target="../media/image657.png"/><Relationship Id="rId115" Type="http://schemas.openxmlformats.org/officeDocument/2006/relationships/customXml" Target="../ink/ink647.xml"/><Relationship Id="rId131" Type="http://schemas.openxmlformats.org/officeDocument/2006/relationships/customXml" Target="../ink/ink655.xml"/><Relationship Id="rId136" Type="http://schemas.openxmlformats.org/officeDocument/2006/relationships/image" Target="../media/image670.png"/><Relationship Id="rId61" Type="http://schemas.openxmlformats.org/officeDocument/2006/relationships/customXml" Target="../ink/ink620.xml"/><Relationship Id="rId82" Type="http://schemas.openxmlformats.org/officeDocument/2006/relationships/image" Target="../media/image643.png"/><Relationship Id="rId19" Type="http://schemas.openxmlformats.org/officeDocument/2006/relationships/customXml" Target="../ink/ink599.xml"/><Relationship Id="rId14" Type="http://schemas.openxmlformats.org/officeDocument/2006/relationships/image" Target="../media/image609.png"/><Relationship Id="rId30" Type="http://schemas.openxmlformats.org/officeDocument/2006/relationships/image" Target="../media/image617.png"/><Relationship Id="rId35" Type="http://schemas.openxmlformats.org/officeDocument/2006/relationships/customXml" Target="../ink/ink607.xml"/><Relationship Id="rId56" Type="http://schemas.openxmlformats.org/officeDocument/2006/relationships/image" Target="../media/image630.png"/><Relationship Id="rId77" Type="http://schemas.openxmlformats.org/officeDocument/2006/relationships/customXml" Target="../ink/ink628.xml"/><Relationship Id="rId100" Type="http://schemas.openxmlformats.org/officeDocument/2006/relationships/image" Target="../media/image652.png"/><Relationship Id="rId105" Type="http://schemas.openxmlformats.org/officeDocument/2006/relationships/customXml" Target="../ink/ink642.xml"/><Relationship Id="rId126" Type="http://schemas.openxmlformats.org/officeDocument/2006/relationships/image" Target="../media/image665.png"/><Relationship Id="rId8" Type="http://schemas.openxmlformats.org/officeDocument/2006/relationships/image" Target="../media/image606.png"/><Relationship Id="rId51" Type="http://schemas.openxmlformats.org/officeDocument/2006/relationships/customXml" Target="../ink/ink615.xml"/><Relationship Id="rId72" Type="http://schemas.openxmlformats.org/officeDocument/2006/relationships/image" Target="../media/image638.png"/><Relationship Id="rId93" Type="http://schemas.openxmlformats.org/officeDocument/2006/relationships/customXml" Target="../ink/ink636.xml"/><Relationship Id="rId98" Type="http://schemas.openxmlformats.org/officeDocument/2006/relationships/image" Target="../media/image651.png"/><Relationship Id="rId121" Type="http://schemas.openxmlformats.org/officeDocument/2006/relationships/customXml" Target="../ink/ink650.xml"/><Relationship Id="rId142" Type="http://schemas.openxmlformats.org/officeDocument/2006/relationships/image" Target="../media/image673.png"/><Relationship Id="rId3" Type="http://schemas.openxmlformats.org/officeDocument/2006/relationships/image" Target="../media/image603.png"/><Relationship Id="rId25" Type="http://schemas.openxmlformats.org/officeDocument/2006/relationships/customXml" Target="../ink/ink602.xml"/><Relationship Id="rId46" Type="http://schemas.openxmlformats.org/officeDocument/2006/relationships/image" Target="../media/image625.png"/><Relationship Id="rId67" Type="http://schemas.openxmlformats.org/officeDocument/2006/relationships/customXml" Target="../ink/ink623.xml"/><Relationship Id="rId116" Type="http://schemas.openxmlformats.org/officeDocument/2006/relationships/image" Target="../media/image660.png"/><Relationship Id="rId137" Type="http://schemas.openxmlformats.org/officeDocument/2006/relationships/customXml" Target="../ink/ink658.xml"/><Relationship Id="rId20" Type="http://schemas.openxmlformats.org/officeDocument/2006/relationships/image" Target="../media/image612.png"/><Relationship Id="rId41" Type="http://schemas.openxmlformats.org/officeDocument/2006/relationships/customXml" Target="../ink/ink610.xml"/><Relationship Id="rId62" Type="http://schemas.openxmlformats.org/officeDocument/2006/relationships/image" Target="../media/image633.png"/><Relationship Id="rId83" Type="http://schemas.openxmlformats.org/officeDocument/2006/relationships/customXml" Target="../ink/ink631.xml"/><Relationship Id="rId88" Type="http://schemas.openxmlformats.org/officeDocument/2006/relationships/image" Target="../media/image646.png"/><Relationship Id="rId111" Type="http://schemas.openxmlformats.org/officeDocument/2006/relationships/customXml" Target="../ink/ink645.xml"/><Relationship Id="rId132" Type="http://schemas.openxmlformats.org/officeDocument/2006/relationships/image" Target="../media/image668.png"/><Relationship Id="rId15" Type="http://schemas.openxmlformats.org/officeDocument/2006/relationships/customXml" Target="../ink/ink597.xml"/><Relationship Id="rId36" Type="http://schemas.openxmlformats.org/officeDocument/2006/relationships/image" Target="../media/image620.png"/><Relationship Id="rId57" Type="http://schemas.openxmlformats.org/officeDocument/2006/relationships/customXml" Target="../ink/ink618.xml"/><Relationship Id="rId106" Type="http://schemas.openxmlformats.org/officeDocument/2006/relationships/image" Target="../media/image655.png"/><Relationship Id="rId127" Type="http://schemas.openxmlformats.org/officeDocument/2006/relationships/customXml" Target="../ink/ink653.xml"/><Relationship Id="rId10" Type="http://schemas.openxmlformats.org/officeDocument/2006/relationships/image" Target="../media/image607.png"/><Relationship Id="rId31" Type="http://schemas.openxmlformats.org/officeDocument/2006/relationships/customXml" Target="../ink/ink605.xml"/><Relationship Id="rId52" Type="http://schemas.openxmlformats.org/officeDocument/2006/relationships/image" Target="../media/image628.png"/><Relationship Id="rId73" Type="http://schemas.openxmlformats.org/officeDocument/2006/relationships/customXml" Target="../ink/ink626.xml"/><Relationship Id="rId78" Type="http://schemas.openxmlformats.org/officeDocument/2006/relationships/image" Target="../media/image641.png"/><Relationship Id="rId94" Type="http://schemas.openxmlformats.org/officeDocument/2006/relationships/image" Target="../media/image649.png"/><Relationship Id="rId99" Type="http://schemas.openxmlformats.org/officeDocument/2006/relationships/customXml" Target="../ink/ink639.xml"/><Relationship Id="rId101" Type="http://schemas.openxmlformats.org/officeDocument/2006/relationships/customXml" Target="../ink/ink640.xml"/><Relationship Id="rId122" Type="http://schemas.openxmlformats.org/officeDocument/2006/relationships/image" Target="../media/image663.png"/><Relationship Id="rId4" Type="http://schemas.openxmlformats.org/officeDocument/2006/relationships/image" Target="../media/image604.png"/><Relationship Id="rId9" Type="http://schemas.openxmlformats.org/officeDocument/2006/relationships/customXml" Target="../ink/ink594.xml"/><Relationship Id="rId26" Type="http://schemas.openxmlformats.org/officeDocument/2006/relationships/image" Target="../media/image615.png"/><Relationship Id="rId47" Type="http://schemas.openxmlformats.org/officeDocument/2006/relationships/customXml" Target="../ink/ink613.xml"/><Relationship Id="rId68" Type="http://schemas.openxmlformats.org/officeDocument/2006/relationships/image" Target="../media/image636.png"/><Relationship Id="rId89" Type="http://schemas.openxmlformats.org/officeDocument/2006/relationships/customXml" Target="../ink/ink634.xml"/><Relationship Id="rId112" Type="http://schemas.openxmlformats.org/officeDocument/2006/relationships/image" Target="../media/image658.png"/><Relationship Id="rId133" Type="http://schemas.openxmlformats.org/officeDocument/2006/relationships/customXml" Target="../ink/ink656.xml"/><Relationship Id="rId16" Type="http://schemas.openxmlformats.org/officeDocument/2006/relationships/image" Target="../media/image610.png"/></Relationships>
</file>

<file path=ppt/slides/_rels/slide8.xml.rels><?xml version="1.0" encoding="UTF-8" standalone="yes"?>
<Relationships xmlns="http://schemas.openxmlformats.org/package/2006/relationships"><Relationship Id="rId3" Type="http://schemas.openxmlformats.org/officeDocument/2006/relationships/image" Target="../media/image674.png"/><Relationship Id="rId2" Type="http://schemas.openxmlformats.org/officeDocument/2006/relationships/customXml" Target="../ink/ink66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3" Type="http://schemas.openxmlformats.org/officeDocument/2006/relationships/customXml" Target="../ink/ink666.xml"/><Relationship Id="rId18" Type="http://schemas.openxmlformats.org/officeDocument/2006/relationships/image" Target="../media/image684.png"/><Relationship Id="rId26" Type="http://schemas.openxmlformats.org/officeDocument/2006/relationships/image" Target="../media/image688.png"/><Relationship Id="rId3" Type="http://schemas.openxmlformats.org/officeDocument/2006/relationships/image" Target="../media/image676.jpg"/><Relationship Id="rId21" Type="http://schemas.openxmlformats.org/officeDocument/2006/relationships/customXml" Target="../ink/ink670.xml"/><Relationship Id="rId34" Type="http://schemas.openxmlformats.org/officeDocument/2006/relationships/image" Target="../media/image692.png"/><Relationship Id="rId7" Type="http://schemas.openxmlformats.org/officeDocument/2006/relationships/customXml" Target="../ink/ink663.xml"/><Relationship Id="rId12" Type="http://schemas.openxmlformats.org/officeDocument/2006/relationships/image" Target="../media/image681.png"/><Relationship Id="rId17" Type="http://schemas.openxmlformats.org/officeDocument/2006/relationships/customXml" Target="../ink/ink668.xml"/><Relationship Id="rId25" Type="http://schemas.openxmlformats.org/officeDocument/2006/relationships/customXml" Target="../ink/ink672.xml"/><Relationship Id="rId33" Type="http://schemas.openxmlformats.org/officeDocument/2006/relationships/customXml" Target="../ink/ink676.xml"/><Relationship Id="rId2" Type="http://schemas.openxmlformats.org/officeDocument/2006/relationships/image" Target="../media/image675.png"/><Relationship Id="rId16" Type="http://schemas.openxmlformats.org/officeDocument/2006/relationships/image" Target="../media/image683.png"/><Relationship Id="rId20" Type="http://schemas.openxmlformats.org/officeDocument/2006/relationships/image" Target="../media/image685.png"/><Relationship Id="rId29" Type="http://schemas.openxmlformats.org/officeDocument/2006/relationships/customXml" Target="../ink/ink674.xml"/><Relationship Id="rId1" Type="http://schemas.openxmlformats.org/officeDocument/2006/relationships/slideLayout" Target="../slideLayouts/slideLayout7.xml"/><Relationship Id="rId6" Type="http://schemas.openxmlformats.org/officeDocument/2006/relationships/image" Target="../media/image678.png"/><Relationship Id="rId11" Type="http://schemas.openxmlformats.org/officeDocument/2006/relationships/customXml" Target="../ink/ink665.xml"/><Relationship Id="rId24" Type="http://schemas.openxmlformats.org/officeDocument/2006/relationships/image" Target="../media/image687.png"/><Relationship Id="rId32" Type="http://schemas.openxmlformats.org/officeDocument/2006/relationships/image" Target="../media/image691.png"/><Relationship Id="rId5" Type="http://schemas.openxmlformats.org/officeDocument/2006/relationships/customXml" Target="../ink/ink662.xml"/><Relationship Id="rId15" Type="http://schemas.openxmlformats.org/officeDocument/2006/relationships/customXml" Target="../ink/ink667.xml"/><Relationship Id="rId23" Type="http://schemas.openxmlformats.org/officeDocument/2006/relationships/customXml" Target="../ink/ink671.xml"/><Relationship Id="rId28" Type="http://schemas.openxmlformats.org/officeDocument/2006/relationships/image" Target="../media/image689.png"/><Relationship Id="rId36" Type="http://schemas.openxmlformats.org/officeDocument/2006/relationships/image" Target="../media/image693.png"/><Relationship Id="rId10" Type="http://schemas.openxmlformats.org/officeDocument/2006/relationships/image" Target="../media/image680.png"/><Relationship Id="rId19" Type="http://schemas.openxmlformats.org/officeDocument/2006/relationships/customXml" Target="../ink/ink669.xml"/><Relationship Id="rId31" Type="http://schemas.openxmlformats.org/officeDocument/2006/relationships/customXml" Target="../ink/ink675.xml"/><Relationship Id="rId4" Type="http://schemas.openxmlformats.org/officeDocument/2006/relationships/image" Target="../media/image677.png"/><Relationship Id="rId9" Type="http://schemas.openxmlformats.org/officeDocument/2006/relationships/customXml" Target="../ink/ink664.xml"/><Relationship Id="rId14" Type="http://schemas.openxmlformats.org/officeDocument/2006/relationships/image" Target="../media/image682.png"/><Relationship Id="rId22" Type="http://schemas.openxmlformats.org/officeDocument/2006/relationships/image" Target="../media/image686.png"/><Relationship Id="rId27" Type="http://schemas.openxmlformats.org/officeDocument/2006/relationships/customXml" Target="../ink/ink673.xml"/><Relationship Id="rId30" Type="http://schemas.openxmlformats.org/officeDocument/2006/relationships/image" Target="../media/image690.png"/><Relationship Id="rId35" Type="http://schemas.openxmlformats.org/officeDocument/2006/relationships/customXml" Target="../ink/ink677.xml"/><Relationship Id="rId8" Type="http://schemas.openxmlformats.org/officeDocument/2006/relationships/image" Target="../media/image6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3</a:t>
            </a:r>
            <a:br>
              <a:rPr lang="en-US" sz="3600" b="1" dirty="0">
                <a:latin typeface="Arial" panose="020B0604020202020204" pitchFamily="34" charset="0"/>
              </a:rPr>
            </a:br>
            <a:r>
              <a:rPr lang="en-US" sz="3600" b="1" dirty="0">
                <a:latin typeface="Arial" panose="020B0604020202020204" pitchFamily="34" charset="0"/>
              </a:rPr>
              <a:t>Protein Function, Carbohydrates, Lipids, DNA Technologies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938992"/>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Proteins as enzymes (PKU disease)</a:t>
            </a:r>
          </a:p>
          <a:p>
            <a:pPr marL="285744" indent="-285744">
              <a:buFont typeface="Arial" panose="020B0604020202020204" pitchFamily="34" charset="0"/>
              <a:buChar char="•"/>
            </a:pPr>
            <a:r>
              <a:rPr lang="en-US" sz="2000" dirty="0">
                <a:latin typeface="Arial" panose="020B0604020202020204" pitchFamily="34" charset="0"/>
              </a:rPr>
              <a:t>Carbohydrates (Lactose intolerance)</a:t>
            </a:r>
          </a:p>
          <a:p>
            <a:pPr marL="285744" indent="-285744">
              <a:buFont typeface="Arial" panose="020B0604020202020204" pitchFamily="34" charset="0"/>
              <a:buChar char="•"/>
            </a:pPr>
            <a:r>
              <a:rPr lang="en-US" sz="2000" dirty="0">
                <a:latin typeface="Arial" panose="020B0604020202020204" pitchFamily="34" charset="0"/>
              </a:rPr>
              <a:t>Lipids &amp; Cholesterol regulation</a:t>
            </a:r>
          </a:p>
          <a:p>
            <a:pPr marL="285744" indent="-285744">
              <a:buFont typeface="Arial" panose="020B0604020202020204" pitchFamily="34" charset="0"/>
              <a:buChar char="•"/>
            </a:pPr>
            <a:r>
              <a:rPr lang="en-US" sz="2000" dirty="0">
                <a:latin typeface="Arial" panose="020B0604020202020204" pitchFamily="34" charset="0"/>
              </a:rPr>
              <a:t>Review of DNA and DNA polymerases</a:t>
            </a:r>
          </a:p>
          <a:p>
            <a:pPr marL="285744" indent="-285744">
              <a:buFont typeface="Arial" panose="020B0604020202020204" pitchFamily="34" charset="0"/>
              <a:buChar char="•"/>
            </a:pPr>
            <a:r>
              <a:rPr lang="en-US" sz="2000" dirty="0">
                <a:latin typeface="Arial" panose="020B0604020202020204" pitchFamily="34" charset="0"/>
              </a:rPr>
              <a:t>DNA Sequencing</a:t>
            </a:r>
          </a:p>
          <a:p>
            <a:pPr marL="285744" indent="-285744">
              <a:buFont typeface="Arial" panose="020B0604020202020204" pitchFamily="34" charset="0"/>
              <a:buChar char="•"/>
            </a:pPr>
            <a:r>
              <a:rPr lang="en-US" sz="2000" dirty="0">
                <a:latin typeface="Arial" panose="020B0604020202020204" pitchFamily="34" charset="0"/>
              </a:rPr>
              <a:t>Polymerase chain reaction (PCR) &amp; Applications</a:t>
            </a:r>
          </a:p>
        </p:txBody>
      </p:sp>
      <p:sp>
        <p:nvSpPr>
          <p:cNvPr id="6" name="Date Placeholder 5">
            <a:extLst>
              <a:ext uri="{FF2B5EF4-FFF2-40B4-BE49-F238E27FC236}">
                <a16:creationId xmlns:a16="http://schemas.microsoft.com/office/drawing/2014/main" id="{EB698148-0F22-6D41-5FD1-CADC4A261DE4}"/>
              </a:ext>
            </a:extLst>
          </p:cNvPr>
          <p:cNvSpPr>
            <a:spLocks noGrp="1"/>
          </p:cNvSpPr>
          <p:nvPr>
            <p:ph type="dt" sz="half" idx="10"/>
          </p:nvPr>
        </p:nvSpPr>
        <p:spPr/>
        <p:txBody>
          <a:bodyPr/>
          <a:lstStyle/>
          <a:p>
            <a:fld id="{6F36A8B9-936E-482B-8EB1-0BAA016309B9}" type="datetime1">
              <a:rPr lang="en-US" smtClean="0"/>
              <a:t>8/31/2024</a:t>
            </a:fld>
            <a:endParaRPr lang="en-US"/>
          </a:p>
        </p:txBody>
      </p:sp>
      <p:sp>
        <p:nvSpPr>
          <p:cNvPr id="7" name="Footer Placeholder 6">
            <a:extLst>
              <a:ext uri="{FF2B5EF4-FFF2-40B4-BE49-F238E27FC236}">
                <a16:creationId xmlns:a16="http://schemas.microsoft.com/office/drawing/2014/main" id="{3D1BA7D9-3C04-826C-14EE-A52457BE4AD0}"/>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78A3A513-F076-7DEE-02FE-A3C32597CF94}"/>
              </a:ext>
            </a:extLst>
          </p:cNvPr>
          <p:cNvSpPr>
            <a:spLocks noGrp="1"/>
          </p:cNvSpPr>
          <p:nvPr>
            <p:ph type="sldNum" sz="quarter" idx="12"/>
          </p:nvPr>
        </p:nvSpPr>
        <p:spPr/>
        <p:txBody>
          <a:bodyPr/>
          <a:lstStyle/>
          <a:p>
            <a:fld id="{DC3BB032-4020-48F4-953B-341806DC4A2B}" type="slidenum">
              <a:rPr lang="en-US" smtClean="0"/>
              <a:t>1</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296A088-8823-C461-C145-ECF9C8163B89}"/>
                  </a:ext>
                </a:extLst>
              </p14:cNvPr>
              <p14:cNvContentPartPr/>
              <p14:nvPr/>
            </p14:nvContentPartPr>
            <p14:xfrm>
              <a:off x="4160191" y="2809813"/>
              <a:ext cx="2208960" cy="91800"/>
            </p14:xfrm>
          </p:contentPart>
        </mc:Choice>
        <mc:Fallback>
          <p:pic>
            <p:nvPicPr>
              <p:cNvPr id="3" name="Ink 2">
                <a:extLst>
                  <a:ext uri="{FF2B5EF4-FFF2-40B4-BE49-F238E27FC236}">
                    <a16:creationId xmlns:a16="http://schemas.microsoft.com/office/drawing/2014/main" id="{3296A088-8823-C461-C145-ECF9C8163B89}"/>
                  </a:ext>
                </a:extLst>
              </p:cNvPr>
              <p:cNvPicPr/>
              <p:nvPr/>
            </p:nvPicPr>
            <p:blipFill>
              <a:blip r:embed="rId4"/>
              <a:stretch>
                <a:fillRect/>
              </a:stretch>
            </p:blipFill>
            <p:spPr>
              <a:xfrm>
                <a:off x="4151551" y="2801173"/>
                <a:ext cx="222660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F4214F1C-2788-2F5F-A95E-F110F79E870A}"/>
                  </a:ext>
                </a:extLst>
              </p14:cNvPr>
              <p14:cNvContentPartPr/>
              <p14:nvPr/>
            </p14:nvContentPartPr>
            <p14:xfrm>
              <a:off x="6593431" y="2508133"/>
              <a:ext cx="1613880" cy="355680"/>
            </p14:xfrm>
          </p:contentPart>
        </mc:Choice>
        <mc:Fallback>
          <p:pic>
            <p:nvPicPr>
              <p:cNvPr id="4" name="Ink 3">
                <a:extLst>
                  <a:ext uri="{FF2B5EF4-FFF2-40B4-BE49-F238E27FC236}">
                    <a16:creationId xmlns:a16="http://schemas.microsoft.com/office/drawing/2014/main" id="{F4214F1C-2788-2F5F-A95E-F110F79E870A}"/>
                  </a:ext>
                </a:extLst>
              </p:cNvPr>
              <p:cNvPicPr/>
              <p:nvPr/>
            </p:nvPicPr>
            <p:blipFill>
              <a:blip r:embed="rId6"/>
              <a:stretch>
                <a:fillRect/>
              </a:stretch>
            </p:blipFill>
            <p:spPr>
              <a:xfrm>
                <a:off x="6584791" y="2499133"/>
                <a:ext cx="1631520" cy="373320"/>
              </a:xfrm>
              <a:prstGeom prst="rect">
                <a:avLst/>
              </a:prstGeom>
            </p:spPr>
          </p:pic>
        </mc:Fallback>
      </mc:AlternateContent>
      <p:grpSp>
        <p:nvGrpSpPr>
          <p:cNvPr id="11" name="Group 10">
            <a:extLst>
              <a:ext uri="{FF2B5EF4-FFF2-40B4-BE49-F238E27FC236}">
                <a16:creationId xmlns:a16="http://schemas.microsoft.com/office/drawing/2014/main" id="{F7644858-E9AB-52E6-7300-872019564197}"/>
              </a:ext>
            </a:extLst>
          </p:cNvPr>
          <p:cNvGrpSpPr/>
          <p:nvPr/>
        </p:nvGrpSpPr>
        <p:grpSpPr>
          <a:xfrm>
            <a:off x="4103311" y="3143173"/>
            <a:ext cx="1661760" cy="95400"/>
            <a:chOff x="4103311" y="3143173"/>
            <a:chExt cx="1661760" cy="95400"/>
          </a:xfrm>
        </p:grpSpPr>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A14732DC-DF07-F1B0-DEE9-59C102F81602}"/>
                    </a:ext>
                  </a:extLst>
                </p14:cNvPr>
                <p14:cNvContentPartPr/>
                <p14:nvPr/>
              </p14:nvContentPartPr>
              <p14:xfrm>
                <a:off x="4103311" y="3237133"/>
                <a:ext cx="16200" cy="1440"/>
              </p14:xfrm>
            </p:contentPart>
          </mc:Choice>
          <mc:Fallback>
            <p:pic>
              <p:nvPicPr>
                <p:cNvPr id="5" name="Ink 4">
                  <a:extLst>
                    <a:ext uri="{FF2B5EF4-FFF2-40B4-BE49-F238E27FC236}">
                      <a16:creationId xmlns:a16="http://schemas.microsoft.com/office/drawing/2014/main" id="{A14732DC-DF07-F1B0-DEE9-59C102F81602}"/>
                    </a:ext>
                  </a:extLst>
                </p:cNvPr>
                <p:cNvPicPr/>
                <p:nvPr/>
              </p:nvPicPr>
              <p:blipFill>
                <a:blip r:embed="rId8"/>
                <a:stretch>
                  <a:fillRect/>
                </a:stretch>
              </p:blipFill>
              <p:spPr>
                <a:xfrm>
                  <a:off x="4094671" y="3228133"/>
                  <a:ext cx="3384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ACC9DB3F-66BB-0E7C-FEE1-AF38913B69FD}"/>
                    </a:ext>
                  </a:extLst>
                </p14:cNvPr>
                <p14:cNvContentPartPr/>
                <p14:nvPr/>
              </p14:nvContentPartPr>
              <p14:xfrm>
                <a:off x="4104031" y="3143173"/>
                <a:ext cx="1661040" cy="73800"/>
              </p14:xfrm>
            </p:contentPart>
          </mc:Choice>
          <mc:Fallback>
            <p:pic>
              <p:nvPicPr>
                <p:cNvPr id="10" name="Ink 9">
                  <a:extLst>
                    <a:ext uri="{FF2B5EF4-FFF2-40B4-BE49-F238E27FC236}">
                      <a16:creationId xmlns:a16="http://schemas.microsoft.com/office/drawing/2014/main" id="{ACC9DB3F-66BB-0E7C-FEE1-AF38913B69FD}"/>
                    </a:ext>
                  </a:extLst>
                </p:cNvPr>
                <p:cNvPicPr/>
                <p:nvPr/>
              </p:nvPicPr>
              <p:blipFill>
                <a:blip r:embed="rId10"/>
                <a:stretch>
                  <a:fillRect/>
                </a:stretch>
              </p:blipFill>
              <p:spPr>
                <a:xfrm>
                  <a:off x="4095031" y="3134173"/>
                  <a:ext cx="1678680" cy="91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59DD953E-E252-45A5-51D7-156157E9B585}"/>
                  </a:ext>
                </a:extLst>
              </p14:cNvPr>
              <p14:cNvContentPartPr/>
              <p14:nvPr/>
            </p14:nvContentPartPr>
            <p14:xfrm>
              <a:off x="5887831" y="2847613"/>
              <a:ext cx="2330280" cy="327240"/>
            </p14:xfrm>
          </p:contentPart>
        </mc:Choice>
        <mc:Fallback>
          <p:pic>
            <p:nvPicPr>
              <p:cNvPr id="12" name="Ink 11">
                <a:extLst>
                  <a:ext uri="{FF2B5EF4-FFF2-40B4-BE49-F238E27FC236}">
                    <a16:creationId xmlns:a16="http://schemas.microsoft.com/office/drawing/2014/main" id="{59DD953E-E252-45A5-51D7-156157E9B585}"/>
                  </a:ext>
                </a:extLst>
              </p:cNvPr>
              <p:cNvPicPr/>
              <p:nvPr/>
            </p:nvPicPr>
            <p:blipFill>
              <a:blip r:embed="rId12"/>
              <a:stretch>
                <a:fillRect/>
              </a:stretch>
            </p:blipFill>
            <p:spPr>
              <a:xfrm>
                <a:off x="5879191" y="2838613"/>
                <a:ext cx="2347920" cy="344880"/>
              </a:xfrm>
              <a:prstGeom prst="rect">
                <a:avLst/>
              </a:prstGeom>
            </p:spPr>
          </p:pic>
        </mc:Fallback>
      </mc:AlternateContent>
      <p:grpSp>
        <p:nvGrpSpPr>
          <p:cNvPr id="19" name="Group 18">
            <a:extLst>
              <a:ext uri="{FF2B5EF4-FFF2-40B4-BE49-F238E27FC236}">
                <a16:creationId xmlns:a16="http://schemas.microsoft.com/office/drawing/2014/main" id="{F94561F8-24D3-221C-2AD3-C529D4107883}"/>
              </a:ext>
            </a:extLst>
          </p:cNvPr>
          <p:cNvGrpSpPr/>
          <p:nvPr/>
        </p:nvGrpSpPr>
        <p:grpSpPr>
          <a:xfrm>
            <a:off x="2933671" y="3351253"/>
            <a:ext cx="4588200" cy="236880"/>
            <a:chOff x="2933671" y="3351253"/>
            <a:chExt cx="4588200" cy="236880"/>
          </a:xfrm>
        </p:grpSpPr>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48F33466-3F11-CDD7-22BE-2AA2E72CEAEA}"/>
                    </a:ext>
                  </a:extLst>
                </p14:cNvPr>
                <p14:cNvContentPartPr/>
                <p14:nvPr/>
              </p14:nvContentPartPr>
              <p14:xfrm>
                <a:off x="4082071" y="3399853"/>
                <a:ext cx="874440" cy="70560"/>
              </p14:xfrm>
            </p:contentPart>
          </mc:Choice>
          <mc:Fallback>
            <p:pic>
              <p:nvPicPr>
                <p:cNvPr id="13" name="Ink 12">
                  <a:extLst>
                    <a:ext uri="{FF2B5EF4-FFF2-40B4-BE49-F238E27FC236}">
                      <a16:creationId xmlns:a16="http://schemas.microsoft.com/office/drawing/2014/main" id="{48F33466-3F11-CDD7-22BE-2AA2E72CEAEA}"/>
                    </a:ext>
                  </a:extLst>
                </p:cNvPr>
                <p:cNvPicPr/>
                <p:nvPr/>
              </p:nvPicPr>
              <p:blipFill>
                <a:blip r:embed="rId14"/>
                <a:stretch>
                  <a:fillRect/>
                </a:stretch>
              </p:blipFill>
              <p:spPr>
                <a:xfrm>
                  <a:off x="4073071" y="3391213"/>
                  <a:ext cx="89208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03BBAD04-C435-51E8-90FB-3C1DB617F7BA}"/>
                    </a:ext>
                  </a:extLst>
                </p14:cNvPr>
                <p14:cNvContentPartPr/>
                <p14:nvPr/>
              </p14:nvContentPartPr>
              <p14:xfrm>
                <a:off x="4939591" y="3431533"/>
                <a:ext cx="2582280" cy="30960"/>
              </p14:xfrm>
            </p:contentPart>
          </mc:Choice>
          <mc:Fallback>
            <p:pic>
              <p:nvPicPr>
                <p:cNvPr id="14" name="Ink 13">
                  <a:extLst>
                    <a:ext uri="{FF2B5EF4-FFF2-40B4-BE49-F238E27FC236}">
                      <a16:creationId xmlns:a16="http://schemas.microsoft.com/office/drawing/2014/main" id="{03BBAD04-C435-51E8-90FB-3C1DB617F7BA}"/>
                    </a:ext>
                  </a:extLst>
                </p:cNvPr>
                <p:cNvPicPr/>
                <p:nvPr/>
              </p:nvPicPr>
              <p:blipFill>
                <a:blip r:embed="rId16"/>
                <a:stretch>
                  <a:fillRect/>
                </a:stretch>
              </p:blipFill>
              <p:spPr>
                <a:xfrm>
                  <a:off x="4930951" y="3422893"/>
                  <a:ext cx="259992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DCC62FC9-6A33-FA09-C7E2-9F01CC3BD6DB}"/>
                    </a:ext>
                  </a:extLst>
                </p14:cNvPr>
                <p14:cNvContentPartPr/>
                <p14:nvPr/>
              </p14:nvContentPartPr>
              <p14:xfrm>
                <a:off x="2933671" y="3426493"/>
                <a:ext cx="1025280" cy="161640"/>
              </p14:xfrm>
            </p:contentPart>
          </mc:Choice>
          <mc:Fallback>
            <p:pic>
              <p:nvPicPr>
                <p:cNvPr id="16" name="Ink 15">
                  <a:extLst>
                    <a:ext uri="{FF2B5EF4-FFF2-40B4-BE49-F238E27FC236}">
                      <a16:creationId xmlns:a16="http://schemas.microsoft.com/office/drawing/2014/main" id="{DCC62FC9-6A33-FA09-C7E2-9F01CC3BD6DB}"/>
                    </a:ext>
                  </a:extLst>
                </p:cNvPr>
                <p:cNvPicPr/>
                <p:nvPr/>
              </p:nvPicPr>
              <p:blipFill>
                <a:blip r:embed="rId18"/>
                <a:stretch>
                  <a:fillRect/>
                </a:stretch>
              </p:blipFill>
              <p:spPr>
                <a:xfrm>
                  <a:off x="2925031" y="3417493"/>
                  <a:ext cx="104292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5D292B3F-8214-865A-204B-23050DB52929}"/>
                    </a:ext>
                  </a:extLst>
                </p14:cNvPr>
                <p14:cNvContentPartPr/>
                <p14:nvPr/>
              </p14:nvContentPartPr>
              <p14:xfrm>
                <a:off x="3826111" y="3351253"/>
                <a:ext cx="171000" cy="120240"/>
              </p14:xfrm>
            </p:contentPart>
          </mc:Choice>
          <mc:Fallback>
            <p:pic>
              <p:nvPicPr>
                <p:cNvPr id="17" name="Ink 16">
                  <a:extLst>
                    <a:ext uri="{FF2B5EF4-FFF2-40B4-BE49-F238E27FC236}">
                      <a16:creationId xmlns:a16="http://schemas.microsoft.com/office/drawing/2014/main" id="{5D292B3F-8214-865A-204B-23050DB52929}"/>
                    </a:ext>
                  </a:extLst>
                </p:cNvPr>
                <p:cNvPicPr/>
                <p:nvPr/>
              </p:nvPicPr>
              <p:blipFill>
                <a:blip r:embed="rId20"/>
                <a:stretch>
                  <a:fillRect/>
                </a:stretch>
              </p:blipFill>
              <p:spPr>
                <a:xfrm>
                  <a:off x="3817111" y="3342253"/>
                  <a:ext cx="1886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76B9CCCD-F1A6-F8C6-8A2F-A598C839BC57}"/>
                    </a:ext>
                  </a:extLst>
                </p14:cNvPr>
                <p14:cNvContentPartPr/>
                <p14:nvPr/>
              </p14:nvContentPartPr>
              <p14:xfrm>
                <a:off x="3937351" y="3382573"/>
                <a:ext cx="51840" cy="160200"/>
              </p14:xfrm>
            </p:contentPart>
          </mc:Choice>
          <mc:Fallback>
            <p:pic>
              <p:nvPicPr>
                <p:cNvPr id="18" name="Ink 17">
                  <a:extLst>
                    <a:ext uri="{FF2B5EF4-FFF2-40B4-BE49-F238E27FC236}">
                      <a16:creationId xmlns:a16="http://schemas.microsoft.com/office/drawing/2014/main" id="{76B9CCCD-F1A6-F8C6-8A2F-A598C839BC57}"/>
                    </a:ext>
                  </a:extLst>
                </p:cNvPr>
                <p:cNvPicPr/>
                <p:nvPr/>
              </p:nvPicPr>
              <p:blipFill>
                <a:blip r:embed="rId22"/>
                <a:stretch>
                  <a:fillRect/>
                </a:stretch>
              </p:blipFill>
              <p:spPr>
                <a:xfrm>
                  <a:off x="3928351" y="3373573"/>
                  <a:ext cx="69480" cy="177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3374EA1F-2378-7940-5240-66E40D4EE1DA}"/>
                  </a:ext>
                </a:extLst>
              </p14:cNvPr>
              <p14:cNvContentPartPr/>
              <p14:nvPr/>
            </p14:nvContentPartPr>
            <p14:xfrm>
              <a:off x="4854631" y="3732133"/>
              <a:ext cx="943920" cy="52560"/>
            </p14:xfrm>
          </p:contentPart>
        </mc:Choice>
        <mc:Fallback>
          <p:pic>
            <p:nvPicPr>
              <p:cNvPr id="20" name="Ink 19">
                <a:extLst>
                  <a:ext uri="{FF2B5EF4-FFF2-40B4-BE49-F238E27FC236}">
                    <a16:creationId xmlns:a16="http://schemas.microsoft.com/office/drawing/2014/main" id="{3374EA1F-2378-7940-5240-66E40D4EE1DA}"/>
                  </a:ext>
                </a:extLst>
              </p:cNvPr>
              <p:cNvPicPr/>
              <p:nvPr/>
            </p:nvPicPr>
            <p:blipFill>
              <a:blip r:embed="rId24"/>
              <a:stretch>
                <a:fillRect/>
              </a:stretch>
            </p:blipFill>
            <p:spPr>
              <a:xfrm>
                <a:off x="4845631" y="3723493"/>
                <a:ext cx="96156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5CB57D2C-98B9-A006-DF94-C6C843BDC325}"/>
                  </a:ext>
                </a:extLst>
              </p14:cNvPr>
              <p14:cNvContentPartPr/>
              <p14:nvPr/>
            </p14:nvContentPartPr>
            <p14:xfrm>
              <a:off x="6372031" y="3756613"/>
              <a:ext cx="1807200" cy="92520"/>
            </p14:xfrm>
          </p:contentPart>
        </mc:Choice>
        <mc:Fallback>
          <p:pic>
            <p:nvPicPr>
              <p:cNvPr id="21" name="Ink 20">
                <a:extLst>
                  <a:ext uri="{FF2B5EF4-FFF2-40B4-BE49-F238E27FC236}">
                    <a16:creationId xmlns:a16="http://schemas.microsoft.com/office/drawing/2014/main" id="{5CB57D2C-98B9-A006-DF94-C6C843BDC325}"/>
                  </a:ext>
                </a:extLst>
              </p:cNvPr>
              <p:cNvPicPr/>
              <p:nvPr/>
            </p:nvPicPr>
            <p:blipFill>
              <a:blip r:embed="rId26"/>
              <a:stretch>
                <a:fillRect/>
              </a:stretch>
            </p:blipFill>
            <p:spPr>
              <a:xfrm>
                <a:off x="6363031" y="3747973"/>
                <a:ext cx="182484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251111D6-E41A-8F1F-4595-3A827DBB2BEF}"/>
                  </a:ext>
                </a:extLst>
              </p14:cNvPr>
              <p14:cNvContentPartPr/>
              <p14:nvPr/>
            </p14:nvContentPartPr>
            <p14:xfrm>
              <a:off x="4109071" y="4041733"/>
              <a:ext cx="1738440" cy="75240"/>
            </p14:xfrm>
          </p:contentPart>
        </mc:Choice>
        <mc:Fallback>
          <p:pic>
            <p:nvPicPr>
              <p:cNvPr id="22" name="Ink 21">
                <a:extLst>
                  <a:ext uri="{FF2B5EF4-FFF2-40B4-BE49-F238E27FC236}">
                    <a16:creationId xmlns:a16="http://schemas.microsoft.com/office/drawing/2014/main" id="{251111D6-E41A-8F1F-4595-3A827DBB2BEF}"/>
                  </a:ext>
                </a:extLst>
              </p:cNvPr>
              <p:cNvPicPr/>
              <p:nvPr/>
            </p:nvPicPr>
            <p:blipFill>
              <a:blip r:embed="rId28"/>
              <a:stretch>
                <a:fillRect/>
              </a:stretch>
            </p:blipFill>
            <p:spPr>
              <a:xfrm>
                <a:off x="4100071" y="4033093"/>
                <a:ext cx="175608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A9E102B2-9812-7DCF-3E71-7DF6D808A1A6}"/>
                  </a:ext>
                </a:extLst>
              </p14:cNvPr>
              <p14:cNvContentPartPr/>
              <p14:nvPr/>
            </p14:nvContentPartPr>
            <p14:xfrm>
              <a:off x="4064431" y="4451053"/>
              <a:ext cx="2916000" cy="61920"/>
            </p14:xfrm>
          </p:contentPart>
        </mc:Choice>
        <mc:Fallback>
          <p:pic>
            <p:nvPicPr>
              <p:cNvPr id="23" name="Ink 22">
                <a:extLst>
                  <a:ext uri="{FF2B5EF4-FFF2-40B4-BE49-F238E27FC236}">
                    <a16:creationId xmlns:a16="http://schemas.microsoft.com/office/drawing/2014/main" id="{A9E102B2-9812-7DCF-3E71-7DF6D808A1A6}"/>
                  </a:ext>
                </a:extLst>
              </p:cNvPr>
              <p:cNvPicPr/>
              <p:nvPr/>
            </p:nvPicPr>
            <p:blipFill>
              <a:blip r:embed="rId30"/>
              <a:stretch>
                <a:fillRect/>
              </a:stretch>
            </p:blipFill>
            <p:spPr>
              <a:xfrm>
                <a:off x="4055791" y="4442053"/>
                <a:ext cx="2933640" cy="79560"/>
              </a:xfrm>
              <a:prstGeom prst="rect">
                <a:avLst/>
              </a:prstGeom>
            </p:spPr>
          </p:pic>
        </mc:Fallback>
      </mc:AlternateContent>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50299" y="54880"/>
            <a:ext cx="5886450" cy="912813"/>
          </a:xfrm>
        </p:spPr>
        <p:txBody>
          <a:bodyPr>
            <a:normAutofit/>
          </a:bodyPr>
          <a:lstStyle/>
          <a:p>
            <a:r>
              <a:rPr lang="en-US" sz="2706" dirty="0">
                <a:ea typeface="Comic Sans MS" charset="0"/>
              </a:rPr>
              <a:t>Carbohydrates</a:t>
            </a:r>
          </a:p>
        </p:txBody>
      </p:sp>
      <p:sp>
        <p:nvSpPr>
          <p:cNvPr id="3" name="Content Placeholder 2"/>
          <p:cNvSpPr>
            <a:spLocks noGrp="1"/>
          </p:cNvSpPr>
          <p:nvPr>
            <p:ph idx="4294967295"/>
          </p:nvPr>
        </p:nvSpPr>
        <p:spPr>
          <a:xfrm>
            <a:off x="600299" y="1275478"/>
            <a:ext cx="5168900" cy="1689100"/>
          </a:xfrm>
        </p:spPr>
        <p:txBody>
          <a:bodyPr>
            <a:noAutofit/>
          </a:bodyPr>
          <a:lstStyle/>
          <a:p>
            <a:r>
              <a:rPr lang="en-US" sz="1917" dirty="0">
                <a:ea typeface="Comic Sans MS" charset="0"/>
              </a:rPr>
              <a:t>Monosaccharides (one sugar),</a:t>
            </a:r>
          </a:p>
          <a:p>
            <a:r>
              <a:rPr lang="en-US" sz="1917" dirty="0">
                <a:ea typeface="Comic Sans MS" charset="0"/>
              </a:rPr>
              <a:t>oligosaccharides (few sugars)</a:t>
            </a:r>
          </a:p>
          <a:p>
            <a:r>
              <a:rPr lang="en-US" sz="1917" dirty="0">
                <a:ea typeface="Comic Sans MS" charset="0"/>
              </a:rPr>
              <a:t>polysaccharides (many sugars) </a:t>
            </a:r>
          </a:p>
          <a:p>
            <a:r>
              <a:rPr lang="en-US" sz="1917" dirty="0">
                <a:ea typeface="Comic Sans MS" charset="0"/>
              </a:rPr>
              <a:t>Chemical formula is (CH</a:t>
            </a:r>
            <a:r>
              <a:rPr lang="en-US" sz="1917" baseline="-25000" dirty="0">
                <a:ea typeface="Comic Sans MS" charset="0"/>
              </a:rPr>
              <a:t>2</a:t>
            </a:r>
            <a:r>
              <a:rPr lang="en-US" sz="1917" dirty="0">
                <a:ea typeface="Comic Sans MS" charset="0"/>
              </a:rPr>
              <a:t>O)</a:t>
            </a:r>
            <a:r>
              <a:rPr lang="en-US" sz="1917" baseline="-25000" dirty="0">
                <a:ea typeface="Comic Sans MS" charset="0"/>
              </a:rPr>
              <a:t>n </a:t>
            </a:r>
            <a:r>
              <a:rPr lang="en-US" sz="1917" dirty="0">
                <a:ea typeface="Comic Sans MS" charset="0"/>
              </a:rPr>
              <a:t> (e.g. hydrated carbon)</a:t>
            </a:r>
          </a:p>
          <a:p>
            <a:r>
              <a:rPr lang="en-US" sz="1917" dirty="0">
                <a:ea typeface="Comic Sans MS" charset="0"/>
              </a:rPr>
              <a:t>They are molecules with:</a:t>
            </a:r>
          </a:p>
          <a:p>
            <a:pPr lvl="1"/>
            <a:r>
              <a:rPr lang="en-US" sz="1917" dirty="0">
                <a:ea typeface="Comic Sans MS" charset="0"/>
                <a:cs typeface="Arial" panose="020B0604020202020204" pitchFamily="34" charset="0"/>
              </a:rPr>
              <a:t>one aldehyde or ketone group, on 1</a:t>
            </a:r>
            <a:r>
              <a:rPr lang="en-US" sz="1917" baseline="30000" dirty="0">
                <a:ea typeface="Comic Sans MS" charset="0"/>
                <a:cs typeface="Arial" panose="020B0604020202020204" pitchFamily="34" charset="0"/>
              </a:rPr>
              <a:t>st</a:t>
            </a:r>
            <a:r>
              <a:rPr lang="en-US" sz="1917" dirty="0">
                <a:ea typeface="Comic Sans MS" charset="0"/>
                <a:cs typeface="Arial" panose="020B0604020202020204" pitchFamily="34" charset="0"/>
              </a:rPr>
              <a:t> or 2</a:t>
            </a:r>
            <a:r>
              <a:rPr lang="en-US" sz="1917" baseline="30000" dirty="0">
                <a:ea typeface="Comic Sans MS" charset="0"/>
                <a:cs typeface="Arial" panose="020B0604020202020204" pitchFamily="34" charset="0"/>
              </a:rPr>
              <a:t>nd</a:t>
            </a:r>
            <a:r>
              <a:rPr lang="en-US" sz="1917" dirty="0">
                <a:ea typeface="Comic Sans MS" charset="0"/>
                <a:cs typeface="Arial" panose="020B0604020202020204" pitchFamily="34" charset="0"/>
              </a:rPr>
              <a:t> carbon </a:t>
            </a:r>
          </a:p>
          <a:p>
            <a:pPr lvl="1"/>
            <a:r>
              <a:rPr lang="en-US" sz="1917" dirty="0">
                <a:ea typeface="Comic Sans MS" charset="0"/>
                <a:cs typeface="Arial" panose="020B0604020202020204" pitchFamily="34" charset="0"/>
              </a:rPr>
              <a:t>-OH group on </a:t>
            </a:r>
            <a:r>
              <a:rPr lang="en-US" sz="1917" i="1" u="sng" dirty="0">
                <a:ea typeface="Comic Sans MS" charset="0"/>
                <a:cs typeface="Arial" panose="020B0604020202020204" pitchFamily="34" charset="0"/>
              </a:rPr>
              <a:t>all</a:t>
            </a:r>
            <a:r>
              <a:rPr lang="en-US" sz="1917" dirty="0">
                <a:ea typeface="Comic Sans MS" charset="0"/>
                <a:cs typeface="Arial" panose="020B0604020202020204" pitchFamily="34" charset="0"/>
              </a:rPr>
              <a:t> other carbons, leading to a chiral carbon for most carbons.</a:t>
            </a:r>
          </a:p>
          <a:p>
            <a:endParaRPr lang="en-US" sz="1917" dirty="0">
              <a:ea typeface="Comic Sans MS" charset="0"/>
            </a:endParaRPr>
          </a:p>
        </p:txBody>
      </p:sp>
      <p:graphicFrame>
        <p:nvGraphicFramePr>
          <p:cNvPr id="4" name="Object 3">
            <a:extLst>
              <a:ext uri="{FF2B5EF4-FFF2-40B4-BE49-F238E27FC236}">
                <a16:creationId xmlns:a16="http://schemas.microsoft.com/office/drawing/2014/main" id="{B8D0A0BC-A3EF-4477-A61B-C0DC6F6EFE18}"/>
              </a:ext>
            </a:extLst>
          </p:cNvPr>
          <p:cNvGraphicFramePr>
            <a:graphicFrameLocks noChangeAspect="1"/>
          </p:cNvGraphicFramePr>
          <p:nvPr/>
        </p:nvGraphicFramePr>
        <p:xfrm>
          <a:off x="6248628" y="3364969"/>
          <a:ext cx="4405824" cy="2197840"/>
        </p:xfrm>
        <a:graphic>
          <a:graphicData uri="http://schemas.openxmlformats.org/presentationml/2006/ole">
            <mc:AlternateContent xmlns:mc="http://schemas.openxmlformats.org/markup-compatibility/2006">
              <mc:Choice xmlns:v="urn:schemas-microsoft-com:vml" Requires="v">
                <p:oleObj name="MDLDrawObject Class" r:id="rId3" imgW="5075660" imgH="2532730" progId="MDLDrawOLE.MDLDrawObject.1">
                  <p:embed/>
                </p:oleObj>
              </mc:Choice>
              <mc:Fallback>
                <p:oleObj name="MDLDrawObject Class" r:id="rId3" imgW="5075660" imgH="2532730" progId="MDLDrawOLE.MDLDrawObject.1">
                  <p:embed/>
                  <p:pic>
                    <p:nvPicPr>
                      <p:cNvPr id="4" name="Object 3">
                        <a:extLst>
                          <a:ext uri="{FF2B5EF4-FFF2-40B4-BE49-F238E27FC236}">
                            <a16:creationId xmlns:a16="http://schemas.microsoft.com/office/drawing/2014/main" id="{B8D0A0BC-A3EF-4477-A61B-C0DC6F6EFE18}"/>
                          </a:ext>
                        </a:extLst>
                      </p:cNvPr>
                      <p:cNvPicPr/>
                      <p:nvPr/>
                    </p:nvPicPr>
                    <p:blipFill>
                      <a:blip r:embed="rId4"/>
                      <a:stretch>
                        <a:fillRect/>
                      </a:stretch>
                    </p:blipFill>
                    <p:spPr>
                      <a:xfrm>
                        <a:off x="6248628" y="3364969"/>
                        <a:ext cx="4405824" cy="219784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7418CDF-B20E-4457-9849-E5771B766DC0}"/>
              </a:ext>
            </a:extLst>
          </p:cNvPr>
          <p:cNvSpPr txBox="1"/>
          <p:nvPr/>
        </p:nvSpPr>
        <p:spPr>
          <a:xfrm>
            <a:off x="6248628" y="5731211"/>
            <a:ext cx="4967853" cy="628121"/>
          </a:xfrm>
          <a:prstGeom prst="rect">
            <a:avLst/>
          </a:prstGeom>
          <a:noFill/>
        </p:spPr>
        <p:txBody>
          <a:bodyPr wrap="square" rtlCol="0">
            <a:spAutoFit/>
          </a:bodyPr>
          <a:lstStyle/>
          <a:p>
            <a:pPr defTabSz="883832"/>
            <a:r>
              <a:rPr lang="en-US" sz="1741" i="1" dirty="0">
                <a:solidFill>
                  <a:srgbClr val="00B0F0"/>
                </a:solidFill>
                <a:latin typeface="Arial" panose="020B0604020202020204" pitchFamily="34" charset="0"/>
              </a:rPr>
              <a:t>Only one of these is a carbohydrate, which one?</a:t>
            </a:r>
          </a:p>
          <a:p>
            <a:pPr algn="ctr" defTabSz="883832"/>
            <a:r>
              <a:rPr lang="en-US" sz="1741" i="1" dirty="0">
                <a:solidFill>
                  <a:srgbClr val="00B0F0"/>
                </a:solidFill>
                <a:latin typeface="Arial" panose="020B0604020202020204" pitchFamily="34" charset="0"/>
              </a:rPr>
              <a:t>A	B	C</a:t>
            </a:r>
          </a:p>
        </p:txBody>
      </p:sp>
      <p:grpSp>
        <p:nvGrpSpPr>
          <p:cNvPr id="6" name="Group 5">
            <a:extLst>
              <a:ext uri="{FF2B5EF4-FFF2-40B4-BE49-F238E27FC236}">
                <a16:creationId xmlns:a16="http://schemas.microsoft.com/office/drawing/2014/main" id="{F85225EB-CF57-4129-981C-3637ACA98D64}"/>
              </a:ext>
            </a:extLst>
          </p:cNvPr>
          <p:cNvGrpSpPr/>
          <p:nvPr/>
        </p:nvGrpSpPr>
        <p:grpSpPr>
          <a:xfrm>
            <a:off x="6785382" y="1097819"/>
            <a:ext cx="4514545" cy="1959424"/>
            <a:chOff x="5346700" y="1598448"/>
            <a:chExt cx="4347391" cy="1886875"/>
          </a:xfrm>
        </p:grpSpPr>
        <p:sp>
          <p:nvSpPr>
            <p:cNvPr id="10" name="TextBox 9">
              <a:extLst>
                <a:ext uri="{FF2B5EF4-FFF2-40B4-BE49-F238E27FC236}">
                  <a16:creationId xmlns:a16="http://schemas.microsoft.com/office/drawing/2014/main" id="{B15CC230-BAFF-44F2-802D-FEDAA4BC4ECB}"/>
                </a:ext>
              </a:extLst>
            </p:cNvPr>
            <p:cNvSpPr txBox="1"/>
            <p:nvPr/>
          </p:nvSpPr>
          <p:spPr>
            <a:xfrm>
              <a:off x="5346700" y="1598448"/>
              <a:ext cx="3310628" cy="346889"/>
            </a:xfrm>
            <a:prstGeom prst="rect">
              <a:avLst/>
            </a:prstGeom>
            <a:noFill/>
          </p:spPr>
          <p:txBody>
            <a:bodyPr wrap="square" rtlCol="0">
              <a:spAutoFit/>
            </a:bodyPr>
            <a:lstStyle/>
            <a:p>
              <a:pPr defTabSz="883832"/>
              <a:r>
                <a:rPr lang="en-US" sz="1741" b="1" dirty="0">
                  <a:solidFill>
                    <a:prstClr val="black"/>
                  </a:solidFill>
                  <a:latin typeface="Arial" panose="020B0604020202020204" pitchFamily="34" charset="0"/>
                </a:rPr>
                <a:t>Functional groups:</a:t>
              </a:r>
            </a:p>
          </p:txBody>
        </p:sp>
        <p:graphicFrame>
          <p:nvGraphicFramePr>
            <p:cNvPr id="12" name="Object 11">
              <a:extLst>
                <a:ext uri="{FF2B5EF4-FFF2-40B4-BE49-F238E27FC236}">
                  <a16:creationId xmlns:a16="http://schemas.microsoft.com/office/drawing/2014/main" id="{4FE21A7F-4F94-49C5-9D81-F2C1E3663234}"/>
                </a:ext>
              </a:extLst>
            </p:cNvPr>
            <p:cNvGraphicFramePr>
              <a:graphicFrameLocks noChangeAspect="1"/>
            </p:cNvGraphicFramePr>
            <p:nvPr/>
          </p:nvGraphicFramePr>
          <p:xfrm>
            <a:off x="5727350" y="2064164"/>
            <a:ext cx="3966741" cy="1078664"/>
          </p:xfrm>
          <a:graphic>
            <a:graphicData uri="http://schemas.openxmlformats.org/presentationml/2006/ole">
              <mc:AlternateContent xmlns:mc="http://schemas.openxmlformats.org/markup-compatibility/2006">
                <mc:Choice xmlns:v="urn:schemas-microsoft-com:vml" Requires="v">
                  <p:oleObj name="MDLDrawObject Class" r:id="rId5" imgW="5429422" imgH="1476307" progId="MDLDrawOLE.MDLDrawObject.1">
                    <p:embed/>
                  </p:oleObj>
                </mc:Choice>
                <mc:Fallback>
                  <p:oleObj name="MDLDrawObject Class" r:id="rId5" imgW="5429422" imgH="1476307" progId="MDLDrawOLE.MDLDrawObject.1">
                    <p:embed/>
                    <p:pic>
                      <p:nvPicPr>
                        <p:cNvPr id="12" name="Object 11">
                          <a:extLst>
                            <a:ext uri="{FF2B5EF4-FFF2-40B4-BE49-F238E27FC236}">
                              <a16:creationId xmlns:a16="http://schemas.microsoft.com/office/drawing/2014/main" id="{4FE21A7F-4F94-49C5-9D81-F2C1E3663234}"/>
                            </a:ext>
                          </a:extLst>
                        </p:cNvPr>
                        <p:cNvPicPr/>
                        <p:nvPr/>
                      </p:nvPicPr>
                      <p:blipFill>
                        <a:blip r:embed="rId6"/>
                        <a:stretch>
                          <a:fillRect/>
                        </a:stretch>
                      </p:blipFill>
                      <p:spPr>
                        <a:xfrm>
                          <a:off x="5727350" y="2064164"/>
                          <a:ext cx="3966741" cy="107866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0E24A10-4D29-4EE0-9035-03B5435103A5}"/>
                </a:ext>
              </a:extLst>
            </p:cNvPr>
            <p:cNvSpPr txBox="1"/>
            <p:nvPr/>
          </p:nvSpPr>
          <p:spPr>
            <a:xfrm>
              <a:off x="6430783" y="3092309"/>
              <a:ext cx="2868413" cy="393014"/>
            </a:xfrm>
            <a:prstGeom prst="rect">
              <a:avLst/>
            </a:prstGeom>
            <a:noFill/>
          </p:spPr>
          <p:txBody>
            <a:bodyPr wrap="none" rtlCol="0">
              <a:spAutoFit/>
            </a:bodyPr>
            <a:lstStyle/>
            <a:p>
              <a:pPr defTabSz="883832"/>
              <a:r>
                <a:rPr lang="en-US" sz="2052" dirty="0">
                  <a:solidFill>
                    <a:srgbClr val="FF0000"/>
                  </a:solidFill>
                  <a:latin typeface="Arial" panose="020B0604020202020204" pitchFamily="34" charset="0"/>
                </a:rPr>
                <a:t>Carbonyl group –&gt; C=O</a:t>
              </a:r>
            </a:p>
          </p:txBody>
        </p:sp>
        <p:sp>
          <p:nvSpPr>
            <p:cNvPr id="14" name="Oval 13">
              <a:extLst>
                <a:ext uri="{FF2B5EF4-FFF2-40B4-BE49-F238E27FC236}">
                  <a16:creationId xmlns:a16="http://schemas.microsoft.com/office/drawing/2014/main" id="{B432BE9E-6881-4489-8207-14D4FADE97C2}"/>
                </a:ext>
              </a:extLst>
            </p:cNvPr>
            <p:cNvSpPr/>
            <p:nvPr/>
          </p:nvSpPr>
          <p:spPr>
            <a:xfrm rot="20247138">
              <a:off x="5976291" y="2137704"/>
              <a:ext cx="419806" cy="264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A8BA3F42-73B5-4D90-BC5F-103E6071F69E}"/>
                </a:ext>
              </a:extLst>
            </p:cNvPr>
            <p:cNvSpPr/>
            <p:nvPr/>
          </p:nvSpPr>
          <p:spPr>
            <a:xfrm rot="20247138">
              <a:off x="7286939" y="2135070"/>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46396BAB-4C35-4209-89FB-F851293FBC8D}"/>
                </a:ext>
              </a:extLst>
            </p:cNvPr>
            <p:cNvSpPr/>
            <p:nvPr/>
          </p:nvSpPr>
          <p:spPr>
            <a:xfrm rot="20247138">
              <a:off x="8630373" y="2144015"/>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grpSp>
      <p:sp>
        <p:nvSpPr>
          <p:cNvPr id="8" name="Date Placeholder 7">
            <a:extLst>
              <a:ext uri="{FF2B5EF4-FFF2-40B4-BE49-F238E27FC236}">
                <a16:creationId xmlns:a16="http://schemas.microsoft.com/office/drawing/2014/main" id="{F0FD2189-C770-13D0-E2BC-D37AFCE7C1CD}"/>
              </a:ext>
            </a:extLst>
          </p:cNvPr>
          <p:cNvSpPr>
            <a:spLocks noGrp="1"/>
          </p:cNvSpPr>
          <p:nvPr>
            <p:ph type="dt" sz="half" idx="10"/>
          </p:nvPr>
        </p:nvSpPr>
        <p:spPr/>
        <p:txBody>
          <a:bodyPr/>
          <a:lstStyle/>
          <a:p>
            <a:fld id="{C49A88D9-81B0-425B-A12E-6B3C8EA3BCB5}" type="datetime1">
              <a:rPr lang="en-US" smtClean="0"/>
              <a:t>8/31/2024</a:t>
            </a:fld>
            <a:endParaRPr lang="en-US"/>
          </a:p>
        </p:txBody>
      </p:sp>
      <p:sp>
        <p:nvSpPr>
          <p:cNvPr id="11" name="Footer Placeholder 10">
            <a:extLst>
              <a:ext uri="{FF2B5EF4-FFF2-40B4-BE49-F238E27FC236}">
                <a16:creationId xmlns:a16="http://schemas.microsoft.com/office/drawing/2014/main" id="{F1B8D9B4-9780-9DE3-CD07-A488B74A8B82}"/>
              </a:ext>
            </a:extLst>
          </p:cNvPr>
          <p:cNvSpPr>
            <a:spLocks noGrp="1"/>
          </p:cNvSpPr>
          <p:nvPr>
            <p:ph type="ftr" sz="quarter" idx="11"/>
          </p:nvPr>
        </p:nvSpPr>
        <p:spPr/>
        <p:txBody>
          <a:bodyPr/>
          <a:lstStyle/>
          <a:p>
            <a:r>
              <a:rPr lang="en-US"/>
              <a:t>Drugs and Disease F2024 - Lecture 3</a:t>
            </a:r>
          </a:p>
        </p:txBody>
      </p:sp>
      <p:sp>
        <p:nvSpPr>
          <p:cNvPr id="17" name="Slide Number Placeholder 16">
            <a:extLst>
              <a:ext uri="{FF2B5EF4-FFF2-40B4-BE49-F238E27FC236}">
                <a16:creationId xmlns:a16="http://schemas.microsoft.com/office/drawing/2014/main" id="{8E5053FE-E964-CC20-766A-46D7F8CCA7F9}"/>
              </a:ext>
            </a:extLst>
          </p:cNvPr>
          <p:cNvSpPr>
            <a:spLocks noGrp="1"/>
          </p:cNvSpPr>
          <p:nvPr>
            <p:ph type="sldNum" sz="quarter" idx="12"/>
          </p:nvPr>
        </p:nvSpPr>
        <p:spPr/>
        <p:txBody>
          <a:bodyPr/>
          <a:lstStyle/>
          <a:p>
            <a:fld id="{DC3BB032-4020-48F4-953B-341806DC4A2B}" type="slidenum">
              <a:rPr lang="en-US" smtClean="0"/>
              <a:t>10</a:t>
            </a:fld>
            <a:endParaRPr lang="en-US"/>
          </a:p>
        </p:txBody>
      </p:sp>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A58B65B3-74F6-364F-DA89-8929171FF7AF}"/>
                  </a:ext>
                </a:extLst>
              </p14:cNvPr>
              <p14:cNvContentPartPr/>
              <p14:nvPr/>
            </p14:nvContentPartPr>
            <p14:xfrm>
              <a:off x="1066351" y="1605613"/>
              <a:ext cx="1977480" cy="45000"/>
            </p14:xfrm>
          </p:contentPart>
        </mc:Choice>
        <mc:Fallback>
          <p:pic>
            <p:nvPicPr>
              <p:cNvPr id="7" name="Ink 6">
                <a:extLst>
                  <a:ext uri="{FF2B5EF4-FFF2-40B4-BE49-F238E27FC236}">
                    <a16:creationId xmlns:a16="http://schemas.microsoft.com/office/drawing/2014/main" id="{A58B65B3-74F6-364F-DA89-8929171FF7AF}"/>
                  </a:ext>
                </a:extLst>
              </p:cNvPr>
              <p:cNvPicPr/>
              <p:nvPr/>
            </p:nvPicPr>
            <p:blipFill>
              <a:blip r:embed="rId8"/>
              <a:stretch>
                <a:fillRect/>
              </a:stretch>
            </p:blipFill>
            <p:spPr>
              <a:xfrm>
                <a:off x="1057711" y="1596973"/>
                <a:ext cx="1995120" cy="62640"/>
              </a:xfrm>
              <a:prstGeom prst="rect">
                <a:avLst/>
              </a:prstGeom>
            </p:spPr>
          </p:pic>
        </mc:Fallback>
      </mc:AlternateContent>
      <p:grpSp>
        <p:nvGrpSpPr>
          <p:cNvPr id="19" name="Group 18">
            <a:extLst>
              <a:ext uri="{FF2B5EF4-FFF2-40B4-BE49-F238E27FC236}">
                <a16:creationId xmlns:a16="http://schemas.microsoft.com/office/drawing/2014/main" id="{D96567AC-240F-19E1-B79F-8503779E7209}"/>
              </a:ext>
            </a:extLst>
          </p:cNvPr>
          <p:cNvGrpSpPr/>
          <p:nvPr/>
        </p:nvGrpSpPr>
        <p:grpSpPr>
          <a:xfrm>
            <a:off x="1069591" y="1928173"/>
            <a:ext cx="2953080" cy="97200"/>
            <a:chOff x="1069591" y="1928173"/>
            <a:chExt cx="2953080" cy="97200"/>
          </a:xfrm>
        </p:grpSpPr>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C9DA1DAD-820B-6D5B-B423-6DD05358E7BD}"/>
                    </a:ext>
                  </a:extLst>
                </p14:cNvPr>
                <p14:cNvContentPartPr/>
                <p14:nvPr/>
              </p14:nvContentPartPr>
              <p14:xfrm>
                <a:off x="1069591" y="1928173"/>
                <a:ext cx="1882080" cy="64440"/>
              </p14:xfrm>
            </p:contentPart>
          </mc:Choice>
          <mc:Fallback>
            <p:pic>
              <p:nvPicPr>
                <p:cNvPr id="9" name="Ink 8">
                  <a:extLst>
                    <a:ext uri="{FF2B5EF4-FFF2-40B4-BE49-F238E27FC236}">
                      <a16:creationId xmlns:a16="http://schemas.microsoft.com/office/drawing/2014/main" id="{C9DA1DAD-820B-6D5B-B423-6DD05358E7BD}"/>
                    </a:ext>
                  </a:extLst>
                </p:cNvPr>
                <p:cNvPicPr/>
                <p:nvPr/>
              </p:nvPicPr>
              <p:blipFill>
                <a:blip r:embed="rId10"/>
                <a:stretch>
                  <a:fillRect/>
                </a:stretch>
              </p:blipFill>
              <p:spPr>
                <a:xfrm>
                  <a:off x="1060951" y="1919533"/>
                  <a:ext cx="189972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9B97B8D4-3E19-C5CD-529D-50D475CFC0DE}"/>
                    </a:ext>
                  </a:extLst>
                </p14:cNvPr>
                <p14:cNvContentPartPr/>
                <p14:nvPr/>
              </p14:nvContentPartPr>
              <p14:xfrm>
                <a:off x="3053911" y="1985053"/>
                <a:ext cx="968760" cy="40320"/>
              </p14:xfrm>
            </p:contentPart>
          </mc:Choice>
          <mc:Fallback>
            <p:pic>
              <p:nvPicPr>
                <p:cNvPr id="18" name="Ink 17">
                  <a:extLst>
                    <a:ext uri="{FF2B5EF4-FFF2-40B4-BE49-F238E27FC236}">
                      <a16:creationId xmlns:a16="http://schemas.microsoft.com/office/drawing/2014/main" id="{9B97B8D4-3E19-C5CD-529D-50D475CFC0DE}"/>
                    </a:ext>
                  </a:extLst>
                </p:cNvPr>
                <p:cNvPicPr/>
                <p:nvPr/>
              </p:nvPicPr>
              <p:blipFill>
                <a:blip r:embed="rId12"/>
                <a:stretch>
                  <a:fillRect/>
                </a:stretch>
              </p:blipFill>
              <p:spPr>
                <a:xfrm>
                  <a:off x="3044911" y="1976413"/>
                  <a:ext cx="986400" cy="57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20" name="Ink 19">
                <a:extLst>
                  <a:ext uri="{FF2B5EF4-FFF2-40B4-BE49-F238E27FC236}">
                    <a16:creationId xmlns:a16="http://schemas.microsoft.com/office/drawing/2014/main" id="{01D8BEE2-C431-5997-AF13-8345BD882F89}"/>
                  </a:ext>
                </a:extLst>
              </p14:cNvPr>
              <p14:cNvContentPartPr/>
              <p14:nvPr/>
            </p14:nvContentPartPr>
            <p14:xfrm>
              <a:off x="1189831" y="2306533"/>
              <a:ext cx="1334880" cy="33120"/>
            </p14:xfrm>
          </p:contentPart>
        </mc:Choice>
        <mc:Fallback>
          <p:pic>
            <p:nvPicPr>
              <p:cNvPr id="20" name="Ink 19">
                <a:extLst>
                  <a:ext uri="{FF2B5EF4-FFF2-40B4-BE49-F238E27FC236}">
                    <a16:creationId xmlns:a16="http://schemas.microsoft.com/office/drawing/2014/main" id="{01D8BEE2-C431-5997-AF13-8345BD882F89}"/>
                  </a:ext>
                </a:extLst>
              </p:cNvPr>
              <p:cNvPicPr/>
              <p:nvPr/>
            </p:nvPicPr>
            <p:blipFill>
              <a:blip r:embed="rId14"/>
              <a:stretch>
                <a:fillRect/>
              </a:stretch>
            </p:blipFill>
            <p:spPr>
              <a:xfrm>
                <a:off x="1180831" y="2297893"/>
                <a:ext cx="135252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Ink 20">
                <a:extLst>
                  <a:ext uri="{FF2B5EF4-FFF2-40B4-BE49-F238E27FC236}">
                    <a16:creationId xmlns:a16="http://schemas.microsoft.com/office/drawing/2014/main" id="{8B98A5B1-DDC4-E677-4075-E84A1AA7D792}"/>
                  </a:ext>
                </a:extLst>
              </p14:cNvPr>
              <p14:cNvContentPartPr/>
              <p14:nvPr/>
            </p14:nvContentPartPr>
            <p14:xfrm>
              <a:off x="932071" y="1256773"/>
              <a:ext cx="2142360" cy="390960"/>
            </p14:xfrm>
          </p:contentPart>
        </mc:Choice>
        <mc:Fallback>
          <p:pic>
            <p:nvPicPr>
              <p:cNvPr id="21" name="Ink 20">
                <a:extLst>
                  <a:ext uri="{FF2B5EF4-FFF2-40B4-BE49-F238E27FC236}">
                    <a16:creationId xmlns:a16="http://schemas.microsoft.com/office/drawing/2014/main" id="{8B98A5B1-DDC4-E677-4075-E84A1AA7D792}"/>
                  </a:ext>
                </a:extLst>
              </p:cNvPr>
              <p:cNvPicPr/>
              <p:nvPr/>
            </p:nvPicPr>
            <p:blipFill>
              <a:blip r:embed="rId16"/>
              <a:stretch>
                <a:fillRect/>
              </a:stretch>
            </p:blipFill>
            <p:spPr>
              <a:xfrm>
                <a:off x="923431" y="1247773"/>
                <a:ext cx="2160000" cy="408600"/>
              </a:xfrm>
              <a:prstGeom prst="rect">
                <a:avLst/>
              </a:prstGeom>
            </p:spPr>
          </p:pic>
        </mc:Fallback>
      </mc:AlternateContent>
      <p:grpSp>
        <p:nvGrpSpPr>
          <p:cNvPr id="26" name="Group 25">
            <a:extLst>
              <a:ext uri="{FF2B5EF4-FFF2-40B4-BE49-F238E27FC236}">
                <a16:creationId xmlns:a16="http://schemas.microsoft.com/office/drawing/2014/main" id="{0F0F84BF-5C3D-A9E5-2B0D-B2F1A4A79952}"/>
              </a:ext>
            </a:extLst>
          </p:cNvPr>
          <p:cNvGrpSpPr/>
          <p:nvPr/>
        </p:nvGrpSpPr>
        <p:grpSpPr>
          <a:xfrm>
            <a:off x="3107911" y="2271613"/>
            <a:ext cx="1026720" cy="644400"/>
            <a:chOff x="3107911" y="2271613"/>
            <a:chExt cx="1026720" cy="644400"/>
          </a:xfrm>
        </p:grpSpPr>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799A910E-CA85-8339-0424-737CA892D04E}"/>
                    </a:ext>
                  </a:extLst>
                </p14:cNvPr>
                <p14:cNvContentPartPr/>
                <p14:nvPr/>
              </p14:nvContentPartPr>
              <p14:xfrm>
                <a:off x="3374311" y="2790373"/>
                <a:ext cx="6480" cy="3960"/>
              </p14:xfrm>
            </p:contentPart>
          </mc:Choice>
          <mc:Fallback>
            <p:pic>
              <p:nvPicPr>
                <p:cNvPr id="22" name="Ink 21">
                  <a:extLst>
                    <a:ext uri="{FF2B5EF4-FFF2-40B4-BE49-F238E27FC236}">
                      <a16:creationId xmlns:a16="http://schemas.microsoft.com/office/drawing/2014/main" id="{799A910E-CA85-8339-0424-737CA892D04E}"/>
                    </a:ext>
                  </a:extLst>
                </p:cNvPr>
                <p:cNvPicPr/>
                <p:nvPr/>
              </p:nvPicPr>
              <p:blipFill>
                <a:blip r:embed="rId18"/>
                <a:stretch>
                  <a:fillRect/>
                </a:stretch>
              </p:blipFill>
              <p:spPr>
                <a:xfrm>
                  <a:off x="3365671" y="2781733"/>
                  <a:ext cx="2412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62A5ECEE-F895-B730-69A5-3A5006446061}"/>
                    </a:ext>
                  </a:extLst>
                </p14:cNvPr>
                <p14:cNvContentPartPr/>
                <p14:nvPr/>
              </p14:nvContentPartPr>
              <p14:xfrm>
                <a:off x="3530551" y="2787133"/>
                <a:ext cx="97920" cy="6120"/>
              </p14:xfrm>
            </p:contentPart>
          </mc:Choice>
          <mc:Fallback>
            <p:pic>
              <p:nvPicPr>
                <p:cNvPr id="23" name="Ink 22">
                  <a:extLst>
                    <a:ext uri="{FF2B5EF4-FFF2-40B4-BE49-F238E27FC236}">
                      <a16:creationId xmlns:a16="http://schemas.microsoft.com/office/drawing/2014/main" id="{62A5ECEE-F895-B730-69A5-3A5006446061}"/>
                    </a:ext>
                  </a:extLst>
                </p:cNvPr>
                <p:cNvPicPr/>
                <p:nvPr/>
              </p:nvPicPr>
              <p:blipFill>
                <a:blip r:embed="rId20"/>
                <a:stretch>
                  <a:fillRect/>
                </a:stretch>
              </p:blipFill>
              <p:spPr>
                <a:xfrm>
                  <a:off x="3521911" y="2778133"/>
                  <a:ext cx="11556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4" name="Ink 23">
                  <a:extLst>
                    <a:ext uri="{FF2B5EF4-FFF2-40B4-BE49-F238E27FC236}">
                      <a16:creationId xmlns:a16="http://schemas.microsoft.com/office/drawing/2014/main" id="{CC9ADFE0-E3BC-02F5-8B1F-8759E0CC06FB}"/>
                    </a:ext>
                  </a:extLst>
                </p14:cNvPr>
                <p14:cNvContentPartPr/>
                <p14:nvPr/>
              </p14:nvContentPartPr>
              <p14:xfrm>
                <a:off x="3859591" y="2820253"/>
                <a:ext cx="88920" cy="12960"/>
              </p14:xfrm>
            </p:contentPart>
          </mc:Choice>
          <mc:Fallback>
            <p:pic>
              <p:nvPicPr>
                <p:cNvPr id="24" name="Ink 23">
                  <a:extLst>
                    <a:ext uri="{FF2B5EF4-FFF2-40B4-BE49-F238E27FC236}">
                      <a16:creationId xmlns:a16="http://schemas.microsoft.com/office/drawing/2014/main" id="{CC9ADFE0-E3BC-02F5-8B1F-8759E0CC06FB}"/>
                    </a:ext>
                  </a:extLst>
                </p:cNvPr>
                <p:cNvPicPr/>
                <p:nvPr/>
              </p:nvPicPr>
              <p:blipFill>
                <a:blip r:embed="rId22"/>
                <a:stretch>
                  <a:fillRect/>
                </a:stretch>
              </p:blipFill>
              <p:spPr>
                <a:xfrm>
                  <a:off x="3850951" y="2811253"/>
                  <a:ext cx="1065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6EDC4490-2B59-8FCF-7C68-D8442B4C7216}"/>
                    </a:ext>
                  </a:extLst>
                </p14:cNvPr>
                <p14:cNvContentPartPr/>
                <p14:nvPr/>
              </p14:nvContentPartPr>
              <p14:xfrm>
                <a:off x="3107911" y="2271613"/>
                <a:ext cx="1026720" cy="644400"/>
              </p14:xfrm>
            </p:contentPart>
          </mc:Choice>
          <mc:Fallback>
            <p:pic>
              <p:nvPicPr>
                <p:cNvPr id="25" name="Ink 24">
                  <a:extLst>
                    <a:ext uri="{FF2B5EF4-FFF2-40B4-BE49-F238E27FC236}">
                      <a16:creationId xmlns:a16="http://schemas.microsoft.com/office/drawing/2014/main" id="{6EDC4490-2B59-8FCF-7C68-D8442B4C7216}"/>
                    </a:ext>
                  </a:extLst>
                </p:cNvPr>
                <p:cNvPicPr/>
                <p:nvPr/>
              </p:nvPicPr>
              <p:blipFill>
                <a:blip r:embed="rId24"/>
                <a:stretch>
                  <a:fillRect/>
                </a:stretch>
              </p:blipFill>
              <p:spPr>
                <a:xfrm>
                  <a:off x="3098911" y="2262613"/>
                  <a:ext cx="1044360" cy="662040"/>
                </a:xfrm>
                <a:prstGeom prst="rect">
                  <a:avLst/>
                </a:prstGeom>
              </p:spPr>
            </p:pic>
          </mc:Fallback>
        </mc:AlternateContent>
      </p:grpSp>
      <p:grpSp>
        <p:nvGrpSpPr>
          <p:cNvPr id="29" name="Group 28">
            <a:extLst>
              <a:ext uri="{FF2B5EF4-FFF2-40B4-BE49-F238E27FC236}">
                <a16:creationId xmlns:a16="http://schemas.microsoft.com/office/drawing/2014/main" id="{8DB3672F-F486-5640-7344-641010E40C92}"/>
              </a:ext>
            </a:extLst>
          </p:cNvPr>
          <p:cNvGrpSpPr/>
          <p:nvPr/>
        </p:nvGrpSpPr>
        <p:grpSpPr>
          <a:xfrm>
            <a:off x="1967431" y="3668053"/>
            <a:ext cx="2248920" cy="84600"/>
            <a:chOff x="1967431" y="3668053"/>
            <a:chExt cx="2248920" cy="84600"/>
          </a:xfrm>
        </p:grpSpPr>
        <mc:AlternateContent xmlns:mc="http://schemas.openxmlformats.org/markup-compatibility/2006">
          <mc:Choice xmlns:p14="http://schemas.microsoft.com/office/powerpoint/2010/main" Requires="p14">
            <p:contentPart p14:bwMode="auto" r:id="rId25">
              <p14:nvContentPartPr>
                <p14:cNvPr id="27" name="Ink 26">
                  <a:extLst>
                    <a:ext uri="{FF2B5EF4-FFF2-40B4-BE49-F238E27FC236}">
                      <a16:creationId xmlns:a16="http://schemas.microsoft.com/office/drawing/2014/main" id="{9CCDE9C8-1369-7993-BF61-A17AA09B0D56}"/>
                    </a:ext>
                  </a:extLst>
                </p14:cNvPr>
                <p14:cNvContentPartPr/>
                <p14:nvPr/>
              </p14:nvContentPartPr>
              <p14:xfrm>
                <a:off x="1967431" y="3668053"/>
                <a:ext cx="772560" cy="34200"/>
              </p14:xfrm>
            </p:contentPart>
          </mc:Choice>
          <mc:Fallback>
            <p:pic>
              <p:nvPicPr>
                <p:cNvPr id="27" name="Ink 26">
                  <a:extLst>
                    <a:ext uri="{FF2B5EF4-FFF2-40B4-BE49-F238E27FC236}">
                      <a16:creationId xmlns:a16="http://schemas.microsoft.com/office/drawing/2014/main" id="{9CCDE9C8-1369-7993-BF61-A17AA09B0D56}"/>
                    </a:ext>
                  </a:extLst>
                </p:cNvPr>
                <p:cNvPicPr/>
                <p:nvPr/>
              </p:nvPicPr>
              <p:blipFill>
                <a:blip r:embed="rId26"/>
                <a:stretch>
                  <a:fillRect/>
                </a:stretch>
              </p:blipFill>
              <p:spPr>
                <a:xfrm>
                  <a:off x="1958431" y="3659413"/>
                  <a:ext cx="79020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8" name="Ink 27">
                  <a:extLst>
                    <a:ext uri="{FF2B5EF4-FFF2-40B4-BE49-F238E27FC236}">
                      <a16:creationId xmlns:a16="http://schemas.microsoft.com/office/drawing/2014/main" id="{46C02667-5097-4040-C056-80BF17BA8730}"/>
                    </a:ext>
                  </a:extLst>
                </p14:cNvPr>
                <p14:cNvContentPartPr/>
                <p14:nvPr/>
              </p14:nvContentPartPr>
              <p14:xfrm>
                <a:off x="3331471" y="3713413"/>
                <a:ext cx="884880" cy="39240"/>
              </p14:xfrm>
            </p:contentPart>
          </mc:Choice>
          <mc:Fallback>
            <p:pic>
              <p:nvPicPr>
                <p:cNvPr id="28" name="Ink 27">
                  <a:extLst>
                    <a:ext uri="{FF2B5EF4-FFF2-40B4-BE49-F238E27FC236}">
                      <a16:creationId xmlns:a16="http://schemas.microsoft.com/office/drawing/2014/main" id="{46C02667-5097-4040-C056-80BF17BA8730}"/>
                    </a:ext>
                  </a:extLst>
                </p:cNvPr>
                <p:cNvPicPr/>
                <p:nvPr/>
              </p:nvPicPr>
              <p:blipFill>
                <a:blip r:embed="rId28"/>
                <a:stretch>
                  <a:fillRect/>
                </a:stretch>
              </p:blipFill>
              <p:spPr>
                <a:xfrm>
                  <a:off x="3322831" y="3704413"/>
                  <a:ext cx="902520" cy="56880"/>
                </a:xfrm>
                <a:prstGeom prst="rect">
                  <a:avLst/>
                </a:prstGeom>
              </p:spPr>
            </p:pic>
          </mc:Fallback>
        </mc:AlternateContent>
      </p:grpSp>
      <p:grpSp>
        <p:nvGrpSpPr>
          <p:cNvPr id="39" name="Group 38">
            <a:extLst>
              <a:ext uri="{FF2B5EF4-FFF2-40B4-BE49-F238E27FC236}">
                <a16:creationId xmlns:a16="http://schemas.microsoft.com/office/drawing/2014/main" id="{E31C4518-13E1-7A0B-28E6-39B4CFAE5958}"/>
              </a:ext>
            </a:extLst>
          </p:cNvPr>
          <p:cNvGrpSpPr/>
          <p:nvPr/>
        </p:nvGrpSpPr>
        <p:grpSpPr>
          <a:xfrm>
            <a:off x="7180951" y="1583293"/>
            <a:ext cx="486720" cy="398520"/>
            <a:chOff x="7180951" y="1583293"/>
            <a:chExt cx="486720" cy="398520"/>
          </a:xfrm>
        </p:grpSpPr>
        <mc:AlternateContent xmlns:mc="http://schemas.openxmlformats.org/markup-compatibility/2006">
          <mc:Choice xmlns:p14="http://schemas.microsoft.com/office/powerpoint/2010/main" Requires="p14">
            <p:contentPart p14:bwMode="auto" r:id="rId29">
              <p14:nvContentPartPr>
                <p14:cNvPr id="33" name="Ink 32">
                  <a:extLst>
                    <a:ext uri="{FF2B5EF4-FFF2-40B4-BE49-F238E27FC236}">
                      <a16:creationId xmlns:a16="http://schemas.microsoft.com/office/drawing/2014/main" id="{6B504811-1C15-59EA-092B-CE2FD3C66116}"/>
                    </a:ext>
                  </a:extLst>
                </p14:cNvPr>
                <p14:cNvContentPartPr/>
                <p14:nvPr/>
              </p14:nvContentPartPr>
              <p14:xfrm>
                <a:off x="7632751" y="1935373"/>
                <a:ext cx="9000" cy="12240"/>
              </p14:xfrm>
            </p:contentPart>
          </mc:Choice>
          <mc:Fallback>
            <p:pic>
              <p:nvPicPr>
                <p:cNvPr id="33" name="Ink 32">
                  <a:extLst>
                    <a:ext uri="{FF2B5EF4-FFF2-40B4-BE49-F238E27FC236}">
                      <a16:creationId xmlns:a16="http://schemas.microsoft.com/office/drawing/2014/main" id="{6B504811-1C15-59EA-092B-CE2FD3C66116}"/>
                    </a:ext>
                  </a:extLst>
                </p:cNvPr>
                <p:cNvPicPr/>
                <p:nvPr/>
              </p:nvPicPr>
              <p:blipFill>
                <a:blip r:embed="rId30"/>
                <a:stretch>
                  <a:fillRect/>
                </a:stretch>
              </p:blipFill>
              <p:spPr>
                <a:xfrm>
                  <a:off x="7623751" y="1926733"/>
                  <a:ext cx="2664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4" name="Ink 33">
                  <a:extLst>
                    <a:ext uri="{FF2B5EF4-FFF2-40B4-BE49-F238E27FC236}">
                      <a16:creationId xmlns:a16="http://schemas.microsoft.com/office/drawing/2014/main" id="{761BF3AF-03C2-99FF-12FC-67C2EEBF80B1}"/>
                    </a:ext>
                  </a:extLst>
                </p14:cNvPr>
                <p14:cNvContentPartPr/>
                <p14:nvPr/>
              </p14:nvContentPartPr>
              <p14:xfrm>
                <a:off x="7640311" y="1964893"/>
                <a:ext cx="27360" cy="16920"/>
              </p14:xfrm>
            </p:contentPart>
          </mc:Choice>
          <mc:Fallback>
            <p:pic>
              <p:nvPicPr>
                <p:cNvPr id="34" name="Ink 33">
                  <a:extLst>
                    <a:ext uri="{FF2B5EF4-FFF2-40B4-BE49-F238E27FC236}">
                      <a16:creationId xmlns:a16="http://schemas.microsoft.com/office/drawing/2014/main" id="{761BF3AF-03C2-99FF-12FC-67C2EEBF80B1}"/>
                    </a:ext>
                  </a:extLst>
                </p:cNvPr>
                <p:cNvPicPr/>
                <p:nvPr/>
              </p:nvPicPr>
              <p:blipFill>
                <a:blip r:embed="rId32"/>
                <a:stretch>
                  <a:fillRect/>
                </a:stretch>
              </p:blipFill>
              <p:spPr>
                <a:xfrm>
                  <a:off x="7631311" y="1955893"/>
                  <a:ext cx="4500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6" name="Ink 35">
                  <a:extLst>
                    <a:ext uri="{FF2B5EF4-FFF2-40B4-BE49-F238E27FC236}">
                      <a16:creationId xmlns:a16="http://schemas.microsoft.com/office/drawing/2014/main" id="{5E81E6A0-0060-D85E-F5ED-2ADCFC54949E}"/>
                    </a:ext>
                  </a:extLst>
                </p14:cNvPr>
                <p14:cNvContentPartPr/>
                <p14:nvPr/>
              </p14:nvContentPartPr>
              <p14:xfrm>
                <a:off x="7634911" y="1870933"/>
                <a:ext cx="23760" cy="6120"/>
              </p14:xfrm>
            </p:contentPart>
          </mc:Choice>
          <mc:Fallback>
            <p:pic>
              <p:nvPicPr>
                <p:cNvPr id="36" name="Ink 35">
                  <a:extLst>
                    <a:ext uri="{FF2B5EF4-FFF2-40B4-BE49-F238E27FC236}">
                      <a16:creationId xmlns:a16="http://schemas.microsoft.com/office/drawing/2014/main" id="{5E81E6A0-0060-D85E-F5ED-2ADCFC54949E}"/>
                    </a:ext>
                  </a:extLst>
                </p:cNvPr>
                <p:cNvPicPr/>
                <p:nvPr/>
              </p:nvPicPr>
              <p:blipFill>
                <a:blip r:embed="rId34"/>
                <a:stretch>
                  <a:fillRect/>
                </a:stretch>
              </p:blipFill>
              <p:spPr>
                <a:xfrm>
                  <a:off x="7625911" y="1862293"/>
                  <a:ext cx="414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8" name="Ink 37">
                  <a:extLst>
                    <a:ext uri="{FF2B5EF4-FFF2-40B4-BE49-F238E27FC236}">
                      <a16:creationId xmlns:a16="http://schemas.microsoft.com/office/drawing/2014/main" id="{3A2C2B89-B147-A0D7-C791-C86AF82F046D}"/>
                    </a:ext>
                  </a:extLst>
                </p14:cNvPr>
                <p14:cNvContentPartPr/>
                <p14:nvPr/>
              </p14:nvContentPartPr>
              <p14:xfrm>
                <a:off x="7180951" y="1583293"/>
                <a:ext cx="303120" cy="312120"/>
              </p14:xfrm>
            </p:contentPart>
          </mc:Choice>
          <mc:Fallback>
            <p:pic>
              <p:nvPicPr>
                <p:cNvPr id="38" name="Ink 37">
                  <a:extLst>
                    <a:ext uri="{FF2B5EF4-FFF2-40B4-BE49-F238E27FC236}">
                      <a16:creationId xmlns:a16="http://schemas.microsoft.com/office/drawing/2014/main" id="{3A2C2B89-B147-A0D7-C791-C86AF82F046D}"/>
                    </a:ext>
                  </a:extLst>
                </p:cNvPr>
                <p:cNvPicPr/>
                <p:nvPr/>
              </p:nvPicPr>
              <p:blipFill>
                <a:blip r:embed="rId36"/>
                <a:stretch>
                  <a:fillRect/>
                </a:stretch>
              </p:blipFill>
              <p:spPr>
                <a:xfrm>
                  <a:off x="7172311" y="1574293"/>
                  <a:ext cx="320760" cy="329760"/>
                </a:xfrm>
                <a:prstGeom prst="rect">
                  <a:avLst/>
                </a:prstGeom>
              </p:spPr>
            </p:pic>
          </mc:Fallback>
        </mc:AlternateContent>
      </p:grpSp>
      <p:grpSp>
        <p:nvGrpSpPr>
          <p:cNvPr id="42" name="Group 41">
            <a:extLst>
              <a:ext uri="{FF2B5EF4-FFF2-40B4-BE49-F238E27FC236}">
                <a16:creationId xmlns:a16="http://schemas.microsoft.com/office/drawing/2014/main" id="{AE519345-F793-050D-B007-1893609757EF}"/>
              </a:ext>
            </a:extLst>
          </p:cNvPr>
          <p:cNvGrpSpPr/>
          <p:nvPr/>
        </p:nvGrpSpPr>
        <p:grpSpPr>
          <a:xfrm>
            <a:off x="7191751" y="2352973"/>
            <a:ext cx="3868560" cy="753120"/>
            <a:chOff x="7191751" y="2352973"/>
            <a:chExt cx="3868560" cy="753120"/>
          </a:xfrm>
        </p:grpSpPr>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F2088A1E-24A7-4B1D-2F1B-1489EF3C743A}"/>
                    </a:ext>
                  </a:extLst>
                </p14:cNvPr>
                <p14:cNvContentPartPr/>
                <p14:nvPr/>
              </p14:nvContentPartPr>
              <p14:xfrm>
                <a:off x="7860271" y="2545213"/>
                <a:ext cx="3200040" cy="560880"/>
              </p14:xfrm>
            </p:contentPart>
          </mc:Choice>
          <mc:Fallback>
            <p:pic>
              <p:nvPicPr>
                <p:cNvPr id="30" name="Ink 29">
                  <a:extLst>
                    <a:ext uri="{FF2B5EF4-FFF2-40B4-BE49-F238E27FC236}">
                      <a16:creationId xmlns:a16="http://schemas.microsoft.com/office/drawing/2014/main" id="{F2088A1E-24A7-4B1D-2F1B-1489EF3C743A}"/>
                    </a:ext>
                  </a:extLst>
                </p:cNvPr>
                <p:cNvPicPr/>
                <p:nvPr/>
              </p:nvPicPr>
              <p:blipFill>
                <a:blip r:embed="rId38"/>
                <a:stretch>
                  <a:fillRect/>
                </a:stretch>
              </p:blipFill>
              <p:spPr>
                <a:xfrm>
                  <a:off x="7851631" y="2536213"/>
                  <a:ext cx="3217680" cy="5785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1" name="Ink 30">
                  <a:extLst>
                    <a:ext uri="{FF2B5EF4-FFF2-40B4-BE49-F238E27FC236}">
                      <a16:creationId xmlns:a16="http://schemas.microsoft.com/office/drawing/2014/main" id="{3C1D8996-B536-CCB3-5201-4F3B1EAC994F}"/>
                    </a:ext>
                  </a:extLst>
                </p14:cNvPr>
                <p14:cNvContentPartPr/>
                <p14:nvPr/>
              </p14:nvContentPartPr>
              <p14:xfrm>
                <a:off x="7191751" y="2352973"/>
                <a:ext cx="1146240" cy="441360"/>
              </p14:xfrm>
            </p:contentPart>
          </mc:Choice>
          <mc:Fallback>
            <p:pic>
              <p:nvPicPr>
                <p:cNvPr id="31" name="Ink 30">
                  <a:extLst>
                    <a:ext uri="{FF2B5EF4-FFF2-40B4-BE49-F238E27FC236}">
                      <a16:creationId xmlns:a16="http://schemas.microsoft.com/office/drawing/2014/main" id="{3C1D8996-B536-CCB3-5201-4F3B1EAC994F}"/>
                    </a:ext>
                  </a:extLst>
                </p:cNvPr>
                <p:cNvPicPr/>
                <p:nvPr/>
              </p:nvPicPr>
              <p:blipFill>
                <a:blip r:embed="rId40"/>
                <a:stretch>
                  <a:fillRect/>
                </a:stretch>
              </p:blipFill>
              <p:spPr>
                <a:xfrm>
                  <a:off x="7183111" y="2344333"/>
                  <a:ext cx="1163880" cy="459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0" name="Ink 39">
                  <a:extLst>
                    <a:ext uri="{FF2B5EF4-FFF2-40B4-BE49-F238E27FC236}">
                      <a16:creationId xmlns:a16="http://schemas.microsoft.com/office/drawing/2014/main" id="{6C835F67-05BB-5DC1-A5AC-3A0476AC3204}"/>
                    </a:ext>
                  </a:extLst>
                </p14:cNvPr>
                <p14:cNvContentPartPr/>
                <p14:nvPr/>
              </p14:nvContentPartPr>
              <p14:xfrm>
                <a:off x="8806711" y="2382853"/>
                <a:ext cx="696960" cy="372600"/>
              </p14:xfrm>
            </p:contentPart>
          </mc:Choice>
          <mc:Fallback>
            <p:pic>
              <p:nvPicPr>
                <p:cNvPr id="40" name="Ink 39">
                  <a:extLst>
                    <a:ext uri="{FF2B5EF4-FFF2-40B4-BE49-F238E27FC236}">
                      <a16:creationId xmlns:a16="http://schemas.microsoft.com/office/drawing/2014/main" id="{6C835F67-05BB-5DC1-A5AC-3A0476AC3204}"/>
                    </a:ext>
                  </a:extLst>
                </p:cNvPr>
                <p:cNvPicPr/>
                <p:nvPr/>
              </p:nvPicPr>
              <p:blipFill>
                <a:blip r:embed="rId42"/>
                <a:stretch>
                  <a:fillRect/>
                </a:stretch>
              </p:blipFill>
              <p:spPr>
                <a:xfrm>
                  <a:off x="8797711" y="2373853"/>
                  <a:ext cx="714600" cy="390240"/>
                </a:xfrm>
                <a:prstGeom prst="rect">
                  <a:avLst/>
                </a:prstGeom>
              </p:spPr>
            </p:pic>
          </mc:Fallback>
        </mc:AlternateContent>
      </p:grpSp>
      <p:grpSp>
        <p:nvGrpSpPr>
          <p:cNvPr id="45" name="Group 44">
            <a:extLst>
              <a:ext uri="{FF2B5EF4-FFF2-40B4-BE49-F238E27FC236}">
                <a16:creationId xmlns:a16="http://schemas.microsoft.com/office/drawing/2014/main" id="{AA72E094-7DAA-2982-13D8-892245C20ADD}"/>
              </a:ext>
            </a:extLst>
          </p:cNvPr>
          <p:cNvGrpSpPr/>
          <p:nvPr/>
        </p:nvGrpSpPr>
        <p:grpSpPr>
          <a:xfrm>
            <a:off x="8550031" y="1571773"/>
            <a:ext cx="739440" cy="452520"/>
            <a:chOff x="8550031" y="1571773"/>
            <a:chExt cx="739440" cy="452520"/>
          </a:xfrm>
        </p:grpSpPr>
        <mc:AlternateContent xmlns:mc="http://schemas.openxmlformats.org/markup-compatibility/2006">
          <mc:Choice xmlns:p14="http://schemas.microsoft.com/office/powerpoint/2010/main" Requires="p14">
            <p:contentPart p14:bwMode="auto" r:id="rId43">
              <p14:nvContentPartPr>
                <p14:cNvPr id="41" name="Ink 40">
                  <a:extLst>
                    <a:ext uri="{FF2B5EF4-FFF2-40B4-BE49-F238E27FC236}">
                      <a16:creationId xmlns:a16="http://schemas.microsoft.com/office/drawing/2014/main" id="{26CA4C49-12E3-0326-A797-CA211AAD269E}"/>
                    </a:ext>
                  </a:extLst>
                </p14:cNvPr>
                <p14:cNvContentPartPr/>
                <p14:nvPr/>
              </p14:nvContentPartPr>
              <p14:xfrm>
                <a:off x="8757031" y="1571773"/>
                <a:ext cx="532440" cy="452520"/>
              </p14:xfrm>
            </p:contentPart>
          </mc:Choice>
          <mc:Fallback>
            <p:pic>
              <p:nvPicPr>
                <p:cNvPr id="41" name="Ink 40">
                  <a:extLst>
                    <a:ext uri="{FF2B5EF4-FFF2-40B4-BE49-F238E27FC236}">
                      <a16:creationId xmlns:a16="http://schemas.microsoft.com/office/drawing/2014/main" id="{26CA4C49-12E3-0326-A797-CA211AAD269E}"/>
                    </a:ext>
                  </a:extLst>
                </p:cNvPr>
                <p:cNvPicPr/>
                <p:nvPr/>
              </p:nvPicPr>
              <p:blipFill>
                <a:blip r:embed="rId44"/>
                <a:stretch>
                  <a:fillRect/>
                </a:stretch>
              </p:blipFill>
              <p:spPr>
                <a:xfrm>
                  <a:off x="8748031" y="1562773"/>
                  <a:ext cx="550080" cy="4701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3" name="Ink 42">
                  <a:extLst>
                    <a:ext uri="{FF2B5EF4-FFF2-40B4-BE49-F238E27FC236}">
                      <a16:creationId xmlns:a16="http://schemas.microsoft.com/office/drawing/2014/main" id="{4ADF5D19-8FE1-EB5A-11EA-939FAE11B9AD}"/>
                    </a:ext>
                  </a:extLst>
                </p14:cNvPr>
                <p14:cNvContentPartPr/>
                <p14:nvPr/>
              </p14:nvContentPartPr>
              <p14:xfrm>
                <a:off x="8550031" y="1837453"/>
                <a:ext cx="147960" cy="21960"/>
              </p14:xfrm>
            </p:contentPart>
          </mc:Choice>
          <mc:Fallback>
            <p:pic>
              <p:nvPicPr>
                <p:cNvPr id="43" name="Ink 42">
                  <a:extLst>
                    <a:ext uri="{FF2B5EF4-FFF2-40B4-BE49-F238E27FC236}">
                      <a16:creationId xmlns:a16="http://schemas.microsoft.com/office/drawing/2014/main" id="{4ADF5D19-8FE1-EB5A-11EA-939FAE11B9AD}"/>
                    </a:ext>
                  </a:extLst>
                </p:cNvPr>
                <p:cNvPicPr/>
                <p:nvPr/>
              </p:nvPicPr>
              <p:blipFill>
                <a:blip r:embed="rId46"/>
                <a:stretch>
                  <a:fillRect/>
                </a:stretch>
              </p:blipFill>
              <p:spPr>
                <a:xfrm>
                  <a:off x="8541031" y="1828453"/>
                  <a:ext cx="165600" cy="39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7">
            <p14:nvContentPartPr>
              <p14:cNvPr id="44" name="Ink 43">
                <a:extLst>
                  <a:ext uri="{FF2B5EF4-FFF2-40B4-BE49-F238E27FC236}">
                    <a16:creationId xmlns:a16="http://schemas.microsoft.com/office/drawing/2014/main" id="{492F1A05-F5EE-61A6-2909-B80B02288FD8}"/>
                  </a:ext>
                </a:extLst>
              </p14:cNvPr>
              <p14:cNvContentPartPr/>
              <p14:nvPr/>
            </p14:nvContentPartPr>
            <p14:xfrm>
              <a:off x="8937751" y="2279533"/>
              <a:ext cx="138960" cy="10080"/>
            </p14:xfrm>
          </p:contentPart>
        </mc:Choice>
        <mc:Fallback>
          <p:pic>
            <p:nvPicPr>
              <p:cNvPr id="44" name="Ink 43">
                <a:extLst>
                  <a:ext uri="{FF2B5EF4-FFF2-40B4-BE49-F238E27FC236}">
                    <a16:creationId xmlns:a16="http://schemas.microsoft.com/office/drawing/2014/main" id="{492F1A05-F5EE-61A6-2909-B80B02288FD8}"/>
                  </a:ext>
                </a:extLst>
              </p:cNvPr>
              <p:cNvPicPr/>
              <p:nvPr/>
            </p:nvPicPr>
            <p:blipFill>
              <a:blip r:embed="rId48"/>
              <a:stretch>
                <a:fillRect/>
              </a:stretch>
            </p:blipFill>
            <p:spPr>
              <a:xfrm>
                <a:off x="8929111" y="2270533"/>
                <a:ext cx="15660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6" name="Ink 45">
                <a:extLst>
                  <a:ext uri="{FF2B5EF4-FFF2-40B4-BE49-F238E27FC236}">
                    <a16:creationId xmlns:a16="http://schemas.microsoft.com/office/drawing/2014/main" id="{EC20C629-76B8-A868-A34D-40660D4A84D4}"/>
                  </a:ext>
                </a:extLst>
              </p14:cNvPr>
              <p14:cNvContentPartPr/>
              <p14:nvPr/>
            </p14:nvContentPartPr>
            <p14:xfrm>
              <a:off x="5172511" y="3588493"/>
              <a:ext cx="368280" cy="242280"/>
            </p14:xfrm>
          </p:contentPart>
        </mc:Choice>
        <mc:Fallback>
          <p:pic>
            <p:nvPicPr>
              <p:cNvPr id="46" name="Ink 45">
                <a:extLst>
                  <a:ext uri="{FF2B5EF4-FFF2-40B4-BE49-F238E27FC236}">
                    <a16:creationId xmlns:a16="http://schemas.microsoft.com/office/drawing/2014/main" id="{EC20C629-76B8-A868-A34D-40660D4A84D4}"/>
                  </a:ext>
                </a:extLst>
              </p:cNvPr>
              <p:cNvPicPr/>
              <p:nvPr/>
            </p:nvPicPr>
            <p:blipFill>
              <a:blip r:embed="rId50"/>
              <a:stretch>
                <a:fillRect/>
              </a:stretch>
            </p:blipFill>
            <p:spPr>
              <a:xfrm>
                <a:off x="5163511" y="3579493"/>
                <a:ext cx="38592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7" name="Ink 46">
                <a:extLst>
                  <a:ext uri="{FF2B5EF4-FFF2-40B4-BE49-F238E27FC236}">
                    <a16:creationId xmlns:a16="http://schemas.microsoft.com/office/drawing/2014/main" id="{69C611C3-1EDC-458A-C310-BC1F003427E9}"/>
                  </a:ext>
                </a:extLst>
              </p14:cNvPr>
              <p14:cNvContentPartPr/>
              <p14:nvPr/>
            </p14:nvContentPartPr>
            <p14:xfrm>
              <a:off x="5215711" y="3613693"/>
              <a:ext cx="96840" cy="31320"/>
            </p14:xfrm>
          </p:contentPart>
        </mc:Choice>
        <mc:Fallback>
          <p:pic>
            <p:nvPicPr>
              <p:cNvPr id="47" name="Ink 46">
                <a:extLst>
                  <a:ext uri="{FF2B5EF4-FFF2-40B4-BE49-F238E27FC236}">
                    <a16:creationId xmlns:a16="http://schemas.microsoft.com/office/drawing/2014/main" id="{69C611C3-1EDC-458A-C310-BC1F003427E9}"/>
                  </a:ext>
                </a:extLst>
              </p:cNvPr>
              <p:cNvPicPr/>
              <p:nvPr/>
            </p:nvPicPr>
            <p:blipFill>
              <a:blip r:embed="rId52"/>
              <a:stretch>
                <a:fillRect/>
              </a:stretch>
            </p:blipFill>
            <p:spPr>
              <a:xfrm>
                <a:off x="5206711" y="3604693"/>
                <a:ext cx="11448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8" name="Ink 47">
                <a:extLst>
                  <a:ext uri="{FF2B5EF4-FFF2-40B4-BE49-F238E27FC236}">
                    <a16:creationId xmlns:a16="http://schemas.microsoft.com/office/drawing/2014/main" id="{74043305-F989-8EF6-DC2A-39B9FD12FEB5}"/>
                  </a:ext>
                </a:extLst>
              </p14:cNvPr>
              <p14:cNvContentPartPr/>
              <p14:nvPr/>
            </p14:nvContentPartPr>
            <p14:xfrm>
              <a:off x="1696711" y="3951733"/>
              <a:ext cx="253080" cy="28080"/>
            </p14:xfrm>
          </p:contentPart>
        </mc:Choice>
        <mc:Fallback>
          <p:pic>
            <p:nvPicPr>
              <p:cNvPr id="48" name="Ink 47">
                <a:extLst>
                  <a:ext uri="{FF2B5EF4-FFF2-40B4-BE49-F238E27FC236}">
                    <a16:creationId xmlns:a16="http://schemas.microsoft.com/office/drawing/2014/main" id="{74043305-F989-8EF6-DC2A-39B9FD12FEB5}"/>
                  </a:ext>
                </a:extLst>
              </p:cNvPr>
              <p:cNvPicPr/>
              <p:nvPr/>
            </p:nvPicPr>
            <p:blipFill>
              <a:blip r:embed="rId54"/>
              <a:stretch>
                <a:fillRect/>
              </a:stretch>
            </p:blipFill>
            <p:spPr>
              <a:xfrm>
                <a:off x="1688071" y="3943093"/>
                <a:ext cx="27072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9" name="Ink 48">
                <a:extLst>
                  <a:ext uri="{FF2B5EF4-FFF2-40B4-BE49-F238E27FC236}">
                    <a16:creationId xmlns:a16="http://schemas.microsoft.com/office/drawing/2014/main" id="{FB4422EB-0268-214A-9F5A-8DBB34F22429}"/>
                  </a:ext>
                </a:extLst>
              </p14:cNvPr>
              <p14:cNvContentPartPr/>
              <p14:nvPr/>
            </p14:nvContentPartPr>
            <p14:xfrm>
              <a:off x="1357231" y="3917533"/>
              <a:ext cx="1558080" cy="457560"/>
            </p14:xfrm>
          </p:contentPart>
        </mc:Choice>
        <mc:Fallback>
          <p:pic>
            <p:nvPicPr>
              <p:cNvPr id="49" name="Ink 48">
                <a:extLst>
                  <a:ext uri="{FF2B5EF4-FFF2-40B4-BE49-F238E27FC236}">
                    <a16:creationId xmlns:a16="http://schemas.microsoft.com/office/drawing/2014/main" id="{FB4422EB-0268-214A-9F5A-8DBB34F22429}"/>
                  </a:ext>
                </a:extLst>
              </p:cNvPr>
              <p:cNvPicPr/>
              <p:nvPr/>
            </p:nvPicPr>
            <p:blipFill>
              <a:blip r:embed="rId56"/>
              <a:stretch>
                <a:fillRect/>
              </a:stretch>
            </p:blipFill>
            <p:spPr>
              <a:xfrm>
                <a:off x="1348231" y="3908533"/>
                <a:ext cx="1575720" cy="4752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0" name="Ink 49">
                <a:extLst>
                  <a:ext uri="{FF2B5EF4-FFF2-40B4-BE49-F238E27FC236}">
                    <a16:creationId xmlns:a16="http://schemas.microsoft.com/office/drawing/2014/main" id="{9BA1663E-60F2-88CD-7847-69DD67D2A488}"/>
                  </a:ext>
                </a:extLst>
              </p14:cNvPr>
              <p14:cNvContentPartPr/>
              <p14:nvPr/>
            </p14:nvContentPartPr>
            <p14:xfrm>
              <a:off x="2859871" y="4595413"/>
              <a:ext cx="435600" cy="46440"/>
            </p14:xfrm>
          </p:contentPart>
        </mc:Choice>
        <mc:Fallback>
          <p:pic>
            <p:nvPicPr>
              <p:cNvPr id="50" name="Ink 49">
                <a:extLst>
                  <a:ext uri="{FF2B5EF4-FFF2-40B4-BE49-F238E27FC236}">
                    <a16:creationId xmlns:a16="http://schemas.microsoft.com/office/drawing/2014/main" id="{9BA1663E-60F2-88CD-7847-69DD67D2A488}"/>
                  </a:ext>
                </a:extLst>
              </p:cNvPr>
              <p:cNvPicPr/>
              <p:nvPr/>
            </p:nvPicPr>
            <p:blipFill>
              <a:blip r:embed="rId58"/>
              <a:stretch>
                <a:fillRect/>
              </a:stretch>
            </p:blipFill>
            <p:spPr>
              <a:xfrm>
                <a:off x="2850871" y="4586773"/>
                <a:ext cx="4532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1" name="Ink 50">
                <a:extLst>
                  <a:ext uri="{FF2B5EF4-FFF2-40B4-BE49-F238E27FC236}">
                    <a16:creationId xmlns:a16="http://schemas.microsoft.com/office/drawing/2014/main" id="{43B628AE-E70C-ADCE-C00B-433A4193448E}"/>
                  </a:ext>
                </a:extLst>
              </p14:cNvPr>
              <p14:cNvContentPartPr/>
              <p14:nvPr/>
            </p14:nvContentPartPr>
            <p14:xfrm>
              <a:off x="6124711" y="3327853"/>
              <a:ext cx="336960" cy="311760"/>
            </p14:xfrm>
          </p:contentPart>
        </mc:Choice>
        <mc:Fallback>
          <p:pic>
            <p:nvPicPr>
              <p:cNvPr id="51" name="Ink 50">
                <a:extLst>
                  <a:ext uri="{FF2B5EF4-FFF2-40B4-BE49-F238E27FC236}">
                    <a16:creationId xmlns:a16="http://schemas.microsoft.com/office/drawing/2014/main" id="{43B628AE-E70C-ADCE-C00B-433A4193448E}"/>
                  </a:ext>
                </a:extLst>
              </p:cNvPr>
              <p:cNvPicPr/>
              <p:nvPr/>
            </p:nvPicPr>
            <p:blipFill>
              <a:blip r:embed="rId60"/>
              <a:stretch>
                <a:fillRect/>
              </a:stretch>
            </p:blipFill>
            <p:spPr>
              <a:xfrm>
                <a:off x="6116071" y="3319213"/>
                <a:ext cx="35460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4" name="Ink 53">
                <a:extLst>
                  <a:ext uri="{FF2B5EF4-FFF2-40B4-BE49-F238E27FC236}">
                    <a16:creationId xmlns:a16="http://schemas.microsoft.com/office/drawing/2014/main" id="{AFDE1E31-CA0F-E6B7-3F9D-FA0477BA58DC}"/>
                  </a:ext>
                </a:extLst>
              </p14:cNvPr>
              <p14:cNvContentPartPr/>
              <p14:nvPr/>
            </p14:nvContentPartPr>
            <p14:xfrm>
              <a:off x="6891511" y="3879373"/>
              <a:ext cx="23760" cy="10800"/>
            </p14:xfrm>
          </p:contentPart>
        </mc:Choice>
        <mc:Fallback>
          <p:pic>
            <p:nvPicPr>
              <p:cNvPr id="54" name="Ink 53">
                <a:extLst>
                  <a:ext uri="{FF2B5EF4-FFF2-40B4-BE49-F238E27FC236}">
                    <a16:creationId xmlns:a16="http://schemas.microsoft.com/office/drawing/2014/main" id="{AFDE1E31-CA0F-E6B7-3F9D-FA0477BA58DC}"/>
                  </a:ext>
                </a:extLst>
              </p:cNvPr>
              <p:cNvPicPr/>
              <p:nvPr/>
            </p:nvPicPr>
            <p:blipFill>
              <a:blip r:embed="rId62"/>
              <a:stretch>
                <a:fillRect/>
              </a:stretch>
            </p:blipFill>
            <p:spPr>
              <a:xfrm>
                <a:off x="6882871" y="3870733"/>
                <a:ext cx="4140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5" name="Ink 54">
                <a:extLst>
                  <a:ext uri="{FF2B5EF4-FFF2-40B4-BE49-F238E27FC236}">
                    <a16:creationId xmlns:a16="http://schemas.microsoft.com/office/drawing/2014/main" id="{260C6F60-7141-FDDA-22BB-FA83844F7AFC}"/>
                  </a:ext>
                </a:extLst>
              </p14:cNvPr>
              <p14:cNvContentPartPr/>
              <p14:nvPr/>
            </p14:nvContentPartPr>
            <p14:xfrm>
              <a:off x="6874951" y="4129933"/>
              <a:ext cx="18000" cy="14760"/>
            </p14:xfrm>
          </p:contentPart>
        </mc:Choice>
        <mc:Fallback>
          <p:pic>
            <p:nvPicPr>
              <p:cNvPr id="55" name="Ink 54">
                <a:extLst>
                  <a:ext uri="{FF2B5EF4-FFF2-40B4-BE49-F238E27FC236}">
                    <a16:creationId xmlns:a16="http://schemas.microsoft.com/office/drawing/2014/main" id="{260C6F60-7141-FDDA-22BB-FA83844F7AFC}"/>
                  </a:ext>
                </a:extLst>
              </p:cNvPr>
              <p:cNvPicPr/>
              <p:nvPr/>
            </p:nvPicPr>
            <p:blipFill>
              <a:blip r:embed="rId64"/>
              <a:stretch>
                <a:fillRect/>
              </a:stretch>
            </p:blipFill>
            <p:spPr>
              <a:xfrm>
                <a:off x="6866311" y="4120933"/>
                <a:ext cx="3564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6" name="Ink 55">
                <a:extLst>
                  <a:ext uri="{FF2B5EF4-FFF2-40B4-BE49-F238E27FC236}">
                    <a16:creationId xmlns:a16="http://schemas.microsoft.com/office/drawing/2014/main" id="{F1ADC1E7-EB15-B046-B3ED-BF7237A8C8AC}"/>
                  </a:ext>
                </a:extLst>
              </p14:cNvPr>
              <p14:cNvContentPartPr/>
              <p14:nvPr/>
            </p14:nvContentPartPr>
            <p14:xfrm>
              <a:off x="6863791" y="4417213"/>
              <a:ext cx="15840" cy="7200"/>
            </p14:xfrm>
          </p:contentPart>
        </mc:Choice>
        <mc:Fallback>
          <p:pic>
            <p:nvPicPr>
              <p:cNvPr id="56" name="Ink 55">
                <a:extLst>
                  <a:ext uri="{FF2B5EF4-FFF2-40B4-BE49-F238E27FC236}">
                    <a16:creationId xmlns:a16="http://schemas.microsoft.com/office/drawing/2014/main" id="{F1ADC1E7-EB15-B046-B3ED-BF7237A8C8AC}"/>
                  </a:ext>
                </a:extLst>
              </p:cNvPr>
              <p:cNvPicPr/>
              <p:nvPr/>
            </p:nvPicPr>
            <p:blipFill>
              <a:blip r:embed="rId66"/>
              <a:stretch>
                <a:fillRect/>
              </a:stretch>
            </p:blipFill>
            <p:spPr>
              <a:xfrm>
                <a:off x="6854791" y="4408573"/>
                <a:ext cx="334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7112FEEA-040E-8E54-84B4-0ECF954F62DE}"/>
                  </a:ext>
                </a:extLst>
              </p14:cNvPr>
              <p14:cNvContentPartPr/>
              <p14:nvPr/>
            </p14:nvContentPartPr>
            <p14:xfrm>
              <a:off x="6886471" y="4731133"/>
              <a:ext cx="19080" cy="12960"/>
            </p14:xfrm>
          </p:contentPart>
        </mc:Choice>
        <mc:Fallback>
          <p:pic>
            <p:nvPicPr>
              <p:cNvPr id="57" name="Ink 56">
                <a:extLst>
                  <a:ext uri="{FF2B5EF4-FFF2-40B4-BE49-F238E27FC236}">
                    <a16:creationId xmlns:a16="http://schemas.microsoft.com/office/drawing/2014/main" id="{7112FEEA-040E-8E54-84B4-0ECF954F62DE}"/>
                  </a:ext>
                </a:extLst>
              </p:cNvPr>
              <p:cNvPicPr/>
              <p:nvPr/>
            </p:nvPicPr>
            <p:blipFill>
              <a:blip r:embed="rId68"/>
              <a:stretch>
                <a:fillRect/>
              </a:stretch>
            </p:blipFill>
            <p:spPr>
              <a:xfrm>
                <a:off x="6877831" y="4722133"/>
                <a:ext cx="367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8" name="Ink 57">
                <a:extLst>
                  <a:ext uri="{FF2B5EF4-FFF2-40B4-BE49-F238E27FC236}">
                    <a16:creationId xmlns:a16="http://schemas.microsoft.com/office/drawing/2014/main" id="{9F6B1674-5596-6771-5FB3-E594B02D77F3}"/>
                  </a:ext>
                </a:extLst>
              </p14:cNvPr>
              <p14:cNvContentPartPr/>
              <p14:nvPr/>
            </p14:nvContentPartPr>
            <p14:xfrm>
              <a:off x="6905191" y="5091493"/>
              <a:ext cx="2520" cy="10800"/>
            </p14:xfrm>
          </p:contentPart>
        </mc:Choice>
        <mc:Fallback>
          <p:pic>
            <p:nvPicPr>
              <p:cNvPr id="58" name="Ink 57">
                <a:extLst>
                  <a:ext uri="{FF2B5EF4-FFF2-40B4-BE49-F238E27FC236}">
                    <a16:creationId xmlns:a16="http://schemas.microsoft.com/office/drawing/2014/main" id="{9F6B1674-5596-6771-5FB3-E594B02D77F3}"/>
                  </a:ext>
                </a:extLst>
              </p:cNvPr>
              <p:cNvPicPr/>
              <p:nvPr/>
            </p:nvPicPr>
            <p:blipFill>
              <a:blip r:embed="rId70"/>
              <a:stretch>
                <a:fillRect/>
              </a:stretch>
            </p:blipFill>
            <p:spPr>
              <a:xfrm>
                <a:off x="6896551" y="5082853"/>
                <a:ext cx="201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9" name="Ink 58">
                <a:extLst>
                  <a:ext uri="{FF2B5EF4-FFF2-40B4-BE49-F238E27FC236}">
                    <a16:creationId xmlns:a16="http://schemas.microsoft.com/office/drawing/2014/main" id="{77CB8355-1D4A-A4BC-FF8E-0072FDEDB0F4}"/>
                  </a:ext>
                </a:extLst>
              </p14:cNvPr>
              <p14:cNvContentPartPr/>
              <p14:nvPr/>
            </p14:nvContentPartPr>
            <p14:xfrm>
              <a:off x="611311" y="3488053"/>
              <a:ext cx="114120" cy="1312560"/>
            </p14:xfrm>
          </p:contentPart>
        </mc:Choice>
        <mc:Fallback>
          <p:pic>
            <p:nvPicPr>
              <p:cNvPr id="59" name="Ink 58">
                <a:extLst>
                  <a:ext uri="{FF2B5EF4-FFF2-40B4-BE49-F238E27FC236}">
                    <a16:creationId xmlns:a16="http://schemas.microsoft.com/office/drawing/2014/main" id="{77CB8355-1D4A-A4BC-FF8E-0072FDEDB0F4}"/>
                  </a:ext>
                </a:extLst>
              </p:cNvPr>
              <p:cNvPicPr/>
              <p:nvPr/>
            </p:nvPicPr>
            <p:blipFill>
              <a:blip r:embed="rId72"/>
              <a:stretch>
                <a:fillRect/>
              </a:stretch>
            </p:blipFill>
            <p:spPr>
              <a:xfrm>
                <a:off x="602311" y="3479413"/>
                <a:ext cx="131760" cy="13302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0" name="Ink 59">
                <a:extLst>
                  <a:ext uri="{FF2B5EF4-FFF2-40B4-BE49-F238E27FC236}">
                    <a16:creationId xmlns:a16="http://schemas.microsoft.com/office/drawing/2014/main" id="{93478386-E991-997F-0A56-3D44BAA52B93}"/>
                  </a:ext>
                </a:extLst>
              </p14:cNvPr>
              <p14:cNvContentPartPr/>
              <p14:nvPr/>
            </p14:nvContentPartPr>
            <p14:xfrm>
              <a:off x="7772431" y="6328813"/>
              <a:ext cx="163440" cy="37800"/>
            </p14:xfrm>
          </p:contentPart>
        </mc:Choice>
        <mc:Fallback>
          <p:pic>
            <p:nvPicPr>
              <p:cNvPr id="60" name="Ink 59">
                <a:extLst>
                  <a:ext uri="{FF2B5EF4-FFF2-40B4-BE49-F238E27FC236}">
                    <a16:creationId xmlns:a16="http://schemas.microsoft.com/office/drawing/2014/main" id="{93478386-E991-997F-0A56-3D44BAA52B93}"/>
                  </a:ext>
                </a:extLst>
              </p:cNvPr>
              <p:cNvPicPr/>
              <p:nvPr/>
            </p:nvPicPr>
            <p:blipFill>
              <a:blip r:embed="rId74"/>
              <a:stretch>
                <a:fillRect/>
              </a:stretch>
            </p:blipFill>
            <p:spPr>
              <a:xfrm>
                <a:off x="7763431" y="6319813"/>
                <a:ext cx="18108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1" name="Ink 60">
                <a:extLst>
                  <a:ext uri="{FF2B5EF4-FFF2-40B4-BE49-F238E27FC236}">
                    <a16:creationId xmlns:a16="http://schemas.microsoft.com/office/drawing/2014/main" id="{DA9D54FE-778C-C8E2-1DA2-077DDF466E6F}"/>
                  </a:ext>
                </a:extLst>
              </p14:cNvPr>
              <p14:cNvContentPartPr/>
              <p14:nvPr/>
            </p14:nvContentPartPr>
            <p14:xfrm>
              <a:off x="8689711" y="6344653"/>
              <a:ext cx="124560" cy="5400"/>
            </p14:xfrm>
          </p:contentPart>
        </mc:Choice>
        <mc:Fallback>
          <p:pic>
            <p:nvPicPr>
              <p:cNvPr id="61" name="Ink 60">
                <a:extLst>
                  <a:ext uri="{FF2B5EF4-FFF2-40B4-BE49-F238E27FC236}">
                    <a16:creationId xmlns:a16="http://schemas.microsoft.com/office/drawing/2014/main" id="{DA9D54FE-778C-C8E2-1DA2-077DDF466E6F}"/>
                  </a:ext>
                </a:extLst>
              </p:cNvPr>
              <p:cNvPicPr/>
              <p:nvPr/>
            </p:nvPicPr>
            <p:blipFill>
              <a:blip r:embed="rId76"/>
              <a:stretch>
                <a:fillRect/>
              </a:stretch>
            </p:blipFill>
            <p:spPr>
              <a:xfrm>
                <a:off x="8680711" y="6336013"/>
                <a:ext cx="14220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2" name="Ink 61">
                <a:extLst>
                  <a:ext uri="{FF2B5EF4-FFF2-40B4-BE49-F238E27FC236}">
                    <a16:creationId xmlns:a16="http://schemas.microsoft.com/office/drawing/2014/main" id="{D5EF0ECD-F63C-3E38-ACF3-F424EC83340A}"/>
                  </a:ext>
                </a:extLst>
              </p14:cNvPr>
              <p14:cNvContentPartPr/>
              <p14:nvPr/>
            </p14:nvContentPartPr>
            <p14:xfrm>
              <a:off x="9579271" y="6346453"/>
              <a:ext cx="139320" cy="16920"/>
            </p14:xfrm>
          </p:contentPart>
        </mc:Choice>
        <mc:Fallback>
          <p:pic>
            <p:nvPicPr>
              <p:cNvPr id="62" name="Ink 61">
                <a:extLst>
                  <a:ext uri="{FF2B5EF4-FFF2-40B4-BE49-F238E27FC236}">
                    <a16:creationId xmlns:a16="http://schemas.microsoft.com/office/drawing/2014/main" id="{D5EF0ECD-F63C-3E38-ACF3-F424EC83340A}"/>
                  </a:ext>
                </a:extLst>
              </p:cNvPr>
              <p:cNvPicPr/>
              <p:nvPr/>
            </p:nvPicPr>
            <p:blipFill>
              <a:blip r:embed="rId78"/>
              <a:stretch>
                <a:fillRect/>
              </a:stretch>
            </p:blipFill>
            <p:spPr>
              <a:xfrm>
                <a:off x="9570631" y="6337453"/>
                <a:ext cx="15696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3" name="Ink 62">
                <a:extLst>
                  <a:ext uri="{FF2B5EF4-FFF2-40B4-BE49-F238E27FC236}">
                    <a16:creationId xmlns:a16="http://schemas.microsoft.com/office/drawing/2014/main" id="{9E3EDF79-4F2F-F16A-43A2-1B13ACC8D0E8}"/>
                  </a:ext>
                </a:extLst>
              </p14:cNvPr>
              <p14:cNvContentPartPr/>
              <p14:nvPr/>
            </p14:nvContentPartPr>
            <p14:xfrm>
              <a:off x="7685311" y="6029293"/>
              <a:ext cx="315000" cy="380880"/>
            </p14:xfrm>
          </p:contentPart>
        </mc:Choice>
        <mc:Fallback>
          <p:pic>
            <p:nvPicPr>
              <p:cNvPr id="63" name="Ink 62">
                <a:extLst>
                  <a:ext uri="{FF2B5EF4-FFF2-40B4-BE49-F238E27FC236}">
                    <a16:creationId xmlns:a16="http://schemas.microsoft.com/office/drawing/2014/main" id="{9E3EDF79-4F2F-F16A-43A2-1B13ACC8D0E8}"/>
                  </a:ext>
                </a:extLst>
              </p:cNvPr>
              <p:cNvPicPr/>
              <p:nvPr/>
            </p:nvPicPr>
            <p:blipFill>
              <a:blip r:embed="rId80"/>
              <a:stretch>
                <a:fillRect/>
              </a:stretch>
            </p:blipFill>
            <p:spPr>
              <a:xfrm>
                <a:off x="7676671" y="6020653"/>
                <a:ext cx="33264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4" name="Ink 63">
                <a:extLst>
                  <a:ext uri="{FF2B5EF4-FFF2-40B4-BE49-F238E27FC236}">
                    <a16:creationId xmlns:a16="http://schemas.microsoft.com/office/drawing/2014/main" id="{FB82708C-FF59-F840-E0E8-8E1386C37B16}"/>
                  </a:ext>
                </a:extLst>
              </p14:cNvPr>
              <p14:cNvContentPartPr/>
              <p14:nvPr/>
            </p14:nvContentPartPr>
            <p14:xfrm>
              <a:off x="6394711" y="3431533"/>
              <a:ext cx="864000" cy="552600"/>
            </p14:xfrm>
          </p:contentPart>
        </mc:Choice>
        <mc:Fallback>
          <p:pic>
            <p:nvPicPr>
              <p:cNvPr id="64" name="Ink 63">
                <a:extLst>
                  <a:ext uri="{FF2B5EF4-FFF2-40B4-BE49-F238E27FC236}">
                    <a16:creationId xmlns:a16="http://schemas.microsoft.com/office/drawing/2014/main" id="{FB82708C-FF59-F840-E0E8-8E1386C37B16}"/>
                  </a:ext>
                </a:extLst>
              </p:cNvPr>
              <p:cNvPicPr/>
              <p:nvPr/>
            </p:nvPicPr>
            <p:blipFill>
              <a:blip r:embed="rId82"/>
              <a:stretch>
                <a:fillRect/>
              </a:stretch>
            </p:blipFill>
            <p:spPr>
              <a:xfrm>
                <a:off x="6385711" y="3422893"/>
                <a:ext cx="881640" cy="5702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5" name="Ink 64">
                <a:extLst>
                  <a:ext uri="{FF2B5EF4-FFF2-40B4-BE49-F238E27FC236}">
                    <a16:creationId xmlns:a16="http://schemas.microsoft.com/office/drawing/2014/main" id="{D5934B8C-17D2-D465-1FF7-C603CB855288}"/>
                  </a:ext>
                </a:extLst>
              </p14:cNvPr>
              <p14:cNvContentPartPr/>
              <p14:nvPr/>
            </p14:nvContentPartPr>
            <p14:xfrm>
              <a:off x="7088431" y="4271773"/>
              <a:ext cx="242640" cy="9000"/>
            </p14:xfrm>
          </p:contentPart>
        </mc:Choice>
        <mc:Fallback>
          <p:pic>
            <p:nvPicPr>
              <p:cNvPr id="65" name="Ink 64">
                <a:extLst>
                  <a:ext uri="{FF2B5EF4-FFF2-40B4-BE49-F238E27FC236}">
                    <a16:creationId xmlns:a16="http://schemas.microsoft.com/office/drawing/2014/main" id="{D5934B8C-17D2-D465-1FF7-C603CB855288}"/>
                  </a:ext>
                </a:extLst>
              </p:cNvPr>
              <p:cNvPicPr/>
              <p:nvPr/>
            </p:nvPicPr>
            <p:blipFill>
              <a:blip r:embed="rId84"/>
              <a:stretch>
                <a:fillRect/>
              </a:stretch>
            </p:blipFill>
            <p:spPr>
              <a:xfrm>
                <a:off x="7079431" y="4263133"/>
                <a:ext cx="2602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6" name="Ink 65">
                <a:extLst>
                  <a:ext uri="{FF2B5EF4-FFF2-40B4-BE49-F238E27FC236}">
                    <a16:creationId xmlns:a16="http://schemas.microsoft.com/office/drawing/2014/main" id="{7BB8C3A0-4511-73BB-A5FE-B394BBD1ECAD}"/>
                  </a:ext>
                </a:extLst>
              </p14:cNvPr>
              <p14:cNvContentPartPr/>
              <p14:nvPr/>
            </p14:nvContentPartPr>
            <p14:xfrm>
              <a:off x="7138471" y="4584253"/>
              <a:ext cx="151560" cy="60840"/>
            </p14:xfrm>
          </p:contentPart>
        </mc:Choice>
        <mc:Fallback>
          <p:pic>
            <p:nvPicPr>
              <p:cNvPr id="66" name="Ink 65">
                <a:extLst>
                  <a:ext uri="{FF2B5EF4-FFF2-40B4-BE49-F238E27FC236}">
                    <a16:creationId xmlns:a16="http://schemas.microsoft.com/office/drawing/2014/main" id="{7BB8C3A0-4511-73BB-A5FE-B394BBD1ECAD}"/>
                  </a:ext>
                </a:extLst>
              </p:cNvPr>
              <p:cNvPicPr/>
              <p:nvPr/>
            </p:nvPicPr>
            <p:blipFill>
              <a:blip r:embed="rId86"/>
              <a:stretch>
                <a:fillRect/>
              </a:stretch>
            </p:blipFill>
            <p:spPr>
              <a:xfrm>
                <a:off x="7129831" y="4575613"/>
                <a:ext cx="16920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7" name="Ink 66">
                <a:extLst>
                  <a:ext uri="{FF2B5EF4-FFF2-40B4-BE49-F238E27FC236}">
                    <a16:creationId xmlns:a16="http://schemas.microsoft.com/office/drawing/2014/main" id="{07DFBDF8-C229-0F3E-BC2F-259EA00FFA1D}"/>
                  </a:ext>
                </a:extLst>
              </p14:cNvPr>
              <p14:cNvContentPartPr/>
              <p14:nvPr/>
            </p14:nvContentPartPr>
            <p14:xfrm>
              <a:off x="7170511" y="4883413"/>
              <a:ext cx="122040" cy="74520"/>
            </p14:xfrm>
          </p:contentPart>
        </mc:Choice>
        <mc:Fallback>
          <p:pic>
            <p:nvPicPr>
              <p:cNvPr id="67" name="Ink 66">
                <a:extLst>
                  <a:ext uri="{FF2B5EF4-FFF2-40B4-BE49-F238E27FC236}">
                    <a16:creationId xmlns:a16="http://schemas.microsoft.com/office/drawing/2014/main" id="{07DFBDF8-C229-0F3E-BC2F-259EA00FFA1D}"/>
                  </a:ext>
                </a:extLst>
              </p:cNvPr>
              <p:cNvPicPr/>
              <p:nvPr/>
            </p:nvPicPr>
            <p:blipFill>
              <a:blip r:embed="rId88"/>
              <a:stretch>
                <a:fillRect/>
              </a:stretch>
            </p:blipFill>
            <p:spPr>
              <a:xfrm>
                <a:off x="7161871" y="4874413"/>
                <a:ext cx="13968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8" name="Ink 67">
                <a:extLst>
                  <a:ext uri="{FF2B5EF4-FFF2-40B4-BE49-F238E27FC236}">
                    <a16:creationId xmlns:a16="http://schemas.microsoft.com/office/drawing/2014/main" id="{5DB97522-3ABB-1481-F568-ABF04D92B904}"/>
                  </a:ext>
                </a:extLst>
              </p14:cNvPr>
              <p14:cNvContentPartPr/>
              <p14:nvPr/>
            </p14:nvContentPartPr>
            <p14:xfrm>
              <a:off x="7143151" y="5390293"/>
              <a:ext cx="129240" cy="21960"/>
            </p14:xfrm>
          </p:contentPart>
        </mc:Choice>
        <mc:Fallback>
          <p:pic>
            <p:nvPicPr>
              <p:cNvPr id="68" name="Ink 67">
                <a:extLst>
                  <a:ext uri="{FF2B5EF4-FFF2-40B4-BE49-F238E27FC236}">
                    <a16:creationId xmlns:a16="http://schemas.microsoft.com/office/drawing/2014/main" id="{5DB97522-3ABB-1481-F568-ABF04D92B904}"/>
                  </a:ext>
                </a:extLst>
              </p:cNvPr>
              <p:cNvPicPr/>
              <p:nvPr/>
            </p:nvPicPr>
            <p:blipFill>
              <a:blip r:embed="rId90"/>
              <a:stretch>
                <a:fillRect/>
              </a:stretch>
            </p:blipFill>
            <p:spPr>
              <a:xfrm>
                <a:off x="7134511" y="5381653"/>
                <a:ext cx="1468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9" name="Ink 68">
                <a:extLst>
                  <a:ext uri="{FF2B5EF4-FFF2-40B4-BE49-F238E27FC236}">
                    <a16:creationId xmlns:a16="http://schemas.microsoft.com/office/drawing/2014/main" id="{F760C3E6-8DF9-1A78-E9CE-E03313BD56E3}"/>
                  </a:ext>
                </a:extLst>
              </p14:cNvPr>
              <p14:cNvContentPartPr/>
              <p14:nvPr/>
            </p14:nvContentPartPr>
            <p14:xfrm>
              <a:off x="7800151" y="6379573"/>
              <a:ext cx="264600" cy="280440"/>
            </p14:xfrm>
          </p:contentPart>
        </mc:Choice>
        <mc:Fallback>
          <p:pic>
            <p:nvPicPr>
              <p:cNvPr id="69" name="Ink 68">
                <a:extLst>
                  <a:ext uri="{FF2B5EF4-FFF2-40B4-BE49-F238E27FC236}">
                    <a16:creationId xmlns:a16="http://schemas.microsoft.com/office/drawing/2014/main" id="{F760C3E6-8DF9-1A78-E9CE-E03313BD56E3}"/>
                  </a:ext>
                </a:extLst>
              </p:cNvPr>
              <p:cNvPicPr/>
              <p:nvPr/>
            </p:nvPicPr>
            <p:blipFill>
              <a:blip r:embed="rId92"/>
              <a:stretch>
                <a:fillRect/>
              </a:stretch>
            </p:blipFill>
            <p:spPr>
              <a:xfrm>
                <a:off x="7791511" y="6370573"/>
                <a:ext cx="282240" cy="298080"/>
              </a:xfrm>
              <a:prstGeom prst="rect">
                <a:avLst/>
              </a:prstGeom>
            </p:spPr>
          </p:pic>
        </mc:Fallback>
      </mc:AlternateContent>
      <p:grpSp>
        <p:nvGrpSpPr>
          <p:cNvPr id="74" name="Group 73">
            <a:extLst>
              <a:ext uri="{FF2B5EF4-FFF2-40B4-BE49-F238E27FC236}">
                <a16:creationId xmlns:a16="http://schemas.microsoft.com/office/drawing/2014/main" id="{5F09EBA8-6680-6DE0-90D2-F16105AF77EF}"/>
              </a:ext>
            </a:extLst>
          </p:cNvPr>
          <p:cNvGrpSpPr/>
          <p:nvPr/>
        </p:nvGrpSpPr>
        <p:grpSpPr>
          <a:xfrm>
            <a:off x="7696111" y="3346213"/>
            <a:ext cx="1872720" cy="651240"/>
            <a:chOff x="7696111" y="3346213"/>
            <a:chExt cx="1872720" cy="651240"/>
          </a:xfrm>
        </p:grpSpPr>
        <mc:AlternateContent xmlns:mc="http://schemas.openxmlformats.org/markup-compatibility/2006">
          <mc:Choice xmlns:p14="http://schemas.microsoft.com/office/powerpoint/2010/main" Requires="p14">
            <p:contentPart p14:bwMode="auto" r:id="rId93">
              <p14:nvContentPartPr>
                <p14:cNvPr id="52" name="Ink 51">
                  <a:extLst>
                    <a:ext uri="{FF2B5EF4-FFF2-40B4-BE49-F238E27FC236}">
                      <a16:creationId xmlns:a16="http://schemas.microsoft.com/office/drawing/2014/main" id="{5B5A3BB8-E142-9997-D94A-F2A84884F194}"/>
                    </a:ext>
                  </a:extLst>
                </p14:cNvPr>
                <p14:cNvContentPartPr/>
                <p14:nvPr/>
              </p14:nvContentPartPr>
              <p14:xfrm>
                <a:off x="7696111" y="3346213"/>
                <a:ext cx="320040" cy="274680"/>
              </p14:xfrm>
            </p:contentPart>
          </mc:Choice>
          <mc:Fallback>
            <p:pic>
              <p:nvPicPr>
                <p:cNvPr id="52" name="Ink 51">
                  <a:extLst>
                    <a:ext uri="{FF2B5EF4-FFF2-40B4-BE49-F238E27FC236}">
                      <a16:creationId xmlns:a16="http://schemas.microsoft.com/office/drawing/2014/main" id="{5B5A3BB8-E142-9997-D94A-F2A84884F194}"/>
                    </a:ext>
                  </a:extLst>
                </p:cNvPr>
                <p:cNvPicPr/>
                <p:nvPr/>
              </p:nvPicPr>
              <p:blipFill>
                <a:blip r:embed="rId94"/>
                <a:stretch>
                  <a:fillRect/>
                </a:stretch>
              </p:blipFill>
              <p:spPr>
                <a:xfrm>
                  <a:off x="7687471" y="3337213"/>
                  <a:ext cx="33768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3" name="Ink 52">
                  <a:extLst>
                    <a:ext uri="{FF2B5EF4-FFF2-40B4-BE49-F238E27FC236}">
                      <a16:creationId xmlns:a16="http://schemas.microsoft.com/office/drawing/2014/main" id="{A1A8A169-41A1-9480-8FD8-6282996F80BC}"/>
                    </a:ext>
                  </a:extLst>
                </p14:cNvPr>
                <p14:cNvContentPartPr/>
                <p14:nvPr/>
              </p14:nvContentPartPr>
              <p14:xfrm>
                <a:off x="9241951" y="3358813"/>
                <a:ext cx="326880" cy="255960"/>
              </p14:xfrm>
            </p:contentPart>
          </mc:Choice>
          <mc:Fallback>
            <p:pic>
              <p:nvPicPr>
                <p:cNvPr id="53" name="Ink 52">
                  <a:extLst>
                    <a:ext uri="{FF2B5EF4-FFF2-40B4-BE49-F238E27FC236}">
                      <a16:creationId xmlns:a16="http://schemas.microsoft.com/office/drawing/2014/main" id="{A1A8A169-41A1-9480-8FD8-6282996F80BC}"/>
                    </a:ext>
                  </a:extLst>
                </p:cNvPr>
                <p:cNvPicPr/>
                <p:nvPr/>
              </p:nvPicPr>
              <p:blipFill>
                <a:blip r:embed="rId96"/>
                <a:stretch>
                  <a:fillRect/>
                </a:stretch>
              </p:blipFill>
              <p:spPr>
                <a:xfrm>
                  <a:off x="9232951" y="3350173"/>
                  <a:ext cx="344520" cy="2736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0" name="Ink 69">
                  <a:extLst>
                    <a:ext uri="{FF2B5EF4-FFF2-40B4-BE49-F238E27FC236}">
                      <a16:creationId xmlns:a16="http://schemas.microsoft.com/office/drawing/2014/main" id="{28E8B7F5-942D-C554-91E7-005A4D6F1BBD}"/>
                    </a:ext>
                  </a:extLst>
                </p14:cNvPr>
                <p14:cNvContentPartPr/>
                <p14:nvPr/>
              </p14:nvContentPartPr>
              <p14:xfrm>
                <a:off x="7878991" y="3426853"/>
                <a:ext cx="1134360" cy="559800"/>
              </p14:xfrm>
            </p:contentPart>
          </mc:Choice>
          <mc:Fallback>
            <p:pic>
              <p:nvPicPr>
                <p:cNvPr id="70" name="Ink 69">
                  <a:extLst>
                    <a:ext uri="{FF2B5EF4-FFF2-40B4-BE49-F238E27FC236}">
                      <a16:creationId xmlns:a16="http://schemas.microsoft.com/office/drawing/2014/main" id="{28E8B7F5-942D-C554-91E7-005A4D6F1BBD}"/>
                    </a:ext>
                  </a:extLst>
                </p:cNvPr>
                <p:cNvPicPr/>
                <p:nvPr/>
              </p:nvPicPr>
              <p:blipFill>
                <a:blip r:embed="rId98"/>
                <a:stretch>
                  <a:fillRect/>
                </a:stretch>
              </p:blipFill>
              <p:spPr>
                <a:xfrm>
                  <a:off x="7869991" y="3418213"/>
                  <a:ext cx="1152000" cy="5774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1" name="Ink 70">
                  <a:extLst>
                    <a:ext uri="{FF2B5EF4-FFF2-40B4-BE49-F238E27FC236}">
                      <a16:creationId xmlns:a16="http://schemas.microsoft.com/office/drawing/2014/main" id="{57EC0185-0D90-40A7-AE7D-48150AC5E796}"/>
                    </a:ext>
                  </a:extLst>
                </p14:cNvPr>
                <p14:cNvContentPartPr/>
                <p14:nvPr/>
              </p14:nvContentPartPr>
              <p14:xfrm>
                <a:off x="8359231" y="3519373"/>
                <a:ext cx="571320" cy="452160"/>
              </p14:xfrm>
            </p:contentPart>
          </mc:Choice>
          <mc:Fallback>
            <p:pic>
              <p:nvPicPr>
                <p:cNvPr id="71" name="Ink 70">
                  <a:extLst>
                    <a:ext uri="{FF2B5EF4-FFF2-40B4-BE49-F238E27FC236}">
                      <a16:creationId xmlns:a16="http://schemas.microsoft.com/office/drawing/2014/main" id="{57EC0185-0D90-40A7-AE7D-48150AC5E796}"/>
                    </a:ext>
                  </a:extLst>
                </p:cNvPr>
                <p:cNvPicPr/>
                <p:nvPr/>
              </p:nvPicPr>
              <p:blipFill>
                <a:blip r:embed="rId100"/>
                <a:stretch>
                  <a:fillRect/>
                </a:stretch>
              </p:blipFill>
              <p:spPr>
                <a:xfrm>
                  <a:off x="8350231" y="3510733"/>
                  <a:ext cx="588960" cy="4698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73" name="Ink 72">
                  <a:extLst>
                    <a:ext uri="{FF2B5EF4-FFF2-40B4-BE49-F238E27FC236}">
                      <a16:creationId xmlns:a16="http://schemas.microsoft.com/office/drawing/2014/main" id="{F7716F26-A3AC-CFC5-8435-ED093354033A}"/>
                    </a:ext>
                  </a:extLst>
                </p14:cNvPr>
                <p14:cNvContentPartPr/>
                <p14:nvPr/>
              </p14:nvContentPartPr>
              <p14:xfrm>
                <a:off x="7894111" y="3440533"/>
                <a:ext cx="995760" cy="556920"/>
              </p14:xfrm>
            </p:contentPart>
          </mc:Choice>
          <mc:Fallback>
            <p:pic>
              <p:nvPicPr>
                <p:cNvPr id="73" name="Ink 72">
                  <a:extLst>
                    <a:ext uri="{FF2B5EF4-FFF2-40B4-BE49-F238E27FC236}">
                      <a16:creationId xmlns:a16="http://schemas.microsoft.com/office/drawing/2014/main" id="{F7716F26-A3AC-CFC5-8435-ED093354033A}"/>
                    </a:ext>
                  </a:extLst>
                </p:cNvPr>
                <p:cNvPicPr/>
                <p:nvPr/>
              </p:nvPicPr>
              <p:blipFill>
                <a:blip r:embed="rId102"/>
                <a:stretch>
                  <a:fillRect/>
                </a:stretch>
              </p:blipFill>
              <p:spPr>
                <a:xfrm>
                  <a:off x="7885471" y="3431533"/>
                  <a:ext cx="1013400" cy="574560"/>
                </a:xfrm>
                <a:prstGeom prst="rect">
                  <a:avLst/>
                </a:prstGeom>
              </p:spPr>
            </p:pic>
          </mc:Fallback>
        </mc:AlternateContent>
      </p:grpSp>
      <p:grpSp>
        <p:nvGrpSpPr>
          <p:cNvPr id="88" name="Group 87">
            <a:extLst>
              <a:ext uri="{FF2B5EF4-FFF2-40B4-BE49-F238E27FC236}">
                <a16:creationId xmlns:a16="http://schemas.microsoft.com/office/drawing/2014/main" id="{99E5D185-7489-D966-9432-1387D4C9DDD8}"/>
              </a:ext>
            </a:extLst>
          </p:cNvPr>
          <p:cNvGrpSpPr/>
          <p:nvPr/>
        </p:nvGrpSpPr>
        <p:grpSpPr>
          <a:xfrm>
            <a:off x="9514111" y="3358453"/>
            <a:ext cx="2083320" cy="1280160"/>
            <a:chOff x="9514111" y="3358453"/>
            <a:chExt cx="2083320" cy="1280160"/>
          </a:xfrm>
        </p:grpSpPr>
        <mc:AlternateContent xmlns:mc="http://schemas.openxmlformats.org/markup-compatibility/2006">
          <mc:Choice xmlns:p14="http://schemas.microsoft.com/office/powerpoint/2010/main" Requires="p14">
            <p:contentPart p14:bwMode="auto" r:id="rId103">
              <p14:nvContentPartPr>
                <p14:cNvPr id="75" name="Ink 74">
                  <a:extLst>
                    <a:ext uri="{FF2B5EF4-FFF2-40B4-BE49-F238E27FC236}">
                      <a16:creationId xmlns:a16="http://schemas.microsoft.com/office/drawing/2014/main" id="{15BC44D7-7895-B173-43A0-6572022C4344}"/>
                    </a:ext>
                  </a:extLst>
                </p14:cNvPr>
                <p14:cNvContentPartPr/>
                <p14:nvPr/>
              </p14:nvContentPartPr>
              <p14:xfrm>
                <a:off x="9514111" y="3358453"/>
                <a:ext cx="948600" cy="550080"/>
              </p14:xfrm>
            </p:contentPart>
          </mc:Choice>
          <mc:Fallback>
            <p:pic>
              <p:nvPicPr>
                <p:cNvPr id="75" name="Ink 74">
                  <a:extLst>
                    <a:ext uri="{FF2B5EF4-FFF2-40B4-BE49-F238E27FC236}">
                      <a16:creationId xmlns:a16="http://schemas.microsoft.com/office/drawing/2014/main" id="{15BC44D7-7895-B173-43A0-6572022C4344}"/>
                    </a:ext>
                  </a:extLst>
                </p:cNvPr>
                <p:cNvPicPr/>
                <p:nvPr/>
              </p:nvPicPr>
              <p:blipFill>
                <a:blip r:embed="rId104"/>
                <a:stretch>
                  <a:fillRect/>
                </a:stretch>
              </p:blipFill>
              <p:spPr>
                <a:xfrm>
                  <a:off x="9505111" y="3349453"/>
                  <a:ext cx="966240" cy="5677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6" name="Ink 75">
                  <a:extLst>
                    <a:ext uri="{FF2B5EF4-FFF2-40B4-BE49-F238E27FC236}">
                      <a16:creationId xmlns:a16="http://schemas.microsoft.com/office/drawing/2014/main" id="{5C6495D5-F6C2-79D9-010E-446476DB2C89}"/>
                    </a:ext>
                  </a:extLst>
                </p14:cNvPr>
                <p14:cNvContentPartPr/>
                <p14:nvPr/>
              </p14:nvContentPartPr>
              <p14:xfrm>
                <a:off x="10553791" y="3507493"/>
                <a:ext cx="253080" cy="102600"/>
              </p14:xfrm>
            </p:contentPart>
          </mc:Choice>
          <mc:Fallback>
            <p:pic>
              <p:nvPicPr>
                <p:cNvPr id="76" name="Ink 75">
                  <a:extLst>
                    <a:ext uri="{FF2B5EF4-FFF2-40B4-BE49-F238E27FC236}">
                      <a16:creationId xmlns:a16="http://schemas.microsoft.com/office/drawing/2014/main" id="{5C6495D5-F6C2-79D9-010E-446476DB2C89}"/>
                    </a:ext>
                  </a:extLst>
                </p:cNvPr>
                <p:cNvPicPr/>
                <p:nvPr/>
              </p:nvPicPr>
              <p:blipFill>
                <a:blip r:embed="rId106"/>
                <a:stretch>
                  <a:fillRect/>
                </a:stretch>
              </p:blipFill>
              <p:spPr>
                <a:xfrm>
                  <a:off x="10545151" y="3498493"/>
                  <a:ext cx="27072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8" name="Ink 77">
                  <a:extLst>
                    <a:ext uri="{FF2B5EF4-FFF2-40B4-BE49-F238E27FC236}">
                      <a16:creationId xmlns:a16="http://schemas.microsoft.com/office/drawing/2014/main" id="{64EC0CC9-D4EF-E038-0883-A3AABB863422}"/>
                    </a:ext>
                  </a:extLst>
                </p14:cNvPr>
                <p14:cNvContentPartPr/>
                <p14:nvPr/>
              </p14:nvContentPartPr>
              <p14:xfrm>
                <a:off x="9617791" y="4223533"/>
                <a:ext cx="982440" cy="415080"/>
              </p14:xfrm>
            </p:contentPart>
          </mc:Choice>
          <mc:Fallback>
            <p:pic>
              <p:nvPicPr>
                <p:cNvPr id="78" name="Ink 77">
                  <a:extLst>
                    <a:ext uri="{FF2B5EF4-FFF2-40B4-BE49-F238E27FC236}">
                      <a16:creationId xmlns:a16="http://schemas.microsoft.com/office/drawing/2014/main" id="{64EC0CC9-D4EF-E038-0883-A3AABB863422}"/>
                    </a:ext>
                  </a:extLst>
                </p:cNvPr>
                <p:cNvPicPr/>
                <p:nvPr/>
              </p:nvPicPr>
              <p:blipFill>
                <a:blip r:embed="rId108"/>
                <a:stretch>
                  <a:fillRect/>
                </a:stretch>
              </p:blipFill>
              <p:spPr>
                <a:xfrm>
                  <a:off x="9609151" y="4214533"/>
                  <a:ext cx="1000080" cy="4327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9" name="Ink 78">
                  <a:extLst>
                    <a:ext uri="{FF2B5EF4-FFF2-40B4-BE49-F238E27FC236}">
                      <a16:creationId xmlns:a16="http://schemas.microsoft.com/office/drawing/2014/main" id="{4AE19226-8F76-97F4-FA68-28D2BEFE90B6}"/>
                    </a:ext>
                  </a:extLst>
                </p14:cNvPr>
                <p14:cNvContentPartPr/>
                <p14:nvPr/>
              </p14:nvContentPartPr>
              <p14:xfrm>
                <a:off x="10720831" y="4078453"/>
                <a:ext cx="320400" cy="229320"/>
              </p14:xfrm>
            </p:contentPart>
          </mc:Choice>
          <mc:Fallback>
            <p:pic>
              <p:nvPicPr>
                <p:cNvPr id="79" name="Ink 78">
                  <a:extLst>
                    <a:ext uri="{FF2B5EF4-FFF2-40B4-BE49-F238E27FC236}">
                      <a16:creationId xmlns:a16="http://schemas.microsoft.com/office/drawing/2014/main" id="{4AE19226-8F76-97F4-FA68-28D2BEFE90B6}"/>
                    </a:ext>
                  </a:extLst>
                </p:cNvPr>
                <p:cNvPicPr/>
                <p:nvPr/>
              </p:nvPicPr>
              <p:blipFill>
                <a:blip r:embed="rId110"/>
                <a:stretch>
                  <a:fillRect/>
                </a:stretch>
              </p:blipFill>
              <p:spPr>
                <a:xfrm>
                  <a:off x="10712191" y="4069813"/>
                  <a:ext cx="33804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80" name="Ink 79">
                  <a:extLst>
                    <a:ext uri="{FF2B5EF4-FFF2-40B4-BE49-F238E27FC236}">
                      <a16:creationId xmlns:a16="http://schemas.microsoft.com/office/drawing/2014/main" id="{9D15A920-69F1-0B79-FBE2-5060CFBBDC03}"/>
                    </a:ext>
                  </a:extLst>
                </p14:cNvPr>
                <p14:cNvContentPartPr/>
                <p14:nvPr/>
              </p14:nvContentPartPr>
              <p14:xfrm>
                <a:off x="10954111" y="3988813"/>
                <a:ext cx="21960" cy="10800"/>
              </p14:xfrm>
            </p:contentPart>
          </mc:Choice>
          <mc:Fallback>
            <p:pic>
              <p:nvPicPr>
                <p:cNvPr id="80" name="Ink 79">
                  <a:extLst>
                    <a:ext uri="{FF2B5EF4-FFF2-40B4-BE49-F238E27FC236}">
                      <a16:creationId xmlns:a16="http://schemas.microsoft.com/office/drawing/2014/main" id="{9D15A920-69F1-0B79-FBE2-5060CFBBDC03}"/>
                    </a:ext>
                  </a:extLst>
                </p:cNvPr>
                <p:cNvPicPr/>
                <p:nvPr/>
              </p:nvPicPr>
              <p:blipFill>
                <a:blip r:embed="rId112"/>
                <a:stretch>
                  <a:fillRect/>
                </a:stretch>
              </p:blipFill>
              <p:spPr>
                <a:xfrm>
                  <a:off x="10945471" y="3980173"/>
                  <a:ext cx="3960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81" name="Ink 80">
                  <a:extLst>
                    <a:ext uri="{FF2B5EF4-FFF2-40B4-BE49-F238E27FC236}">
                      <a16:creationId xmlns:a16="http://schemas.microsoft.com/office/drawing/2014/main" id="{EFA4DFD8-DF50-0596-6C31-A43547865CCA}"/>
                    </a:ext>
                  </a:extLst>
                </p14:cNvPr>
                <p14:cNvContentPartPr/>
                <p14:nvPr/>
              </p14:nvContentPartPr>
              <p14:xfrm>
                <a:off x="11066431" y="3895933"/>
                <a:ext cx="187920" cy="161640"/>
              </p14:xfrm>
            </p:contentPart>
          </mc:Choice>
          <mc:Fallback>
            <p:pic>
              <p:nvPicPr>
                <p:cNvPr id="81" name="Ink 80">
                  <a:extLst>
                    <a:ext uri="{FF2B5EF4-FFF2-40B4-BE49-F238E27FC236}">
                      <a16:creationId xmlns:a16="http://schemas.microsoft.com/office/drawing/2014/main" id="{EFA4DFD8-DF50-0596-6C31-A43547865CCA}"/>
                    </a:ext>
                  </a:extLst>
                </p:cNvPr>
                <p:cNvPicPr/>
                <p:nvPr/>
              </p:nvPicPr>
              <p:blipFill>
                <a:blip r:embed="rId114"/>
                <a:stretch>
                  <a:fillRect/>
                </a:stretch>
              </p:blipFill>
              <p:spPr>
                <a:xfrm>
                  <a:off x="11057431" y="3886933"/>
                  <a:ext cx="20556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2" name="Ink 81">
                  <a:extLst>
                    <a:ext uri="{FF2B5EF4-FFF2-40B4-BE49-F238E27FC236}">
                      <a16:creationId xmlns:a16="http://schemas.microsoft.com/office/drawing/2014/main" id="{DE893D20-B112-819C-7161-B51D322DC9F9}"/>
                    </a:ext>
                  </a:extLst>
                </p14:cNvPr>
                <p14:cNvContentPartPr/>
                <p14:nvPr/>
              </p14:nvContentPartPr>
              <p14:xfrm>
                <a:off x="11286391" y="3821053"/>
                <a:ext cx="24480" cy="123120"/>
              </p14:xfrm>
            </p:contentPart>
          </mc:Choice>
          <mc:Fallback>
            <p:pic>
              <p:nvPicPr>
                <p:cNvPr id="82" name="Ink 81">
                  <a:extLst>
                    <a:ext uri="{FF2B5EF4-FFF2-40B4-BE49-F238E27FC236}">
                      <a16:creationId xmlns:a16="http://schemas.microsoft.com/office/drawing/2014/main" id="{DE893D20-B112-819C-7161-B51D322DC9F9}"/>
                    </a:ext>
                  </a:extLst>
                </p:cNvPr>
                <p:cNvPicPr/>
                <p:nvPr/>
              </p:nvPicPr>
              <p:blipFill>
                <a:blip r:embed="rId116"/>
                <a:stretch>
                  <a:fillRect/>
                </a:stretch>
              </p:blipFill>
              <p:spPr>
                <a:xfrm>
                  <a:off x="11277391" y="3812413"/>
                  <a:ext cx="4212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3" name="Ink 82">
                  <a:extLst>
                    <a:ext uri="{FF2B5EF4-FFF2-40B4-BE49-F238E27FC236}">
                      <a16:creationId xmlns:a16="http://schemas.microsoft.com/office/drawing/2014/main" id="{0A0339F9-9472-1D0E-A5D8-5F5FFE0697D1}"/>
                    </a:ext>
                  </a:extLst>
                </p14:cNvPr>
                <p14:cNvContentPartPr/>
                <p14:nvPr/>
              </p14:nvContentPartPr>
              <p14:xfrm>
                <a:off x="11370631" y="3793693"/>
                <a:ext cx="92520" cy="96120"/>
              </p14:xfrm>
            </p:contentPart>
          </mc:Choice>
          <mc:Fallback>
            <p:pic>
              <p:nvPicPr>
                <p:cNvPr id="83" name="Ink 82">
                  <a:extLst>
                    <a:ext uri="{FF2B5EF4-FFF2-40B4-BE49-F238E27FC236}">
                      <a16:creationId xmlns:a16="http://schemas.microsoft.com/office/drawing/2014/main" id="{0A0339F9-9472-1D0E-A5D8-5F5FFE0697D1}"/>
                    </a:ext>
                  </a:extLst>
                </p:cNvPr>
                <p:cNvPicPr/>
                <p:nvPr/>
              </p:nvPicPr>
              <p:blipFill>
                <a:blip r:embed="rId118"/>
                <a:stretch>
                  <a:fillRect/>
                </a:stretch>
              </p:blipFill>
              <p:spPr>
                <a:xfrm>
                  <a:off x="11361991" y="3785053"/>
                  <a:ext cx="11016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4" name="Ink 83">
                  <a:extLst>
                    <a:ext uri="{FF2B5EF4-FFF2-40B4-BE49-F238E27FC236}">
                      <a16:creationId xmlns:a16="http://schemas.microsoft.com/office/drawing/2014/main" id="{4466B139-F397-73AB-C1E6-44FF4A36F77C}"/>
                    </a:ext>
                  </a:extLst>
                </p14:cNvPr>
                <p14:cNvContentPartPr/>
                <p14:nvPr/>
              </p14:nvContentPartPr>
              <p14:xfrm>
                <a:off x="11516071" y="3724933"/>
                <a:ext cx="81360" cy="147600"/>
              </p14:xfrm>
            </p:contentPart>
          </mc:Choice>
          <mc:Fallback>
            <p:pic>
              <p:nvPicPr>
                <p:cNvPr id="84" name="Ink 83">
                  <a:extLst>
                    <a:ext uri="{FF2B5EF4-FFF2-40B4-BE49-F238E27FC236}">
                      <a16:creationId xmlns:a16="http://schemas.microsoft.com/office/drawing/2014/main" id="{4466B139-F397-73AB-C1E6-44FF4A36F77C}"/>
                    </a:ext>
                  </a:extLst>
                </p:cNvPr>
                <p:cNvPicPr/>
                <p:nvPr/>
              </p:nvPicPr>
              <p:blipFill>
                <a:blip r:embed="rId120"/>
                <a:stretch>
                  <a:fillRect/>
                </a:stretch>
              </p:blipFill>
              <p:spPr>
                <a:xfrm>
                  <a:off x="11507431" y="3715933"/>
                  <a:ext cx="990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5" name="Ink 84">
                  <a:extLst>
                    <a:ext uri="{FF2B5EF4-FFF2-40B4-BE49-F238E27FC236}">
                      <a16:creationId xmlns:a16="http://schemas.microsoft.com/office/drawing/2014/main" id="{A4817718-9AF2-0A87-6B87-EACBE0F16E89}"/>
                    </a:ext>
                  </a:extLst>
                </p14:cNvPr>
                <p14:cNvContentPartPr/>
                <p14:nvPr/>
              </p14:nvContentPartPr>
              <p14:xfrm>
                <a:off x="11092351" y="4285453"/>
                <a:ext cx="147600" cy="160920"/>
              </p14:xfrm>
            </p:contentPart>
          </mc:Choice>
          <mc:Fallback>
            <p:pic>
              <p:nvPicPr>
                <p:cNvPr id="85" name="Ink 84">
                  <a:extLst>
                    <a:ext uri="{FF2B5EF4-FFF2-40B4-BE49-F238E27FC236}">
                      <a16:creationId xmlns:a16="http://schemas.microsoft.com/office/drawing/2014/main" id="{A4817718-9AF2-0A87-6B87-EACBE0F16E89}"/>
                    </a:ext>
                  </a:extLst>
                </p:cNvPr>
                <p:cNvPicPr/>
                <p:nvPr/>
              </p:nvPicPr>
              <p:blipFill>
                <a:blip r:embed="rId122"/>
                <a:stretch>
                  <a:fillRect/>
                </a:stretch>
              </p:blipFill>
              <p:spPr>
                <a:xfrm>
                  <a:off x="11083711" y="4276813"/>
                  <a:ext cx="16524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6" name="Ink 85">
                  <a:extLst>
                    <a:ext uri="{FF2B5EF4-FFF2-40B4-BE49-F238E27FC236}">
                      <a16:creationId xmlns:a16="http://schemas.microsoft.com/office/drawing/2014/main" id="{A0BE8AB1-7395-DF7C-7C0B-684C2B8C97EE}"/>
                    </a:ext>
                  </a:extLst>
                </p14:cNvPr>
                <p14:cNvContentPartPr/>
                <p14:nvPr/>
              </p14:nvContentPartPr>
              <p14:xfrm>
                <a:off x="11298991" y="4195813"/>
                <a:ext cx="29520" cy="128160"/>
              </p14:xfrm>
            </p:contentPart>
          </mc:Choice>
          <mc:Fallback>
            <p:pic>
              <p:nvPicPr>
                <p:cNvPr id="86" name="Ink 85">
                  <a:extLst>
                    <a:ext uri="{FF2B5EF4-FFF2-40B4-BE49-F238E27FC236}">
                      <a16:creationId xmlns:a16="http://schemas.microsoft.com/office/drawing/2014/main" id="{A0BE8AB1-7395-DF7C-7C0B-684C2B8C97EE}"/>
                    </a:ext>
                  </a:extLst>
                </p:cNvPr>
                <p:cNvPicPr/>
                <p:nvPr/>
              </p:nvPicPr>
              <p:blipFill>
                <a:blip r:embed="rId124"/>
                <a:stretch>
                  <a:fillRect/>
                </a:stretch>
              </p:blipFill>
              <p:spPr>
                <a:xfrm>
                  <a:off x="11289991" y="4187173"/>
                  <a:ext cx="4716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7" name="Ink 86">
                  <a:extLst>
                    <a:ext uri="{FF2B5EF4-FFF2-40B4-BE49-F238E27FC236}">
                      <a16:creationId xmlns:a16="http://schemas.microsoft.com/office/drawing/2014/main" id="{AE14BFDC-CD34-EC3A-3F52-1A5D95DF9E5F}"/>
                    </a:ext>
                  </a:extLst>
                </p14:cNvPr>
                <p14:cNvContentPartPr/>
                <p14:nvPr/>
              </p14:nvContentPartPr>
              <p14:xfrm>
                <a:off x="11328871" y="4150813"/>
                <a:ext cx="109440" cy="189720"/>
              </p14:xfrm>
            </p:contentPart>
          </mc:Choice>
          <mc:Fallback>
            <p:pic>
              <p:nvPicPr>
                <p:cNvPr id="87" name="Ink 86">
                  <a:extLst>
                    <a:ext uri="{FF2B5EF4-FFF2-40B4-BE49-F238E27FC236}">
                      <a16:creationId xmlns:a16="http://schemas.microsoft.com/office/drawing/2014/main" id="{AE14BFDC-CD34-EC3A-3F52-1A5D95DF9E5F}"/>
                    </a:ext>
                  </a:extLst>
                </p:cNvPr>
                <p:cNvPicPr/>
                <p:nvPr/>
              </p:nvPicPr>
              <p:blipFill>
                <a:blip r:embed="rId126"/>
                <a:stretch>
                  <a:fillRect/>
                </a:stretch>
              </p:blipFill>
              <p:spPr>
                <a:xfrm>
                  <a:off x="11320231" y="4142173"/>
                  <a:ext cx="127080" cy="207360"/>
                </a:xfrm>
                <a:prstGeom prst="rect">
                  <a:avLst/>
                </a:prstGeom>
              </p:spPr>
            </p:pic>
          </mc:Fallback>
        </mc:AlternateContent>
      </p:grpSp>
      <p:grpSp>
        <p:nvGrpSpPr>
          <p:cNvPr id="94" name="Group 93">
            <a:extLst>
              <a:ext uri="{FF2B5EF4-FFF2-40B4-BE49-F238E27FC236}">
                <a16:creationId xmlns:a16="http://schemas.microsoft.com/office/drawing/2014/main" id="{71CDBC4D-9FFA-5234-E00D-9B5AED5B6335}"/>
              </a:ext>
            </a:extLst>
          </p:cNvPr>
          <p:cNvGrpSpPr/>
          <p:nvPr/>
        </p:nvGrpSpPr>
        <p:grpSpPr>
          <a:xfrm>
            <a:off x="8562631" y="6096613"/>
            <a:ext cx="319320" cy="239760"/>
            <a:chOff x="8562631" y="6096613"/>
            <a:chExt cx="319320" cy="239760"/>
          </a:xfrm>
        </p:grpSpPr>
        <mc:AlternateContent xmlns:mc="http://schemas.openxmlformats.org/markup-compatibility/2006">
          <mc:Choice xmlns:p14="http://schemas.microsoft.com/office/powerpoint/2010/main" Requires="p14">
            <p:contentPart p14:bwMode="auto" r:id="rId127">
              <p14:nvContentPartPr>
                <p14:cNvPr id="89" name="Ink 88">
                  <a:extLst>
                    <a:ext uri="{FF2B5EF4-FFF2-40B4-BE49-F238E27FC236}">
                      <a16:creationId xmlns:a16="http://schemas.microsoft.com/office/drawing/2014/main" id="{570B158B-C877-B58D-FEEE-1FD91AB687E6}"/>
                    </a:ext>
                  </a:extLst>
                </p14:cNvPr>
                <p14:cNvContentPartPr/>
                <p14:nvPr/>
              </p14:nvContentPartPr>
              <p14:xfrm>
                <a:off x="8562631" y="6113533"/>
                <a:ext cx="308520" cy="179280"/>
              </p14:xfrm>
            </p:contentPart>
          </mc:Choice>
          <mc:Fallback>
            <p:pic>
              <p:nvPicPr>
                <p:cNvPr id="89" name="Ink 88">
                  <a:extLst>
                    <a:ext uri="{FF2B5EF4-FFF2-40B4-BE49-F238E27FC236}">
                      <a16:creationId xmlns:a16="http://schemas.microsoft.com/office/drawing/2014/main" id="{570B158B-C877-B58D-FEEE-1FD91AB687E6}"/>
                    </a:ext>
                  </a:extLst>
                </p:cNvPr>
                <p:cNvPicPr/>
                <p:nvPr/>
              </p:nvPicPr>
              <p:blipFill>
                <a:blip r:embed="rId128"/>
                <a:stretch>
                  <a:fillRect/>
                </a:stretch>
              </p:blipFill>
              <p:spPr>
                <a:xfrm>
                  <a:off x="8553991" y="6104893"/>
                  <a:ext cx="32616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0" name="Ink 89">
                  <a:extLst>
                    <a:ext uri="{FF2B5EF4-FFF2-40B4-BE49-F238E27FC236}">
                      <a16:creationId xmlns:a16="http://schemas.microsoft.com/office/drawing/2014/main" id="{7028209C-3E2F-9F27-3724-9C7A433FE009}"/>
                    </a:ext>
                  </a:extLst>
                </p14:cNvPr>
                <p14:cNvContentPartPr/>
                <p14:nvPr/>
              </p14:nvContentPartPr>
              <p14:xfrm>
                <a:off x="8593951" y="6096613"/>
                <a:ext cx="288000" cy="239760"/>
              </p14:xfrm>
            </p:contentPart>
          </mc:Choice>
          <mc:Fallback>
            <p:pic>
              <p:nvPicPr>
                <p:cNvPr id="90" name="Ink 89">
                  <a:extLst>
                    <a:ext uri="{FF2B5EF4-FFF2-40B4-BE49-F238E27FC236}">
                      <a16:creationId xmlns:a16="http://schemas.microsoft.com/office/drawing/2014/main" id="{7028209C-3E2F-9F27-3724-9C7A433FE009}"/>
                    </a:ext>
                  </a:extLst>
                </p:cNvPr>
                <p:cNvPicPr/>
                <p:nvPr/>
              </p:nvPicPr>
              <p:blipFill>
                <a:blip r:embed="rId130"/>
                <a:stretch>
                  <a:fillRect/>
                </a:stretch>
              </p:blipFill>
              <p:spPr>
                <a:xfrm>
                  <a:off x="8584951" y="6087613"/>
                  <a:ext cx="305640" cy="257400"/>
                </a:xfrm>
                <a:prstGeom prst="rect">
                  <a:avLst/>
                </a:prstGeom>
              </p:spPr>
            </p:pic>
          </mc:Fallback>
        </mc:AlternateContent>
      </p:grpSp>
      <p:grpSp>
        <p:nvGrpSpPr>
          <p:cNvPr id="93" name="Group 92">
            <a:extLst>
              <a:ext uri="{FF2B5EF4-FFF2-40B4-BE49-F238E27FC236}">
                <a16:creationId xmlns:a16="http://schemas.microsoft.com/office/drawing/2014/main" id="{B0EB58F4-3A24-CE56-4C3C-4DF464081F64}"/>
              </a:ext>
            </a:extLst>
          </p:cNvPr>
          <p:cNvGrpSpPr/>
          <p:nvPr/>
        </p:nvGrpSpPr>
        <p:grpSpPr>
          <a:xfrm>
            <a:off x="9498991" y="6057373"/>
            <a:ext cx="340560" cy="280800"/>
            <a:chOff x="9498991" y="6057373"/>
            <a:chExt cx="340560" cy="280800"/>
          </a:xfrm>
        </p:grpSpPr>
        <mc:AlternateContent xmlns:mc="http://schemas.openxmlformats.org/markup-compatibility/2006">
          <mc:Choice xmlns:p14="http://schemas.microsoft.com/office/powerpoint/2010/main" Requires="p14">
            <p:contentPart p14:bwMode="auto" r:id="rId131">
              <p14:nvContentPartPr>
                <p14:cNvPr id="91" name="Ink 90">
                  <a:extLst>
                    <a:ext uri="{FF2B5EF4-FFF2-40B4-BE49-F238E27FC236}">
                      <a16:creationId xmlns:a16="http://schemas.microsoft.com/office/drawing/2014/main" id="{A884AF0B-2ADC-0704-2C84-2C802B382738}"/>
                    </a:ext>
                  </a:extLst>
                </p14:cNvPr>
                <p14:cNvContentPartPr/>
                <p14:nvPr/>
              </p14:nvContentPartPr>
              <p14:xfrm>
                <a:off x="9498991" y="6057373"/>
                <a:ext cx="275400" cy="224280"/>
              </p14:xfrm>
            </p:contentPart>
          </mc:Choice>
          <mc:Fallback>
            <p:pic>
              <p:nvPicPr>
                <p:cNvPr id="91" name="Ink 90">
                  <a:extLst>
                    <a:ext uri="{FF2B5EF4-FFF2-40B4-BE49-F238E27FC236}">
                      <a16:creationId xmlns:a16="http://schemas.microsoft.com/office/drawing/2014/main" id="{A884AF0B-2ADC-0704-2C84-2C802B382738}"/>
                    </a:ext>
                  </a:extLst>
                </p:cNvPr>
                <p:cNvPicPr/>
                <p:nvPr/>
              </p:nvPicPr>
              <p:blipFill>
                <a:blip r:embed="rId132"/>
                <a:stretch>
                  <a:fillRect/>
                </a:stretch>
              </p:blipFill>
              <p:spPr>
                <a:xfrm>
                  <a:off x="9490351" y="6048373"/>
                  <a:ext cx="29304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92" name="Ink 91">
                  <a:extLst>
                    <a:ext uri="{FF2B5EF4-FFF2-40B4-BE49-F238E27FC236}">
                      <a16:creationId xmlns:a16="http://schemas.microsoft.com/office/drawing/2014/main" id="{BC9C6777-421B-2B0D-A3A3-C37BFEB55DCC}"/>
                    </a:ext>
                  </a:extLst>
                </p14:cNvPr>
                <p14:cNvContentPartPr/>
                <p14:nvPr/>
              </p14:nvContentPartPr>
              <p14:xfrm>
                <a:off x="9520231" y="6059533"/>
                <a:ext cx="319320" cy="278640"/>
              </p14:xfrm>
            </p:contentPart>
          </mc:Choice>
          <mc:Fallback>
            <p:pic>
              <p:nvPicPr>
                <p:cNvPr id="92" name="Ink 91">
                  <a:extLst>
                    <a:ext uri="{FF2B5EF4-FFF2-40B4-BE49-F238E27FC236}">
                      <a16:creationId xmlns:a16="http://schemas.microsoft.com/office/drawing/2014/main" id="{BC9C6777-421B-2B0D-A3A3-C37BFEB55DCC}"/>
                    </a:ext>
                  </a:extLst>
                </p:cNvPr>
                <p:cNvPicPr/>
                <p:nvPr/>
              </p:nvPicPr>
              <p:blipFill>
                <a:blip r:embed="rId134"/>
                <a:stretch>
                  <a:fillRect/>
                </a:stretch>
              </p:blipFill>
              <p:spPr>
                <a:xfrm>
                  <a:off x="9511231" y="6050533"/>
                  <a:ext cx="336960" cy="296280"/>
                </a:xfrm>
                <a:prstGeom prst="rect">
                  <a:avLst/>
                </a:prstGeom>
              </p:spPr>
            </p:pic>
          </mc:Fallback>
        </mc:AlternateContent>
      </p:grpSp>
    </p:spTree>
    <p:extLst>
      <p:ext uri="{BB962C8B-B14F-4D97-AF65-F5344CB8AC3E}">
        <p14:creationId xmlns:p14="http://schemas.microsoft.com/office/powerpoint/2010/main" val="417162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106"/>
          <a:stretch/>
        </p:blipFill>
        <p:spPr>
          <a:xfrm>
            <a:off x="1698946" y="2524460"/>
            <a:ext cx="3405340" cy="3599385"/>
          </a:xfrm>
          <a:prstGeom prst="rect">
            <a:avLst/>
          </a:prstGeom>
        </p:spPr>
      </p:pic>
      <p:sp>
        <p:nvSpPr>
          <p:cNvPr id="2" name="Title 1"/>
          <p:cNvSpPr>
            <a:spLocks noGrp="1"/>
          </p:cNvSpPr>
          <p:nvPr>
            <p:ph type="title" idx="4294967295"/>
          </p:nvPr>
        </p:nvSpPr>
        <p:spPr>
          <a:xfrm>
            <a:off x="0" y="7938"/>
            <a:ext cx="11293475" cy="912812"/>
          </a:xfrm>
        </p:spPr>
        <p:txBody>
          <a:bodyPr>
            <a:noAutofit/>
          </a:bodyPr>
          <a:lstStyle/>
          <a:p>
            <a:r>
              <a:rPr lang="en-US" sz="2800" dirty="0">
                <a:ea typeface="Comic Sans MS" charset="0"/>
              </a:rPr>
              <a:t>3 ways simple sugars (monosaccharides) differ from each other</a:t>
            </a:r>
          </a:p>
        </p:txBody>
      </p:sp>
      <p:sp>
        <p:nvSpPr>
          <p:cNvPr id="6" name="Rectangle 5"/>
          <p:cNvSpPr/>
          <p:nvPr/>
        </p:nvSpPr>
        <p:spPr>
          <a:xfrm>
            <a:off x="1550160" y="2238117"/>
            <a:ext cx="2530508" cy="616836"/>
          </a:xfrm>
          <a:prstGeom prst="rect">
            <a:avLst/>
          </a:prstGeom>
        </p:spPr>
        <p:txBody>
          <a:bodyPr wrap="square">
            <a:spAutoFit/>
          </a:bodyPr>
          <a:lstStyle/>
          <a:p>
            <a:pPr defTabSz="883832"/>
            <a:r>
              <a:rPr lang="en-US" sz="1704" b="1" dirty="0">
                <a:solidFill>
                  <a:prstClr val="black"/>
                </a:solidFill>
                <a:latin typeface="Arial" panose="020B0604020202020204" pitchFamily="34" charset="0"/>
                <a:ea typeface="Comic Sans MS" charset="0"/>
                <a:cs typeface="Arial" panose="020B0604020202020204" pitchFamily="34" charset="0"/>
              </a:rPr>
              <a:t>Aldose: Carbonyl group is located on </a:t>
            </a:r>
            <a:r>
              <a:rPr lang="en-US" sz="1704" b="1" dirty="0">
                <a:solidFill>
                  <a:srgbClr val="FF0000"/>
                </a:solidFill>
                <a:latin typeface="Arial" panose="020B0604020202020204" pitchFamily="34" charset="0"/>
                <a:ea typeface="Comic Sans MS" charset="0"/>
                <a:cs typeface="Arial" panose="020B0604020202020204" pitchFamily="34" charset="0"/>
              </a:rPr>
              <a:t>C</a:t>
            </a:r>
            <a:r>
              <a:rPr lang="en-US" sz="1704" b="1" baseline="-25000" dirty="0">
                <a:solidFill>
                  <a:srgbClr val="FF0000"/>
                </a:solidFill>
                <a:latin typeface="Arial" panose="020B0604020202020204" pitchFamily="34" charset="0"/>
                <a:ea typeface="Comic Sans MS" charset="0"/>
                <a:cs typeface="Arial" panose="020B0604020202020204" pitchFamily="34" charset="0"/>
              </a:rPr>
              <a:t>1</a:t>
            </a:r>
            <a:endParaRPr lang="en-US" sz="1704" baseline="-25000" dirty="0">
              <a:solidFill>
                <a:srgbClr val="FF0000"/>
              </a:solidFill>
              <a:latin typeface="Arial" panose="020B0604020202020204" pitchFamily="34" charset="0"/>
            </a:endParaRPr>
          </a:p>
        </p:txBody>
      </p:sp>
      <p:sp>
        <p:nvSpPr>
          <p:cNvPr id="8" name="Rectangle 7">
            <a:extLst>
              <a:ext uri="{FF2B5EF4-FFF2-40B4-BE49-F238E27FC236}">
                <a16:creationId xmlns:a16="http://schemas.microsoft.com/office/drawing/2014/main" id="{2B8CB9BC-A2D3-44CA-AEF8-0EC0F5895B45}"/>
              </a:ext>
            </a:extLst>
          </p:cNvPr>
          <p:cNvSpPr/>
          <p:nvPr/>
        </p:nvSpPr>
        <p:spPr>
          <a:xfrm>
            <a:off x="1287863" y="816877"/>
            <a:ext cx="4555010" cy="1355499"/>
          </a:xfrm>
          <a:prstGeom prst="rect">
            <a:avLst/>
          </a:prstGeom>
        </p:spPr>
        <p:txBody>
          <a:bodyPr wrap="square">
            <a:spAutoFit/>
          </a:bodyPr>
          <a:lstStyle/>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11" name="TextBox 10">
            <a:extLst>
              <a:ext uri="{FF2B5EF4-FFF2-40B4-BE49-F238E27FC236}">
                <a16:creationId xmlns:a16="http://schemas.microsoft.com/office/drawing/2014/main" id="{D51C8BE8-C132-4F5F-B5EA-F14271ADA5D4}"/>
              </a:ext>
            </a:extLst>
          </p:cNvPr>
          <p:cNvSpPr txBox="1"/>
          <p:nvPr/>
        </p:nvSpPr>
        <p:spPr>
          <a:xfrm>
            <a:off x="950555" y="6062121"/>
            <a:ext cx="2987708" cy="879087"/>
          </a:xfrm>
          <a:prstGeom prst="rect">
            <a:avLst/>
          </a:prstGeom>
          <a:noFill/>
        </p:spPr>
        <p:txBody>
          <a:bodyPr wrap="square" rtlCol="0">
            <a:spAutoFit/>
          </a:bodyPr>
          <a:lstStyle/>
          <a:p>
            <a:pPr defTabSz="883832"/>
            <a:r>
              <a:rPr lang="en-US" sz="1704" dirty="0">
                <a:solidFill>
                  <a:prstClr val="black"/>
                </a:solidFill>
                <a:latin typeface="Arial" panose="020B0604020202020204" pitchFamily="34" charset="0"/>
              </a:rPr>
              <a:t>Numbering carbons:</a:t>
            </a:r>
          </a:p>
          <a:p>
            <a:pPr defTabSz="883832"/>
            <a:r>
              <a:rPr lang="en-US" sz="1704" dirty="0">
                <a:solidFill>
                  <a:prstClr val="black"/>
                </a:solidFill>
                <a:latin typeface="Arial" panose="020B0604020202020204" pitchFamily="34" charset="0"/>
              </a:rPr>
              <a:t>Carbon 1 is at the end closest to the C=O group.</a:t>
            </a:r>
          </a:p>
        </p:txBody>
      </p:sp>
      <p:sp>
        <p:nvSpPr>
          <p:cNvPr id="12" name="TextBox 11">
            <a:extLst>
              <a:ext uri="{FF2B5EF4-FFF2-40B4-BE49-F238E27FC236}">
                <a16:creationId xmlns:a16="http://schemas.microsoft.com/office/drawing/2014/main" id="{670C1136-BDE9-42BB-B0D1-59FCE21C9B06}"/>
              </a:ext>
            </a:extLst>
          </p:cNvPr>
          <p:cNvSpPr txBox="1"/>
          <p:nvPr/>
        </p:nvSpPr>
        <p:spPr>
          <a:xfrm>
            <a:off x="3928323" y="5956825"/>
            <a:ext cx="1845370" cy="616836"/>
          </a:xfrm>
          <a:prstGeom prst="rect">
            <a:avLst/>
          </a:prstGeom>
          <a:noFill/>
        </p:spPr>
        <p:txBody>
          <a:bodyPr wrap="square" rtlCol="0">
            <a:spAutoFit/>
          </a:bodyPr>
          <a:lstStyle/>
          <a:p>
            <a:pPr defTabSz="883832"/>
            <a:r>
              <a:rPr lang="en-US" sz="1704" i="1" dirty="0">
                <a:solidFill>
                  <a:srgbClr val="00B0F0"/>
                </a:solidFill>
                <a:latin typeface="Arial" panose="020B0604020202020204" pitchFamily="34" charset="0"/>
              </a:rPr>
              <a:t>What carbon is the carbonyl?</a:t>
            </a:r>
          </a:p>
        </p:txBody>
      </p:sp>
      <mc:AlternateContent xmlns:mc="http://schemas.openxmlformats.org/markup-compatibility/2006" xmlns:p14="http://schemas.microsoft.com/office/powerpoint/2010/main">
        <mc:Choice Requires="p14">
          <p:contentPart p14:bwMode="auto" r:id="rId4">
            <p14:nvContentPartPr>
              <p14:cNvPr id="46" name="Ink 45">
                <a:extLst>
                  <a:ext uri="{FF2B5EF4-FFF2-40B4-BE49-F238E27FC236}">
                    <a16:creationId xmlns:a16="http://schemas.microsoft.com/office/drawing/2014/main" id="{86A1EC28-561A-4539-B793-91E6E9B96D36}"/>
                  </a:ext>
                </a:extLst>
              </p14:cNvPr>
              <p14:cNvContentPartPr/>
              <p14:nvPr/>
            </p14:nvContentPartPr>
            <p14:xfrm>
              <a:off x="6118403" y="5829224"/>
              <a:ext cx="29575" cy="9047"/>
            </p14:xfrm>
          </p:contentPart>
        </mc:Choice>
        <mc:Fallback xmlns="">
          <p:pic>
            <p:nvPicPr>
              <p:cNvPr id="46" name="Ink 45">
                <a:extLst>
                  <a:ext uri="{FF2B5EF4-FFF2-40B4-BE49-F238E27FC236}">
                    <a16:creationId xmlns:a16="http://schemas.microsoft.com/office/drawing/2014/main" id="{86A1EC28-561A-4539-B793-91E6E9B96D36}"/>
                  </a:ext>
                </a:extLst>
              </p:cNvPr>
              <p:cNvPicPr/>
              <p:nvPr/>
            </p:nvPicPr>
            <p:blipFill>
              <a:blip r:embed="rId5"/>
              <a:stretch>
                <a:fillRect/>
              </a:stretch>
            </p:blipFill>
            <p:spPr>
              <a:xfrm>
                <a:off x="6109386" y="5820177"/>
                <a:ext cx="47248" cy="267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a16="http://schemas.microsoft.com/office/drawing/2014/main" id="{D06BACCE-A559-4AF1-9B3A-26FD9659236A}"/>
                  </a:ext>
                </a:extLst>
              </p14:cNvPr>
              <p14:cNvContentPartPr/>
              <p14:nvPr/>
            </p14:nvContentPartPr>
            <p14:xfrm>
              <a:off x="8400613" y="5875152"/>
              <a:ext cx="14615" cy="5568"/>
            </p14:xfrm>
          </p:contentPart>
        </mc:Choice>
        <mc:Fallback xmlns="">
          <p:pic>
            <p:nvPicPr>
              <p:cNvPr id="47" name="Ink 46">
                <a:extLst>
                  <a:ext uri="{FF2B5EF4-FFF2-40B4-BE49-F238E27FC236}">
                    <a16:creationId xmlns:a16="http://schemas.microsoft.com/office/drawing/2014/main" id="{D06BACCE-A559-4AF1-9B3A-26FD9659236A}"/>
                  </a:ext>
                </a:extLst>
              </p:cNvPr>
              <p:cNvPicPr/>
              <p:nvPr/>
            </p:nvPicPr>
            <p:blipFill>
              <a:blip r:embed="rId7"/>
              <a:stretch>
                <a:fillRect/>
              </a:stretch>
            </p:blipFill>
            <p:spPr>
              <a:xfrm>
                <a:off x="8391479" y="5866452"/>
                <a:ext cx="32518" cy="22620"/>
              </a:xfrm>
              <a:prstGeom prst="rect">
                <a:avLst/>
              </a:prstGeom>
            </p:spPr>
          </p:pic>
        </mc:Fallback>
      </mc:AlternateContent>
      <p:pic>
        <p:nvPicPr>
          <p:cNvPr id="13" name="Picture 12">
            <a:extLst>
              <a:ext uri="{FF2B5EF4-FFF2-40B4-BE49-F238E27FC236}">
                <a16:creationId xmlns:a16="http://schemas.microsoft.com/office/drawing/2014/main" id="{35E3F219-13E0-4E6B-851E-B10A0199A3B2}"/>
              </a:ext>
            </a:extLst>
          </p:cNvPr>
          <p:cNvPicPr>
            <a:picLocks noChangeAspect="1"/>
          </p:cNvPicPr>
          <p:nvPr/>
        </p:nvPicPr>
        <p:blipFill rotWithShape="1">
          <a:blip r:embed="rId8"/>
          <a:srcRect l="13703" t="11025" r="8555" b="-158"/>
          <a:stretch/>
        </p:blipFill>
        <p:spPr>
          <a:xfrm>
            <a:off x="6753580" y="2277292"/>
            <a:ext cx="4555010" cy="4199534"/>
          </a:xfrm>
          <a:prstGeom prst="rect">
            <a:avLst/>
          </a:prstGeom>
        </p:spPr>
      </p:pic>
      <p:sp>
        <p:nvSpPr>
          <p:cNvPr id="14" name="Rectangle 13">
            <a:extLst>
              <a:ext uri="{FF2B5EF4-FFF2-40B4-BE49-F238E27FC236}">
                <a16:creationId xmlns:a16="http://schemas.microsoft.com/office/drawing/2014/main" id="{8E934EB0-226C-49A2-98AE-98B97F65DD65}"/>
              </a:ext>
            </a:extLst>
          </p:cNvPr>
          <p:cNvSpPr/>
          <p:nvPr/>
        </p:nvSpPr>
        <p:spPr>
          <a:xfrm>
            <a:off x="6860331" y="903890"/>
            <a:ext cx="4573671"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3" name="Date Placeholder 2">
            <a:extLst>
              <a:ext uri="{FF2B5EF4-FFF2-40B4-BE49-F238E27FC236}">
                <a16:creationId xmlns:a16="http://schemas.microsoft.com/office/drawing/2014/main" id="{288F75EE-3F1E-D0FE-09CC-8D7FB95BAFF5}"/>
              </a:ext>
            </a:extLst>
          </p:cNvPr>
          <p:cNvSpPr>
            <a:spLocks noGrp="1"/>
          </p:cNvSpPr>
          <p:nvPr>
            <p:ph type="dt" sz="half" idx="10"/>
          </p:nvPr>
        </p:nvSpPr>
        <p:spPr/>
        <p:txBody>
          <a:bodyPr/>
          <a:lstStyle/>
          <a:p>
            <a:fld id="{9D8B3E1C-6DF1-4BAC-AEF3-77DF71E39BD7}" type="datetime1">
              <a:rPr lang="en-US" smtClean="0"/>
              <a:t>8/31/2024</a:t>
            </a:fld>
            <a:endParaRPr lang="en-US"/>
          </a:p>
        </p:txBody>
      </p:sp>
      <p:sp>
        <p:nvSpPr>
          <p:cNvPr id="5" name="Footer Placeholder 4">
            <a:extLst>
              <a:ext uri="{FF2B5EF4-FFF2-40B4-BE49-F238E27FC236}">
                <a16:creationId xmlns:a16="http://schemas.microsoft.com/office/drawing/2014/main" id="{C5237182-01D4-5B2A-135E-6680BDCAB8CE}"/>
              </a:ext>
            </a:extLst>
          </p:cNvPr>
          <p:cNvSpPr>
            <a:spLocks noGrp="1"/>
          </p:cNvSpPr>
          <p:nvPr>
            <p:ph type="ftr" sz="quarter" idx="11"/>
          </p:nvPr>
        </p:nvSpPr>
        <p:spPr/>
        <p:txBody>
          <a:bodyPr/>
          <a:lstStyle/>
          <a:p>
            <a:r>
              <a:rPr lang="en-US"/>
              <a:t>Drugs and Disease F2024 - Lecture 3</a:t>
            </a:r>
          </a:p>
        </p:txBody>
      </p:sp>
      <p:sp>
        <p:nvSpPr>
          <p:cNvPr id="7" name="Slide Number Placeholder 6">
            <a:extLst>
              <a:ext uri="{FF2B5EF4-FFF2-40B4-BE49-F238E27FC236}">
                <a16:creationId xmlns:a16="http://schemas.microsoft.com/office/drawing/2014/main" id="{E5778AC2-F0F3-BAAD-A698-5FD68288BF7F}"/>
              </a:ext>
            </a:extLst>
          </p:cNvPr>
          <p:cNvSpPr>
            <a:spLocks noGrp="1"/>
          </p:cNvSpPr>
          <p:nvPr>
            <p:ph type="sldNum" sz="quarter" idx="12"/>
          </p:nvPr>
        </p:nvSpPr>
        <p:spPr/>
        <p:txBody>
          <a:bodyPr/>
          <a:lstStyle/>
          <a:p>
            <a:fld id="{DC3BB032-4020-48F4-953B-341806DC4A2B}" type="slidenum">
              <a:rPr lang="en-US" smtClean="0"/>
              <a:t>11</a:t>
            </a:fld>
            <a:endParaRPr lang="en-US"/>
          </a:p>
        </p:txBody>
      </p:sp>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C22E087F-AA42-99C0-16CE-D4EC11E3FFD8}"/>
                  </a:ext>
                </a:extLst>
              </p14:cNvPr>
              <p14:cNvContentPartPr/>
              <p14:nvPr/>
            </p14:nvContentPartPr>
            <p14:xfrm>
              <a:off x="1165351" y="970213"/>
              <a:ext cx="75240" cy="83880"/>
            </p14:xfrm>
          </p:contentPart>
        </mc:Choice>
        <mc:Fallback>
          <p:pic>
            <p:nvPicPr>
              <p:cNvPr id="9" name="Ink 8">
                <a:extLst>
                  <a:ext uri="{FF2B5EF4-FFF2-40B4-BE49-F238E27FC236}">
                    <a16:creationId xmlns:a16="http://schemas.microsoft.com/office/drawing/2014/main" id="{C22E087F-AA42-99C0-16CE-D4EC11E3FFD8}"/>
                  </a:ext>
                </a:extLst>
              </p:cNvPr>
              <p:cNvPicPr/>
              <p:nvPr/>
            </p:nvPicPr>
            <p:blipFill>
              <a:blip r:embed="rId10"/>
              <a:stretch>
                <a:fillRect/>
              </a:stretch>
            </p:blipFill>
            <p:spPr>
              <a:xfrm>
                <a:off x="1156711" y="961213"/>
                <a:ext cx="928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60E9A4D4-1DB1-5DEA-DE72-D85902B52674}"/>
                  </a:ext>
                </a:extLst>
              </p14:cNvPr>
              <p14:cNvContentPartPr/>
              <p14:nvPr/>
            </p14:nvContentPartPr>
            <p14:xfrm>
              <a:off x="2104231" y="2789293"/>
              <a:ext cx="968760" cy="663480"/>
            </p14:xfrm>
          </p:contentPart>
        </mc:Choice>
        <mc:Fallback>
          <p:pic>
            <p:nvPicPr>
              <p:cNvPr id="10" name="Ink 9">
                <a:extLst>
                  <a:ext uri="{FF2B5EF4-FFF2-40B4-BE49-F238E27FC236}">
                    <a16:creationId xmlns:a16="http://schemas.microsoft.com/office/drawing/2014/main" id="{60E9A4D4-1DB1-5DEA-DE72-D85902B52674}"/>
                  </a:ext>
                </a:extLst>
              </p:cNvPr>
              <p:cNvPicPr/>
              <p:nvPr/>
            </p:nvPicPr>
            <p:blipFill>
              <a:blip r:embed="rId12"/>
              <a:stretch>
                <a:fillRect/>
              </a:stretch>
            </p:blipFill>
            <p:spPr>
              <a:xfrm>
                <a:off x="2095591" y="2780653"/>
                <a:ext cx="986400" cy="681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FB819810-F0F7-8DF1-8189-D3B5EE487237}"/>
                  </a:ext>
                </a:extLst>
              </p14:cNvPr>
              <p14:cNvContentPartPr/>
              <p14:nvPr/>
            </p14:nvContentPartPr>
            <p14:xfrm>
              <a:off x="2399791" y="5650213"/>
              <a:ext cx="591480" cy="268920"/>
            </p14:xfrm>
          </p:contentPart>
        </mc:Choice>
        <mc:Fallback>
          <p:pic>
            <p:nvPicPr>
              <p:cNvPr id="15" name="Ink 14">
                <a:extLst>
                  <a:ext uri="{FF2B5EF4-FFF2-40B4-BE49-F238E27FC236}">
                    <a16:creationId xmlns:a16="http://schemas.microsoft.com/office/drawing/2014/main" id="{FB819810-F0F7-8DF1-8189-D3B5EE487237}"/>
                  </a:ext>
                </a:extLst>
              </p:cNvPr>
              <p:cNvPicPr/>
              <p:nvPr/>
            </p:nvPicPr>
            <p:blipFill>
              <a:blip r:embed="rId14"/>
              <a:stretch>
                <a:fillRect/>
              </a:stretch>
            </p:blipFill>
            <p:spPr>
              <a:xfrm>
                <a:off x="2391151" y="5641573"/>
                <a:ext cx="60912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E1C90533-B2D3-01D9-ED3C-C4F014E5CB6E}"/>
                  </a:ext>
                </a:extLst>
              </p14:cNvPr>
              <p14:cNvContentPartPr/>
              <p14:nvPr/>
            </p14:nvContentPartPr>
            <p14:xfrm>
              <a:off x="2243551" y="3183493"/>
              <a:ext cx="178560" cy="201600"/>
            </p14:xfrm>
          </p:contentPart>
        </mc:Choice>
        <mc:Fallback>
          <p:pic>
            <p:nvPicPr>
              <p:cNvPr id="16" name="Ink 15">
                <a:extLst>
                  <a:ext uri="{FF2B5EF4-FFF2-40B4-BE49-F238E27FC236}">
                    <a16:creationId xmlns:a16="http://schemas.microsoft.com/office/drawing/2014/main" id="{E1C90533-B2D3-01D9-ED3C-C4F014E5CB6E}"/>
                  </a:ext>
                </a:extLst>
              </p:cNvPr>
              <p:cNvPicPr/>
              <p:nvPr/>
            </p:nvPicPr>
            <p:blipFill>
              <a:blip r:embed="rId16"/>
              <a:stretch>
                <a:fillRect/>
              </a:stretch>
            </p:blipFill>
            <p:spPr>
              <a:xfrm>
                <a:off x="2234551" y="3174493"/>
                <a:ext cx="19620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9974F480-0F2D-5013-DA1F-D5F727EBBB01}"/>
                  </a:ext>
                </a:extLst>
              </p14:cNvPr>
              <p14:cNvContentPartPr/>
              <p14:nvPr/>
            </p14:nvContentPartPr>
            <p14:xfrm>
              <a:off x="2402311" y="3628813"/>
              <a:ext cx="80640" cy="40320"/>
            </p14:xfrm>
          </p:contentPart>
        </mc:Choice>
        <mc:Fallback>
          <p:pic>
            <p:nvPicPr>
              <p:cNvPr id="17" name="Ink 16">
                <a:extLst>
                  <a:ext uri="{FF2B5EF4-FFF2-40B4-BE49-F238E27FC236}">
                    <a16:creationId xmlns:a16="http://schemas.microsoft.com/office/drawing/2014/main" id="{9974F480-0F2D-5013-DA1F-D5F727EBBB01}"/>
                  </a:ext>
                </a:extLst>
              </p:cNvPr>
              <p:cNvPicPr/>
              <p:nvPr/>
            </p:nvPicPr>
            <p:blipFill>
              <a:blip r:embed="rId18"/>
              <a:stretch>
                <a:fillRect/>
              </a:stretch>
            </p:blipFill>
            <p:spPr>
              <a:xfrm>
                <a:off x="2393311" y="3620173"/>
                <a:ext cx="9828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D6FCFA91-1600-8B23-CB74-EA1275820637}"/>
                  </a:ext>
                </a:extLst>
              </p14:cNvPr>
              <p14:cNvContentPartPr/>
              <p14:nvPr/>
            </p14:nvContentPartPr>
            <p14:xfrm>
              <a:off x="2399431" y="3981613"/>
              <a:ext cx="60840" cy="10800"/>
            </p14:xfrm>
          </p:contentPart>
        </mc:Choice>
        <mc:Fallback>
          <p:pic>
            <p:nvPicPr>
              <p:cNvPr id="18" name="Ink 17">
                <a:extLst>
                  <a:ext uri="{FF2B5EF4-FFF2-40B4-BE49-F238E27FC236}">
                    <a16:creationId xmlns:a16="http://schemas.microsoft.com/office/drawing/2014/main" id="{D6FCFA91-1600-8B23-CB74-EA1275820637}"/>
                  </a:ext>
                </a:extLst>
              </p:cNvPr>
              <p:cNvPicPr/>
              <p:nvPr/>
            </p:nvPicPr>
            <p:blipFill>
              <a:blip r:embed="rId20"/>
              <a:stretch>
                <a:fillRect/>
              </a:stretch>
            </p:blipFill>
            <p:spPr>
              <a:xfrm>
                <a:off x="2390791" y="3972613"/>
                <a:ext cx="784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 name="Ink 18">
                <a:extLst>
                  <a:ext uri="{FF2B5EF4-FFF2-40B4-BE49-F238E27FC236}">
                    <a16:creationId xmlns:a16="http://schemas.microsoft.com/office/drawing/2014/main" id="{575909B2-CD88-BEE3-7B6C-BB4468B4A509}"/>
                  </a:ext>
                </a:extLst>
              </p14:cNvPr>
              <p14:cNvContentPartPr/>
              <p14:nvPr/>
            </p14:nvContentPartPr>
            <p14:xfrm>
              <a:off x="2435431" y="4322173"/>
              <a:ext cx="53280" cy="5400"/>
            </p14:xfrm>
          </p:contentPart>
        </mc:Choice>
        <mc:Fallback>
          <p:pic>
            <p:nvPicPr>
              <p:cNvPr id="19" name="Ink 18">
                <a:extLst>
                  <a:ext uri="{FF2B5EF4-FFF2-40B4-BE49-F238E27FC236}">
                    <a16:creationId xmlns:a16="http://schemas.microsoft.com/office/drawing/2014/main" id="{575909B2-CD88-BEE3-7B6C-BB4468B4A509}"/>
                  </a:ext>
                </a:extLst>
              </p:cNvPr>
              <p:cNvPicPr/>
              <p:nvPr/>
            </p:nvPicPr>
            <p:blipFill>
              <a:blip r:embed="rId22"/>
              <a:stretch>
                <a:fillRect/>
              </a:stretch>
            </p:blipFill>
            <p:spPr>
              <a:xfrm>
                <a:off x="2426431" y="4313173"/>
                <a:ext cx="7092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10940026-BEB0-E7D8-0F91-3407749584EB}"/>
                  </a:ext>
                </a:extLst>
              </p14:cNvPr>
              <p14:cNvContentPartPr/>
              <p14:nvPr/>
            </p14:nvContentPartPr>
            <p14:xfrm>
              <a:off x="2426791" y="4639693"/>
              <a:ext cx="29520" cy="23760"/>
            </p14:xfrm>
          </p:contentPart>
        </mc:Choice>
        <mc:Fallback>
          <p:pic>
            <p:nvPicPr>
              <p:cNvPr id="20" name="Ink 19">
                <a:extLst>
                  <a:ext uri="{FF2B5EF4-FFF2-40B4-BE49-F238E27FC236}">
                    <a16:creationId xmlns:a16="http://schemas.microsoft.com/office/drawing/2014/main" id="{10940026-BEB0-E7D8-0F91-3407749584EB}"/>
                  </a:ext>
                </a:extLst>
              </p:cNvPr>
              <p:cNvPicPr/>
              <p:nvPr/>
            </p:nvPicPr>
            <p:blipFill>
              <a:blip r:embed="rId24"/>
              <a:stretch>
                <a:fillRect/>
              </a:stretch>
            </p:blipFill>
            <p:spPr>
              <a:xfrm>
                <a:off x="2418151" y="4631053"/>
                <a:ext cx="4716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DF0563A1-DF26-1694-77C0-DF03C201B97A}"/>
                  </a:ext>
                </a:extLst>
              </p14:cNvPr>
              <p14:cNvContentPartPr/>
              <p14:nvPr/>
            </p14:nvContentPartPr>
            <p14:xfrm>
              <a:off x="2420671" y="4972693"/>
              <a:ext cx="69480" cy="25560"/>
            </p14:xfrm>
          </p:contentPart>
        </mc:Choice>
        <mc:Fallback>
          <p:pic>
            <p:nvPicPr>
              <p:cNvPr id="21" name="Ink 20">
                <a:extLst>
                  <a:ext uri="{FF2B5EF4-FFF2-40B4-BE49-F238E27FC236}">
                    <a16:creationId xmlns:a16="http://schemas.microsoft.com/office/drawing/2014/main" id="{DF0563A1-DF26-1694-77C0-DF03C201B97A}"/>
                  </a:ext>
                </a:extLst>
              </p:cNvPr>
              <p:cNvPicPr/>
              <p:nvPr/>
            </p:nvPicPr>
            <p:blipFill>
              <a:blip r:embed="rId26"/>
              <a:stretch>
                <a:fillRect/>
              </a:stretch>
            </p:blipFill>
            <p:spPr>
              <a:xfrm>
                <a:off x="2411671" y="4964053"/>
                <a:ext cx="87120" cy="43200"/>
              </a:xfrm>
              <a:prstGeom prst="rect">
                <a:avLst/>
              </a:prstGeom>
            </p:spPr>
          </p:pic>
        </mc:Fallback>
      </mc:AlternateContent>
      <p:grpSp>
        <p:nvGrpSpPr>
          <p:cNvPr id="24" name="Group 23">
            <a:extLst>
              <a:ext uri="{FF2B5EF4-FFF2-40B4-BE49-F238E27FC236}">
                <a16:creationId xmlns:a16="http://schemas.microsoft.com/office/drawing/2014/main" id="{CBE9C623-9444-823C-79AD-732CAFBF4129}"/>
              </a:ext>
            </a:extLst>
          </p:cNvPr>
          <p:cNvGrpSpPr/>
          <p:nvPr/>
        </p:nvGrpSpPr>
        <p:grpSpPr>
          <a:xfrm>
            <a:off x="4092511" y="3446653"/>
            <a:ext cx="1075320" cy="350640"/>
            <a:chOff x="4092511" y="3446653"/>
            <a:chExt cx="1075320" cy="350640"/>
          </a:xfrm>
        </p:grpSpPr>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2786128D-2135-058A-798C-9DA7F4D7F40F}"/>
                    </a:ext>
                  </a:extLst>
                </p14:cNvPr>
                <p14:cNvContentPartPr/>
                <p14:nvPr/>
              </p14:nvContentPartPr>
              <p14:xfrm>
                <a:off x="4310671" y="3446653"/>
                <a:ext cx="857160" cy="350640"/>
              </p14:xfrm>
            </p:contentPart>
          </mc:Choice>
          <mc:Fallback>
            <p:pic>
              <p:nvPicPr>
                <p:cNvPr id="22" name="Ink 21">
                  <a:extLst>
                    <a:ext uri="{FF2B5EF4-FFF2-40B4-BE49-F238E27FC236}">
                      <a16:creationId xmlns:a16="http://schemas.microsoft.com/office/drawing/2014/main" id="{2786128D-2135-058A-798C-9DA7F4D7F40F}"/>
                    </a:ext>
                  </a:extLst>
                </p:cNvPr>
                <p:cNvPicPr/>
                <p:nvPr/>
              </p:nvPicPr>
              <p:blipFill>
                <a:blip r:embed="rId28"/>
                <a:stretch>
                  <a:fillRect/>
                </a:stretch>
              </p:blipFill>
              <p:spPr>
                <a:xfrm>
                  <a:off x="4301671" y="3437653"/>
                  <a:ext cx="874800" cy="3682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E228F564-FF87-C0BB-6EB1-E0DA670E9AD9}"/>
                    </a:ext>
                  </a:extLst>
                </p14:cNvPr>
                <p14:cNvContentPartPr/>
                <p14:nvPr/>
              </p14:nvContentPartPr>
              <p14:xfrm>
                <a:off x="4092511" y="3521893"/>
                <a:ext cx="115920" cy="223920"/>
              </p14:xfrm>
            </p:contentPart>
          </mc:Choice>
          <mc:Fallback>
            <p:pic>
              <p:nvPicPr>
                <p:cNvPr id="23" name="Ink 22">
                  <a:extLst>
                    <a:ext uri="{FF2B5EF4-FFF2-40B4-BE49-F238E27FC236}">
                      <a16:creationId xmlns:a16="http://schemas.microsoft.com/office/drawing/2014/main" id="{E228F564-FF87-C0BB-6EB1-E0DA670E9AD9}"/>
                    </a:ext>
                  </a:extLst>
                </p:cNvPr>
                <p:cNvPicPr/>
                <p:nvPr/>
              </p:nvPicPr>
              <p:blipFill>
                <a:blip r:embed="rId30"/>
                <a:stretch>
                  <a:fillRect/>
                </a:stretch>
              </p:blipFill>
              <p:spPr>
                <a:xfrm>
                  <a:off x="4083871" y="3513253"/>
                  <a:ext cx="133560" cy="241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46FCC2F3-C45E-193A-DEAC-F8DEFF9FB880}"/>
                  </a:ext>
                </a:extLst>
              </p14:cNvPr>
              <p14:cNvContentPartPr/>
              <p14:nvPr/>
            </p14:nvContentPartPr>
            <p14:xfrm>
              <a:off x="4309231" y="5846773"/>
              <a:ext cx="480240" cy="49320"/>
            </p14:xfrm>
          </p:contentPart>
        </mc:Choice>
        <mc:Fallback>
          <p:pic>
            <p:nvPicPr>
              <p:cNvPr id="25" name="Ink 24">
                <a:extLst>
                  <a:ext uri="{FF2B5EF4-FFF2-40B4-BE49-F238E27FC236}">
                    <a16:creationId xmlns:a16="http://schemas.microsoft.com/office/drawing/2014/main" id="{46FCC2F3-C45E-193A-DEAC-F8DEFF9FB880}"/>
                  </a:ext>
                </a:extLst>
              </p:cNvPr>
              <p:cNvPicPr/>
              <p:nvPr/>
            </p:nvPicPr>
            <p:blipFill>
              <a:blip r:embed="rId32"/>
              <a:stretch>
                <a:fillRect/>
              </a:stretch>
            </p:blipFill>
            <p:spPr>
              <a:xfrm>
                <a:off x="4300231" y="5837773"/>
                <a:ext cx="49788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785BD74F-EC26-A0B0-AE65-BFDAD8980408}"/>
                  </a:ext>
                </a:extLst>
              </p14:cNvPr>
              <p14:cNvContentPartPr/>
              <p14:nvPr/>
            </p14:nvContentPartPr>
            <p14:xfrm>
              <a:off x="4310311" y="3066853"/>
              <a:ext cx="27720" cy="100440"/>
            </p14:xfrm>
          </p:contentPart>
        </mc:Choice>
        <mc:Fallback>
          <p:pic>
            <p:nvPicPr>
              <p:cNvPr id="26" name="Ink 25">
                <a:extLst>
                  <a:ext uri="{FF2B5EF4-FFF2-40B4-BE49-F238E27FC236}">
                    <a16:creationId xmlns:a16="http://schemas.microsoft.com/office/drawing/2014/main" id="{785BD74F-EC26-A0B0-AE65-BFDAD8980408}"/>
                  </a:ext>
                </a:extLst>
              </p:cNvPr>
              <p:cNvPicPr/>
              <p:nvPr/>
            </p:nvPicPr>
            <p:blipFill>
              <a:blip r:embed="rId34"/>
              <a:stretch>
                <a:fillRect/>
              </a:stretch>
            </p:blipFill>
            <p:spPr>
              <a:xfrm>
                <a:off x="4301671" y="3058213"/>
                <a:ext cx="453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AC19E5C5-F2D6-3433-0F26-15EBA88D9B4F}"/>
                  </a:ext>
                </a:extLst>
              </p14:cNvPr>
              <p14:cNvContentPartPr/>
              <p14:nvPr/>
            </p14:nvContentPartPr>
            <p14:xfrm>
              <a:off x="4336231" y="3994933"/>
              <a:ext cx="84240" cy="173880"/>
            </p14:xfrm>
          </p:contentPart>
        </mc:Choice>
        <mc:Fallback>
          <p:pic>
            <p:nvPicPr>
              <p:cNvPr id="27" name="Ink 26">
                <a:extLst>
                  <a:ext uri="{FF2B5EF4-FFF2-40B4-BE49-F238E27FC236}">
                    <a16:creationId xmlns:a16="http://schemas.microsoft.com/office/drawing/2014/main" id="{AC19E5C5-F2D6-3433-0F26-15EBA88D9B4F}"/>
                  </a:ext>
                </a:extLst>
              </p:cNvPr>
              <p:cNvPicPr/>
              <p:nvPr/>
            </p:nvPicPr>
            <p:blipFill>
              <a:blip r:embed="rId36"/>
              <a:stretch>
                <a:fillRect/>
              </a:stretch>
            </p:blipFill>
            <p:spPr>
              <a:xfrm>
                <a:off x="4327231" y="3985933"/>
                <a:ext cx="101880" cy="191520"/>
              </a:xfrm>
              <a:prstGeom prst="rect">
                <a:avLst/>
              </a:prstGeom>
            </p:spPr>
          </p:pic>
        </mc:Fallback>
      </mc:AlternateContent>
      <p:grpSp>
        <p:nvGrpSpPr>
          <p:cNvPr id="30" name="Group 29">
            <a:extLst>
              <a:ext uri="{FF2B5EF4-FFF2-40B4-BE49-F238E27FC236}">
                <a16:creationId xmlns:a16="http://schemas.microsoft.com/office/drawing/2014/main" id="{9E57DA57-0AA3-7F08-04F8-7030CF33D96C}"/>
              </a:ext>
            </a:extLst>
          </p:cNvPr>
          <p:cNvGrpSpPr/>
          <p:nvPr/>
        </p:nvGrpSpPr>
        <p:grpSpPr>
          <a:xfrm>
            <a:off x="4300591" y="4389853"/>
            <a:ext cx="63720" cy="117360"/>
            <a:chOff x="4300591" y="4389853"/>
            <a:chExt cx="63720" cy="117360"/>
          </a:xfrm>
        </p:grpSpPr>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A1663DDE-005B-076B-70B4-C780D05C05FB}"/>
                    </a:ext>
                  </a:extLst>
                </p14:cNvPr>
                <p14:cNvContentPartPr/>
                <p14:nvPr/>
              </p14:nvContentPartPr>
              <p14:xfrm>
                <a:off x="4320031" y="4389853"/>
                <a:ext cx="36360" cy="117360"/>
              </p14:xfrm>
            </p:contentPart>
          </mc:Choice>
          <mc:Fallback>
            <p:pic>
              <p:nvPicPr>
                <p:cNvPr id="28" name="Ink 27">
                  <a:extLst>
                    <a:ext uri="{FF2B5EF4-FFF2-40B4-BE49-F238E27FC236}">
                      <a16:creationId xmlns:a16="http://schemas.microsoft.com/office/drawing/2014/main" id="{A1663DDE-005B-076B-70B4-C780D05C05FB}"/>
                    </a:ext>
                  </a:extLst>
                </p:cNvPr>
                <p:cNvPicPr/>
                <p:nvPr/>
              </p:nvPicPr>
              <p:blipFill>
                <a:blip r:embed="rId38"/>
                <a:stretch>
                  <a:fillRect/>
                </a:stretch>
              </p:blipFill>
              <p:spPr>
                <a:xfrm>
                  <a:off x="4311391" y="4381213"/>
                  <a:ext cx="5400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k 28">
                  <a:extLst>
                    <a:ext uri="{FF2B5EF4-FFF2-40B4-BE49-F238E27FC236}">
                      <a16:creationId xmlns:a16="http://schemas.microsoft.com/office/drawing/2014/main" id="{19314F2A-EE15-CC72-0AB8-7CF8A895FD28}"/>
                    </a:ext>
                  </a:extLst>
                </p14:cNvPr>
                <p14:cNvContentPartPr/>
                <p14:nvPr/>
              </p14:nvContentPartPr>
              <p14:xfrm>
                <a:off x="4300591" y="4392013"/>
                <a:ext cx="63720" cy="100440"/>
              </p14:xfrm>
            </p:contentPart>
          </mc:Choice>
          <mc:Fallback>
            <p:pic>
              <p:nvPicPr>
                <p:cNvPr id="29" name="Ink 28">
                  <a:extLst>
                    <a:ext uri="{FF2B5EF4-FFF2-40B4-BE49-F238E27FC236}">
                      <a16:creationId xmlns:a16="http://schemas.microsoft.com/office/drawing/2014/main" id="{19314F2A-EE15-CC72-0AB8-7CF8A895FD28}"/>
                    </a:ext>
                  </a:extLst>
                </p:cNvPr>
                <p:cNvPicPr/>
                <p:nvPr/>
              </p:nvPicPr>
              <p:blipFill>
                <a:blip r:embed="rId40"/>
                <a:stretch>
                  <a:fillRect/>
                </a:stretch>
              </p:blipFill>
              <p:spPr>
                <a:xfrm>
                  <a:off x="4291951" y="4383373"/>
                  <a:ext cx="81360" cy="118080"/>
                </a:xfrm>
                <a:prstGeom prst="rect">
                  <a:avLst/>
                </a:prstGeom>
              </p:spPr>
            </p:pic>
          </mc:Fallback>
        </mc:AlternateContent>
      </p:grpSp>
      <p:grpSp>
        <p:nvGrpSpPr>
          <p:cNvPr id="34" name="Group 33">
            <a:extLst>
              <a:ext uri="{FF2B5EF4-FFF2-40B4-BE49-F238E27FC236}">
                <a16:creationId xmlns:a16="http://schemas.microsoft.com/office/drawing/2014/main" id="{156A8690-F310-64BF-CE8B-213E651E97B1}"/>
              </a:ext>
            </a:extLst>
          </p:cNvPr>
          <p:cNvGrpSpPr/>
          <p:nvPr/>
        </p:nvGrpSpPr>
        <p:grpSpPr>
          <a:xfrm>
            <a:off x="4323991" y="4703413"/>
            <a:ext cx="63360" cy="178560"/>
            <a:chOff x="4323991" y="4703413"/>
            <a:chExt cx="63360" cy="178560"/>
          </a:xfrm>
        </p:grpSpPr>
        <mc:AlternateContent xmlns:mc="http://schemas.openxmlformats.org/markup-compatibility/2006">
          <mc:Choice xmlns:p14="http://schemas.microsoft.com/office/powerpoint/2010/main" Requires="p14">
            <p:contentPart p14:bwMode="auto" r:id="rId41">
              <p14:nvContentPartPr>
                <p14:cNvPr id="31" name="Ink 30">
                  <a:extLst>
                    <a:ext uri="{FF2B5EF4-FFF2-40B4-BE49-F238E27FC236}">
                      <a16:creationId xmlns:a16="http://schemas.microsoft.com/office/drawing/2014/main" id="{4ACCEB62-CE78-DB78-E3CF-CF74A96EBA12}"/>
                    </a:ext>
                  </a:extLst>
                </p14:cNvPr>
                <p14:cNvContentPartPr/>
                <p14:nvPr/>
              </p14:nvContentPartPr>
              <p14:xfrm>
                <a:off x="4326871" y="4703413"/>
                <a:ext cx="60480" cy="75600"/>
              </p14:xfrm>
            </p:contentPart>
          </mc:Choice>
          <mc:Fallback>
            <p:pic>
              <p:nvPicPr>
                <p:cNvPr id="31" name="Ink 30">
                  <a:extLst>
                    <a:ext uri="{FF2B5EF4-FFF2-40B4-BE49-F238E27FC236}">
                      <a16:creationId xmlns:a16="http://schemas.microsoft.com/office/drawing/2014/main" id="{4ACCEB62-CE78-DB78-E3CF-CF74A96EBA12}"/>
                    </a:ext>
                  </a:extLst>
                </p:cNvPr>
                <p:cNvPicPr/>
                <p:nvPr/>
              </p:nvPicPr>
              <p:blipFill>
                <a:blip r:embed="rId42"/>
                <a:stretch>
                  <a:fillRect/>
                </a:stretch>
              </p:blipFill>
              <p:spPr>
                <a:xfrm>
                  <a:off x="4318231" y="4694773"/>
                  <a:ext cx="7812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EE888A96-3714-ACBB-18DF-BDC394AE5B60}"/>
                    </a:ext>
                  </a:extLst>
                </p14:cNvPr>
                <p14:cNvContentPartPr/>
                <p14:nvPr/>
              </p14:nvContentPartPr>
              <p14:xfrm>
                <a:off x="4323991" y="4766413"/>
                <a:ext cx="57960" cy="115560"/>
              </p14:xfrm>
            </p:contentPart>
          </mc:Choice>
          <mc:Fallback>
            <p:pic>
              <p:nvPicPr>
                <p:cNvPr id="32" name="Ink 31">
                  <a:extLst>
                    <a:ext uri="{FF2B5EF4-FFF2-40B4-BE49-F238E27FC236}">
                      <a16:creationId xmlns:a16="http://schemas.microsoft.com/office/drawing/2014/main" id="{EE888A96-3714-ACBB-18DF-BDC394AE5B60}"/>
                    </a:ext>
                  </a:extLst>
                </p:cNvPr>
                <p:cNvPicPr/>
                <p:nvPr/>
              </p:nvPicPr>
              <p:blipFill>
                <a:blip r:embed="rId44"/>
                <a:stretch>
                  <a:fillRect/>
                </a:stretch>
              </p:blipFill>
              <p:spPr>
                <a:xfrm>
                  <a:off x="4315351" y="4757413"/>
                  <a:ext cx="75600" cy="133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5">
            <p14:nvContentPartPr>
              <p14:cNvPr id="33" name="Ink 32">
                <a:extLst>
                  <a:ext uri="{FF2B5EF4-FFF2-40B4-BE49-F238E27FC236}">
                    <a16:creationId xmlns:a16="http://schemas.microsoft.com/office/drawing/2014/main" id="{410E61C7-CB0F-034E-5A3B-6C95CC8580B9}"/>
                  </a:ext>
                </a:extLst>
              </p14:cNvPr>
              <p14:cNvContentPartPr/>
              <p14:nvPr/>
            </p14:nvContentPartPr>
            <p14:xfrm>
              <a:off x="4314631" y="5080693"/>
              <a:ext cx="77760" cy="188280"/>
            </p14:xfrm>
          </p:contentPart>
        </mc:Choice>
        <mc:Fallback>
          <p:pic>
            <p:nvPicPr>
              <p:cNvPr id="33" name="Ink 32">
                <a:extLst>
                  <a:ext uri="{FF2B5EF4-FFF2-40B4-BE49-F238E27FC236}">
                    <a16:creationId xmlns:a16="http://schemas.microsoft.com/office/drawing/2014/main" id="{410E61C7-CB0F-034E-5A3B-6C95CC8580B9}"/>
                  </a:ext>
                </a:extLst>
              </p:cNvPr>
              <p:cNvPicPr/>
              <p:nvPr/>
            </p:nvPicPr>
            <p:blipFill>
              <a:blip r:embed="rId46"/>
              <a:stretch>
                <a:fillRect/>
              </a:stretch>
            </p:blipFill>
            <p:spPr>
              <a:xfrm>
                <a:off x="4305991" y="5072053"/>
                <a:ext cx="954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84A6452F-F95B-41F5-9FE6-B907CC589F3B}"/>
                  </a:ext>
                </a:extLst>
              </p14:cNvPr>
              <p14:cNvContentPartPr/>
              <p14:nvPr/>
            </p14:nvContentPartPr>
            <p14:xfrm>
              <a:off x="6866671" y="1157773"/>
              <a:ext cx="2503440" cy="576720"/>
            </p14:xfrm>
          </p:contentPart>
        </mc:Choice>
        <mc:Fallback>
          <p:pic>
            <p:nvPicPr>
              <p:cNvPr id="35" name="Ink 34">
                <a:extLst>
                  <a:ext uri="{FF2B5EF4-FFF2-40B4-BE49-F238E27FC236}">
                    <a16:creationId xmlns:a16="http://schemas.microsoft.com/office/drawing/2014/main" id="{84A6452F-F95B-41F5-9FE6-B907CC589F3B}"/>
                  </a:ext>
                </a:extLst>
              </p:cNvPr>
              <p:cNvPicPr/>
              <p:nvPr/>
            </p:nvPicPr>
            <p:blipFill>
              <a:blip r:embed="rId48"/>
              <a:stretch>
                <a:fillRect/>
              </a:stretch>
            </p:blipFill>
            <p:spPr>
              <a:xfrm>
                <a:off x="6857671" y="1149133"/>
                <a:ext cx="2521080" cy="594360"/>
              </a:xfrm>
              <a:prstGeom prst="rect">
                <a:avLst/>
              </a:prstGeom>
            </p:spPr>
          </p:pic>
        </mc:Fallback>
      </mc:AlternateContent>
      <p:grpSp>
        <p:nvGrpSpPr>
          <p:cNvPr id="40" name="Group 39">
            <a:extLst>
              <a:ext uri="{FF2B5EF4-FFF2-40B4-BE49-F238E27FC236}">
                <a16:creationId xmlns:a16="http://schemas.microsoft.com/office/drawing/2014/main" id="{214A09F1-A558-F907-2F5F-765A681ABFA3}"/>
              </a:ext>
            </a:extLst>
          </p:cNvPr>
          <p:cNvGrpSpPr/>
          <p:nvPr/>
        </p:nvGrpSpPr>
        <p:grpSpPr>
          <a:xfrm>
            <a:off x="6840031" y="3197173"/>
            <a:ext cx="1324800" cy="623160"/>
            <a:chOff x="6840031" y="3197173"/>
            <a:chExt cx="1324800" cy="623160"/>
          </a:xfrm>
        </p:grpSpPr>
        <mc:AlternateContent xmlns:mc="http://schemas.openxmlformats.org/markup-compatibility/2006">
          <mc:Choice xmlns:p14="http://schemas.microsoft.com/office/powerpoint/2010/main" Requires="p14">
            <p:contentPart p14:bwMode="auto" r:id="rId49">
              <p14:nvContentPartPr>
                <p14:cNvPr id="36" name="Ink 35">
                  <a:extLst>
                    <a:ext uri="{FF2B5EF4-FFF2-40B4-BE49-F238E27FC236}">
                      <a16:creationId xmlns:a16="http://schemas.microsoft.com/office/drawing/2014/main" id="{7D94C3CB-CC2A-9DDA-ECCD-AAEAD8E3BCB6}"/>
                    </a:ext>
                  </a:extLst>
                </p14:cNvPr>
                <p14:cNvContentPartPr/>
                <p14:nvPr/>
              </p14:nvContentPartPr>
              <p14:xfrm>
                <a:off x="6840031" y="3212293"/>
                <a:ext cx="349920" cy="608040"/>
              </p14:xfrm>
            </p:contentPart>
          </mc:Choice>
          <mc:Fallback>
            <p:pic>
              <p:nvPicPr>
                <p:cNvPr id="36" name="Ink 35">
                  <a:extLst>
                    <a:ext uri="{FF2B5EF4-FFF2-40B4-BE49-F238E27FC236}">
                      <a16:creationId xmlns:a16="http://schemas.microsoft.com/office/drawing/2014/main" id="{7D94C3CB-CC2A-9DDA-ECCD-AAEAD8E3BCB6}"/>
                    </a:ext>
                  </a:extLst>
                </p:cNvPr>
                <p:cNvPicPr/>
                <p:nvPr/>
              </p:nvPicPr>
              <p:blipFill>
                <a:blip r:embed="rId50"/>
                <a:stretch>
                  <a:fillRect/>
                </a:stretch>
              </p:blipFill>
              <p:spPr>
                <a:xfrm>
                  <a:off x="6831391" y="3203293"/>
                  <a:ext cx="367560" cy="6256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7" name="Ink 36">
                  <a:extLst>
                    <a:ext uri="{FF2B5EF4-FFF2-40B4-BE49-F238E27FC236}">
                      <a16:creationId xmlns:a16="http://schemas.microsoft.com/office/drawing/2014/main" id="{BD122EEF-2FC4-9EAC-42C9-5FB88B85C4EC}"/>
                    </a:ext>
                  </a:extLst>
                </p14:cNvPr>
                <p14:cNvContentPartPr/>
                <p14:nvPr/>
              </p14:nvContentPartPr>
              <p14:xfrm>
                <a:off x="7622311" y="3197173"/>
                <a:ext cx="542520" cy="505080"/>
              </p14:xfrm>
            </p:contentPart>
          </mc:Choice>
          <mc:Fallback>
            <p:pic>
              <p:nvPicPr>
                <p:cNvPr id="37" name="Ink 36">
                  <a:extLst>
                    <a:ext uri="{FF2B5EF4-FFF2-40B4-BE49-F238E27FC236}">
                      <a16:creationId xmlns:a16="http://schemas.microsoft.com/office/drawing/2014/main" id="{BD122EEF-2FC4-9EAC-42C9-5FB88B85C4EC}"/>
                    </a:ext>
                  </a:extLst>
                </p:cNvPr>
                <p:cNvPicPr/>
                <p:nvPr/>
              </p:nvPicPr>
              <p:blipFill>
                <a:blip r:embed="rId52"/>
                <a:stretch>
                  <a:fillRect/>
                </a:stretch>
              </p:blipFill>
              <p:spPr>
                <a:xfrm>
                  <a:off x="7613671" y="3188533"/>
                  <a:ext cx="560160" cy="522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38" name="Ink 37">
                <a:extLst>
                  <a:ext uri="{FF2B5EF4-FFF2-40B4-BE49-F238E27FC236}">
                    <a16:creationId xmlns:a16="http://schemas.microsoft.com/office/drawing/2014/main" id="{8083095B-A573-8324-E5A4-F941F004007D}"/>
                  </a:ext>
                </a:extLst>
              </p14:cNvPr>
              <p14:cNvContentPartPr/>
              <p14:nvPr/>
            </p14:nvContentPartPr>
            <p14:xfrm>
              <a:off x="9181111" y="2927173"/>
              <a:ext cx="307440" cy="356040"/>
            </p14:xfrm>
          </p:contentPart>
        </mc:Choice>
        <mc:Fallback>
          <p:pic>
            <p:nvPicPr>
              <p:cNvPr id="38" name="Ink 37">
                <a:extLst>
                  <a:ext uri="{FF2B5EF4-FFF2-40B4-BE49-F238E27FC236}">
                    <a16:creationId xmlns:a16="http://schemas.microsoft.com/office/drawing/2014/main" id="{8083095B-A573-8324-E5A4-F941F004007D}"/>
                  </a:ext>
                </a:extLst>
              </p:cNvPr>
              <p:cNvPicPr/>
              <p:nvPr/>
            </p:nvPicPr>
            <p:blipFill>
              <a:blip r:embed="rId54"/>
              <a:stretch>
                <a:fillRect/>
              </a:stretch>
            </p:blipFill>
            <p:spPr>
              <a:xfrm>
                <a:off x="9172471" y="2918173"/>
                <a:ext cx="325080" cy="3736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9" name="Ink 38">
                <a:extLst>
                  <a:ext uri="{FF2B5EF4-FFF2-40B4-BE49-F238E27FC236}">
                    <a16:creationId xmlns:a16="http://schemas.microsoft.com/office/drawing/2014/main" id="{BDC65630-30AD-3104-62E2-6A6389FA2A5D}"/>
                  </a:ext>
                </a:extLst>
              </p14:cNvPr>
              <p14:cNvContentPartPr/>
              <p14:nvPr/>
            </p14:nvContentPartPr>
            <p14:xfrm>
              <a:off x="10528231" y="2735293"/>
              <a:ext cx="319320" cy="357120"/>
            </p14:xfrm>
          </p:contentPart>
        </mc:Choice>
        <mc:Fallback>
          <p:pic>
            <p:nvPicPr>
              <p:cNvPr id="39" name="Ink 38">
                <a:extLst>
                  <a:ext uri="{FF2B5EF4-FFF2-40B4-BE49-F238E27FC236}">
                    <a16:creationId xmlns:a16="http://schemas.microsoft.com/office/drawing/2014/main" id="{BDC65630-30AD-3104-62E2-6A6389FA2A5D}"/>
                  </a:ext>
                </a:extLst>
              </p:cNvPr>
              <p:cNvPicPr/>
              <p:nvPr/>
            </p:nvPicPr>
            <p:blipFill>
              <a:blip r:embed="rId56"/>
              <a:stretch>
                <a:fillRect/>
              </a:stretch>
            </p:blipFill>
            <p:spPr>
              <a:xfrm>
                <a:off x="10519591" y="2726293"/>
                <a:ext cx="336960" cy="374760"/>
              </a:xfrm>
              <a:prstGeom prst="rect">
                <a:avLst/>
              </a:prstGeom>
            </p:spPr>
          </p:pic>
        </mc:Fallback>
      </mc:AlternateContent>
      <p:grpSp>
        <p:nvGrpSpPr>
          <p:cNvPr id="51" name="Group 50">
            <a:extLst>
              <a:ext uri="{FF2B5EF4-FFF2-40B4-BE49-F238E27FC236}">
                <a16:creationId xmlns:a16="http://schemas.microsoft.com/office/drawing/2014/main" id="{E69497D2-880B-DAA6-0C4F-14A85876BDBC}"/>
              </a:ext>
            </a:extLst>
          </p:cNvPr>
          <p:cNvGrpSpPr/>
          <p:nvPr/>
        </p:nvGrpSpPr>
        <p:grpSpPr>
          <a:xfrm>
            <a:off x="8168791" y="4011853"/>
            <a:ext cx="282240" cy="205200"/>
            <a:chOff x="8168791" y="4011853"/>
            <a:chExt cx="282240" cy="205200"/>
          </a:xfrm>
        </p:grpSpPr>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67F58003-823E-1098-C076-3921FF36E404}"/>
                    </a:ext>
                  </a:extLst>
                </p14:cNvPr>
                <p14:cNvContentPartPr/>
                <p14:nvPr/>
              </p14:nvContentPartPr>
              <p14:xfrm>
                <a:off x="8168791" y="4113373"/>
                <a:ext cx="131040" cy="103680"/>
              </p14:xfrm>
            </p:contentPart>
          </mc:Choice>
          <mc:Fallback>
            <p:pic>
              <p:nvPicPr>
                <p:cNvPr id="41" name="Ink 40">
                  <a:extLst>
                    <a:ext uri="{FF2B5EF4-FFF2-40B4-BE49-F238E27FC236}">
                      <a16:creationId xmlns:a16="http://schemas.microsoft.com/office/drawing/2014/main" id="{67F58003-823E-1098-C076-3921FF36E404}"/>
                    </a:ext>
                  </a:extLst>
                </p:cNvPr>
                <p:cNvPicPr/>
                <p:nvPr/>
              </p:nvPicPr>
              <p:blipFill>
                <a:blip r:embed="rId58"/>
                <a:stretch>
                  <a:fillRect/>
                </a:stretch>
              </p:blipFill>
              <p:spPr>
                <a:xfrm>
                  <a:off x="8159791" y="4104733"/>
                  <a:ext cx="14868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2" name="Ink 41">
                  <a:extLst>
                    <a:ext uri="{FF2B5EF4-FFF2-40B4-BE49-F238E27FC236}">
                      <a16:creationId xmlns:a16="http://schemas.microsoft.com/office/drawing/2014/main" id="{31B0CCF3-411A-08A4-2599-597FCD339F47}"/>
                    </a:ext>
                  </a:extLst>
                </p14:cNvPr>
                <p14:cNvContentPartPr/>
                <p14:nvPr/>
              </p14:nvContentPartPr>
              <p14:xfrm>
                <a:off x="8294431" y="4011853"/>
                <a:ext cx="156600" cy="149040"/>
              </p14:xfrm>
            </p:contentPart>
          </mc:Choice>
          <mc:Fallback>
            <p:pic>
              <p:nvPicPr>
                <p:cNvPr id="42" name="Ink 41">
                  <a:extLst>
                    <a:ext uri="{FF2B5EF4-FFF2-40B4-BE49-F238E27FC236}">
                      <a16:creationId xmlns:a16="http://schemas.microsoft.com/office/drawing/2014/main" id="{31B0CCF3-411A-08A4-2599-597FCD339F47}"/>
                    </a:ext>
                  </a:extLst>
                </p:cNvPr>
                <p:cNvPicPr/>
                <p:nvPr/>
              </p:nvPicPr>
              <p:blipFill>
                <a:blip r:embed="rId60"/>
                <a:stretch>
                  <a:fillRect/>
                </a:stretch>
              </p:blipFill>
              <p:spPr>
                <a:xfrm>
                  <a:off x="8285431" y="4002853"/>
                  <a:ext cx="174240" cy="166680"/>
                </a:xfrm>
                <a:prstGeom prst="rect">
                  <a:avLst/>
                </a:prstGeom>
              </p:spPr>
            </p:pic>
          </mc:Fallback>
        </mc:AlternateContent>
      </p:grpSp>
      <p:grpSp>
        <p:nvGrpSpPr>
          <p:cNvPr id="58" name="Group 57">
            <a:extLst>
              <a:ext uri="{FF2B5EF4-FFF2-40B4-BE49-F238E27FC236}">
                <a16:creationId xmlns:a16="http://schemas.microsoft.com/office/drawing/2014/main" id="{CE9ADFBD-090B-2A5B-E570-86F7B8CD9C80}"/>
              </a:ext>
            </a:extLst>
          </p:cNvPr>
          <p:cNvGrpSpPr/>
          <p:nvPr/>
        </p:nvGrpSpPr>
        <p:grpSpPr>
          <a:xfrm>
            <a:off x="9389911" y="3999973"/>
            <a:ext cx="602280" cy="507600"/>
            <a:chOff x="9389911" y="3999973"/>
            <a:chExt cx="602280" cy="507600"/>
          </a:xfrm>
        </p:grpSpPr>
        <mc:AlternateContent xmlns:mc="http://schemas.openxmlformats.org/markup-compatibility/2006">
          <mc:Choice xmlns:p14="http://schemas.microsoft.com/office/powerpoint/2010/main" Requires="p14">
            <p:contentPart p14:bwMode="auto" r:id="rId61">
              <p14:nvContentPartPr>
                <p14:cNvPr id="43" name="Ink 42">
                  <a:extLst>
                    <a:ext uri="{FF2B5EF4-FFF2-40B4-BE49-F238E27FC236}">
                      <a16:creationId xmlns:a16="http://schemas.microsoft.com/office/drawing/2014/main" id="{A3D43FEC-DB74-C648-35C0-EDB81317C151}"/>
                    </a:ext>
                  </a:extLst>
                </p14:cNvPr>
                <p14:cNvContentPartPr/>
                <p14:nvPr/>
              </p14:nvContentPartPr>
              <p14:xfrm>
                <a:off x="9507631" y="4155853"/>
                <a:ext cx="133920" cy="149760"/>
              </p14:xfrm>
            </p:contentPart>
          </mc:Choice>
          <mc:Fallback>
            <p:pic>
              <p:nvPicPr>
                <p:cNvPr id="43" name="Ink 42">
                  <a:extLst>
                    <a:ext uri="{FF2B5EF4-FFF2-40B4-BE49-F238E27FC236}">
                      <a16:creationId xmlns:a16="http://schemas.microsoft.com/office/drawing/2014/main" id="{A3D43FEC-DB74-C648-35C0-EDB81317C151}"/>
                    </a:ext>
                  </a:extLst>
                </p:cNvPr>
                <p:cNvPicPr/>
                <p:nvPr/>
              </p:nvPicPr>
              <p:blipFill>
                <a:blip r:embed="rId62"/>
                <a:stretch>
                  <a:fillRect/>
                </a:stretch>
              </p:blipFill>
              <p:spPr>
                <a:xfrm>
                  <a:off x="9498991" y="4147213"/>
                  <a:ext cx="15156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4" name="Ink 43">
                  <a:extLst>
                    <a:ext uri="{FF2B5EF4-FFF2-40B4-BE49-F238E27FC236}">
                      <a16:creationId xmlns:a16="http://schemas.microsoft.com/office/drawing/2014/main" id="{594CA57A-CB8F-1688-A1E3-45F691E51F8F}"/>
                    </a:ext>
                  </a:extLst>
                </p14:cNvPr>
                <p14:cNvContentPartPr/>
                <p14:nvPr/>
              </p14:nvContentPartPr>
              <p14:xfrm>
                <a:off x="9661711" y="4131013"/>
                <a:ext cx="83160" cy="104400"/>
              </p14:xfrm>
            </p:contentPart>
          </mc:Choice>
          <mc:Fallback>
            <p:pic>
              <p:nvPicPr>
                <p:cNvPr id="44" name="Ink 43">
                  <a:extLst>
                    <a:ext uri="{FF2B5EF4-FFF2-40B4-BE49-F238E27FC236}">
                      <a16:creationId xmlns:a16="http://schemas.microsoft.com/office/drawing/2014/main" id="{594CA57A-CB8F-1688-A1E3-45F691E51F8F}"/>
                    </a:ext>
                  </a:extLst>
                </p:cNvPr>
                <p:cNvPicPr/>
                <p:nvPr/>
              </p:nvPicPr>
              <p:blipFill>
                <a:blip r:embed="rId64"/>
                <a:stretch>
                  <a:fillRect/>
                </a:stretch>
              </p:blipFill>
              <p:spPr>
                <a:xfrm>
                  <a:off x="9652711" y="4122013"/>
                  <a:ext cx="1008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5" name="Ink 44">
                  <a:extLst>
                    <a:ext uri="{FF2B5EF4-FFF2-40B4-BE49-F238E27FC236}">
                      <a16:creationId xmlns:a16="http://schemas.microsoft.com/office/drawing/2014/main" id="{CFF80A9C-6F84-30B1-C290-57987B9AE587}"/>
                    </a:ext>
                  </a:extLst>
                </p14:cNvPr>
                <p14:cNvContentPartPr/>
                <p14:nvPr/>
              </p14:nvContentPartPr>
              <p14:xfrm>
                <a:off x="9629311" y="4152613"/>
                <a:ext cx="20880" cy="24840"/>
              </p14:xfrm>
            </p:contentPart>
          </mc:Choice>
          <mc:Fallback>
            <p:pic>
              <p:nvPicPr>
                <p:cNvPr id="45" name="Ink 44">
                  <a:extLst>
                    <a:ext uri="{FF2B5EF4-FFF2-40B4-BE49-F238E27FC236}">
                      <a16:creationId xmlns:a16="http://schemas.microsoft.com/office/drawing/2014/main" id="{CFF80A9C-6F84-30B1-C290-57987B9AE587}"/>
                    </a:ext>
                  </a:extLst>
                </p:cNvPr>
                <p:cNvPicPr/>
                <p:nvPr/>
              </p:nvPicPr>
              <p:blipFill>
                <a:blip r:embed="rId66"/>
                <a:stretch>
                  <a:fillRect/>
                </a:stretch>
              </p:blipFill>
              <p:spPr>
                <a:xfrm>
                  <a:off x="9620311" y="4143613"/>
                  <a:ext cx="3852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06F16E1A-CD8F-E76B-66EF-C22E0DC8FA07}"/>
                    </a:ext>
                  </a:extLst>
                </p14:cNvPr>
                <p14:cNvContentPartPr/>
                <p14:nvPr/>
              </p14:nvContentPartPr>
              <p14:xfrm>
                <a:off x="9634351" y="4086013"/>
                <a:ext cx="109800" cy="61560"/>
              </p14:xfrm>
            </p:contentPart>
          </mc:Choice>
          <mc:Fallback>
            <p:pic>
              <p:nvPicPr>
                <p:cNvPr id="48" name="Ink 47">
                  <a:extLst>
                    <a:ext uri="{FF2B5EF4-FFF2-40B4-BE49-F238E27FC236}">
                      <a16:creationId xmlns:a16="http://schemas.microsoft.com/office/drawing/2014/main" id="{06F16E1A-CD8F-E76B-66EF-C22E0DC8FA07}"/>
                    </a:ext>
                  </a:extLst>
                </p:cNvPr>
                <p:cNvPicPr/>
                <p:nvPr/>
              </p:nvPicPr>
              <p:blipFill>
                <a:blip r:embed="rId68"/>
                <a:stretch>
                  <a:fillRect/>
                </a:stretch>
              </p:blipFill>
              <p:spPr>
                <a:xfrm>
                  <a:off x="9625711" y="4077373"/>
                  <a:ext cx="12744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F2905822-5948-4CB8-3F1A-A3ACB0A96C51}"/>
                    </a:ext>
                  </a:extLst>
                </p14:cNvPr>
                <p14:cNvContentPartPr/>
                <p14:nvPr/>
              </p14:nvContentPartPr>
              <p14:xfrm>
                <a:off x="9689791" y="4189333"/>
                <a:ext cx="144000" cy="156600"/>
              </p14:xfrm>
            </p:contentPart>
          </mc:Choice>
          <mc:Fallback>
            <p:pic>
              <p:nvPicPr>
                <p:cNvPr id="49" name="Ink 48">
                  <a:extLst>
                    <a:ext uri="{FF2B5EF4-FFF2-40B4-BE49-F238E27FC236}">
                      <a16:creationId xmlns:a16="http://schemas.microsoft.com/office/drawing/2014/main" id="{F2905822-5948-4CB8-3F1A-A3ACB0A96C51}"/>
                    </a:ext>
                  </a:extLst>
                </p:cNvPr>
                <p:cNvPicPr/>
                <p:nvPr/>
              </p:nvPicPr>
              <p:blipFill>
                <a:blip r:embed="rId70"/>
                <a:stretch>
                  <a:fillRect/>
                </a:stretch>
              </p:blipFill>
              <p:spPr>
                <a:xfrm>
                  <a:off x="9680791" y="4180693"/>
                  <a:ext cx="16164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7" name="Ink 56">
                  <a:extLst>
                    <a:ext uri="{FF2B5EF4-FFF2-40B4-BE49-F238E27FC236}">
                      <a16:creationId xmlns:a16="http://schemas.microsoft.com/office/drawing/2014/main" id="{3CD05A49-7344-486D-86ED-165ED304BFD8}"/>
                    </a:ext>
                  </a:extLst>
                </p14:cNvPr>
                <p14:cNvContentPartPr/>
                <p14:nvPr/>
              </p14:nvContentPartPr>
              <p14:xfrm>
                <a:off x="9389911" y="3999973"/>
                <a:ext cx="602280" cy="507600"/>
              </p14:xfrm>
            </p:contentPart>
          </mc:Choice>
          <mc:Fallback>
            <p:pic>
              <p:nvPicPr>
                <p:cNvPr id="57" name="Ink 56">
                  <a:extLst>
                    <a:ext uri="{FF2B5EF4-FFF2-40B4-BE49-F238E27FC236}">
                      <a16:creationId xmlns:a16="http://schemas.microsoft.com/office/drawing/2014/main" id="{3CD05A49-7344-486D-86ED-165ED304BFD8}"/>
                    </a:ext>
                  </a:extLst>
                </p:cNvPr>
                <p:cNvPicPr/>
                <p:nvPr/>
              </p:nvPicPr>
              <p:blipFill>
                <a:blip r:embed="rId72"/>
                <a:stretch>
                  <a:fillRect/>
                </a:stretch>
              </p:blipFill>
              <p:spPr>
                <a:xfrm>
                  <a:off x="9381271" y="3991333"/>
                  <a:ext cx="619920" cy="525240"/>
                </a:xfrm>
                <a:prstGeom prst="rect">
                  <a:avLst/>
                </a:prstGeom>
              </p:spPr>
            </p:pic>
          </mc:Fallback>
        </mc:AlternateContent>
      </p:grpSp>
      <p:grpSp>
        <p:nvGrpSpPr>
          <p:cNvPr id="60" name="Group 59">
            <a:extLst>
              <a:ext uri="{FF2B5EF4-FFF2-40B4-BE49-F238E27FC236}">
                <a16:creationId xmlns:a16="http://schemas.microsoft.com/office/drawing/2014/main" id="{3540FA79-CABB-C920-052E-39583516EA46}"/>
              </a:ext>
            </a:extLst>
          </p:cNvPr>
          <p:cNvGrpSpPr/>
          <p:nvPr/>
        </p:nvGrpSpPr>
        <p:grpSpPr>
          <a:xfrm>
            <a:off x="10757551" y="3905653"/>
            <a:ext cx="612360" cy="557640"/>
            <a:chOff x="10757551" y="3905653"/>
            <a:chExt cx="612360" cy="557640"/>
          </a:xfrm>
        </p:grpSpPr>
        <mc:AlternateContent xmlns:mc="http://schemas.openxmlformats.org/markup-compatibility/2006">
          <mc:Choice xmlns:p14="http://schemas.microsoft.com/office/powerpoint/2010/main" Requires="p14">
            <p:contentPart p14:bwMode="auto" r:id="rId73">
              <p14:nvContentPartPr>
                <p14:cNvPr id="52" name="Ink 51">
                  <a:extLst>
                    <a:ext uri="{FF2B5EF4-FFF2-40B4-BE49-F238E27FC236}">
                      <a16:creationId xmlns:a16="http://schemas.microsoft.com/office/drawing/2014/main" id="{297DC202-5735-A278-7DBE-CB21B683AFAC}"/>
                    </a:ext>
                  </a:extLst>
                </p14:cNvPr>
                <p14:cNvContentPartPr/>
                <p14:nvPr/>
              </p14:nvContentPartPr>
              <p14:xfrm>
                <a:off x="10905151" y="4154413"/>
                <a:ext cx="158400" cy="165960"/>
              </p14:xfrm>
            </p:contentPart>
          </mc:Choice>
          <mc:Fallback>
            <p:pic>
              <p:nvPicPr>
                <p:cNvPr id="52" name="Ink 51">
                  <a:extLst>
                    <a:ext uri="{FF2B5EF4-FFF2-40B4-BE49-F238E27FC236}">
                      <a16:creationId xmlns:a16="http://schemas.microsoft.com/office/drawing/2014/main" id="{297DC202-5735-A278-7DBE-CB21B683AFAC}"/>
                    </a:ext>
                  </a:extLst>
                </p:cNvPr>
                <p:cNvPicPr/>
                <p:nvPr/>
              </p:nvPicPr>
              <p:blipFill>
                <a:blip r:embed="rId74"/>
                <a:stretch>
                  <a:fillRect/>
                </a:stretch>
              </p:blipFill>
              <p:spPr>
                <a:xfrm>
                  <a:off x="10896511" y="4145773"/>
                  <a:ext cx="17604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3" name="Ink 52">
                  <a:extLst>
                    <a:ext uri="{FF2B5EF4-FFF2-40B4-BE49-F238E27FC236}">
                      <a16:creationId xmlns:a16="http://schemas.microsoft.com/office/drawing/2014/main" id="{B3F29FC5-7FED-998E-DE56-57E5E78D8A33}"/>
                    </a:ext>
                  </a:extLst>
                </p14:cNvPr>
                <p14:cNvContentPartPr/>
                <p14:nvPr/>
              </p14:nvContentPartPr>
              <p14:xfrm>
                <a:off x="11088031" y="4053613"/>
                <a:ext cx="63720" cy="55080"/>
              </p14:xfrm>
            </p:contentPart>
          </mc:Choice>
          <mc:Fallback>
            <p:pic>
              <p:nvPicPr>
                <p:cNvPr id="53" name="Ink 52">
                  <a:extLst>
                    <a:ext uri="{FF2B5EF4-FFF2-40B4-BE49-F238E27FC236}">
                      <a16:creationId xmlns:a16="http://schemas.microsoft.com/office/drawing/2014/main" id="{B3F29FC5-7FED-998E-DE56-57E5E78D8A33}"/>
                    </a:ext>
                  </a:extLst>
                </p:cNvPr>
                <p:cNvPicPr/>
                <p:nvPr/>
              </p:nvPicPr>
              <p:blipFill>
                <a:blip r:embed="rId76"/>
                <a:stretch>
                  <a:fillRect/>
                </a:stretch>
              </p:blipFill>
              <p:spPr>
                <a:xfrm>
                  <a:off x="11079031" y="4044973"/>
                  <a:ext cx="8136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4" name="Ink 53">
                  <a:extLst>
                    <a:ext uri="{FF2B5EF4-FFF2-40B4-BE49-F238E27FC236}">
                      <a16:creationId xmlns:a16="http://schemas.microsoft.com/office/drawing/2014/main" id="{FA19F4BF-7DF9-E3A5-1927-AB75C3B225B2}"/>
                    </a:ext>
                  </a:extLst>
                </p14:cNvPr>
                <p14:cNvContentPartPr/>
                <p14:nvPr/>
              </p14:nvContentPartPr>
              <p14:xfrm>
                <a:off x="11088391" y="4118413"/>
                <a:ext cx="4320" cy="9000"/>
              </p14:xfrm>
            </p:contentPart>
          </mc:Choice>
          <mc:Fallback>
            <p:pic>
              <p:nvPicPr>
                <p:cNvPr id="54" name="Ink 53">
                  <a:extLst>
                    <a:ext uri="{FF2B5EF4-FFF2-40B4-BE49-F238E27FC236}">
                      <a16:creationId xmlns:a16="http://schemas.microsoft.com/office/drawing/2014/main" id="{FA19F4BF-7DF9-E3A5-1927-AB75C3B225B2}"/>
                    </a:ext>
                  </a:extLst>
                </p:cNvPr>
                <p:cNvPicPr/>
                <p:nvPr/>
              </p:nvPicPr>
              <p:blipFill>
                <a:blip r:embed="rId78"/>
                <a:stretch>
                  <a:fillRect/>
                </a:stretch>
              </p:blipFill>
              <p:spPr>
                <a:xfrm>
                  <a:off x="11079391" y="4109413"/>
                  <a:ext cx="2196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5" name="Ink 54">
                  <a:extLst>
                    <a:ext uri="{FF2B5EF4-FFF2-40B4-BE49-F238E27FC236}">
                      <a16:creationId xmlns:a16="http://schemas.microsoft.com/office/drawing/2014/main" id="{D36A9210-3F19-BB47-1FAB-6D2835731A52}"/>
                    </a:ext>
                  </a:extLst>
                </p14:cNvPr>
                <p14:cNvContentPartPr/>
                <p14:nvPr/>
              </p14:nvContentPartPr>
              <p14:xfrm>
                <a:off x="11084071" y="4083133"/>
                <a:ext cx="136440" cy="181080"/>
              </p14:xfrm>
            </p:contentPart>
          </mc:Choice>
          <mc:Fallback>
            <p:pic>
              <p:nvPicPr>
                <p:cNvPr id="55" name="Ink 54">
                  <a:extLst>
                    <a:ext uri="{FF2B5EF4-FFF2-40B4-BE49-F238E27FC236}">
                      <a16:creationId xmlns:a16="http://schemas.microsoft.com/office/drawing/2014/main" id="{D36A9210-3F19-BB47-1FAB-6D2835731A52}"/>
                    </a:ext>
                  </a:extLst>
                </p:cNvPr>
                <p:cNvPicPr/>
                <p:nvPr/>
              </p:nvPicPr>
              <p:blipFill>
                <a:blip r:embed="rId80"/>
                <a:stretch>
                  <a:fillRect/>
                </a:stretch>
              </p:blipFill>
              <p:spPr>
                <a:xfrm>
                  <a:off x="11075071" y="4074133"/>
                  <a:ext cx="15408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9" name="Ink 58">
                  <a:extLst>
                    <a:ext uri="{FF2B5EF4-FFF2-40B4-BE49-F238E27FC236}">
                      <a16:creationId xmlns:a16="http://schemas.microsoft.com/office/drawing/2014/main" id="{3AA9A11E-A883-FE8D-921E-8E87CA8EFD92}"/>
                    </a:ext>
                  </a:extLst>
                </p14:cNvPr>
                <p14:cNvContentPartPr/>
                <p14:nvPr/>
              </p14:nvContentPartPr>
              <p14:xfrm>
                <a:off x="10757551" y="3905653"/>
                <a:ext cx="612360" cy="557640"/>
              </p14:xfrm>
            </p:contentPart>
          </mc:Choice>
          <mc:Fallback>
            <p:pic>
              <p:nvPicPr>
                <p:cNvPr id="59" name="Ink 58">
                  <a:extLst>
                    <a:ext uri="{FF2B5EF4-FFF2-40B4-BE49-F238E27FC236}">
                      <a16:creationId xmlns:a16="http://schemas.microsoft.com/office/drawing/2014/main" id="{3AA9A11E-A883-FE8D-921E-8E87CA8EFD92}"/>
                    </a:ext>
                  </a:extLst>
                </p:cNvPr>
                <p:cNvPicPr/>
                <p:nvPr/>
              </p:nvPicPr>
              <p:blipFill>
                <a:blip r:embed="rId82"/>
                <a:stretch>
                  <a:fillRect/>
                </a:stretch>
              </p:blipFill>
              <p:spPr>
                <a:xfrm>
                  <a:off x="10748911" y="3897013"/>
                  <a:ext cx="630000" cy="575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3">
            <p14:nvContentPartPr>
              <p14:cNvPr id="61" name="Ink 60">
                <a:extLst>
                  <a:ext uri="{FF2B5EF4-FFF2-40B4-BE49-F238E27FC236}">
                    <a16:creationId xmlns:a16="http://schemas.microsoft.com/office/drawing/2014/main" id="{AAD73890-6EE9-80B4-2696-2F92C225301B}"/>
                  </a:ext>
                </a:extLst>
              </p14:cNvPr>
              <p14:cNvContentPartPr/>
              <p14:nvPr/>
            </p14:nvContentPartPr>
            <p14:xfrm>
              <a:off x="6843991" y="5053693"/>
              <a:ext cx="356760" cy="700560"/>
            </p14:xfrm>
          </p:contentPart>
        </mc:Choice>
        <mc:Fallback>
          <p:pic>
            <p:nvPicPr>
              <p:cNvPr id="61" name="Ink 60">
                <a:extLst>
                  <a:ext uri="{FF2B5EF4-FFF2-40B4-BE49-F238E27FC236}">
                    <a16:creationId xmlns:a16="http://schemas.microsoft.com/office/drawing/2014/main" id="{AAD73890-6EE9-80B4-2696-2F92C225301B}"/>
                  </a:ext>
                </a:extLst>
              </p:cNvPr>
              <p:cNvPicPr/>
              <p:nvPr/>
            </p:nvPicPr>
            <p:blipFill>
              <a:blip r:embed="rId84"/>
              <a:stretch>
                <a:fillRect/>
              </a:stretch>
            </p:blipFill>
            <p:spPr>
              <a:xfrm>
                <a:off x="6834991" y="5044693"/>
                <a:ext cx="374400" cy="718200"/>
              </a:xfrm>
              <a:prstGeom prst="rect">
                <a:avLst/>
              </a:prstGeom>
            </p:spPr>
          </p:pic>
        </mc:Fallback>
      </mc:AlternateContent>
      <p:grpSp>
        <p:nvGrpSpPr>
          <p:cNvPr id="64" name="Group 63">
            <a:extLst>
              <a:ext uri="{FF2B5EF4-FFF2-40B4-BE49-F238E27FC236}">
                <a16:creationId xmlns:a16="http://schemas.microsoft.com/office/drawing/2014/main" id="{5003BA8E-2EC3-ABEB-0BB2-024606275C17}"/>
              </a:ext>
            </a:extLst>
          </p:cNvPr>
          <p:cNvGrpSpPr/>
          <p:nvPr/>
        </p:nvGrpSpPr>
        <p:grpSpPr>
          <a:xfrm>
            <a:off x="8116591" y="5969173"/>
            <a:ext cx="267840" cy="223920"/>
            <a:chOff x="8116591" y="5969173"/>
            <a:chExt cx="267840" cy="223920"/>
          </a:xfrm>
        </p:grpSpPr>
        <mc:AlternateContent xmlns:mc="http://schemas.openxmlformats.org/markup-compatibility/2006">
          <mc:Choice xmlns:p14="http://schemas.microsoft.com/office/powerpoint/2010/main" Requires="p14">
            <p:contentPart p14:bwMode="auto" r:id="rId85">
              <p14:nvContentPartPr>
                <p14:cNvPr id="62" name="Ink 61">
                  <a:extLst>
                    <a:ext uri="{FF2B5EF4-FFF2-40B4-BE49-F238E27FC236}">
                      <a16:creationId xmlns:a16="http://schemas.microsoft.com/office/drawing/2014/main" id="{D84BC1C0-232E-0A28-279E-5AC467F64751}"/>
                    </a:ext>
                  </a:extLst>
                </p14:cNvPr>
                <p14:cNvContentPartPr/>
                <p14:nvPr/>
              </p14:nvContentPartPr>
              <p14:xfrm>
                <a:off x="8116591" y="6033253"/>
                <a:ext cx="153000" cy="159840"/>
              </p14:xfrm>
            </p:contentPart>
          </mc:Choice>
          <mc:Fallback>
            <p:pic>
              <p:nvPicPr>
                <p:cNvPr id="62" name="Ink 61">
                  <a:extLst>
                    <a:ext uri="{FF2B5EF4-FFF2-40B4-BE49-F238E27FC236}">
                      <a16:creationId xmlns:a16="http://schemas.microsoft.com/office/drawing/2014/main" id="{D84BC1C0-232E-0A28-279E-5AC467F64751}"/>
                    </a:ext>
                  </a:extLst>
                </p:cNvPr>
                <p:cNvPicPr/>
                <p:nvPr/>
              </p:nvPicPr>
              <p:blipFill>
                <a:blip r:embed="rId86"/>
                <a:stretch>
                  <a:fillRect/>
                </a:stretch>
              </p:blipFill>
              <p:spPr>
                <a:xfrm>
                  <a:off x="8107951" y="6024613"/>
                  <a:ext cx="17064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3" name="Ink 62">
                  <a:extLst>
                    <a:ext uri="{FF2B5EF4-FFF2-40B4-BE49-F238E27FC236}">
                      <a16:creationId xmlns:a16="http://schemas.microsoft.com/office/drawing/2014/main" id="{32ABBA2C-ACA1-4F90-5EED-18BFC3EA05FD}"/>
                    </a:ext>
                  </a:extLst>
                </p14:cNvPr>
                <p14:cNvContentPartPr/>
                <p14:nvPr/>
              </p14:nvContentPartPr>
              <p14:xfrm>
                <a:off x="8255911" y="5969173"/>
                <a:ext cx="128520" cy="211320"/>
              </p14:xfrm>
            </p:contentPart>
          </mc:Choice>
          <mc:Fallback>
            <p:pic>
              <p:nvPicPr>
                <p:cNvPr id="63" name="Ink 62">
                  <a:extLst>
                    <a:ext uri="{FF2B5EF4-FFF2-40B4-BE49-F238E27FC236}">
                      <a16:creationId xmlns:a16="http://schemas.microsoft.com/office/drawing/2014/main" id="{32ABBA2C-ACA1-4F90-5EED-18BFC3EA05FD}"/>
                    </a:ext>
                  </a:extLst>
                </p:cNvPr>
                <p:cNvPicPr/>
                <p:nvPr/>
              </p:nvPicPr>
              <p:blipFill>
                <a:blip r:embed="rId88"/>
                <a:stretch>
                  <a:fillRect/>
                </a:stretch>
              </p:blipFill>
              <p:spPr>
                <a:xfrm>
                  <a:off x="8246911" y="5960173"/>
                  <a:ext cx="146160" cy="228960"/>
                </a:xfrm>
                <a:prstGeom prst="rect">
                  <a:avLst/>
                </a:prstGeom>
              </p:spPr>
            </p:pic>
          </mc:Fallback>
        </mc:AlternateContent>
      </p:grpSp>
      <p:grpSp>
        <p:nvGrpSpPr>
          <p:cNvPr id="68" name="Group 67">
            <a:extLst>
              <a:ext uri="{FF2B5EF4-FFF2-40B4-BE49-F238E27FC236}">
                <a16:creationId xmlns:a16="http://schemas.microsoft.com/office/drawing/2014/main" id="{2DEF24E9-52FA-5C58-0078-91E31E00D7BA}"/>
              </a:ext>
            </a:extLst>
          </p:cNvPr>
          <p:cNvGrpSpPr/>
          <p:nvPr/>
        </p:nvGrpSpPr>
        <p:grpSpPr>
          <a:xfrm>
            <a:off x="9504751" y="5974933"/>
            <a:ext cx="268200" cy="257400"/>
            <a:chOff x="9504751" y="5974933"/>
            <a:chExt cx="268200" cy="257400"/>
          </a:xfrm>
        </p:grpSpPr>
        <mc:AlternateContent xmlns:mc="http://schemas.openxmlformats.org/markup-compatibility/2006">
          <mc:Choice xmlns:p14="http://schemas.microsoft.com/office/powerpoint/2010/main" Requires="p14">
            <p:contentPart p14:bwMode="auto" r:id="rId89">
              <p14:nvContentPartPr>
                <p14:cNvPr id="65" name="Ink 64">
                  <a:extLst>
                    <a:ext uri="{FF2B5EF4-FFF2-40B4-BE49-F238E27FC236}">
                      <a16:creationId xmlns:a16="http://schemas.microsoft.com/office/drawing/2014/main" id="{8BAC8C25-9AE7-2C18-2C63-5B057DC857ED}"/>
                    </a:ext>
                  </a:extLst>
                </p14:cNvPr>
                <p14:cNvContentPartPr/>
                <p14:nvPr/>
              </p14:nvContentPartPr>
              <p14:xfrm>
                <a:off x="9504751" y="6085093"/>
                <a:ext cx="120960" cy="147240"/>
              </p14:xfrm>
            </p:contentPart>
          </mc:Choice>
          <mc:Fallback>
            <p:pic>
              <p:nvPicPr>
                <p:cNvPr id="65" name="Ink 64">
                  <a:extLst>
                    <a:ext uri="{FF2B5EF4-FFF2-40B4-BE49-F238E27FC236}">
                      <a16:creationId xmlns:a16="http://schemas.microsoft.com/office/drawing/2014/main" id="{8BAC8C25-9AE7-2C18-2C63-5B057DC857ED}"/>
                    </a:ext>
                  </a:extLst>
                </p:cNvPr>
                <p:cNvPicPr/>
                <p:nvPr/>
              </p:nvPicPr>
              <p:blipFill>
                <a:blip r:embed="rId90"/>
                <a:stretch>
                  <a:fillRect/>
                </a:stretch>
              </p:blipFill>
              <p:spPr>
                <a:xfrm>
                  <a:off x="9495751" y="6076453"/>
                  <a:ext cx="13860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6" name="Ink 65">
                  <a:extLst>
                    <a:ext uri="{FF2B5EF4-FFF2-40B4-BE49-F238E27FC236}">
                      <a16:creationId xmlns:a16="http://schemas.microsoft.com/office/drawing/2014/main" id="{2732425A-3332-BCDB-EED5-F36ADB1F8E54}"/>
                    </a:ext>
                  </a:extLst>
                </p14:cNvPr>
                <p14:cNvContentPartPr/>
                <p14:nvPr/>
              </p14:nvContentPartPr>
              <p14:xfrm>
                <a:off x="9634711" y="5974933"/>
                <a:ext cx="93960" cy="69840"/>
              </p14:xfrm>
            </p:contentPart>
          </mc:Choice>
          <mc:Fallback>
            <p:pic>
              <p:nvPicPr>
                <p:cNvPr id="66" name="Ink 65">
                  <a:extLst>
                    <a:ext uri="{FF2B5EF4-FFF2-40B4-BE49-F238E27FC236}">
                      <a16:creationId xmlns:a16="http://schemas.microsoft.com/office/drawing/2014/main" id="{2732425A-3332-BCDB-EED5-F36ADB1F8E54}"/>
                    </a:ext>
                  </a:extLst>
                </p:cNvPr>
                <p:cNvPicPr/>
                <p:nvPr/>
              </p:nvPicPr>
              <p:blipFill>
                <a:blip r:embed="rId92"/>
                <a:stretch>
                  <a:fillRect/>
                </a:stretch>
              </p:blipFill>
              <p:spPr>
                <a:xfrm>
                  <a:off x="9626071" y="5966293"/>
                  <a:ext cx="11160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7" name="Ink 66">
                  <a:extLst>
                    <a:ext uri="{FF2B5EF4-FFF2-40B4-BE49-F238E27FC236}">
                      <a16:creationId xmlns:a16="http://schemas.microsoft.com/office/drawing/2014/main" id="{DA131199-3C0B-6259-3F3B-F39CD8C6A403}"/>
                    </a:ext>
                  </a:extLst>
                </p14:cNvPr>
                <p14:cNvContentPartPr/>
                <p14:nvPr/>
              </p14:nvContentPartPr>
              <p14:xfrm>
                <a:off x="9637951" y="6049093"/>
                <a:ext cx="135000" cy="134280"/>
              </p14:xfrm>
            </p:contentPart>
          </mc:Choice>
          <mc:Fallback>
            <p:pic>
              <p:nvPicPr>
                <p:cNvPr id="67" name="Ink 66">
                  <a:extLst>
                    <a:ext uri="{FF2B5EF4-FFF2-40B4-BE49-F238E27FC236}">
                      <a16:creationId xmlns:a16="http://schemas.microsoft.com/office/drawing/2014/main" id="{DA131199-3C0B-6259-3F3B-F39CD8C6A403}"/>
                    </a:ext>
                  </a:extLst>
                </p:cNvPr>
                <p:cNvPicPr/>
                <p:nvPr/>
              </p:nvPicPr>
              <p:blipFill>
                <a:blip r:embed="rId94"/>
                <a:stretch>
                  <a:fillRect/>
                </a:stretch>
              </p:blipFill>
              <p:spPr>
                <a:xfrm>
                  <a:off x="9629311" y="6040453"/>
                  <a:ext cx="152640" cy="151920"/>
                </a:xfrm>
                <a:prstGeom prst="rect">
                  <a:avLst/>
                </a:prstGeom>
              </p:spPr>
            </p:pic>
          </mc:Fallback>
        </mc:AlternateContent>
      </p:grpSp>
      <p:grpSp>
        <p:nvGrpSpPr>
          <p:cNvPr id="72" name="Group 71">
            <a:extLst>
              <a:ext uri="{FF2B5EF4-FFF2-40B4-BE49-F238E27FC236}">
                <a16:creationId xmlns:a16="http://schemas.microsoft.com/office/drawing/2014/main" id="{321CD15A-B1E8-7556-560A-99B62ED43561}"/>
              </a:ext>
            </a:extLst>
          </p:cNvPr>
          <p:cNvGrpSpPr/>
          <p:nvPr/>
        </p:nvGrpSpPr>
        <p:grpSpPr>
          <a:xfrm>
            <a:off x="10880311" y="5919853"/>
            <a:ext cx="299160" cy="256680"/>
            <a:chOff x="10880311" y="5919853"/>
            <a:chExt cx="299160" cy="256680"/>
          </a:xfrm>
        </p:grpSpPr>
        <mc:AlternateContent xmlns:mc="http://schemas.openxmlformats.org/markup-compatibility/2006">
          <mc:Choice xmlns:p14="http://schemas.microsoft.com/office/powerpoint/2010/main" Requires="p14">
            <p:contentPart p14:bwMode="auto" r:id="rId95">
              <p14:nvContentPartPr>
                <p14:cNvPr id="69" name="Ink 68">
                  <a:extLst>
                    <a:ext uri="{FF2B5EF4-FFF2-40B4-BE49-F238E27FC236}">
                      <a16:creationId xmlns:a16="http://schemas.microsoft.com/office/drawing/2014/main" id="{1C836CFD-C077-ECB6-AECF-5B4F903E2EA4}"/>
                    </a:ext>
                  </a:extLst>
                </p14:cNvPr>
                <p14:cNvContentPartPr/>
                <p14:nvPr/>
              </p14:nvContentPartPr>
              <p14:xfrm>
                <a:off x="10880311" y="6031093"/>
                <a:ext cx="140400" cy="145440"/>
              </p14:xfrm>
            </p:contentPart>
          </mc:Choice>
          <mc:Fallback>
            <p:pic>
              <p:nvPicPr>
                <p:cNvPr id="69" name="Ink 68">
                  <a:extLst>
                    <a:ext uri="{FF2B5EF4-FFF2-40B4-BE49-F238E27FC236}">
                      <a16:creationId xmlns:a16="http://schemas.microsoft.com/office/drawing/2014/main" id="{1C836CFD-C077-ECB6-AECF-5B4F903E2EA4}"/>
                    </a:ext>
                  </a:extLst>
                </p:cNvPr>
                <p:cNvPicPr/>
                <p:nvPr/>
              </p:nvPicPr>
              <p:blipFill>
                <a:blip r:embed="rId96"/>
                <a:stretch>
                  <a:fillRect/>
                </a:stretch>
              </p:blipFill>
              <p:spPr>
                <a:xfrm>
                  <a:off x="10871311" y="6022093"/>
                  <a:ext cx="1580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0" name="Ink 69">
                  <a:extLst>
                    <a:ext uri="{FF2B5EF4-FFF2-40B4-BE49-F238E27FC236}">
                      <a16:creationId xmlns:a16="http://schemas.microsoft.com/office/drawing/2014/main" id="{3F2F639D-2A01-1C79-6645-852B398ED86D}"/>
                    </a:ext>
                  </a:extLst>
                </p14:cNvPr>
                <p14:cNvContentPartPr/>
                <p14:nvPr/>
              </p14:nvContentPartPr>
              <p14:xfrm>
                <a:off x="11007751" y="5972413"/>
                <a:ext cx="28440" cy="20160"/>
              </p14:xfrm>
            </p:contentPart>
          </mc:Choice>
          <mc:Fallback>
            <p:pic>
              <p:nvPicPr>
                <p:cNvPr id="70" name="Ink 69">
                  <a:extLst>
                    <a:ext uri="{FF2B5EF4-FFF2-40B4-BE49-F238E27FC236}">
                      <a16:creationId xmlns:a16="http://schemas.microsoft.com/office/drawing/2014/main" id="{3F2F639D-2A01-1C79-6645-852B398ED86D}"/>
                    </a:ext>
                  </a:extLst>
                </p:cNvPr>
                <p:cNvPicPr/>
                <p:nvPr/>
              </p:nvPicPr>
              <p:blipFill>
                <a:blip r:embed="rId98"/>
                <a:stretch>
                  <a:fillRect/>
                </a:stretch>
              </p:blipFill>
              <p:spPr>
                <a:xfrm>
                  <a:off x="10998751" y="5963413"/>
                  <a:ext cx="4608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1" name="Ink 70">
                  <a:extLst>
                    <a:ext uri="{FF2B5EF4-FFF2-40B4-BE49-F238E27FC236}">
                      <a16:creationId xmlns:a16="http://schemas.microsoft.com/office/drawing/2014/main" id="{842EE225-0A7F-FDC8-32F6-AD7E93158E0A}"/>
                    </a:ext>
                  </a:extLst>
                </p14:cNvPr>
                <p14:cNvContentPartPr/>
                <p14:nvPr/>
              </p14:nvContentPartPr>
              <p14:xfrm>
                <a:off x="11013871" y="5919853"/>
                <a:ext cx="165600" cy="187920"/>
              </p14:xfrm>
            </p:contentPart>
          </mc:Choice>
          <mc:Fallback>
            <p:pic>
              <p:nvPicPr>
                <p:cNvPr id="71" name="Ink 70">
                  <a:extLst>
                    <a:ext uri="{FF2B5EF4-FFF2-40B4-BE49-F238E27FC236}">
                      <a16:creationId xmlns:a16="http://schemas.microsoft.com/office/drawing/2014/main" id="{842EE225-0A7F-FDC8-32F6-AD7E93158E0A}"/>
                    </a:ext>
                  </a:extLst>
                </p:cNvPr>
                <p:cNvPicPr/>
                <p:nvPr/>
              </p:nvPicPr>
              <p:blipFill>
                <a:blip r:embed="rId100"/>
                <a:stretch>
                  <a:fillRect/>
                </a:stretch>
              </p:blipFill>
              <p:spPr>
                <a:xfrm>
                  <a:off x="11005231" y="5911213"/>
                  <a:ext cx="183240" cy="205560"/>
                </a:xfrm>
                <a:prstGeom prst="rect">
                  <a:avLst/>
                </a:prstGeom>
              </p:spPr>
            </p:pic>
          </mc:Fallback>
        </mc:AlternateContent>
      </p:grpSp>
    </p:spTree>
    <p:extLst>
      <p:ext uri="{BB962C8B-B14F-4D97-AF65-F5344CB8AC3E}">
        <p14:creationId xmlns:p14="http://schemas.microsoft.com/office/powerpoint/2010/main" val="43369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84AD3B8-9B3F-B7AD-508B-D9D6827E5D72}"/>
              </a:ext>
            </a:extLst>
          </p:cNvPr>
          <p:cNvGrpSpPr/>
          <p:nvPr/>
        </p:nvGrpSpPr>
        <p:grpSpPr>
          <a:xfrm>
            <a:off x="4711104" y="701050"/>
            <a:ext cx="7177878" cy="2968128"/>
            <a:chOff x="2880054" y="553558"/>
            <a:chExt cx="6739956" cy="2787043"/>
          </a:xfrm>
        </p:grpSpPr>
        <p:pic>
          <p:nvPicPr>
            <p:cNvPr id="5" name="Picture 4" descr="05_02_sugar_hydroxyl-L">
              <a:extLst>
                <a:ext uri="{FF2B5EF4-FFF2-40B4-BE49-F238E27FC236}">
                  <a16:creationId xmlns:a16="http://schemas.microsoft.com/office/drawing/2014/main" id="{8C6F730C-C8AE-4459-984A-56919B0E26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9" r="52942" b="3598"/>
            <a:stretch/>
          </p:blipFill>
          <p:spPr bwMode="auto">
            <a:xfrm>
              <a:off x="4568687" y="631793"/>
              <a:ext cx="1505162"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Object 5">
              <a:extLst>
                <a:ext uri="{FF2B5EF4-FFF2-40B4-BE49-F238E27FC236}">
                  <a16:creationId xmlns:a16="http://schemas.microsoft.com/office/drawing/2014/main" id="{FE523792-95D6-4F03-B495-7043BC7F1623}"/>
                </a:ext>
              </a:extLst>
            </p:cNvPr>
            <p:cNvGraphicFramePr>
              <a:graphicFrameLocks noChangeAspect="1"/>
            </p:cNvGraphicFramePr>
            <p:nvPr/>
          </p:nvGraphicFramePr>
          <p:xfrm>
            <a:off x="2880054" y="676587"/>
            <a:ext cx="1495689" cy="2601261"/>
          </p:xfrm>
          <a:graphic>
            <a:graphicData uri="http://schemas.openxmlformats.org/presentationml/2006/ole">
              <mc:AlternateContent xmlns:mc="http://schemas.openxmlformats.org/markup-compatibility/2006">
                <mc:Choice xmlns:v="urn:schemas-microsoft-com:vml" Requires="v">
                  <p:oleObj name="MDLDrawObject Class" r:id="rId4" imgW="1589695" imgH="2762119" progId="MDLDrawOLE.MDLDrawObject.1">
                    <p:embed/>
                  </p:oleObj>
                </mc:Choice>
                <mc:Fallback>
                  <p:oleObj name="MDLDrawObject Class" r:id="rId4" imgW="1589695" imgH="2762119" progId="MDLDrawOLE.MDLDrawObject.1">
                    <p:embed/>
                    <p:pic>
                      <p:nvPicPr>
                        <p:cNvPr id="6" name="Object 5">
                          <a:extLst>
                            <a:ext uri="{FF2B5EF4-FFF2-40B4-BE49-F238E27FC236}">
                              <a16:creationId xmlns:a16="http://schemas.microsoft.com/office/drawing/2014/main" id="{FE523792-95D6-4F03-B495-7043BC7F1623}"/>
                            </a:ext>
                          </a:extLst>
                        </p:cNvPr>
                        <p:cNvPicPr/>
                        <p:nvPr/>
                      </p:nvPicPr>
                      <p:blipFill>
                        <a:blip r:embed="rId5"/>
                        <a:stretch>
                          <a:fillRect/>
                        </a:stretch>
                      </p:blipFill>
                      <p:spPr>
                        <a:xfrm>
                          <a:off x="2880054" y="676587"/>
                          <a:ext cx="1495689" cy="2601261"/>
                        </a:xfrm>
                        <a:prstGeom prst="rect">
                          <a:avLst/>
                        </a:prstGeom>
                      </p:spPr>
                    </p:pic>
                  </p:oleObj>
                </mc:Fallback>
              </mc:AlternateContent>
            </a:graphicData>
          </a:graphic>
        </p:graphicFrame>
        <p:pic>
          <p:nvPicPr>
            <p:cNvPr id="7" name="Picture 4" descr="05_02_sugar_hydroxyl-L">
              <a:extLst>
                <a:ext uri="{FF2B5EF4-FFF2-40B4-BE49-F238E27FC236}">
                  <a16:creationId xmlns:a16="http://schemas.microsoft.com/office/drawing/2014/main" id="{A3FB58DB-B1BA-4B18-87E7-E603CC4626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411" t="1717" r="67" b="1881"/>
            <a:stretch/>
          </p:blipFill>
          <p:spPr bwMode="auto">
            <a:xfrm>
              <a:off x="8238045" y="553558"/>
              <a:ext cx="1381965"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Object 7">
              <a:extLst>
                <a:ext uri="{FF2B5EF4-FFF2-40B4-BE49-F238E27FC236}">
                  <a16:creationId xmlns:a16="http://schemas.microsoft.com/office/drawing/2014/main" id="{C31EF96A-B40B-4BA3-A458-59B06E63E7FB}"/>
                </a:ext>
              </a:extLst>
            </p:cNvPr>
            <p:cNvGraphicFramePr>
              <a:graphicFrameLocks noChangeAspect="1"/>
            </p:cNvGraphicFramePr>
            <p:nvPr/>
          </p:nvGraphicFramePr>
          <p:xfrm>
            <a:off x="6648786" y="606332"/>
            <a:ext cx="1505162" cy="2617383"/>
          </p:xfrm>
          <a:graphic>
            <a:graphicData uri="http://schemas.openxmlformats.org/presentationml/2006/ole">
              <mc:AlternateContent xmlns:mc="http://schemas.openxmlformats.org/markup-compatibility/2006">
                <mc:Choice xmlns:v="urn:schemas-microsoft-com:vml" Requires="v">
                  <p:oleObj name="MDLDrawObject Class" r:id="rId6" imgW="1599559" imgH="2781037" progId="MDLDrawOLE.MDLDrawObject.1">
                    <p:embed/>
                  </p:oleObj>
                </mc:Choice>
                <mc:Fallback>
                  <p:oleObj name="MDLDrawObject Class" r:id="rId6" imgW="1599559" imgH="2781037" progId="MDLDrawOLE.MDLDrawObject.1">
                    <p:embed/>
                    <p:pic>
                      <p:nvPicPr>
                        <p:cNvPr id="8" name="Object 7">
                          <a:extLst>
                            <a:ext uri="{FF2B5EF4-FFF2-40B4-BE49-F238E27FC236}">
                              <a16:creationId xmlns:a16="http://schemas.microsoft.com/office/drawing/2014/main" id="{C31EF96A-B40B-4BA3-A458-59B06E63E7FB}"/>
                            </a:ext>
                          </a:extLst>
                        </p:cNvPr>
                        <p:cNvPicPr/>
                        <p:nvPr/>
                      </p:nvPicPr>
                      <p:blipFill>
                        <a:blip r:embed="rId7"/>
                        <a:stretch>
                          <a:fillRect/>
                        </a:stretch>
                      </p:blipFill>
                      <p:spPr>
                        <a:xfrm>
                          <a:off x="6648786" y="606332"/>
                          <a:ext cx="1505162" cy="2617383"/>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5060381F-B450-4A8A-A192-B0E5376935CA}"/>
              </a:ext>
            </a:extLst>
          </p:cNvPr>
          <p:cNvGraphicFramePr>
            <a:graphicFrameLocks noChangeAspect="1"/>
          </p:cNvGraphicFramePr>
          <p:nvPr/>
        </p:nvGraphicFramePr>
        <p:xfrm>
          <a:off x="6078733" y="3770285"/>
          <a:ext cx="5511421" cy="2748813"/>
        </p:xfrm>
        <a:graphic>
          <a:graphicData uri="http://schemas.openxmlformats.org/presentationml/2006/ole">
            <mc:AlternateContent xmlns:mc="http://schemas.openxmlformats.org/markup-compatibility/2006">
              <mc:Choice xmlns:v="urn:schemas-microsoft-com:vml" Requires="v">
                <p:oleObj name="MDLDrawObject Class" r:id="rId8" imgW="9648252" imgH="4810059" progId="MDLDrawOLE.MDLDrawObject.1">
                  <p:embed/>
                </p:oleObj>
              </mc:Choice>
              <mc:Fallback>
                <p:oleObj name="MDLDrawObject Class" r:id="rId8" imgW="9648252" imgH="4810059" progId="MDLDrawOLE.MDLDrawObject.1">
                  <p:embed/>
                  <p:pic>
                    <p:nvPicPr>
                      <p:cNvPr id="9" name="Object 8">
                        <a:extLst>
                          <a:ext uri="{FF2B5EF4-FFF2-40B4-BE49-F238E27FC236}">
                            <a16:creationId xmlns:a16="http://schemas.microsoft.com/office/drawing/2014/main" id="{5060381F-B450-4A8A-A192-B0E5376935CA}"/>
                          </a:ext>
                        </a:extLst>
                      </p:cNvPr>
                      <p:cNvPicPr/>
                      <p:nvPr/>
                    </p:nvPicPr>
                    <p:blipFill>
                      <a:blip r:embed="rId9"/>
                      <a:stretch>
                        <a:fillRect/>
                      </a:stretch>
                    </p:blipFill>
                    <p:spPr>
                      <a:xfrm>
                        <a:off x="6078733" y="3770285"/>
                        <a:ext cx="5511421" cy="274881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934AA9C-6881-4010-8D35-A8B8ADDACAF5}"/>
              </a:ext>
            </a:extLst>
          </p:cNvPr>
          <p:cNvSpPr txBox="1"/>
          <p:nvPr/>
        </p:nvSpPr>
        <p:spPr>
          <a:xfrm>
            <a:off x="3984993" y="6135337"/>
            <a:ext cx="1857880" cy="1039708"/>
          </a:xfrm>
          <a:prstGeom prst="rect">
            <a:avLst/>
          </a:prstGeom>
          <a:noFill/>
        </p:spPr>
        <p:txBody>
          <a:bodyPr wrap="square" rtlCol="0">
            <a:spAutoFit/>
          </a:bodyPr>
          <a:lstStyle/>
          <a:p>
            <a:r>
              <a:rPr lang="en-US" sz="2052" dirty="0">
                <a:latin typeface="Arial" panose="020B0604020202020204" pitchFamily="34" charset="0"/>
              </a:rPr>
              <a:t>Enzyme specific for a-glucose</a:t>
            </a:r>
          </a:p>
        </p:txBody>
      </p:sp>
      <p:cxnSp>
        <p:nvCxnSpPr>
          <p:cNvPr id="15" name="Straight Arrow Connector 14">
            <a:extLst>
              <a:ext uri="{FF2B5EF4-FFF2-40B4-BE49-F238E27FC236}">
                <a16:creationId xmlns:a16="http://schemas.microsoft.com/office/drawing/2014/main" id="{5AE45F64-1D27-4754-AC28-83B50797176C}"/>
              </a:ext>
            </a:extLst>
          </p:cNvPr>
          <p:cNvCxnSpPr>
            <a:cxnSpLocks/>
            <a:stCxn id="13" idx="3"/>
          </p:cNvCxnSpPr>
          <p:nvPr/>
        </p:nvCxnSpPr>
        <p:spPr>
          <a:xfrm flipV="1">
            <a:off x="5842873" y="5985397"/>
            <a:ext cx="1086597" cy="66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DD4292-601A-CD96-A0F4-36AC81BC34C2}"/>
              </a:ext>
            </a:extLst>
          </p:cNvPr>
          <p:cNvSpPr/>
          <p:nvPr/>
        </p:nvSpPr>
        <p:spPr>
          <a:xfrm>
            <a:off x="204935" y="2408237"/>
            <a:ext cx="3029638" cy="4513415"/>
          </a:xfrm>
          <a:prstGeom prst="rect">
            <a:avLst/>
          </a:prstGeom>
        </p:spPr>
        <p:txBody>
          <a:bodyPr wrap="square">
            <a:spAutoFit/>
          </a:bodyPr>
          <a:lstStyle/>
          <a:p>
            <a:pPr defTabSz="883832"/>
            <a:r>
              <a:rPr lang="en-US" sz="2000" dirty="0">
                <a:solidFill>
                  <a:prstClr val="black"/>
                </a:solidFill>
                <a:latin typeface="Arial" panose="020B0604020202020204" pitchFamily="34" charset="0"/>
                <a:ea typeface="Comic Sans MS" charset="0"/>
                <a:cs typeface="Comic Sans MS" charset="0"/>
              </a:rPr>
              <a:t>Both have the same chemical formula C</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H</a:t>
            </a:r>
            <a:r>
              <a:rPr lang="en-US" sz="2000" baseline="-25000" dirty="0">
                <a:solidFill>
                  <a:prstClr val="black"/>
                </a:solidFill>
                <a:latin typeface="Arial" panose="020B0604020202020204" pitchFamily="34" charset="0"/>
                <a:ea typeface="Comic Sans MS" charset="0"/>
                <a:cs typeface="Comic Sans MS" charset="0"/>
              </a:rPr>
              <a:t>12</a:t>
            </a:r>
            <a:r>
              <a:rPr lang="en-US" sz="2000" dirty="0">
                <a:solidFill>
                  <a:prstClr val="black"/>
                </a:solidFill>
                <a:latin typeface="Arial" panose="020B0604020202020204" pitchFamily="34" charset="0"/>
                <a:ea typeface="Comic Sans MS" charset="0"/>
                <a:cs typeface="Comic Sans MS" charset="0"/>
              </a:rPr>
              <a:t>O</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 Both are aldose sugars with 6 carbons. </a:t>
            </a:r>
          </a:p>
          <a:p>
            <a:pPr defTabSz="883832"/>
            <a:r>
              <a:rPr lang="en-US" sz="2000" dirty="0">
                <a:solidFill>
                  <a:prstClr val="black"/>
                </a:solidFill>
                <a:latin typeface="Arial" panose="020B0604020202020204" pitchFamily="34" charset="0"/>
                <a:ea typeface="Comic Sans MS" charset="0"/>
                <a:cs typeface="Comic Sans MS" charset="0"/>
              </a:rPr>
              <a:t>Yet their functions are different.</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Glucose can be used for energy immediately.</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Galactose has to be converted to glucose before it can be used for energy.</a:t>
            </a:r>
          </a:p>
        </p:txBody>
      </p:sp>
      <p:sp>
        <p:nvSpPr>
          <p:cNvPr id="12" name="Rectangle 11">
            <a:extLst>
              <a:ext uri="{FF2B5EF4-FFF2-40B4-BE49-F238E27FC236}">
                <a16:creationId xmlns:a16="http://schemas.microsoft.com/office/drawing/2014/main" id="{A982FE18-9B80-3B9E-BADD-ED1A83B156F5}"/>
              </a:ext>
            </a:extLst>
          </p:cNvPr>
          <p:cNvSpPr/>
          <p:nvPr/>
        </p:nvSpPr>
        <p:spPr>
          <a:xfrm>
            <a:off x="209367" y="924998"/>
            <a:ext cx="4494760"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2. Number of carbons</a:t>
            </a:r>
          </a:p>
          <a:p>
            <a:pPr defTabSz="883832"/>
            <a:r>
              <a:rPr lang="en-US" sz="2052" b="1" dirty="0">
                <a:solidFill>
                  <a:srgbClr val="002060"/>
                </a:solidFill>
                <a:latin typeface="Arial" panose="020B0604020202020204" pitchFamily="34" charset="0"/>
                <a:ea typeface="Comic Sans MS" charset="0"/>
                <a:cs typeface="Comic Sans MS" charset="0"/>
              </a:rPr>
              <a:t>3. Spatial arrangement of atoms (the position of the OH groups)</a:t>
            </a:r>
          </a:p>
        </p:txBody>
      </p:sp>
      <p:sp>
        <p:nvSpPr>
          <p:cNvPr id="14" name="Title 1">
            <a:extLst>
              <a:ext uri="{FF2B5EF4-FFF2-40B4-BE49-F238E27FC236}">
                <a16:creationId xmlns:a16="http://schemas.microsoft.com/office/drawing/2014/main" id="{D1DBC3D6-E87E-C905-AC79-CA8ADF93B5E5}"/>
              </a:ext>
            </a:extLst>
          </p:cNvPr>
          <p:cNvSpPr txBox="1">
            <a:spLocks/>
          </p:cNvSpPr>
          <p:nvPr/>
        </p:nvSpPr>
        <p:spPr>
          <a:xfrm>
            <a:off x="319881" y="103348"/>
            <a:ext cx="11887200" cy="91295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a:lstStyle>
          <a:p>
            <a:r>
              <a:rPr lang="en-US" sz="2800" dirty="0">
                <a:latin typeface="Arial" panose="020B0604020202020204" pitchFamily="34" charset="0"/>
                <a:ea typeface="Comic Sans MS" charset="0"/>
              </a:rPr>
              <a:t>3 ways simple sugars (monosaccharides) differ from each other</a:t>
            </a:r>
          </a:p>
        </p:txBody>
      </p:sp>
      <p:sp>
        <p:nvSpPr>
          <p:cNvPr id="17" name="TextBox 16">
            <a:extLst>
              <a:ext uri="{FF2B5EF4-FFF2-40B4-BE49-F238E27FC236}">
                <a16:creationId xmlns:a16="http://schemas.microsoft.com/office/drawing/2014/main" id="{7AA0A602-06B2-A62E-0297-76D6C067852E}"/>
              </a:ext>
            </a:extLst>
          </p:cNvPr>
          <p:cNvSpPr txBox="1"/>
          <p:nvPr/>
        </p:nvSpPr>
        <p:spPr>
          <a:xfrm>
            <a:off x="3189308" y="3439906"/>
            <a:ext cx="3029638" cy="2554545"/>
          </a:xfrm>
          <a:prstGeom prst="rect">
            <a:avLst/>
          </a:prstGeom>
          <a:noFill/>
        </p:spPr>
        <p:txBody>
          <a:bodyPr wrap="square">
            <a:spAutoFit/>
          </a:bodyPr>
          <a:lstStyle/>
          <a:p>
            <a:r>
              <a:rPr lang="en-US" sz="2000" dirty="0">
                <a:latin typeface="Arial" panose="020B0604020202020204" pitchFamily="34" charset="0"/>
              </a:rPr>
              <a:t>They have different interactions with enzymes due to the different chirality at carbon 4.</a:t>
            </a:r>
          </a:p>
          <a:p>
            <a:pPr marL="365189" indent="-365189">
              <a:buFont typeface="Arial" panose="020B0604020202020204" pitchFamily="34" charset="0"/>
              <a:buChar char="•"/>
            </a:pPr>
            <a:r>
              <a:rPr lang="en-US" sz="2000" dirty="0">
                <a:latin typeface="Arial" panose="020B0604020202020204" pitchFamily="34" charset="0"/>
              </a:rPr>
              <a:t>OH is down in glucose</a:t>
            </a:r>
          </a:p>
          <a:p>
            <a:pPr marL="365189" indent="-365189">
              <a:buFont typeface="Arial" panose="020B0604020202020204" pitchFamily="34" charset="0"/>
              <a:buChar char="•"/>
            </a:pPr>
            <a:r>
              <a:rPr lang="en-US" sz="2000" dirty="0">
                <a:latin typeface="Arial" panose="020B0604020202020204" pitchFamily="34" charset="0"/>
              </a:rPr>
              <a:t>OH is up in galactose</a:t>
            </a:r>
          </a:p>
        </p:txBody>
      </p:sp>
      <p:sp>
        <p:nvSpPr>
          <p:cNvPr id="2" name="Date Placeholder 1">
            <a:extLst>
              <a:ext uri="{FF2B5EF4-FFF2-40B4-BE49-F238E27FC236}">
                <a16:creationId xmlns:a16="http://schemas.microsoft.com/office/drawing/2014/main" id="{0ECFDC58-F0B3-397C-57D0-C6D0CADF1319}"/>
              </a:ext>
            </a:extLst>
          </p:cNvPr>
          <p:cNvSpPr>
            <a:spLocks noGrp="1"/>
          </p:cNvSpPr>
          <p:nvPr>
            <p:ph type="dt" sz="half" idx="10"/>
          </p:nvPr>
        </p:nvSpPr>
        <p:spPr/>
        <p:txBody>
          <a:bodyPr/>
          <a:lstStyle/>
          <a:p>
            <a:fld id="{EFFA2462-CC01-4482-9CF7-F8EEFE6F8728}" type="datetime1">
              <a:rPr lang="en-US" smtClean="0"/>
              <a:t>8/31/2024</a:t>
            </a:fld>
            <a:endParaRPr lang="en-US"/>
          </a:p>
        </p:txBody>
      </p:sp>
      <p:sp>
        <p:nvSpPr>
          <p:cNvPr id="3" name="Footer Placeholder 2">
            <a:extLst>
              <a:ext uri="{FF2B5EF4-FFF2-40B4-BE49-F238E27FC236}">
                <a16:creationId xmlns:a16="http://schemas.microsoft.com/office/drawing/2014/main" id="{39443B27-E4ED-8E43-F6A6-4C202ADF2795}"/>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CDB96E8D-6548-59B8-470E-EFF99337A472}"/>
              </a:ext>
            </a:extLst>
          </p:cNvPr>
          <p:cNvSpPr>
            <a:spLocks noGrp="1"/>
          </p:cNvSpPr>
          <p:nvPr>
            <p:ph type="sldNum" sz="quarter" idx="12"/>
          </p:nvPr>
        </p:nvSpPr>
        <p:spPr/>
        <p:txBody>
          <a:bodyPr/>
          <a:lstStyle/>
          <a:p>
            <a:fld id="{DC3BB032-4020-48F4-953B-341806DC4A2B}" type="slidenum">
              <a:rPr lang="en-US" smtClean="0"/>
              <a:t>12</a:t>
            </a:fld>
            <a:endParaRPr lang="en-US"/>
          </a:p>
        </p:txBody>
      </p:sp>
      <mc:AlternateContent xmlns:mc="http://schemas.openxmlformats.org/markup-compatibility/2006">
        <mc:Choice xmlns:p14="http://schemas.microsoft.com/office/powerpoint/2010/main" Requires="p14">
          <p:contentPart p14:bwMode="auto" r:id="rId10">
            <p14:nvContentPartPr>
              <p14:cNvPr id="19" name="Ink 18">
                <a:extLst>
                  <a:ext uri="{FF2B5EF4-FFF2-40B4-BE49-F238E27FC236}">
                    <a16:creationId xmlns:a16="http://schemas.microsoft.com/office/drawing/2014/main" id="{314F690E-19A4-C708-2169-C37443CC1319}"/>
                  </a:ext>
                </a:extLst>
              </p14:cNvPr>
              <p14:cNvContentPartPr/>
              <p14:nvPr/>
            </p14:nvContentPartPr>
            <p14:xfrm>
              <a:off x="5282671" y="1634413"/>
              <a:ext cx="108360" cy="151920"/>
            </p14:xfrm>
          </p:contentPart>
        </mc:Choice>
        <mc:Fallback>
          <p:pic>
            <p:nvPicPr>
              <p:cNvPr id="19" name="Ink 18">
                <a:extLst>
                  <a:ext uri="{FF2B5EF4-FFF2-40B4-BE49-F238E27FC236}">
                    <a16:creationId xmlns:a16="http://schemas.microsoft.com/office/drawing/2014/main" id="{314F690E-19A4-C708-2169-C37443CC1319}"/>
                  </a:ext>
                </a:extLst>
              </p:cNvPr>
              <p:cNvPicPr/>
              <p:nvPr/>
            </p:nvPicPr>
            <p:blipFill>
              <a:blip r:embed="rId11"/>
              <a:stretch>
                <a:fillRect/>
              </a:stretch>
            </p:blipFill>
            <p:spPr>
              <a:xfrm>
                <a:off x="5274031" y="1625413"/>
                <a:ext cx="126000" cy="169560"/>
              </a:xfrm>
              <a:prstGeom prst="rect">
                <a:avLst/>
              </a:prstGeom>
            </p:spPr>
          </p:pic>
        </mc:Fallback>
      </mc:AlternateContent>
      <p:grpSp>
        <p:nvGrpSpPr>
          <p:cNvPr id="31" name="Group 30">
            <a:extLst>
              <a:ext uri="{FF2B5EF4-FFF2-40B4-BE49-F238E27FC236}">
                <a16:creationId xmlns:a16="http://schemas.microsoft.com/office/drawing/2014/main" id="{B9C753A8-42B4-DC67-E0ED-952F0DAA2604}"/>
              </a:ext>
            </a:extLst>
          </p:cNvPr>
          <p:cNvGrpSpPr/>
          <p:nvPr/>
        </p:nvGrpSpPr>
        <p:grpSpPr>
          <a:xfrm>
            <a:off x="4603711" y="633253"/>
            <a:ext cx="2370240" cy="3030840"/>
            <a:chOff x="4603711" y="633253"/>
            <a:chExt cx="2370240" cy="3030840"/>
          </a:xfrm>
        </p:grpSpPr>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89EC0CAC-58EE-BA8E-6526-D60511B40AD9}"/>
                    </a:ext>
                  </a:extLst>
                </p14:cNvPr>
                <p14:cNvContentPartPr/>
                <p14:nvPr/>
              </p14:nvContentPartPr>
              <p14:xfrm>
                <a:off x="4994671" y="3141733"/>
                <a:ext cx="954720" cy="522360"/>
              </p14:xfrm>
            </p:contentPart>
          </mc:Choice>
          <mc:Fallback>
            <p:pic>
              <p:nvPicPr>
                <p:cNvPr id="10" name="Ink 9">
                  <a:extLst>
                    <a:ext uri="{FF2B5EF4-FFF2-40B4-BE49-F238E27FC236}">
                      <a16:creationId xmlns:a16="http://schemas.microsoft.com/office/drawing/2014/main" id="{89EC0CAC-58EE-BA8E-6526-D60511B40AD9}"/>
                    </a:ext>
                  </a:extLst>
                </p:cNvPr>
                <p:cNvPicPr/>
                <p:nvPr/>
              </p:nvPicPr>
              <p:blipFill>
                <a:blip r:embed="rId13"/>
                <a:stretch>
                  <a:fillRect/>
                </a:stretch>
              </p:blipFill>
              <p:spPr>
                <a:xfrm>
                  <a:off x="4986031" y="3133093"/>
                  <a:ext cx="972360" cy="540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81F8D326-A2A3-4B4D-25A1-D4AC056C8FA3}"/>
                    </a:ext>
                  </a:extLst>
                </p14:cNvPr>
                <p14:cNvContentPartPr/>
                <p14:nvPr/>
              </p14:nvContentPartPr>
              <p14:xfrm>
                <a:off x="5323711" y="1240213"/>
                <a:ext cx="12600" cy="76680"/>
              </p14:xfrm>
            </p:contentPart>
          </mc:Choice>
          <mc:Fallback>
            <p:pic>
              <p:nvPicPr>
                <p:cNvPr id="18" name="Ink 17">
                  <a:extLst>
                    <a:ext uri="{FF2B5EF4-FFF2-40B4-BE49-F238E27FC236}">
                      <a16:creationId xmlns:a16="http://schemas.microsoft.com/office/drawing/2014/main" id="{81F8D326-A2A3-4B4D-25A1-D4AC056C8FA3}"/>
                    </a:ext>
                  </a:extLst>
                </p:cNvPr>
                <p:cNvPicPr/>
                <p:nvPr/>
              </p:nvPicPr>
              <p:blipFill>
                <a:blip r:embed="rId15"/>
                <a:stretch>
                  <a:fillRect/>
                </a:stretch>
              </p:blipFill>
              <p:spPr>
                <a:xfrm>
                  <a:off x="5314711" y="1231213"/>
                  <a:ext cx="302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51D50792-EE62-57E5-D62F-6AB49BD557B8}"/>
                    </a:ext>
                  </a:extLst>
                </p14:cNvPr>
                <p14:cNvContentPartPr/>
                <p14:nvPr/>
              </p14:nvContentPartPr>
              <p14:xfrm>
                <a:off x="4949311" y="684733"/>
                <a:ext cx="983160" cy="646200"/>
              </p14:xfrm>
            </p:contentPart>
          </mc:Choice>
          <mc:Fallback>
            <p:pic>
              <p:nvPicPr>
                <p:cNvPr id="20" name="Ink 19">
                  <a:extLst>
                    <a:ext uri="{FF2B5EF4-FFF2-40B4-BE49-F238E27FC236}">
                      <a16:creationId xmlns:a16="http://schemas.microsoft.com/office/drawing/2014/main" id="{51D50792-EE62-57E5-D62F-6AB49BD557B8}"/>
                    </a:ext>
                  </a:extLst>
                </p:cNvPr>
                <p:cNvPicPr/>
                <p:nvPr/>
              </p:nvPicPr>
              <p:blipFill>
                <a:blip r:embed="rId17"/>
                <a:stretch>
                  <a:fillRect/>
                </a:stretch>
              </p:blipFill>
              <p:spPr>
                <a:xfrm>
                  <a:off x="4940311" y="676093"/>
                  <a:ext cx="1000800" cy="663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1" name="Ink 20">
                  <a:extLst>
                    <a:ext uri="{FF2B5EF4-FFF2-40B4-BE49-F238E27FC236}">
                      <a16:creationId xmlns:a16="http://schemas.microsoft.com/office/drawing/2014/main" id="{D539AAB5-6933-2A14-1AFF-0687A454779B}"/>
                    </a:ext>
                  </a:extLst>
                </p14:cNvPr>
                <p14:cNvContentPartPr/>
                <p14:nvPr/>
              </p14:nvContentPartPr>
              <p14:xfrm>
                <a:off x="4893511" y="1391413"/>
                <a:ext cx="328680" cy="308880"/>
              </p14:xfrm>
            </p:contentPart>
          </mc:Choice>
          <mc:Fallback>
            <p:pic>
              <p:nvPicPr>
                <p:cNvPr id="21" name="Ink 20">
                  <a:extLst>
                    <a:ext uri="{FF2B5EF4-FFF2-40B4-BE49-F238E27FC236}">
                      <a16:creationId xmlns:a16="http://schemas.microsoft.com/office/drawing/2014/main" id="{D539AAB5-6933-2A14-1AFF-0687A454779B}"/>
                    </a:ext>
                  </a:extLst>
                </p:cNvPr>
                <p:cNvPicPr/>
                <p:nvPr/>
              </p:nvPicPr>
              <p:blipFill>
                <a:blip r:embed="rId19"/>
                <a:stretch>
                  <a:fillRect/>
                </a:stretch>
              </p:blipFill>
              <p:spPr>
                <a:xfrm>
                  <a:off x="4884871" y="1382773"/>
                  <a:ext cx="34632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B15C3246-6319-3950-3EDB-D65D89AA0301}"/>
                    </a:ext>
                  </a:extLst>
                </p14:cNvPr>
                <p14:cNvContentPartPr/>
                <p14:nvPr/>
              </p14:nvContentPartPr>
              <p14:xfrm>
                <a:off x="5648071" y="1329493"/>
                <a:ext cx="458280" cy="397080"/>
              </p14:xfrm>
            </p:contentPart>
          </mc:Choice>
          <mc:Fallback>
            <p:pic>
              <p:nvPicPr>
                <p:cNvPr id="23" name="Ink 22">
                  <a:extLst>
                    <a:ext uri="{FF2B5EF4-FFF2-40B4-BE49-F238E27FC236}">
                      <a16:creationId xmlns:a16="http://schemas.microsoft.com/office/drawing/2014/main" id="{B15C3246-6319-3950-3EDB-D65D89AA0301}"/>
                    </a:ext>
                  </a:extLst>
                </p:cNvPr>
                <p:cNvPicPr/>
                <p:nvPr/>
              </p:nvPicPr>
              <p:blipFill>
                <a:blip r:embed="rId21"/>
                <a:stretch>
                  <a:fillRect/>
                </a:stretch>
              </p:blipFill>
              <p:spPr>
                <a:xfrm>
                  <a:off x="5639431" y="1320853"/>
                  <a:ext cx="47592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EE18AAD8-3A67-A805-BECF-8C9C2396EC3E}"/>
                    </a:ext>
                  </a:extLst>
                </p14:cNvPr>
                <p14:cNvContentPartPr/>
                <p14:nvPr/>
              </p14:nvContentPartPr>
              <p14:xfrm>
                <a:off x="4603711" y="1780573"/>
                <a:ext cx="1857960" cy="1482120"/>
              </p14:xfrm>
            </p:contentPart>
          </mc:Choice>
          <mc:Fallback>
            <p:pic>
              <p:nvPicPr>
                <p:cNvPr id="24" name="Ink 23">
                  <a:extLst>
                    <a:ext uri="{FF2B5EF4-FFF2-40B4-BE49-F238E27FC236}">
                      <a16:creationId xmlns:a16="http://schemas.microsoft.com/office/drawing/2014/main" id="{EE18AAD8-3A67-A805-BECF-8C9C2396EC3E}"/>
                    </a:ext>
                  </a:extLst>
                </p:cNvPr>
                <p:cNvPicPr/>
                <p:nvPr/>
              </p:nvPicPr>
              <p:blipFill>
                <a:blip r:embed="rId23"/>
                <a:stretch>
                  <a:fillRect/>
                </a:stretch>
              </p:blipFill>
              <p:spPr>
                <a:xfrm>
                  <a:off x="4595071" y="1771933"/>
                  <a:ext cx="1875600" cy="1499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BCB8F863-B4DF-60CC-B923-9AB36A0783BA}"/>
                    </a:ext>
                  </a:extLst>
                </p14:cNvPr>
                <p14:cNvContentPartPr/>
                <p14:nvPr/>
              </p14:nvContentPartPr>
              <p14:xfrm>
                <a:off x="5505871" y="1123933"/>
                <a:ext cx="578520" cy="406080"/>
              </p14:xfrm>
            </p:contentPart>
          </mc:Choice>
          <mc:Fallback>
            <p:pic>
              <p:nvPicPr>
                <p:cNvPr id="25" name="Ink 24">
                  <a:extLst>
                    <a:ext uri="{FF2B5EF4-FFF2-40B4-BE49-F238E27FC236}">
                      <a16:creationId xmlns:a16="http://schemas.microsoft.com/office/drawing/2014/main" id="{BCB8F863-B4DF-60CC-B923-9AB36A0783BA}"/>
                    </a:ext>
                  </a:extLst>
                </p:cNvPr>
                <p:cNvPicPr/>
                <p:nvPr/>
              </p:nvPicPr>
              <p:blipFill>
                <a:blip r:embed="rId25"/>
                <a:stretch>
                  <a:fillRect/>
                </a:stretch>
              </p:blipFill>
              <p:spPr>
                <a:xfrm>
                  <a:off x="5496871" y="1115293"/>
                  <a:ext cx="596160" cy="423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DBC57689-403E-8DD8-234F-029A37D8F5EB}"/>
                    </a:ext>
                  </a:extLst>
                </p14:cNvPr>
                <p14:cNvContentPartPr/>
                <p14:nvPr/>
              </p14:nvContentPartPr>
              <p14:xfrm>
                <a:off x="6139111" y="987853"/>
                <a:ext cx="174960" cy="136800"/>
              </p14:xfrm>
            </p:contentPart>
          </mc:Choice>
          <mc:Fallback>
            <p:pic>
              <p:nvPicPr>
                <p:cNvPr id="26" name="Ink 25">
                  <a:extLst>
                    <a:ext uri="{FF2B5EF4-FFF2-40B4-BE49-F238E27FC236}">
                      <a16:creationId xmlns:a16="http://schemas.microsoft.com/office/drawing/2014/main" id="{DBC57689-403E-8DD8-234F-029A37D8F5EB}"/>
                    </a:ext>
                  </a:extLst>
                </p:cNvPr>
                <p:cNvPicPr/>
                <p:nvPr/>
              </p:nvPicPr>
              <p:blipFill>
                <a:blip r:embed="rId27"/>
                <a:stretch>
                  <a:fillRect/>
                </a:stretch>
              </p:blipFill>
              <p:spPr>
                <a:xfrm>
                  <a:off x="6130471" y="979213"/>
                  <a:ext cx="1926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2873B2B7-3FE5-C076-3B75-BBBAF745B797}"/>
                    </a:ext>
                  </a:extLst>
                </p14:cNvPr>
                <p14:cNvContentPartPr/>
                <p14:nvPr/>
              </p14:nvContentPartPr>
              <p14:xfrm>
                <a:off x="6237751" y="882733"/>
                <a:ext cx="304560" cy="147600"/>
              </p14:xfrm>
            </p:contentPart>
          </mc:Choice>
          <mc:Fallback>
            <p:pic>
              <p:nvPicPr>
                <p:cNvPr id="27" name="Ink 26">
                  <a:extLst>
                    <a:ext uri="{FF2B5EF4-FFF2-40B4-BE49-F238E27FC236}">
                      <a16:creationId xmlns:a16="http://schemas.microsoft.com/office/drawing/2014/main" id="{2873B2B7-3FE5-C076-3B75-BBBAF745B797}"/>
                    </a:ext>
                  </a:extLst>
                </p:cNvPr>
                <p:cNvPicPr/>
                <p:nvPr/>
              </p:nvPicPr>
              <p:blipFill>
                <a:blip r:embed="rId29"/>
                <a:stretch>
                  <a:fillRect/>
                </a:stretch>
              </p:blipFill>
              <p:spPr>
                <a:xfrm>
                  <a:off x="6229111" y="874093"/>
                  <a:ext cx="3222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79B88C44-0786-FEC0-01B6-74ACD96A2F4A}"/>
                    </a:ext>
                  </a:extLst>
                </p14:cNvPr>
                <p14:cNvContentPartPr/>
                <p14:nvPr/>
              </p14:nvContentPartPr>
              <p14:xfrm>
                <a:off x="6436471" y="849253"/>
                <a:ext cx="8280" cy="19800"/>
              </p14:xfrm>
            </p:contentPart>
          </mc:Choice>
          <mc:Fallback>
            <p:pic>
              <p:nvPicPr>
                <p:cNvPr id="28" name="Ink 27">
                  <a:extLst>
                    <a:ext uri="{FF2B5EF4-FFF2-40B4-BE49-F238E27FC236}">
                      <a16:creationId xmlns:a16="http://schemas.microsoft.com/office/drawing/2014/main" id="{79B88C44-0786-FEC0-01B6-74ACD96A2F4A}"/>
                    </a:ext>
                  </a:extLst>
                </p:cNvPr>
                <p:cNvPicPr/>
                <p:nvPr/>
              </p:nvPicPr>
              <p:blipFill>
                <a:blip r:embed="rId31"/>
                <a:stretch>
                  <a:fillRect/>
                </a:stretch>
              </p:blipFill>
              <p:spPr>
                <a:xfrm>
                  <a:off x="6427471" y="840613"/>
                  <a:ext cx="2592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DF655C55-48ED-44D4-3E23-841ABE17A52A}"/>
                    </a:ext>
                  </a:extLst>
                </p14:cNvPr>
                <p14:cNvContentPartPr/>
                <p14:nvPr/>
              </p14:nvContentPartPr>
              <p14:xfrm>
                <a:off x="6558511" y="817573"/>
                <a:ext cx="70920" cy="101520"/>
              </p14:xfrm>
            </p:contentPart>
          </mc:Choice>
          <mc:Fallback>
            <p:pic>
              <p:nvPicPr>
                <p:cNvPr id="29" name="Ink 28">
                  <a:extLst>
                    <a:ext uri="{FF2B5EF4-FFF2-40B4-BE49-F238E27FC236}">
                      <a16:creationId xmlns:a16="http://schemas.microsoft.com/office/drawing/2014/main" id="{DF655C55-48ED-44D4-3E23-841ABE17A52A}"/>
                    </a:ext>
                  </a:extLst>
                </p:cNvPr>
                <p:cNvPicPr/>
                <p:nvPr/>
              </p:nvPicPr>
              <p:blipFill>
                <a:blip r:embed="rId33"/>
                <a:stretch>
                  <a:fillRect/>
                </a:stretch>
              </p:blipFill>
              <p:spPr>
                <a:xfrm>
                  <a:off x="6549511" y="808933"/>
                  <a:ext cx="8856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CF374D79-52D2-3AAC-038B-125B4576C5A7}"/>
                    </a:ext>
                  </a:extLst>
                </p14:cNvPr>
                <p14:cNvContentPartPr/>
                <p14:nvPr/>
              </p14:nvContentPartPr>
              <p14:xfrm>
                <a:off x="6701071" y="633253"/>
                <a:ext cx="272880" cy="213480"/>
              </p14:xfrm>
            </p:contentPart>
          </mc:Choice>
          <mc:Fallback>
            <p:pic>
              <p:nvPicPr>
                <p:cNvPr id="30" name="Ink 29">
                  <a:extLst>
                    <a:ext uri="{FF2B5EF4-FFF2-40B4-BE49-F238E27FC236}">
                      <a16:creationId xmlns:a16="http://schemas.microsoft.com/office/drawing/2014/main" id="{CF374D79-52D2-3AAC-038B-125B4576C5A7}"/>
                    </a:ext>
                  </a:extLst>
                </p:cNvPr>
                <p:cNvPicPr/>
                <p:nvPr/>
              </p:nvPicPr>
              <p:blipFill>
                <a:blip r:embed="rId35"/>
                <a:stretch>
                  <a:fillRect/>
                </a:stretch>
              </p:blipFill>
              <p:spPr>
                <a:xfrm>
                  <a:off x="6692071" y="624613"/>
                  <a:ext cx="290520" cy="23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64" name="Ink 63">
                <a:extLst>
                  <a:ext uri="{FF2B5EF4-FFF2-40B4-BE49-F238E27FC236}">
                    <a16:creationId xmlns:a16="http://schemas.microsoft.com/office/drawing/2014/main" id="{85B45BB7-DFD1-E610-B096-13770E429A9A}"/>
                  </a:ext>
                </a:extLst>
              </p14:cNvPr>
              <p14:cNvContentPartPr/>
              <p14:nvPr/>
            </p14:nvContentPartPr>
            <p14:xfrm>
              <a:off x="9303871" y="1128253"/>
              <a:ext cx="49320" cy="80280"/>
            </p14:xfrm>
          </p:contentPart>
        </mc:Choice>
        <mc:Fallback>
          <p:pic>
            <p:nvPicPr>
              <p:cNvPr id="64" name="Ink 63">
                <a:extLst>
                  <a:ext uri="{FF2B5EF4-FFF2-40B4-BE49-F238E27FC236}">
                    <a16:creationId xmlns:a16="http://schemas.microsoft.com/office/drawing/2014/main" id="{85B45BB7-DFD1-E610-B096-13770E429A9A}"/>
                  </a:ext>
                </a:extLst>
              </p:cNvPr>
              <p:cNvPicPr/>
              <p:nvPr/>
            </p:nvPicPr>
            <p:blipFill>
              <a:blip r:embed="rId37"/>
              <a:stretch>
                <a:fillRect/>
              </a:stretch>
            </p:blipFill>
            <p:spPr>
              <a:xfrm>
                <a:off x="9295231" y="1119613"/>
                <a:ext cx="6696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5" name="Ink 64">
                <a:extLst>
                  <a:ext uri="{FF2B5EF4-FFF2-40B4-BE49-F238E27FC236}">
                    <a16:creationId xmlns:a16="http://schemas.microsoft.com/office/drawing/2014/main" id="{10AA821B-975E-A754-585D-F5A573C92A90}"/>
                  </a:ext>
                </a:extLst>
              </p14:cNvPr>
              <p14:cNvContentPartPr/>
              <p14:nvPr/>
            </p14:nvContentPartPr>
            <p14:xfrm>
              <a:off x="9294151" y="1569253"/>
              <a:ext cx="136080" cy="130680"/>
            </p14:xfrm>
          </p:contentPart>
        </mc:Choice>
        <mc:Fallback>
          <p:pic>
            <p:nvPicPr>
              <p:cNvPr id="65" name="Ink 64">
                <a:extLst>
                  <a:ext uri="{FF2B5EF4-FFF2-40B4-BE49-F238E27FC236}">
                    <a16:creationId xmlns:a16="http://schemas.microsoft.com/office/drawing/2014/main" id="{10AA821B-975E-A754-585D-F5A573C92A90}"/>
                  </a:ext>
                </a:extLst>
              </p:cNvPr>
              <p:cNvPicPr/>
              <p:nvPr/>
            </p:nvPicPr>
            <p:blipFill>
              <a:blip r:embed="rId39"/>
              <a:stretch>
                <a:fillRect/>
              </a:stretch>
            </p:blipFill>
            <p:spPr>
              <a:xfrm>
                <a:off x="9285511" y="1560613"/>
                <a:ext cx="153720" cy="148320"/>
              </a:xfrm>
              <a:prstGeom prst="rect">
                <a:avLst/>
              </a:prstGeom>
            </p:spPr>
          </p:pic>
        </mc:Fallback>
      </mc:AlternateContent>
      <p:grpSp>
        <p:nvGrpSpPr>
          <p:cNvPr id="71" name="Group 70">
            <a:extLst>
              <a:ext uri="{FF2B5EF4-FFF2-40B4-BE49-F238E27FC236}">
                <a16:creationId xmlns:a16="http://schemas.microsoft.com/office/drawing/2014/main" id="{DFA9BF11-4C4F-2756-1836-B9F23160B09A}"/>
              </a:ext>
            </a:extLst>
          </p:cNvPr>
          <p:cNvGrpSpPr/>
          <p:nvPr/>
        </p:nvGrpSpPr>
        <p:grpSpPr>
          <a:xfrm>
            <a:off x="8613031" y="1890733"/>
            <a:ext cx="1510560" cy="524160"/>
            <a:chOff x="8613031" y="1890733"/>
            <a:chExt cx="1510560" cy="524160"/>
          </a:xfrm>
        </p:grpSpPr>
        <mc:AlternateContent xmlns:mc="http://schemas.openxmlformats.org/markup-compatibility/2006">
          <mc:Choice xmlns:p14="http://schemas.microsoft.com/office/powerpoint/2010/main" Requires="p14">
            <p:contentPart p14:bwMode="auto" r:id="rId40">
              <p14:nvContentPartPr>
                <p14:cNvPr id="66" name="Ink 65">
                  <a:extLst>
                    <a:ext uri="{FF2B5EF4-FFF2-40B4-BE49-F238E27FC236}">
                      <a16:creationId xmlns:a16="http://schemas.microsoft.com/office/drawing/2014/main" id="{F87AB7B3-3DF4-F2C9-1F85-0B37308AFB5D}"/>
                    </a:ext>
                  </a:extLst>
                </p14:cNvPr>
                <p14:cNvContentPartPr/>
                <p14:nvPr/>
              </p14:nvContentPartPr>
              <p14:xfrm>
                <a:off x="9314671" y="1890733"/>
                <a:ext cx="60480" cy="164520"/>
              </p14:xfrm>
            </p:contentPart>
          </mc:Choice>
          <mc:Fallback>
            <p:pic>
              <p:nvPicPr>
                <p:cNvPr id="66" name="Ink 65">
                  <a:extLst>
                    <a:ext uri="{FF2B5EF4-FFF2-40B4-BE49-F238E27FC236}">
                      <a16:creationId xmlns:a16="http://schemas.microsoft.com/office/drawing/2014/main" id="{F87AB7B3-3DF4-F2C9-1F85-0B37308AFB5D}"/>
                    </a:ext>
                  </a:extLst>
                </p:cNvPr>
                <p:cNvPicPr/>
                <p:nvPr/>
              </p:nvPicPr>
              <p:blipFill>
                <a:blip r:embed="rId41"/>
                <a:stretch>
                  <a:fillRect/>
                </a:stretch>
              </p:blipFill>
              <p:spPr>
                <a:xfrm>
                  <a:off x="9306031" y="1882093"/>
                  <a:ext cx="7812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7" name="Ink 66">
                  <a:extLst>
                    <a:ext uri="{FF2B5EF4-FFF2-40B4-BE49-F238E27FC236}">
                      <a16:creationId xmlns:a16="http://schemas.microsoft.com/office/drawing/2014/main" id="{99473F20-4127-AD71-8FF2-792A55630553}"/>
                    </a:ext>
                  </a:extLst>
                </p14:cNvPr>
                <p14:cNvContentPartPr/>
                <p14:nvPr/>
              </p14:nvContentPartPr>
              <p14:xfrm>
                <a:off x="9336991" y="2309413"/>
                <a:ext cx="33840" cy="105120"/>
              </p14:xfrm>
            </p:contentPart>
          </mc:Choice>
          <mc:Fallback>
            <p:pic>
              <p:nvPicPr>
                <p:cNvPr id="67" name="Ink 66">
                  <a:extLst>
                    <a:ext uri="{FF2B5EF4-FFF2-40B4-BE49-F238E27FC236}">
                      <a16:creationId xmlns:a16="http://schemas.microsoft.com/office/drawing/2014/main" id="{99473F20-4127-AD71-8FF2-792A55630553}"/>
                    </a:ext>
                  </a:extLst>
                </p:cNvPr>
                <p:cNvPicPr/>
                <p:nvPr/>
              </p:nvPicPr>
              <p:blipFill>
                <a:blip r:embed="rId43"/>
                <a:stretch>
                  <a:fillRect/>
                </a:stretch>
              </p:blipFill>
              <p:spPr>
                <a:xfrm>
                  <a:off x="9328351" y="2300413"/>
                  <a:ext cx="5148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8" name="Ink 67">
                  <a:extLst>
                    <a:ext uri="{FF2B5EF4-FFF2-40B4-BE49-F238E27FC236}">
                      <a16:creationId xmlns:a16="http://schemas.microsoft.com/office/drawing/2014/main" id="{736D53AD-70F5-FD6F-D8A5-41E790B0AE0E}"/>
                    </a:ext>
                  </a:extLst>
                </p14:cNvPr>
                <p14:cNvContentPartPr/>
                <p14:nvPr/>
              </p14:nvContentPartPr>
              <p14:xfrm>
                <a:off x="9307831" y="2334253"/>
                <a:ext cx="77760" cy="80640"/>
              </p14:xfrm>
            </p:contentPart>
          </mc:Choice>
          <mc:Fallback>
            <p:pic>
              <p:nvPicPr>
                <p:cNvPr id="68" name="Ink 67">
                  <a:extLst>
                    <a:ext uri="{FF2B5EF4-FFF2-40B4-BE49-F238E27FC236}">
                      <a16:creationId xmlns:a16="http://schemas.microsoft.com/office/drawing/2014/main" id="{736D53AD-70F5-FD6F-D8A5-41E790B0AE0E}"/>
                    </a:ext>
                  </a:extLst>
                </p:cNvPr>
                <p:cNvPicPr/>
                <p:nvPr/>
              </p:nvPicPr>
              <p:blipFill>
                <a:blip r:embed="rId45"/>
                <a:stretch>
                  <a:fillRect/>
                </a:stretch>
              </p:blipFill>
              <p:spPr>
                <a:xfrm>
                  <a:off x="9299191" y="2325253"/>
                  <a:ext cx="9540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0" name="Ink 69">
                  <a:extLst>
                    <a:ext uri="{FF2B5EF4-FFF2-40B4-BE49-F238E27FC236}">
                      <a16:creationId xmlns:a16="http://schemas.microsoft.com/office/drawing/2014/main" id="{92C70AF8-0CD3-132E-DDB5-B65DFAD195DD}"/>
                    </a:ext>
                  </a:extLst>
                </p14:cNvPr>
                <p14:cNvContentPartPr/>
                <p14:nvPr/>
              </p14:nvContentPartPr>
              <p14:xfrm>
                <a:off x="8613031" y="2023933"/>
                <a:ext cx="1510560" cy="342360"/>
              </p14:xfrm>
            </p:contentPart>
          </mc:Choice>
          <mc:Fallback>
            <p:pic>
              <p:nvPicPr>
                <p:cNvPr id="70" name="Ink 69">
                  <a:extLst>
                    <a:ext uri="{FF2B5EF4-FFF2-40B4-BE49-F238E27FC236}">
                      <a16:creationId xmlns:a16="http://schemas.microsoft.com/office/drawing/2014/main" id="{92C70AF8-0CD3-132E-DDB5-B65DFAD195DD}"/>
                    </a:ext>
                  </a:extLst>
                </p:cNvPr>
                <p:cNvPicPr/>
                <p:nvPr/>
              </p:nvPicPr>
              <p:blipFill>
                <a:blip r:embed="rId47"/>
                <a:stretch>
                  <a:fillRect/>
                </a:stretch>
              </p:blipFill>
              <p:spPr>
                <a:xfrm>
                  <a:off x="8604391" y="2014933"/>
                  <a:ext cx="1528200" cy="360000"/>
                </a:xfrm>
                <a:prstGeom prst="rect">
                  <a:avLst/>
                </a:prstGeom>
              </p:spPr>
            </p:pic>
          </mc:Fallback>
        </mc:AlternateContent>
      </p:grpSp>
      <p:grpSp>
        <p:nvGrpSpPr>
          <p:cNvPr id="73" name="Group 72">
            <a:extLst>
              <a:ext uri="{FF2B5EF4-FFF2-40B4-BE49-F238E27FC236}">
                <a16:creationId xmlns:a16="http://schemas.microsoft.com/office/drawing/2014/main" id="{733D5E97-1E85-F37B-207A-BE28A987658A}"/>
              </a:ext>
            </a:extLst>
          </p:cNvPr>
          <p:cNvGrpSpPr/>
          <p:nvPr/>
        </p:nvGrpSpPr>
        <p:grpSpPr>
          <a:xfrm>
            <a:off x="3500671" y="1917013"/>
            <a:ext cx="3022200" cy="2292840"/>
            <a:chOff x="3500671" y="1917013"/>
            <a:chExt cx="3022200" cy="2292840"/>
          </a:xfrm>
        </p:grpSpPr>
        <mc:AlternateContent xmlns:mc="http://schemas.openxmlformats.org/markup-compatibility/2006">
          <mc:Choice xmlns:p14="http://schemas.microsoft.com/office/powerpoint/2010/main" Requires="p14">
            <p:contentPart p14:bwMode="auto" r:id="rId48">
              <p14:nvContentPartPr>
                <p14:cNvPr id="32" name="Ink 31">
                  <a:extLst>
                    <a:ext uri="{FF2B5EF4-FFF2-40B4-BE49-F238E27FC236}">
                      <a16:creationId xmlns:a16="http://schemas.microsoft.com/office/drawing/2014/main" id="{1EEC1751-4C06-3F88-8239-37D71B000F83}"/>
                    </a:ext>
                  </a:extLst>
                </p14:cNvPr>
                <p14:cNvContentPartPr/>
                <p14:nvPr/>
              </p14:nvContentPartPr>
              <p14:xfrm>
                <a:off x="5396431" y="1917013"/>
                <a:ext cx="100800" cy="56880"/>
              </p14:xfrm>
            </p:contentPart>
          </mc:Choice>
          <mc:Fallback>
            <p:pic>
              <p:nvPicPr>
                <p:cNvPr id="32" name="Ink 31">
                  <a:extLst>
                    <a:ext uri="{FF2B5EF4-FFF2-40B4-BE49-F238E27FC236}">
                      <a16:creationId xmlns:a16="http://schemas.microsoft.com/office/drawing/2014/main" id="{1EEC1751-4C06-3F88-8239-37D71B000F83}"/>
                    </a:ext>
                  </a:extLst>
                </p:cNvPr>
                <p:cNvPicPr/>
                <p:nvPr/>
              </p:nvPicPr>
              <p:blipFill>
                <a:blip r:embed="rId49"/>
                <a:stretch>
                  <a:fillRect/>
                </a:stretch>
              </p:blipFill>
              <p:spPr>
                <a:xfrm>
                  <a:off x="5387791" y="1908373"/>
                  <a:ext cx="11844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3" name="Ink 32">
                  <a:extLst>
                    <a:ext uri="{FF2B5EF4-FFF2-40B4-BE49-F238E27FC236}">
                      <a16:creationId xmlns:a16="http://schemas.microsoft.com/office/drawing/2014/main" id="{91140D4C-D085-4273-4F75-06E408A4132F}"/>
                    </a:ext>
                  </a:extLst>
                </p14:cNvPr>
                <p14:cNvContentPartPr/>
                <p14:nvPr/>
              </p14:nvContentPartPr>
              <p14:xfrm>
                <a:off x="4200151" y="1971373"/>
                <a:ext cx="1156320" cy="747360"/>
              </p14:xfrm>
            </p:contentPart>
          </mc:Choice>
          <mc:Fallback>
            <p:pic>
              <p:nvPicPr>
                <p:cNvPr id="33" name="Ink 32">
                  <a:extLst>
                    <a:ext uri="{FF2B5EF4-FFF2-40B4-BE49-F238E27FC236}">
                      <a16:creationId xmlns:a16="http://schemas.microsoft.com/office/drawing/2014/main" id="{91140D4C-D085-4273-4F75-06E408A4132F}"/>
                    </a:ext>
                  </a:extLst>
                </p:cNvPr>
                <p:cNvPicPr/>
                <p:nvPr/>
              </p:nvPicPr>
              <p:blipFill>
                <a:blip r:embed="rId51"/>
                <a:stretch>
                  <a:fillRect/>
                </a:stretch>
              </p:blipFill>
              <p:spPr>
                <a:xfrm>
                  <a:off x="4191511" y="1962733"/>
                  <a:ext cx="1173960" cy="7650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4" name="Ink 33">
                  <a:extLst>
                    <a:ext uri="{FF2B5EF4-FFF2-40B4-BE49-F238E27FC236}">
                      <a16:creationId xmlns:a16="http://schemas.microsoft.com/office/drawing/2014/main" id="{CEBE22B3-F85B-19C3-BC3A-B4C83C7A6FC0}"/>
                    </a:ext>
                  </a:extLst>
                </p14:cNvPr>
                <p14:cNvContentPartPr/>
                <p14:nvPr/>
              </p14:nvContentPartPr>
              <p14:xfrm>
                <a:off x="3500671" y="2877493"/>
                <a:ext cx="195120" cy="155160"/>
              </p14:xfrm>
            </p:contentPart>
          </mc:Choice>
          <mc:Fallback>
            <p:pic>
              <p:nvPicPr>
                <p:cNvPr id="34" name="Ink 33">
                  <a:extLst>
                    <a:ext uri="{FF2B5EF4-FFF2-40B4-BE49-F238E27FC236}">
                      <a16:creationId xmlns:a16="http://schemas.microsoft.com/office/drawing/2014/main" id="{CEBE22B3-F85B-19C3-BC3A-B4C83C7A6FC0}"/>
                    </a:ext>
                  </a:extLst>
                </p:cNvPr>
                <p:cNvPicPr/>
                <p:nvPr/>
              </p:nvPicPr>
              <p:blipFill>
                <a:blip r:embed="rId53"/>
                <a:stretch>
                  <a:fillRect/>
                </a:stretch>
              </p:blipFill>
              <p:spPr>
                <a:xfrm>
                  <a:off x="3492031" y="2868493"/>
                  <a:ext cx="21276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5" name="Ink 34">
                  <a:extLst>
                    <a:ext uri="{FF2B5EF4-FFF2-40B4-BE49-F238E27FC236}">
                      <a16:creationId xmlns:a16="http://schemas.microsoft.com/office/drawing/2014/main" id="{A465ADDC-7C91-EBB7-F156-72D0D34467E7}"/>
                    </a:ext>
                  </a:extLst>
                </p14:cNvPr>
                <p14:cNvContentPartPr/>
                <p14:nvPr/>
              </p14:nvContentPartPr>
              <p14:xfrm>
                <a:off x="3601471" y="2709373"/>
                <a:ext cx="340200" cy="169200"/>
              </p14:xfrm>
            </p:contentPart>
          </mc:Choice>
          <mc:Fallback>
            <p:pic>
              <p:nvPicPr>
                <p:cNvPr id="35" name="Ink 34">
                  <a:extLst>
                    <a:ext uri="{FF2B5EF4-FFF2-40B4-BE49-F238E27FC236}">
                      <a16:creationId xmlns:a16="http://schemas.microsoft.com/office/drawing/2014/main" id="{A465ADDC-7C91-EBB7-F156-72D0D34467E7}"/>
                    </a:ext>
                  </a:extLst>
                </p:cNvPr>
                <p:cNvPicPr/>
                <p:nvPr/>
              </p:nvPicPr>
              <p:blipFill>
                <a:blip r:embed="rId55"/>
                <a:stretch>
                  <a:fillRect/>
                </a:stretch>
              </p:blipFill>
              <p:spPr>
                <a:xfrm>
                  <a:off x="3592471" y="2700733"/>
                  <a:ext cx="35784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6" name="Ink 35">
                  <a:extLst>
                    <a:ext uri="{FF2B5EF4-FFF2-40B4-BE49-F238E27FC236}">
                      <a16:creationId xmlns:a16="http://schemas.microsoft.com/office/drawing/2014/main" id="{13E9D880-0332-85F6-1F5C-CAFCBBCE359B}"/>
                    </a:ext>
                  </a:extLst>
                </p14:cNvPr>
                <p14:cNvContentPartPr/>
                <p14:nvPr/>
              </p14:nvContentPartPr>
              <p14:xfrm>
                <a:off x="3824311" y="2604973"/>
                <a:ext cx="21960" cy="12960"/>
              </p14:xfrm>
            </p:contentPart>
          </mc:Choice>
          <mc:Fallback>
            <p:pic>
              <p:nvPicPr>
                <p:cNvPr id="36" name="Ink 35">
                  <a:extLst>
                    <a:ext uri="{FF2B5EF4-FFF2-40B4-BE49-F238E27FC236}">
                      <a16:creationId xmlns:a16="http://schemas.microsoft.com/office/drawing/2014/main" id="{13E9D880-0332-85F6-1F5C-CAFCBBCE359B}"/>
                    </a:ext>
                  </a:extLst>
                </p:cNvPr>
                <p:cNvPicPr/>
                <p:nvPr/>
              </p:nvPicPr>
              <p:blipFill>
                <a:blip r:embed="rId57"/>
                <a:stretch>
                  <a:fillRect/>
                </a:stretch>
              </p:blipFill>
              <p:spPr>
                <a:xfrm>
                  <a:off x="3815671" y="2596333"/>
                  <a:ext cx="3960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7" name="Ink 36">
                  <a:extLst>
                    <a:ext uri="{FF2B5EF4-FFF2-40B4-BE49-F238E27FC236}">
                      <a16:creationId xmlns:a16="http://schemas.microsoft.com/office/drawing/2014/main" id="{513A5B4B-E2FA-FBD4-0B27-E9CAAEEDA7FF}"/>
                    </a:ext>
                  </a:extLst>
                </p14:cNvPr>
                <p14:cNvContentPartPr/>
                <p14:nvPr/>
              </p14:nvContentPartPr>
              <p14:xfrm>
                <a:off x="3961471" y="2565733"/>
                <a:ext cx="84960" cy="111960"/>
              </p14:xfrm>
            </p:contentPart>
          </mc:Choice>
          <mc:Fallback>
            <p:pic>
              <p:nvPicPr>
                <p:cNvPr id="37" name="Ink 36">
                  <a:extLst>
                    <a:ext uri="{FF2B5EF4-FFF2-40B4-BE49-F238E27FC236}">
                      <a16:creationId xmlns:a16="http://schemas.microsoft.com/office/drawing/2014/main" id="{513A5B4B-E2FA-FBD4-0B27-E9CAAEEDA7FF}"/>
                    </a:ext>
                  </a:extLst>
                </p:cNvPr>
                <p:cNvPicPr/>
                <p:nvPr/>
              </p:nvPicPr>
              <p:blipFill>
                <a:blip r:embed="rId59"/>
                <a:stretch>
                  <a:fillRect/>
                </a:stretch>
              </p:blipFill>
              <p:spPr>
                <a:xfrm>
                  <a:off x="3952471" y="2556733"/>
                  <a:ext cx="1026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8" name="Ink 37">
                  <a:extLst>
                    <a:ext uri="{FF2B5EF4-FFF2-40B4-BE49-F238E27FC236}">
                      <a16:creationId xmlns:a16="http://schemas.microsoft.com/office/drawing/2014/main" id="{B2577C6E-1909-F47C-AAB1-03D42E802F69}"/>
                    </a:ext>
                  </a:extLst>
                </p14:cNvPr>
                <p14:cNvContentPartPr/>
                <p14:nvPr/>
              </p14:nvContentPartPr>
              <p14:xfrm>
                <a:off x="4087471" y="2391133"/>
                <a:ext cx="194760" cy="192240"/>
              </p14:xfrm>
            </p:contentPart>
          </mc:Choice>
          <mc:Fallback>
            <p:pic>
              <p:nvPicPr>
                <p:cNvPr id="38" name="Ink 37">
                  <a:extLst>
                    <a:ext uri="{FF2B5EF4-FFF2-40B4-BE49-F238E27FC236}">
                      <a16:creationId xmlns:a16="http://schemas.microsoft.com/office/drawing/2014/main" id="{B2577C6E-1909-F47C-AAB1-03D42E802F69}"/>
                    </a:ext>
                  </a:extLst>
                </p:cNvPr>
                <p:cNvPicPr/>
                <p:nvPr/>
              </p:nvPicPr>
              <p:blipFill>
                <a:blip r:embed="rId61"/>
                <a:stretch>
                  <a:fillRect/>
                </a:stretch>
              </p:blipFill>
              <p:spPr>
                <a:xfrm>
                  <a:off x="4078471" y="2382493"/>
                  <a:ext cx="21240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0" name="Ink 39">
                  <a:extLst>
                    <a:ext uri="{FF2B5EF4-FFF2-40B4-BE49-F238E27FC236}">
                      <a16:creationId xmlns:a16="http://schemas.microsoft.com/office/drawing/2014/main" id="{55E032CE-ABF2-8FB8-C650-8A215EB8DD58}"/>
                    </a:ext>
                  </a:extLst>
                </p14:cNvPr>
                <p14:cNvContentPartPr/>
                <p14:nvPr/>
              </p14:nvContentPartPr>
              <p14:xfrm>
                <a:off x="4062271" y="2282773"/>
                <a:ext cx="1385640" cy="1102320"/>
              </p14:xfrm>
            </p:contentPart>
          </mc:Choice>
          <mc:Fallback>
            <p:pic>
              <p:nvPicPr>
                <p:cNvPr id="40" name="Ink 39">
                  <a:extLst>
                    <a:ext uri="{FF2B5EF4-FFF2-40B4-BE49-F238E27FC236}">
                      <a16:creationId xmlns:a16="http://schemas.microsoft.com/office/drawing/2014/main" id="{55E032CE-ABF2-8FB8-C650-8A215EB8DD58}"/>
                    </a:ext>
                  </a:extLst>
                </p:cNvPr>
                <p:cNvPicPr/>
                <p:nvPr/>
              </p:nvPicPr>
              <p:blipFill>
                <a:blip r:embed="rId63"/>
                <a:stretch>
                  <a:fillRect/>
                </a:stretch>
              </p:blipFill>
              <p:spPr>
                <a:xfrm>
                  <a:off x="4053271" y="2274133"/>
                  <a:ext cx="1403280" cy="11199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2" name="Ink 41">
                  <a:extLst>
                    <a:ext uri="{FF2B5EF4-FFF2-40B4-BE49-F238E27FC236}">
                      <a16:creationId xmlns:a16="http://schemas.microsoft.com/office/drawing/2014/main" id="{8BDC85B0-309A-A2CD-A3F5-EC11AE8DAE5E}"/>
                    </a:ext>
                  </a:extLst>
                </p14:cNvPr>
                <p14:cNvContentPartPr/>
                <p14:nvPr/>
              </p14:nvContentPartPr>
              <p14:xfrm>
                <a:off x="3647911" y="3223813"/>
                <a:ext cx="168120" cy="131760"/>
              </p14:xfrm>
            </p:contentPart>
          </mc:Choice>
          <mc:Fallback>
            <p:pic>
              <p:nvPicPr>
                <p:cNvPr id="42" name="Ink 41">
                  <a:extLst>
                    <a:ext uri="{FF2B5EF4-FFF2-40B4-BE49-F238E27FC236}">
                      <a16:creationId xmlns:a16="http://schemas.microsoft.com/office/drawing/2014/main" id="{8BDC85B0-309A-A2CD-A3F5-EC11AE8DAE5E}"/>
                    </a:ext>
                  </a:extLst>
                </p:cNvPr>
                <p:cNvPicPr/>
                <p:nvPr/>
              </p:nvPicPr>
              <p:blipFill>
                <a:blip r:embed="rId65"/>
                <a:stretch>
                  <a:fillRect/>
                </a:stretch>
              </p:blipFill>
              <p:spPr>
                <a:xfrm>
                  <a:off x="3639271" y="3215173"/>
                  <a:ext cx="18576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3" name="Ink 42">
                  <a:extLst>
                    <a:ext uri="{FF2B5EF4-FFF2-40B4-BE49-F238E27FC236}">
                      <a16:creationId xmlns:a16="http://schemas.microsoft.com/office/drawing/2014/main" id="{E152A8DA-FB85-9CCB-8315-A0EC83725E66}"/>
                    </a:ext>
                  </a:extLst>
                </p14:cNvPr>
                <p14:cNvContentPartPr/>
                <p14:nvPr/>
              </p14:nvContentPartPr>
              <p14:xfrm>
                <a:off x="3769231" y="3078373"/>
                <a:ext cx="282240" cy="164520"/>
              </p14:xfrm>
            </p:contentPart>
          </mc:Choice>
          <mc:Fallback>
            <p:pic>
              <p:nvPicPr>
                <p:cNvPr id="43" name="Ink 42">
                  <a:extLst>
                    <a:ext uri="{FF2B5EF4-FFF2-40B4-BE49-F238E27FC236}">
                      <a16:creationId xmlns:a16="http://schemas.microsoft.com/office/drawing/2014/main" id="{E152A8DA-FB85-9CCB-8315-A0EC83725E66}"/>
                    </a:ext>
                  </a:extLst>
                </p:cNvPr>
                <p:cNvPicPr/>
                <p:nvPr/>
              </p:nvPicPr>
              <p:blipFill>
                <a:blip r:embed="rId67"/>
                <a:stretch>
                  <a:fillRect/>
                </a:stretch>
              </p:blipFill>
              <p:spPr>
                <a:xfrm>
                  <a:off x="3760231" y="3069733"/>
                  <a:ext cx="2998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4" name="Ink 43">
                  <a:extLst>
                    <a:ext uri="{FF2B5EF4-FFF2-40B4-BE49-F238E27FC236}">
                      <a16:creationId xmlns:a16="http://schemas.microsoft.com/office/drawing/2014/main" id="{3B732598-59D4-6ACB-AFC7-B3EDE9F5CEF5}"/>
                    </a:ext>
                  </a:extLst>
                </p14:cNvPr>
                <p14:cNvContentPartPr/>
                <p14:nvPr/>
              </p14:nvContentPartPr>
              <p14:xfrm>
                <a:off x="3971551" y="3022573"/>
                <a:ext cx="20880" cy="3960"/>
              </p14:xfrm>
            </p:contentPart>
          </mc:Choice>
          <mc:Fallback>
            <p:pic>
              <p:nvPicPr>
                <p:cNvPr id="44" name="Ink 43">
                  <a:extLst>
                    <a:ext uri="{FF2B5EF4-FFF2-40B4-BE49-F238E27FC236}">
                      <a16:creationId xmlns:a16="http://schemas.microsoft.com/office/drawing/2014/main" id="{3B732598-59D4-6ACB-AFC7-B3EDE9F5CEF5}"/>
                    </a:ext>
                  </a:extLst>
                </p:cNvPr>
                <p:cNvPicPr/>
                <p:nvPr/>
              </p:nvPicPr>
              <p:blipFill>
                <a:blip r:embed="rId69"/>
                <a:stretch>
                  <a:fillRect/>
                </a:stretch>
              </p:blipFill>
              <p:spPr>
                <a:xfrm>
                  <a:off x="3962911" y="3013933"/>
                  <a:ext cx="3852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5" name="Ink 44">
                  <a:extLst>
                    <a:ext uri="{FF2B5EF4-FFF2-40B4-BE49-F238E27FC236}">
                      <a16:creationId xmlns:a16="http://schemas.microsoft.com/office/drawing/2014/main" id="{AE333058-8310-505A-E153-2067B3FFA395}"/>
                    </a:ext>
                  </a:extLst>
                </p14:cNvPr>
                <p14:cNvContentPartPr/>
                <p14:nvPr/>
              </p14:nvContentPartPr>
              <p14:xfrm>
                <a:off x="4114831" y="2967853"/>
                <a:ext cx="33840" cy="87840"/>
              </p14:xfrm>
            </p:contentPart>
          </mc:Choice>
          <mc:Fallback>
            <p:pic>
              <p:nvPicPr>
                <p:cNvPr id="45" name="Ink 44">
                  <a:extLst>
                    <a:ext uri="{FF2B5EF4-FFF2-40B4-BE49-F238E27FC236}">
                      <a16:creationId xmlns:a16="http://schemas.microsoft.com/office/drawing/2014/main" id="{AE333058-8310-505A-E153-2067B3FFA395}"/>
                    </a:ext>
                  </a:extLst>
                </p:cNvPr>
                <p:cNvPicPr/>
                <p:nvPr/>
              </p:nvPicPr>
              <p:blipFill>
                <a:blip r:embed="rId71"/>
                <a:stretch>
                  <a:fillRect/>
                </a:stretch>
              </p:blipFill>
              <p:spPr>
                <a:xfrm>
                  <a:off x="4105831" y="2958853"/>
                  <a:ext cx="514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6" name="Ink 45">
                  <a:extLst>
                    <a:ext uri="{FF2B5EF4-FFF2-40B4-BE49-F238E27FC236}">
                      <a16:creationId xmlns:a16="http://schemas.microsoft.com/office/drawing/2014/main" id="{61D1411B-9BC9-83BC-985C-B886607FB887}"/>
                    </a:ext>
                  </a:extLst>
                </p14:cNvPr>
                <p14:cNvContentPartPr/>
                <p14:nvPr/>
              </p14:nvContentPartPr>
              <p14:xfrm>
                <a:off x="4200151" y="2800453"/>
                <a:ext cx="202680" cy="207720"/>
              </p14:xfrm>
            </p:contentPart>
          </mc:Choice>
          <mc:Fallback>
            <p:pic>
              <p:nvPicPr>
                <p:cNvPr id="46" name="Ink 45">
                  <a:extLst>
                    <a:ext uri="{FF2B5EF4-FFF2-40B4-BE49-F238E27FC236}">
                      <a16:creationId xmlns:a16="http://schemas.microsoft.com/office/drawing/2014/main" id="{61D1411B-9BC9-83BC-985C-B886607FB887}"/>
                    </a:ext>
                  </a:extLst>
                </p:cNvPr>
                <p:cNvPicPr/>
                <p:nvPr/>
              </p:nvPicPr>
              <p:blipFill>
                <a:blip r:embed="rId73"/>
                <a:stretch>
                  <a:fillRect/>
                </a:stretch>
              </p:blipFill>
              <p:spPr>
                <a:xfrm>
                  <a:off x="4191151" y="2791813"/>
                  <a:ext cx="22032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8" name="Ink 47">
                  <a:extLst>
                    <a:ext uri="{FF2B5EF4-FFF2-40B4-BE49-F238E27FC236}">
                      <a16:creationId xmlns:a16="http://schemas.microsoft.com/office/drawing/2014/main" id="{448D9EBA-3FB5-5962-37BC-038519FE390C}"/>
                    </a:ext>
                  </a:extLst>
                </p14:cNvPr>
                <p14:cNvContentPartPr/>
                <p14:nvPr/>
              </p14:nvContentPartPr>
              <p14:xfrm>
                <a:off x="4514071" y="2630893"/>
                <a:ext cx="928800" cy="785520"/>
              </p14:xfrm>
            </p:contentPart>
          </mc:Choice>
          <mc:Fallback>
            <p:pic>
              <p:nvPicPr>
                <p:cNvPr id="48" name="Ink 47">
                  <a:extLst>
                    <a:ext uri="{FF2B5EF4-FFF2-40B4-BE49-F238E27FC236}">
                      <a16:creationId xmlns:a16="http://schemas.microsoft.com/office/drawing/2014/main" id="{448D9EBA-3FB5-5962-37BC-038519FE390C}"/>
                    </a:ext>
                  </a:extLst>
                </p:cNvPr>
                <p:cNvPicPr/>
                <p:nvPr/>
              </p:nvPicPr>
              <p:blipFill>
                <a:blip r:embed="rId75"/>
                <a:stretch>
                  <a:fillRect/>
                </a:stretch>
              </p:blipFill>
              <p:spPr>
                <a:xfrm>
                  <a:off x="4505071" y="2622253"/>
                  <a:ext cx="946440" cy="8031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9" name="Ink 48">
                  <a:extLst>
                    <a:ext uri="{FF2B5EF4-FFF2-40B4-BE49-F238E27FC236}">
                      <a16:creationId xmlns:a16="http://schemas.microsoft.com/office/drawing/2014/main" id="{4B476E68-F346-979F-DFB0-8D864FD34EFD}"/>
                    </a:ext>
                  </a:extLst>
                </p14:cNvPr>
                <p14:cNvContentPartPr/>
                <p14:nvPr/>
              </p14:nvContentPartPr>
              <p14:xfrm>
                <a:off x="5394271" y="2624053"/>
                <a:ext cx="11160" cy="35640"/>
              </p14:xfrm>
            </p:contentPart>
          </mc:Choice>
          <mc:Fallback>
            <p:pic>
              <p:nvPicPr>
                <p:cNvPr id="49" name="Ink 48">
                  <a:extLst>
                    <a:ext uri="{FF2B5EF4-FFF2-40B4-BE49-F238E27FC236}">
                      <a16:creationId xmlns:a16="http://schemas.microsoft.com/office/drawing/2014/main" id="{4B476E68-F346-979F-DFB0-8D864FD34EFD}"/>
                    </a:ext>
                  </a:extLst>
                </p:cNvPr>
                <p:cNvPicPr/>
                <p:nvPr/>
              </p:nvPicPr>
              <p:blipFill>
                <a:blip r:embed="rId77"/>
                <a:stretch>
                  <a:fillRect/>
                </a:stretch>
              </p:blipFill>
              <p:spPr>
                <a:xfrm>
                  <a:off x="5385271" y="2615053"/>
                  <a:ext cx="2880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5C8A053A-A5CE-0B45-C848-659A54091C53}"/>
                    </a:ext>
                  </a:extLst>
                </p14:cNvPr>
                <p14:cNvContentPartPr/>
                <p14:nvPr/>
              </p14:nvContentPartPr>
              <p14:xfrm>
                <a:off x="4443871" y="2864893"/>
                <a:ext cx="117360" cy="514440"/>
              </p14:xfrm>
            </p:contentPart>
          </mc:Choice>
          <mc:Fallback>
            <p:pic>
              <p:nvPicPr>
                <p:cNvPr id="51" name="Ink 50">
                  <a:extLst>
                    <a:ext uri="{FF2B5EF4-FFF2-40B4-BE49-F238E27FC236}">
                      <a16:creationId xmlns:a16="http://schemas.microsoft.com/office/drawing/2014/main" id="{5C8A053A-A5CE-0B45-C848-659A54091C53}"/>
                    </a:ext>
                  </a:extLst>
                </p:cNvPr>
                <p:cNvPicPr/>
                <p:nvPr/>
              </p:nvPicPr>
              <p:blipFill>
                <a:blip r:embed="rId79"/>
                <a:stretch>
                  <a:fillRect/>
                </a:stretch>
              </p:blipFill>
              <p:spPr>
                <a:xfrm>
                  <a:off x="4435231" y="2855893"/>
                  <a:ext cx="135000" cy="5320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3" name="Ink 52">
                  <a:extLst>
                    <a:ext uri="{FF2B5EF4-FFF2-40B4-BE49-F238E27FC236}">
                      <a16:creationId xmlns:a16="http://schemas.microsoft.com/office/drawing/2014/main" id="{04879172-D724-D39A-D7AC-3722AFA3FE1E}"/>
                    </a:ext>
                  </a:extLst>
                </p14:cNvPr>
                <p14:cNvContentPartPr/>
                <p14:nvPr/>
              </p14:nvContentPartPr>
              <p14:xfrm>
                <a:off x="5605951" y="3125893"/>
                <a:ext cx="439560" cy="204480"/>
              </p14:xfrm>
            </p:contentPart>
          </mc:Choice>
          <mc:Fallback>
            <p:pic>
              <p:nvPicPr>
                <p:cNvPr id="53" name="Ink 52">
                  <a:extLst>
                    <a:ext uri="{FF2B5EF4-FFF2-40B4-BE49-F238E27FC236}">
                      <a16:creationId xmlns:a16="http://schemas.microsoft.com/office/drawing/2014/main" id="{04879172-D724-D39A-D7AC-3722AFA3FE1E}"/>
                    </a:ext>
                  </a:extLst>
                </p:cNvPr>
                <p:cNvPicPr/>
                <p:nvPr/>
              </p:nvPicPr>
              <p:blipFill>
                <a:blip r:embed="rId81"/>
                <a:stretch>
                  <a:fillRect/>
                </a:stretch>
              </p:blipFill>
              <p:spPr>
                <a:xfrm>
                  <a:off x="5596951" y="3116893"/>
                  <a:ext cx="45720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4" name="Ink 53">
                  <a:extLst>
                    <a:ext uri="{FF2B5EF4-FFF2-40B4-BE49-F238E27FC236}">
                      <a16:creationId xmlns:a16="http://schemas.microsoft.com/office/drawing/2014/main" id="{35D90EF8-BF8F-680D-A9CC-29CB4C4D188C}"/>
                    </a:ext>
                  </a:extLst>
                </p14:cNvPr>
                <p14:cNvContentPartPr/>
                <p14:nvPr/>
              </p14:nvContentPartPr>
              <p14:xfrm>
                <a:off x="5937151" y="3771013"/>
                <a:ext cx="123480" cy="44280"/>
              </p14:xfrm>
            </p:contentPart>
          </mc:Choice>
          <mc:Fallback>
            <p:pic>
              <p:nvPicPr>
                <p:cNvPr id="54" name="Ink 53">
                  <a:extLst>
                    <a:ext uri="{FF2B5EF4-FFF2-40B4-BE49-F238E27FC236}">
                      <a16:creationId xmlns:a16="http://schemas.microsoft.com/office/drawing/2014/main" id="{35D90EF8-BF8F-680D-A9CC-29CB4C4D188C}"/>
                    </a:ext>
                  </a:extLst>
                </p:cNvPr>
                <p:cNvPicPr/>
                <p:nvPr/>
              </p:nvPicPr>
              <p:blipFill>
                <a:blip r:embed="rId83"/>
                <a:stretch>
                  <a:fillRect/>
                </a:stretch>
              </p:blipFill>
              <p:spPr>
                <a:xfrm>
                  <a:off x="5928511" y="3762013"/>
                  <a:ext cx="14112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5" name="Ink 54">
                  <a:extLst>
                    <a:ext uri="{FF2B5EF4-FFF2-40B4-BE49-F238E27FC236}">
                      <a16:creationId xmlns:a16="http://schemas.microsoft.com/office/drawing/2014/main" id="{62F5E35B-4245-D12A-AB3B-88E89AAE2A82}"/>
                    </a:ext>
                  </a:extLst>
                </p14:cNvPr>
                <p14:cNvContentPartPr/>
                <p14:nvPr/>
              </p14:nvContentPartPr>
              <p14:xfrm>
                <a:off x="6039031" y="3652213"/>
                <a:ext cx="66960" cy="250200"/>
              </p14:xfrm>
            </p:contentPart>
          </mc:Choice>
          <mc:Fallback>
            <p:pic>
              <p:nvPicPr>
                <p:cNvPr id="55" name="Ink 54">
                  <a:extLst>
                    <a:ext uri="{FF2B5EF4-FFF2-40B4-BE49-F238E27FC236}">
                      <a16:creationId xmlns:a16="http://schemas.microsoft.com/office/drawing/2014/main" id="{62F5E35B-4245-D12A-AB3B-88E89AAE2A82}"/>
                    </a:ext>
                  </a:extLst>
                </p:cNvPr>
                <p:cNvPicPr/>
                <p:nvPr/>
              </p:nvPicPr>
              <p:blipFill>
                <a:blip r:embed="rId85"/>
                <a:stretch>
                  <a:fillRect/>
                </a:stretch>
              </p:blipFill>
              <p:spPr>
                <a:xfrm>
                  <a:off x="6030031" y="3643573"/>
                  <a:ext cx="8460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6" name="Ink 55">
                  <a:extLst>
                    <a:ext uri="{FF2B5EF4-FFF2-40B4-BE49-F238E27FC236}">
                      <a16:creationId xmlns:a16="http://schemas.microsoft.com/office/drawing/2014/main" id="{9E93F0C2-6AD2-48B3-1765-C77B3B5452E2}"/>
                    </a:ext>
                  </a:extLst>
                </p14:cNvPr>
                <p14:cNvContentPartPr/>
                <p14:nvPr/>
              </p14:nvContentPartPr>
              <p14:xfrm>
                <a:off x="6145951" y="3537733"/>
                <a:ext cx="204480" cy="208800"/>
              </p14:xfrm>
            </p:contentPart>
          </mc:Choice>
          <mc:Fallback>
            <p:pic>
              <p:nvPicPr>
                <p:cNvPr id="56" name="Ink 55">
                  <a:extLst>
                    <a:ext uri="{FF2B5EF4-FFF2-40B4-BE49-F238E27FC236}">
                      <a16:creationId xmlns:a16="http://schemas.microsoft.com/office/drawing/2014/main" id="{9E93F0C2-6AD2-48B3-1765-C77B3B5452E2}"/>
                    </a:ext>
                  </a:extLst>
                </p:cNvPr>
                <p:cNvPicPr/>
                <p:nvPr/>
              </p:nvPicPr>
              <p:blipFill>
                <a:blip r:embed="rId87"/>
                <a:stretch>
                  <a:fillRect/>
                </a:stretch>
              </p:blipFill>
              <p:spPr>
                <a:xfrm>
                  <a:off x="6137311" y="3528733"/>
                  <a:ext cx="22212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7" name="Ink 56">
                  <a:extLst>
                    <a:ext uri="{FF2B5EF4-FFF2-40B4-BE49-F238E27FC236}">
                      <a16:creationId xmlns:a16="http://schemas.microsoft.com/office/drawing/2014/main" id="{E6F78818-A447-8C87-0651-425AF4DE4105}"/>
                    </a:ext>
                  </a:extLst>
                </p14:cNvPr>
                <p14:cNvContentPartPr/>
                <p14:nvPr/>
              </p14:nvContentPartPr>
              <p14:xfrm>
                <a:off x="6130111" y="4003213"/>
                <a:ext cx="68400" cy="81360"/>
              </p14:xfrm>
            </p:contentPart>
          </mc:Choice>
          <mc:Fallback>
            <p:pic>
              <p:nvPicPr>
                <p:cNvPr id="57" name="Ink 56">
                  <a:extLst>
                    <a:ext uri="{FF2B5EF4-FFF2-40B4-BE49-F238E27FC236}">
                      <a16:creationId xmlns:a16="http://schemas.microsoft.com/office/drawing/2014/main" id="{E6F78818-A447-8C87-0651-425AF4DE4105}"/>
                    </a:ext>
                  </a:extLst>
                </p:cNvPr>
                <p:cNvPicPr/>
                <p:nvPr/>
              </p:nvPicPr>
              <p:blipFill>
                <a:blip r:embed="rId89"/>
                <a:stretch>
                  <a:fillRect/>
                </a:stretch>
              </p:blipFill>
              <p:spPr>
                <a:xfrm>
                  <a:off x="6121111" y="3994213"/>
                  <a:ext cx="8604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8" name="Ink 57">
                  <a:extLst>
                    <a:ext uri="{FF2B5EF4-FFF2-40B4-BE49-F238E27FC236}">
                      <a16:creationId xmlns:a16="http://schemas.microsoft.com/office/drawing/2014/main" id="{86D59159-2C41-FCBD-7D92-D22F2370B994}"/>
                    </a:ext>
                  </a:extLst>
                </p14:cNvPr>
                <p14:cNvContentPartPr/>
                <p14:nvPr/>
              </p14:nvContentPartPr>
              <p14:xfrm>
                <a:off x="6146671" y="3852733"/>
                <a:ext cx="171360" cy="147600"/>
              </p14:xfrm>
            </p:contentPart>
          </mc:Choice>
          <mc:Fallback>
            <p:pic>
              <p:nvPicPr>
                <p:cNvPr id="58" name="Ink 57">
                  <a:extLst>
                    <a:ext uri="{FF2B5EF4-FFF2-40B4-BE49-F238E27FC236}">
                      <a16:creationId xmlns:a16="http://schemas.microsoft.com/office/drawing/2014/main" id="{86D59159-2C41-FCBD-7D92-D22F2370B994}"/>
                    </a:ext>
                  </a:extLst>
                </p:cNvPr>
                <p:cNvPicPr/>
                <p:nvPr/>
              </p:nvPicPr>
              <p:blipFill>
                <a:blip r:embed="rId91"/>
                <a:stretch>
                  <a:fillRect/>
                </a:stretch>
              </p:blipFill>
              <p:spPr>
                <a:xfrm>
                  <a:off x="6137671" y="3843733"/>
                  <a:ext cx="1890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9" name="Ink 58">
                  <a:extLst>
                    <a:ext uri="{FF2B5EF4-FFF2-40B4-BE49-F238E27FC236}">
                      <a16:creationId xmlns:a16="http://schemas.microsoft.com/office/drawing/2014/main" id="{4F32A6AC-6C56-22A8-E518-E0AB8D4CEEA4}"/>
                    </a:ext>
                  </a:extLst>
                </p14:cNvPr>
                <p14:cNvContentPartPr/>
                <p14:nvPr/>
              </p14:nvContentPartPr>
              <p14:xfrm>
                <a:off x="6342871" y="3853093"/>
                <a:ext cx="99360" cy="78480"/>
              </p14:xfrm>
            </p:contentPart>
          </mc:Choice>
          <mc:Fallback>
            <p:pic>
              <p:nvPicPr>
                <p:cNvPr id="59" name="Ink 58">
                  <a:extLst>
                    <a:ext uri="{FF2B5EF4-FFF2-40B4-BE49-F238E27FC236}">
                      <a16:creationId xmlns:a16="http://schemas.microsoft.com/office/drawing/2014/main" id="{4F32A6AC-6C56-22A8-E518-E0AB8D4CEEA4}"/>
                    </a:ext>
                  </a:extLst>
                </p:cNvPr>
                <p:cNvPicPr/>
                <p:nvPr/>
              </p:nvPicPr>
              <p:blipFill>
                <a:blip r:embed="rId93"/>
                <a:stretch>
                  <a:fillRect/>
                </a:stretch>
              </p:blipFill>
              <p:spPr>
                <a:xfrm>
                  <a:off x="6333871" y="3844453"/>
                  <a:ext cx="1170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AD5BA7AA-89FA-00E3-1939-40301F37F64E}"/>
                    </a:ext>
                  </a:extLst>
                </p14:cNvPr>
                <p14:cNvContentPartPr/>
                <p14:nvPr/>
              </p14:nvContentPartPr>
              <p14:xfrm>
                <a:off x="6099871" y="3790453"/>
                <a:ext cx="423000" cy="419400"/>
              </p14:xfrm>
            </p:contentPart>
          </mc:Choice>
          <mc:Fallback>
            <p:pic>
              <p:nvPicPr>
                <p:cNvPr id="61" name="Ink 60">
                  <a:extLst>
                    <a:ext uri="{FF2B5EF4-FFF2-40B4-BE49-F238E27FC236}">
                      <a16:creationId xmlns:a16="http://schemas.microsoft.com/office/drawing/2014/main" id="{AD5BA7AA-89FA-00E3-1939-40301F37F64E}"/>
                    </a:ext>
                  </a:extLst>
                </p:cNvPr>
                <p:cNvPicPr/>
                <p:nvPr/>
              </p:nvPicPr>
              <p:blipFill>
                <a:blip r:embed="rId95"/>
                <a:stretch>
                  <a:fillRect/>
                </a:stretch>
              </p:blipFill>
              <p:spPr>
                <a:xfrm>
                  <a:off x="6091231" y="3781813"/>
                  <a:ext cx="440640" cy="4370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3" name="Ink 62">
                  <a:extLst>
                    <a:ext uri="{FF2B5EF4-FFF2-40B4-BE49-F238E27FC236}">
                      <a16:creationId xmlns:a16="http://schemas.microsoft.com/office/drawing/2014/main" id="{6F4AFDFE-F24E-231D-F7A3-28A152D7C585}"/>
                    </a:ext>
                  </a:extLst>
                </p14:cNvPr>
                <p14:cNvContentPartPr/>
                <p14:nvPr/>
              </p14:nvContentPartPr>
              <p14:xfrm>
                <a:off x="5567431" y="3111853"/>
                <a:ext cx="135720" cy="48600"/>
              </p14:xfrm>
            </p:contentPart>
          </mc:Choice>
          <mc:Fallback>
            <p:pic>
              <p:nvPicPr>
                <p:cNvPr id="63" name="Ink 62">
                  <a:extLst>
                    <a:ext uri="{FF2B5EF4-FFF2-40B4-BE49-F238E27FC236}">
                      <a16:creationId xmlns:a16="http://schemas.microsoft.com/office/drawing/2014/main" id="{6F4AFDFE-F24E-231D-F7A3-28A152D7C585}"/>
                    </a:ext>
                  </a:extLst>
                </p:cNvPr>
                <p:cNvPicPr/>
                <p:nvPr/>
              </p:nvPicPr>
              <p:blipFill>
                <a:blip r:embed="rId97"/>
                <a:stretch>
                  <a:fillRect/>
                </a:stretch>
              </p:blipFill>
              <p:spPr>
                <a:xfrm>
                  <a:off x="5558431" y="3103213"/>
                  <a:ext cx="15336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2" name="Ink 71">
                  <a:extLst>
                    <a:ext uri="{FF2B5EF4-FFF2-40B4-BE49-F238E27FC236}">
                      <a16:creationId xmlns:a16="http://schemas.microsoft.com/office/drawing/2014/main" id="{8CD4829F-DEDE-469F-3A5C-D728A68A31A7}"/>
                    </a:ext>
                  </a:extLst>
                </p14:cNvPr>
                <p14:cNvContentPartPr/>
                <p14:nvPr/>
              </p14:nvContentPartPr>
              <p14:xfrm>
                <a:off x="4864711" y="2066773"/>
                <a:ext cx="1414440" cy="381240"/>
              </p14:xfrm>
            </p:contentPart>
          </mc:Choice>
          <mc:Fallback>
            <p:pic>
              <p:nvPicPr>
                <p:cNvPr id="72" name="Ink 71">
                  <a:extLst>
                    <a:ext uri="{FF2B5EF4-FFF2-40B4-BE49-F238E27FC236}">
                      <a16:creationId xmlns:a16="http://schemas.microsoft.com/office/drawing/2014/main" id="{8CD4829F-DEDE-469F-3A5C-D728A68A31A7}"/>
                    </a:ext>
                  </a:extLst>
                </p:cNvPr>
                <p:cNvPicPr/>
                <p:nvPr/>
              </p:nvPicPr>
              <p:blipFill>
                <a:blip r:embed="rId99"/>
                <a:stretch>
                  <a:fillRect/>
                </a:stretch>
              </p:blipFill>
              <p:spPr>
                <a:xfrm>
                  <a:off x="4855711" y="2058133"/>
                  <a:ext cx="1432080" cy="398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0">
            <p14:nvContentPartPr>
              <p14:cNvPr id="74" name="Ink 73">
                <a:extLst>
                  <a:ext uri="{FF2B5EF4-FFF2-40B4-BE49-F238E27FC236}">
                    <a16:creationId xmlns:a16="http://schemas.microsoft.com/office/drawing/2014/main" id="{E23C26AC-3A9B-0ABD-8B53-CD6237058064}"/>
                  </a:ext>
                </a:extLst>
              </p14:cNvPr>
              <p14:cNvContentPartPr/>
              <p14:nvPr/>
            </p14:nvContentPartPr>
            <p14:xfrm>
              <a:off x="7187431" y="1832413"/>
              <a:ext cx="922680" cy="873000"/>
            </p14:xfrm>
          </p:contentPart>
        </mc:Choice>
        <mc:Fallback>
          <p:pic>
            <p:nvPicPr>
              <p:cNvPr id="74" name="Ink 73">
                <a:extLst>
                  <a:ext uri="{FF2B5EF4-FFF2-40B4-BE49-F238E27FC236}">
                    <a16:creationId xmlns:a16="http://schemas.microsoft.com/office/drawing/2014/main" id="{E23C26AC-3A9B-0ABD-8B53-CD6237058064}"/>
                  </a:ext>
                </a:extLst>
              </p:cNvPr>
              <p:cNvPicPr/>
              <p:nvPr/>
            </p:nvPicPr>
            <p:blipFill>
              <a:blip r:embed="rId101"/>
              <a:stretch>
                <a:fillRect/>
              </a:stretch>
            </p:blipFill>
            <p:spPr>
              <a:xfrm>
                <a:off x="7178791" y="1823773"/>
                <a:ext cx="940320" cy="890640"/>
              </a:xfrm>
              <a:prstGeom prst="rect">
                <a:avLst/>
              </a:prstGeom>
            </p:spPr>
          </p:pic>
        </mc:Fallback>
      </mc:AlternateContent>
      <p:grpSp>
        <p:nvGrpSpPr>
          <p:cNvPr id="81" name="Group 80">
            <a:extLst>
              <a:ext uri="{FF2B5EF4-FFF2-40B4-BE49-F238E27FC236}">
                <a16:creationId xmlns:a16="http://schemas.microsoft.com/office/drawing/2014/main" id="{57A453AD-4DC3-2ABB-C58F-9269CC07D7C8}"/>
              </a:ext>
            </a:extLst>
          </p:cNvPr>
          <p:cNvGrpSpPr/>
          <p:nvPr/>
        </p:nvGrpSpPr>
        <p:grpSpPr>
          <a:xfrm>
            <a:off x="11206471" y="2099893"/>
            <a:ext cx="1386720" cy="697320"/>
            <a:chOff x="11206471" y="2099893"/>
            <a:chExt cx="1386720" cy="697320"/>
          </a:xfrm>
        </p:grpSpPr>
        <mc:AlternateContent xmlns:mc="http://schemas.openxmlformats.org/markup-compatibility/2006">
          <mc:Choice xmlns:p14="http://schemas.microsoft.com/office/powerpoint/2010/main" Requires="p14">
            <p:contentPart p14:bwMode="auto" r:id="rId102">
              <p14:nvContentPartPr>
                <p14:cNvPr id="75" name="Ink 74">
                  <a:extLst>
                    <a:ext uri="{FF2B5EF4-FFF2-40B4-BE49-F238E27FC236}">
                      <a16:creationId xmlns:a16="http://schemas.microsoft.com/office/drawing/2014/main" id="{40DE8FDF-BC99-652F-A8CE-F4AB04273510}"/>
                    </a:ext>
                  </a:extLst>
                </p14:cNvPr>
                <p14:cNvContentPartPr/>
                <p14:nvPr/>
              </p14:nvContentPartPr>
              <p14:xfrm>
                <a:off x="11206471" y="2099893"/>
                <a:ext cx="534240" cy="697320"/>
              </p14:xfrm>
            </p:contentPart>
          </mc:Choice>
          <mc:Fallback>
            <p:pic>
              <p:nvPicPr>
                <p:cNvPr id="75" name="Ink 74">
                  <a:extLst>
                    <a:ext uri="{FF2B5EF4-FFF2-40B4-BE49-F238E27FC236}">
                      <a16:creationId xmlns:a16="http://schemas.microsoft.com/office/drawing/2014/main" id="{40DE8FDF-BC99-652F-A8CE-F4AB04273510}"/>
                    </a:ext>
                  </a:extLst>
                </p:cNvPr>
                <p:cNvPicPr/>
                <p:nvPr/>
              </p:nvPicPr>
              <p:blipFill>
                <a:blip r:embed="rId103"/>
                <a:stretch>
                  <a:fillRect/>
                </a:stretch>
              </p:blipFill>
              <p:spPr>
                <a:xfrm>
                  <a:off x="11197831" y="2091253"/>
                  <a:ext cx="551880" cy="7149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6" name="Ink 75">
                  <a:extLst>
                    <a:ext uri="{FF2B5EF4-FFF2-40B4-BE49-F238E27FC236}">
                      <a16:creationId xmlns:a16="http://schemas.microsoft.com/office/drawing/2014/main" id="{90EFB20E-1407-3E96-E0BA-A1D686857419}"/>
                    </a:ext>
                  </a:extLst>
                </p14:cNvPr>
                <p14:cNvContentPartPr/>
                <p14:nvPr/>
              </p14:nvContentPartPr>
              <p14:xfrm>
                <a:off x="11904511" y="2229853"/>
                <a:ext cx="61560" cy="299880"/>
              </p14:xfrm>
            </p:contentPart>
          </mc:Choice>
          <mc:Fallback>
            <p:pic>
              <p:nvPicPr>
                <p:cNvPr id="76" name="Ink 75">
                  <a:extLst>
                    <a:ext uri="{FF2B5EF4-FFF2-40B4-BE49-F238E27FC236}">
                      <a16:creationId xmlns:a16="http://schemas.microsoft.com/office/drawing/2014/main" id="{90EFB20E-1407-3E96-E0BA-A1D686857419}"/>
                    </a:ext>
                  </a:extLst>
                </p:cNvPr>
                <p:cNvPicPr/>
                <p:nvPr/>
              </p:nvPicPr>
              <p:blipFill>
                <a:blip r:embed="rId105"/>
                <a:stretch>
                  <a:fillRect/>
                </a:stretch>
              </p:blipFill>
              <p:spPr>
                <a:xfrm>
                  <a:off x="11895511" y="2220853"/>
                  <a:ext cx="7920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7" name="Ink 76">
                  <a:extLst>
                    <a:ext uri="{FF2B5EF4-FFF2-40B4-BE49-F238E27FC236}">
                      <a16:creationId xmlns:a16="http://schemas.microsoft.com/office/drawing/2014/main" id="{BE613A70-E094-8E47-4D67-968F09935EEE}"/>
                    </a:ext>
                  </a:extLst>
                </p14:cNvPr>
                <p14:cNvContentPartPr/>
                <p14:nvPr/>
              </p14:nvContentPartPr>
              <p14:xfrm>
                <a:off x="11806951" y="2384293"/>
                <a:ext cx="184680" cy="106920"/>
              </p14:xfrm>
            </p:contentPart>
          </mc:Choice>
          <mc:Fallback>
            <p:pic>
              <p:nvPicPr>
                <p:cNvPr id="77" name="Ink 76">
                  <a:extLst>
                    <a:ext uri="{FF2B5EF4-FFF2-40B4-BE49-F238E27FC236}">
                      <a16:creationId xmlns:a16="http://schemas.microsoft.com/office/drawing/2014/main" id="{BE613A70-E094-8E47-4D67-968F09935EEE}"/>
                    </a:ext>
                  </a:extLst>
                </p:cNvPr>
                <p:cNvPicPr/>
                <p:nvPr/>
              </p:nvPicPr>
              <p:blipFill>
                <a:blip r:embed="rId107"/>
                <a:stretch>
                  <a:fillRect/>
                </a:stretch>
              </p:blipFill>
              <p:spPr>
                <a:xfrm>
                  <a:off x="11798311" y="2375653"/>
                  <a:ext cx="2023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8" name="Ink 77">
                  <a:extLst>
                    <a:ext uri="{FF2B5EF4-FFF2-40B4-BE49-F238E27FC236}">
                      <a16:creationId xmlns:a16="http://schemas.microsoft.com/office/drawing/2014/main" id="{C2C174C6-5B54-DB08-C18B-3E6BCD0BA133}"/>
                    </a:ext>
                  </a:extLst>
                </p14:cNvPr>
                <p14:cNvContentPartPr/>
                <p14:nvPr/>
              </p14:nvContentPartPr>
              <p14:xfrm>
                <a:off x="12042751" y="2343973"/>
                <a:ext cx="57240" cy="128880"/>
              </p14:xfrm>
            </p:contentPart>
          </mc:Choice>
          <mc:Fallback>
            <p:pic>
              <p:nvPicPr>
                <p:cNvPr id="78" name="Ink 77">
                  <a:extLst>
                    <a:ext uri="{FF2B5EF4-FFF2-40B4-BE49-F238E27FC236}">
                      <a16:creationId xmlns:a16="http://schemas.microsoft.com/office/drawing/2014/main" id="{C2C174C6-5B54-DB08-C18B-3E6BCD0BA133}"/>
                    </a:ext>
                  </a:extLst>
                </p:cNvPr>
                <p:cNvPicPr/>
                <p:nvPr/>
              </p:nvPicPr>
              <p:blipFill>
                <a:blip r:embed="rId109"/>
                <a:stretch>
                  <a:fillRect/>
                </a:stretch>
              </p:blipFill>
              <p:spPr>
                <a:xfrm>
                  <a:off x="12033751" y="2334973"/>
                  <a:ext cx="748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9" name="Ink 78">
                  <a:extLst>
                    <a:ext uri="{FF2B5EF4-FFF2-40B4-BE49-F238E27FC236}">
                      <a16:creationId xmlns:a16="http://schemas.microsoft.com/office/drawing/2014/main" id="{45EF45E3-4527-3585-43F5-0F29A4248CEF}"/>
                    </a:ext>
                  </a:extLst>
                </p14:cNvPr>
                <p14:cNvContentPartPr/>
                <p14:nvPr/>
              </p14:nvContentPartPr>
              <p14:xfrm>
                <a:off x="12125551" y="2102053"/>
                <a:ext cx="332640" cy="338400"/>
              </p14:xfrm>
            </p:contentPart>
          </mc:Choice>
          <mc:Fallback>
            <p:pic>
              <p:nvPicPr>
                <p:cNvPr id="79" name="Ink 78">
                  <a:extLst>
                    <a:ext uri="{FF2B5EF4-FFF2-40B4-BE49-F238E27FC236}">
                      <a16:creationId xmlns:a16="http://schemas.microsoft.com/office/drawing/2014/main" id="{45EF45E3-4527-3585-43F5-0F29A4248CEF}"/>
                    </a:ext>
                  </a:extLst>
                </p:cNvPr>
                <p:cNvPicPr/>
                <p:nvPr/>
              </p:nvPicPr>
              <p:blipFill>
                <a:blip r:embed="rId111"/>
                <a:stretch>
                  <a:fillRect/>
                </a:stretch>
              </p:blipFill>
              <p:spPr>
                <a:xfrm>
                  <a:off x="12116551" y="2093053"/>
                  <a:ext cx="35028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0" name="Ink 79">
                  <a:extLst>
                    <a:ext uri="{FF2B5EF4-FFF2-40B4-BE49-F238E27FC236}">
                      <a16:creationId xmlns:a16="http://schemas.microsoft.com/office/drawing/2014/main" id="{D07CAE89-7577-2CC9-96F5-A0E9919C1B19}"/>
                    </a:ext>
                  </a:extLst>
                </p14:cNvPr>
                <p14:cNvContentPartPr/>
                <p14:nvPr/>
              </p14:nvContentPartPr>
              <p14:xfrm>
                <a:off x="12342271" y="2146333"/>
                <a:ext cx="250920" cy="114480"/>
              </p14:xfrm>
            </p:contentPart>
          </mc:Choice>
          <mc:Fallback>
            <p:pic>
              <p:nvPicPr>
                <p:cNvPr id="80" name="Ink 79">
                  <a:extLst>
                    <a:ext uri="{FF2B5EF4-FFF2-40B4-BE49-F238E27FC236}">
                      <a16:creationId xmlns:a16="http://schemas.microsoft.com/office/drawing/2014/main" id="{D07CAE89-7577-2CC9-96F5-A0E9919C1B19}"/>
                    </a:ext>
                  </a:extLst>
                </p:cNvPr>
                <p:cNvPicPr/>
                <p:nvPr/>
              </p:nvPicPr>
              <p:blipFill>
                <a:blip r:embed="rId113"/>
                <a:stretch>
                  <a:fillRect/>
                </a:stretch>
              </p:blipFill>
              <p:spPr>
                <a:xfrm>
                  <a:off x="12333271" y="2137693"/>
                  <a:ext cx="268560" cy="132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4">
            <p14:nvContentPartPr>
              <p14:cNvPr id="82" name="Ink 81">
                <a:extLst>
                  <a:ext uri="{FF2B5EF4-FFF2-40B4-BE49-F238E27FC236}">
                    <a16:creationId xmlns:a16="http://schemas.microsoft.com/office/drawing/2014/main" id="{07476054-7C35-95E9-EFC6-9FB2BE26C4A7}"/>
                  </a:ext>
                </a:extLst>
              </p14:cNvPr>
              <p14:cNvContentPartPr/>
              <p14:nvPr/>
            </p14:nvContentPartPr>
            <p14:xfrm>
              <a:off x="5379511" y="6847213"/>
              <a:ext cx="166680" cy="50040"/>
            </p14:xfrm>
          </p:contentPart>
        </mc:Choice>
        <mc:Fallback>
          <p:pic>
            <p:nvPicPr>
              <p:cNvPr id="82" name="Ink 81">
                <a:extLst>
                  <a:ext uri="{FF2B5EF4-FFF2-40B4-BE49-F238E27FC236}">
                    <a16:creationId xmlns:a16="http://schemas.microsoft.com/office/drawing/2014/main" id="{07476054-7C35-95E9-EFC6-9FB2BE26C4A7}"/>
                  </a:ext>
                </a:extLst>
              </p:cNvPr>
              <p:cNvPicPr/>
              <p:nvPr/>
            </p:nvPicPr>
            <p:blipFill>
              <a:blip r:embed="rId115"/>
              <a:stretch>
                <a:fillRect/>
              </a:stretch>
            </p:blipFill>
            <p:spPr>
              <a:xfrm>
                <a:off x="5370511" y="6838213"/>
                <a:ext cx="18432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3" name="Ink 82">
                <a:extLst>
                  <a:ext uri="{FF2B5EF4-FFF2-40B4-BE49-F238E27FC236}">
                    <a16:creationId xmlns:a16="http://schemas.microsoft.com/office/drawing/2014/main" id="{7FC84A62-07EB-B73D-0A22-2D761DF4D0F3}"/>
                  </a:ext>
                </a:extLst>
              </p14:cNvPr>
              <p14:cNvContentPartPr/>
              <p14:nvPr/>
            </p14:nvContentPartPr>
            <p14:xfrm>
              <a:off x="4445671" y="7137733"/>
              <a:ext cx="437760" cy="46080"/>
            </p14:xfrm>
          </p:contentPart>
        </mc:Choice>
        <mc:Fallback>
          <p:pic>
            <p:nvPicPr>
              <p:cNvPr id="83" name="Ink 82">
                <a:extLst>
                  <a:ext uri="{FF2B5EF4-FFF2-40B4-BE49-F238E27FC236}">
                    <a16:creationId xmlns:a16="http://schemas.microsoft.com/office/drawing/2014/main" id="{7FC84A62-07EB-B73D-0A22-2D761DF4D0F3}"/>
                  </a:ext>
                </a:extLst>
              </p:cNvPr>
              <p:cNvPicPr/>
              <p:nvPr/>
            </p:nvPicPr>
            <p:blipFill>
              <a:blip r:embed="rId117"/>
              <a:stretch>
                <a:fillRect/>
              </a:stretch>
            </p:blipFill>
            <p:spPr>
              <a:xfrm>
                <a:off x="4436671" y="7128733"/>
                <a:ext cx="45540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4" name="Ink 83">
                <a:extLst>
                  <a:ext uri="{FF2B5EF4-FFF2-40B4-BE49-F238E27FC236}">
                    <a16:creationId xmlns:a16="http://schemas.microsoft.com/office/drawing/2014/main" id="{6E1BBAF7-073E-09FF-29F1-7CE753F6636D}"/>
                  </a:ext>
                </a:extLst>
              </p14:cNvPr>
              <p14:cNvContentPartPr/>
              <p14:nvPr/>
            </p14:nvContentPartPr>
            <p14:xfrm>
              <a:off x="7652191" y="3792973"/>
              <a:ext cx="627840" cy="327960"/>
            </p14:xfrm>
          </p:contentPart>
        </mc:Choice>
        <mc:Fallback>
          <p:pic>
            <p:nvPicPr>
              <p:cNvPr id="84" name="Ink 83">
                <a:extLst>
                  <a:ext uri="{FF2B5EF4-FFF2-40B4-BE49-F238E27FC236}">
                    <a16:creationId xmlns:a16="http://schemas.microsoft.com/office/drawing/2014/main" id="{6E1BBAF7-073E-09FF-29F1-7CE753F6636D}"/>
                  </a:ext>
                </a:extLst>
              </p:cNvPr>
              <p:cNvPicPr/>
              <p:nvPr/>
            </p:nvPicPr>
            <p:blipFill>
              <a:blip r:embed="rId119"/>
              <a:stretch>
                <a:fillRect/>
              </a:stretch>
            </p:blipFill>
            <p:spPr>
              <a:xfrm>
                <a:off x="7643551" y="3783973"/>
                <a:ext cx="645480" cy="345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0" name="Ink 89">
                <a:extLst>
                  <a:ext uri="{FF2B5EF4-FFF2-40B4-BE49-F238E27FC236}">
                    <a16:creationId xmlns:a16="http://schemas.microsoft.com/office/drawing/2014/main" id="{FD2B38BA-7D7A-2C1F-F60A-959C13228D74}"/>
                  </a:ext>
                </a:extLst>
              </p14:cNvPr>
              <p14:cNvContentPartPr/>
              <p14:nvPr/>
            </p14:nvContentPartPr>
            <p14:xfrm>
              <a:off x="11787151" y="4035253"/>
              <a:ext cx="59760" cy="71640"/>
            </p14:xfrm>
          </p:contentPart>
        </mc:Choice>
        <mc:Fallback>
          <p:pic>
            <p:nvPicPr>
              <p:cNvPr id="90" name="Ink 89">
                <a:extLst>
                  <a:ext uri="{FF2B5EF4-FFF2-40B4-BE49-F238E27FC236}">
                    <a16:creationId xmlns:a16="http://schemas.microsoft.com/office/drawing/2014/main" id="{FD2B38BA-7D7A-2C1F-F60A-959C13228D74}"/>
                  </a:ext>
                </a:extLst>
              </p:cNvPr>
              <p:cNvPicPr/>
              <p:nvPr/>
            </p:nvPicPr>
            <p:blipFill>
              <a:blip r:embed="rId121"/>
              <a:stretch>
                <a:fillRect/>
              </a:stretch>
            </p:blipFill>
            <p:spPr>
              <a:xfrm>
                <a:off x="11778151" y="4026253"/>
                <a:ext cx="7740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8" name="Ink 97">
                <a:extLst>
                  <a:ext uri="{FF2B5EF4-FFF2-40B4-BE49-F238E27FC236}">
                    <a16:creationId xmlns:a16="http://schemas.microsoft.com/office/drawing/2014/main" id="{9E8378E6-1919-0069-673B-B9B644895E08}"/>
                  </a:ext>
                </a:extLst>
              </p14:cNvPr>
              <p14:cNvContentPartPr/>
              <p14:nvPr/>
            </p14:nvContentPartPr>
            <p14:xfrm>
              <a:off x="6663631" y="4282933"/>
              <a:ext cx="733680" cy="277920"/>
            </p14:xfrm>
          </p:contentPart>
        </mc:Choice>
        <mc:Fallback>
          <p:pic>
            <p:nvPicPr>
              <p:cNvPr id="98" name="Ink 97">
                <a:extLst>
                  <a:ext uri="{FF2B5EF4-FFF2-40B4-BE49-F238E27FC236}">
                    <a16:creationId xmlns:a16="http://schemas.microsoft.com/office/drawing/2014/main" id="{9E8378E6-1919-0069-673B-B9B644895E08}"/>
                  </a:ext>
                </a:extLst>
              </p:cNvPr>
              <p:cNvPicPr/>
              <p:nvPr/>
            </p:nvPicPr>
            <p:blipFill>
              <a:blip r:embed="rId123"/>
              <a:stretch>
                <a:fillRect/>
              </a:stretch>
            </p:blipFill>
            <p:spPr>
              <a:xfrm>
                <a:off x="6654631" y="4274293"/>
                <a:ext cx="751320" cy="295560"/>
              </a:xfrm>
              <a:prstGeom prst="rect">
                <a:avLst/>
              </a:prstGeom>
            </p:spPr>
          </p:pic>
        </mc:Fallback>
      </mc:AlternateContent>
      <p:grpSp>
        <p:nvGrpSpPr>
          <p:cNvPr id="102" name="Group 101">
            <a:extLst>
              <a:ext uri="{FF2B5EF4-FFF2-40B4-BE49-F238E27FC236}">
                <a16:creationId xmlns:a16="http://schemas.microsoft.com/office/drawing/2014/main" id="{D3A6F5C1-CC94-0140-6DB3-73097E5BBE91}"/>
              </a:ext>
            </a:extLst>
          </p:cNvPr>
          <p:cNvGrpSpPr/>
          <p:nvPr/>
        </p:nvGrpSpPr>
        <p:grpSpPr>
          <a:xfrm>
            <a:off x="9150871" y="4614853"/>
            <a:ext cx="942480" cy="534960"/>
            <a:chOff x="9150871" y="4614853"/>
            <a:chExt cx="942480" cy="534960"/>
          </a:xfrm>
        </p:grpSpPr>
        <mc:AlternateContent xmlns:mc="http://schemas.openxmlformats.org/markup-compatibility/2006">
          <mc:Choice xmlns:p14="http://schemas.microsoft.com/office/powerpoint/2010/main" Requires="p14">
            <p:contentPart p14:bwMode="auto" r:id="rId124">
              <p14:nvContentPartPr>
                <p14:cNvPr id="91" name="Ink 90">
                  <a:extLst>
                    <a:ext uri="{FF2B5EF4-FFF2-40B4-BE49-F238E27FC236}">
                      <a16:creationId xmlns:a16="http://schemas.microsoft.com/office/drawing/2014/main" id="{71331756-6D32-226D-1EE7-0E09DE92C573}"/>
                    </a:ext>
                  </a:extLst>
                </p14:cNvPr>
                <p14:cNvContentPartPr/>
                <p14:nvPr/>
              </p14:nvContentPartPr>
              <p14:xfrm>
                <a:off x="9560191" y="4662373"/>
                <a:ext cx="298800" cy="226800"/>
              </p14:xfrm>
            </p:contentPart>
          </mc:Choice>
          <mc:Fallback>
            <p:pic>
              <p:nvPicPr>
                <p:cNvPr id="91" name="Ink 90">
                  <a:extLst>
                    <a:ext uri="{FF2B5EF4-FFF2-40B4-BE49-F238E27FC236}">
                      <a16:creationId xmlns:a16="http://schemas.microsoft.com/office/drawing/2014/main" id="{71331756-6D32-226D-1EE7-0E09DE92C573}"/>
                    </a:ext>
                  </a:extLst>
                </p:cNvPr>
                <p:cNvPicPr/>
                <p:nvPr/>
              </p:nvPicPr>
              <p:blipFill>
                <a:blip r:embed="rId125"/>
                <a:stretch>
                  <a:fillRect/>
                </a:stretch>
              </p:blipFill>
              <p:spPr>
                <a:xfrm>
                  <a:off x="9551191" y="4653733"/>
                  <a:ext cx="31644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2" name="Ink 91">
                  <a:extLst>
                    <a:ext uri="{FF2B5EF4-FFF2-40B4-BE49-F238E27FC236}">
                      <a16:creationId xmlns:a16="http://schemas.microsoft.com/office/drawing/2014/main" id="{521AE5AD-6002-D5C5-9EC4-47A8A61D0CE1}"/>
                    </a:ext>
                  </a:extLst>
                </p14:cNvPr>
                <p14:cNvContentPartPr/>
                <p14:nvPr/>
              </p14:nvContentPartPr>
              <p14:xfrm>
                <a:off x="9812191" y="4644733"/>
                <a:ext cx="63720" cy="108000"/>
              </p14:xfrm>
            </p:contentPart>
          </mc:Choice>
          <mc:Fallback>
            <p:pic>
              <p:nvPicPr>
                <p:cNvPr id="92" name="Ink 91">
                  <a:extLst>
                    <a:ext uri="{FF2B5EF4-FFF2-40B4-BE49-F238E27FC236}">
                      <a16:creationId xmlns:a16="http://schemas.microsoft.com/office/drawing/2014/main" id="{521AE5AD-6002-D5C5-9EC4-47A8A61D0CE1}"/>
                    </a:ext>
                  </a:extLst>
                </p:cNvPr>
                <p:cNvPicPr/>
                <p:nvPr/>
              </p:nvPicPr>
              <p:blipFill>
                <a:blip r:embed="rId127"/>
                <a:stretch>
                  <a:fillRect/>
                </a:stretch>
              </p:blipFill>
              <p:spPr>
                <a:xfrm>
                  <a:off x="9803551" y="4636093"/>
                  <a:ext cx="8136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4" name="Ink 93">
                  <a:extLst>
                    <a:ext uri="{FF2B5EF4-FFF2-40B4-BE49-F238E27FC236}">
                      <a16:creationId xmlns:a16="http://schemas.microsoft.com/office/drawing/2014/main" id="{3915C738-982F-B9DE-CE69-BC105DA29C77}"/>
                    </a:ext>
                  </a:extLst>
                </p14:cNvPr>
                <p14:cNvContentPartPr/>
                <p14:nvPr/>
              </p14:nvContentPartPr>
              <p14:xfrm>
                <a:off x="9300991" y="4883053"/>
                <a:ext cx="48960" cy="154080"/>
              </p14:xfrm>
            </p:contentPart>
          </mc:Choice>
          <mc:Fallback>
            <p:pic>
              <p:nvPicPr>
                <p:cNvPr id="94" name="Ink 93">
                  <a:extLst>
                    <a:ext uri="{FF2B5EF4-FFF2-40B4-BE49-F238E27FC236}">
                      <a16:creationId xmlns:a16="http://schemas.microsoft.com/office/drawing/2014/main" id="{3915C738-982F-B9DE-CE69-BC105DA29C77}"/>
                    </a:ext>
                  </a:extLst>
                </p:cNvPr>
                <p:cNvPicPr/>
                <p:nvPr/>
              </p:nvPicPr>
              <p:blipFill>
                <a:blip r:embed="rId129"/>
                <a:stretch>
                  <a:fillRect/>
                </a:stretch>
              </p:blipFill>
              <p:spPr>
                <a:xfrm>
                  <a:off x="9292351" y="4874053"/>
                  <a:ext cx="666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5" name="Ink 94">
                  <a:extLst>
                    <a:ext uri="{FF2B5EF4-FFF2-40B4-BE49-F238E27FC236}">
                      <a16:creationId xmlns:a16="http://schemas.microsoft.com/office/drawing/2014/main" id="{E0E41A43-6FAC-67CD-5FFA-8126E19617D3}"/>
                    </a:ext>
                  </a:extLst>
                </p14:cNvPr>
                <p14:cNvContentPartPr/>
                <p14:nvPr/>
              </p14:nvContentPartPr>
              <p14:xfrm>
                <a:off x="9248791" y="4872973"/>
                <a:ext cx="114480" cy="145080"/>
              </p14:xfrm>
            </p:contentPart>
          </mc:Choice>
          <mc:Fallback>
            <p:pic>
              <p:nvPicPr>
                <p:cNvPr id="95" name="Ink 94">
                  <a:extLst>
                    <a:ext uri="{FF2B5EF4-FFF2-40B4-BE49-F238E27FC236}">
                      <a16:creationId xmlns:a16="http://schemas.microsoft.com/office/drawing/2014/main" id="{E0E41A43-6FAC-67CD-5FFA-8126E19617D3}"/>
                    </a:ext>
                  </a:extLst>
                </p:cNvPr>
                <p:cNvPicPr/>
                <p:nvPr/>
              </p:nvPicPr>
              <p:blipFill>
                <a:blip r:embed="rId131"/>
                <a:stretch>
                  <a:fillRect/>
                </a:stretch>
              </p:blipFill>
              <p:spPr>
                <a:xfrm>
                  <a:off x="9240151" y="4864333"/>
                  <a:ext cx="1321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6" name="Ink 95">
                  <a:extLst>
                    <a:ext uri="{FF2B5EF4-FFF2-40B4-BE49-F238E27FC236}">
                      <a16:creationId xmlns:a16="http://schemas.microsoft.com/office/drawing/2014/main" id="{3EFCD68B-4D98-7D5C-6578-AA2E1BF264D5}"/>
                    </a:ext>
                  </a:extLst>
                </p14:cNvPr>
                <p14:cNvContentPartPr/>
                <p14:nvPr/>
              </p14:nvContentPartPr>
              <p14:xfrm>
                <a:off x="9150871" y="4821853"/>
                <a:ext cx="300240" cy="327960"/>
              </p14:xfrm>
            </p:contentPart>
          </mc:Choice>
          <mc:Fallback>
            <p:pic>
              <p:nvPicPr>
                <p:cNvPr id="96" name="Ink 95">
                  <a:extLst>
                    <a:ext uri="{FF2B5EF4-FFF2-40B4-BE49-F238E27FC236}">
                      <a16:creationId xmlns:a16="http://schemas.microsoft.com/office/drawing/2014/main" id="{3EFCD68B-4D98-7D5C-6578-AA2E1BF264D5}"/>
                    </a:ext>
                  </a:extLst>
                </p:cNvPr>
                <p:cNvPicPr/>
                <p:nvPr/>
              </p:nvPicPr>
              <p:blipFill>
                <a:blip r:embed="rId133"/>
                <a:stretch>
                  <a:fillRect/>
                </a:stretch>
              </p:blipFill>
              <p:spPr>
                <a:xfrm>
                  <a:off x="9142231" y="4813213"/>
                  <a:ext cx="317880" cy="3456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1" name="Ink 100">
                  <a:extLst>
                    <a:ext uri="{FF2B5EF4-FFF2-40B4-BE49-F238E27FC236}">
                      <a16:creationId xmlns:a16="http://schemas.microsoft.com/office/drawing/2014/main" id="{6240433D-1F2D-048A-0166-28953EBCF9DF}"/>
                    </a:ext>
                  </a:extLst>
                </p14:cNvPr>
                <p14:cNvContentPartPr/>
                <p14:nvPr/>
              </p14:nvContentPartPr>
              <p14:xfrm>
                <a:off x="9517351" y="4614853"/>
                <a:ext cx="576000" cy="30600"/>
              </p14:xfrm>
            </p:contentPart>
          </mc:Choice>
          <mc:Fallback>
            <p:pic>
              <p:nvPicPr>
                <p:cNvPr id="101" name="Ink 100">
                  <a:extLst>
                    <a:ext uri="{FF2B5EF4-FFF2-40B4-BE49-F238E27FC236}">
                      <a16:creationId xmlns:a16="http://schemas.microsoft.com/office/drawing/2014/main" id="{6240433D-1F2D-048A-0166-28953EBCF9DF}"/>
                    </a:ext>
                  </a:extLst>
                </p:cNvPr>
                <p:cNvPicPr/>
                <p:nvPr/>
              </p:nvPicPr>
              <p:blipFill>
                <a:blip r:embed="rId135"/>
                <a:stretch>
                  <a:fillRect/>
                </a:stretch>
              </p:blipFill>
              <p:spPr>
                <a:xfrm>
                  <a:off x="9508351" y="4605853"/>
                  <a:ext cx="593640" cy="48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6">
            <p14:nvContentPartPr>
              <p14:cNvPr id="103" name="Ink 102">
                <a:extLst>
                  <a:ext uri="{FF2B5EF4-FFF2-40B4-BE49-F238E27FC236}">
                    <a16:creationId xmlns:a16="http://schemas.microsoft.com/office/drawing/2014/main" id="{D7867D71-610D-9DF8-2F52-8772C6A03E89}"/>
                  </a:ext>
                </a:extLst>
              </p14:cNvPr>
              <p14:cNvContentPartPr/>
              <p14:nvPr/>
            </p14:nvContentPartPr>
            <p14:xfrm>
              <a:off x="9697351" y="4191493"/>
              <a:ext cx="304920" cy="249480"/>
            </p14:xfrm>
          </p:contentPart>
        </mc:Choice>
        <mc:Fallback>
          <p:pic>
            <p:nvPicPr>
              <p:cNvPr id="103" name="Ink 102">
                <a:extLst>
                  <a:ext uri="{FF2B5EF4-FFF2-40B4-BE49-F238E27FC236}">
                    <a16:creationId xmlns:a16="http://schemas.microsoft.com/office/drawing/2014/main" id="{D7867D71-610D-9DF8-2F52-8772C6A03E89}"/>
                  </a:ext>
                </a:extLst>
              </p:cNvPr>
              <p:cNvPicPr/>
              <p:nvPr/>
            </p:nvPicPr>
            <p:blipFill>
              <a:blip r:embed="rId137"/>
              <a:stretch>
                <a:fillRect/>
              </a:stretch>
            </p:blipFill>
            <p:spPr>
              <a:xfrm>
                <a:off x="9688351" y="4182493"/>
                <a:ext cx="322560" cy="267120"/>
              </a:xfrm>
              <a:prstGeom prst="rect">
                <a:avLst/>
              </a:prstGeom>
            </p:spPr>
          </p:pic>
        </mc:Fallback>
      </mc:AlternateContent>
      <p:grpSp>
        <p:nvGrpSpPr>
          <p:cNvPr id="113" name="Group 112">
            <a:extLst>
              <a:ext uri="{FF2B5EF4-FFF2-40B4-BE49-F238E27FC236}">
                <a16:creationId xmlns:a16="http://schemas.microsoft.com/office/drawing/2014/main" id="{A3C32649-D49E-6324-8D08-F57075EF0C97}"/>
              </a:ext>
            </a:extLst>
          </p:cNvPr>
          <p:cNvGrpSpPr/>
          <p:nvPr/>
        </p:nvGrpSpPr>
        <p:grpSpPr>
          <a:xfrm>
            <a:off x="5985751" y="4662013"/>
            <a:ext cx="1549440" cy="1109160"/>
            <a:chOff x="5985751" y="4662013"/>
            <a:chExt cx="1549440" cy="1109160"/>
          </a:xfrm>
        </p:grpSpPr>
        <mc:AlternateContent xmlns:mc="http://schemas.openxmlformats.org/markup-compatibility/2006">
          <mc:Choice xmlns:p14="http://schemas.microsoft.com/office/powerpoint/2010/main" Requires="p14">
            <p:contentPart p14:bwMode="auto" r:id="rId138">
              <p14:nvContentPartPr>
                <p14:cNvPr id="85" name="Ink 84">
                  <a:extLst>
                    <a:ext uri="{FF2B5EF4-FFF2-40B4-BE49-F238E27FC236}">
                      <a16:creationId xmlns:a16="http://schemas.microsoft.com/office/drawing/2014/main" id="{7E7ED047-684F-AC25-EE9F-16EE37BFC373}"/>
                    </a:ext>
                  </a:extLst>
                </p14:cNvPr>
                <p14:cNvContentPartPr/>
                <p14:nvPr/>
              </p14:nvContentPartPr>
              <p14:xfrm>
                <a:off x="6625111" y="4771453"/>
                <a:ext cx="576360" cy="329760"/>
              </p14:xfrm>
            </p:contentPart>
          </mc:Choice>
          <mc:Fallback>
            <p:pic>
              <p:nvPicPr>
                <p:cNvPr id="85" name="Ink 84">
                  <a:extLst>
                    <a:ext uri="{FF2B5EF4-FFF2-40B4-BE49-F238E27FC236}">
                      <a16:creationId xmlns:a16="http://schemas.microsoft.com/office/drawing/2014/main" id="{7E7ED047-684F-AC25-EE9F-16EE37BFC373}"/>
                    </a:ext>
                  </a:extLst>
                </p:cNvPr>
                <p:cNvPicPr/>
                <p:nvPr/>
              </p:nvPicPr>
              <p:blipFill>
                <a:blip r:embed="rId139"/>
                <a:stretch>
                  <a:fillRect/>
                </a:stretch>
              </p:blipFill>
              <p:spPr>
                <a:xfrm>
                  <a:off x="6616471" y="4762453"/>
                  <a:ext cx="594000" cy="3474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6" name="Ink 85">
                  <a:extLst>
                    <a:ext uri="{FF2B5EF4-FFF2-40B4-BE49-F238E27FC236}">
                      <a16:creationId xmlns:a16="http://schemas.microsoft.com/office/drawing/2014/main" id="{35256889-31D2-2DA5-C4FE-ABD729EAEF8E}"/>
                    </a:ext>
                  </a:extLst>
                </p14:cNvPr>
                <p14:cNvContentPartPr/>
                <p14:nvPr/>
              </p14:nvContentPartPr>
              <p14:xfrm>
                <a:off x="6381031" y="5062693"/>
                <a:ext cx="54360" cy="132480"/>
              </p14:xfrm>
            </p:contentPart>
          </mc:Choice>
          <mc:Fallback>
            <p:pic>
              <p:nvPicPr>
                <p:cNvPr id="86" name="Ink 85">
                  <a:extLst>
                    <a:ext uri="{FF2B5EF4-FFF2-40B4-BE49-F238E27FC236}">
                      <a16:creationId xmlns:a16="http://schemas.microsoft.com/office/drawing/2014/main" id="{35256889-31D2-2DA5-C4FE-ABD729EAEF8E}"/>
                    </a:ext>
                  </a:extLst>
                </p:cNvPr>
                <p:cNvPicPr/>
                <p:nvPr/>
              </p:nvPicPr>
              <p:blipFill>
                <a:blip r:embed="rId141"/>
                <a:stretch>
                  <a:fillRect/>
                </a:stretch>
              </p:blipFill>
              <p:spPr>
                <a:xfrm>
                  <a:off x="6372031" y="5053693"/>
                  <a:ext cx="7200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7" name="Ink 86">
                  <a:extLst>
                    <a:ext uri="{FF2B5EF4-FFF2-40B4-BE49-F238E27FC236}">
                      <a16:creationId xmlns:a16="http://schemas.microsoft.com/office/drawing/2014/main" id="{927F024A-A071-65F5-91F6-E70F3FFEB5A4}"/>
                    </a:ext>
                  </a:extLst>
                </p14:cNvPr>
                <p14:cNvContentPartPr/>
                <p14:nvPr/>
              </p14:nvContentPartPr>
              <p14:xfrm>
                <a:off x="6319471" y="5060893"/>
                <a:ext cx="129960" cy="114480"/>
              </p14:xfrm>
            </p:contentPart>
          </mc:Choice>
          <mc:Fallback>
            <p:pic>
              <p:nvPicPr>
                <p:cNvPr id="87" name="Ink 86">
                  <a:extLst>
                    <a:ext uri="{FF2B5EF4-FFF2-40B4-BE49-F238E27FC236}">
                      <a16:creationId xmlns:a16="http://schemas.microsoft.com/office/drawing/2014/main" id="{927F024A-A071-65F5-91F6-E70F3FFEB5A4}"/>
                    </a:ext>
                  </a:extLst>
                </p:cNvPr>
                <p:cNvPicPr/>
                <p:nvPr/>
              </p:nvPicPr>
              <p:blipFill>
                <a:blip r:embed="rId143"/>
                <a:stretch>
                  <a:fillRect/>
                </a:stretch>
              </p:blipFill>
              <p:spPr>
                <a:xfrm>
                  <a:off x="6310471" y="5051893"/>
                  <a:ext cx="1476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88" name="Ink 87">
                  <a:extLst>
                    <a:ext uri="{FF2B5EF4-FFF2-40B4-BE49-F238E27FC236}">
                      <a16:creationId xmlns:a16="http://schemas.microsoft.com/office/drawing/2014/main" id="{193746EC-43EC-4239-628F-A8E034B3C0F7}"/>
                    </a:ext>
                  </a:extLst>
                </p14:cNvPr>
                <p14:cNvContentPartPr/>
                <p14:nvPr/>
              </p14:nvContentPartPr>
              <p14:xfrm>
                <a:off x="6278071" y="4975933"/>
                <a:ext cx="263520" cy="305640"/>
              </p14:xfrm>
            </p:contentPart>
          </mc:Choice>
          <mc:Fallback>
            <p:pic>
              <p:nvPicPr>
                <p:cNvPr id="88" name="Ink 87">
                  <a:extLst>
                    <a:ext uri="{FF2B5EF4-FFF2-40B4-BE49-F238E27FC236}">
                      <a16:creationId xmlns:a16="http://schemas.microsoft.com/office/drawing/2014/main" id="{193746EC-43EC-4239-628F-A8E034B3C0F7}"/>
                    </a:ext>
                  </a:extLst>
                </p:cNvPr>
                <p:cNvPicPr/>
                <p:nvPr/>
              </p:nvPicPr>
              <p:blipFill>
                <a:blip r:embed="rId145"/>
                <a:stretch>
                  <a:fillRect/>
                </a:stretch>
              </p:blipFill>
              <p:spPr>
                <a:xfrm>
                  <a:off x="6269071" y="4967293"/>
                  <a:ext cx="281160" cy="3232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9" name="Ink 98">
                  <a:extLst>
                    <a:ext uri="{FF2B5EF4-FFF2-40B4-BE49-F238E27FC236}">
                      <a16:creationId xmlns:a16="http://schemas.microsoft.com/office/drawing/2014/main" id="{0B4EFCA2-DF3B-CC51-D8F6-8DDCDA25E5B6}"/>
                    </a:ext>
                  </a:extLst>
                </p14:cNvPr>
                <p14:cNvContentPartPr/>
                <p14:nvPr/>
              </p14:nvContentPartPr>
              <p14:xfrm>
                <a:off x="6858391" y="4662013"/>
                <a:ext cx="676800" cy="38880"/>
              </p14:xfrm>
            </p:contentPart>
          </mc:Choice>
          <mc:Fallback>
            <p:pic>
              <p:nvPicPr>
                <p:cNvPr id="99" name="Ink 98">
                  <a:extLst>
                    <a:ext uri="{FF2B5EF4-FFF2-40B4-BE49-F238E27FC236}">
                      <a16:creationId xmlns:a16="http://schemas.microsoft.com/office/drawing/2014/main" id="{0B4EFCA2-DF3B-CC51-D8F6-8DDCDA25E5B6}"/>
                    </a:ext>
                  </a:extLst>
                </p:cNvPr>
                <p:cNvPicPr/>
                <p:nvPr/>
              </p:nvPicPr>
              <p:blipFill>
                <a:blip r:embed="rId147"/>
                <a:stretch>
                  <a:fillRect/>
                </a:stretch>
              </p:blipFill>
              <p:spPr>
                <a:xfrm>
                  <a:off x="6849391" y="4653373"/>
                  <a:ext cx="69444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0" name="Ink 99">
                  <a:extLst>
                    <a:ext uri="{FF2B5EF4-FFF2-40B4-BE49-F238E27FC236}">
                      <a16:creationId xmlns:a16="http://schemas.microsoft.com/office/drawing/2014/main" id="{95C73042-B672-368E-0942-6A3AAED4372B}"/>
                    </a:ext>
                  </a:extLst>
                </p14:cNvPr>
                <p14:cNvContentPartPr/>
                <p14:nvPr/>
              </p14:nvContentPartPr>
              <p14:xfrm>
                <a:off x="7022911" y="5014453"/>
                <a:ext cx="376920" cy="219240"/>
              </p14:xfrm>
            </p:contentPart>
          </mc:Choice>
          <mc:Fallback>
            <p:pic>
              <p:nvPicPr>
                <p:cNvPr id="100" name="Ink 99">
                  <a:extLst>
                    <a:ext uri="{FF2B5EF4-FFF2-40B4-BE49-F238E27FC236}">
                      <a16:creationId xmlns:a16="http://schemas.microsoft.com/office/drawing/2014/main" id="{95C73042-B672-368E-0942-6A3AAED4372B}"/>
                    </a:ext>
                  </a:extLst>
                </p:cNvPr>
                <p:cNvPicPr/>
                <p:nvPr/>
              </p:nvPicPr>
              <p:blipFill>
                <a:blip r:embed="rId149"/>
                <a:stretch>
                  <a:fillRect/>
                </a:stretch>
              </p:blipFill>
              <p:spPr>
                <a:xfrm>
                  <a:off x="7013911" y="5005813"/>
                  <a:ext cx="39456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4" name="Ink 103">
                  <a:extLst>
                    <a:ext uri="{FF2B5EF4-FFF2-40B4-BE49-F238E27FC236}">
                      <a16:creationId xmlns:a16="http://schemas.microsoft.com/office/drawing/2014/main" id="{DE973CB9-C953-8F0F-E7CD-B6B9B79E4FE9}"/>
                    </a:ext>
                  </a:extLst>
                </p14:cNvPr>
                <p14:cNvContentPartPr/>
                <p14:nvPr/>
              </p14:nvContentPartPr>
              <p14:xfrm>
                <a:off x="6872071" y="5185093"/>
                <a:ext cx="598320" cy="586080"/>
              </p14:xfrm>
            </p:contentPart>
          </mc:Choice>
          <mc:Fallback>
            <p:pic>
              <p:nvPicPr>
                <p:cNvPr id="104" name="Ink 103">
                  <a:extLst>
                    <a:ext uri="{FF2B5EF4-FFF2-40B4-BE49-F238E27FC236}">
                      <a16:creationId xmlns:a16="http://schemas.microsoft.com/office/drawing/2014/main" id="{DE973CB9-C953-8F0F-E7CD-B6B9B79E4FE9}"/>
                    </a:ext>
                  </a:extLst>
                </p:cNvPr>
                <p:cNvPicPr/>
                <p:nvPr/>
              </p:nvPicPr>
              <p:blipFill>
                <a:blip r:embed="rId151"/>
                <a:stretch>
                  <a:fillRect/>
                </a:stretch>
              </p:blipFill>
              <p:spPr>
                <a:xfrm>
                  <a:off x="6863431" y="5176093"/>
                  <a:ext cx="615960" cy="6037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5" name="Ink 104">
                  <a:extLst>
                    <a:ext uri="{FF2B5EF4-FFF2-40B4-BE49-F238E27FC236}">
                      <a16:creationId xmlns:a16="http://schemas.microsoft.com/office/drawing/2014/main" id="{C0A4608D-4217-CC35-906B-212E1753501F}"/>
                    </a:ext>
                  </a:extLst>
                </p14:cNvPr>
                <p14:cNvContentPartPr/>
                <p14:nvPr/>
              </p14:nvContentPartPr>
              <p14:xfrm>
                <a:off x="6264031" y="5262853"/>
                <a:ext cx="707760" cy="398880"/>
              </p14:xfrm>
            </p:contentPart>
          </mc:Choice>
          <mc:Fallback>
            <p:pic>
              <p:nvPicPr>
                <p:cNvPr id="105" name="Ink 104">
                  <a:extLst>
                    <a:ext uri="{FF2B5EF4-FFF2-40B4-BE49-F238E27FC236}">
                      <a16:creationId xmlns:a16="http://schemas.microsoft.com/office/drawing/2014/main" id="{C0A4608D-4217-CC35-906B-212E1753501F}"/>
                    </a:ext>
                  </a:extLst>
                </p:cNvPr>
                <p:cNvPicPr/>
                <p:nvPr/>
              </p:nvPicPr>
              <p:blipFill>
                <a:blip r:embed="rId153"/>
                <a:stretch>
                  <a:fillRect/>
                </a:stretch>
              </p:blipFill>
              <p:spPr>
                <a:xfrm>
                  <a:off x="6255391" y="5254213"/>
                  <a:ext cx="725400" cy="4165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6" name="Ink 105">
                  <a:extLst>
                    <a:ext uri="{FF2B5EF4-FFF2-40B4-BE49-F238E27FC236}">
                      <a16:creationId xmlns:a16="http://schemas.microsoft.com/office/drawing/2014/main" id="{997BAABA-6C27-C385-B337-43E3D890D80B}"/>
                    </a:ext>
                  </a:extLst>
                </p14:cNvPr>
                <p14:cNvContentPartPr/>
                <p14:nvPr/>
              </p14:nvContentPartPr>
              <p14:xfrm>
                <a:off x="5985751" y="5541133"/>
                <a:ext cx="82080" cy="134280"/>
              </p14:xfrm>
            </p:contentPart>
          </mc:Choice>
          <mc:Fallback>
            <p:pic>
              <p:nvPicPr>
                <p:cNvPr id="106" name="Ink 105">
                  <a:extLst>
                    <a:ext uri="{FF2B5EF4-FFF2-40B4-BE49-F238E27FC236}">
                      <a16:creationId xmlns:a16="http://schemas.microsoft.com/office/drawing/2014/main" id="{997BAABA-6C27-C385-B337-43E3D890D80B}"/>
                    </a:ext>
                  </a:extLst>
                </p:cNvPr>
                <p:cNvPicPr/>
                <p:nvPr/>
              </p:nvPicPr>
              <p:blipFill>
                <a:blip r:embed="rId155"/>
                <a:stretch>
                  <a:fillRect/>
                </a:stretch>
              </p:blipFill>
              <p:spPr>
                <a:xfrm>
                  <a:off x="5977111" y="5532133"/>
                  <a:ext cx="9972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7" name="Ink 106">
                  <a:extLst>
                    <a:ext uri="{FF2B5EF4-FFF2-40B4-BE49-F238E27FC236}">
                      <a16:creationId xmlns:a16="http://schemas.microsoft.com/office/drawing/2014/main" id="{EF6AA99C-A971-CF3B-0301-511DA3E5AA61}"/>
                    </a:ext>
                  </a:extLst>
                </p14:cNvPr>
                <p14:cNvContentPartPr/>
                <p14:nvPr/>
              </p14:nvContentPartPr>
              <p14:xfrm>
                <a:off x="6016711" y="5447173"/>
                <a:ext cx="157320" cy="147960"/>
              </p14:xfrm>
            </p:contentPart>
          </mc:Choice>
          <mc:Fallback>
            <p:pic>
              <p:nvPicPr>
                <p:cNvPr id="107" name="Ink 106">
                  <a:extLst>
                    <a:ext uri="{FF2B5EF4-FFF2-40B4-BE49-F238E27FC236}">
                      <a16:creationId xmlns:a16="http://schemas.microsoft.com/office/drawing/2014/main" id="{EF6AA99C-A971-CF3B-0301-511DA3E5AA61}"/>
                    </a:ext>
                  </a:extLst>
                </p:cNvPr>
                <p:cNvPicPr/>
                <p:nvPr/>
              </p:nvPicPr>
              <p:blipFill>
                <a:blip r:embed="rId157"/>
                <a:stretch>
                  <a:fillRect/>
                </a:stretch>
              </p:blipFill>
              <p:spPr>
                <a:xfrm>
                  <a:off x="6007711" y="5438173"/>
                  <a:ext cx="17496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8" name="Ink 107">
                  <a:extLst>
                    <a:ext uri="{FF2B5EF4-FFF2-40B4-BE49-F238E27FC236}">
                      <a16:creationId xmlns:a16="http://schemas.microsoft.com/office/drawing/2014/main" id="{0F94B04A-11F6-249A-EEA1-C3231CDCE4B5}"/>
                    </a:ext>
                  </a:extLst>
                </p14:cNvPr>
                <p14:cNvContentPartPr/>
                <p14:nvPr/>
              </p14:nvContentPartPr>
              <p14:xfrm>
                <a:off x="6143071" y="5384533"/>
                <a:ext cx="158760" cy="174960"/>
              </p14:xfrm>
            </p:contentPart>
          </mc:Choice>
          <mc:Fallback>
            <p:pic>
              <p:nvPicPr>
                <p:cNvPr id="108" name="Ink 107">
                  <a:extLst>
                    <a:ext uri="{FF2B5EF4-FFF2-40B4-BE49-F238E27FC236}">
                      <a16:creationId xmlns:a16="http://schemas.microsoft.com/office/drawing/2014/main" id="{0F94B04A-11F6-249A-EEA1-C3231CDCE4B5}"/>
                    </a:ext>
                  </a:extLst>
                </p:cNvPr>
                <p:cNvPicPr/>
                <p:nvPr/>
              </p:nvPicPr>
              <p:blipFill>
                <a:blip r:embed="rId159"/>
                <a:stretch>
                  <a:fillRect/>
                </a:stretch>
              </p:blipFill>
              <p:spPr>
                <a:xfrm>
                  <a:off x="6134431" y="5375893"/>
                  <a:ext cx="1764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9" name="Ink 108">
                  <a:extLst>
                    <a:ext uri="{FF2B5EF4-FFF2-40B4-BE49-F238E27FC236}">
                      <a16:creationId xmlns:a16="http://schemas.microsoft.com/office/drawing/2014/main" id="{6E07F919-CCDF-8247-AFD5-B65A3B6688E6}"/>
                    </a:ext>
                  </a:extLst>
                </p14:cNvPr>
                <p14:cNvContentPartPr/>
                <p14:nvPr/>
              </p14:nvContentPartPr>
              <p14:xfrm>
                <a:off x="6358351" y="5402893"/>
                <a:ext cx="46080" cy="69120"/>
              </p14:xfrm>
            </p:contentPart>
          </mc:Choice>
          <mc:Fallback>
            <p:pic>
              <p:nvPicPr>
                <p:cNvPr id="109" name="Ink 108">
                  <a:extLst>
                    <a:ext uri="{FF2B5EF4-FFF2-40B4-BE49-F238E27FC236}">
                      <a16:creationId xmlns:a16="http://schemas.microsoft.com/office/drawing/2014/main" id="{6E07F919-CCDF-8247-AFD5-B65A3B6688E6}"/>
                    </a:ext>
                  </a:extLst>
                </p:cNvPr>
                <p:cNvPicPr/>
                <p:nvPr/>
              </p:nvPicPr>
              <p:blipFill>
                <a:blip r:embed="rId161"/>
                <a:stretch>
                  <a:fillRect/>
                </a:stretch>
              </p:blipFill>
              <p:spPr>
                <a:xfrm>
                  <a:off x="6349351" y="5393893"/>
                  <a:ext cx="637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0" name="Ink 109">
                  <a:extLst>
                    <a:ext uri="{FF2B5EF4-FFF2-40B4-BE49-F238E27FC236}">
                      <a16:creationId xmlns:a16="http://schemas.microsoft.com/office/drawing/2014/main" id="{88B6DB6B-0F13-66D0-A704-4662B2700325}"/>
                    </a:ext>
                  </a:extLst>
                </p14:cNvPr>
                <p14:cNvContentPartPr/>
                <p14:nvPr/>
              </p14:nvContentPartPr>
              <p14:xfrm>
                <a:off x="6456271" y="5362933"/>
                <a:ext cx="83520" cy="73800"/>
              </p14:xfrm>
            </p:contentPart>
          </mc:Choice>
          <mc:Fallback>
            <p:pic>
              <p:nvPicPr>
                <p:cNvPr id="110" name="Ink 109">
                  <a:extLst>
                    <a:ext uri="{FF2B5EF4-FFF2-40B4-BE49-F238E27FC236}">
                      <a16:creationId xmlns:a16="http://schemas.microsoft.com/office/drawing/2014/main" id="{88B6DB6B-0F13-66D0-A704-4662B2700325}"/>
                    </a:ext>
                  </a:extLst>
                </p:cNvPr>
                <p:cNvPicPr/>
                <p:nvPr/>
              </p:nvPicPr>
              <p:blipFill>
                <a:blip r:embed="rId163"/>
                <a:stretch>
                  <a:fillRect/>
                </a:stretch>
              </p:blipFill>
              <p:spPr>
                <a:xfrm>
                  <a:off x="6447631" y="5354293"/>
                  <a:ext cx="10116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1" name="Ink 110">
                  <a:extLst>
                    <a:ext uri="{FF2B5EF4-FFF2-40B4-BE49-F238E27FC236}">
                      <a16:creationId xmlns:a16="http://schemas.microsoft.com/office/drawing/2014/main" id="{2A0A4CE4-6ED5-A3C0-EBF8-0D7FC9AAAFAA}"/>
                    </a:ext>
                  </a:extLst>
                </p14:cNvPr>
                <p14:cNvContentPartPr/>
                <p14:nvPr/>
              </p14:nvContentPartPr>
              <p14:xfrm>
                <a:off x="6523591" y="5328373"/>
                <a:ext cx="47160" cy="58680"/>
              </p14:xfrm>
            </p:contentPart>
          </mc:Choice>
          <mc:Fallback>
            <p:pic>
              <p:nvPicPr>
                <p:cNvPr id="111" name="Ink 110">
                  <a:extLst>
                    <a:ext uri="{FF2B5EF4-FFF2-40B4-BE49-F238E27FC236}">
                      <a16:creationId xmlns:a16="http://schemas.microsoft.com/office/drawing/2014/main" id="{2A0A4CE4-6ED5-A3C0-EBF8-0D7FC9AAAFAA}"/>
                    </a:ext>
                  </a:extLst>
                </p:cNvPr>
                <p:cNvPicPr/>
                <p:nvPr/>
              </p:nvPicPr>
              <p:blipFill>
                <a:blip r:embed="rId165"/>
                <a:stretch>
                  <a:fillRect/>
                </a:stretch>
              </p:blipFill>
              <p:spPr>
                <a:xfrm>
                  <a:off x="6514951" y="5319373"/>
                  <a:ext cx="6480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2" name="Ink 111">
                  <a:extLst>
                    <a:ext uri="{FF2B5EF4-FFF2-40B4-BE49-F238E27FC236}">
                      <a16:creationId xmlns:a16="http://schemas.microsoft.com/office/drawing/2014/main" id="{7C7D436A-DDEB-15A1-2847-0882F53A146A}"/>
                    </a:ext>
                  </a:extLst>
                </p14:cNvPr>
                <p14:cNvContentPartPr/>
                <p14:nvPr/>
              </p14:nvContentPartPr>
              <p14:xfrm>
                <a:off x="6580471" y="5258893"/>
                <a:ext cx="86760" cy="100800"/>
              </p14:xfrm>
            </p:contentPart>
          </mc:Choice>
          <mc:Fallback>
            <p:pic>
              <p:nvPicPr>
                <p:cNvPr id="112" name="Ink 111">
                  <a:extLst>
                    <a:ext uri="{FF2B5EF4-FFF2-40B4-BE49-F238E27FC236}">
                      <a16:creationId xmlns:a16="http://schemas.microsoft.com/office/drawing/2014/main" id="{7C7D436A-DDEB-15A1-2847-0882F53A146A}"/>
                    </a:ext>
                  </a:extLst>
                </p:cNvPr>
                <p:cNvPicPr/>
                <p:nvPr/>
              </p:nvPicPr>
              <p:blipFill>
                <a:blip r:embed="rId167"/>
                <a:stretch>
                  <a:fillRect/>
                </a:stretch>
              </p:blipFill>
              <p:spPr>
                <a:xfrm>
                  <a:off x="6571471" y="5249893"/>
                  <a:ext cx="104400" cy="118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8">
            <p14:nvContentPartPr>
              <p14:cNvPr id="114" name="Ink 113">
                <a:extLst>
                  <a:ext uri="{FF2B5EF4-FFF2-40B4-BE49-F238E27FC236}">
                    <a16:creationId xmlns:a16="http://schemas.microsoft.com/office/drawing/2014/main" id="{E2125895-9179-DA5E-B669-3AA1AAADC89D}"/>
                  </a:ext>
                </a:extLst>
              </p14:cNvPr>
              <p14:cNvContentPartPr/>
              <p14:nvPr/>
            </p14:nvContentPartPr>
            <p14:xfrm>
              <a:off x="10569631" y="3990613"/>
              <a:ext cx="389160" cy="25560"/>
            </p14:xfrm>
          </p:contentPart>
        </mc:Choice>
        <mc:Fallback>
          <p:pic>
            <p:nvPicPr>
              <p:cNvPr id="114" name="Ink 113">
                <a:extLst>
                  <a:ext uri="{FF2B5EF4-FFF2-40B4-BE49-F238E27FC236}">
                    <a16:creationId xmlns:a16="http://schemas.microsoft.com/office/drawing/2014/main" id="{E2125895-9179-DA5E-B669-3AA1AAADC89D}"/>
                  </a:ext>
                </a:extLst>
              </p:cNvPr>
              <p:cNvPicPr/>
              <p:nvPr/>
            </p:nvPicPr>
            <p:blipFill>
              <a:blip r:embed="rId169"/>
              <a:stretch>
                <a:fillRect/>
              </a:stretch>
            </p:blipFill>
            <p:spPr>
              <a:xfrm>
                <a:off x="10560631" y="3981973"/>
                <a:ext cx="4068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5" name="Ink 114">
                <a:extLst>
                  <a:ext uri="{FF2B5EF4-FFF2-40B4-BE49-F238E27FC236}">
                    <a16:creationId xmlns:a16="http://schemas.microsoft.com/office/drawing/2014/main" id="{06CC311B-313D-4EB8-5CF2-B3729A204EA8}"/>
                  </a:ext>
                </a:extLst>
              </p14:cNvPr>
              <p14:cNvContentPartPr/>
              <p14:nvPr/>
            </p14:nvContentPartPr>
            <p14:xfrm>
              <a:off x="9885991" y="4448173"/>
              <a:ext cx="15120" cy="15840"/>
            </p14:xfrm>
          </p:contentPart>
        </mc:Choice>
        <mc:Fallback>
          <p:pic>
            <p:nvPicPr>
              <p:cNvPr id="115" name="Ink 114">
                <a:extLst>
                  <a:ext uri="{FF2B5EF4-FFF2-40B4-BE49-F238E27FC236}">
                    <a16:creationId xmlns:a16="http://schemas.microsoft.com/office/drawing/2014/main" id="{06CC311B-313D-4EB8-5CF2-B3729A204EA8}"/>
                  </a:ext>
                </a:extLst>
              </p:cNvPr>
              <p:cNvPicPr/>
              <p:nvPr/>
            </p:nvPicPr>
            <p:blipFill>
              <a:blip r:embed="rId171"/>
              <a:stretch>
                <a:fillRect/>
              </a:stretch>
            </p:blipFill>
            <p:spPr>
              <a:xfrm>
                <a:off x="9876991" y="4439173"/>
                <a:ext cx="327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6" name="Ink 115">
                <a:extLst>
                  <a:ext uri="{FF2B5EF4-FFF2-40B4-BE49-F238E27FC236}">
                    <a16:creationId xmlns:a16="http://schemas.microsoft.com/office/drawing/2014/main" id="{B37ADE33-ABED-DC9F-BA56-7A8DEB4103CD}"/>
                  </a:ext>
                </a:extLst>
              </p14:cNvPr>
              <p14:cNvContentPartPr/>
              <p14:nvPr/>
            </p14:nvContentPartPr>
            <p14:xfrm>
              <a:off x="9268591" y="4037773"/>
              <a:ext cx="229680" cy="205560"/>
            </p14:xfrm>
          </p:contentPart>
        </mc:Choice>
        <mc:Fallback>
          <p:pic>
            <p:nvPicPr>
              <p:cNvPr id="116" name="Ink 115">
                <a:extLst>
                  <a:ext uri="{FF2B5EF4-FFF2-40B4-BE49-F238E27FC236}">
                    <a16:creationId xmlns:a16="http://schemas.microsoft.com/office/drawing/2014/main" id="{B37ADE33-ABED-DC9F-BA56-7A8DEB4103CD}"/>
                  </a:ext>
                </a:extLst>
              </p:cNvPr>
              <p:cNvPicPr/>
              <p:nvPr/>
            </p:nvPicPr>
            <p:blipFill>
              <a:blip r:embed="rId173"/>
              <a:stretch>
                <a:fillRect/>
              </a:stretch>
            </p:blipFill>
            <p:spPr>
              <a:xfrm>
                <a:off x="9259951" y="4028773"/>
                <a:ext cx="247320" cy="223200"/>
              </a:xfrm>
              <a:prstGeom prst="rect">
                <a:avLst/>
              </a:prstGeom>
            </p:spPr>
          </p:pic>
        </mc:Fallback>
      </mc:AlternateContent>
      <p:grpSp>
        <p:nvGrpSpPr>
          <p:cNvPr id="140" name="Group 139">
            <a:extLst>
              <a:ext uri="{FF2B5EF4-FFF2-40B4-BE49-F238E27FC236}">
                <a16:creationId xmlns:a16="http://schemas.microsoft.com/office/drawing/2014/main" id="{1E2EA246-1129-FD6D-5AE6-BF1E64E0F787}"/>
              </a:ext>
            </a:extLst>
          </p:cNvPr>
          <p:cNvGrpSpPr/>
          <p:nvPr/>
        </p:nvGrpSpPr>
        <p:grpSpPr>
          <a:xfrm>
            <a:off x="8627431" y="5214253"/>
            <a:ext cx="3243240" cy="1935720"/>
            <a:chOff x="8627431" y="5214253"/>
            <a:chExt cx="3243240" cy="1935720"/>
          </a:xfrm>
        </p:grpSpPr>
        <mc:AlternateContent xmlns:mc="http://schemas.openxmlformats.org/markup-compatibility/2006">
          <mc:Choice xmlns:p14="http://schemas.microsoft.com/office/powerpoint/2010/main" Requires="p14">
            <p:contentPart p14:bwMode="auto" r:id="rId174">
              <p14:nvContentPartPr>
                <p14:cNvPr id="117" name="Ink 116">
                  <a:extLst>
                    <a:ext uri="{FF2B5EF4-FFF2-40B4-BE49-F238E27FC236}">
                      <a16:creationId xmlns:a16="http://schemas.microsoft.com/office/drawing/2014/main" id="{368E27A6-EF1F-5711-F112-0F10F2CE7B72}"/>
                    </a:ext>
                  </a:extLst>
                </p14:cNvPr>
                <p14:cNvContentPartPr/>
                <p14:nvPr/>
              </p14:nvContentPartPr>
              <p14:xfrm>
                <a:off x="9033871" y="5214253"/>
                <a:ext cx="763560" cy="926640"/>
              </p14:xfrm>
            </p:contentPart>
          </mc:Choice>
          <mc:Fallback>
            <p:pic>
              <p:nvPicPr>
                <p:cNvPr id="117" name="Ink 116">
                  <a:extLst>
                    <a:ext uri="{FF2B5EF4-FFF2-40B4-BE49-F238E27FC236}">
                      <a16:creationId xmlns:a16="http://schemas.microsoft.com/office/drawing/2014/main" id="{368E27A6-EF1F-5711-F112-0F10F2CE7B72}"/>
                    </a:ext>
                  </a:extLst>
                </p:cNvPr>
                <p:cNvPicPr/>
                <p:nvPr/>
              </p:nvPicPr>
              <p:blipFill>
                <a:blip r:embed="rId175"/>
                <a:stretch>
                  <a:fillRect/>
                </a:stretch>
              </p:blipFill>
              <p:spPr>
                <a:xfrm>
                  <a:off x="9025231" y="5205613"/>
                  <a:ext cx="781200" cy="9442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8" name="Ink 117">
                  <a:extLst>
                    <a:ext uri="{FF2B5EF4-FFF2-40B4-BE49-F238E27FC236}">
                      <a16:creationId xmlns:a16="http://schemas.microsoft.com/office/drawing/2014/main" id="{405637B8-31FB-ED4B-096F-47698AF537FC}"/>
                    </a:ext>
                  </a:extLst>
                </p14:cNvPr>
                <p14:cNvContentPartPr/>
                <p14:nvPr/>
              </p14:nvContentPartPr>
              <p14:xfrm>
                <a:off x="8647951" y="6511693"/>
                <a:ext cx="38160" cy="166320"/>
              </p14:xfrm>
            </p:contentPart>
          </mc:Choice>
          <mc:Fallback>
            <p:pic>
              <p:nvPicPr>
                <p:cNvPr id="118" name="Ink 117">
                  <a:extLst>
                    <a:ext uri="{FF2B5EF4-FFF2-40B4-BE49-F238E27FC236}">
                      <a16:creationId xmlns:a16="http://schemas.microsoft.com/office/drawing/2014/main" id="{405637B8-31FB-ED4B-096F-47698AF537FC}"/>
                    </a:ext>
                  </a:extLst>
                </p:cNvPr>
                <p:cNvPicPr/>
                <p:nvPr/>
              </p:nvPicPr>
              <p:blipFill>
                <a:blip r:embed="rId177"/>
                <a:stretch>
                  <a:fillRect/>
                </a:stretch>
              </p:blipFill>
              <p:spPr>
                <a:xfrm>
                  <a:off x="8638951" y="6502693"/>
                  <a:ext cx="558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9" name="Ink 118">
                  <a:extLst>
                    <a:ext uri="{FF2B5EF4-FFF2-40B4-BE49-F238E27FC236}">
                      <a16:creationId xmlns:a16="http://schemas.microsoft.com/office/drawing/2014/main" id="{B0CBA15A-A525-581C-DB85-4867D4232E46}"/>
                    </a:ext>
                  </a:extLst>
                </p14:cNvPr>
                <p14:cNvContentPartPr/>
                <p14:nvPr/>
              </p14:nvContentPartPr>
              <p14:xfrm>
                <a:off x="8627431" y="6404053"/>
                <a:ext cx="232920" cy="194040"/>
              </p14:xfrm>
            </p:contentPart>
          </mc:Choice>
          <mc:Fallback>
            <p:pic>
              <p:nvPicPr>
                <p:cNvPr id="119" name="Ink 118">
                  <a:extLst>
                    <a:ext uri="{FF2B5EF4-FFF2-40B4-BE49-F238E27FC236}">
                      <a16:creationId xmlns:a16="http://schemas.microsoft.com/office/drawing/2014/main" id="{B0CBA15A-A525-581C-DB85-4867D4232E46}"/>
                    </a:ext>
                  </a:extLst>
                </p:cNvPr>
                <p:cNvPicPr/>
                <p:nvPr/>
              </p:nvPicPr>
              <p:blipFill>
                <a:blip r:embed="rId179"/>
                <a:stretch>
                  <a:fillRect/>
                </a:stretch>
              </p:blipFill>
              <p:spPr>
                <a:xfrm>
                  <a:off x="8618791" y="6395413"/>
                  <a:ext cx="25056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0" name="Ink 119">
                  <a:extLst>
                    <a:ext uri="{FF2B5EF4-FFF2-40B4-BE49-F238E27FC236}">
                      <a16:creationId xmlns:a16="http://schemas.microsoft.com/office/drawing/2014/main" id="{20409C73-97D5-6EAF-7693-E93632CE48F9}"/>
                    </a:ext>
                  </a:extLst>
                </p14:cNvPr>
                <p14:cNvContentPartPr/>
                <p14:nvPr/>
              </p14:nvContentPartPr>
              <p14:xfrm>
                <a:off x="8883751" y="6475693"/>
                <a:ext cx="125280" cy="64800"/>
              </p14:xfrm>
            </p:contentPart>
          </mc:Choice>
          <mc:Fallback>
            <p:pic>
              <p:nvPicPr>
                <p:cNvPr id="120" name="Ink 119">
                  <a:extLst>
                    <a:ext uri="{FF2B5EF4-FFF2-40B4-BE49-F238E27FC236}">
                      <a16:creationId xmlns:a16="http://schemas.microsoft.com/office/drawing/2014/main" id="{20409C73-97D5-6EAF-7693-E93632CE48F9}"/>
                    </a:ext>
                  </a:extLst>
                </p:cNvPr>
                <p:cNvPicPr/>
                <p:nvPr/>
              </p:nvPicPr>
              <p:blipFill>
                <a:blip r:embed="rId181"/>
                <a:stretch>
                  <a:fillRect/>
                </a:stretch>
              </p:blipFill>
              <p:spPr>
                <a:xfrm>
                  <a:off x="8874751" y="6466693"/>
                  <a:ext cx="14292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1" name="Ink 120">
                  <a:extLst>
                    <a:ext uri="{FF2B5EF4-FFF2-40B4-BE49-F238E27FC236}">
                      <a16:creationId xmlns:a16="http://schemas.microsoft.com/office/drawing/2014/main" id="{5263AA31-4100-58F8-623B-DDAD52FB1F71}"/>
                    </a:ext>
                  </a:extLst>
                </p14:cNvPr>
                <p14:cNvContentPartPr/>
                <p14:nvPr/>
              </p14:nvContentPartPr>
              <p14:xfrm>
                <a:off x="8996431" y="6742813"/>
                <a:ext cx="49320" cy="163440"/>
              </p14:xfrm>
            </p:contentPart>
          </mc:Choice>
          <mc:Fallback>
            <p:pic>
              <p:nvPicPr>
                <p:cNvPr id="121" name="Ink 120">
                  <a:extLst>
                    <a:ext uri="{FF2B5EF4-FFF2-40B4-BE49-F238E27FC236}">
                      <a16:creationId xmlns:a16="http://schemas.microsoft.com/office/drawing/2014/main" id="{5263AA31-4100-58F8-623B-DDAD52FB1F71}"/>
                    </a:ext>
                  </a:extLst>
                </p:cNvPr>
                <p:cNvPicPr/>
                <p:nvPr/>
              </p:nvPicPr>
              <p:blipFill>
                <a:blip r:embed="rId183"/>
                <a:stretch>
                  <a:fillRect/>
                </a:stretch>
              </p:blipFill>
              <p:spPr>
                <a:xfrm>
                  <a:off x="8987791" y="6734173"/>
                  <a:ext cx="6696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2" name="Ink 121">
                  <a:extLst>
                    <a:ext uri="{FF2B5EF4-FFF2-40B4-BE49-F238E27FC236}">
                      <a16:creationId xmlns:a16="http://schemas.microsoft.com/office/drawing/2014/main" id="{66831E2C-7BB2-0B70-F875-6F807D8F180F}"/>
                    </a:ext>
                  </a:extLst>
                </p14:cNvPr>
                <p14:cNvContentPartPr/>
                <p14:nvPr/>
              </p14:nvContentPartPr>
              <p14:xfrm>
                <a:off x="8943151" y="6669013"/>
                <a:ext cx="365040" cy="214920"/>
              </p14:xfrm>
            </p:contentPart>
          </mc:Choice>
          <mc:Fallback>
            <p:pic>
              <p:nvPicPr>
                <p:cNvPr id="122" name="Ink 121">
                  <a:extLst>
                    <a:ext uri="{FF2B5EF4-FFF2-40B4-BE49-F238E27FC236}">
                      <a16:creationId xmlns:a16="http://schemas.microsoft.com/office/drawing/2014/main" id="{66831E2C-7BB2-0B70-F875-6F807D8F180F}"/>
                    </a:ext>
                  </a:extLst>
                </p:cNvPr>
                <p:cNvPicPr/>
                <p:nvPr/>
              </p:nvPicPr>
              <p:blipFill>
                <a:blip r:embed="rId185"/>
                <a:stretch>
                  <a:fillRect/>
                </a:stretch>
              </p:blipFill>
              <p:spPr>
                <a:xfrm>
                  <a:off x="8934511" y="6660013"/>
                  <a:ext cx="38268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3" name="Ink 122">
                  <a:extLst>
                    <a:ext uri="{FF2B5EF4-FFF2-40B4-BE49-F238E27FC236}">
                      <a16:creationId xmlns:a16="http://schemas.microsoft.com/office/drawing/2014/main" id="{E3945642-8EB6-AD89-CE41-5BAE89627653}"/>
                    </a:ext>
                  </a:extLst>
                </p14:cNvPr>
                <p14:cNvContentPartPr/>
                <p14:nvPr/>
              </p14:nvContentPartPr>
              <p14:xfrm>
                <a:off x="9379831" y="6644893"/>
                <a:ext cx="18000" cy="79200"/>
              </p14:xfrm>
            </p:contentPart>
          </mc:Choice>
          <mc:Fallback>
            <p:pic>
              <p:nvPicPr>
                <p:cNvPr id="123" name="Ink 122">
                  <a:extLst>
                    <a:ext uri="{FF2B5EF4-FFF2-40B4-BE49-F238E27FC236}">
                      <a16:creationId xmlns:a16="http://schemas.microsoft.com/office/drawing/2014/main" id="{E3945642-8EB6-AD89-CE41-5BAE89627653}"/>
                    </a:ext>
                  </a:extLst>
                </p:cNvPr>
                <p:cNvPicPr/>
                <p:nvPr/>
              </p:nvPicPr>
              <p:blipFill>
                <a:blip r:embed="rId187"/>
                <a:stretch>
                  <a:fillRect/>
                </a:stretch>
              </p:blipFill>
              <p:spPr>
                <a:xfrm>
                  <a:off x="9371191" y="6635893"/>
                  <a:ext cx="3564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4" name="Ink 123">
                  <a:extLst>
                    <a:ext uri="{FF2B5EF4-FFF2-40B4-BE49-F238E27FC236}">
                      <a16:creationId xmlns:a16="http://schemas.microsoft.com/office/drawing/2014/main" id="{7B73D3D6-A26D-ECAB-FD6D-5C7A47611F59}"/>
                    </a:ext>
                  </a:extLst>
                </p14:cNvPr>
                <p14:cNvContentPartPr/>
                <p14:nvPr/>
              </p14:nvContentPartPr>
              <p14:xfrm>
                <a:off x="9369031" y="6505573"/>
                <a:ext cx="230400" cy="180720"/>
              </p14:xfrm>
            </p:contentPart>
          </mc:Choice>
          <mc:Fallback>
            <p:pic>
              <p:nvPicPr>
                <p:cNvPr id="124" name="Ink 123">
                  <a:extLst>
                    <a:ext uri="{FF2B5EF4-FFF2-40B4-BE49-F238E27FC236}">
                      <a16:creationId xmlns:a16="http://schemas.microsoft.com/office/drawing/2014/main" id="{7B73D3D6-A26D-ECAB-FD6D-5C7A47611F59}"/>
                    </a:ext>
                  </a:extLst>
                </p:cNvPr>
                <p:cNvPicPr/>
                <p:nvPr/>
              </p:nvPicPr>
              <p:blipFill>
                <a:blip r:embed="rId189"/>
                <a:stretch>
                  <a:fillRect/>
                </a:stretch>
              </p:blipFill>
              <p:spPr>
                <a:xfrm>
                  <a:off x="9360031" y="6496573"/>
                  <a:ext cx="24804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5" name="Ink 124">
                  <a:extLst>
                    <a:ext uri="{FF2B5EF4-FFF2-40B4-BE49-F238E27FC236}">
                      <a16:creationId xmlns:a16="http://schemas.microsoft.com/office/drawing/2014/main" id="{7857CCFB-A441-CE16-922F-98B117B13463}"/>
                    </a:ext>
                  </a:extLst>
                </p14:cNvPr>
                <p14:cNvContentPartPr/>
                <p14:nvPr/>
              </p14:nvContentPartPr>
              <p14:xfrm>
                <a:off x="9527791" y="6483613"/>
                <a:ext cx="157680" cy="145440"/>
              </p14:xfrm>
            </p:contentPart>
          </mc:Choice>
          <mc:Fallback>
            <p:pic>
              <p:nvPicPr>
                <p:cNvPr id="125" name="Ink 124">
                  <a:extLst>
                    <a:ext uri="{FF2B5EF4-FFF2-40B4-BE49-F238E27FC236}">
                      <a16:creationId xmlns:a16="http://schemas.microsoft.com/office/drawing/2014/main" id="{7857CCFB-A441-CE16-922F-98B117B13463}"/>
                    </a:ext>
                  </a:extLst>
                </p:cNvPr>
                <p:cNvPicPr/>
                <p:nvPr/>
              </p:nvPicPr>
              <p:blipFill>
                <a:blip r:embed="rId191"/>
                <a:stretch>
                  <a:fillRect/>
                </a:stretch>
              </p:blipFill>
              <p:spPr>
                <a:xfrm>
                  <a:off x="9518791" y="6474613"/>
                  <a:ext cx="17532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6" name="Ink 125">
                  <a:extLst>
                    <a:ext uri="{FF2B5EF4-FFF2-40B4-BE49-F238E27FC236}">
                      <a16:creationId xmlns:a16="http://schemas.microsoft.com/office/drawing/2014/main" id="{5EEA5FDB-361A-3521-D6C2-7640E0306142}"/>
                    </a:ext>
                  </a:extLst>
                </p14:cNvPr>
                <p14:cNvContentPartPr/>
                <p14:nvPr/>
              </p14:nvContentPartPr>
              <p14:xfrm>
                <a:off x="9410071" y="6954493"/>
                <a:ext cx="154440" cy="121680"/>
              </p14:xfrm>
            </p:contentPart>
          </mc:Choice>
          <mc:Fallback>
            <p:pic>
              <p:nvPicPr>
                <p:cNvPr id="126" name="Ink 125">
                  <a:extLst>
                    <a:ext uri="{FF2B5EF4-FFF2-40B4-BE49-F238E27FC236}">
                      <a16:creationId xmlns:a16="http://schemas.microsoft.com/office/drawing/2014/main" id="{5EEA5FDB-361A-3521-D6C2-7640E0306142}"/>
                    </a:ext>
                  </a:extLst>
                </p:cNvPr>
                <p:cNvPicPr/>
                <p:nvPr/>
              </p:nvPicPr>
              <p:blipFill>
                <a:blip r:embed="rId193"/>
                <a:stretch>
                  <a:fillRect/>
                </a:stretch>
              </p:blipFill>
              <p:spPr>
                <a:xfrm>
                  <a:off x="9401431" y="6945493"/>
                  <a:ext cx="17208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7" name="Ink 126">
                  <a:extLst>
                    <a:ext uri="{FF2B5EF4-FFF2-40B4-BE49-F238E27FC236}">
                      <a16:creationId xmlns:a16="http://schemas.microsoft.com/office/drawing/2014/main" id="{07C0DAA8-BB1A-B606-2654-8ECF863CEA5E}"/>
                    </a:ext>
                  </a:extLst>
                </p14:cNvPr>
                <p14:cNvContentPartPr/>
                <p14:nvPr/>
              </p14:nvContentPartPr>
              <p14:xfrm>
                <a:off x="9488191" y="6918133"/>
                <a:ext cx="223200" cy="231840"/>
              </p14:xfrm>
            </p:contentPart>
          </mc:Choice>
          <mc:Fallback>
            <p:pic>
              <p:nvPicPr>
                <p:cNvPr id="127" name="Ink 126">
                  <a:extLst>
                    <a:ext uri="{FF2B5EF4-FFF2-40B4-BE49-F238E27FC236}">
                      <a16:creationId xmlns:a16="http://schemas.microsoft.com/office/drawing/2014/main" id="{07C0DAA8-BB1A-B606-2654-8ECF863CEA5E}"/>
                    </a:ext>
                  </a:extLst>
                </p:cNvPr>
                <p:cNvPicPr/>
                <p:nvPr/>
              </p:nvPicPr>
              <p:blipFill>
                <a:blip r:embed="rId195"/>
                <a:stretch>
                  <a:fillRect/>
                </a:stretch>
              </p:blipFill>
              <p:spPr>
                <a:xfrm>
                  <a:off x="9479551" y="6909133"/>
                  <a:ext cx="24084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8" name="Ink 127">
                  <a:extLst>
                    <a:ext uri="{FF2B5EF4-FFF2-40B4-BE49-F238E27FC236}">
                      <a16:creationId xmlns:a16="http://schemas.microsoft.com/office/drawing/2014/main" id="{EC907704-24DA-21B1-5802-E5080D9B01B4}"/>
                    </a:ext>
                  </a:extLst>
                </p14:cNvPr>
                <p14:cNvContentPartPr/>
                <p14:nvPr/>
              </p14:nvContentPartPr>
              <p14:xfrm>
                <a:off x="9875911" y="6748573"/>
                <a:ext cx="184680" cy="218880"/>
              </p14:xfrm>
            </p:contentPart>
          </mc:Choice>
          <mc:Fallback>
            <p:pic>
              <p:nvPicPr>
                <p:cNvPr id="128" name="Ink 127">
                  <a:extLst>
                    <a:ext uri="{FF2B5EF4-FFF2-40B4-BE49-F238E27FC236}">
                      <a16:creationId xmlns:a16="http://schemas.microsoft.com/office/drawing/2014/main" id="{EC907704-24DA-21B1-5802-E5080D9B01B4}"/>
                    </a:ext>
                  </a:extLst>
                </p:cNvPr>
                <p:cNvPicPr/>
                <p:nvPr/>
              </p:nvPicPr>
              <p:blipFill>
                <a:blip r:embed="rId197"/>
                <a:stretch>
                  <a:fillRect/>
                </a:stretch>
              </p:blipFill>
              <p:spPr>
                <a:xfrm>
                  <a:off x="9867271" y="6739573"/>
                  <a:ext cx="20232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9" name="Ink 128">
                  <a:extLst>
                    <a:ext uri="{FF2B5EF4-FFF2-40B4-BE49-F238E27FC236}">
                      <a16:creationId xmlns:a16="http://schemas.microsoft.com/office/drawing/2014/main" id="{1D5AF056-D307-4179-8993-6ED3A05DED3E}"/>
                    </a:ext>
                  </a:extLst>
                </p14:cNvPr>
                <p14:cNvContentPartPr/>
                <p14:nvPr/>
              </p14:nvContentPartPr>
              <p14:xfrm>
                <a:off x="10141231" y="6521773"/>
                <a:ext cx="299880" cy="296640"/>
              </p14:xfrm>
            </p:contentPart>
          </mc:Choice>
          <mc:Fallback>
            <p:pic>
              <p:nvPicPr>
                <p:cNvPr id="129" name="Ink 128">
                  <a:extLst>
                    <a:ext uri="{FF2B5EF4-FFF2-40B4-BE49-F238E27FC236}">
                      <a16:creationId xmlns:a16="http://schemas.microsoft.com/office/drawing/2014/main" id="{1D5AF056-D307-4179-8993-6ED3A05DED3E}"/>
                    </a:ext>
                  </a:extLst>
                </p:cNvPr>
                <p:cNvPicPr/>
                <p:nvPr/>
              </p:nvPicPr>
              <p:blipFill>
                <a:blip r:embed="rId199"/>
                <a:stretch>
                  <a:fillRect/>
                </a:stretch>
              </p:blipFill>
              <p:spPr>
                <a:xfrm>
                  <a:off x="10132591" y="6513133"/>
                  <a:ext cx="317520" cy="3142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0" name="Ink 129">
                  <a:extLst>
                    <a:ext uri="{FF2B5EF4-FFF2-40B4-BE49-F238E27FC236}">
                      <a16:creationId xmlns:a16="http://schemas.microsoft.com/office/drawing/2014/main" id="{28C1B2AF-81AF-AF6C-08B1-7A2745563897}"/>
                    </a:ext>
                  </a:extLst>
                </p14:cNvPr>
                <p14:cNvContentPartPr/>
                <p14:nvPr/>
              </p14:nvContentPartPr>
              <p14:xfrm>
                <a:off x="10460551" y="6600253"/>
                <a:ext cx="80280" cy="130680"/>
              </p14:xfrm>
            </p:contentPart>
          </mc:Choice>
          <mc:Fallback>
            <p:pic>
              <p:nvPicPr>
                <p:cNvPr id="130" name="Ink 129">
                  <a:extLst>
                    <a:ext uri="{FF2B5EF4-FFF2-40B4-BE49-F238E27FC236}">
                      <a16:creationId xmlns:a16="http://schemas.microsoft.com/office/drawing/2014/main" id="{28C1B2AF-81AF-AF6C-08B1-7A2745563897}"/>
                    </a:ext>
                  </a:extLst>
                </p:cNvPr>
                <p:cNvPicPr/>
                <p:nvPr/>
              </p:nvPicPr>
              <p:blipFill>
                <a:blip r:embed="rId201"/>
                <a:stretch>
                  <a:fillRect/>
                </a:stretch>
              </p:blipFill>
              <p:spPr>
                <a:xfrm>
                  <a:off x="10451911" y="6591253"/>
                  <a:ext cx="979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1" name="Ink 130">
                  <a:extLst>
                    <a:ext uri="{FF2B5EF4-FFF2-40B4-BE49-F238E27FC236}">
                      <a16:creationId xmlns:a16="http://schemas.microsoft.com/office/drawing/2014/main" id="{DCE140B2-EC13-B91E-36EA-5C8AFE98C38D}"/>
                    </a:ext>
                  </a:extLst>
                </p14:cNvPr>
                <p14:cNvContentPartPr/>
                <p14:nvPr/>
              </p14:nvContentPartPr>
              <p14:xfrm>
                <a:off x="10759351" y="6451933"/>
                <a:ext cx="120240" cy="229680"/>
              </p14:xfrm>
            </p:contentPart>
          </mc:Choice>
          <mc:Fallback>
            <p:pic>
              <p:nvPicPr>
                <p:cNvPr id="131" name="Ink 130">
                  <a:extLst>
                    <a:ext uri="{FF2B5EF4-FFF2-40B4-BE49-F238E27FC236}">
                      <a16:creationId xmlns:a16="http://schemas.microsoft.com/office/drawing/2014/main" id="{DCE140B2-EC13-B91E-36EA-5C8AFE98C38D}"/>
                    </a:ext>
                  </a:extLst>
                </p:cNvPr>
                <p:cNvPicPr/>
                <p:nvPr/>
              </p:nvPicPr>
              <p:blipFill>
                <a:blip r:embed="rId203"/>
                <a:stretch>
                  <a:fillRect/>
                </a:stretch>
              </p:blipFill>
              <p:spPr>
                <a:xfrm>
                  <a:off x="10750351" y="6442933"/>
                  <a:ext cx="13788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32" name="Ink 131">
                  <a:extLst>
                    <a:ext uri="{FF2B5EF4-FFF2-40B4-BE49-F238E27FC236}">
                      <a16:creationId xmlns:a16="http://schemas.microsoft.com/office/drawing/2014/main" id="{BA76786B-22C3-37F0-8EA0-24DD67AB90AA}"/>
                    </a:ext>
                  </a:extLst>
                </p14:cNvPr>
                <p14:cNvContentPartPr/>
                <p14:nvPr/>
              </p14:nvContentPartPr>
              <p14:xfrm>
                <a:off x="10898311" y="6471373"/>
                <a:ext cx="40320" cy="129960"/>
              </p14:xfrm>
            </p:contentPart>
          </mc:Choice>
          <mc:Fallback>
            <p:pic>
              <p:nvPicPr>
                <p:cNvPr id="132" name="Ink 131">
                  <a:extLst>
                    <a:ext uri="{FF2B5EF4-FFF2-40B4-BE49-F238E27FC236}">
                      <a16:creationId xmlns:a16="http://schemas.microsoft.com/office/drawing/2014/main" id="{BA76786B-22C3-37F0-8EA0-24DD67AB90AA}"/>
                    </a:ext>
                  </a:extLst>
                </p:cNvPr>
                <p:cNvPicPr/>
                <p:nvPr/>
              </p:nvPicPr>
              <p:blipFill>
                <a:blip r:embed="rId205"/>
                <a:stretch>
                  <a:fillRect/>
                </a:stretch>
              </p:blipFill>
              <p:spPr>
                <a:xfrm>
                  <a:off x="10889671" y="6462373"/>
                  <a:ext cx="579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3" name="Ink 132">
                  <a:extLst>
                    <a:ext uri="{FF2B5EF4-FFF2-40B4-BE49-F238E27FC236}">
                      <a16:creationId xmlns:a16="http://schemas.microsoft.com/office/drawing/2014/main" id="{C3DD14A3-09E5-33CF-9995-F3444ABEAB13}"/>
                    </a:ext>
                  </a:extLst>
                </p14:cNvPr>
                <p14:cNvContentPartPr/>
                <p14:nvPr/>
              </p14:nvContentPartPr>
              <p14:xfrm>
                <a:off x="11008831" y="6426373"/>
                <a:ext cx="94320" cy="139680"/>
              </p14:xfrm>
            </p:contentPart>
          </mc:Choice>
          <mc:Fallback>
            <p:pic>
              <p:nvPicPr>
                <p:cNvPr id="133" name="Ink 132">
                  <a:extLst>
                    <a:ext uri="{FF2B5EF4-FFF2-40B4-BE49-F238E27FC236}">
                      <a16:creationId xmlns:a16="http://schemas.microsoft.com/office/drawing/2014/main" id="{C3DD14A3-09E5-33CF-9995-F3444ABEAB13}"/>
                    </a:ext>
                  </a:extLst>
                </p:cNvPr>
                <p:cNvPicPr/>
                <p:nvPr/>
              </p:nvPicPr>
              <p:blipFill>
                <a:blip r:embed="rId207"/>
                <a:stretch>
                  <a:fillRect/>
                </a:stretch>
              </p:blipFill>
              <p:spPr>
                <a:xfrm>
                  <a:off x="10999831" y="6417373"/>
                  <a:ext cx="11196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4" name="Ink 133">
                  <a:extLst>
                    <a:ext uri="{FF2B5EF4-FFF2-40B4-BE49-F238E27FC236}">
                      <a16:creationId xmlns:a16="http://schemas.microsoft.com/office/drawing/2014/main" id="{1F897B35-4A08-12EF-7FE7-CF2C31C6698D}"/>
                    </a:ext>
                  </a:extLst>
                </p14:cNvPr>
                <p14:cNvContentPartPr/>
                <p14:nvPr/>
              </p14:nvContentPartPr>
              <p14:xfrm>
                <a:off x="11163991" y="6203533"/>
                <a:ext cx="202320" cy="285120"/>
              </p14:xfrm>
            </p:contentPart>
          </mc:Choice>
          <mc:Fallback>
            <p:pic>
              <p:nvPicPr>
                <p:cNvPr id="134" name="Ink 133">
                  <a:extLst>
                    <a:ext uri="{FF2B5EF4-FFF2-40B4-BE49-F238E27FC236}">
                      <a16:creationId xmlns:a16="http://schemas.microsoft.com/office/drawing/2014/main" id="{1F897B35-4A08-12EF-7FE7-CF2C31C6698D}"/>
                    </a:ext>
                  </a:extLst>
                </p:cNvPr>
                <p:cNvPicPr/>
                <p:nvPr/>
              </p:nvPicPr>
              <p:blipFill>
                <a:blip r:embed="rId209"/>
                <a:stretch>
                  <a:fillRect/>
                </a:stretch>
              </p:blipFill>
              <p:spPr>
                <a:xfrm>
                  <a:off x="11155351" y="6194533"/>
                  <a:ext cx="21996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5" name="Ink 134">
                  <a:extLst>
                    <a:ext uri="{FF2B5EF4-FFF2-40B4-BE49-F238E27FC236}">
                      <a16:creationId xmlns:a16="http://schemas.microsoft.com/office/drawing/2014/main" id="{A2F745C9-5060-4D1E-BDC0-92B70D8AD258}"/>
                    </a:ext>
                  </a:extLst>
                </p14:cNvPr>
                <p14:cNvContentPartPr/>
                <p14:nvPr/>
              </p14:nvContentPartPr>
              <p14:xfrm>
                <a:off x="11328871" y="6217573"/>
                <a:ext cx="19800" cy="10080"/>
              </p14:xfrm>
            </p:contentPart>
          </mc:Choice>
          <mc:Fallback>
            <p:pic>
              <p:nvPicPr>
                <p:cNvPr id="135" name="Ink 134">
                  <a:extLst>
                    <a:ext uri="{FF2B5EF4-FFF2-40B4-BE49-F238E27FC236}">
                      <a16:creationId xmlns:a16="http://schemas.microsoft.com/office/drawing/2014/main" id="{A2F745C9-5060-4D1E-BDC0-92B70D8AD258}"/>
                    </a:ext>
                  </a:extLst>
                </p:cNvPr>
                <p:cNvPicPr/>
                <p:nvPr/>
              </p:nvPicPr>
              <p:blipFill>
                <a:blip r:embed="rId211"/>
                <a:stretch>
                  <a:fillRect/>
                </a:stretch>
              </p:blipFill>
              <p:spPr>
                <a:xfrm>
                  <a:off x="11320231" y="6208573"/>
                  <a:ext cx="3744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36" name="Ink 135">
                  <a:extLst>
                    <a:ext uri="{FF2B5EF4-FFF2-40B4-BE49-F238E27FC236}">
                      <a16:creationId xmlns:a16="http://schemas.microsoft.com/office/drawing/2014/main" id="{F4C456B1-AF51-3C47-1A00-65527582BBB2}"/>
                    </a:ext>
                  </a:extLst>
                </p14:cNvPr>
                <p14:cNvContentPartPr/>
                <p14:nvPr/>
              </p14:nvContentPartPr>
              <p14:xfrm>
                <a:off x="11414191" y="6253933"/>
                <a:ext cx="105480" cy="82800"/>
              </p14:xfrm>
            </p:contentPart>
          </mc:Choice>
          <mc:Fallback>
            <p:pic>
              <p:nvPicPr>
                <p:cNvPr id="136" name="Ink 135">
                  <a:extLst>
                    <a:ext uri="{FF2B5EF4-FFF2-40B4-BE49-F238E27FC236}">
                      <a16:creationId xmlns:a16="http://schemas.microsoft.com/office/drawing/2014/main" id="{F4C456B1-AF51-3C47-1A00-65527582BBB2}"/>
                    </a:ext>
                  </a:extLst>
                </p:cNvPr>
                <p:cNvPicPr/>
                <p:nvPr/>
              </p:nvPicPr>
              <p:blipFill>
                <a:blip r:embed="rId213"/>
                <a:stretch>
                  <a:fillRect/>
                </a:stretch>
              </p:blipFill>
              <p:spPr>
                <a:xfrm>
                  <a:off x="11405191" y="6245293"/>
                  <a:ext cx="12312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37" name="Ink 136">
                  <a:extLst>
                    <a:ext uri="{FF2B5EF4-FFF2-40B4-BE49-F238E27FC236}">
                      <a16:creationId xmlns:a16="http://schemas.microsoft.com/office/drawing/2014/main" id="{86C8B633-72D3-9B7E-6A6E-973211058E1A}"/>
                    </a:ext>
                  </a:extLst>
                </p14:cNvPr>
                <p14:cNvContentPartPr/>
                <p14:nvPr/>
              </p14:nvContentPartPr>
              <p14:xfrm>
                <a:off x="11525071" y="6154573"/>
                <a:ext cx="119160" cy="426240"/>
              </p14:xfrm>
            </p:contentPart>
          </mc:Choice>
          <mc:Fallback>
            <p:pic>
              <p:nvPicPr>
                <p:cNvPr id="137" name="Ink 136">
                  <a:extLst>
                    <a:ext uri="{FF2B5EF4-FFF2-40B4-BE49-F238E27FC236}">
                      <a16:creationId xmlns:a16="http://schemas.microsoft.com/office/drawing/2014/main" id="{86C8B633-72D3-9B7E-6A6E-973211058E1A}"/>
                    </a:ext>
                  </a:extLst>
                </p:cNvPr>
                <p:cNvPicPr/>
                <p:nvPr/>
              </p:nvPicPr>
              <p:blipFill>
                <a:blip r:embed="rId215"/>
                <a:stretch>
                  <a:fillRect/>
                </a:stretch>
              </p:blipFill>
              <p:spPr>
                <a:xfrm>
                  <a:off x="11516431" y="6145933"/>
                  <a:ext cx="136800" cy="4438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8" name="Ink 137">
                  <a:extLst>
                    <a:ext uri="{FF2B5EF4-FFF2-40B4-BE49-F238E27FC236}">
                      <a16:creationId xmlns:a16="http://schemas.microsoft.com/office/drawing/2014/main" id="{9EECE656-4B7F-329D-0C56-7D4B4D1D5938}"/>
                    </a:ext>
                  </a:extLst>
                </p14:cNvPr>
                <p14:cNvContentPartPr/>
                <p14:nvPr/>
              </p14:nvContentPartPr>
              <p14:xfrm>
                <a:off x="11811631" y="6253573"/>
                <a:ext cx="59040" cy="21960"/>
              </p14:xfrm>
            </p:contentPart>
          </mc:Choice>
          <mc:Fallback>
            <p:pic>
              <p:nvPicPr>
                <p:cNvPr id="138" name="Ink 137">
                  <a:extLst>
                    <a:ext uri="{FF2B5EF4-FFF2-40B4-BE49-F238E27FC236}">
                      <a16:creationId xmlns:a16="http://schemas.microsoft.com/office/drawing/2014/main" id="{9EECE656-4B7F-329D-0C56-7D4B4D1D5938}"/>
                    </a:ext>
                  </a:extLst>
                </p:cNvPr>
                <p:cNvPicPr/>
                <p:nvPr/>
              </p:nvPicPr>
              <p:blipFill>
                <a:blip r:embed="rId217"/>
                <a:stretch>
                  <a:fillRect/>
                </a:stretch>
              </p:blipFill>
              <p:spPr>
                <a:xfrm>
                  <a:off x="11802991" y="6244573"/>
                  <a:ext cx="76680" cy="39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8">
            <p14:nvContentPartPr>
              <p14:cNvPr id="141" name="Ink 140">
                <a:extLst>
                  <a:ext uri="{FF2B5EF4-FFF2-40B4-BE49-F238E27FC236}">
                    <a16:creationId xmlns:a16="http://schemas.microsoft.com/office/drawing/2014/main" id="{9BBB8B45-BF55-CA06-5A39-9A9AB4E9E92A}"/>
                  </a:ext>
                </a:extLst>
              </p14:cNvPr>
              <p14:cNvContentPartPr/>
              <p14:nvPr/>
            </p14:nvContentPartPr>
            <p14:xfrm>
              <a:off x="128551" y="910813"/>
              <a:ext cx="210240" cy="199080"/>
            </p14:xfrm>
          </p:contentPart>
        </mc:Choice>
        <mc:Fallback>
          <p:pic>
            <p:nvPicPr>
              <p:cNvPr id="141" name="Ink 140">
                <a:extLst>
                  <a:ext uri="{FF2B5EF4-FFF2-40B4-BE49-F238E27FC236}">
                    <a16:creationId xmlns:a16="http://schemas.microsoft.com/office/drawing/2014/main" id="{9BBB8B45-BF55-CA06-5A39-9A9AB4E9E92A}"/>
                  </a:ext>
                </a:extLst>
              </p:cNvPr>
              <p:cNvPicPr/>
              <p:nvPr/>
            </p:nvPicPr>
            <p:blipFill>
              <a:blip r:embed="rId219"/>
              <a:stretch>
                <a:fillRect/>
              </a:stretch>
            </p:blipFill>
            <p:spPr>
              <a:xfrm>
                <a:off x="119551" y="902173"/>
                <a:ext cx="22788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2" name="Ink 141">
                <a:extLst>
                  <a:ext uri="{FF2B5EF4-FFF2-40B4-BE49-F238E27FC236}">
                    <a16:creationId xmlns:a16="http://schemas.microsoft.com/office/drawing/2014/main" id="{CA2FD450-ED25-E5A1-4352-3D545A520021}"/>
                  </a:ext>
                </a:extLst>
              </p14:cNvPr>
              <p14:cNvContentPartPr/>
              <p14:nvPr/>
            </p14:nvContentPartPr>
            <p14:xfrm>
              <a:off x="137551" y="1282333"/>
              <a:ext cx="193680" cy="200880"/>
            </p14:xfrm>
          </p:contentPart>
        </mc:Choice>
        <mc:Fallback>
          <p:pic>
            <p:nvPicPr>
              <p:cNvPr id="142" name="Ink 141">
                <a:extLst>
                  <a:ext uri="{FF2B5EF4-FFF2-40B4-BE49-F238E27FC236}">
                    <a16:creationId xmlns:a16="http://schemas.microsoft.com/office/drawing/2014/main" id="{CA2FD450-ED25-E5A1-4352-3D545A520021}"/>
                  </a:ext>
                </a:extLst>
              </p:cNvPr>
              <p:cNvPicPr/>
              <p:nvPr/>
            </p:nvPicPr>
            <p:blipFill>
              <a:blip r:embed="rId221"/>
              <a:stretch>
                <a:fillRect/>
              </a:stretch>
            </p:blipFill>
            <p:spPr>
              <a:xfrm>
                <a:off x="128911" y="1273333"/>
                <a:ext cx="21132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43" name="Ink 142">
                <a:extLst>
                  <a:ext uri="{FF2B5EF4-FFF2-40B4-BE49-F238E27FC236}">
                    <a16:creationId xmlns:a16="http://schemas.microsoft.com/office/drawing/2014/main" id="{8403A281-433E-A179-C7C3-722E3D4D7F98}"/>
                  </a:ext>
                </a:extLst>
              </p14:cNvPr>
              <p14:cNvContentPartPr/>
              <p14:nvPr/>
            </p14:nvContentPartPr>
            <p14:xfrm>
              <a:off x="97231" y="1580053"/>
              <a:ext cx="266400" cy="302040"/>
            </p14:xfrm>
          </p:contentPart>
        </mc:Choice>
        <mc:Fallback>
          <p:pic>
            <p:nvPicPr>
              <p:cNvPr id="143" name="Ink 142">
                <a:extLst>
                  <a:ext uri="{FF2B5EF4-FFF2-40B4-BE49-F238E27FC236}">
                    <a16:creationId xmlns:a16="http://schemas.microsoft.com/office/drawing/2014/main" id="{8403A281-433E-A179-C7C3-722E3D4D7F98}"/>
                  </a:ext>
                </a:extLst>
              </p:cNvPr>
              <p:cNvPicPr/>
              <p:nvPr/>
            </p:nvPicPr>
            <p:blipFill>
              <a:blip r:embed="rId223"/>
              <a:stretch>
                <a:fillRect/>
              </a:stretch>
            </p:blipFill>
            <p:spPr>
              <a:xfrm>
                <a:off x="88231" y="1571413"/>
                <a:ext cx="284040" cy="319680"/>
              </a:xfrm>
              <a:prstGeom prst="rect">
                <a:avLst/>
              </a:prstGeom>
            </p:spPr>
          </p:pic>
        </mc:Fallback>
      </mc:AlternateContent>
    </p:spTree>
    <p:extLst>
      <p:ext uri="{BB962C8B-B14F-4D97-AF65-F5344CB8AC3E}">
        <p14:creationId xmlns:p14="http://schemas.microsoft.com/office/powerpoint/2010/main" val="182387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54DC2D-DC1D-4961-BB84-BEB04A48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826" y="529026"/>
            <a:ext cx="9096573" cy="3814382"/>
          </a:xfrm>
          <a:prstGeom prst="rect">
            <a:avLst/>
          </a:prstGeom>
        </p:spPr>
      </p:pic>
      <p:sp>
        <p:nvSpPr>
          <p:cNvPr id="2" name="Rectangle 1"/>
          <p:cNvSpPr/>
          <p:nvPr/>
        </p:nvSpPr>
        <p:spPr>
          <a:xfrm>
            <a:off x="129566" y="4323704"/>
            <a:ext cx="10295338" cy="2554545"/>
          </a:xfrm>
          <a:prstGeom prst="rect">
            <a:avLst/>
          </a:prstGeom>
        </p:spPr>
        <p:txBody>
          <a:bodyPr wrap="square">
            <a:spAutoFit/>
          </a:bodyPr>
          <a:lstStyle/>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In aqueous solution, a hydroxyl group reacts with the aldehyde or ketone group on the same molecule, closing the molecule into a ring, with a bridging oxygen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It is usually the 2</a:t>
            </a:r>
            <a:r>
              <a:rPr lang="en-US" sz="2000" baseline="30000" dirty="0">
                <a:solidFill>
                  <a:prstClr val="black"/>
                </a:solidFill>
                <a:latin typeface="Arial" panose="020B0604020202020204" pitchFamily="34" charset="0"/>
                <a:ea typeface="Comic Sans MS" charset="0"/>
                <a:cs typeface="Arial" panose="020B0604020202020204" pitchFamily="34" charset="0"/>
              </a:rPr>
              <a:t>nd</a:t>
            </a:r>
            <a:r>
              <a:rPr lang="en-US" sz="2000" dirty="0">
                <a:solidFill>
                  <a:prstClr val="black"/>
                </a:solidFill>
                <a:latin typeface="Arial" panose="020B0604020202020204" pitchFamily="34" charset="0"/>
                <a:ea typeface="Comic Sans MS" charset="0"/>
                <a:cs typeface="Arial" panose="020B0604020202020204" pitchFamily="34" charset="0"/>
              </a:rPr>
              <a:t> to last -OH group, i.e. C5 in glucose, C4 in ribose.</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Stable ring sizes are 5 atoms or 6 atoms</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No atoms are lost or gained in this reaction.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carbonyl carbon becomes </a:t>
            </a:r>
            <a:r>
              <a:rPr lang="en-US" sz="2000" b="1" i="1" dirty="0">
                <a:solidFill>
                  <a:prstClr val="black"/>
                </a:solidFill>
                <a:latin typeface="Arial" panose="020B0604020202020204" pitchFamily="34" charset="0"/>
                <a:ea typeface="Comic Sans MS" charset="0"/>
                <a:cs typeface="Arial" panose="020B0604020202020204" pitchFamily="34" charset="0"/>
              </a:rPr>
              <a:t>chiral</a:t>
            </a:r>
            <a:r>
              <a:rPr lang="en-US" sz="2000" dirty="0">
                <a:solidFill>
                  <a:prstClr val="black"/>
                </a:solidFill>
                <a:latin typeface="Arial" panose="020B0604020202020204" pitchFamily="34" charset="0"/>
                <a:ea typeface="Comic Sans MS" charset="0"/>
                <a:cs typeface="Arial" panose="020B0604020202020204" pitchFamily="34" charset="0"/>
              </a:rPr>
              <a:t> and is called the </a:t>
            </a:r>
            <a:r>
              <a:rPr lang="en-US" sz="2000" b="1" i="1" dirty="0">
                <a:solidFill>
                  <a:srgbClr val="C00000"/>
                </a:solidFill>
                <a:latin typeface="Arial" panose="020B0604020202020204" pitchFamily="34" charset="0"/>
                <a:ea typeface="Comic Sans MS" charset="0"/>
                <a:cs typeface="Arial" panose="020B0604020202020204" pitchFamily="34" charset="0"/>
              </a:rPr>
              <a:t>anomeric carbon</a:t>
            </a:r>
            <a:r>
              <a:rPr lang="en-US" sz="2000" b="1" dirty="0">
                <a:solidFill>
                  <a:prstClr val="black"/>
                </a:solidFill>
                <a:latin typeface="Arial" panose="020B0604020202020204" pitchFamily="34" charset="0"/>
                <a:ea typeface="Comic Sans MS" charset="0"/>
                <a:cs typeface="Arial" panose="020B0604020202020204" pitchFamily="34" charset="0"/>
              </a:rPr>
              <a:t>.</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rings with different chirality at C1 are different:</a:t>
            </a:r>
          </a:p>
          <a:p>
            <a:pPr defTabSz="883832"/>
            <a:r>
              <a:rPr lang="en-US" sz="2000" dirty="0">
                <a:solidFill>
                  <a:prstClr val="black"/>
                </a:solidFill>
                <a:latin typeface="Arial" panose="020B0604020202020204" pitchFamily="34" charset="0"/>
                <a:ea typeface="Comic Sans MS" charset="0"/>
                <a:cs typeface="Arial" panose="020B0604020202020204" pitchFamily="34" charset="0"/>
              </a:rPr>
              <a:t>	 </a:t>
            </a:r>
            <a:r>
              <a:rPr lang="en-US" sz="2000" dirty="0">
                <a:solidFill>
                  <a:prstClr val="black"/>
                </a:solidFill>
                <a:latin typeface="Symbol" panose="05050102010706020507" pitchFamily="18" charset="2"/>
                <a:ea typeface="Comic Sans MS" charset="0"/>
                <a:cs typeface="Arial" panose="020B0604020202020204" pitchFamily="34" charset="0"/>
              </a:rPr>
              <a:t>a</a:t>
            </a:r>
            <a:r>
              <a:rPr lang="en-US" sz="2000" dirty="0">
                <a:solidFill>
                  <a:prstClr val="black"/>
                </a:solidFill>
                <a:latin typeface="Arial" panose="020B0604020202020204" pitchFamily="34" charset="0"/>
                <a:ea typeface="Comic Sans MS" charset="0"/>
                <a:cs typeface="Arial" panose="020B0604020202020204" pitchFamily="34" charset="0"/>
              </a:rPr>
              <a:t> (new OH is down), </a:t>
            </a:r>
            <a:r>
              <a:rPr lang="en-US" sz="2000" dirty="0">
                <a:solidFill>
                  <a:prstClr val="black"/>
                </a:solidFill>
                <a:latin typeface="Symbol" panose="05050102010706020507" pitchFamily="18" charset="2"/>
                <a:ea typeface="Comic Sans MS" charset="0"/>
                <a:cs typeface="Arial" panose="020B0604020202020204" pitchFamily="34" charset="0"/>
              </a:rPr>
              <a:t>b</a:t>
            </a:r>
            <a:r>
              <a:rPr lang="en-US" sz="2000" dirty="0">
                <a:solidFill>
                  <a:prstClr val="black"/>
                </a:solidFill>
                <a:latin typeface="Arial" panose="020B0604020202020204" pitchFamily="34" charset="0"/>
                <a:ea typeface="Comic Sans MS" charset="0"/>
                <a:cs typeface="Arial" panose="020B0604020202020204" pitchFamily="34" charset="0"/>
              </a:rPr>
              <a:t> (new OH is up)      </a:t>
            </a:r>
            <a:r>
              <a:rPr lang="en-US" sz="2000" i="1" dirty="0">
                <a:solidFill>
                  <a:prstClr val="black"/>
                </a:solidFill>
                <a:latin typeface="Arial" panose="020B0604020202020204" pitchFamily="34" charset="0"/>
                <a:ea typeface="Comic Sans MS" charset="0"/>
                <a:cs typeface="Arial" panose="020B0604020202020204" pitchFamily="34" charset="0"/>
              </a:rPr>
              <a:t>“(ants are down, birds are up)”</a:t>
            </a:r>
          </a:p>
        </p:txBody>
      </p:sp>
      <p:sp>
        <p:nvSpPr>
          <p:cNvPr id="5" name="Rectangle 4"/>
          <p:cNvSpPr/>
          <p:nvPr/>
        </p:nvSpPr>
        <p:spPr>
          <a:xfrm>
            <a:off x="6094525" y="2424091"/>
            <a:ext cx="2664512" cy="338234"/>
          </a:xfrm>
          <a:prstGeom prst="rect">
            <a:avLst/>
          </a:prstGeom>
        </p:spPr>
        <p:txBody>
          <a:bodyPr wrap="none">
            <a:spAutoFit/>
          </a:bodyPr>
          <a:lstStyle/>
          <a:p>
            <a:pPr defTabSz="883832"/>
            <a:r>
              <a:rPr lang="en-US" sz="1598" b="1" dirty="0">
                <a:solidFill>
                  <a:srgbClr val="FF0000"/>
                </a:solidFill>
                <a:latin typeface="Arial" panose="020B0604020202020204" pitchFamily="34" charset="0"/>
                <a:ea typeface="Comic Sans MS" charset="0"/>
                <a:cs typeface="Arial" panose="020B0604020202020204" pitchFamily="34" charset="0"/>
              </a:rPr>
              <a:t>C1 = “Anomeric Carbon” </a:t>
            </a:r>
          </a:p>
        </p:txBody>
      </p:sp>
      <p:sp>
        <p:nvSpPr>
          <p:cNvPr id="6" name="TextBox 5">
            <a:extLst>
              <a:ext uri="{FF2B5EF4-FFF2-40B4-BE49-F238E27FC236}">
                <a16:creationId xmlns:a16="http://schemas.microsoft.com/office/drawing/2014/main" id="{5CA69A1C-73E8-4C23-B791-3679EF42285D}"/>
              </a:ext>
            </a:extLst>
          </p:cNvPr>
          <p:cNvSpPr txBox="1"/>
          <p:nvPr/>
        </p:nvSpPr>
        <p:spPr>
          <a:xfrm>
            <a:off x="4006301" y="120961"/>
            <a:ext cx="5925020" cy="523220"/>
          </a:xfrm>
          <a:prstGeom prst="rect">
            <a:avLst/>
          </a:prstGeom>
          <a:noFill/>
        </p:spPr>
        <p:txBody>
          <a:bodyPr wrap="none" rtlCol="0">
            <a:spAutoFit/>
          </a:bodyPr>
          <a:lstStyle/>
          <a:p>
            <a:pPr defTabSz="883832"/>
            <a:r>
              <a:rPr lang="en-US" sz="2800" dirty="0">
                <a:solidFill>
                  <a:prstClr val="black"/>
                </a:solidFill>
                <a:latin typeface="Arial" panose="020B0604020202020204" pitchFamily="34" charset="0"/>
              </a:rPr>
              <a:t>Ring formation in Monosaccharides:</a:t>
            </a:r>
          </a:p>
        </p:txBody>
      </p:sp>
      <p:cxnSp>
        <p:nvCxnSpPr>
          <p:cNvPr id="9" name="Straight Arrow Connector 8">
            <a:extLst>
              <a:ext uri="{FF2B5EF4-FFF2-40B4-BE49-F238E27FC236}">
                <a16:creationId xmlns:a16="http://schemas.microsoft.com/office/drawing/2014/main" id="{A19C4983-4A99-4C4D-95F1-08BC28B3D6ED}"/>
              </a:ext>
            </a:extLst>
          </p:cNvPr>
          <p:cNvCxnSpPr>
            <a:cxnSpLocks/>
          </p:cNvCxnSpPr>
          <p:nvPr/>
        </p:nvCxnSpPr>
        <p:spPr>
          <a:xfrm flipV="1">
            <a:off x="7670478" y="1638716"/>
            <a:ext cx="121412" cy="71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AAE1728-B78E-42ED-9683-61014FBE13B0}"/>
              </a:ext>
            </a:extLst>
          </p:cNvPr>
          <p:cNvCxnSpPr>
            <a:cxnSpLocks/>
          </p:cNvCxnSpPr>
          <p:nvPr/>
        </p:nvCxnSpPr>
        <p:spPr>
          <a:xfrm>
            <a:off x="7642821" y="2771568"/>
            <a:ext cx="125515" cy="6707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9D87AAA-5F0C-4DB9-9081-A975659AA52B}"/>
              </a:ext>
            </a:extLst>
          </p:cNvPr>
          <p:cNvPicPr>
            <a:picLocks noChangeAspect="1"/>
          </p:cNvPicPr>
          <p:nvPr/>
        </p:nvPicPr>
        <p:blipFill rotWithShape="1">
          <a:blip r:embed="rId4"/>
          <a:srcRect r="8370"/>
          <a:stretch/>
        </p:blipFill>
        <p:spPr>
          <a:xfrm>
            <a:off x="10453041" y="4315723"/>
            <a:ext cx="2373419" cy="1295104"/>
          </a:xfrm>
          <a:prstGeom prst="rect">
            <a:avLst/>
          </a:prstGeom>
        </p:spPr>
      </p:pic>
      <p:pic>
        <p:nvPicPr>
          <p:cNvPr id="8" name="Picture 7">
            <a:extLst>
              <a:ext uri="{FF2B5EF4-FFF2-40B4-BE49-F238E27FC236}">
                <a16:creationId xmlns:a16="http://schemas.microsoft.com/office/drawing/2014/main" id="{8725557A-1DED-4DCE-B432-65027E61B3FA}"/>
              </a:ext>
            </a:extLst>
          </p:cNvPr>
          <p:cNvPicPr>
            <a:picLocks noChangeAspect="1"/>
          </p:cNvPicPr>
          <p:nvPr/>
        </p:nvPicPr>
        <p:blipFill rotWithShape="1">
          <a:blip r:embed="rId5"/>
          <a:srcRect l="35285" t="20118" b="16350"/>
          <a:stretch/>
        </p:blipFill>
        <p:spPr>
          <a:xfrm>
            <a:off x="10607399" y="351235"/>
            <a:ext cx="1844683" cy="1279566"/>
          </a:xfrm>
          <a:prstGeom prst="rect">
            <a:avLst/>
          </a:prstGeom>
        </p:spPr>
      </p:pic>
      <p:sp>
        <p:nvSpPr>
          <p:cNvPr id="3" name="Date Placeholder 2">
            <a:extLst>
              <a:ext uri="{FF2B5EF4-FFF2-40B4-BE49-F238E27FC236}">
                <a16:creationId xmlns:a16="http://schemas.microsoft.com/office/drawing/2014/main" id="{1336C902-C558-493B-F2F1-47D9878BE7C8}"/>
              </a:ext>
            </a:extLst>
          </p:cNvPr>
          <p:cNvSpPr>
            <a:spLocks noGrp="1"/>
          </p:cNvSpPr>
          <p:nvPr>
            <p:ph type="dt" sz="half" idx="10"/>
          </p:nvPr>
        </p:nvSpPr>
        <p:spPr/>
        <p:txBody>
          <a:bodyPr/>
          <a:lstStyle/>
          <a:p>
            <a:fld id="{C7978625-F4C2-41FF-BFC9-7258F68467C6}" type="datetime1">
              <a:rPr lang="en-US" smtClean="0"/>
              <a:t>8/31/2024</a:t>
            </a:fld>
            <a:endParaRPr lang="en-US"/>
          </a:p>
        </p:txBody>
      </p:sp>
      <p:sp>
        <p:nvSpPr>
          <p:cNvPr id="4" name="Footer Placeholder 3">
            <a:extLst>
              <a:ext uri="{FF2B5EF4-FFF2-40B4-BE49-F238E27FC236}">
                <a16:creationId xmlns:a16="http://schemas.microsoft.com/office/drawing/2014/main" id="{314977C0-3329-C3D1-984C-D742006A4E2F}"/>
              </a:ext>
            </a:extLst>
          </p:cNvPr>
          <p:cNvSpPr>
            <a:spLocks noGrp="1"/>
          </p:cNvSpPr>
          <p:nvPr>
            <p:ph type="ftr" sz="quarter" idx="11"/>
          </p:nvPr>
        </p:nvSpPr>
        <p:spPr/>
        <p:txBody>
          <a:bodyPr/>
          <a:lstStyle/>
          <a:p>
            <a:r>
              <a:rPr lang="en-US"/>
              <a:t>Drugs and Disease F2024 - Lecture 3</a:t>
            </a:r>
          </a:p>
        </p:txBody>
      </p:sp>
      <p:sp>
        <p:nvSpPr>
          <p:cNvPr id="10" name="Slide Number Placeholder 9">
            <a:extLst>
              <a:ext uri="{FF2B5EF4-FFF2-40B4-BE49-F238E27FC236}">
                <a16:creationId xmlns:a16="http://schemas.microsoft.com/office/drawing/2014/main" id="{4D255A67-2769-EA03-BF3F-1284609CE0BD}"/>
              </a:ext>
            </a:extLst>
          </p:cNvPr>
          <p:cNvSpPr>
            <a:spLocks noGrp="1"/>
          </p:cNvSpPr>
          <p:nvPr>
            <p:ph type="sldNum" sz="quarter" idx="12"/>
          </p:nvPr>
        </p:nvSpPr>
        <p:spPr/>
        <p:txBody>
          <a:bodyPr/>
          <a:lstStyle/>
          <a:p>
            <a:fld id="{DC3BB032-4020-48F4-953B-341806DC4A2B}" type="slidenum">
              <a:rPr lang="en-US" smtClean="0"/>
              <a:t>13</a:t>
            </a:fld>
            <a:endParaRPr lang="en-US"/>
          </a:p>
        </p:txBody>
      </p:sp>
      <p:grpSp>
        <p:nvGrpSpPr>
          <p:cNvPr id="16" name="Group 15">
            <a:extLst>
              <a:ext uri="{FF2B5EF4-FFF2-40B4-BE49-F238E27FC236}">
                <a16:creationId xmlns:a16="http://schemas.microsoft.com/office/drawing/2014/main" id="{18FDE0DD-49E7-55A1-7955-9DEB07A0130D}"/>
              </a:ext>
            </a:extLst>
          </p:cNvPr>
          <p:cNvGrpSpPr/>
          <p:nvPr/>
        </p:nvGrpSpPr>
        <p:grpSpPr>
          <a:xfrm>
            <a:off x="1834591" y="3335053"/>
            <a:ext cx="966240" cy="696600"/>
            <a:chOff x="1834591" y="3335053"/>
            <a:chExt cx="966240" cy="696600"/>
          </a:xfrm>
        </p:grpSpPr>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E10A0E9A-4557-0FA9-5602-56E9792D140E}"/>
                    </a:ext>
                  </a:extLst>
                </p14:cNvPr>
                <p14:cNvContentPartPr/>
                <p14:nvPr/>
              </p14:nvContentPartPr>
              <p14:xfrm>
                <a:off x="1834591" y="3772453"/>
                <a:ext cx="163800" cy="259200"/>
              </p14:xfrm>
            </p:contentPart>
          </mc:Choice>
          <mc:Fallback>
            <p:pic>
              <p:nvPicPr>
                <p:cNvPr id="12" name="Ink 11">
                  <a:extLst>
                    <a:ext uri="{FF2B5EF4-FFF2-40B4-BE49-F238E27FC236}">
                      <a16:creationId xmlns:a16="http://schemas.microsoft.com/office/drawing/2014/main" id="{E10A0E9A-4557-0FA9-5602-56E9792D140E}"/>
                    </a:ext>
                  </a:extLst>
                </p:cNvPr>
                <p:cNvPicPr/>
                <p:nvPr/>
              </p:nvPicPr>
              <p:blipFill>
                <a:blip r:embed="rId7"/>
                <a:stretch>
                  <a:fillRect/>
                </a:stretch>
              </p:blipFill>
              <p:spPr>
                <a:xfrm>
                  <a:off x="1825951" y="3763453"/>
                  <a:ext cx="18144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517401E2-2568-0A5C-FE4C-DE3D36858459}"/>
                    </a:ext>
                  </a:extLst>
                </p14:cNvPr>
                <p14:cNvContentPartPr/>
                <p14:nvPr/>
              </p14:nvContentPartPr>
              <p14:xfrm>
                <a:off x="1893991" y="3575533"/>
                <a:ext cx="334080" cy="244440"/>
              </p14:xfrm>
            </p:contentPart>
          </mc:Choice>
          <mc:Fallback>
            <p:pic>
              <p:nvPicPr>
                <p:cNvPr id="13" name="Ink 12">
                  <a:extLst>
                    <a:ext uri="{FF2B5EF4-FFF2-40B4-BE49-F238E27FC236}">
                      <a16:creationId xmlns:a16="http://schemas.microsoft.com/office/drawing/2014/main" id="{517401E2-2568-0A5C-FE4C-DE3D36858459}"/>
                    </a:ext>
                  </a:extLst>
                </p:cNvPr>
                <p:cNvPicPr/>
                <p:nvPr/>
              </p:nvPicPr>
              <p:blipFill>
                <a:blip r:embed="rId9"/>
                <a:stretch>
                  <a:fillRect/>
                </a:stretch>
              </p:blipFill>
              <p:spPr>
                <a:xfrm>
                  <a:off x="1885351" y="3566533"/>
                  <a:ext cx="35172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02564B33-3B1E-153B-DFB8-BE2B5DE17573}"/>
                    </a:ext>
                  </a:extLst>
                </p14:cNvPr>
                <p14:cNvContentPartPr/>
                <p14:nvPr/>
              </p14:nvContentPartPr>
              <p14:xfrm>
                <a:off x="2273071" y="3509653"/>
                <a:ext cx="170280" cy="150480"/>
              </p14:xfrm>
            </p:contentPart>
          </mc:Choice>
          <mc:Fallback>
            <p:pic>
              <p:nvPicPr>
                <p:cNvPr id="14" name="Ink 13">
                  <a:extLst>
                    <a:ext uri="{FF2B5EF4-FFF2-40B4-BE49-F238E27FC236}">
                      <a16:creationId xmlns:a16="http://schemas.microsoft.com/office/drawing/2014/main" id="{02564B33-3B1E-153B-DFB8-BE2B5DE17573}"/>
                    </a:ext>
                  </a:extLst>
                </p:cNvPr>
                <p:cNvPicPr/>
                <p:nvPr/>
              </p:nvPicPr>
              <p:blipFill>
                <a:blip r:embed="rId11"/>
                <a:stretch>
                  <a:fillRect/>
                </a:stretch>
              </p:blipFill>
              <p:spPr>
                <a:xfrm>
                  <a:off x="2264431" y="3501013"/>
                  <a:ext cx="1879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9404E460-6092-0866-7F1C-F60BF51AAAEC}"/>
                    </a:ext>
                  </a:extLst>
                </p14:cNvPr>
                <p14:cNvContentPartPr/>
                <p14:nvPr/>
              </p14:nvContentPartPr>
              <p14:xfrm>
                <a:off x="2523631" y="3335053"/>
                <a:ext cx="277200" cy="184680"/>
              </p14:xfrm>
            </p:contentPart>
          </mc:Choice>
          <mc:Fallback>
            <p:pic>
              <p:nvPicPr>
                <p:cNvPr id="15" name="Ink 14">
                  <a:extLst>
                    <a:ext uri="{FF2B5EF4-FFF2-40B4-BE49-F238E27FC236}">
                      <a16:creationId xmlns:a16="http://schemas.microsoft.com/office/drawing/2014/main" id="{9404E460-6092-0866-7F1C-F60BF51AAAEC}"/>
                    </a:ext>
                  </a:extLst>
                </p:cNvPr>
                <p:cNvPicPr/>
                <p:nvPr/>
              </p:nvPicPr>
              <p:blipFill>
                <a:blip r:embed="rId13"/>
                <a:stretch>
                  <a:fillRect/>
                </a:stretch>
              </p:blipFill>
              <p:spPr>
                <a:xfrm>
                  <a:off x="2514991" y="3326413"/>
                  <a:ext cx="294840" cy="202320"/>
                </a:xfrm>
                <a:prstGeom prst="rect">
                  <a:avLst/>
                </a:prstGeom>
              </p:spPr>
            </p:pic>
          </mc:Fallback>
        </mc:AlternateContent>
      </p:grpSp>
      <p:grpSp>
        <p:nvGrpSpPr>
          <p:cNvPr id="38" name="Group 37">
            <a:extLst>
              <a:ext uri="{FF2B5EF4-FFF2-40B4-BE49-F238E27FC236}">
                <a16:creationId xmlns:a16="http://schemas.microsoft.com/office/drawing/2014/main" id="{D0B5D668-F1AE-1AF2-6130-D8C81CB338D3}"/>
              </a:ext>
            </a:extLst>
          </p:cNvPr>
          <p:cNvGrpSpPr/>
          <p:nvPr/>
        </p:nvGrpSpPr>
        <p:grpSpPr>
          <a:xfrm>
            <a:off x="2114311" y="1388533"/>
            <a:ext cx="1998000" cy="966240"/>
            <a:chOff x="2114311" y="1388533"/>
            <a:chExt cx="1998000" cy="966240"/>
          </a:xfrm>
        </p:grpSpPr>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BA828158-AA56-8BE6-1B5F-02D8A8F81384}"/>
                    </a:ext>
                  </a:extLst>
                </p14:cNvPr>
                <p14:cNvContentPartPr/>
                <p14:nvPr/>
              </p14:nvContentPartPr>
              <p14:xfrm>
                <a:off x="2114311" y="1920613"/>
                <a:ext cx="174240" cy="134280"/>
              </p14:xfrm>
            </p:contentPart>
          </mc:Choice>
          <mc:Fallback>
            <p:pic>
              <p:nvPicPr>
                <p:cNvPr id="17" name="Ink 16">
                  <a:extLst>
                    <a:ext uri="{FF2B5EF4-FFF2-40B4-BE49-F238E27FC236}">
                      <a16:creationId xmlns:a16="http://schemas.microsoft.com/office/drawing/2014/main" id="{BA828158-AA56-8BE6-1B5F-02D8A8F81384}"/>
                    </a:ext>
                  </a:extLst>
                </p:cNvPr>
                <p:cNvPicPr/>
                <p:nvPr/>
              </p:nvPicPr>
              <p:blipFill>
                <a:blip r:embed="rId15"/>
                <a:stretch>
                  <a:fillRect/>
                </a:stretch>
              </p:blipFill>
              <p:spPr>
                <a:xfrm>
                  <a:off x="2105311" y="1911613"/>
                  <a:ext cx="1918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0FFA07BC-4936-C410-A069-10581630430D}"/>
                    </a:ext>
                  </a:extLst>
                </p14:cNvPr>
                <p14:cNvContentPartPr/>
                <p14:nvPr/>
              </p14:nvContentPartPr>
              <p14:xfrm>
                <a:off x="2317351" y="1734493"/>
                <a:ext cx="110520" cy="146880"/>
              </p14:xfrm>
            </p:contentPart>
          </mc:Choice>
          <mc:Fallback>
            <p:pic>
              <p:nvPicPr>
                <p:cNvPr id="18" name="Ink 17">
                  <a:extLst>
                    <a:ext uri="{FF2B5EF4-FFF2-40B4-BE49-F238E27FC236}">
                      <a16:creationId xmlns:a16="http://schemas.microsoft.com/office/drawing/2014/main" id="{0FFA07BC-4936-C410-A069-10581630430D}"/>
                    </a:ext>
                  </a:extLst>
                </p:cNvPr>
                <p:cNvPicPr/>
                <p:nvPr/>
              </p:nvPicPr>
              <p:blipFill>
                <a:blip r:embed="rId17"/>
                <a:stretch>
                  <a:fillRect/>
                </a:stretch>
              </p:blipFill>
              <p:spPr>
                <a:xfrm>
                  <a:off x="2308351" y="1725853"/>
                  <a:ext cx="12816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A20DBFAA-E274-D935-5A6A-CDC31152E111}"/>
                    </a:ext>
                  </a:extLst>
                </p14:cNvPr>
                <p14:cNvContentPartPr/>
                <p14:nvPr/>
              </p14:nvContentPartPr>
              <p14:xfrm>
                <a:off x="2387911" y="1712533"/>
                <a:ext cx="110520" cy="101880"/>
              </p14:xfrm>
            </p:contentPart>
          </mc:Choice>
          <mc:Fallback>
            <p:pic>
              <p:nvPicPr>
                <p:cNvPr id="19" name="Ink 18">
                  <a:extLst>
                    <a:ext uri="{FF2B5EF4-FFF2-40B4-BE49-F238E27FC236}">
                      <a16:creationId xmlns:a16="http://schemas.microsoft.com/office/drawing/2014/main" id="{A20DBFAA-E274-D935-5A6A-CDC31152E111}"/>
                    </a:ext>
                  </a:extLst>
                </p:cNvPr>
                <p:cNvPicPr/>
                <p:nvPr/>
              </p:nvPicPr>
              <p:blipFill>
                <a:blip r:embed="rId19"/>
                <a:stretch>
                  <a:fillRect/>
                </a:stretch>
              </p:blipFill>
              <p:spPr>
                <a:xfrm>
                  <a:off x="2379271" y="1703533"/>
                  <a:ext cx="12816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86B75B3C-D749-367B-8505-25F0B76D130A}"/>
                    </a:ext>
                  </a:extLst>
                </p14:cNvPr>
                <p14:cNvContentPartPr/>
                <p14:nvPr/>
              </p14:nvContentPartPr>
              <p14:xfrm>
                <a:off x="2535871" y="1662133"/>
                <a:ext cx="83160" cy="95400"/>
              </p14:xfrm>
            </p:contentPart>
          </mc:Choice>
          <mc:Fallback>
            <p:pic>
              <p:nvPicPr>
                <p:cNvPr id="21" name="Ink 20">
                  <a:extLst>
                    <a:ext uri="{FF2B5EF4-FFF2-40B4-BE49-F238E27FC236}">
                      <a16:creationId xmlns:a16="http://schemas.microsoft.com/office/drawing/2014/main" id="{86B75B3C-D749-367B-8505-25F0B76D130A}"/>
                    </a:ext>
                  </a:extLst>
                </p:cNvPr>
                <p:cNvPicPr/>
                <p:nvPr/>
              </p:nvPicPr>
              <p:blipFill>
                <a:blip r:embed="rId21"/>
                <a:stretch>
                  <a:fillRect/>
                </a:stretch>
              </p:blipFill>
              <p:spPr>
                <a:xfrm>
                  <a:off x="2526871" y="1653493"/>
                  <a:ext cx="1008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953432F2-8731-895F-4E4B-52A60B991134}"/>
                    </a:ext>
                  </a:extLst>
                </p14:cNvPr>
                <p14:cNvContentPartPr/>
                <p14:nvPr/>
              </p14:nvContentPartPr>
              <p14:xfrm>
                <a:off x="2650351" y="1588693"/>
                <a:ext cx="92520" cy="93600"/>
              </p14:xfrm>
            </p:contentPart>
          </mc:Choice>
          <mc:Fallback>
            <p:pic>
              <p:nvPicPr>
                <p:cNvPr id="22" name="Ink 21">
                  <a:extLst>
                    <a:ext uri="{FF2B5EF4-FFF2-40B4-BE49-F238E27FC236}">
                      <a16:creationId xmlns:a16="http://schemas.microsoft.com/office/drawing/2014/main" id="{953432F2-8731-895F-4E4B-52A60B991134}"/>
                    </a:ext>
                  </a:extLst>
                </p:cNvPr>
                <p:cNvPicPr/>
                <p:nvPr/>
              </p:nvPicPr>
              <p:blipFill>
                <a:blip r:embed="rId23"/>
                <a:stretch>
                  <a:fillRect/>
                </a:stretch>
              </p:blipFill>
              <p:spPr>
                <a:xfrm>
                  <a:off x="2641711" y="1580053"/>
                  <a:ext cx="11016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3" name="Ink 22">
                  <a:extLst>
                    <a:ext uri="{FF2B5EF4-FFF2-40B4-BE49-F238E27FC236}">
                      <a16:creationId xmlns:a16="http://schemas.microsoft.com/office/drawing/2014/main" id="{3AAB7B28-7E03-1600-70F9-F911C65D7BDA}"/>
                    </a:ext>
                  </a:extLst>
                </p14:cNvPr>
                <p14:cNvContentPartPr/>
                <p14:nvPr/>
              </p14:nvContentPartPr>
              <p14:xfrm>
                <a:off x="2651431" y="1388533"/>
                <a:ext cx="207000" cy="191880"/>
              </p14:xfrm>
            </p:contentPart>
          </mc:Choice>
          <mc:Fallback>
            <p:pic>
              <p:nvPicPr>
                <p:cNvPr id="23" name="Ink 22">
                  <a:extLst>
                    <a:ext uri="{FF2B5EF4-FFF2-40B4-BE49-F238E27FC236}">
                      <a16:creationId xmlns:a16="http://schemas.microsoft.com/office/drawing/2014/main" id="{3AAB7B28-7E03-1600-70F9-F911C65D7BDA}"/>
                    </a:ext>
                  </a:extLst>
                </p:cNvPr>
                <p:cNvPicPr/>
                <p:nvPr/>
              </p:nvPicPr>
              <p:blipFill>
                <a:blip r:embed="rId25"/>
                <a:stretch>
                  <a:fillRect/>
                </a:stretch>
              </p:blipFill>
              <p:spPr>
                <a:xfrm>
                  <a:off x="2642791" y="1379533"/>
                  <a:ext cx="22464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4" name="Ink 23">
                  <a:extLst>
                    <a:ext uri="{FF2B5EF4-FFF2-40B4-BE49-F238E27FC236}">
                      <a16:creationId xmlns:a16="http://schemas.microsoft.com/office/drawing/2014/main" id="{17BED2FD-FBF0-A596-9C5E-487BD1F6AF12}"/>
                    </a:ext>
                  </a:extLst>
                </p14:cNvPr>
                <p14:cNvContentPartPr/>
                <p14:nvPr/>
              </p14:nvContentPartPr>
              <p14:xfrm>
                <a:off x="2738551" y="1771213"/>
                <a:ext cx="164160" cy="141120"/>
              </p14:xfrm>
            </p:contentPart>
          </mc:Choice>
          <mc:Fallback>
            <p:pic>
              <p:nvPicPr>
                <p:cNvPr id="24" name="Ink 23">
                  <a:extLst>
                    <a:ext uri="{FF2B5EF4-FFF2-40B4-BE49-F238E27FC236}">
                      <a16:creationId xmlns:a16="http://schemas.microsoft.com/office/drawing/2014/main" id="{17BED2FD-FBF0-A596-9C5E-487BD1F6AF12}"/>
                    </a:ext>
                  </a:extLst>
                </p:cNvPr>
                <p:cNvPicPr/>
                <p:nvPr/>
              </p:nvPicPr>
              <p:blipFill>
                <a:blip r:embed="rId27"/>
                <a:stretch>
                  <a:fillRect/>
                </a:stretch>
              </p:blipFill>
              <p:spPr>
                <a:xfrm>
                  <a:off x="2729911" y="1762573"/>
                  <a:ext cx="18180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5" name="Ink 24">
                  <a:extLst>
                    <a:ext uri="{FF2B5EF4-FFF2-40B4-BE49-F238E27FC236}">
                      <a16:creationId xmlns:a16="http://schemas.microsoft.com/office/drawing/2014/main" id="{B8AD66B4-5874-AC77-3F62-48ED4CFE18FE}"/>
                    </a:ext>
                  </a:extLst>
                </p14:cNvPr>
                <p14:cNvContentPartPr/>
                <p14:nvPr/>
              </p14:nvContentPartPr>
              <p14:xfrm>
                <a:off x="2953111" y="1492573"/>
                <a:ext cx="380520" cy="336600"/>
              </p14:xfrm>
            </p:contentPart>
          </mc:Choice>
          <mc:Fallback>
            <p:pic>
              <p:nvPicPr>
                <p:cNvPr id="25" name="Ink 24">
                  <a:extLst>
                    <a:ext uri="{FF2B5EF4-FFF2-40B4-BE49-F238E27FC236}">
                      <a16:creationId xmlns:a16="http://schemas.microsoft.com/office/drawing/2014/main" id="{B8AD66B4-5874-AC77-3F62-48ED4CFE18FE}"/>
                    </a:ext>
                  </a:extLst>
                </p:cNvPr>
                <p:cNvPicPr/>
                <p:nvPr/>
              </p:nvPicPr>
              <p:blipFill>
                <a:blip r:embed="rId29"/>
                <a:stretch>
                  <a:fillRect/>
                </a:stretch>
              </p:blipFill>
              <p:spPr>
                <a:xfrm>
                  <a:off x="2944111" y="1483933"/>
                  <a:ext cx="39816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6" name="Ink 25">
                  <a:extLst>
                    <a:ext uri="{FF2B5EF4-FFF2-40B4-BE49-F238E27FC236}">
                      <a16:creationId xmlns:a16="http://schemas.microsoft.com/office/drawing/2014/main" id="{80E84B1B-1A64-B06C-CA8A-B96422802708}"/>
                    </a:ext>
                  </a:extLst>
                </p14:cNvPr>
                <p14:cNvContentPartPr/>
                <p14:nvPr/>
              </p14:nvContentPartPr>
              <p14:xfrm>
                <a:off x="2836471" y="2164693"/>
                <a:ext cx="127080" cy="106560"/>
              </p14:xfrm>
            </p:contentPart>
          </mc:Choice>
          <mc:Fallback>
            <p:pic>
              <p:nvPicPr>
                <p:cNvPr id="26" name="Ink 25">
                  <a:extLst>
                    <a:ext uri="{FF2B5EF4-FFF2-40B4-BE49-F238E27FC236}">
                      <a16:creationId xmlns:a16="http://schemas.microsoft.com/office/drawing/2014/main" id="{80E84B1B-1A64-B06C-CA8A-B96422802708}"/>
                    </a:ext>
                  </a:extLst>
                </p:cNvPr>
                <p:cNvPicPr/>
                <p:nvPr/>
              </p:nvPicPr>
              <p:blipFill>
                <a:blip r:embed="rId31"/>
                <a:stretch>
                  <a:fillRect/>
                </a:stretch>
              </p:blipFill>
              <p:spPr>
                <a:xfrm>
                  <a:off x="2827471" y="2156053"/>
                  <a:ext cx="14472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1339D790-02E9-1753-8C7D-00B4D4A3E480}"/>
                    </a:ext>
                  </a:extLst>
                </p14:cNvPr>
                <p14:cNvContentPartPr/>
                <p14:nvPr/>
              </p14:nvContentPartPr>
              <p14:xfrm>
                <a:off x="2903071" y="2247853"/>
                <a:ext cx="126000" cy="106920"/>
              </p14:xfrm>
            </p:contentPart>
          </mc:Choice>
          <mc:Fallback>
            <p:pic>
              <p:nvPicPr>
                <p:cNvPr id="27" name="Ink 26">
                  <a:extLst>
                    <a:ext uri="{FF2B5EF4-FFF2-40B4-BE49-F238E27FC236}">
                      <a16:creationId xmlns:a16="http://schemas.microsoft.com/office/drawing/2014/main" id="{1339D790-02E9-1753-8C7D-00B4D4A3E480}"/>
                    </a:ext>
                  </a:extLst>
                </p:cNvPr>
                <p:cNvPicPr/>
                <p:nvPr/>
              </p:nvPicPr>
              <p:blipFill>
                <a:blip r:embed="rId33"/>
                <a:stretch>
                  <a:fillRect/>
                </a:stretch>
              </p:blipFill>
              <p:spPr>
                <a:xfrm>
                  <a:off x="2894431" y="2239213"/>
                  <a:ext cx="1436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 name="Ink 27">
                  <a:extLst>
                    <a:ext uri="{FF2B5EF4-FFF2-40B4-BE49-F238E27FC236}">
                      <a16:creationId xmlns:a16="http://schemas.microsoft.com/office/drawing/2014/main" id="{B9D200D6-9D79-9DC8-DEC0-E3D447DB1545}"/>
                    </a:ext>
                  </a:extLst>
                </p14:cNvPr>
                <p14:cNvContentPartPr/>
                <p14:nvPr/>
              </p14:nvContentPartPr>
              <p14:xfrm>
                <a:off x="3161551" y="1886773"/>
                <a:ext cx="97560" cy="251280"/>
              </p14:xfrm>
            </p:contentPart>
          </mc:Choice>
          <mc:Fallback>
            <p:pic>
              <p:nvPicPr>
                <p:cNvPr id="28" name="Ink 27">
                  <a:extLst>
                    <a:ext uri="{FF2B5EF4-FFF2-40B4-BE49-F238E27FC236}">
                      <a16:creationId xmlns:a16="http://schemas.microsoft.com/office/drawing/2014/main" id="{B9D200D6-9D79-9DC8-DEC0-E3D447DB1545}"/>
                    </a:ext>
                  </a:extLst>
                </p:cNvPr>
                <p:cNvPicPr/>
                <p:nvPr/>
              </p:nvPicPr>
              <p:blipFill>
                <a:blip r:embed="rId35"/>
                <a:stretch>
                  <a:fillRect/>
                </a:stretch>
              </p:blipFill>
              <p:spPr>
                <a:xfrm>
                  <a:off x="3152551" y="1878133"/>
                  <a:ext cx="11520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D054EC44-7844-1A8E-38A7-1D6F628458AC}"/>
                    </a:ext>
                  </a:extLst>
                </p14:cNvPr>
                <p14:cNvContentPartPr/>
                <p14:nvPr/>
              </p14:nvContentPartPr>
              <p14:xfrm>
                <a:off x="3146791" y="1946173"/>
                <a:ext cx="181440" cy="166320"/>
              </p14:xfrm>
            </p:contentPart>
          </mc:Choice>
          <mc:Fallback>
            <p:pic>
              <p:nvPicPr>
                <p:cNvPr id="29" name="Ink 28">
                  <a:extLst>
                    <a:ext uri="{FF2B5EF4-FFF2-40B4-BE49-F238E27FC236}">
                      <a16:creationId xmlns:a16="http://schemas.microsoft.com/office/drawing/2014/main" id="{D054EC44-7844-1A8E-38A7-1D6F628458AC}"/>
                    </a:ext>
                  </a:extLst>
                </p:cNvPr>
                <p:cNvPicPr/>
                <p:nvPr/>
              </p:nvPicPr>
              <p:blipFill>
                <a:blip r:embed="rId37"/>
                <a:stretch>
                  <a:fillRect/>
                </a:stretch>
              </p:blipFill>
              <p:spPr>
                <a:xfrm>
                  <a:off x="3137791" y="1937533"/>
                  <a:ext cx="1990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8D39CC30-C24F-1ECF-0D94-B160BE144CB2}"/>
                    </a:ext>
                  </a:extLst>
                </p14:cNvPr>
                <p14:cNvContentPartPr/>
                <p14:nvPr/>
              </p14:nvContentPartPr>
              <p14:xfrm>
                <a:off x="3393751" y="1893253"/>
                <a:ext cx="92520" cy="85680"/>
              </p14:xfrm>
            </p:contentPart>
          </mc:Choice>
          <mc:Fallback>
            <p:pic>
              <p:nvPicPr>
                <p:cNvPr id="30" name="Ink 29">
                  <a:extLst>
                    <a:ext uri="{FF2B5EF4-FFF2-40B4-BE49-F238E27FC236}">
                      <a16:creationId xmlns:a16="http://schemas.microsoft.com/office/drawing/2014/main" id="{8D39CC30-C24F-1ECF-0D94-B160BE144CB2}"/>
                    </a:ext>
                  </a:extLst>
                </p:cNvPr>
                <p:cNvPicPr/>
                <p:nvPr/>
              </p:nvPicPr>
              <p:blipFill>
                <a:blip r:embed="rId39"/>
                <a:stretch>
                  <a:fillRect/>
                </a:stretch>
              </p:blipFill>
              <p:spPr>
                <a:xfrm>
                  <a:off x="3385111" y="1884613"/>
                  <a:ext cx="11016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1FD7C812-880E-1ED0-BE11-E251EC2C3803}"/>
                    </a:ext>
                  </a:extLst>
                </p14:cNvPr>
                <p14:cNvContentPartPr/>
                <p14:nvPr/>
              </p14:nvContentPartPr>
              <p14:xfrm>
                <a:off x="3506791" y="1779853"/>
                <a:ext cx="109440" cy="111960"/>
              </p14:xfrm>
            </p:contentPart>
          </mc:Choice>
          <mc:Fallback>
            <p:pic>
              <p:nvPicPr>
                <p:cNvPr id="31" name="Ink 30">
                  <a:extLst>
                    <a:ext uri="{FF2B5EF4-FFF2-40B4-BE49-F238E27FC236}">
                      <a16:creationId xmlns:a16="http://schemas.microsoft.com/office/drawing/2014/main" id="{1FD7C812-880E-1ED0-BE11-E251EC2C3803}"/>
                    </a:ext>
                  </a:extLst>
                </p:cNvPr>
                <p:cNvPicPr/>
                <p:nvPr/>
              </p:nvPicPr>
              <p:blipFill>
                <a:blip r:embed="rId41"/>
                <a:stretch>
                  <a:fillRect/>
                </a:stretch>
              </p:blipFill>
              <p:spPr>
                <a:xfrm>
                  <a:off x="3497791" y="1771213"/>
                  <a:ext cx="12708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3222C5D0-BA3C-E765-29D7-8B14BA0A5B54}"/>
                    </a:ext>
                  </a:extLst>
                </p14:cNvPr>
                <p14:cNvContentPartPr/>
                <p14:nvPr/>
              </p14:nvContentPartPr>
              <p14:xfrm>
                <a:off x="3288271" y="2207533"/>
                <a:ext cx="91800" cy="118080"/>
              </p14:xfrm>
            </p:contentPart>
          </mc:Choice>
          <mc:Fallback>
            <p:pic>
              <p:nvPicPr>
                <p:cNvPr id="32" name="Ink 31">
                  <a:extLst>
                    <a:ext uri="{FF2B5EF4-FFF2-40B4-BE49-F238E27FC236}">
                      <a16:creationId xmlns:a16="http://schemas.microsoft.com/office/drawing/2014/main" id="{3222C5D0-BA3C-E765-29D7-8B14BA0A5B54}"/>
                    </a:ext>
                  </a:extLst>
                </p:cNvPr>
                <p:cNvPicPr/>
                <p:nvPr/>
              </p:nvPicPr>
              <p:blipFill>
                <a:blip r:embed="rId43"/>
                <a:stretch>
                  <a:fillRect/>
                </a:stretch>
              </p:blipFill>
              <p:spPr>
                <a:xfrm>
                  <a:off x="3279271" y="2198533"/>
                  <a:ext cx="1094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705F08CD-E346-7A4F-E2EA-6F59F8B1FF31}"/>
                    </a:ext>
                  </a:extLst>
                </p14:cNvPr>
                <p14:cNvContentPartPr/>
                <p14:nvPr/>
              </p14:nvContentPartPr>
              <p14:xfrm>
                <a:off x="3393751" y="2056333"/>
                <a:ext cx="203400" cy="201960"/>
              </p14:xfrm>
            </p:contentPart>
          </mc:Choice>
          <mc:Fallback>
            <p:pic>
              <p:nvPicPr>
                <p:cNvPr id="33" name="Ink 32">
                  <a:extLst>
                    <a:ext uri="{FF2B5EF4-FFF2-40B4-BE49-F238E27FC236}">
                      <a16:creationId xmlns:a16="http://schemas.microsoft.com/office/drawing/2014/main" id="{705F08CD-E346-7A4F-E2EA-6F59F8B1FF31}"/>
                    </a:ext>
                  </a:extLst>
                </p:cNvPr>
                <p:cNvPicPr/>
                <p:nvPr/>
              </p:nvPicPr>
              <p:blipFill>
                <a:blip r:embed="rId45"/>
                <a:stretch>
                  <a:fillRect/>
                </a:stretch>
              </p:blipFill>
              <p:spPr>
                <a:xfrm>
                  <a:off x="3384751" y="2047333"/>
                  <a:ext cx="22104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AE6B4CB1-33BF-A3D5-0E3D-EFCBD6BFBA60}"/>
                    </a:ext>
                  </a:extLst>
                </p14:cNvPr>
                <p14:cNvContentPartPr/>
                <p14:nvPr/>
              </p14:nvContentPartPr>
              <p14:xfrm>
                <a:off x="3526231" y="2084413"/>
                <a:ext cx="73800" cy="47880"/>
              </p14:xfrm>
            </p:contentPart>
          </mc:Choice>
          <mc:Fallback>
            <p:pic>
              <p:nvPicPr>
                <p:cNvPr id="34" name="Ink 33">
                  <a:extLst>
                    <a:ext uri="{FF2B5EF4-FFF2-40B4-BE49-F238E27FC236}">
                      <a16:creationId xmlns:a16="http://schemas.microsoft.com/office/drawing/2014/main" id="{AE6B4CB1-33BF-A3D5-0E3D-EFCBD6BFBA60}"/>
                    </a:ext>
                  </a:extLst>
                </p:cNvPr>
                <p:cNvPicPr/>
                <p:nvPr/>
              </p:nvPicPr>
              <p:blipFill>
                <a:blip r:embed="rId47"/>
                <a:stretch>
                  <a:fillRect/>
                </a:stretch>
              </p:blipFill>
              <p:spPr>
                <a:xfrm>
                  <a:off x="3517231" y="2075413"/>
                  <a:ext cx="9144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AE740176-97AC-88B0-3963-6DE0189D1F6C}"/>
                    </a:ext>
                  </a:extLst>
                </p14:cNvPr>
                <p14:cNvContentPartPr/>
                <p14:nvPr/>
              </p14:nvContentPartPr>
              <p14:xfrm>
                <a:off x="3625951" y="1882453"/>
                <a:ext cx="164880" cy="220680"/>
              </p14:xfrm>
            </p:contentPart>
          </mc:Choice>
          <mc:Fallback>
            <p:pic>
              <p:nvPicPr>
                <p:cNvPr id="35" name="Ink 34">
                  <a:extLst>
                    <a:ext uri="{FF2B5EF4-FFF2-40B4-BE49-F238E27FC236}">
                      <a16:creationId xmlns:a16="http://schemas.microsoft.com/office/drawing/2014/main" id="{AE740176-97AC-88B0-3963-6DE0189D1F6C}"/>
                    </a:ext>
                  </a:extLst>
                </p:cNvPr>
                <p:cNvPicPr/>
                <p:nvPr/>
              </p:nvPicPr>
              <p:blipFill>
                <a:blip r:embed="rId49"/>
                <a:stretch>
                  <a:fillRect/>
                </a:stretch>
              </p:blipFill>
              <p:spPr>
                <a:xfrm>
                  <a:off x="3616951" y="1873813"/>
                  <a:ext cx="18252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C72A0C59-238F-057C-3F76-59E724528206}"/>
                    </a:ext>
                  </a:extLst>
                </p14:cNvPr>
                <p14:cNvContentPartPr/>
                <p14:nvPr/>
              </p14:nvContentPartPr>
              <p14:xfrm>
                <a:off x="3750151" y="1879573"/>
                <a:ext cx="102600" cy="137160"/>
              </p14:xfrm>
            </p:contentPart>
          </mc:Choice>
          <mc:Fallback>
            <p:pic>
              <p:nvPicPr>
                <p:cNvPr id="36" name="Ink 35">
                  <a:extLst>
                    <a:ext uri="{FF2B5EF4-FFF2-40B4-BE49-F238E27FC236}">
                      <a16:creationId xmlns:a16="http://schemas.microsoft.com/office/drawing/2014/main" id="{C72A0C59-238F-057C-3F76-59E724528206}"/>
                    </a:ext>
                  </a:extLst>
                </p:cNvPr>
                <p:cNvPicPr/>
                <p:nvPr/>
              </p:nvPicPr>
              <p:blipFill>
                <a:blip r:embed="rId51"/>
                <a:stretch>
                  <a:fillRect/>
                </a:stretch>
              </p:blipFill>
              <p:spPr>
                <a:xfrm>
                  <a:off x="3741511" y="1870573"/>
                  <a:ext cx="12024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F5722732-4E31-D54F-EACF-D5AB8F10B461}"/>
                    </a:ext>
                  </a:extLst>
                </p14:cNvPr>
                <p14:cNvContentPartPr/>
                <p14:nvPr/>
              </p14:nvContentPartPr>
              <p14:xfrm>
                <a:off x="3888391" y="1804693"/>
                <a:ext cx="223920" cy="144000"/>
              </p14:xfrm>
            </p:contentPart>
          </mc:Choice>
          <mc:Fallback>
            <p:pic>
              <p:nvPicPr>
                <p:cNvPr id="37" name="Ink 36">
                  <a:extLst>
                    <a:ext uri="{FF2B5EF4-FFF2-40B4-BE49-F238E27FC236}">
                      <a16:creationId xmlns:a16="http://schemas.microsoft.com/office/drawing/2014/main" id="{F5722732-4E31-D54F-EACF-D5AB8F10B461}"/>
                    </a:ext>
                  </a:extLst>
                </p:cNvPr>
                <p:cNvPicPr/>
                <p:nvPr/>
              </p:nvPicPr>
              <p:blipFill>
                <a:blip r:embed="rId53"/>
                <a:stretch>
                  <a:fillRect/>
                </a:stretch>
              </p:blipFill>
              <p:spPr>
                <a:xfrm>
                  <a:off x="3879391" y="1796053"/>
                  <a:ext cx="241560" cy="161640"/>
                </a:xfrm>
                <a:prstGeom prst="rect">
                  <a:avLst/>
                </a:prstGeom>
              </p:spPr>
            </p:pic>
          </mc:Fallback>
        </mc:AlternateContent>
      </p:grpSp>
      <p:grpSp>
        <p:nvGrpSpPr>
          <p:cNvPr id="41" name="Group 40">
            <a:extLst>
              <a:ext uri="{FF2B5EF4-FFF2-40B4-BE49-F238E27FC236}">
                <a16:creationId xmlns:a16="http://schemas.microsoft.com/office/drawing/2014/main" id="{412F927F-47AF-A57F-9D70-5D752F938171}"/>
              </a:ext>
            </a:extLst>
          </p:cNvPr>
          <p:cNvGrpSpPr/>
          <p:nvPr/>
        </p:nvGrpSpPr>
        <p:grpSpPr>
          <a:xfrm>
            <a:off x="1453711" y="2925733"/>
            <a:ext cx="436320" cy="300600"/>
            <a:chOff x="1453711" y="2925733"/>
            <a:chExt cx="436320" cy="300600"/>
          </a:xfrm>
        </p:grpSpPr>
        <mc:AlternateContent xmlns:mc="http://schemas.openxmlformats.org/markup-compatibility/2006">
          <mc:Choice xmlns:p14="http://schemas.microsoft.com/office/powerpoint/2010/main" Requires="p14">
            <p:contentPart p14:bwMode="auto" r:id="rId54">
              <p14:nvContentPartPr>
                <p14:cNvPr id="39" name="Ink 38">
                  <a:extLst>
                    <a:ext uri="{FF2B5EF4-FFF2-40B4-BE49-F238E27FC236}">
                      <a16:creationId xmlns:a16="http://schemas.microsoft.com/office/drawing/2014/main" id="{CAF7695A-D773-2E1B-D3F6-0514A7B4188B}"/>
                    </a:ext>
                  </a:extLst>
                </p14:cNvPr>
                <p14:cNvContentPartPr/>
                <p14:nvPr/>
              </p14:nvContentPartPr>
              <p14:xfrm>
                <a:off x="1453711" y="2925733"/>
                <a:ext cx="436320" cy="300600"/>
              </p14:xfrm>
            </p:contentPart>
          </mc:Choice>
          <mc:Fallback>
            <p:pic>
              <p:nvPicPr>
                <p:cNvPr id="39" name="Ink 38">
                  <a:extLst>
                    <a:ext uri="{FF2B5EF4-FFF2-40B4-BE49-F238E27FC236}">
                      <a16:creationId xmlns:a16="http://schemas.microsoft.com/office/drawing/2014/main" id="{CAF7695A-D773-2E1B-D3F6-0514A7B4188B}"/>
                    </a:ext>
                  </a:extLst>
                </p:cNvPr>
                <p:cNvPicPr/>
                <p:nvPr/>
              </p:nvPicPr>
              <p:blipFill>
                <a:blip r:embed="rId55"/>
                <a:stretch>
                  <a:fillRect/>
                </a:stretch>
              </p:blipFill>
              <p:spPr>
                <a:xfrm>
                  <a:off x="1445071" y="2916733"/>
                  <a:ext cx="453960"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0" name="Ink 39">
                  <a:extLst>
                    <a:ext uri="{FF2B5EF4-FFF2-40B4-BE49-F238E27FC236}">
                      <a16:creationId xmlns:a16="http://schemas.microsoft.com/office/drawing/2014/main" id="{B656073D-E1A5-DC0B-9CB6-450C8FC4236E}"/>
                    </a:ext>
                  </a:extLst>
                </p14:cNvPr>
                <p14:cNvContentPartPr/>
                <p14:nvPr/>
              </p14:nvContentPartPr>
              <p14:xfrm>
                <a:off x="1748551" y="3161893"/>
                <a:ext cx="28440" cy="16920"/>
              </p14:xfrm>
            </p:contentPart>
          </mc:Choice>
          <mc:Fallback>
            <p:pic>
              <p:nvPicPr>
                <p:cNvPr id="40" name="Ink 39">
                  <a:extLst>
                    <a:ext uri="{FF2B5EF4-FFF2-40B4-BE49-F238E27FC236}">
                      <a16:creationId xmlns:a16="http://schemas.microsoft.com/office/drawing/2014/main" id="{B656073D-E1A5-DC0B-9CB6-450C8FC4236E}"/>
                    </a:ext>
                  </a:extLst>
                </p:cNvPr>
                <p:cNvPicPr/>
                <p:nvPr/>
              </p:nvPicPr>
              <p:blipFill>
                <a:blip r:embed="rId57"/>
                <a:stretch>
                  <a:fillRect/>
                </a:stretch>
              </p:blipFill>
              <p:spPr>
                <a:xfrm>
                  <a:off x="1739911" y="3152893"/>
                  <a:ext cx="46080" cy="34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BB543DD1-BBDE-F316-C415-C893E00D6CA9}"/>
                  </a:ext>
                </a:extLst>
              </p14:cNvPr>
              <p14:cNvContentPartPr/>
              <p14:nvPr/>
            </p14:nvContentPartPr>
            <p14:xfrm>
              <a:off x="1893631" y="2798293"/>
              <a:ext cx="320760" cy="254520"/>
            </p14:xfrm>
          </p:contentPart>
        </mc:Choice>
        <mc:Fallback>
          <p:pic>
            <p:nvPicPr>
              <p:cNvPr id="42" name="Ink 41">
                <a:extLst>
                  <a:ext uri="{FF2B5EF4-FFF2-40B4-BE49-F238E27FC236}">
                    <a16:creationId xmlns:a16="http://schemas.microsoft.com/office/drawing/2014/main" id="{BB543DD1-BBDE-F316-C415-C893E00D6CA9}"/>
                  </a:ext>
                </a:extLst>
              </p:cNvPr>
              <p:cNvPicPr/>
              <p:nvPr/>
            </p:nvPicPr>
            <p:blipFill>
              <a:blip r:embed="rId59"/>
              <a:stretch>
                <a:fillRect/>
              </a:stretch>
            </p:blipFill>
            <p:spPr>
              <a:xfrm>
                <a:off x="1884991" y="2789293"/>
                <a:ext cx="33840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6AA645B7-ACED-F067-3CF7-C1361003F01A}"/>
                  </a:ext>
                </a:extLst>
              </p14:cNvPr>
              <p14:cNvContentPartPr/>
              <p14:nvPr/>
            </p14:nvContentPartPr>
            <p14:xfrm>
              <a:off x="5137951" y="2701813"/>
              <a:ext cx="176040" cy="16560"/>
            </p14:xfrm>
          </p:contentPart>
        </mc:Choice>
        <mc:Fallback>
          <p:pic>
            <p:nvPicPr>
              <p:cNvPr id="43" name="Ink 42">
                <a:extLst>
                  <a:ext uri="{FF2B5EF4-FFF2-40B4-BE49-F238E27FC236}">
                    <a16:creationId xmlns:a16="http://schemas.microsoft.com/office/drawing/2014/main" id="{6AA645B7-ACED-F067-3CF7-C1361003F01A}"/>
                  </a:ext>
                </a:extLst>
              </p:cNvPr>
              <p:cNvPicPr/>
              <p:nvPr/>
            </p:nvPicPr>
            <p:blipFill>
              <a:blip r:embed="rId61"/>
              <a:stretch>
                <a:fillRect/>
              </a:stretch>
            </p:blipFill>
            <p:spPr>
              <a:xfrm>
                <a:off x="5129311" y="2692813"/>
                <a:ext cx="193680" cy="34200"/>
              </a:xfrm>
              <a:prstGeom prst="rect">
                <a:avLst/>
              </a:prstGeom>
            </p:spPr>
          </p:pic>
        </mc:Fallback>
      </mc:AlternateContent>
      <p:grpSp>
        <p:nvGrpSpPr>
          <p:cNvPr id="46" name="Group 45">
            <a:extLst>
              <a:ext uri="{FF2B5EF4-FFF2-40B4-BE49-F238E27FC236}">
                <a16:creationId xmlns:a16="http://schemas.microsoft.com/office/drawing/2014/main" id="{621697E6-E80D-B868-B5A1-FD383640E497}"/>
              </a:ext>
            </a:extLst>
          </p:cNvPr>
          <p:cNvGrpSpPr/>
          <p:nvPr/>
        </p:nvGrpSpPr>
        <p:grpSpPr>
          <a:xfrm>
            <a:off x="4876231" y="2364853"/>
            <a:ext cx="85320" cy="83520"/>
            <a:chOff x="4876231" y="2364853"/>
            <a:chExt cx="85320" cy="83520"/>
          </a:xfrm>
        </p:grpSpPr>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F8692CAC-8959-81C2-124E-20CB8EF08128}"/>
                    </a:ext>
                  </a:extLst>
                </p14:cNvPr>
                <p14:cNvContentPartPr/>
                <p14:nvPr/>
              </p14:nvContentPartPr>
              <p14:xfrm>
                <a:off x="4876231" y="2432173"/>
                <a:ext cx="42120" cy="16200"/>
              </p14:xfrm>
            </p:contentPart>
          </mc:Choice>
          <mc:Fallback>
            <p:pic>
              <p:nvPicPr>
                <p:cNvPr id="44" name="Ink 43">
                  <a:extLst>
                    <a:ext uri="{FF2B5EF4-FFF2-40B4-BE49-F238E27FC236}">
                      <a16:creationId xmlns:a16="http://schemas.microsoft.com/office/drawing/2014/main" id="{F8692CAC-8959-81C2-124E-20CB8EF08128}"/>
                    </a:ext>
                  </a:extLst>
                </p:cNvPr>
                <p:cNvPicPr/>
                <p:nvPr/>
              </p:nvPicPr>
              <p:blipFill>
                <a:blip r:embed="rId63"/>
                <a:stretch>
                  <a:fillRect/>
                </a:stretch>
              </p:blipFill>
              <p:spPr>
                <a:xfrm>
                  <a:off x="4867591" y="2423533"/>
                  <a:ext cx="5976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5" name="Ink 44">
                  <a:extLst>
                    <a:ext uri="{FF2B5EF4-FFF2-40B4-BE49-F238E27FC236}">
                      <a16:creationId xmlns:a16="http://schemas.microsoft.com/office/drawing/2014/main" id="{FD2D8EC1-4302-D620-4D59-C30013845229}"/>
                    </a:ext>
                  </a:extLst>
                </p14:cNvPr>
                <p14:cNvContentPartPr/>
                <p14:nvPr/>
              </p14:nvContentPartPr>
              <p14:xfrm>
                <a:off x="4912231" y="2364853"/>
                <a:ext cx="49320" cy="37800"/>
              </p14:xfrm>
            </p:contentPart>
          </mc:Choice>
          <mc:Fallback>
            <p:pic>
              <p:nvPicPr>
                <p:cNvPr id="45" name="Ink 44">
                  <a:extLst>
                    <a:ext uri="{FF2B5EF4-FFF2-40B4-BE49-F238E27FC236}">
                      <a16:creationId xmlns:a16="http://schemas.microsoft.com/office/drawing/2014/main" id="{FD2D8EC1-4302-D620-4D59-C30013845229}"/>
                    </a:ext>
                  </a:extLst>
                </p:cNvPr>
                <p:cNvPicPr/>
                <p:nvPr/>
              </p:nvPicPr>
              <p:blipFill>
                <a:blip r:embed="rId65"/>
                <a:stretch>
                  <a:fillRect/>
                </a:stretch>
              </p:blipFill>
              <p:spPr>
                <a:xfrm>
                  <a:off x="4903591" y="2356213"/>
                  <a:ext cx="66960" cy="55440"/>
                </a:xfrm>
                <a:prstGeom prst="rect">
                  <a:avLst/>
                </a:prstGeom>
              </p:spPr>
            </p:pic>
          </mc:Fallback>
        </mc:AlternateContent>
      </p:grpSp>
      <p:grpSp>
        <p:nvGrpSpPr>
          <p:cNvPr id="52" name="Group 51">
            <a:extLst>
              <a:ext uri="{FF2B5EF4-FFF2-40B4-BE49-F238E27FC236}">
                <a16:creationId xmlns:a16="http://schemas.microsoft.com/office/drawing/2014/main" id="{4AD1F9ED-E1E4-87B7-FCA0-52D631DCBC3C}"/>
              </a:ext>
            </a:extLst>
          </p:cNvPr>
          <p:cNvGrpSpPr/>
          <p:nvPr/>
        </p:nvGrpSpPr>
        <p:grpSpPr>
          <a:xfrm>
            <a:off x="5119591" y="2503453"/>
            <a:ext cx="556560" cy="364680"/>
            <a:chOff x="5119591" y="2503453"/>
            <a:chExt cx="556560" cy="364680"/>
          </a:xfrm>
        </p:grpSpPr>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728EF194-1DE9-C645-5CB8-43C721281D03}"/>
                    </a:ext>
                  </a:extLst>
                </p14:cNvPr>
                <p14:cNvContentPartPr/>
                <p14:nvPr/>
              </p14:nvContentPartPr>
              <p14:xfrm>
                <a:off x="5325871" y="2602813"/>
                <a:ext cx="7920" cy="21960"/>
              </p14:xfrm>
            </p:contentPart>
          </mc:Choice>
          <mc:Fallback>
            <p:pic>
              <p:nvPicPr>
                <p:cNvPr id="47" name="Ink 46">
                  <a:extLst>
                    <a:ext uri="{FF2B5EF4-FFF2-40B4-BE49-F238E27FC236}">
                      <a16:creationId xmlns:a16="http://schemas.microsoft.com/office/drawing/2014/main" id="{728EF194-1DE9-C645-5CB8-43C721281D03}"/>
                    </a:ext>
                  </a:extLst>
                </p:cNvPr>
                <p:cNvPicPr/>
                <p:nvPr/>
              </p:nvPicPr>
              <p:blipFill>
                <a:blip r:embed="rId67"/>
                <a:stretch>
                  <a:fillRect/>
                </a:stretch>
              </p:blipFill>
              <p:spPr>
                <a:xfrm>
                  <a:off x="5316871" y="2593813"/>
                  <a:ext cx="255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29E179CB-3A2A-F8FF-3BDF-E74188E99E2B}"/>
                    </a:ext>
                  </a:extLst>
                </p14:cNvPr>
                <p14:cNvContentPartPr/>
                <p14:nvPr/>
              </p14:nvContentPartPr>
              <p14:xfrm>
                <a:off x="5119591" y="2503453"/>
                <a:ext cx="240120" cy="218880"/>
              </p14:xfrm>
            </p:contentPart>
          </mc:Choice>
          <mc:Fallback>
            <p:pic>
              <p:nvPicPr>
                <p:cNvPr id="48" name="Ink 47">
                  <a:extLst>
                    <a:ext uri="{FF2B5EF4-FFF2-40B4-BE49-F238E27FC236}">
                      <a16:creationId xmlns:a16="http://schemas.microsoft.com/office/drawing/2014/main" id="{29E179CB-3A2A-F8FF-3BDF-E74188E99E2B}"/>
                    </a:ext>
                  </a:extLst>
                </p:cNvPr>
                <p:cNvPicPr/>
                <p:nvPr/>
              </p:nvPicPr>
              <p:blipFill>
                <a:blip r:embed="rId69"/>
                <a:stretch>
                  <a:fillRect/>
                </a:stretch>
              </p:blipFill>
              <p:spPr>
                <a:xfrm>
                  <a:off x="5110591" y="2494813"/>
                  <a:ext cx="25776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0" name="Ink 49">
                  <a:extLst>
                    <a:ext uri="{FF2B5EF4-FFF2-40B4-BE49-F238E27FC236}">
                      <a16:creationId xmlns:a16="http://schemas.microsoft.com/office/drawing/2014/main" id="{6B99DB5A-840C-49A6-4EE3-DE57F7124A05}"/>
                    </a:ext>
                  </a:extLst>
                </p14:cNvPr>
                <p14:cNvContentPartPr/>
                <p14:nvPr/>
              </p14:nvContentPartPr>
              <p14:xfrm>
                <a:off x="5432431" y="2535853"/>
                <a:ext cx="243720" cy="309240"/>
              </p14:xfrm>
            </p:contentPart>
          </mc:Choice>
          <mc:Fallback>
            <p:pic>
              <p:nvPicPr>
                <p:cNvPr id="50" name="Ink 49">
                  <a:extLst>
                    <a:ext uri="{FF2B5EF4-FFF2-40B4-BE49-F238E27FC236}">
                      <a16:creationId xmlns:a16="http://schemas.microsoft.com/office/drawing/2014/main" id="{6B99DB5A-840C-49A6-4EE3-DE57F7124A05}"/>
                    </a:ext>
                  </a:extLst>
                </p:cNvPr>
                <p:cNvPicPr/>
                <p:nvPr/>
              </p:nvPicPr>
              <p:blipFill>
                <a:blip r:embed="rId71"/>
                <a:stretch>
                  <a:fillRect/>
                </a:stretch>
              </p:blipFill>
              <p:spPr>
                <a:xfrm>
                  <a:off x="5423431" y="2527213"/>
                  <a:ext cx="261360" cy="3268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3C541BE3-E796-A9B4-A776-AB6BC2BB16F0}"/>
                    </a:ext>
                  </a:extLst>
                </p14:cNvPr>
                <p14:cNvContentPartPr/>
                <p14:nvPr/>
              </p14:nvContentPartPr>
              <p14:xfrm>
                <a:off x="5559511" y="2779213"/>
                <a:ext cx="59760" cy="88920"/>
              </p14:xfrm>
            </p:contentPart>
          </mc:Choice>
          <mc:Fallback>
            <p:pic>
              <p:nvPicPr>
                <p:cNvPr id="51" name="Ink 50">
                  <a:extLst>
                    <a:ext uri="{FF2B5EF4-FFF2-40B4-BE49-F238E27FC236}">
                      <a16:creationId xmlns:a16="http://schemas.microsoft.com/office/drawing/2014/main" id="{3C541BE3-E796-A9B4-A776-AB6BC2BB16F0}"/>
                    </a:ext>
                  </a:extLst>
                </p:cNvPr>
                <p:cNvPicPr/>
                <p:nvPr/>
              </p:nvPicPr>
              <p:blipFill>
                <a:blip r:embed="rId73"/>
                <a:stretch>
                  <a:fillRect/>
                </a:stretch>
              </p:blipFill>
              <p:spPr>
                <a:xfrm>
                  <a:off x="5550871" y="2770213"/>
                  <a:ext cx="77400" cy="106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4">
            <p14:nvContentPartPr>
              <p14:cNvPr id="68" name="Ink 67">
                <a:extLst>
                  <a:ext uri="{FF2B5EF4-FFF2-40B4-BE49-F238E27FC236}">
                    <a16:creationId xmlns:a16="http://schemas.microsoft.com/office/drawing/2014/main" id="{558E693C-E428-3026-4E0C-F482B698CDF1}"/>
                  </a:ext>
                </a:extLst>
              </p14:cNvPr>
              <p14:cNvContentPartPr/>
              <p14:nvPr/>
            </p14:nvContentPartPr>
            <p14:xfrm>
              <a:off x="6776671" y="1118173"/>
              <a:ext cx="340920" cy="258120"/>
            </p14:xfrm>
          </p:contentPart>
        </mc:Choice>
        <mc:Fallback>
          <p:pic>
            <p:nvPicPr>
              <p:cNvPr id="68" name="Ink 67">
                <a:extLst>
                  <a:ext uri="{FF2B5EF4-FFF2-40B4-BE49-F238E27FC236}">
                    <a16:creationId xmlns:a16="http://schemas.microsoft.com/office/drawing/2014/main" id="{558E693C-E428-3026-4E0C-F482B698CDF1}"/>
                  </a:ext>
                </a:extLst>
              </p:cNvPr>
              <p:cNvPicPr/>
              <p:nvPr/>
            </p:nvPicPr>
            <p:blipFill>
              <a:blip r:embed="rId75"/>
              <a:stretch>
                <a:fillRect/>
              </a:stretch>
            </p:blipFill>
            <p:spPr>
              <a:xfrm>
                <a:off x="6767671" y="1109173"/>
                <a:ext cx="35856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6" name="Ink 55">
                <a:extLst>
                  <a:ext uri="{FF2B5EF4-FFF2-40B4-BE49-F238E27FC236}">
                    <a16:creationId xmlns:a16="http://schemas.microsoft.com/office/drawing/2014/main" id="{E0978198-2B23-1DC0-B7C6-2C952C177E8B}"/>
                  </a:ext>
                </a:extLst>
              </p14:cNvPr>
              <p14:cNvContentPartPr/>
              <p14:nvPr/>
            </p14:nvContentPartPr>
            <p14:xfrm>
              <a:off x="7508191" y="970573"/>
              <a:ext cx="130680" cy="157320"/>
            </p14:xfrm>
          </p:contentPart>
        </mc:Choice>
        <mc:Fallback>
          <p:pic>
            <p:nvPicPr>
              <p:cNvPr id="56" name="Ink 55">
                <a:extLst>
                  <a:ext uri="{FF2B5EF4-FFF2-40B4-BE49-F238E27FC236}">
                    <a16:creationId xmlns:a16="http://schemas.microsoft.com/office/drawing/2014/main" id="{E0978198-2B23-1DC0-B7C6-2C952C177E8B}"/>
                  </a:ext>
                </a:extLst>
              </p:cNvPr>
              <p:cNvPicPr/>
              <p:nvPr/>
            </p:nvPicPr>
            <p:blipFill>
              <a:blip r:embed="rId77"/>
              <a:stretch>
                <a:fillRect/>
              </a:stretch>
            </p:blipFill>
            <p:spPr>
              <a:xfrm>
                <a:off x="7499191" y="961573"/>
                <a:ext cx="14832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7" name="Ink 56">
                <a:extLst>
                  <a:ext uri="{FF2B5EF4-FFF2-40B4-BE49-F238E27FC236}">
                    <a16:creationId xmlns:a16="http://schemas.microsoft.com/office/drawing/2014/main" id="{FB2C582A-EA4F-AD2F-1107-DA51AC6951CC}"/>
                  </a:ext>
                </a:extLst>
              </p14:cNvPr>
              <p14:cNvContentPartPr/>
              <p14:nvPr/>
            </p14:nvContentPartPr>
            <p14:xfrm>
              <a:off x="7502791" y="1063093"/>
              <a:ext cx="111600" cy="104040"/>
            </p14:xfrm>
          </p:contentPart>
        </mc:Choice>
        <mc:Fallback>
          <p:pic>
            <p:nvPicPr>
              <p:cNvPr id="57" name="Ink 56">
                <a:extLst>
                  <a:ext uri="{FF2B5EF4-FFF2-40B4-BE49-F238E27FC236}">
                    <a16:creationId xmlns:a16="http://schemas.microsoft.com/office/drawing/2014/main" id="{FB2C582A-EA4F-AD2F-1107-DA51AC6951CC}"/>
                  </a:ext>
                </a:extLst>
              </p:cNvPr>
              <p:cNvPicPr/>
              <p:nvPr/>
            </p:nvPicPr>
            <p:blipFill>
              <a:blip r:embed="rId79"/>
              <a:stretch>
                <a:fillRect/>
              </a:stretch>
            </p:blipFill>
            <p:spPr>
              <a:xfrm>
                <a:off x="7493791" y="1054093"/>
                <a:ext cx="1292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8" name="Ink 57">
                <a:extLst>
                  <a:ext uri="{FF2B5EF4-FFF2-40B4-BE49-F238E27FC236}">
                    <a16:creationId xmlns:a16="http://schemas.microsoft.com/office/drawing/2014/main" id="{A34F4C6E-28CD-B2A9-A3D8-675CD82D1B7E}"/>
                  </a:ext>
                </a:extLst>
              </p14:cNvPr>
              <p14:cNvContentPartPr/>
              <p14:nvPr/>
            </p14:nvContentPartPr>
            <p14:xfrm>
              <a:off x="7742911" y="803893"/>
              <a:ext cx="83160" cy="95400"/>
            </p14:xfrm>
          </p:contentPart>
        </mc:Choice>
        <mc:Fallback>
          <p:pic>
            <p:nvPicPr>
              <p:cNvPr id="58" name="Ink 57">
                <a:extLst>
                  <a:ext uri="{FF2B5EF4-FFF2-40B4-BE49-F238E27FC236}">
                    <a16:creationId xmlns:a16="http://schemas.microsoft.com/office/drawing/2014/main" id="{A34F4C6E-28CD-B2A9-A3D8-675CD82D1B7E}"/>
                  </a:ext>
                </a:extLst>
              </p:cNvPr>
              <p:cNvPicPr/>
              <p:nvPr/>
            </p:nvPicPr>
            <p:blipFill>
              <a:blip r:embed="rId81"/>
              <a:stretch>
                <a:fillRect/>
              </a:stretch>
            </p:blipFill>
            <p:spPr>
              <a:xfrm>
                <a:off x="7733911" y="795253"/>
                <a:ext cx="1008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9" name="Ink 58">
                <a:extLst>
                  <a:ext uri="{FF2B5EF4-FFF2-40B4-BE49-F238E27FC236}">
                    <a16:creationId xmlns:a16="http://schemas.microsoft.com/office/drawing/2014/main" id="{6B65F08E-41D0-EBCD-8C00-03FD46ACE3F4}"/>
                  </a:ext>
                </a:extLst>
              </p14:cNvPr>
              <p14:cNvContentPartPr/>
              <p14:nvPr/>
            </p14:nvContentPartPr>
            <p14:xfrm>
              <a:off x="7882591" y="736573"/>
              <a:ext cx="9000" cy="106200"/>
            </p14:xfrm>
          </p:contentPart>
        </mc:Choice>
        <mc:Fallback>
          <p:pic>
            <p:nvPicPr>
              <p:cNvPr id="59" name="Ink 58">
                <a:extLst>
                  <a:ext uri="{FF2B5EF4-FFF2-40B4-BE49-F238E27FC236}">
                    <a16:creationId xmlns:a16="http://schemas.microsoft.com/office/drawing/2014/main" id="{6B65F08E-41D0-EBCD-8C00-03FD46ACE3F4}"/>
                  </a:ext>
                </a:extLst>
              </p:cNvPr>
              <p:cNvPicPr/>
              <p:nvPr/>
            </p:nvPicPr>
            <p:blipFill>
              <a:blip r:embed="rId83"/>
              <a:stretch>
                <a:fillRect/>
              </a:stretch>
            </p:blipFill>
            <p:spPr>
              <a:xfrm>
                <a:off x="7873591" y="727573"/>
                <a:ext cx="2664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0" name="Ink 59">
                <a:extLst>
                  <a:ext uri="{FF2B5EF4-FFF2-40B4-BE49-F238E27FC236}">
                    <a16:creationId xmlns:a16="http://schemas.microsoft.com/office/drawing/2014/main" id="{71149829-6F34-3C16-8BF2-8FDD348FC2D8}"/>
                  </a:ext>
                </a:extLst>
              </p14:cNvPr>
              <p14:cNvContentPartPr/>
              <p14:nvPr/>
            </p14:nvContentPartPr>
            <p14:xfrm>
              <a:off x="7852711" y="772573"/>
              <a:ext cx="76320" cy="28440"/>
            </p14:xfrm>
          </p:contentPart>
        </mc:Choice>
        <mc:Fallback>
          <p:pic>
            <p:nvPicPr>
              <p:cNvPr id="60" name="Ink 59">
                <a:extLst>
                  <a:ext uri="{FF2B5EF4-FFF2-40B4-BE49-F238E27FC236}">
                    <a16:creationId xmlns:a16="http://schemas.microsoft.com/office/drawing/2014/main" id="{71149829-6F34-3C16-8BF2-8FDD348FC2D8}"/>
                  </a:ext>
                </a:extLst>
              </p:cNvPr>
              <p:cNvPicPr/>
              <p:nvPr/>
            </p:nvPicPr>
            <p:blipFill>
              <a:blip r:embed="rId85"/>
              <a:stretch>
                <a:fillRect/>
              </a:stretch>
            </p:blipFill>
            <p:spPr>
              <a:xfrm>
                <a:off x="7844071" y="763933"/>
                <a:ext cx="939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1" name="Ink 60">
                <a:extLst>
                  <a:ext uri="{FF2B5EF4-FFF2-40B4-BE49-F238E27FC236}">
                    <a16:creationId xmlns:a16="http://schemas.microsoft.com/office/drawing/2014/main" id="{37080BA4-FF18-6796-AC5A-32CAEB2581A4}"/>
                  </a:ext>
                </a:extLst>
              </p14:cNvPr>
              <p14:cNvContentPartPr/>
              <p14:nvPr/>
            </p14:nvContentPartPr>
            <p14:xfrm>
              <a:off x="7965031" y="709573"/>
              <a:ext cx="107280" cy="125640"/>
            </p14:xfrm>
          </p:contentPart>
        </mc:Choice>
        <mc:Fallback>
          <p:pic>
            <p:nvPicPr>
              <p:cNvPr id="61" name="Ink 60">
                <a:extLst>
                  <a:ext uri="{FF2B5EF4-FFF2-40B4-BE49-F238E27FC236}">
                    <a16:creationId xmlns:a16="http://schemas.microsoft.com/office/drawing/2014/main" id="{37080BA4-FF18-6796-AC5A-32CAEB2581A4}"/>
                  </a:ext>
                </a:extLst>
              </p:cNvPr>
              <p:cNvPicPr/>
              <p:nvPr/>
            </p:nvPicPr>
            <p:blipFill>
              <a:blip r:embed="rId87"/>
              <a:stretch>
                <a:fillRect/>
              </a:stretch>
            </p:blipFill>
            <p:spPr>
              <a:xfrm>
                <a:off x="7956391" y="700933"/>
                <a:ext cx="12492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2" name="Ink 61">
                <a:extLst>
                  <a:ext uri="{FF2B5EF4-FFF2-40B4-BE49-F238E27FC236}">
                    <a16:creationId xmlns:a16="http://schemas.microsoft.com/office/drawing/2014/main" id="{8A1735DB-A35C-F7F6-C0B0-2509C4172E8B}"/>
                  </a:ext>
                </a:extLst>
              </p14:cNvPr>
              <p14:cNvContentPartPr/>
              <p14:nvPr/>
            </p14:nvContentPartPr>
            <p14:xfrm>
              <a:off x="8089951" y="664933"/>
              <a:ext cx="78480" cy="69840"/>
            </p14:xfrm>
          </p:contentPart>
        </mc:Choice>
        <mc:Fallback>
          <p:pic>
            <p:nvPicPr>
              <p:cNvPr id="62" name="Ink 61">
                <a:extLst>
                  <a:ext uri="{FF2B5EF4-FFF2-40B4-BE49-F238E27FC236}">
                    <a16:creationId xmlns:a16="http://schemas.microsoft.com/office/drawing/2014/main" id="{8A1735DB-A35C-F7F6-C0B0-2509C4172E8B}"/>
                  </a:ext>
                </a:extLst>
              </p:cNvPr>
              <p:cNvPicPr/>
              <p:nvPr/>
            </p:nvPicPr>
            <p:blipFill>
              <a:blip r:embed="rId89"/>
              <a:stretch>
                <a:fillRect/>
              </a:stretch>
            </p:blipFill>
            <p:spPr>
              <a:xfrm>
                <a:off x="8081311" y="656293"/>
                <a:ext cx="961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3" name="Ink 62">
                <a:extLst>
                  <a:ext uri="{FF2B5EF4-FFF2-40B4-BE49-F238E27FC236}">
                    <a16:creationId xmlns:a16="http://schemas.microsoft.com/office/drawing/2014/main" id="{65EFF8F0-437D-D937-79B4-E696FDB9BEE6}"/>
                  </a:ext>
                </a:extLst>
              </p14:cNvPr>
              <p14:cNvContentPartPr/>
              <p14:nvPr/>
            </p14:nvContentPartPr>
            <p14:xfrm>
              <a:off x="8183551" y="645853"/>
              <a:ext cx="187920" cy="51120"/>
            </p14:xfrm>
          </p:contentPart>
        </mc:Choice>
        <mc:Fallback>
          <p:pic>
            <p:nvPicPr>
              <p:cNvPr id="63" name="Ink 62">
                <a:extLst>
                  <a:ext uri="{FF2B5EF4-FFF2-40B4-BE49-F238E27FC236}">
                    <a16:creationId xmlns:a16="http://schemas.microsoft.com/office/drawing/2014/main" id="{65EFF8F0-437D-D937-79B4-E696FDB9BEE6}"/>
                  </a:ext>
                </a:extLst>
              </p:cNvPr>
              <p:cNvPicPr/>
              <p:nvPr/>
            </p:nvPicPr>
            <p:blipFill>
              <a:blip r:embed="rId91"/>
              <a:stretch>
                <a:fillRect/>
              </a:stretch>
            </p:blipFill>
            <p:spPr>
              <a:xfrm>
                <a:off x="8174911" y="636853"/>
                <a:ext cx="20556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4" name="Ink 63">
                <a:extLst>
                  <a:ext uri="{FF2B5EF4-FFF2-40B4-BE49-F238E27FC236}">
                    <a16:creationId xmlns:a16="http://schemas.microsoft.com/office/drawing/2014/main" id="{774A0174-B9D8-EBE6-5934-627AED4383A3}"/>
                  </a:ext>
                </a:extLst>
              </p14:cNvPr>
              <p14:cNvContentPartPr/>
              <p14:nvPr/>
            </p14:nvContentPartPr>
            <p14:xfrm>
              <a:off x="8055751" y="645853"/>
              <a:ext cx="6120" cy="10800"/>
            </p14:xfrm>
          </p:contentPart>
        </mc:Choice>
        <mc:Fallback>
          <p:pic>
            <p:nvPicPr>
              <p:cNvPr id="64" name="Ink 63">
                <a:extLst>
                  <a:ext uri="{FF2B5EF4-FFF2-40B4-BE49-F238E27FC236}">
                    <a16:creationId xmlns:a16="http://schemas.microsoft.com/office/drawing/2014/main" id="{774A0174-B9D8-EBE6-5934-627AED4383A3}"/>
                  </a:ext>
                </a:extLst>
              </p:cNvPr>
              <p:cNvPicPr/>
              <p:nvPr/>
            </p:nvPicPr>
            <p:blipFill>
              <a:blip r:embed="rId93"/>
              <a:stretch>
                <a:fillRect/>
              </a:stretch>
            </p:blipFill>
            <p:spPr>
              <a:xfrm>
                <a:off x="8047111" y="636853"/>
                <a:ext cx="237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6" name="Ink 65">
                <a:extLst>
                  <a:ext uri="{FF2B5EF4-FFF2-40B4-BE49-F238E27FC236}">
                    <a16:creationId xmlns:a16="http://schemas.microsoft.com/office/drawing/2014/main" id="{938FAD1F-C8D1-9B99-952C-DE21EDDF871F}"/>
                  </a:ext>
                </a:extLst>
              </p14:cNvPr>
              <p14:cNvContentPartPr/>
              <p14:nvPr/>
            </p14:nvContentPartPr>
            <p14:xfrm>
              <a:off x="8028391" y="685093"/>
              <a:ext cx="124560" cy="197640"/>
            </p14:xfrm>
          </p:contentPart>
        </mc:Choice>
        <mc:Fallback>
          <p:pic>
            <p:nvPicPr>
              <p:cNvPr id="66" name="Ink 65">
                <a:extLst>
                  <a:ext uri="{FF2B5EF4-FFF2-40B4-BE49-F238E27FC236}">
                    <a16:creationId xmlns:a16="http://schemas.microsoft.com/office/drawing/2014/main" id="{938FAD1F-C8D1-9B99-952C-DE21EDDF871F}"/>
                  </a:ext>
                </a:extLst>
              </p:cNvPr>
              <p:cNvPicPr/>
              <p:nvPr/>
            </p:nvPicPr>
            <p:blipFill>
              <a:blip r:embed="rId95"/>
              <a:stretch>
                <a:fillRect/>
              </a:stretch>
            </p:blipFill>
            <p:spPr>
              <a:xfrm>
                <a:off x="8019391" y="676453"/>
                <a:ext cx="1422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9" name="Ink 68">
                <a:extLst>
                  <a:ext uri="{FF2B5EF4-FFF2-40B4-BE49-F238E27FC236}">
                    <a16:creationId xmlns:a16="http://schemas.microsoft.com/office/drawing/2014/main" id="{647C2215-64AA-E83A-590F-FD54373E4446}"/>
                  </a:ext>
                </a:extLst>
              </p14:cNvPr>
              <p14:cNvContentPartPr/>
              <p14:nvPr/>
            </p14:nvContentPartPr>
            <p14:xfrm>
              <a:off x="7650391" y="1216813"/>
              <a:ext cx="603720" cy="498240"/>
            </p14:xfrm>
          </p:contentPart>
        </mc:Choice>
        <mc:Fallback>
          <p:pic>
            <p:nvPicPr>
              <p:cNvPr id="69" name="Ink 68">
                <a:extLst>
                  <a:ext uri="{FF2B5EF4-FFF2-40B4-BE49-F238E27FC236}">
                    <a16:creationId xmlns:a16="http://schemas.microsoft.com/office/drawing/2014/main" id="{647C2215-64AA-E83A-590F-FD54373E4446}"/>
                  </a:ext>
                </a:extLst>
              </p:cNvPr>
              <p:cNvPicPr/>
              <p:nvPr/>
            </p:nvPicPr>
            <p:blipFill>
              <a:blip r:embed="rId97"/>
              <a:stretch>
                <a:fillRect/>
              </a:stretch>
            </p:blipFill>
            <p:spPr>
              <a:xfrm>
                <a:off x="7641391" y="1207813"/>
                <a:ext cx="621360" cy="5158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1" name="Ink 70">
                <a:extLst>
                  <a:ext uri="{FF2B5EF4-FFF2-40B4-BE49-F238E27FC236}">
                    <a16:creationId xmlns:a16="http://schemas.microsoft.com/office/drawing/2014/main" id="{A44DDA41-F66E-FA4C-29D1-1F79587D816A}"/>
                  </a:ext>
                </a:extLst>
              </p14:cNvPr>
              <p14:cNvContentPartPr/>
              <p14:nvPr/>
            </p14:nvContentPartPr>
            <p14:xfrm>
              <a:off x="7672351" y="1439293"/>
              <a:ext cx="240840" cy="227520"/>
            </p14:xfrm>
          </p:contentPart>
        </mc:Choice>
        <mc:Fallback>
          <p:pic>
            <p:nvPicPr>
              <p:cNvPr id="71" name="Ink 70">
                <a:extLst>
                  <a:ext uri="{FF2B5EF4-FFF2-40B4-BE49-F238E27FC236}">
                    <a16:creationId xmlns:a16="http://schemas.microsoft.com/office/drawing/2014/main" id="{A44DDA41-F66E-FA4C-29D1-1F79587D816A}"/>
                  </a:ext>
                </a:extLst>
              </p:cNvPr>
              <p:cNvPicPr/>
              <p:nvPr/>
            </p:nvPicPr>
            <p:blipFill>
              <a:blip r:embed="rId99"/>
              <a:stretch>
                <a:fillRect/>
              </a:stretch>
            </p:blipFill>
            <p:spPr>
              <a:xfrm>
                <a:off x="7663351" y="1430293"/>
                <a:ext cx="25848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2" name="Ink 71">
                <a:extLst>
                  <a:ext uri="{FF2B5EF4-FFF2-40B4-BE49-F238E27FC236}">
                    <a16:creationId xmlns:a16="http://schemas.microsoft.com/office/drawing/2014/main" id="{456493D1-033A-BCAF-2B7C-41FE2CA6E1B7}"/>
                  </a:ext>
                </a:extLst>
              </p14:cNvPr>
              <p14:cNvContentPartPr/>
              <p14:nvPr/>
            </p14:nvContentPartPr>
            <p14:xfrm>
              <a:off x="6721951" y="2681653"/>
              <a:ext cx="1764000" cy="65160"/>
            </p14:xfrm>
          </p:contentPart>
        </mc:Choice>
        <mc:Fallback>
          <p:pic>
            <p:nvPicPr>
              <p:cNvPr id="72" name="Ink 71">
                <a:extLst>
                  <a:ext uri="{FF2B5EF4-FFF2-40B4-BE49-F238E27FC236}">
                    <a16:creationId xmlns:a16="http://schemas.microsoft.com/office/drawing/2014/main" id="{456493D1-033A-BCAF-2B7C-41FE2CA6E1B7}"/>
                  </a:ext>
                </a:extLst>
              </p:cNvPr>
              <p:cNvPicPr/>
              <p:nvPr/>
            </p:nvPicPr>
            <p:blipFill>
              <a:blip r:embed="rId101"/>
              <a:stretch>
                <a:fillRect/>
              </a:stretch>
            </p:blipFill>
            <p:spPr>
              <a:xfrm>
                <a:off x="6712951" y="2673013"/>
                <a:ext cx="1781640" cy="82800"/>
              </a:xfrm>
              <a:prstGeom prst="rect">
                <a:avLst/>
              </a:prstGeom>
            </p:spPr>
          </p:pic>
        </mc:Fallback>
      </mc:AlternateContent>
      <p:grpSp>
        <p:nvGrpSpPr>
          <p:cNvPr id="78" name="Group 77">
            <a:extLst>
              <a:ext uri="{FF2B5EF4-FFF2-40B4-BE49-F238E27FC236}">
                <a16:creationId xmlns:a16="http://schemas.microsoft.com/office/drawing/2014/main" id="{42BCA161-81BD-9B0C-F732-EF4F529437B5}"/>
              </a:ext>
            </a:extLst>
          </p:cNvPr>
          <p:cNvGrpSpPr/>
          <p:nvPr/>
        </p:nvGrpSpPr>
        <p:grpSpPr>
          <a:xfrm>
            <a:off x="8734711" y="2256853"/>
            <a:ext cx="775800" cy="383400"/>
            <a:chOff x="8734711" y="2256853"/>
            <a:chExt cx="775800" cy="383400"/>
          </a:xfrm>
        </p:grpSpPr>
        <mc:AlternateContent xmlns:mc="http://schemas.openxmlformats.org/markup-compatibility/2006">
          <mc:Choice xmlns:p14="http://schemas.microsoft.com/office/powerpoint/2010/main" Requires="p14">
            <p:contentPart p14:bwMode="auto" r:id="rId102">
              <p14:nvContentPartPr>
                <p14:cNvPr id="73" name="Ink 72">
                  <a:extLst>
                    <a:ext uri="{FF2B5EF4-FFF2-40B4-BE49-F238E27FC236}">
                      <a16:creationId xmlns:a16="http://schemas.microsoft.com/office/drawing/2014/main" id="{9F7E268A-452C-13DE-A36E-52313BAB700F}"/>
                    </a:ext>
                  </a:extLst>
                </p14:cNvPr>
                <p14:cNvContentPartPr/>
                <p14:nvPr/>
              </p14:nvContentPartPr>
              <p14:xfrm>
                <a:off x="8734711" y="2485813"/>
                <a:ext cx="150120" cy="154440"/>
              </p14:xfrm>
            </p:contentPart>
          </mc:Choice>
          <mc:Fallback>
            <p:pic>
              <p:nvPicPr>
                <p:cNvPr id="73" name="Ink 72">
                  <a:extLst>
                    <a:ext uri="{FF2B5EF4-FFF2-40B4-BE49-F238E27FC236}">
                      <a16:creationId xmlns:a16="http://schemas.microsoft.com/office/drawing/2014/main" id="{9F7E268A-452C-13DE-A36E-52313BAB700F}"/>
                    </a:ext>
                  </a:extLst>
                </p:cNvPr>
                <p:cNvPicPr/>
                <p:nvPr/>
              </p:nvPicPr>
              <p:blipFill>
                <a:blip r:embed="rId103"/>
                <a:stretch>
                  <a:fillRect/>
                </a:stretch>
              </p:blipFill>
              <p:spPr>
                <a:xfrm>
                  <a:off x="8726071" y="2477173"/>
                  <a:ext cx="16776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4" name="Ink 73">
                  <a:extLst>
                    <a:ext uri="{FF2B5EF4-FFF2-40B4-BE49-F238E27FC236}">
                      <a16:creationId xmlns:a16="http://schemas.microsoft.com/office/drawing/2014/main" id="{99B4E9A2-7CEE-03BF-F26D-E6B076BB60AE}"/>
                    </a:ext>
                  </a:extLst>
                </p14:cNvPr>
                <p14:cNvContentPartPr/>
                <p14:nvPr/>
              </p14:nvContentPartPr>
              <p14:xfrm>
                <a:off x="8870431" y="2372773"/>
                <a:ext cx="277200" cy="174960"/>
              </p14:xfrm>
            </p:contentPart>
          </mc:Choice>
          <mc:Fallback>
            <p:pic>
              <p:nvPicPr>
                <p:cNvPr id="74" name="Ink 73">
                  <a:extLst>
                    <a:ext uri="{FF2B5EF4-FFF2-40B4-BE49-F238E27FC236}">
                      <a16:creationId xmlns:a16="http://schemas.microsoft.com/office/drawing/2014/main" id="{99B4E9A2-7CEE-03BF-F26D-E6B076BB60AE}"/>
                    </a:ext>
                  </a:extLst>
                </p:cNvPr>
                <p:cNvPicPr/>
                <p:nvPr/>
              </p:nvPicPr>
              <p:blipFill>
                <a:blip r:embed="rId105"/>
                <a:stretch>
                  <a:fillRect/>
                </a:stretch>
              </p:blipFill>
              <p:spPr>
                <a:xfrm>
                  <a:off x="8861791" y="2364133"/>
                  <a:ext cx="2948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5" name="Ink 74">
                  <a:extLst>
                    <a:ext uri="{FF2B5EF4-FFF2-40B4-BE49-F238E27FC236}">
                      <a16:creationId xmlns:a16="http://schemas.microsoft.com/office/drawing/2014/main" id="{85229C27-2132-8758-B1B5-9642EF1DC65B}"/>
                    </a:ext>
                  </a:extLst>
                </p14:cNvPr>
                <p14:cNvContentPartPr/>
                <p14:nvPr/>
              </p14:nvContentPartPr>
              <p14:xfrm>
                <a:off x="9043231" y="2371333"/>
                <a:ext cx="36720" cy="14040"/>
              </p14:xfrm>
            </p:contentPart>
          </mc:Choice>
          <mc:Fallback>
            <p:pic>
              <p:nvPicPr>
                <p:cNvPr id="75" name="Ink 74">
                  <a:extLst>
                    <a:ext uri="{FF2B5EF4-FFF2-40B4-BE49-F238E27FC236}">
                      <a16:creationId xmlns:a16="http://schemas.microsoft.com/office/drawing/2014/main" id="{85229C27-2132-8758-B1B5-9642EF1DC65B}"/>
                    </a:ext>
                  </a:extLst>
                </p:cNvPr>
                <p:cNvPicPr/>
                <p:nvPr/>
              </p:nvPicPr>
              <p:blipFill>
                <a:blip r:embed="rId107"/>
                <a:stretch>
                  <a:fillRect/>
                </a:stretch>
              </p:blipFill>
              <p:spPr>
                <a:xfrm>
                  <a:off x="9034591" y="2362333"/>
                  <a:ext cx="543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6" name="Ink 75">
                  <a:extLst>
                    <a:ext uri="{FF2B5EF4-FFF2-40B4-BE49-F238E27FC236}">
                      <a16:creationId xmlns:a16="http://schemas.microsoft.com/office/drawing/2014/main" id="{B1D9B3CF-10B2-1E78-95CA-FC114E8B0A2E}"/>
                    </a:ext>
                  </a:extLst>
                </p14:cNvPr>
                <p14:cNvContentPartPr/>
                <p14:nvPr/>
              </p14:nvContentPartPr>
              <p14:xfrm>
                <a:off x="9166351" y="2383213"/>
                <a:ext cx="70560" cy="80640"/>
              </p14:xfrm>
            </p:contentPart>
          </mc:Choice>
          <mc:Fallback>
            <p:pic>
              <p:nvPicPr>
                <p:cNvPr id="76" name="Ink 75">
                  <a:extLst>
                    <a:ext uri="{FF2B5EF4-FFF2-40B4-BE49-F238E27FC236}">
                      <a16:creationId xmlns:a16="http://schemas.microsoft.com/office/drawing/2014/main" id="{B1D9B3CF-10B2-1E78-95CA-FC114E8B0A2E}"/>
                    </a:ext>
                  </a:extLst>
                </p:cNvPr>
                <p:cNvPicPr/>
                <p:nvPr/>
              </p:nvPicPr>
              <p:blipFill>
                <a:blip r:embed="rId109"/>
                <a:stretch>
                  <a:fillRect/>
                </a:stretch>
              </p:blipFill>
              <p:spPr>
                <a:xfrm>
                  <a:off x="9157711" y="2374213"/>
                  <a:ext cx="8820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7" name="Ink 76">
                  <a:extLst>
                    <a:ext uri="{FF2B5EF4-FFF2-40B4-BE49-F238E27FC236}">
                      <a16:creationId xmlns:a16="http://schemas.microsoft.com/office/drawing/2014/main" id="{F180471B-6E80-4ABF-945E-2F665316E52B}"/>
                    </a:ext>
                  </a:extLst>
                </p14:cNvPr>
                <p14:cNvContentPartPr/>
                <p14:nvPr/>
              </p14:nvContentPartPr>
              <p14:xfrm>
                <a:off x="9304951" y="2256853"/>
                <a:ext cx="205560" cy="183240"/>
              </p14:xfrm>
            </p:contentPart>
          </mc:Choice>
          <mc:Fallback>
            <p:pic>
              <p:nvPicPr>
                <p:cNvPr id="77" name="Ink 76">
                  <a:extLst>
                    <a:ext uri="{FF2B5EF4-FFF2-40B4-BE49-F238E27FC236}">
                      <a16:creationId xmlns:a16="http://schemas.microsoft.com/office/drawing/2014/main" id="{F180471B-6E80-4ABF-945E-2F665316E52B}"/>
                    </a:ext>
                  </a:extLst>
                </p:cNvPr>
                <p:cNvPicPr/>
                <p:nvPr/>
              </p:nvPicPr>
              <p:blipFill>
                <a:blip r:embed="rId111"/>
                <a:stretch>
                  <a:fillRect/>
                </a:stretch>
              </p:blipFill>
              <p:spPr>
                <a:xfrm>
                  <a:off x="9295951" y="2248213"/>
                  <a:ext cx="223200" cy="200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2">
            <p14:nvContentPartPr>
              <p14:cNvPr id="79" name="Ink 78">
                <a:extLst>
                  <a:ext uri="{FF2B5EF4-FFF2-40B4-BE49-F238E27FC236}">
                    <a16:creationId xmlns:a16="http://schemas.microsoft.com/office/drawing/2014/main" id="{DD57A136-9E9D-6607-F512-BDCBCE2B65BE}"/>
                  </a:ext>
                </a:extLst>
              </p14:cNvPr>
              <p14:cNvContentPartPr/>
              <p14:nvPr/>
            </p14:nvContentPartPr>
            <p14:xfrm>
              <a:off x="7856671" y="3593533"/>
              <a:ext cx="519840" cy="302760"/>
            </p14:xfrm>
          </p:contentPart>
        </mc:Choice>
        <mc:Fallback>
          <p:pic>
            <p:nvPicPr>
              <p:cNvPr id="79" name="Ink 78">
                <a:extLst>
                  <a:ext uri="{FF2B5EF4-FFF2-40B4-BE49-F238E27FC236}">
                    <a16:creationId xmlns:a16="http://schemas.microsoft.com/office/drawing/2014/main" id="{DD57A136-9E9D-6607-F512-BDCBCE2B65BE}"/>
                  </a:ext>
                </a:extLst>
              </p:cNvPr>
              <p:cNvPicPr/>
              <p:nvPr/>
            </p:nvPicPr>
            <p:blipFill>
              <a:blip r:embed="rId113"/>
              <a:stretch>
                <a:fillRect/>
              </a:stretch>
            </p:blipFill>
            <p:spPr>
              <a:xfrm>
                <a:off x="7848031" y="3584533"/>
                <a:ext cx="53748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0" name="Ink 79">
                <a:extLst>
                  <a:ext uri="{FF2B5EF4-FFF2-40B4-BE49-F238E27FC236}">
                    <a16:creationId xmlns:a16="http://schemas.microsoft.com/office/drawing/2014/main" id="{157CC731-23CC-06BD-AB13-7190B6592F7B}"/>
                  </a:ext>
                </a:extLst>
              </p14:cNvPr>
              <p14:cNvContentPartPr/>
              <p14:nvPr/>
            </p14:nvContentPartPr>
            <p14:xfrm>
              <a:off x="7924351" y="1193053"/>
              <a:ext cx="348120" cy="284040"/>
            </p14:xfrm>
          </p:contentPart>
        </mc:Choice>
        <mc:Fallback>
          <p:pic>
            <p:nvPicPr>
              <p:cNvPr id="80" name="Ink 79">
                <a:extLst>
                  <a:ext uri="{FF2B5EF4-FFF2-40B4-BE49-F238E27FC236}">
                    <a16:creationId xmlns:a16="http://schemas.microsoft.com/office/drawing/2014/main" id="{157CC731-23CC-06BD-AB13-7190B6592F7B}"/>
                  </a:ext>
                </a:extLst>
              </p:cNvPr>
              <p:cNvPicPr/>
              <p:nvPr/>
            </p:nvPicPr>
            <p:blipFill>
              <a:blip r:embed="rId115"/>
              <a:stretch>
                <a:fillRect/>
              </a:stretch>
            </p:blipFill>
            <p:spPr>
              <a:xfrm>
                <a:off x="7915351" y="1184413"/>
                <a:ext cx="365760" cy="301680"/>
              </a:xfrm>
              <a:prstGeom prst="rect">
                <a:avLst/>
              </a:prstGeom>
            </p:spPr>
          </p:pic>
        </mc:Fallback>
      </mc:AlternateContent>
      <p:grpSp>
        <p:nvGrpSpPr>
          <p:cNvPr id="93" name="Group 92">
            <a:extLst>
              <a:ext uri="{FF2B5EF4-FFF2-40B4-BE49-F238E27FC236}">
                <a16:creationId xmlns:a16="http://schemas.microsoft.com/office/drawing/2014/main" id="{056FE192-D0A9-C65D-DF4F-36276F6340DC}"/>
              </a:ext>
            </a:extLst>
          </p:cNvPr>
          <p:cNvGrpSpPr/>
          <p:nvPr/>
        </p:nvGrpSpPr>
        <p:grpSpPr>
          <a:xfrm>
            <a:off x="8204791" y="3097813"/>
            <a:ext cx="548280" cy="336600"/>
            <a:chOff x="8204791" y="3097813"/>
            <a:chExt cx="548280" cy="336600"/>
          </a:xfrm>
        </p:grpSpPr>
        <mc:AlternateContent xmlns:mc="http://schemas.openxmlformats.org/markup-compatibility/2006">
          <mc:Choice xmlns:p14="http://schemas.microsoft.com/office/powerpoint/2010/main" Requires="p14">
            <p:contentPart p14:bwMode="auto" r:id="rId116">
              <p14:nvContentPartPr>
                <p14:cNvPr id="87" name="Ink 86">
                  <a:extLst>
                    <a:ext uri="{FF2B5EF4-FFF2-40B4-BE49-F238E27FC236}">
                      <a16:creationId xmlns:a16="http://schemas.microsoft.com/office/drawing/2014/main" id="{42FCBE22-2CA1-79D1-60B1-F38F604134DE}"/>
                    </a:ext>
                  </a:extLst>
                </p14:cNvPr>
                <p14:cNvContentPartPr/>
                <p14:nvPr/>
              </p14:nvContentPartPr>
              <p14:xfrm>
                <a:off x="8204791" y="3331093"/>
                <a:ext cx="149760" cy="103320"/>
              </p14:xfrm>
            </p:contentPart>
          </mc:Choice>
          <mc:Fallback>
            <p:pic>
              <p:nvPicPr>
                <p:cNvPr id="87" name="Ink 86">
                  <a:extLst>
                    <a:ext uri="{FF2B5EF4-FFF2-40B4-BE49-F238E27FC236}">
                      <a16:creationId xmlns:a16="http://schemas.microsoft.com/office/drawing/2014/main" id="{42FCBE22-2CA1-79D1-60B1-F38F604134DE}"/>
                    </a:ext>
                  </a:extLst>
                </p:cNvPr>
                <p:cNvPicPr/>
                <p:nvPr/>
              </p:nvPicPr>
              <p:blipFill>
                <a:blip r:embed="rId117"/>
                <a:stretch>
                  <a:fillRect/>
                </a:stretch>
              </p:blipFill>
              <p:spPr>
                <a:xfrm>
                  <a:off x="8195791" y="3322453"/>
                  <a:ext cx="16740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8" name="Ink 87">
                  <a:extLst>
                    <a:ext uri="{FF2B5EF4-FFF2-40B4-BE49-F238E27FC236}">
                      <a16:creationId xmlns:a16="http://schemas.microsoft.com/office/drawing/2014/main" id="{163FA355-646F-8E31-2C1E-545C85198BD0}"/>
                    </a:ext>
                  </a:extLst>
                </p14:cNvPr>
                <p14:cNvContentPartPr/>
                <p14:nvPr/>
              </p14:nvContentPartPr>
              <p14:xfrm>
                <a:off x="8388031" y="3295813"/>
                <a:ext cx="38520" cy="40680"/>
              </p14:xfrm>
            </p:contentPart>
          </mc:Choice>
          <mc:Fallback>
            <p:pic>
              <p:nvPicPr>
                <p:cNvPr id="88" name="Ink 87">
                  <a:extLst>
                    <a:ext uri="{FF2B5EF4-FFF2-40B4-BE49-F238E27FC236}">
                      <a16:creationId xmlns:a16="http://schemas.microsoft.com/office/drawing/2014/main" id="{163FA355-646F-8E31-2C1E-545C85198BD0}"/>
                    </a:ext>
                  </a:extLst>
                </p:cNvPr>
                <p:cNvPicPr/>
                <p:nvPr/>
              </p:nvPicPr>
              <p:blipFill>
                <a:blip r:embed="rId119"/>
                <a:stretch>
                  <a:fillRect/>
                </a:stretch>
              </p:blipFill>
              <p:spPr>
                <a:xfrm>
                  <a:off x="8379031" y="3287173"/>
                  <a:ext cx="561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9" name="Ink 88">
                  <a:extLst>
                    <a:ext uri="{FF2B5EF4-FFF2-40B4-BE49-F238E27FC236}">
                      <a16:creationId xmlns:a16="http://schemas.microsoft.com/office/drawing/2014/main" id="{BA6AA5BC-6D58-E993-AC81-F385B95F96A2}"/>
                    </a:ext>
                  </a:extLst>
                </p14:cNvPr>
                <p14:cNvContentPartPr/>
                <p14:nvPr/>
              </p14:nvContentPartPr>
              <p14:xfrm>
                <a:off x="8344111" y="3242893"/>
                <a:ext cx="149760" cy="64440"/>
              </p14:xfrm>
            </p:contentPart>
          </mc:Choice>
          <mc:Fallback>
            <p:pic>
              <p:nvPicPr>
                <p:cNvPr id="89" name="Ink 88">
                  <a:extLst>
                    <a:ext uri="{FF2B5EF4-FFF2-40B4-BE49-F238E27FC236}">
                      <a16:creationId xmlns:a16="http://schemas.microsoft.com/office/drawing/2014/main" id="{BA6AA5BC-6D58-E993-AC81-F385B95F96A2}"/>
                    </a:ext>
                  </a:extLst>
                </p:cNvPr>
                <p:cNvPicPr/>
                <p:nvPr/>
              </p:nvPicPr>
              <p:blipFill>
                <a:blip r:embed="rId121"/>
                <a:stretch>
                  <a:fillRect/>
                </a:stretch>
              </p:blipFill>
              <p:spPr>
                <a:xfrm>
                  <a:off x="8335111" y="3233893"/>
                  <a:ext cx="16740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0" name="Ink 89">
                  <a:extLst>
                    <a:ext uri="{FF2B5EF4-FFF2-40B4-BE49-F238E27FC236}">
                      <a16:creationId xmlns:a16="http://schemas.microsoft.com/office/drawing/2014/main" id="{8F199F8A-C65B-FA13-C1A8-0250010F5051}"/>
                    </a:ext>
                  </a:extLst>
                </p14:cNvPr>
                <p14:cNvContentPartPr/>
                <p14:nvPr/>
              </p14:nvContentPartPr>
              <p14:xfrm>
                <a:off x="8528791" y="3185293"/>
                <a:ext cx="45000" cy="55080"/>
              </p14:xfrm>
            </p:contentPart>
          </mc:Choice>
          <mc:Fallback>
            <p:pic>
              <p:nvPicPr>
                <p:cNvPr id="90" name="Ink 89">
                  <a:extLst>
                    <a:ext uri="{FF2B5EF4-FFF2-40B4-BE49-F238E27FC236}">
                      <a16:creationId xmlns:a16="http://schemas.microsoft.com/office/drawing/2014/main" id="{8F199F8A-C65B-FA13-C1A8-0250010F5051}"/>
                    </a:ext>
                  </a:extLst>
                </p:cNvPr>
                <p:cNvPicPr/>
                <p:nvPr/>
              </p:nvPicPr>
              <p:blipFill>
                <a:blip r:embed="rId123"/>
                <a:stretch>
                  <a:fillRect/>
                </a:stretch>
              </p:blipFill>
              <p:spPr>
                <a:xfrm>
                  <a:off x="8519791" y="3176293"/>
                  <a:ext cx="6264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1" name="Ink 90">
                  <a:extLst>
                    <a:ext uri="{FF2B5EF4-FFF2-40B4-BE49-F238E27FC236}">
                      <a16:creationId xmlns:a16="http://schemas.microsoft.com/office/drawing/2014/main" id="{3E1B18B8-696D-226F-AE61-04950F846344}"/>
                    </a:ext>
                  </a:extLst>
                </p14:cNvPr>
                <p14:cNvContentPartPr/>
                <p14:nvPr/>
              </p14:nvContentPartPr>
              <p14:xfrm>
                <a:off x="8598991" y="3161893"/>
                <a:ext cx="39960" cy="51120"/>
              </p14:xfrm>
            </p:contentPart>
          </mc:Choice>
          <mc:Fallback>
            <p:pic>
              <p:nvPicPr>
                <p:cNvPr id="91" name="Ink 90">
                  <a:extLst>
                    <a:ext uri="{FF2B5EF4-FFF2-40B4-BE49-F238E27FC236}">
                      <a16:creationId xmlns:a16="http://schemas.microsoft.com/office/drawing/2014/main" id="{3E1B18B8-696D-226F-AE61-04950F846344}"/>
                    </a:ext>
                  </a:extLst>
                </p:cNvPr>
                <p:cNvPicPr/>
                <p:nvPr/>
              </p:nvPicPr>
              <p:blipFill>
                <a:blip r:embed="rId125"/>
                <a:stretch>
                  <a:fillRect/>
                </a:stretch>
              </p:blipFill>
              <p:spPr>
                <a:xfrm>
                  <a:off x="8589991" y="3152893"/>
                  <a:ext cx="5760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2" name="Ink 91">
                  <a:extLst>
                    <a:ext uri="{FF2B5EF4-FFF2-40B4-BE49-F238E27FC236}">
                      <a16:creationId xmlns:a16="http://schemas.microsoft.com/office/drawing/2014/main" id="{B86E1FCC-0677-761B-E4F0-26ADC1841962}"/>
                    </a:ext>
                  </a:extLst>
                </p14:cNvPr>
                <p14:cNvContentPartPr/>
                <p14:nvPr/>
              </p14:nvContentPartPr>
              <p14:xfrm>
                <a:off x="8666671" y="3097813"/>
                <a:ext cx="86400" cy="66240"/>
              </p14:xfrm>
            </p:contentPart>
          </mc:Choice>
          <mc:Fallback>
            <p:pic>
              <p:nvPicPr>
                <p:cNvPr id="92" name="Ink 91">
                  <a:extLst>
                    <a:ext uri="{FF2B5EF4-FFF2-40B4-BE49-F238E27FC236}">
                      <a16:creationId xmlns:a16="http://schemas.microsoft.com/office/drawing/2014/main" id="{B86E1FCC-0677-761B-E4F0-26ADC1841962}"/>
                    </a:ext>
                  </a:extLst>
                </p:cNvPr>
                <p:cNvPicPr/>
                <p:nvPr/>
              </p:nvPicPr>
              <p:blipFill>
                <a:blip r:embed="rId127"/>
                <a:stretch>
                  <a:fillRect/>
                </a:stretch>
              </p:blipFill>
              <p:spPr>
                <a:xfrm>
                  <a:off x="8658031" y="3089173"/>
                  <a:ext cx="104040" cy="83880"/>
                </a:xfrm>
                <a:prstGeom prst="rect">
                  <a:avLst/>
                </a:prstGeom>
              </p:spPr>
            </p:pic>
          </mc:Fallback>
        </mc:AlternateContent>
      </p:grpSp>
      <p:grpSp>
        <p:nvGrpSpPr>
          <p:cNvPr id="98" name="Group 97">
            <a:extLst>
              <a:ext uri="{FF2B5EF4-FFF2-40B4-BE49-F238E27FC236}">
                <a16:creationId xmlns:a16="http://schemas.microsoft.com/office/drawing/2014/main" id="{55D34B2F-9542-EA2B-8F34-354F53E2C8EC}"/>
              </a:ext>
            </a:extLst>
          </p:cNvPr>
          <p:cNvGrpSpPr/>
          <p:nvPr/>
        </p:nvGrpSpPr>
        <p:grpSpPr>
          <a:xfrm>
            <a:off x="7404871" y="3525853"/>
            <a:ext cx="911880" cy="372240"/>
            <a:chOff x="7404871" y="3525853"/>
            <a:chExt cx="911880" cy="372240"/>
          </a:xfrm>
        </p:grpSpPr>
        <mc:AlternateContent xmlns:mc="http://schemas.openxmlformats.org/markup-compatibility/2006">
          <mc:Choice xmlns:p14="http://schemas.microsoft.com/office/powerpoint/2010/main" Requires="p14">
            <p:contentPart p14:bwMode="auto" r:id="rId128">
              <p14:nvContentPartPr>
                <p14:cNvPr id="81" name="Ink 80">
                  <a:extLst>
                    <a:ext uri="{FF2B5EF4-FFF2-40B4-BE49-F238E27FC236}">
                      <a16:creationId xmlns:a16="http://schemas.microsoft.com/office/drawing/2014/main" id="{489E37A5-0820-3E8F-B942-67FEFB37BECB}"/>
                    </a:ext>
                  </a:extLst>
                </p14:cNvPr>
                <p14:cNvContentPartPr/>
                <p14:nvPr/>
              </p14:nvContentPartPr>
              <p14:xfrm>
                <a:off x="7404871" y="3543853"/>
                <a:ext cx="90360" cy="13320"/>
              </p14:xfrm>
            </p:contentPart>
          </mc:Choice>
          <mc:Fallback>
            <p:pic>
              <p:nvPicPr>
                <p:cNvPr id="81" name="Ink 80">
                  <a:extLst>
                    <a:ext uri="{FF2B5EF4-FFF2-40B4-BE49-F238E27FC236}">
                      <a16:creationId xmlns:a16="http://schemas.microsoft.com/office/drawing/2014/main" id="{489E37A5-0820-3E8F-B942-67FEFB37BECB}"/>
                    </a:ext>
                  </a:extLst>
                </p:cNvPr>
                <p:cNvPicPr/>
                <p:nvPr/>
              </p:nvPicPr>
              <p:blipFill>
                <a:blip r:embed="rId129"/>
                <a:stretch>
                  <a:fillRect/>
                </a:stretch>
              </p:blipFill>
              <p:spPr>
                <a:xfrm>
                  <a:off x="7396231" y="3535213"/>
                  <a:ext cx="10800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2" name="Ink 81">
                  <a:extLst>
                    <a:ext uri="{FF2B5EF4-FFF2-40B4-BE49-F238E27FC236}">
                      <a16:creationId xmlns:a16="http://schemas.microsoft.com/office/drawing/2014/main" id="{C12FB351-BBF3-8962-3409-37CFC6A3FE2C}"/>
                    </a:ext>
                  </a:extLst>
                </p14:cNvPr>
                <p14:cNvContentPartPr/>
                <p14:nvPr/>
              </p14:nvContentPartPr>
              <p14:xfrm>
                <a:off x="7554631" y="3535933"/>
                <a:ext cx="73800" cy="9360"/>
              </p14:xfrm>
            </p:contentPart>
          </mc:Choice>
          <mc:Fallback>
            <p:pic>
              <p:nvPicPr>
                <p:cNvPr id="82" name="Ink 81">
                  <a:extLst>
                    <a:ext uri="{FF2B5EF4-FFF2-40B4-BE49-F238E27FC236}">
                      <a16:creationId xmlns:a16="http://schemas.microsoft.com/office/drawing/2014/main" id="{C12FB351-BBF3-8962-3409-37CFC6A3FE2C}"/>
                    </a:ext>
                  </a:extLst>
                </p:cNvPr>
                <p:cNvPicPr/>
                <p:nvPr/>
              </p:nvPicPr>
              <p:blipFill>
                <a:blip r:embed="rId131"/>
                <a:stretch>
                  <a:fillRect/>
                </a:stretch>
              </p:blipFill>
              <p:spPr>
                <a:xfrm>
                  <a:off x="7545631" y="3527293"/>
                  <a:ext cx="9144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3" name="Ink 82">
                  <a:extLst>
                    <a:ext uri="{FF2B5EF4-FFF2-40B4-BE49-F238E27FC236}">
                      <a16:creationId xmlns:a16="http://schemas.microsoft.com/office/drawing/2014/main" id="{8EDC7C51-82EE-7F08-2745-6A3132C02AAD}"/>
                    </a:ext>
                  </a:extLst>
                </p14:cNvPr>
                <p14:cNvContentPartPr/>
                <p14:nvPr/>
              </p14:nvContentPartPr>
              <p14:xfrm>
                <a:off x="7713751" y="3536653"/>
                <a:ext cx="82080" cy="11160"/>
              </p14:xfrm>
            </p:contentPart>
          </mc:Choice>
          <mc:Fallback>
            <p:pic>
              <p:nvPicPr>
                <p:cNvPr id="83" name="Ink 82">
                  <a:extLst>
                    <a:ext uri="{FF2B5EF4-FFF2-40B4-BE49-F238E27FC236}">
                      <a16:creationId xmlns:a16="http://schemas.microsoft.com/office/drawing/2014/main" id="{8EDC7C51-82EE-7F08-2745-6A3132C02AAD}"/>
                    </a:ext>
                  </a:extLst>
                </p:cNvPr>
                <p:cNvPicPr/>
                <p:nvPr/>
              </p:nvPicPr>
              <p:blipFill>
                <a:blip r:embed="rId133"/>
                <a:stretch>
                  <a:fillRect/>
                </a:stretch>
              </p:blipFill>
              <p:spPr>
                <a:xfrm>
                  <a:off x="7704751" y="3527653"/>
                  <a:ext cx="9972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4" name="Ink 83">
                  <a:extLst>
                    <a:ext uri="{FF2B5EF4-FFF2-40B4-BE49-F238E27FC236}">
                      <a16:creationId xmlns:a16="http://schemas.microsoft.com/office/drawing/2014/main" id="{BEE522B9-F002-9218-27A4-CF180B603D12}"/>
                    </a:ext>
                  </a:extLst>
                </p14:cNvPr>
                <p14:cNvContentPartPr/>
                <p14:nvPr/>
              </p14:nvContentPartPr>
              <p14:xfrm>
                <a:off x="7925431" y="3525853"/>
                <a:ext cx="73440" cy="10440"/>
              </p14:xfrm>
            </p:contentPart>
          </mc:Choice>
          <mc:Fallback>
            <p:pic>
              <p:nvPicPr>
                <p:cNvPr id="84" name="Ink 83">
                  <a:extLst>
                    <a:ext uri="{FF2B5EF4-FFF2-40B4-BE49-F238E27FC236}">
                      <a16:creationId xmlns:a16="http://schemas.microsoft.com/office/drawing/2014/main" id="{BEE522B9-F002-9218-27A4-CF180B603D12}"/>
                    </a:ext>
                  </a:extLst>
                </p:cNvPr>
                <p:cNvPicPr/>
                <p:nvPr/>
              </p:nvPicPr>
              <p:blipFill>
                <a:blip r:embed="rId135"/>
                <a:stretch>
                  <a:fillRect/>
                </a:stretch>
              </p:blipFill>
              <p:spPr>
                <a:xfrm>
                  <a:off x="7916431" y="3517213"/>
                  <a:ext cx="9108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5" name="Ink 84">
                  <a:extLst>
                    <a:ext uri="{FF2B5EF4-FFF2-40B4-BE49-F238E27FC236}">
                      <a16:creationId xmlns:a16="http://schemas.microsoft.com/office/drawing/2014/main" id="{25B67E31-045C-82FF-75FF-F1AD88BB76F8}"/>
                    </a:ext>
                  </a:extLst>
                </p14:cNvPr>
                <p14:cNvContentPartPr/>
                <p14:nvPr/>
              </p14:nvContentPartPr>
              <p14:xfrm>
                <a:off x="8071231" y="3529813"/>
                <a:ext cx="48960" cy="14760"/>
              </p14:xfrm>
            </p:contentPart>
          </mc:Choice>
          <mc:Fallback>
            <p:pic>
              <p:nvPicPr>
                <p:cNvPr id="85" name="Ink 84">
                  <a:extLst>
                    <a:ext uri="{FF2B5EF4-FFF2-40B4-BE49-F238E27FC236}">
                      <a16:creationId xmlns:a16="http://schemas.microsoft.com/office/drawing/2014/main" id="{25B67E31-045C-82FF-75FF-F1AD88BB76F8}"/>
                    </a:ext>
                  </a:extLst>
                </p:cNvPr>
                <p:cNvPicPr/>
                <p:nvPr/>
              </p:nvPicPr>
              <p:blipFill>
                <a:blip r:embed="rId137"/>
                <a:stretch>
                  <a:fillRect/>
                </a:stretch>
              </p:blipFill>
              <p:spPr>
                <a:xfrm>
                  <a:off x="8062591" y="3520813"/>
                  <a:ext cx="666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6" name="Ink 85">
                  <a:extLst>
                    <a:ext uri="{FF2B5EF4-FFF2-40B4-BE49-F238E27FC236}">
                      <a16:creationId xmlns:a16="http://schemas.microsoft.com/office/drawing/2014/main" id="{FE95E906-618F-FCF7-65DD-083A15472669}"/>
                    </a:ext>
                  </a:extLst>
                </p14:cNvPr>
                <p14:cNvContentPartPr/>
                <p14:nvPr/>
              </p14:nvContentPartPr>
              <p14:xfrm>
                <a:off x="8167711" y="3538093"/>
                <a:ext cx="20160" cy="4320"/>
              </p14:xfrm>
            </p:contentPart>
          </mc:Choice>
          <mc:Fallback>
            <p:pic>
              <p:nvPicPr>
                <p:cNvPr id="86" name="Ink 85">
                  <a:extLst>
                    <a:ext uri="{FF2B5EF4-FFF2-40B4-BE49-F238E27FC236}">
                      <a16:creationId xmlns:a16="http://schemas.microsoft.com/office/drawing/2014/main" id="{FE95E906-618F-FCF7-65DD-083A15472669}"/>
                    </a:ext>
                  </a:extLst>
                </p:cNvPr>
                <p:cNvPicPr/>
                <p:nvPr/>
              </p:nvPicPr>
              <p:blipFill>
                <a:blip r:embed="rId139"/>
                <a:stretch>
                  <a:fillRect/>
                </a:stretch>
              </p:blipFill>
              <p:spPr>
                <a:xfrm>
                  <a:off x="8158711" y="3529453"/>
                  <a:ext cx="3780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5" name="Ink 94">
                  <a:extLst>
                    <a:ext uri="{FF2B5EF4-FFF2-40B4-BE49-F238E27FC236}">
                      <a16:creationId xmlns:a16="http://schemas.microsoft.com/office/drawing/2014/main" id="{8A9E461B-81F0-4817-4B11-5DFE4834FE39}"/>
                    </a:ext>
                  </a:extLst>
                </p14:cNvPr>
                <p14:cNvContentPartPr/>
                <p14:nvPr/>
              </p14:nvContentPartPr>
              <p14:xfrm>
                <a:off x="7871071" y="3619453"/>
                <a:ext cx="445680" cy="278640"/>
              </p14:xfrm>
            </p:contentPart>
          </mc:Choice>
          <mc:Fallback>
            <p:pic>
              <p:nvPicPr>
                <p:cNvPr id="95" name="Ink 94">
                  <a:extLst>
                    <a:ext uri="{FF2B5EF4-FFF2-40B4-BE49-F238E27FC236}">
                      <a16:creationId xmlns:a16="http://schemas.microsoft.com/office/drawing/2014/main" id="{8A9E461B-81F0-4817-4B11-5DFE4834FE39}"/>
                    </a:ext>
                  </a:extLst>
                </p:cNvPr>
                <p:cNvPicPr/>
                <p:nvPr/>
              </p:nvPicPr>
              <p:blipFill>
                <a:blip r:embed="rId141"/>
                <a:stretch>
                  <a:fillRect/>
                </a:stretch>
              </p:blipFill>
              <p:spPr>
                <a:xfrm>
                  <a:off x="7862071" y="3610453"/>
                  <a:ext cx="46332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7" name="Ink 96">
                  <a:extLst>
                    <a:ext uri="{FF2B5EF4-FFF2-40B4-BE49-F238E27FC236}">
                      <a16:creationId xmlns:a16="http://schemas.microsoft.com/office/drawing/2014/main" id="{45205CEF-A42E-2078-36AD-45455FF46497}"/>
                    </a:ext>
                  </a:extLst>
                </p14:cNvPr>
                <p14:cNvContentPartPr/>
                <p14:nvPr/>
              </p14:nvContentPartPr>
              <p14:xfrm>
                <a:off x="8154031" y="3877573"/>
                <a:ext cx="5400" cy="5040"/>
              </p14:xfrm>
            </p:contentPart>
          </mc:Choice>
          <mc:Fallback>
            <p:pic>
              <p:nvPicPr>
                <p:cNvPr id="97" name="Ink 96">
                  <a:extLst>
                    <a:ext uri="{FF2B5EF4-FFF2-40B4-BE49-F238E27FC236}">
                      <a16:creationId xmlns:a16="http://schemas.microsoft.com/office/drawing/2014/main" id="{45205CEF-A42E-2078-36AD-45455FF46497}"/>
                    </a:ext>
                  </a:extLst>
                </p:cNvPr>
                <p:cNvPicPr/>
                <p:nvPr/>
              </p:nvPicPr>
              <p:blipFill>
                <a:blip r:embed="rId143"/>
                <a:stretch>
                  <a:fillRect/>
                </a:stretch>
              </p:blipFill>
              <p:spPr>
                <a:xfrm>
                  <a:off x="8145031" y="3868933"/>
                  <a:ext cx="23040" cy="22680"/>
                </a:xfrm>
                <a:prstGeom prst="rect">
                  <a:avLst/>
                </a:prstGeom>
              </p:spPr>
            </p:pic>
          </mc:Fallback>
        </mc:AlternateContent>
      </p:grpSp>
      <p:grpSp>
        <p:nvGrpSpPr>
          <p:cNvPr id="103" name="Group 102">
            <a:extLst>
              <a:ext uri="{FF2B5EF4-FFF2-40B4-BE49-F238E27FC236}">
                <a16:creationId xmlns:a16="http://schemas.microsoft.com/office/drawing/2014/main" id="{B924A6A2-F429-14D9-9311-DBD04960DEC6}"/>
              </a:ext>
            </a:extLst>
          </p:cNvPr>
          <p:cNvGrpSpPr/>
          <p:nvPr/>
        </p:nvGrpSpPr>
        <p:grpSpPr>
          <a:xfrm>
            <a:off x="6983311" y="1368013"/>
            <a:ext cx="1314360" cy="282240"/>
            <a:chOff x="6983311" y="1368013"/>
            <a:chExt cx="1314360" cy="282240"/>
          </a:xfrm>
        </p:grpSpPr>
        <mc:AlternateContent xmlns:mc="http://schemas.openxmlformats.org/markup-compatibility/2006">
          <mc:Choice xmlns:p14="http://schemas.microsoft.com/office/powerpoint/2010/main" Requires="p14">
            <p:contentPart p14:bwMode="auto" r:id="rId144">
              <p14:nvContentPartPr>
                <p14:cNvPr id="53" name="Ink 52">
                  <a:extLst>
                    <a:ext uri="{FF2B5EF4-FFF2-40B4-BE49-F238E27FC236}">
                      <a16:creationId xmlns:a16="http://schemas.microsoft.com/office/drawing/2014/main" id="{47F6393F-1EC5-771F-AD4F-F407B9A3CD64}"/>
                    </a:ext>
                  </a:extLst>
                </p14:cNvPr>
                <p14:cNvContentPartPr/>
                <p14:nvPr/>
              </p14:nvContentPartPr>
              <p14:xfrm>
                <a:off x="6983311" y="1368013"/>
                <a:ext cx="447480" cy="282240"/>
              </p14:xfrm>
            </p:contentPart>
          </mc:Choice>
          <mc:Fallback>
            <p:pic>
              <p:nvPicPr>
                <p:cNvPr id="53" name="Ink 52">
                  <a:extLst>
                    <a:ext uri="{FF2B5EF4-FFF2-40B4-BE49-F238E27FC236}">
                      <a16:creationId xmlns:a16="http://schemas.microsoft.com/office/drawing/2014/main" id="{47F6393F-1EC5-771F-AD4F-F407B9A3CD64}"/>
                    </a:ext>
                  </a:extLst>
                </p:cNvPr>
                <p:cNvPicPr/>
                <p:nvPr/>
              </p:nvPicPr>
              <p:blipFill>
                <a:blip r:embed="rId145"/>
                <a:stretch>
                  <a:fillRect/>
                </a:stretch>
              </p:blipFill>
              <p:spPr>
                <a:xfrm>
                  <a:off x="6974311" y="1359373"/>
                  <a:ext cx="465120" cy="2998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54" name="Ink 53">
                  <a:extLst>
                    <a:ext uri="{FF2B5EF4-FFF2-40B4-BE49-F238E27FC236}">
                      <a16:creationId xmlns:a16="http://schemas.microsoft.com/office/drawing/2014/main" id="{CC3F450D-3BA4-3FCB-38C7-6E1B3E1214F0}"/>
                    </a:ext>
                  </a:extLst>
                </p14:cNvPr>
                <p14:cNvContentPartPr/>
                <p14:nvPr/>
              </p14:nvContentPartPr>
              <p14:xfrm>
                <a:off x="7318831" y="1425613"/>
                <a:ext cx="60840" cy="71640"/>
              </p14:xfrm>
            </p:contentPart>
          </mc:Choice>
          <mc:Fallback>
            <p:pic>
              <p:nvPicPr>
                <p:cNvPr id="54" name="Ink 53">
                  <a:extLst>
                    <a:ext uri="{FF2B5EF4-FFF2-40B4-BE49-F238E27FC236}">
                      <a16:creationId xmlns:a16="http://schemas.microsoft.com/office/drawing/2014/main" id="{CC3F450D-3BA4-3FCB-38C7-6E1B3E1214F0}"/>
                    </a:ext>
                  </a:extLst>
                </p:cNvPr>
                <p:cNvPicPr/>
                <p:nvPr/>
              </p:nvPicPr>
              <p:blipFill>
                <a:blip r:embed="rId147"/>
                <a:stretch>
                  <a:fillRect/>
                </a:stretch>
              </p:blipFill>
              <p:spPr>
                <a:xfrm>
                  <a:off x="7310191" y="1416613"/>
                  <a:ext cx="7848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9" name="Ink 98">
                  <a:extLst>
                    <a:ext uri="{FF2B5EF4-FFF2-40B4-BE49-F238E27FC236}">
                      <a16:creationId xmlns:a16="http://schemas.microsoft.com/office/drawing/2014/main" id="{2957AAC9-012F-66DF-C081-00E3D393715D}"/>
                    </a:ext>
                  </a:extLst>
                </p14:cNvPr>
                <p14:cNvContentPartPr/>
                <p14:nvPr/>
              </p14:nvContentPartPr>
              <p14:xfrm>
                <a:off x="7520071" y="1512013"/>
                <a:ext cx="56880" cy="20880"/>
              </p14:xfrm>
            </p:contentPart>
          </mc:Choice>
          <mc:Fallback>
            <p:pic>
              <p:nvPicPr>
                <p:cNvPr id="99" name="Ink 98">
                  <a:extLst>
                    <a:ext uri="{FF2B5EF4-FFF2-40B4-BE49-F238E27FC236}">
                      <a16:creationId xmlns:a16="http://schemas.microsoft.com/office/drawing/2014/main" id="{2957AAC9-012F-66DF-C081-00E3D393715D}"/>
                    </a:ext>
                  </a:extLst>
                </p:cNvPr>
                <p:cNvPicPr/>
                <p:nvPr/>
              </p:nvPicPr>
              <p:blipFill>
                <a:blip r:embed="rId149"/>
                <a:stretch>
                  <a:fillRect/>
                </a:stretch>
              </p:blipFill>
              <p:spPr>
                <a:xfrm>
                  <a:off x="7511431" y="1503373"/>
                  <a:ext cx="745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0" name="Ink 99">
                  <a:extLst>
                    <a:ext uri="{FF2B5EF4-FFF2-40B4-BE49-F238E27FC236}">
                      <a16:creationId xmlns:a16="http://schemas.microsoft.com/office/drawing/2014/main" id="{A18508B0-CE2F-0F28-BC26-1921CD65C1C9}"/>
                    </a:ext>
                  </a:extLst>
                </p14:cNvPr>
                <p14:cNvContentPartPr/>
                <p14:nvPr/>
              </p14:nvContentPartPr>
              <p14:xfrm>
                <a:off x="7593151" y="1526413"/>
                <a:ext cx="133920" cy="16920"/>
              </p14:xfrm>
            </p:contentPart>
          </mc:Choice>
          <mc:Fallback>
            <p:pic>
              <p:nvPicPr>
                <p:cNvPr id="100" name="Ink 99">
                  <a:extLst>
                    <a:ext uri="{FF2B5EF4-FFF2-40B4-BE49-F238E27FC236}">
                      <a16:creationId xmlns:a16="http://schemas.microsoft.com/office/drawing/2014/main" id="{A18508B0-CE2F-0F28-BC26-1921CD65C1C9}"/>
                    </a:ext>
                  </a:extLst>
                </p:cNvPr>
                <p:cNvPicPr/>
                <p:nvPr/>
              </p:nvPicPr>
              <p:blipFill>
                <a:blip r:embed="rId151"/>
                <a:stretch>
                  <a:fillRect/>
                </a:stretch>
              </p:blipFill>
              <p:spPr>
                <a:xfrm>
                  <a:off x="7584511" y="1517773"/>
                  <a:ext cx="15156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1" name="Ink 100">
                  <a:extLst>
                    <a:ext uri="{FF2B5EF4-FFF2-40B4-BE49-F238E27FC236}">
                      <a16:creationId xmlns:a16="http://schemas.microsoft.com/office/drawing/2014/main" id="{8D42F886-8A7D-877D-8C7F-162229DBDEAE}"/>
                    </a:ext>
                  </a:extLst>
                </p14:cNvPr>
                <p14:cNvContentPartPr/>
                <p14:nvPr/>
              </p14:nvContentPartPr>
              <p14:xfrm>
                <a:off x="7766671" y="1518493"/>
                <a:ext cx="172800" cy="23760"/>
              </p14:xfrm>
            </p:contentPart>
          </mc:Choice>
          <mc:Fallback>
            <p:pic>
              <p:nvPicPr>
                <p:cNvPr id="101" name="Ink 100">
                  <a:extLst>
                    <a:ext uri="{FF2B5EF4-FFF2-40B4-BE49-F238E27FC236}">
                      <a16:creationId xmlns:a16="http://schemas.microsoft.com/office/drawing/2014/main" id="{8D42F886-8A7D-877D-8C7F-162229DBDEAE}"/>
                    </a:ext>
                  </a:extLst>
                </p:cNvPr>
                <p:cNvPicPr/>
                <p:nvPr/>
              </p:nvPicPr>
              <p:blipFill>
                <a:blip r:embed="rId153"/>
                <a:stretch>
                  <a:fillRect/>
                </a:stretch>
              </p:blipFill>
              <p:spPr>
                <a:xfrm>
                  <a:off x="7758031" y="1509493"/>
                  <a:ext cx="1904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2" name="Ink 101">
                  <a:extLst>
                    <a:ext uri="{FF2B5EF4-FFF2-40B4-BE49-F238E27FC236}">
                      <a16:creationId xmlns:a16="http://schemas.microsoft.com/office/drawing/2014/main" id="{3AC49313-ED5C-FB86-E447-9F2D729286A3}"/>
                    </a:ext>
                  </a:extLst>
                </p14:cNvPr>
                <p14:cNvContentPartPr/>
                <p14:nvPr/>
              </p14:nvContentPartPr>
              <p14:xfrm>
                <a:off x="7996711" y="1525333"/>
                <a:ext cx="300960" cy="43200"/>
              </p14:xfrm>
            </p:contentPart>
          </mc:Choice>
          <mc:Fallback>
            <p:pic>
              <p:nvPicPr>
                <p:cNvPr id="102" name="Ink 101">
                  <a:extLst>
                    <a:ext uri="{FF2B5EF4-FFF2-40B4-BE49-F238E27FC236}">
                      <a16:creationId xmlns:a16="http://schemas.microsoft.com/office/drawing/2014/main" id="{3AC49313-ED5C-FB86-E447-9F2D729286A3}"/>
                    </a:ext>
                  </a:extLst>
                </p:cNvPr>
                <p:cNvPicPr/>
                <p:nvPr/>
              </p:nvPicPr>
              <p:blipFill>
                <a:blip r:embed="rId155"/>
                <a:stretch>
                  <a:fillRect/>
                </a:stretch>
              </p:blipFill>
              <p:spPr>
                <a:xfrm>
                  <a:off x="7987711" y="1516333"/>
                  <a:ext cx="318600" cy="6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6">
            <p14:nvContentPartPr>
              <p14:cNvPr id="104" name="Ink 103">
                <a:extLst>
                  <a:ext uri="{FF2B5EF4-FFF2-40B4-BE49-F238E27FC236}">
                    <a16:creationId xmlns:a16="http://schemas.microsoft.com/office/drawing/2014/main" id="{5899512D-5016-1334-95F4-498EF162BECB}"/>
                  </a:ext>
                </a:extLst>
              </p14:cNvPr>
              <p14:cNvContentPartPr/>
              <p14:nvPr/>
            </p14:nvContentPartPr>
            <p14:xfrm>
              <a:off x="7943431" y="4034533"/>
              <a:ext cx="316440" cy="170640"/>
            </p14:xfrm>
          </p:contentPart>
        </mc:Choice>
        <mc:Fallback>
          <p:pic>
            <p:nvPicPr>
              <p:cNvPr id="104" name="Ink 103">
                <a:extLst>
                  <a:ext uri="{FF2B5EF4-FFF2-40B4-BE49-F238E27FC236}">
                    <a16:creationId xmlns:a16="http://schemas.microsoft.com/office/drawing/2014/main" id="{5899512D-5016-1334-95F4-498EF162BECB}"/>
                  </a:ext>
                </a:extLst>
              </p:cNvPr>
              <p:cNvPicPr/>
              <p:nvPr/>
            </p:nvPicPr>
            <p:blipFill>
              <a:blip r:embed="rId157"/>
              <a:stretch>
                <a:fillRect/>
              </a:stretch>
            </p:blipFill>
            <p:spPr>
              <a:xfrm>
                <a:off x="7934431" y="4025893"/>
                <a:ext cx="3340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5" name="Ink 104">
                <a:extLst>
                  <a:ext uri="{FF2B5EF4-FFF2-40B4-BE49-F238E27FC236}">
                    <a16:creationId xmlns:a16="http://schemas.microsoft.com/office/drawing/2014/main" id="{92132F03-C364-086F-C067-AE0011CCD0A8}"/>
                  </a:ext>
                </a:extLst>
              </p14:cNvPr>
              <p14:cNvContentPartPr/>
              <p14:nvPr/>
            </p14:nvContentPartPr>
            <p14:xfrm>
              <a:off x="8285431" y="1511653"/>
              <a:ext cx="163080" cy="389880"/>
            </p14:xfrm>
          </p:contentPart>
        </mc:Choice>
        <mc:Fallback>
          <p:pic>
            <p:nvPicPr>
              <p:cNvPr id="105" name="Ink 104">
                <a:extLst>
                  <a:ext uri="{FF2B5EF4-FFF2-40B4-BE49-F238E27FC236}">
                    <a16:creationId xmlns:a16="http://schemas.microsoft.com/office/drawing/2014/main" id="{92132F03-C364-086F-C067-AE0011CCD0A8}"/>
                  </a:ext>
                </a:extLst>
              </p:cNvPr>
              <p:cNvPicPr/>
              <p:nvPr/>
            </p:nvPicPr>
            <p:blipFill>
              <a:blip r:embed="rId159"/>
              <a:stretch>
                <a:fillRect/>
              </a:stretch>
            </p:blipFill>
            <p:spPr>
              <a:xfrm>
                <a:off x="8276431" y="1503013"/>
                <a:ext cx="180720" cy="407520"/>
              </a:xfrm>
              <a:prstGeom prst="rect">
                <a:avLst/>
              </a:prstGeom>
            </p:spPr>
          </p:pic>
        </mc:Fallback>
      </mc:AlternateContent>
      <p:grpSp>
        <p:nvGrpSpPr>
          <p:cNvPr id="114" name="Group 113">
            <a:extLst>
              <a:ext uri="{FF2B5EF4-FFF2-40B4-BE49-F238E27FC236}">
                <a16:creationId xmlns:a16="http://schemas.microsoft.com/office/drawing/2014/main" id="{022C4629-FE5B-BCE5-737E-AAB02982A37C}"/>
              </a:ext>
            </a:extLst>
          </p:cNvPr>
          <p:cNvGrpSpPr/>
          <p:nvPr/>
        </p:nvGrpSpPr>
        <p:grpSpPr>
          <a:xfrm>
            <a:off x="10766911" y="3554293"/>
            <a:ext cx="790560" cy="443160"/>
            <a:chOff x="10766911" y="3554293"/>
            <a:chExt cx="790560" cy="443160"/>
          </a:xfrm>
        </p:grpSpPr>
        <mc:AlternateContent xmlns:mc="http://schemas.openxmlformats.org/markup-compatibility/2006">
          <mc:Choice xmlns:p14="http://schemas.microsoft.com/office/powerpoint/2010/main" Requires="p14">
            <p:contentPart p14:bwMode="auto" r:id="rId160">
              <p14:nvContentPartPr>
                <p14:cNvPr id="106" name="Ink 105">
                  <a:extLst>
                    <a:ext uri="{FF2B5EF4-FFF2-40B4-BE49-F238E27FC236}">
                      <a16:creationId xmlns:a16="http://schemas.microsoft.com/office/drawing/2014/main" id="{5D19CE30-08C6-A6C6-9454-43100FF76956}"/>
                    </a:ext>
                  </a:extLst>
                </p14:cNvPr>
                <p14:cNvContentPartPr/>
                <p14:nvPr/>
              </p14:nvContentPartPr>
              <p14:xfrm>
                <a:off x="10766911" y="3609013"/>
                <a:ext cx="289080" cy="388440"/>
              </p14:xfrm>
            </p:contentPart>
          </mc:Choice>
          <mc:Fallback>
            <p:pic>
              <p:nvPicPr>
                <p:cNvPr id="106" name="Ink 105">
                  <a:extLst>
                    <a:ext uri="{FF2B5EF4-FFF2-40B4-BE49-F238E27FC236}">
                      <a16:creationId xmlns:a16="http://schemas.microsoft.com/office/drawing/2014/main" id="{5D19CE30-08C6-A6C6-9454-43100FF76956}"/>
                    </a:ext>
                  </a:extLst>
                </p:cNvPr>
                <p:cNvPicPr/>
                <p:nvPr/>
              </p:nvPicPr>
              <p:blipFill>
                <a:blip r:embed="rId161"/>
                <a:stretch>
                  <a:fillRect/>
                </a:stretch>
              </p:blipFill>
              <p:spPr>
                <a:xfrm>
                  <a:off x="10757911" y="3600373"/>
                  <a:ext cx="306720" cy="4060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7" name="Ink 106">
                  <a:extLst>
                    <a:ext uri="{FF2B5EF4-FFF2-40B4-BE49-F238E27FC236}">
                      <a16:creationId xmlns:a16="http://schemas.microsoft.com/office/drawing/2014/main" id="{F27555AA-915A-04F0-A106-D9612C8FE85B}"/>
                    </a:ext>
                  </a:extLst>
                </p14:cNvPr>
                <p14:cNvContentPartPr/>
                <p14:nvPr/>
              </p14:nvContentPartPr>
              <p14:xfrm>
                <a:off x="11113951" y="3554293"/>
                <a:ext cx="443520" cy="247680"/>
              </p14:xfrm>
            </p:contentPart>
          </mc:Choice>
          <mc:Fallback>
            <p:pic>
              <p:nvPicPr>
                <p:cNvPr id="107" name="Ink 106">
                  <a:extLst>
                    <a:ext uri="{FF2B5EF4-FFF2-40B4-BE49-F238E27FC236}">
                      <a16:creationId xmlns:a16="http://schemas.microsoft.com/office/drawing/2014/main" id="{F27555AA-915A-04F0-A106-D9612C8FE85B}"/>
                    </a:ext>
                  </a:extLst>
                </p:cNvPr>
                <p:cNvPicPr/>
                <p:nvPr/>
              </p:nvPicPr>
              <p:blipFill>
                <a:blip r:embed="rId163"/>
                <a:stretch>
                  <a:fillRect/>
                </a:stretch>
              </p:blipFill>
              <p:spPr>
                <a:xfrm>
                  <a:off x="11105311" y="3545293"/>
                  <a:ext cx="461160" cy="265320"/>
                </a:xfrm>
                <a:prstGeom prst="rect">
                  <a:avLst/>
                </a:prstGeom>
              </p:spPr>
            </p:pic>
          </mc:Fallback>
        </mc:AlternateContent>
      </p:grpSp>
      <p:grpSp>
        <p:nvGrpSpPr>
          <p:cNvPr id="113" name="Group 112">
            <a:extLst>
              <a:ext uri="{FF2B5EF4-FFF2-40B4-BE49-F238E27FC236}">
                <a16:creationId xmlns:a16="http://schemas.microsoft.com/office/drawing/2014/main" id="{1CBF1ED6-D273-B570-C72A-8C7CE9B8955D}"/>
              </a:ext>
            </a:extLst>
          </p:cNvPr>
          <p:cNvGrpSpPr/>
          <p:nvPr/>
        </p:nvGrpSpPr>
        <p:grpSpPr>
          <a:xfrm>
            <a:off x="10882831" y="5748493"/>
            <a:ext cx="733320" cy="367200"/>
            <a:chOff x="10882831" y="5748493"/>
            <a:chExt cx="733320" cy="367200"/>
          </a:xfrm>
        </p:grpSpPr>
        <mc:AlternateContent xmlns:mc="http://schemas.openxmlformats.org/markup-compatibility/2006">
          <mc:Choice xmlns:p14="http://schemas.microsoft.com/office/powerpoint/2010/main" Requires="p14">
            <p:contentPart p14:bwMode="auto" r:id="rId164">
              <p14:nvContentPartPr>
                <p14:cNvPr id="108" name="Ink 107">
                  <a:extLst>
                    <a:ext uri="{FF2B5EF4-FFF2-40B4-BE49-F238E27FC236}">
                      <a16:creationId xmlns:a16="http://schemas.microsoft.com/office/drawing/2014/main" id="{925FCD04-1F9F-9A81-DB79-D1493C4CE68F}"/>
                    </a:ext>
                  </a:extLst>
                </p14:cNvPr>
                <p14:cNvContentPartPr/>
                <p14:nvPr/>
              </p14:nvContentPartPr>
              <p14:xfrm>
                <a:off x="10882831" y="5906173"/>
                <a:ext cx="177480" cy="209520"/>
              </p14:xfrm>
            </p:contentPart>
          </mc:Choice>
          <mc:Fallback>
            <p:pic>
              <p:nvPicPr>
                <p:cNvPr id="108" name="Ink 107">
                  <a:extLst>
                    <a:ext uri="{FF2B5EF4-FFF2-40B4-BE49-F238E27FC236}">
                      <a16:creationId xmlns:a16="http://schemas.microsoft.com/office/drawing/2014/main" id="{925FCD04-1F9F-9A81-DB79-D1493C4CE68F}"/>
                    </a:ext>
                  </a:extLst>
                </p:cNvPr>
                <p:cNvPicPr/>
                <p:nvPr/>
              </p:nvPicPr>
              <p:blipFill>
                <a:blip r:embed="rId165"/>
                <a:stretch>
                  <a:fillRect/>
                </a:stretch>
              </p:blipFill>
              <p:spPr>
                <a:xfrm>
                  <a:off x="10873831" y="5897533"/>
                  <a:ext cx="19512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9" name="Ink 108">
                  <a:extLst>
                    <a:ext uri="{FF2B5EF4-FFF2-40B4-BE49-F238E27FC236}">
                      <a16:creationId xmlns:a16="http://schemas.microsoft.com/office/drawing/2014/main" id="{0A8A3ABE-2B94-ED7B-BEFD-3EC12739BF89}"/>
                    </a:ext>
                  </a:extLst>
                </p14:cNvPr>
                <p14:cNvContentPartPr/>
                <p14:nvPr/>
              </p14:nvContentPartPr>
              <p14:xfrm>
                <a:off x="10915951" y="5961973"/>
                <a:ext cx="142560" cy="88200"/>
              </p14:xfrm>
            </p:contentPart>
          </mc:Choice>
          <mc:Fallback>
            <p:pic>
              <p:nvPicPr>
                <p:cNvPr id="109" name="Ink 108">
                  <a:extLst>
                    <a:ext uri="{FF2B5EF4-FFF2-40B4-BE49-F238E27FC236}">
                      <a16:creationId xmlns:a16="http://schemas.microsoft.com/office/drawing/2014/main" id="{0A8A3ABE-2B94-ED7B-BEFD-3EC12739BF89}"/>
                    </a:ext>
                  </a:extLst>
                </p:cNvPr>
                <p:cNvPicPr/>
                <p:nvPr/>
              </p:nvPicPr>
              <p:blipFill>
                <a:blip r:embed="rId167"/>
                <a:stretch>
                  <a:fillRect/>
                </a:stretch>
              </p:blipFill>
              <p:spPr>
                <a:xfrm>
                  <a:off x="10907311" y="5952973"/>
                  <a:ext cx="16020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0" name="Ink 109">
                  <a:extLst>
                    <a:ext uri="{FF2B5EF4-FFF2-40B4-BE49-F238E27FC236}">
                      <a16:creationId xmlns:a16="http://schemas.microsoft.com/office/drawing/2014/main" id="{E1FBC435-116F-BD0A-B646-596FD8FE9C4D}"/>
                    </a:ext>
                  </a:extLst>
                </p14:cNvPr>
                <p14:cNvContentPartPr/>
                <p14:nvPr/>
              </p14:nvContentPartPr>
              <p14:xfrm>
                <a:off x="11094151" y="5864413"/>
                <a:ext cx="164880" cy="164520"/>
              </p14:xfrm>
            </p:contentPart>
          </mc:Choice>
          <mc:Fallback>
            <p:pic>
              <p:nvPicPr>
                <p:cNvPr id="110" name="Ink 109">
                  <a:extLst>
                    <a:ext uri="{FF2B5EF4-FFF2-40B4-BE49-F238E27FC236}">
                      <a16:creationId xmlns:a16="http://schemas.microsoft.com/office/drawing/2014/main" id="{E1FBC435-116F-BD0A-B646-596FD8FE9C4D}"/>
                    </a:ext>
                  </a:extLst>
                </p:cNvPr>
                <p:cNvPicPr/>
                <p:nvPr/>
              </p:nvPicPr>
              <p:blipFill>
                <a:blip r:embed="rId169"/>
                <a:stretch>
                  <a:fillRect/>
                </a:stretch>
              </p:blipFill>
              <p:spPr>
                <a:xfrm>
                  <a:off x="11085151" y="5855413"/>
                  <a:ext cx="18252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1" name="Ink 110">
                  <a:extLst>
                    <a:ext uri="{FF2B5EF4-FFF2-40B4-BE49-F238E27FC236}">
                      <a16:creationId xmlns:a16="http://schemas.microsoft.com/office/drawing/2014/main" id="{CC85C076-0986-7EDC-D220-ED4517EB2FD8}"/>
                    </a:ext>
                  </a:extLst>
                </p14:cNvPr>
                <p14:cNvContentPartPr/>
                <p14:nvPr/>
              </p14:nvContentPartPr>
              <p14:xfrm>
                <a:off x="11239951" y="5778373"/>
                <a:ext cx="187560" cy="159480"/>
              </p14:xfrm>
            </p:contentPart>
          </mc:Choice>
          <mc:Fallback>
            <p:pic>
              <p:nvPicPr>
                <p:cNvPr id="111" name="Ink 110">
                  <a:extLst>
                    <a:ext uri="{FF2B5EF4-FFF2-40B4-BE49-F238E27FC236}">
                      <a16:creationId xmlns:a16="http://schemas.microsoft.com/office/drawing/2014/main" id="{CC85C076-0986-7EDC-D220-ED4517EB2FD8}"/>
                    </a:ext>
                  </a:extLst>
                </p:cNvPr>
                <p:cNvPicPr/>
                <p:nvPr/>
              </p:nvPicPr>
              <p:blipFill>
                <a:blip r:embed="rId171"/>
                <a:stretch>
                  <a:fillRect/>
                </a:stretch>
              </p:blipFill>
              <p:spPr>
                <a:xfrm>
                  <a:off x="11231311" y="5769373"/>
                  <a:ext cx="20520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2" name="Ink 111">
                  <a:extLst>
                    <a:ext uri="{FF2B5EF4-FFF2-40B4-BE49-F238E27FC236}">
                      <a16:creationId xmlns:a16="http://schemas.microsoft.com/office/drawing/2014/main" id="{7D16EA5E-DE5D-EE98-4835-144A3A0F29AE}"/>
                    </a:ext>
                  </a:extLst>
                </p14:cNvPr>
                <p14:cNvContentPartPr/>
                <p14:nvPr/>
              </p14:nvContentPartPr>
              <p14:xfrm>
                <a:off x="11517871" y="5748493"/>
                <a:ext cx="98280" cy="150480"/>
              </p14:xfrm>
            </p:contentPart>
          </mc:Choice>
          <mc:Fallback>
            <p:pic>
              <p:nvPicPr>
                <p:cNvPr id="112" name="Ink 111">
                  <a:extLst>
                    <a:ext uri="{FF2B5EF4-FFF2-40B4-BE49-F238E27FC236}">
                      <a16:creationId xmlns:a16="http://schemas.microsoft.com/office/drawing/2014/main" id="{7D16EA5E-DE5D-EE98-4835-144A3A0F29AE}"/>
                    </a:ext>
                  </a:extLst>
                </p:cNvPr>
                <p:cNvPicPr/>
                <p:nvPr/>
              </p:nvPicPr>
              <p:blipFill>
                <a:blip r:embed="rId173"/>
                <a:stretch>
                  <a:fillRect/>
                </a:stretch>
              </p:blipFill>
              <p:spPr>
                <a:xfrm>
                  <a:off x="11508871" y="5739493"/>
                  <a:ext cx="115920" cy="168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4">
            <p14:nvContentPartPr>
              <p14:cNvPr id="115" name="Ink 114">
                <a:extLst>
                  <a:ext uri="{FF2B5EF4-FFF2-40B4-BE49-F238E27FC236}">
                    <a16:creationId xmlns:a16="http://schemas.microsoft.com/office/drawing/2014/main" id="{F6B1667C-0E0C-B108-B43A-4815B12D9E71}"/>
                  </a:ext>
                </a:extLst>
              </p14:cNvPr>
              <p14:cNvContentPartPr/>
              <p14:nvPr/>
            </p14:nvContentPartPr>
            <p14:xfrm>
              <a:off x="10893271" y="6176893"/>
              <a:ext cx="188640" cy="100440"/>
            </p14:xfrm>
          </p:contentPart>
        </mc:Choice>
        <mc:Fallback>
          <p:pic>
            <p:nvPicPr>
              <p:cNvPr id="115" name="Ink 114">
                <a:extLst>
                  <a:ext uri="{FF2B5EF4-FFF2-40B4-BE49-F238E27FC236}">
                    <a16:creationId xmlns:a16="http://schemas.microsoft.com/office/drawing/2014/main" id="{F6B1667C-0E0C-B108-B43A-4815B12D9E71}"/>
                  </a:ext>
                </a:extLst>
              </p:cNvPr>
              <p:cNvPicPr/>
              <p:nvPr/>
            </p:nvPicPr>
            <p:blipFill>
              <a:blip r:embed="rId175"/>
              <a:stretch>
                <a:fillRect/>
              </a:stretch>
            </p:blipFill>
            <p:spPr>
              <a:xfrm>
                <a:off x="10884631" y="6167893"/>
                <a:ext cx="206280" cy="118080"/>
              </a:xfrm>
              <a:prstGeom prst="rect">
                <a:avLst/>
              </a:prstGeom>
            </p:spPr>
          </p:pic>
        </mc:Fallback>
      </mc:AlternateContent>
      <p:grpSp>
        <p:nvGrpSpPr>
          <p:cNvPr id="122" name="Group 121">
            <a:extLst>
              <a:ext uri="{FF2B5EF4-FFF2-40B4-BE49-F238E27FC236}">
                <a16:creationId xmlns:a16="http://schemas.microsoft.com/office/drawing/2014/main" id="{267D9F2F-8B26-0FDB-03C3-35EBF10B30DB}"/>
              </a:ext>
            </a:extLst>
          </p:cNvPr>
          <p:cNvGrpSpPr/>
          <p:nvPr/>
        </p:nvGrpSpPr>
        <p:grpSpPr>
          <a:xfrm>
            <a:off x="10992631" y="1518853"/>
            <a:ext cx="1028520" cy="1024920"/>
            <a:chOff x="10992631" y="1518853"/>
            <a:chExt cx="1028520" cy="1024920"/>
          </a:xfrm>
        </p:grpSpPr>
        <mc:AlternateContent xmlns:mc="http://schemas.openxmlformats.org/markup-compatibility/2006">
          <mc:Choice xmlns:p14="http://schemas.microsoft.com/office/powerpoint/2010/main" Requires="p14">
            <p:contentPart p14:bwMode="auto" r:id="rId176">
              <p14:nvContentPartPr>
                <p14:cNvPr id="116" name="Ink 115">
                  <a:extLst>
                    <a:ext uri="{FF2B5EF4-FFF2-40B4-BE49-F238E27FC236}">
                      <a16:creationId xmlns:a16="http://schemas.microsoft.com/office/drawing/2014/main" id="{F7CD68C4-37DD-5C5E-45C3-367D6A8C47DB}"/>
                    </a:ext>
                  </a:extLst>
                </p14:cNvPr>
                <p14:cNvContentPartPr/>
                <p14:nvPr/>
              </p14:nvContentPartPr>
              <p14:xfrm>
                <a:off x="10992631" y="1518853"/>
                <a:ext cx="500040" cy="347400"/>
              </p14:xfrm>
            </p:contentPart>
          </mc:Choice>
          <mc:Fallback>
            <p:pic>
              <p:nvPicPr>
                <p:cNvPr id="116" name="Ink 115">
                  <a:extLst>
                    <a:ext uri="{FF2B5EF4-FFF2-40B4-BE49-F238E27FC236}">
                      <a16:creationId xmlns:a16="http://schemas.microsoft.com/office/drawing/2014/main" id="{F7CD68C4-37DD-5C5E-45C3-367D6A8C47DB}"/>
                    </a:ext>
                  </a:extLst>
                </p:cNvPr>
                <p:cNvPicPr/>
                <p:nvPr/>
              </p:nvPicPr>
              <p:blipFill>
                <a:blip r:embed="rId177"/>
                <a:stretch>
                  <a:fillRect/>
                </a:stretch>
              </p:blipFill>
              <p:spPr>
                <a:xfrm>
                  <a:off x="10983991" y="1510213"/>
                  <a:ext cx="51768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7" name="Ink 116">
                  <a:extLst>
                    <a:ext uri="{FF2B5EF4-FFF2-40B4-BE49-F238E27FC236}">
                      <a16:creationId xmlns:a16="http://schemas.microsoft.com/office/drawing/2014/main" id="{5912BC41-A8D7-D3AE-2670-C031A3FB10B9}"/>
                    </a:ext>
                  </a:extLst>
                </p14:cNvPr>
                <p14:cNvContentPartPr/>
                <p14:nvPr/>
              </p14:nvContentPartPr>
              <p14:xfrm>
                <a:off x="11288191" y="2035093"/>
                <a:ext cx="177840" cy="287640"/>
              </p14:xfrm>
            </p:contentPart>
          </mc:Choice>
          <mc:Fallback>
            <p:pic>
              <p:nvPicPr>
                <p:cNvPr id="117" name="Ink 116">
                  <a:extLst>
                    <a:ext uri="{FF2B5EF4-FFF2-40B4-BE49-F238E27FC236}">
                      <a16:creationId xmlns:a16="http://schemas.microsoft.com/office/drawing/2014/main" id="{5912BC41-A8D7-D3AE-2670-C031A3FB10B9}"/>
                    </a:ext>
                  </a:extLst>
                </p:cNvPr>
                <p:cNvPicPr/>
                <p:nvPr/>
              </p:nvPicPr>
              <p:blipFill>
                <a:blip r:embed="rId179"/>
                <a:stretch>
                  <a:fillRect/>
                </a:stretch>
              </p:blipFill>
              <p:spPr>
                <a:xfrm>
                  <a:off x="11279191" y="2026453"/>
                  <a:ext cx="19548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8" name="Ink 117">
                  <a:extLst>
                    <a:ext uri="{FF2B5EF4-FFF2-40B4-BE49-F238E27FC236}">
                      <a16:creationId xmlns:a16="http://schemas.microsoft.com/office/drawing/2014/main" id="{B0A3661D-8464-CD1F-4354-BB31FB8A48E7}"/>
                    </a:ext>
                  </a:extLst>
                </p14:cNvPr>
                <p14:cNvContentPartPr/>
                <p14:nvPr/>
              </p14:nvContentPartPr>
              <p14:xfrm>
                <a:off x="11497351" y="2057053"/>
                <a:ext cx="86040" cy="143640"/>
              </p14:xfrm>
            </p:contentPart>
          </mc:Choice>
          <mc:Fallback>
            <p:pic>
              <p:nvPicPr>
                <p:cNvPr id="118" name="Ink 117">
                  <a:extLst>
                    <a:ext uri="{FF2B5EF4-FFF2-40B4-BE49-F238E27FC236}">
                      <a16:creationId xmlns:a16="http://schemas.microsoft.com/office/drawing/2014/main" id="{B0A3661D-8464-CD1F-4354-BB31FB8A48E7}"/>
                    </a:ext>
                  </a:extLst>
                </p:cNvPr>
                <p:cNvPicPr/>
                <p:nvPr/>
              </p:nvPicPr>
              <p:blipFill>
                <a:blip r:embed="rId181"/>
                <a:stretch>
                  <a:fillRect/>
                </a:stretch>
              </p:blipFill>
              <p:spPr>
                <a:xfrm>
                  <a:off x="11488351" y="2048053"/>
                  <a:ext cx="10368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9" name="Ink 118">
                  <a:extLst>
                    <a:ext uri="{FF2B5EF4-FFF2-40B4-BE49-F238E27FC236}">
                      <a16:creationId xmlns:a16="http://schemas.microsoft.com/office/drawing/2014/main" id="{C5F44C9B-1122-CD9C-9546-8D8E06EE6482}"/>
                    </a:ext>
                  </a:extLst>
                </p14:cNvPr>
                <p14:cNvContentPartPr/>
                <p14:nvPr/>
              </p14:nvContentPartPr>
              <p14:xfrm>
                <a:off x="11613631" y="2068933"/>
                <a:ext cx="120600" cy="87840"/>
              </p14:xfrm>
            </p:contentPart>
          </mc:Choice>
          <mc:Fallback>
            <p:pic>
              <p:nvPicPr>
                <p:cNvPr id="119" name="Ink 118">
                  <a:extLst>
                    <a:ext uri="{FF2B5EF4-FFF2-40B4-BE49-F238E27FC236}">
                      <a16:creationId xmlns:a16="http://schemas.microsoft.com/office/drawing/2014/main" id="{C5F44C9B-1122-CD9C-9546-8D8E06EE6482}"/>
                    </a:ext>
                  </a:extLst>
                </p:cNvPr>
                <p:cNvPicPr/>
                <p:nvPr/>
              </p:nvPicPr>
              <p:blipFill>
                <a:blip r:embed="rId183"/>
                <a:stretch>
                  <a:fillRect/>
                </a:stretch>
              </p:blipFill>
              <p:spPr>
                <a:xfrm>
                  <a:off x="11604991" y="2059933"/>
                  <a:ext cx="1382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0" name="Ink 119">
                  <a:extLst>
                    <a:ext uri="{FF2B5EF4-FFF2-40B4-BE49-F238E27FC236}">
                      <a16:creationId xmlns:a16="http://schemas.microsoft.com/office/drawing/2014/main" id="{558E16D3-CD27-D5CC-B07B-2F5E74DDE712}"/>
                    </a:ext>
                  </a:extLst>
                </p14:cNvPr>
                <p14:cNvContentPartPr/>
                <p14:nvPr/>
              </p14:nvContentPartPr>
              <p14:xfrm>
                <a:off x="11801551" y="1888933"/>
                <a:ext cx="219600" cy="233280"/>
              </p14:xfrm>
            </p:contentPart>
          </mc:Choice>
          <mc:Fallback>
            <p:pic>
              <p:nvPicPr>
                <p:cNvPr id="120" name="Ink 119">
                  <a:extLst>
                    <a:ext uri="{FF2B5EF4-FFF2-40B4-BE49-F238E27FC236}">
                      <a16:creationId xmlns:a16="http://schemas.microsoft.com/office/drawing/2014/main" id="{558E16D3-CD27-D5CC-B07B-2F5E74DDE712}"/>
                    </a:ext>
                  </a:extLst>
                </p:cNvPr>
                <p:cNvPicPr/>
                <p:nvPr/>
              </p:nvPicPr>
              <p:blipFill>
                <a:blip r:embed="rId185"/>
                <a:stretch>
                  <a:fillRect/>
                </a:stretch>
              </p:blipFill>
              <p:spPr>
                <a:xfrm>
                  <a:off x="11792551" y="1880293"/>
                  <a:ext cx="23724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1" name="Ink 120">
                  <a:extLst>
                    <a:ext uri="{FF2B5EF4-FFF2-40B4-BE49-F238E27FC236}">
                      <a16:creationId xmlns:a16="http://schemas.microsoft.com/office/drawing/2014/main" id="{F0243EC0-44B5-9AF2-2D41-21C9798D2593}"/>
                    </a:ext>
                  </a:extLst>
                </p14:cNvPr>
                <p14:cNvContentPartPr/>
                <p14:nvPr/>
              </p14:nvContentPartPr>
              <p14:xfrm>
                <a:off x="11359111" y="2363413"/>
                <a:ext cx="187920" cy="180360"/>
              </p14:xfrm>
            </p:contentPart>
          </mc:Choice>
          <mc:Fallback>
            <p:pic>
              <p:nvPicPr>
                <p:cNvPr id="121" name="Ink 120">
                  <a:extLst>
                    <a:ext uri="{FF2B5EF4-FFF2-40B4-BE49-F238E27FC236}">
                      <a16:creationId xmlns:a16="http://schemas.microsoft.com/office/drawing/2014/main" id="{F0243EC0-44B5-9AF2-2D41-21C9798D2593}"/>
                    </a:ext>
                  </a:extLst>
                </p:cNvPr>
                <p:cNvPicPr/>
                <p:nvPr/>
              </p:nvPicPr>
              <p:blipFill>
                <a:blip r:embed="rId187"/>
                <a:stretch>
                  <a:fillRect/>
                </a:stretch>
              </p:blipFill>
              <p:spPr>
                <a:xfrm>
                  <a:off x="11350471" y="2354413"/>
                  <a:ext cx="205560" cy="19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8">
            <p14:nvContentPartPr>
              <p14:cNvPr id="123" name="Ink 122">
                <a:extLst>
                  <a:ext uri="{FF2B5EF4-FFF2-40B4-BE49-F238E27FC236}">
                    <a16:creationId xmlns:a16="http://schemas.microsoft.com/office/drawing/2014/main" id="{921987A7-0FED-183B-9E1D-9704BFA3EA61}"/>
                  </a:ext>
                </a:extLst>
              </p14:cNvPr>
              <p14:cNvContentPartPr/>
              <p14:nvPr/>
            </p14:nvContentPartPr>
            <p14:xfrm>
              <a:off x="11535151" y="2657893"/>
              <a:ext cx="147960" cy="253440"/>
            </p14:xfrm>
          </p:contentPart>
        </mc:Choice>
        <mc:Fallback>
          <p:pic>
            <p:nvPicPr>
              <p:cNvPr id="123" name="Ink 122">
                <a:extLst>
                  <a:ext uri="{FF2B5EF4-FFF2-40B4-BE49-F238E27FC236}">
                    <a16:creationId xmlns:a16="http://schemas.microsoft.com/office/drawing/2014/main" id="{921987A7-0FED-183B-9E1D-9704BFA3EA61}"/>
                  </a:ext>
                </a:extLst>
              </p:cNvPr>
              <p:cNvPicPr/>
              <p:nvPr/>
            </p:nvPicPr>
            <p:blipFill>
              <a:blip r:embed="rId189"/>
              <a:stretch>
                <a:fillRect/>
              </a:stretch>
            </p:blipFill>
            <p:spPr>
              <a:xfrm>
                <a:off x="11526511" y="2648893"/>
                <a:ext cx="16560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4" name="Ink 123">
                <a:extLst>
                  <a:ext uri="{FF2B5EF4-FFF2-40B4-BE49-F238E27FC236}">
                    <a16:creationId xmlns:a16="http://schemas.microsoft.com/office/drawing/2014/main" id="{4E5D7FD7-CAB5-5E9E-DCE9-6DEC45185266}"/>
                  </a:ext>
                </a:extLst>
              </p14:cNvPr>
              <p14:cNvContentPartPr/>
              <p14:nvPr/>
            </p14:nvContentPartPr>
            <p14:xfrm>
              <a:off x="10984351" y="6374173"/>
              <a:ext cx="223560" cy="176400"/>
            </p14:xfrm>
          </p:contentPart>
        </mc:Choice>
        <mc:Fallback>
          <p:pic>
            <p:nvPicPr>
              <p:cNvPr id="124" name="Ink 123">
                <a:extLst>
                  <a:ext uri="{FF2B5EF4-FFF2-40B4-BE49-F238E27FC236}">
                    <a16:creationId xmlns:a16="http://schemas.microsoft.com/office/drawing/2014/main" id="{4E5D7FD7-CAB5-5E9E-DCE9-6DEC45185266}"/>
                  </a:ext>
                </a:extLst>
              </p:cNvPr>
              <p:cNvPicPr/>
              <p:nvPr/>
            </p:nvPicPr>
            <p:blipFill>
              <a:blip r:embed="rId191"/>
              <a:stretch>
                <a:fillRect/>
              </a:stretch>
            </p:blipFill>
            <p:spPr>
              <a:xfrm>
                <a:off x="10975711" y="6365533"/>
                <a:ext cx="241200" cy="194040"/>
              </a:xfrm>
              <a:prstGeom prst="rect">
                <a:avLst/>
              </a:prstGeom>
            </p:spPr>
          </p:pic>
        </mc:Fallback>
      </mc:AlternateContent>
    </p:spTree>
    <p:extLst>
      <p:ext uri="{BB962C8B-B14F-4D97-AF65-F5344CB8AC3E}">
        <p14:creationId xmlns:p14="http://schemas.microsoft.com/office/powerpoint/2010/main" val="2898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0E2267C-A1C3-4DA7-85A2-1918F78C004C}"/>
              </a:ext>
            </a:extLst>
          </p:cNvPr>
          <p:cNvGraphicFramePr>
            <a:graphicFrameLocks noChangeAspect="1"/>
          </p:cNvGraphicFramePr>
          <p:nvPr>
            <p:extLst>
              <p:ext uri="{D42A27DB-BD31-4B8C-83A1-F6EECF244321}">
                <p14:modId xmlns:p14="http://schemas.microsoft.com/office/powerpoint/2010/main" val="3563791134"/>
              </p:ext>
            </p:extLst>
          </p:nvPr>
        </p:nvGraphicFramePr>
        <p:xfrm>
          <a:off x="1557875" y="2166966"/>
          <a:ext cx="10012937" cy="3759259"/>
        </p:xfrm>
        <a:graphic>
          <a:graphicData uri="http://schemas.openxmlformats.org/presentationml/2006/ole">
            <mc:AlternateContent xmlns:mc="http://schemas.openxmlformats.org/markup-compatibility/2006">
              <mc:Choice xmlns:v="urn:schemas-microsoft-com:vml" Requires="v">
                <p:oleObj name="MDLDrawObject Class" r:id="rId2" imgW="6409678" imgH="2389658" progId="MDLDrawOLE.MDLDrawObject.1">
                  <p:embed/>
                </p:oleObj>
              </mc:Choice>
              <mc:Fallback>
                <p:oleObj name="MDLDrawObject Class" r:id="rId2" imgW="6409678" imgH="2389658" progId="MDLDrawOLE.MDLDrawObject.1">
                  <p:embed/>
                  <p:pic>
                    <p:nvPicPr>
                      <p:cNvPr id="5" name="Object 4">
                        <a:extLst>
                          <a:ext uri="{FF2B5EF4-FFF2-40B4-BE49-F238E27FC236}">
                            <a16:creationId xmlns:a16="http://schemas.microsoft.com/office/drawing/2014/main" id="{60E2267C-A1C3-4DA7-85A2-1918F78C004C}"/>
                          </a:ext>
                        </a:extLst>
                      </p:cNvPr>
                      <p:cNvPicPr>
                        <a:picLocks noChangeAspect="1" noChangeArrowheads="1"/>
                      </p:cNvPicPr>
                      <p:nvPr/>
                    </p:nvPicPr>
                    <p:blipFill>
                      <a:blip r:embed="rId3"/>
                      <a:srcRect/>
                      <a:stretch>
                        <a:fillRect/>
                      </a:stretch>
                    </p:blipFill>
                    <p:spPr bwMode="auto">
                      <a:xfrm>
                        <a:off x="1557875" y="2166966"/>
                        <a:ext cx="10012937" cy="3759259"/>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37B9023-7E58-411C-82BA-C2AF3BE82244}"/>
              </a:ext>
            </a:extLst>
          </p:cNvPr>
          <p:cNvSpPr/>
          <p:nvPr/>
        </p:nvSpPr>
        <p:spPr>
          <a:xfrm>
            <a:off x="206431" y="637271"/>
            <a:ext cx="11332971" cy="1869743"/>
          </a:xfrm>
          <a:prstGeom prst="rect">
            <a:avLst/>
          </a:prstGeom>
        </p:spPr>
        <p:txBody>
          <a:bodyPr wrap="square">
            <a:spAutoFit/>
          </a:bodyPr>
          <a:lstStyle/>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Linkage of the anomeric carbon of one monosaccharide to the OH of another monosaccharide via a </a:t>
            </a:r>
            <a:r>
              <a:rPr lang="en-US" sz="1925" i="1" dirty="0">
                <a:latin typeface="Arial" panose="020B0604020202020204" pitchFamily="34" charset="0"/>
                <a:ea typeface="Times New Roman" panose="02020603050405020304" pitchFamily="18" charset="0"/>
                <a:cs typeface="Times New Roman" panose="02020603050405020304" pitchFamily="18" charset="0"/>
              </a:rPr>
              <a:t>condensation</a:t>
            </a:r>
            <a:r>
              <a:rPr lang="en-US" sz="1925" dirty="0">
                <a:latin typeface="Arial" panose="020B0604020202020204" pitchFamily="34" charset="0"/>
                <a:ea typeface="Times New Roman" panose="02020603050405020304" pitchFamily="18" charset="0"/>
                <a:cs typeface="Times New Roman" panose="02020603050405020304" pitchFamily="18" charset="0"/>
              </a:rPr>
              <a:t> reaction.</a:t>
            </a:r>
          </a:p>
          <a:p>
            <a:pPr marL="176623" indent="-176623"/>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The bond is termed a </a:t>
            </a:r>
            <a:r>
              <a:rPr lang="en-US" sz="1925" b="1" i="1" dirty="0">
                <a:latin typeface="Arial" panose="020B0604020202020204" pitchFamily="34" charset="0"/>
                <a:ea typeface="Times New Roman" panose="02020603050405020304" pitchFamily="18" charset="0"/>
                <a:cs typeface="Times New Roman" panose="02020603050405020304" pitchFamily="18" charset="0"/>
              </a:rPr>
              <a:t>glycosidic bond:</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The anomeric carbon is the site of attack by another -OH group.</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A water is released</a:t>
            </a:r>
          </a:p>
        </p:txBody>
      </p:sp>
      <p:sp>
        <p:nvSpPr>
          <p:cNvPr id="8" name="TextBox 7">
            <a:extLst>
              <a:ext uri="{FF2B5EF4-FFF2-40B4-BE49-F238E27FC236}">
                <a16:creationId xmlns:a16="http://schemas.microsoft.com/office/drawing/2014/main" id="{BFB90AB4-0603-47B1-9259-BFB6ECF48C7D}"/>
              </a:ext>
            </a:extLst>
          </p:cNvPr>
          <p:cNvSpPr txBox="1"/>
          <p:nvPr/>
        </p:nvSpPr>
        <p:spPr>
          <a:xfrm>
            <a:off x="5025500" y="136666"/>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7" name="TextBox 6">
            <a:extLst>
              <a:ext uri="{FF2B5EF4-FFF2-40B4-BE49-F238E27FC236}">
                <a16:creationId xmlns:a16="http://schemas.microsoft.com/office/drawing/2014/main" id="{F11F09E3-0B79-D888-BD4A-4A6216D883C3}"/>
              </a:ext>
            </a:extLst>
          </p:cNvPr>
          <p:cNvSpPr txBox="1"/>
          <p:nvPr/>
        </p:nvSpPr>
        <p:spPr>
          <a:xfrm>
            <a:off x="211121" y="5730296"/>
            <a:ext cx="11702540" cy="1039708"/>
          </a:xfrm>
          <a:prstGeom prst="rect">
            <a:avLst/>
          </a:prstGeom>
          <a:noFill/>
        </p:spPr>
        <p:txBody>
          <a:bodyPr wrap="square" rtlCol="0">
            <a:spAutoFit/>
          </a:bodyPr>
          <a:lstStyle/>
          <a:p>
            <a:pPr defTabSz="883832"/>
            <a:r>
              <a:rPr lang="en-US" sz="2052" dirty="0">
                <a:solidFill>
                  <a:prstClr val="black"/>
                </a:solidFill>
                <a:latin typeface="Arial" panose="020B0604020202020204" pitchFamily="34" charset="0"/>
              </a:rPr>
              <a:t>Nomenclature rules for linkage:</a:t>
            </a: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Orientation of the </a:t>
            </a:r>
            <a:r>
              <a:rPr lang="en-US" sz="2052" b="1" dirty="0">
                <a:solidFill>
                  <a:prstClr val="black"/>
                </a:solidFill>
                <a:latin typeface="Arial" panose="020B0604020202020204" pitchFamily="34" charset="0"/>
              </a:rPr>
              <a:t>anomeric</a:t>
            </a:r>
            <a:r>
              <a:rPr lang="en-US" sz="2052" dirty="0">
                <a:solidFill>
                  <a:prstClr val="black"/>
                </a:solidFill>
                <a:latin typeface="Arial" panose="020B0604020202020204" pitchFamily="34" charset="0"/>
              </a:rPr>
              <a:t> involved in the linkage (</a:t>
            </a:r>
            <a:r>
              <a:rPr lang="en-US" sz="2052" dirty="0">
                <a:solidFill>
                  <a:prstClr val="black"/>
                </a:solidFill>
                <a:latin typeface="Symbol" panose="05050102010706020507" pitchFamily="18" charset="2"/>
              </a:rPr>
              <a:t>a </a:t>
            </a:r>
            <a:r>
              <a:rPr lang="en-US" sz="2052" dirty="0">
                <a:solidFill>
                  <a:prstClr val="black"/>
                </a:solidFill>
                <a:latin typeface="Arial" panose="020B0604020202020204" pitchFamily="34" charset="0"/>
              </a:rPr>
              <a:t>oxygen is down,</a:t>
            </a:r>
            <a:r>
              <a:rPr lang="en-US" sz="2052" dirty="0">
                <a:solidFill>
                  <a:prstClr val="black"/>
                </a:solidFill>
                <a:latin typeface="Symbol" panose="05050102010706020507" pitchFamily="18" charset="2"/>
              </a:rPr>
              <a:t> b </a:t>
            </a:r>
            <a:r>
              <a:rPr lang="en-US" sz="2052" dirty="0">
                <a:solidFill>
                  <a:prstClr val="black"/>
                </a:solidFill>
                <a:latin typeface="Arial" panose="020B0604020202020204" pitchFamily="34" charset="0"/>
              </a:rPr>
              <a:t>oxygen is up</a:t>
            </a:r>
            <a:r>
              <a:rPr lang="en-US" sz="2052" dirty="0">
                <a:solidFill>
                  <a:prstClr val="black"/>
                </a:solidFill>
                <a:latin typeface="Symbol" panose="05050102010706020507" pitchFamily="18" charset="2"/>
              </a:rPr>
              <a:t>)</a:t>
            </a:r>
            <a:endParaRPr lang="en-US" sz="2052" dirty="0">
              <a:solidFill>
                <a:prstClr val="black"/>
              </a:solidFill>
              <a:latin typeface="Arial" panose="020B0604020202020204" pitchFamily="34" charset="0"/>
            </a:endParaRP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Carbons involved in the linkage (e.g. 1-4)</a:t>
            </a:r>
          </a:p>
        </p:txBody>
      </p:sp>
      <p:sp>
        <p:nvSpPr>
          <p:cNvPr id="2" name="Rectangle 1">
            <a:extLst>
              <a:ext uri="{FF2B5EF4-FFF2-40B4-BE49-F238E27FC236}">
                <a16:creationId xmlns:a16="http://schemas.microsoft.com/office/drawing/2014/main" id="{2B3DBD67-DDE4-CADF-C54F-18FF66CB13DF}"/>
              </a:ext>
            </a:extLst>
          </p:cNvPr>
          <p:cNvSpPr/>
          <p:nvPr/>
        </p:nvSpPr>
        <p:spPr>
          <a:xfrm>
            <a:off x="7939881" y="3779837"/>
            <a:ext cx="533400" cy="83820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8111E0-11F6-7B12-F68D-D9B59240CB92}"/>
              </a:ext>
            </a:extLst>
          </p:cNvPr>
          <p:cNvSpPr>
            <a:spLocks noGrp="1"/>
          </p:cNvSpPr>
          <p:nvPr>
            <p:ph type="dt" sz="half" idx="10"/>
          </p:nvPr>
        </p:nvSpPr>
        <p:spPr/>
        <p:txBody>
          <a:bodyPr/>
          <a:lstStyle/>
          <a:p>
            <a:fld id="{DCCE1D59-67B1-45F5-8BF7-E2C79FE3B623}" type="datetime1">
              <a:rPr lang="en-US" smtClean="0"/>
              <a:t>8/31/2024</a:t>
            </a:fld>
            <a:endParaRPr lang="en-US"/>
          </a:p>
        </p:txBody>
      </p:sp>
      <p:sp>
        <p:nvSpPr>
          <p:cNvPr id="4" name="Footer Placeholder 3">
            <a:extLst>
              <a:ext uri="{FF2B5EF4-FFF2-40B4-BE49-F238E27FC236}">
                <a16:creationId xmlns:a16="http://schemas.microsoft.com/office/drawing/2014/main" id="{E9799E81-4F9B-A1C2-EE97-64AACD7D3C7D}"/>
              </a:ext>
            </a:extLst>
          </p:cNvPr>
          <p:cNvSpPr>
            <a:spLocks noGrp="1"/>
          </p:cNvSpPr>
          <p:nvPr>
            <p:ph type="ftr" sz="quarter" idx="11"/>
          </p:nvPr>
        </p:nvSpPr>
        <p:spPr/>
        <p:txBody>
          <a:bodyPr/>
          <a:lstStyle/>
          <a:p>
            <a:r>
              <a:rPr lang="en-US"/>
              <a:t>Drugs and Disease F2024 - Lecture 3</a:t>
            </a:r>
          </a:p>
        </p:txBody>
      </p:sp>
      <p:sp>
        <p:nvSpPr>
          <p:cNvPr id="12" name="Slide Number Placeholder 11">
            <a:extLst>
              <a:ext uri="{FF2B5EF4-FFF2-40B4-BE49-F238E27FC236}">
                <a16:creationId xmlns:a16="http://schemas.microsoft.com/office/drawing/2014/main" id="{823798C7-49A4-E5FB-749D-ABC846D84AF0}"/>
              </a:ext>
            </a:extLst>
          </p:cNvPr>
          <p:cNvSpPr>
            <a:spLocks noGrp="1"/>
          </p:cNvSpPr>
          <p:nvPr>
            <p:ph type="sldNum" sz="quarter" idx="12"/>
          </p:nvPr>
        </p:nvSpPr>
        <p:spPr/>
        <p:txBody>
          <a:bodyPr/>
          <a:lstStyle/>
          <a:p>
            <a:fld id="{DC3BB032-4020-48F4-953B-341806DC4A2B}" type="slidenum">
              <a:rPr lang="en-US" smtClean="0"/>
              <a:t>14</a:t>
            </a:fld>
            <a:endParaRPr lang="en-US"/>
          </a:p>
        </p:txBody>
      </p:sp>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8B9A8E7A-219A-F6CD-11EF-4A359671FA13}"/>
                  </a:ext>
                </a:extLst>
              </p14:cNvPr>
              <p14:cNvContentPartPr/>
              <p14:nvPr/>
            </p14:nvContentPartPr>
            <p14:xfrm>
              <a:off x="5268631" y="582853"/>
              <a:ext cx="1128240" cy="43200"/>
            </p14:xfrm>
          </p:contentPart>
        </mc:Choice>
        <mc:Fallback>
          <p:pic>
            <p:nvPicPr>
              <p:cNvPr id="9" name="Ink 8">
                <a:extLst>
                  <a:ext uri="{FF2B5EF4-FFF2-40B4-BE49-F238E27FC236}">
                    <a16:creationId xmlns:a16="http://schemas.microsoft.com/office/drawing/2014/main" id="{8B9A8E7A-219A-F6CD-11EF-4A359671FA13}"/>
                  </a:ext>
                </a:extLst>
              </p:cNvPr>
              <p:cNvPicPr/>
              <p:nvPr/>
            </p:nvPicPr>
            <p:blipFill>
              <a:blip r:embed="rId5"/>
              <a:stretch>
                <a:fillRect/>
              </a:stretch>
            </p:blipFill>
            <p:spPr>
              <a:xfrm>
                <a:off x="5259991" y="574213"/>
                <a:ext cx="114588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29B167EC-FFBD-C752-7461-0FCFA9AB643A}"/>
                  </a:ext>
                </a:extLst>
              </p14:cNvPr>
              <p14:cNvContentPartPr/>
              <p14:nvPr/>
            </p14:nvContentPartPr>
            <p14:xfrm>
              <a:off x="3862831" y="3858853"/>
              <a:ext cx="450720" cy="957240"/>
            </p14:xfrm>
          </p:contentPart>
        </mc:Choice>
        <mc:Fallback>
          <p:pic>
            <p:nvPicPr>
              <p:cNvPr id="10" name="Ink 9">
                <a:extLst>
                  <a:ext uri="{FF2B5EF4-FFF2-40B4-BE49-F238E27FC236}">
                    <a16:creationId xmlns:a16="http://schemas.microsoft.com/office/drawing/2014/main" id="{29B167EC-FFBD-C752-7461-0FCFA9AB643A}"/>
                  </a:ext>
                </a:extLst>
              </p:cNvPr>
              <p:cNvPicPr/>
              <p:nvPr/>
            </p:nvPicPr>
            <p:blipFill>
              <a:blip r:embed="rId7"/>
              <a:stretch>
                <a:fillRect/>
              </a:stretch>
            </p:blipFill>
            <p:spPr>
              <a:xfrm>
                <a:off x="3853831" y="3849853"/>
                <a:ext cx="468360" cy="974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21838E9E-B2CA-0239-BC99-9CBAE573C346}"/>
                  </a:ext>
                </a:extLst>
              </p14:cNvPr>
              <p14:cNvContentPartPr/>
              <p14:nvPr/>
            </p14:nvContentPartPr>
            <p14:xfrm>
              <a:off x="3960751" y="4180693"/>
              <a:ext cx="210600" cy="116280"/>
            </p14:xfrm>
          </p:contentPart>
        </mc:Choice>
        <mc:Fallback>
          <p:pic>
            <p:nvPicPr>
              <p:cNvPr id="11" name="Ink 10">
                <a:extLst>
                  <a:ext uri="{FF2B5EF4-FFF2-40B4-BE49-F238E27FC236}">
                    <a16:creationId xmlns:a16="http://schemas.microsoft.com/office/drawing/2014/main" id="{21838E9E-B2CA-0239-BC99-9CBAE573C346}"/>
                  </a:ext>
                </a:extLst>
              </p:cNvPr>
              <p:cNvPicPr/>
              <p:nvPr/>
            </p:nvPicPr>
            <p:blipFill>
              <a:blip r:embed="rId9"/>
              <a:stretch>
                <a:fillRect/>
              </a:stretch>
            </p:blipFill>
            <p:spPr>
              <a:xfrm>
                <a:off x="3952111" y="4171693"/>
                <a:ext cx="228240" cy="133920"/>
              </a:xfrm>
              <a:prstGeom prst="rect">
                <a:avLst/>
              </a:prstGeom>
            </p:spPr>
          </p:pic>
        </mc:Fallback>
      </mc:AlternateContent>
      <p:grpSp>
        <p:nvGrpSpPr>
          <p:cNvPr id="28" name="Group 27">
            <a:extLst>
              <a:ext uri="{FF2B5EF4-FFF2-40B4-BE49-F238E27FC236}">
                <a16:creationId xmlns:a16="http://schemas.microsoft.com/office/drawing/2014/main" id="{40A1AD44-D5C9-43AA-3964-B9ED75167AF7}"/>
              </a:ext>
            </a:extLst>
          </p:cNvPr>
          <p:cNvGrpSpPr/>
          <p:nvPr/>
        </p:nvGrpSpPr>
        <p:grpSpPr>
          <a:xfrm>
            <a:off x="3444871" y="2179453"/>
            <a:ext cx="831600" cy="956160"/>
            <a:chOff x="3444871" y="2179453"/>
            <a:chExt cx="831600" cy="956160"/>
          </a:xfrm>
        </p:grpSpPr>
        <mc:AlternateContent xmlns:mc="http://schemas.openxmlformats.org/markup-compatibility/2006">
          <mc:Choice xmlns:p14="http://schemas.microsoft.com/office/powerpoint/2010/main" Requires="p14">
            <p:contentPart p14:bwMode="auto" r:id="rId10">
              <p14:nvContentPartPr>
                <p14:cNvPr id="18" name="Ink 17">
                  <a:extLst>
                    <a:ext uri="{FF2B5EF4-FFF2-40B4-BE49-F238E27FC236}">
                      <a16:creationId xmlns:a16="http://schemas.microsoft.com/office/drawing/2014/main" id="{6F02675F-AA94-949D-F939-B867490EC42D}"/>
                    </a:ext>
                  </a:extLst>
                </p14:cNvPr>
                <p14:cNvContentPartPr/>
                <p14:nvPr/>
              </p14:nvContentPartPr>
              <p14:xfrm>
                <a:off x="3444871" y="2872453"/>
                <a:ext cx="126000" cy="170640"/>
              </p14:xfrm>
            </p:contentPart>
          </mc:Choice>
          <mc:Fallback>
            <p:pic>
              <p:nvPicPr>
                <p:cNvPr id="18" name="Ink 17">
                  <a:extLst>
                    <a:ext uri="{FF2B5EF4-FFF2-40B4-BE49-F238E27FC236}">
                      <a16:creationId xmlns:a16="http://schemas.microsoft.com/office/drawing/2014/main" id="{6F02675F-AA94-949D-F939-B867490EC42D}"/>
                    </a:ext>
                  </a:extLst>
                </p:cNvPr>
                <p:cNvPicPr/>
                <p:nvPr/>
              </p:nvPicPr>
              <p:blipFill>
                <a:blip r:embed="rId11"/>
                <a:stretch>
                  <a:fillRect/>
                </a:stretch>
              </p:blipFill>
              <p:spPr>
                <a:xfrm>
                  <a:off x="3435871" y="2863813"/>
                  <a:ext cx="14364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5C7FA721-4A8C-A091-2FB0-72E188B0F45A}"/>
                    </a:ext>
                  </a:extLst>
                </p14:cNvPr>
                <p14:cNvContentPartPr/>
                <p14:nvPr/>
              </p14:nvContentPartPr>
              <p14:xfrm>
                <a:off x="3555751" y="2760853"/>
                <a:ext cx="115200" cy="117720"/>
              </p14:xfrm>
            </p:contentPart>
          </mc:Choice>
          <mc:Fallback>
            <p:pic>
              <p:nvPicPr>
                <p:cNvPr id="19" name="Ink 18">
                  <a:extLst>
                    <a:ext uri="{FF2B5EF4-FFF2-40B4-BE49-F238E27FC236}">
                      <a16:creationId xmlns:a16="http://schemas.microsoft.com/office/drawing/2014/main" id="{5C7FA721-4A8C-A091-2FB0-72E188B0F45A}"/>
                    </a:ext>
                  </a:extLst>
                </p:cNvPr>
                <p:cNvPicPr/>
                <p:nvPr/>
              </p:nvPicPr>
              <p:blipFill>
                <a:blip r:embed="rId13"/>
                <a:stretch>
                  <a:fillRect/>
                </a:stretch>
              </p:blipFill>
              <p:spPr>
                <a:xfrm>
                  <a:off x="3546751" y="2752213"/>
                  <a:ext cx="13284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A8BA2BDB-FCB9-1602-1D64-F88EE23D8F1F}"/>
                    </a:ext>
                  </a:extLst>
                </p14:cNvPr>
                <p14:cNvContentPartPr/>
                <p14:nvPr/>
              </p14:nvContentPartPr>
              <p14:xfrm>
                <a:off x="3714151" y="2640973"/>
                <a:ext cx="78840" cy="89280"/>
              </p14:xfrm>
            </p:contentPart>
          </mc:Choice>
          <mc:Fallback>
            <p:pic>
              <p:nvPicPr>
                <p:cNvPr id="20" name="Ink 19">
                  <a:extLst>
                    <a:ext uri="{FF2B5EF4-FFF2-40B4-BE49-F238E27FC236}">
                      <a16:creationId xmlns:a16="http://schemas.microsoft.com/office/drawing/2014/main" id="{A8BA2BDB-FCB9-1602-1D64-F88EE23D8F1F}"/>
                    </a:ext>
                  </a:extLst>
                </p:cNvPr>
                <p:cNvPicPr/>
                <p:nvPr/>
              </p:nvPicPr>
              <p:blipFill>
                <a:blip r:embed="rId15"/>
                <a:stretch>
                  <a:fillRect/>
                </a:stretch>
              </p:blipFill>
              <p:spPr>
                <a:xfrm>
                  <a:off x="3705151" y="2632333"/>
                  <a:ext cx="9648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6194E9C2-BC01-CEDC-EA19-E1C9F262EDFE}"/>
                    </a:ext>
                  </a:extLst>
                </p14:cNvPr>
                <p14:cNvContentPartPr/>
                <p14:nvPr/>
              </p14:nvContentPartPr>
              <p14:xfrm>
                <a:off x="3815311" y="2453053"/>
                <a:ext cx="154800" cy="158760"/>
              </p14:xfrm>
            </p:contentPart>
          </mc:Choice>
          <mc:Fallback>
            <p:pic>
              <p:nvPicPr>
                <p:cNvPr id="21" name="Ink 20">
                  <a:extLst>
                    <a:ext uri="{FF2B5EF4-FFF2-40B4-BE49-F238E27FC236}">
                      <a16:creationId xmlns:a16="http://schemas.microsoft.com/office/drawing/2014/main" id="{6194E9C2-BC01-CEDC-EA19-E1C9F262EDFE}"/>
                    </a:ext>
                  </a:extLst>
                </p:cNvPr>
                <p:cNvPicPr/>
                <p:nvPr/>
              </p:nvPicPr>
              <p:blipFill>
                <a:blip r:embed="rId17"/>
                <a:stretch>
                  <a:fillRect/>
                </a:stretch>
              </p:blipFill>
              <p:spPr>
                <a:xfrm>
                  <a:off x="3806311" y="2444053"/>
                  <a:ext cx="17244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07080C0D-6D41-D9BE-C74D-AF960433F139}"/>
                    </a:ext>
                  </a:extLst>
                </p14:cNvPr>
                <p14:cNvContentPartPr/>
                <p14:nvPr/>
              </p14:nvContentPartPr>
              <p14:xfrm>
                <a:off x="3983431" y="2260453"/>
                <a:ext cx="192600" cy="195480"/>
              </p14:xfrm>
            </p:contentPart>
          </mc:Choice>
          <mc:Fallback>
            <p:pic>
              <p:nvPicPr>
                <p:cNvPr id="22" name="Ink 21">
                  <a:extLst>
                    <a:ext uri="{FF2B5EF4-FFF2-40B4-BE49-F238E27FC236}">
                      <a16:creationId xmlns:a16="http://schemas.microsoft.com/office/drawing/2014/main" id="{07080C0D-6D41-D9BE-C74D-AF960433F139}"/>
                    </a:ext>
                  </a:extLst>
                </p:cNvPr>
                <p:cNvPicPr/>
                <p:nvPr/>
              </p:nvPicPr>
              <p:blipFill>
                <a:blip r:embed="rId19"/>
                <a:stretch>
                  <a:fillRect/>
                </a:stretch>
              </p:blipFill>
              <p:spPr>
                <a:xfrm>
                  <a:off x="3974431" y="2251453"/>
                  <a:ext cx="210240" cy="213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C3D54157-43AD-5ACF-E45B-BC9AECB76F32}"/>
                    </a:ext>
                  </a:extLst>
                </p14:cNvPr>
                <p14:cNvContentPartPr/>
                <p14:nvPr/>
              </p14:nvContentPartPr>
              <p14:xfrm>
                <a:off x="4119151" y="2179453"/>
                <a:ext cx="157320" cy="97200"/>
              </p14:xfrm>
            </p:contentPart>
          </mc:Choice>
          <mc:Fallback>
            <p:pic>
              <p:nvPicPr>
                <p:cNvPr id="23" name="Ink 22">
                  <a:extLst>
                    <a:ext uri="{FF2B5EF4-FFF2-40B4-BE49-F238E27FC236}">
                      <a16:creationId xmlns:a16="http://schemas.microsoft.com/office/drawing/2014/main" id="{C3D54157-43AD-5ACF-E45B-BC9AECB76F32}"/>
                    </a:ext>
                  </a:extLst>
                </p:cNvPr>
                <p:cNvPicPr/>
                <p:nvPr/>
              </p:nvPicPr>
              <p:blipFill>
                <a:blip r:embed="rId21"/>
                <a:stretch>
                  <a:fillRect/>
                </a:stretch>
              </p:blipFill>
              <p:spPr>
                <a:xfrm>
                  <a:off x="4110511" y="2170813"/>
                  <a:ext cx="1749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2A982539-6BFF-EB15-F068-7E2A52B769A3}"/>
                    </a:ext>
                  </a:extLst>
                </p14:cNvPr>
                <p14:cNvContentPartPr/>
                <p14:nvPr/>
              </p14:nvContentPartPr>
              <p14:xfrm>
                <a:off x="3633151" y="3014653"/>
                <a:ext cx="138240" cy="120960"/>
              </p14:xfrm>
            </p:contentPart>
          </mc:Choice>
          <mc:Fallback>
            <p:pic>
              <p:nvPicPr>
                <p:cNvPr id="24" name="Ink 23">
                  <a:extLst>
                    <a:ext uri="{FF2B5EF4-FFF2-40B4-BE49-F238E27FC236}">
                      <a16:creationId xmlns:a16="http://schemas.microsoft.com/office/drawing/2014/main" id="{2A982539-6BFF-EB15-F068-7E2A52B769A3}"/>
                    </a:ext>
                  </a:extLst>
                </p:cNvPr>
                <p:cNvPicPr/>
                <p:nvPr/>
              </p:nvPicPr>
              <p:blipFill>
                <a:blip r:embed="rId23"/>
                <a:stretch>
                  <a:fillRect/>
                </a:stretch>
              </p:blipFill>
              <p:spPr>
                <a:xfrm>
                  <a:off x="3624151" y="3005653"/>
                  <a:ext cx="15588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9CAF528F-05F1-2965-1ADE-086D946C32D0}"/>
                    </a:ext>
                  </a:extLst>
                </p14:cNvPr>
                <p14:cNvContentPartPr/>
                <p14:nvPr/>
              </p14:nvContentPartPr>
              <p14:xfrm>
                <a:off x="3759511" y="2850853"/>
                <a:ext cx="201600" cy="169560"/>
              </p14:xfrm>
            </p:contentPart>
          </mc:Choice>
          <mc:Fallback>
            <p:pic>
              <p:nvPicPr>
                <p:cNvPr id="25" name="Ink 24">
                  <a:extLst>
                    <a:ext uri="{FF2B5EF4-FFF2-40B4-BE49-F238E27FC236}">
                      <a16:creationId xmlns:a16="http://schemas.microsoft.com/office/drawing/2014/main" id="{9CAF528F-05F1-2965-1ADE-086D946C32D0}"/>
                    </a:ext>
                  </a:extLst>
                </p:cNvPr>
                <p:cNvPicPr/>
                <p:nvPr/>
              </p:nvPicPr>
              <p:blipFill>
                <a:blip r:embed="rId25"/>
                <a:stretch>
                  <a:fillRect/>
                </a:stretch>
              </p:blipFill>
              <p:spPr>
                <a:xfrm>
                  <a:off x="3750511" y="2842213"/>
                  <a:ext cx="21924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4E5AD6CE-40D1-0133-FEE1-3C87A4296C0E}"/>
                    </a:ext>
                  </a:extLst>
                </p14:cNvPr>
                <p14:cNvContentPartPr/>
                <p14:nvPr/>
              </p14:nvContentPartPr>
              <p14:xfrm>
                <a:off x="3880831" y="2679133"/>
                <a:ext cx="152280" cy="171720"/>
              </p14:xfrm>
            </p:contentPart>
          </mc:Choice>
          <mc:Fallback>
            <p:pic>
              <p:nvPicPr>
                <p:cNvPr id="26" name="Ink 25">
                  <a:extLst>
                    <a:ext uri="{FF2B5EF4-FFF2-40B4-BE49-F238E27FC236}">
                      <a16:creationId xmlns:a16="http://schemas.microsoft.com/office/drawing/2014/main" id="{4E5AD6CE-40D1-0133-FEE1-3C87A4296C0E}"/>
                    </a:ext>
                  </a:extLst>
                </p:cNvPr>
                <p:cNvPicPr/>
                <p:nvPr/>
              </p:nvPicPr>
              <p:blipFill>
                <a:blip r:embed="rId27"/>
                <a:stretch>
                  <a:fillRect/>
                </a:stretch>
              </p:blipFill>
              <p:spPr>
                <a:xfrm>
                  <a:off x="3872191" y="2670493"/>
                  <a:ext cx="16992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99C776E9-F3A6-C0AC-A929-3ED7C4A50494}"/>
                    </a:ext>
                  </a:extLst>
                </p14:cNvPr>
                <p14:cNvContentPartPr/>
                <p14:nvPr/>
              </p14:nvContentPartPr>
              <p14:xfrm>
                <a:off x="4073431" y="2415253"/>
                <a:ext cx="182880" cy="309240"/>
              </p14:xfrm>
            </p:contentPart>
          </mc:Choice>
          <mc:Fallback>
            <p:pic>
              <p:nvPicPr>
                <p:cNvPr id="27" name="Ink 26">
                  <a:extLst>
                    <a:ext uri="{FF2B5EF4-FFF2-40B4-BE49-F238E27FC236}">
                      <a16:creationId xmlns:a16="http://schemas.microsoft.com/office/drawing/2014/main" id="{99C776E9-F3A6-C0AC-A929-3ED7C4A50494}"/>
                    </a:ext>
                  </a:extLst>
                </p:cNvPr>
                <p:cNvPicPr/>
                <p:nvPr/>
              </p:nvPicPr>
              <p:blipFill>
                <a:blip r:embed="rId29"/>
                <a:stretch>
                  <a:fillRect/>
                </a:stretch>
              </p:blipFill>
              <p:spPr>
                <a:xfrm>
                  <a:off x="4064791" y="2406253"/>
                  <a:ext cx="200520" cy="326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5BCDECAB-FA8A-F644-DA54-D747B9130095}"/>
                  </a:ext>
                </a:extLst>
              </p14:cNvPr>
              <p14:cNvContentPartPr/>
              <p14:nvPr/>
            </p14:nvContentPartPr>
            <p14:xfrm>
              <a:off x="4035991" y="4298053"/>
              <a:ext cx="1080" cy="2160"/>
            </p14:xfrm>
          </p:contentPart>
        </mc:Choice>
        <mc:Fallback>
          <p:pic>
            <p:nvPicPr>
              <p:cNvPr id="29" name="Ink 28">
                <a:extLst>
                  <a:ext uri="{FF2B5EF4-FFF2-40B4-BE49-F238E27FC236}">
                    <a16:creationId xmlns:a16="http://schemas.microsoft.com/office/drawing/2014/main" id="{5BCDECAB-FA8A-F644-DA54-D747B9130095}"/>
                  </a:ext>
                </a:extLst>
              </p:cNvPr>
              <p:cNvPicPr/>
              <p:nvPr/>
            </p:nvPicPr>
            <p:blipFill>
              <a:blip r:embed="rId31"/>
              <a:stretch>
                <a:fillRect/>
              </a:stretch>
            </p:blipFill>
            <p:spPr>
              <a:xfrm>
                <a:off x="4027351" y="4289413"/>
                <a:ext cx="1872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4B373950-830C-BD3B-AD08-6553ACB46B00}"/>
                  </a:ext>
                </a:extLst>
              </p14:cNvPr>
              <p14:cNvContentPartPr/>
              <p14:nvPr/>
            </p14:nvContentPartPr>
            <p14:xfrm>
              <a:off x="3140311" y="4332973"/>
              <a:ext cx="15840" cy="7200"/>
            </p14:xfrm>
          </p:contentPart>
        </mc:Choice>
        <mc:Fallback>
          <p:pic>
            <p:nvPicPr>
              <p:cNvPr id="30" name="Ink 29">
                <a:extLst>
                  <a:ext uri="{FF2B5EF4-FFF2-40B4-BE49-F238E27FC236}">
                    <a16:creationId xmlns:a16="http://schemas.microsoft.com/office/drawing/2014/main" id="{4B373950-830C-BD3B-AD08-6553ACB46B00}"/>
                  </a:ext>
                </a:extLst>
              </p:cNvPr>
              <p:cNvPicPr/>
              <p:nvPr/>
            </p:nvPicPr>
            <p:blipFill>
              <a:blip r:embed="rId33"/>
              <a:stretch>
                <a:fillRect/>
              </a:stretch>
            </p:blipFill>
            <p:spPr>
              <a:xfrm>
                <a:off x="3131671" y="4323973"/>
                <a:ext cx="3348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38D1341A-9B9B-953C-7885-1CB0FD209EB9}"/>
                  </a:ext>
                </a:extLst>
              </p14:cNvPr>
              <p14:cNvContentPartPr/>
              <p14:nvPr/>
            </p14:nvContentPartPr>
            <p14:xfrm>
              <a:off x="8109031" y="4123453"/>
              <a:ext cx="157680" cy="293400"/>
            </p14:xfrm>
          </p:contentPart>
        </mc:Choice>
        <mc:Fallback>
          <p:pic>
            <p:nvPicPr>
              <p:cNvPr id="31" name="Ink 30">
                <a:extLst>
                  <a:ext uri="{FF2B5EF4-FFF2-40B4-BE49-F238E27FC236}">
                    <a16:creationId xmlns:a16="http://schemas.microsoft.com/office/drawing/2014/main" id="{38D1341A-9B9B-953C-7885-1CB0FD209EB9}"/>
                  </a:ext>
                </a:extLst>
              </p:cNvPr>
              <p:cNvPicPr/>
              <p:nvPr/>
            </p:nvPicPr>
            <p:blipFill>
              <a:blip r:embed="rId35"/>
              <a:stretch>
                <a:fillRect/>
              </a:stretch>
            </p:blipFill>
            <p:spPr>
              <a:xfrm>
                <a:off x="8037391" y="3979453"/>
                <a:ext cx="301320" cy="5810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CBCA739A-8CEF-AA54-5DC7-C4557F0865A0}"/>
                  </a:ext>
                </a:extLst>
              </p14:cNvPr>
              <p14:cNvContentPartPr/>
              <p14:nvPr/>
            </p14:nvContentPartPr>
            <p14:xfrm>
              <a:off x="3095311" y="4545733"/>
              <a:ext cx="662040" cy="753120"/>
            </p14:xfrm>
          </p:contentPart>
        </mc:Choice>
        <mc:Fallback>
          <p:pic>
            <p:nvPicPr>
              <p:cNvPr id="32" name="Ink 31">
                <a:extLst>
                  <a:ext uri="{FF2B5EF4-FFF2-40B4-BE49-F238E27FC236}">
                    <a16:creationId xmlns:a16="http://schemas.microsoft.com/office/drawing/2014/main" id="{CBCA739A-8CEF-AA54-5DC7-C4557F0865A0}"/>
                  </a:ext>
                </a:extLst>
              </p:cNvPr>
              <p:cNvPicPr/>
              <p:nvPr/>
            </p:nvPicPr>
            <p:blipFill>
              <a:blip r:embed="rId37"/>
              <a:stretch>
                <a:fillRect/>
              </a:stretch>
            </p:blipFill>
            <p:spPr>
              <a:xfrm>
                <a:off x="3086311" y="4536733"/>
                <a:ext cx="679680" cy="770760"/>
              </a:xfrm>
              <a:prstGeom prst="rect">
                <a:avLst/>
              </a:prstGeom>
            </p:spPr>
          </p:pic>
        </mc:Fallback>
      </mc:AlternateContent>
      <p:grpSp>
        <p:nvGrpSpPr>
          <p:cNvPr id="38" name="Group 37">
            <a:extLst>
              <a:ext uri="{FF2B5EF4-FFF2-40B4-BE49-F238E27FC236}">
                <a16:creationId xmlns:a16="http://schemas.microsoft.com/office/drawing/2014/main" id="{92CAB9C2-7531-D6E3-38F9-CFC55E091BAD}"/>
              </a:ext>
            </a:extLst>
          </p:cNvPr>
          <p:cNvGrpSpPr/>
          <p:nvPr/>
        </p:nvGrpSpPr>
        <p:grpSpPr>
          <a:xfrm>
            <a:off x="10479631" y="3282133"/>
            <a:ext cx="1368360" cy="2102040"/>
            <a:chOff x="10479631" y="3282133"/>
            <a:chExt cx="1368360" cy="2102040"/>
          </a:xfrm>
        </p:grpSpPr>
        <mc:AlternateContent xmlns:mc="http://schemas.openxmlformats.org/markup-compatibility/2006">
          <mc:Choice xmlns:p14="http://schemas.microsoft.com/office/powerpoint/2010/main" Requires="p14">
            <p:contentPart p14:bwMode="auto" r:id="rId38">
              <p14:nvContentPartPr>
                <p14:cNvPr id="33" name="Ink 32">
                  <a:extLst>
                    <a:ext uri="{FF2B5EF4-FFF2-40B4-BE49-F238E27FC236}">
                      <a16:creationId xmlns:a16="http://schemas.microsoft.com/office/drawing/2014/main" id="{DD968079-97AF-942E-769D-0DF57FAD951F}"/>
                    </a:ext>
                  </a:extLst>
                </p14:cNvPr>
                <p14:cNvContentPartPr/>
                <p14:nvPr/>
              </p14:nvContentPartPr>
              <p14:xfrm>
                <a:off x="10479631" y="3282133"/>
                <a:ext cx="1216080" cy="1634040"/>
              </p14:xfrm>
            </p:contentPart>
          </mc:Choice>
          <mc:Fallback>
            <p:pic>
              <p:nvPicPr>
                <p:cNvPr id="33" name="Ink 32">
                  <a:extLst>
                    <a:ext uri="{FF2B5EF4-FFF2-40B4-BE49-F238E27FC236}">
                      <a16:creationId xmlns:a16="http://schemas.microsoft.com/office/drawing/2014/main" id="{DD968079-97AF-942E-769D-0DF57FAD951F}"/>
                    </a:ext>
                  </a:extLst>
                </p:cNvPr>
                <p:cNvPicPr/>
                <p:nvPr/>
              </p:nvPicPr>
              <p:blipFill>
                <a:blip r:embed="rId39"/>
                <a:stretch>
                  <a:fillRect/>
                </a:stretch>
              </p:blipFill>
              <p:spPr>
                <a:xfrm>
                  <a:off x="10470991" y="3273133"/>
                  <a:ext cx="1233720" cy="16516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248C6533-A347-CA85-2DA3-1487F05670A6}"/>
                    </a:ext>
                  </a:extLst>
                </p14:cNvPr>
                <p14:cNvContentPartPr/>
                <p14:nvPr/>
              </p14:nvContentPartPr>
              <p14:xfrm>
                <a:off x="11030791" y="5180773"/>
                <a:ext cx="220680" cy="203400"/>
              </p14:xfrm>
            </p:contentPart>
          </mc:Choice>
          <mc:Fallback>
            <p:pic>
              <p:nvPicPr>
                <p:cNvPr id="34" name="Ink 33">
                  <a:extLst>
                    <a:ext uri="{FF2B5EF4-FFF2-40B4-BE49-F238E27FC236}">
                      <a16:creationId xmlns:a16="http://schemas.microsoft.com/office/drawing/2014/main" id="{248C6533-A347-CA85-2DA3-1487F05670A6}"/>
                    </a:ext>
                  </a:extLst>
                </p:cNvPr>
                <p:cNvPicPr/>
                <p:nvPr/>
              </p:nvPicPr>
              <p:blipFill>
                <a:blip r:embed="rId41"/>
                <a:stretch>
                  <a:fillRect/>
                </a:stretch>
              </p:blipFill>
              <p:spPr>
                <a:xfrm>
                  <a:off x="11021791" y="5172133"/>
                  <a:ext cx="23832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7409EAE4-BF14-2B55-AC19-7E768B515181}"/>
                    </a:ext>
                  </a:extLst>
                </p14:cNvPr>
                <p14:cNvContentPartPr/>
                <p14:nvPr/>
              </p14:nvContentPartPr>
              <p14:xfrm>
                <a:off x="11318431" y="4940653"/>
                <a:ext cx="196560" cy="349200"/>
              </p14:xfrm>
            </p:contentPart>
          </mc:Choice>
          <mc:Fallback>
            <p:pic>
              <p:nvPicPr>
                <p:cNvPr id="35" name="Ink 34">
                  <a:extLst>
                    <a:ext uri="{FF2B5EF4-FFF2-40B4-BE49-F238E27FC236}">
                      <a16:creationId xmlns:a16="http://schemas.microsoft.com/office/drawing/2014/main" id="{7409EAE4-BF14-2B55-AC19-7E768B515181}"/>
                    </a:ext>
                  </a:extLst>
                </p:cNvPr>
                <p:cNvPicPr/>
                <p:nvPr/>
              </p:nvPicPr>
              <p:blipFill>
                <a:blip r:embed="rId43"/>
                <a:stretch>
                  <a:fillRect/>
                </a:stretch>
              </p:blipFill>
              <p:spPr>
                <a:xfrm>
                  <a:off x="11309791" y="4932013"/>
                  <a:ext cx="214200" cy="3668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3194D261-964D-9691-9380-4EEFDBDA5936}"/>
                    </a:ext>
                  </a:extLst>
                </p14:cNvPr>
                <p14:cNvContentPartPr/>
                <p14:nvPr/>
              </p14:nvContentPartPr>
              <p14:xfrm>
                <a:off x="11390071" y="5056573"/>
                <a:ext cx="165240" cy="56160"/>
              </p14:xfrm>
            </p:contentPart>
          </mc:Choice>
          <mc:Fallback>
            <p:pic>
              <p:nvPicPr>
                <p:cNvPr id="36" name="Ink 35">
                  <a:extLst>
                    <a:ext uri="{FF2B5EF4-FFF2-40B4-BE49-F238E27FC236}">
                      <a16:creationId xmlns:a16="http://schemas.microsoft.com/office/drawing/2014/main" id="{3194D261-964D-9691-9380-4EEFDBDA5936}"/>
                    </a:ext>
                  </a:extLst>
                </p:cNvPr>
                <p:cNvPicPr/>
                <p:nvPr/>
              </p:nvPicPr>
              <p:blipFill>
                <a:blip r:embed="rId45"/>
                <a:stretch>
                  <a:fillRect/>
                </a:stretch>
              </p:blipFill>
              <p:spPr>
                <a:xfrm>
                  <a:off x="11381431" y="5047933"/>
                  <a:ext cx="1828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0C003999-1193-96D3-DBEF-5501869E929D}"/>
                    </a:ext>
                  </a:extLst>
                </p14:cNvPr>
                <p14:cNvContentPartPr/>
                <p14:nvPr/>
              </p14:nvContentPartPr>
              <p14:xfrm>
                <a:off x="11584111" y="4868293"/>
                <a:ext cx="263880" cy="237240"/>
              </p14:xfrm>
            </p:contentPart>
          </mc:Choice>
          <mc:Fallback>
            <p:pic>
              <p:nvPicPr>
                <p:cNvPr id="37" name="Ink 36">
                  <a:extLst>
                    <a:ext uri="{FF2B5EF4-FFF2-40B4-BE49-F238E27FC236}">
                      <a16:creationId xmlns:a16="http://schemas.microsoft.com/office/drawing/2014/main" id="{0C003999-1193-96D3-DBEF-5501869E929D}"/>
                    </a:ext>
                  </a:extLst>
                </p:cNvPr>
                <p:cNvPicPr/>
                <p:nvPr/>
              </p:nvPicPr>
              <p:blipFill>
                <a:blip r:embed="rId47"/>
                <a:stretch>
                  <a:fillRect/>
                </a:stretch>
              </p:blipFill>
              <p:spPr>
                <a:xfrm>
                  <a:off x="11575111" y="4859653"/>
                  <a:ext cx="281520" cy="254880"/>
                </a:xfrm>
                <a:prstGeom prst="rect">
                  <a:avLst/>
                </a:prstGeom>
              </p:spPr>
            </p:pic>
          </mc:Fallback>
        </mc:AlternateContent>
      </p:grpSp>
      <p:grpSp>
        <p:nvGrpSpPr>
          <p:cNvPr id="58" name="Group 57">
            <a:extLst>
              <a:ext uri="{FF2B5EF4-FFF2-40B4-BE49-F238E27FC236}">
                <a16:creationId xmlns:a16="http://schemas.microsoft.com/office/drawing/2014/main" id="{F8E1F457-FC18-34FD-F301-33E913A85586}"/>
              </a:ext>
            </a:extLst>
          </p:cNvPr>
          <p:cNvGrpSpPr/>
          <p:nvPr/>
        </p:nvGrpSpPr>
        <p:grpSpPr>
          <a:xfrm>
            <a:off x="3935191" y="3253333"/>
            <a:ext cx="133200" cy="231480"/>
            <a:chOff x="3935191" y="3253333"/>
            <a:chExt cx="133200" cy="231480"/>
          </a:xfrm>
        </p:grpSpPr>
        <mc:AlternateContent xmlns:mc="http://schemas.openxmlformats.org/markup-compatibility/2006">
          <mc:Choice xmlns:p14="http://schemas.microsoft.com/office/powerpoint/2010/main" Requires="p14">
            <p:contentPart p14:bwMode="auto" r:id="rId48">
              <p14:nvContentPartPr>
                <p14:cNvPr id="56" name="Ink 55">
                  <a:extLst>
                    <a:ext uri="{FF2B5EF4-FFF2-40B4-BE49-F238E27FC236}">
                      <a16:creationId xmlns:a16="http://schemas.microsoft.com/office/drawing/2014/main" id="{DD2E6C41-B22B-7A7D-50D9-A9008F54BBB1}"/>
                    </a:ext>
                  </a:extLst>
                </p14:cNvPr>
                <p14:cNvContentPartPr/>
                <p14:nvPr/>
              </p14:nvContentPartPr>
              <p14:xfrm>
                <a:off x="4014751" y="3282133"/>
                <a:ext cx="53640" cy="202680"/>
              </p14:xfrm>
            </p:contentPart>
          </mc:Choice>
          <mc:Fallback>
            <p:pic>
              <p:nvPicPr>
                <p:cNvPr id="56" name="Ink 55">
                  <a:extLst>
                    <a:ext uri="{FF2B5EF4-FFF2-40B4-BE49-F238E27FC236}">
                      <a16:creationId xmlns:a16="http://schemas.microsoft.com/office/drawing/2014/main" id="{DD2E6C41-B22B-7A7D-50D9-A9008F54BBB1}"/>
                    </a:ext>
                  </a:extLst>
                </p:cNvPr>
                <p:cNvPicPr/>
                <p:nvPr/>
              </p:nvPicPr>
              <p:blipFill>
                <a:blip r:embed="rId49"/>
                <a:stretch>
                  <a:fillRect/>
                </a:stretch>
              </p:blipFill>
              <p:spPr>
                <a:xfrm>
                  <a:off x="4005751" y="3273133"/>
                  <a:ext cx="7128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7" name="Ink 56">
                  <a:extLst>
                    <a:ext uri="{FF2B5EF4-FFF2-40B4-BE49-F238E27FC236}">
                      <a16:creationId xmlns:a16="http://schemas.microsoft.com/office/drawing/2014/main" id="{BBAD1B0A-49D5-8BA8-422D-85CF4A4A1EAA}"/>
                    </a:ext>
                  </a:extLst>
                </p14:cNvPr>
                <p14:cNvContentPartPr/>
                <p14:nvPr/>
              </p14:nvContentPartPr>
              <p14:xfrm>
                <a:off x="3935191" y="3253333"/>
                <a:ext cx="118440" cy="190440"/>
              </p14:xfrm>
            </p:contentPart>
          </mc:Choice>
          <mc:Fallback>
            <p:pic>
              <p:nvPicPr>
                <p:cNvPr id="57" name="Ink 56">
                  <a:extLst>
                    <a:ext uri="{FF2B5EF4-FFF2-40B4-BE49-F238E27FC236}">
                      <a16:creationId xmlns:a16="http://schemas.microsoft.com/office/drawing/2014/main" id="{BBAD1B0A-49D5-8BA8-422D-85CF4A4A1EAA}"/>
                    </a:ext>
                  </a:extLst>
                </p:cNvPr>
                <p:cNvPicPr/>
                <p:nvPr/>
              </p:nvPicPr>
              <p:blipFill>
                <a:blip r:embed="rId51"/>
                <a:stretch>
                  <a:fillRect/>
                </a:stretch>
              </p:blipFill>
              <p:spPr>
                <a:xfrm>
                  <a:off x="3926191" y="3244333"/>
                  <a:ext cx="136080" cy="208080"/>
                </a:xfrm>
                <a:prstGeom prst="rect">
                  <a:avLst/>
                </a:prstGeom>
              </p:spPr>
            </p:pic>
          </mc:Fallback>
        </mc:AlternateContent>
      </p:grpSp>
      <p:grpSp>
        <p:nvGrpSpPr>
          <p:cNvPr id="60" name="Group 59">
            <a:extLst>
              <a:ext uri="{FF2B5EF4-FFF2-40B4-BE49-F238E27FC236}">
                <a16:creationId xmlns:a16="http://schemas.microsoft.com/office/drawing/2014/main" id="{094000BC-0B27-68ED-7DCE-3A34208230D5}"/>
              </a:ext>
            </a:extLst>
          </p:cNvPr>
          <p:cNvGrpSpPr/>
          <p:nvPr/>
        </p:nvGrpSpPr>
        <p:grpSpPr>
          <a:xfrm>
            <a:off x="3006391" y="3281053"/>
            <a:ext cx="506520" cy="1100160"/>
            <a:chOff x="3006391" y="3281053"/>
            <a:chExt cx="506520" cy="1100160"/>
          </a:xfrm>
        </p:grpSpPr>
        <mc:AlternateContent xmlns:mc="http://schemas.openxmlformats.org/markup-compatibility/2006">
          <mc:Choice xmlns:p14="http://schemas.microsoft.com/office/powerpoint/2010/main" Requires="p14">
            <p:contentPart p14:bwMode="auto" r:id="rId52">
              <p14:nvContentPartPr>
                <p14:cNvPr id="13" name="Ink 12">
                  <a:extLst>
                    <a:ext uri="{FF2B5EF4-FFF2-40B4-BE49-F238E27FC236}">
                      <a16:creationId xmlns:a16="http://schemas.microsoft.com/office/drawing/2014/main" id="{33F0DEDC-9CB6-D9B1-DEB5-F811D411E01B}"/>
                    </a:ext>
                  </a:extLst>
                </p14:cNvPr>
                <p14:cNvContentPartPr/>
                <p14:nvPr/>
              </p14:nvContentPartPr>
              <p14:xfrm>
                <a:off x="3329311" y="4341253"/>
                <a:ext cx="15840" cy="11880"/>
              </p14:xfrm>
            </p:contentPart>
          </mc:Choice>
          <mc:Fallback>
            <p:pic>
              <p:nvPicPr>
                <p:cNvPr id="13" name="Ink 12">
                  <a:extLst>
                    <a:ext uri="{FF2B5EF4-FFF2-40B4-BE49-F238E27FC236}">
                      <a16:creationId xmlns:a16="http://schemas.microsoft.com/office/drawing/2014/main" id="{33F0DEDC-9CB6-D9B1-DEB5-F811D411E01B}"/>
                    </a:ext>
                  </a:extLst>
                </p:cNvPr>
                <p:cNvPicPr/>
                <p:nvPr/>
              </p:nvPicPr>
              <p:blipFill>
                <a:blip r:embed="rId53"/>
                <a:stretch>
                  <a:fillRect/>
                </a:stretch>
              </p:blipFill>
              <p:spPr>
                <a:xfrm>
                  <a:off x="3320311" y="4332613"/>
                  <a:ext cx="334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4" name="Ink 13">
                  <a:extLst>
                    <a:ext uri="{FF2B5EF4-FFF2-40B4-BE49-F238E27FC236}">
                      <a16:creationId xmlns:a16="http://schemas.microsoft.com/office/drawing/2014/main" id="{FC6B366F-D976-E54F-9839-339B34360F9F}"/>
                    </a:ext>
                  </a:extLst>
                </p14:cNvPr>
                <p14:cNvContentPartPr/>
                <p14:nvPr/>
              </p14:nvContentPartPr>
              <p14:xfrm>
                <a:off x="3064711" y="4354573"/>
                <a:ext cx="8280" cy="26640"/>
              </p14:xfrm>
            </p:contentPart>
          </mc:Choice>
          <mc:Fallback>
            <p:pic>
              <p:nvPicPr>
                <p:cNvPr id="14" name="Ink 13">
                  <a:extLst>
                    <a:ext uri="{FF2B5EF4-FFF2-40B4-BE49-F238E27FC236}">
                      <a16:creationId xmlns:a16="http://schemas.microsoft.com/office/drawing/2014/main" id="{FC6B366F-D976-E54F-9839-339B34360F9F}"/>
                    </a:ext>
                  </a:extLst>
                </p:cNvPr>
                <p:cNvPicPr/>
                <p:nvPr/>
              </p:nvPicPr>
              <p:blipFill>
                <a:blip r:embed="rId55"/>
                <a:stretch>
                  <a:fillRect/>
                </a:stretch>
              </p:blipFill>
              <p:spPr>
                <a:xfrm>
                  <a:off x="3055711" y="4345573"/>
                  <a:ext cx="2592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5" name="Ink 14">
                  <a:extLst>
                    <a:ext uri="{FF2B5EF4-FFF2-40B4-BE49-F238E27FC236}">
                      <a16:creationId xmlns:a16="http://schemas.microsoft.com/office/drawing/2014/main" id="{46CF2224-E592-CF14-DFFB-B3EEEA6B5F81}"/>
                    </a:ext>
                  </a:extLst>
                </p14:cNvPr>
                <p14:cNvContentPartPr/>
                <p14:nvPr/>
              </p14:nvContentPartPr>
              <p14:xfrm>
                <a:off x="3193951" y="3281053"/>
                <a:ext cx="318960" cy="826200"/>
              </p14:xfrm>
            </p:contentPart>
          </mc:Choice>
          <mc:Fallback>
            <p:pic>
              <p:nvPicPr>
                <p:cNvPr id="15" name="Ink 14">
                  <a:extLst>
                    <a:ext uri="{FF2B5EF4-FFF2-40B4-BE49-F238E27FC236}">
                      <a16:creationId xmlns:a16="http://schemas.microsoft.com/office/drawing/2014/main" id="{46CF2224-E592-CF14-DFFB-B3EEEA6B5F81}"/>
                    </a:ext>
                  </a:extLst>
                </p:cNvPr>
                <p:cNvPicPr/>
                <p:nvPr/>
              </p:nvPicPr>
              <p:blipFill>
                <a:blip r:embed="rId57"/>
                <a:stretch>
                  <a:fillRect/>
                </a:stretch>
              </p:blipFill>
              <p:spPr>
                <a:xfrm>
                  <a:off x="3185311" y="3272413"/>
                  <a:ext cx="336600" cy="8438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6" name="Ink 15">
                  <a:extLst>
                    <a:ext uri="{FF2B5EF4-FFF2-40B4-BE49-F238E27FC236}">
                      <a16:creationId xmlns:a16="http://schemas.microsoft.com/office/drawing/2014/main" id="{250F4F45-17E8-CC62-6A96-7D81E2ACCC5C}"/>
                    </a:ext>
                  </a:extLst>
                </p14:cNvPr>
                <p14:cNvContentPartPr/>
                <p14:nvPr/>
              </p14:nvContentPartPr>
              <p14:xfrm>
                <a:off x="3183871" y="3995653"/>
                <a:ext cx="87480" cy="133920"/>
              </p14:xfrm>
            </p:contentPart>
          </mc:Choice>
          <mc:Fallback>
            <p:pic>
              <p:nvPicPr>
                <p:cNvPr id="16" name="Ink 15">
                  <a:extLst>
                    <a:ext uri="{FF2B5EF4-FFF2-40B4-BE49-F238E27FC236}">
                      <a16:creationId xmlns:a16="http://schemas.microsoft.com/office/drawing/2014/main" id="{250F4F45-17E8-CC62-6A96-7D81E2ACCC5C}"/>
                    </a:ext>
                  </a:extLst>
                </p:cNvPr>
                <p:cNvPicPr/>
                <p:nvPr/>
              </p:nvPicPr>
              <p:blipFill>
                <a:blip r:embed="rId59"/>
                <a:stretch>
                  <a:fillRect/>
                </a:stretch>
              </p:blipFill>
              <p:spPr>
                <a:xfrm>
                  <a:off x="3174871" y="3987013"/>
                  <a:ext cx="1051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9" name="Ink 58">
                  <a:extLst>
                    <a:ext uri="{FF2B5EF4-FFF2-40B4-BE49-F238E27FC236}">
                      <a16:creationId xmlns:a16="http://schemas.microsoft.com/office/drawing/2014/main" id="{723ADB5D-3031-6FBB-8D6F-E5C88B01E7DC}"/>
                    </a:ext>
                  </a:extLst>
                </p14:cNvPr>
                <p14:cNvContentPartPr/>
                <p14:nvPr/>
              </p14:nvContentPartPr>
              <p14:xfrm>
                <a:off x="3006391" y="4185373"/>
                <a:ext cx="54000" cy="143640"/>
              </p14:xfrm>
            </p:contentPart>
          </mc:Choice>
          <mc:Fallback>
            <p:pic>
              <p:nvPicPr>
                <p:cNvPr id="59" name="Ink 58">
                  <a:extLst>
                    <a:ext uri="{FF2B5EF4-FFF2-40B4-BE49-F238E27FC236}">
                      <a16:creationId xmlns:a16="http://schemas.microsoft.com/office/drawing/2014/main" id="{723ADB5D-3031-6FBB-8D6F-E5C88B01E7DC}"/>
                    </a:ext>
                  </a:extLst>
                </p:cNvPr>
                <p:cNvPicPr/>
                <p:nvPr/>
              </p:nvPicPr>
              <p:blipFill>
                <a:blip r:embed="rId61"/>
                <a:stretch>
                  <a:fillRect/>
                </a:stretch>
              </p:blipFill>
              <p:spPr>
                <a:xfrm>
                  <a:off x="2997751" y="4176733"/>
                  <a:ext cx="71640" cy="161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2">
            <p14:nvContentPartPr>
              <p14:cNvPr id="61" name="Ink 60">
                <a:extLst>
                  <a:ext uri="{FF2B5EF4-FFF2-40B4-BE49-F238E27FC236}">
                    <a16:creationId xmlns:a16="http://schemas.microsoft.com/office/drawing/2014/main" id="{3EF01B8A-F18C-754F-ECFD-A2E454D19EDC}"/>
                  </a:ext>
                </a:extLst>
              </p14:cNvPr>
              <p14:cNvContentPartPr/>
              <p14:nvPr/>
            </p14:nvContentPartPr>
            <p14:xfrm>
              <a:off x="8129551" y="3787213"/>
              <a:ext cx="326520" cy="360720"/>
            </p14:xfrm>
          </p:contentPart>
        </mc:Choice>
        <mc:Fallback>
          <p:pic>
            <p:nvPicPr>
              <p:cNvPr id="61" name="Ink 60">
                <a:extLst>
                  <a:ext uri="{FF2B5EF4-FFF2-40B4-BE49-F238E27FC236}">
                    <a16:creationId xmlns:a16="http://schemas.microsoft.com/office/drawing/2014/main" id="{3EF01B8A-F18C-754F-ECFD-A2E454D19EDC}"/>
                  </a:ext>
                </a:extLst>
              </p:cNvPr>
              <p:cNvPicPr/>
              <p:nvPr/>
            </p:nvPicPr>
            <p:blipFill>
              <a:blip r:embed="rId63"/>
              <a:stretch>
                <a:fillRect/>
              </a:stretch>
            </p:blipFill>
            <p:spPr>
              <a:xfrm>
                <a:off x="8120551" y="3778573"/>
                <a:ext cx="344160" cy="3783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2" name="Ink 41">
                <a:extLst>
                  <a:ext uri="{FF2B5EF4-FFF2-40B4-BE49-F238E27FC236}">
                    <a16:creationId xmlns:a16="http://schemas.microsoft.com/office/drawing/2014/main" id="{D7B16471-91D8-6113-7CA8-E2517BFB9E89}"/>
                  </a:ext>
                </a:extLst>
              </p14:cNvPr>
              <p14:cNvContentPartPr/>
              <p14:nvPr/>
            </p14:nvContentPartPr>
            <p14:xfrm>
              <a:off x="8677831" y="5399653"/>
              <a:ext cx="164160" cy="245160"/>
            </p14:xfrm>
          </p:contentPart>
        </mc:Choice>
        <mc:Fallback>
          <p:pic>
            <p:nvPicPr>
              <p:cNvPr id="42" name="Ink 41">
                <a:extLst>
                  <a:ext uri="{FF2B5EF4-FFF2-40B4-BE49-F238E27FC236}">
                    <a16:creationId xmlns:a16="http://schemas.microsoft.com/office/drawing/2014/main" id="{D7B16471-91D8-6113-7CA8-E2517BFB9E89}"/>
                  </a:ext>
                </a:extLst>
              </p:cNvPr>
              <p:cNvPicPr/>
              <p:nvPr/>
            </p:nvPicPr>
            <p:blipFill>
              <a:blip r:embed="rId65"/>
              <a:stretch>
                <a:fillRect/>
              </a:stretch>
            </p:blipFill>
            <p:spPr>
              <a:xfrm>
                <a:off x="8668831" y="5391013"/>
                <a:ext cx="18180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3" name="Ink 42">
                <a:extLst>
                  <a:ext uri="{FF2B5EF4-FFF2-40B4-BE49-F238E27FC236}">
                    <a16:creationId xmlns:a16="http://schemas.microsoft.com/office/drawing/2014/main" id="{6DA367C1-E261-C753-FCEC-B3976FB2F4ED}"/>
                  </a:ext>
                </a:extLst>
              </p14:cNvPr>
              <p14:cNvContentPartPr/>
              <p14:nvPr/>
            </p14:nvContentPartPr>
            <p14:xfrm>
              <a:off x="8837311" y="5186893"/>
              <a:ext cx="250920" cy="324720"/>
            </p14:xfrm>
          </p:contentPart>
        </mc:Choice>
        <mc:Fallback>
          <p:pic>
            <p:nvPicPr>
              <p:cNvPr id="43" name="Ink 42">
                <a:extLst>
                  <a:ext uri="{FF2B5EF4-FFF2-40B4-BE49-F238E27FC236}">
                    <a16:creationId xmlns:a16="http://schemas.microsoft.com/office/drawing/2014/main" id="{6DA367C1-E261-C753-FCEC-B3976FB2F4ED}"/>
                  </a:ext>
                </a:extLst>
              </p:cNvPr>
              <p:cNvPicPr/>
              <p:nvPr/>
            </p:nvPicPr>
            <p:blipFill>
              <a:blip r:embed="rId67"/>
              <a:stretch>
                <a:fillRect/>
              </a:stretch>
            </p:blipFill>
            <p:spPr>
              <a:xfrm>
                <a:off x="8828671" y="5178253"/>
                <a:ext cx="26856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5" name="Ink 44">
                <a:extLst>
                  <a:ext uri="{FF2B5EF4-FFF2-40B4-BE49-F238E27FC236}">
                    <a16:creationId xmlns:a16="http://schemas.microsoft.com/office/drawing/2014/main" id="{9E4C29FE-CA9E-21B7-55B3-249133F7DDCF}"/>
                  </a:ext>
                </a:extLst>
              </p14:cNvPr>
              <p14:cNvContentPartPr/>
              <p14:nvPr/>
            </p14:nvContentPartPr>
            <p14:xfrm>
              <a:off x="9115951" y="5227573"/>
              <a:ext cx="207000" cy="120240"/>
            </p14:xfrm>
          </p:contentPart>
        </mc:Choice>
        <mc:Fallback>
          <p:pic>
            <p:nvPicPr>
              <p:cNvPr id="45" name="Ink 44">
                <a:extLst>
                  <a:ext uri="{FF2B5EF4-FFF2-40B4-BE49-F238E27FC236}">
                    <a16:creationId xmlns:a16="http://schemas.microsoft.com/office/drawing/2014/main" id="{9E4C29FE-CA9E-21B7-55B3-249133F7DDCF}"/>
                  </a:ext>
                </a:extLst>
              </p:cNvPr>
              <p:cNvPicPr/>
              <p:nvPr/>
            </p:nvPicPr>
            <p:blipFill>
              <a:blip r:embed="rId69"/>
              <a:stretch>
                <a:fillRect/>
              </a:stretch>
            </p:blipFill>
            <p:spPr>
              <a:xfrm>
                <a:off x="9107311" y="5218573"/>
                <a:ext cx="2246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6" name="Ink 45">
                <a:extLst>
                  <a:ext uri="{FF2B5EF4-FFF2-40B4-BE49-F238E27FC236}">
                    <a16:creationId xmlns:a16="http://schemas.microsoft.com/office/drawing/2014/main" id="{242363DE-3E2E-6C27-DEEC-D0E615B11D68}"/>
                  </a:ext>
                </a:extLst>
              </p14:cNvPr>
              <p14:cNvContentPartPr/>
              <p14:nvPr/>
            </p14:nvContentPartPr>
            <p14:xfrm>
              <a:off x="9361831" y="5153053"/>
              <a:ext cx="63720" cy="155520"/>
            </p14:xfrm>
          </p:contentPart>
        </mc:Choice>
        <mc:Fallback>
          <p:pic>
            <p:nvPicPr>
              <p:cNvPr id="46" name="Ink 45">
                <a:extLst>
                  <a:ext uri="{FF2B5EF4-FFF2-40B4-BE49-F238E27FC236}">
                    <a16:creationId xmlns:a16="http://schemas.microsoft.com/office/drawing/2014/main" id="{242363DE-3E2E-6C27-DEEC-D0E615B11D68}"/>
                  </a:ext>
                </a:extLst>
              </p:cNvPr>
              <p:cNvPicPr/>
              <p:nvPr/>
            </p:nvPicPr>
            <p:blipFill>
              <a:blip r:embed="rId71"/>
              <a:stretch>
                <a:fillRect/>
              </a:stretch>
            </p:blipFill>
            <p:spPr>
              <a:xfrm>
                <a:off x="9352831" y="5144053"/>
                <a:ext cx="8136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7" name="Ink 46">
                <a:extLst>
                  <a:ext uri="{FF2B5EF4-FFF2-40B4-BE49-F238E27FC236}">
                    <a16:creationId xmlns:a16="http://schemas.microsoft.com/office/drawing/2014/main" id="{0F9C1889-24CB-C498-369D-36A9DE6E5EC5}"/>
                  </a:ext>
                </a:extLst>
              </p14:cNvPr>
              <p14:cNvContentPartPr/>
              <p14:nvPr/>
            </p14:nvContentPartPr>
            <p14:xfrm>
              <a:off x="9464431" y="5113093"/>
              <a:ext cx="49320" cy="124200"/>
            </p14:xfrm>
          </p:contentPart>
        </mc:Choice>
        <mc:Fallback>
          <p:pic>
            <p:nvPicPr>
              <p:cNvPr id="47" name="Ink 46">
                <a:extLst>
                  <a:ext uri="{FF2B5EF4-FFF2-40B4-BE49-F238E27FC236}">
                    <a16:creationId xmlns:a16="http://schemas.microsoft.com/office/drawing/2014/main" id="{0F9C1889-24CB-C498-369D-36A9DE6E5EC5}"/>
                  </a:ext>
                </a:extLst>
              </p:cNvPr>
              <p:cNvPicPr/>
              <p:nvPr/>
            </p:nvPicPr>
            <p:blipFill>
              <a:blip r:embed="rId73"/>
              <a:stretch>
                <a:fillRect/>
              </a:stretch>
            </p:blipFill>
            <p:spPr>
              <a:xfrm>
                <a:off x="9455431" y="5104453"/>
                <a:ext cx="669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8" name="Ink 47">
                <a:extLst>
                  <a:ext uri="{FF2B5EF4-FFF2-40B4-BE49-F238E27FC236}">
                    <a16:creationId xmlns:a16="http://schemas.microsoft.com/office/drawing/2014/main" id="{41431EF8-3BA8-7B35-A6C0-A1D9C12EEEF7}"/>
                  </a:ext>
                </a:extLst>
              </p14:cNvPr>
              <p14:cNvContentPartPr/>
              <p14:nvPr/>
            </p14:nvContentPartPr>
            <p14:xfrm>
              <a:off x="9552631" y="5013013"/>
              <a:ext cx="211680" cy="176040"/>
            </p14:xfrm>
          </p:contentPart>
        </mc:Choice>
        <mc:Fallback>
          <p:pic>
            <p:nvPicPr>
              <p:cNvPr id="48" name="Ink 47">
                <a:extLst>
                  <a:ext uri="{FF2B5EF4-FFF2-40B4-BE49-F238E27FC236}">
                    <a16:creationId xmlns:a16="http://schemas.microsoft.com/office/drawing/2014/main" id="{41431EF8-3BA8-7B35-A6C0-A1D9C12EEEF7}"/>
                  </a:ext>
                </a:extLst>
              </p:cNvPr>
              <p:cNvPicPr/>
              <p:nvPr/>
            </p:nvPicPr>
            <p:blipFill>
              <a:blip r:embed="rId75"/>
              <a:stretch>
                <a:fillRect/>
              </a:stretch>
            </p:blipFill>
            <p:spPr>
              <a:xfrm>
                <a:off x="9543631" y="5004373"/>
                <a:ext cx="22932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9" name="Ink 48">
                <a:extLst>
                  <a:ext uri="{FF2B5EF4-FFF2-40B4-BE49-F238E27FC236}">
                    <a16:creationId xmlns:a16="http://schemas.microsoft.com/office/drawing/2014/main" id="{412780B2-FEC5-0C00-B064-784A8B727953}"/>
                  </a:ext>
                </a:extLst>
              </p14:cNvPr>
              <p14:cNvContentPartPr/>
              <p14:nvPr/>
            </p14:nvContentPartPr>
            <p14:xfrm>
              <a:off x="9733711" y="4964413"/>
              <a:ext cx="181080" cy="108720"/>
            </p14:xfrm>
          </p:contentPart>
        </mc:Choice>
        <mc:Fallback>
          <p:pic>
            <p:nvPicPr>
              <p:cNvPr id="49" name="Ink 48">
                <a:extLst>
                  <a:ext uri="{FF2B5EF4-FFF2-40B4-BE49-F238E27FC236}">
                    <a16:creationId xmlns:a16="http://schemas.microsoft.com/office/drawing/2014/main" id="{412780B2-FEC5-0C00-B064-784A8B727953}"/>
                  </a:ext>
                </a:extLst>
              </p:cNvPr>
              <p:cNvPicPr/>
              <p:nvPr/>
            </p:nvPicPr>
            <p:blipFill>
              <a:blip r:embed="rId77"/>
              <a:stretch>
                <a:fillRect/>
              </a:stretch>
            </p:blipFill>
            <p:spPr>
              <a:xfrm>
                <a:off x="9724711" y="4955413"/>
                <a:ext cx="19872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0" name="Ink 49">
                <a:extLst>
                  <a:ext uri="{FF2B5EF4-FFF2-40B4-BE49-F238E27FC236}">
                    <a16:creationId xmlns:a16="http://schemas.microsoft.com/office/drawing/2014/main" id="{6D1AC93F-E57D-5034-4CF6-C8BA84F85808}"/>
                  </a:ext>
                </a:extLst>
              </p14:cNvPr>
              <p14:cNvContentPartPr/>
              <p14:nvPr/>
            </p14:nvContentPartPr>
            <p14:xfrm>
              <a:off x="9466591" y="5326573"/>
              <a:ext cx="169200" cy="209520"/>
            </p14:xfrm>
          </p:contentPart>
        </mc:Choice>
        <mc:Fallback>
          <p:pic>
            <p:nvPicPr>
              <p:cNvPr id="50" name="Ink 49">
                <a:extLst>
                  <a:ext uri="{FF2B5EF4-FFF2-40B4-BE49-F238E27FC236}">
                    <a16:creationId xmlns:a16="http://schemas.microsoft.com/office/drawing/2014/main" id="{6D1AC93F-E57D-5034-4CF6-C8BA84F85808}"/>
                  </a:ext>
                </a:extLst>
              </p:cNvPr>
              <p:cNvPicPr/>
              <p:nvPr/>
            </p:nvPicPr>
            <p:blipFill>
              <a:blip r:embed="rId79"/>
              <a:stretch>
                <a:fillRect/>
              </a:stretch>
            </p:blipFill>
            <p:spPr>
              <a:xfrm>
                <a:off x="9457591" y="5317573"/>
                <a:ext cx="1868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8BD082CA-B7B3-62F3-3F48-A55DB3476A2F}"/>
                  </a:ext>
                </a:extLst>
              </p14:cNvPr>
              <p14:cNvContentPartPr/>
              <p14:nvPr/>
            </p14:nvContentPartPr>
            <p14:xfrm>
              <a:off x="9689791" y="5289853"/>
              <a:ext cx="327600" cy="162360"/>
            </p14:xfrm>
          </p:contentPart>
        </mc:Choice>
        <mc:Fallback>
          <p:pic>
            <p:nvPicPr>
              <p:cNvPr id="52" name="Ink 51">
                <a:extLst>
                  <a:ext uri="{FF2B5EF4-FFF2-40B4-BE49-F238E27FC236}">
                    <a16:creationId xmlns:a16="http://schemas.microsoft.com/office/drawing/2014/main" id="{8BD082CA-B7B3-62F3-3F48-A55DB3476A2F}"/>
                  </a:ext>
                </a:extLst>
              </p:cNvPr>
              <p:cNvPicPr/>
              <p:nvPr/>
            </p:nvPicPr>
            <p:blipFill>
              <a:blip r:embed="rId81"/>
              <a:stretch>
                <a:fillRect/>
              </a:stretch>
            </p:blipFill>
            <p:spPr>
              <a:xfrm>
                <a:off x="9680791" y="5280853"/>
                <a:ext cx="34524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 name="Ink 52">
                <a:extLst>
                  <a:ext uri="{FF2B5EF4-FFF2-40B4-BE49-F238E27FC236}">
                    <a16:creationId xmlns:a16="http://schemas.microsoft.com/office/drawing/2014/main" id="{6174FF16-F770-41D5-5D2F-B0C7DB2E24B1}"/>
                  </a:ext>
                </a:extLst>
              </p14:cNvPr>
              <p14:cNvContentPartPr/>
              <p14:nvPr/>
            </p14:nvContentPartPr>
            <p14:xfrm>
              <a:off x="10062031" y="5106973"/>
              <a:ext cx="153720" cy="222480"/>
            </p14:xfrm>
          </p:contentPart>
        </mc:Choice>
        <mc:Fallback>
          <p:pic>
            <p:nvPicPr>
              <p:cNvPr id="53" name="Ink 52">
                <a:extLst>
                  <a:ext uri="{FF2B5EF4-FFF2-40B4-BE49-F238E27FC236}">
                    <a16:creationId xmlns:a16="http://schemas.microsoft.com/office/drawing/2014/main" id="{6174FF16-F770-41D5-5D2F-B0C7DB2E24B1}"/>
                  </a:ext>
                </a:extLst>
              </p:cNvPr>
              <p:cNvPicPr/>
              <p:nvPr/>
            </p:nvPicPr>
            <p:blipFill>
              <a:blip r:embed="rId83"/>
              <a:stretch>
                <a:fillRect/>
              </a:stretch>
            </p:blipFill>
            <p:spPr>
              <a:xfrm>
                <a:off x="10053391" y="5097973"/>
                <a:ext cx="17136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4" name="Ink 53">
                <a:extLst>
                  <a:ext uri="{FF2B5EF4-FFF2-40B4-BE49-F238E27FC236}">
                    <a16:creationId xmlns:a16="http://schemas.microsoft.com/office/drawing/2014/main" id="{0251803A-7BD4-6F49-9667-005EB3DEBF99}"/>
                  </a:ext>
                </a:extLst>
              </p14:cNvPr>
              <p14:cNvContentPartPr/>
              <p14:nvPr/>
            </p14:nvContentPartPr>
            <p14:xfrm>
              <a:off x="10297111" y="5234053"/>
              <a:ext cx="17640" cy="48960"/>
            </p14:xfrm>
          </p:contentPart>
        </mc:Choice>
        <mc:Fallback>
          <p:pic>
            <p:nvPicPr>
              <p:cNvPr id="54" name="Ink 53">
                <a:extLst>
                  <a:ext uri="{FF2B5EF4-FFF2-40B4-BE49-F238E27FC236}">
                    <a16:creationId xmlns:a16="http://schemas.microsoft.com/office/drawing/2014/main" id="{0251803A-7BD4-6F49-9667-005EB3DEBF99}"/>
                  </a:ext>
                </a:extLst>
              </p:cNvPr>
              <p:cNvPicPr/>
              <p:nvPr/>
            </p:nvPicPr>
            <p:blipFill>
              <a:blip r:embed="rId85"/>
              <a:stretch>
                <a:fillRect/>
              </a:stretch>
            </p:blipFill>
            <p:spPr>
              <a:xfrm>
                <a:off x="10288471" y="5225413"/>
                <a:ext cx="3528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860EC176-0A3C-ECD2-B13F-6880ED863E05}"/>
                  </a:ext>
                </a:extLst>
              </p14:cNvPr>
              <p14:cNvContentPartPr/>
              <p14:nvPr/>
            </p14:nvContentPartPr>
            <p14:xfrm>
              <a:off x="8380471" y="4594693"/>
              <a:ext cx="21960" cy="22680"/>
            </p14:xfrm>
          </p:contentPart>
        </mc:Choice>
        <mc:Fallback>
          <p:pic>
            <p:nvPicPr>
              <p:cNvPr id="62" name="Ink 61">
                <a:extLst>
                  <a:ext uri="{FF2B5EF4-FFF2-40B4-BE49-F238E27FC236}">
                    <a16:creationId xmlns:a16="http://schemas.microsoft.com/office/drawing/2014/main" id="{860EC176-0A3C-ECD2-B13F-6880ED863E05}"/>
                  </a:ext>
                </a:extLst>
              </p:cNvPr>
              <p:cNvPicPr/>
              <p:nvPr/>
            </p:nvPicPr>
            <p:blipFill>
              <a:blip r:embed="rId87"/>
              <a:stretch>
                <a:fillRect/>
              </a:stretch>
            </p:blipFill>
            <p:spPr>
              <a:xfrm>
                <a:off x="8371471" y="4585693"/>
                <a:ext cx="39600" cy="40320"/>
              </a:xfrm>
              <a:prstGeom prst="rect">
                <a:avLst/>
              </a:prstGeom>
            </p:spPr>
          </p:pic>
        </mc:Fallback>
      </mc:AlternateContent>
      <p:grpSp>
        <p:nvGrpSpPr>
          <p:cNvPr id="66" name="Group 65">
            <a:extLst>
              <a:ext uri="{FF2B5EF4-FFF2-40B4-BE49-F238E27FC236}">
                <a16:creationId xmlns:a16="http://schemas.microsoft.com/office/drawing/2014/main" id="{14453443-E436-6543-F3BC-6F66E278C8AC}"/>
              </a:ext>
            </a:extLst>
          </p:cNvPr>
          <p:cNvGrpSpPr/>
          <p:nvPr/>
        </p:nvGrpSpPr>
        <p:grpSpPr>
          <a:xfrm>
            <a:off x="8105431" y="4374373"/>
            <a:ext cx="497880" cy="864000"/>
            <a:chOff x="8105431" y="4374373"/>
            <a:chExt cx="497880" cy="864000"/>
          </a:xfrm>
        </p:grpSpPr>
        <mc:AlternateContent xmlns:mc="http://schemas.openxmlformats.org/markup-compatibility/2006">
          <mc:Choice xmlns:p14="http://schemas.microsoft.com/office/powerpoint/2010/main" Requires="p14">
            <p:contentPart p14:bwMode="auto" r:id="rId88">
              <p14:nvContentPartPr>
                <p14:cNvPr id="39" name="Ink 38">
                  <a:extLst>
                    <a:ext uri="{FF2B5EF4-FFF2-40B4-BE49-F238E27FC236}">
                      <a16:creationId xmlns:a16="http://schemas.microsoft.com/office/drawing/2014/main" id="{910C134B-B69F-096A-0850-27147DCF112D}"/>
                    </a:ext>
                  </a:extLst>
                </p14:cNvPr>
                <p14:cNvContentPartPr/>
                <p14:nvPr/>
              </p14:nvContentPartPr>
              <p14:xfrm>
                <a:off x="8301271" y="4392733"/>
                <a:ext cx="302040" cy="845640"/>
              </p14:xfrm>
            </p:contentPart>
          </mc:Choice>
          <mc:Fallback>
            <p:pic>
              <p:nvPicPr>
                <p:cNvPr id="39" name="Ink 38">
                  <a:extLst>
                    <a:ext uri="{FF2B5EF4-FFF2-40B4-BE49-F238E27FC236}">
                      <a16:creationId xmlns:a16="http://schemas.microsoft.com/office/drawing/2014/main" id="{910C134B-B69F-096A-0850-27147DCF112D}"/>
                    </a:ext>
                  </a:extLst>
                </p:cNvPr>
                <p:cNvPicPr/>
                <p:nvPr/>
              </p:nvPicPr>
              <p:blipFill>
                <a:blip r:embed="rId89"/>
                <a:stretch>
                  <a:fillRect/>
                </a:stretch>
              </p:blipFill>
              <p:spPr>
                <a:xfrm>
                  <a:off x="8292271" y="4384093"/>
                  <a:ext cx="319680" cy="8632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40" name="Ink 39">
                  <a:extLst>
                    <a:ext uri="{FF2B5EF4-FFF2-40B4-BE49-F238E27FC236}">
                      <a16:creationId xmlns:a16="http://schemas.microsoft.com/office/drawing/2014/main" id="{87A3223A-BACD-F98D-0260-882145F1EA00}"/>
                    </a:ext>
                  </a:extLst>
                </p14:cNvPr>
                <p14:cNvContentPartPr/>
                <p14:nvPr/>
              </p14:nvContentPartPr>
              <p14:xfrm>
                <a:off x="8298751" y="4374373"/>
                <a:ext cx="167400" cy="142200"/>
              </p14:xfrm>
            </p:contentPart>
          </mc:Choice>
          <mc:Fallback>
            <p:pic>
              <p:nvPicPr>
                <p:cNvPr id="40" name="Ink 39">
                  <a:extLst>
                    <a:ext uri="{FF2B5EF4-FFF2-40B4-BE49-F238E27FC236}">
                      <a16:creationId xmlns:a16="http://schemas.microsoft.com/office/drawing/2014/main" id="{87A3223A-BACD-F98D-0260-882145F1EA00}"/>
                    </a:ext>
                  </a:extLst>
                </p:cNvPr>
                <p:cNvPicPr/>
                <p:nvPr/>
              </p:nvPicPr>
              <p:blipFill>
                <a:blip r:embed="rId91"/>
                <a:stretch>
                  <a:fillRect/>
                </a:stretch>
              </p:blipFill>
              <p:spPr>
                <a:xfrm>
                  <a:off x="8290111" y="4365733"/>
                  <a:ext cx="18504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4" name="Ink 63">
                  <a:extLst>
                    <a:ext uri="{FF2B5EF4-FFF2-40B4-BE49-F238E27FC236}">
                      <a16:creationId xmlns:a16="http://schemas.microsoft.com/office/drawing/2014/main" id="{49EEC011-8354-308B-EB97-EA2EEBB2FAA6}"/>
                    </a:ext>
                  </a:extLst>
                </p14:cNvPr>
                <p14:cNvContentPartPr/>
                <p14:nvPr/>
              </p14:nvContentPartPr>
              <p14:xfrm>
                <a:off x="8105431" y="4481293"/>
                <a:ext cx="72720" cy="301320"/>
              </p14:xfrm>
            </p:contentPart>
          </mc:Choice>
          <mc:Fallback>
            <p:pic>
              <p:nvPicPr>
                <p:cNvPr id="64" name="Ink 63">
                  <a:extLst>
                    <a:ext uri="{FF2B5EF4-FFF2-40B4-BE49-F238E27FC236}">
                      <a16:creationId xmlns:a16="http://schemas.microsoft.com/office/drawing/2014/main" id="{49EEC011-8354-308B-EB97-EA2EEBB2FAA6}"/>
                    </a:ext>
                  </a:extLst>
                </p:cNvPr>
                <p:cNvPicPr/>
                <p:nvPr/>
              </p:nvPicPr>
              <p:blipFill>
                <a:blip r:embed="rId93"/>
                <a:stretch>
                  <a:fillRect/>
                </a:stretch>
              </p:blipFill>
              <p:spPr>
                <a:xfrm>
                  <a:off x="8096791" y="4472293"/>
                  <a:ext cx="90360" cy="3189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5" name="Ink 64">
                  <a:extLst>
                    <a:ext uri="{FF2B5EF4-FFF2-40B4-BE49-F238E27FC236}">
                      <a16:creationId xmlns:a16="http://schemas.microsoft.com/office/drawing/2014/main" id="{2B263CF2-7124-CA25-3AB3-ADCD71C9B9D9}"/>
                    </a:ext>
                  </a:extLst>
                </p14:cNvPr>
                <p14:cNvContentPartPr/>
                <p14:nvPr/>
              </p14:nvContentPartPr>
              <p14:xfrm>
                <a:off x="8165911" y="4912573"/>
                <a:ext cx="19800" cy="111600"/>
              </p14:xfrm>
            </p:contentPart>
          </mc:Choice>
          <mc:Fallback>
            <p:pic>
              <p:nvPicPr>
                <p:cNvPr id="65" name="Ink 64">
                  <a:extLst>
                    <a:ext uri="{FF2B5EF4-FFF2-40B4-BE49-F238E27FC236}">
                      <a16:creationId xmlns:a16="http://schemas.microsoft.com/office/drawing/2014/main" id="{2B263CF2-7124-CA25-3AB3-ADCD71C9B9D9}"/>
                    </a:ext>
                  </a:extLst>
                </p:cNvPr>
                <p:cNvPicPr/>
                <p:nvPr/>
              </p:nvPicPr>
              <p:blipFill>
                <a:blip r:embed="rId95"/>
                <a:stretch>
                  <a:fillRect/>
                </a:stretch>
              </p:blipFill>
              <p:spPr>
                <a:xfrm>
                  <a:off x="8157271" y="4903933"/>
                  <a:ext cx="37440" cy="129240"/>
                </a:xfrm>
                <a:prstGeom prst="rect">
                  <a:avLst/>
                </a:prstGeom>
              </p:spPr>
            </p:pic>
          </mc:Fallback>
        </mc:AlternateContent>
      </p:grpSp>
      <p:grpSp>
        <p:nvGrpSpPr>
          <p:cNvPr id="77" name="Group 76">
            <a:extLst>
              <a:ext uri="{FF2B5EF4-FFF2-40B4-BE49-F238E27FC236}">
                <a16:creationId xmlns:a16="http://schemas.microsoft.com/office/drawing/2014/main" id="{4B1ED78A-EDD1-EB37-A34E-52305376A8BD}"/>
              </a:ext>
            </a:extLst>
          </p:cNvPr>
          <p:cNvGrpSpPr/>
          <p:nvPr/>
        </p:nvGrpSpPr>
        <p:grpSpPr>
          <a:xfrm>
            <a:off x="8136751" y="1649173"/>
            <a:ext cx="1234080" cy="1580400"/>
            <a:chOff x="8136751" y="1649173"/>
            <a:chExt cx="1234080" cy="1580400"/>
          </a:xfrm>
        </p:grpSpPr>
        <mc:AlternateContent xmlns:mc="http://schemas.openxmlformats.org/markup-compatibility/2006">
          <mc:Choice xmlns:p14="http://schemas.microsoft.com/office/powerpoint/2010/main" Requires="p14">
            <p:contentPart p14:bwMode="auto" r:id="rId96">
              <p14:nvContentPartPr>
                <p14:cNvPr id="67" name="Ink 66">
                  <a:extLst>
                    <a:ext uri="{FF2B5EF4-FFF2-40B4-BE49-F238E27FC236}">
                      <a16:creationId xmlns:a16="http://schemas.microsoft.com/office/drawing/2014/main" id="{3280E2F8-72A3-8C53-02A6-F59D35B4C746}"/>
                    </a:ext>
                  </a:extLst>
                </p14:cNvPr>
                <p14:cNvContentPartPr/>
                <p14:nvPr/>
              </p14:nvContentPartPr>
              <p14:xfrm>
                <a:off x="8184271" y="1649173"/>
                <a:ext cx="1186560" cy="1526400"/>
              </p14:xfrm>
            </p:contentPart>
          </mc:Choice>
          <mc:Fallback>
            <p:pic>
              <p:nvPicPr>
                <p:cNvPr id="67" name="Ink 66">
                  <a:extLst>
                    <a:ext uri="{FF2B5EF4-FFF2-40B4-BE49-F238E27FC236}">
                      <a16:creationId xmlns:a16="http://schemas.microsoft.com/office/drawing/2014/main" id="{3280E2F8-72A3-8C53-02A6-F59D35B4C746}"/>
                    </a:ext>
                  </a:extLst>
                </p:cNvPr>
                <p:cNvPicPr/>
                <p:nvPr/>
              </p:nvPicPr>
              <p:blipFill>
                <a:blip r:embed="rId97"/>
                <a:stretch>
                  <a:fillRect/>
                </a:stretch>
              </p:blipFill>
              <p:spPr>
                <a:xfrm>
                  <a:off x="8175271" y="1640533"/>
                  <a:ext cx="1204200" cy="15440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8" name="Ink 67">
                  <a:extLst>
                    <a:ext uri="{FF2B5EF4-FFF2-40B4-BE49-F238E27FC236}">
                      <a16:creationId xmlns:a16="http://schemas.microsoft.com/office/drawing/2014/main" id="{C0BB3CF0-D412-E7C2-FCBB-D8C2433B0D91}"/>
                    </a:ext>
                  </a:extLst>
                </p14:cNvPr>
                <p14:cNvContentPartPr/>
                <p14:nvPr/>
              </p14:nvContentPartPr>
              <p14:xfrm>
                <a:off x="8136751" y="3017533"/>
                <a:ext cx="94680" cy="212040"/>
              </p14:xfrm>
            </p:contentPart>
          </mc:Choice>
          <mc:Fallback>
            <p:pic>
              <p:nvPicPr>
                <p:cNvPr id="68" name="Ink 67">
                  <a:extLst>
                    <a:ext uri="{FF2B5EF4-FFF2-40B4-BE49-F238E27FC236}">
                      <a16:creationId xmlns:a16="http://schemas.microsoft.com/office/drawing/2014/main" id="{C0BB3CF0-D412-E7C2-FCBB-D8C2433B0D91}"/>
                    </a:ext>
                  </a:extLst>
                </p:cNvPr>
                <p:cNvPicPr/>
                <p:nvPr/>
              </p:nvPicPr>
              <p:blipFill>
                <a:blip r:embed="rId99"/>
                <a:stretch>
                  <a:fillRect/>
                </a:stretch>
              </p:blipFill>
              <p:spPr>
                <a:xfrm>
                  <a:off x="8127751" y="3008533"/>
                  <a:ext cx="112320" cy="229680"/>
                </a:xfrm>
                <a:prstGeom prst="rect">
                  <a:avLst/>
                </a:prstGeom>
              </p:spPr>
            </p:pic>
          </mc:Fallback>
        </mc:AlternateContent>
      </p:grpSp>
      <p:grpSp>
        <p:nvGrpSpPr>
          <p:cNvPr id="82" name="Group 81">
            <a:extLst>
              <a:ext uri="{FF2B5EF4-FFF2-40B4-BE49-F238E27FC236}">
                <a16:creationId xmlns:a16="http://schemas.microsoft.com/office/drawing/2014/main" id="{C2229582-8C51-4DE3-D9C6-F84AEDC94FFF}"/>
              </a:ext>
            </a:extLst>
          </p:cNvPr>
          <p:cNvGrpSpPr/>
          <p:nvPr/>
        </p:nvGrpSpPr>
        <p:grpSpPr>
          <a:xfrm>
            <a:off x="9680791" y="1329493"/>
            <a:ext cx="1205280" cy="1145880"/>
            <a:chOff x="9680791" y="1329493"/>
            <a:chExt cx="1205280" cy="1145880"/>
          </a:xfrm>
        </p:grpSpPr>
        <mc:AlternateContent xmlns:mc="http://schemas.openxmlformats.org/markup-compatibility/2006">
          <mc:Choice xmlns:p14="http://schemas.microsoft.com/office/powerpoint/2010/main" Requires="p14">
            <p:contentPart p14:bwMode="auto" r:id="rId100">
              <p14:nvContentPartPr>
                <p14:cNvPr id="69" name="Ink 68">
                  <a:extLst>
                    <a:ext uri="{FF2B5EF4-FFF2-40B4-BE49-F238E27FC236}">
                      <a16:creationId xmlns:a16="http://schemas.microsoft.com/office/drawing/2014/main" id="{DF71E66E-518F-BF55-6C74-13E89C083B46}"/>
                    </a:ext>
                  </a:extLst>
                </p14:cNvPr>
                <p14:cNvContentPartPr/>
                <p14:nvPr/>
              </p14:nvContentPartPr>
              <p14:xfrm>
                <a:off x="9680791" y="1474573"/>
                <a:ext cx="189720" cy="457200"/>
              </p14:xfrm>
            </p:contentPart>
          </mc:Choice>
          <mc:Fallback>
            <p:pic>
              <p:nvPicPr>
                <p:cNvPr id="69" name="Ink 68">
                  <a:extLst>
                    <a:ext uri="{FF2B5EF4-FFF2-40B4-BE49-F238E27FC236}">
                      <a16:creationId xmlns:a16="http://schemas.microsoft.com/office/drawing/2014/main" id="{DF71E66E-518F-BF55-6C74-13E89C083B46}"/>
                    </a:ext>
                  </a:extLst>
                </p:cNvPr>
                <p:cNvPicPr/>
                <p:nvPr/>
              </p:nvPicPr>
              <p:blipFill>
                <a:blip r:embed="rId101"/>
                <a:stretch>
                  <a:fillRect/>
                </a:stretch>
              </p:blipFill>
              <p:spPr>
                <a:xfrm>
                  <a:off x="9671791" y="1465933"/>
                  <a:ext cx="207360" cy="4748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0" name="Ink 69">
                  <a:extLst>
                    <a:ext uri="{FF2B5EF4-FFF2-40B4-BE49-F238E27FC236}">
                      <a16:creationId xmlns:a16="http://schemas.microsoft.com/office/drawing/2014/main" id="{0B130416-3E38-928B-6020-0DB1EB8AC632}"/>
                    </a:ext>
                  </a:extLst>
                </p14:cNvPr>
                <p14:cNvContentPartPr/>
                <p14:nvPr/>
              </p14:nvContentPartPr>
              <p14:xfrm>
                <a:off x="9949711" y="1354333"/>
                <a:ext cx="108000" cy="416160"/>
              </p14:xfrm>
            </p:contentPart>
          </mc:Choice>
          <mc:Fallback>
            <p:pic>
              <p:nvPicPr>
                <p:cNvPr id="70" name="Ink 69">
                  <a:extLst>
                    <a:ext uri="{FF2B5EF4-FFF2-40B4-BE49-F238E27FC236}">
                      <a16:creationId xmlns:a16="http://schemas.microsoft.com/office/drawing/2014/main" id="{0B130416-3E38-928B-6020-0DB1EB8AC632}"/>
                    </a:ext>
                  </a:extLst>
                </p:cNvPr>
                <p:cNvPicPr/>
                <p:nvPr/>
              </p:nvPicPr>
              <p:blipFill>
                <a:blip r:embed="rId103"/>
                <a:stretch>
                  <a:fillRect/>
                </a:stretch>
              </p:blipFill>
              <p:spPr>
                <a:xfrm>
                  <a:off x="9941071" y="1345693"/>
                  <a:ext cx="125640" cy="4338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1" name="Ink 70">
                  <a:extLst>
                    <a:ext uri="{FF2B5EF4-FFF2-40B4-BE49-F238E27FC236}">
                      <a16:creationId xmlns:a16="http://schemas.microsoft.com/office/drawing/2014/main" id="{C749E83B-8A9A-C1CB-7926-5688F1D683FD}"/>
                    </a:ext>
                  </a:extLst>
                </p14:cNvPr>
                <p14:cNvContentPartPr/>
                <p14:nvPr/>
              </p14:nvContentPartPr>
              <p14:xfrm>
                <a:off x="10108831" y="1523533"/>
                <a:ext cx="73440" cy="156600"/>
              </p14:xfrm>
            </p:contentPart>
          </mc:Choice>
          <mc:Fallback>
            <p:pic>
              <p:nvPicPr>
                <p:cNvPr id="71" name="Ink 70">
                  <a:extLst>
                    <a:ext uri="{FF2B5EF4-FFF2-40B4-BE49-F238E27FC236}">
                      <a16:creationId xmlns:a16="http://schemas.microsoft.com/office/drawing/2014/main" id="{C749E83B-8A9A-C1CB-7926-5688F1D683FD}"/>
                    </a:ext>
                  </a:extLst>
                </p:cNvPr>
                <p:cNvPicPr/>
                <p:nvPr/>
              </p:nvPicPr>
              <p:blipFill>
                <a:blip r:embed="rId105"/>
                <a:stretch>
                  <a:fillRect/>
                </a:stretch>
              </p:blipFill>
              <p:spPr>
                <a:xfrm>
                  <a:off x="10100191" y="1514533"/>
                  <a:ext cx="910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2" name="Ink 71">
                  <a:extLst>
                    <a:ext uri="{FF2B5EF4-FFF2-40B4-BE49-F238E27FC236}">
                      <a16:creationId xmlns:a16="http://schemas.microsoft.com/office/drawing/2014/main" id="{21FA2DDC-4FBD-916C-75DB-8A0BB68A2CC0}"/>
                    </a:ext>
                  </a:extLst>
                </p14:cNvPr>
                <p14:cNvContentPartPr/>
                <p14:nvPr/>
              </p14:nvContentPartPr>
              <p14:xfrm>
                <a:off x="10333111" y="1568533"/>
                <a:ext cx="109800" cy="39600"/>
              </p14:xfrm>
            </p:contentPart>
          </mc:Choice>
          <mc:Fallback>
            <p:pic>
              <p:nvPicPr>
                <p:cNvPr id="72" name="Ink 71">
                  <a:extLst>
                    <a:ext uri="{FF2B5EF4-FFF2-40B4-BE49-F238E27FC236}">
                      <a16:creationId xmlns:a16="http://schemas.microsoft.com/office/drawing/2014/main" id="{21FA2DDC-4FBD-916C-75DB-8A0BB68A2CC0}"/>
                    </a:ext>
                  </a:extLst>
                </p:cNvPr>
                <p:cNvPicPr/>
                <p:nvPr/>
              </p:nvPicPr>
              <p:blipFill>
                <a:blip r:embed="rId107"/>
                <a:stretch>
                  <a:fillRect/>
                </a:stretch>
              </p:blipFill>
              <p:spPr>
                <a:xfrm>
                  <a:off x="10324111" y="1559893"/>
                  <a:ext cx="12744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3" name="Ink 72">
                  <a:extLst>
                    <a:ext uri="{FF2B5EF4-FFF2-40B4-BE49-F238E27FC236}">
                      <a16:creationId xmlns:a16="http://schemas.microsoft.com/office/drawing/2014/main" id="{11D2BF92-0D05-3494-ACAA-0C0E2E4C5A22}"/>
                    </a:ext>
                  </a:extLst>
                </p14:cNvPr>
                <p14:cNvContentPartPr/>
                <p14:nvPr/>
              </p14:nvContentPartPr>
              <p14:xfrm>
                <a:off x="10621831" y="1440373"/>
                <a:ext cx="48240" cy="198720"/>
              </p14:xfrm>
            </p:contentPart>
          </mc:Choice>
          <mc:Fallback>
            <p:pic>
              <p:nvPicPr>
                <p:cNvPr id="73" name="Ink 72">
                  <a:extLst>
                    <a:ext uri="{FF2B5EF4-FFF2-40B4-BE49-F238E27FC236}">
                      <a16:creationId xmlns:a16="http://schemas.microsoft.com/office/drawing/2014/main" id="{11D2BF92-0D05-3494-ACAA-0C0E2E4C5A22}"/>
                    </a:ext>
                  </a:extLst>
                </p:cNvPr>
                <p:cNvPicPr/>
                <p:nvPr/>
              </p:nvPicPr>
              <p:blipFill>
                <a:blip r:embed="rId109"/>
                <a:stretch>
                  <a:fillRect/>
                </a:stretch>
              </p:blipFill>
              <p:spPr>
                <a:xfrm>
                  <a:off x="10612831" y="1431373"/>
                  <a:ext cx="6588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5C4C39BF-C79C-7D61-D737-36388163DB50}"/>
                    </a:ext>
                  </a:extLst>
                </p14:cNvPr>
                <p14:cNvContentPartPr/>
                <p14:nvPr/>
              </p14:nvContentPartPr>
              <p14:xfrm>
                <a:off x="10544791" y="1425973"/>
                <a:ext cx="145800" cy="157680"/>
              </p14:xfrm>
            </p:contentPart>
          </mc:Choice>
          <mc:Fallback>
            <p:pic>
              <p:nvPicPr>
                <p:cNvPr id="74" name="Ink 73">
                  <a:extLst>
                    <a:ext uri="{FF2B5EF4-FFF2-40B4-BE49-F238E27FC236}">
                      <a16:creationId xmlns:a16="http://schemas.microsoft.com/office/drawing/2014/main" id="{5C4C39BF-C79C-7D61-D737-36388163DB50}"/>
                    </a:ext>
                  </a:extLst>
                </p:cNvPr>
                <p:cNvPicPr/>
                <p:nvPr/>
              </p:nvPicPr>
              <p:blipFill>
                <a:blip r:embed="rId111"/>
                <a:stretch>
                  <a:fillRect/>
                </a:stretch>
              </p:blipFill>
              <p:spPr>
                <a:xfrm>
                  <a:off x="10536151" y="1417333"/>
                  <a:ext cx="16344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03007079-80B2-AEBE-68B9-943C4D90DFCE}"/>
                    </a:ext>
                  </a:extLst>
                </p14:cNvPr>
                <p14:cNvContentPartPr/>
                <p14:nvPr/>
              </p14:nvContentPartPr>
              <p14:xfrm>
                <a:off x="10735951" y="1329493"/>
                <a:ext cx="150120" cy="409680"/>
              </p14:xfrm>
            </p:contentPart>
          </mc:Choice>
          <mc:Fallback>
            <p:pic>
              <p:nvPicPr>
                <p:cNvPr id="75" name="Ink 74">
                  <a:extLst>
                    <a:ext uri="{FF2B5EF4-FFF2-40B4-BE49-F238E27FC236}">
                      <a16:creationId xmlns:a16="http://schemas.microsoft.com/office/drawing/2014/main" id="{03007079-80B2-AEBE-68B9-943C4D90DFCE}"/>
                    </a:ext>
                  </a:extLst>
                </p:cNvPr>
                <p:cNvPicPr/>
                <p:nvPr/>
              </p:nvPicPr>
              <p:blipFill>
                <a:blip r:embed="rId113"/>
                <a:stretch>
                  <a:fillRect/>
                </a:stretch>
              </p:blipFill>
              <p:spPr>
                <a:xfrm>
                  <a:off x="10726951" y="1320853"/>
                  <a:ext cx="167760"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8" name="Ink 77">
                  <a:extLst>
                    <a:ext uri="{FF2B5EF4-FFF2-40B4-BE49-F238E27FC236}">
                      <a16:creationId xmlns:a16="http://schemas.microsoft.com/office/drawing/2014/main" id="{A66C016B-5B05-C2F3-8AC6-212A1B41B2D0}"/>
                    </a:ext>
                  </a:extLst>
                </p14:cNvPr>
                <p14:cNvContentPartPr/>
                <p14:nvPr/>
              </p14:nvContentPartPr>
              <p14:xfrm>
                <a:off x="9728311" y="1956613"/>
                <a:ext cx="225360" cy="102600"/>
              </p14:xfrm>
            </p:contentPart>
          </mc:Choice>
          <mc:Fallback>
            <p:pic>
              <p:nvPicPr>
                <p:cNvPr id="78" name="Ink 77">
                  <a:extLst>
                    <a:ext uri="{FF2B5EF4-FFF2-40B4-BE49-F238E27FC236}">
                      <a16:creationId xmlns:a16="http://schemas.microsoft.com/office/drawing/2014/main" id="{A66C016B-5B05-C2F3-8AC6-212A1B41B2D0}"/>
                    </a:ext>
                  </a:extLst>
                </p:cNvPr>
                <p:cNvPicPr/>
                <p:nvPr/>
              </p:nvPicPr>
              <p:blipFill>
                <a:blip r:embed="rId115"/>
                <a:stretch>
                  <a:fillRect/>
                </a:stretch>
              </p:blipFill>
              <p:spPr>
                <a:xfrm>
                  <a:off x="9719671" y="1947973"/>
                  <a:ext cx="2430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9" name="Ink 78">
                  <a:extLst>
                    <a:ext uri="{FF2B5EF4-FFF2-40B4-BE49-F238E27FC236}">
                      <a16:creationId xmlns:a16="http://schemas.microsoft.com/office/drawing/2014/main" id="{E477F8B7-D266-E4CA-E8D3-F3E410A0D495}"/>
                    </a:ext>
                  </a:extLst>
                </p14:cNvPr>
                <p14:cNvContentPartPr/>
                <p14:nvPr/>
              </p14:nvContentPartPr>
              <p14:xfrm>
                <a:off x="9822991" y="2150653"/>
                <a:ext cx="378720" cy="324720"/>
              </p14:xfrm>
            </p:contentPart>
          </mc:Choice>
          <mc:Fallback>
            <p:pic>
              <p:nvPicPr>
                <p:cNvPr id="79" name="Ink 78">
                  <a:extLst>
                    <a:ext uri="{FF2B5EF4-FFF2-40B4-BE49-F238E27FC236}">
                      <a16:creationId xmlns:a16="http://schemas.microsoft.com/office/drawing/2014/main" id="{E477F8B7-D266-E4CA-E8D3-F3E410A0D495}"/>
                    </a:ext>
                  </a:extLst>
                </p:cNvPr>
                <p:cNvPicPr/>
                <p:nvPr/>
              </p:nvPicPr>
              <p:blipFill>
                <a:blip r:embed="rId117"/>
                <a:stretch>
                  <a:fillRect/>
                </a:stretch>
              </p:blipFill>
              <p:spPr>
                <a:xfrm>
                  <a:off x="9814351" y="2141653"/>
                  <a:ext cx="39636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0" name="Ink 79">
                  <a:extLst>
                    <a:ext uri="{FF2B5EF4-FFF2-40B4-BE49-F238E27FC236}">
                      <a16:creationId xmlns:a16="http://schemas.microsoft.com/office/drawing/2014/main" id="{07DDDF43-5A5D-4B5B-355B-3949CAF7FCF1}"/>
                    </a:ext>
                  </a:extLst>
                </p14:cNvPr>
                <p14:cNvContentPartPr/>
                <p14:nvPr/>
              </p14:nvContentPartPr>
              <p14:xfrm>
                <a:off x="10218991" y="1830613"/>
                <a:ext cx="132840" cy="29520"/>
              </p14:xfrm>
            </p:contentPart>
          </mc:Choice>
          <mc:Fallback>
            <p:pic>
              <p:nvPicPr>
                <p:cNvPr id="80" name="Ink 79">
                  <a:extLst>
                    <a:ext uri="{FF2B5EF4-FFF2-40B4-BE49-F238E27FC236}">
                      <a16:creationId xmlns:a16="http://schemas.microsoft.com/office/drawing/2014/main" id="{07DDDF43-5A5D-4B5B-355B-3949CAF7FCF1}"/>
                    </a:ext>
                  </a:extLst>
                </p:cNvPr>
                <p:cNvPicPr/>
                <p:nvPr/>
              </p:nvPicPr>
              <p:blipFill>
                <a:blip r:embed="rId119"/>
                <a:stretch>
                  <a:fillRect/>
                </a:stretch>
              </p:blipFill>
              <p:spPr>
                <a:xfrm>
                  <a:off x="10209991" y="1821613"/>
                  <a:ext cx="1504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1" name="Ink 80">
                  <a:extLst>
                    <a:ext uri="{FF2B5EF4-FFF2-40B4-BE49-F238E27FC236}">
                      <a16:creationId xmlns:a16="http://schemas.microsoft.com/office/drawing/2014/main" id="{DD63C048-3A23-45D1-FB2E-FEA34707F789}"/>
                    </a:ext>
                  </a:extLst>
                </p14:cNvPr>
                <p14:cNvContentPartPr/>
                <p14:nvPr/>
              </p14:nvContentPartPr>
              <p14:xfrm>
                <a:off x="10604551" y="1831693"/>
                <a:ext cx="121320" cy="8280"/>
              </p14:xfrm>
            </p:contentPart>
          </mc:Choice>
          <mc:Fallback>
            <p:pic>
              <p:nvPicPr>
                <p:cNvPr id="81" name="Ink 80">
                  <a:extLst>
                    <a:ext uri="{FF2B5EF4-FFF2-40B4-BE49-F238E27FC236}">
                      <a16:creationId xmlns:a16="http://schemas.microsoft.com/office/drawing/2014/main" id="{DD63C048-3A23-45D1-FB2E-FEA34707F789}"/>
                    </a:ext>
                  </a:extLst>
                </p:cNvPr>
                <p:cNvPicPr/>
                <p:nvPr/>
              </p:nvPicPr>
              <p:blipFill>
                <a:blip r:embed="rId121"/>
                <a:stretch>
                  <a:fillRect/>
                </a:stretch>
              </p:blipFill>
              <p:spPr>
                <a:xfrm>
                  <a:off x="10595911" y="1822693"/>
                  <a:ext cx="138960" cy="25920"/>
                </a:xfrm>
                <a:prstGeom prst="rect">
                  <a:avLst/>
                </a:prstGeom>
              </p:spPr>
            </p:pic>
          </mc:Fallback>
        </mc:AlternateContent>
      </p:grpSp>
    </p:spTree>
    <p:extLst>
      <p:ext uri="{BB962C8B-B14F-4D97-AF65-F5344CB8AC3E}">
        <p14:creationId xmlns:p14="http://schemas.microsoft.com/office/powerpoint/2010/main" val="32813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7FD3C5-6341-FA1B-1759-1FB531758D28}"/>
              </a:ext>
            </a:extLst>
          </p:cNvPr>
          <p:cNvPicPr>
            <a:picLocks noChangeAspect="1"/>
          </p:cNvPicPr>
          <p:nvPr/>
        </p:nvPicPr>
        <p:blipFill>
          <a:blip r:embed="rId2"/>
          <a:stretch>
            <a:fillRect/>
          </a:stretch>
        </p:blipFill>
        <p:spPr>
          <a:xfrm>
            <a:off x="6555362" y="5448843"/>
            <a:ext cx="5850197" cy="1791170"/>
          </a:xfrm>
          <a:prstGeom prst="rect">
            <a:avLst/>
          </a:prstGeom>
        </p:spPr>
      </p:pic>
      <p:graphicFrame>
        <p:nvGraphicFramePr>
          <p:cNvPr id="5" name="Object 4">
            <a:extLst>
              <a:ext uri="{FF2B5EF4-FFF2-40B4-BE49-F238E27FC236}">
                <a16:creationId xmlns:a16="http://schemas.microsoft.com/office/drawing/2014/main" id="{238572E4-3DD8-451F-833B-AD235F1B8E8F}"/>
              </a:ext>
            </a:extLst>
          </p:cNvPr>
          <p:cNvGraphicFramePr>
            <a:graphicFrameLocks noChangeAspect="1"/>
          </p:cNvGraphicFramePr>
          <p:nvPr/>
        </p:nvGraphicFramePr>
        <p:xfrm>
          <a:off x="3327680" y="723598"/>
          <a:ext cx="4775731" cy="1779976"/>
        </p:xfrm>
        <a:graphic>
          <a:graphicData uri="http://schemas.openxmlformats.org/presentationml/2006/ole">
            <mc:AlternateContent xmlns:mc="http://schemas.openxmlformats.org/markup-compatibility/2006">
              <mc:Choice xmlns:v="urn:schemas-microsoft-com:vml" Requires="v">
                <p:oleObj name="MDLDrawObject Class" r:id="rId3" imgW="4295609" imgH="1590347" progId="MDLDrawOLE.MDLDrawObject.1">
                  <p:embed/>
                </p:oleObj>
              </mc:Choice>
              <mc:Fallback>
                <p:oleObj name="MDLDrawObject Class" r:id="rId3" imgW="4295609" imgH="1590347" progId="MDLDrawOLE.MDLDrawObject.1">
                  <p:embed/>
                  <p:pic>
                    <p:nvPicPr>
                      <p:cNvPr id="5" name="Object 4">
                        <a:extLst>
                          <a:ext uri="{FF2B5EF4-FFF2-40B4-BE49-F238E27FC236}">
                            <a16:creationId xmlns:a16="http://schemas.microsoft.com/office/drawing/2014/main" id="{238572E4-3DD8-451F-833B-AD235F1B8E8F}"/>
                          </a:ext>
                        </a:extLst>
                      </p:cNvPr>
                      <p:cNvPicPr>
                        <a:picLocks noChangeAspect="1" noChangeArrowheads="1"/>
                      </p:cNvPicPr>
                      <p:nvPr/>
                    </p:nvPicPr>
                    <p:blipFill>
                      <a:blip r:embed="rId4"/>
                      <a:srcRect/>
                      <a:stretch>
                        <a:fillRect/>
                      </a:stretch>
                    </p:blipFill>
                    <p:spPr bwMode="auto">
                      <a:xfrm>
                        <a:off x="3327680" y="723598"/>
                        <a:ext cx="4775731" cy="1779976"/>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4574C25D-D832-4567-91B9-1EACD18056E5}"/>
              </a:ext>
            </a:extLst>
          </p:cNvPr>
          <p:cNvSpPr/>
          <p:nvPr/>
        </p:nvSpPr>
        <p:spPr>
          <a:xfrm>
            <a:off x="163279" y="56829"/>
            <a:ext cx="2575675" cy="389658"/>
          </a:xfrm>
          <a:prstGeom prst="rect">
            <a:avLst/>
          </a:prstGeom>
        </p:spPr>
        <p:txBody>
          <a:bodyPr wrap="square">
            <a:spAutoFit/>
          </a:bodyPr>
          <a:lstStyle/>
          <a:p>
            <a:r>
              <a:rPr lang="en-US" sz="1932" b="1" dirty="0">
                <a:latin typeface="Arial" panose="020B0604020202020204" pitchFamily="34" charset="0"/>
                <a:ea typeface="Times New Roman" panose="02020603050405020304" pitchFamily="18" charset="0"/>
                <a:cs typeface="Times New Roman" panose="02020603050405020304" pitchFamily="18" charset="0"/>
              </a:rPr>
              <a:t>Lactose </a:t>
            </a:r>
            <a:r>
              <a:rPr lang="en-US" sz="1932" dirty="0">
                <a:latin typeface="Arial" panose="020B0604020202020204" pitchFamily="34" charset="0"/>
                <a:ea typeface="Times New Roman" panose="02020603050405020304" pitchFamily="18" charset="0"/>
                <a:cs typeface="Times New Roman" panose="02020603050405020304" pitchFamily="18" charset="0"/>
              </a:rPr>
              <a:t>(milk sugar)</a:t>
            </a:r>
            <a:endParaRPr lang="en-US" sz="1932"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A1FD9E-21E2-450D-9C92-85A029F20062}"/>
              </a:ext>
            </a:extLst>
          </p:cNvPr>
          <p:cNvSpPr/>
          <p:nvPr/>
        </p:nvSpPr>
        <p:spPr>
          <a:xfrm>
            <a:off x="2977392" y="2503574"/>
            <a:ext cx="5592155" cy="385357"/>
          </a:xfrm>
          <a:prstGeom prst="rect">
            <a:avLst/>
          </a:prstGeom>
        </p:spPr>
        <p:txBody>
          <a:bodyPr wrap="square">
            <a:spAutoFit/>
          </a:bodyPr>
          <a:lstStyle/>
          <a:p>
            <a:r>
              <a:rPr lang="en-US" sz="192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Times New Roman" panose="02020603050405020304" pitchFamily="18" charset="0"/>
              </a:rPr>
              <a:t>-</a:t>
            </a:r>
            <a:r>
              <a:rPr lang="en-US" sz="1925" dirty="0" err="1">
                <a:latin typeface="Arial" panose="020B0604020202020204" pitchFamily="34" charset="0"/>
                <a:ea typeface="Times New Roman" panose="02020603050405020304" pitchFamily="18" charset="0"/>
                <a:cs typeface="Times New Roman" panose="02020603050405020304" pitchFamily="18" charset="0"/>
              </a:rPr>
              <a:t>galactopyranosyl</a:t>
            </a:r>
            <a:r>
              <a:rPr lang="en-US" sz="1925" dirty="0">
                <a:latin typeface="Arial" panose="020B0604020202020204" pitchFamily="34" charset="0"/>
                <a:ea typeface="Times New Roman" panose="02020603050405020304" pitchFamily="18" charset="0"/>
                <a:cs typeface="Times New Roman" panose="02020603050405020304" pitchFamily="18" charset="0"/>
              </a:rPr>
              <a:t>-(1→4)-β-glucopyranose</a:t>
            </a:r>
          </a:p>
        </p:txBody>
      </p:sp>
      <p:sp>
        <p:nvSpPr>
          <p:cNvPr id="8" name="Rectangle 7">
            <a:extLst>
              <a:ext uri="{FF2B5EF4-FFF2-40B4-BE49-F238E27FC236}">
                <a16:creationId xmlns:a16="http://schemas.microsoft.com/office/drawing/2014/main" id="{218492A5-742B-436A-BEA7-7CDA595E16B2}"/>
              </a:ext>
            </a:extLst>
          </p:cNvPr>
          <p:cNvSpPr/>
          <p:nvPr/>
        </p:nvSpPr>
        <p:spPr>
          <a:xfrm>
            <a:off x="545667" y="3850819"/>
            <a:ext cx="4386575" cy="2607268"/>
          </a:xfrm>
          <a:prstGeom prst="rect">
            <a:avLst/>
          </a:prstGeom>
        </p:spPr>
        <p:txBody>
          <a:bodyPr wrap="square">
            <a:spAutoFit/>
          </a:bodyPr>
          <a:lstStyle/>
          <a:p>
            <a:pPr>
              <a:tabLst>
                <a:tab pos="467929" algn="ctr"/>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Lactose is the major sugar in mammalian milk. </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Infants produce the enzyme </a:t>
            </a:r>
            <a:r>
              <a:rPr lang="en-US" sz="1932" b="1" i="1" dirty="0">
                <a:latin typeface="Arial" panose="020B0604020202020204" pitchFamily="34" charset="0"/>
                <a:ea typeface="Times New Roman" panose="02020603050405020304" pitchFamily="18" charset="0"/>
                <a:cs typeface="Times New Roman" panose="02020603050405020304" pitchFamily="18" charset="0"/>
              </a:rPr>
              <a:t>lactase</a:t>
            </a:r>
            <a:r>
              <a:rPr lang="en-US" sz="1932" dirty="0">
                <a:latin typeface="Arial" panose="020B0604020202020204" pitchFamily="34" charset="0"/>
                <a:ea typeface="Times New Roman" panose="02020603050405020304" pitchFamily="18" charset="0"/>
                <a:cs typeface="Times New Roman" panose="02020603050405020304" pitchFamily="18" charset="0"/>
              </a:rPr>
              <a:t> to hydrolyze the disaccharide to monosaccharides.</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Lactase expression is turned off in some adults, depending on their genetic background.</a:t>
            </a:r>
          </a:p>
        </p:txBody>
      </p:sp>
      <p:sp>
        <p:nvSpPr>
          <p:cNvPr id="10" name="TextBox 9">
            <a:extLst>
              <a:ext uri="{FF2B5EF4-FFF2-40B4-BE49-F238E27FC236}">
                <a16:creationId xmlns:a16="http://schemas.microsoft.com/office/drawing/2014/main" id="{04E6311A-346C-48EB-930B-EB0F45CBADFD}"/>
              </a:ext>
            </a:extLst>
          </p:cNvPr>
          <p:cNvSpPr txBox="1"/>
          <p:nvPr/>
        </p:nvSpPr>
        <p:spPr>
          <a:xfrm>
            <a:off x="5098829" y="10753"/>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grpSp>
        <p:nvGrpSpPr>
          <p:cNvPr id="12" name="Group 11">
            <a:extLst>
              <a:ext uri="{FF2B5EF4-FFF2-40B4-BE49-F238E27FC236}">
                <a16:creationId xmlns:a16="http://schemas.microsoft.com/office/drawing/2014/main" id="{00433489-0118-AE56-C295-D66D35BFB566}"/>
              </a:ext>
            </a:extLst>
          </p:cNvPr>
          <p:cNvGrpSpPr/>
          <p:nvPr/>
        </p:nvGrpSpPr>
        <p:grpSpPr>
          <a:xfrm>
            <a:off x="6566439" y="3045525"/>
            <a:ext cx="6112684" cy="2623570"/>
            <a:chOff x="5031640" y="1940421"/>
            <a:chExt cx="6329419" cy="2716593"/>
          </a:xfrm>
        </p:grpSpPr>
        <p:graphicFrame>
          <p:nvGraphicFramePr>
            <p:cNvPr id="13" name="Object 12">
              <a:extLst>
                <a:ext uri="{FF2B5EF4-FFF2-40B4-BE49-F238E27FC236}">
                  <a16:creationId xmlns:a16="http://schemas.microsoft.com/office/drawing/2014/main" id="{A64C1474-B0A6-4326-8F53-8386EADD6E9F}"/>
                </a:ext>
              </a:extLst>
            </p:cNvPr>
            <p:cNvGraphicFramePr>
              <a:graphicFrameLocks noChangeAspect="1"/>
            </p:cNvGraphicFramePr>
            <p:nvPr/>
          </p:nvGraphicFramePr>
          <p:xfrm>
            <a:off x="5031640" y="2350405"/>
            <a:ext cx="2527300" cy="1524000"/>
          </p:xfrm>
          <a:graphic>
            <a:graphicData uri="http://schemas.openxmlformats.org/presentationml/2006/ole">
              <mc:AlternateContent xmlns:mc="http://schemas.openxmlformats.org/markup-compatibility/2006">
                <mc:Choice xmlns:v="urn:schemas-microsoft-com:vml" Requires="v">
                  <p:oleObj name="MDLDrawObject Class" r:id="rId5" imgW="2905249" imgH="1752464" progId="MDLDrawOLE.MDLDrawObject.1">
                    <p:embed/>
                  </p:oleObj>
                </mc:Choice>
                <mc:Fallback>
                  <p:oleObj name="MDLDrawObject Class" r:id="rId5" imgW="2905249" imgH="1752464" progId="MDLDrawOLE.MDLDrawObject.1">
                    <p:embed/>
                    <p:pic>
                      <p:nvPicPr>
                        <p:cNvPr id="13" name="Object 12">
                          <a:extLst>
                            <a:ext uri="{FF2B5EF4-FFF2-40B4-BE49-F238E27FC236}">
                              <a16:creationId xmlns:a16="http://schemas.microsoft.com/office/drawing/2014/main" id="{A64C1474-B0A6-4326-8F53-8386EADD6E9F}"/>
                            </a:ext>
                          </a:extLst>
                        </p:cNvPr>
                        <p:cNvPicPr/>
                        <p:nvPr/>
                      </p:nvPicPr>
                      <p:blipFill>
                        <a:blip r:embed="rId6"/>
                        <a:stretch>
                          <a:fillRect/>
                        </a:stretch>
                      </p:blipFill>
                      <p:spPr>
                        <a:xfrm>
                          <a:off x="5031640" y="2350405"/>
                          <a:ext cx="2527300" cy="1524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F630FAB-688E-5B52-5A6E-FBFF9E154EC0}"/>
                </a:ext>
              </a:extLst>
            </p:cNvPr>
            <p:cNvGraphicFramePr>
              <a:graphicFrameLocks noChangeAspect="1"/>
            </p:cNvGraphicFramePr>
            <p:nvPr/>
          </p:nvGraphicFramePr>
          <p:xfrm>
            <a:off x="7690922" y="2189488"/>
            <a:ext cx="3257551" cy="1557457"/>
          </p:xfrm>
          <a:graphic>
            <a:graphicData uri="http://schemas.openxmlformats.org/presentationml/2006/ole">
              <mc:AlternateContent xmlns:mc="http://schemas.openxmlformats.org/markup-compatibility/2006">
                <mc:Choice xmlns:v="urn:schemas-microsoft-com:vml" Requires="v">
                  <p:oleObj name="MDLDrawObject Class" r:id="rId7" imgW="3742826" imgH="1790174" progId="MDLDrawOLE.MDLDrawObject.1">
                    <p:embed/>
                  </p:oleObj>
                </mc:Choice>
                <mc:Fallback>
                  <p:oleObj name="MDLDrawObject Class" r:id="rId7" imgW="3742826" imgH="1790174" progId="MDLDrawOLE.MDLDrawObject.1">
                    <p:embed/>
                    <p:pic>
                      <p:nvPicPr>
                        <p:cNvPr id="14" name="Object 13">
                          <a:extLst>
                            <a:ext uri="{FF2B5EF4-FFF2-40B4-BE49-F238E27FC236}">
                              <a16:creationId xmlns:a16="http://schemas.microsoft.com/office/drawing/2014/main" id="{9F630FAB-688E-5B52-5A6E-FBFF9E154EC0}"/>
                            </a:ext>
                          </a:extLst>
                        </p:cNvPr>
                        <p:cNvPicPr/>
                        <p:nvPr/>
                      </p:nvPicPr>
                      <p:blipFill>
                        <a:blip r:embed="rId8"/>
                        <a:stretch>
                          <a:fillRect/>
                        </a:stretch>
                      </p:blipFill>
                      <p:spPr>
                        <a:xfrm>
                          <a:off x="7690922" y="2189488"/>
                          <a:ext cx="3257551" cy="155745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BD45F6A-671C-DA71-80CF-A47FA3277DEC}"/>
                </a:ext>
              </a:extLst>
            </p:cNvPr>
            <p:cNvSpPr txBox="1"/>
            <p:nvPr/>
          </p:nvSpPr>
          <p:spPr>
            <a:xfrm>
              <a:off x="5094434" y="1940421"/>
              <a:ext cx="3228769" cy="400110"/>
            </a:xfrm>
            <a:prstGeom prst="rect">
              <a:avLst/>
            </a:prstGeom>
            <a:noFill/>
          </p:spPr>
          <p:txBody>
            <a:bodyPr wrap="none" rtlCol="0">
              <a:spAutoFit/>
            </a:bodyPr>
            <a:lstStyle/>
            <a:p>
              <a:r>
                <a:rPr lang="en-US" sz="1932" b="1" dirty="0">
                  <a:latin typeface="Arial" panose="020B0604020202020204" pitchFamily="34" charset="0"/>
                </a:rPr>
                <a:t>Metabolism of Lactose    </a:t>
              </a:r>
            </a:p>
          </p:txBody>
        </p:sp>
        <p:sp>
          <p:nvSpPr>
            <p:cNvPr id="16" name="TextBox 15">
              <a:extLst>
                <a:ext uri="{FF2B5EF4-FFF2-40B4-BE49-F238E27FC236}">
                  <a16:creationId xmlns:a16="http://schemas.microsoft.com/office/drawing/2014/main" id="{78F13410-B99E-492F-9DA8-FFF3CD52701F}"/>
                </a:ext>
              </a:extLst>
            </p:cNvPr>
            <p:cNvSpPr txBox="1"/>
            <p:nvPr/>
          </p:nvSpPr>
          <p:spPr>
            <a:xfrm>
              <a:off x="9946259" y="3674899"/>
              <a:ext cx="1097487" cy="392120"/>
            </a:xfrm>
            <a:prstGeom prst="rect">
              <a:avLst/>
            </a:prstGeom>
            <a:noFill/>
          </p:spPr>
          <p:txBody>
            <a:bodyPr wrap="none" rtlCol="0">
              <a:spAutoFit/>
            </a:bodyPr>
            <a:lstStyle/>
            <a:p>
              <a:r>
                <a:rPr lang="en-US" sz="1861" dirty="0">
                  <a:latin typeface="Arial" panose="020B0604020202020204" pitchFamily="34" charset="0"/>
                </a:rPr>
                <a:t>Glucose</a:t>
              </a:r>
            </a:p>
          </p:txBody>
        </p:sp>
        <p:sp>
          <p:nvSpPr>
            <p:cNvPr id="17" name="TextBox 16">
              <a:extLst>
                <a:ext uri="{FF2B5EF4-FFF2-40B4-BE49-F238E27FC236}">
                  <a16:creationId xmlns:a16="http://schemas.microsoft.com/office/drawing/2014/main" id="{E5DC70F7-852B-0C7F-F641-3DD8FDA29CFD}"/>
                </a:ext>
              </a:extLst>
            </p:cNvPr>
            <p:cNvSpPr txBox="1"/>
            <p:nvPr/>
          </p:nvSpPr>
          <p:spPr>
            <a:xfrm>
              <a:off x="8146509" y="3674899"/>
              <a:ext cx="1303307" cy="392120"/>
            </a:xfrm>
            <a:prstGeom prst="rect">
              <a:avLst/>
            </a:prstGeom>
            <a:noFill/>
          </p:spPr>
          <p:txBody>
            <a:bodyPr wrap="none" rtlCol="0">
              <a:spAutoFit/>
            </a:bodyPr>
            <a:lstStyle/>
            <a:p>
              <a:r>
                <a:rPr lang="en-US" sz="1861" dirty="0">
                  <a:latin typeface="Arial" panose="020B0604020202020204" pitchFamily="34" charset="0"/>
                </a:rPr>
                <a:t>Galactose</a:t>
              </a:r>
            </a:p>
          </p:txBody>
        </p:sp>
        <p:cxnSp>
          <p:nvCxnSpPr>
            <p:cNvPr id="18" name="Straight Arrow Connector 17">
              <a:extLst>
                <a:ext uri="{FF2B5EF4-FFF2-40B4-BE49-F238E27FC236}">
                  <a16:creationId xmlns:a16="http://schemas.microsoft.com/office/drawing/2014/main" id="{9DB2C394-A639-C62B-C0DB-75265D4E04D5}"/>
                </a:ext>
              </a:extLst>
            </p:cNvPr>
            <p:cNvCxnSpPr/>
            <p:nvPr/>
          </p:nvCxnSpPr>
          <p:spPr>
            <a:xfrm>
              <a:off x="7419773" y="3010171"/>
              <a:ext cx="3700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1C7F22-F258-BCE8-F75B-B036C50644DF}"/>
                </a:ext>
              </a:extLst>
            </p:cNvPr>
            <p:cNvSpPr txBox="1"/>
            <p:nvPr/>
          </p:nvSpPr>
          <p:spPr>
            <a:xfrm>
              <a:off x="7216731" y="3059093"/>
              <a:ext cx="901625" cy="323802"/>
            </a:xfrm>
            <a:prstGeom prst="rect">
              <a:avLst/>
            </a:prstGeom>
            <a:noFill/>
          </p:spPr>
          <p:txBody>
            <a:bodyPr wrap="none" rtlCol="0">
              <a:spAutoFit/>
            </a:bodyPr>
            <a:lstStyle/>
            <a:p>
              <a:r>
                <a:rPr lang="en-US" sz="1432" b="1" i="1" dirty="0">
                  <a:latin typeface="Arial" panose="020B0604020202020204" pitchFamily="34" charset="0"/>
                </a:rPr>
                <a:t>Lactase</a:t>
              </a:r>
            </a:p>
          </p:txBody>
        </p:sp>
        <p:sp>
          <p:nvSpPr>
            <p:cNvPr id="21" name="TextBox 20">
              <a:extLst>
                <a:ext uri="{FF2B5EF4-FFF2-40B4-BE49-F238E27FC236}">
                  <a16:creationId xmlns:a16="http://schemas.microsoft.com/office/drawing/2014/main" id="{39447C94-5C8E-6553-C1A6-65D4098CDEDC}"/>
                </a:ext>
              </a:extLst>
            </p:cNvPr>
            <p:cNvSpPr txBox="1"/>
            <p:nvPr/>
          </p:nvSpPr>
          <p:spPr>
            <a:xfrm>
              <a:off x="9478468" y="4264894"/>
              <a:ext cx="1882591" cy="392120"/>
            </a:xfrm>
            <a:prstGeom prst="rect">
              <a:avLst/>
            </a:prstGeom>
            <a:noFill/>
          </p:spPr>
          <p:txBody>
            <a:bodyPr wrap="none" rtlCol="0">
              <a:spAutoFit/>
            </a:bodyPr>
            <a:lstStyle/>
            <a:p>
              <a:r>
                <a:rPr lang="en-US" sz="1861" dirty="0">
                  <a:latin typeface="Arial" panose="020B0604020202020204" pitchFamily="34" charset="0"/>
                </a:rPr>
                <a:t>Cellular Energy</a:t>
              </a:r>
            </a:p>
          </p:txBody>
        </p:sp>
      </p:grpSp>
      <p:sp>
        <p:nvSpPr>
          <p:cNvPr id="9" name="TextBox 8">
            <a:extLst>
              <a:ext uri="{FF2B5EF4-FFF2-40B4-BE49-F238E27FC236}">
                <a16:creationId xmlns:a16="http://schemas.microsoft.com/office/drawing/2014/main" id="{522924F4-1517-74D5-2A6F-436AF8EBFAD0}"/>
              </a:ext>
            </a:extLst>
          </p:cNvPr>
          <p:cNvSpPr txBox="1"/>
          <p:nvPr/>
        </p:nvSpPr>
        <p:spPr>
          <a:xfrm>
            <a:off x="8389342" y="830193"/>
            <a:ext cx="4341852" cy="1810496"/>
          </a:xfrm>
          <a:prstGeom prst="rect">
            <a:avLst/>
          </a:prstGeom>
          <a:noFill/>
        </p:spPr>
        <p:txBody>
          <a:bodyPr wrap="square" rtlCol="0">
            <a:spAutoFit/>
          </a:bodyPr>
          <a:lstStyle/>
          <a:p>
            <a:pPr algn="l"/>
            <a:r>
              <a:rPr lang="en-US" sz="1861" dirty="0">
                <a:latin typeface="Arial" panose="020B0604020202020204" pitchFamily="34" charset="0"/>
                <a:cs typeface="Arial" panose="020B0604020202020204" pitchFamily="34" charset="0"/>
              </a:rPr>
              <a:t>These kinks are not carbons but are drawn in this way to indicate that the chirality of the anomeric is beta (pointing up). The kinks allow the line to reach the downward pointing –OH on C4 in glucose.</a:t>
            </a:r>
          </a:p>
        </p:txBody>
      </p:sp>
      <p:cxnSp>
        <p:nvCxnSpPr>
          <p:cNvPr id="23" name="Straight Arrow Connector 22">
            <a:extLst>
              <a:ext uri="{FF2B5EF4-FFF2-40B4-BE49-F238E27FC236}">
                <a16:creationId xmlns:a16="http://schemas.microsoft.com/office/drawing/2014/main" id="{2D8F2276-F7E5-9A33-A9D9-BD8B20BD4BDD}"/>
              </a:ext>
            </a:extLst>
          </p:cNvPr>
          <p:cNvCxnSpPr/>
          <p:nvPr/>
        </p:nvCxnSpPr>
        <p:spPr>
          <a:xfrm>
            <a:off x="10756166" y="4913285"/>
            <a:ext cx="515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AC17C4-0E19-00BE-B1B0-CD7E7748B22C}"/>
              </a:ext>
            </a:extLst>
          </p:cNvPr>
          <p:cNvCxnSpPr>
            <a:stCxn id="16" idx="2"/>
          </p:cNvCxnSpPr>
          <p:nvPr/>
        </p:nvCxnSpPr>
        <p:spPr>
          <a:xfrm flipH="1">
            <a:off x="11810641" y="5099303"/>
            <a:ext cx="32081" cy="19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6D82653E-DBC5-991F-CB00-B225CF70BDEE}"/>
              </a:ext>
            </a:extLst>
          </p:cNvPr>
          <p:cNvSpPr/>
          <p:nvPr/>
        </p:nvSpPr>
        <p:spPr>
          <a:xfrm>
            <a:off x="6742641" y="832767"/>
            <a:ext cx="1646701" cy="533174"/>
          </a:xfrm>
          <a:custGeom>
            <a:avLst/>
            <a:gdLst>
              <a:gd name="connsiteX0" fmla="*/ 1705087 w 1705087"/>
              <a:gd name="connsiteY0" fmla="*/ 267002 h 552079"/>
              <a:gd name="connsiteX1" fmla="*/ 661595 w 1705087"/>
              <a:gd name="connsiteY1" fmla="*/ 8818 h 552079"/>
              <a:gd name="connsiteX2" fmla="*/ 0 w 1705087"/>
              <a:gd name="connsiteY2" fmla="*/ 552079 h 552079"/>
            </a:gdLst>
            <a:ahLst/>
            <a:cxnLst>
              <a:cxn ang="0">
                <a:pos x="connsiteX0" y="connsiteY0"/>
              </a:cxn>
              <a:cxn ang="0">
                <a:pos x="connsiteX1" y="connsiteY1"/>
              </a:cxn>
              <a:cxn ang="0">
                <a:pos x="connsiteX2" y="connsiteY2"/>
              </a:cxn>
            </a:cxnLst>
            <a:rect l="l" t="t" r="r" b="b"/>
            <a:pathLst>
              <a:path w="1705087" h="552079">
                <a:moveTo>
                  <a:pt x="1705087" y="267002"/>
                </a:moveTo>
                <a:cubicBezTo>
                  <a:pt x="1325431" y="114153"/>
                  <a:pt x="945776" y="-38695"/>
                  <a:pt x="661595" y="8818"/>
                </a:cubicBezTo>
                <a:cubicBezTo>
                  <a:pt x="377414" y="56331"/>
                  <a:pt x="188707" y="304205"/>
                  <a:pt x="0" y="552079"/>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7" name="Freeform: Shape 26">
            <a:extLst>
              <a:ext uri="{FF2B5EF4-FFF2-40B4-BE49-F238E27FC236}">
                <a16:creationId xmlns:a16="http://schemas.microsoft.com/office/drawing/2014/main" id="{220CE55C-C008-0FC9-4029-6D9500C5C531}"/>
              </a:ext>
            </a:extLst>
          </p:cNvPr>
          <p:cNvSpPr/>
          <p:nvPr/>
        </p:nvSpPr>
        <p:spPr>
          <a:xfrm>
            <a:off x="7116655" y="1999688"/>
            <a:ext cx="1262297" cy="310366"/>
          </a:xfrm>
          <a:custGeom>
            <a:avLst/>
            <a:gdLst>
              <a:gd name="connsiteX0" fmla="*/ 1307054 w 1307054"/>
              <a:gd name="connsiteY0" fmla="*/ 0 h 321371"/>
              <a:gd name="connsiteX1" fmla="*/ 763793 w 1307054"/>
              <a:gd name="connsiteY1" fmla="*/ 295835 h 321371"/>
              <a:gd name="connsiteX2" fmla="*/ 290457 w 1307054"/>
              <a:gd name="connsiteY2" fmla="*/ 285077 h 321371"/>
              <a:gd name="connsiteX3" fmla="*/ 0 w 1307054"/>
              <a:gd name="connsiteY3" fmla="*/ 112955 h 321371"/>
            </a:gdLst>
            <a:ahLst/>
            <a:cxnLst>
              <a:cxn ang="0">
                <a:pos x="connsiteX0" y="connsiteY0"/>
              </a:cxn>
              <a:cxn ang="0">
                <a:pos x="connsiteX1" y="connsiteY1"/>
              </a:cxn>
              <a:cxn ang="0">
                <a:pos x="connsiteX2" y="connsiteY2"/>
              </a:cxn>
              <a:cxn ang="0">
                <a:pos x="connsiteX3" y="connsiteY3"/>
              </a:cxn>
            </a:cxnLst>
            <a:rect l="l" t="t" r="r" b="b"/>
            <a:pathLst>
              <a:path w="1307054" h="321371">
                <a:moveTo>
                  <a:pt x="1307054" y="0"/>
                </a:moveTo>
                <a:cubicBezTo>
                  <a:pt x="1120140" y="124161"/>
                  <a:pt x="933226" y="248322"/>
                  <a:pt x="763793" y="295835"/>
                </a:cubicBezTo>
                <a:cubicBezTo>
                  <a:pt x="594360" y="343348"/>
                  <a:pt x="417756" y="315557"/>
                  <a:pt x="290457" y="285077"/>
                </a:cubicBezTo>
                <a:cubicBezTo>
                  <a:pt x="163158" y="254597"/>
                  <a:pt x="81579" y="183776"/>
                  <a:pt x="0" y="112955"/>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 name="Date Placeholder 1">
            <a:extLst>
              <a:ext uri="{FF2B5EF4-FFF2-40B4-BE49-F238E27FC236}">
                <a16:creationId xmlns:a16="http://schemas.microsoft.com/office/drawing/2014/main" id="{D1FC28E8-CAF6-DED7-0E20-AD4429AB17C7}"/>
              </a:ext>
            </a:extLst>
          </p:cNvPr>
          <p:cNvSpPr>
            <a:spLocks noGrp="1"/>
          </p:cNvSpPr>
          <p:nvPr>
            <p:ph type="dt" sz="half" idx="10"/>
          </p:nvPr>
        </p:nvSpPr>
        <p:spPr/>
        <p:txBody>
          <a:bodyPr/>
          <a:lstStyle/>
          <a:p>
            <a:fld id="{C5B3E31D-AAA1-419A-83AF-4E173A0D8E60}" type="datetime1">
              <a:rPr lang="en-US" smtClean="0"/>
              <a:t>8/31/2024</a:t>
            </a:fld>
            <a:endParaRPr lang="en-US"/>
          </a:p>
        </p:txBody>
      </p:sp>
      <p:sp>
        <p:nvSpPr>
          <p:cNvPr id="3" name="Footer Placeholder 2">
            <a:extLst>
              <a:ext uri="{FF2B5EF4-FFF2-40B4-BE49-F238E27FC236}">
                <a16:creationId xmlns:a16="http://schemas.microsoft.com/office/drawing/2014/main" id="{35C7D2DF-DE75-E497-B2D6-5318BA408339}"/>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573E4382-38F3-5221-CB38-E909BFA90DBF}"/>
              </a:ext>
            </a:extLst>
          </p:cNvPr>
          <p:cNvSpPr>
            <a:spLocks noGrp="1"/>
          </p:cNvSpPr>
          <p:nvPr>
            <p:ph type="sldNum" sz="quarter" idx="12"/>
          </p:nvPr>
        </p:nvSpPr>
        <p:spPr/>
        <p:txBody>
          <a:bodyPr/>
          <a:lstStyle/>
          <a:p>
            <a:fld id="{DC3BB032-4020-48F4-953B-341806DC4A2B}" type="slidenum">
              <a:rPr lang="en-US" smtClean="0"/>
              <a:t>15</a:t>
            </a:fld>
            <a:endParaRPr lang="en-US"/>
          </a:p>
        </p:txBody>
      </p:sp>
      <mc:AlternateContent xmlns:mc="http://schemas.openxmlformats.org/markup-compatibility/2006">
        <mc:Choice xmlns:p14="http://schemas.microsoft.com/office/powerpoint/2010/main" Requires="p14">
          <p:contentPart p14:bwMode="auto" r:id="rId9">
            <p14:nvContentPartPr>
              <p14:cNvPr id="20" name="Ink 19">
                <a:extLst>
                  <a:ext uri="{FF2B5EF4-FFF2-40B4-BE49-F238E27FC236}">
                    <a16:creationId xmlns:a16="http://schemas.microsoft.com/office/drawing/2014/main" id="{DC8749B9-F84D-4293-D28E-F5DE2E30E968}"/>
                  </a:ext>
                </a:extLst>
              </p14:cNvPr>
              <p14:cNvContentPartPr/>
              <p14:nvPr/>
            </p14:nvContentPartPr>
            <p14:xfrm>
              <a:off x="1383511" y="427693"/>
              <a:ext cx="941760" cy="39960"/>
            </p14:xfrm>
          </p:contentPart>
        </mc:Choice>
        <mc:Fallback>
          <p:pic>
            <p:nvPicPr>
              <p:cNvPr id="20" name="Ink 19">
                <a:extLst>
                  <a:ext uri="{FF2B5EF4-FFF2-40B4-BE49-F238E27FC236}">
                    <a16:creationId xmlns:a16="http://schemas.microsoft.com/office/drawing/2014/main" id="{DC8749B9-F84D-4293-D28E-F5DE2E30E968}"/>
                  </a:ext>
                </a:extLst>
              </p:cNvPr>
              <p:cNvPicPr/>
              <p:nvPr/>
            </p:nvPicPr>
            <p:blipFill>
              <a:blip r:embed="rId10"/>
              <a:stretch>
                <a:fillRect/>
              </a:stretch>
            </p:blipFill>
            <p:spPr>
              <a:xfrm>
                <a:off x="1374511" y="419053"/>
                <a:ext cx="95940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3" name="Ink 42">
                <a:extLst>
                  <a:ext uri="{FF2B5EF4-FFF2-40B4-BE49-F238E27FC236}">
                    <a16:creationId xmlns:a16="http://schemas.microsoft.com/office/drawing/2014/main" id="{C6562031-E1DA-14E2-2350-B9BD2730D97F}"/>
                  </a:ext>
                </a:extLst>
              </p14:cNvPr>
              <p14:cNvContentPartPr/>
              <p14:nvPr/>
            </p14:nvContentPartPr>
            <p14:xfrm>
              <a:off x="3317791" y="2894413"/>
              <a:ext cx="761400" cy="50400"/>
            </p14:xfrm>
          </p:contentPart>
        </mc:Choice>
        <mc:Fallback>
          <p:pic>
            <p:nvPicPr>
              <p:cNvPr id="43" name="Ink 42">
                <a:extLst>
                  <a:ext uri="{FF2B5EF4-FFF2-40B4-BE49-F238E27FC236}">
                    <a16:creationId xmlns:a16="http://schemas.microsoft.com/office/drawing/2014/main" id="{C6562031-E1DA-14E2-2350-B9BD2730D97F}"/>
                  </a:ext>
                </a:extLst>
              </p:cNvPr>
              <p:cNvPicPr/>
              <p:nvPr/>
            </p:nvPicPr>
            <p:blipFill>
              <a:blip r:embed="rId12"/>
              <a:stretch>
                <a:fillRect/>
              </a:stretch>
            </p:blipFill>
            <p:spPr>
              <a:xfrm>
                <a:off x="3309151" y="2885413"/>
                <a:ext cx="7790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4" name="Ink 43">
                <a:extLst>
                  <a:ext uri="{FF2B5EF4-FFF2-40B4-BE49-F238E27FC236}">
                    <a16:creationId xmlns:a16="http://schemas.microsoft.com/office/drawing/2014/main" id="{84FC2AC1-9472-FEE1-3E54-779494B066ED}"/>
                  </a:ext>
                </a:extLst>
              </p14:cNvPr>
              <p14:cNvContentPartPr/>
              <p14:nvPr/>
            </p14:nvContentPartPr>
            <p14:xfrm>
              <a:off x="6185551" y="2862733"/>
              <a:ext cx="541080" cy="38520"/>
            </p14:xfrm>
          </p:contentPart>
        </mc:Choice>
        <mc:Fallback>
          <p:pic>
            <p:nvPicPr>
              <p:cNvPr id="44" name="Ink 43">
                <a:extLst>
                  <a:ext uri="{FF2B5EF4-FFF2-40B4-BE49-F238E27FC236}">
                    <a16:creationId xmlns:a16="http://schemas.microsoft.com/office/drawing/2014/main" id="{84FC2AC1-9472-FEE1-3E54-779494B066ED}"/>
                  </a:ext>
                </a:extLst>
              </p:cNvPr>
              <p:cNvPicPr/>
              <p:nvPr/>
            </p:nvPicPr>
            <p:blipFill>
              <a:blip r:embed="rId14"/>
              <a:stretch>
                <a:fillRect/>
              </a:stretch>
            </p:blipFill>
            <p:spPr>
              <a:xfrm>
                <a:off x="6176551" y="2853733"/>
                <a:ext cx="5587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2" name="Ink 21">
                <a:extLst>
                  <a:ext uri="{FF2B5EF4-FFF2-40B4-BE49-F238E27FC236}">
                    <a16:creationId xmlns:a16="http://schemas.microsoft.com/office/drawing/2014/main" id="{5C3945C7-07DB-AF95-0EDE-7F87D4082566}"/>
                  </a:ext>
                </a:extLst>
              </p14:cNvPr>
              <p14:cNvContentPartPr/>
              <p14:nvPr/>
            </p14:nvContentPartPr>
            <p14:xfrm>
              <a:off x="418351" y="1782733"/>
              <a:ext cx="275400" cy="274680"/>
            </p14:xfrm>
          </p:contentPart>
        </mc:Choice>
        <mc:Fallback>
          <p:pic>
            <p:nvPicPr>
              <p:cNvPr id="22" name="Ink 21">
                <a:extLst>
                  <a:ext uri="{FF2B5EF4-FFF2-40B4-BE49-F238E27FC236}">
                    <a16:creationId xmlns:a16="http://schemas.microsoft.com/office/drawing/2014/main" id="{5C3945C7-07DB-AF95-0EDE-7F87D4082566}"/>
                  </a:ext>
                </a:extLst>
              </p:cNvPr>
              <p:cNvPicPr/>
              <p:nvPr/>
            </p:nvPicPr>
            <p:blipFill>
              <a:blip r:embed="rId16"/>
              <a:stretch>
                <a:fillRect/>
              </a:stretch>
            </p:blipFill>
            <p:spPr>
              <a:xfrm>
                <a:off x="409351" y="1773733"/>
                <a:ext cx="29304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4" name="Ink 23">
                <a:extLst>
                  <a:ext uri="{FF2B5EF4-FFF2-40B4-BE49-F238E27FC236}">
                    <a16:creationId xmlns:a16="http://schemas.microsoft.com/office/drawing/2014/main" id="{F7A41676-9D83-BD2F-BB0B-E42DE3BBF993}"/>
                  </a:ext>
                </a:extLst>
              </p14:cNvPr>
              <p14:cNvContentPartPr/>
              <p14:nvPr/>
            </p14:nvContentPartPr>
            <p14:xfrm>
              <a:off x="720751" y="1603093"/>
              <a:ext cx="316080" cy="288360"/>
            </p14:xfrm>
          </p:contentPart>
        </mc:Choice>
        <mc:Fallback>
          <p:pic>
            <p:nvPicPr>
              <p:cNvPr id="24" name="Ink 23">
                <a:extLst>
                  <a:ext uri="{FF2B5EF4-FFF2-40B4-BE49-F238E27FC236}">
                    <a16:creationId xmlns:a16="http://schemas.microsoft.com/office/drawing/2014/main" id="{F7A41676-9D83-BD2F-BB0B-E42DE3BBF993}"/>
                  </a:ext>
                </a:extLst>
              </p:cNvPr>
              <p:cNvPicPr/>
              <p:nvPr/>
            </p:nvPicPr>
            <p:blipFill>
              <a:blip r:embed="rId18"/>
              <a:stretch>
                <a:fillRect/>
              </a:stretch>
            </p:blipFill>
            <p:spPr>
              <a:xfrm>
                <a:off x="712111" y="1594453"/>
                <a:ext cx="33372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8" name="Ink 27">
                <a:extLst>
                  <a:ext uri="{FF2B5EF4-FFF2-40B4-BE49-F238E27FC236}">
                    <a16:creationId xmlns:a16="http://schemas.microsoft.com/office/drawing/2014/main" id="{D7632D58-A890-A00F-5D30-E0D2766EDFA0}"/>
                  </a:ext>
                </a:extLst>
              </p14:cNvPr>
              <p14:cNvContentPartPr/>
              <p14:nvPr/>
            </p14:nvContentPartPr>
            <p14:xfrm>
              <a:off x="769711" y="1509493"/>
              <a:ext cx="48960" cy="39240"/>
            </p14:xfrm>
          </p:contentPart>
        </mc:Choice>
        <mc:Fallback>
          <p:pic>
            <p:nvPicPr>
              <p:cNvPr id="28" name="Ink 27">
                <a:extLst>
                  <a:ext uri="{FF2B5EF4-FFF2-40B4-BE49-F238E27FC236}">
                    <a16:creationId xmlns:a16="http://schemas.microsoft.com/office/drawing/2014/main" id="{D7632D58-A890-A00F-5D30-E0D2766EDFA0}"/>
                  </a:ext>
                </a:extLst>
              </p:cNvPr>
              <p:cNvPicPr/>
              <p:nvPr/>
            </p:nvPicPr>
            <p:blipFill>
              <a:blip r:embed="rId20"/>
              <a:stretch>
                <a:fillRect/>
              </a:stretch>
            </p:blipFill>
            <p:spPr>
              <a:xfrm>
                <a:off x="761071" y="1500493"/>
                <a:ext cx="6660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9" name="Ink 28">
                <a:extLst>
                  <a:ext uri="{FF2B5EF4-FFF2-40B4-BE49-F238E27FC236}">
                    <a16:creationId xmlns:a16="http://schemas.microsoft.com/office/drawing/2014/main" id="{EAF9B9B6-2A73-6088-2CC2-9E0A12B9E1E2}"/>
                  </a:ext>
                </a:extLst>
              </p14:cNvPr>
              <p14:cNvContentPartPr/>
              <p14:nvPr/>
            </p14:nvContentPartPr>
            <p14:xfrm>
              <a:off x="926671" y="1341733"/>
              <a:ext cx="230760" cy="219960"/>
            </p14:xfrm>
          </p:contentPart>
        </mc:Choice>
        <mc:Fallback>
          <p:pic>
            <p:nvPicPr>
              <p:cNvPr id="29" name="Ink 28">
                <a:extLst>
                  <a:ext uri="{FF2B5EF4-FFF2-40B4-BE49-F238E27FC236}">
                    <a16:creationId xmlns:a16="http://schemas.microsoft.com/office/drawing/2014/main" id="{EAF9B9B6-2A73-6088-2CC2-9E0A12B9E1E2}"/>
                  </a:ext>
                </a:extLst>
              </p:cNvPr>
              <p:cNvPicPr/>
              <p:nvPr/>
            </p:nvPicPr>
            <p:blipFill>
              <a:blip r:embed="rId22"/>
              <a:stretch>
                <a:fillRect/>
              </a:stretch>
            </p:blipFill>
            <p:spPr>
              <a:xfrm>
                <a:off x="917671" y="1332733"/>
                <a:ext cx="24840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0" name="Ink 29">
                <a:extLst>
                  <a:ext uri="{FF2B5EF4-FFF2-40B4-BE49-F238E27FC236}">
                    <a16:creationId xmlns:a16="http://schemas.microsoft.com/office/drawing/2014/main" id="{F1EDA5F0-685C-4A08-EFB2-90C22801F27D}"/>
                  </a:ext>
                </a:extLst>
              </p14:cNvPr>
              <p14:cNvContentPartPr/>
              <p14:nvPr/>
            </p14:nvContentPartPr>
            <p14:xfrm>
              <a:off x="899671" y="1554493"/>
              <a:ext cx="922680" cy="845280"/>
            </p14:xfrm>
          </p:contentPart>
        </mc:Choice>
        <mc:Fallback>
          <p:pic>
            <p:nvPicPr>
              <p:cNvPr id="30" name="Ink 29">
                <a:extLst>
                  <a:ext uri="{FF2B5EF4-FFF2-40B4-BE49-F238E27FC236}">
                    <a16:creationId xmlns:a16="http://schemas.microsoft.com/office/drawing/2014/main" id="{F1EDA5F0-685C-4A08-EFB2-90C22801F27D}"/>
                  </a:ext>
                </a:extLst>
              </p:cNvPr>
              <p:cNvPicPr/>
              <p:nvPr/>
            </p:nvPicPr>
            <p:blipFill>
              <a:blip r:embed="rId24"/>
              <a:stretch>
                <a:fillRect/>
              </a:stretch>
            </p:blipFill>
            <p:spPr>
              <a:xfrm>
                <a:off x="891031" y="1545493"/>
                <a:ext cx="940320" cy="8629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1" name="Ink 30">
                <a:extLst>
                  <a:ext uri="{FF2B5EF4-FFF2-40B4-BE49-F238E27FC236}">
                    <a16:creationId xmlns:a16="http://schemas.microsoft.com/office/drawing/2014/main" id="{3D592DC4-4205-1A36-6F07-E6CBC929EC9B}"/>
                  </a:ext>
                </a:extLst>
              </p14:cNvPr>
              <p14:cNvContentPartPr/>
              <p14:nvPr/>
            </p14:nvContentPartPr>
            <p14:xfrm>
              <a:off x="1222591" y="1851853"/>
              <a:ext cx="870840" cy="830880"/>
            </p14:xfrm>
          </p:contentPart>
        </mc:Choice>
        <mc:Fallback>
          <p:pic>
            <p:nvPicPr>
              <p:cNvPr id="31" name="Ink 30">
                <a:extLst>
                  <a:ext uri="{FF2B5EF4-FFF2-40B4-BE49-F238E27FC236}">
                    <a16:creationId xmlns:a16="http://schemas.microsoft.com/office/drawing/2014/main" id="{3D592DC4-4205-1A36-6F07-E6CBC929EC9B}"/>
                  </a:ext>
                </a:extLst>
              </p:cNvPr>
              <p:cNvPicPr/>
              <p:nvPr/>
            </p:nvPicPr>
            <p:blipFill>
              <a:blip r:embed="rId26"/>
              <a:stretch>
                <a:fillRect/>
              </a:stretch>
            </p:blipFill>
            <p:spPr>
              <a:xfrm>
                <a:off x="1213591" y="1842853"/>
                <a:ext cx="888480" cy="8485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2" name="Ink 31">
                <a:extLst>
                  <a:ext uri="{FF2B5EF4-FFF2-40B4-BE49-F238E27FC236}">
                    <a16:creationId xmlns:a16="http://schemas.microsoft.com/office/drawing/2014/main" id="{9046D4DC-D470-3C54-51CD-DE441FE9D308}"/>
                  </a:ext>
                </a:extLst>
              </p14:cNvPr>
              <p14:cNvContentPartPr/>
              <p14:nvPr/>
            </p14:nvContentPartPr>
            <p14:xfrm>
              <a:off x="2282791" y="1336693"/>
              <a:ext cx="302760" cy="234000"/>
            </p14:xfrm>
          </p:contentPart>
        </mc:Choice>
        <mc:Fallback>
          <p:pic>
            <p:nvPicPr>
              <p:cNvPr id="32" name="Ink 31">
                <a:extLst>
                  <a:ext uri="{FF2B5EF4-FFF2-40B4-BE49-F238E27FC236}">
                    <a16:creationId xmlns:a16="http://schemas.microsoft.com/office/drawing/2014/main" id="{9046D4DC-D470-3C54-51CD-DE441FE9D308}"/>
                  </a:ext>
                </a:extLst>
              </p:cNvPr>
              <p:cNvPicPr/>
              <p:nvPr/>
            </p:nvPicPr>
            <p:blipFill>
              <a:blip r:embed="rId28"/>
              <a:stretch>
                <a:fillRect/>
              </a:stretch>
            </p:blipFill>
            <p:spPr>
              <a:xfrm>
                <a:off x="2274151" y="1328053"/>
                <a:ext cx="32040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3" name="Ink 32">
                <a:extLst>
                  <a:ext uri="{FF2B5EF4-FFF2-40B4-BE49-F238E27FC236}">
                    <a16:creationId xmlns:a16="http://schemas.microsoft.com/office/drawing/2014/main" id="{2D960A91-9407-3B17-B806-60E49EFDDEF2}"/>
                  </a:ext>
                </a:extLst>
              </p14:cNvPr>
              <p14:cNvContentPartPr/>
              <p14:nvPr/>
            </p14:nvContentPartPr>
            <p14:xfrm>
              <a:off x="2323111" y="1289533"/>
              <a:ext cx="19800" cy="6120"/>
            </p14:xfrm>
          </p:contentPart>
        </mc:Choice>
        <mc:Fallback>
          <p:pic>
            <p:nvPicPr>
              <p:cNvPr id="33" name="Ink 32">
                <a:extLst>
                  <a:ext uri="{FF2B5EF4-FFF2-40B4-BE49-F238E27FC236}">
                    <a16:creationId xmlns:a16="http://schemas.microsoft.com/office/drawing/2014/main" id="{2D960A91-9407-3B17-B806-60E49EFDDEF2}"/>
                  </a:ext>
                </a:extLst>
              </p:cNvPr>
              <p:cNvPicPr/>
              <p:nvPr/>
            </p:nvPicPr>
            <p:blipFill>
              <a:blip r:embed="rId30"/>
              <a:stretch>
                <a:fillRect/>
              </a:stretch>
            </p:blipFill>
            <p:spPr>
              <a:xfrm>
                <a:off x="2314111" y="1280893"/>
                <a:ext cx="3744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4" name="Ink 33">
                <a:extLst>
                  <a:ext uri="{FF2B5EF4-FFF2-40B4-BE49-F238E27FC236}">
                    <a16:creationId xmlns:a16="http://schemas.microsoft.com/office/drawing/2014/main" id="{3D4447B0-8942-11EC-3FAE-EC9285520190}"/>
                  </a:ext>
                </a:extLst>
              </p14:cNvPr>
              <p14:cNvContentPartPr/>
              <p14:nvPr/>
            </p14:nvContentPartPr>
            <p14:xfrm>
              <a:off x="1553791" y="2804773"/>
              <a:ext cx="308520" cy="185400"/>
            </p14:xfrm>
          </p:contentPart>
        </mc:Choice>
        <mc:Fallback>
          <p:pic>
            <p:nvPicPr>
              <p:cNvPr id="34" name="Ink 33">
                <a:extLst>
                  <a:ext uri="{FF2B5EF4-FFF2-40B4-BE49-F238E27FC236}">
                    <a16:creationId xmlns:a16="http://schemas.microsoft.com/office/drawing/2014/main" id="{3D4447B0-8942-11EC-3FAE-EC9285520190}"/>
                  </a:ext>
                </a:extLst>
              </p:cNvPr>
              <p:cNvPicPr/>
              <p:nvPr/>
            </p:nvPicPr>
            <p:blipFill>
              <a:blip r:embed="rId32"/>
              <a:stretch>
                <a:fillRect/>
              </a:stretch>
            </p:blipFill>
            <p:spPr>
              <a:xfrm>
                <a:off x="1545151" y="2795773"/>
                <a:ext cx="32616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5" name="Ink 34">
                <a:extLst>
                  <a:ext uri="{FF2B5EF4-FFF2-40B4-BE49-F238E27FC236}">
                    <a16:creationId xmlns:a16="http://schemas.microsoft.com/office/drawing/2014/main" id="{8BC55FC1-B880-533A-E883-470613FBA17D}"/>
                  </a:ext>
                </a:extLst>
              </p14:cNvPr>
              <p14:cNvContentPartPr/>
              <p14:nvPr/>
            </p14:nvContentPartPr>
            <p14:xfrm>
              <a:off x="1909111" y="2354773"/>
              <a:ext cx="369360" cy="338400"/>
            </p14:xfrm>
          </p:contentPart>
        </mc:Choice>
        <mc:Fallback>
          <p:pic>
            <p:nvPicPr>
              <p:cNvPr id="35" name="Ink 34">
                <a:extLst>
                  <a:ext uri="{FF2B5EF4-FFF2-40B4-BE49-F238E27FC236}">
                    <a16:creationId xmlns:a16="http://schemas.microsoft.com/office/drawing/2014/main" id="{8BC55FC1-B880-533A-E883-470613FBA17D}"/>
                  </a:ext>
                </a:extLst>
              </p:cNvPr>
              <p:cNvPicPr/>
              <p:nvPr/>
            </p:nvPicPr>
            <p:blipFill>
              <a:blip r:embed="rId34"/>
              <a:stretch>
                <a:fillRect/>
              </a:stretch>
            </p:blipFill>
            <p:spPr>
              <a:xfrm>
                <a:off x="1900111" y="2346133"/>
                <a:ext cx="38700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6" name="Ink 35">
                <a:extLst>
                  <a:ext uri="{FF2B5EF4-FFF2-40B4-BE49-F238E27FC236}">
                    <a16:creationId xmlns:a16="http://schemas.microsoft.com/office/drawing/2014/main" id="{50C4E22A-CE18-3B47-3942-08498758FA6A}"/>
                  </a:ext>
                </a:extLst>
              </p14:cNvPr>
              <p14:cNvContentPartPr/>
              <p14:nvPr/>
            </p14:nvContentPartPr>
            <p14:xfrm>
              <a:off x="2363071" y="2282053"/>
              <a:ext cx="20880" cy="10080"/>
            </p14:xfrm>
          </p:contentPart>
        </mc:Choice>
        <mc:Fallback>
          <p:pic>
            <p:nvPicPr>
              <p:cNvPr id="36" name="Ink 35">
                <a:extLst>
                  <a:ext uri="{FF2B5EF4-FFF2-40B4-BE49-F238E27FC236}">
                    <a16:creationId xmlns:a16="http://schemas.microsoft.com/office/drawing/2014/main" id="{50C4E22A-CE18-3B47-3942-08498758FA6A}"/>
                  </a:ext>
                </a:extLst>
              </p:cNvPr>
              <p:cNvPicPr/>
              <p:nvPr/>
            </p:nvPicPr>
            <p:blipFill>
              <a:blip r:embed="rId36"/>
              <a:stretch>
                <a:fillRect/>
              </a:stretch>
            </p:blipFill>
            <p:spPr>
              <a:xfrm>
                <a:off x="2354071" y="2273413"/>
                <a:ext cx="385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7" name="Ink 36">
                <a:extLst>
                  <a:ext uri="{FF2B5EF4-FFF2-40B4-BE49-F238E27FC236}">
                    <a16:creationId xmlns:a16="http://schemas.microsoft.com/office/drawing/2014/main" id="{943D0F3C-8A89-015E-B5B5-6A56953B4E5D}"/>
                  </a:ext>
                </a:extLst>
              </p14:cNvPr>
              <p14:cNvContentPartPr/>
              <p14:nvPr/>
            </p14:nvContentPartPr>
            <p14:xfrm>
              <a:off x="2602471" y="1806133"/>
              <a:ext cx="307440" cy="279000"/>
            </p14:xfrm>
          </p:contentPart>
        </mc:Choice>
        <mc:Fallback>
          <p:pic>
            <p:nvPicPr>
              <p:cNvPr id="37" name="Ink 36">
                <a:extLst>
                  <a:ext uri="{FF2B5EF4-FFF2-40B4-BE49-F238E27FC236}">
                    <a16:creationId xmlns:a16="http://schemas.microsoft.com/office/drawing/2014/main" id="{943D0F3C-8A89-015E-B5B5-6A56953B4E5D}"/>
                  </a:ext>
                </a:extLst>
              </p:cNvPr>
              <p:cNvPicPr/>
              <p:nvPr/>
            </p:nvPicPr>
            <p:blipFill>
              <a:blip r:embed="rId38"/>
              <a:stretch>
                <a:fillRect/>
              </a:stretch>
            </p:blipFill>
            <p:spPr>
              <a:xfrm>
                <a:off x="2593471" y="1797493"/>
                <a:ext cx="32508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8" name="Ink 37">
                <a:extLst>
                  <a:ext uri="{FF2B5EF4-FFF2-40B4-BE49-F238E27FC236}">
                    <a16:creationId xmlns:a16="http://schemas.microsoft.com/office/drawing/2014/main" id="{5FC89101-7406-13CC-760E-5B1365B53C29}"/>
                  </a:ext>
                </a:extLst>
              </p14:cNvPr>
              <p14:cNvContentPartPr/>
              <p14:nvPr/>
            </p14:nvContentPartPr>
            <p14:xfrm>
              <a:off x="2812351" y="1663933"/>
              <a:ext cx="16200" cy="45360"/>
            </p14:xfrm>
          </p:contentPart>
        </mc:Choice>
        <mc:Fallback>
          <p:pic>
            <p:nvPicPr>
              <p:cNvPr id="38" name="Ink 37">
                <a:extLst>
                  <a:ext uri="{FF2B5EF4-FFF2-40B4-BE49-F238E27FC236}">
                    <a16:creationId xmlns:a16="http://schemas.microsoft.com/office/drawing/2014/main" id="{5FC89101-7406-13CC-760E-5B1365B53C29}"/>
                  </a:ext>
                </a:extLst>
              </p:cNvPr>
              <p:cNvPicPr/>
              <p:nvPr/>
            </p:nvPicPr>
            <p:blipFill>
              <a:blip r:embed="rId40"/>
              <a:stretch>
                <a:fillRect/>
              </a:stretch>
            </p:blipFill>
            <p:spPr>
              <a:xfrm>
                <a:off x="2803711" y="1654933"/>
                <a:ext cx="3384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9" name="Ink 38">
                <a:extLst>
                  <a:ext uri="{FF2B5EF4-FFF2-40B4-BE49-F238E27FC236}">
                    <a16:creationId xmlns:a16="http://schemas.microsoft.com/office/drawing/2014/main" id="{DAA3C4C0-AE85-92A4-7304-3B16BAA240E0}"/>
                  </a:ext>
                </a:extLst>
              </p14:cNvPr>
              <p14:cNvContentPartPr/>
              <p14:nvPr/>
            </p14:nvContentPartPr>
            <p14:xfrm>
              <a:off x="2831791" y="1578973"/>
              <a:ext cx="162360" cy="158400"/>
            </p14:xfrm>
          </p:contentPart>
        </mc:Choice>
        <mc:Fallback>
          <p:pic>
            <p:nvPicPr>
              <p:cNvPr id="39" name="Ink 38">
                <a:extLst>
                  <a:ext uri="{FF2B5EF4-FFF2-40B4-BE49-F238E27FC236}">
                    <a16:creationId xmlns:a16="http://schemas.microsoft.com/office/drawing/2014/main" id="{DAA3C4C0-AE85-92A4-7304-3B16BAA240E0}"/>
                  </a:ext>
                </a:extLst>
              </p:cNvPr>
              <p:cNvPicPr/>
              <p:nvPr/>
            </p:nvPicPr>
            <p:blipFill>
              <a:blip r:embed="rId42"/>
              <a:stretch>
                <a:fillRect/>
              </a:stretch>
            </p:blipFill>
            <p:spPr>
              <a:xfrm>
                <a:off x="2823151" y="1569973"/>
                <a:ext cx="18000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0" name="Ink 39">
                <a:extLst>
                  <a:ext uri="{FF2B5EF4-FFF2-40B4-BE49-F238E27FC236}">
                    <a16:creationId xmlns:a16="http://schemas.microsoft.com/office/drawing/2014/main" id="{F13315D1-E94D-2358-4F20-5AEEFF8C0B96}"/>
                  </a:ext>
                </a:extLst>
              </p14:cNvPr>
              <p14:cNvContentPartPr/>
              <p14:nvPr/>
            </p14:nvContentPartPr>
            <p14:xfrm>
              <a:off x="2969671" y="1405093"/>
              <a:ext cx="180360" cy="204840"/>
            </p14:xfrm>
          </p:contentPart>
        </mc:Choice>
        <mc:Fallback>
          <p:pic>
            <p:nvPicPr>
              <p:cNvPr id="40" name="Ink 39">
                <a:extLst>
                  <a:ext uri="{FF2B5EF4-FFF2-40B4-BE49-F238E27FC236}">
                    <a16:creationId xmlns:a16="http://schemas.microsoft.com/office/drawing/2014/main" id="{F13315D1-E94D-2358-4F20-5AEEFF8C0B96}"/>
                  </a:ext>
                </a:extLst>
              </p:cNvPr>
              <p:cNvPicPr/>
              <p:nvPr/>
            </p:nvPicPr>
            <p:blipFill>
              <a:blip r:embed="rId44"/>
              <a:stretch>
                <a:fillRect/>
              </a:stretch>
            </p:blipFill>
            <p:spPr>
              <a:xfrm>
                <a:off x="2960671" y="1396093"/>
                <a:ext cx="19800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1" name="Ink 40">
                <a:extLst>
                  <a:ext uri="{FF2B5EF4-FFF2-40B4-BE49-F238E27FC236}">
                    <a16:creationId xmlns:a16="http://schemas.microsoft.com/office/drawing/2014/main" id="{FACD9909-AE82-F211-5ED8-5647682FBF53}"/>
                  </a:ext>
                </a:extLst>
              </p14:cNvPr>
              <p14:cNvContentPartPr/>
              <p14:nvPr/>
            </p14:nvContentPartPr>
            <p14:xfrm>
              <a:off x="3233551" y="1460173"/>
              <a:ext cx="11880" cy="20880"/>
            </p14:xfrm>
          </p:contentPart>
        </mc:Choice>
        <mc:Fallback>
          <p:pic>
            <p:nvPicPr>
              <p:cNvPr id="41" name="Ink 40">
                <a:extLst>
                  <a:ext uri="{FF2B5EF4-FFF2-40B4-BE49-F238E27FC236}">
                    <a16:creationId xmlns:a16="http://schemas.microsoft.com/office/drawing/2014/main" id="{FACD9909-AE82-F211-5ED8-5647682FBF53}"/>
                  </a:ext>
                </a:extLst>
              </p:cNvPr>
              <p:cNvPicPr/>
              <p:nvPr/>
            </p:nvPicPr>
            <p:blipFill>
              <a:blip r:embed="rId46"/>
              <a:stretch>
                <a:fillRect/>
              </a:stretch>
            </p:blipFill>
            <p:spPr>
              <a:xfrm>
                <a:off x="3224551" y="1451533"/>
                <a:ext cx="295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8" name="Ink 47">
                <a:extLst>
                  <a:ext uri="{FF2B5EF4-FFF2-40B4-BE49-F238E27FC236}">
                    <a16:creationId xmlns:a16="http://schemas.microsoft.com/office/drawing/2014/main" id="{C706E661-F0BF-0FFB-D85E-2C34F2F55E4E}"/>
                  </a:ext>
                </a:extLst>
              </p14:cNvPr>
              <p14:cNvContentPartPr/>
              <p14:nvPr/>
            </p14:nvContentPartPr>
            <p14:xfrm>
              <a:off x="3697231" y="2263693"/>
              <a:ext cx="57960" cy="284760"/>
            </p14:xfrm>
          </p:contentPart>
        </mc:Choice>
        <mc:Fallback>
          <p:pic>
            <p:nvPicPr>
              <p:cNvPr id="48" name="Ink 47">
                <a:extLst>
                  <a:ext uri="{FF2B5EF4-FFF2-40B4-BE49-F238E27FC236}">
                    <a16:creationId xmlns:a16="http://schemas.microsoft.com/office/drawing/2014/main" id="{C706E661-F0BF-0FFB-D85E-2C34F2F55E4E}"/>
                  </a:ext>
                </a:extLst>
              </p:cNvPr>
              <p:cNvPicPr/>
              <p:nvPr/>
            </p:nvPicPr>
            <p:blipFill>
              <a:blip r:embed="rId48"/>
              <a:stretch>
                <a:fillRect/>
              </a:stretch>
            </p:blipFill>
            <p:spPr>
              <a:xfrm>
                <a:off x="3688231" y="2255053"/>
                <a:ext cx="75600" cy="3024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9" name="Ink 48">
                <a:extLst>
                  <a:ext uri="{FF2B5EF4-FFF2-40B4-BE49-F238E27FC236}">
                    <a16:creationId xmlns:a16="http://schemas.microsoft.com/office/drawing/2014/main" id="{E8C6AA61-D3A9-AE44-78D8-2E684C6FED3D}"/>
                  </a:ext>
                </a:extLst>
              </p14:cNvPr>
              <p14:cNvContentPartPr/>
              <p14:nvPr/>
            </p14:nvContentPartPr>
            <p14:xfrm>
              <a:off x="3690031" y="2244973"/>
              <a:ext cx="139320" cy="94680"/>
            </p14:xfrm>
          </p:contentPart>
        </mc:Choice>
        <mc:Fallback>
          <p:pic>
            <p:nvPicPr>
              <p:cNvPr id="49" name="Ink 48">
                <a:extLst>
                  <a:ext uri="{FF2B5EF4-FFF2-40B4-BE49-F238E27FC236}">
                    <a16:creationId xmlns:a16="http://schemas.microsoft.com/office/drawing/2014/main" id="{E8C6AA61-D3A9-AE44-78D8-2E684C6FED3D}"/>
                  </a:ext>
                </a:extLst>
              </p:cNvPr>
              <p:cNvPicPr/>
              <p:nvPr/>
            </p:nvPicPr>
            <p:blipFill>
              <a:blip r:embed="rId50"/>
              <a:stretch>
                <a:fillRect/>
              </a:stretch>
            </p:blipFill>
            <p:spPr>
              <a:xfrm>
                <a:off x="3681031" y="2236333"/>
                <a:ext cx="1569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3" name="Ink 52">
                <a:extLst>
                  <a:ext uri="{FF2B5EF4-FFF2-40B4-BE49-F238E27FC236}">
                    <a16:creationId xmlns:a16="http://schemas.microsoft.com/office/drawing/2014/main" id="{B8F23D61-142B-A176-0880-98321482F6F2}"/>
                  </a:ext>
                </a:extLst>
              </p14:cNvPr>
              <p14:cNvContentPartPr/>
              <p14:nvPr/>
            </p14:nvContentPartPr>
            <p14:xfrm>
              <a:off x="3607951" y="2085853"/>
              <a:ext cx="84960" cy="124920"/>
            </p14:xfrm>
          </p:contentPart>
        </mc:Choice>
        <mc:Fallback>
          <p:pic>
            <p:nvPicPr>
              <p:cNvPr id="53" name="Ink 52">
                <a:extLst>
                  <a:ext uri="{FF2B5EF4-FFF2-40B4-BE49-F238E27FC236}">
                    <a16:creationId xmlns:a16="http://schemas.microsoft.com/office/drawing/2014/main" id="{B8F23D61-142B-A176-0880-98321482F6F2}"/>
                  </a:ext>
                </a:extLst>
              </p:cNvPr>
              <p:cNvPicPr/>
              <p:nvPr/>
            </p:nvPicPr>
            <p:blipFill>
              <a:blip r:embed="rId52"/>
              <a:stretch>
                <a:fillRect/>
              </a:stretch>
            </p:blipFill>
            <p:spPr>
              <a:xfrm>
                <a:off x="3598951" y="2077213"/>
                <a:ext cx="1026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4" name="Ink 53">
                <a:extLst>
                  <a:ext uri="{FF2B5EF4-FFF2-40B4-BE49-F238E27FC236}">
                    <a16:creationId xmlns:a16="http://schemas.microsoft.com/office/drawing/2014/main" id="{54740D6D-CCE4-36D0-1890-993B3B34446C}"/>
                  </a:ext>
                </a:extLst>
              </p14:cNvPr>
              <p14:cNvContentPartPr/>
              <p14:nvPr/>
            </p14:nvContentPartPr>
            <p14:xfrm>
              <a:off x="3527311" y="1876333"/>
              <a:ext cx="29880" cy="104760"/>
            </p14:xfrm>
          </p:contentPart>
        </mc:Choice>
        <mc:Fallback>
          <p:pic>
            <p:nvPicPr>
              <p:cNvPr id="54" name="Ink 53">
                <a:extLst>
                  <a:ext uri="{FF2B5EF4-FFF2-40B4-BE49-F238E27FC236}">
                    <a16:creationId xmlns:a16="http://schemas.microsoft.com/office/drawing/2014/main" id="{54740D6D-CCE4-36D0-1890-993B3B34446C}"/>
                  </a:ext>
                </a:extLst>
              </p:cNvPr>
              <p:cNvPicPr/>
              <p:nvPr/>
            </p:nvPicPr>
            <p:blipFill>
              <a:blip r:embed="rId54"/>
              <a:stretch>
                <a:fillRect/>
              </a:stretch>
            </p:blipFill>
            <p:spPr>
              <a:xfrm>
                <a:off x="3518311" y="1867333"/>
                <a:ext cx="4752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5" name="Ink 54">
                <a:extLst>
                  <a:ext uri="{FF2B5EF4-FFF2-40B4-BE49-F238E27FC236}">
                    <a16:creationId xmlns:a16="http://schemas.microsoft.com/office/drawing/2014/main" id="{59CB29D0-3E3A-6FE3-0F0D-5AF284FC9FFB}"/>
                  </a:ext>
                </a:extLst>
              </p14:cNvPr>
              <p14:cNvContentPartPr/>
              <p14:nvPr/>
            </p14:nvContentPartPr>
            <p14:xfrm>
              <a:off x="3473671" y="1852573"/>
              <a:ext cx="91080" cy="101160"/>
            </p14:xfrm>
          </p:contentPart>
        </mc:Choice>
        <mc:Fallback>
          <p:pic>
            <p:nvPicPr>
              <p:cNvPr id="55" name="Ink 54">
                <a:extLst>
                  <a:ext uri="{FF2B5EF4-FFF2-40B4-BE49-F238E27FC236}">
                    <a16:creationId xmlns:a16="http://schemas.microsoft.com/office/drawing/2014/main" id="{59CB29D0-3E3A-6FE3-0F0D-5AF284FC9FFB}"/>
                  </a:ext>
                </a:extLst>
              </p:cNvPr>
              <p:cNvPicPr/>
              <p:nvPr/>
            </p:nvPicPr>
            <p:blipFill>
              <a:blip r:embed="rId56"/>
              <a:stretch>
                <a:fillRect/>
              </a:stretch>
            </p:blipFill>
            <p:spPr>
              <a:xfrm>
                <a:off x="3464671" y="1843933"/>
                <a:ext cx="10872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6" name="Ink 55">
                <a:extLst>
                  <a:ext uri="{FF2B5EF4-FFF2-40B4-BE49-F238E27FC236}">
                    <a16:creationId xmlns:a16="http://schemas.microsoft.com/office/drawing/2014/main" id="{D087CC2B-C89B-D70A-6716-CE2333A3CB02}"/>
                  </a:ext>
                </a:extLst>
              </p14:cNvPr>
              <p14:cNvContentPartPr/>
              <p14:nvPr/>
            </p14:nvContentPartPr>
            <p14:xfrm>
              <a:off x="3334711" y="1492573"/>
              <a:ext cx="329040" cy="276480"/>
            </p14:xfrm>
          </p:contentPart>
        </mc:Choice>
        <mc:Fallback>
          <p:pic>
            <p:nvPicPr>
              <p:cNvPr id="56" name="Ink 55">
                <a:extLst>
                  <a:ext uri="{FF2B5EF4-FFF2-40B4-BE49-F238E27FC236}">
                    <a16:creationId xmlns:a16="http://schemas.microsoft.com/office/drawing/2014/main" id="{D087CC2B-C89B-D70A-6716-CE2333A3CB02}"/>
                  </a:ext>
                </a:extLst>
              </p:cNvPr>
              <p:cNvPicPr/>
              <p:nvPr/>
            </p:nvPicPr>
            <p:blipFill>
              <a:blip r:embed="rId58"/>
              <a:stretch>
                <a:fillRect/>
              </a:stretch>
            </p:blipFill>
            <p:spPr>
              <a:xfrm>
                <a:off x="3325711" y="1483933"/>
                <a:ext cx="34668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8" name="Ink 57">
                <a:extLst>
                  <a:ext uri="{FF2B5EF4-FFF2-40B4-BE49-F238E27FC236}">
                    <a16:creationId xmlns:a16="http://schemas.microsoft.com/office/drawing/2014/main" id="{0437C46E-E68D-F888-D2B1-D68D59646E2E}"/>
                  </a:ext>
                </a:extLst>
              </p14:cNvPr>
              <p14:cNvContentPartPr/>
              <p14:nvPr/>
            </p14:nvContentPartPr>
            <p14:xfrm>
              <a:off x="6339271" y="2890813"/>
              <a:ext cx="116640" cy="16920"/>
            </p14:xfrm>
          </p:contentPart>
        </mc:Choice>
        <mc:Fallback>
          <p:pic>
            <p:nvPicPr>
              <p:cNvPr id="58" name="Ink 57">
                <a:extLst>
                  <a:ext uri="{FF2B5EF4-FFF2-40B4-BE49-F238E27FC236}">
                    <a16:creationId xmlns:a16="http://schemas.microsoft.com/office/drawing/2014/main" id="{0437C46E-E68D-F888-D2B1-D68D59646E2E}"/>
                  </a:ext>
                </a:extLst>
              </p:cNvPr>
              <p:cNvPicPr/>
              <p:nvPr/>
            </p:nvPicPr>
            <p:blipFill>
              <a:blip r:embed="rId60"/>
              <a:stretch>
                <a:fillRect/>
              </a:stretch>
            </p:blipFill>
            <p:spPr>
              <a:xfrm>
                <a:off x="6330631" y="2882173"/>
                <a:ext cx="13428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8" name="Ink 67">
                <a:extLst>
                  <a:ext uri="{FF2B5EF4-FFF2-40B4-BE49-F238E27FC236}">
                    <a16:creationId xmlns:a16="http://schemas.microsoft.com/office/drawing/2014/main" id="{8C331F27-6E77-683F-BA49-C1E9A0CA4301}"/>
                  </a:ext>
                </a:extLst>
              </p14:cNvPr>
              <p14:cNvContentPartPr/>
              <p14:nvPr/>
            </p14:nvContentPartPr>
            <p14:xfrm>
              <a:off x="5370871" y="2927533"/>
              <a:ext cx="228600" cy="18360"/>
            </p14:xfrm>
          </p:contentPart>
        </mc:Choice>
        <mc:Fallback>
          <p:pic>
            <p:nvPicPr>
              <p:cNvPr id="68" name="Ink 67">
                <a:extLst>
                  <a:ext uri="{FF2B5EF4-FFF2-40B4-BE49-F238E27FC236}">
                    <a16:creationId xmlns:a16="http://schemas.microsoft.com/office/drawing/2014/main" id="{8C331F27-6E77-683F-BA49-C1E9A0CA4301}"/>
                  </a:ext>
                </a:extLst>
              </p:cNvPr>
              <p:cNvPicPr/>
              <p:nvPr/>
            </p:nvPicPr>
            <p:blipFill>
              <a:blip r:embed="rId62"/>
              <a:stretch>
                <a:fillRect/>
              </a:stretch>
            </p:blipFill>
            <p:spPr>
              <a:xfrm>
                <a:off x="5361871" y="2918893"/>
                <a:ext cx="246240" cy="36000"/>
              </a:xfrm>
              <a:prstGeom prst="rect">
                <a:avLst/>
              </a:prstGeom>
            </p:spPr>
          </p:pic>
        </mc:Fallback>
      </mc:AlternateContent>
      <p:grpSp>
        <p:nvGrpSpPr>
          <p:cNvPr id="74" name="Group 73">
            <a:extLst>
              <a:ext uri="{FF2B5EF4-FFF2-40B4-BE49-F238E27FC236}">
                <a16:creationId xmlns:a16="http://schemas.microsoft.com/office/drawing/2014/main" id="{80266473-6F4D-E02C-9A9C-BCBFADDB2014}"/>
              </a:ext>
            </a:extLst>
          </p:cNvPr>
          <p:cNvGrpSpPr/>
          <p:nvPr/>
        </p:nvGrpSpPr>
        <p:grpSpPr>
          <a:xfrm>
            <a:off x="5342431" y="2885773"/>
            <a:ext cx="747720" cy="74880"/>
            <a:chOff x="5342431" y="2885773"/>
            <a:chExt cx="747720" cy="74880"/>
          </a:xfrm>
        </p:grpSpPr>
        <mc:AlternateContent xmlns:mc="http://schemas.openxmlformats.org/markup-compatibility/2006">
          <mc:Choice xmlns:p14="http://schemas.microsoft.com/office/powerpoint/2010/main" Requires="p14">
            <p:contentPart p14:bwMode="auto" r:id="rId63">
              <p14:nvContentPartPr>
                <p14:cNvPr id="45" name="Ink 44">
                  <a:extLst>
                    <a:ext uri="{FF2B5EF4-FFF2-40B4-BE49-F238E27FC236}">
                      <a16:creationId xmlns:a16="http://schemas.microsoft.com/office/drawing/2014/main" id="{54026026-BCC0-1405-5497-A5A9B8DB1573}"/>
                    </a:ext>
                  </a:extLst>
                </p14:cNvPr>
                <p14:cNvContentPartPr/>
                <p14:nvPr/>
              </p14:nvContentPartPr>
              <p14:xfrm>
                <a:off x="5342431" y="2885773"/>
                <a:ext cx="419760" cy="24840"/>
              </p14:xfrm>
            </p:contentPart>
          </mc:Choice>
          <mc:Fallback>
            <p:pic>
              <p:nvPicPr>
                <p:cNvPr id="45" name="Ink 44">
                  <a:extLst>
                    <a:ext uri="{FF2B5EF4-FFF2-40B4-BE49-F238E27FC236}">
                      <a16:creationId xmlns:a16="http://schemas.microsoft.com/office/drawing/2014/main" id="{54026026-BCC0-1405-5497-A5A9B8DB1573}"/>
                    </a:ext>
                  </a:extLst>
                </p:cNvPr>
                <p:cNvPicPr/>
                <p:nvPr/>
              </p:nvPicPr>
              <p:blipFill>
                <a:blip r:embed="rId64"/>
                <a:stretch>
                  <a:fillRect/>
                </a:stretch>
              </p:blipFill>
              <p:spPr>
                <a:xfrm>
                  <a:off x="5333431" y="2877133"/>
                  <a:ext cx="43740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6" name="Ink 45">
                  <a:extLst>
                    <a:ext uri="{FF2B5EF4-FFF2-40B4-BE49-F238E27FC236}">
                      <a16:creationId xmlns:a16="http://schemas.microsoft.com/office/drawing/2014/main" id="{C8478938-B767-6329-E319-387FB45F9A85}"/>
                    </a:ext>
                  </a:extLst>
                </p14:cNvPr>
                <p14:cNvContentPartPr/>
                <p14:nvPr/>
              </p14:nvContentPartPr>
              <p14:xfrm>
                <a:off x="5960191" y="2925373"/>
                <a:ext cx="129960" cy="31320"/>
              </p14:xfrm>
            </p:contentPart>
          </mc:Choice>
          <mc:Fallback>
            <p:pic>
              <p:nvPicPr>
                <p:cNvPr id="46" name="Ink 45">
                  <a:extLst>
                    <a:ext uri="{FF2B5EF4-FFF2-40B4-BE49-F238E27FC236}">
                      <a16:creationId xmlns:a16="http://schemas.microsoft.com/office/drawing/2014/main" id="{C8478938-B767-6329-E319-387FB45F9A85}"/>
                    </a:ext>
                  </a:extLst>
                </p:cNvPr>
                <p:cNvPicPr/>
                <p:nvPr/>
              </p:nvPicPr>
              <p:blipFill>
                <a:blip r:embed="rId66"/>
                <a:stretch>
                  <a:fillRect/>
                </a:stretch>
              </p:blipFill>
              <p:spPr>
                <a:xfrm>
                  <a:off x="5951191" y="2916733"/>
                  <a:ext cx="14760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73" name="Ink 72">
                  <a:extLst>
                    <a:ext uri="{FF2B5EF4-FFF2-40B4-BE49-F238E27FC236}">
                      <a16:creationId xmlns:a16="http://schemas.microsoft.com/office/drawing/2014/main" id="{3232A990-22B2-41B1-6DB8-C649E450D0DB}"/>
                    </a:ext>
                  </a:extLst>
                </p14:cNvPr>
                <p14:cNvContentPartPr/>
                <p14:nvPr/>
              </p14:nvContentPartPr>
              <p14:xfrm>
                <a:off x="5977831" y="2941573"/>
                <a:ext cx="108720" cy="19080"/>
              </p14:xfrm>
            </p:contentPart>
          </mc:Choice>
          <mc:Fallback>
            <p:pic>
              <p:nvPicPr>
                <p:cNvPr id="73" name="Ink 72">
                  <a:extLst>
                    <a:ext uri="{FF2B5EF4-FFF2-40B4-BE49-F238E27FC236}">
                      <a16:creationId xmlns:a16="http://schemas.microsoft.com/office/drawing/2014/main" id="{3232A990-22B2-41B1-6DB8-C649E450D0DB}"/>
                    </a:ext>
                  </a:extLst>
                </p:cNvPr>
                <p:cNvPicPr/>
                <p:nvPr/>
              </p:nvPicPr>
              <p:blipFill>
                <a:blip r:embed="rId68"/>
                <a:stretch>
                  <a:fillRect/>
                </a:stretch>
              </p:blipFill>
              <p:spPr>
                <a:xfrm>
                  <a:off x="5968831" y="2932933"/>
                  <a:ext cx="126360" cy="36720"/>
                </a:xfrm>
                <a:prstGeom prst="rect">
                  <a:avLst/>
                </a:prstGeom>
              </p:spPr>
            </p:pic>
          </mc:Fallback>
        </mc:AlternateContent>
      </p:grpSp>
      <p:grpSp>
        <p:nvGrpSpPr>
          <p:cNvPr id="78" name="Group 77">
            <a:extLst>
              <a:ext uri="{FF2B5EF4-FFF2-40B4-BE49-F238E27FC236}">
                <a16:creationId xmlns:a16="http://schemas.microsoft.com/office/drawing/2014/main" id="{267D6E32-D0E0-7837-D31D-D90C74F48F73}"/>
              </a:ext>
            </a:extLst>
          </p:cNvPr>
          <p:cNvGrpSpPr/>
          <p:nvPr/>
        </p:nvGrpSpPr>
        <p:grpSpPr>
          <a:xfrm>
            <a:off x="4090711" y="1058773"/>
            <a:ext cx="2377440" cy="1537920"/>
            <a:chOff x="4090711" y="1058773"/>
            <a:chExt cx="2377440" cy="1537920"/>
          </a:xfrm>
        </p:grpSpPr>
        <mc:AlternateContent xmlns:mc="http://schemas.openxmlformats.org/markup-compatibility/2006">
          <mc:Choice xmlns:p14="http://schemas.microsoft.com/office/powerpoint/2010/main" Requires="p14">
            <p:contentPart p14:bwMode="auto" r:id="rId69">
              <p14:nvContentPartPr>
                <p14:cNvPr id="59" name="Ink 58">
                  <a:extLst>
                    <a:ext uri="{FF2B5EF4-FFF2-40B4-BE49-F238E27FC236}">
                      <a16:creationId xmlns:a16="http://schemas.microsoft.com/office/drawing/2014/main" id="{01B61515-95F4-60CE-7860-91E27239BC6F}"/>
                    </a:ext>
                  </a:extLst>
                </p14:cNvPr>
                <p14:cNvContentPartPr/>
                <p14:nvPr/>
              </p14:nvContentPartPr>
              <p14:xfrm>
                <a:off x="4874071" y="1987573"/>
                <a:ext cx="1594080" cy="609120"/>
              </p14:xfrm>
            </p:contentPart>
          </mc:Choice>
          <mc:Fallback>
            <p:pic>
              <p:nvPicPr>
                <p:cNvPr id="59" name="Ink 58">
                  <a:extLst>
                    <a:ext uri="{FF2B5EF4-FFF2-40B4-BE49-F238E27FC236}">
                      <a16:creationId xmlns:a16="http://schemas.microsoft.com/office/drawing/2014/main" id="{01B61515-95F4-60CE-7860-91E27239BC6F}"/>
                    </a:ext>
                  </a:extLst>
                </p:cNvPr>
                <p:cNvPicPr/>
                <p:nvPr/>
              </p:nvPicPr>
              <p:blipFill>
                <a:blip r:embed="rId70"/>
                <a:stretch>
                  <a:fillRect/>
                </a:stretch>
              </p:blipFill>
              <p:spPr>
                <a:xfrm>
                  <a:off x="4865431" y="1978573"/>
                  <a:ext cx="1611720" cy="62676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1" name="Ink 50">
                  <a:extLst>
                    <a:ext uri="{FF2B5EF4-FFF2-40B4-BE49-F238E27FC236}">
                      <a16:creationId xmlns:a16="http://schemas.microsoft.com/office/drawing/2014/main" id="{FB6FC22F-24FF-E150-C1B3-5F654D712621}"/>
                    </a:ext>
                  </a:extLst>
                </p14:cNvPr>
                <p14:cNvContentPartPr/>
                <p14:nvPr/>
              </p14:nvContentPartPr>
              <p14:xfrm>
                <a:off x="4277551" y="1862293"/>
                <a:ext cx="20160" cy="86760"/>
              </p14:xfrm>
            </p:contentPart>
          </mc:Choice>
          <mc:Fallback>
            <p:pic>
              <p:nvPicPr>
                <p:cNvPr id="51" name="Ink 50">
                  <a:extLst>
                    <a:ext uri="{FF2B5EF4-FFF2-40B4-BE49-F238E27FC236}">
                      <a16:creationId xmlns:a16="http://schemas.microsoft.com/office/drawing/2014/main" id="{FB6FC22F-24FF-E150-C1B3-5F654D712621}"/>
                    </a:ext>
                  </a:extLst>
                </p:cNvPr>
                <p:cNvPicPr/>
                <p:nvPr/>
              </p:nvPicPr>
              <p:blipFill>
                <a:blip r:embed="rId72"/>
                <a:stretch>
                  <a:fillRect/>
                </a:stretch>
              </p:blipFill>
              <p:spPr>
                <a:xfrm>
                  <a:off x="4268551" y="1853293"/>
                  <a:ext cx="378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2" name="Ink 51">
                  <a:extLst>
                    <a:ext uri="{FF2B5EF4-FFF2-40B4-BE49-F238E27FC236}">
                      <a16:creationId xmlns:a16="http://schemas.microsoft.com/office/drawing/2014/main" id="{FC334290-019F-6ABA-3F26-3E6E713890B2}"/>
                    </a:ext>
                  </a:extLst>
                </p14:cNvPr>
                <p14:cNvContentPartPr/>
                <p14:nvPr/>
              </p14:nvContentPartPr>
              <p14:xfrm>
                <a:off x="4122031" y="2074333"/>
                <a:ext cx="110880" cy="86040"/>
              </p14:xfrm>
            </p:contentPart>
          </mc:Choice>
          <mc:Fallback>
            <p:pic>
              <p:nvPicPr>
                <p:cNvPr id="52" name="Ink 51">
                  <a:extLst>
                    <a:ext uri="{FF2B5EF4-FFF2-40B4-BE49-F238E27FC236}">
                      <a16:creationId xmlns:a16="http://schemas.microsoft.com/office/drawing/2014/main" id="{FC334290-019F-6ABA-3F26-3E6E713890B2}"/>
                    </a:ext>
                  </a:extLst>
                </p:cNvPr>
                <p:cNvPicPr/>
                <p:nvPr/>
              </p:nvPicPr>
              <p:blipFill>
                <a:blip r:embed="rId74"/>
                <a:stretch>
                  <a:fillRect/>
                </a:stretch>
              </p:blipFill>
              <p:spPr>
                <a:xfrm>
                  <a:off x="4113391" y="2065333"/>
                  <a:ext cx="12852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9" name="Ink 68">
                  <a:extLst>
                    <a:ext uri="{FF2B5EF4-FFF2-40B4-BE49-F238E27FC236}">
                      <a16:creationId xmlns:a16="http://schemas.microsoft.com/office/drawing/2014/main" id="{C11D25BB-C27A-96B7-025B-84A6CE3013A4}"/>
                    </a:ext>
                  </a:extLst>
                </p14:cNvPr>
                <p14:cNvContentPartPr/>
                <p14:nvPr/>
              </p14:nvContentPartPr>
              <p14:xfrm>
                <a:off x="4324711" y="2012413"/>
                <a:ext cx="42120" cy="5040"/>
              </p14:xfrm>
            </p:contentPart>
          </mc:Choice>
          <mc:Fallback>
            <p:pic>
              <p:nvPicPr>
                <p:cNvPr id="69" name="Ink 68">
                  <a:extLst>
                    <a:ext uri="{FF2B5EF4-FFF2-40B4-BE49-F238E27FC236}">
                      <a16:creationId xmlns:a16="http://schemas.microsoft.com/office/drawing/2014/main" id="{C11D25BB-C27A-96B7-025B-84A6CE3013A4}"/>
                    </a:ext>
                  </a:extLst>
                </p:cNvPr>
                <p:cNvPicPr/>
                <p:nvPr/>
              </p:nvPicPr>
              <p:blipFill>
                <a:blip r:embed="rId76"/>
                <a:stretch>
                  <a:fillRect/>
                </a:stretch>
              </p:blipFill>
              <p:spPr>
                <a:xfrm>
                  <a:off x="4315711" y="2003773"/>
                  <a:ext cx="5976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3" name="Ink 62">
                  <a:extLst>
                    <a:ext uri="{FF2B5EF4-FFF2-40B4-BE49-F238E27FC236}">
                      <a16:creationId xmlns:a16="http://schemas.microsoft.com/office/drawing/2014/main" id="{DCA9408C-7025-05A8-C370-64CE615E9BB6}"/>
                    </a:ext>
                  </a:extLst>
                </p14:cNvPr>
                <p14:cNvContentPartPr/>
                <p14:nvPr/>
              </p14:nvContentPartPr>
              <p14:xfrm>
                <a:off x="4314991" y="1058773"/>
                <a:ext cx="36720" cy="108720"/>
              </p14:xfrm>
            </p:contentPart>
          </mc:Choice>
          <mc:Fallback>
            <p:pic>
              <p:nvPicPr>
                <p:cNvPr id="63" name="Ink 62">
                  <a:extLst>
                    <a:ext uri="{FF2B5EF4-FFF2-40B4-BE49-F238E27FC236}">
                      <a16:creationId xmlns:a16="http://schemas.microsoft.com/office/drawing/2014/main" id="{DCA9408C-7025-05A8-C370-64CE615E9BB6}"/>
                    </a:ext>
                  </a:extLst>
                </p:cNvPr>
                <p:cNvPicPr/>
                <p:nvPr/>
              </p:nvPicPr>
              <p:blipFill>
                <a:blip r:embed="rId78"/>
                <a:stretch>
                  <a:fillRect/>
                </a:stretch>
              </p:blipFill>
              <p:spPr>
                <a:xfrm>
                  <a:off x="4305991" y="1049773"/>
                  <a:ext cx="5436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4" name="Ink 63">
                  <a:extLst>
                    <a:ext uri="{FF2B5EF4-FFF2-40B4-BE49-F238E27FC236}">
                      <a16:creationId xmlns:a16="http://schemas.microsoft.com/office/drawing/2014/main" id="{66860FCD-D443-420B-1478-D34B9AF798A9}"/>
                    </a:ext>
                  </a:extLst>
                </p14:cNvPr>
                <p14:cNvContentPartPr/>
                <p14:nvPr/>
              </p14:nvContentPartPr>
              <p14:xfrm>
                <a:off x="4294831" y="1078213"/>
                <a:ext cx="102600" cy="102240"/>
              </p14:xfrm>
            </p:contentPart>
          </mc:Choice>
          <mc:Fallback>
            <p:pic>
              <p:nvPicPr>
                <p:cNvPr id="64" name="Ink 63">
                  <a:extLst>
                    <a:ext uri="{FF2B5EF4-FFF2-40B4-BE49-F238E27FC236}">
                      <a16:creationId xmlns:a16="http://schemas.microsoft.com/office/drawing/2014/main" id="{66860FCD-D443-420B-1478-D34B9AF798A9}"/>
                    </a:ext>
                  </a:extLst>
                </p:cNvPr>
                <p:cNvPicPr/>
                <p:nvPr/>
              </p:nvPicPr>
              <p:blipFill>
                <a:blip r:embed="rId80"/>
                <a:stretch>
                  <a:fillRect/>
                </a:stretch>
              </p:blipFill>
              <p:spPr>
                <a:xfrm>
                  <a:off x="4286191" y="1069213"/>
                  <a:ext cx="12024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0" name="Ink 59">
                  <a:extLst>
                    <a:ext uri="{FF2B5EF4-FFF2-40B4-BE49-F238E27FC236}">
                      <a16:creationId xmlns:a16="http://schemas.microsoft.com/office/drawing/2014/main" id="{B7BF298C-3F10-D28C-C309-33B4DDC0D709}"/>
                    </a:ext>
                  </a:extLst>
                </p14:cNvPr>
                <p14:cNvContentPartPr/>
                <p14:nvPr/>
              </p14:nvContentPartPr>
              <p14:xfrm>
                <a:off x="5055871" y="1370173"/>
                <a:ext cx="14040" cy="81000"/>
              </p14:xfrm>
            </p:contentPart>
          </mc:Choice>
          <mc:Fallback>
            <p:pic>
              <p:nvPicPr>
                <p:cNvPr id="60" name="Ink 59">
                  <a:extLst>
                    <a:ext uri="{FF2B5EF4-FFF2-40B4-BE49-F238E27FC236}">
                      <a16:creationId xmlns:a16="http://schemas.microsoft.com/office/drawing/2014/main" id="{B7BF298C-3F10-D28C-C309-33B4DDC0D709}"/>
                    </a:ext>
                  </a:extLst>
                </p:cNvPr>
                <p:cNvPicPr/>
                <p:nvPr/>
              </p:nvPicPr>
              <p:blipFill>
                <a:blip r:embed="rId82"/>
                <a:stretch>
                  <a:fillRect/>
                </a:stretch>
              </p:blipFill>
              <p:spPr>
                <a:xfrm>
                  <a:off x="5047231" y="1361533"/>
                  <a:ext cx="3168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1" name="Ink 60">
                  <a:extLst>
                    <a:ext uri="{FF2B5EF4-FFF2-40B4-BE49-F238E27FC236}">
                      <a16:creationId xmlns:a16="http://schemas.microsoft.com/office/drawing/2014/main" id="{1413B46A-3815-9BA7-1EF6-79D10CCEF30E}"/>
                    </a:ext>
                  </a:extLst>
                </p14:cNvPr>
                <p14:cNvContentPartPr/>
                <p14:nvPr/>
              </p14:nvContentPartPr>
              <p14:xfrm>
                <a:off x="4908991" y="1572853"/>
                <a:ext cx="121680" cy="75960"/>
              </p14:xfrm>
            </p:contentPart>
          </mc:Choice>
          <mc:Fallback>
            <p:pic>
              <p:nvPicPr>
                <p:cNvPr id="61" name="Ink 60">
                  <a:extLst>
                    <a:ext uri="{FF2B5EF4-FFF2-40B4-BE49-F238E27FC236}">
                      <a16:creationId xmlns:a16="http://schemas.microsoft.com/office/drawing/2014/main" id="{1413B46A-3815-9BA7-1EF6-79D10CCEF30E}"/>
                    </a:ext>
                  </a:extLst>
                </p:cNvPr>
                <p:cNvPicPr/>
                <p:nvPr/>
              </p:nvPicPr>
              <p:blipFill>
                <a:blip r:embed="rId84"/>
                <a:stretch>
                  <a:fillRect/>
                </a:stretch>
              </p:blipFill>
              <p:spPr>
                <a:xfrm>
                  <a:off x="4899991" y="1563853"/>
                  <a:ext cx="13932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2" name="Ink 61">
                  <a:extLst>
                    <a:ext uri="{FF2B5EF4-FFF2-40B4-BE49-F238E27FC236}">
                      <a16:creationId xmlns:a16="http://schemas.microsoft.com/office/drawing/2014/main" id="{805A2D8B-0188-06D7-8950-58359FA4A292}"/>
                    </a:ext>
                  </a:extLst>
                </p14:cNvPr>
                <p14:cNvContentPartPr/>
                <p14:nvPr/>
              </p14:nvContentPartPr>
              <p14:xfrm>
                <a:off x="4573831" y="1674733"/>
                <a:ext cx="80640" cy="120240"/>
              </p14:xfrm>
            </p:contentPart>
          </mc:Choice>
          <mc:Fallback>
            <p:pic>
              <p:nvPicPr>
                <p:cNvPr id="62" name="Ink 61">
                  <a:extLst>
                    <a:ext uri="{FF2B5EF4-FFF2-40B4-BE49-F238E27FC236}">
                      <a16:creationId xmlns:a16="http://schemas.microsoft.com/office/drawing/2014/main" id="{805A2D8B-0188-06D7-8950-58359FA4A292}"/>
                    </a:ext>
                  </a:extLst>
                </p:cNvPr>
                <p:cNvPicPr/>
                <p:nvPr/>
              </p:nvPicPr>
              <p:blipFill>
                <a:blip r:embed="rId86"/>
                <a:stretch>
                  <a:fillRect/>
                </a:stretch>
              </p:blipFill>
              <p:spPr>
                <a:xfrm>
                  <a:off x="4565191" y="1665733"/>
                  <a:ext cx="9828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5" name="Ink 64">
                  <a:extLst>
                    <a:ext uri="{FF2B5EF4-FFF2-40B4-BE49-F238E27FC236}">
                      <a16:creationId xmlns:a16="http://schemas.microsoft.com/office/drawing/2014/main" id="{174A8D40-83E1-8CE1-7813-CFA1C5289BA7}"/>
                    </a:ext>
                  </a:extLst>
                </p14:cNvPr>
                <p14:cNvContentPartPr/>
                <p14:nvPr/>
              </p14:nvContentPartPr>
              <p14:xfrm>
                <a:off x="4249111" y="1338133"/>
                <a:ext cx="216000" cy="400320"/>
              </p14:xfrm>
            </p:contentPart>
          </mc:Choice>
          <mc:Fallback>
            <p:pic>
              <p:nvPicPr>
                <p:cNvPr id="65" name="Ink 64">
                  <a:extLst>
                    <a:ext uri="{FF2B5EF4-FFF2-40B4-BE49-F238E27FC236}">
                      <a16:creationId xmlns:a16="http://schemas.microsoft.com/office/drawing/2014/main" id="{174A8D40-83E1-8CE1-7813-CFA1C5289BA7}"/>
                    </a:ext>
                  </a:extLst>
                </p:cNvPr>
                <p:cNvPicPr/>
                <p:nvPr/>
              </p:nvPicPr>
              <p:blipFill>
                <a:blip r:embed="rId88"/>
                <a:stretch>
                  <a:fillRect/>
                </a:stretch>
              </p:blipFill>
              <p:spPr>
                <a:xfrm>
                  <a:off x="4240111" y="1329493"/>
                  <a:ext cx="233640" cy="4179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1" name="Ink 70">
                  <a:extLst>
                    <a:ext uri="{FF2B5EF4-FFF2-40B4-BE49-F238E27FC236}">
                      <a16:creationId xmlns:a16="http://schemas.microsoft.com/office/drawing/2014/main" id="{6DB97005-04B3-E234-5C12-CDCBB6A07DDD}"/>
                    </a:ext>
                  </a:extLst>
                </p14:cNvPr>
                <p14:cNvContentPartPr/>
                <p14:nvPr/>
              </p14:nvContentPartPr>
              <p14:xfrm>
                <a:off x="4352071" y="1223653"/>
                <a:ext cx="43560" cy="3240"/>
              </p14:xfrm>
            </p:contentPart>
          </mc:Choice>
          <mc:Fallback>
            <p:pic>
              <p:nvPicPr>
                <p:cNvPr id="71" name="Ink 70">
                  <a:extLst>
                    <a:ext uri="{FF2B5EF4-FFF2-40B4-BE49-F238E27FC236}">
                      <a16:creationId xmlns:a16="http://schemas.microsoft.com/office/drawing/2014/main" id="{6DB97005-04B3-E234-5C12-CDCBB6A07DDD}"/>
                    </a:ext>
                  </a:extLst>
                </p:cNvPr>
                <p:cNvPicPr/>
                <p:nvPr/>
              </p:nvPicPr>
              <p:blipFill>
                <a:blip r:embed="rId90"/>
                <a:stretch>
                  <a:fillRect/>
                </a:stretch>
              </p:blipFill>
              <p:spPr>
                <a:xfrm>
                  <a:off x="4343071" y="1214653"/>
                  <a:ext cx="6120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5" name="Ink 74">
                  <a:extLst>
                    <a:ext uri="{FF2B5EF4-FFF2-40B4-BE49-F238E27FC236}">
                      <a16:creationId xmlns:a16="http://schemas.microsoft.com/office/drawing/2014/main" id="{F76C3CDE-3CDD-78CD-EC1E-7AA7547CBC2A}"/>
                    </a:ext>
                  </a:extLst>
                </p14:cNvPr>
                <p14:cNvContentPartPr/>
                <p14:nvPr/>
              </p14:nvContentPartPr>
              <p14:xfrm>
                <a:off x="4090711" y="1546933"/>
                <a:ext cx="387720" cy="456840"/>
              </p14:xfrm>
            </p:contentPart>
          </mc:Choice>
          <mc:Fallback>
            <p:pic>
              <p:nvPicPr>
                <p:cNvPr id="75" name="Ink 74">
                  <a:extLst>
                    <a:ext uri="{FF2B5EF4-FFF2-40B4-BE49-F238E27FC236}">
                      <a16:creationId xmlns:a16="http://schemas.microsoft.com/office/drawing/2014/main" id="{F76C3CDE-3CDD-78CD-EC1E-7AA7547CBC2A}"/>
                    </a:ext>
                  </a:extLst>
                </p:cNvPr>
                <p:cNvPicPr/>
                <p:nvPr/>
              </p:nvPicPr>
              <p:blipFill>
                <a:blip r:embed="rId92"/>
                <a:stretch>
                  <a:fillRect/>
                </a:stretch>
              </p:blipFill>
              <p:spPr>
                <a:xfrm>
                  <a:off x="4081711" y="1537933"/>
                  <a:ext cx="405360" cy="4744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6" name="Ink 75">
                  <a:extLst>
                    <a:ext uri="{FF2B5EF4-FFF2-40B4-BE49-F238E27FC236}">
                      <a16:creationId xmlns:a16="http://schemas.microsoft.com/office/drawing/2014/main" id="{DB28047D-953B-D0D1-5E9A-6967439AB16D}"/>
                    </a:ext>
                  </a:extLst>
                </p14:cNvPr>
                <p14:cNvContentPartPr/>
                <p14:nvPr/>
              </p14:nvContentPartPr>
              <p14:xfrm>
                <a:off x="4413631" y="1819453"/>
                <a:ext cx="119520" cy="303120"/>
              </p14:xfrm>
            </p:contentPart>
          </mc:Choice>
          <mc:Fallback>
            <p:pic>
              <p:nvPicPr>
                <p:cNvPr id="76" name="Ink 75">
                  <a:extLst>
                    <a:ext uri="{FF2B5EF4-FFF2-40B4-BE49-F238E27FC236}">
                      <a16:creationId xmlns:a16="http://schemas.microsoft.com/office/drawing/2014/main" id="{DB28047D-953B-D0D1-5E9A-6967439AB16D}"/>
                    </a:ext>
                  </a:extLst>
                </p:cNvPr>
                <p:cNvPicPr/>
                <p:nvPr/>
              </p:nvPicPr>
              <p:blipFill>
                <a:blip r:embed="rId94"/>
                <a:stretch>
                  <a:fillRect/>
                </a:stretch>
              </p:blipFill>
              <p:spPr>
                <a:xfrm>
                  <a:off x="4404991" y="1810813"/>
                  <a:ext cx="13716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7" name="Ink 76">
                  <a:extLst>
                    <a:ext uri="{FF2B5EF4-FFF2-40B4-BE49-F238E27FC236}">
                      <a16:creationId xmlns:a16="http://schemas.microsoft.com/office/drawing/2014/main" id="{05F5F6B3-1E1A-6EC1-3CC3-315F1B1D27A5}"/>
                    </a:ext>
                  </a:extLst>
                </p14:cNvPr>
                <p14:cNvContentPartPr/>
                <p14:nvPr/>
              </p14:nvContentPartPr>
              <p14:xfrm>
                <a:off x="4395991" y="2103493"/>
                <a:ext cx="315000" cy="364680"/>
              </p14:xfrm>
            </p:contentPart>
          </mc:Choice>
          <mc:Fallback>
            <p:pic>
              <p:nvPicPr>
                <p:cNvPr id="77" name="Ink 76">
                  <a:extLst>
                    <a:ext uri="{FF2B5EF4-FFF2-40B4-BE49-F238E27FC236}">
                      <a16:creationId xmlns:a16="http://schemas.microsoft.com/office/drawing/2014/main" id="{05F5F6B3-1E1A-6EC1-3CC3-315F1B1D27A5}"/>
                    </a:ext>
                  </a:extLst>
                </p:cNvPr>
                <p:cNvPicPr/>
                <p:nvPr/>
              </p:nvPicPr>
              <p:blipFill>
                <a:blip r:embed="rId96"/>
                <a:stretch>
                  <a:fillRect/>
                </a:stretch>
              </p:blipFill>
              <p:spPr>
                <a:xfrm>
                  <a:off x="4386991" y="2094853"/>
                  <a:ext cx="332640" cy="382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7">
            <p14:nvContentPartPr>
              <p14:cNvPr id="79" name="Ink 78">
                <a:extLst>
                  <a:ext uri="{FF2B5EF4-FFF2-40B4-BE49-F238E27FC236}">
                    <a16:creationId xmlns:a16="http://schemas.microsoft.com/office/drawing/2014/main" id="{8A927DD0-250A-BDD6-25B6-15F94630544A}"/>
                  </a:ext>
                </a:extLst>
              </p14:cNvPr>
              <p14:cNvContentPartPr/>
              <p14:nvPr/>
            </p14:nvContentPartPr>
            <p14:xfrm>
              <a:off x="4210231" y="2940493"/>
              <a:ext cx="415080" cy="16920"/>
            </p14:xfrm>
          </p:contentPart>
        </mc:Choice>
        <mc:Fallback>
          <p:pic>
            <p:nvPicPr>
              <p:cNvPr id="79" name="Ink 78">
                <a:extLst>
                  <a:ext uri="{FF2B5EF4-FFF2-40B4-BE49-F238E27FC236}">
                    <a16:creationId xmlns:a16="http://schemas.microsoft.com/office/drawing/2014/main" id="{8A927DD0-250A-BDD6-25B6-15F94630544A}"/>
                  </a:ext>
                </a:extLst>
              </p:cNvPr>
              <p:cNvPicPr/>
              <p:nvPr/>
            </p:nvPicPr>
            <p:blipFill>
              <a:blip r:embed="rId98"/>
              <a:stretch>
                <a:fillRect/>
              </a:stretch>
            </p:blipFill>
            <p:spPr>
              <a:xfrm>
                <a:off x="4201231" y="2931493"/>
                <a:ext cx="43272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0" name="Ink 79">
                <a:extLst>
                  <a:ext uri="{FF2B5EF4-FFF2-40B4-BE49-F238E27FC236}">
                    <a16:creationId xmlns:a16="http://schemas.microsoft.com/office/drawing/2014/main" id="{ECDC4840-06B2-26AF-5ABA-B3F505B610A9}"/>
                  </a:ext>
                </a:extLst>
              </p14:cNvPr>
              <p14:cNvContentPartPr/>
              <p14:nvPr/>
            </p14:nvContentPartPr>
            <p14:xfrm>
              <a:off x="7007431" y="2921053"/>
              <a:ext cx="300960" cy="18000"/>
            </p14:xfrm>
          </p:contentPart>
        </mc:Choice>
        <mc:Fallback>
          <p:pic>
            <p:nvPicPr>
              <p:cNvPr id="80" name="Ink 79">
                <a:extLst>
                  <a:ext uri="{FF2B5EF4-FFF2-40B4-BE49-F238E27FC236}">
                    <a16:creationId xmlns:a16="http://schemas.microsoft.com/office/drawing/2014/main" id="{ECDC4840-06B2-26AF-5ABA-B3F505B610A9}"/>
                  </a:ext>
                </a:extLst>
              </p:cNvPr>
              <p:cNvPicPr/>
              <p:nvPr/>
            </p:nvPicPr>
            <p:blipFill>
              <a:blip r:embed="rId100"/>
              <a:stretch>
                <a:fillRect/>
              </a:stretch>
            </p:blipFill>
            <p:spPr>
              <a:xfrm>
                <a:off x="6998431" y="2912413"/>
                <a:ext cx="318600" cy="35640"/>
              </a:xfrm>
              <a:prstGeom prst="rect">
                <a:avLst/>
              </a:prstGeom>
            </p:spPr>
          </p:pic>
        </mc:Fallback>
      </mc:AlternateContent>
      <p:grpSp>
        <p:nvGrpSpPr>
          <p:cNvPr id="84" name="Group 83">
            <a:extLst>
              <a:ext uri="{FF2B5EF4-FFF2-40B4-BE49-F238E27FC236}">
                <a16:creationId xmlns:a16="http://schemas.microsoft.com/office/drawing/2014/main" id="{5919952A-9880-64BA-8F0A-0347A34A99EE}"/>
              </a:ext>
            </a:extLst>
          </p:cNvPr>
          <p:cNvGrpSpPr/>
          <p:nvPr/>
        </p:nvGrpSpPr>
        <p:grpSpPr>
          <a:xfrm>
            <a:off x="5610991" y="612013"/>
            <a:ext cx="2647800" cy="1963800"/>
            <a:chOff x="5610991" y="612013"/>
            <a:chExt cx="2647800" cy="1963800"/>
          </a:xfrm>
        </p:grpSpPr>
        <mc:AlternateContent xmlns:mc="http://schemas.openxmlformats.org/markup-compatibility/2006">
          <mc:Choice xmlns:p14="http://schemas.microsoft.com/office/powerpoint/2010/main" Requires="p14">
            <p:contentPart p14:bwMode="auto" r:id="rId101">
              <p14:nvContentPartPr>
                <p14:cNvPr id="81" name="Ink 80">
                  <a:extLst>
                    <a:ext uri="{FF2B5EF4-FFF2-40B4-BE49-F238E27FC236}">
                      <a16:creationId xmlns:a16="http://schemas.microsoft.com/office/drawing/2014/main" id="{FFABFDCF-08D7-5564-F98A-9AAF3A88C0B0}"/>
                    </a:ext>
                  </a:extLst>
                </p14:cNvPr>
                <p14:cNvContentPartPr/>
                <p14:nvPr/>
              </p14:nvContentPartPr>
              <p14:xfrm>
                <a:off x="6302911" y="2486533"/>
                <a:ext cx="698040" cy="70920"/>
              </p14:xfrm>
            </p:contentPart>
          </mc:Choice>
          <mc:Fallback>
            <p:pic>
              <p:nvPicPr>
                <p:cNvPr id="81" name="Ink 80">
                  <a:extLst>
                    <a:ext uri="{FF2B5EF4-FFF2-40B4-BE49-F238E27FC236}">
                      <a16:creationId xmlns:a16="http://schemas.microsoft.com/office/drawing/2014/main" id="{FFABFDCF-08D7-5564-F98A-9AAF3A88C0B0}"/>
                    </a:ext>
                  </a:extLst>
                </p:cNvPr>
                <p:cNvPicPr/>
                <p:nvPr/>
              </p:nvPicPr>
              <p:blipFill>
                <a:blip r:embed="rId102"/>
                <a:stretch>
                  <a:fillRect/>
                </a:stretch>
              </p:blipFill>
              <p:spPr>
                <a:xfrm>
                  <a:off x="6294271" y="2477533"/>
                  <a:ext cx="71568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2" name="Ink 81">
                  <a:extLst>
                    <a:ext uri="{FF2B5EF4-FFF2-40B4-BE49-F238E27FC236}">
                      <a16:creationId xmlns:a16="http://schemas.microsoft.com/office/drawing/2014/main" id="{9A5FA9B7-8E76-A7E0-CC54-5C1A5EAC9CE9}"/>
                    </a:ext>
                  </a:extLst>
                </p14:cNvPr>
                <p14:cNvContentPartPr/>
                <p14:nvPr/>
              </p14:nvContentPartPr>
              <p14:xfrm>
                <a:off x="6418111" y="2519293"/>
                <a:ext cx="930600" cy="28440"/>
              </p14:xfrm>
            </p:contentPart>
          </mc:Choice>
          <mc:Fallback>
            <p:pic>
              <p:nvPicPr>
                <p:cNvPr id="82" name="Ink 81">
                  <a:extLst>
                    <a:ext uri="{FF2B5EF4-FFF2-40B4-BE49-F238E27FC236}">
                      <a16:creationId xmlns:a16="http://schemas.microsoft.com/office/drawing/2014/main" id="{9A5FA9B7-8E76-A7E0-CC54-5C1A5EAC9CE9}"/>
                    </a:ext>
                  </a:extLst>
                </p:cNvPr>
                <p:cNvPicPr/>
                <p:nvPr/>
              </p:nvPicPr>
              <p:blipFill>
                <a:blip r:embed="rId104"/>
                <a:stretch>
                  <a:fillRect/>
                </a:stretch>
              </p:blipFill>
              <p:spPr>
                <a:xfrm>
                  <a:off x="6409471" y="2510653"/>
                  <a:ext cx="94824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83" name="Ink 82">
                  <a:extLst>
                    <a:ext uri="{FF2B5EF4-FFF2-40B4-BE49-F238E27FC236}">
                      <a16:creationId xmlns:a16="http://schemas.microsoft.com/office/drawing/2014/main" id="{CFC7182A-03F8-1C75-20EF-29FF3B69C1E0}"/>
                    </a:ext>
                  </a:extLst>
                </p14:cNvPr>
                <p14:cNvContentPartPr/>
                <p14:nvPr/>
              </p14:nvContentPartPr>
              <p14:xfrm>
                <a:off x="5610991" y="612013"/>
                <a:ext cx="2647800" cy="1963800"/>
              </p14:xfrm>
            </p:contentPart>
          </mc:Choice>
          <mc:Fallback>
            <p:pic>
              <p:nvPicPr>
                <p:cNvPr id="83" name="Ink 82">
                  <a:extLst>
                    <a:ext uri="{FF2B5EF4-FFF2-40B4-BE49-F238E27FC236}">
                      <a16:creationId xmlns:a16="http://schemas.microsoft.com/office/drawing/2014/main" id="{CFC7182A-03F8-1C75-20EF-29FF3B69C1E0}"/>
                    </a:ext>
                  </a:extLst>
                </p:cNvPr>
                <p:cNvPicPr/>
                <p:nvPr/>
              </p:nvPicPr>
              <p:blipFill>
                <a:blip r:embed="rId106"/>
                <a:stretch>
                  <a:fillRect/>
                </a:stretch>
              </p:blipFill>
              <p:spPr>
                <a:xfrm>
                  <a:off x="5602351" y="603013"/>
                  <a:ext cx="2665440" cy="1981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7">
            <p14:nvContentPartPr>
              <p14:cNvPr id="85" name="Ink 84">
                <a:extLst>
                  <a:ext uri="{FF2B5EF4-FFF2-40B4-BE49-F238E27FC236}">
                    <a16:creationId xmlns:a16="http://schemas.microsoft.com/office/drawing/2014/main" id="{EAC52EE6-0587-DE0E-F34F-020A328EA895}"/>
                  </a:ext>
                </a:extLst>
              </p14:cNvPr>
              <p14:cNvContentPartPr/>
              <p14:nvPr/>
            </p14:nvContentPartPr>
            <p14:xfrm>
              <a:off x="9406831" y="725053"/>
              <a:ext cx="5040" cy="5400"/>
            </p14:xfrm>
          </p:contentPart>
        </mc:Choice>
        <mc:Fallback>
          <p:pic>
            <p:nvPicPr>
              <p:cNvPr id="85" name="Ink 84">
                <a:extLst>
                  <a:ext uri="{FF2B5EF4-FFF2-40B4-BE49-F238E27FC236}">
                    <a16:creationId xmlns:a16="http://schemas.microsoft.com/office/drawing/2014/main" id="{EAC52EE6-0587-DE0E-F34F-020A328EA895}"/>
                  </a:ext>
                </a:extLst>
              </p:cNvPr>
              <p:cNvPicPr/>
              <p:nvPr/>
            </p:nvPicPr>
            <p:blipFill>
              <a:blip r:embed="rId108"/>
              <a:stretch>
                <a:fillRect/>
              </a:stretch>
            </p:blipFill>
            <p:spPr>
              <a:xfrm>
                <a:off x="9397831" y="716053"/>
                <a:ext cx="226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86" name="Ink 85">
                <a:extLst>
                  <a:ext uri="{FF2B5EF4-FFF2-40B4-BE49-F238E27FC236}">
                    <a16:creationId xmlns:a16="http://schemas.microsoft.com/office/drawing/2014/main" id="{DE2083D1-6CE6-BB6C-8762-356A86B21780}"/>
                  </a:ext>
                </a:extLst>
              </p14:cNvPr>
              <p14:cNvContentPartPr/>
              <p14:nvPr/>
            </p14:nvContentPartPr>
            <p14:xfrm>
              <a:off x="6643471" y="1552693"/>
              <a:ext cx="3240" cy="5400"/>
            </p14:xfrm>
          </p:contentPart>
        </mc:Choice>
        <mc:Fallback>
          <p:pic>
            <p:nvPicPr>
              <p:cNvPr id="86" name="Ink 85">
                <a:extLst>
                  <a:ext uri="{FF2B5EF4-FFF2-40B4-BE49-F238E27FC236}">
                    <a16:creationId xmlns:a16="http://schemas.microsoft.com/office/drawing/2014/main" id="{DE2083D1-6CE6-BB6C-8762-356A86B21780}"/>
                  </a:ext>
                </a:extLst>
              </p:cNvPr>
              <p:cNvPicPr/>
              <p:nvPr/>
            </p:nvPicPr>
            <p:blipFill>
              <a:blip r:embed="rId110"/>
              <a:stretch>
                <a:fillRect/>
              </a:stretch>
            </p:blipFill>
            <p:spPr>
              <a:xfrm>
                <a:off x="6634831" y="1543693"/>
                <a:ext cx="208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87" name="Ink 86">
                <a:extLst>
                  <a:ext uri="{FF2B5EF4-FFF2-40B4-BE49-F238E27FC236}">
                    <a16:creationId xmlns:a16="http://schemas.microsoft.com/office/drawing/2014/main" id="{3FA30666-11CE-02B4-F704-CAE88A3B69E0}"/>
                  </a:ext>
                </a:extLst>
              </p14:cNvPr>
              <p14:cNvContentPartPr/>
              <p14:nvPr/>
            </p14:nvContentPartPr>
            <p14:xfrm>
              <a:off x="6576151" y="1818733"/>
              <a:ext cx="29520" cy="93240"/>
            </p14:xfrm>
          </p:contentPart>
        </mc:Choice>
        <mc:Fallback>
          <p:pic>
            <p:nvPicPr>
              <p:cNvPr id="87" name="Ink 86">
                <a:extLst>
                  <a:ext uri="{FF2B5EF4-FFF2-40B4-BE49-F238E27FC236}">
                    <a16:creationId xmlns:a16="http://schemas.microsoft.com/office/drawing/2014/main" id="{3FA30666-11CE-02B4-F704-CAE88A3B69E0}"/>
                  </a:ext>
                </a:extLst>
              </p:cNvPr>
              <p:cNvPicPr/>
              <p:nvPr/>
            </p:nvPicPr>
            <p:blipFill>
              <a:blip r:embed="rId112"/>
              <a:stretch>
                <a:fillRect/>
              </a:stretch>
            </p:blipFill>
            <p:spPr>
              <a:xfrm>
                <a:off x="6567511" y="1810093"/>
                <a:ext cx="47160" cy="110880"/>
              </a:xfrm>
              <a:prstGeom prst="rect">
                <a:avLst/>
              </a:prstGeom>
            </p:spPr>
          </p:pic>
        </mc:Fallback>
      </mc:AlternateContent>
      <p:grpSp>
        <p:nvGrpSpPr>
          <p:cNvPr id="90" name="Group 89">
            <a:extLst>
              <a:ext uri="{FF2B5EF4-FFF2-40B4-BE49-F238E27FC236}">
                <a16:creationId xmlns:a16="http://schemas.microsoft.com/office/drawing/2014/main" id="{0B18EB25-67C0-7A07-15FD-7B18B45AE997}"/>
              </a:ext>
            </a:extLst>
          </p:cNvPr>
          <p:cNvGrpSpPr/>
          <p:nvPr/>
        </p:nvGrpSpPr>
        <p:grpSpPr>
          <a:xfrm>
            <a:off x="7056031" y="1612813"/>
            <a:ext cx="87120" cy="126000"/>
            <a:chOff x="7056031" y="1612813"/>
            <a:chExt cx="87120" cy="126000"/>
          </a:xfrm>
        </p:grpSpPr>
        <mc:AlternateContent xmlns:mc="http://schemas.openxmlformats.org/markup-compatibility/2006">
          <mc:Choice xmlns:p14="http://schemas.microsoft.com/office/powerpoint/2010/main" Requires="p14">
            <p:contentPart p14:bwMode="auto" r:id="rId113">
              <p14:nvContentPartPr>
                <p14:cNvPr id="88" name="Ink 87">
                  <a:extLst>
                    <a:ext uri="{FF2B5EF4-FFF2-40B4-BE49-F238E27FC236}">
                      <a16:creationId xmlns:a16="http://schemas.microsoft.com/office/drawing/2014/main" id="{B09BDAD6-AFD3-13E8-98D6-07ED789F6B67}"/>
                    </a:ext>
                  </a:extLst>
                </p14:cNvPr>
                <p14:cNvContentPartPr/>
                <p14:nvPr/>
              </p14:nvContentPartPr>
              <p14:xfrm>
                <a:off x="7087711" y="1612813"/>
                <a:ext cx="34920" cy="126000"/>
              </p14:xfrm>
            </p:contentPart>
          </mc:Choice>
          <mc:Fallback>
            <p:pic>
              <p:nvPicPr>
                <p:cNvPr id="88" name="Ink 87">
                  <a:extLst>
                    <a:ext uri="{FF2B5EF4-FFF2-40B4-BE49-F238E27FC236}">
                      <a16:creationId xmlns:a16="http://schemas.microsoft.com/office/drawing/2014/main" id="{B09BDAD6-AFD3-13E8-98D6-07ED789F6B67}"/>
                    </a:ext>
                  </a:extLst>
                </p:cNvPr>
                <p:cNvPicPr/>
                <p:nvPr/>
              </p:nvPicPr>
              <p:blipFill>
                <a:blip r:embed="rId114"/>
                <a:stretch>
                  <a:fillRect/>
                </a:stretch>
              </p:blipFill>
              <p:spPr>
                <a:xfrm>
                  <a:off x="7079071" y="1603813"/>
                  <a:ext cx="5256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9" name="Ink 88">
                  <a:extLst>
                    <a:ext uri="{FF2B5EF4-FFF2-40B4-BE49-F238E27FC236}">
                      <a16:creationId xmlns:a16="http://schemas.microsoft.com/office/drawing/2014/main" id="{8D4632C0-CD3D-288F-D7EB-22A984506C7F}"/>
                    </a:ext>
                  </a:extLst>
                </p14:cNvPr>
                <p14:cNvContentPartPr/>
                <p14:nvPr/>
              </p14:nvContentPartPr>
              <p14:xfrm>
                <a:off x="7056031" y="1616053"/>
                <a:ext cx="87120" cy="79200"/>
              </p14:xfrm>
            </p:contentPart>
          </mc:Choice>
          <mc:Fallback>
            <p:pic>
              <p:nvPicPr>
                <p:cNvPr id="89" name="Ink 88">
                  <a:extLst>
                    <a:ext uri="{FF2B5EF4-FFF2-40B4-BE49-F238E27FC236}">
                      <a16:creationId xmlns:a16="http://schemas.microsoft.com/office/drawing/2014/main" id="{8D4632C0-CD3D-288F-D7EB-22A984506C7F}"/>
                    </a:ext>
                  </a:extLst>
                </p:cNvPr>
                <p:cNvPicPr/>
                <p:nvPr/>
              </p:nvPicPr>
              <p:blipFill>
                <a:blip r:embed="rId116"/>
                <a:stretch>
                  <a:fillRect/>
                </a:stretch>
              </p:blipFill>
              <p:spPr>
                <a:xfrm>
                  <a:off x="7047031" y="1607053"/>
                  <a:ext cx="104760" cy="96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7">
            <p14:nvContentPartPr>
              <p14:cNvPr id="91" name="Ink 90">
                <a:extLst>
                  <a:ext uri="{FF2B5EF4-FFF2-40B4-BE49-F238E27FC236}">
                    <a16:creationId xmlns:a16="http://schemas.microsoft.com/office/drawing/2014/main" id="{2F3E6229-D365-0C44-7478-B65E63790535}"/>
                  </a:ext>
                </a:extLst>
              </p14:cNvPr>
              <p14:cNvContentPartPr/>
              <p14:nvPr/>
            </p14:nvContentPartPr>
            <p14:xfrm>
              <a:off x="5301391" y="1620013"/>
              <a:ext cx="154080" cy="32400"/>
            </p14:xfrm>
          </p:contentPart>
        </mc:Choice>
        <mc:Fallback>
          <p:pic>
            <p:nvPicPr>
              <p:cNvPr id="91" name="Ink 90">
                <a:extLst>
                  <a:ext uri="{FF2B5EF4-FFF2-40B4-BE49-F238E27FC236}">
                    <a16:creationId xmlns:a16="http://schemas.microsoft.com/office/drawing/2014/main" id="{2F3E6229-D365-0C44-7478-B65E63790535}"/>
                  </a:ext>
                </a:extLst>
              </p:cNvPr>
              <p:cNvPicPr/>
              <p:nvPr/>
            </p:nvPicPr>
            <p:blipFill>
              <a:blip r:embed="rId118"/>
              <a:stretch>
                <a:fillRect/>
              </a:stretch>
            </p:blipFill>
            <p:spPr>
              <a:xfrm>
                <a:off x="5292391" y="1611373"/>
                <a:ext cx="171720" cy="50040"/>
              </a:xfrm>
              <a:prstGeom prst="rect">
                <a:avLst/>
              </a:prstGeom>
            </p:spPr>
          </p:pic>
        </mc:Fallback>
      </mc:AlternateContent>
      <p:grpSp>
        <p:nvGrpSpPr>
          <p:cNvPr id="94" name="Group 93">
            <a:extLst>
              <a:ext uri="{FF2B5EF4-FFF2-40B4-BE49-F238E27FC236}">
                <a16:creationId xmlns:a16="http://schemas.microsoft.com/office/drawing/2014/main" id="{23B600DE-54D5-FB2E-F533-E40CCFA4B6E8}"/>
              </a:ext>
            </a:extLst>
          </p:cNvPr>
          <p:cNvGrpSpPr/>
          <p:nvPr/>
        </p:nvGrpSpPr>
        <p:grpSpPr>
          <a:xfrm>
            <a:off x="5303911" y="1775533"/>
            <a:ext cx="126720" cy="117720"/>
            <a:chOff x="5303911" y="1775533"/>
            <a:chExt cx="126720" cy="117720"/>
          </a:xfrm>
        </p:grpSpPr>
        <mc:AlternateContent xmlns:mc="http://schemas.openxmlformats.org/markup-compatibility/2006">
          <mc:Choice xmlns:p14="http://schemas.microsoft.com/office/powerpoint/2010/main" Requires="p14">
            <p:contentPart p14:bwMode="auto" r:id="rId119">
              <p14:nvContentPartPr>
                <p14:cNvPr id="92" name="Ink 91">
                  <a:extLst>
                    <a:ext uri="{FF2B5EF4-FFF2-40B4-BE49-F238E27FC236}">
                      <a16:creationId xmlns:a16="http://schemas.microsoft.com/office/drawing/2014/main" id="{14039E83-08B1-2351-EE64-12910D640AE8}"/>
                    </a:ext>
                  </a:extLst>
                </p14:cNvPr>
                <p14:cNvContentPartPr/>
                <p14:nvPr/>
              </p14:nvContentPartPr>
              <p14:xfrm>
                <a:off x="5303911" y="1775533"/>
                <a:ext cx="88920" cy="17640"/>
              </p14:xfrm>
            </p:contentPart>
          </mc:Choice>
          <mc:Fallback>
            <p:pic>
              <p:nvPicPr>
                <p:cNvPr id="92" name="Ink 91">
                  <a:extLst>
                    <a:ext uri="{FF2B5EF4-FFF2-40B4-BE49-F238E27FC236}">
                      <a16:creationId xmlns:a16="http://schemas.microsoft.com/office/drawing/2014/main" id="{14039E83-08B1-2351-EE64-12910D640AE8}"/>
                    </a:ext>
                  </a:extLst>
                </p:cNvPr>
                <p:cNvPicPr/>
                <p:nvPr/>
              </p:nvPicPr>
              <p:blipFill>
                <a:blip r:embed="rId120"/>
                <a:stretch>
                  <a:fillRect/>
                </a:stretch>
              </p:blipFill>
              <p:spPr>
                <a:xfrm>
                  <a:off x="5295271" y="1766533"/>
                  <a:ext cx="1065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93" name="Ink 92">
                  <a:extLst>
                    <a:ext uri="{FF2B5EF4-FFF2-40B4-BE49-F238E27FC236}">
                      <a16:creationId xmlns:a16="http://schemas.microsoft.com/office/drawing/2014/main" id="{88C1F3C9-B2E2-7F92-E23D-BBFE988EF3CF}"/>
                    </a:ext>
                  </a:extLst>
                </p14:cNvPr>
                <p14:cNvContentPartPr/>
                <p14:nvPr/>
              </p14:nvContentPartPr>
              <p14:xfrm>
                <a:off x="5321911" y="1885333"/>
                <a:ext cx="108720" cy="7920"/>
              </p14:xfrm>
            </p:contentPart>
          </mc:Choice>
          <mc:Fallback>
            <p:pic>
              <p:nvPicPr>
                <p:cNvPr id="93" name="Ink 92">
                  <a:extLst>
                    <a:ext uri="{FF2B5EF4-FFF2-40B4-BE49-F238E27FC236}">
                      <a16:creationId xmlns:a16="http://schemas.microsoft.com/office/drawing/2014/main" id="{88C1F3C9-B2E2-7F92-E23D-BBFE988EF3CF}"/>
                    </a:ext>
                  </a:extLst>
                </p:cNvPr>
                <p:cNvPicPr/>
                <p:nvPr/>
              </p:nvPicPr>
              <p:blipFill>
                <a:blip r:embed="rId122"/>
                <a:stretch>
                  <a:fillRect/>
                </a:stretch>
              </p:blipFill>
              <p:spPr>
                <a:xfrm>
                  <a:off x="5312911" y="1876333"/>
                  <a:ext cx="126360" cy="25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3">
            <p14:nvContentPartPr>
              <p14:cNvPr id="95" name="Ink 94">
                <a:extLst>
                  <a:ext uri="{FF2B5EF4-FFF2-40B4-BE49-F238E27FC236}">
                    <a16:creationId xmlns:a16="http://schemas.microsoft.com/office/drawing/2014/main" id="{974BA606-352D-E5C1-12C0-BFEEA1F1F8B3}"/>
                  </a:ext>
                </a:extLst>
              </p14:cNvPr>
              <p14:cNvContentPartPr/>
              <p14:nvPr/>
            </p14:nvContentPartPr>
            <p14:xfrm>
              <a:off x="8629591" y="4121293"/>
              <a:ext cx="914040" cy="424800"/>
            </p14:xfrm>
          </p:contentPart>
        </mc:Choice>
        <mc:Fallback>
          <p:pic>
            <p:nvPicPr>
              <p:cNvPr id="95" name="Ink 94">
                <a:extLst>
                  <a:ext uri="{FF2B5EF4-FFF2-40B4-BE49-F238E27FC236}">
                    <a16:creationId xmlns:a16="http://schemas.microsoft.com/office/drawing/2014/main" id="{974BA606-352D-E5C1-12C0-BFEEA1F1F8B3}"/>
                  </a:ext>
                </a:extLst>
              </p:cNvPr>
              <p:cNvPicPr/>
              <p:nvPr/>
            </p:nvPicPr>
            <p:blipFill>
              <a:blip r:embed="rId124"/>
              <a:stretch>
                <a:fillRect/>
              </a:stretch>
            </p:blipFill>
            <p:spPr>
              <a:xfrm>
                <a:off x="8620951" y="4112653"/>
                <a:ext cx="931680" cy="4424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96" name="Ink 95">
                <a:extLst>
                  <a:ext uri="{FF2B5EF4-FFF2-40B4-BE49-F238E27FC236}">
                    <a16:creationId xmlns:a16="http://schemas.microsoft.com/office/drawing/2014/main" id="{DB93D9A6-A2DB-45AF-626A-B5A2D74EFDAA}"/>
                  </a:ext>
                </a:extLst>
              </p14:cNvPr>
              <p14:cNvContentPartPr/>
              <p14:nvPr/>
            </p14:nvContentPartPr>
            <p14:xfrm>
              <a:off x="8572711" y="3360973"/>
              <a:ext cx="592560" cy="133920"/>
            </p14:xfrm>
          </p:contentPart>
        </mc:Choice>
        <mc:Fallback>
          <p:pic>
            <p:nvPicPr>
              <p:cNvPr id="96" name="Ink 95">
                <a:extLst>
                  <a:ext uri="{FF2B5EF4-FFF2-40B4-BE49-F238E27FC236}">
                    <a16:creationId xmlns:a16="http://schemas.microsoft.com/office/drawing/2014/main" id="{DB93D9A6-A2DB-45AF-626A-B5A2D74EFDAA}"/>
                  </a:ext>
                </a:extLst>
              </p:cNvPr>
              <p:cNvPicPr/>
              <p:nvPr/>
            </p:nvPicPr>
            <p:blipFill>
              <a:blip r:embed="rId126"/>
              <a:stretch>
                <a:fillRect/>
              </a:stretch>
            </p:blipFill>
            <p:spPr>
              <a:xfrm>
                <a:off x="8563711" y="3351973"/>
                <a:ext cx="610200" cy="151560"/>
              </a:xfrm>
              <a:prstGeom prst="rect">
                <a:avLst/>
              </a:prstGeom>
            </p:spPr>
          </p:pic>
        </mc:Fallback>
      </mc:AlternateContent>
      <p:grpSp>
        <p:nvGrpSpPr>
          <p:cNvPr id="105" name="Group 104">
            <a:extLst>
              <a:ext uri="{FF2B5EF4-FFF2-40B4-BE49-F238E27FC236}">
                <a16:creationId xmlns:a16="http://schemas.microsoft.com/office/drawing/2014/main" id="{1B93CDB0-23EF-15AD-1706-6912A83BAF8A}"/>
              </a:ext>
            </a:extLst>
          </p:cNvPr>
          <p:cNvGrpSpPr/>
          <p:nvPr/>
        </p:nvGrpSpPr>
        <p:grpSpPr>
          <a:xfrm>
            <a:off x="7826431" y="4677133"/>
            <a:ext cx="650880" cy="581400"/>
            <a:chOff x="7826431" y="4677133"/>
            <a:chExt cx="650880" cy="581400"/>
          </a:xfrm>
        </p:grpSpPr>
        <mc:AlternateContent xmlns:mc="http://schemas.openxmlformats.org/markup-compatibility/2006">
          <mc:Choice xmlns:p14="http://schemas.microsoft.com/office/powerpoint/2010/main" Requires="p14">
            <p:contentPart p14:bwMode="auto" r:id="rId127">
              <p14:nvContentPartPr>
                <p14:cNvPr id="97" name="Ink 96">
                  <a:extLst>
                    <a:ext uri="{FF2B5EF4-FFF2-40B4-BE49-F238E27FC236}">
                      <a16:creationId xmlns:a16="http://schemas.microsoft.com/office/drawing/2014/main" id="{89EF4768-208C-47F4-D8C6-BB03A16B8CC5}"/>
                    </a:ext>
                  </a:extLst>
                </p14:cNvPr>
                <p14:cNvContentPartPr/>
                <p14:nvPr/>
              </p14:nvContentPartPr>
              <p14:xfrm>
                <a:off x="7826431" y="4677133"/>
                <a:ext cx="98640" cy="113400"/>
              </p14:xfrm>
            </p:contentPart>
          </mc:Choice>
          <mc:Fallback>
            <p:pic>
              <p:nvPicPr>
                <p:cNvPr id="97" name="Ink 96">
                  <a:extLst>
                    <a:ext uri="{FF2B5EF4-FFF2-40B4-BE49-F238E27FC236}">
                      <a16:creationId xmlns:a16="http://schemas.microsoft.com/office/drawing/2014/main" id="{89EF4768-208C-47F4-D8C6-BB03A16B8CC5}"/>
                    </a:ext>
                  </a:extLst>
                </p:cNvPr>
                <p:cNvPicPr/>
                <p:nvPr/>
              </p:nvPicPr>
              <p:blipFill>
                <a:blip r:embed="rId128"/>
                <a:stretch>
                  <a:fillRect/>
                </a:stretch>
              </p:blipFill>
              <p:spPr>
                <a:xfrm>
                  <a:off x="7817791" y="4668493"/>
                  <a:ext cx="11628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8" name="Ink 97">
                  <a:extLst>
                    <a:ext uri="{FF2B5EF4-FFF2-40B4-BE49-F238E27FC236}">
                      <a16:creationId xmlns:a16="http://schemas.microsoft.com/office/drawing/2014/main" id="{C632A6DA-AA9B-57BB-4223-F86CA1B96FA4}"/>
                    </a:ext>
                  </a:extLst>
                </p14:cNvPr>
                <p14:cNvContentPartPr/>
                <p14:nvPr/>
              </p14:nvContentPartPr>
              <p14:xfrm>
                <a:off x="7862431" y="4878013"/>
                <a:ext cx="3240" cy="136800"/>
              </p14:xfrm>
            </p:contentPart>
          </mc:Choice>
          <mc:Fallback>
            <p:pic>
              <p:nvPicPr>
                <p:cNvPr id="98" name="Ink 97">
                  <a:extLst>
                    <a:ext uri="{FF2B5EF4-FFF2-40B4-BE49-F238E27FC236}">
                      <a16:creationId xmlns:a16="http://schemas.microsoft.com/office/drawing/2014/main" id="{C632A6DA-AA9B-57BB-4223-F86CA1B96FA4}"/>
                    </a:ext>
                  </a:extLst>
                </p:cNvPr>
                <p:cNvPicPr/>
                <p:nvPr/>
              </p:nvPicPr>
              <p:blipFill>
                <a:blip r:embed="rId130"/>
                <a:stretch>
                  <a:fillRect/>
                </a:stretch>
              </p:blipFill>
              <p:spPr>
                <a:xfrm>
                  <a:off x="7853791" y="4869373"/>
                  <a:ext cx="208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99" name="Ink 98">
                  <a:extLst>
                    <a:ext uri="{FF2B5EF4-FFF2-40B4-BE49-F238E27FC236}">
                      <a16:creationId xmlns:a16="http://schemas.microsoft.com/office/drawing/2014/main" id="{BC9EAB9E-4AAD-77A6-743D-854AA3EDB96A}"/>
                    </a:ext>
                  </a:extLst>
                </p14:cNvPr>
                <p14:cNvContentPartPr/>
                <p14:nvPr/>
              </p14:nvContentPartPr>
              <p14:xfrm>
                <a:off x="7827151" y="5171413"/>
                <a:ext cx="26640" cy="87120"/>
              </p14:xfrm>
            </p:contentPart>
          </mc:Choice>
          <mc:Fallback>
            <p:pic>
              <p:nvPicPr>
                <p:cNvPr id="99" name="Ink 98">
                  <a:extLst>
                    <a:ext uri="{FF2B5EF4-FFF2-40B4-BE49-F238E27FC236}">
                      <a16:creationId xmlns:a16="http://schemas.microsoft.com/office/drawing/2014/main" id="{BC9EAB9E-4AAD-77A6-743D-854AA3EDB96A}"/>
                    </a:ext>
                  </a:extLst>
                </p:cNvPr>
                <p:cNvPicPr/>
                <p:nvPr/>
              </p:nvPicPr>
              <p:blipFill>
                <a:blip r:embed="rId132"/>
                <a:stretch>
                  <a:fillRect/>
                </a:stretch>
              </p:blipFill>
              <p:spPr>
                <a:xfrm>
                  <a:off x="7818151" y="5162413"/>
                  <a:ext cx="442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00" name="Ink 99">
                  <a:extLst>
                    <a:ext uri="{FF2B5EF4-FFF2-40B4-BE49-F238E27FC236}">
                      <a16:creationId xmlns:a16="http://schemas.microsoft.com/office/drawing/2014/main" id="{8756A611-4C48-DAD1-026C-026D40C72351}"/>
                    </a:ext>
                  </a:extLst>
                </p14:cNvPr>
                <p14:cNvContentPartPr/>
                <p14:nvPr/>
              </p14:nvContentPartPr>
              <p14:xfrm>
                <a:off x="7846951" y="5128573"/>
                <a:ext cx="118440" cy="108720"/>
              </p14:xfrm>
            </p:contentPart>
          </mc:Choice>
          <mc:Fallback>
            <p:pic>
              <p:nvPicPr>
                <p:cNvPr id="100" name="Ink 99">
                  <a:extLst>
                    <a:ext uri="{FF2B5EF4-FFF2-40B4-BE49-F238E27FC236}">
                      <a16:creationId xmlns:a16="http://schemas.microsoft.com/office/drawing/2014/main" id="{8756A611-4C48-DAD1-026C-026D40C72351}"/>
                    </a:ext>
                  </a:extLst>
                </p:cNvPr>
                <p:cNvPicPr/>
                <p:nvPr/>
              </p:nvPicPr>
              <p:blipFill>
                <a:blip r:embed="rId134"/>
                <a:stretch>
                  <a:fillRect/>
                </a:stretch>
              </p:blipFill>
              <p:spPr>
                <a:xfrm>
                  <a:off x="7838311" y="5119933"/>
                  <a:ext cx="1360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01" name="Ink 100">
                  <a:extLst>
                    <a:ext uri="{FF2B5EF4-FFF2-40B4-BE49-F238E27FC236}">
                      <a16:creationId xmlns:a16="http://schemas.microsoft.com/office/drawing/2014/main" id="{D5E8E7C9-CF2B-F0C8-C8D8-3ED0F8D1D985}"/>
                    </a:ext>
                  </a:extLst>
                </p14:cNvPr>
                <p14:cNvContentPartPr/>
                <p14:nvPr/>
              </p14:nvContentPartPr>
              <p14:xfrm>
                <a:off x="8092471" y="4749853"/>
                <a:ext cx="104040" cy="65880"/>
              </p14:xfrm>
            </p:contentPart>
          </mc:Choice>
          <mc:Fallback>
            <p:pic>
              <p:nvPicPr>
                <p:cNvPr id="101" name="Ink 100">
                  <a:extLst>
                    <a:ext uri="{FF2B5EF4-FFF2-40B4-BE49-F238E27FC236}">
                      <a16:creationId xmlns:a16="http://schemas.microsoft.com/office/drawing/2014/main" id="{D5E8E7C9-CF2B-F0C8-C8D8-3ED0F8D1D985}"/>
                    </a:ext>
                  </a:extLst>
                </p:cNvPr>
                <p:cNvPicPr/>
                <p:nvPr/>
              </p:nvPicPr>
              <p:blipFill>
                <a:blip r:embed="rId136"/>
                <a:stretch>
                  <a:fillRect/>
                </a:stretch>
              </p:blipFill>
              <p:spPr>
                <a:xfrm>
                  <a:off x="8083471" y="4740853"/>
                  <a:ext cx="1216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02" name="Ink 101">
                  <a:extLst>
                    <a:ext uri="{FF2B5EF4-FFF2-40B4-BE49-F238E27FC236}">
                      <a16:creationId xmlns:a16="http://schemas.microsoft.com/office/drawing/2014/main" id="{B9D6B07F-A07D-9FF9-80A7-4C00937B0672}"/>
                    </a:ext>
                  </a:extLst>
                </p14:cNvPr>
                <p14:cNvContentPartPr/>
                <p14:nvPr/>
              </p14:nvContentPartPr>
              <p14:xfrm>
                <a:off x="8329351" y="4933453"/>
                <a:ext cx="42480" cy="128160"/>
              </p14:xfrm>
            </p:contentPart>
          </mc:Choice>
          <mc:Fallback>
            <p:pic>
              <p:nvPicPr>
                <p:cNvPr id="102" name="Ink 101">
                  <a:extLst>
                    <a:ext uri="{FF2B5EF4-FFF2-40B4-BE49-F238E27FC236}">
                      <a16:creationId xmlns:a16="http://schemas.microsoft.com/office/drawing/2014/main" id="{B9D6B07F-A07D-9FF9-80A7-4C00937B0672}"/>
                    </a:ext>
                  </a:extLst>
                </p:cNvPr>
                <p:cNvPicPr/>
                <p:nvPr/>
              </p:nvPicPr>
              <p:blipFill>
                <a:blip r:embed="rId138"/>
                <a:stretch>
                  <a:fillRect/>
                </a:stretch>
              </p:blipFill>
              <p:spPr>
                <a:xfrm>
                  <a:off x="8320711" y="4924813"/>
                  <a:ext cx="6012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03" name="Ink 102">
                  <a:extLst>
                    <a:ext uri="{FF2B5EF4-FFF2-40B4-BE49-F238E27FC236}">
                      <a16:creationId xmlns:a16="http://schemas.microsoft.com/office/drawing/2014/main" id="{9CF7FB63-4B37-1BD2-C2B0-DD34F98969EC}"/>
                    </a:ext>
                  </a:extLst>
                </p14:cNvPr>
                <p14:cNvContentPartPr/>
                <p14:nvPr/>
              </p14:nvContentPartPr>
              <p14:xfrm>
                <a:off x="8376511" y="4921573"/>
                <a:ext cx="100800" cy="94320"/>
              </p14:xfrm>
            </p:contentPart>
          </mc:Choice>
          <mc:Fallback>
            <p:pic>
              <p:nvPicPr>
                <p:cNvPr id="103" name="Ink 102">
                  <a:extLst>
                    <a:ext uri="{FF2B5EF4-FFF2-40B4-BE49-F238E27FC236}">
                      <a16:creationId xmlns:a16="http://schemas.microsoft.com/office/drawing/2014/main" id="{9CF7FB63-4B37-1BD2-C2B0-DD34F98969EC}"/>
                    </a:ext>
                  </a:extLst>
                </p:cNvPr>
                <p:cNvPicPr/>
                <p:nvPr/>
              </p:nvPicPr>
              <p:blipFill>
                <a:blip r:embed="rId140"/>
                <a:stretch>
                  <a:fillRect/>
                </a:stretch>
              </p:blipFill>
              <p:spPr>
                <a:xfrm>
                  <a:off x="8367511" y="4912933"/>
                  <a:ext cx="118440" cy="11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1">
            <p14:nvContentPartPr>
              <p14:cNvPr id="106" name="Ink 105">
                <a:extLst>
                  <a:ext uri="{FF2B5EF4-FFF2-40B4-BE49-F238E27FC236}">
                    <a16:creationId xmlns:a16="http://schemas.microsoft.com/office/drawing/2014/main" id="{8FB32235-4177-2425-63F9-2CDDFA1502DF}"/>
                  </a:ext>
                </a:extLst>
              </p14:cNvPr>
              <p14:cNvContentPartPr/>
              <p14:nvPr/>
            </p14:nvContentPartPr>
            <p14:xfrm>
              <a:off x="7716631" y="4317853"/>
              <a:ext cx="96480" cy="313560"/>
            </p14:xfrm>
          </p:contentPart>
        </mc:Choice>
        <mc:Fallback>
          <p:pic>
            <p:nvPicPr>
              <p:cNvPr id="106" name="Ink 105">
                <a:extLst>
                  <a:ext uri="{FF2B5EF4-FFF2-40B4-BE49-F238E27FC236}">
                    <a16:creationId xmlns:a16="http://schemas.microsoft.com/office/drawing/2014/main" id="{8FB32235-4177-2425-63F9-2CDDFA1502DF}"/>
                  </a:ext>
                </a:extLst>
              </p:cNvPr>
              <p:cNvPicPr/>
              <p:nvPr/>
            </p:nvPicPr>
            <p:blipFill>
              <a:blip r:embed="rId142"/>
              <a:stretch>
                <a:fillRect/>
              </a:stretch>
            </p:blipFill>
            <p:spPr>
              <a:xfrm>
                <a:off x="7707991" y="4308853"/>
                <a:ext cx="11412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07" name="Ink 106">
                <a:extLst>
                  <a:ext uri="{FF2B5EF4-FFF2-40B4-BE49-F238E27FC236}">
                    <a16:creationId xmlns:a16="http://schemas.microsoft.com/office/drawing/2014/main" id="{207CFE5A-C053-4DCA-F330-65484AEC2BCD}"/>
                  </a:ext>
                </a:extLst>
              </p14:cNvPr>
              <p14:cNvContentPartPr/>
              <p14:nvPr/>
            </p14:nvContentPartPr>
            <p14:xfrm>
              <a:off x="9719311" y="5062333"/>
              <a:ext cx="713880" cy="24840"/>
            </p14:xfrm>
          </p:contentPart>
        </mc:Choice>
        <mc:Fallback>
          <p:pic>
            <p:nvPicPr>
              <p:cNvPr id="107" name="Ink 106">
                <a:extLst>
                  <a:ext uri="{FF2B5EF4-FFF2-40B4-BE49-F238E27FC236}">
                    <a16:creationId xmlns:a16="http://schemas.microsoft.com/office/drawing/2014/main" id="{207CFE5A-C053-4DCA-F330-65484AEC2BCD}"/>
                  </a:ext>
                </a:extLst>
              </p:cNvPr>
              <p:cNvPicPr/>
              <p:nvPr/>
            </p:nvPicPr>
            <p:blipFill>
              <a:blip r:embed="rId144"/>
              <a:stretch>
                <a:fillRect/>
              </a:stretch>
            </p:blipFill>
            <p:spPr>
              <a:xfrm>
                <a:off x="9710311" y="5053693"/>
                <a:ext cx="73152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8" name="Ink 107">
                <a:extLst>
                  <a:ext uri="{FF2B5EF4-FFF2-40B4-BE49-F238E27FC236}">
                    <a16:creationId xmlns:a16="http://schemas.microsoft.com/office/drawing/2014/main" id="{2E1C2E89-4573-AAC6-79D1-090E923BCED3}"/>
                  </a:ext>
                </a:extLst>
              </p14:cNvPr>
              <p14:cNvContentPartPr/>
              <p14:nvPr/>
            </p14:nvContentPartPr>
            <p14:xfrm>
              <a:off x="11539471" y="5050813"/>
              <a:ext cx="531000" cy="33840"/>
            </p14:xfrm>
          </p:contentPart>
        </mc:Choice>
        <mc:Fallback>
          <p:pic>
            <p:nvPicPr>
              <p:cNvPr id="108" name="Ink 107">
                <a:extLst>
                  <a:ext uri="{FF2B5EF4-FFF2-40B4-BE49-F238E27FC236}">
                    <a16:creationId xmlns:a16="http://schemas.microsoft.com/office/drawing/2014/main" id="{2E1C2E89-4573-AAC6-79D1-090E923BCED3}"/>
                  </a:ext>
                </a:extLst>
              </p:cNvPr>
              <p:cNvPicPr/>
              <p:nvPr/>
            </p:nvPicPr>
            <p:blipFill>
              <a:blip r:embed="rId146"/>
              <a:stretch>
                <a:fillRect/>
              </a:stretch>
            </p:blipFill>
            <p:spPr>
              <a:xfrm>
                <a:off x="11530471" y="5041813"/>
                <a:ext cx="548640" cy="51480"/>
              </a:xfrm>
              <a:prstGeom prst="rect">
                <a:avLst/>
              </a:prstGeom>
            </p:spPr>
          </p:pic>
        </mc:Fallback>
      </mc:AlternateContent>
      <p:grpSp>
        <p:nvGrpSpPr>
          <p:cNvPr id="114" name="Group 113">
            <a:extLst>
              <a:ext uri="{FF2B5EF4-FFF2-40B4-BE49-F238E27FC236}">
                <a16:creationId xmlns:a16="http://schemas.microsoft.com/office/drawing/2014/main" id="{8B8928DC-685D-5CAF-83D4-1F45B2657336}"/>
              </a:ext>
            </a:extLst>
          </p:cNvPr>
          <p:cNvGrpSpPr/>
          <p:nvPr/>
        </p:nvGrpSpPr>
        <p:grpSpPr>
          <a:xfrm>
            <a:off x="10896511" y="4581373"/>
            <a:ext cx="1338120" cy="558360"/>
            <a:chOff x="10896511" y="4581373"/>
            <a:chExt cx="1338120" cy="558360"/>
          </a:xfrm>
        </p:grpSpPr>
        <mc:AlternateContent xmlns:mc="http://schemas.openxmlformats.org/markup-compatibility/2006">
          <mc:Choice xmlns:p14="http://schemas.microsoft.com/office/powerpoint/2010/main" Requires="p14">
            <p:contentPart p14:bwMode="auto" r:id="rId147">
              <p14:nvContentPartPr>
                <p14:cNvPr id="109" name="Ink 108">
                  <a:extLst>
                    <a:ext uri="{FF2B5EF4-FFF2-40B4-BE49-F238E27FC236}">
                      <a16:creationId xmlns:a16="http://schemas.microsoft.com/office/drawing/2014/main" id="{020E1698-0010-BA71-C5B4-0E9C743CF770}"/>
                    </a:ext>
                  </a:extLst>
                </p14:cNvPr>
                <p14:cNvContentPartPr/>
                <p14:nvPr/>
              </p14:nvContentPartPr>
              <p14:xfrm>
                <a:off x="10923511" y="4643653"/>
                <a:ext cx="66960" cy="101160"/>
              </p14:xfrm>
            </p:contentPart>
          </mc:Choice>
          <mc:Fallback>
            <p:pic>
              <p:nvPicPr>
                <p:cNvPr id="109" name="Ink 108">
                  <a:extLst>
                    <a:ext uri="{FF2B5EF4-FFF2-40B4-BE49-F238E27FC236}">
                      <a16:creationId xmlns:a16="http://schemas.microsoft.com/office/drawing/2014/main" id="{020E1698-0010-BA71-C5B4-0E9C743CF770}"/>
                    </a:ext>
                  </a:extLst>
                </p:cNvPr>
                <p:cNvPicPr/>
                <p:nvPr/>
              </p:nvPicPr>
              <p:blipFill>
                <a:blip r:embed="rId148"/>
                <a:stretch>
                  <a:fillRect/>
                </a:stretch>
              </p:blipFill>
              <p:spPr>
                <a:xfrm>
                  <a:off x="10914511" y="4635013"/>
                  <a:ext cx="846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10" name="Ink 109">
                  <a:extLst>
                    <a:ext uri="{FF2B5EF4-FFF2-40B4-BE49-F238E27FC236}">
                      <a16:creationId xmlns:a16="http://schemas.microsoft.com/office/drawing/2014/main" id="{6775352E-3EFA-C0F6-0ED5-5BA959797535}"/>
                    </a:ext>
                  </a:extLst>
                </p14:cNvPr>
                <p14:cNvContentPartPr/>
                <p14:nvPr/>
              </p14:nvContentPartPr>
              <p14:xfrm>
                <a:off x="10896511" y="4581373"/>
                <a:ext cx="141840" cy="82440"/>
              </p14:xfrm>
            </p:contentPart>
          </mc:Choice>
          <mc:Fallback>
            <p:pic>
              <p:nvPicPr>
                <p:cNvPr id="110" name="Ink 109">
                  <a:extLst>
                    <a:ext uri="{FF2B5EF4-FFF2-40B4-BE49-F238E27FC236}">
                      <a16:creationId xmlns:a16="http://schemas.microsoft.com/office/drawing/2014/main" id="{6775352E-3EFA-C0F6-0ED5-5BA959797535}"/>
                    </a:ext>
                  </a:extLst>
                </p:cNvPr>
                <p:cNvPicPr/>
                <p:nvPr/>
              </p:nvPicPr>
              <p:blipFill>
                <a:blip r:embed="rId150"/>
                <a:stretch>
                  <a:fillRect/>
                </a:stretch>
              </p:blipFill>
              <p:spPr>
                <a:xfrm>
                  <a:off x="10887871" y="4572733"/>
                  <a:ext cx="15948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1" name="Ink 110">
                  <a:extLst>
                    <a:ext uri="{FF2B5EF4-FFF2-40B4-BE49-F238E27FC236}">
                      <a16:creationId xmlns:a16="http://schemas.microsoft.com/office/drawing/2014/main" id="{B279AAB7-BA19-E951-E544-C0DC32A1DC1F}"/>
                    </a:ext>
                  </a:extLst>
                </p14:cNvPr>
                <p14:cNvContentPartPr/>
                <p14:nvPr/>
              </p14:nvContentPartPr>
              <p14:xfrm>
                <a:off x="10965631" y="4658053"/>
                <a:ext cx="137160" cy="127080"/>
              </p14:xfrm>
            </p:contentPart>
          </mc:Choice>
          <mc:Fallback>
            <p:pic>
              <p:nvPicPr>
                <p:cNvPr id="111" name="Ink 110">
                  <a:extLst>
                    <a:ext uri="{FF2B5EF4-FFF2-40B4-BE49-F238E27FC236}">
                      <a16:creationId xmlns:a16="http://schemas.microsoft.com/office/drawing/2014/main" id="{B279AAB7-BA19-E951-E544-C0DC32A1DC1F}"/>
                    </a:ext>
                  </a:extLst>
                </p:cNvPr>
                <p:cNvPicPr/>
                <p:nvPr/>
              </p:nvPicPr>
              <p:blipFill>
                <a:blip r:embed="rId152"/>
                <a:stretch>
                  <a:fillRect/>
                </a:stretch>
              </p:blipFill>
              <p:spPr>
                <a:xfrm>
                  <a:off x="10956991" y="4649053"/>
                  <a:ext cx="1548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13" name="Ink 112">
                  <a:extLst>
                    <a:ext uri="{FF2B5EF4-FFF2-40B4-BE49-F238E27FC236}">
                      <a16:creationId xmlns:a16="http://schemas.microsoft.com/office/drawing/2014/main" id="{E4699204-74C8-6E76-71FB-82290B1299B9}"/>
                    </a:ext>
                  </a:extLst>
                </p14:cNvPr>
                <p14:cNvContentPartPr/>
                <p14:nvPr/>
              </p14:nvContentPartPr>
              <p14:xfrm>
                <a:off x="11237791" y="4695133"/>
                <a:ext cx="996840" cy="444600"/>
              </p14:xfrm>
            </p:contentPart>
          </mc:Choice>
          <mc:Fallback>
            <p:pic>
              <p:nvPicPr>
                <p:cNvPr id="113" name="Ink 112">
                  <a:extLst>
                    <a:ext uri="{FF2B5EF4-FFF2-40B4-BE49-F238E27FC236}">
                      <a16:creationId xmlns:a16="http://schemas.microsoft.com/office/drawing/2014/main" id="{E4699204-74C8-6E76-71FB-82290B1299B9}"/>
                    </a:ext>
                  </a:extLst>
                </p:cNvPr>
                <p:cNvPicPr/>
                <p:nvPr/>
              </p:nvPicPr>
              <p:blipFill>
                <a:blip r:embed="rId154"/>
                <a:stretch>
                  <a:fillRect/>
                </a:stretch>
              </p:blipFill>
              <p:spPr>
                <a:xfrm>
                  <a:off x="11229151" y="4686133"/>
                  <a:ext cx="1014480" cy="462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5">
            <p14:nvContentPartPr>
              <p14:cNvPr id="115" name="Ink 114">
                <a:extLst>
                  <a:ext uri="{FF2B5EF4-FFF2-40B4-BE49-F238E27FC236}">
                    <a16:creationId xmlns:a16="http://schemas.microsoft.com/office/drawing/2014/main" id="{4C7FA0D5-2008-73AB-A2B8-3B0A02506FFE}"/>
                  </a:ext>
                </a:extLst>
              </p14:cNvPr>
              <p14:cNvContentPartPr/>
              <p14:nvPr/>
            </p14:nvContentPartPr>
            <p14:xfrm>
              <a:off x="8670271" y="4076653"/>
              <a:ext cx="851400" cy="422640"/>
            </p14:xfrm>
          </p:contentPart>
        </mc:Choice>
        <mc:Fallback>
          <p:pic>
            <p:nvPicPr>
              <p:cNvPr id="115" name="Ink 114">
                <a:extLst>
                  <a:ext uri="{FF2B5EF4-FFF2-40B4-BE49-F238E27FC236}">
                    <a16:creationId xmlns:a16="http://schemas.microsoft.com/office/drawing/2014/main" id="{4C7FA0D5-2008-73AB-A2B8-3B0A02506FFE}"/>
                  </a:ext>
                </a:extLst>
              </p:cNvPr>
              <p:cNvPicPr/>
              <p:nvPr/>
            </p:nvPicPr>
            <p:blipFill>
              <a:blip r:embed="rId156"/>
              <a:stretch>
                <a:fillRect/>
              </a:stretch>
            </p:blipFill>
            <p:spPr>
              <a:xfrm>
                <a:off x="8661631" y="4067653"/>
                <a:ext cx="869040" cy="440280"/>
              </a:xfrm>
              <a:prstGeom prst="rect">
                <a:avLst/>
              </a:prstGeom>
            </p:spPr>
          </p:pic>
        </mc:Fallback>
      </mc:AlternateContent>
    </p:spTree>
    <p:extLst>
      <p:ext uri="{BB962C8B-B14F-4D97-AF65-F5344CB8AC3E}">
        <p14:creationId xmlns:p14="http://schemas.microsoft.com/office/powerpoint/2010/main" val="210518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6521D1-198F-4DDA-83B1-6F516DCFFE8A}"/>
              </a:ext>
            </a:extLst>
          </p:cNvPr>
          <p:cNvPicPr>
            <a:picLocks noChangeAspect="1"/>
          </p:cNvPicPr>
          <p:nvPr/>
        </p:nvPicPr>
        <p:blipFill rotWithShape="1">
          <a:blip r:embed="rId2"/>
          <a:srcRect t="18890" b="7999"/>
          <a:stretch/>
        </p:blipFill>
        <p:spPr>
          <a:xfrm>
            <a:off x="613893" y="249623"/>
            <a:ext cx="4862895" cy="3753127"/>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1" name="Picture 10">
            <a:extLst>
              <a:ext uri="{FF2B5EF4-FFF2-40B4-BE49-F238E27FC236}">
                <a16:creationId xmlns:a16="http://schemas.microsoft.com/office/drawing/2014/main" id="{737686F0-5D0B-4416-94BB-E93AF211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45" y="651389"/>
            <a:ext cx="5176786" cy="4072405"/>
          </a:xfrm>
          <a:prstGeom prst="rect">
            <a:avLst/>
          </a:prstGeom>
        </p:spPr>
      </p:pic>
      <p:sp>
        <p:nvSpPr>
          <p:cNvPr id="12" name="TextBox 11">
            <a:extLst>
              <a:ext uri="{FF2B5EF4-FFF2-40B4-BE49-F238E27FC236}">
                <a16:creationId xmlns:a16="http://schemas.microsoft.com/office/drawing/2014/main" id="{C02BB06A-4472-4F8E-B55C-CF2C08D61CD8}"/>
              </a:ext>
            </a:extLst>
          </p:cNvPr>
          <p:cNvSpPr txBox="1"/>
          <p:nvPr/>
        </p:nvSpPr>
        <p:spPr>
          <a:xfrm>
            <a:off x="8569547" y="332596"/>
            <a:ext cx="2635197" cy="416876"/>
          </a:xfrm>
          <a:prstGeom prst="rect">
            <a:avLst/>
          </a:prstGeom>
          <a:noFill/>
        </p:spPr>
        <p:txBody>
          <a:bodyPr wrap="none" rtlCol="0">
            <a:spAutoFit/>
          </a:bodyPr>
          <a:lstStyle/>
          <a:p>
            <a:r>
              <a:rPr lang="en-US" sz="2130" dirty="0">
                <a:latin typeface="Arial" panose="020B0604020202020204" pitchFamily="34" charset="0"/>
              </a:rPr>
              <a:t>Lactase Persistence</a:t>
            </a:r>
          </a:p>
        </p:txBody>
      </p:sp>
      <p:sp>
        <p:nvSpPr>
          <p:cNvPr id="23" name="TextBox 22">
            <a:extLst>
              <a:ext uri="{FF2B5EF4-FFF2-40B4-BE49-F238E27FC236}">
                <a16:creationId xmlns:a16="http://schemas.microsoft.com/office/drawing/2014/main" id="{9BF44D36-E9A9-E330-D2F4-6ED76F8321C5}"/>
              </a:ext>
            </a:extLst>
          </p:cNvPr>
          <p:cNvSpPr txBox="1"/>
          <p:nvPr/>
        </p:nvSpPr>
        <p:spPr>
          <a:xfrm>
            <a:off x="5531479" y="916717"/>
            <a:ext cx="2463326" cy="1872596"/>
          </a:xfrm>
          <a:prstGeom prst="rect">
            <a:avLst/>
          </a:prstGeom>
          <a:noFill/>
        </p:spPr>
        <p:txBody>
          <a:bodyPr wrap="square" rtlCol="0">
            <a:spAutoFit/>
          </a:bodyPr>
          <a:lstStyle/>
          <a:p>
            <a:pPr algn="l"/>
            <a:r>
              <a:rPr lang="en-US" sz="1932" dirty="0">
                <a:solidFill>
                  <a:srgbClr val="0070C0"/>
                </a:solidFill>
                <a:latin typeface="Arial" panose="020B0604020202020204" pitchFamily="34" charset="0"/>
                <a:cs typeface="Arial" panose="020B0604020202020204" pitchFamily="34" charset="0"/>
              </a:rPr>
              <a:t>In which region do most of the people still produce lactase as adults?</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UK</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South Africa</a:t>
            </a:r>
          </a:p>
        </p:txBody>
      </p:sp>
      <p:cxnSp>
        <p:nvCxnSpPr>
          <p:cNvPr id="5" name="Straight Arrow Connector 4">
            <a:extLst>
              <a:ext uri="{FF2B5EF4-FFF2-40B4-BE49-F238E27FC236}">
                <a16:creationId xmlns:a16="http://schemas.microsoft.com/office/drawing/2014/main" id="{8825D6F2-9F94-D4C3-BB38-6071281F7B98}"/>
              </a:ext>
            </a:extLst>
          </p:cNvPr>
          <p:cNvCxnSpPr>
            <a:cxnSpLocks/>
          </p:cNvCxnSpPr>
          <p:nvPr/>
        </p:nvCxnSpPr>
        <p:spPr>
          <a:xfrm flipV="1">
            <a:off x="6639263" y="1663198"/>
            <a:ext cx="1505212" cy="568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97946A-C8D7-506B-188A-6798E25B783D}"/>
              </a:ext>
            </a:extLst>
          </p:cNvPr>
          <p:cNvCxnSpPr>
            <a:cxnSpLocks/>
          </p:cNvCxnSpPr>
          <p:nvPr/>
        </p:nvCxnSpPr>
        <p:spPr>
          <a:xfrm>
            <a:off x="7310578" y="2789313"/>
            <a:ext cx="1389225" cy="914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EA65BD-6AAD-B15F-590C-C02556CFEF41}"/>
              </a:ext>
            </a:extLst>
          </p:cNvPr>
          <p:cNvSpPr txBox="1"/>
          <p:nvPr/>
        </p:nvSpPr>
        <p:spPr>
          <a:xfrm>
            <a:off x="531233" y="3967327"/>
            <a:ext cx="9770848" cy="2764309"/>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In an infant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is broken down to glucose and galactose in the small intestine.</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two sugars are readily absorbed and used for energy</a:t>
            </a:r>
          </a:p>
          <a:p>
            <a:pPr algn="l"/>
            <a:endParaRPr lang="en-US" sz="1932" dirty="0">
              <a:latin typeface="Arial" panose="020B0604020202020204" pitchFamily="34" charset="0"/>
              <a:cs typeface="Arial" panose="020B0604020202020204" pitchFamily="34" charset="0"/>
            </a:endParaRPr>
          </a:p>
          <a:p>
            <a:pPr algn="l"/>
            <a:r>
              <a:rPr lang="en-US" sz="1932" dirty="0">
                <a:latin typeface="Arial" panose="020B0604020202020204" pitchFamily="34" charset="0"/>
                <a:cs typeface="Arial" panose="020B0604020202020204" pitchFamily="34" charset="0"/>
              </a:rPr>
              <a:t>In a lactose intolerant individual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lactose is not absorbed in the small intestine, but instead draws water into the intestine due to osmosis – leading to bloating and potentially diarrhea.</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enters the large intestine where gut bacteria use it as a carbon source, generating gas.</a:t>
            </a:r>
          </a:p>
        </p:txBody>
      </p:sp>
      <p:sp>
        <p:nvSpPr>
          <p:cNvPr id="2" name="Date Placeholder 1">
            <a:extLst>
              <a:ext uri="{FF2B5EF4-FFF2-40B4-BE49-F238E27FC236}">
                <a16:creationId xmlns:a16="http://schemas.microsoft.com/office/drawing/2014/main" id="{122AF62B-1B70-1805-1F51-A471F98900A6}"/>
              </a:ext>
            </a:extLst>
          </p:cNvPr>
          <p:cNvSpPr>
            <a:spLocks noGrp="1"/>
          </p:cNvSpPr>
          <p:nvPr>
            <p:ph type="dt" sz="half" idx="10"/>
          </p:nvPr>
        </p:nvSpPr>
        <p:spPr/>
        <p:txBody>
          <a:bodyPr/>
          <a:lstStyle/>
          <a:p>
            <a:fld id="{4172A6C7-7EC8-4F47-8754-A13F86377E20}" type="datetime1">
              <a:rPr lang="en-US" smtClean="0"/>
              <a:t>8/31/2024</a:t>
            </a:fld>
            <a:endParaRPr lang="en-US"/>
          </a:p>
        </p:txBody>
      </p:sp>
      <p:sp>
        <p:nvSpPr>
          <p:cNvPr id="3" name="Footer Placeholder 2">
            <a:extLst>
              <a:ext uri="{FF2B5EF4-FFF2-40B4-BE49-F238E27FC236}">
                <a16:creationId xmlns:a16="http://schemas.microsoft.com/office/drawing/2014/main" id="{93BFB58F-2013-8471-1ED1-5C3BE6F1D70A}"/>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6179362D-F740-3DB6-E6DE-2FACC0A2DF16}"/>
              </a:ext>
            </a:extLst>
          </p:cNvPr>
          <p:cNvSpPr>
            <a:spLocks noGrp="1"/>
          </p:cNvSpPr>
          <p:nvPr>
            <p:ph type="sldNum" sz="quarter" idx="12"/>
          </p:nvPr>
        </p:nvSpPr>
        <p:spPr/>
        <p:txBody>
          <a:bodyPr/>
          <a:lstStyle/>
          <a:p>
            <a:fld id="{DC3BB032-4020-48F4-953B-341806DC4A2B}" type="slidenum">
              <a:rPr lang="en-US" smtClean="0"/>
              <a:t>16</a:t>
            </a:fld>
            <a:endParaRPr lang="en-US"/>
          </a:p>
        </p:txBody>
      </p:sp>
      <p:grpSp>
        <p:nvGrpSpPr>
          <p:cNvPr id="14" name="Group 13">
            <a:extLst>
              <a:ext uri="{FF2B5EF4-FFF2-40B4-BE49-F238E27FC236}">
                <a16:creationId xmlns:a16="http://schemas.microsoft.com/office/drawing/2014/main" id="{2E885FD5-9127-6C75-B740-FF9A81609798}"/>
              </a:ext>
            </a:extLst>
          </p:cNvPr>
          <p:cNvGrpSpPr/>
          <p:nvPr/>
        </p:nvGrpSpPr>
        <p:grpSpPr>
          <a:xfrm>
            <a:off x="4994311" y="474133"/>
            <a:ext cx="2928960" cy="49320"/>
            <a:chOff x="4994311" y="474133"/>
            <a:chExt cx="2928960" cy="49320"/>
          </a:xfrm>
        </p:grpSpPr>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94EDCFB8-158D-BE28-7F0F-15B8F17AB96D}"/>
                    </a:ext>
                  </a:extLst>
                </p14:cNvPr>
                <p14:cNvContentPartPr/>
                <p14:nvPr/>
              </p14:nvContentPartPr>
              <p14:xfrm>
                <a:off x="4994311" y="474133"/>
                <a:ext cx="1177200" cy="49320"/>
              </p14:xfrm>
            </p:contentPart>
          </mc:Choice>
          <mc:Fallback>
            <p:pic>
              <p:nvPicPr>
                <p:cNvPr id="6" name="Ink 5">
                  <a:extLst>
                    <a:ext uri="{FF2B5EF4-FFF2-40B4-BE49-F238E27FC236}">
                      <a16:creationId xmlns:a16="http://schemas.microsoft.com/office/drawing/2014/main" id="{94EDCFB8-158D-BE28-7F0F-15B8F17AB96D}"/>
                    </a:ext>
                  </a:extLst>
                </p:cNvPr>
                <p:cNvPicPr/>
                <p:nvPr/>
              </p:nvPicPr>
              <p:blipFill>
                <a:blip r:embed="rId5"/>
                <a:stretch>
                  <a:fillRect/>
                </a:stretch>
              </p:blipFill>
              <p:spPr>
                <a:xfrm>
                  <a:off x="4985671" y="465133"/>
                  <a:ext cx="119484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86175220-C155-0217-3C7C-645A82380828}"/>
                    </a:ext>
                  </a:extLst>
                </p14:cNvPr>
                <p14:cNvContentPartPr/>
                <p14:nvPr/>
              </p14:nvContentPartPr>
              <p14:xfrm>
                <a:off x="6349351" y="489973"/>
                <a:ext cx="1573920" cy="28800"/>
              </p14:xfrm>
            </p:contentPart>
          </mc:Choice>
          <mc:Fallback>
            <p:pic>
              <p:nvPicPr>
                <p:cNvPr id="13" name="Ink 12">
                  <a:extLst>
                    <a:ext uri="{FF2B5EF4-FFF2-40B4-BE49-F238E27FC236}">
                      <a16:creationId xmlns:a16="http://schemas.microsoft.com/office/drawing/2014/main" id="{86175220-C155-0217-3C7C-645A82380828}"/>
                    </a:ext>
                  </a:extLst>
                </p:cNvPr>
                <p:cNvPicPr/>
                <p:nvPr/>
              </p:nvPicPr>
              <p:blipFill>
                <a:blip r:embed="rId7"/>
                <a:stretch>
                  <a:fillRect/>
                </a:stretch>
              </p:blipFill>
              <p:spPr>
                <a:xfrm>
                  <a:off x="6340711" y="481333"/>
                  <a:ext cx="1591560" cy="46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0D6B590B-B3AC-A0F2-FE5F-D766567DA7DA}"/>
                  </a:ext>
                </a:extLst>
              </p14:cNvPr>
              <p14:cNvContentPartPr/>
              <p14:nvPr/>
            </p14:nvContentPartPr>
            <p14:xfrm>
              <a:off x="8731111" y="663493"/>
              <a:ext cx="2321640" cy="102600"/>
            </p14:xfrm>
          </p:contentPart>
        </mc:Choice>
        <mc:Fallback>
          <p:pic>
            <p:nvPicPr>
              <p:cNvPr id="15" name="Ink 14">
                <a:extLst>
                  <a:ext uri="{FF2B5EF4-FFF2-40B4-BE49-F238E27FC236}">
                    <a16:creationId xmlns:a16="http://schemas.microsoft.com/office/drawing/2014/main" id="{0D6B590B-B3AC-A0F2-FE5F-D766567DA7DA}"/>
                  </a:ext>
                </a:extLst>
              </p:cNvPr>
              <p:cNvPicPr/>
              <p:nvPr/>
            </p:nvPicPr>
            <p:blipFill>
              <a:blip r:embed="rId9"/>
              <a:stretch>
                <a:fillRect/>
              </a:stretch>
            </p:blipFill>
            <p:spPr>
              <a:xfrm>
                <a:off x="8722471" y="654493"/>
                <a:ext cx="2339280" cy="120240"/>
              </a:xfrm>
              <a:prstGeom prst="rect">
                <a:avLst/>
              </a:prstGeom>
            </p:spPr>
          </p:pic>
        </mc:Fallback>
      </mc:AlternateContent>
      <p:grpSp>
        <p:nvGrpSpPr>
          <p:cNvPr id="18" name="Group 17">
            <a:extLst>
              <a:ext uri="{FF2B5EF4-FFF2-40B4-BE49-F238E27FC236}">
                <a16:creationId xmlns:a16="http://schemas.microsoft.com/office/drawing/2014/main" id="{0ECA99FB-DE97-BB13-989C-05B58EA6118E}"/>
              </a:ext>
            </a:extLst>
          </p:cNvPr>
          <p:cNvGrpSpPr/>
          <p:nvPr/>
        </p:nvGrpSpPr>
        <p:grpSpPr>
          <a:xfrm>
            <a:off x="11652871" y="475573"/>
            <a:ext cx="917280" cy="468360"/>
            <a:chOff x="11652871" y="475573"/>
            <a:chExt cx="917280" cy="468360"/>
          </a:xfrm>
        </p:grpSpPr>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DD800E9D-0FF6-F608-A727-818453CC0133}"/>
                    </a:ext>
                  </a:extLst>
                </p14:cNvPr>
                <p14:cNvContentPartPr/>
                <p14:nvPr/>
              </p14:nvContentPartPr>
              <p14:xfrm>
                <a:off x="11652871" y="624613"/>
                <a:ext cx="917280" cy="319320"/>
              </p14:xfrm>
            </p:contentPart>
          </mc:Choice>
          <mc:Fallback>
            <p:pic>
              <p:nvPicPr>
                <p:cNvPr id="16" name="Ink 15">
                  <a:extLst>
                    <a:ext uri="{FF2B5EF4-FFF2-40B4-BE49-F238E27FC236}">
                      <a16:creationId xmlns:a16="http://schemas.microsoft.com/office/drawing/2014/main" id="{DD800E9D-0FF6-F608-A727-818453CC0133}"/>
                    </a:ext>
                  </a:extLst>
                </p:cNvPr>
                <p:cNvPicPr/>
                <p:nvPr/>
              </p:nvPicPr>
              <p:blipFill>
                <a:blip r:embed="rId11"/>
                <a:stretch>
                  <a:fillRect/>
                </a:stretch>
              </p:blipFill>
              <p:spPr>
                <a:xfrm>
                  <a:off x="11643871" y="615613"/>
                  <a:ext cx="93492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3F1A8034-9C0A-8FF0-FB6C-962E764E23D4}"/>
                    </a:ext>
                  </a:extLst>
                </p14:cNvPr>
                <p14:cNvContentPartPr/>
                <p14:nvPr/>
              </p14:nvContentPartPr>
              <p14:xfrm>
                <a:off x="11835031" y="475573"/>
                <a:ext cx="219960" cy="188640"/>
              </p14:xfrm>
            </p:contentPart>
          </mc:Choice>
          <mc:Fallback>
            <p:pic>
              <p:nvPicPr>
                <p:cNvPr id="17" name="Ink 16">
                  <a:extLst>
                    <a:ext uri="{FF2B5EF4-FFF2-40B4-BE49-F238E27FC236}">
                      <a16:creationId xmlns:a16="http://schemas.microsoft.com/office/drawing/2014/main" id="{3F1A8034-9C0A-8FF0-FB6C-962E764E23D4}"/>
                    </a:ext>
                  </a:extLst>
                </p:cNvPr>
                <p:cNvPicPr/>
                <p:nvPr/>
              </p:nvPicPr>
              <p:blipFill>
                <a:blip r:embed="rId13"/>
                <a:stretch>
                  <a:fillRect/>
                </a:stretch>
              </p:blipFill>
              <p:spPr>
                <a:xfrm>
                  <a:off x="11826391" y="466933"/>
                  <a:ext cx="237600" cy="20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357CAF3A-F4F8-41F1-1B9C-32B4038AE5CC}"/>
                  </a:ext>
                </a:extLst>
              </p14:cNvPr>
              <p14:cNvContentPartPr/>
              <p14:nvPr/>
            </p14:nvContentPartPr>
            <p14:xfrm>
              <a:off x="11664031" y="2034733"/>
              <a:ext cx="752760" cy="414000"/>
            </p14:xfrm>
          </p:contentPart>
        </mc:Choice>
        <mc:Fallback>
          <p:pic>
            <p:nvPicPr>
              <p:cNvPr id="19" name="Ink 18">
                <a:extLst>
                  <a:ext uri="{FF2B5EF4-FFF2-40B4-BE49-F238E27FC236}">
                    <a16:creationId xmlns:a16="http://schemas.microsoft.com/office/drawing/2014/main" id="{357CAF3A-F4F8-41F1-1B9C-32B4038AE5CC}"/>
                  </a:ext>
                </a:extLst>
              </p:cNvPr>
              <p:cNvPicPr/>
              <p:nvPr/>
            </p:nvPicPr>
            <p:blipFill>
              <a:blip r:embed="rId15"/>
              <a:stretch>
                <a:fillRect/>
              </a:stretch>
            </p:blipFill>
            <p:spPr>
              <a:xfrm>
                <a:off x="11655391" y="2026093"/>
                <a:ext cx="770400" cy="431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68376697-7E5A-C145-7373-4528FB1CC2A9}"/>
                  </a:ext>
                </a:extLst>
              </p14:cNvPr>
              <p14:cNvContentPartPr/>
              <p14:nvPr/>
            </p14:nvContentPartPr>
            <p14:xfrm>
              <a:off x="5420551" y="918373"/>
              <a:ext cx="85680" cy="96480"/>
            </p14:xfrm>
          </p:contentPart>
        </mc:Choice>
        <mc:Fallback>
          <p:pic>
            <p:nvPicPr>
              <p:cNvPr id="20" name="Ink 19">
                <a:extLst>
                  <a:ext uri="{FF2B5EF4-FFF2-40B4-BE49-F238E27FC236}">
                    <a16:creationId xmlns:a16="http://schemas.microsoft.com/office/drawing/2014/main" id="{68376697-7E5A-C145-7373-4528FB1CC2A9}"/>
                  </a:ext>
                </a:extLst>
              </p:cNvPr>
              <p:cNvPicPr/>
              <p:nvPr/>
            </p:nvPicPr>
            <p:blipFill>
              <a:blip r:embed="rId17"/>
              <a:stretch>
                <a:fillRect/>
              </a:stretch>
            </p:blipFill>
            <p:spPr>
              <a:xfrm>
                <a:off x="5411911" y="909373"/>
                <a:ext cx="103320" cy="114120"/>
              </a:xfrm>
              <a:prstGeom prst="rect">
                <a:avLst/>
              </a:prstGeom>
            </p:spPr>
          </p:pic>
        </mc:Fallback>
      </mc:AlternateContent>
      <p:grpSp>
        <p:nvGrpSpPr>
          <p:cNvPr id="35" name="Group 34">
            <a:extLst>
              <a:ext uri="{FF2B5EF4-FFF2-40B4-BE49-F238E27FC236}">
                <a16:creationId xmlns:a16="http://schemas.microsoft.com/office/drawing/2014/main" id="{BCB2A8D3-5605-0A46-62A7-B7CB02E7DB7D}"/>
              </a:ext>
            </a:extLst>
          </p:cNvPr>
          <p:cNvGrpSpPr/>
          <p:nvPr/>
        </p:nvGrpSpPr>
        <p:grpSpPr>
          <a:xfrm>
            <a:off x="8115871" y="1188013"/>
            <a:ext cx="725040" cy="677520"/>
            <a:chOff x="8115871" y="1188013"/>
            <a:chExt cx="725040" cy="677520"/>
          </a:xfrm>
        </p:grpSpPr>
        <mc:AlternateContent xmlns:mc="http://schemas.openxmlformats.org/markup-compatibility/2006">
          <mc:Choice xmlns:p14="http://schemas.microsoft.com/office/powerpoint/2010/main" Requires="p14">
            <p:contentPart p14:bwMode="auto" r:id="rId18">
              <p14:nvContentPartPr>
                <p14:cNvPr id="28" name="Ink 27">
                  <a:extLst>
                    <a:ext uri="{FF2B5EF4-FFF2-40B4-BE49-F238E27FC236}">
                      <a16:creationId xmlns:a16="http://schemas.microsoft.com/office/drawing/2014/main" id="{9E3EC9A4-5D93-4345-F7BC-BB45C91D2C4C}"/>
                    </a:ext>
                  </a:extLst>
                </p14:cNvPr>
                <p14:cNvContentPartPr/>
                <p14:nvPr/>
              </p14:nvContentPartPr>
              <p14:xfrm>
                <a:off x="8115871" y="1391413"/>
                <a:ext cx="510120" cy="431640"/>
              </p14:xfrm>
            </p:contentPart>
          </mc:Choice>
          <mc:Fallback>
            <p:pic>
              <p:nvPicPr>
                <p:cNvPr id="28" name="Ink 27">
                  <a:extLst>
                    <a:ext uri="{FF2B5EF4-FFF2-40B4-BE49-F238E27FC236}">
                      <a16:creationId xmlns:a16="http://schemas.microsoft.com/office/drawing/2014/main" id="{9E3EC9A4-5D93-4345-F7BC-BB45C91D2C4C}"/>
                    </a:ext>
                  </a:extLst>
                </p:cNvPr>
                <p:cNvPicPr/>
                <p:nvPr/>
              </p:nvPicPr>
              <p:blipFill>
                <a:blip r:embed="rId19"/>
                <a:stretch>
                  <a:fillRect/>
                </a:stretch>
              </p:blipFill>
              <p:spPr>
                <a:xfrm>
                  <a:off x="8106871" y="1382413"/>
                  <a:ext cx="527760" cy="449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9" name="Ink 28">
                  <a:extLst>
                    <a:ext uri="{FF2B5EF4-FFF2-40B4-BE49-F238E27FC236}">
                      <a16:creationId xmlns:a16="http://schemas.microsoft.com/office/drawing/2014/main" id="{CF8CD921-880A-E0BF-114F-9CA78D6DE4AA}"/>
                    </a:ext>
                  </a:extLst>
                </p14:cNvPr>
                <p14:cNvContentPartPr/>
                <p14:nvPr/>
              </p14:nvContentPartPr>
              <p14:xfrm>
                <a:off x="8503591" y="1759333"/>
                <a:ext cx="3240" cy="5040"/>
              </p14:xfrm>
            </p:contentPart>
          </mc:Choice>
          <mc:Fallback>
            <p:pic>
              <p:nvPicPr>
                <p:cNvPr id="29" name="Ink 28">
                  <a:extLst>
                    <a:ext uri="{FF2B5EF4-FFF2-40B4-BE49-F238E27FC236}">
                      <a16:creationId xmlns:a16="http://schemas.microsoft.com/office/drawing/2014/main" id="{CF8CD921-880A-E0BF-114F-9CA78D6DE4AA}"/>
                    </a:ext>
                  </a:extLst>
                </p:cNvPr>
                <p:cNvPicPr/>
                <p:nvPr/>
              </p:nvPicPr>
              <p:blipFill>
                <a:blip r:embed="rId21"/>
                <a:stretch>
                  <a:fillRect/>
                </a:stretch>
              </p:blipFill>
              <p:spPr>
                <a:xfrm>
                  <a:off x="8494951" y="1750333"/>
                  <a:ext cx="2088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0" name="Ink 29">
                  <a:extLst>
                    <a:ext uri="{FF2B5EF4-FFF2-40B4-BE49-F238E27FC236}">
                      <a16:creationId xmlns:a16="http://schemas.microsoft.com/office/drawing/2014/main" id="{30E4966C-EEB2-0C11-88B5-5B317262122C}"/>
                    </a:ext>
                  </a:extLst>
                </p14:cNvPr>
                <p14:cNvContentPartPr/>
                <p14:nvPr/>
              </p14:nvContentPartPr>
              <p14:xfrm>
                <a:off x="8431951" y="1778053"/>
                <a:ext cx="39240" cy="13320"/>
              </p14:xfrm>
            </p:contentPart>
          </mc:Choice>
          <mc:Fallback>
            <p:pic>
              <p:nvPicPr>
                <p:cNvPr id="30" name="Ink 29">
                  <a:extLst>
                    <a:ext uri="{FF2B5EF4-FFF2-40B4-BE49-F238E27FC236}">
                      <a16:creationId xmlns:a16="http://schemas.microsoft.com/office/drawing/2014/main" id="{30E4966C-EEB2-0C11-88B5-5B317262122C}"/>
                    </a:ext>
                  </a:extLst>
                </p:cNvPr>
                <p:cNvPicPr/>
                <p:nvPr/>
              </p:nvPicPr>
              <p:blipFill>
                <a:blip r:embed="rId23"/>
                <a:stretch>
                  <a:fillRect/>
                </a:stretch>
              </p:blipFill>
              <p:spPr>
                <a:xfrm>
                  <a:off x="8422951" y="1769053"/>
                  <a:ext cx="5688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1" name="Ink 30">
                  <a:extLst>
                    <a:ext uri="{FF2B5EF4-FFF2-40B4-BE49-F238E27FC236}">
                      <a16:creationId xmlns:a16="http://schemas.microsoft.com/office/drawing/2014/main" id="{BDDD45B9-B2F2-906C-0DB0-D938FCDE07F0}"/>
                    </a:ext>
                  </a:extLst>
                </p14:cNvPr>
                <p14:cNvContentPartPr/>
                <p14:nvPr/>
              </p14:nvContentPartPr>
              <p14:xfrm>
                <a:off x="8369671" y="1771573"/>
                <a:ext cx="12960" cy="14040"/>
              </p14:xfrm>
            </p:contentPart>
          </mc:Choice>
          <mc:Fallback>
            <p:pic>
              <p:nvPicPr>
                <p:cNvPr id="31" name="Ink 30">
                  <a:extLst>
                    <a:ext uri="{FF2B5EF4-FFF2-40B4-BE49-F238E27FC236}">
                      <a16:creationId xmlns:a16="http://schemas.microsoft.com/office/drawing/2014/main" id="{BDDD45B9-B2F2-906C-0DB0-D938FCDE07F0}"/>
                    </a:ext>
                  </a:extLst>
                </p:cNvPr>
                <p:cNvPicPr/>
                <p:nvPr/>
              </p:nvPicPr>
              <p:blipFill>
                <a:blip r:embed="rId25"/>
                <a:stretch>
                  <a:fillRect/>
                </a:stretch>
              </p:blipFill>
              <p:spPr>
                <a:xfrm>
                  <a:off x="8360671" y="1762933"/>
                  <a:ext cx="3060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2" name="Ink 31">
                  <a:extLst>
                    <a:ext uri="{FF2B5EF4-FFF2-40B4-BE49-F238E27FC236}">
                      <a16:creationId xmlns:a16="http://schemas.microsoft.com/office/drawing/2014/main" id="{44440817-EA1E-EA57-079B-7B75883936A7}"/>
                    </a:ext>
                  </a:extLst>
                </p14:cNvPr>
                <p14:cNvContentPartPr/>
                <p14:nvPr/>
              </p14:nvContentPartPr>
              <p14:xfrm>
                <a:off x="8399191" y="1661053"/>
                <a:ext cx="13320" cy="8280"/>
              </p14:xfrm>
            </p:contentPart>
          </mc:Choice>
          <mc:Fallback>
            <p:pic>
              <p:nvPicPr>
                <p:cNvPr id="32" name="Ink 31">
                  <a:extLst>
                    <a:ext uri="{FF2B5EF4-FFF2-40B4-BE49-F238E27FC236}">
                      <a16:creationId xmlns:a16="http://schemas.microsoft.com/office/drawing/2014/main" id="{44440817-EA1E-EA57-079B-7B75883936A7}"/>
                    </a:ext>
                  </a:extLst>
                </p:cNvPr>
                <p:cNvPicPr/>
                <p:nvPr/>
              </p:nvPicPr>
              <p:blipFill>
                <a:blip r:embed="rId27"/>
                <a:stretch>
                  <a:fillRect/>
                </a:stretch>
              </p:blipFill>
              <p:spPr>
                <a:xfrm>
                  <a:off x="8390551" y="1652053"/>
                  <a:ext cx="3096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3AFDB99B-4515-33C6-F6CF-6F7DF655B617}"/>
                    </a:ext>
                  </a:extLst>
                </p14:cNvPr>
                <p14:cNvContentPartPr/>
                <p14:nvPr/>
              </p14:nvContentPartPr>
              <p14:xfrm>
                <a:off x="8212351" y="1188013"/>
                <a:ext cx="628560" cy="677520"/>
              </p14:xfrm>
            </p:contentPart>
          </mc:Choice>
          <mc:Fallback>
            <p:pic>
              <p:nvPicPr>
                <p:cNvPr id="34" name="Ink 33">
                  <a:extLst>
                    <a:ext uri="{FF2B5EF4-FFF2-40B4-BE49-F238E27FC236}">
                      <a16:creationId xmlns:a16="http://schemas.microsoft.com/office/drawing/2014/main" id="{3AFDB99B-4515-33C6-F6CF-6F7DF655B617}"/>
                    </a:ext>
                  </a:extLst>
                </p:cNvPr>
                <p:cNvPicPr/>
                <p:nvPr/>
              </p:nvPicPr>
              <p:blipFill>
                <a:blip r:embed="rId29"/>
                <a:stretch>
                  <a:fillRect/>
                </a:stretch>
              </p:blipFill>
              <p:spPr>
                <a:xfrm>
                  <a:off x="8203711" y="1179013"/>
                  <a:ext cx="646200" cy="695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36" name="Ink 35">
                <a:extLst>
                  <a:ext uri="{FF2B5EF4-FFF2-40B4-BE49-F238E27FC236}">
                    <a16:creationId xmlns:a16="http://schemas.microsoft.com/office/drawing/2014/main" id="{AC45681D-0E65-302A-407D-76C0E6D5A6DF}"/>
                  </a:ext>
                </a:extLst>
              </p14:cNvPr>
              <p14:cNvContentPartPr/>
              <p14:nvPr/>
            </p14:nvContentPartPr>
            <p14:xfrm>
              <a:off x="8590351" y="3474733"/>
              <a:ext cx="458640" cy="383400"/>
            </p14:xfrm>
          </p:contentPart>
        </mc:Choice>
        <mc:Fallback>
          <p:pic>
            <p:nvPicPr>
              <p:cNvPr id="36" name="Ink 35">
                <a:extLst>
                  <a:ext uri="{FF2B5EF4-FFF2-40B4-BE49-F238E27FC236}">
                    <a16:creationId xmlns:a16="http://schemas.microsoft.com/office/drawing/2014/main" id="{AC45681D-0E65-302A-407D-76C0E6D5A6DF}"/>
                  </a:ext>
                </a:extLst>
              </p:cNvPr>
              <p:cNvPicPr/>
              <p:nvPr/>
            </p:nvPicPr>
            <p:blipFill>
              <a:blip r:embed="rId31"/>
              <a:stretch>
                <a:fillRect/>
              </a:stretch>
            </p:blipFill>
            <p:spPr>
              <a:xfrm>
                <a:off x="8581351" y="3466093"/>
                <a:ext cx="476280"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7" name="Ink 36">
                <a:extLst>
                  <a:ext uri="{FF2B5EF4-FFF2-40B4-BE49-F238E27FC236}">
                    <a16:creationId xmlns:a16="http://schemas.microsoft.com/office/drawing/2014/main" id="{81AB758E-06CA-4B34-605A-498CB7C22057}"/>
                  </a:ext>
                </a:extLst>
              </p14:cNvPr>
              <p14:cNvContentPartPr/>
              <p14:nvPr/>
            </p14:nvContentPartPr>
            <p14:xfrm>
              <a:off x="10307191" y="1975693"/>
              <a:ext cx="772920" cy="817560"/>
            </p14:xfrm>
          </p:contentPart>
        </mc:Choice>
        <mc:Fallback>
          <p:pic>
            <p:nvPicPr>
              <p:cNvPr id="37" name="Ink 36">
                <a:extLst>
                  <a:ext uri="{FF2B5EF4-FFF2-40B4-BE49-F238E27FC236}">
                    <a16:creationId xmlns:a16="http://schemas.microsoft.com/office/drawing/2014/main" id="{81AB758E-06CA-4B34-605A-498CB7C22057}"/>
                  </a:ext>
                </a:extLst>
              </p:cNvPr>
              <p:cNvPicPr/>
              <p:nvPr/>
            </p:nvPicPr>
            <p:blipFill>
              <a:blip r:embed="rId33"/>
              <a:stretch>
                <a:fillRect/>
              </a:stretch>
            </p:blipFill>
            <p:spPr>
              <a:xfrm>
                <a:off x="10298551" y="1966693"/>
                <a:ext cx="790560" cy="835200"/>
              </a:xfrm>
              <a:prstGeom prst="rect">
                <a:avLst/>
              </a:prstGeom>
            </p:spPr>
          </p:pic>
        </mc:Fallback>
      </mc:AlternateContent>
      <p:grpSp>
        <p:nvGrpSpPr>
          <p:cNvPr id="44" name="Group 43">
            <a:extLst>
              <a:ext uri="{FF2B5EF4-FFF2-40B4-BE49-F238E27FC236}">
                <a16:creationId xmlns:a16="http://schemas.microsoft.com/office/drawing/2014/main" id="{ABD7135D-B0E9-58F9-4AD5-652E394AB24B}"/>
              </a:ext>
            </a:extLst>
          </p:cNvPr>
          <p:cNvGrpSpPr/>
          <p:nvPr/>
        </p:nvGrpSpPr>
        <p:grpSpPr>
          <a:xfrm>
            <a:off x="239791" y="152293"/>
            <a:ext cx="922680" cy="825480"/>
            <a:chOff x="239791" y="152293"/>
            <a:chExt cx="922680" cy="825480"/>
          </a:xfrm>
        </p:grpSpPr>
        <mc:AlternateContent xmlns:mc="http://schemas.openxmlformats.org/markup-compatibility/2006">
          <mc:Choice xmlns:p14="http://schemas.microsoft.com/office/powerpoint/2010/main" Requires="p14">
            <p:contentPart p14:bwMode="auto" r:id="rId34">
              <p14:nvContentPartPr>
                <p14:cNvPr id="38" name="Ink 37">
                  <a:extLst>
                    <a:ext uri="{FF2B5EF4-FFF2-40B4-BE49-F238E27FC236}">
                      <a16:creationId xmlns:a16="http://schemas.microsoft.com/office/drawing/2014/main" id="{BE0D0954-3C0D-EBCE-68C0-78E043E3C130}"/>
                    </a:ext>
                  </a:extLst>
                </p14:cNvPr>
                <p14:cNvContentPartPr/>
                <p14:nvPr/>
              </p14:nvContentPartPr>
              <p14:xfrm>
                <a:off x="239791" y="839533"/>
                <a:ext cx="106920" cy="135720"/>
              </p14:xfrm>
            </p:contentPart>
          </mc:Choice>
          <mc:Fallback>
            <p:pic>
              <p:nvPicPr>
                <p:cNvPr id="38" name="Ink 37">
                  <a:extLst>
                    <a:ext uri="{FF2B5EF4-FFF2-40B4-BE49-F238E27FC236}">
                      <a16:creationId xmlns:a16="http://schemas.microsoft.com/office/drawing/2014/main" id="{BE0D0954-3C0D-EBCE-68C0-78E043E3C130}"/>
                    </a:ext>
                  </a:extLst>
                </p:cNvPr>
                <p:cNvPicPr/>
                <p:nvPr/>
              </p:nvPicPr>
              <p:blipFill>
                <a:blip r:embed="rId35"/>
                <a:stretch>
                  <a:fillRect/>
                </a:stretch>
              </p:blipFill>
              <p:spPr>
                <a:xfrm>
                  <a:off x="230791" y="830893"/>
                  <a:ext cx="1245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9" name="Ink 38">
                  <a:extLst>
                    <a:ext uri="{FF2B5EF4-FFF2-40B4-BE49-F238E27FC236}">
                      <a16:creationId xmlns:a16="http://schemas.microsoft.com/office/drawing/2014/main" id="{87F46388-F33C-39A8-8621-88BFEBDE216C}"/>
                    </a:ext>
                  </a:extLst>
                </p14:cNvPr>
                <p14:cNvContentPartPr/>
                <p14:nvPr/>
              </p14:nvContentPartPr>
              <p14:xfrm>
                <a:off x="240151" y="810013"/>
                <a:ext cx="129960" cy="167760"/>
              </p14:xfrm>
            </p:contentPart>
          </mc:Choice>
          <mc:Fallback>
            <p:pic>
              <p:nvPicPr>
                <p:cNvPr id="39" name="Ink 38">
                  <a:extLst>
                    <a:ext uri="{FF2B5EF4-FFF2-40B4-BE49-F238E27FC236}">
                      <a16:creationId xmlns:a16="http://schemas.microsoft.com/office/drawing/2014/main" id="{87F46388-F33C-39A8-8621-88BFEBDE216C}"/>
                    </a:ext>
                  </a:extLst>
                </p:cNvPr>
                <p:cNvPicPr/>
                <p:nvPr/>
              </p:nvPicPr>
              <p:blipFill>
                <a:blip r:embed="rId37"/>
                <a:stretch>
                  <a:fillRect/>
                </a:stretch>
              </p:blipFill>
              <p:spPr>
                <a:xfrm>
                  <a:off x="231151" y="801373"/>
                  <a:ext cx="14760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0" name="Ink 39">
                  <a:extLst>
                    <a:ext uri="{FF2B5EF4-FFF2-40B4-BE49-F238E27FC236}">
                      <a16:creationId xmlns:a16="http://schemas.microsoft.com/office/drawing/2014/main" id="{4BE6CBAE-1697-BF37-709F-EB5E8118D784}"/>
                    </a:ext>
                  </a:extLst>
                </p14:cNvPr>
                <p14:cNvContentPartPr/>
                <p14:nvPr/>
              </p14:nvContentPartPr>
              <p14:xfrm>
                <a:off x="440671" y="561253"/>
                <a:ext cx="280080" cy="314280"/>
              </p14:xfrm>
            </p:contentPart>
          </mc:Choice>
          <mc:Fallback>
            <p:pic>
              <p:nvPicPr>
                <p:cNvPr id="40" name="Ink 39">
                  <a:extLst>
                    <a:ext uri="{FF2B5EF4-FFF2-40B4-BE49-F238E27FC236}">
                      <a16:creationId xmlns:a16="http://schemas.microsoft.com/office/drawing/2014/main" id="{4BE6CBAE-1697-BF37-709F-EB5E8118D784}"/>
                    </a:ext>
                  </a:extLst>
                </p:cNvPr>
                <p:cNvPicPr/>
                <p:nvPr/>
              </p:nvPicPr>
              <p:blipFill>
                <a:blip r:embed="rId39"/>
                <a:stretch>
                  <a:fillRect/>
                </a:stretch>
              </p:blipFill>
              <p:spPr>
                <a:xfrm>
                  <a:off x="431671" y="552253"/>
                  <a:ext cx="29772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1" name="Ink 40">
                  <a:extLst>
                    <a:ext uri="{FF2B5EF4-FFF2-40B4-BE49-F238E27FC236}">
                      <a16:creationId xmlns:a16="http://schemas.microsoft.com/office/drawing/2014/main" id="{90E44EF9-F8F1-EEF3-912B-E3454A98DE6D}"/>
                    </a:ext>
                  </a:extLst>
                </p14:cNvPr>
                <p14:cNvContentPartPr/>
                <p14:nvPr/>
              </p14:nvContentPartPr>
              <p14:xfrm>
                <a:off x="725791" y="327973"/>
                <a:ext cx="154440" cy="286920"/>
              </p14:xfrm>
            </p:contentPart>
          </mc:Choice>
          <mc:Fallback>
            <p:pic>
              <p:nvPicPr>
                <p:cNvPr id="41" name="Ink 40">
                  <a:extLst>
                    <a:ext uri="{FF2B5EF4-FFF2-40B4-BE49-F238E27FC236}">
                      <a16:creationId xmlns:a16="http://schemas.microsoft.com/office/drawing/2014/main" id="{90E44EF9-F8F1-EEF3-912B-E3454A98DE6D}"/>
                    </a:ext>
                  </a:extLst>
                </p:cNvPr>
                <p:cNvPicPr/>
                <p:nvPr/>
              </p:nvPicPr>
              <p:blipFill>
                <a:blip r:embed="rId41"/>
                <a:stretch>
                  <a:fillRect/>
                </a:stretch>
              </p:blipFill>
              <p:spPr>
                <a:xfrm>
                  <a:off x="716791" y="318973"/>
                  <a:ext cx="17208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2" name="Ink 41">
                  <a:extLst>
                    <a:ext uri="{FF2B5EF4-FFF2-40B4-BE49-F238E27FC236}">
                      <a16:creationId xmlns:a16="http://schemas.microsoft.com/office/drawing/2014/main" id="{1EC10E86-32DD-33B7-BABB-A13C7CE8DBFD}"/>
                    </a:ext>
                  </a:extLst>
                </p14:cNvPr>
                <p14:cNvContentPartPr/>
                <p14:nvPr/>
              </p14:nvContentPartPr>
              <p14:xfrm>
                <a:off x="780511" y="395293"/>
                <a:ext cx="95760" cy="80280"/>
              </p14:xfrm>
            </p:contentPart>
          </mc:Choice>
          <mc:Fallback>
            <p:pic>
              <p:nvPicPr>
                <p:cNvPr id="42" name="Ink 41">
                  <a:extLst>
                    <a:ext uri="{FF2B5EF4-FFF2-40B4-BE49-F238E27FC236}">
                      <a16:creationId xmlns:a16="http://schemas.microsoft.com/office/drawing/2014/main" id="{1EC10E86-32DD-33B7-BABB-A13C7CE8DBFD}"/>
                    </a:ext>
                  </a:extLst>
                </p:cNvPr>
                <p:cNvPicPr/>
                <p:nvPr/>
              </p:nvPicPr>
              <p:blipFill>
                <a:blip r:embed="rId43"/>
                <a:stretch>
                  <a:fillRect/>
                </a:stretch>
              </p:blipFill>
              <p:spPr>
                <a:xfrm>
                  <a:off x="771871" y="386653"/>
                  <a:ext cx="1134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3" name="Ink 42">
                  <a:extLst>
                    <a:ext uri="{FF2B5EF4-FFF2-40B4-BE49-F238E27FC236}">
                      <a16:creationId xmlns:a16="http://schemas.microsoft.com/office/drawing/2014/main" id="{57E59613-34A0-FEA7-3489-63C602A79F4D}"/>
                    </a:ext>
                  </a:extLst>
                </p14:cNvPr>
                <p14:cNvContentPartPr/>
                <p14:nvPr/>
              </p14:nvContentPartPr>
              <p14:xfrm>
                <a:off x="921631" y="152293"/>
                <a:ext cx="240840" cy="287280"/>
              </p14:xfrm>
            </p:contentPart>
          </mc:Choice>
          <mc:Fallback>
            <p:pic>
              <p:nvPicPr>
                <p:cNvPr id="43" name="Ink 42">
                  <a:extLst>
                    <a:ext uri="{FF2B5EF4-FFF2-40B4-BE49-F238E27FC236}">
                      <a16:creationId xmlns:a16="http://schemas.microsoft.com/office/drawing/2014/main" id="{57E59613-34A0-FEA7-3489-63C602A79F4D}"/>
                    </a:ext>
                  </a:extLst>
                </p:cNvPr>
                <p:cNvPicPr/>
                <p:nvPr/>
              </p:nvPicPr>
              <p:blipFill>
                <a:blip r:embed="rId45"/>
                <a:stretch>
                  <a:fillRect/>
                </a:stretch>
              </p:blipFill>
              <p:spPr>
                <a:xfrm>
                  <a:off x="912991" y="143653"/>
                  <a:ext cx="258480" cy="304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45" name="Ink 44">
                <a:extLst>
                  <a:ext uri="{FF2B5EF4-FFF2-40B4-BE49-F238E27FC236}">
                    <a16:creationId xmlns:a16="http://schemas.microsoft.com/office/drawing/2014/main" id="{74DF810C-DD8D-0071-E430-D584DFE5ED5C}"/>
                  </a:ext>
                </a:extLst>
              </p14:cNvPr>
              <p14:cNvContentPartPr/>
              <p14:nvPr/>
            </p14:nvContentPartPr>
            <p14:xfrm>
              <a:off x="1546231" y="115933"/>
              <a:ext cx="847440" cy="775080"/>
            </p14:xfrm>
          </p:contentPart>
        </mc:Choice>
        <mc:Fallback>
          <p:pic>
            <p:nvPicPr>
              <p:cNvPr id="45" name="Ink 44">
                <a:extLst>
                  <a:ext uri="{FF2B5EF4-FFF2-40B4-BE49-F238E27FC236}">
                    <a16:creationId xmlns:a16="http://schemas.microsoft.com/office/drawing/2014/main" id="{74DF810C-DD8D-0071-E430-D584DFE5ED5C}"/>
                  </a:ext>
                </a:extLst>
              </p:cNvPr>
              <p:cNvPicPr/>
              <p:nvPr/>
            </p:nvPicPr>
            <p:blipFill>
              <a:blip r:embed="rId47"/>
              <a:stretch>
                <a:fillRect/>
              </a:stretch>
            </p:blipFill>
            <p:spPr>
              <a:xfrm>
                <a:off x="1537591" y="107293"/>
                <a:ext cx="865080" cy="792720"/>
              </a:xfrm>
              <a:prstGeom prst="rect">
                <a:avLst/>
              </a:prstGeom>
            </p:spPr>
          </p:pic>
        </mc:Fallback>
      </mc:AlternateContent>
      <p:grpSp>
        <p:nvGrpSpPr>
          <p:cNvPr id="51" name="Group 50">
            <a:extLst>
              <a:ext uri="{FF2B5EF4-FFF2-40B4-BE49-F238E27FC236}">
                <a16:creationId xmlns:a16="http://schemas.microsoft.com/office/drawing/2014/main" id="{C2F99DD0-6B10-E3E5-70E9-0378D9155A4C}"/>
              </a:ext>
            </a:extLst>
          </p:cNvPr>
          <p:cNvGrpSpPr/>
          <p:nvPr/>
        </p:nvGrpSpPr>
        <p:grpSpPr>
          <a:xfrm>
            <a:off x="1312591" y="722533"/>
            <a:ext cx="1975680" cy="1731240"/>
            <a:chOff x="1312591" y="722533"/>
            <a:chExt cx="1975680" cy="1731240"/>
          </a:xfrm>
        </p:grpSpPr>
        <mc:AlternateContent xmlns:mc="http://schemas.openxmlformats.org/markup-compatibility/2006">
          <mc:Choice xmlns:p14="http://schemas.microsoft.com/office/powerpoint/2010/main" Requires="p14">
            <p:contentPart p14:bwMode="auto" r:id="rId48">
              <p14:nvContentPartPr>
                <p14:cNvPr id="46" name="Ink 45">
                  <a:extLst>
                    <a:ext uri="{FF2B5EF4-FFF2-40B4-BE49-F238E27FC236}">
                      <a16:creationId xmlns:a16="http://schemas.microsoft.com/office/drawing/2014/main" id="{BE1BCFBA-782F-AD6F-01B6-19C54EDB84FA}"/>
                    </a:ext>
                  </a:extLst>
                </p14:cNvPr>
                <p14:cNvContentPartPr/>
                <p14:nvPr/>
              </p14:nvContentPartPr>
              <p14:xfrm>
                <a:off x="1312591" y="1626853"/>
                <a:ext cx="922680" cy="473040"/>
              </p14:xfrm>
            </p:contentPart>
          </mc:Choice>
          <mc:Fallback>
            <p:pic>
              <p:nvPicPr>
                <p:cNvPr id="46" name="Ink 45">
                  <a:extLst>
                    <a:ext uri="{FF2B5EF4-FFF2-40B4-BE49-F238E27FC236}">
                      <a16:creationId xmlns:a16="http://schemas.microsoft.com/office/drawing/2014/main" id="{BE1BCFBA-782F-AD6F-01B6-19C54EDB84FA}"/>
                    </a:ext>
                  </a:extLst>
                </p:cNvPr>
                <p:cNvPicPr/>
                <p:nvPr/>
              </p:nvPicPr>
              <p:blipFill>
                <a:blip r:embed="rId49"/>
                <a:stretch>
                  <a:fillRect/>
                </a:stretch>
              </p:blipFill>
              <p:spPr>
                <a:xfrm>
                  <a:off x="1303951" y="1618213"/>
                  <a:ext cx="940320" cy="4906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7" name="Ink 46">
                  <a:extLst>
                    <a:ext uri="{FF2B5EF4-FFF2-40B4-BE49-F238E27FC236}">
                      <a16:creationId xmlns:a16="http://schemas.microsoft.com/office/drawing/2014/main" id="{6D58A250-4BA7-2132-3758-F1D43401DC8C}"/>
                    </a:ext>
                  </a:extLst>
                </p14:cNvPr>
                <p14:cNvContentPartPr/>
                <p14:nvPr/>
              </p14:nvContentPartPr>
              <p14:xfrm>
                <a:off x="1685551" y="1356853"/>
                <a:ext cx="572400" cy="379440"/>
              </p14:xfrm>
            </p:contentPart>
          </mc:Choice>
          <mc:Fallback>
            <p:pic>
              <p:nvPicPr>
                <p:cNvPr id="47" name="Ink 46">
                  <a:extLst>
                    <a:ext uri="{FF2B5EF4-FFF2-40B4-BE49-F238E27FC236}">
                      <a16:creationId xmlns:a16="http://schemas.microsoft.com/office/drawing/2014/main" id="{6D58A250-4BA7-2132-3758-F1D43401DC8C}"/>
                    </a:ext>
                  </a:extLst>
                </p:cNvPr>
                <p:cNvPicPr/>
                <p:nvPr/>
              </p:nvPicPr>
              <p:blipFill>
                <a:blip r:embed="rId51"/>
                <a:stretch>
                  <a:fillRect/>
                </a:stretch>
              </p:blipFill>
              <p:spPr>
                <a:xfrm>
                  <a:off x="1676911" y="1347853"/>
                  <a:ext cx="590040"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9" name="Ink 48">
                  <a:extLst>
                    <a:ext uri="{FF2B5EF4-FFF2-40B4-BE49-F238E27FC236}">
                      <a16:creationId xmlns:a16="http://schemas.microsoft.com/office/drawing/2014/main" id="{F1B02A6C-CECC-4C26-EEF7-ABE1CC0A71CB}"/>
                    </a:ext>
                  </a:extLst>
                </p14:cNvPr>
                <p14:cNvContentPartPr/>
                <p14:nvPr/>
              </p14:nvContentPartPr>
              <p14:xfrm>
                <a:off x="2590591" y="722533"/>
                <a:ext cx="697680" cy="798840"/>
              </p14:xfrm>
            </p:contentPart>
          </mc:Choice>
          <mc:Fallback>
            <p:pic>
              <p:nvPicPr>
                <p:cNvPr id="49" name="Ink 48">
                  <a:extLst>
                    <a:ext uri="{FF2B5EF4-FFF2-40B4-BE49-F238E27FC236}">
                      <a16:creationId xmlns:a16="http://schemas.microsoft.com/office/drawing/2014/main" id="{F1B02A6C-CECC-4C26-EEF7-ABE1CC0A71CB}"/>
                    </a:ext>
                  </a:extLst>
                </p:cNvPr>
                <p:cNvPicPr/>
                <p:nvPr/>
              </p:nvPicPr>
              <p:blipFill>
                <a:blip r:embed="rId53"/>
                <a:stretch>
                  <a:fillRect/>
                </a:stretch>
              </p:blipFill>
              <p:spPr>
                <a:xfrm>
                  <a:off x="2581591" y="713893"/>
                  <a:ext cx="715320" cy="816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0" name="Ink 49">
                  <a:extLst>
                    <a:ext uri="{FF2B5EF4-FFF2-40B4-BE49-F238E27FC236}">
                      <a16:creationId xmlns:a16="http://schemas.microsoft.com/office/drawing/2014/main" id="{94FD186B-1144-7B7F-FE8E-6DA423D4A6FC}"/>
                    </a:ext>
                  </a:extLst>
                </p14:cNvPr>
                <p14:cNvContentPartPr/>
                <p14:nvPr/>
              </p14:nvContentPartPr>
              <p14:xfrm>
                <a:off x="2533711" y="1714333"/>
                <a:ext cx="721080" cy="739440"/>
              </p14:xfrm>
            </p:contentPart>
          </mc:Choice>
          <mc:Fallback>
            <p:pic>
              <p:nvPicPr>
                <p:cNvPr id="50" name="Ink 49">
                  <a:extLst>
                    <a:ext uri="{FF2B5EF4-FFF2-40B4-BE49-F238E27FC236}">
                      <a16:creationId xmlns:a16="http://schemas.microsoft.com/office/drawing/2014/main" id="{94FD186B-1144-7B7F-FE8E-6DA423D4A6FC}"/>
                    </a:ext>
                  </a:extLst>
                </p:cNvPr>
                <p:cNvPicPr/>
                <p:nvPr/>
              </p:nvPicPr>
              <p:blipFill>
                <a:blip r:embed="rId55"/>
                <a:stretch>
                  <a:fillRect/>
                </a:stretch>
              </p:blipFill>
              <p:spPr>
                <a:xfrm>
                  <a:off x="2524711" y="1705333"/>
                  <a:ext cx="738720" cy="75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6">
            <p14:nvContentPartPr>
              <p14:cNvPr id="52" name="Ink 51">
                <a:extLst>
                  <a:ext uri="{FF2B5EF4-FFF2-40B4-BE49-F238E27FC236}">
                    <a16:creationId xmlns:a16="http://schemas.microsoft.com/office/drawing/2014/main" id="{B598F049-C797-2134-13CC-29DE340479BA}"/>
                  </a:ext>
                </a:extLst>
              </p14:cNvPr>
              <p14:cNvContentPartPr/>
              <p14:nvPr/>
            </p14:nvContentPartPr>
            <p14:xfrm>
              <a:off x="3150031" y="1130413"/>
              <a:ext cx="6120" cy="13320"/>
            </p14:xfrm>
          </p:contentPart>
        </mc:Choice>
        <mc:Fallback>
          <p:pic>
            <p:nvPicPr>
              <p:cNvPr id="52" name="Ink 51">
                <a:extLst>
                  <a:ext uri="{FF2B5EF4-FFF2-40B4-BE49-F238E27FC236}">
                    <a16:creationId xmlns:a16="http://schemas.microsoft.com/office/drawing/2014/main" id="{B598F049-C797-2134-13CC-29DE340479BA}"/>
                  </a:ext>
                </a:extLst>
              </p:cNvPr>
              <p:cNvPicPr/>
              <p:nvPr/>
            </p:nvPicPr>
            <p:blipFill>
              <a:blip r:embed="rId57"/>
              <a:stretch>
                <a:fillRect/>
              </a:stretch>
            </p:blipFill>
            <p:spPr>
              <a:xfrm>
                <a:off x="3141391" y="1121773"/>
                <a:ext cx="237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3" name="Ink 52">
                <a:extLst>
                  <a:ext uri="{FF2B5EF4-FFF2-40B4-BE49-F238E27FC236}">
                    <a16:creationId xmlns:a16="http://schemas.microsoft.com/office/drawing/2014/main" id="{26D38F1C-F25F-111D-CC87-878F6C78BC9F}"/>
                  </a:ext>
                </a:extLst>
              </p14:cNvPr>
              <p14:cNvContentPartPr/>
              <p14:nvPr/>
            </p14:nvContentPartPr>
            <p14:xfrm>
              <a:off x="3168391" y="1785973"/>
              <a:ext cx="1080" cy="6120"/>
            </p14:xfrm>
          </p:contentPart>
        </mc:Choice>
        <mc:Fallback>
          <p:pic>
            <p:nvPicPr>
              <p:cNvPr id="53" name="Ink 52">
                <a:extLst>
                  <a:ext uri="{FF2B5EF4-FFF2-40B4-BE49-F238E27FC236}">
                    <a16:creationId xmlns:a16="http://schemas.microsoft.com/office/drawing/2014/main" id="{26D38F1C-F25F-111D-CC87-878F6C78BC9F}"/>
                  </a:ext>
                </a:extLst>
              </p:cNvPr>
              <p:cNvPicPr/>
              <p:nvPr/>
            </p:nvPicPr>
            <p:blipFill>
              <a:blip r:embed="rId59"/>
              <a:stretch>
                <a:fillRect/>
              </a:stretch>
            </p:blipFill>
            <p:spPr>
              <a:xfrm>
                <a:off x="3159751" y="1776973"/>
                <a:ext cx="18720" cy="23760"/>
              </a:xfrm>
              <a:prstGeom prst="rect">
                <a:avLst/>
              </a:prstGeom>
            </p:spPr>
          </p:pic>
        </mc:Fallback>
      </mc:AlternateContent>
      <p:grpSp>
        <p:nvGrpSpPr>
          <p:cNvPr id="72" name="Group 71">
            <a:extLst>
              <a:ext uri="{FF2B5EF4-FFF2-40B4-BE49-F238E27FC236}">
                <a16:creationId xmlns:a16="http://schemas.microsoft.com/office/drawing/2014/main" id="{A04FC50B-4E42-1139-CC01-6BEDDB7A8E97}"/>
              </a:ext>
            </a:extLst>
          </p:cNvPr>
          <p:cNvGrpSpPr/>
          <p:nvPr/>
        </p:nvGrpSpPr>
        <p:grpSpPr>
          <a:xfrm>
            <a:off x="105871" y="2039053"/>
            <a:ext cx="1447560" cy="1969200"/>
            <a:chOff x="105871" y="2039053"/>
            <a:chExt cx="1447560" cy="1969200"/>
          </a:xfrm>
        </p:grpSpPr>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E4E02BB4-C281-D0D9-F3F4-37DED7DA326E}"/>
                    </a:ext>
                  </a:extLst>
                </p14:cNvPr>
                <p14:cNvContentPartPr/>
                <p14:nvPr/>
              </p14:nvContentPartPr>
              <p14:xfrm>
                <a:off x="886711" y="2688493"/>
                <a:ext cx="599400" cy="380880"/>
              </p14:xfrm>
            </p:contentPart>
          </mc:Choice>
          <mc:Fallback>
            <p:pic>
              <p:nvPicPr>
                <p:cNvPr id="54" name="Ink 53">
                  <a:extLst>
                    <a:ext uri="{FF2B5EF4-FFF2-40B4-BE49-F238E27FC236}">
                      <a16:creationId xmlns:a16="http://schemas.microsoft.com/office/drawing/2014/main" id="{E4E02BB4-C281-D0D9-F3F4-37DED7DA326E}"/>
                    </a:ext>
                  </a:extLst>
                </p:cNvPr>
                <p:cNvPicPr/>
                <p:nvPr/>
              </p:nvPicPr>
              <p:blipFill>
                <a:blip r:embed="rId61"/>
                <a:stretch>
                  <a:fillRect/>
                </a:stretch>
              </p:blipFill>
              <p:spPr>
                <a:xfrm>
                  <a:off x="877711" y="2679493"/>
                  <a:ext cx="61704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5" name="Ink 54">
                  <a:extLst>
                    <a:ext uri="{FF2B5EF4-FFF2-40B4-BE49-F238E27FC236}">
                      <a16:creationId xmlns:a16="http://schemas.microsoft.com/office/drawing/2014/main" id="{D2DEDE98-9FC5-3494-2E6E-D261B477DA1B}"/>
                    </a:ext>
                  </a:extLst>
                </p14:cNvPr>
                <p14:cNvContentPartPr/>
                <p14:nvPr/>
              </p14:nvContentPartPr>
              <p14:xfrm>
                <a:off x="1364071" y="2628013"/>
                <a:ext cx="189360" cy="162000"/>
              </p14:xfrm>
            </p:contentPart>
          </mc:Choice>
          <mc:Fallback>
            <p:pic>
              <p:nvPicPr>
                <p:cNvPr id="55" name="Ink 54">
                  <a:extLst>
                    <a:ext uri="{FF2B5EF4-FFF2-40B4-BE49-F238E27FC236}">
                      <a16:creationId xmlns:a16="http://schemas.microsoft.com/office/drawing/2014/main" id="{D2DEDE98-9FC5-3494-2E6E-D261B477DA1B}"/>
                    </a:ext>
                  </a:extLst>
                </p:cNvPr>
                <p:cNvPicPr/>
                <p:nvPr/>
              </p:nvPicPr>
              <p:blipFill>
                <a:blip r:embed="rId63"/>
                <a:stretch>
                  <a:fillRect/>
                </a:stretch>
              </p:blipFill>
              <p:spPr>
                <a:xfrm>
                  <a:off x="1355071" y="2619373"/>
                  <a:ext cx="20700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6" name="Ink 55">
                  <a:extLst>
                    <a:ext uri="{FF2B5EF4-FFF2-40B4-BE49-F238E27FC236}">
                      <a16:creationId xmlns:a16="http://schemas.microsoft.com/office/drawing/2014/main" id="{1B7D6A1E-BEC1-AF4A-81A4-4B4F37C846B9}"/>
                    </a:ext>
                  </a:extLst>
                </p14:cNvPr>
                <p14:cNvContentPartPr/>
                <p14:nvPr/>
              </p14:nvContentPartPr>
              <p14:xfrm>
                <a:off x="236911" y="3103573"/>
                <a:ext cx="80280" cy="100080"/>
              </p14:xfrm>
            </p:contentPart>
          </mc:Choice>
          <mc:Fallback>
            <p:pic>
              <p:nvPicPr>
                <p:cNvPr id="56" name="Ink 55">
                  <a:extLst>
                    <a:ext uri="{FF2B5EF4-FFF2-40B4-BE49-F238E27FC236}">
                      <a16:creationId xmlns:a16="http://schemas.microsoft.com/office/drawing/2014/main" id="{1B7D6A1E-BEC1-AF4A-81A4-4B4F37C846B9}"/>
                    </a:ext>
                  </a:extLst>
                </p:cNvPr>
                <p:cNvPicPr/>
                <p:nvPr/>
              </p:nvPicPr>
              <p:blipFill>
                <a:blip r:embed="rId65"/>
                <a:stretch>
                  <a:fillRect/>
                </a:stretch>
              </p:blipFill>
              <p:spPr>
                <a:xfrm>
                  <a:off x="228271" y="3094933"/>
                  <a:ext cx="979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E3DB1500-BA9B-BDD3-4004-23EC321E311E}"/>
                    </a:ext>
                  </a:extLst>
                </p14:cNvPr>
                <p14:cNvContentPartPr/>
                <p14:nvPr/>
              </p14:nvContentPartPr>
              <p14:xfrm>
                <a:off x="219991" y="3036973"/>
                <a:ext cx="203040" cy="56160"/>
              </p14:xfrm>
            </p:contentPart>
          </mc:Choice>
          <mc:Fallback>
            <p:pic>
              <p:nvPicPr>
                <p:cNvPr id="57" name="Ink 56">
                  <a:extLst>
                    <a:ext uri="{FF2B5EF4-FFF2-40B4-BE49-F238E27FC236}">
                      <a16:creationId xmlns:a16="http://schemas.microsoft.com/office/drawing/2014/main" id="{E3DB1500-BA9B-BDD3-4004-23EC321E311E}"/>
                    </a:ext>
                  </a:extLst>
                </p:cNvPr>
                <p:cNvPicPr/>
                <p:nvPr/>
              </p:nvPicPr>
              <p:blipFill>
                <a:blip r:embed="rId67"/>
                <a:stretch>
                  <a:fillRect/>
                </a:stretch>
              </p:blipFill>
              <p:spPr>
                <a:xfrm>
                  <a:off x="210991" y="3027973"/>
                  <a:ext cx="2206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A32E87CE-7E24-8A14-48C1-9B8AAEEBD33D}"/>
                    </a:ext>
                  </a:extLst>
                </p14:cNvPr>
                <p14:cNvContentPartPr/>
                <p14:nvPr/>
              </p14:nvContentPartPr>
              <p14:xfrm>
                <a:off x="317911" y="2898733"/>
                <a:ext cx="259200" cy="139680"/>
              </p14:xfrm>
            </p:contentPart>
          </mc:Choice>
          <mc:Fallback>
            <p:pic>
              <p:nvPicPr>
                <p:cNvPr id="58" name="Ink 57">
                  <a:extLst>
                    <a:ext uri="{FF2B5EF4-FFF2-40B4-BE49-F238E27FC236}">
                      <a16:creationId xmlns:a16="http://schemas.microsoft.com/office/drawing/2014/main" id="{A32E87CE-7E24-8A14-48C1-9B8AAEEBD33D}"/>
                    </a:ext>
                  </a:extLst>
                </p:cNvPr>
                <p:cNvPicPr/>
                <p:nvPr/>
              </p:nvPicPr>
              <p:blipFill>
                <a:blip r:embed="rId69"/>
                <a:stretch>
                  <a:fillRect/>
                </a:stretch>
              </p:blipFill>
              <p:spPr>
                <a:xfrm>
                  <a:off x="309271" y="2890093"/>
                  <a:ext cx="2768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3D559A4A-1704-ABC1-98A0-9E62822AF49E}"/>
                    </a:ext>
                  </a:extLst>
                </p14:cNvPr>
                <p14:cNvContentPartPr/>
                <p14:nvPr/>
              </p14:nvContentPartPr>
              <p14:xfrm>
                <a:off x="632911" y="2591293"/>
                <a:ext cx="174960" cy="191160"/>
              </p14:xfrm>
            </p:contentPart>
          </mc:Choice>
          <mc:Fallback>
            <p:pic>
              <p:nvPicPr>
                <p:cNvPr id="59" name="Ink 58">
                  <a:extLst>
                    <a:ext uri="{FF2B5EF4-FFF2-40B4-BE49-F238E27FC236}">
                      <a16:creationId xmlns:a16="http://schemas.microsoft.com/office/drawing/2014/main" id="{3D559A4A-1704-ABC1-98A0-9E62822AF49E}"/>
                    </a:ext>
                  </a:extLst>
                </p:cNvPr>
                <p:cNvPicPr/>
                <p:nvPr/>
              </p:nvPicPr>
              <p:blipFill>
                <a:blip r:embed="rId71"/>
                <a:stretch>
                  <a:fillRect/>
                </a:stretch>
              </p:blipFill>
              <p:spPr>
                <a:xfrm>
                  <a:off x="623911" y="2582653"/>
                  <a:ext cx="19260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0" name="Ink 59">
                  <a:extLst>
                    <a:ext uri="{FF2B5EF4-FFF2-40B4-BE49-F238E27FC236}">
                      <a16:creationId xmlns:a16="http://schemas.microsoft.com/office/drawing/2014/main" id="{24D745AE-4C93-F5B9-A7C6-F1B60FCE2E2A}"/>
                    </a:ext>
                  </a:extLst>
                </p14:cNvPr>
                <p14:cNvContentPartPr/>
                <p14:nvPr/>
              </p14:nvContentPartPr>
              <p14:xfrm>
                <a:off x="684031" y="2336413"/>
                <a:ext cx="331920" cy="221760"/>
              </p14:xfrm>
            </p:contentPart>
          </mc:Choice>
          <mc:Fallback>
            <p:pic>
              <p:nvPicPr>
                <p:cNvPr id="60" name="Ink 59">
                  <a:extLst>
                    <a:ext uri="{FF2B5EF4-FFF2-40B4-BE49-F238E27FC236}">
                      <a16:creationId xmlns:a16="http://schemas.microsoft.com/office/drawing/2014/main" id="{24D745AE-4C93-F5B9-A7C6-F1B60FCE2E2A}"/>
                    </a:ext>
                  </a:extLst>
                </p:cNvPr>
                <p:cNvPicPr/>
                <p:nvPr/>
              </p:nvPicPr>
              <p:blipFill>
                <a:blip r:embed="rId73"/>
                <a:stretch>
                  <a:fillRect/>
                </a:stretch>
              </p:blipFill>
              <p:spPr>
                <a:xfrm>
                  <a:off x="675391" y="2327773"/>
                  <a:ext cx="34956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1" name="Ink 60">
                  <a:extLst>
                    <a:ext uri="{FF2B5EF4-FFF2-40B4-BE49-F238E27FC236}">
                      <a16:creationId xmlns:a16="http://schemas.microsoft.com/office/drawing/2014/main" id="{20168234-FE35-E398-AA8E-C13352280C24}"/>
                    </a:ext>
                  </a:extLst>
                </p14:cNvPr>
                <p14:cNvContentPartPr/>
                <p14:nvPr/>
              </p14:nvContentPartPr>
              <p14:xfrm>
                <a:off x="1023871" y="2154613"/>
                <a:ext cx="196920" cy="207720"/>
              </p14:xfrm>
            </p:contentPart>
          </mc:Choice>
          <mc:Fallback>
            <p:pic>
              <p:nvPicPr>
                <p:cNvPr id="61" name="Ink 60">
                  <a:extLst>
                    <a:ext uri="{FF2B5EF4-FFF2-40B4-BE49-F238E27FC236}">
                      <a16:creationId xmlns:a16="http://schemas.microsoft.com/office/drawing/2014/main" id="{20168234-FE35-E398-AA8E-C13352280C24}"/>
                    </a:ext>
                  </a:extLst>
                </p:cNvPr>
                <p:cNvPicPr/>
                <p:nvPr/>
              </p:nvPicPr>
              <p:blipFill>
                <a:blip r:embed="rId75"/>
                <a:stretch>
                  <a:fillRect/>
                </a:stretch>
              </p:blipFill>
              <p:spPr>
                <a:xfrm>
                  <a:off x="1015231" y="2145973"/>
                  <a:ext cx="21456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2" name="Ink 61">
                  <a:extLst>
                    <a:ext uri="{FF2B5EF4-FFF2-40B4-BE49-F238E27FC236}">
                      <a16:creationId xmlns:a16="http://schemas.microsoft.com/office/drawing/2014/main" id="{7EB4162E-A3F2-67C3-F9EE-B6431361DF47}"/>
                    </a:ext>
                  </a:extLst>
                </p14:cNvPr>
                <p14:cNvContentPartPr/>
                <p14:nvPr/>
              </p14:nvContentPartPr>
              <p14:xfrm>
                <a:off x="1239871" y="2039053"/>
                <a:ext cx="93240" cy="179640"/>
              </p14:xfrm>
            </p:contentPart>
          </mc:Choice>
          <mc:Fallback>
            <p:pic>
              <p:nvPicPr>
                <p:cNvPr id="62" name="Ink 61">
                  <a:extLst>
                    <a:ext uri="{FF2B5EF4-FFF2-40B4-BE49-F238E27FC236}">
                      <a16:creationId xmlns:a16="http://schemas.microsoft.com/office/drawing/2014/main" id="{7EB4162E-A3F2-67C3-F9EE-B6431361DF47}"/>
                    </a:ext>
                  </a:extLst>
                </p:cNvPr>
                <p:cNvPicPr/>
                <p:nvPr/>
              </p:nvPicPr>
              <p:blipFill>
                <a:blip r:embed="rId77"/>
                <a:stretch>
                  <a:fillRect/>
                </a:stretch>
              </p:blipFill>
              <p:spPr>
                <a:xfrm>
                  <a:off x="1230871" y="2030053"/>
                  <a:ext cx="11088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3" name="Ink 62">
                  <a:extLst>
                    <a:ext uri="{FF2B5EF4-FFF2-40B4-BE49-F238E27FC236}">
                      <a16:creationId xmlns:a16="http://schemas.microsoft.com/office/drawing/2014/main" id="{E33B50B2-0D85-B2B8-7F42-7229AC32290A}"/>
                    </a:ext>
                  </a:extLst>
                </p14:cNvPr>
                <p14:cNvContentPartPr/>
                <p14:nvPr/>
              </p14:nvContentPartPr>
              <p14:xfrm>
                <a:off x="108031" y="3533773"/>
                <a:ext cx="100080" cy="169200"/>
              </p14:xfrm>
            </p:contentPart>
          </mc:Choice>
          <mc:Fallback>
            <p:pic>
              <p:nvPicPr>
                <p:cNvPr id="63" name="Ink 62">
                  <a:extLst>
                    <a:ext uri="{FF2B5EF4-FFF2-40B4-BE49-F238E27FC236}">
                      <a16:creationId xmlns:a16="http://schemas.microsoft.com/office/drawing/2014/main" id="{E33B50B2-0D85-B2B8-7F42-7229AC32290A}"/>
                    </a:ext>
                  </a:extLst>
                </p:cNvPr>
                <p:cNvPicPr/>
                <p:nvPr/>
              </p:nvPicPr>
              <p:blipFill>
                <a:blip r:embed="rId79"/>
                <a:stretch>
                  <a:fillRect/>
                </a:stretch>
              </p:blipFill>
              <p:spPr>
                <a:xfrm>
                  <a:off x="99031" y="3524773"/>
                  <a:ext cx="1177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4" name="Ink 63">
                  <a:extLst>
                    <a:ext uri="{FF2B5EF4-FFF2-40B4-BE49-F238E27FC236}">
                      <a16:creationId xmlns:a16="http://schemas.microsoft.com/office/drawing/2014/main" id="{FEF97131-D1F6-9005-B7E8-05A2D83D2602}"/>
                    </a:ext>
                  </a:extLst>
                </p14:cNvPr>
                <p14:cNvContentPartPr/>
                <p14:nvPr/>
              </p14:nvContentPartPr>
              <p14:xfrm>
                <a:off x="105871" y="3519373"/>
                <a:ext cx="201240" cy="52920"/>
              </p14:xfrm>
            </p:contentPart>
          </mc:Choice>
          <mc:Fallback>
            <p:pic>
              <p:nvPicPr>
                <p:cNvPr id="64" name="Ink 63">
                  <a:extLst>
                    <a:ext uri="{FF2B5EF4-FFF2-40B4-BE49-F238E27FC236}">
                      <a16:creationId xmlns:a16="http://schemas.microsoft.com/office/drawing/2014/main" id="{FEF97131-D1F6-9005-B7E8-05A2D83D2602}"/>
                    </a:ext>
                  </a:extLst>
                </p:cNvPr>
                <p:cNvPicPr/>
                <p:nvPr/>
              </p:nvPicPr>
              <p:blipFill>
                <a:blip r:embed="rId81"/>
                <a:stretch>
                  <a:fillRect/>
                </a:stretch>
              </p:blipFill>
              <p:spPr>
                <a:xfrm>
                  <a:off x="96871" y="3510733"/>
                  <a:ext cx="21888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5" name="Ink 64">
                  <a:extLst>
                    <a:ext uri="{FF2B5EF4-FFF2-40B4-BE49-F238E27FC236}">
                      <a16:creationId xmlns:a16="http://schemas.microsoft.com/office/drawing/2014/main" id="{4CD82D7D-B89C-2D94-2195-2512412070D4}"/>
                    </a:ext>
                  </a:extLst>
                </p14:cNvPr>
                <p14:cNvContentPartPr/>
                <p14:nvPr/>
              </p14:nvContentPartPr>
              <p14:xfrm>
                <a:off x="226111" y="3373213"/>
                <a:ext cx="305280" cy="143640"/>
              </p14:xfrm>
            </p:contentPart>
          </mc:Choice>
          <mc:Fallback>
            <p:pic>
              <p:nvPicPr>
                <p:cNvPr id="65" name="Ink 64">
                  <a:extLst>
                    <a:ext uri="{FF2B5EF4-FFF2-40B4-BE49-F238E27FC236}">
                      <a16:creationId xmlns:a16="http://schemas.microsoft.com/office/drawing/2014/main" id="{4CD82D7D-B89C-2D94-2195-2512412070D4}"/>
                    </a:ext>
                  </a:extLst>
                </p:cNvPr>
                <p:cNvPicPr/>
                <p:nvPr/>
              </p:nvPicPr>
              <p:blipFill>
                <a:blip r:embed="rId83"/>
                <a:stretch>
                  <a:fillRect/>
                </a:stretch>
              </p:blipFill>
              <p:spPr>
                <a:xfrm>
                  <a:off x="217111" y="3364573"/>
                  <a:ext cx="32292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6" name="Ink 65">
                  <a:extLst>
                    <a:ext uri="{FF2B5EF4-FFF2-40B4-BE49-F238E27FC236}">
                      <a16:creationId xmlns:a16="http://schemas.microsoft.com/office/drawing/2014/main" id="{FE319363-ABF4-7F82-663B-F5092B34B20F}"/>
                    </a:ext>
                  </a:extLst>
                </p14:cNvPr>
                <p14:cNvContentPartPr/>
                <p14:nvPr/>
              </p14:nvContentPartPr>
              <p14:xfrm>
                <a:off x="361111" y="3791893"/>
                <a:ext cx="170280" cy="216360"/>
              </p14:xfrm>
            </p:contentPart>
          </mc:Choice>
          <mc:Fallback>
            <p:pic>
              <p:nvPicPr>
                <p:cNvPr id="66" name="Ink 65">
                  <a:extLst>
                    <a:ext uri="{FF2B5EF4-FFF2-40B4-BE49-F238E27FC236}">
                      <a16:creationId xmlns:a16="http://schemas.microsoft.com/office/drawing/2014/main" id="{FE319363-ABF4-7F82-663B-F5092B34B20F}"/>
                    </a:ext>
                  </a:extLst>
                </p:cNvPr>
                <p:cNvPicPr/>
                <p:nvPr/>
              </p:nvPicPr>
              <p:blipFill>
                <a:blip r:embed="rId85"/>
                <a:stretch>
                  <a:fillRect/>
                </a:stretch>
              </p:blipFill>
              <p:spPr>
                <a:xfrm>
                  <a:off x="352471" y="3783253"/>
                  <a:ext cx="18792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7" name="Ink 66">
                  <a:extLst>
                    <a:ext uri="{FF2B5EF4-FFF2-40B4-BE49-F238E27FC236}">
                      <a16:creationId xmlns:a16="http://schemas.microsoft.com/office/drawing/2014/main" id="{5AEA87DA-693A-8317-3808-9773F5BD44FE}"/>
                    </a:ext>
                  </a:extLst>
                </p14:cNvPr>
                <p14:cNvContentPartPr/>
                <p14:nvPr/>
              </p14:nvContentPartPr>
              <p14:xfrm>
                <a:off x="547591" y="3524413"/>
                <a:ext cx="221760" cy="291240"/>
              </p14:xfrm>
            </p:contentPart>
          </mc:Choice>
          <mc:Fallback>
            <p:pic>
              <p:nvPicPr>
                <p:cNvPr id="67" name="Ink 66">
                  <a:extLst>
                    <a:ext uri="{FF2B5EF4-FFF2-40B4-BE49-F238E27FC236}">
                      <a16:creationId xmlns:a16="http://schemas.microsoft.com/office/drawing/2014/main" id="{5AEA87DA-693A-8317-3808-9773F5BD44FE}"/>
                    </a:ext>
                  </a:extLst>
                </p:cNvPr>
                <p:cNvPicPr/>
                <p:nvPr/>
              </p:nvPicPr>
              <p:blipFill>
                <a:blip r:embed="rId87"/>
                <a:stretch>
                  <a:fillRect/>
                </a:stretch>
              </p:blipFill>
              <p:spPr>
                <a:xfrm>
                  <a:off x="538591" y="3515413"/>
                  <a:ext cx="23940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8" name="Ink 67">
                  <a:extLst>
                    <a:ext uri="{FF2B5EF4-FFF2-40B4-BE49-F238E27FC236}">
                      <a16:creationId xmlns:a16="http://schemas.microsoft.com/office/drawing/2014/main" id="{A1E105B3-AF08-BBBB-2EB8-3D2D7A3F846F}"/>
                    </a:ext>
                  </a:extLst>
                </p14:cNvPr>
                <p14:cNvContentPartPr/>
                <p14:nvPr/>
              </p14:nvContentPartPr>
              <p14:xfrm>
                <a:off x="744511" y="3556453"/>
                <a:ext cx="61920" cy="76680"/>
              </p14:xfrm>
            </p:contentPart>
          </mc:Choice>
          <mc:Fallback>
            <p:pic>
              <p:nvPicPr>
                <p:cNvPr id="68" name="Ink 67">
                  <a:extLst>
                    <a:ext uri="{FF2B5EF4-FFF2-40B4-BE49-F238E27FC236}">
                      <a16:creationId xmlns:a16="http://schemas.microsoft.com/office/drawing/2014/main" id="{A1E105B3-AF08-BBBB-2EB8-3D2D7A3F846F}"/>
                    </a:ext>
                  </a:extLst>
                </p:cNvPr>
                <p:cNvPicPr/>
                <p:nvPr/>
              </p:nvPicPr>
              <p:blipFill>
                <a:blip r:embed="rId89"/>
                <a:stretch>
                  <a:fillRect/>
                </a:stretch>
              </p:blipFill>
              <p:spPr>
                <a:xfrm>
                  <a:off x="735871" y="3547813"/>
                  <a:ext cx="795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9" name="Ink 68">
                  <a:extLst>
                    <a:ext uri="{FF2B5EF4-FFF2-40B4-BE49-F238E27FC236}">
                      <a16:creationId xmlns:a16="http://schemas.microsoft.com/office/drawing/2014/main" id="{0BEFDD7D-D6C5-646B-2820-C9A742E19C9B}"/>
                    </a:ext>
                  </a:extLst>
                </p14:cNvPr>
                <p14:cNvContentPartPr/>
                <p14:nvPr/>
              </p14:nvContentPartPr>
              <p14:xfrm>
                <a:off x="741271" y="3210493"/>
                <a:ext cx="300240" cy="434160"/>
              </p14:xfrm>
            </p:contentPart>
          </mc:Choice>
          <mc:Fallback>
            <p:pic>
              <p:nvPicPr>
                <p:cNvPr id="69" name="Ink 68">
                  <a:extLst>
                    <a:ext uri="{FF2B5EF4-FFF2-40B4-BE49-F238E27FC236}">
                      <a16:creationId xmlns:a16="http://schemas.microsoft.com/office/drawing/2014/main" id="{0BEFDD7D-D6C5-646B-2820-C9A742E19C9B}"/>
                    </a:ext>
                  </a:extLst>
                </p:cNvPr>
                <p:cNvPicPr/>
                <p:nvPr/>
              </p:nvPicPr>
              <p:blipFill>
                <a:blip r:embed="rId91"/>
                <a:stretch>
                  <a:fillRect/>
                </a:stretch>
              </p:blipFill>
              <p:spPr>
                <a:xfrm>
                  <a:off x="732631" y="3201853"/>
                  <a:ext cx="317880" cy="4518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0" name="Ink 69">
                  <a:extLst>
                    <a:ext uri="{FF2B5EF4-FFF2-40B4-BE49-F238E27FC236}">
                      <a16:creationId xmlns:a16="http://schemas.microsoft.com/office/drawing/2014/main" id="{E8D5C5EB-78C0-1AEB-32F5-8E718096142A}"/>
                    </a:ext>
                  </a:extLst>
                </p14:cNvPr>
                <p14:cNvContentPartPr/>
                <p14:nvPr/>
              </p14:nvContentPartPr>
              <p14:xfrm>
                <a:off x="965551" y="3258013"/>
                <a:ext cx="192600" cy="120960"/>
              </p14:xfrm>
            </p:contentPart>
          </mc:Choice>
          <mc:Fallback>
            <p:pic>
              <p:nvPicPr>
                <p:cNvPr id="70" name="Ink 69">
                  <a:extLst>
                    <a:ext uri="{FF2B5EF4-FFF2-40B4-BE49-F238E27FC236}">
                      <a16:creationId xmlns:a16="http://schemas.microsoft.com/office/drawing/2014/main" id="{E8D5C5EB-78C0-1AEB-32F5-8E718096142A}"/>
                    </a:ext>
                  </a:extLst>
                </p:cNvPr>
                <p:cNvPicPr/>
                <p:nvPr/>
              </p:nvPicPr>
              <p:blipFill>
                <a:blip r:embed="rId93"/>
                <a:stretch>
                  <a:fillRect/>
                </a:stretch>
              </p:blipFill>
              <p:spPr>
                <a:xfrm>
                  <a:off x="956551" y="3249373"/>
                  <a:ext cx="21024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1" name="Ink 70">
                  <a:extLst>
                    <a:ext uri="{FF2B5EF4-FFF2-40B4-BE49-F238E27FC236}">
                      <a16:creationId xmlns:a16="http://schemas.microsoft.com/office/drawing/2014/main" id="{BFB77238-4C1F-089B-2731-74C308A7BD2C}"/>
                    </a:ext>
                  </a:extLst>
                </p14:cNvPr>
                <p14:cNvContentPartPr/>
                <p14:nvPr/>
              </p14:nvContentPartPr>
              <p14:xfrm>
                <a:off x="1159951" y="3048133"/>
                <a:ext cx="205560" cy="267480"/>
              </p14:xfrm>
            </p:contentPart>
          </mc:Choice>
          <mc:Fallback>
            <p:pic>
              <p:nvPicPr>
                <p:cNvPr id="71" name="Ink 70">
                  <a:extLst>
                    <a:ext uri="{FF2B5EF4-FFF2-40B4-BE49-F238E27FC236}">
                      <a16:creationId xmlns:a16="http://schemas.microsoft.com/office/drawing/2014/main" id="{BFB77238-4C1F-089B-2731-74C308A7BD2C}"/>
                    </a:ext>
                  </a:extLst>
                </p:cNvPr>
                <p:cNvPicPr/>
                <p:nvPr/>
              </p:nvPicPr>
              <p:blipFill>
                <a:blip r:embed="rId95"/>
                <a:stretch>
                  <a:fillRect/>
                </a:stretch>
              </p:blipFill>
              <p:spPr>
                <a:xfrm>
                  <a:off x="1150951" y="3039493"/>
                  <a:ext cx="223200" cy="285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6">
            <p14:nvContentPartPr>
              <p14:cNvPr id="79" name="Ink 78">
                <a:extLst>
                  <a:ext uri="{FF2B5EF4-FFF2-40B4-BE49-F238E27FC236}">
                    <a16:creationId xmlns:a16="http://schemas.microsoft.com/office/drawing/2014/main" id="{53A16D48-83BE-5284-5460-7194119A1470}"/>
                  </a:ext>
                </a:extLst>
              </p14:cNvPr>
              <p14:cNvContentPartPr/>
              <p14:nvPr/>
            </p14:nvContentPartPr>
            <p14:xfrm>
              <a:off x="3881911" y="167773"/>
              <a:ext cx="723600" cy="709200"/>
            </p14:xfrm>
          </p:contentPart>
        </mc:Choice>
        <mc:Fallback>
          <p:pic>
            <p:nvPicPr>
              <p:cNvPr id="79" name="Ink 78">
                <a:extLst>
                  <a:ext uri="{FF2B5EF4-FFF2-40B4-BE49-F238E27FC236}">
                    <a16:creationId xmlns:a16="http://schemas.microsoft.com/office/drawing/2014/main" id="{53A16D48-83BE-5284-5460-7194119A1470}"/>
                  </a:ext>
                </a:extLst>
              </p:cNvPr>
              <p:cNvPicPr/>
              <p:nvPr/>
            </p:nvPicPr>
            <p:blipFill>
              <a:blip r:embed="rId97"/>
              <a:stretch>
                <a:fillRect/>
              </a:stretch>
            </p:blipFill>
            <p:spPr>
              <a:xfrm>
                <a:off x="3872911" y="158773"/>
                <a:ext cx="741240" cy="7268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1" name="Ink 80">
                <a:extLst>
                  <a:ext uri="{FF2B5EF4-FFF2-40B4-BE49-F238E27FC236}">
                    <a16:creationId xmlns:a16="http://schemas.microsoft.com/office/drawing/2014/main" id="{FD1C0DED-5686-F0E7-EADC-515DDED4AF8B}"/>
                  </a:ext>
                </a:extLst>
              </p14:cNvPr>
              <p14:cNvContentPartPr/>
              <p14:nvPr/>
            </p14:nvContentPartPr>
            <p14:xfrm>
              <a:off x="3647551" y="1750693"/>
              <a:ext cx="1183680" cy="238320"/>
            </p14:xfrm>
          </p:contentPart>
        </mc:Choice>
        <mc:Fallback>
          <p:pic>
            <p:nvPicPr>
              <p:cNvPr id="81" name="Ink 80">
                <a:extLst>
                  <a:ext uri="{FF2B5EF4-FFF2-40B4-BE49-F238E27FC236}">
                    <a16:creationId xmlns:a16="http://schemas.microsoft.com/office/drawing/2014/main" id="{FD1C0DED-5686-F0E7-EADC-515DDED4AF8B}"/>
                  </a:ext>
                </a:extLst>
              </p:cNvPr>
              <p:cNvPicPr/>
              <p:nvPr/>
            </p:nvPicPr>
            <p:blipFill>
              <a:blip r:embed="rId99"/>
              <a:stretch>
                <a:fillRect/>
              </a:stretch>
            </p:blipFill>
            <p:spPr>
              <a:xfrm>
                <a:off x="3638551" y="1741693"/>
                <a:ext cx="120132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2" name="Ink 81">
                <a:extLst>
                  <a:ext uri="{FF2B5EF4-FFF2-40B4-BE49-F238E27FC236}">
                    <a16:creationId xmlns:a16="http://schemas.microsoft.com/office/drawing/2014/main" id="{0F89C555-756D-CB15-8A93-A1BBBF788131}"/>
                  </a:ext>
                </a:extLst>
              </p14:cNvPr>
              <p14:cNvContentPartPr/>
              <p14:nvPr/>
            </p14:nvContentPartPr>
            <p14:xfrm>
              <a:off x="4832671" y="811093"/>
              <a:ext cx="593280" cy="754920"/>
            </p14:xfrm>
          </p:contentPart>
        </mc:Choice>
        <mc:Fallback>
          <p:pic>
            <p:nvPicPr>
              <p:cNvPr id="82" name="Ink 81">
                <a:extLst>
                  <a:ext uri="{FF2B5EF4-FFF2-40B4-BE49-F238E27FC236}">
                    <a16:creationId xmlns:a16="http://schemas.microsoft.com/office/drawing/2014/main" id="{0F89C555-756D-CB15-8A93-A1BBBF788131}"/>
                  </a:ext>
                </a:extLst>
              </p:cNvPr>
              <p:cNvPicPr/>
              <p:nvPr/>
            </p:nvPicPr>
            <p:blipFill>
              <a:blip r:embed="rId101"/>
              <a:stretch>
                <a:fillRect/>
              </a:stretch>
            </p:blipFill>
            <p:spPr>
              <a:xfrm>
                <a:off x="4823671" y="802453"/>
                <a:ext cx="610920" cy="77256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3" name="Ink 82">
                <a:extLst>
                  <a:ext uri="{FF2B5EF4-FFF2-40B4-BE49-F238E27FC236}">
                    <a16:creationId xmlns:a16="http://schemas.microsoft.com/office/drawing/2014/main" id="{3C3B4559-7F12-0DCA-2312-1B45919701AD}"/>
                  </a:ext>
                </a:extLst>
              </p14:cNvPr>
              <p14:cNvContentPartPr/>
              <p14:nvPr/>
            </p14:nvContentPartPr>
            <p14:xfrm>
              <a:off x="4266031" y="2749333"/>
              <a:ext cx="13320" cy="26640"/>
            </p14:xfrm>
          </p:contentPart>
        </mc:Choice>
        <mc:Fallback>
          <p:pic>
            <p:nvPicPr>
              <p:cNvPr id="83" name="Ink 82">
                <a:extLst>
                  <a:ext uri="{FF2B5EF4-FFF2-40B4-BE49-F238E27FC236}">
                    <a16:creationId xmlns:a16="http://schemas.microsoft.com/office/drawing/2014/main" id="{3C3B4559-7F12-0DCA-2312-1B45919701AD}"/>
                  </a:ext>
                </a:extLst>
              </p:cNvPr>
              <p:cNvPicPr/>
              <p:nvPr/>
            </p:nvPicPr>
            <p:blipFill>
              <a:blip r:embed="rId103"/>
              <a:stretch>
                <a:fillRect/>
              </a:stretch>
            </p:blipFill>
            <p:spPr>
              <a:xfrm>
                <a:off x="4257031" y="2740693"/>
                <a:ext cx="309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4" name="Ink 83">
                <a:extLst>
                  <a:ext uri="{FF2B5EF4-FFF2-40B4-BE49-F238E27FC236}">
                    <a16:creationId xmlns:a16="http://schemas.microsoft.com/office/drawing/2014/main" id="{E04571F5-5E5D-C85D-69D4-5C94726FA8DB}"/>
                  </a:ext>
                </a:extLst>
              </p14:cNvPr>
              <p14:cNvContentPartPr/>
              <p14:nvPr/>
            </p14:nvContentPartPr>
            <p14:xfrm>
              <a:off x="3654391" y="2212573"/>
              <a:ext cx="656280" cy="305280"/>
            </p14:xfrm>
          </p:contentPart>
        </mc:Choice>
        <mc:Fallback>
          <p:pic>
            <p:nvPicPr>
              <p:cNvPr id="84" name="Ink 83">
                <a:extLst>
                  <a:ext uri="{FF2B5EF4-FFF2-40B4-BE49-F238E27FC236}">
                    <a16:creationId xmlns:a16="http://schemas.microsoft.com/office/drawing/2014/main" id="{E04571F5-5E5D-C85D-69D4-5C94726FA8DB}"/>
                  </a:ext>
                </a:extLst>
              </p:cNvPr>
              <p:cNvPicPr/>
              <p:nvPr/>
            </p:nvPicPr>
            <p:blipFill>
              <a:blip r:embed="rId105"/>
              <a:stretch>
                <a:fillRect/>
              </a:stretch>
            </p:blipFill>
            <p:spPr>
              <a:xfrm>
                <a:off x="3645391" y="2203933"/>
                <a:ext cx="673920" cy="322920"/>
              </a:xfrm>
              <a:prstGeom prst="rect">
                <a:avLst/>
              </a:prstGeom>
            </p:spPr>
          </p:pic>
        </mc:Fallback>
      </mc:AlternateContent>
      <p:grpSp>
        <p:nvGrpSpPr>
          <p:cNvPr id="91" name="Group 90">
            <a:extLst>
              <a:ext uri="{FF2B5EF4-FFF2-40B4-BE49-F238E27FC236}">
                <a16:creationId xmlns:a16="http://schemas.microsoft.com/office/drawing/2014/main" id="{227CB29B-5BF2-DC72-92DC-AEE1A1678247}"/>
              </a:ext>
            </a:extLst>
          </p:cNvPr>
          <p:cNvGrpSpPr/>
          <p:nvPr/>
        </p:nvGrpSpPr>
        <p:grpSpPr>
          <a:xfrm>
            <a:off x="2887591" y="-91427"/>
            <a:ext cx="1363320" cy="831960"/>
            <a:chOff x="2887591" y="-91427"/>
            <a:chExt cx="1363320" cy="831960"/>
          </a:xfrm>
        </p:grpSpPr>
        <mc:AlternateContent xmlns:mc="http://schemas.openxmlformats.org/markup-compatibility/2006">
          <mc:Choice xmlns:p14="http://schemas.microsoft.com/office/powerpoint/2010/main" Requires="p14">
            <p:contentPart p14:bwMode="auto" r:id="rId106">
              <p14:nvContentPartPr>
                <p14:cNvPr id="73" name="Ink 72">
                  <a:extLst>
                    <a:ext uri="{FF2B5EF4-FFF2-40B4-BE49-F238E27FC236}">
                      <a16:creationId xmlns:a16="http://schemas.microsoft.com/office/drawing/2014/main" id="{6FAE44FF-B64E-E708-8A42-35400F56E385}"/>
                    </a:ext>
                  </a:extLst>
                </p14:cNvPr>
                <p14:cNvContentPartPr/>
                <p14:nvPr/>
              </p14:nvContentPartPr>
              <p14:xfrm>
                <a:off x="3064711" y="513013"/>
                <a:ext cx="65880" cy="79560"/>
              </p14:xfrm>
            </p:contentPart>
          </mc:Choice>
          <mc:Fallback>
            <p:pic>
              <p:nvPicPr>
                <p:cNvPr id="73" name="Ink 72">
                  <a:extLst>
                    <a:ext uri="{FF2B5EF4-FFF2-40B4-BE49-F238E27FC236}">
                      <a16:creationId xmlns:a16="http://schemas.microsoft.com/office/drawing/2014/main" id="{6FAE44FF-B64E-E708-8A42-35400F56E385}"/>
                    </a:ext>
                  </a:extLst>
                </p:cNvPr>
                <p:cNvPicPr/>
                <p:nvPr/>
              </p:nvPicPr>
              <p:blipFill>
                <a:blip r:embed="rId107"/>
                <a:stretch>
                  <a:fillRect/>
                </a:stretch>
              </p:blipFill>
              <p:spPr>
                <a:xfrm>
                  <a:off x="3055711" y="504013"/>
                  <a:ext cx="8352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4" name="Ink 73">
                  <a:extLst>
                    <a:ext uri="{FF2B5EF4-FFF2-40B4-BE49-F238E27FC236}">
                      <a16:creationId xmlns:a16="http://schemas.microsoft.com/office/drawing/2014/main" id="{EE1FE14D-610A-6A98-C5E7-D47DC73137DD}"/>
                    </a:ext>
                  </a:extLst>
                </p14:cNvPr>
                <p14:cNvContentPartPr/>
                <p14:nvPr/>
              </p14:nvContentPartPr>
              <p14:xfrm>
                <a:off x="3253351" y="326173"/>
                <a:ext cx="269640" cy="231480"/>
              </p14:xfrm>
            </p:contentPart>
          </mc:Choice>
          <mc:Fallback>
            <p:pic>
              <p:nvPicPr>
                <p:cNvPr id="74" name="Ink 73">
                  <a:extLst>
                    <a:ext uri="{FF2B5EF4-FFF2-40B4-BE49-F238E27FC236}">
                      <a16:creationId xmlns:a16="http://schemas.microsoft.com/office/drawing/2014/main" id="{EE1FE14D-610A-6A98-C5E7-D47DC73137DD}"/>
                    </a:ext>
                  </a:extLst>
                </p:cNvPr>
                <p:cNvPicPr/>
                <p:nvPr/>
              </p:nvPicPr>
              <p:blipFill>
                <a:blip r:embed="rId109"/>
                <a:stretch>
                  <a:fillRect/>
                </a:stretch>
              </p:blipFill>
              <p:spPr>
                <a:xfrm>
                  <a:off x="3244351" y="317533"/>
                  <a:ext cx="28728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5" name="Ink 74">
                  <a:extLst>
                    <a:ext uri="{FF2B5EF4-FFF2-40B4-BE49-F238E27FC236}">
                      <a16:creationId xmlns:a16="http://schemas.microsoft.com/office/drawing/2014/main" id="{CB15B9EC-7BE7-3DF7-B84C-781D946EEAE8}"/>
                    </a:ext>
                  </a:extLst>
                </p14:cNvPr>
                <p14:cNvContentPartPr/>
                <p14:nvPr/>
              </p14:nvContentPartPr>
              <p14:xfrm>
                <a:off x="3521551" y="228613"/>
                <a:ext cx="107640" cy="156600"/>
              </p14:xfrm>
            </p:contentPart>
          </mc:Choice>
          <mc:Fallback>
            <p:pic>
              <p:nvPicPr>
                <p:cNvPr id="75" name="Ink 74">
                  <a:extLst>
                    <a:ext uri="{FF2B5EF4-FFF2-40B4-BE49-F238E27FC236}">
                      <a16:creationId xmlns:a16="http://schemas.microsoft.com/office/drawing/2014/main" id="{CB15B9EC-7BE7-3DF7-B84C-781D946EEAE8}"/>
                    </a:ext>
                  </a:extLst>
                </p:cNvPr>
                <p:cNvPicPr/>
                <p:nvPr/>
              </p:nvPicPr>
              <p:blipFill>
                <a:blip r:embed="rId111"/>
                <a:stretch>
                  <a:fillRect/>
                </a:stretch>
              </p:blipFill>
              <p:spPr>
                <a:xfrm>
                  <a:off x="3512911" y="219973"/>
                  <a:ext cx="1252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6" name="Ink 75">
                  <a:extLst>
                    <a:ext uri="{FF2B5EF4-FFF2-40B4-BE49-F238E27FC236}">
                      <a16:creationId xmlns:a16="http://schemas.microsoft.com/office/drawing/2014/main" id="{1D9CDDAC-9DD3-5543-83F6-6ADAA75A709E}"/>
                    </a:ext>
                  </a:extLst>
                </p14:cNvPr>
                <p14:cNvContentPartPr/>
                <p14:nvPr/>
              </p14:nvContentPartPr>
              <p14:xfrm>
                <a:off x="3574471" y="134293"/>
                <a:ext cx="127800" cy="148320"/>
              </p14:xfrm>
            </p:contentPart>
          </mc:Choice>
          <mc:Fallback>
            <p:pic>
              <p:nvPicPr>
                <p:cNvPr id="76" name="Ink 75">
                  <a:extLst>
                    <a:ext uri="{FF2B5EF4-FFF2-40B4-BE49-F238E27FC236}">
                      <a16:creationId xmlns:a16="http://schemas.microsoft.com/office/drawing/2014/main" id="{1D9CDDAC-9DD3-5543-83F6-6ADAA75A709E}"/>
                    </a:ext>
                  </a:extLst>
                </p:cNvPr>
                <p:cNvPicPr/>
                <p:nvPr/>
              </p:nvPicPr>
              <p:blipFill>
                <a:blip r:embed="rId113"/>
                <a:stretch>
                  <a:fillRect/>
                </a:stretch>
              </p:blipFill>
              <p:spPr>
                <a:xfrm>
                  <a:off x="3565471" y="125293"/>
                  <a:ext cx="1454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7" name="Ink 76">
                  <a:extLst>
                    <a:ext uri="{FF2B5EF4-FFF2-40B4-BE49-F238E27FC236}">
                      <a16:creationId xmlns:a16="http://schemas.microsoft.com/office/drawing/2014/main" id="{78F69BD2-5B9C-74F5-F678-991AB00CDEE8}"/>
                    </a:ext>
                  </a:extLst>
                </p14:cNvPr>
                <p14:cNvContentPartPr/>
                <p14:nvPr/>
              </p14:nvContentPartPr>
              <p14:xfrm>
                <a:off x="3760951" y="4693"/>
                <a:ext cx="399960" cy="224640"/>
              </p14:xfrm>
            </p:contentPart>
          </mc:Choice>
          <mc:Fallback>
            <p:pic>
              <p:nvPicPr>
                <p:cNvPr id="77" name="Ink 76">
                  <a:extLst>
                    <a:ext uri="{FF2B5EF4-FFF2-40B4-BE49-F238E27FC236}">
                      <a16:creationId xmlns:a16="http://schemas.microsoft.com/office/drawing/2014/main" id="{78F69BD2-5B9C-74F5-F678-991AB00CDEE8}"/>
                    </a:ext>
                  </a:extLst>
                </p:cNvPr>
                <p:cNvPicPr/>
                <p:nvPr/>
              </p:nvPicPr>
              <p:blipFill>
                <a:blip r:embed="rId115"/>
                <a:stretch>
                  <a:fillRect/>
                </a:stretch>
              </p:blipFill>
              <p:spPr>
                <a:xfrm>
                  <a:off x="3751951" y="-4307"/>
                  <a:ext cx="41760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0" name="Ink 89">
                  <a:extLst>
                    <a:ext uri="{FF2B5EF4-FFF2-40B4-BE49-F238E27FC236}">
                      <a16:creationId xmlns:a16="http://schemas.microsoft.com/office/drawing/2014/main" id="{C53E2417-DA16-6C4B-BCA6-1FAAA21F09D8}"/>
                    </a:ext>
                  </a:extLst>
                </p14:cNvPr>
                <p14:cNvContentPartPr/>
                <p14:nvPr/>
              </p14:nvContentPartPr>
              <p14:xfrm>
                <a:off x="2887591" y="-91427"/>
                <a:ext cx="1363320" cy="831960"/>
              </p14:xfrm>
            </p:contentPart>
          </mc:Choice>
          <mc:Fallback>
            <p:pic>
              <p:nvPicPr>
                <p:cNvPr id="90" name="Ink 89">
                  <a:extLst>
                    <a:ext uri="{FF2B5EF4-FFF2-40B4-BE49-F238E27FC236}">
                      <a16:creationId xmlns:a16="http://schemas.microsoft.com/office/drawing/2014/main" id="{C53E2417-DA16-6C4B-BCA6-1FAAA21F09D8}"/>
                    </a:ext>
                  </a:extLst>
                </p:cNvPr>
                <p:cNvPicPr/>
                <p:nvPr/>
              </p:nvPicPr>
              <p:blipFill>
                <a:blip r:embed="rId117"/>
                <a:stretch>
                  <a:fillRect/>
                </a:stretch>
              </p:blipFill>
              <p:spPr>
                <a:xfrm>
                  <a:off x="2878591" y="-100427"/>
                  <a:ext cx="1380960" cy="849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8">
            <p14:nvContentPartPr>
              <p14:cNvPr id="92" name="Ink 91">
                <a:extLst>
                  <a:ext uri="{FF2B5EF4-FFF2-40B4-BE49-F238E27FC236}">
                    <a16:creationId xmlns:a16="http://schemas.microsoft.com/office/drawing/2014/main" id="{00C9BAD1-57F7-47F7-43A2-90815DFE57FE}"/>
                  </a:ext>
                </a:extLst>
              </p14:cNvPr>
              <p14:cNvContentPartPr/>
              <p14:nvPr/>
            </p14:nvContentPartPr>
            <p14:xfrm>
              <a:off x="4692631" y="806413"/>
              <a:ext cx="758520" cy="802440"/>
            </p14:xfrm>
          </p:contentPart>
        </mc:Choice>
        <mc:Fallback>
          <p:pic>
            <p:nvPicPr>
              <p:cNvPr id="92" name="Ink 91">
                <a:extLst>
                  <a:ext uri="{FF2B5EF4-FFF2-40B4-BE49-F238E27FC236}">
                    <a16:creationId xmlns:a16="http://schemas.microsoft.com/office/drawing/2014/main" id="{00C9BAD1-57F7-47F7-43A2-90815DFE57FE}"/>
                  </a:ext>
                </a:extLst>
              </p:cNvPr>
              <p:cNvPicPr/>
              <p:nvPr/>
            </p:nvPicPr>
            <p:blipFill>
              <a:blip r:embed="rId119"/>
              <a:stretch>
                <a:fillRect/>
              </a:stretch>
            </p:blipFill>
            <p:spPr>
              <a:xfrm>
                <a:off x="4683991" y="797413"/>
                <a:ext cx="776160" cy="820080"/>
              </a:xfrm>
              <a:prstGeom prst="rect">
                <a:avLst/>
              </a:prstGeom>
            </p:spPr>
          </p:pic>
        </mc:Fallback>
      </mc:AlternateContent>
      <p:grpSp>
        <p:nvGrpSpPr>
          <p:cNvPr id="95" name="Group 94">
            <a:extLst>
              <a:ext uri="{FF2B5EF4-FFF2-40B4-BE49-F238E27FC236}">
                <a16:creationId xmlns:a16="http://schemas.microsoft.com/office/drawing/2014/main" id="{6172BE9A-00CD-A438-0E1F-F61242ABE791}"/>
              </a:ext>
            </a:extLst>
          </p:cNvPr>
          <p:cNvGrpSpPr/>
          <p:nvPr/>
        </p:nvGrpSpPr>
        <p:grpSpPr>
          <a:xfrm>
            <a:off x="3072271" y="2156773"/>
            <a:ext cx="2828520" cy="1190160"/>
            <a:chOff x="3072271" y="2156773"/>
            <a:chExt cx="2828520" cy="1190160"/>
          </a:xfrm>
        </p:grpSpPr>
        <mc:AlternateContent xmlns:mc="http://schemas.openxmlformats.org/markup-compatibility/2006">
          <mc:Choice xmlns:p14="http://schemas.microsoft.com/office/powerpoint/2010/main" Requires="p14">
            <p:contentPart p14:bwMode="auto" r:id="rId120">
              <p14:nvContentPartPr>
                <p14:cNvPr id="21" name="Ink 20">
                  <a:extLst>
                    <a:ext uri="{FF2B5EF4-FFF2-40B4-BE49-F238E27FC236}">
                      <a16:creationId xmlns:a16="http://schemas.microsoft.com/office/drawing/2014/main" id="{655BD937-31A0-3965-02F8-891FC64E2B37}"/>
                    </a:ext>
                  </a:extLst>
                </p14:cNvPr>
                <p14:cNvContentPartPr/>
                <p14:nvPr/>
              </p14:nvContentPartPr>
              <p14:xfrm>
                <a:off x="5516671" y="2166133"/>
                <a:ext cx="384120" cy="287640"/>
              </p14:xfrm>
            </p:contentPart>
          </mc:Choice>
          <mc:Fallback>
            <p:pic>
              <p:nvPicPr>
                <p:cNvPr id="21" name="Ink 20">
                  <a:extLst>
                    <a:ext uri="{FF2B5EF4-FFF2-40B4-BE49-F238E27FC236}">
                      <a16:creationId xmlns:a16="http://schemas.microsoft.com/office/drawing/2014/main" id="{655BD937-31A0-3965-02F8-891FC64E2B37}"/>
                    </a:ext>
                  </a:extLst>
                </p:cNvPr>
                <p:cNvPicPr/>
                <p:nvPr/>
              </p:nvPicPr>
              <p:blipFill>
                <a:blip r:embed="rId121"/>
                <a:stretch>
                  <a:fillRect/>
                </a:stretch>
              </p:blipFill>
              <p:spPr>
                <a:xfrm>
                  <a:off x="5507671" y="2157133"/>
                  <a:ext cx="40176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22" name="Ink 21">
                  <a:extLst>
                    <a:ext uri="{FF2B5EF4-FFF2-40B4-BE49-F238E27FC236}">
                      <a16:creationId xmlns:a16="http://schemas.microsoft.com/office/drawing/2014/main" id="{FEF4B0CD-0571-AD94-ADCE-BBACE0DF48DB}"/>
                    </a:ext>
                  </a:extLst>
                </p14:cNvPr>
                <p14:cNvContentPartPr/>
                <p14:nvPr/>
              </p14:nvContentPartPr>
              <p14:xfrm>
                <a:off x="5470951" y="2397973"/>
                <a:ext cx="420480" cy="386280"/>
              </p14:xfrm>
            </p:contentPart>
          </mc:Choice>
          <mc:Fallback>
            <p:pic>
              <p:nvPicPr>
                <p:cNvPr id="22" name="Ink 21">
                  <a:extLst>
                    <a:ext uri="{FF2B5EF4-FFF2-40B4-BE49-F238E27FC236}">
                      <a16:creationId xmlns:a16="http://schemas.microsoft.com/office/drawing/2014/main" id="{FEF4B0CD-0571-AD94-ADCE-BBACE0DF48DB}"/>
                    </a:ext>
                  </a:extLst>
                </p:cNvPr>
                <p:cNvPicPr/>
                <p:nvPr/>
              </p:nvPicPr>
              <p:blipFill>
                <a:blip r:embed="rId123"/>
                <a:stretch>
                  <a:fillRect/>
                </a:stretch>
              </p:blipFill>
              <p:spPr>
                <a:xfrm>
                  <a:off x="5462311" y="2388973"/>
                  <a:ext cx="43812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25" name="Ink 24">
                  <a:extLst>
                    <a:ext uri="{FF2B5EF4-FFF2-40B4-BE49-F238E27FC236}">
                      <a16:creationId xmlns:a16="http://schemas.microsoft.com/office/drawing/2014/main" id="{A21DE60A-E7B2-5DD1-1C4B-048FA7365AD1}"/>
                    </a:ext>
                  </a:extLst>
                </p14:cNvPr>
                <p14:cNvContentPartPr/>
                <p14:nvPr/>
              </p14:nvContentPartPr>
              <p14:xfrm>
                <a:off x="5538631" y="2427133"/>
                <a:ext cx="11160" cy="13320"/>
              </p14:xfrm>
            </p:contentPart>
          </mc:Choice>
          <mc:Fallback>
            <p:pic>
              <p:nvPicPr>
                <p:cNvPr id="25" name="Ink 24">
                  <a:extLst>
                    <a:ext uri="{FF2B5EF4-FFF2-40B4-BE49-F238E27FC236}">
                      <a16:creationId xmlns:a16="http://schemas.microsoft.com/office/drawing/2014/main" id="{A21DE60A-E7B2-5DD1-1C4B-048FA7365AD1}"/>
                    </a:ext>
                  </a:extLst>
                </p:cNvPr>
                <p:cNvPicPr/>
                <p:nvPr/>
              </p:nvPicPr>
              <p:blipFill>
                <a:blip r:embed="rId125"/>
                <a:stretch>
                  <a:fillRect/>
                </a:stretch>
              </p:blipFill>
              <p:spPr>
                <a:xfrm>
                  <a:off x="5529991" y="2418133"/>
                  <a:ext cx="2880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6" name="Ink 25">
                  <a:extLst>
                    <a:ext uri="{FF2B5EF4-FFF2-40B4-BE49-F238E27FC236}">
                      <a16:creationId xmlns:a16="http://schemas.microsoft.com/office/drawing/2014/main" id="{BB9E00FB-552E-7E43-2047-84C865760042}"/>
                    </a:ext>
                  </a:extLst>
                </p14:cNvPr>
                <p14:cNvContentPartPr/>
                <p14:nvPr/>
              </p14:nvContentPartPr>
              <p14:xfrm>
                <a:off x="5323711" y="2156773"/>
                <a:ext cx="232920" cy="200520"/>
              </p14:xfrm>
            </p:contentPart>
          </mc:Choice>
          <mc:Fallback>
            <p:pic>
              <p:nvPicPr>
                <p:cNvPr id="26" name="Ink 25">
                  <a:extLst>
                    <a:ext uri="{FF2B5EF4-FFF2-40B4-BE49-F238E27FC236}">
                      <a16:creationId xmlns:a16="http://schemas.microsoft.com/office/drawing/2014/main" id="{BB9E00FB-552E-7E43-2047-84C865760042}"/>
                    </a:ext>
                  </a:extLst>
                </p:cNvPr>
                <p:cNvPicPr/>
                <p:nvPr/>
              </p:nvPicPr>
              <p:blipFill>
                <a:blip r:embed="rId127"/>
                <a:stretch>
                  <a:fillRect/>
                </a:stretch>
              </p:blipFill>
              <p:spPr>
                <a:xfrm>
                  <a:off x="5314711" y="2147773"/>
                  <a:ext cx="25056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5" name="Ink 84">
                  <a:extLst>
                    <a:ext uri="{FF2B5EF4-FFF2-40B4-BE49-F238E27FC236}">
                      <a16:creationId xmlns:a16="http://schemas.microsoft.com/office/drawing/2014/main" id="{8E85BC68-1CCC-7C77-687D-1B3106893590}"/>
                    </a:ext>
                  </a:extLst>
                </p14:cNvPr>
                <p14:cNvContentPartPr/>
                <p14:nvPr/>
              </p14:nvContentPartPr>
              <p14:xfrm>
                <a:off x="3260191" y="2833933"/>
                <a:ext cx="123480" cy="196920"/>
              </p14:xfrm>
            </p:contentPart>
          </mc:Choice>
          <mc:Fallback>
            <p:pic>
              <p:nvPicPr>
                <p:cNvPr id="85" name="Ink 84">
                  <a:extLst>
                    <a:ext uri="{FF2B5EF4-FFF2-40B4-BE49-F238E27FC236}">
                      <a16:creationId xmlns:a16="http://schemas.microsoft.com/office/drawing/2014/main" id="{8E85BC68-1CCC-7C77-687D-1B3106893590}"/>
                    </a:ext>
                  </a:extLst>
                </p:cNvPr>
                <p:cNvPicPr/>
                <p:nvPr/>
              </p:nvPicPr>
              <p:blipFill>
                <a:blip r:embed="rId129"/>
                <a:stretch>
                  <a:fillRect/>
                </a:stretch>
              </p:blipFill>
              <p:spPr>
                <a:xfrm>
                  <a:off x="3251551" y="2824933"/>
                  <a:ext cx="14112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6" name="Ink 85">
                  <a:extLst>
                    <a:ext uri="{FF2B5EF4-FFF2-40B4-BE49-F238E27FC236}">
                      <a16:creationId xmlns:a16="http://schemas.microsoft.com/office/drawing/2014/main" id="{0D1FEF98-BEBC-9BAB-F2EF-D880FFAA25DF}"/>
                    </a:ext>
                  </a:extLst>
                </p14:cNvPr>
                <p14:cNvContentPartPr/>
                <p14:nvPr/>
              </p14:nvContentPartPr>
              <p14:xfrm>
                <a:off x="3367471" y="2779933"/>
                <a:ext cx="134640" cy="126360"/>
              </p14:xfrm>
            </p:contentPart>
          </mc:Choice>
          <mc:Fallback>
            <p:pic>
              <p:nvPicPr>
                <p:cNvPr id="86" name="Ink 85">
                  <a:extLst>
                    <a:ext uri="{FF2B5EF4-FFF2-40B4-BE49-F238E27FC236}">
                      <a16:creationId xmlns:a16="http://schemas.microsoft.com/office/drawing/2014/main" id="{0D1FEF98-BEBC-9BAB-F2EF-D880FFAA25DF}"/>
                    </a:ext>
                  </a:extLst>
                </p:cNvPr>
                <p:cNvPicPr/>
                <p:nvPr/>
              </p:nvPicPr>
              <p:blipFill>
                <a:blip r:embed="rId131"/>
                <a:stretch>
                  <a:fillRect/>
                </a:stretch>
              </p:blipFill>
              <p:spPr>
                <a:xfrm>
                  <a:off x="3358471" y="2771293"/>
                  <a:ext cx="15228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7" name="Ink 86">
                  <a:extLst>
                    <a:ext uri="{FF2B5EF4-FFF2-40B4-BE49-F238E27FC236}">
                      <a16:creationId xmlns:a16="http://schemas.microsoft.com/office/drawing/2014/main" id="{9FF235A3-18C0-70BC-A9CC-4AEEB3628156}"/>
                    </a:ext>
                  </a:extLst>
                </p14:cNvPr>
                <p14:cNvContentPartPr/>
                <p14:nvPr/>
              </p14:nvContentPartPr>
              <p14:xfrm>
                <a:off x="3549991" y="2781373"/>
                <a:ext cx="155160" cy="108000"/>
              </p14:xfrm>
            </p:contentPart>
          </mc:Choice>
          <mc:Fallback>
            <p:pic>
              <p:nvPicPr>
                <p:cNvPr id="87" name="Ink 86">
                  <a:extLst>
                    <a:ext uri="{FF2B5EF4-FFF2-40B4-BE49-F238E27FC236}">
                      <a16:creationId xmlns:a16="http://schemas.microsoft.com/office/drawing/2014/main" id="{9FF235A3-18C0-70BC-A9CC-4AEEB3628156}"/>
                    </a:ext>
                  </a:extLst>
                </p:cNvPr>
                <p:cNvPicPr/>
                <p:nvPr/>
              </p:nvPicPr>
              <p:blipFill>
                <a:blip r:embed="rId133"/>
                <a:stretch>
                  <a:fillRect/>
                </a:stretch>
              </p:blipFill>
              <p:spPr>
                <a:xfrm>
                  <a:off x="3541351" y="2772733"/>
                  <a:ext cx="17280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B92C49F4-74A6-F3C9-39B8-370727FC030F}"/>
                    </a:ext>
                  </a:extLst>
                </p14:cNvPr>
                <p14:cNvContentPartPr/>
                <p14:nvPr/>
              </p14:nvContentPartPr>
              <p14:xfrm>
                <a:off x="4382311" y="2720173"/>
                <a:ext cx="439200" cy="356400"/>
              </p14:xfrm>
            </p:contentPart>
          </mc:Choice>
          <mc:Fallback>
            <p:pic>
              <p:nvPicPr>
                <p:cNvPr id="89" name="Ink 88">
                  <a:extLst>
                    <a:ext uri="{FF2B5EF4-FFF2-40B4-BE49-F238E27FC236}">
                      <a16:creationId xmlns:a16="http://schemas.microsoft.com/office/drawing/2014/main" id="{B92C49F4-74A6-F3C9-39B8-370727FC030F}"/>
                    </a:ext>
                  </a:extLst>
                </p:cNvPr>
                <p:cNvPicPr/>
                <p:nvPr/>
              </p:nvPicPr>
              <p:blipFill>
                <a:blip r:embed="rId135"/>
                <a:stretch>
                  <a:fillRect/>
                </a:stretch>
              </p:blipFill>
              <p:spPr>
                <a:xfrm>
                  <a:off x="4373311" y="2711533"/>
                  <a:ext cx="456840" cy="3740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3" name="Ink 92">
                  <a:extLst>
                    <a:ext uri="{FF2B5EF4-FFF2-40B4-BE49-F238E27FC236}">
                      <a16:creationId xmlns:a16="http://schemas.microsoft.com/office/drawing/2014/main" id="{EEAD4AC0-DB75-0212-464B-EA38D3AC6AA8}"/>
                    </a:ext>
                  </a:extLst>
                </p14:cNvPr>
                <p14:cNvContentPartPr/>
                <p14:nvPr/>
              </p14:nvContentPartPr>
              <p14:xfrm>
                <a:off x="3072271" y="2536573"/>
                <a:ext cx="722880" cy="697320"/>
              </p14:xfrm>
            </p:contentPart>
          </mc:Choice>
          <mc:Fallback>
            <p:pic>
              <p:nvPicPr>
                <p:cNvPr id="93" name="Ink 92">
                  <a:extLst>
                    <a:ext uri="{FF2B5EF4-FFF2-40B4-BE49-F238E27FC236}">
                      <a16:creationId xmlns:a16="http://schemas.microsoft.com/office/drawing/2014/main" id="{EEAD4AC0-DB75-0212-464B-EA38D3AC6AA8}"/>
                    </a:ext>
                  </a:extLst>
                </p:cNvPr>
                <p:cNvPicPr/>
                <p:nvPr/>
              </p:nvPicPr>
              <p:blipFill>
                <a:blip r:embed="rId137"/>
                <a:stretch>
                  <a:fillRect/>
                </a:stretch>
              </p:blipFill>
              <p:spPr>
                <a:xfrm>
                  <a:off x="3063631" y="2527933"/>
                  <a:ext cx="740520" cy="7149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4" name="Ink 93">
                  <a:extLst>
                    <a:ext uri="{FF2B5EF4-FFF2-40B4-BE49-F238E27FC236}">
                      <a16:creationId xmlns:a16="http://schemas.microsoft.com/office/drawing/2014/main" id="{FBD8EFC6-D1DE-1451-7E05-E8ED03B3F015}"/>
                    </a:ext>
                  </a:extLst>
                </p14:cNvPr>
                <p14:cNvContentPartPr/>
                <p14:nvPr/>
              </p14:nvContentPartPr>
              <p14:xfrm>
                <a:off x="4219591" y="2568253"/>
                <a:ext cx="865800" cy="778680"/>
              </p14:xfrm>
            </p:contentPart>
          </mc:Choice>
          <mc:Fallback>
            <p:pic>
              <p:nvPicPr>
                <p:cNvPr id="94" name="Ink 93">
                  <a:extLst>
                    <a:ext uri="{FF2B5EF4-FFF2-40B4-BE49-F238E27FC236}">
                      <a16:creationId xmlns:a16="http://schemas.microsoft.com/office/drawing/2014/main" id="{FBD8EFC6-D1DE-1451-7E05-E8ED03B3F015}"/>
                    </a:ext>
                  </a:extLst>
                </p:cNvPr>
                <p:cNvPicPr/>
                <p:nvPr/>
              </p:nvPicPr>
              <p:blipFill>
                <a:blip r:embed="rId139"/>
                <a:stretch>
                  <a:fillRect/>
                </a:stretch>
              </p:blipFill>
              <p:spPr>
                <a:xfrm>
                  <a:off x="4210951" y="2559253"/>
                  <a:ext cx="883440" cy="796320"/>
                </a:xfrm>
                <a:prstGeom prst="rect">
                  <a:avLst/>
                </a:prstGeom>
              </p:spPr>
            </p:pic>
          </mc:Fallback>
        </mc:AlternateContent>
      </p:grpSp>
    </p:spTree>
    <p:extLst>
      <p:ext uri="{BB962C8B-B14F-4D97-AF65-F5344CB8AC3E}">
        <p14:creationId xmlns:p14="http://schemas.microsoft.com/office/powerpoint/2010/main" val="2562441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AAF76-86E5-4049-8019-3A5A4EB22FAB}"/>
              </a:ext>
            </a:extLst>
          </p:cNvPr>
          <p:cNvPicPr>
            <a:picLocks noChangeAspect="1"/>
          </p:cNvPicPr>
          <p:nvPr/>
        </p:nvPicPr>
        <p:blipFill>
          <a:blip r:embed="rId2"/>
          <a:stretch>
            <a:fillRect/>
          </a:stretch>
        </p:blipFill>
        <p:spPr>
          <a:xfrm>
            <a:off x="604824" y="2147914"/>
            <a:ext cx="5718947" cy="3282762"/>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4" name="Picture 13">
            <a:extLst>
              <a:ext uri="{FF2B5EF4-FFF2-40B4-BE49-F238E27FC236}">
                <a16:creationId xmlns:a16="http://schemas.microsoft.com/office/drawing/2014/main" id="{64C859FE-384C-4462-B3EC-03340298039B}"/>
              </a:ext>
            </a:extLst>
          </p:cNvPr>
          <p:cNvPicPr>
            <a:picLocks noChangeAspect="1"/>
          </p:cNvPicPr>
          <p:nvPr/>
        </p:nvPicPr>
        <p:blipFill>
          <a:blip r:embed="rId3"/>
          <a:stretch>
            <a:fillRect/>
          </a:stretch>
        </p:blipFill>
        <p:spPr>
          <a:xfrm>
            <a:off x="7080807" y="2673367"/>
            <a:ext cx="2463326" cy="2463326"/>
          </a:xfrm>
          <a:prstGeom prst="rect">
            <a:avLst/>
          </a:prstGeom>
        </p:spPr>
      </p:pic>
      <p:pic>
        <p:nvPicPr>
          <p:cNvPr id="22" name="Picture 21">
            <a:extLst>
              <a:ext uri="{FF2B5EF4-FFF2-40B4-BE49-F238E27FC236}">
                <a16:creationId xmlns:a16="http://schemas.microsoft.com/office/drawing/2014/main" id="{913BD8EB-609D-F05C-8A2B-A5046335EF36}"/>
              </a:ext>
            </a:extLst>
          </p:cNvPr>
          <p:cNvPicPr>
            <a:picLocks noChangeAspect="1"/>
          </p:cNvPicPr>
          <p:nvPr/>
        </p:nvPicPr>
        <p:blipFill>
          <a:blip r:embed="rId4"/>
          <a:stretch>
            <a:fillRect/>
          </a:stretch>
        </p:blipFill>
        <p:spPr>
          <a:xfrm>
            <a:off x="9803663" y="2510297"/>
            <a:ext cx="1230298" cy="2557995"/>
          </a:xfrm>
          <a:prstGeom prst="rect">
            <a:avLst/>
          </a:prstGeom>
        </p:spPr>
      </p:pic>
      <p:sp>
        <p:nvSpPr>
          <p:cNvPr id="6" name="TextBox 5">
            <a:extLst>
              <a:ext uri="{FF2B5EF4-FFF2-40B4-BE49-F238E27FC236}">
                <a16:creationId xmlns:a16="http://schemas.microsoft.com/office/drawing/2014/main" id="{A718EFC6-BB1A-CF89-C0D3-E6DA9CC5351C}"/>
              </a:ext>
            </a:extLst>
          </p:cNvPr>
          <p:cNvSpPr txBox="1"/>
          <p:nvPr/>
        </p:nvSpPr>
        <p:spPr>
          <a:xfrm>
            <a:off x="4258775" y="845503"/>
            <a:ext cx="4466613"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What to do if you are lactose intolerant:</a:t>
            </a:r>
          </a:p>
        </p:txBody>
      </p:sp>
      <p:sp>
        <p:nvSpPr>
          <p:cNvPr id="15" name="TextBox 14">
            <a:extLst>
              <a:ext uri="{FF2B5EF4-FFF2-40B4-BE49-F238E27FC236}">
                <a16:creationId xmlns:a16="http://schemas.microsoft.com/office/drawing/2014/main" id="{32A06379-4B28-0105-8C14-12C2CC2AE154}"/>
              </a:ext>
            </a:extLst>
          </p:cNvPr>
          <p:cNvSpPr txBox="1"/>
          <p:nvPr/>
        </p:nvSpPr>
        <p:spPr>
          <a:xfrm>
            <a:off x="531233" y="1657471"/>
            <a:ext cx="2903020"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 Consume less lactose</a:t>
            </a:r>
          </a:p>
        </p:txBody>
      </p:sp>
      <p:sp>
        <p:nvSpPr>
          <p:cNvPr id="16" name="TextBox 15">
            <a:extLst>
              <a:ext uri="{FF2B5EF4-FFF2-40B4-BE49-F238E27FC236}">
                <a16:creationId xmlns:a16="http://schemas.microsoft.com/office/drawing/2014/main" id="{058B74A7-2EFC-BD86-E893-DAD95EECD874}"/>
              </a:ext>
            </a:extLst>
          </p:cNvPr>
          <p:cNvSpPr txBox="1"/>
          <p:nvPr/>
        </p:nvSpPr>
        <p:spPr>
          <a:xfrm>
            <a:off x="7301579" y="1657471"/>
            <a:ext cx="4415443"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B. Hydrolyze the lactose to glucose and galactose before consumption.</a:t>
            </a:r>
          </a:p>
        </p:txBody>
      </p:sp>
      <p:sp>
        <p:nvSpPr>
          <p:cNvPr id="2" name="Date Placeholder 1">
            <a:extLst>
              <a:ext uri="{FF2B5EF4-FFF2-40B4-BE49-F238E27FC236}">
                <a16:creationId xmlns:a16="http://schemas.microsoft.com/office/drawing/2014/main" id="{22C1CAC9-3E66-90E6-49BE-125809042EC2}"/>
              </a:ext>
            </a:extLst>
          </p:cNvPr>
          <p:cNvSpPr>
            <a:spLocks noGrp="1"/>
          </p:cNvSpPr>
          <p:nvPr>
            <p:ph type="dt" sz="half" idx="10"/>
          </p:nvPr>
        </p:nvSpPr>
        <p:spPr/>
        <p:txBody>
          <a:bodyPr/>
          <a:lstStyle/>
          <a:p>
            <a:fld id="{8A4356B4-9CE7-4D1C-AEF4-9A6B1A12F782}" type="datetime1">
              <a:rPr lang="en-US" smtClean="0"/>
              <a:t>8/31/2024</a:t>
            </a:fld>
            <a:endParaRPr lang="en-US"/>
          </a:p>
        </p:txBody>
      </p:sp>
      <p:sp>
        <p:nvSpPr>
          <p:cNvPr id="3" name="Footer Placeholder 2">
            <a:extLst>
              <a:ext uri="{FF2B5EF4-FFF2-40B4-BE49-F238E27FC236}">
                <a16:creationId xmlns:a16="http://schemas.microsoft.com/office/drawing/2014/main" id="{01FE5EDE-857A-A88D-B0F2-3117BC5DF9FD}"/>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BC83F4D7-1A9A-402F-A533-B974FE5E4CC7}"/>
              </a:ext>
            </a:extLst>
          </p:cNvPr>
          <p:cNvSpPr>
            <a:spLocks noGrp="1"/>
          </p:cNvSpPr>
          <p:nvPr>
            <p:ph type="sldNum" sz="quarter" idx="12"/>
          </p:nvPr>
        </p:nvSpPr>
        <p:spPr/>
        <p:txBody>
          <a:bodyPr/>
          <a:lstStyle/>
          <a:p>
            <a:fld id="{DC3BB032-4020-48F4-953B-341806DC4A2B}" type="slidenum">
              <a:rPr lang="en-US" smtClean="0"/>
              <a:t>17</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289ECF55-6B50-E69F-E5E5-AC485B905B50}"/>
                  </a:ext>
                </a:extLst>
              </p14:cNvPr>
              <p14:cNvContentPartPr/>
              <p14:nvPr/>
            </p14:nvContentPartPr>
            <p14:xfrm>
              <a:off x="331231" y="1418773"/>
              <a:ext cx="3129480" cy="801720"/>
            </p14:xfrm>
          </p:contentPart>
        </mc:Choice>
        <mc:Fallback>
          <p:pic>
            <p:nvPicPr>
              <p:cNvPr id="4" name="Ink 3">
                <a:extLst>
                  <a:ext uri="{FF2B5EF4-FFF2-40B4-BE49-F238E27FC236}">
                    <a16:creationId xmlns:a16="http://schemas.microsoft.com/office/drawing/2014/main" id="{289ECF55-6B50-E69F-E5E5-AC485B905B50}"/>
                  </a:ext>
                </a:extLst>
              </p:cNvPr>
              <p:cNvPicPr/>
              <p:nvPr/>
            </p:nvPicPr>
            <p:blipFill>
              <a:blip r:embed="rId6"/>
              <a:stretch>
                <a:fillRect/>
              </a:stretch>
            </p:blipFill>
            <p:spPr>
              <a:xfrm>
                <a:off x="322591" y="1409773"/>
                <a:ext cx="3147120" cy="819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1F6DAE83-DA92-1B9A-66ED-7C0D97F63810}"/>
                  </a:ext>
                </a:extLst>
              </p14:cNvPr>
              <p14:cNvContentPartPr/>
              <p14:nvPr/>
            </p14:nvContentPartPr>
            <p14:xfrm>
              <a:off x="1136911" y="3867853"/>
              <a:ext cx="1544760" cy="1568880"/>
            </p14:xfrm>
          </p:contentPart>
        </mc:Choice>
        <mc:Fallback>
          <p:pic>
            <p:nvPicPr>
              <p:cNvPr id="5" name="Ink 4">
                <a:extLst>
                  <a:ext uri="{FF2B5EF4-FFF2-40B4-BE49-F238E27FC236}">
                    <a16:creationId xmlns:a16="http://schemas.microsoft.com/office/drawing/2014/main" id="{1F6DAE83-DA92-1B9A-66ED-7C0D97F63810}"/>
                  </a:ext>
                </a:extLst>
              </p:cNvPr>
              <p:cNvPicPr/>
              <p:nvPr/>
            </p:nvPicPr>
            <p:blipFill>
              <a:blip r:embed="rId8"/>
              <a:stretch>
                <a:fillRect/>
              </a:stretch>
            </p:blipFill>
            <p:spPr>
              <a:xfrm>
                <a:off x="1128271" y="3859213"/>
                <a:ext cx="1562400" cy="1586520"/>
              </a:xfrm>
              <a:prstGeom prst="rect">
                <a:avLst/>
              </a:prstGeom>
            </p:spPr>
          </p:pic>
        </mc:Fallback>
      </mc:AlternateContent>
      <p:grpSp>
        <p:nvGrpSpPr>
          <p:cNvPr id="11" name="Group 10">
            <a:extLst>
              <a:ext uri="{FF2B5EF4-FFF2-40B4-BE49-F238E27FC236}">
                <a16:creationId xmlns:a16="http://schemas.microsoft.com/office/drawing/2014/main" id="{1447DD09-7461-26E0-22DF-CD6F19C47759}"/>
              </a:ext>
            </a:extLst>
          </p:cNvPr>
          <p:cNvGrpSpPr/>
          <p:nvPr/>
        </p:nvGrpSpPr>
        <p:grpSpPr>
          <a:xfrm>
            <a:off x="2540191" y="3168733"/>
            <a:ext cx="3230640" cy="966960"/>
            <a:chOff x="2540191" y="3168733"/>
            <a:chExt cx="3230640" cy="966960"/>
          </a:xfrm>
        </p:grpSpPr>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D1FC209C-FEB6-8CE5-129A-32F8B7937BD7}"/>
                    </a:ext>
                  </a:extLst>
                </p14:cNvPr>
                <p14:cNvContentPartPr/>
                <p14:nvPr/>
              </p14:nvContentPartPr>
              <p14:xfrm>
                <a:off x="2540191" y="3168733"/>
                <a:ext cx="1668600" cy="966960"/>
              </p14:xfrm>
            </p:contentPart>
          </mc:Choice>
          <mc:Fallback>
            <p:pic>
              <p:nvPicPr>
                <p:cNvPr id="8" name="Ink 7">
                  <a:extLst>
                    <a:ext uri="{FF2B5EF4-FFF2-40B4-BE49-F238E27FC236}">
                      <a16:creationId xmlns:a16="http://schemas.microsoft.com/office/drawing/2014/main" id="{D1FC209C-FEB6-8CE5-129A-32F8B7937BD7}"/>
                    </a:ext>
                  </a:extLst>
                </p:cNvPr>
                <p:cNvPicPr/>
                <p:nvPr/>
              </p:nvPicPr>
              <p:blipFill>
                <a:blip r:embed="rId10"/>
                <a:stretch>
                  <a:fillRect/>
                </a:stretch>
              </p:blipFill>
              <p:spPr>
                <a:xfrm>
                  <a:off x="2531191" y="3159733"/>
                  <a:ext cx="1686240" cy="984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3C36E31A-ACA1-CE4E-9C75-4F82F57D08C4}"/>
                    </a:ext>
                  </a:extLst>
                </p14:cNvPr>
                <p14:cNvContentPartPr/>
                <p14:nvPr/>
              </p14:nvContentPartPr>
              <p14:xfrm>
                <a:off x="4445671" y="3382213"/>
                <a:ext cx="1325160" cy="722160"/>
              </p14:xfrm>
            </p:contentPart>
          </mc:Choice>
          <mc:Fallback>
            <p:pic>
              <p:nvPicPr>
                <p:cNvPr id="10" name="Ink 9">
                  <a:extLst>
                    <a:ext uri="{FF2B5EF4-FFF2-40B4-BE49-F238E27FC236}">
                      <a16:creationId xmlns:a16="http://schemas.microsoft.com/office/drawing/2014/main" id="{3C36E31A-ACA1-CE4E-9C75-4F82F57D08C4}"/>
                    </a:ext>
                  </a:extLst>
                </p:cNvPr>
                <p:cNvPicPr/>
                <p:nvPr/>
              </p:nvPicPr>
              <p:blipFill>
                <a:blip r:embed="rId12"/>
                <a:stretch>
                  <a:fillRect/>
                </a:stretch>
              </p:blipFill>
              <p:spPr>
                <a:xfrm>
                  <a:off x="4437031" y="3373573"/>
                  <a:ext cx="1342800" cy="739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422167F4-DA5D-B9FC-55AC-D5CD96381284}"/>
                  </a:ext>
                </a:extLst>
              </p14:cNvPr>
              <p14:cNvContentPartPr/>
              <p14:nvPr/>
            </p14:nvContentPartPr>
            <p14:xfrm>
              <a:off x="7354831" y="1557373"/>
              <a:ext cx="4100040" cy="579600"/>
            </p14:xfrm>
          </p:contentPart>
        </mc:Choice>
        <mc:Fallback>
          <p:pic>
            <p:nvPicPr>
              <p:cNvPr id="12" name="Ink 11">
                <a:extLst>
                  <a:ext uri="{FF2B5EF4-FFF2-40B4-BE49-F238E27FC236}">
                    <a16:creationId xmlns:a16="http://schemas.microsoft.com/office/drawing/2014/main" id="{422167F4-DA5D-B9FC-55AC-D5CD96381284}"/>
                  </a:ext>
                </a:extLst>
              </p:cNvPr>
              <p:cNvPicPr/>
              <p:nvPr/>
            </p:nvPicPr>
            <p:blipFill>
              <a:blip r:embed="rId14"/>
              <a:stretch>
                <a:fillRect/>
              </a:stretch>
            </p:blipFill>
            <p:spPr>
              <a:xfrm>
                <a:off x="7346191" y="1548733"/>
                <a:ext cx="4117680" cy="597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0C306B65-237A-4665-5B92-27109B61E33F}"/>
                  </a:ext>
                </a:extLst>
              </p14:cNvPr>
              <p14:cNvContentPartPr/>
              <p14:nvPr/>
            </p14:nvContentPartPr>
            <p14:xfrm>
              <a:off x="7544551" y="2736733"/>
              <a:ext cx="1679040" cy="2393640"/>
            </p14:xfrm>
          </p:contentPart>
        </mc:Choice>
        <mc:Fallback>
          <p:pic>
            <p:nvPicPr>
              <p:cNvPr id="17" name="Ink 16">
                <a:extLst>
                  <a:ext uri="{FF2B5EF4-FFF2-40B4-BE49-F238E27FC236}">
                    <a16:creationId xmlns:a16="http://schemas.microsoft.com/office/drawing/2014/main" id="{0C306B65-237A-4665-5B92-27109B61E33F}"/>
                  </a:ext>
                </a:extLst>
              </p:cNvPr>
              <p:cNvPicPr/>
              <p:nvPr/>
            </p:nvPicPr>
            <p:blipFill>
              <a:blip r:embed="rId16"/>
              <a:stretch>
                <a:fillRect/>
              </a:stretch>
            </p:blipFill>
            <p:spPr>
              <a:xfrm>
                <a:off x="7535551" y="2728093"/>
                <a:ext cx="1696680" cy="24112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4EFFDBDD-0226-951F-DCC7-AD5EA73EEE37}"/>
                  </a:ext>
                </a:extLst>
              </p14:cNvPr>
              <p14:cNvContentPartPr/>
              <p14:nvPr/>
            </p14:nvContentPartPr>
            <p14:xfrm>
              <a:off x="9415471" y="2456653"/>
              <a:ext cx="2219040" cy="2959560"/>
            </p14:xfrm>
          </p:contentPart>
        </mc:Choice>
        <mc:Fallback>
          <p:pic>
            <p:nvPicPr>
              <p:cNvPr id="18" name="Ink 17">
                <a:extLst>
                  <a:ext uri="{FF2B5EF4-FFF2-40B4-BE49-F238E27FC236}">
                    <a16:creationId xmlns:a16="http://schemas.microsoft.com/office/drawing/2014/main" id="{4EFFDBDD-0226-951F-DCC7-AD5EA73EEE37}"/>
                  </a:ext>
                </a:extLst>
              </p:cNvPr>
              <p:cNvPicPr/>
              <p:nvPr/>
            </p:nvPicPr>
            <p:blipFill>
              <a:blip r:embed="rId18"/>
              <a:stretch>
                <a:fillRect/>
              </a:stretch>
            </p:blipFill>
            <p:spPr>
              <a:xfrm>
                <a:off x="9406831" y="2448013"/>
                <a:ext cx="2236680" cy="2977200"/>
              </a:xfrm>
              <a:prstGeom prst="rect">
                <a:avLst/>
              </a:prstGeom>
            </p:spPr>
          </p:pic>
        </mc:Fallback>
      </mc:AlternateContent>
    </p:spTree>
    <p:extLst>
      <p:ext uri="{BB962C8B-B14F-4D97-AF65-F5344CB8AC3E}">
        <p14:creationId xmlns:p14="http://schemas.microsoft.com/office/powerpoint/2010/main" val="123650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243681" y="3549833"/>
            <a:ext cx="5920736" cy="2344518"/>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E043A7BD-83B1-CB7B-EF94-F42584ADD02C}"/>
              </a:ext>
            </a:extLst>
          </p:cNvPr>
          <p:cNvSpPr/>
          <p:nvPr/>
        </p:nvSpPr>
        <p:spPr>
          <a:xfrm>
            <a:off x="4587081" y="1790480"/>
            <a:ext cx="735449" cy="58841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1EA602F-DC00-26FE-0BC9-CD32A93700DF}"/>
              </a:ext>
            </a:extLst>
          </p:cNvPr>
          <p:cNvCxnSpPr/>
          <p:nvPr/>
        </p:nvCxnSpPr>
        <p:spPr>
          <a:xfrm flipH="1">
            <a:off x="649208" y="2395524"/>
            <a:ext cx="3937873" cy="1231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BB86F1-BD3D-F0C8-0096-1D0386AE2012}"/>
              </a:ext>
            </a:extLst>
          </p:cNvPr>
          <p:cNvCxnSpPr/>
          <p:nvPr/>
        </p:nvCxnSpPr>
        <p:spPr>
          <a:xfrm>
            <a:off x="5322530" y="2378893"/>
            <a:ext cx="636151" cy="1934344"/>
          </a:xfrm>
          <a:prstGeom prst="line">
            <a:avLst/>
          </a:prstGeom>
        </p:spPr>
        <p:style>
          <a:lnRef idx="1">
            <a:schemeClr val="accent1"/>
          </a:lnRef>
          <a:fillRef idx="0">
            <a:schemeClr val="accent1"/>
          </a:fillRef>
          <a:effectRef idx="0">
            <a:schemeClr val="accent1"/>
          </a:effectRef>
          <a:fontRef idx="minor">
            <a:schemeClr val="tx1"/>
          </a:fontRef>
        </p:style>
      </p:cxnSp>
      <p:sp>
        <p:nvSpPr>
          <p:cNvPr id="25" name="Date Placeholder 24">
            <a:extLst>
              <a:ext uri="{FF2B5EF4-FFF2-40B4-BE49-F238E27FC236}">
                <a16:creationId xmlns:a16="http://schemas.microsoft.com/office/drawing/2014/main" id="{4AE2FB2F-FBC7-0F5B-0830-169F4F738C17}"/>
              </a:ext>
            </a:extLst>
          </p:cNvPr>
          <p:cNvSpPr>
            <a:spLocks noGrp="1"/>
          </p:cNvSpPr>
          <p:nvPr>
            <p:ph type="dt" sz="half" idx="10"/>
          </p:nvPr>
        </p:nvSpPr>
        <p:spPr/>
        <p:txBody>
          <a:bodyPr/>
          <a:lstStyle/>
          <a:p>
            <a:fld id="{136C2DF3-3400-4729-BDB2-11BFC41E1864}" type="datetime1">
              <a:rPr lang="en-US" smtClean="0"/>
              <a:t>8/31/2024</a:t>
            </a:fld>
            <a:endParaRPr lang="en-US"/>
          </a:p>
        </p:txBody>
      </p:sp>
      <p:sp>
        <p:nvSpPr>
          <p:cNvPr id="26" name="Footer Placeholder 25">
            <a:extLst>
              <a:ext uri="{FF2B5EF4-FFF2-40B4-BE49-F238E27FC236}">
                <a16:creationId xmlns:a16="http://schemas.microsoft.com/office/drawing/2014/main" id="{3B8D3E73-408D-2E78-3168-D7BE4133836C}"/>
              </a:ext>
            </a:extLst>
          </p:cNvPr>
          <p:cNvSpPr>
            <a:spLocks noGrp="1"/>
          </p:cNvSpPr>
          <p:nvPr>
            <p:ph type="ftr" sz="quarter" idx="11"/>
          </p:nvPr>
        </p:nvSpPr>
        <p:spPr/>
        <p:txBody>
          <a:bodyPr/>
          <a:lstStyle/>
          <a:p>
            <a:r>
              <a:rPr lang="en-US"/>
              <a:t>Drugs and Disease F2024 - Lecture 3</a:t>
            </a:r>
          </a:p>
        </p:txBody>
      </p:sp>
      <p:sp>
        <p:nvSpPr>
          <p:cNvPr id="27" name="Slide Number Placeholder 26">
            <a:extLst>
              <a:ext uri="{FF2B5EF4-FFF2-40B4-BE49-F238E27FC236}">
                <a16:creationId xmlns:a16="http://schemas.microsoft.com/office/drawing/2014/main" id="{A82CA354-8360-32CE-B762-B1FF19150561}"/>
              </a:ext>
            </a:extLst>
          </p:cNvPr>
          <p:cNvSpPr>
            <a:spLocks noGrp="1"/>
          </p:cNvSpPr>
          <p:nvPr>
            <p:ph type="sldNum" sz="quarter" idx="12"/>
          </p:nvPr>
        </p:nvSpPr>
        <p:spPr/>
        <p:txBody>
          <a:bodyPr/>
          <a:lstStyle/>
          <a:p>
            <a:fld id="{DC3BB032-4020-48F4-953B-341806DC4A2B}" type="slidenum">
              <a:rPr lang="en-US" smtClean="0"/>
              <a:t>18</a:t>
            </a:fld>
            <a:endParaRPr lang="en-US"/>
          </a:p>
        </p:txBody>
      </p:sp>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0444A033-82E8-BC5E-3973-DF661B232AAC}"/>
                  </a:ext>
                </a:extLst>
              </p14:cNvPr>
              <p14:cNvContentPartPr/>
              <p14:nvPr/>
            </p14:nvContentPartPr>
            <p14:xfrm>
              <a:off x="7393711" y="477373"/>
              <a:ext cx="3563280" cy="64080"/>
            </p14:xfrm>
          </p:contentPart>
        </mc:Choice>
        <mc:Fallback>
          <p:pic>
            <p:nvPicPr>
              <p:cNvPr id="8" name="Ink 7">
                <a:extLst>
                  <a:ext uri="{FF2B5EF4-FFF2-40B4-BE49-F238E27FC236}">
                    <a16:creationId xmlns:a16="http://schemas.microsoft.com/office/drawing/2014/main" id="{0444A033-82E8-BC5E-3973-DF661B232AAC}"/>
                  </a:ext>
                </a:extLst>
              </p:cNvPr>
              <p:cNvPicPr/>
              <p:nvPr/>
            </p:nvPicPr>
            <p:blipFill>
              <a:blip r:embed="rId8"/>
              <a:stretch>
                <a:fillRect/>
              </a:stretch>
            </p:blipFill>
            <p:spPr>
              <a:xfrm>
                <a:off x="7384711" y="468373"/>
                <a:ext cx="358092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1051B60-A9CE-E2C3-EBF1-E7F457530010}"/>
                  </a:ext>
                </a:extLst>
              </p14:cNvPr>
              <p14:cNvContentPartPr/>
              <p14:nvPr/>
            </p14:nvContentPartPr>
            <p14:xfrm>
              <a:off x="4401031" y="4347733"/>
              <a:ext cx="150120" cy="222840"/>
            </p14:xfrm>
          </p:contentPart>
        </mc:Choice>
        <mc:Fallback>
          <p:pic>
            <p:nvPicPr>
              <p:cNvPr id="10" name="Ink 9">
                <a:extLst>
                  <a:ext uri="{FF2B5EF4-FFF2-40B4-BE49-F238E27FC236}">
                    <a16:creationId xmlns:a16="http://schemas.microsoft.com/office/drawing/2014/main" id="{81051B60-A9CE-E2C3-EBF1-E7F457530010}"/>
                  </a:ext>
                </a:extLst>
              </p:cNvPr>
              <p:cNvPicPr/>
              <p:nvPr/>
            </p:nvPicPr>
            <p:blipFill>
              <a:blip r:embed="rId10"/>
              <a:stretch>
                <a:fillRect/>
              </a:stretch>
            </p:blipFill>
            <p:spPr>
              <a:xfrm>
                <a:off x="4392031" y="4338733"/>
                <a:ext cx="16776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1" name="Ink 30">
                <a:extLst>
                  <a:ext uri="{FF2B5EF4-FFF2-40B4-BE49-F238E27FC236}">
                    <a16:creationId xmlns:a16="http://schemas.microsoft.com/office/drawing/2014/main" id="{3D6572D2-5C4C-3BEF-FCD1-736CC921E0B6}"/>
                  </a:ext>
                </a:extLst>
              </p14:cNvPr>
              <p14:cNvContentPartPr/>
              <p14:nvPr/>
            </p14:nvContentPartPr>
            <p14:xfrm>
              <a:off x="905431" y="5207773"/>
              <a:ext cx="5645160" cy="105480"/>
            </p14:xfrm>
          </p:contentPart>
        </mc:Choice>
        <mc:Fallback>
          <p:pic>
            <p:nvPicPr>
              <p:cNvPr id="31" name="Ink 30">
                <a:extLst>
                  <a:ext uri="{FF2B5EF4-FFF2-40B4-BE49-F238E27FC236}">
                    <a16:creationId xmlns:a16="http://schemas.microsoft.com/office/drawing/2014/main" id="{3D6572D2-5C4C-3BEF-FCD1-736CC921E0B6}"/>
                  </a:ext>
                </a:extLst>
              </p:cNvPr>
              <p:cNvPicPr/>
              <p:nvPr/>
            </p:nvPicPr>
            <p:blipFill>
              <a:blip r:embed="rId12"/>
              <a:stretch>
                <a:fillRect/>
              </a:stretch>
            </p:blipFill>
            <p:spPr>
              <a:xfrm>
                <a:off x="896791" y="5199133"/>
                <a:ext cx="5662800" cy="123120"/>
              </a:xfrm>
              <a:prstGeom prst="rect">
                <a:avLst/>
              </a:prstGeom>
            </p:spPr>
          </p:pic>
        </mc:Fallback>
      </mc:AlternateContent>
      <p:grpSp>
        <p:nvGrpSpPr>
          <p:cNvPr id="45" name="Group 44">
            <a:extLst>
              <a:ext uri="{FF2B5EF4-FFF2-40B4-BE49-F238E27FC236}">
                <a16:creationId xmlns:a16="http://schemas.microsoft.com/office/drawing/2014/main" id="{D2D2D0E1-9B54-802D-5DC1-A64190463C3E}"/>
              </a:ext>
            </a:extLst>
          </p:cNvPr>
          <p:cNvGrpSpPr/>
          <p:nvPr/>
        </p:nvGrpSpPr>
        <p:grpSpPr>
          <a:xfrm>
            <a:off x="3531271" y="5891773"/>
            <a:ext cx="1424160" cy="927000"/>
            <a:chOff x="3531271" y="5891773"/>
            <a:chExt cx="1424160" cy="927000"/>
          </a:xfrm>
        </p:grpSpPr>
        <mc:AlternateContent xmlns:mc="http://schemas.openxmlformats.org/markup-compatibility/2006">
          <mc:Choice xmlns:p14="http://schemas.microsoft.com/office/powerpoint/2010/main" Requires="p14">
            <p:contentPart p14:bwMode="auto" r:id="rId13">
              <p14:nvContentPartPr>
                <p14:cNvPr id="32" name="Ink 31">
                  <a:extLst>
                    <a:ext uri="{FF2B5EF4-FFF2-40B4-BE49-F238E27FC236}">
                      <a16:creationId xmlns:a16="http://schemas.microsoft.com/office/drawing/2014/main" id="{46842232-FC43-A36A-9BA7-D5F4CCDAE6B1}"/>
                    </a:ext>
                  </a:extLst>
                </p14:cNvPr>
                <p14:cNvContentPartPr/>
                <p14:nvPr/>
              </p14:nvContentPartPr>
              <p14:xfrm>
                <a:off x="3531271" y="6161773"/>
                <a:ext cx="217080" cy="223560"/>
              </p14:xfrm>
            </p:contentPart>
          </mc:Choice>
          <mc:Fallback>
            <p:pic>
              <p:nvPicPr>
                <p:cNvPr id="32" name="Ink 31">
                  <a:extLst>
                    <a:ext uri="{FF2B5EF4-FFF2-40B4-BE49-F238E27FC236}">
                      <a16:creationId xmlns:a16="http://schemas.microsoft.com/office/drawing/2014/main" id="{46842232-FC43-A36A-9BA7-D5F4CCDAE6B1}"/>
                    </a:ext>
                  </a:extLst>
                </p:cNvPr>
                <p:cNvPicPr/>
                <p:nvPr/>
              </p:nvPicPr>
              <p:blipFill>
                <a:blip r:embed="rId14"/>
                <a:stretch>
                  <a:fillRect/>
                </a:stretch>
              </p:blipFill>
              <p:spPr>
                <a:xfrm>
                  <a:off x="3522631" y="6153133"/>
                  <a:ext cx="2347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3" name="Ink 32">
                  <a:extLst>
                    <a:ext uri="{FF2B5EF4-FFF2-40B4-BE49-F238E27FC236}">
                      <a16:creationId xmlns:a16="http://schemas.microsoft.com/office/drawing/2014/main" id="{CDD31839-E145-1108-31C5-D28289D43C8B}"/>
                    </a:ext>
                  </a:extLst>
                </p14:cNvPr>
                <p14:cNvContentPartPr/>
                <p14:nvPr/>
              </p14:nvContentPartPr>
              <p14:xfrm>
                <a:off x="3790111" y="6047653"/>
                <a:ext cx="136800" cy="289800"/>
              </p14:xfrm>
            </p:contentPart>
          </mc:Choice>
          <mc:Fallback>
            <p:pic>
              <p:nvPicPr>
                <p:cNvPr id="33" name="Ink 32">
                  <a:extLst>
                    <a:ext uri="{FF2B5EF4-FFF2-40B4-BE49-F238E27FC236}">
                      <a16:creationId xmlns:a16="http://schemas.microsoft.com/office/drawing/2014/main" id="{CDD31839-E145-1108-31C5-D28289D43C8B}"/>
                    </a:ext>
                  </a:extLst>
                </p:cNvPr>
                <p:cNvPicPr/>
                <p:nvPr/>
              </p:nvPicPr>
              <p:blipFill>
                <a:blip r:embed="rId16"/>
                <a:stretch>
                  <a:fillRect/>
                </a:stretch>
              </p:blipFill>
              <p:spPr>
                <a:xfrm>
                  <a:off x="3781111" y="6038653"/>
                  <a:ext cx="15444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4" name="Ink 33">
                  <a:extLst>
                    <a:ext uri="{FF2B5EF4-FFF2-40B4-BE49-F238E27FC236}">
                      <a16:creationId xmlns:a16="http://schemas.microsoft.com/office/drawing/2014/main" id="{D0C3BD53-6BDE-C5A4-9A77-01CEBA104DF0}"/>
                    </a:ext>
                  </a:extLst>
                </p14:cNvPr>
                <p14:cNvContentPartPr/>
                <p14:nvPr/>
              </p14:nvContentPartPr>
              <p14:xfrm>
                <a:off x="3925831" y="6176893"/>
                <a:ext cx="14040" cy="18000"/>
              </p14:xfrm>
            </p:contentPart>
          </mc:Choice>
          <mc:Fallback>
            <p:pic>
              <p:nvPicPr>
                <p:cNvPr id="34" name="Ink 33">
                  <a:extLst>
                    <a:ext uri="{FF2B5EF4-FFF2-40B4-BE49-F238E27FC236}">
                      <a16:creationId xmlns:a16="http://schemas.microsoft.com/office/drawing/2014/main" id="{D0C3BD53-6BDE-C5A4-9A77-01CEBA104DF0}"/>
                    </a:ext>
                  </a:extLst>
                </p:cNvPr>
                <p:cNvPicPr/>
                <p:nvPr/>
              </p:nvPicPr>
              <p:blipFill>
                <a:blip r:embed="rId18"/>
                <a:stretch>
                  <a:fillRect/>
                </a:stretch>
              </p:blipFill>
              <p:spPr>
                <a:xfrm>
                  <a:off x="3917191" y="6168253"/>
                  <a:ext cx="3168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5" name="Ink 34">
                  <a:extLst>
                    <a:ext uri="{FF2B5EF4-FFF2-40B4-BE49-F238E27FC236}">
                      <a16:creationId xmlns:a16="http://schemas.microsoft.com/office/drawing/2014/main" id="{9BEB6D2F-6A6D-B8FE-AF35-5767A996CA5E}"/>
                    </a:ext>
                  </a:extLst>
                </p14:cNvPr>
                <p14:cNvContentPartPr/>
                <p14:nvPr/>
              </p14:nvContentPartPr>
              <p14:xfrm>
                <a:off x="3923671" y="6069613"/>
                <a:ext cx="173880" cy="168480"/>
              </p14:xfrm>
            </p:contentPart>
          </mc:Choice>
          <mc:Fallback>
            <p:pic>
              <p:nvPicPr>
                <p:cNvPr id="35" name="Ink 34">
                  <a:extLst>
                    <a:ext uri="{FF2B5EF4-FFF2-40B4-BE49-F238E27FC236}">
                      <a16:creationId xmlns:a16="http://schemas.microsoft.com/office/drawing/2014/main" id="{9BEB6D2F-6A6D-B8FE-AF35-5767A996CA5E}"/>
                    </a:ext>
                  </a:extLst>
                </p:cNvPr>
                <p:cNvPicPr/>
                <p:nvPr/>
              </p:nvPicPr>
              <p:blipFill>
                <a:blip r:embed="rId20"/>
                <a:stretch>
                  <a:fillRect/>
                </a:stretch>
              </p:blipFill>
              <p:spPr>
                <a:xfrm>
                  <a:off x="3914671" y="6060973"/>
                  <a:ext cx="19152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6" name="Ink 35">
                  <a:extLst>
                    <a:ext uri="{FF2B5EF4-FFF2-40B4-BE49-F238E27FC236}">
                      <a16:creationId xmlns:a16="http://schemas.microsoft.com/office/drawing/2014/main" id="{4DCF7269-AD45-74C4-8D87-2EFF2DDFA7A6}"/>
                    </a:ext>
                  </a:extLst>
                </p14:cNvPr>
                <p14:cNvContentPartPr/>
                <p14:nvPr/>
              </p14:nvContentPartPr>
              <p14:xfrm>
                <a:off x="4169911" y="5988253"/>
                <a:ext cx="71640" cy="153720"/>
              </p14:xfrm>
            </p:contentPart>
          </mc:Choice>
          <mc:Fallback>
            <p:pic>
              <p:nvPicPr>
                <p:cNvPr id="36" name="Ink 35">
                  <a:extLst>
                    <a:ext uri="{FF2B5EF4-FFF2-40B4-BE49-F238E27FC236}">
                      <a16:creationId xmlns:a16="http://schemas.microsoft.com/office/drawing/2014/main" id="{4DCF7269-AD45-74C4-8D87-2EFF2DDFA7A6}"/>
                    </a:ext>
                  </a:extLst>
                </p:cNvPr>
                <p:cNvPicPr/>
                <p:nvPr/>
              </p:nvPicPr>
              <p:blipFill>
                <a:blip r:embed="rId22"/>
                <a:stretch>
                  <a:fillRect/>
                </a:stretch>
              </p:blipFill>
              <p:spPr>
                <a:xfrm>
                  <a:off x="4161271" y="5979253"/>
                  <a:ext cx="892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7" name="Ink 36">
                  <a:extLst>
                    <a:ext uri="{FF2B5EF4-FFF2-40B4-BE49-F238E27FC236}">
                      <a16:creationId xmlns:a16="http://schemas.microsoft.com/office/drawing/2014/main" id="{5F784916-0210-6CA9-93B4-FACD459C8D33}"/>
                    </a:ext>
                  </a:extLst>
                </p14:cNvPr>
                <p14:cNvContentPartPr/>
                <p14:nvPr/>
              </p14:nvContentPartPr>
              <p14:xfrm>
                <a:off x="4142191" y="5891773"/>
                <a:ext cx="224280" cy="231840"/>
              </p14:xfrm>
            </p:contentPart>
          </mc:Choice>
          <mc:Fallback>
            <p:pic>
              <p:nvPicPr>
                <p:cNvPr id="37" name="Ink 36">
                  <a:extLst>
                    <a:ext uri="{FF2B5EF4-FFF2-40B4-BE49-F238E27FC236}">
                      <a16:creationId xmlns:a16="http://schemas.microsoft.com/office/drawing/2014/main" id="{5F784916-0210-6CA9-93B4-FACD459C8D33}"/>
                    </a:ext>
                  </a:extLst>
                </p:cNvPr>
                <p:cNvPicPr/>
                <p:nvPr/>
              </p:nvPicPr>
              <p:blipFill>
                <a:blip r:embed="rId24"/>
                <a:stretch>
                  <a:fillRect/>
                </a:stretch>
              </p:blipFill>
              <p:spPr>
                <a:xfrm>
                  <a:off x="4133551" y="5883133"/>
                  <a:ext cx="24192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8" name="Ink 37">
                  <a:extLst>
                    <a:ext uri="{FF2B5EF4-FFF2-40B4-BE49-F238E27FC236}">
                      <a16:creationId xmlns:a16="http://schemas.microsoft.com/office/drawing/2014/main" id="{19009B08-150B-3687-EB7D-69CC70576BB2}"/>
                    </a:ext>
                  </a:extLst>
                </p14:cNvPr>
                <p14:cNvContentPartPr/>
                <p14:nvPr/>
              </p14:nvContentPartPr>
              <p14:xfrm>
                <a:off x="3907111" y="6476413"/>
                <a:ext cx="299520" cy="342360"/>
              </p14:xfrm>
            </p:contentPart>
          </mc:Choice>
          <mc:Fallback>
            <p:pic>
              <p:nvPicPr>
                <p:cNvPr id="38" name="Ink 37">
                  <a:extLst>
                    <a:ext uri="{FF2B5EF4-FFF2-40B4-BE49-F238E27FC236}">
                      <a16:creationId xmlns:a16="http://schemas.microsoft.com/office/drawing/2014/main" id="{19009B08-150B-3687-EB7D-69CC70576BB2}"/>
                    </a:ext>
                  </a:extLst>
                </p:cNvPr>
                <p:cNvPicPr/>
                <p:nvPr/>
              </p:nvPicPr>
              <p:blipFill>
                <a:blip r:embed="rId26"/>
                <a:stretch>
                  <a:fillRect/>
                </a:stretch>
              </p:blipFill>
              <p:spPr>
                <a:xfrm>
                  <a:off x="3898111" y="6467413"/>
                  <a:ext cx="31716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9" name="Ink 38">
                  <a:extLst>
                    <a:ext uri="{FF2B5EF4-FFF2-40B4-BE49-F238E27FC236}">
                      <a16:creationId xmlns:a16="http://schemas.microsoft.com/office/drawing/2014/main" id="{C77D4F82-6B8B-CA9E-583C-E94427BBC3C3}"/>
                    </a:ext>
                  </a:extLst>
                </p14:cNvPr>
                <p14:cNvContentPartPr/>
                <p14:nvPr/>
              </p14:nvContentPartPr>
              <p14:xfrm>
                <a:off x="4108351" y="6537973"/>
                <a:ext cx="36720" cy="19080"/>
              </p14:xfrm>
            </p:contentPart>
          </mc:Choice>
          <mc:Fallback>
            <p:pic>
              <p:nvPicPr>
                <p:cNvPr id="39" name="Ink 38">
                  <a:extLst>
                    <a:ext uri="{FF2B5EF4-FFF2-40B4-BE49-F238E27FC236}">
                      <a16:creationId xmlns:a16="http://schemas.microsoft.com/office/drawing/2014/main" id="{C77D4F82-6B8B-CA9E-583C-E94427BBC3C3}"/>
                    </a:ext>
                  </a:extLst>
                </p:cNvPr>
                <p:cNvPicPr/>
                <p:nvPr/>
              </p:nvPicPr>
              <p:blipFill>
                <a:blip r:embed="rId28"/>
                <a:stretch>
                  <a:fillRect/>
                </a:stretch>
              </p:blipFill>
              <p:spPr>
                <a:xfrm>
                  <a:off x="4099711" y="6529333"/>
                  <a:ext cx="5436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0" name="Ink 39">
                  <a:extLst>
                    <a:ext uri="{FF2B5EF4-FFF2-40B4-BE49-F238E27FC236}">
                      <a16:creationId xmlns:a16="http://schemas.microsoft.com/office/drawing/2014/main" id="{6900C9CE-A0D2-C5E4-008C-49C11DC5AA11}"/>
                    </a:ext>
                  </a:extLst>
                </p14:cNvPr>
                <p14:cNvContentPartPr/>
                <p14:nvPr/>
              </p14:nvContentPartPr>
              <p14:xfrm>
                <a:off x="4237951" y="6329893"/>
                <a:ext cx="194760" cy="284400"/>
              </p14:xfrm>
            </p:contentPart>
          </mc:Choice>
          <mc:Fallback>
            <p:pic>
              <p:nvPicPr>
                <p:cNvPr id="40" name="Ink 39">
                  <a:extLst>
                    <a:ext uri="{FF2B5EF4-FFF2-40B4-BE49-F238E27FC236}">
                      <a16:creationId xmlns:a16="http://schemas.microsoft.com/office/drawing/2014/main" id="{6900C9CE-A0D2-C5E4-008C-49C11DC5AA11}"/>
                    </a:ext>
                  </a:extLst>
                </p:cNvPr>
                <p:cNvPicPr/>
                <p:nvPr/>
              </p:nvPicPr>
              <p:blipFill>
                <a:blip r:embed="rId30"/>
                <a:stretch>
                  <a:fillRect/>
                </a:stretch>
              </p:blipFill>
              <p:spPr>
                <a:xfrm>
                  <a:off x="4229311" y="6320893"/>
                  <a:ext cx="21240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1" name="Ink 40">
                  <a:extLst>
                    <a:ext uri="{FF2B5EF4-FFF2-40B4-BE49-F238E27FC236}">
                      <a16:creationId xmlns:a16="http://schemas.microsoft.com/office/drawing/2014/main" id="{FBC49EC4-5EEE-D05F-5887-5089DCA1BA66}"/>
                    </a:ext>
                  </a:extLst>
                </p14:cNvPr>
                <p14:cNvContentPartPr/>
                <p14:nvPr/>
              </p14:nvContentPartPr>
              <p14:xfrm>
                <a:off x="4420831" y="6341773"/>
                <a:ext cx="109800" cy="140760"/>
              </p14:xfrm>
            </p:contentPart>
          </mc:Choice>
          <mc:Fallback>
            <p:pic>
              <p:nvPicPr>
                <p:cNvPr id="41" name="Ink 40">
                  <a:extLst>
                    <a:ext uri="{FF2B5EF4-FFF2-40B4-BE49-F238E27FC236}">
                      <a16:creationId xmlns:a16="http://schemas.microsoft.com/office/drawing/2014/main" id="{FBC49EC4-5EEE-D05F-5887-5089DCA1BA66}"/>
                    </a:ext>
                  </a:extLst>
                </p:cNvPr>
                <p:cNvPicPr/>
                <p:nvPr/>
              </p:nvPicPr>
              <p:blipFill>
                <a:blip r:embed="rId32"/>
                <a:stretch>
                  <a:fillRect/>
                </a:stretch>
              </p:blipFill>
              <p:spPr>
                <a:xfrm>
                  <a:off x="4411831" y="6333133"/>
                  <a:ext cx="12744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2" name="Ink 41">
                  <a:extLst>
                    <a:ext uri="{FF2B5EF4-FFF2-40B4-BE49-F238E27FC236}">
                      <a16:creationId xmlns:a16="http://schemas.microsoft.com/office/drawing/2014/main" id="{29A93285-4394-BE33-B106-4D56E2FE0C7E}"/>
                    </a:ext>
                  </a:extLst>
                </p14:cNvPr>
                <p14:cNvContentPartPr/>
                <p14:nvPr/>
              </p14:nvContentPartPr>
              <p14:xfrm>
                <a:off x="4540351" y="6327733"/>
                <a:ext cx="61920" cy="93960"/>
              </p14:xfrm>
            </p:contentPart>
          </mc:Choice>
          <mc:Fallback>
            <p:pic>
              <p:nvPicPr>
                <p:cNvPr id="42" name="Ink 41">
                  <a:extLst>
                    <a:ext uri="{FF2B5EF4-FFF2-40B4-BE49-F238E27FC236}">
                      <a16:creationId xmlns:a16="http://schemas.microsoft.com/office/drawing/2014/main" id="{29A93285-4394-BE33-B106-4D56E2FE0C7E}"/>
                    </a:ext>
                  </a:extLst>
                </p:cNvPr>
                <p:cNvPicPr/>
                <p:nvPr/>
              </p:nvPicPr>
              <p:blipFill>
                <a:blip r:embed="rId34"/>
                <a:stretch>
                  <a:fillRect/>
                </a:stretch>
              </p:blipFill>
              <p:spPr>
                <a:xfrm>
                  <a:off x="4531711" y="6319093"/>
                  <a:ext cx="7956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3" name="Ink 42">
                  <a:extLst>
                    <a:ext uri="{FF2B5EF4-FFF2-40B4-BE49-F238E27FC236}">
                      <a16:creationId xmlns:a16="http://schemas.microsoft.com/office/drawing/2014/main" id="{EE39A52B-BA10-138B-16F7-E1BF6071FD41}"/>
                    </a:ext>
                  </a:extLst>
                </p14:cNvPr>
                <p14:cNvContentPartPr/>
                <p14:nvPr/>
              </p14:nvContentPartPr>
              <p14:xfrm>
                <a:off x="4654831" y="6149533"/>
                <a:ext cx="282240" cy="355680"/>
              </p14:xfrm>
            </p:contentPart>
          </mc:Choice>
          <mc:Fallback>
            <p:pic>
              <p:nvPicPr>
                <p:cNvPr id="43" name="Ink 42">
                  <a:extLst>
                    <a:ext uri="{FF2B5EF4-FFF2-40B4-BE49-F238E27FC236}">
                      <a16:creationId xmlns:a16="http://schemas.microsoft.com/office/drawing/2014/main" id="{EE39A52B-BA10-138B-16F7-E1BF6071FD41}"/>
                    </a:ext>
                  </a:extLst>
                </p:cNvPr>
                <p:cNvPicPr/>
                <p:nvPr/>
              </p:nvPicPr>
              <p:blipFill>
                <a:blip r:embed="rId36"/>
                <a:stretch>
                  <a:fillRect/>
                </a:stretch>
              </p:blipFill>
              <p:spPr>
                <a:xfrm>
                  <a:off x="4645831" y="6140893"/>
                  <a:ext cx="299880" cy="3733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4" name="Ink 43">
                  <a:extLst>
                    <a:ext uri="{FF2B5EF4-FFF2-40B4-BE49-F238E27FC236}">
                      <a16:creationId xmlns:a16="http://schemas.microsoft.com/office/drawing/2014/main" id="{F82CA50C-6DA4-8707-A4E0-15FB64DD5EAD}"/>
                    </a:ext>
                  </a:extLst>
                </p14:cNvPr>
                <p14:cNvContentPartPr/>
                <p14:nvPr/>
              </p14:nvContentPartPr>
              <p14:xfrm>
                <a:off x="4912951" y="6103813"/>
                <a:ext cx="42480" cy="15840"/>
              </p14:xfrm>
            </p:contentPart>
          </mc:Choice>
          <mc:Fallback>
            <p:pic>
              <p:nvPicPr>
                <p:cNvPr id="44" name="Ink 43">
                  <a:extLst>
                    <a:ext uri="{FF2B5EF4-FFF2-40B4-BE49-F238E27FC236}">
                      <a16:creationId xmlns:a16="http://schemas.microsoft.com/office/drawing/2014/main" id="{F82CA50C-6DA4-8707-A4E0-15FB64DD5EAD}"/>
                    </a:ext>
                  </a:extLst>
                </p:cNvPr>
                <p:cNvPicPr/>
                <p:nvPr/>
              </p:nvPicPr>
              <p:blipFill>
                <a:blip r:embed="rId38"/>
                <a:stretch>
                  <a:fillRect/>
                </a:stretch>
              </p:blipFill>
              <p:spPr>
                <a:xfrm>
                  <a:off x="4903951" y="6095173"/>
                  <a:ext cx="60120" cy="33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46" name="Ink 45">
                <a:extLst>
                  <a:ext uri="{FF2B5EF4-FFF2-40B4-BE49-F238E27FC236}">
                    <a16:creationId xmlns:a16="http://schemas.microsoft.com/office/drawing/2014/main" id="{478F5838-4F20-5B14-9FED-2707B662474D}"/>
                  </a:ext>
                </a:extLst>
              </p14:cNvPr>
              <p14:cNvContentPartPr/>
              <p14:nvPr/>
            </p14:nvContentPartPr>
            <p14:xfrm>
              <a:off x="2486911" y="3925093"/>
              <a:ext cx="671760" cy="1055160"/>
            </p14:xfrm>
          </p:contentPart>
        </mc:Choice>
        <mc:Fallback>
          <p:pic>
            <p:nvPicPr>
              <p:cNvPr id="46" name="Ink 45">
                <a:extLst>
                  <a:ext uri="{FF2B5EF4-FFF2-40B4-BE49-F238E27FC236}">
                    <a16:creationId xmlns:a16="http://schemas.microsoft.com/office/drawing/2014/main" id="{478F5838-4F20-5B14-9FED-2707B662474D}"/>
                  </a:ext>
                </a:extLst>
              </p:cNvPr>
              <p:cNvPicPr/>
              <p:nvPr/>
            </p:nvPicPr>
            <p:blipFill>
              <a:blip r:embed="rId40"/>
              <a:stretch>
                <a:fillRect/>
              </a:stretch>
            </p:blipFill>
            <p:spPr>
              <a:xfrm>
                <a:off x="2477911" y="3916453"/>
                <a:ext cx="689400" cy="1072800"/>
              </a:xfrm>
              <a:prstGeom prst="rect">
                <a:avLst/>
              </a:prstGeom>
            </p:spPr>
          </p:pic>
        </mc:Fallback>
      </mc:AlternateContent>
      <p:grpSp>
        <p:nvGrpSpPr>
          <p:cNvPr id="52" name="Group 51">
            <a:extLst>
              <a:ext uri="{FF2B5EF4-FFF2-40B4-BE49-F238E27FC236}">
                <a16:creationId xmlns:a16="http://schemas.microsoft.com/office/drawing/2014/main" id="{4F56B32E-384F-279D-6505-815BC66BEA3D}"/>
              </a:ext>
            </a:extLst>
          </p:cNvPr>
          <p:cNvGrpSpPr/>
          <p:nvPr/>
        </p:nvGrpSpPr>
        <p:grpSpPr>
          <a:xfrm>
            <a:off x="3558991" y="3271333"/>
            <a:ext cx="1919880" cy="957240"/>
            <a:chOff x="3558991" y="3271333"/>
            <a:chExt cx="1919880" cy="957240"/>
          </a:xfrm>
        </p:grpSpPr>
        <mc:AlternateContent xmlns:mc="http://schemas.openxmlformats.org/markup-compatibility/2006">
          <mc:Choice xmlns:p14="http://schemas.microsoft.com/office/powerpoint/2010/main" Requires="p14">
            <p:contentPart p14:bwMode="auto" r:id="rId41">
              <p14:nvContentPartPr>
                <p14:cNvPr id="12" name="Ink 11">
                  <a:extLst>
                    <a:ext uri="{FF2B5EF4-FFF2-40B4-BE49-F238E27FC236}">
                      <a16:creationId xmlns:a16="http://schemas.microsoft.com/office/drawing/2014/main" id="{EF558037-DD43-E774-1CC8-C4C446090C1B}"/>
                    </a:ext>
                  </a:extLst>
                </p14:cNvPr>
                <p14:cNvContentPartPr/>
                <p14:nvPr/>
              </p14:nvContentPartPr>
              <p14:xfrm>
                <a:off x="4639711" y="4066573"/>
                <a:ext cx="170280" cy="162000"/>
              </p14:xfrm>
            </p:contentPart>
          </mc:Choice>
          <mc:Fallback>
            <p:pic>
              <p:nvPicPr>
                <p:cNvPr id="12" name="Ink 11">
                  <a:extLst>
                    <a:ext uri="{FF2B5EF4-FFF2-40B4-BE49-F238E27FC236}">
                      <a16:creationId xmlns:a16="http://schemas.microsoft.com/office/drawing/2014/main" id="{EF558037-DD43-E774-1CC8-C4C446090C1B}"/>
                    </a:ext>
                  </a:extLst>
                </p:cNvPr>
                <p:cNvPicPr/>
                <p:nvPr/>
              </p:nvPicPr>
              <p:blipFill>
                <a:blip r:embed="rId42"/>
                <a:stretch>
                  <a:fillRect/>
                </a:stretch>
              </p:blipFill>
              <p:spPr>
                <a:xfrm>
                  <a:off x="4630711" y="4057933"/>
                  <a:ext cx="18792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3" name="Ink 12">
                  <a:extLst>
                    <a:ext uri="{FF2B5EF4-FFF2-40B4-BE49-F238E27FC236}">
                      <a16:creationId xmlns:a16="http://schemas.microsoft.com/office/drawing/2014/main" id="{98718C14-6B46-9F03-B639-757C6A0DE55B}"/>
                    </a:ext>
                  </a:extLst>
                </p14:cNvPr>
                <p14:cNvContentPartPr/>
                <p14:nvPr/>
              </p14:nvContentPartPr>
              <p14:xfrm>
                <a:off x="4722871" y="3791533"/>
                <a:ext cx="295560" cy="171720"/>
              </p14:xfrm>
            </p:contentPart>
          </mc:Choice>
          <mc:Fallback>
            <p:pic>
              <p:nvPicPr>
                <p:cNvPr id="13" name="Ink 12">
                  <a:extLst>
                    <a:ext uri="{FF2B5EF4-FFF2-40B4-BE49-F238E27FC236}">
                      <a16:creationId xmlns:a16="http://schemas.microsoft.com/office/drawing/2014/main" id="{98718C14-6B46-9F03-B639-757C6A0DE55B}"/>
                    </a:ext>
                  </a:extLst>
                </p:cNvPr>
                <p:cNvPicPr/>
                <p:nvPr/>
              </p:nvPicPr>
              <p:blipFill>
                <a:blip r:embed="rId44"/>
                <a:stretch>
                  <a:fillRect/>
                </a:stretch>
              </p:blipFill>
              <p:spPr>
                <a:xfrm>
                  <a:off x="4713871" y="3782893"/>
                  <a:ext cx="31320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7" name="Ink 16">
                  <a:extLst>
                    <a:ext uri="{FF2B5EF4-FFF2-40B4-BE49-F238E27FC236}">
                      <a16:creationId xmlns:a16="http://schemas.microsoft.com/office/drawing/2014/main" id="{77D0819F-F76D-6274-B75E-CFA55877820E}"/>
                    </a:ext>
                  </a:extLst>
                </p14:cNvPr>
                <p14:cNvContentPartPr/>
                <p14:nvPr/>
              </p14:nvContentPartPr>
              <p14:xfrm>
                <a:off x="5036791" y="3573733"/>
                <a:ext cx="167760" cy="167040"/>
              </p14:xfrm>
            </p:contentPart>
          </mc:Choice>
          <mc:Fallback>
            <p:pic>
              <p:nvPicPr>
                <p:cNvPr id="17" name="Ink 16">
                  <a:extLst>
                    <a:ext uri="{FF2B5EF4-FFF2-40B4-BE49-F238E27FC236}">
                      <a16:creationId xmlns:a16="http://schemas.microsoft.com/office/drawing/2014/main" id="{77D0819F-F76D-6274-B75E-CFA55877820E}"/>
                    </a:ext>
                  </a:extLst>
                </p:cNvPr>
                <p:cNvPicPr/>
                <p:nvPr/>
              </p:nvPicPr>
              <p:blipFill>
                <a:blip r:embed="rId46"/>
                <a:stretch>
                  <a:fillRect/>
                </a:stretch>
              </p:blipFill>
              <p:spPr>
                <a:xfrm>
                  <a:off x="5028151" y="3564733"/>
                  <a:ext cx="18540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29" name="Ink 28">
                  <a:extLst>
                    <a:ext uri="{FF2B5EF4-FFF2-40B4-BE49-F238E27FC236}">
                      <a16:creationId xmlns:a16="http://schemas.microsoft.com/office/drawing/2014/main" id="{A20C8E5C-34BF-8BD9-84E7-D922C2E83C6B}"/>
                    </a:ext>
                  </a:extLst>
                </p14:cNvPr>
                <p14:cNvContentPartPr/>
                <p14:nvPr/>
              </p14:nvContentPartPr>
              <p14:xfrm>
                <a:off x="5245951" y="3271333"/>
                <a:ext cx="232920" cy="317880"/>
              </p14:xfrm>
            </p:contentPart>
          </mc:Choice>
          <mc:Fallback>
            <p:pic>
              <p:nvPicPr>
                <p:cNvPr id="29" name="Ink 28">
                  <a:extLst>
                    <a:ext uri="{FF2B5EF4-FFF2-40B4-BE49-F238E27FC236}">
                      <a16:creationId xmlns:a16="http://schemas.microsoft.com/office/drawing/2014/main" id="{A20C8E5C-34BF-8BD9-84E7-D922C2E83C6B}"/>
                    </a:ext>
                  </a:extLst>
                </p:cNvPr>
                <p:cNvPicPr/>
                <p:nvPr/>
              </p:nvPicPr>
              <p:blipFill>
                <a:blip r:embed="rId48"/>
                <a:stretch>
                  <a:fillRect/>
                </a:stretch>
              </p:blipFill>
              <p:spPr>
                <a:xfrm>
                  <a:off x="5236951" y="3262333"/>
                  <a:ext cx="250560" cy="3355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7" name="Ink 46">
                  <a:extLst>
                    <a:ext uri="{FF2B5EF4-FFF2-40B4-BE49-F238E27FC236}">
                      <a16:creationId xmlns:a16="http://schemas.microsoft.com/office/drawing/2014/main" id="{24179271-B02B-2B0B-453D-1FDE761D2C33}"/>
                    </a:ext>
                  </a:extLst>
                </p14:cNvPr>
                <p14:cNvContentPartPr/>
                <p14:nvPr/>
              </p14:nvContentPartPr>
              <p14:xfrm>
                <a:off x="3558991" y="3754813"/>
                <a:ext cx="205200" cy="221760"/>
              </p14:xfrm>
            </p:contentPart>
          </mc:Choice>
          <mc:Fallback>
            <p:pic>
              <p:nvPicPr>
                <p:cNvPr id="47" name="Ink 46">
                  <a:extLst>
                    <a:ext uri="{FF2B5EF4-FFF2-40B4-BE49-F238E27FC236}">
                      <a16:creationId xmlns:a16="http://schemas.microsoft.com/office/drawing/2014/main" id="{24179271-B02B-2B0B-453D-1FDE761D2C33}"/>
                    </a:ext>
                  </a:extLst>
                </p:cNvPr>
                <p:cNvPicPr/>
                <p:nvPr/>
              </p:nvPicPr>
              <p:blipFill>
                <a:blip r:embed="rId50"/>
                <a:stretch>
                  <a:fillRect/>
                </a:stretch>
              </p:blipFill>
              <p:spPr>
                <a:xfrm>
                  <a:off x="3550351" y="3746173"/>
                  <a:ext cx="22284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8" name="Ink 47">
                  <a:extLst>
                    <a:ext uri="{FF2B5EF4-FFF2-40B4-BE49-F238E27FC236}">
                      <a16:creationId xmlns:a16="http://schemas.microsoft.com/office/drawing/2014/main" id="{231F1964-F13A-DBD0-70E0-B9E61D201718}"/>
                    </a:ext>
                  </a:extLst>
                </p14:cNvPr>
                <p14:cNvContentPartPr/>
                <p14:nvPr/>
              </p14:nvContentPartPr>
              <p14:xfrm>
                <a:off x="3770311" y="3609013"/>
                <a:ext cx="134280" cy="222120"/>
              </p14:xfrm>
            </p:contentPart>
          </mc:Choice>
          <mc:Fallback>
            <p:pic>
              <p:nvPicPr>
                <p:cNvPr id="48" name="Ink 47">
                  <a:extLst>
                    <a:ext uri="{FF2B5EF4-FFF2-40B4-BE49-F238E27FC236}">
                      <a16:creationId xmlns:a16="http://schemas.microsoft.com/office/drawing/2014/main" id="{231F1964-F13A-DBD0-70E0-B9E61D201718}"/>
                    </a:ext>
                  </a:extLst>
                </p:cNvPr>
                <p:cNvPicPr/>
                <p:nvPr/>
              </p:nvPicPr>
              <p:blipFill>
                <a:blip r:embed="rId52"/>
                <a:stretch>
                  <a:fillRect/>
                </a:stretch>
              </p:blipFill>
              <p:spPr>
                <a:xfrm>
                  <a:off x="3761311" y="3600013"/>
                  <a:ext cx="15192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9" name="Ink 48">
                  <a:extLst>
                    <a:ext uri="{FF2B5EF4-FFF2-40B4-BE49-F238E27FC236}">
                      <a16:creationId xmlns:a16="http://schemas.microsoft.com/office/drawing/2014/main" id="{9F443600-7776-CF67-C5D9-620057740765}"/>
                    </a:ext>
                  </a:extLst>
                </p14:cNvPr>
                <p14:cNvContentPartPr/>
                <p14:nvPr/>
              </p14:nvContentPartPr>
              <p14:xfrm>
                <a:off x="3941311" y="3655453"/>
                <a:ext cx="67320" cy="116640"/>
              </p14:xfrm>
            </p:contentPart>
          </mc:Choice>
          <mc:Fallback>
            <p:pic>
              <p:nvPicPr>
                <p:cNvPr id="49" name="Ink 48">
                  <a:extLst>
                    <a:ext uri="{FF2B5EF4-FFF2-40B4-BE49-F238E27FC236}">
                      <a16:creationId xmlns:a16="http://schemas.microsoft.com/office/drawing/2014/main" id="{9F443600-7776-CF67-C5D9-620057740765}"/>
                    </a:ext>
                  </a:extLst>
                </p:cNvPr>
                <p:cNvPicPr/>
                <p:nvPr/>
              </p:nvPicPr>
              <p:blipFill>
                <a:blip r:embed="rId54"/>
                <a:stretch>
                  <a:fillRect/>
                </a:stretch>
              </p:blipFill>
              <p:spPr>
                <a:xfrm>
                  <a:off x="3932311" y="3646453"/>
                  <a:ext cx="849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0" name="Ink 49">
                  <a:extLst>
                    <a:ext uri="{FF2B5EF4-FFF2-40B4-BE49-F238E27FC236}">
                      <a16:creationId xmlns:a16="http://schemas.microsoft.com/office/drawing/2014/main" id="{83B5C1EF-8DCF-9857-06EE-EA02794E1152}"/>
                    </a:ext>
                  </a:extLst>
                </p14:cNvPr>
                <p14:cNvContentPartPr/>
                <p14:nvPr/>
              </p14:nvContentPartPr>
              <p14:xfrm>
                <a:off x="4069111" y="3626653"/>
                <a:ext cx="55800" cy="44280"/>
              </p14:xfrm>
            </p:contentPart>
          </mc:Choice>
          <mc:Fallback>
            <p:pic>
              <p:nvPicPr>
                <p:cNvPr id="50" name="Ink 49">
                  <a:extLst>
                    <a:ext uri="{FF2B5EF4-FFF2-40B4-BE49-F238E27FC236}">
                      <a16:creationId xmlns:a16="http://schemas.microsoft.com/office/drawing/2014/main" id="{83B5C1EF-8DCF-9857-06EE-EA02794E1152}"/>
                    </a:ext>
                  </a:extLst>
                </p:cNvPr>
                <p:cNvPicPr/>
                <p:nvPr/>
              </p:nvPicPr>
              <p:blipFill>
                <a:blip r:embed="rId56"/>
                <a:stretch>
                  <a:fillRect/>
                </a:stretch>
              </p:blipFill>
              <p:spPr>
                <a:xfrm>
                  <a:off x="4060471" y="3618013"/>
                  <a:ext cx="7344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1" name="Ink 50">
                  <a:extLst>
                    <a:ext uri="{FF2B5EF4-FFF2-40B4-BE49-F238E27FC236}">
                      <a16:creationId xmlns:a16="http://schemas.microsoft.com/office/drawing/2014/main" id="{8038F96E-3EFE-C9DF-4161-C77485060F74}"/>
                    </a:ext>
                  </a:extLst>
                </p14:cNvPr>
                <p14:cNvContentPartPr/>
                <p14:nvPr/>
              </p14:nvContentPartPr>
              <p14:xfrm>
                <a:off x="4214191" y="3301573"/>
                <a:ext cx="231480" cy="395640"/>
              </p14:xfrm>
            </p:contentPart>
          </mc:Choice>
          <mc:Fallback>
            <p:pic>
              <p:nvPicPr>
                <p:cNvPr id="51" name="Ink 50">
                  <a:extLst>
                    <a:ext uri="{FF2B5EF4-FFF2-40B4-BE49-F238E27FC236}">
                      <a16:creationId xmlns:a16="http://schemas.microsoft.com/office/drawing/2014/main" id="{8038F96E-3EFE-C9DF-4161-C77485060F74}"/>
                    </a:ext>
                  </a:extLst>
                </p:cNvPr>
                <p:cNvPicPr/>
                <p:nvPr/>
              </p:nvPicPr>
              <p:blipFill>
                <a:blip r:embed="rId58"/>
                <a:stretch>
                  <a:fillRect/>
                </a:stretch>
              </p:blipFill>
              <p:spPr>
                <a:xfrm>
                  <a:off x="4205551" y="3292573"/>
                  <a:ext cx="249120" cy="413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9">
            <p14:nvContentPartPr>
              <p14:cNvPr id="53" name="Ink 52">
                <a:extLst>
                  <a:ext uri="{FF2B5EF4-FFF2-40B4-BE49-F238E27FC236}">
                    <a16:creationId xmlns:a16="http://schemas.microsoft.com/office/drawing/2014/main" id="{6EF357E6-B3B9-31F7-0F04-BBA1E630FFB5}"/>
                  </a:ext>
                </a:extLst>
              </p14:cNvPr>
              <p14:cNvContentPartPr/>
              <p14:nvPr/>
            </p14:nvContentPartPr>
            <p14:xfrm>
              <a:off x="222511" y="4269253"/>
              <a:ext cx="2334600" cy="126360"/>
            </p14:xfrm>
          </p:contentPart>
        </mc:Choice>
        <mc:Fallback>
          <p:pic>
            <p:nvPicPr>
              <p:cNvPr id="53" name="Ink 52">
                <a:extLst>
                  <a:ext uri="{FF2B5EF4-FFF2-40B4-BE49-F238E27FC236}">
                    <a16:creationId xmlns:a16="http://schemas.microsoft.com/office/drawing/2014/main" id="{6EF357E6-B3B9-31F7-0F04-BBA1E630FFB5}"/>
                  </a:ext>
                </a:extLst>
              </p:cNvPr>
              <p:cNvPicPr/>
              <p:nvPr/>
            </p:nvPicPr>
            <p:blipFill>
              <a:blip r:embed="rId60"/>
              <a:stretch>
                <a:fillRect/>
              </a:stretch>
            </p:blipFill>
            <p:spPr>
              <a:xfrm>
                <a:off x="213871" y="4260613"/>
                <a:ext cx="235224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4" name="Ink 53">
                <a:extLst>
                  <a:ext uri="{FF2B5EF4-FFF2-40B4-BE49-F238E27FC236}">
                    <a16:creationId xmlns:a16="http://schemas.microsoft.com/office/drawing/2014/main" id="{0AA85DC4-CDA0-E0E2-EF57-6A9E1BBA5EAC}"/>
                  </a:ext>
                </a:extLst>
              </p14:cNvPr>
              <p14:cNvContentPartPr/>
              <p14:nvPr/>
            </p14:nvContentPartPr>
            <p14:xfrm>
              <a:off x="3119791" y="5280133"/>
              <a:ext cx="50040" cy="10800"/>
            </p14:xfrm>
          </p:contentPart>
        </mc:Choice>
        <mc:Fallback>
          <p:pic>
            <p:nvPicPr>
              <p:cNvPr id="54" name="Ink 53">
                <a:extLst>
                  <a:ext uri="{FF2B5EF4-FFF2-40B4-BE49-F238E27FC236}">
                    <a16:creationId xmlns:a16="http://schemas.microsoft.com/office/drawing/2014/main" id="{0AA85DC4-CDA0-E0E2-EF57-6A9E1BBA5EAC}"/>
                  </a:ext>
                </a:extLst>
              </p:cNvPr>
              <p:cNvPicPr/>
              <p:nvPr/>
            </p:nvPicPr>
            <p:blipFill>
              <a:blip r:embed="rId62"/>
              <a:stretch>
                <a:fillRect/>
              </a:stretch>
            </p:blipFill>
            <p:spPr>
              <a:xfrm>
                <a:off x="3111151" y="5271493"/>
                <a:ext cx="676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5" name="Ink 54">
                <a:extLst>
                  <a:ext uri="{FF2B5EF4-FFF2-40B4-BE49-F238E27FC236}">
                    <a16:creationId xmlns:a16="http://schemas.microsoft.com/office/drawing/2014/main" id="{1757057D-AA72-665F-D356-FA0364DFF406}"/>
                  </a:ext>
                </a:extLst>
              </p14:cNvPr>
              <p14:cNvContentPartPr/>
              <p14:nvPr/>
            </p14:nvContentPartPr>
            <p14:xfrm>
              <a:off x="3467191" y="1742053"/>
              <a:ext cx="362160" cy="495360"/>
            </p14:xfrm>
          </p:contentPart>
        </mc:Choice>
        <mc:Fallback>
          <p:pic>
            <p:nvPicPr>
              <p:cNvPr id="55" name="Ink 54">
                <a:extLst>
                  <a:ext uri="{FF2B5EF4-FFF2-40B4-BE49-F238E27FC236}">
                    <a16:creationId xmlns:a16="http://schemas.microsoft.com/office/drawing/2014/main" id="{1757057D-AA72-665F-D356-FA0364DFF406}"/>
                  </a:ext>
                </a:extLst>
              </p:cNvPr>
              <p:cNvPicPr/>
              <p:nvPr/>
            </p:nvPicPr>
            <p:blipFill>
              <a:blip r:embed="rId64"/>
              <a:stretch>
                <a:fillRect/>
              </a:stretch>
            </p:blipFill>
            <p:spPr>
              <a:xfrm>
                <a:off x="3458551" y="1733413"/>
                <a:ext cx="379800" cy="5130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6" name="Ink 55">
                <a:extLst>
                  <a:ext uri="{FF2B5EF4-FFF2-40B4-BE49-F238E27FC236}">
                    <a16:creationId xmlns:a16="http://schemas.microsoft.com/office/drawing/2014/main" id="{8B441D8E-3880-4CBA-2C74-D1EF311683ED}"/>
                  </a:ext>
                </a:extLst>
              </p14:cNvPr>
              <p14:cNvContentPartPr/>
              <p14:nvPr/>
            </p14:nvContentPartPr>
            <p14:xfrm>
              <a:off x="2035471" y="2053093"/>
              <a:ext cx="404280" cy="430920"/>
            </p14:xfrm>
          </p:contentPart>
        </mc:Choice>
        <mc:Fallback>
          <p:pic>
            <p:nvPicPr>
              <p:cNvPr id="56" name="Ink 55">
                <a:extLst>
                  <a:ext uri="{FF2B5EF4-FFF2-40B4-BE49-F238E27FC236}">
                    <a16:creationId xmlns:a16="http://schemas.microsoft.com/office/drawing/2014/main" id="{8B441D8E-3880-4CBA-2C74-D1EF311683ED}"/>
                  </a:ext>
                </a:extLst>
              </p:cNvPr>
              <p:cNvPicPr/>
              <p:nvPr/>
            </p:nvPicPr>
            <p:blipFill>
              <a:blip r:embed="rId66"/>
              <a:stretch>
                <a:fillRect/>
              </a:stretch>
            </p:blipFill>
            <p:spPr>
              <a:xfrm>
                <a:off x="2026831" y="2044093"/>
                <a:ext cx="421920" cy="448560"/>
              </a:xfrm>
              <a:prstGeom prst="rect">
                <a:avLst/>
              </a:prstGeom>
            </p:spPr>
          </p:pic>
        </mc:Fallback>
      </mc:AlternateContent>
      <p:grpSp>
        <p:nvGrpSpPr>
          <p:cNvPr id="60" name="Group 59">
            <a:extLst>
              <a:ext uri="{FF2B5EF4-FFF2-40B4-BE49-F238E27FC236}">
                <a16:creationId xmlns:a16="http://schemas.microsoft.com/office/drawing/2014/main" id="{8431C5CB-5EC8-68B4-376A-E2FDCFF721F5}"/>
              </a:ext>
            </a:extLst>
          </p:cNvPr>
          <p:cNvGrpSpPr/>
          <p:nvPr/>
        </p:nvGrpSpPr>
        <p:grpSpPr>
          <a:xfrm>
            <a:off x="4654111" y="1909093"/>
            <a:ext cx="766800" cy="778320"/>
            <a:chOff x="4654111" y="1909093"/>
            <a:chExt cx="766800" cy="778320"/>
          </a:xfrm>
        </p:grpSpPr>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179AC3FE-CEFB-D795-263B-19659574D2B0}"/>
                    </a:ext>
                  </a:extLst>
                </p14:cNvPr>
                <p14:cNvContentPartPr/>
                <p14:nvPr/>
              </p14:nvContentPartPr>
              <p14:xfrm>
                <a:off x="4654111" y="1909093"/>
                <a:ext cx="336600" cy="330840"/>
              </p14:xfrm>
            </p:contentPart>
          </mc:Choice>
          <mc:Fallback>
            <p:pic>
              <p:nvPicPr>
                <p:cNvPr id="57" name="Ink 56">
                  <a:extLst>
                    <a:ext uri="{FF2B5EF4-FFF2-40B4-BE49-F238E27FC236}">
                      <a16:creationId xmlns:a16="http://schemas.microsoft.com/office/drawing/2014/main" id="{179AC3FE-CEFB-D795-263B-19659574D2B0}"/>
                    </a:ext>
                  </a:extLst>
                </p:cNvPr>
                <p:cNvPicPr/>
                <p:nvPr/>
              </p:nvPicPr>
              <p:blipFill>
                <a:blip r:embed="rId68"/>
                <a:stretch>
                  <a:fillRect/>
                </a:stretch>
              </p:blipFill>
              <p:spPr>
                <a:xfrm>
                  <a:off x="4645471" y="1900453"/>
                  <a:ext cx="35424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8" name="Ink 57">
                  <a:extLst>
                    <a:ext uri="{FF2B5EF4-FFF2-40B4-BE49-F238E27FC236}">
                      <a16:creationId xmlns:a16="http://schemas.microsoft.com/office/drawing/2014/main" id="{815D5AA8-6252-A728-43F8-EDC08D3A8D5E}"/>
                    </a:ext>
                  </a:extLst>
                </p14:cNvPr>
                <p14:cNvContentPartPr/>
                <p14:nvPr/>
              </p14:nvContentPartPr>
              <p14:xfrm>
                <a:off x="5089711" y="2326693"/>
                <a:ext cx="331200" cy="360720"/>
              </p14:xfrm>
            </p:contentPart>
          </mc:Choice>
          <mc:Fallback>
            <p:pic>
              <p:nvPicPr>
                <p:cNvPr id="58" name="Ink 57">
                  <a:extLst>
                    <a:ext uri="{FF2B5EF4-FFF2-40B4-BE49-F238E27FC236}">
                      <a16:creationId xmlns:a16="http://schemas.microsoft.com/office/drawing/2014/main" id="{815D5AA8-6252-A728-43F8-EDC08D3A8D5E}"/>
                    </a:ext>
                  </a:extLst>
                </p:cNvPr>
                <p:cNvPicPr/>
                <p:nvPr/>
              </p:nvPicPr>
              <p:blipFill>
                <a:blip r:embed="rId70"/>
                <a:stretch>
                  <a:fillRect/>
                </a:stretch>
              </p:blipFill>
              <p:spPr>
                <a:xfrm>
                  <a:off x="5080711" y="2318053"/>
                  <a:ext cx="348840" cy="378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1">
            <p14:nvContentPartPr>
              <p14:cNvPr id="59" name="Ink 58">
                <a:extLst>
                  <a:ext uri="{FF2B5EF4-FFF2-40B4-BE49-F238E27FC236}">
                    <a16:creationId xmlns:a16="http://schemas.microsoft.com/office/drawing/2014/main" id="{C3A07A4B-2785-0196-B0E7-3BEC5F611B55}"/>
                  </a:ext>
                </a:extLst>
              </p14:cNvPr>
              <p14:cNvContentPartPr/>
              <p14:nvPr/>
            </p14:nvContentPartPr>
            <p14:xfrm>
              <a:off x="5424511" y="1284493"/>
              <a:ext cx="311760" cy="347760"/>
            </p14:xfrm>
          </p:contentPart>
        </mc:Choice>
        <mc:Fallback>
          <p:pic>
            <p:nvPicPr>
              <p:cNvPr id="59" name="Ink 58">
                <a:extLst>
                  <a:ext uri="{FF2B5EF4-FFF2-40B4-BE49-F238E27FC236}">
                    <a16:creationId xmlns:a16="http://schemas.microsoft.com/office/drawing/2014/main" id="{C3A07A4B-2785-0196-B0E7-3BEC5F611B55}"/>
                  </a:ext>
                </a:extLst>
              </p:cNvPr>
              <p:cNvPicPr/>
              <p:nvPr/>
            </p:nvPicPr>
            <p:blipFill>
              <a:blip r:embed="rId72"/>
              <a:stretch>
                <a:fillRect/>
              </a:stretch>
            </p:blipFill>
            <p:spPr>
              <a:xfrm>
                <a:off x="5415871" y="1275853"/>
                <a:ext cx="329400" cy="365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1" name="Ink 60">
                <a:extLst>
                  <a:ext uri="{FF2B5EF4-FFF2-40B4-BE49-F238E27FC236}">
                    <a16:creationId xmlns:a16="http://schemas.microsoft.com/office/drawing/2014/main" id="{63E72E54-D680-2731-DC79-0ADB44D192B6}"/>
                  </a:ext>
                </a:extLst>
              </p14:cNvPr>
              <p14:cNvContentPartPr/>
              <p14:nvPr/>
            </p14:nvContentPartPr>
            <p14:xfrm>
              <a:off x="5748151" y="2179093"/>
              <a:ext cx="242280" cy="286200"/>
            </p14:xfrm>
          </p:contentPart>
        </mc:Choice>
        <mc:Fallback>
          <p:pic>
            <p:nvPicPr>
              <p:cNvPr id="61" name="Ink 60">
                <a:extLst>
                  <a:ext uri="{FF2B5EF4-FFF2-40B4-BE49-F238E27FC236}">
                    <a16:creationId xmlns:a16="http://schemas.microsoft.com/office/drawing/2014/main" id="{63E72E54-D680-2731-DC79-0ADB44D192B6}"/>
                  </a:ext>
                </a:extLst>
              </p:cNvPr>
              <p:cNvPicPr/>
              <p:nvPr/>
            </p:nvPicPr>
            <p:blipFill>
              <a:blip r:embed="rId74"/>
              <a:stretch>
                <a:fillRect/>
              </a:stretch>
            </p:blipFill>
            <p:spPr>
              <a:xfrm>
                <a:off x="5739511" y="2170453"/>
                <a:ext cx="25992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2" name="Ink 61">
                <a:extLst>
                  <a:ext uri="{FF2B5EF4-FFF2-40B4-BE49-F238E27FC236}">
                    <a16:creationId xmlns:a16="http://schemas.microsoft.com/office/drawing/2014/main" id="{7D5B8BD0-A41D-EFE1-6E4C-3A5CE353C084}"/>
                  </a:ext>
                </a:extLst>
              </p14:cNvPr>
              <p14:cNvContentPartPr/>
              <p14:nvPr/>
            </p14:nvContentPartPr>
            <p14:xfrm>
              <a:off x="4374391" y="2532253"/>
              <a:ext cx="229320" cy="286920"/>
            </p14:xfrm>
          </p:contentPart>
        </mc:Choice>
        <mc:Fallback>
          <p:pic>
            <p:nvPicPr>
              <p:cNvPr id="62" name="Ink 61">
                <a:extLst>
                  <a:ext uri="{FF2B5EF4-FFF2-40B4-BE49-F238E27FC236}">
                    <a16:creationId xmlns:a16="http://schemas.microsoft.com/office/drawing/2014/main" id="{7D5B8BD0-A41D-EFE1-6E4C-3A5CE353C084}"/>
                  </a:ext>
                </a:extLst>
              </p:cNvPr>
              <p:cNvPicPr/>
              <p:nvPr/>
            </p:nvPicPr>
            <p:blipFill>
              <a:blip r:embed="rId76"/>
              <a:stretch>
                <a:fillRect/>
              </a:stretch>
            </p:blipFill>
            <p:spPr>
              <a:xfrm>
                <a:off x="4365391" y="2523613"/>
                <a:ext cx="24696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3" name="Ink 62">
                <a:extLst>
                  <a:ext uri="{FF2B5EF4-FFF2-40B4-BE49-F238E27FC236}">
                    <a16:creationId xmlns:a16="http://schemas.microsoft.com/office/drawing/2014/main" id="{E481782F-EDEA-8841-1031-6770D67005EE}"/>
                  </a:ext>
                </a:extLst>
              </p14:cNvPr>
              <p14:cNvContentPartPr/>
              <p14:nvPr/>
            </p14:nvContentPartPr>
            <p14:xfrm>
              <a:off x="3235711" y="2528653"/>
              <a:ext cx="231840" cy="260640"/>
            </p14:xfrm>
          </p:contentPart>
        </mc:Choice>
        <mc:Fallback>
          <p:pic>
            <p:nvPicPr>
              <p:cNvPr id="63" name="Ink 62">
                <a:extLst>
                  <a:ext uri="{FF2B5EF4-FFF2-40B4-BE49-F238E27FC236}">
                    <a16:creationId xmlns:a16="http://schemas.microsoft.com/office/drawing/2014/main" id="{E481782F-EDEA-8841-1031-6770D67005EE}"/>
                  </a:ext>
                </a:extLst>
              </p:cNvPr>
              <p:cNvPicPr/>
              <p:nvPr/>
            </p:nvPicPr>
            <p:blipFill>
              <a:blip r:embed="rId78"/>
              <a:stretch>
                <a:fillRect/>
              </a:stretch>
            </p:blipFill>
            <p:spPr>
              <a:xfrm>
                <a:off x="3227071" y="2519653"/>
                <a:ext cx="24948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4" name="Ink 63">
                <a:extLst>
                  <a:ext uri="{FF2B5EF4-FFF2-40B4-BE49-F238E27FC236}">
                    <a16:creationId xmlns:a16="http://schemas.microsoft.com/office/drawing/2014/main" id="{02C44AA2-3CB5-5F83-FB2E-5CDCCDD21AFB}"/>
                  </a:ext>
                </a:extLst>
              </p14:cNvPr>
              <p14:cNvContentPartPr/>
              <p14:nvPr/>
            </p14:nvContentPartPr>
            <p14:xfrm>
              <a:off x="1432111" y="1863013"/>
              <a:ext cx="290160" cy="310320"/>
            </p14:xfrm>
          </p:contentPart>
        </mc:Choice>
        <mc:Fallback>
          <p:pic>
            <p:nvPicPr>
              <p:cNvPr id="64" name="Ink 63">
                <a:extLst>
                  <a:ext uri="{FF2B5EF4-FFF2-40B4-BE49-F238E27FC236}">
                    <a16:creationId xmlns:a16="http://schemas.microsoft.com/office/drawing/2014/main" id="{02C44AA2-3CB5-5F83-FB2E-5CDCCDD21AFB}"/>
                  </a:ext>
                </a:extLst>
              </p:cNvPr>
              <p:cNvPicPr/>
              <p:nvPr/>
            </p:nvPicPr>
            <p:blipFill>
              <a:blip r:embed="rId80"/>
              <a:stretch>
                <a:fillRect/>
              </a:stretch>
            </p:blipFill>
            <p:spPr>
              <a:xfrm>
                <a:off x="1423111" y="1854373"/>
                <a:ext cx="307800" cy="327960"/>
              </a:xfrm>
              <a:prstGeom prst="rect">
                <a:avLst/>
              </a:prstGeom>
            </p:spPr>
          </p:pic>
        </mc:Fallback>
      </mc:AlternateContent>
      <p:grpSp>
        <p:nvGrpSpPr>
          <p:cNvPr id="76" name="Group 75">
            <a:extLst>
              <a:ext uri="{FF2B5EF4-FFF2-40B4-BE49-F238E27FC236}">
                <a16:creationId xmlns:a16="http://schemas.microsoft.com/office/drawing/2014/main" id="{C720B82E-658C-D20A-FA34-3CA98BA63BE3}"/>
              </a:ext>
            </a:extLst>
          </p:cNvPr>
          <p:cNvGrpSpPr/>
          <p:nvPr/>
        </p:nvGrpSpPr>
        <p:grpSpPr>
          <a:xfrm>
            <a:off x="5792071" y="2520013"/>
            <a:ext cx="834480" cy="1060560"/>
            <a:chOff x="5792071" y="2520013"/>
            <a:chExt cx="834480" cy="1060560"/>
          </a:xfrm>
        </p:grpSpPr>
        <mc:AlternateContent xmlns:mc="http://schemas.openxmlformats.org/markup-compatibility/2006">
          <mc:Choice xmlns:p14="http://schemas.microsoft.com/office/powerpoint/2010/main" Requires="p14">
            <p:contentPart p14:bwMode="auto" r:id="rId81">
              <p14:nvContentPartPr>
                <p14:cNvPr id="65" name="Ink 64">
                  <a:extLst>
                    <a:ext uri="{FF2B5EF4-FFF2-40B4-BE49-F238E27FC236}">
                      <a16:creationId xmlns:a16="http://schemas.microsoft.com/office/drawing/2014/main" id="{6AF0ACB3-EB22-90AF-F435-BEE1FA4A46F3}"/>
                    </a:ext>
                  </a:extLst>
                </p14:cNvPr>
                <p14:cNvContentPartPr/>
                <p14:nvPr/>
              </p14:nvContentPartPr>
              <p14:xfrm>
                <a:off x="5891791" y="2536213"/>
                <a:ext cx="54720" cy="293040"/>
              </p14:xfrm>
            </p:contentPart>
          </mc:Choice>
          <mc:Fallback>
            <p:pic>
              <p:nvPicPr>
                <p:cNvPr id="65" name="Ink 64">
                  <a:extLst>
                    <a:ext uri="{FF2B5EF4-FFF2-40B4-BE49-F238E27FC236}">
                      <a16:creationId xmlns:a16="http://schemas.microsoft.com/office/drawing/2014/main" id="{6AF0ACB3-EB22-90AF-F435-BEE1FA4A46F3}"/>
                    </a:ext>
                  </a:extLst>
                </p:cNvPr>
                <p:cNvPicPr/>
                <p:nvPr/>
              </p:nvPicPr>
              <p:blipFill>
                <a:blip r:embed="rId82"/>
                <a:stretch>
                  <a:fillRect/>
                </a:stretch>
              </p:blipFill>
              <p:spPr>
                <a:xfrm>
                  <a:off x="5882791" y="2527573"/>
                  <a:ext cx="72360" cy="3106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6" name="Ink 65">
                  <a:extLst>
                    <a:ext uri="{FF2B5EF4-FFF2-40B4-BE49-F238E27FC236}">
                      <a16:creationId xmlns:a16="http://schemas.microsoft.com/office/drawing/2014/main" id="{F44DBEF7-1DD7-19FF-63BF-EED514CAFA4C}"/>
                    </a:ext>
                  </a:extLst>
                </p14:cNvPr>
                <p14:cNvContentPartPr/>
                <p14:nvPr/>
              </p14:nvContentPartPr>
              <p14:xfrm>
                <a:off x="5864431" y="2520013"/>
                <a:ext cx="123840" cy="114120"/>
              </p14:xfrm>
            </p:contentPart>
          </mc:Choice>
          <mc:Fallback>
            <p:pic>
              <p:nvPicPr>
                <p:cNvPr id="66" name="Ink 65">
                  <a:extLst>
                    <a:ext uri="{FF2B5EF4-FFF2-40B4-BE49-F238E27FC236}">
                      <a16:creationId xmlns:a16="http://schemas.microsoft.com/office/drawing/2014/main" id="{F44DBEF7-1DD7-19FF-63BF-EED514CAFA4C}"/>
                    </a:ext>
                  </a:extLst>
                </p:cNvPr>
                <p:cNvPicPr/>
                <p:nvPr/>
              </p:nvPicPr>
              <p:blipFill>
                <a:blip r:embed="rId84"/>
                <a:stretch>
                  <a:fillRect/>
                </a:stretch>
              </p:blipFill>
              <p:spPr>
                <a:xfrm>
                  <a:off x="5855791" y="2511013"/>
                  <a:ext cx="14148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8" name="Ink 67">
                  <a:extLst>
                    <a:ext uri="{FF2B5EF4-FFF2-40B4-BE49-F238E27FC236}">
                      <a16:creationId xmlns:a16="http://schemas.microsoft.com/office/drawing/2014/main" id="{3A3B381C-38E7-1E17-70BC-8E66C97243B0}"/>
                    </a:ext>
                  </a:extLst>
                </p14:cNvPr>
                <p14:cNvContentPartPr/>
                <p14:nvPr/>
              </p14:nvContentPartPr>
              <p14:xfrm>
                <a:off x="5834191" y="3090973"/>
                <a:ext cx="138960" cy="201600"/>
              </p14:xfrm>
            </p:contentPart>
          </mc:Choice>
          <mc:Fallback>
            <p:pic>
              <p:nvPicPr>
                <p:cNvPr id="68" name="Ink 67">
                  <a:extLst>
                    <a:ext uri="{FF2B5EF4-FFF2-40B4-BE49-F238E27FC236}">
                      <a16:creationId xmlns:a16="http://schemas.microsoft.com/office/drawing/2014/main" id="{3A3B381C-38E7-1E17-70BC-8E66C97243B0}"/>
                    </a:ext>
                  </a:extLst>
                </p:cNvPr>
                <p:cNvPicPr/>
                <p:nvPr/>
              </p:nvPicPr>
              <p:blipFill>
                <a:blip r:embed="rId86"/>
                <a:stretch>
                  <a:fillRect/>
                </a:stretch>
              </p:blipFill>
              <p:spPr>
                <a:xfrm>
                  <a:off x="5825191" y="3081973"/>
                  <a:ext cx="15660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9" name="Ink 68">
                  <a:extLst>
                    <a:ext uri="{FF2B5EF4-FFF2-40B4-BE49-F238E27FC236}">
                      <a16:creationId xmlns:a16="http://schemas.microsoft.com/office/drawing/2014/main" id="{7E9CB07A-6E65-39CF-9ABD-9322A4245D91}"/>
                    </a:ext>
                  </a:extLst>
                </p14:cNvPr>
                <p14:cNvContentPartPr/>
                <p14:nvPr/>
              </p14:nvContentPartPr>
              <p14:xfrm>
                <a:off x="5875591" y="2945533"/>
                <a:ext cx="275760" cy="178200"/>
              </p14:xfrm>
            </p:contentPart>
          </mc:Choice>
          <mc:Fallback>
            <p:pic>
              <p:nvPicPr>
                <p:cNvPr id="69" name="Ink 68">
                  <a:extLst>
                    <a:ext uri="{FF2B5EF4-FFF2-40B4-BE49-F238E27FC236}">
                      <a16:creationId xmlns:a16="http://schemas.microsoft.com/office/drawing/2014/main" id="{7E9CB07A-6E65-39CF-9ABD-9322A4245D91}"/>
                    </a:ext>
                  </a:extLst>
                </p:cNvPr>
                <p:cNvPicPr/>
                <p:nvPr/>
              </p:nvPicPr>
              <p:blipFill>
                <a:blip r:embed="rId88"/>
                <a:stretch>
                  <a:fillRect/>
                </a:stretch>
              </p:blipFill>
              <p:spPr>
                <a:xfrm>
                  <a:off x="5866951" y="2936893"/>
                  <a:ext cx="2934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0" name="Ink 69">
                  <a:extLst>
                    <a:ext uri="{FF2B5EF4-FFF2-40B4-BE49-F238E27FC236}">
                      <a16:creationId xmlns:a16="http://schemas.microsoft.com/office/drawing/2014/main" id="{A43F9B06-8A53-571F-4D4E-B13A0B9FBDB4}"/>
                    </a:ext>
                  </a:extLst>
                </p14:cNvPr>
                <p14:cNvContentPartPr/>
                <p14:nvPr/>
              </p14:nvContentPartPr>
              <p14:xfrm>
                <a:off x="6149191" y="2764093"/>
                <a:ext cx="146520" cy="142920"/>
              </p14:xfrm>
            </p:contentPart>
          </mc:Choice>
          <mc:Fallback>
            <p:pic>
              <p:nvPicPr>
                <p:cNvPr id="70" name="Ink 69">
                  <a:extLst>
                    <a:ext uri="{FF2B5EF4-FFF2-40B4-BE49-F238E27FC236}">
                      <a16:creationId xmlns:a16="http://schemas.microsoft.com/office/drawing/2014/main" id="{A43F9B06-8A53-571F-4D4E-B13A0B9FBDB4}"/>
                    </a:ext>
                  </a:extLst>
                </p:cNvPr>
                <p:cNvPicPr/>
                <p:nvPr/>
              </p:nvPicPr>
              <p:blipFill>
                <a:blip r:embed="rId90"/>
                <a:stretch>
                  <a:fillRect/>
                </a:stretch>
              </p:blipFill>
              <p:spPr>
                <a:xfrm>
                  <a:off x="6140551" y="2755093"/>
                  <a:ext cx="16416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1" name="Ink 70">
                  <a:extLst>
                    <a:ext uri="{FF2B5EF4-FFF2-40B4-BE49-F238E27FC236}">
                      <a16:creationId xmlns:a16="http://schemas.microsoft.com/office/drawing/2014/main" id="{95442F0D-F858-1D3F-E23F-965E023E951E}"/>
                    </a:ext>
                  </a:extLst>
                </p14:cNvPr>
                <p14:cNvContentPartPr/>
                <p14:nvPr/>
              </p14:nvContentPartPr>
              <p14:xfrm>
                <a:off x="6317311" y="2636653"/>
                <a:ext cx="80280" cy="158760"/>
              </p14:xfrm>
            </p:contentPart>
          </mc:Choice>
          <mc:Fallback>
            <p:pic>
              <p:nvPicPr>
                <p:cNvPr id="71" name="Ink 70">
                  <a:extLst>
                    <a:ext uri="{FF2B5EF4-FFF2-40B4-BE49-F238E27FC236}">
                      <a16:creationId xmlns:a16="http://schemas.microsoft.com/office/drawing/2014/main" id="{95442F0D-F858-1D3F-E23F-965E023E951E}"/>
                    </a:ext>
                  </a:extLst>
                </p:cNvPr>
                <p:cNvPicPr/>
                <p:nvPr/>
              </p:nvPicPr>
              <p:blipFill>
                <a:blip r:embed="rId92"/>
                <a:stretch>
                  <a:fillRect/>
                </a:stretch>
              </p:blipFill>
              <p:spPr>
                <a:xfrm>
                  <a:off x="6308311" y="2628013"/>
                  <a:ext cx="979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2" name="Ink 71">
                  <a:extLst>
                    <a:ext uri="{FF2B5EF4-FFF2-40B4-BE49-F238E27FC236}">
                      <a16:creationId xmlns:a16="http://schemas.microsoft.com/office/drawing/2014/main" id="{AB297108-9B15-5FAD-B1D9-BEBED9873E67}"/>
                    </a:ext>
                  </a:extLst>
                </p14:cNvPr>
                <p14:cNvContentPartPr/>
                <p14:nvPr/>
              </p14:nvContentPartPr>
              <p14:xfrm>
                <a:off x="5792071" y="3421813"/>
                <a:ext cx="71280" cy="158760"/>
              </p14:xfrm>
            </p:contentPart>
          </mc:Choice>
          <mc:Fallback>
            <p:pic>
              <p:nvPicPr>
                <p:cNvPr id="72" name="Ink 71">
                  <a:extLst>
                    <a:ext uri="{FF2B5EF4-FFF2-40B4-BE49-F238E27FC236}">
                      <a16:creationId xmlns:a16="http://schemas.microsoft.com/office/drawing/2014/main" id="{AB297108-9B15-5FAD-B1D9-BEBED9873E67}"/>
                    </a:ext>
                  </a:extLst>
                </p:cNvPr>
                <p:cNvPicPr/>
                <p:nvPr/>
              </p:nvPicPr>
              <p:blipFill>
                <a:blip r:embed="rId94"/>
                <a:stretch>
                  <a:fillRect/>
                </a:stretch>
              </p:blipFill>
              <p:spPr>
                <a:xfrm>
                  <a:off x="5783071" y="3413173"/>
                  <a:ext cx="889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3" name="Ink 72">
                  <a:extLst>
                    <a:ext uri="{FF2B5EF4-FFF2-40B4-BE49-F238E27FC236}">
                      <a16:creationId xmlns:a16="http://schemas.microsoft.com/office/drawing/2014/main" id="{F65F9867-8895-5D3B-E19A-FCF35CCF3C1F}"/>
                    </a:ext>
                  </a:extLst>
                </p14:cNvPr>
                <p14:cNvContentPartPr/>
                <p14:nvPr/>
              </p14:nvContentPartPr>
              <p14:xfrm>
                <a:off x="5935711" y="3230293"/>
                <a:ext cx="216000" cy="244800"/>
              </p14:xfrm>
            </p:contentPart>
          </mc:Choice>
          <mc:Fallback>
            <p:pic>
              <p:nvPicPr>
                <p:cNvPr id="73" name="Ink 72">
                  <a:extLst>
                    <a:ext uri="{FF2B5EF4-FFF2-40B4-BE49-F238E27FC236}">
                      <a16:creationId xmlns:a16="http://schemas.microsoft.com/office/drawing/2014/main" id="{F65F9867-8895-5D3B-E19A-FCF35CCF3C1F}"/>
                    </a:ext>
                  </a:extLst>
                </p:cNvPr>
                <p:cNvPicPr/>
                <p:nvPr/>
              </p:nvPicPr>
              <p:blipFill>
                <a:blip r:embed="rId96"/>
                <a:stretch>
                  <a:fillRect/>
                </a:stretch>
              </p:blipFill>
              <p:spPr>
                <a:xfrm>
                  <a:off x="5926711" y="3221653"/>
                  <a:ext cx="23364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4" name="Ink 73">
                  <a:extLst>
                    <a:ext uri="{FF2B5EF4-FFF2-40B4-BE49-F238E27FC236}">
                      <a16:creationId xmlns:a16="http://schemas.microsoft.com/office/drawing/2014/main" id="{0AC84E9A-4B89-6A7A-FADE-980E2593BB45}"/>
                    </a:ext>
                  </a:extLst>
                </p14:cNvPr>
                <p14:cNvContentPartPr/>
                <p14:nvPr/>
              </p14:nvContentPartPr>
              <p14:xfrm>
                <a:off x="6180871" y="2920693"/>
                <a:ext cx="309240" cy="385920"/>
              </p14:xfrm>
            </p:contentPart>
          </mc:Choice>
          <mc:Fallback>
            <p:pic>
              <p:nvPicPr>
                <p:cNvPr id="74" name="Ink 73">
                  <a:extLst>
                    <a:ext uri="{FF2B5EF4-FFF2-40B4-BE49-F238E27FC236}">
                      <a16:creationId xmlns:a16="http://schemas.microsoft.com/office/drawing/2014/main" id="{0AC84E9A-4B89-6A7A-FADE-980E2593BB45}"/>
                    </a:ext>
                  </a:extLst>
                </p:cNvPr>
                <p:cNvPicPr/>
                <p:nvPr/>
              </p:nvPicPr>
              <p:blipFill>
                <a:blip r:embed="rId98"/>
                <a:stretch>
                  <a:fillRect/>
                </a:stretch>
              </p:blipFill>
              <p:spPr>
                <a:xfrm>
                  <a:off x="6171871" y="2912053"/>
                  <a:ext cx="326880" cy="4035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5" name="Ink 74">
                  <a:extLst>
                    <a:ext uri="{FF2B5EF4-FFF2-40B4-BE49-F238E27FC236}">
                      <a16:creationId xmlns:a16="http://schemas.microsoft.com/office/drawing/2014/main" id="{E214627A-3652-D6C3-987F-7CBE92803801}"/>
                    </a:ext>
                  </a:extLst>
                </p14:cNvPr>
                <p14:cNvContentPartPr/>
                <p14:nvPr/>
              </p14:nvContentPartPr>
              <p14:xfrm>
                <a:off x="6588031" y="2906653"/>
                <a:ext cx="38520" cy="36360"/>
              </p14:xfrm>
            </p:contentPart>
          </mc:Choice>
          <mc:Fallback>
            <p:pic>
              <p:nvPicPr>
                <p:cNvPr id="75" name="Ink 74">
                  <a:extLst>
                    <a:ext uri="{FF2B5EF4-FFF2-40B4-BE49-F238E27FC236}">
                      <a16:creationId xmlns:a16="http://schemas.microsoft.com/office/drawing/2014/main" id="{E214627A-3652-D6C3-987F-7CBE92803801}"/>
                    </a:ext>
                  </a:extLst>
                </p:cNvPr>
                <p:cNvPicPr/>
                <p:nvPr/>
              </p:nvPicPr>
              <p:blipFill>
                <a:blip r:embed="rId100"/>
                <a:stretch>
                  <a:fillRect/>
                </a:stretch>
              </p:blipFill>
              <p:spPr>
                <a:xfrm>
                  <a:off x="6579391" y="2898013"/>
                  <a:ext cx="56160" cy="54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1">
            <p14:nvContentPartPr>
              <p14:cNvPr id="77" name="Ink 76">
                <a:extLst>
                  <a:ext uri="{FF2B5EF4-FFF2-40B4-BE49-F238E27FC236}">
                    <a16:creationId xmlns:a16="http://schemas.microsoft.com/office/drawing/2014/main" id="{F38E2BCC-87FE-EA19-3D0A-8393631AAA85}"/>
                  </a:ext>
                </a:extLst>
              </p14:cNvPr>
              <p14:cNvContentPartPr/>
              <p14:nvPr/>
            </p14:nvContentPartPr>
            <p14:xfrm>
              <a:off x="6741391" y="3551053"/>
              <a:ext cx="775080" cy="419040"/>
            </p14:xfrm>
          </p:contentPart>
        </mc:Choice>
        <mc:Fallback>
          <p:pic>
            <p:nvPicPr>
              <p:cNvPr id="77" name="Ink 76">
                <a:extLst>
                  <a:ext uri="{FF2B5EF4-FFF2-40B4-BE49-F238E27FC236}">
                    <a16:creationId xmlns:a16="http://schemas.microsoft.com/office/drawing/2014/main" id="{F38E2BCC-87FE-EA19-3D0A-8393631AAA85}"/>
                  </a:ext>
                </a:extLst>
              </p:cNvPr>
              <p:cNvPicPr/>
              <p:nvPr/>
            </p:nvPicPr>
            <p:blipFill>
              <a:blip r:embed="rId102"/>
              <a:stretch>
                <a:fillRect/>
              </a:stretch>
            </p:blipFill>
            <p:spPr>
              <a:xfrm>
                <a:off x="6732391" y="3542413"/>
                <a:ext cx="792720" cy="4366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8" name="Ink 77">
                <a:extLst>
                  <a:ext uri="{FF2B5EF4-FFF2-40B4-BE49-F238E27FC236}">
                    <a16:creationId xmlns:a16="http://schemas.microsoft.com/office/drawing/2014/main" id="{FC9DF508-1435-4C7C-C260-7EC5C0928F18}"/>
                  </a:ext>
                </a:extLst>
              </p14:cNvPr>
              <p14:cNvContentPartPr/>
              <p14:nvPr/>
            </p14:nvContentPartPr>
            <p14:xfrm>
              <a:off x="11452711" y="3287893"/>
              <a:ext cx="627120" cy="366120"/>
            </p14:xfrm>
          </p:contentPart>
        </mc:Choice>
        <mc:Fallback>
          <p:pic>
            <p:nvPicPr>
              <p:cNvPr id="78" name="Ink 77">
                <a:extLst>
                  <a:ext uri="{FF2B5EF4-FFF2-40B4-BE49-F238E27FC236}">
                    <a16:creationId xmlns:a16="http://schemas.microsoft.com/office/drawing/2014/main" id="{FC9DF508-1435-4C7C-C260-7EC5C0928F18}"/>
                  </a:ext>
                </a:extLst>
              </p:cNvPr>
              <p:cNvPicPr/>
              <p:nvPr/>
            </p:nvPicPr>
            <p:blipFill>
              <a:blip r:embed="rId104"/>
              <a:stretch>
                <a:fillRect/>
              </a:stretch>
            </p:blipFill>
            <p:spPr>
              <a:xfrm>
                <a:off x="11443711" y="3279253"/>
                <a:ext cx="644760" cy="383760"/>
              </a:xfrm>
              <a:prstGeom prst="rect">
                <a:avLst/>
              </a:prstGeom>
            </p:spPr>
          </p:pic>
        </mc:Fallback>
      </mc:AlternateContent>
      <p:grpSp>
        <p:nvGrpSpPr>
          <p:cNvPr id="88" name="Group 87">
            <a:extLst>
              <a:ext uri="{FF2B5EF4-FFF2-40B4-BE49-F238E27FC236}">
                <a16:creationId xmlns:a16="http://schemas.microsoft.com/office/drawing/2014/main" id="{68765B43-A106-2EC1-643E-DB0FAA063514}"/>
              </a:ext>
            </a:extLst>
          </p:cNvPr>
          <p:cNvGrpSpPr/>
          <p:nvPr/>
        </p:nvGrpSpPr>
        <p:grpSpPr>
          <a:xfrm>
            <a:off x="9884191" y="3270253"/>
            <a:ext cx="1566360" cy="459000"/>
            <a:chOff x="9884191" y="3270253"/>
            <a:chExt cx="1566360" cy="459000"/>
          </a:xfrm>
        </p:grpSpPr>
        <mc:AlternateContent xmlns:mc="http://schemas.openxmlformats.org/markup-compatibility/2006">
          <mc:Choice xmlns:p14="http://schemas.microsoft.com/office/powerpoint/2010/main" Requires="p14">
            <p:contentPart p14:bwMode="auto" r:id="rId105">
              <p14:nvContentPartPr>
                <p14:cNvPr id="79" name="Ink 78">
                  <a:extLst>
                    <a:ext uri="{FF2B5EF4-FFF2-40B4-BE49-F238E27FC236}">
                      <a16:creationId xmlns:a16="http://schemas.microsoft.com/office/drawing/2014/main" id="{4A12A45E-864C-1113-4976-2C601E8C94A7}"/>
                    </a:ext>
                  </a:extLst>
                </p14:cNvPr>
                <p14:cNvContentPartPr/>
                <p14:nvPr/>
              </p14:nvContentPartPr>
              <p14:xfrm>
                <a:off x="9884191" y="3400933"/>
                <a:ext cx="164520" cy="112680"/>
              </p14:xfrm>
            </p:contentPart>
          </mc:Choice>
          <mc:Fallback>
            <p:pic>
              <p:nvPicPr>
                <p:cNvPr id="79" name="Ink 78">
                  <a:extLst>
                    <a:ext uri="{FF2B5EF4-FFF2-40B4-BE49-F238E27FC236}">
                      <a16:creationId xmlns:a16="http://schemas.microsoft.com/office/drawing/2014/main" id="{4A12A45E-864C-1113-4976-2C601E8C94A7}"/>
                    </a:ext>
                  </a:extLst>
                </p:cNvPr>
                <p:cNvPicPr/>
                <p:nvPr/>
              </p:nvPicPr>
              <p:blipFill>
                <a:blip r:embed="rId106"/>
                <a:stretch>
                  <a:fillRect/>
                </a:stretch>
              </p:blipFill>
              <p:spPr>
                <a:xfrm>
                  <a:off x="9875191" y="3392293"/>
                  <a:ext cx="18216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80" name="Ink 79">
                  <a:extLst>
                    <a:ext uri="{FF2B5EF4-FFF2-40B4-BE49-F238E27FC236}">
                      <a16:creationId xmlns:a16="http://schemas.microsoft.com/office/drawing/2014/main" id="{AAA4AD32-61BB-EAA6-EDB9-7BF92F53CC3B}"/>
                    </a:ext>
                  </a:extLst>
                </p14:cNvPr>
                <p14:cNvContentPartPr/>
                <p14:nvPr/>
              </p14:nvContentPartPr>
              <p14:xfrm>
                <a:off x="10063111" y="3370693"/>
                <a:ext cx="118080" cy="108720"/>
              </p14:xfrm>
            </p:contentPart>
          </mc:Choice>
          <mc:Fallback>
            <p:pic>
              <p:nvPicPr>
                <p:cNvPr id="80" name="Ink 79">
                  <a:extLst>
                    <a:ext uri="{FF2B5EF4-FFF2-40B4-BE49-F238E27FC236}">
                      <a16:creationId xmlns:a16="http://schemas.microsoft.com/office/drawing/2014/main" id="{AAA4AD32-61BB-EAA6-EDB9-7BF92F53CC3B}"/>
                    </a:ext>
                  </a:extLst>
                </p:cNvPr>
                <p:cNvPicPr/>
                <p:nvPr/>
              </p:nvPicPr>
              <p:blipFill>
                <a:blip r:embed="rId108"/>
                <a:stretch>
                  <a:fillRect/>
                </a:stretch>
              </p:blipFill>
              <p:spPr>
                <a:xfrm>
                  <a:off x="10054111" y="3361693"/>
                  <a:ext cx="13572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81" name="Ink 80">
                  <a:extLst>
                    <a:ext uri="{FF2B5EF4-FFF2-40B4-BE49-F238E27FC236}">
                      <a16:creationId xmlns:a16="http://schemas.microsoft.com/office/drawing/2014/main" id="{A45E8E41-35AC-8223-494A-2221DD3C2A88}"/>
                    </a:ext>
                  </a:extLst>
                </p14:cNvPr>
                <p14:cNvContentPartPr/>
                <p14:nvPr/>
              </p14:nvContentPartPr>
              <p14:xfrm>
                <a:off x="10285231" y="3385813"/>
                <a:ext cx="12960" cy="16920"/>
              </p14:xfrm>
            </p:contentPart>
          </mc:Choice>
          <mc:Fallback>
            <p:pic>
              <p:nvPicPr>
                <p:cNvPr id="81" name="Ink 80">
                  <a:extLst>
                    <a:ext uri="{FF2B5EF4-FFF2-40B4-BE49-F238E27FC236}">
                      <a16:creationId xmlns:a16="http://schemas.microsoft.com/office/drawing/2014/main" id="{A45E8E41-35AC-8223-494A-2221DD3C2A88}"/>
                    </a:ext>
                  </a:extLst>
                </p:cNvPr>
                <p:cNvPicPr/>
                <p:nvPr/>
              </p:nvPicPr>
              <p:blipFill>
                <a:blip r:embed="rId110"/>
                <a:stretch>
                  <a:fillRect/>
                </a:stretch>
              </p:blipFill>
              <p:spPr>
                <a:xfrm>
                  <a:off x="10276231" y="3377173"/>
                  <a:ext cx="3060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82" name="Ink 81">
                  <a:extLst>
                    <a:ext uri="{FF2B5EF4-FFF2-40B4-BE49-F238E27FC236}">
                      <a16:creationId xmlns:a16="http://schemas.microsoft.com/office/drawing/2014/main" id="{2ACA91F8-E068-FCBB-F5F0-8E4AFA4E420F}"/>
                    </a:ext>
                  </a:extLst>
                </p14:cNvPr>
                <p14:cNvContentPartPr/>
                <p14:nvPr/>
              </p14:nvContentPartPr>
              <p14:xfrm>
                <a:off x="10258591" y="3357373"/>
                <a:ext cx="122760" cy="105120"/>
              </p14:xfrm>
            </p:contentPart>
          </mc:Choice>
          <mc:Fallback>
            <p:pic>
              <p:nvPicPr>
                <p:cNvPr id="82" name="Ink 81">
                  <a:extLst>
                    <a:ext uri="{FF2B5EF4-FFF2-40B4-BE49-F238E27FC236}">
                      <a16:creationId xmlns:a16="http://schemas.microsoft.com/office/drawing/2014/main" id="{2ACA91F8-E068-FCBB-F5F0-8E4AFA4E420F}"/>
                    </a:ext>
                  </a:extLst>
                </p:cNvPr>
                <p:cNvPicPr/>
                <p:nvPr/>
              </p:nvPicPr>
              <p:blipFill>
                <a:blip r:embed="rId112"/>
                <a:stretch>
                  <a:fillRect/>
                </a:stretch>
              </p:blipFill>
              <p:spPr>
                <a:xfrm>
                  <a:off x="10249951" y="3348373"/>
                  <a:ext cx="14040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83" name="Ink 82">
                  <a:extLst>
                    <a:ext uri="{FF2B5EF4-FFF2-40B4-BE49-F238E27FC236}">
                      <a16:creationId xmlns:a16="http://schemas.microsoft.com/office/drawing/2014/main" id="{F8924786-5D98-210C-9DD6-8A5D733E4C69}"/>
                    </a:ext>
                  </a:extLst>
                </p14:cNvPr>
                <p14:cNvContentPartPr/>
                <p14:nvPr/>
              </p14:nvContentPartPr>
              <p14:xfrm>
                <a:off x="10379911" y="3317773"/>
                <a:ext cx="307440" cy="110160"/>
              </p14:xfrm>
            </p:contentPart>
          </mc:Choice>
          <mc:Fallback>
            <p:pic>
              <p:nvPicPr>
                <p:cNvPr id="83" name="Ink 82">
                  <a:extLst>
                    <a:ext uri="{FF2B5EF4-FFF2-40B4-BE49-F238E27FC236}">
                      <a16:creationId xmlns:a16="http://schemas.microsoft.com/office/drawing/2014/main" id="{F8924786-5D98-210C-9DD6-8A5D733E4C69}"/>
                    </a:ext>
                  </a:extLst>
                </p:cNvPr>
                <p:cNvPicPr/>
                <p:nvPr/>
              </p:nvPicPr>
              <p:blipFill>
                <a:blip r:embed="rId114"/>
                <a:stretch>
                  <a:fillRect/>
                </a:stretch>
              </p:blipFill>
              <p:spPr>
                <a:xfrm>
                  <a:off x="10371271" y="3309133"/>
                  <a:ext cx="3250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4" name="Ink 83">
                  <a:extLst>
                    <a:ext uri="{FF2B5EF4-FFF2-40B4-BE49-F238E27FC236}">
                      <a16:creationId xmlns:a16="http://schemas.microsoft.com/office/drawing/2014/main" id="{7CA6A22C-9938-4984-02AF-8480B47D4324}"/>
                    </a:ext>
                  </a:extLst>
                </p14:cNvPr>
                <p14:cNvContentPartPr/>
                <p14:nvPr/>
              </p14:nvContentPartPr>
              <p14:xfrm>
                <a:off x="10781671" y="3555373"/>
                <a:ext cx="129240" cy="173880"/>
              </p14:xfrm>
            </p:contentPart>
          </mc:Choice>
          <mc:Fallback>
            <p:pic>
              <p:nvPicPr>
                <p:cNvPr id="84" name="Ink 83">
                  <a:extLst>
                    <a:ext uri="{FF2B5EF4-FFF2-40B4-BE49-F238E27FC236}">
                      <a16:creationId xmlns:a16="http://schemas.microsoft.com/office/drawing/2014/main" id="{7CA6A22C-9938-4984-02AF-8480B47D4324}"/>
                    </a:ext>
                  </a:extLst>
                </p:cNvPr>
                <p:cNvPicPr/>
                <p:nvPr/>
              </p:nvPicPr>
              <p:blipFill>
                <a:blip r:embed="rId116"/>
                <a:stretch>
                  <a:fillRect/>
                </a:stretch>
              </p:blipFill>
              <p:spPr>
                <a:xfrm>
                  <a:off x="10773031" y="3546733"/>
                  <a:ext cx="14688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5" name="Ink 84">
                  <a:extLst>
                    <a:ext uri="{FF2B5EF4-FFF2-40B4-BE49-F238E27FC236}">
                      <a16:creationId xmlns:a16="http://schemas.microsoft.com/office/drawing/2014/main" id="{5EBDA491-D389-CA10-0E33-A1EEE937BC83}"/>
                    </a:ext>
                  </a:extLst>
                </p14:cNvPr>
                <p14:cNvContentPartPr/>
                <p14:nvPr/>
              </p14:nvContentPartPr>
              <p14:xfrm>
                <a:off x="10902271" y="3395533"/>
                <a:ext cx="252360" cy="208080"/>
              </p14:xfrm>
            </p:contentPart>
          </mc:Choice>
          <mc:Fallback>
            <p:pic>
              <p:nvPicPr>
                <p:cNvPr id="85" name="Ink 84">
                  <a:extLst>
                    <a:ext uri="{FF2B5EF4-FFF2-40B4-BE49-F238E27FC236}">
                      <a16:creationId xmlns:a16="http://schemas.microsoft.com/office/drawing/2014/main" id="{5EBDA491-D389-CA10-0E33-A1EEE937BC83}"/>
                    </a:ext>
                  </a:extLst>
                </p:cNvPr>
                <p:cNvPicPr/>
                <p:nvPr/>
              </p:nvPicPr>
              <p:blipFill>
                <a:blip r:embed="rId118"/>
                <a:stretch>
                  <a:fillRect/>
                </a:stretch>
              </p:blipFill>
              <p:spPr>
                <a:xfrm>
                  <a:off x="10893271" y="3386533"/>
                  <a:ext cx="27000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6" name="Ink 85">
                  <a:extLst>
                    <a:ext uri="{FF2B5EF4-FFF2-40B4-BE49-F238E27FC236}">
                      <a16:creationId xmlns:a16="http://schemas.microsoft.com/office/drawing/2014/main" id="{E4BC49C9-AE00-5FCF-D86A-67B6D8D60A5B}"/>
                    </a:ext>
                  </a:extLst>
                </p14:cNvPr>
                <p14:cNvContentPartPr/>
                <p14:nvPr/>
              </p14:nvContentPartPr>
              <p14:xfrm>
                <a:off x="11156431" y="3386893"/>
                <a:ext cx="140400" cy="89280"/>
              </p14:xfrm>
            </p:contentPart>
          </mc:Choice>
          <mc:Fallback>
            <p:pic>
              <p:nvPicPr>
                <p:cNvPr id="86" name="Ink 85">
                  <a:extLst>
                    <a:ext uri="{FF2B5EF4-FFF2-40B4-BE49-F238E27FC236}">
                      <a16:creationId xmlns:a16="http://schemas.microsoft.com/office/drawing/2014/main" id="{E4BC49C9-AE00-5FCF-D86A-67B6D8D60A5B}"/>
                    </a:ext>
                  </a:extLst>
                </p:cNvPr>
                <p:cNvPicPr/>
                <p:nvPr/>
              </p:nvPicPr>
              <p:blipFill>
                <a:blip r:embed="rId120"/>
                <a:stretch>
                  <a:fillRect/>
                </a:stretch>
              </p:blipFill>
              <p:spPr>
                <a:xfrm>
                  <a:off x="11147431" y="3377893"/>
                  <a:ext cx="15804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7" name="Ink 86">
                  <a:extLst>
                    <a:ext uri="{FF2B5EF4-FFF2-40B4-BE49-F238E27FC236}">
                      <a16:creationId xmlns:a16="http://schemas.microsoft.com/office/drawing/2014/main" id="{CD88D3AE-69C9-0FDA-74B4-657EF49ACD93}"/>
                    </a:ext>
                  </a:extLst>
                </p14:cNvPr>
                <p14:cNvContentPartPr/>
                <p14:nvPr/>
              </p14:nvContentPartPr>
              <p14:xfrm>
                <a:off x="11352631" y="3270253"/>
                <a:ext cx="97920" cy="163800"/>
              </p14:xfrm>
            </p:contentPart>
          </mc:Choice>
          <mc:Fallback>
            <p:pic>
              <p:nvPicPr>
                <p:cNvPr id="87" name="Ink 86">
                  <a:extLst>
                    <a:ext uri="{FF2B5EF4-FFF2-40B4-BE49-F238E27FC236}">
                      <a16:creationId xmlns:a16="http://schemas.microsoft.com/office/drawing/2014/main" id="{CD88D3AE-69C9-0FDA-74B4-657EF49ACD93}"/>
                    </a:ext>
                  </a:extLst>
                </p:cNvPr>
                <p:cNvPicPr/>
                <p:nvPr/>
              </p:nvPicPr>
              <p:blipFill>
                <a:blip r:embed="rId122"/>
                <a:stretch>
                  <a:fillRect/>
                </a:stretch>
              </p:blipFill>
              <p:spPr>
                <a:xfrm>
                  <a:off x="11343631" y="3261253"/>
                  <a:ext cx="115560" cy="181440"/>
                </a:xfrm>
                <a:prstGeom prst="rect">
                  <a:avLst/>
                </a:prstGeom>
              </p:spPr>
            </p:pic>
          </mc:Fallback>
        </mc:AlternateContent>
      </p:grpSp>
      <p:grpSp>
        <p:nvGrpSpPr>
          <p:cNvPr id="95" name="Group 94">
            <a:extLst>
              <a:ext uri="{FF2B5EF4-FFF2-40B4-BE49-F238E27FC236}">
                <a16:creationId xmlns:a16="http://schemas.microsoft.com/office/drawing/2014/main" id="{FC3CE777-10A7-80A1-B2CE-2D855D9BB6D9}"/>
              </a:ext>
            </a:extLst>
          </p:cNvPr>
          <p:cNvGrpSpPr/>
          <p:nvPr/>
        </p:nvGrpSpPr>
        <p:grpSpPr>
          <a:xfrm>
            <a:off x="10395751" y="3860653"/>
            <a:ext cx="655920" cy="444240"/>
            <a:chOff x="10395751" y="3860653"/>
            <a:chExt cx="655920" cy="444240"/>
          </a:xfrm>
        </p:grpSpPr>
        <mc:AlternateContent xmlns:mc="http://schemas.openxmlformats.org/markup-compatibility/2006">
          <mc:Choice xmlns:p14="http://schemas.microsoft.com/office/powerpoint/2010/main" Requires="p14">
            <p:contentPart p14:bwMode="auto" r:id="rId123">
              <p14:nvContentPartPr>
                <p14:cNvPr id="89" name="Ink 88">
                  <a:extLst>
                    <a:ext uri="{FF2B5EF4-FFF2-40B4-BE49-F238E27FC236}">
                      <a16:creationId xmlns:a16="http://schemas.microsoft.com/office/drawing/2014/main" id="{B83F589E-BE5E-0B00-5B2A-00490A08BDAC}"/>
                    </a:ext>
                  </a:extLst>
                </p14:cNvPr>
                <p14:cNvContentPartPr/>
                <p14:nvPr/>
              </p14:nvContentPartPr>
              <p14:xfrm>
                <a:off x="10661071" y="3903133"/>
                <a:ext cx="249120" cy="61200"/>
              </p14:xfrm>
            </p:contentPart>
          </mc:Choice>
          <mc:Fallback>
            <p:pic>
              <p:nvPicPr>
                <p:cNvPr id="89" name="Ink 88">
                  <a:extLst>
                    <a:ext uri="{FF2B5EF4-FFF2-40B4-BE49-F238E27FC236}">
                      <a16:creationId xmlns:a16="http://schemas.microsoft.com/office/drawing/2014/main" id="{B83F589E-BE5E-0B00-5B2A-00490A08BDAC}"/>
                    </a:ext>
                  </a:extLst>
                </p:cNvPr>
                <p:cNvPicPr/>
                <p:nvPr/>
              </p:nvPicPr>
              <p:blipFill>
                <a:blip r:embed="rId124"/>
                <a:stretch>
                  <a:fillRect/>
                </a:stretch>
              </p:blipFill>
              <p:spPr>
                <a:xfrm>
                  <a:off x="10652071" y="3894133"/>
                  <a:ext cx="2667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90" name="Ink 89">
                  <a:extLst>
                    <a:ext uri="{FF2B5EF4-FFF2-40B4-BE49-F238E27FC236}">
                      <a16:creationId xmlns:a16="http://schemas.microsoft.com/office/drawing/2014/main" id="{3AE6B29C-1243-3030-CB75-703B473AF0C2}"/>
                    </a:ext>
                  </a:extLst>
                </p14:cNvPr>
                <p14:cNvContentPartPr/>
                <p14:nvPr/>
              </p14:nvContentPartPr>
              <p14:xfrm>
                <a:off x="10736311" y="3860653"/>
                <a:ext cx="15840" cy="14040"/>
              </p14:xfrm>
            </p:contentPart>
          </mc:Choice>
          <mc:Fallback>
            <p:pic>
              <p:nvPicPr>
                <p:cNvPr id="90" name="Ink 89">
                  <a:extLst>
                    <a:ext uri="{FF2B5EF4-FFF2-40B4-BE49-F238E27FC236}">
                      <a16:creationId xmlns:a16="http://schemas.microsoft.com/office/drawing/2014/main" id="{3AE6B29C-1243-3030-CB75-703B473AF0C2}"/>
                    </a:ext>
                  </a:extLst>
                </p:cNvPr>
                <p:cNvPicPr/>
                <p:nvPr/>
              </p:nvPicPr>
              <p:blipFill>
                <a:blip r:embed="rId126"/>
                <a:stretch>
                  <a:fillRect/>
                </a:stretch>
              </p:blipFill>
              <p:spPr>
                <a:xfrm>
                  <a:off x="10727671" y="3851653"/>
                  <a:ext cx="3348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91" name="Ink 90">
                  <a:extLst>
                    <a:ext uri="{FF2B5EF4-FFF2-40B4-BE49-F238E27FC236}">
                      <a16:creationId xmlns:a16="http://schemas.microsoft.com/office/drawing/2014/main" id="{76060234-BEE6-78DB-9978-FFAE4A1E91E4}"/>
                    </a:ext>
                  </a:extLst>
                </p14:cNvPr>
                <p14:cNvContentPartPr/>
                <p14:nvPr/>
              </p14:nvContentPartPr>
              <p14:xfrm>
                <a:off x="10395751" y="4164133"/>
                <a:ext cx="188280" cy="140760"/>
              </p14:xfrm>
            </p:contentPart>
          </mc:Choice>
          <mc:Fallback>
            <p:pic>
              <p:nvPicPr>
                <p:cNvPr id="91" name="Ink 90">
                  <a:extLst>
                    <a:ext uri="{FF2B5EF4-FFF2-40B4-BE49-F238E27FC236}">
                      <a16:creationId xmlns:a16="http://schemas.microsoft.com/office/drawing/2014/main" id="{76060234-BEE6-78DB-9978-FFAE4A1E91E4}"/>
                    </a:ext>
                  </a:extLst>
                </p:cNvPr>
                <p:cNvPicPr/>
                <p:nvPr/>
              </p:nvPicPr>
              <p:blipFill>
                <a:blip r:embed="rId128"/>
                <a:stretch>
                  <a:fillRect/>
                </a:stretch>
              </p:blipFill>
              <p:spPr>
                <a:xfrm>
                  <a:off x="10387111" y="4155133"/>
                  <a:ext cx="2059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2" name="Ink 91">
                  <a:extLst>
                    <a:ext uri="{FF2B5EF4-FFF2-40B4-BE49-F238E27FC236}">
                      <a16:creationId xmlns:a16="http://schemas.microsoft.com/office/drawing/2014/main" id="{BAC26470-332B-94B9-4B56-ADDF598C7207}"/>
                    </a:ext>
                  </a:extLst>
                </p14:cNvPr>
                <p14:cNvContentPartPr/>
                <p14:nvPr/>
              </p14:nvContentPartPr>
              <p14:xfrm>
                <a:off x="10582951" y="4058653"/>
                <a:ext cx="78480" cy="138240"/>
              </p14:xfrm>
            </p:contentPart>
          </mc:Choice>
          <mc:Fallback>
            <p:pic>
              <p:nvPicPr>
                <p:cNvPr id="92" name="Ink 91">
                  <a:extLst>
                    <a:ext uri="{FF2B5EF4-FFF2-40B4-BE49-F238E27FC236}">
                      <a16:creationId xmlns:a16="http://schemas.microsoft.com/office/drawing/2014/main" id="{BAC26470-332B-94B9-4B56-ADDF598C7207}"/>
                    </a:ext>
                  </a:extLst>
                </p:cNvPr>
                <p:cNvPicPr/>
                <p:nvPr/>
              </p:nvPicPr>
              <p:blipFill>
                <a:blip r:embed="rId130"/>
                <a:stretch>
                  <a:fillRect/>
                </a:stretch>
              </p:blipFill>
              <p:spPr>
                <a:xfrm>
                  <a:off x="10573951" y="4049653"/>
                  <a:ext cx="961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93" name="Ink 92">
                  <a:extLst>
                    <a:ext uri="{FF2B5EF4-FFF2-40B4-BE49-F238E27FC236}">
                      <a16:creationId xmlns:a16="http://schemas.microsoft.com/office/drawing/2014/main" id="{E9316AD4-9F3F-07CF-204A-D5D579F4B811}"/>
                    </a:ext>
                  </a:extLst>
                </p14:cNvPr>
                <p14:cNvContentPartPr/>
                <p14:nvPr/>
              </p14:nvContentPartPr>
              <p14:xfrm>
                <a:off x="10685191" y="4072693"/>
                <a:ext cx="199080" cy="99000"/>
              </p14:xfrm>
            </p:contentPart>
          </mc:Choice>
          <mc:Fallback>
            <p:pic>
              <p:nvPicPr>
                <p:cNvPr id="93" name="Ink 92">
                  <a:extLst>
                    <a:ext uri="{FF2B5EF4-FFF2-40B4-BE49-F238E27FC236}">
                      <a16:creationId xmlns:a16="http://schemas.microsoft.com/office/drawing/2014/main" id="{E9316AD4-9F3F-07CF-204A-D5D579F4B811}"/>
                    </a:ext>
                  </a:extLst>
                </p:cNvPr>
                <p:cNvPicPr/>
                <p:nvPr/>
              </p:nvPicPr>
              <p:blipFill>
                <a:blip r:embed="rId132"/>
                <a:stretch>
                  <a:fillRect/>
                </a:stretch>
              </p:blipFill>
              <p:spPr>
                <a:xfrm>
                  <a:off x="10676191" y="4064053"/>
                  <a:ext cx="21672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94" name="Ink 93">
                  <a:extLst>
                    <a:ext uri="{FF2B5EF4-FFF2-40B4-BE49-F238E27FC236}">
                      <a16:creationId xmlns:a16="http://schemas.microsoft.com/office/drawing/2014/main" id="{9086676E-5CF2-8CD3-105B-0F532491D96B}"/>
                    </a:ext>
                  </a:extLst>
                </p14:cNvPr>
                <p14:cNvContentPartPr/>
                <p14:nvPr/>
              </p14:nvContentPartPr>
              <p14:xfrm>
                <a:off x="10899751" y="3936253"/>
                <a:ext cx="151920" cy="218160"/>
              </p14:xfrm>
            </p:contentPart>
          </mc:Choice>
          <mc:Fallback>
            <p:pic>
              <p:nvPicPr>
                <p:cNvPr id="94" name="Ink 93">
                  <a:extLst>
                    <a:ext uri="{FF2B5EF4-FFF2-40B4-BE49-F238E27FC236}">
                      <a16:creationId xmlns:a16="http://schemas.microsoft.com/office/drawing/2014/main" id="{9086676E-5CF2-8CD3-105B-0F532491D96B}"/>
                    </a:ext>
                  </a:extLst>
                </p:cNvPr>
                <p:cNvPicPr/>
                <p:nvPr/>
              </p:nvPicPr>
              <p:blipFill>
                <a:blip r:embed="rId134"/>
                <a:stretch>
                  <a:fillRect/>
                </a:stretch>
              </p:blipFill>
              <p:spPr>
                <a:xfrm>
                  <a:off x="10890751" y="3927253"/>
                  <a:ext cx="169560" cy="235800"/>
                </a:xfrm>
                <a:prstGeom prst="rect">
                  <a:avLst/>
                </a:prstGeom>
              </p:spPr>
            </p:pic>
          </mc:Fallback>
        </mc:AlternateContent>
      </p:grpSp>
      <p:grpSp>
        <p:nvGrpSpPr>
          <p:cNvPr id="112" name="Group 111">
            <a:extLst>
              <a:ext uri="{FF2B5EF4-FFF2-40B4-BE49-F238E27FC236}">
                <a16:creationId xmlns:a16="http://schemas.microsoft.com/office/drawing/2014/main" id="{4B319063-4B6A-5784-94C7-16F2E6106C60}"/>
              </a:ext>
            </a:extLst>
          </p:cNvPr>
          <p:cNvGrpSpPr/>
          <p:nvPr/>
        </p:nvGrpSpPr>
        <p:grpSpPr>
          <a:xfrm>
            <a:off x="11312671" y="4092853"/>
            <a:ext cx="852480" cy="390240"/>
            <a:chOff x="11312671" y="4092853"/>
            <a:chExt cx="852480" cy="390240"/>
          </a:xfrm>
        </p:grpSpPr>
        <mc:AlternateContent xmlns:mc="http://schemas.openxmlformats.org/markup-compatibility/2006">
          <mc:Choice xmlns:p14="http://schemas.microsoft.com/office/powerpoint/2010/main" Requires="p14">
            <p:contentPart p14:bwMode="auto" r:id="rId135">
              <p14:nvContentPartPr>
                <p14:cNvPr id="104" name="Ink 103">
                  <a:extLst>
                    <a:ext uri="{FF2B5EF4-FFF2-40B4-BE49-F238E27FC236}">
                      <a16:creationId xmlns:a16="http://schemas.microsoft.com/office/drawing/2014/main" id="{45B77196-D398-C03C-0660-8C0BA72E745D}"/>
                    </a:ext>
                  </a:extLst>
                </p14:cNvPr>
                <p14:cNvContentPartPr/>
                <p14:nvPr/>
              </p14:nvContentPartPr>
              <p14:xfrm>
                <a:off x="11347591" y="4092853"/>
                <a:ext cx="49680" cy="253080"/>
              </p14:xfrm>
            </p:contentPart>
          </mc:Choice>
          <mc:Fallback>
            <p:pic>
              <p:nvPicPr>
                <p:cNvPr id="104" name="Ink 103">
                  <a:extLst>
                    <a:ext uri="{FF2B5EF4-FFF2-40B4-BE49-F238E27FC236}">
                      <a16:creationId xmlns:a16="http://schemas.microsoft.com/office/drawing/2014/main" id="{45B77196-D398-C03C-0660-8C0BA72E745D}"/>
                    </a:ext>
                  </a:extLst>
                </p:cNvPr>
                <p:cNvPicPr/>
                <p:nvPr/>
              </p:nvPicPr>
              <p:blipFill>
                <a:blip r:embed="rId136"/>
                <a:stretch>
                  <a:fillRect/>
                </a:stretch>
              </p:blipFill>
              <p:spPr>
                <a:xfrm>
                  <a:off x="11338951" y="4083853"/>
                  <a:ext cx="6732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05" name="Ink 104">
                  <a:extLst>
                    <a:ext uri="{FF2B5EF4-FFF2-40B4-BE49-F238E27FC236}">
                      <a16:creationId xmlns:a16="http://schemas.microsoft.com/office/drawing/2014/main" id="{43B73599-C8FB-AC3C-0705-5090C16C9EB1}"/>
                    </a:ext>
                  </a:extLst>
                </p14:cNvPr>
                <p14:cNvContentPartPr/>
                <p14:nvPr/>
              </p14:nvContentPartPr>
              <p14:xfrm>
                <a:off x="11312671" y="4319293"/>
                <a:ext cx="94680" cy="69120"/>
              </p14:xfrm>
            </p:contentPart>
          </mc:Choice>
          <mc:Fallback>
            <p:pic>
              <p:nvPicPr>
                <p:cNvPr id="105" name="Ink 104">
                  <a:extLst>
                    <a:ext uri="{FF2B5EF4-FFF2-40B4-BE49-F238E27FC236}">
                      <a16:creationId xmlns:a16="http://schemas.microsoft.com/office/drawing/2014/main" id="{43B73599-C8FB-AC3C-0705-5090C16C9EB1}"/>
                    </a:ext>
                  </a:extLst>
                </p:cNvPr>
                <p:cNvPicPr/>
                <p:nvPr/>
              </p:nvPicPr>
              <p:blipFill>
                <a:blip r:embed="rId138"/>
                <a:stretch>
                  <a:fillRect/>
                </a:stretch>
              </p:blipFill>
              <p:spPr>
                <a:xfrm>
                  <a:off x="11304031" y="4310293"/>
                  <a:ext cx="1123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06" name="Ink 105">
                  <a:extLst>
                    <a:ext uri="{FF2B5EF4-FFF2-40B4-BE49-F238E27FC236}">
                      <a16:creationId xmlns:a16="http://schemas.microsoft.com/office/drawing/2014/main" id="{78073984-C764-82E3-846B-BDBA586A694E}"/>
                    </a:ext>
                  </a:extLst>
                </p14:cNvPr>
                <p14:cNvContentPartPr/>
                <p14:nvPr/>
              </p14:nvContentPartPr>
              <p14:xfrm>
                <a:off x="11505271" y="4236853"/>
                <a:ext cx="67680" cy="129600"/>
              </p14:xfrm>
            </p:contentPart>
          </mc:Choice>
          <mc:Fallback>
            <p:pic>
              <p:nvPicPr>
                <p:cNvPr id="106" name="Ink 105">
                  <a:extLst>
                    <a:ext uri="{FF2B5EF4-FFF2-40B4-BE49-F238E27FC236}">
                      <a16:creationId xmlns:a16="http://schemas.microsoft.com/office/drawing/2014/main" id="{78073984-C764-82E3-846B-BDBA586A694E}"/>
                    </a:ext>
                  </a:extLst>
                </p:cNvPr>
                <p:cNvPicPr/>
                <p:nvPr/>
              </p:nvPicPr>
              <p:blipFill>
                <a:blip r:embed="rId140"/>
                <a:stretch>
                  <a:fillRect/>
                </a:stretch>
              </p:blipFill>
              <p:spPr>
                <a:xfrm>
                  <a:off x="11496271" y="4227853"/>
                  <a:ext cx="853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07" name="Ink 106">
                  <a:extLst>
                    <a:ext uri="{FF2B5EF4-FFF2-40B4-BE49-F238E27FC236}">
                      <a16:creationId xmlns:a16="http://schemas.microsoft.com/office/drawing/2014/main" id="{F0340690-3ABA-A6E2-1D11-AA423EA1C95B}"/>
                    </a:ext>
                  </a:extLst>
                </p14:cNvPr>
                <p14:cNvContentPartPr/>
                <p14:nvPr/>
              </p14:nvContentPartPr>
              <p14:xfrm>
                <a:off x="11611831" y="4262773"/>
                <a:ext cx="29880" cy="109440"/>
              </p14:xfrm>
            </p:contentPart>
          </mc:Choice>
          <mc:Fallback>
            <p:pic>
              <p:nvPicPr>
                <p:cNvPr id="107" name="Ink 106">
                  <a:extLst>
                    <a:ext uri="{FF2B5EF4-FFF2-40B4-BE49-F238E27FC236}">
                      <a16:creationId xmlns:a16="http://schemas.microsoft.com/office/drawing/2014/main" id="{F0340690-3ABA-A6E2-1D11-AA423EA1C95B}"/>
                    </a:ext>
                  </a:extLst>
                </p:cNvPr>
                <p:cNvPicPr/>
                <p:nvPr/>
              </p:nvPicPr>
              <p:blipFill>
                <a:blip r:embed="rId142"/>
                <a:stretch>
                  <a:fillRect/>
                </a:stretch>
              </p:blipFill>
              <p:spPr>
                <a:xfrm>
                  <a:off x="11603191" y="4253773"/>
                  <a:ext cx="475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08" name="Ink 107">
                  <a:extLst>
                    <a:ext uri="{FF2B5EF4-FFF2-40B4-BE49-F238E27FC236}">
                      <a16:creationId xmlns:a16="http://schemas.microsoft.com/office/drawing/2014/main" id="{30AC8DA5-1A6B-EF89-D814-221A512E70A7}"/>
                    </a:ext>
                  </a:extLst>
                </p14:cNvPr>
                <p14:cNvContentPartPr/>
                <p14:nvPr/>
              </p14:nvContentPartPr>
              <p14:xfrm>
                <a:off x="11734231" y="4280773"/>
                <a:ext cx="20160" cy="27000"/>
              </p14:xfrm>
            </p:contentPart>
          </mc:Choice>
          <mc:Fallback>
            <p:pic>
              <p:nvPicPr>
                <p:cNvPr id="108" name="Ink 107">
                  <a:extLst>
                    <a:ext uri="{FF2B5EF4-FFF2-40B4-BE49-F238E27FC236}">
                      <a16:creationId xmlns:a16="http://schemas.microsoft.com/office/drawing/2014/main" id="{30AC8DA5-1A6B-EF89-D814-221A512E70A7}"/>
                    </a:ext>
                  </a:extLst>
                </p:cNvPr>
                <p:cNvPicPr/>
                <p:nvPr/>
              </p:nvPicPr>
              <p:blipFill>
                <a:blip r:embed="rId144"/>
                <a:stretch>
                  <a:fillRect/>
                </a:stretch>
              </p:blipFill>
              <p:spPr>
                <a:xfrm>
                  <a:off x="11725231" y="4272133"/>
                  <a:ext cx="378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9" name="Ink 108">
                  <a:extLst>
                    <a:ext uri="{FF2B5EF4-FFF2-40B4-BE49-F238E27FC236}">
                      <a16:creationId xmlns:a16="http://schemas.microsoft.com/office/drawing/2014/main" id="{DDF43CC5-8C74-F7D9-9F40-92EC85FEBFA8}"/>
                    </a:ext>
                  </a:extLst>
                </p14:cNvPr>
                <p14:cNvContentPartPr/>
                <p14:nvPr/>
              </p14:nvContentPartPr>
              <p14:xfrm>
                <a:off x="11662951" y="4302013"/>
                <a:ext cx="103680" cy="181080"/>
              </p14:xfrm>
            </p:contentPart>
          </mc:Choice>
          <mc:Fallback>
            <p:pic>
              <p:nvPicPr>
                <p:cNvPr id="109" name="Ink 108">
                  <a:extLst>
                    <a:ext uri="{FF2B5EF4-FFF2-40B4-BE49-F238E27FC236}">
                      <a16:creationId xmlns:a16="http://schemas.microsoft.com/office/drawing/2014/main" id="{DDF43CC5-8C74-F7D9-9F40-92EC85FEBFA8}"/>
                    </a:ext>
                  </a:extLst>
                </p:cNvPr>
                <p:cNvPicPr/>
                <p:nvPr/>
              </p:nvPicPr>
              <p:blipFill>
                <a:blip r:embed="rId146"/>
                <a:stretch>
                  <a:fillRect/>
                </a:stretch>
              </p:blipFill>
              <p:spPr>
                <a:xfrm>
                  <a:off x="11654311" y="4293373"/>
                  <a:ext cx="12132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10" name="Ink 109">
                  <a:extLst>
                    <a:ext uri="{FF2B5EF4-FFF2-40B4-BE49-F238E27FC236}">
                      <a16:creationId xmlns:a16="http://schemas.microsoft.com/office/drawing/2014/main" id="{11F9F6F8-C92D-A72B-A348-815ABC051887}"/>
                    </a:ext>
                  </a:extLst>
                </p14:cNvPr>
                <p14:cNvContentPartPr/>
                <p14:nvPr/>
              </p14:nvContentPartPr>
              <p14:xfrm>
                <a:off x="11793271" y="4307413"/>
                <a:ext cx="93960" cy="84240"/>
              </p14:xfrm>
            </p:contentPart>
          </mc:Choice>
          <mc:Fallback>
            <p:pic>
              <p:nvPicPr>
                <p:cNvPr id="110" name="Ink 109">
                  <a:extLst>
                    <a:ext uri="{FF2B5EF4-FFF2-40B4-BE49-F238E27FC236}">
                      <a16:creationId xmlns:a16="http://schemas.microsoft.com/office/drawing/2014/main" id="{11F9F6F8-C92D-A72B-A348-815ABC051887}"/>
                    </a:ext>
                  </a:extLst>
                </p:cNvPr>
                <p:cNvPicPr/>
                <p:nvPr/>
              </p:nvPicPr>
              <p:blipFill>
                <a:blip r:embed="rId148"/>
                <a:stretch>
                  <a:fillRect/>
                </a:stretch>
              </p:blipFill>
              <p:spPr>
                <a:xfrm>
                  <a:off x="11784631" y="4298413"/>
                  <a:ext cx="11160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11" name="Ink 110">
                  <a:extLst>
                    <a:ext uri="{FF2B5EF4-FFF2-40B4-BE49-F238E27FC236}">
                      <a16:creationId xmlns:a16="http://schemas.microsoft.com/office/drawing/2014/main" id="{83EEB8D7-2147-0FB2-09A7-104EBE3C6616}"/>
                    </a:ext>
                  </a:extLst>
                </p14:cNvPr>
                <p14:cNvContentPartPr/>
                <p14:nvPr/>
              </p14:nvContentPartPr>
              <p14:xfrm>
                <a:off x="11911351" y="4195093"/>
                <a:ext cx="253800" cy="174240"/>
              </p14:xfrm>
            </p:contentPart>
          </mc:Choice>
          <mc:Fallback>
            <p:pic>
              <p:nvPicPr>
                <p:cNvPr id="111" name="Ink 110">
                  <a:extLst>
                    <a:ext uri="{FF2B5EF4-FFF2-40B4-BE49-F238E27FC236}">
                      <a16:creationId xmlns:a16="http://schemas.microsoft.com/office/drawing/2014/main" id="{83EEB8D7-2147-0FB2-09A7-104EBE3C6616}"/>
                    </a:ext>
                  </a:extLst>
                </p:cNvPr>
                <p:cNvPicPr/>
                <p:nvPr/>
              </p:nvPicPr>
              <p:blipFill>
                <a:blip r:embed="rId150"/>
                <a:stretch>
                  <a:fillRect/>
                </a:stretch>
              </p:blipFill>
              <p:spPr>
                <a:xfrm>
                  <a:off x="11902711" y="4186093"/>
                  <a:ext cx="271440" cy="191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1">
            <p14:nvContentPartPr>
              <p14:cNvPr id="113" name="Ink 112">
                <a:extLst>
                  <a:ext uri="{FF2B5EF4-FFF2-40B4-BE49-F238E27FC236}">
                    <a16:creationId xmlns:a16="http://schemas.microsoft.com/office/drawing/2014/main" id="{23018232-3CE0-ACA7-20FA-E6BE056D5E40}"/>
                  </a:ext>
                </a:extLst>
              </p14:cNvPr>
              <p14:cNvContentPartPr/>
              <p14:nvPr/>
            </p14:nvContentPartPr>
            <p14:xfrm>
              <a:off x="12066871" y="3241453"/>
              <a:ext cx="610920" cy="641520"/>
            </p14:xfrm>
          </p:contentPart>
        </mc:Choice>
        <mc:Fallback>
          <p:pic>
            <p:nvPicPr>
              <p:cNvPr id="113" name="Ink 112">
                <a:extLst>
                  <a:ext uri="{FF2B5EF4-FFF2-40B4-BE49-F238E27FC236}">
                    <a16:creationId xmlns:a16="http://schemas.microsoft.com/office/drawing/2014/main" id="{23018232-3CE0-ACA7-20FA-E6BE056D5E40}"/>
                  </a:ext>
                </a:extLst>
              </p:cNvPr>
              <p:cNvPicPr/>
              <p:nvPr/>
            </p:nvPicPr>
            <p:blipFill>
              <a:blip r:embed="rId152"/>
              <a:stretch>
                <a:fillRect/>
              </a:stretch>
            </p:blipFill>
            <p:spPr>
              <a:xfrm>
                <a:off x="12057871" y="3232813"/>
                <a:ext cx="628560" cy="659160"/>
              </a:xfrm>
              <a:prstGeom prst="rect">
                <a:avLst/>
              </a:prstGeom>
            </p:spPr>
          </p:pic>
        </mc:Fallback>
      </mc:AlternateContent>
      <p:grpSp>
        <p:nvGrpSpPr>
          <p:cNvPr id="141" name="Group 140">
            <a:extLst>
              <a:ext uri="{FF2B5EF4-FFF2-40B4-BE49-F238E27FC236}">
                <a16:creationId xmlns:a16="http://schemas.microsoft.com/office/drawing/2014/main" id="{8BB5114E-5CC3-1E7C-592A-33931411F93A}"/>
              </a:ext>
            </a:extLst>
          </p:cNvPr>
          <p:cNvGrpSpPr/>
          <p:nvPr/>
        </p:nvGrpSpPr>
        <p:grpSpPr>
          <a:xfrm>
            <a:off x="9907951" y="4671733"/>
            <a:ext cx="2933280" cy="1861560"/>
            <a:chOff x="9907951" y="4671733"/>
            <a:chExt cx="2933280" cy="1861560"/>
          </a:xfrm>
        </p:grpSpPr>
        <mc:AlternateContent xmlns:mc="http://schemas.openxmlformats.org/markup-compatibility/2006">
          <mc:Choice xmlns:p14="http://schemas.microsoft.com/office/powerpoint/2010/main" Requires="p14">
            <p:contentPart p14:bwMode="auto" r:id="rId153">
              <p14:nvContentPartPr>
                <p14:cNvPr id="100" name="Ink 99">
                  <a:extLst>
                    <a:ext uri="{FF2B5EF4-FFF2-40B4-BE49-F238E27FC236}">
                      <a16:creationId xmlns:a16="http://schemas.microsoft.com/office/drawing/2014/main" id="{C95B874B-55B8-20F0-DF05-948DC2954833}"/>
                    </a:ext>
                  </a:extLst>
                </p14:cNvPr>
                <p14:cNvContentPartPr/>
                <p14:nvPr/>
              </p14:nvContentPartPr>
              <p14:xfrm>
                <a:off x="12265591" y="5675773"/>
                <a:ext cx="90360" cy="120600"/>
              </p14:xfrm>
            </p:contentPart>
          </mc:Choice>
          <mc:Fallback>
            <p:pic>
              <p:nvPicPr>
                <p:cNvPr id="100" name="Ink 99">
                  <a:extLst>
                    <a:ext uri="{FF2B5EF4-FFF2-40B4-BE49-F238E27FC236}">
                      <a16:creationId xmlns:a16="http://schemas.microsoft.com/office/drawing/2014/main" id="{C95B874B-55B8-20F0-DF05-948DC2954833}"/>
                    </a:ext>
                  </a:extLst>
                </p:cNvPr>
                <p:cNvPicPr/>
                <p:nvPr/>
              </p:nvPicPr>
              <p:blipFill>
                <a:blip r:embed="rId154"/>
                <a:stretch>
                  <a:fillRect/>
                </a:stretch>
              </p:blipFill>
              <p:spPr>
                <a:xfrm>
                  <a:off x="12256951" y="5667133"/>
                  <a:ext cx="1080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1" name="Ink 100">
                  <a:extLst>
                    <a:ext uri="{FF2B5EF4-FFF2-40B4-BE49-F238E27FC236}">
                      <a16:creationId xmlns:a16="http://schemas.microsoft.com/office/drawing/2014/main" id="{2548A37E-E07F-5F30-2DD6-AFE8A42EBA04}"/>
                    </a:ext>
                  </a:extLst>
                </p14:cNvPr>
                <p14:cNvContentPartPr/>
                <p14:nvPr/>
              </p14:nvContentPartPr>
              <p14:xfrm>
                <a:off x="12400951" y="5582893"/>
                <a:ext cx="326520" cy="189360"/>
              </p14:xfrm>
            </p:contentPart>
          </mc:Choice>
          <mc:Fallback>
            <p:pic>
              <p:nvPicPr>
                <p:cNvPr id="101" name="Ink 100">
                  <a:extLst>
                    <a:ext uri="{FF2B5EF4-FFF2-40B4-BE49-F238E27FC236}">
                      <a16:creationId xmlns:a16="http://schemas.microsoft.com/office/drawing/2014/main" id="{2548A37E-E07F-5F30-2DD6-AFE8A42EBA04}"/>
                    </a:ext>
                  </a:extLst>
                </p:cNvPr>
                <p:cNvPicPr/>
                <p:nvPr/>
              </p:nvPicPr>
              <p:blipFill>
                <a:blip r:embed="rId156"/>
                <a:stretch>
                  <a:fillRect/>
                </a:stretch>
              </p:blipFill>
              <p:spPr>
                <a:xfrm>
                  <a:off x="12392311" y="5574253"/>
                  <a:ext cx="34416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22" name="Ink 121">
                  <a:extLst>
                    <a:ext uri="{FF2B5EF4-FFF2-40B4-BE49-F238E27FC236}">
                      <a16:creationId xmlns:a16="http://schemas.microsoft.com/office/drawing/2014/main" id="{63F3AAEB-7659-EF59-CD61-88693C7A2601}"/>
                    </a:ext>
                  </a:extLst>
                </p14:cNvPr>
                <p14:cNvContentPartPr/>
                <p14:nvPr/>
              </p14:nvContentPartPr>
              <p14:xfrm>
                <a:off x="9907951" y="5516653"/>
                <a:ext cx="1691640" cy="725760"/>
              </p14:xfrm>
            </p:contentPart>
          </mc:Choice>
          <mc:Fallback>
            <p:pic>
              <p:nvPicPr>
                <p:cNvPr id="122" name="Ink 121">
                  <a:extLst>
                    <a:ext uri="{FF2B5EF4-FFF2-40B4-BE49-F238E27FC236}">
                      <a16:creationId xmlns:a16="http://schemas.microsoft.com/office/drawing/2014/main" id="{63F3AAEB-7659-EF59-CD61-88693C7A2601}"/>
                    </a:ext>
                  </a:extLst>
                </p:cNvPr>
                <p:cNvPicPr/>
                <p:nvPr/>
              </p:nvPicPr>
              <p:blipFill>
                <a:blip r:embed="rId158"/>
                <a:stretch>
                  <a:fillRect/>
                </a:stretch>
              </p:blipFill>
              <p:spPr>
                <a:xfrm>
                  <a:off x="9899311" y="5508013"/>
                  <a:ext cx="1709280" cy="7434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23" name="Ink 122">
                  <a:extLst>
                    <a:ext uri="{FF2B5EF4-FFF2-40B4-BE49-F238E27FC236}">
                      <a16:creationId xmlns:a16="http://schemas.microsoft.com/office/drawing/2014/main" id="{24EFC94E-CB72-6F9A-BC8F-028A4DC711EA}"/>
                    </a:ext>
                  </a:extLst>
                </p14:cNvPr>
                <p14:cNvContentPartPr/>
                <p14:nvPr/>
              </p14:nvContentPartPr>
              <p14:xfrm>
                <a:off x="11050231" y="6082213"/>
                <a:ext cx="130320" cy="294840"/>
              </p14:xfrm>
            </p:contentPart>
          </mc:Choice>
          <mc:Fallback>
            <p:pic>
              <p:nvPicPr>
                <p:cNvPr id="123" name="Ink 122">
                  <a:extLst>
                    <a:ext uri="{FF2B5EF4-FFF2-40B4-BE49-F238E27FC236}">
                      <a16:creationId xmlns:a16="http://schemas.microsoft.com/office/drawing/2014/main" id="{24EFC94E-CB72-6F9A-BC8F-028A4DC711EA}"/>
                    </a:ext>
                  </a:extLst>
                </p:cNvPr>
                <p:cNvPicPr/>
                <p:nvPr/>
              </p:nvPicPr>
              <p:blipFill>
                <a:blip r:embed="rId160"/>
                <a:stretch>
                  <a:fillRect/>
                </a:stretch>
              </p:blipFill>
              <p:spPr>
                <a:xfrm>
                  <a:off x="11041231" y="6073573"/>
                  <a:ext cx="14796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24" name="Ink 123">
                  <a:extLst>
                    <a:ext uri="{FF2B5EF4-FFF2-40B4-BE49-F238E27FC236}">
                      <a16:creationId xmlns:a16="http://schemas.microsoft.com/office/drawing/2014/main" id="{154AC7B6-2274-E02B-C251-389AD23E9A5E}"/>
                    </a:ext>
                  </a:extLst>
                </p14:cNvPr>
                <p14:cNvContentPartPr/>
                <p14:nvPr/>
              </p14:nvContentPartPr>
              <p14:xfrm>
                <a:off x="11292511" y="6334213"/>
                <a:ext cx="127080" cy="199080"/>
              </p14:xfrm>
            </p:contentPart>
          </mc:Choice>
          <mc:Fallback>
            <p:pic>
              <p:nvPicPr>
                <p:cNvPr id="124" name="Ink 123">
                  <a:extLst>
                    <a:ext uri="{FF2B5EF4-FFF2-40B4-BE49-F238E27FC236}">
                      <a16:creationId xmlns:a16="http://schemas.microsoft.com/office/drawing/2014/main" id="{154AC7B6-2274-E02B-C251-389AD23E9A5E}"/>
                    </a:ext>
                  </a:extLst>
                </p:cNvPr>
                <p:cNvPicPr/>
                <p:nvPr/>
              </p:nvPicPr>
              <p:blipFill>
                <a:blip r:embed="rId162"/>
                <a:stretch>
                  <a:fillRect/>
                </a:stretch>
              </p:blipFill>
              <p:spPr>
                <a:xfrm>
                  <a:off x="11283511" y="6325213"/>
                  <a:ext cx="14472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25" name="Ink 124">
                  <a:extLst>
                    <a:ext uri="{FF2B5EF4-FFF2-40B4-BE49-F238E27FC236}">
                      <a16:creationId xmlns:a16="http://schemas.microsoft.com/office/drawing/2014/main" id="{A7DD9B52-7FDE-0AF5-E7AA-74769BA0D0EB}"/>
                    </a:ext>
                  </a:extLst>
                </p14:cNvPr>
                <p14:cNvContentPartPr/>
                <p14:nvPr/>
              </p14:nvContentPartPr>
              <p14:xfrm>
                <a:off x="11325631" y="6418813"/>
                <a:ext cx="117720" cy="46080"/>
              </p14:xfrm>
            </p:contentPart>
          </mc:Choice>
          <mc:Fallback>
            <p:pic>
              <p:nvPicPr>
                <p:cNvPr id="125" name="Ink 124">
                  <a:extLst>
                    <a:ext uri="{FF2B5EF4-FFF2-40B4-BE49-F238E27FC236}">
                      <a16:creationId xmlns:a16="http://schemas.microsoft.com/office/drawing/2014/main" id="{A7DD9B52-7FDE-0AF5-E7AA-74769BA0D0EB}"/>
                    </a:ext>
                  </a:extLst>
                </p:cNvPr>
                <p:cNvPicPr/>
                <p:nvPr/>
              </p:nvPicPr>
              <p:blipFill>
                <a:blip r:embed="rId164"/>
                <a:stretch>
                  <a:fillRect/>
                </a:stretch>
              </p:blipFill>
              <p:spPr>
                <a:xfrm>
                  <a:off x="11316631" y="6410173"/>
                  <a:ext cx="13536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26" name="Ink 125">
                  <a:extLst>
                    <a:ext uri="{FF2B5EF4-FFF2-40B4-BE49-F238E27FC236}">
                      <a16:creationId xmlns:a16="http://schemas.microsoft.com/office/drawing/2014/main" id="{FDE7066E-8413-F692-5675-B7AE95C7C60D}"/>
                    </a:ext>
                  </a:extLst>
                </p14:cNvPr>
                <p14:cNvContentPartPr/>
                <p14:nvPr/>
              </p14:nvContentPartPr>
              <p14:xfrm>
                <a:off x="11519311" y="6217573"/>
                <a:ext cx="172080" cy="228240"/>
              </p14:xfrm>
            </p:contentPart>
          </mc:Choice>
          <mc:Fallback>
            <p:pic>
              <p:nvPicPr>
                <p:cNvPr id="126" name="Ink 125">
                  <a:extLst>
                    <a:ext uri="{FF2B5EF4-FFF2-40B4-BE49-F238E27FC236}">
                      <a16:creationId xmlns:a16="http://schemas.microsoft.com/office/drawing/2014/main" id="{FDE7066E-8413-F692-5675-B7AE95C7C60D}"/>
                    </a:ext>
                  </a:extLst>
                </p:cNvPr>
                <p:cNvPicPr/>
                <p:nvPr/>
              </p:nvPicPr>
              <p:blipFill>
                <a:blip r:embed="rId166"/>
                <a:stretch>
                  <a:fillRect/>
                </a:stretch>
              </p:blipFill>
              <p:spPr>
                <a:xfrm>
                  <a:off x="11510311" y="6208933"/>
                  <a:ext cx="18972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27" name="Ink 126">
                  <a:extLst>
                    <a:ext uri="{FF2B5EF4-FFF2-40B4-BE49-F238E27FC236}">
                      <a16:creationId xmlns:a16="http://schemas.microsoft.com/office/drawing/2014/main" id="{43D27C94-1557-E351-1ADA-4AE5595BEAD9}"/>
                    </a:ext>
                  </a:extLst>
                </p14:cNvPr>
                <p14:cNvContentPartPr/>
                <p14:nvPr/>
              </p14:nvContentPartPr>
              <p14:xfrm>
                <a:off x="11642071" y="6244933"/>
                <a:ext cx="129960" cy="131040"/>
              </p14:xfrm>
            </p:contentPart>
          </mc:Choice>
          <mc:Fallback>
            <p:pic>
              <p:nvPicPr>
                <p:cNvPr id="127" name="Ink 126">
                  <a:extLst>
                    <a:ext uri="{FF2B5EF4-FFF2-40B4-BE49-F238E27FC236}">
                      <a16:creationId xmlns:a16="http://schemas.microsoft.com/office/drawing/2014/main" id="{43D27C94-1557-E351-1ADA-4AE5595BEAD9}"/>
                    </a:ext>
                  </a:extLst>
                </p:cNvPr>
                <p:cNvPicPr/>
                <p:nvPr/>
              </p:nvPicPr>
              <p:blipFill>
                <a:blip r:embed="rId168"/>
                <a:stretch>
                  <a:fillRect/>
                </a:stretch>
              </p:blipFill>
              <p:spPr>
                <a:xfrm>
                  <a:off x="11633431" y="6235933"/>
                  <a:ext cx="14760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28" name="Ink 127">
                  <a:extLst>
                    <a:ext uri="{FF2B5EF4-FFF2-40B4-BE49-F238E27FC236}">
                      <a16:creationId xmlns:a16="http://schemas.microsoft.com/office/drawing/2014/main" id="{78BE4EDB-4948-3222-A21E-942B02C5D429}"/>
                    </a:ext>
                  </a:extLst>
                </p14:cNvPr>
                <p14:cNvContentPartPr/>
                <p14:nvPr/>
              </p14:nvContentPartPr>
              <p14:xfrm>
                <a:off x="11816671" y="6154213"/>
                <a:ext cx="275400" cy="174600"/>
              </p14:xfrm>
            </p:contentPart>
          </mc:Choice>
          <mc:Fallback>
            <p:pic>
              <p:nvPicPr>
                <p:cNvPr id="128" name="Ink 127">
                  <a:extLst>
                    <a:ext uri="{FF2B5EF4-FFF2-40B4-BE49-F238E27FC236}">
                      <a16:creationId xmlns:a16="http://schemas.microsoft.com/office/drawing/2014/main" id="{78BE4EDB-4948-3222-A21E-942B02C5D429}"/>
                    </a:ext>
                  </a:extLst>
                </p:cNvPr>
                <p:cNvPicPr/>
                <p:nvPr/>
              </p:nvPicPr>
              <p:blipFill>
                <a:blip r:embed="rId170"/>
                <a:stretch>
                  <a:fillRect/>
                </a:stretch>
              </p:blipFill>
              <p:spPr>
                <a:xfrm>
                  <a:off x="11808031" y="6145573"/>
                  <a:ext cx="29304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96" name="Ink 95">
                  <a:extLst>
                    <a:ext uri="{FF2B5EF4-FFF2-40B4-BE49-F238E27FC236}">
                      <a16:creationId xmlns:a16="http://schemas.microsoft.com/office/drawing/2014/main" id="{42B325FF-F37A-972F-22A9-98299612BDBC}"/>
                    </a:ext>
                  </a:extLst>
                </p14:cNvPr>
                <p14:cNvContentPartPr/>
                <p14:nvPr/>
              </p14:nvContentPartPr>
              <p14:xfrm>
                <a:off x="12173791" y="5280133"/>
                <a:ext cx="225000" cy="191520"/>
              </p14:xfrm>
            </p:contentPart>
          </mc:Choice>
          <mc:Fallback>
            <p:pic>
              <p:nvPicPr>
                <p:cNvPr id="96" name="Ink 95">
                  <a:extLst>
                    <a:ext uri="{FF2B5EF4-FFF2-40B4-BE49-F238E27FC236}">
                      <a16:creationId xmlns:a16="http://schemas.microsoft.com/office/drawing/2014/main" id="{42B325FF-F37A-972F-22A9-98299612BDBC}"/>
                    </a:ext>
                  </a:extLst>
                </p:cNvPr>
                <p:cNvPicPr/>
                <p:nvPr/>
              </p:nvPicPr>
              <p:blipFill>
                <a:blip r:embed="rId172"/>
                <a:stretch>
                  <a:fillRect/>
                </a:stretch>
              </p:blipFill>
              <p:spPr>
                <a:xfrm>
                  <a:off x="12165151" y="5271133"/>
                  <a:ext cx="24264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97" name="Ink 96">
                  <a:extLst>
                    <a:ext uri="{FF2B5EF4-FFF2-40B4-BE49-F238E27FC236}">
                      <a16:creationId xmlns:a16="http://schemas.microsoft.com/office/drawing/2014/main" id="{095DD8CA-C512-2BD6-976F-B90965BA2D3A}"/>
                    </a:ext>
                  </a:extLst>
                </p14:cNvPr>
                <p14:cNvContentPartPr/>
                <p14:nvPr/>
              </p14:nvContentPartPr>
              <p14:xfrm>
                <a:off x="12326071" y="5272933"/>
                <a:ext cx="14040" cy="33480"/>
              </p14:xfrm>
            </p:contentPart>
          </mc:Choice>
          <mc:Fallback>
            <p:pic>
              <p:nvPicPr>
                <p:cNvPr id="97" name="Ink 96">
                  <a:extLst>
                    <a:ext uri="{FF2B5EF4-FFF2-40B4-BE49-F238E27FC236}">
                      <a16:creationId xmlns:a16="http://schemas.microsoft.com/office/drawing/2014/main" id="{095DD8CA-C512-2BD6-976F-B90965BA2D3A}"/>
                    </a:ext>
                  </a:extLst>
                </p:cNvPr>
                <p:cNvPicPr/>
                <p:nvPr/>
              </p:nvPicPr>
              <p:blipFill>
                <a:blip r:embed="rId174"/>
                <a:stretch>
                  <a:fillRect/>
                </a:stretch>
              </p:blipFill>
              <p:spPr>
                <a:xfrm>
                  <a:off x="12317431" y="5263933"/>
                  <a:ext cx="3168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98" name="Ink 97">
                  <a:extLst>
                    <a:ext uri="{FF2B5EF4-FFF2-40B4-BE49-F238E27FC236}">
                      <a16:creationId xmlns:a16="http://schemas.microsoft.com/office/drawing/2014/main" id="{3412EB83-4734-02EC-C819-4E530E353AA6}"/>
                    </a:ext>
                  </a:extLst>
                </p14:cNvPr>
                <p14:cNvContentPartPr/>
                <p14:nvPr/>
              </p14:nvContentPartPr>
              <p14:xfrm>
                <a:off x="12414271" y="5325853"/>
                <a:ext cx="82800" cy="58680"/>
              </p14:xfrm>
            </p:contentPart>
          </mc:Choice>
          <mc:Fallback>
            <p:pic>
              <p:nvPicPr>
                <p:cNvPr id="98" name="Ink 97">
                  <a:extLst>
                    <a:ext uri="{FF2B5EF4-FFF2-40B4-BE49-F238E27FC236}">
                      <a16:creationId xmlns:a16="http://schemas.microsoft.com/office/drawing/2014/main" id="{3412EB83-4734-02EC-C819-4E530E353AA6}"/>
                    </a:ext>
                  </a:extLst>
                </p:cNvPr>
                <p:cNvPicPr/>
                <p:nvPr/>
              </p:nvPicPr>
              <p:blipFill>
                <a:blip r:embed="rId176"/>
                <a:stretch>
                  <a:fillRect/>
                </a:stretch>
              </p:blipFill>
              <p:spPr>
                <a:xfrm>
                  <a:off x="12405631" y="5316853"/>
                  <a:ext cx="10044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99" name="Ink 98">
                  <a:extLst>
                    <a:ext uri="{FF2B5EF4-FFF2-40B4-BE49-F238E27FC236}">
                      <a16:creationId xmlns:a16="http://schemas.microsoft.com/office/drawing/2014/main" id="{A9B7E287-0024-EA47-32FA-16A95FE9D5AA}"/>
                    </a:ext>
                  </a:extLst>
                </p14:cNvPr>
                <p14:cNvContentPartPr/>
                <p14:nvPr/>
              </p14:nvContentPartPr>
              <p14:xfrm>
                <a:off x="12524791" y="5277973"/>
                <a:ext cx="131400" cy="76320"/>
              </p14:xfrm>
            </p:contentPart>
          </mc:Choice>
          <mc:Fallback>
            <p:pic>
              <p:nvPicPr>
                <p:cNvPr id="99" name="Ink 98">
                  <a:extLst>
                    <a:ext uri="{FF2B5EF4-FFF2-40B4-BE49-F238E27FC236}">
                      <a16:creationId xmlns:a16="http://schemas.microsoft.com/office/drawing/2014/main" id="{A9B7E287-0024-EA47-32FA-16A95FE9D5AA}"/>
                    </a:ext>
                  </a:extLst>
                </p:cNvPr>
                <p:cNvPicPr/>
                <p:nvPr/>
              </p:nvPicPr>
              <p:blipFill>
                <a:blip r:embed="rId178"/>
                <a:stretch>
                  <a:fillRect/>
                </a:stretch>
              </p:blipFill>
              <p:spPr>
                <a:xfrm>
                  <a:off x="12515791" y="5269333"/>
                  <a:ext cx="14904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4" name="Ink 113">
                  <a:extLst>
                    <a:ext uri="{FF2B5EF4-FFF2-40B4-BE49-F238E27FC236}">
                      <a16:creationId xmlns:a16="http://schemas.microsoft.com/office/drawing/2014/main" id="{96107193-83D0-9125-8DB0-FE72C556BD3E}"/>
                    </a:ext>
                  </a:extLst>
                </p14:cNvPr>
                <p14:cNvContentPartPr/>
                <p14:nvPr/>
              </p14:nvContentPartPr>
              <p14:xfrm>
                <a:off x="11943391" y="5444653"/>
                <a:ext cx="5040" cy="3960"/>
              </p14:xfrm>
            </p:contentPart>
          </mc:Choice>
          <mc:Fallback>
            <p:pic>
              <p:nvPicPr>
                <p:cNvPr id="114" name="Ink 113">
                  <a:extLst>
                    <a:ext uri="{FF2B5EF4-FFF2-40B4-BE49-F238E27FC236}">
                      <a16:creationId xmlns:a16="http://schemas.microsoft.com/office/drawing/2014/main" id="{96107193-83D0-9125-8DB0-FE72C556BD3E}"/>
                    </a:ext>
                  </a:extLst>
                </p:cNvPr>
                <p:cNvPicPr/>
                <p:nvPr/>
              </p:nvPicPr>
              <p:blipFill>
                <a:blip r:embed="rId180"/>
                <a:stretch>
                  <a:fillRect/>
                </a:stretch>
              </p:blipFill>
              <p:spPr>
                <a:xfrm>
                  <a:off x="11934751" y="5435653"/>
                  <a:ext cx="2268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5" name="Ink 114">
                  <a:extLst>
                    <a:ext uri="{FF2B5EF4-FFF2-40B4-BE49-F238E27FC236}">
                      <a16:creationId xmlns:a16="http://schemas.microsoft.com/office/drawing/2014/main" id="{EFD0C7C2-FA57-F8C4-9E88-4FCFC8C8E874}"/>
                    </a:ext>
                  </a:extLst>
                </p14:cNvPr>
                <p14:cNvContentPartPr/>
                <p14:nvPr/>
              </p14:nvContentPartPr>
              <p14:xfrm>
                <a:off x="12004591" y="5087173"/>
                <a:ext cx="164160" cy="106200"/>
              </p14:xfrm>
            </p:contentPart>
          </mc:Choice>
          <mc:Fallback>
            <p:pic>
              <p:nvPicPr>
                <p:cNvPr id="115" name="Ink 114">
                  <a:extLst>
                    <a:ext uri="{FF2B5EF4-FFF2-40B4-BE49-F238E27FC236}">
                      <a16:creationId xmlns:a16="http://schemas.microsoft.com/office/drawing/2014/main" id="{EFD0C7C2-FA57-F8C4-9E88-4FCFC8C8E874}"/>
                    </a:ext>
                  </a:extLst>
                </p:cNvPr>
                <p:cNvPicPr/>
                <p:nvPr/>
              </p:nvPicPr>
              <p:blipFill>
                <a:blip r:embed="rId182"/>
                <a:stretch>
                  <a:fillRect/>
                </a:stretch>
              </p:blipFill>
              <p:spPr>
                <a:xfrm>
                  <a:off x="11995591" y="5078533"/>
                  <a:ext cx="18180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16" name="Ink 115">
                  <a:extLst>
                    <a:ext uri="{FF2B5EF4-FFF2-40B4-BE49-F238E27FC236}">
                      <a16:creationId xmlns:a16="http://schemas.microsoft.com/office/drawing/2014/main" id="{B92BF67A-3D23-34AD-176E-D49859442D61}"/>
                    </a:ext>
                  </a:extLst>
                </p14:cNvPr>
                <p14:cNvContentPartPr/>
                <p14:nvPr/>
              </p14:nvContentPartPr>
              <p14:xfrm>
                <a:off x="12013951" y="5112733"/>
                <a:ext cx="114840" cy="104760"/>
              </p14:xfrm>
            </p:contentPart>
          </mc:Choice>
          <mc:Fallback>
            <p:pic>
              <p:nvPicPr>
                <p:cNvPr id="116" name="Ink 115">
                  <a:extLst>
                    <a:ext uri="{FF2B5EF4-FFF2-40B4-BE49-F238E27FC236}">
                      <a16:creationId xmlns:a16="http://schemas.microsoft.com/office/drawing/2014/main" id="{B92BF67A-3D23-34AD-176E-D49859442D61}"/>
                    </a:ext>
                  </a:extLst>
                </p:cNvPr>
                <p:cNvPicPr/>
                <p:nvPr/>
              </p:nvPicPr>
              <p:blipFill>
                <a:blip r:embed="rId184"/>
                <a:stretch>
                  <a:fillRect/>
                </a:stretch>
              </p:blipFill>
              <p:spPr>
                <a:xfrm>
                  <a:off x="12004951" y="5103733"/>
                  <a:ext cx="13248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8" name="Ink 117">
                  <a:extLst>
                    <a:ext uri="{FF2B5EF4-FFF2-40B4-BE49-F238E27FC236}">
                      <a16:creationId xmlns:a16="http://schemas.microsoft.com/office/drawing/2014/main" id="{243A1E18-E4DD-D65F-DEA5-71534764FB3B}"/>
                    </a:ext>
                  </a:extLst>
                </p14:cNvPr>
                <p14:cNvContentPartPr/>
                <p14:nvPr/>
              </p14:nvContentPartPr>
              <p14:xfrm>
                <a:off x="12283591" y="4886293"/>
                <a:ext cx="123120" cy="180360"/>
              </p14:xfrm>
            </p:contentPart>
          </mc:Choice>
          <mc:Fallback>
            <p:pic>
              <p:nvPicPr>
                <p:cNvPr id="118" name="Ink 117">
                  <a:extLst>
                    <a:ext uri="{FF2B5EF4-FFF2-40B4-BE49-F238E27FC236}">
                      <a16:creationId xmlns:a16="http://schemas.microsoft.com/office/drawing/2014/main" id="{243A1E18-E4DD-D65F-DEA5-71534764FB3B}"/>
                    </a:ext>
                  </a:extLst>
                </p:cNvPr>
                <p:cNvPicPr/>
                <p:nvPr/>
              </p:nvPicPr>
              <p:blipFill>
                <a:blip r:embed="rId186"/>
                <a:stretch>
                  <a:fillRect/>
                </a:stretch>
              </p:blipFill>
              <p:spPr>
                <a:xfrm>
                  <a:off x="12274591" y="4877653"/>
                  <a:ext cx="14076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9" name="Ink 118">
                  <a:extLst>
                    <a:ext uri="{FF2B5EF4-FFF2-40B4-BE49-F238E27FC236}">
                      <a16:creationId xmlns:a16="http://schemas.microsoft.com/office/drawing/2014/main" id="{EA4C98DA-58EB-B6E2-FEF5-3E4067404904}"/>
                    </a:ext>
                  </a:extLst>
                </p14:cNvPr>
                <p14:cNvContentPartPr/>
                <p14:nvPr/>
              </p14:nvContentPartPr>
              <p14:xfrm>
                <a:off x="12416791" y="4697293"/>
                <a:ext cx="207000" cy="184680"/>
              </p14:xfrm>
            </p:contentPart>
          </mc:Choice>
          <mc:Fallback>
            <p:pic>
              <p:nvPicPr>
                <p:cNvPr id="119" name="Ink 118">
                  <a:extLst>
                    <a:ext uri="{FF2B5EF4-FFF2-40B4-BE49-F238E27FC236}">
                      <a16:creationId xmlns:a16="http://schemas.microsoft.com/office/drawing/2014/main" id="{EA4C98DA-58EB-B6E2-FEF5-3E4067404904}"/>
                    </a:ext>
                  </a:extLst>
                </p:cNvPr>
                <p:cNvPicPr/>
                <p:nvPr/>
              </p:nvPicPr>
              <p:blipFill>
                <a:blip r:embed="rId188"/>
                <a:stretch>
                  <a:fillRect/>
                </a:stretch>
              </p:blipFill>
              <p:spPr>
                <a:xfrm>
                  <a:off x="12408151" y="4688293"/>
                  <a:ext cx="22464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20" name="Ink 119">
                  <a:extLst>
                    <a:ext uri="{FF2B5EF4-FFF2-40B4-BE49-F238E27FC236}">
                      <a16:creationId xmlns:a16="http://schemas.microsoft.com/office/drawing/2014/main" id="{19961662-E6EF-13BE-B030-28829F5546E1}"/>
                    </a:ext>
                  </a:extLst>
                </p14:cNvPr>
                <p14:cNvContentPartPr/>
                <p14:nvPr/>
              </p14:nvContentPartPr>
              <p14:xfrm>
                <a:off x="12645391" y="4671733"/>
                <a:ext cx="195840" cy="144360"/>
              </p14:xfrm>
            </p:contentPart>
          </mc:Choice>
          <mc:Fallback>
            <p:pic>
              <p:nvPicPr>
                <p:cNvPr id="120" name="Ink 119">
                  <a:extLst>
                    <a:ext uri="{FF2B5EF4-FFF2-40B4-BE49-F238E27FC236}">
                      <a16:creationId xmlns:a16="http://schemas.microsoft.com/office/drawing/2014/main" id="{19961662-E6EF-13BE-B030-28829F5546E1}"/>
                    </a:ext>
                  </a:extLst>
                </p:cNvPr>
                <p:cNvPicPr/>
                <p:nvPr/>
              </p:nvPicPr>
              <p:blipFill>
                <a:blip r:embed="rId190"/>
                <a:stretch>
                  <a:fillRect/>
                </a:stretch>
              </p:blipFill>
              <p:spPr>
                <a:xfrm>
                  <a:off x="12636391" y="4663093"/>
                  <a:ext cx="21348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30" name="Ink 129">
                  <a:extLst>
                    <a:ext uri="{FF2B5EF4-FFF2-40B4-BE49-F238E27FC236}">
                      <a16:creationId xmlns:a16="http://schemas.microsoft.com/office/drawing/2014/main" id="{E77FBBED-CDCB-E3DD-6D03-9D54A04F6203}"/>
                    </a:ext>
                  </a:extLst>
                </p14:cNvPr>
                <p14:cNvContentPartPr/>
                <p14:nvPr/>
              </p14:nvContentPartPr>
              <p14:xfrm>
                <a:off x="12330031" y="5127853"/>
                <a:ext cx="5400" cy="2160"/>
              </p14:xfrm>
            </p:contentPart>
          </mc:Choice>
          <mc:Fallback>
            <p:pic>
              <p:nvPicPr>
                <p:cNvPr id="130" name="Ink 129">
                  <a:extLst>
                    <a:ext uri="{FF2B5EF4-FFF2-40B4-BE49-F238E27FC236}">
                      <a16:creationId xmlns:a16="http://schemas.microsoft.com/office/drawing/2014/main" id="{E77FBBED-CDCB-E3DD-6D03-9D54A04F6203}"/>
                    </a:ext>
                  </a:extLst>
                </p:cNvPr>
                <p:cNvPicPr/>
                <p:nvPr/>
              </p:nvPicPr>
              <p:blipFill>
                <a:blip r:embed="rId192"/>
                <a:stretch>
                  <a:fillRect/>
                </a:stretch>
              </p:blipFill>
              <p:spPr>
                <a:xfrm>
                  <a:off x="12321391" y="5119213"/>
                  <a:ext cx="2304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31" name="Ink 130">
                  <a:extLst>
                    <a:ext uri="{FF2B5EF4-FFF2-40B4-BE49-F238E27FC236}">
                      <a16:creationId xmlns:a16="http://schemas.microsoft.com/office/drawing/2014/main" id="{D94A5F75-FE8B-6B4A-563F-7ECA787125C0}"/>
                    </a:ext>
                  </a:extLst>
                </p14:cNvPr>
                <p14:cNvContentPartPr/>
                <p14:nvPr/>
              </p14:nvContentPartPr>
              <p14:xfrm>
                <a:off x="10329151" y="4900333"/>
                <a:ext cx="16200" cy="2520"/>
              </p14:xfrm>
            </p:contentPart>
          </mc:Choice>
          <mc:Fallback>
            <p:pic>
              <p:nvPicPr>
                <p:cNvPr id="131" name="Ink 130">
                  <a:extLst>
                    <a:ext uri="{FF2B5EF4-FFF2-40B4-BE49-F238E27FC236}">
                      <a16:creationId xmlns:a16="http://schemas.microsoft.com/office/drawing/2014/main" id="{D94A5F75-FE8B-6B4A-563F-7ECA787125C0}"/>
                    </a:ext>
                  </a:extLst>
                </p:cNvPr>
                <p:cNvPicPr/>
                <p:nvPr/>
              </p:nvPicPr>
              <p:blipFill>
                <a:blip r:embed="rId194"/>
                <a:stretch>
                  <a:fillRect/>
                </a:stretch>
              </p:blipFill>
              <p:spPr>
                <a:xfrm>
                  <a:off x="10320151" y="4891693"/>
                  <a:ext cx="3384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33" name="Ink 132">
                  <a:extLst>
                    <a:ext uri="{FF2B5EF4-FFF2-40B4-BE49-F238E27FC236}">
                      <a16:creationId xmlns:a16="http://schemas.microsoft.com/office/drawing/2014/main" id="{F8598B00-E8F9-2E85-4222-102D07F1A0D9}"/>
                    </a:ext>
                  </a:extLst>
                </p14:cNvPr>
                <p14:cNvContentPartPr/>
                <p14:nvPr/>
              </p14:nvContentPartPr>
              <p14:xfrm>
                <a:off x="11659351" y="5348173"/>
                <a:ext cx="118440" cy="206640"/>
              </p14:xfrm>
            </p:contentPart>
          </mc:Choice>
          <mc:Fallback>
            <p:pic>
              <p:nvPicPr>
                <p:cNvPr id="133" name="Ink 132">
                  <a:extLst>
                    <a:ext uri="{FF2B5EF4-FFF2-40B4-BE49-F238E27FC236}">
                      <a16:creationId xmlns:a16="http://schemas.microsoft.com/office/drawing/2014/main" id="{F8598B00-E8F9-2E85-4222-102D07F1A0D9}"/>
                    </a:ext>
                  </a:extLst>
                </p:cNvPr>
                <p:cNvPicPr/>
                <p:nvPr/>
              </p:nvPicPr>
              <p:blipFill>
                <a:blip r:embed="rId196"/>
                <a:stretch>
                  <a:fillRect/>
                </a:stretch>
              </p:blipFill>
              <p:spPr>
                <a:xfrm>
                  <a:off x="11650351" y="5339533"/>
                  <a:ext cx="13608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34" name="Ink 133">
                  <a:extLst>
                    <a:ext uri="{FF2B5EF4-FFF2-40B4-BE49-F238E27FC236}">
                      <a16:creationId xmlns:a16="http://schemas.microsoft.com/office/drawing/2014/main" id="{EB31927C-239A-BDE3-8DAA-81E4567B39C7}"/>
                    </a:ext>
                  </a:extLst>
                </p14:cNvPr>
                <p14:cNvContentPartPr/>
                <p14:nvPr/>
              </p14:nvContentPartPr>
              <p14:xfrm>
                <a:off x="11662231" y="5342773"/>
                <a:ext cx="138240" cy="132120"/>
              </p14:xfrm>
            </p:contentPart>
          </mc:Choice>
          <mc:Fallback>
            <p:pic>
              <p:nvPicPr>
                <p:cNvPr id="134" name="Ink 133">
                  <a:extLst>
                    <a:ext uri="{FF2B5EF4-FFF2-40B4-BE49-F238E27FC236}">
                      <a16:creationId xmlns:a16="http://schemas.microsoft.com/office/drawing/2014/main" id="{EB31927C-239A-BDE3-8DAA-81E4567B39C7}"/>
                    </a:ext>
                  </a:extLst>
                </p:cNvPr>
                <p:cNvPicPr/>
                <p:nvPr/>
              </p:nvPicPr>
              <p:blipFill>
                <a:blip r:embed="rId198"/>
                <a:stretch>
                  <a:fillRect/>
                </a:stretch>
              </p:blipFill>
              <p:spPr>
                <a:xfrm>
                  <a:off x="11653591" y="5333773"/>
                  <a:ext cx="1558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35" name="Ink 134">
                  <a:extLst>
                    <a:ext uri="{FF2B5EF4-FFF2-40B4-BE49-F238E27FC236}">
                      <a16:creationId xmlns:a16="http://schemas.microsoft.com/office/drawing/2014/main" id="{8075693F-1B07-76FB-432E-24AAFE671426}"/>
                    </a:ext>
                  </a:extLst>
                </p14:cNvPr>
                <p14:cNvContentPartPr/>
                <p14:nvPr/>
              </p14:nvContentPartPr>
              <p14:xfrm>
                <a:off x="11757631" y="5807533"/>
                <a:ext cx="102240" cy="195840"/>
              </p14:xfrm>
            </p:contentPart>
          </mc:Choice>
          <mc:Fallback>
            <p:pic>
              <p:nvPicPr>
                <p:cNvPr id="135" name="Ink 134">
                  <a:extLst>
                    <a:ext uri="{FF2B5EF4-FFF2-40B4-BE49-F238E27FC236}">
                      <a16:creationId xmlns:a16="http://schemas.microsoft.com/office/drawing/2014/main" id="{8075693F-1B07-76FB-432E-24AAFE671426}"/>
                    </a:ext>
                  </a:extLst>
                </p:cNvPr>
                <p:cNvPicPr/>
                <p:nvPr/>
              </p:nvPicPr>
              <p:blipFill>
                <a:blip r:embed="rId200"/>
                <a:stretch>
                  <a:fillRect/>
                </a:stretch>
              </p:blipFill>
              <p:spPr>
                <a:xfrm>
                  <a:off x="11748991" y="5798893"/>
                  <a:ext cx="1198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36" name="Ink 135">
                  <a:extLst>
                    <a:ext uri="{FF2B5EF4-FFF2-40B4-BE49-F238E27FC236}">
                      <a16:creationId xmlns:a16="http://schemas.microsoft.com/office/drawing/2014/main" id="{105AE355-D007-7F88-F8E0-69B5294B3754}"/>
                    </a:ext>
                  </a:extLst>
                </p14:cNvPr>
                <p14:cNvContentPartPr/>
                <p14:nvPr/>
              </p14:nvContentPartPr>
              <p14:xfrm>
                <a:off x="11855911" y="5688373"/>
                <a:ext cx="188280" cy="241560"/>
              </p14:xfrm>
            </p:contentPart>
          </mc:Choice>
          <mc:Fallback>
            <p:pic>
              <p:nvPicPr>
                <p:cNvPr id="136" name="Ink 135">
                  <a:extLst>
                    <a:ext uri="{FF2B5EF4-FFF2-40B4-BE49-F238E27FC236}">
                      <a16:creationId xmlns:a16="http://schemas.microsoft.com/office/drawing/2014/main" id="{105AE355-D007-7F88-F8E0-69B5294B3754}"/>
                    </a:ext>
                  </a:extLst>
                </p:cNvPr>
                <p:cNvPicPr/>
                <p:nvPr/>
              </p:nvPicPr>
              <p:blipFill>
                <a:blip r:embed="rId202"/>
                <a:stretch>
                  <a:fillRect/>
                </a:stretch>
              </p:blipFill>
              <p:spPr>
                <a:xfrm>
                  <a:off x="11846911" y="5679373"/>
                  <a:ext cx="20592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37" name="Ink 136">
                  <a:extLst>
                    <a:ext uri="{FF2B5EF4-FFF2-40B4-BE49-F238E27FC236}">
                      <a16:creationId xmlns:a16="http://schemas.microsoft.com/office/drawing/2014/main" id="{9E7FFAAD-E2C6-398E-E052-07C9C049E2A2}"/>
                    </a:ext>
                  </a:extLst>
                </p14:cNvPr>
                <p14:cNvContentPartPr/>
                <p14:nvPr/>
              </p14:nvContentPartPr>
              <p14:xfrm>
                <a:off x="11946271" y="5871973"/>
                <a:ext cx="78120" cy="178200"/>
              </p14:xfrm>
            </p:contentPart>
          </mc:Choice>
          <mc:Fallback>
            <p:pic>
              <p:nvPicPr>
                <p:cNvPr id="137" name="Ink 136">
                  <a:extLst>
                    <a:ext uri="{FF2B5EF4-FFF2-40B4-BE49-F238E27FC236}">
                      <a16:creationId xmlns:a16="http://schemas.microsoft.com/office/drawing/2014/main" id="{9E7FFAAD-E2C6-398E-E052-07C9C049E2A2}"/>
                    </a:ext>
                  </a:extLst>
                </p:cNvPr>
                <p:cNvPicPr/>
                <p:nvPr/>
              </p:nvPicPr>
              <p:blipFill>
                <a:blip r:embed="rId204"/>
                <a:stretch>
                  <a:fillRect/>
                </a:stretch>
              </p:blipFill>
              <p:spPr>
                <a:xfrm>
                  <a:off x="11937271" y="5863333"/>
                  <a:ext cx="9576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38" name="Ink 137">
                  <a:extLst>
                    <a:ext uri="{FF2B5EF4-FFF2-40B4-BE49-F238E27FC236}">
                      <a16:creationId xmlns:a16="http://schemas.microsoft.com/office/drawing/2014/main" id="{82E936A3-F587-68C1-8012-AC7402D62E60}"/>
                    </a:ext>
                  </a:extLst>
                </p14:cNvPr>
                <p14:cNvContentPartPr/>
                <p14:nvPr/>
              </p14:nvContentPartPr>
              <p14:xfrm>
                <a:off x="12069031" y="5862253"/>
                <a:ext cx="122760" cy="109800"/>
              </p14:xfrm>
            </p:contentPart>
          </mc:Choice>
          <mc:Fallback>
            <p:pic>
              <p:nvPicPr>
                <p:cNvPr id="138" name="Ink 137">
                  <a:extLst>
                    <a:ext uri="{FF2B5EF4-FFF2-40B4-BE49-F238E27FC236}">
                      <a16:creationId xmlns:a16="http://schemas.microsoft.com/office/drawing/2014/main" id="{82E936A3-F587-68C1-8012-AC7402D62E60}"/>
                    </a:ext>
                  </a:extLst>
                </p:cNvPr>
                <p:cNvPicPr/>
                <p:nvPr/>
              </p:nvPicPr>
              <p:blipFill>
                <a:blip r:embed="rId206"/>
                <a:stretch>
                  <a:fillRect/>
                </a:stretch>
              </p:blipFill>
              <p:spPr>
                <a:xfrm>
                  <a:off x="12060031" y="5853253"/>
                  <a:ext cx="1404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39" name="Ink 138">
                  <a:extLst>
                    <a:ext uri="{FF2B5EF4-FFF2-40B4-BE49-F238E27FC236}">
                      <a16:creationId xmlns:a16="http://schemas.microsoft.com/office/drawing/2014/main" id="{5D657145-A77C-B70F-2297-409222DB8B25}"/>
                    </a:ext>
                  </a:extLst>
                </p14:cNvPr>
                <p14:cNvContentPartPr/>
                <p14:nvPr/>
              </p14:nvContentPartPr>
              <p14:xfrm>
                <a:off x="12197191" y="5902213"/>
                <a:ext cx="342000" cy="229680"/>
              </p14:xfrm>
            </p:contentPart>
          </mc:Choice>
          <mc:Fallback>
            <p:pic>
              <p:nvPicPr>
                <p:cNvPr id="139" name="Ink 138">
                  <a:extLst>
                    <a:ext uri="{FF2B5EF4-FFF2-40B4-BE49-F238E27FC236}">
                      <a16:creationId xmlns:a16="http://schemas.microsoft.com/office/drawing/2014/main" id="{5D657145-A77C-B70F-2297-409222DB8B25}"/>
                    </a:ext>
                  </a:extLst>
                </p:cNvPr>
                <p:cNvPicPr/>
                <p:nvPr/>
              </p:nvPicPr>
              <p:blipFill>
                <a:blip r:embed="rId208"/>
                <a:stretch>
                  <a:fillRect/>
                </a:stretch>
              </p:blipFill>
              <p:spPr>
                <a:xfrm>
                  <a:off x="12188551" y="5893573"/>
                  <a:ext cx="35964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40" name="Ink 139">
                  <a:extLst>
                    <a:ext uri="{FF2B5EF4-FFF2-40B4-BE49-F238E27FC236}">
                      <a16:creationId xmlns:a16="http://schemas.microsoft.com/office/drawing/2014/main" id="{095563A0-9283-B0A3-E09C-7E2F7A8C666A}"/>
                    </a:ext>
                  </a:extLst>
                </p14:cNvPr>
                <p14:cNvContentPartPr/>
                <p14:nvPr/>
              </p14:nvContentPartPr>
              <p14:xfrm>
                <a:off x="12572671" y="5932453"/>
                <a:ext cx="24840" cy="29520"/>
              </p14:xfrm>
            </p:contentPart>
          </mc:Choice>
          <mc:Fallback>
            <p:pic>
              <p:nvPicPr>
                <p:cNvPr id="140" name="Ink 139">
                  <a:extLst>
                    <a:ext uri="{FF2B5EF4-FFF2-40B4-BE49-F238E27FC236}">
                      <a16:creationId xmlns:a16="http://schemas.microsoft.com/office/drawing/2014/main" id="{095563A0-9283-B0A3-E09C-7E2F7A8C666A}"/>
                    </a:ext>
                  </a:extLst>
                </p:cNvPr>
                <p:cNvPicPr/>
                <p:nvPr/>
              </p:nvPicPr>
              <p:blipFill>
                <a:blip r:embed="rId210"/>
                <a:stretch>
                  <a:fillRect/>
                </a:stretch>
              </p:blipFill>
              <p:spPr>
                <a:xfrm>
                  <a:off x="12563671" y="5923453"/>
                  <a:ext cx="42480" cy="4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1">
            <p14:nvContentPartPr>
              <p14:cNvPr id="142" name="Ink 141">
                <a:extLst>
                  <a:ext uri="{FF2B5EF4-FFF2-40B4-BE49-F238E27FC236}">
                    <a16:creationId xmlns:a16="http://schemas.microsoft.com/office/drawing/2014/main" id="{DC037698-FBB0-7DCD-89F7-B2CC5D75262E}"/>
                  </a:ext>
                </a:extLst>
              </p14:cNvPr>
              <p14:cNvContentPartPr/>
              <p14:nvPr/>
            </p14:nvContentPartPr>
            <p14:xfrm>
              <a:off x="9928471" y="5024173"/>
              <a:ext cx="209520" cy="310680"/>
            </p14:xfrm>
          </p:contentPart>
        </mc:Choice>
        <mc:Fallback>
          <p:pic>
            <p:nvPicPr>
              <p:cNvPr id="142" name="Ink 141">
                <a:extLst>
                  <a:ext uri="{FF2B5EF4-FFF2-40B4-BE49-F238E27FC236}">
                    <a16:creationId xmlns:a16="http://schemas.microsoft.com/office/drawing/2014/main" id="{DC037698-FBB0-7DCD-89F7-B2CC5D75262E}"/>
                  </a:ext>
                </a:extLst>
              </p:cNvPr>
              <p:cNvPicPr/>
              <p:nvPr/>
            </p:nvPicPr>
            <p:blipFill>
              <a:blip r:embed="rId212"/>
              <a:stretch>
                <a:fillRect/>
              </a:stretch>
            </p:blipFill>
            <p:spPr>
              <a:xfrm>
                <a:off x="9919831" y="5015173"/>
                <a:ext cx="227160" cy="328320"/>
              </a:xfrm>
              <a:prstGeom prst="rect">
                <a:avLst/>
              </a:prstGeom>
            </p:spPr>
          </p:pic>
        </mc:Fallback>
      </mc:AlternateContent>
      <p:grpSp>
        <p:nvGrpSpPr>
          <p:cNvPr id="156" name="Group 155">
            <a:extLst>
              <a:ext uri="{FF2B5EF4-FFF2-40B4-BE49-F238E27FC236}">
                <a16:creationId xmlns:a16="http://schemas.microsoft.com/office/drawing/2014/main" id="{41A9CE2A-2281-43BE-4CE7-BF451B757CB2}"/>
              </a:ext>
            </a:extLst>
          </p:cNvPr>
          <p:cNvGrpSpPr/>
          <p:nvPr/>
        </p:nvGrpSpPr>
        <p:grpSpPr>
          <a:xfrm>
            <a:off x="6740311" y="3238933"/>
            <a:ext cx="1936080" cy="729720"/>
            <a:chOff x="6740311" y="3238933"/>
            <a:chExt cx="1936080" cy="729720"/>
          </a:xfrm>
        </p:grpSpPr>
        <mc:AlternateContent xmlns:mc="http://schemas.openxmlformats.org/markup-compatibility/2006">
          <mc:Choice xmlns:p14="http://schemas.microsoft.com/office/powerpoint/2010/main" Requires="p14">
            <p:contentPart p14:bwMode="auto" r:id="rId213">
              <p14:nvContentPartPr>
                <p14:cNvPr id="143" name="Ink 142">
                  <a:extLst>
                    <a:ext uri="{FF2B5EF4-FFF2-40B4-BE49-F238E27FC236}">
                      <a16:creationId xmlns:a16="http://schemas.microsoft.com/office/drawing/2014/main" id="{0D33930F-5572-ECE9-3AFA-036FD9728B4C}"/>
                    </a:ext>
                  </a:extLst>
                </p14:cNvPr>
                <p14:cNvContentPartPr/>
                <p14:nvPr/>
              </p14:nvContentPartPr>
              <p14:xfrm>
                <a:off x="6822031" y="3262333"/>
                <a:ext cx="205920" cy="214560"/>
              </p14:xfrm>
            </p:contentPart>
          </mc:Choice>
          <mc:Fallback>
            <p:pic>
              <p:nvPicPr>
                <p:cNvPr id="143" name="Ink 142">
                  <a:extLst>
                    <a:ext uri="{FF2B5EF4-FFF2-40B4-BE49-F238E27FC236}">
                      <a16:creationId xmlns:a16="http://schemas.microsoft.com/office/drawing/2014/main" id="{0D33930F-5572-ECE9-3AFA-036FD9728B4C}"/>
                    </a:ext>
                  </a:extLst>
                </p:cNvPr>
                <p:cNvPicPr/>
                <p:nvPr/>
              </p:nvPicPr>
              <p:blipFill>
                <a:blip r:embed="rId214"/>
                <a:stretch>
                  <a:fillRect/>
                </a:stretch>
              </p:blipFill>
              <p:spPr>
                <a:xfrm>
                  <a:off x="6813391" y="3253333"/>
                  <a:ext cx="22356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44" name="Ink 143">
                  <a:extLst>
                    <a:ext uri="{FF2B5EF4-FFF2-40B4-BE49-F238E27FC236}">
                      <a16:creationId xmlns:a16="http://schemas.microsoft.com/office/drawing/2014/main" id="{DC806572-D0B5-5D75-B0D8-4D220625D313}"/>
                    </a:ext>
                  </a:extLst>
                </p14:cNvPr>
                <p14:cNvContentPartPr/>
                <p14:nvPr/>
              </p14:nvContentPartPr>
              <p14:xfrm>
                <a:off x="7064671" y="3328933"/>
                <a:ext cx="132480" cy="103320"/>
              </p14:xfrm>
            </p:contentPart>
          </mc:Choice>
          <mc:Fallback>
            <p:pic>
              <p:nvPicPr>
                <p:cNvPr id="144" name="Ink 143">
                  <a:extLst>
                    <a:ext uri="{FF2B5EF4-FFF2-40B4-BE49-F238E27FC236}">
                      <a16:creationId xmlns:a16="http://schemas.microsoft.com/office/drawing/2014/main" id="{DC806572-D0B5-5D75-B0D8-4D220625D313}"/>
                    </a:ext>
                  </a:extLst>
                </p:cNvPr>
                <p:cNvPicPr/>
                <p:nvPr/>
              </p:nvPicPr>
              <p:blipFill>
                <a:blip r:embed="rId216"/>
                <a:stretch>
                  <a:fillRect/>
                </a:stretch>
              </p:blipFill>
              <p:spPr>
                <a:xfrm>
                  <a:off x="7056031" y="3319933"/>
                  <a:ext cx="15012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5" name="Ink 144">
                  <a:extLst>
                    <a:ext uri="{FF2B5EF4-FFF2-40B4-BE49-F238E27FC236}">
                      <a16:creationId xmlns:a16="http://schemas.microsoft.com/office/drawing/2014/main" id="{AF1F0198-02C4-DAEF-114C-1463703441C4}"/>
                    </a:ext>
                  </a:extLst>
                </p14:cNvPr>
                <p14:cNvContentPartPr/>
                <p14:nvPr/>
              </p14:nvContentPartPr>
              <p14:xfrm>
                <a:off x="7392991" y="3259453"/>
                <a:ext cx="146520" cy="186840"/>
              </p14:xfrm>
            </p:contentPart>
          </mc:Choice>
          <mc:Fallback>
            <p:pic>
              <p:nvPicPr>
                <p:cNvPr id="145" name="Ink 144">
                  <a:extLst>
                    <a:ext uri="{FF2B5EF4-FFF2-40B4-BE49-F238E27FC236}">
                      <a16:creationId xmlns:a16="http://schemas.microsoft.com/office/drawing/2014/main" id="{AF1F0198-02C4-DAEF-114C-1463703441C4}"/>
                    </a:ext>
                  </a:extLst>
                </p:cNvPr>
                <p:cNvPicPr/>
                <p:nvPr/>
              </p:nvPicPr>
              <p:blipFill>
                <a:blip r:embed="rId218"/>
                <a:stretch>
                  <a:fillRect/>
                </a:stretch>
              </p:blipFill>
              <p:spPr>
                <a:xfrm>
                  <a:off x="7384351" y="3250453"/>
                  <a:ext cx="16416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46" name="Ink 145">
                  <a:extLst>
                    <a:ext uri="{FF2B5EF4-FFF2-40B4-BE49-F238E27FC236}">
                      <a16:creationId xmlns:a16="http://schemas.microsoft.com/office/drawing/2014/main" id="{6D7D2FBA-BFC0-E774-F905-CD87FC09C7A3}"/>
                    </a:ext>
                  </a:extLst>
                </p14:cNvPr>
                <p14:cNvContentPartPr/>
                <p14:nvPr/>
              </p14:nvContentPartPr>
              <p14:xfrm>
                <a:off x="7577311" y="3238933"/>
                <a:ext cx="15120" cy="182160"/>
              </p14:xfrm>
            </p:contentPart>
          </mc:Choice>
          <mc:Fallback>
            <p:pic>
              <p:nvPicPr>
                <p:cNvPr id="146" name="Ink 145">
                  <a:extLst>
                    <a:ext uri="{FF2B5EF4-FFF2-40B4-BE49-F238E27FC236}">
                      <a16:creationId xmlns:a16="http://schemas.microsoft.com/office/drawing/2014/main" id="{6D7D2FBA-BFC0-E774-F905-CD87FC09C7A3}"/>
                    </a:ext>
                  </a:extLst>
                </p:cNvPr>
                <p:cNvPicPr/>
                <p:nvPr/>
              </p:nvPicPr>
              <p:blipFill>
                <a:blip r:embed="rId220"/>
                <a:stretch>
                  <a:fillRect/>
                </a:stretch>
              </p:blipFill>
              <p:spPr>
                <a:xfrm>
                  <a:off x="7568311" y="3229933"/>
                  <a:ext cx="3276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47" name="Ink 146">
                  <a:extLst>
                    <a:ext uri="{FF2B5EF4-FFF2-40B4-BE49-F238E27FC236}">
                      <a16:creationId xmlns:a16="http://schemas.microsoft.com/office/drawing/2014/main" id="{37C385AE-1CDA-7DBB-8EB9-1C1A5BB3DAB3}"/>
                    </a:ext>
                  </a:extLst>
                </p14:cNvPr>
                <p14:cNvContentPartPr/>
                <p14:nvPr/>
              </p14:nvContentPartPr>
              <p14:xfrm>
                <a:off x="7644991" y="3347653"/>
                <a:ext cx="47520" cy="68760"/>
              </p14:xfrm>
            </p:contentPart>
          </mc:Choice>
          <mc:Fallback>
            <p:pic>
              <p:nvPicPr>
                <p:cNvPr id="147" name="Ink 146">
                  <a:extLst>
                    <a:ext uri="{FF2B5EF4-FFF2-40B4-BE49-F238E27FC236}">
                      <a16:creationId xmlns:a16="http://schemas.microsoft.com/office/drawing/2014/main" id="{37C385AE-1CDA-7DBB-8EB9-1C1A5BB3DAB3}"/>
                    </a:ext>
                  </a:extLst>
                </p:cNvPr>
                <p:cNvPicPr/>
                <p:nvPr/>
              </p:nvPicPr>
              <p:blipFill>
                <a:blip r:embed="rId222"/>
                <a:stretch>
                  <a:fillRect/>
                </a:stretch>
              </p:blipFill>
              <p:spPr>
                <a:xfrm>
                  <a:off x="7636351" y="3339013"/>
                  <a:ext cx="651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48" name="Ink 147">
                  <a:extLst>
                    <a:ext uri="{FF2B5EF4-FFF2-40B4-BE49-F238E27FC236}">
                      <a16:creationId xmlns:a16="http://schemas.microsoft.com/office/drawing/2014/main" id="{20AB5E4C-FF6A-14DD-FAE5-74842649FC13}"/>
                    </a:ext>
                  </a:extLst>
                </p14:cNvPr>
                <p14:cNvContentPartPr/>
                <p14:nvPr/>
              </p14:nvContentPartPr>
              <p14:xfrm>
                <a:off x="7751911" y="3352693"/>
                <a:ext cx="43200" cy="64800"/>
              </p14:xfrm>
            </p:contentPart>
          </mc:Choice>
          <mc:Fallback>
            <p:pic>
              <p:nvPicPr>
                <p:cNvPr id="148" name="Ink 147">
                  <a:extLst>
                    <a:ext uri="{FF2B5EF4-FFF2-40B4-BE49-F238E27FC236}">
                      <a16:creationId xmlns:a16="http://schemas.microsoft.com/office/drawing/2014/main" id="{20AB5E4C-FF6A-14DD-FAE5-74842649FC13}"/>
                    </a:ext>
                  </a:extLst>
                </p:cNvPr>
                <p:cNvPicPr/>
                <p:nvPr/>
              </p:nvPicPr>
              <p:blipFill>
                <a:blip r:embed="rId224"/>
                <a:stretch>
                  <a:fillRect/>
                </a:stretch>
              </p:blipFill>
              <p:spPr>
                <a:xfrm>
                  <a:off x="7743271" y="3343693"/>
                  <a:ext cx="608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49" name="Ink 148">
                  <a:extLst>
                    <a:ext uri="{FF2B5EF4-FFF2-40B4-BE49-F238E27FC236}">
                      <a16:creationId xmlns:a16="http://schemas.microsoft.com/office/drawing/2014/main" id="{0C844C1A-DFD8-CFCB-FB2B-A59E8B9BB301}"/>
                    </a:ext>
                  </a:extLst>
                </p14:cNvPr>
                <p14:cNvContentPartPr/>
                <p14:nvPr/>
              </p14:nvContentPartPr>
              <p14:xfrm>
                <a:off x="7855591" y="3299413"/>
                <a:ext cx="107640" cy="150840"/>
              </p14:xfrm>
            </p:contentPart>
          </mc:Choice>
          <mc:Fallback>
            <p:pic>
              <p:nvPicPr>
                <p:cNvPr id="149" name="Ink 148">
                  <a:extLst>
                    <a:ext uri="{FF2B5EF4-FFF2-40B4-BE49-F238E27FC236}">
                      <a16:creationId xmlns:a16="http://schemas.microsoft.com/office/drawing/2014/main" id="{0C844C1A-DFD8-CFCB-FB2B-A59E8B9BB301}"/>
                    </a:ext>
                  </a:extLst>
                </p:cNvPr>
                <p:cNvPicPr/>
                <p:nvPr/>
              </p:nvPicPr>
              <p:blipFill>
                <a:blip r:embed="rId226"/>
                <a:stretch>
                  <a:fillRect/>
                </a:stretch>
              </p:blipFill>
              <p:spPr>
                <a:xfrm>
                  <a:off x="7846951" y="3290413"/>
                  <a:ext cx="1252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50" name="Ink 149">
                  <a:extLst>
                    <a:ext uri="{FF2B5EF4-FFF2-40B4-BE49-F238E27FC236}">
                      <a16:creationId xmlns:a16="http://schemas.microsoft.com/office/drawing/2014/main" id="{291FCBFF-E44E-226A-15A8-5EE4C36398CF}"/>
                    </a:ext>
                  </a:extLst>
                </p14:cNvPr>
                <p14:cNvContentPartPr/>
                <p14:nvPr/>
              </p14:nvContentPartPr>
              <p14:xfrm>
                <a:off x="7861351" y="3672373"/>
                <a:ext cx="148680" cy="149400"/>
              </p14:xfrm>
            </p:contentPart>
          </mc:Choice>
          <mc:Fallback>
            <p:pic>
              <p:nvPicPr>
                <p:cNvPr id="150" name="Ink 149">
                  <a:extLst>
                    <a:ext uri="{FF2B5EF4-FFF2-40B4-BE49-F238E27FC236}">
                      <a16:creationId xmlns:a16="http://schemas.microsoft.com/office/drawing/2014/main" id="{291FCBFF-E44E-226A-15A8-5EE4C36398CF}"/>
                    </a:ext>
                  </a:extLst>
                </p:cNvPr>
                <p:cNvPicPr/>
                <p:nvPr/>
              </p:nvPicPr>
              <p:blipFill>
                <a:blip r:embed="rId228"/>
                <a:stretch>
                  <a:fillRect/>
                </a:stretch>
              </p:blipFill>
              <p:spPr>
                <a:xfrm>
                  <a:off x="7852351" y="3663373"/>
                  <a:ext cx="1663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51" name="Ink 150">
                  <a:extLst>
                    <a:ext uri="{FF2B5EF4-FFF2-40B4-BE49-F238E27FC236}">
                      <a16:creationId xmlns:a16="http://schemas.microsoft.com/office/drawing/2014/main" id="{56B412F0-B884-6541-CE1A-D433C7B2B0DF}"/>
                    </a:ext>
                  </a:extLst>
                </p14:cNvPr>
                <p14:cNvContentPartPr/>
                <p14:nvPr/>
              </p14:nvContentPartPr>
              <p14:xfrm>
                <a:off x="8009671" y="3572293"/>
                <a:ext cx="185760" cy="141120"/>
              </p14:xfrm>
            </p:contentPart>
          </mc:Choice>
          <mc:Fallback>
            <p:pic>
              <p:nvPicPr>
                <p:cNvPr id="151" name="Ink 150">
                  <a:extLst>
                    <a:ext uri="{FF2B5EF4-FFF2-40B4-BE49-F238E27FC236}">
                      <a16:creationId xmlns:a16="http://schemas.microsoft.com/office/drawing/2014/main" id="{56B412F0-B884-6541-CE1A-D433C7B2B0DF}"/>
                    </a:ext>
                  </a:extLst>
                </p:cNvPr>
                <p:cNvPicPr/>
                <p:nvPr/>
              </p:nvPicPr>
              <p:blipFill>
                <a:blip r:embed="rId230"/>
                <a:stretch>
                  <a:fillRect/>
                </a:stretch>
              </p:blipFill>
              <p:spPr>
                <a:xfrm>
                  <a:off x="8001031" y="3563293"/>
                  <a:ext cx="20340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52" name="Ink 151">
                  <a:extLst>
                    <a:ext uri="{FF2B5EF4-FFF2-40B4-BE49-F238E27FC236}">
                      <a16:creationId xmlns:a16="http://schemas.microsoft.com/office/drawing/2014/main" id="{D8689565-CBC7-4FB6-6D26-2886C325B022}"/>
                    </a:ext>
                  </a:extLst>
                </p14:cNvPr>
                <p14:cNvContentPartPr/>
                <p14:nvPr/>
              </p14:nvContentPartPr>
              <p14:xfrm>
                <a:off x="8259511" y="3540253"/>
                <a:ext cx="149760" cy="102240"/>
              </p14:xfrm>
            </p:contentPart>
          </mc:Choice>
          <mc:Fallback>
            <p:pic>
              <p:nvPicPr>
                <p:cNvPr id="152" name="Ink 151">
                  <a:extLst>
                    <a:ext uri="{FF2B5EF4-FFF2-40B4-BE49-F238E27FC236}">
                      <a16:creationId xmlns:a16="http://schemas.microsoft.com/office/drawing/2014/main" id="{D8689565-CBC7-4FB6-6D26-2886C325B022}"/>
                    </a:ext>
                  </a:extLst>
                </p:cNvPr>
                <p:cNvPicPr/>
                <p:nvPr/>
              </p:nvPicPr>
              <p:blipFill>
                <a:blip r:embed="rId232"/>
                <a:stretch>
                  <a:fillRect/>
                </a:stretch>
              </p:blipFill>
              <p:spPr>
                <a:xfrm>
                  <a:off x="8250511" y="3531613"/>
                  <a:ext cx="16740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53" name="Ink 152">
                  <a:extLst>
                    <a:ext uri="{FF2B5EF4-FFF2-40B4-BE49-F238E27FC236}">
                      <a16:creationId xmlns:a16="http://schemas.microsoft.com/office/drawing/2014/main" id="{E649D5E3-1DF7-D763-21B6-2B669B4C1A77}"/>
                    </a:ext>
                  </a:extLst>
                </p14:cNvPr>
                <p14:cNvContentPartPr/>
                <p14:nvPr/>
              </p14:nvContentPartPr>
              <p14:xfrm>
                <a:off x="8433391" y="3371773"/>
                <a:ext cx="243000" cy="241560"/>
              </p14:xfrm>
            </p:contentPart>
          </mc:Choice>
          <mc:Fallback>
            <p:pic>
              <p:nvPicPr>
                <p:cNvPr id="153" name="Ink 152">
                  <a:extLst>
                    <a:ext uri="{FF2B5EF4-FFF2-40B4-BE49-F238E27FC236}">
                      <a16:creationId xmlns:a16="http://schemas.microsoft.com/office/drawing/2014/main" id="{E649D5E3-1DF7-D763-21B6-2B669B4C1A77}"/>
                    </a:ext>
                  </a:extLst>
                </p:cNvPr>
                <p:cNvPicPr/>
                <p:nvPr/>
              </p:nvPicPr>
              <p:blipFill>
                <a:blip r:embed="rId234"/>
                <a:stretch>
                  <a:fillRect/>
                </a:stretch>
              </p:blipFill>
              <p:spPr>
                <a:xfrm>
                  <a:off x="8424391" y="3362773"/>
                  <a:ext cx="26064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55" name="Ink 154">
                  <a:extLst>
                    <a:ext uri="{FF2B5EF4-FFF2-40B4-BE49-F238E27FC236}">
                      <a16:creationId xmlns:a16="http://schemas.microsoft.com/office/drawing/2014/main" id="{C2CD0FB4-61F2-5B06-DAB8-8520125D514E}"/>
                    </a:ext>
                  </a:extLst>
                </p14:cNvPr>
                <p14:cNvContentPartPr/>
                <p14:nvPr/>
              </p14:nvContentPartPr>
              <p14:xfrm>
                <a:off x="6740311" y="3542053"/>
                <a:ext cx="722520" cy="426600"/>
              </p14:xfrm>
            </p:contentPart>
          </mc:Choice>
          <mc:Fallback>
            <p:pic>
              <p:nvPicPr>
                <p:cNvPr id="155" name="Ink 154">
                  <a:extLst>
                    <a:ext uri="{FF2B5EF4-FFF2-40B4-BE49-F238E27FC236}">
                      <a16:creationId xmlns:a16="http://schemas.microsoft.com/office/drawing/2014/main" id="{C2CD0FB4-61F2-5B06-DAB8-8520125D514E}"/>
                    </a:ext>
                  </a:extLst>
                </p:cNvPr>
                <p:cNvPicPr/>
                <p:nvPr/>
              </p:nvPicPr>
              <p:blipFill>
                <a:blip r:embed="rId236"/>
                <a:stretch>
                  <a:fillRect/>
                </a:stretch>
              </p:blipFill>
              <p:spPr>
                <a:xfrm>
                  <a:off x="6731311" y="3533413"/>
                  <a:ext cx="740160" cy="444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7">
            <p14:nvContentPartPr>
              <p14:cNvPr id="157" name="Ink 156">
                <a:extLst>
                  <a:ext uri="{FF2B5EF4-FFF2-40B4-BE49-F238E27FC236}">
                    <a16:creationId xmlns:a16="http://schemas.microsoft.com/office/drawing/2014/main" id="{0EBD79D8-3910-B915-C0BB-D3E7C662F6FE}"/>
                  </a:ext>
                </a:extLst>
              </p14:cNvPr>
              <p14:cNvContentPartPr/>
              <p14:nvPr/>
            </p14:nvContentPartPr>
            <p14:xfrm>
              <a:off x="7671991" y="4024093"/>
              <a:ext cx="8280" cy="7200"/>
            </p14:xfrm>
          </p:contentPart>
        </mc:Choice>
        <mc:Fallback>
          <p:pic>
            <p:nvPicPr>
              <p:cNvPr id="157" name="Ink 156">
                <a:extLst>
                  <a:ext uri="{FF2B5EF4-FFF2-40B4-BE49-F238E27FC236}">
                    <a16:creationId xmlns:a16="http://schemas.microsoft.com/office/drawing/2014/main" id="{0EBD79D8-3910-B915-C0BB-D3E7C662F6FE}"/>
                  </a:ext>
                </a:extLst>
              </p:cNvPr>
              <p:cNvPicPr/>
              <p:nvPr/>
            </p:nvPicPr>
            <p:blipFill>
              <a:blip r:embed="rId238"/>
              <a:stretch>
                <a:fillRect/>
              </a:stretch>
            </p:blipFill>
            <p:spPr>
              <a:xfrm>
                <a:off x="7662991" y="4015453"/>
                <a:ext cx="25920" cy="24840"/>
              </a:xfrm>
              <a:prstGeom prst="rect">
                <a:avLst/>
              </a:prstGeom>
            </p:spPr>
          </p:pic>
        </mc:Fallback>
      </mc:AlternateContent>
      <p:grpSp>
        <p:nvGrpSpPr>
          <p:cNvPr id="172" name="Group 171">
            <a:extLst>
              <a:ext uri="{FF2B5EF4-FFF2-40B4-BE49-F238E27FC236}">
                <a16:creationId xmlns:a16="http://schemas.microsoft.com/office/drawing/2014/main" id="{85555CEF-79B7-12BA-04EA-B4D319510487}"/>
              </a:ext>
            </a:extLst>
          </p:cNvPr>
          <p:cNvGrpSpPr/>
          <p:nvPr/>
        </p:nvGrpSpPr>
        <p:grpSpPr>
          <a:xfrm>
            <a:off x="6382471" y="4212373"/>
            <a:ext cx="2394360" cy="852480"/>
            <a:chOff x="6382471" y="4212373"/>
            <a:chExt cx="2394360" cy="852480"/>
          </a:xfrm>
        </p:grpSpPr>
        <mc:AlternateContent xmlns:mc="http://schemas.openxmlformats.org/markup-compatibility/2006">
          <mc:Choice xmlns:p14="http://schemas.microsoft.com/office/powerpoint/2010/main" Requires="p14">
            <p:contentPart p14:bwMode="auto" r:id="rId239">
              <p14:nvContentPartPr>
                <p14:cNvPr id="158" name="Ink 157">
                  <a:extLst>
                    <a:ext uri="{FF2B5EF4-FFF2-40B4-BE49-F238E27FC236}">
                      <a16:creationId xmlns:a16="http://schemas.microsoft.com/office/drawing/2014/main" id="{E05236F0-2B10-BF05-9659-06EF6BCA9AA4}"/>
                    </a:ext>
                  </a:extLst>
                </p14:cNvPr>
                <p14:cNvContentPartPr/>
                <p14:nvPr/>
              </p14:nvContentPartPr>
              <p14:xfrm>
                <a:off x="8017591" y="4482013"/>
                <a:ext cx="104400" cy="147240"/>
              </p14:xfrm>
            </p:contentPart>
          </mc:Choice>
          <mc:Fallback>
            <p:pic>
              <p:nvPicPr>
                <p:cNvPr id="158" name="Ink 157">
                  <a:extLst>
                    <a:ext uri="{FF2B5EF4-FFF2-40B4-BE49-F238E27FC236}">
                      <a16:creationId xmlns:a16="http://schemas.microsoft.com/office/drawing/2014/main" id="{E05236F0-2B10-BF05-9659-06EF6BCA9AA4}"/>
                    </a:ext>
                  </a:extLst>
                </p:cNvPr>
                <p:cNvPicPr/>
                <p:nvPr/>
              </p:nvPicPr>
              <p:blipFill>
                <a:blip r:embed="rId240"/>
                <a:stretch>
                  <a:fillRect/>
                </a:stretch>
              </p:blipFill>
              <p:spPr>
                <a:xfrm>
                  <a:off x="8008591" y="4473373"/>
                  <a:ext cx="1220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59" name="Ink 158">
                  <a:extLst>
                    <a:ext uri="{FF2B5EF4-FFF2-40B4-BE49-F238E27FC236}">
                      <a16:creationId xmlns:a16="http://schemas.microsoft.com/office/drawing/2014/main" id="{C1C14150-689F-0C10-F3C5-1115B8713B76}"/>
                    </a:ext>
                  </a:extLst>
                </p14:cNvPr>
                <p14:cNvContentPartPr/>
                <p14:nvPr/>
              </p14:nvContentPartPr>
              <p14:xfrm>
                <a:off x="8158711" y="4457893"/>
                <a:ext cx="59760" cy="91800"/>
              </p14:xfrm>
            </p:contentPart>
          </mc:Choice>
          <mc:Fallback>
            <p:pic>
              <p:nvPicPr>
                <p:cNvPr id="159" name="Ink 158">
                  <a:extLst>
                    <a:ext uri="{FF2B5EF4-FFF2-40B4-BE49-F238E27FC236}">
                      <a16:creationId xmlns:a16="http://schemas.microsoft.com/office/drawing/2014/main" id="{C1C14150-689F-0C10-F3C5-1115B8713B76}"/>
                    </a:ext>
                  </a:extLst>
                </p:cNvPr>
                <p:cNvPicPr/>
                <p:nvPr/>
              </p:nvPicPr>
              <p:blipFill>
                <a:blip r:embed="rId242"/>
                <a:stretch>
                  <a:fillRect/>
                </a:stretch>
              </p:blipFill>
              <p:spPr>
                <a:xfrm>
                  <a:off x="8149711" y="4448893"/>
                  <a:ext cx="7740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60" name="Ink 159">
                  <a:extLst>
                    <a:ext uri="{FF2B5EF4-FFF2-40B4-BE49-F238E27FC236}">
                      <a16:creationId xmlns:a16="http://schemas.microsoft.com/office/drawing/2014/main" id="{9D30CC93-6AAF-F993-6255-40C7FDEAFE67}"/>
                    </a:ext>
                  </a:extLst>
                </p14:cNvPr>
                <p14:cNvContentPartPr/>
                <p14:nvPr/>
              </p14:nvContentPartPr>
              <p14:xfrm>
                <a:off x="8253391" y="4447093"/>
                <a:ext cx="101880" cy="195120"/>
              </p14:xfrm>
            </p:contentPart>
          </mc:Choice>
          <mc:Fallback>
            <p:pic>
              <p:nvPicPr>
                <p:cNvPr id="160" name="Ink 159">
                  <a:extLst>
                    <a:ext uri="{FF2B5EF4-FFF2-40B4-BE49-F238E27FC236}">
                      <a16:creationId xmlns:a16="http://schemas.microsoft.com/office/drawing/2014/main" id="{9D30CC93-6AAF-F993-6255-40C7FDEAFE67}"/>
                    </a:ext>
                  </a:extLst>
                </p:cNvPr>
                <p:cNvPicPr/>
                <p:nvPr/>
              </p:nvPicPr>
              <p:blipFill>
                <a:blip r:embed="rId244"/>
                <a:stretch>
                  <a:fillRect/>
                </a:stretch>
              </p:blipFill>
              <p:spPr>
                <a:xfrm>
                  <a:off x="8244391" y="4438093"/>
                  <a:ext cx="11952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61" name="Ink 160">
                  <a:extLst>
                    <a:ext uri="{FF2B5EF4-FFF2-40B4-BE49-F238E27FC236}">
                      <a16:creationId xmlns:a16="http://schemas.microsoft.com/office/drawing/2014/main" id="{D591782B-64E3-61E1-4EB6-66BB63EC1E06}"/>
                    </a:ext>
                  </a:extLst>
                </p14:cNvPr>
                <p14:cNvContentPartPr/>
                <p14:nvPr/>
              </p14:nvContentPartPr>
              <p14:xfrm>
                <a:off x="8347351" y="4420093"/>
                <a:ext cx="173880" cy="77400"/>
              </p14:xfrm>
            </p:contentPart>
          </mc:Choice>
          <mc:Fallback>
            <p:pic>
              <p:nvPicPr>
                <p:cNvPr id="161" name="Ink 160">
                  <a:extLst>
                    <a:ext uri="{FF2B5EF4-FFF2-40B4-BE49-F238E27FC236}">
                      <a16:creationId xmlns:a16="http://schemas.microsoft.com/office/drawing/2014/main" id="{D591782B-64E3-61E1-4EB6-66BB63EC1E06}"/>
                    </a:ext>
                  </a:extLst>
                </p:cNvPr>
                <p:cNvPicPr/>
                <p:nvPr/>
              </p:nvPicPr>
              <p:blipFill>
                <a:blip r:embed="rId246"/>
                <a:stretch>
                  <a:fillRect/>
                </a:stretch>
              </p:blipFill>
              <p:spPr>
                <a:xfrm>
                  <a:off x="8338711" y="4411453"/>
                  <a:ext cx="19152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62" name="Ink 161">
                  <a:extLst>
                    <a:ext uri="{FF2B5EF4-FFF2-40B4-BE49-F238E27FC236}">
                      <a16:creationId xmlns:a16="http://schemas.microsoft.com/office/drawing/2014/main" id="{EDC94409-6619-2F17-555F-D416577F7BB1}"/>
                    </a:ext>
                  </a:extLst>
                </p14:cNvPr>
                <p14:cNvContentPartPr/>
                <p14:nvPr/>
              </p14:nvContentPartPr>
              <p14:xfrm>
                <a:off x="8544271" y="4212373"/>
                <a:ext cx="232560" cy="240480"/>
              </p14:xfrm>
            </p:contentPart>
          </mc:Choice>
          <mc:Fallback>
            <p:pic>
              <p:nvPicPr>
                <p:cNvPr id="162" name="Ink 161">
                  <a:extLst>
                    <a:ext uri="{FF2B5EF4-FFF2-40B4-BE49-F238E27FC236}">
                      <a16:creationId xmlns:a16="http://schemas.microsoft.com/office/drawing/2014/main" id="{EDC94409-6619-2F17-555F-D416577F7BB1}"/>
                    </a:ext>
                  </a:extLst>
                </p:cNvPr>
                <p:cNvPicPr/>
                <p:nvPr/>
              </p:nvPicPr>
              <p:blipFill>
                <a:blip r:embed="rId248"/>
                <a:stretch>
                  <a:fillRect/>
                </a:stretch>
              </p:blipFill>
              <p:spPr>
                <a:xfrm>
                  <a:off x="8535271" y="4203373"/>
                  <a:ext cx="25020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64" name="Ink 163">
                  <a:extLst>
                    <a:ext uri="{FF2B5EF4-FFF2-40B4-BE49-F238E27FC236}">
                      <a16:creationId xmlns:a16="http://schemas.microsoft.com/office/drawing/2014/main" id="{61BF30DF-143F-B557-4DB0-C22C77495DEA}"/>
                    </a:ext>
                  </a:extLst>
                </p14:cNvPr>
                <p14:cNvContentPartPr/>
                <p14:nvPr/>
              </p14:nvContentPartPr>
              <p14:xfrm>
                <a:off x="6382471" y="4338373"/>
                <a:ext cx="1480320" cy="726480"/>
              </p14:xfrm>
            </p:contentPart>
          </mc:Choice>
          <mc:Fallback>
            <p:pic>
              <p:nvPicPr>
                <p:cNvPr id="164" name="Ink 163">
                  <a:extLst>
                    <a:ext uri="{FF2B5EF4-FFF2-40B4-BE49-F238E27FC236}">
                      <a16:creationId xmlns:a16="http://schemas.microsoft.com/office/drawing/2014/main" id="{61BF30DF-143F-B557-4DB0-C22C77495DEA}"/>
                    </a:ext>
                  </a:extLst>
                </p:cNvPr>
                <p:cNvPicPr/>
                <p:nvPr/>
              </p:nvPicPr>
              <p:blipFill>
                <a:blip r:embed="rId250"/>
                <a:stretch>
                  <a:fillRect/>
                </a:stretch>
              </p:blipFill>
              <p:spPr>
                <a:xfrm>
                  <a:off x="6373831" y="4329373"/>
                  <a:ext cx="149796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65" name="Ink 164">
                  <a:extLst>
                    <a:ext uri="{FF2B5EF4-FFF2-40B4-BE49-F238E27FC236}">
                      <a16:creationId xmlns:a16="http://schemas.microsoft.com/office/drawing/2014/main" id="{FD41D6EF-E2F4-3E11-B798-C186B15C672E}"/>
                    </a:ext>
                  </a:extLst>
                </p14:cNvPr>
                <p14:cNvContentPartPr/>
                <p14:nvPr/>
              </p14:nvContentPartPr>
              <p14:xfrm>
                <a:off x="7844791" y="4863973"/>
                <a:ext cx="188640" cy="60120"/>
              </p14:xfrm>
            </p:contentPart>
          </mc:Choice>
          <mc:Fallback>
            <p:pic>
              <p:nvPicPr>
                <p:cNvPr id="165" name="Ink 164">
                  <a:extLst>
                    <a:ext uri="{FF2B5EF4-FFF2-40B4-BE49-F238E27FC236}">
                      <a16:creationId xmlns:a16="http://schemas.microsoft.com/office/drawing/2014/main" id="{FD41D6EF-E2F4-3E11-B798-C186B15C672E}"/>
                    </a:ext>
                  </a:extLst>
                </p:cNvPr>
                <p:cNvPicPr/>
                <p:nvPr/>
              </p:nvPicPr>
              <p:blipFill>
                <a:blip r:embed="rId252"/>
                <a:stretch>
                  <a:fillRect/>
                </a:stretch>
              </p:blipFill>
              <p:spPr>
                <a:xfrm>
                  <a:off x="7836151" y="4854973"/>
                  <a:ext cx="20628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66" name="Ink 165">
                  <a:extLst>
                    <a:ext uri="{FF2B5EF4-FFF2-40B4-BE49-F238E27FC236}">
                      <a16:creationId xmlns:a16="http://schemas.microsoft.com/office/drawing/2014/main" id="{5A9AA307-D4C0-90FD-858B-9834D6D7BEA4}"/>
                    </a:ext>
                  </a:extLst>
                </p14:cNvPr>
                <p14:cNvContentPartPr/>
                <p14:nvPr/>
              </p14:nvContentPartPr>
              <p14:xfrm>
                <a:off x="8126671" y="4795573"/>
                <a:ext cx="137160" cy="161640"/>
              </p14:xfrm>
            </p:contentPart>
          </mc:Choice>
          <mc:Fallback>
            <p:pic>
              <p:nvPicPr>
                <p:cNvPr id="166" name="Ink 165">
                  <a:extLst>
                    <a:ext uri="{FF2B5EF4-FFF2-40B4-BE49-F238E27FC236}">
                      <a16:creationId xmlns:a16="http://schemas.microsoft.com/office/drawing/2014/main" id="{5A9AA307-D4C0-90FD-858B-9834D6D7BEA4}"/>
                    </a:ext>
                  </a:extLst>
                </p:cNvPr>
                <p:cNvPicPr/>
                <p:nvPr/>
              </p:nvPicPr>
              <p:blipFill>
                <a:blip r:embed="rId254"/>
                <a:stretch>
                  <a:fillRect/>
                </a:stretch>
              </p:blipFill>
              <p:spPr>
                <a:xfrm>
                  <a:off x="8117671" y="4786573"/>
                  <a:ext cx="1548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67" name="Ink 166">
                  <a:extLst>
                    <a:ext uri="{FF2B5EF4-FFF2-40B4-BE49-F238E27FC236}">
                      <a16:creationId xmlns:a16="http://schemas.microsoft.com/office/drawing/2014/main" id="{611188A3-83B3-B03F-904E-8CA1DFAE93EA}"/>
                    </a:ext>
                  </a:extLst>
                </p14:cNvPr>
                <p14:cNvContentPartPr/>
                <p14:nvPr/>
              </p14:nvContentPartPr>
              <p14:xfrm>
                <a:off x="8121631" y="4885573"/>
                <a:ext cx="117720" cy="47160"/>
              </p14:xfrm>
            </p:contentPart>
          </mc:Choice>
          <mc:Fallback>
            <p:pic>
              <p:nvPicPr>
                <p:cNvPr id="167" name="Ink 166">
                  <a:extLst>
                    <a:ext uri="{FF2B5EF4-FFF2-40B4-BE49-F238E27FC236}">
                      <a16:creationId xmlns:a16="http://schemas.microsoft.com/office/drawing/2014/main" id="{611188A3-83B3-B03F-904E-8CA1DFAE93EA}"/>
                    </a:ext>
                  </a:extLst>
                </p:cNvPr>
                <p:cNvPicPr/>
                <p:nvPr/>
              </p:nvPicPr>
              <p:blipFill>
                <a:blip r:embed="rId256"/>
                <a:stretch>
                  <a:fillRect/>
                </a:stretch>
              </p:blipFill>
              <p:spPr>
                <a:xfrm>
                  <a:off x="8112631" y="4876933"/>
                  <a:ext cx="13536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68" name="Ink 167">
                  <a:extLst>
                    <a:ext uri="{FF2B5EF4-FFF2-40B4-BE49-F238E27FC236}">
                      <a16:creationId xmlns:a16="http://schemas.microsoft.com/office/drawing/2014/main" id="{2F019B08-985B-B8AE-3D35-8702CC40D84F}"/>
                    </a:ext>
                  </a:extLst>
                </p14:cNvPr>
                <p14:cNvContentPartPr/>
                <p14:nvPr/>
              </p14:nvContentPartPr>
              <p14:xfrm>
                <a:off x="8322511" y="4699813"/>
                <a:ext cx="139320" cy="193680"/>
              </p14:xfrm>
            </p:contentPart>
          </mc:Choice>
          <mc:Fallback>
            <p:pic>
              <p:nvPicPr>
                <p:cNvPr id="168" name="Ink 167">
                  <a:extLst>
                    <a:ext uri="{FF2B5EF4-FFF2-40B4-BE49-F238E27FC236}">
                      <a16:creationId xmlns:a16="http://schemas.microsoft.com/office/drawing/2014/main" id="{2F019B08-985B-B8AE-3D35-8702CC40D84F}"/>
                    </a:ext>
                  </a:extLst>
                </p:cNvPr>
                <p:cNvPicPr/>
                <p:nvPr/>
              </p:nvPicPr>
              <p:blipFill>
                <a:blip r:embed="rId258"/>
                <a:stretch>
                  <a:fillRect/>
                </a:stretch>
              </p:blipFill>
              <p:spPr>
                <a:xfrm>
                  <a:off x="8313871" y="4691173"/>
                  <a:ext cx="15696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69" name="Ink 168">
                  <a:extLst>
                    <a:ext uri="{FF2B5EF4-FFF2-40B4-BE49-F238E27FC236}">
                      <a16:creationId xmlns:a16="http://schemas.microsoft.com/office/drawing/2014/main" id="{7B2AC335-EB44-6056-BF61-0724B7F50C56}"/>
                    </a:ext>
                  </a:extLst>
                </p14:cNvPr>
                <p14:cNvContentPartPr/>
                <p14:nvPr/>
              </p14:nvContentPartPr>
              <p14:xfrm>
                <a:off x="8392351" y="4782253"/>
                <a:ext cx="136800" cy="58680"/>
              </p14:xfrm>
            </p:contentPart>
          </mc:Choice>
          <mc:Fallback>
            <p:pic>
              <p:nvPicPr>
                <p:cNvPr id="169" name="Ink 168">
                  <a:extLst>
                    <a:ext uri="{FF2B5EF4-FFF2-40B4-BE49-F238E27FC236}">
                      <a16:creationId xmlns:a16="http://schemas.microsoft.com/office/drawing/2014/main" id="{7B2AC335-EB44-6056-BF61-0724B7F50C56}"/>
                    </a:ext>
                  </a:extLst>
                </p:cNvPr>
                <p:cNvPicPr/>
                <p:nvPr/>
              </p:nvPicPr>
              <p:blipFill>
                <a:blip r:embed="rId260"/>
                <a:stretch>
                  <a:fillRect/>
                </a:stretch>
              </p:blipFill>
              <p:spPr>
                <a:xfrm>
                  <a:off x="8383711" y="4773253"/>
                  <a:ext cx="15444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70" name="Ink 169">
                  <a:extLst>
                    <a:ext uri="{FF2B5EF4-FFF2-40B4-BE49-F238E27FC236}">
                      <a16:creationId xmlns:a16="http://schemas.microsoft.com/office/drawing/2014/main" id="{9FD3A561-A195-D980-D5DB-ECFF8615FCFC}"/>
                    </a:ext>
                  </a:extLst>
                </p14:cNvPr>
                <p14:cNvContentPartPr/>
                <p14:nvPr/>
              </p14:nvContentPartPr>
              <p14:xfrm>
                <a:off x="8501791" y="4738333"/>
                <a:ext cx="43560" cy="6480"/>
              </p14:xfrm>
            </p:contentPart>
          </mc:Choice>
          <mc:Fallback>
            <p:pic>
              <p:nvPicPr>
                <p:cNvPr id="170" name="Ink 169">
                  <a:extLst>
                    <a:ext uri="{FF2B5EF4-FFF2-40B4-BE49-F238E27FC236}">
                      <a16:creationId xmlns:a16="http://schemas.microsoft.com/office/drawing/2014/main" id="{9FD3A561-A195-D980-D5DB-ECFF8615FCFC}"/>
                    </a:ext>
                  </a:extLst>
                </p:cNvPr>
                <p:cNvPicPr/>
                <p:nvPr/>
              </p:nvPicPr>
              <p:blipFill>
                <a:blip r:embed="rId262"/>
                <a:stretch>
                  <a:fillRect/>
                </a:stretch>
              </p:blipFill>
              <p:spPr>
                <a:xfrm>
                  <a:off x="8493151" y="4729693"/>
                  <a:ext cx="612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71" name="Ink 170">
                  <a:extLst>
                    <a:ext uri="{FF2B5EF4-FFF2-40B4-BE49-F238E27FC236}">
                      <a16:creationId xmlns:a16="http://schemas.microsoft.com/office/drawing/2014/main" id="{B70C58E6-9020-0F0B-2EC2-DE1734876BE6}"/>
                    </a:ext>
                  </a:extLst>
                </p14:cNvPr>
                <p14:cNvContentPartPr/>
                <p14:nvPr/>
              </p14:nvContentPartPr>
              <p14:xfrm>
                <a:off x="8557231" y="4671013"/>
                <a:ext cx="198360" cy="131400"/>
              </p14:xfrm>
            </p:contentPart>
          </mc:Choice>
          <mc:Fallback>
            <p:pic>
              <p:nvPicPr>
                <p:cNvPr id="171" name="Ink 170">
                  <a:extLst>
                    <a:ext uri="{FF2B5EF4-FFF2-40B4-BE49-F238E27FC236}">
                      <a16:creationId xmlns:a16="http://schemas.microsoft.com/office/drawing/2014/main" id="{B70C58E6-9020-0F0B-2EC2-DE1734876BE6}"/>
                    </a:ext>
                  </a:extLst>
                </p:cNvPr>
                <p:cNvPicPr/>
                <p:nvPr/>
              </p:nvPicPr>
              <p:blipFill>
                <a:blip r:embed="rId264"/>
                <a:stretch>
                  <a:fillRect/>
                </a:stretch>
              </p:blipFill>
              <p:spPr>
                <a:xfrm>
                  <a:off x="8548591" y="4662373"/>
                  <a:ext cx="216000" cy="149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5">
            <p14:nvContentPartPr>
              <p14:cNvPr id="173" name="Ink 172">
                <a:extLst>
                  <a:ext uri="{FF2B5EF4-FFF2-40B4-BE49-F238E27FC236}">
                    <a16:creationId xmlns:a16="http://schemas.microsoft.com/office/drawing/2014/main" id="{851FFB15-DBF1-575B-375A-CE1AD2932289}"/>
                  </a:ext>
                </a:extLst>
              </p14:cNvPr>
              <p14:cNvContentPartPr/>
              <p14:nvPr/>
            </p14:nvContentPartPr>
            <p14:xfrm>
              <a:off x="6249271" y="5110933"/>
              <a:ext cx="215640" cy="285840"/>
            </p14:xfrm>
          </p:contentPart>
        </mc:Choice>
        <mc:Fallback>
          <p:pic>
            <p:nvPicPr>
              <p:cNvPr id="173" name="Ink 172">
                <a:extLst>
                  <a:ext uri="{FF2B5EF4-FFF2-40B4-BE49-F238E27FC236}">
                    <a16:creationId xmlns:a16="http://schemas.microsoft.com/office/drawing/2014/main" id="{851FFB15-DBF1-575B-375A-CE1AD2932289}"/>
                  </a:ext>
                </a:extLst>
              </p:cNvPr>
              <p:cNvPicPr/>
              <p:nvPr/>
            </p:nvPicPr>
            <p:blipFill>
              <a:blip r:embed="rId266"/>
              <a:stretch>
                <a:fillRect/>
              </a:stretch>
            </p:blipFill>
            <p:spPr>
              <a:xfrm>
                <a:off x="6240631" y="5101933"/>
                <a:ext cx="233280" cy="30348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74" name="Ink 173">
                <a:extLst>
                  <a:ext uri="{FF2B5EF4-FFF2-40B4-BE49-F238E27FC236}">
                    <a16:creationId xmlns:a16="http://schemas.microsoft.com/office/drawing/2014/main" id="{C41788D2-3930-8897-F162-CA4C371C061E}"/>
                  </a:ext>
                </a:extLst>
              </p14:cNvPr>
              <p14:cNvContentPartPr/>
              <p14:nvPr/>
            </p14:nvContentPartPr>
            <p14:xfrm>
              <a:off x="7484071" y="5353213"/>
              <a:ext cx="860040" cy="375840"/>
            </p14:xfrm>
          </p:contentPart>
        </mc:Choice>
        <mc:Fallback>
          <p:pic>
            <p:nvPicPr>
              <p:cNvPr id="174" name="Ink 173">
                <a:extLst>
                  <a:ext uri="{FF2B5EF4-FFF2-40B4-BE49-F238E27FC236}">
                    <a16:creationId xmlns:a16="http://schemas.microsoft.com/office/drawing/2014/main" id="{C41788D2-3930-8897-F162-CA4C371C061E}"/>
                  </a:ext>
                </a:extLst>
              </p:cNvPr>
              <p:cNvPicPr/>
              <p:nvPr/>
            </p:nvPicPr>
            <p:blipFill>
              <a:blip r:embed="rId268"/>
              <a:stretch>
                <a:fillRect/>
              </a:stretch>
            </p:blipFill>
            <p:spPr>
              <a:xfrm>
                <a:off x="7475071" y="5344213"/>
                <a:ext cx="877680" cy="393480"/>
              </a:xfrm>
              <a:prstGeom prst="rect">
                <a:avLst/>
              </a:prstGeom>
            </p:spPr>
          </p:pic>
        </mc:Fallback>
      </mc:AlternateContent>
      <p:grpSp>
        <p:nvGrpSpPr>
          <p:cNvPr id="177" name="Group 176">
            <a:extLst>
              <a:ext uri="{FF2B5EF4-FFF2-40B4-BE49-F238E27FC236}">
                <a16:creationId xmlns:a16="http://schemas.microsoft.com/office/drawing/2014/main" id="{6042BA06-B0E7-831C-CADB-29BB90DD2AD4}"/>
              </a:ext>
            </a:extLst>
          </p:cNvPr>
          <p:cNvGrpSpPr/>
          <p:nvPr/>
        </p:nvGrpSpPr>
        <p:grpSpPr>
          <a:xfrm>
            <a:off x="8906431" y="3200053"/>
            <a:ext cx="773280" cy="464400"/>
            <a:chOff x="8906431" y="3200053"/>
            <a:chExt cx="773280" cy="464400"/>
          </a:xfrm>
        </p:grpSpPr>
        <mc:AlternateContent xmlns:mc="http://schemas.openxmlformats.org/markup-compatibility/2006">
          <mc:Choice xmlns:p14="http://schemas.microsoft.com/office/powerpoint/2010/main" Requires="p14">
            <p:contentPart p14:bwMode="auto" r:id="rId269">
              <p14:nvContentPartPr>
                <p14:cNvPr id="175" name="Ink 174">
                  <a:extLst>
                    <a:ext uri="{FF2B5EF4-FFF2-40B4-BE49-F238E27FC236}">
                      <a16:creationId xmlns:a16="http://schemas.microsoft.com/office/drawing/2014/main" id="{7C1A6A0F-FFA4-5593-8CB7-366DEF85857A}"/>
                    </a:ext>
                  </a:extLst>
                </p14:cNvPr>
                <p14:cNvContentPartPr/>
                <p14:nvPr/>
              </p14:nvContentPartPr>
              <p14:xfrm>
                <a:off x="9221431" y="3652933"/>
                <a:ext cx="2520" cy="3960"/>
              </p14:xfrm>
            </p:contentPart>
          </mc:Choice>
          <mc:Fallback>
            <p:pic>
              <p:nvPicPr>
                <p:cNvPr id="175" name="Ink 174">
                  <a:extLst>
                    <a:ext uri="{FF2B5EF4-FFF2-40B4-BE49-F238E27FC236}">
                      <a16:creationId xmlns:a16="http://schemas.microsoft.com/office/drawing/2014/main" id="{7C1A6A0F-FFA4-5593-8CB7-366DEF85857A}"/>
                    </a:ext>
                  </a:extLst>
                </p:cNvPr>
                <p:cNvPicPr/>
                <p:nvPr/>
              </p:nvPicPr>
              <p:blipFill>
                <a:blip r:embed="rId270"/>
                <a:stretch>
                  <a:fillRect/>
                </a:stretch>
              </p:blipFill>
              <p:spPr>
                <a:xfrm>
                  <a:off x="9212431" y="3643933"/>
                  <a:ext cx="2016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76" name="Ink 175">
                  <a:extLst>
                    <a:ext uri="{FF2B5EF4-FFF2-40B4-BE49-F238E27FC236}">
                      <a16:creationId xmlns:a16="http://schemas.microsoft.com/office/drawing/2014/main" id="{39EAE5F8-0A0D-A4B2-7F5A-6E06AEB65922}"/>
                    </a:ext>
                  </a:extLst>
                </p14:cNvPr>
                <p14:cNvContentPartPr/>
                <p14:nvPr/>
              </p14:nvContentPartPr>
              <p14:xfrm>
                <a:off x="8906431" y="3200053"/>
                <a:ext cx="773280" cy="464400"/>
              </p14:xfrm>
            </p:contentPart>
          </mc:Choice>
          <mc:Fallback>
            <p:pic>
              <p:nvPicPr>
                <p:cNvPr id="176" name="Ink 175">
                  <a:extLst>
                    <a:ext uri="{FF2B5EF4-FFF2-40B4-BE49-F238E27FC236}">
                      <a16:creationId xmlns:a16="http://schemas.microsoft.com/office/drawing/2014/main" id="{39EAE5F8-0A0D-A4B2-7F5A-6E06AEB65922}"/>
                    </a:ext>
                  </a:extLst>
                </p:cNvPr>
                <p:cNvPicPr/>
                <p:nvPr/>
              </p:nvPicPr>
              <p:blipFill>
                <a:blip r:embed="rId272"/>
                <a:stretch>
                  <a:fillRect/>
                </a:stretch>
              </p:blipFill>
              <p:spPr>
                <a:xfrm>
                  <a:off x="8897791" y="3191053"/>
                  <a:ext cx="790920" cy="482040"/>
                </a:xfrm>
                <a:prstGeom prst="rect">
                  <a:avLst/>
                </a:prstGeom>
              </p:spPr>
            </p:pic>
          </mc:Fallback>
        </mc:AlternateContent>
      </p:grpSp>
    </p:spTree>
    <p:extLst>
      <p:ext uri="{BB962C8B-B14F-4D97-AF65-F5344CB8AC3E}">
        <p14:creationId xmlns:p14="http://schemas.microsoft.com/office/powerpoint/2010/main" val="417116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29514" y="17701"/>
            <a:ext cx="7758113" cy="727075"/>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1054963" y="1725881"/>
            <a:ext cx="1587311" cy="18377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9"/>
          <p:cNvSpPr txBox="1">
            <a:spLocks noChangeArrowheads="1"/>
          </p:cNvSpPr>
          <p:nvPr/>
        </p:nvSpPr>
        <p:spPr bwMode="auto">
          <a:xfrm>
            <a:off x="859740" y="997678"/>
            <a:ext cx="2014335" cy="664797"/>
          </a:xfrm>
          <a:prstGeom prst="rect">
            <a:avLst/>
          </a:prstGeom>
          <a:noFill/>
          <a:ln>
            <a:noFill/>
          </a:ln>
          <a:effectLst/>
          <a:extLst>
            <a:ext uri="{909E8E84-426E-40dd-AFC4-6F175D3DCCD1}">
              <a14:hiddenFill xmlns:a14="http://schemas.microsoft.com/office/drawing/2010/main" xmlns="">
                <a:solidFill>
                  <a:srgbClr val="3C3C3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156655707"/>
              </p:ext>
            </p:extLst>
          </p:nvPr>
        </p:nvGraphicFramePr>
        <p:xfrm>
          <a:off x="3062635" y="1347126"/>
          <a:ext cx="7040790" cy="4530819"/>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3062635" y="1347126"/>
                        <a:ext cx="7040790" cy="4530819"/>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017702" y="5098825"/>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787481" y="4999037"/>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10823783" y="145274"/>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
        <p:nvSpPr>
          <p:cNvPr id="9" name="Date Placeholder 8">
            <a:extLst>
              <a:ext uri="{FF2B5EF4-FFF2-40B4-BE49-F238E27FC236}">
                <a16:creationId xmlns:a16="http://schemas.microsoft.com/office/drawing/2014/main" id="{A4CED227-A583-5225-DC4B-53EB8C0D79AC}"/>
              </a:ext>
            </a:extLst>
          </p:cNvPr>
          <p:cNvSpPr>
            <a:spLocks noGrp="1"/>
          </p:cNvSpPr>
          <p:nvPr>
            <p:ph type="dt" sz="half" idx="10"/>
          </p:nvPr>
        </p:nvSpPr>
        <p:spPr/>
        <p:txBody>
          <a:bodyPr/>
          <a:lstStyle/>
          <a:p>
            <a:fld id="{06537EF3-F4B7-42F1-B650-A177DB7D4505}" type="datetime1">
              <a:rPr lang="en-US" smtClean="0"/>
              <a:t>8/31/2024</a:t>
            </a:fld>
            <a:endParaRPr lang="en-US"/>
          </a:p>
        </p:txBody>
      </p:sp>
      <p:sp>
        <p:nvSpPr>
          <p:cNvPr id="10" name="Footer Placeholder 9">
            <a:extLst>
              <a:ext uri="{FF2B5EF4-FFF2-40B4-BE49-F238E27FC236}">
                <a16:creationId xmlns:a16="http://schemas.microsoft.com/office/drawing/2014/main" id="{F8F1A518-54DD-BD51-D97F-F6BFA4E4F2EB}"/>
              </a:ext>
            </a:extLst>
          </p:cNvPr>
          <p:cNvSpPr>
            <a:spLocks noGrp="1"/>
          </p:cNvSpPr>
          <p:nvPr>
            <p:ph type="ftr" sz="quarter" idx="11"/>
          </p:nvPr>
        </p:nvSpPr>
        <p:spPr/>
        <p:txBody>
          <a:bodyPr/>
          <a:lstStyle/>
          <a:p>
            <a:r>
              <a:rPr lang="en-US"/>
              <a:t>Drugs and Disease F2024 - Lecture 3</a:t>
            </a:r>
          </a:p>
        </p:txBody>
      </p:sp>
      <p:sp>
        <p:nvSpPr>
          <p:cNvPr id="12" name="Slide Number Placeholder 11">
            <a:extLst>
              <a:ext uri="{FF2B5EF4-FFF2-40B4-BE49-F238E27FC236}">
                <a16:creationId xmlns:a16="http://schemas.microsoft.com/office/drawing/2014/main" id="{B60053DA-2791-4309-0C53-C702CBD86881}"/>
              </a:ext>
            </a:extLst>
          </p:cNvPr>
          <p:cNvSpPr>
            <a:spLocks noGrp="1"/>
          </p:cNvSpPr>
          <p:nvPr>
            <p:ph type="sldNum" sz="quarter" idx="12"/>
          </p:nvPr>
        </p:nvSpPr>
        <p:spPr/>
        <p:txBody>
          <a:bodyPr/>
          <a:lstStyle/>
          <a:p>
            <a:fld id="{DC3BB032-4020-48F4-953B-341806DC4A2B}" type="slidenum">
              <a:rPr lang="en-US" smtClean="0"/>
              <a:t>19</a:t>
            </a:fld>
            <a:endParaRPr lang="en-US"/>
          </a:p>
        </p:txBody>
      </p:sp>
      <mc:AlternateContent xmlns:mc="http://schemas.openxmlformats.org/markup-compatibility/2006">
        <mc:Choice xmlns:p14="http://schemas.microsoft.com/office/powerpoint/2010/main" Requires="p14">
          <p:contentPart p14:bwMode="auto" r:id="rId7">
            <p14:nvContentPartPr>
              <p14:cNvPr id="46" name="Ink 45">
                <a:extLst>
                  <a:ext uri="{FF2B5EF4-FFF2-40B4-BE49-F238E27FC236}">
                    <a16:creationId xmlns:a16="http://schemas.microsoft.com/office/drawing/2014/main" id="{F1E72C2E-22B1-285C-6F6C-82B7F7414B17}"/>
                  </a:ext>
                </a:extLst>
              </p14:cNvPr>
              <p14:cNvContentPartPr/>
              <p14:nvPr/>
            </p14:nvContentPartPr>
            <p14:xfrm>
              <a:off x="11416351" y="2846893"/>
              <a:ext cx="267840" cy="224280"/>
            </p14:xfrm>
          </p:contentPart>
        </mc:Choice>
        <mc:Fallback>
          <p:pic>
            <p:nvPicPr>
              <p:cNvPr id="46" name="Ink 45">
                <a:extLst>
                  <a:ext uri="{FF2B5EF4-FFF2-40B4-BE49-F238E27FC236}">
                    <a16:creationId xmlns:a16="http://schemas.microsoft.com/office/drawing/2014/main" id="{F1E72C2E-22B1-285C-6F6C-82B7F7414B17}"/>
                  </a:ext>
                </a:extLst>
              </p:cNvPr>
              <p:cNvPicPr/>
              <p:nvPr/>
            </p:nvPicPr>
            <p:blipFill>
              <a:blip r:embed="rId8"/>
              <a:stretch>
                <a:fillRect/>
              </a:stretch>
            </p:blipFill>
            <p:spPr>
              <a:xfrm>
                <a:off x="11407711" y="2838253"/>
                <a:ext cx="28548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7" name="Ink 46">
                <a:extLst>
                  <a:ext uri="{FF2B5EF4-FFF2-40B4-BE49-F238E27FC236}">
                    <a16:creationId xmlns:a16="http://schemas.microsoft.com/office/drawing/2014/main" id="{D5D90F69-B8FF-DE96-0578-8D3482519F58}"/>
                  </a:ext>
                </a:extLst>
              </p14:cNvPr>
              <p14:cNvContentPartPr/>
              <p14:nvPr/>
            </p14:nvContentPartPr>
            <p14:xfrm>
              <a:off x="11642431" y="2805133"/>
              <a:ext cx="218160" cy="198000"/>
            </p14:xfrm>
          </p:contentPart>
        </mc:Choice>
        <mc:Fallback>
          <p:pic>
            <p:nvPicPr>
              <p:cNvPr id="47" name="Ink 46">
                <a:extLst>
                  <a:ext uri="{FF2B5EF4-FFF2-40B4-BE49-F238E27FC236}">
                    <a16:creationId xmlns:a16="http://schemas.microsoft.com/office/drawing/2014/main" id="{D5D90F69-B8FF-DE96-0578-8D3482519F58}"/>
                  </a:ext>
                </a:extLst>
              </p:cNvPr>
              <p:cNvPicPr/>
              <p:nvPr/>
            </p:nvPicPr>
            <p:blipFill>
              <a:blip r:embed="rId10"/>
              <a:stretch>
                <a:fillRect/>
              </a:stretch>
            </p:blipFill>
            <p:spPr>
              <a:xfrm>
                <a:off x="11633431" y="2796493"/>
                <a:ext cx="23580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8" name="Ink 47">
                <a:extLst>
                  <a:ext uri="{FF2B5EF4-FFF2-40B4-BE49-F238E27FC236}">
                    <a16:creationId xmlns:a16="http://schemas.microsoft.com/office/drawing/2014/main" id="{C2526D56-741E-186D-58C5-3F928BB0D498}"/>
                  </a:ext>
                </a:extLst>
              </p14:cNvPr>
              <p14:cNvContentPartPr/>
              <p14:nvPr/>
            </p14:nvContentPartPr>
            <p14:xfrm>
              <a:off x="11518591" y="2998093"/>
              <a:ext cx="179280" cy="180720"/>
            </p14:xfrm>
          </p:contentPart>
        </mc:Choice>
        <mc:Fallback>
          <p:pic>
            <p:nvPicPr>
              <p:cNvPr id="48" name="Ink 47">
                <a:extLst>
                  <a:ext uri="{FF2B5EF4-FFF2-40B4-BE49-F238E27FC236}">
                    <a16:creationId xmlns:a16="http://schemas.microsoft.com/office/drawing/2014/main" id="{C2526D56-741E-186D-58C5-3F928BB0D498}"/>
                  </a:ext>
                </a:extLst>
              </p:cNvPr>
              <p:cNvPicPr/>
              <p:nvPr/>
            </p:nvPicPr>
            <p:blipFill>
              <a:blip r:embed="rId12"/>
              <a:stretch>
                <a:fillRect/>
              </a:stretch>
            </p:blipFill>
            <p:spPr>
              <a:xfrm>
                <a:off x="11509591" y="2989453"/>
                <a:ext cx="19692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9" name="Ink 48">
                <a:extLst>
                  <a:ext uri="{FF2B5EF4-FFF2-40B4-BE49-F238E27FC236}">
                    <a16:creationId xmlns:a16="http://schemas.microsoft.com/office/drawing/2014/main" id="{37F01F56-7CC5-6E78-72AC-9DA04F52320C}"/>
                  </a:ext>
                </a:extLst>
              </p14:cNvPr>
              <p14:cNvContentPartPr/>
              <p14:nvPr/>
            </p14:nvContentPartPr>
            <p14:xfrm>
              <a:off x="11675911" y="2957773"/>
              <a:ext cx="175680" cy="199800"/>
            </p14:xfrm>
          </p:contentPart>
        </mc:Choice>
        <mc:Fallback>
          <p:pic>
            <p:nvPicPr>
              <p:cNvPr id="49" name="Ink 48">
                <a:extLst>
                  <a:ext uri="{FF2B5EF4-FFF2-40B4-BE49-F238E27FC236}">
                    <a16:creationId xmlns:a16="http://schemas.microsoft.com/office/drawing/2014/main" id="{37F01F56-7CC5-6E78-72AC-9DA04F52320C}"/>
                  </a:ext>
                </a:extLst>
              </p:cNvPr>
              <p:cNvPicPr/>
              <p:nvPr/>
            </p:nvPicPr>
            <p:blipFill>
              <a:blip r:embed="rId14"/>
              <a:stretch>
                <a:fillRect/>
              </a:stretch>
            </p:blipFill>
            <p:spPr>
              <a:xfrm>
                <a:off x="11666911" y="2949133"/>
                <a:ext cx="1933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3" name="Ink 62">
                <a:extLst>
                  <a:ext uri="{FF2B5EF4-FFF2-40B4-BE49-F238E27FC236}">
                    <a16:creationId xmlns:a16="http://schemas.microsoft.com/office/drawing/2014/main" id="{B950BC6B-09F8-1FF8-B6C5-500B4BCA4FF7}"/>
                  </a:ext>
                </a:extLst>
              </p14:cNvPr>
              <p14:cNvContentPartPr/>
              <p14:nvPr/>
            </p14:nvContentPartPr>
            <p14:xfrm>
              <a:off x="6387511" y="2081893"/>
              <a:ext cx="731160" cy="544320"/>
            </p14:xfrm>
          </p:contentPart>
        </mc:Choice>
        <mc:Fallback>
          <p:pic>
            <p:nvPicPr>
              <p:cNvPr id="63" name="Ink 62">
                <a:extLst>
                  <a:ext uri="{FF2B5EF4-FFF2-40B4-BE49-F238E27FC236}">
                    <a16:creationId xmlns:a16="http://schemas.microsoft.com/office/drawing/2014/main" id="{B950BC6B-09F8-1FF8-B6C5-500B4BCA4FF7}"/>
                  </a:ext>
                </a:extLst>
              </p:cNvPr>
              <p:cNvPicPr/>
              <p:nvPr/>
            </p:nvPicPr>
            <p:blipFill>
              <a:blip r:embed="rId16"/>
              <a:stretch>
                <a:fillRect/>
              </a:stretch>
            </p:blipFill>
            <p:spPr>
              <a:xfrm>
                <a:off x="6378511" y="2072893"/>
                <a:ext cx="74880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64" name="Ink 63">
                <a:extLst>
                  <a:ext uri="{FF2B5EF4-FFF2-40B4-BE49-F238E27FC236}">
                    <a16:creationId xmlns:a16="http://schemas.microsoft.com/office/drawing/2014/main" id="{D737DCF6-EA6A-92F1-D7F2-CCDA12BFE106}"/>
                  </a:ext>
                </a:extLst>
              </p14:cNvPr>
              <p14:cNvContentPartPr/>
              <p14:nvPr/>
            </p14:nvContentPartPr>
            <p14:xfrm>
              <a:off x="5841031" y="1653493"/>
              <a:ext cx="918000" cy="1480680"/>
            </p14:xfrm>
          </p:contentPart>
        </mc:Choice>
        <mc:Fallback>
          <p:pic>
            <p:nvPicPr>
              <p:cNvPr id="64" name="Ink 63">
                <a:extLst>
                  <a:ext uri="{FF2B5EF4-FFF2-40B4-BE49-F238E27FC236}">
                    <a16:creationId xmlns:a16="http://schemas.microsoft.com/office/drawing/2014/main" id="{D737DCF6-EA6A-92F1-D7F2-CCDA12BFE106}"/>
                  </a:ext>
                </a:extLst>
              </p:cNvPr>
              <p:cNvPicPr/>
              <p:nvPr/>
            </p:nvPicPr>
            <p:blipFill>
              <a:blip r:embed="rId18"/>
              <a:stretch>
                <a:fillRect/>
              </a:stretch>
            </p:blipFill>
            <p:spPr>
              <a:xfrm>
                <a:off x="5832391" y="1644493"/>
                <a:ext cx="935640" cy="1498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28" name="Ink 127">
                <a:extLst>
                  <a:ext uri="{FF2B5EF4-FFF2-40B4-BE49-F238E27FC236}">
                    <a16:creationId xmlns:a16="http://schemas.microsoft.com/office/drawing/2014/main" id="{7505ADC2-815E-677D-F99C-E4C91DC7E939}"/>
                  </a:ext>
                </a:extLst>
              </p14:cNvPr>
              <p14:cNvContentPartPr/>
              <p14:nvPr/>
            </p14:nvContentPartPr>
            <p14:xfrm>
              <a:off x="6082231" y="4370773"/>
              <a:ext cx="2558520" cy="1697040"/>
            </p14:xfrm>
          </p:contentPart>
        </mc:Choice>
        <mc:Fallback>
          <p:pic>
            <p:nvPicPr>
              <p:cNvPr id="128" name="Ink 127">
                <a:extLst>
                  <a:ext uri="{FF2B5EF4-FFF2-40B4-BE49-F238E27FC236}">
                    <a16:creationId xmlns:a16="http://schemas.microsoft.com/office/drawing/2014/main" id="{7505ADC2-815E-677D-F99C-E4C91DC7E939}"/>
                  </a:ext>
                </a:extLst>
              </p:cNvPr>
              <p:cNvPicPr/>
              <p:nvPr/>
            </p:nvPicPr>
            <p:blipFill>
              <a:blip r:embed="rId20"/>
              <a:stretch>
                <a:fillRect/>
              </a:stretch>
            </p:blipFill>
            <p:spPr>
              <a:xfrm>
                <a:off x="6073231" y="4361773"/>
                <a:ext cx="2576160" cy="17146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30" name="Ink 129">
                <a:extLst>
                  <a:ext uri="{FF2B5EF4-FFF2-40B4-BE49-F238E27FC236}">
                    <a16:creationId xmlns:a16="http://schemas.microsoft.com/office/drawing/2014/main" id="{6755EFA8-88D9-4D47-84E5-28C12162D17E}"/>
                  </a:ext>
                </a:extLst>
              </p14:cNvPr>
              <p14:cNvContentPartPr/>
              <p14:nvPr/>
            </p14:nvContentPartPr>
            <p14:xfrm>
              <a:off x="5754271" y="1631893"/>
              <a:ext cx="4371480" cy="1168200"/>
            </p14:xfrm>
          </p:contentPart>
        </mc:Choice>
        <mc:Fallback>
          <p:pic>
            <p:nvPicPr>
              <p:cNvPr id="130" name="Ink 129">
                <a:extLst>
                  <a:ext uri="{FF2B5EF4-FFF2-40B4-BE49-F238E27FC236}">
                    <a16:creationId xmlns:a16="http://schemas.microsoft.com/office/drawing/2014/main" id="{6755EFA8-88D9-4D47-84E5-28C12162D17E}"/>
                  </a:ext>
                </a:extLst>
              </p:cNvPr>
              <p:cNvPicPr/>
              <p:nvPr/>
            </p:nvPicPr>
            <p:blipFill>
              <a:blip r:embed="rId22"/>
              <a:stretch>
                <a:fillRect/>
              </a:stretch>
            </p:blipFill>
            <p:spPr>
              <a:xfrm>
                <a:off x="5682271" y="1488253"/>
                <a:ext cx="4515120" cy="14558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31" name="Ink 130">
                <a:extLst>
                  <a:ext uri="{FF2B5EF4-FFF2-40B4-BE49-F238E27FC236}">
                    <a16:creationId xmlns:a16="http://schemas.microsoft.com/office/drawing/2014/main" id="{F3317C3E-282A-C1B6-3F79-85DBDA047F6F}"/>
                  </a:ext>
                </a:extLst>
              </p14:cNvPr>
              <p14:cNvContentPartPr/>
              <p14:nvPr/>
            </p14:nvContentPartPr>
            <p14:xfrm>
              <a:off x="5557351" y="2554213"/>
              <a:ext cx="2820600" cy="3287160"/>
            </p14:xfrm>
          </p:contentPart>
        </mc:Choice>
        <mc:Fallback>
          <p:pic>
            <p:nvPicPr>
              <p:cNvPr id="131" name="Ink 130">
                <a:extLst>
                  <a:ext uri="{FF2B5EF4-FFF2-40B4-BE49-F238E27FC236}">
                    <a16:creationId xmlns:a16="http://schemas.microsoft.com/office/drawing/2014/main" id="{F3317C3E-282A-C1B6-3F79-85DBDA047F6F}"/>
                  </a:ext>
                </a:extLst>
              </p:cNvPr>
              <p:cNvPicPr/>
              <p:nvPr/>
            </p:nvPicPr>
            <p:blipFill>
              <a:blip r:embed="rId24"/>
              <a:stretch>
                <a:fillRect/>
              </a:stretch>
            </p:blipFill>
            <p:spPr>
              <a:xfrm>
                <a:off x="5485351" y="2410573"/>
                <a:ext cx="2964240" cy="3574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32" name="Ink 131">
                <a:extLst>
                  <a:ext uri="{FF2B5EF4-FFF2-40B4-BE49-F238E27FC236}">
                    <a16:creationId xmlns:a16="http://schemas.microsoft.com/office/drawing/2014/main" id="{34FEE083-21C5-7BDB-F225-630D46E1A3C6}"/>
                  </a:ext>
                </a:extLst>
              </p14:cNvPr>
              <p14:cNvContentPartPr/>
              <p14:nvPr/>
            </p14:nvContentPartPr>
            <p14:xfrm>
              <a:off x="3401671" y="2928613"/>
              <a:ext cx="3525480" cy="856440"/>
            </p14:xfrm>
          </p:contentPart>
        </mc:Choice>
        <mc:Fallback>
          <p:pic>
            <p:nvPicPr>
              <p:cNvPr id="132" name="Ink 131">
                <a:extLst>
                  <a:ext uri="{FF2B5EF4-FFF2-40B4-BE49-F238E27FC236}">
                    <a16:creationId xmlns:a16="http://schemas.microsoft.com/office/drawing/2014/main" id="{34FEE083-21C5-7BDB-F225-630D46E1A3C6}"/>
                  </a:ext>
                </a:extLst>
              </p:cNvPr>
              <p:cNvPicPr/>
              <p:nvPr/>
            </p:nvPicPr>
            <p:blipFill>
              <a:blip r:embed="rId26"/>
              <a:stretch>
                <a:fillRect/>
              </a:stretch>
            </p:blipFill>
            <p:spPr>
              <a:xfrm>
                <a:off x="3330031" y="2784613"/>
                <a:ext cx="3669120" cy="1144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33" name="Ink 132">
                <a:extLst>
                  <a:ext uri="{FF2B5EF4-FFF2-40B4-BE49-F238E27FC236}">
                    <a16:creationId xmlns:a16="http://schemas.microsoft.com/office/drawing/2014/main" id="{96AEBFEE-6F37-AC38-CE22-2D4896A191E7}"/>
                  </a:ext>
                </a:extLst>
              </p14:cNvPr>
              <p14:cNvContentPartPr/>
              <p14:nvPr/>
            </p14:nvContentPartPr>
            <p14:xfrm>
              <a:off x="3738271" y="3024733"/>
              <a:ext cx="67320" cy="2079360"/>
            </p14:xfrm>
          </p:contentPart>
        </mc:Choice>
        <mc:Fallback>
          <p:pic>
            <p:nvPicPr>
              <p:cNvPr id="133" name="Ink 132">
                <a:extLst>
                  <a:ext uri="{FF2B5EF4-FFF2-40B4-BE49-F238E27FC236}">
                    <a16:creationId xmlns:a16="http://schemas.microsoft.com/office/drawing/2014/main" id="{96AEBFEE-6F37-AC38-CE22-2D4896A191E7}"/>
                  </a:ext>
                </a:extLst>
              </p:cNvPr>
              <p:cNvPicPr/>
              <p:nvPr/>
            </p:nvPicPr>
            <p:blipFill>
              <a:blip r:embed="rId28"/>
              <a:stretch>
                <a:fillRect/>
              </a:stretch>
            </p:blipFill>
            <p:spPr>
              <a:xfrm>
                <a:off x="3666631" y="2880733"/>
                <a:ext cx="210960" cy="2367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34" name="Ink 133">
                <a:extLst>
                  <a:ext uri="{FF2B5EF4-FFF2-40B4-BE49-F238E27FC236}">
                    <a16:creationId xmlns:a16="http://schemas.microsoft.com/office/drawing/2014/main" id="{92F69854-FD29-8D02-65FA-58208BD68B05}"/>
                  </a:ext>
                </a:extLst>
              </p14:cNvPr>
              <p14:cNvContentPartPr/>
              <p14:nvPr/>
            </p14:nvContentPartPr>
            <p14:xfrm>
              <a:off x="2044111" y="5019853"/>
              <a:ext cx="1737360" cy="881640"/>
            </p14:xfrm>
          </p:contentPart>
        </mc:Choice>
        <mc:Fallback>
          <p:pic>
            <p:nvPicPr>
              <p:cNvPr id="134" name="Ink 133">
                <a:extLst>
                  <a:ext uri="{FF2B5EF4-FFF2-40B4-BE49-F238E27FC236}">
                    <a16:creationId xmlns:a16="http://schemas.microsoft.com/office/drawing/2014/main" id="{92F69854-FD29-8D02-65FA-58208BD68B05}"/>
                  </a:ext>
                </a:extLst>
              </p:cNvPr>
              <p:cNvPicPr/>
              <p:nvPr/>
            </p:nvPicPr>
            <p:blipFill>
              <a:blip r:embed="rId30"/>
              <a:stretch>
                <a:fillRect/>
              </a:stretch>
            </p:blipFill>
            <p:spPr>
              <a:xfrm>
                <a:off x="1972471" y="4875853"/>
                <a:ext cx="1881000" cy="11692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35" name="Ink 134">
                <a:extLst>
                  <a:ext uri="{FF2B5EF4-FFF2-40B4-BE49-F238E27FC236}">
                    <a16:creationId xmlns:a16="http://schemas.microsoft.com/office/drawing/2014/main" id="{9932ABFC-EA32-3D97-89BC-3808DB7297A1}"/>
                  </a:ext>
                </a:extLst>
              </p14:cNvPr>
              <p14:cNvContentPartPr/>
              <p14:nvPr/>
            </p14:nvContentPartPr>
            <p14:xfrm>
              <a:off x="1601671" y="3973693"/>
              <a:ext cx="470880" cy="1924920"/>
            </p14:xfrm>
          </p:contentPart>
        </mc:Choice>
        <mc:Fallback>
          <p:pic>
            <p:nvPicPr>
              <p:cNvPr id="135" name="Ink 134">
                <a:extLst>
                  <a:ext uri="{FF2B5EF4-FFF2-40B4-BE49-F238E27FC236}">
                    <a16:creationId xmlns:a16="http://schemas.microsoft.com/office/drawing/2014/main" id="{9932ABFC-EA32-3D97-89BC-3808DB7297A1}"/>
                  </a:ext>
                </a:extLst>
              </p:cNvPr>
              <p:cNvPicPr/>
              <p:nvPr/>
            </p:nvPicPr>
            <p:blipFill>
              <a:blip r:embed="rId32"/>
              <a:stretch>
                <a:fillRect/>
              </a:stretch>
            </p:blipFill>
            <p:spPr>
              <a:xfrm>
                <a:off x="1529671" y="3829693"/>
                <a:ext cx="614520" cy="2212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36" name="Ink 135">
                <a:extLst>
                  <a:ext uri="{FF2B5EF4-FFF2-40B4-BE49-F238E27FC236}">
                    <a16:creationId xmlns:a16="http://schemas.microsoft.com/office/drawing/2014/main" id="{A6BE1A55-FA0B-FC85-B8A3-99F8AB2248F3}"/>
                  </a:ext>
                </a:extLst>
              </p14:cNvPr>
              <p14:cNvContentPartPr/>
              <p14:nvPr/>
            </p14:nvContentPartPr>
            <p14:xfrm>
              <a:off x="392071" y="3609373"/>
              <a:ext cx="3696840" cy="1569240"/>
            </p14:xfrm>
          </p:contentPart>
        </mc:Choice>
        <mc:Fallback>
          <p:pic>
            <p:nvPicPr>
              <p:cNvPr id="136" name="Ink 135">
                <a:extLst>
                  <a:ext uri="{FF2B5EF4-FFF2-40B4-BE49-F238E27FC236}">
                    <a16:creationId xmlns:a16="http://schemas.microsoft.com/office/drawing/2014/main" id="{A6BE1A55-FA0B-FC85-B8A3-99F8AB2248F3}"/>
                  </a:ext>
                </a:extLst>
              </p:cNvPr>
              <p:cNvPicPr/>
              <p:nvPr/>
            </p:nvPicPr>
            <p:blipFill>
              <a:blip r:embed="rId34"/>
              <a:stretch>
                <a:fillRect/>
              </a:stretch>
            </p:blipFill>
            <p:spPr>
              <a:xfrm>
                <a:off x="320071" y="3465373"/>
                <a:ext cx="3840480" cy="1856880"/>
              </a:xfrm>
              <a:prstGeom prst="rect">
                <a:avLst/>
              </a:prstGeom>
            </p:spPr>
          </p:pic>
        </mc:Fallback>
      </mc:AlternateContent>
      <p:grpSp>
        <p:nvGrpSpPr>
          <p:cNvPr id="149" name="Group 148">
            <a:extLst>
              <a:ext uri="{FF2B5EF4-FFF2-40B4-BE49-F238E27FC236}">
                <a16:creationId xmlns:a16="http://schemas.microsoft.com/office/drawing/2014/main" id="{D30F2352-D9F9-8821-AA37-57F10A883813}"/>
              </a:ext>
            </a:extLst>
          </p:cNvPr>
          <p:cNvGrpSpPr/>
          <p:nvPr/>
        </p:nvGrpSpPr>
        <p:grpSpPr>
          <a:xfrm>
            <a:off x="2046991" y="595813"/>
            <a:ext cx="9029880" cy="6344280"/>
            <a:chOff x="2046991" y="595813"/>
            <a:chExt cx="9029880" cy="6344280"/>
          </a:xfrm>
        </p:grpSpPr>
        <mc:AlternateContent xmlns:mc="http://schemas.openxmlformats.org/markup-compatibility/2006">
          <mc:Choice xmlns:p14="http://schemas.microsoft.com/office/powerpoint/2010/main" Requires="p14">
            <p:contentPart p14:bwMode="auto" r:id="rId35">
              <p14:nvContentPartPr>
                <p14:cNvPr id="6" name="Ink 5">
                  <a:extLst>
                    <a:ext uri="{FF2B5EF4-FFF2-40B4-BE49-F238E27FC236}">
                      <a16:creationId xmlns:a16="http://schemas.microsoft.com/office/drawing/2014/main" id="{B5F89BE9-A567-BDE3-919C-06921BF5052A}"/>
                    </a:ext>
                  </a:extLst>
                </p14:cNvPr>
                <p14:cNvContentPartPr/>
                <p14:nvPr/>
              </p14:nvContentPartPr>
              <p14:xfrm>
                <a:off x="2089471" y="2876053"/>
                <a:ext cx="192240" cy="148680"/>
              </p14:xfrm>
            </p:contentPart>
          </mc:Choice>
          <mc:Fallback>
            <p:pic>
              <p:nvPicPr>
                <p:cNvPr id="6" name="Ink 5">
                  <a:extLst>
                    <a:ext uri="{FF2B5EF4-FFF2-40B4-BE49-F238E27FC236}">
                      <a16:creationId xmlns:a16="http://schemas.microsoft.com/office/drawing/2014/main" id="{B5F89BE9-A567-BDE3-919C-06921BF5052A}"/>
                    </a:ext>
                  </a:extLst>
                </p:cNvPr>
                <p:cNvPicPr/>
                <p:nvPr/>
              </p:nvPicPr>
              <p:blipFill>
                <a:blip r:embed="rId36"/>
                <a:stretch>
                  <a:fillRect/>
                </a:stretch>
              </p:blipFill>
              <p:spPr>
                <a:xfrm>
                  <a:off x="2080831" y="2867053"/>
                  <a:ext cx="2098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7" name="Ink 6">
                  <a:extLst>
                    <a:ext uri="{FF2B5EF4-FFF2-40B4-BE49-F238E27FC236}">
                      <a16:creationId xmlns:a16="http://schemas.microsoft.com/office/drawing/2014/main" id="{C218600E-A167-02EB-AC22-8E2736169D59}"/>
                    </a:ext>
                  </a:extLst>
                </p14:cNvPr>
                <p14:cNvContentPartPr/>
                <p14:nvPr/>
              </p14:nvContentPartPr>
              <p14:xfrm>
                <a:off x="2319151" y="2711173"/>
                <a:ext cx="160920" cy="142920"/>
              </p14:xfrm>
            </p:contentPart>
          </mc:Choice>
          <mc:Fallback>
            <p:pic>
              <p:nvPicPr>
                <p:cNvPr id="7" name="Ink 6">
                  <a:extLst>
                    <a:ext uri="{FF2B5EF4-FFF2-40B4-BE49-F238E27FC236}">
                      <a16:creationId xmlns:a16="http://schemas.microsoft.com/office/drawing/2014/main" id="{C218600E-A167-02EB-AC22-8E2736169D59}"/>
                    </a:ext>
                  </a:extLst>
                </p:cNvPr>
                <p:cNvPicPr/>
                <p:nvPr/>
              </p:nvPicPr>
              <p:blipFill>
                <a:blip r:embed="rId38"/>
                <a:stretch>
                  <a:fillRect/>
                </a:stretch>
              </p:blipFill>
              <p:spPr>
                <a:xfrm>
                  <a:off x="2310151" y="2702173"/>
                  <a:ext cx="17856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7" name="Ink 16">
                  <a:extLst>
                    <a:ext uri="{FF2B5EF4-FFF2-40B4-BE49-F238E27FC236}">
                      <a16:creationId xmlns:a16="http://schemas.microsoft.com/office/drawing/2014/main" id="{2F4B2B1E-BB69-3F53-6264-E6D92D586E6A}"/>
                    </a:ext>
                  </a:extLst>
                </p14:cNvPr>
                <p14:cNvContentPartPr/>
                <p14:nvPr/>
              </p14:nvContentPartPr>
              <p14:xfrm>
                <a:off x="2549191" y="2674093"/>
                <a:ext cx="72360" cy="53640"/>
              </p14:xfrm>
            </p:contentPart>
          </mc:Choice>
          <mc:Fallback>
            <p:pic>
              <p:nvPicPr>
                <p:cNvPr id="17" name="Ink 16">
                  <a:extLst>
                    <a:ext uri="{FF2B5EF4-FFF2-40B4-BE49-F238E27FC236}">
                      <a16:creationId xmlns:a16="http://schemas.microsoft.com/office/drawing/2014/main" id="{2F4B2B1E-BB69-3F53-6264-E6D92D586E6A}"/>
                    </a:ext>
                  </a:extLst>
                </p:cNvPr>
                <p:cNvPicPr/>
                <p:nvPr/>
              </p:nvPicPr>
              <p:blipFill>
                <a:blip r:embed="rId40"/>
                <a:stretch>
                  <a:fillRect/>
                </a:stretch>
              </p:blipFill>
              <p:spPr>
                <a:xfrm>
                  <a:off x="2540551" y="2665453"/>
                  <a:ext cx="9000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8" name="Ink 17">
                  <a:extLst>
                    <a:ext uri="{FF2B5EF4-FFF2-40B4-BE49-F238E27FC236}">
                      <a16:creationId xmlns:a16="http://schemas.microsoft.com/office/drawing/2014/main" id="{D4C7478E-440A-6D79-59AA-32DF51A01C9D}"/>
                    </a:ext>
                  </a:extLst>
                </p14:cNvPr>
                <p14:cNvContentPartPr/>
                <p14:nvPr/>
              </p14:nvContentPartPr>
              <p14:xfrm>
                <a:off x="2670871" y="2410213"/>
                <a:ext cx="153000" cy="220680"/>
              </p14:xfrm>
            </p:contentPart>
          </mc:Choice>
          <mc:Fallback>
            <p:pic>
              <p:nvPicPr>
                <p:cNvPr id="18" name="Ink 17">
                  <a:extLst>
                    <a:ext uri="{FF2B5EF4-FFF2-40B4-BE49-F238E27FC236}">
                      <a16:creationId xmlns:a16="http://schemas.microsoft.com/office/drawing/2014/main" id="{D4C7478E-440A-6D79-59AA-32DF51A01C9D}"/>
                    </a:ext>
                  </a:extLst>
                </p:cNvPr>
                <p:cNvPicPr/>
                <p:nvPr/>
              </p:nvPicPr>
              <p:blipFill>
                <a:blip r:embed="rId42"/>
                <a:stretch>
                  <a:fillRect/>
                </a:stretch>
              </p:blipFill>
              <p:spPr>
                <a:xfrm>
                  <a:off x="2662231" y="2401213"/>
                  <a:ext cx="17064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9" name="Ink 18">
                  <a:extLst>
                    <a:ext uri="{FF2B5EF4-FFF2-40B4-BE49-F238E27FC236}">
                      <a16:creationId xmlns:a16="http://schemas.microsoft.com/office/drawing/2014/main" id="{98D6219F-CFAB-DB01-0465-33EDDD391E1A}"/>
                    </a:ext>
                  </a:extLst>
                </p14:cNvPr>
                <p14:cNvContentPartPr/>
                <p14:nvPr/>
              </p14:nvContentPartPr>
              <p14:xfrm>
                <a:off x="2678431" y="2452333"/>
                <a:ext cx="125280" cy="59040"/>
              </p14:xfrm>
            </p:contentPart>
          </mc:Choice>
          <mc:Fallback>
            <p:pic>
              <p:nvPicPr>
                <p:cNvPr id="19" name="Ink 18">
                  <a:extLst>
                    <a:ext uri="{FF2B5EF4-FFF2-40B4-BE49-F238E27FC236}">
                      <a16:creationId xmlns:a16="http://schemas.microsoft.com/office/drawing/2014/main" id="{98D6219F-CFAB-DB01-0465-33EDDD391E1A}"/>
                    </a:ext>
                  </a:extLst>
                </p:cNvPr>
                <p:cNvPicPr/>
                <p:nvPr/>
              </p:nvPicPr>
              <p:blipFill>
                <a:blip r:embed="rId44"/>
                <a:stretch>
                  <a:fillRect/>
                </a:stretch>
              </p:blipFill>
              <p:spPr>
                <a:xfrm>
                  <a:off x="2669431" y="2443333"/>
                  <a:ext cx="14292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20" name="Ink 19">
                  <a:extLst>
                    <a:ext uri="{FF2B5EF4-FFF2-40B4-BE49-F238E27FC236}">
                      <a16:creationId xmlns:a16="http://schemas.microsoft.com/office/drawing/2014/main" id="{FEA71954-CDEC-BEF4-0929-F7347C886909}"/>
                    </a:ext>
                  </a:extLst>
                </p14:cNvPr>
                <p14:cNvContentPartPr/>
                <p14:nvPr/>
              </p14:nvContentPartPr>
              <p14:xfrm>
                <a:off x="2877871" y="2299693"/>
                <a:ext cx="274320" cy="184680"/>
              </p14:xfrm>
            </p:contentPart>
          </mc:Choice>
          <mc:Fallback>
            <p:pic>
              <p:nvPicPr>
                <p:cNvPr id="20" name="Ink 19">
                  <a:extLst>
                    <a:ext uri="{FF2B5EF4-FFF2-40B4-BE49-F238E27FC236}">
                      <a16:creationId xmlns:a16="http://schemas.microsoft.com/office/drawing/2014/main" id="{FEA71954-CDEC-BEF4-0929-F7347C886909}"/>
                    </a:ext>
                  </a:extLst>
                </p:cNvPr>
                <p:cNvPicPr/>
                <p:nvPr/>
              </p:nvPicPr>
              <p:blipFill>
                <a:blip r:embed="rId46"/>
                <a:stretch>
                  <a:fillRect/>
                </a:stretch>
              </p:blipFill>
              <p:spPr>
                <a:xfrm>
                  <a:off x="2868871" y="2291053"/>
                  <a:ext cx="29196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21" name="Ink 20">
                  <a:extLst>
                    <a:ext uri="{FF2B5EF4-FFF2-40B4-BE49-F238E27FC236}">
                      <a16:creationId xmlns:a16="http://schemas.microsoft.com/office/drawing/2014/main" id="{846C1816-5308-B243-3460-3771B9589FE7}"/>
                    </a:ext>
                  </a:extLst>
                </p14:cNvPr>
                <p14:cNvContentPartPr/>
                <p14:nvPr/>
              </p14:nvContentPartPr>
              <p14:xfrm>
                <a:off x="3015031" y="2202853"/>
                <a:ext cx="30600" cy="10080"/>
              </p14:xfrm>
            </p:contentPart>
          </mc:Choice>
          <mc:Fallback>
            <p:pic>
              <p:nvPicPr>
                <p:cNvPr id="21" name="Ink 20">
                  <a:extLst>
                    <a:ext uri="{FF2B5EF4-FFF2-40B4-BE49-F238E27FC236}">
                      <a16:creationId xmlns:a16="http://schemas.microsoft.com/office/drawing/2014/main" id="{846C1816-5308-B243-3460-3771B9589FE7}"/>
                    </a:ext>
                  </a:extLst>
                </p:cNvPr>
                <p:cNvPicPr/>
                <p:nvPr/>
              </p:nvPicPr>
              <p:blipFill>
                <a:blip r:embed="rId48"/>
                <a:stretch>
                  <a:fillRect/>
                </a:stretch>
              </p:blipFill>
              <p:spPr>
                <a:xfrm>
                  <a:off x="3006031" y="2194213"/>
                  <a:ext cx="4824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22" name="Ink 21">
                  <a:extLst>
                    <a:ext uri="{FF2B5EF4-FFF2-40B4-BE49-F238E27FC236}">
                      <a16:creationId xmlns:a16="http://schemas.microsoft.com/office/drawing/2014/main" id="{9CBBE311-9289-4F3F-05CB-A387872D206E}"/>
                    </a:ext>
                  </a:extLst>
                </p14:cNvPr>
                <p14:cNvContentPartPr/>
                <p14:nvPr/>
              </p14:nvContentPartPr>
              <p14:xfrm>
                <a:off x="3144271" y="2102413"/>
                <a:ext cx="239040" cy="170280"/>
              </p14:xfrm>
            </p:contentPart>
          </mc:Choice>
          <mc:Fallback>
            <p:pic>
              <p:nvPicPr>
                <p:cNvPr id="22" name="Ink 21">
                  <a:extLst>
                    <a:ext uri="{FF2B5EF4-FFF2-40B4-BE49-F238E27FC236}">
                      <a16:creationId xmlns:a16="http://schemas.microsoft.com/office/drawing/2014/main" id="{9CBBE311-9289-4F3F-05CB-A387872D206E}"/>
                    </a:ext>
                  </a:extLst>
                </p:cNvPr>
                <p:cNvPicPr/>
                <p:nvPr/>
              </p:nvPicPr>
              <p:blipFill>
                <a:blip r:embed="rId50"/>
                <a:stretch>
                  <a:fillRect/>
                </a:stretch>
              </p:blipFill>
              <p:spPr>
                <a:xfrm>
                  <a:off x="3135631" y="2093773"/>
                  <a:ext cx="25668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24" name="Ink 23">
                  <a:extLst>
                    <a:ext uri="{FF2B5EF4-FFF2-40B4-BE49-F238E27FC236}">
                      <a16:creationId xmlns:a16="http://schemas.microsoft.com/office/drawing/2014/main" id="{E7F6F3B8-1A2B-031B-9E6F-20740B2B6046}"/>
                    </a:ext>
                  </a:extLst>
                </p14:cNvPr>
                <p14:cNvContentPartPr/>
                <p14:nvPr/>
              </p14:nvContentPartPr>
              <p14:xfrm>
                <a:off x="2070751" y="1793533"/>
                <a:ext cx="660240" cy="420840"/>
              </p14:xfrm>
            </p:contentPart>
          </mc:Choice>
          <mc:Fallback>
            <p:pic>
              <p:nvPicPr>
                <p:cNvPr id="24" name="Ink 23">
                  <a:extLst>
                    <a:ext uri="{FF2B5EF4-FFF2-40B4-BE49-F238E27FC236}">
                      <a16:creationId xmlns:a16="http://schemas.microsoft.com/office/drawing/2014/main" id="{E7F6F3B8-1A2B-031B-9E6F-20740B2B6046}"/>
                    </a:ext>
                  </a:extLst>
                </p:cNvPr>
                <p:cNvPicPr/>
                <p:nvPr/>
              </p:nvPicPr>
              <p:blipFill>
                <a:blip r:embed="rId52"/>
                <a:stretch>
                  <a:fillRect/>
                </a:stretch>
              </p:blipFill>
              <p:spPr>
                <a:xfrm>
                  <a:off x="2062111" y="1784533"/>
                  <a:ext cx="67788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25" name="Ink 24">
                  <a:extLst>
                    <a:ext uri="{FF2B5EF4-FFF2-40B4-BE49-F238E27FC236}">
                      <a16:creationId xmlns:a16="http://schemas.microsoft.com/office/drawing/2014/main" id="{014C20B2-EA16-F061-A0AF-DE87406FB177}"/>
                    </a:ext>
                  </a:extLst>
                </p14:cNvPr>
                <p14:cNvContentPartPr/>
                <p14:nvPr/>
              </p14:nvContentPartPr>
              <p14:xfrm>
                <a:off x="2046991" y="2068933"/>
                <a:ext cx="137880" cy="117720"/>
              </p14:xfrm>
            </p:contentPart>
          </mc:Choice>
          <mc:Fallback>
            <p:pic>
              <p:nvPicPr>
                <p:cNvPr id="25" name="Ink 24">
                  <a:extLst>
                    <a:ext uri="{FF2B5EF4-FFF2-40B4-BE49-F238E27FC236}">
                      <a16:creationId xmlns:a16="http://schemas.microsoft.com/office/drawing/2014/main" id="{014C20B2-EA16-F061-A0AF-DE87406FB177}"/>
                    </a:ext>
                  </a:extLst>
                </p:cNvPr>
                <p:cNvPicPr/>
                <p:nvPr/>
              </p:nvPicPr>
              <p:blipFill>
                <a:blip r:embed="rId54"/>
                <a:stretch>
                  <a:fillRect/>
                </a:stretch>
              </p:blipFill>
              <p:spPr>
                <a:xfrm>
                  <a:off x="2037991" y="2059933"/>
                  <a:ext cx="1555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27" name="Ink 26">
                  <a:extLst>
                    <a:ext uri="{FF2B5EF4-FFF2-40B4-BE49-F238E27FC236}">
                      <a16:creationId xmlns:a16="http://schemas.microsoft.com/office/drawing/2014/main" id="{32E47C3D-B448-8AEA-C063-1D27206F2FA9}"/>
                    </a:ext>
                  </a:extLst>
                </p14:cNvPr>
                <p14:cNvContentPartPr/>
                <p14:nvPr/>
              </p14:nvContentPartPr>
              <p14:xfrm>
                <a:off x="2963191" y="1602733"/>
                <a:ext cx="16920" cy="38880"/>
              </p14:xfrm>
            </p:contentPart>
          </mc:Choice>
          <mc:Fallback>
            <p:pic>
              <p:nvPicPr>
                <p:cNvPr id="27" name="Ink 26">
                  <a:extLst>
                    <a:ext uri="{FF2B5EF4-FFF2-40B4-BE49-F238E27FC236}">
                      <a16:creationId xmlns:a16="http://schemas.microsoft.com/office/drawing/2014/main" id="{32E47C3D-B448-8AEA-C063-1D27206F2FA9}"/>
                    </a:ext>
                  </a:extLst>
                </p:cNvPr>
                <p:cNvPicPr/>
                <p:nvPr/>
              </p:nvPicPr>
              <p:blipFill>
                <a:blip r:embed="rId56"/>
                <a:stretch>
                  <a:fillRect/>
                </a:stretch>
              </p:blipFill>
              <p:spPr>
                <a:xfrm>
                  <a:off x="2954191" y="1593733"/>
                  <a:ext cx="345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28" name="Ink 27">
                  <a:extLst>
                    <a:ext uri="{FF2B5EF4-FFF2-40B4-BE49-F238E27FC236}">
                      <a16:creationId xmlns:a16="http://schemas.microsoft.com/office/drawing/2014/main" id="{734E7DC1-3D82-A654-5C6D-738B14FC12D8}"/>
                    </a:ext>
                  </a:extLst>
                </p14:cNvPr>
                <p14:cNvContentPartPr/>
                <p14:nvPr/>
              </p14:nvContentPartPr>
              <p14:xfrm>
                <a:off x="2953111" y="1361893"/>
                <a:ext cx="450000" cy="415800"/>
              </p14:xfrm>
            </p:contentPart>
          </mc:Choice>
          <mc:Fallback>
            <p:pic>
              <p:nvPicPr>
                <p:cNvPr id="28" name="Ink 27">
                  <a:extLst>
                    <a:ext uri="{FF2B5EF4-FFF2-40B4-BE49-F238E27FC236}">
                      <a16:creationId xmlns:a16="http://schemas.microsoft.com/office/drawing/2014/main" id="{734E7DC1-3D82-A654-5C6D-738B14FC12D8}"/>
                    </a:ext>
                  </a:extLst>
                </p:cNvPr>
                <p:cNvPicPr/>
                <p:nvPr/>
              </p:nvPicPr>
              <p:blipFill>
                <a:blip r:embed="rId58"/>
                <a:stretch>
                  <a:fillRect/>
                </a:stretch>
              </p:blipFill>
              <p:spPr>
                <a:xfrm>
                  <a:off x="2944471" y="1353253"/>
                  <a:ext cx="467640" cy="4334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29" name="Ink 28">
                  <a:extLst>
                    <a:ext uri="{FF2B5EF4-FFF2-40B4-BE49-F238E27FC236}">
                      <a16:creationId xmlns:a16="http://schemas.microsoft.com/office/drawing/2014/main" id="{0E8D954C-E434-3EAE-0528-3D2E9811CB6E}"/>
                    </a:ext>
                  </a:extLst>
                </p14:cNvPr>
                <p14:cNvContentPartPr/>
                <p14:nvPr/>
              </p14:nvContentPartPr>
              <p14:xfrm>
                <a:off x="3499951" y="1229053"/>
                <a:ext cx="199080" cy="180360"/>
              </p14:xfrm>
            </p:contentPart>
          </mc:Choice>
          <mc:Fallback>
            <p:pic>
              <p:nvPicPr>
                <p:cNvPr id="29" name="Ink 28">
                  <a:extLst>
                    <a:ext uri="{FF2B5EF4-FFF2-40B4-BE49-F238E27FC236}">
                      <a16:creationId xmlns:a16="http://schemas.microsoft.com/office/drawing/2014/main" id="{0E8D954C-E434-3EAE-0528-3D2E9811CB6E}"/>
                    </a:ext>
                  </a:extLst>
                </p:cNvPr>
                <p:cNvPicPr/>
                <p:nvPr/>
              </p:nvPicPr>
              <p:blipFill>
                <a:blip r:embed="rId60"/>
                <a:stretch>
                  <a:fillRect/>
                </a:stretch>
              </p:blipFill>
              <p:spPr>
                <a:xfrm>
                  <a:off x="3490951" y="1220053"/>
                  <a:ext cx="21672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0" name="Ink 29">
                  <a:extLst>
                    <a:ext uri="{FF2B5EF4-FFF2-40B4-BE49-F238E27FC236}">
                      <a16:creationId xmlns:a16="http://schemas.microsoft.com/office/drawing/2014/main" id="{1E56D397-063E-2D54-C18B-7B3B3DC04C30}"/>
                    </a:ext>
                  </a:extLst>
                </p14:cNvPr>
                <p14:cNvContentPartPr/>
                <p14:nvPr/>
              </p14:nvContentPartPr>
              <p14:xfrm>
                <a:off x="3776071" y="923773"/>
                <a:ext cx="378360" cy="325800"/>
              </p14:xfrm>
            </p:contentPart>
          </mc:Choice>
          <mc:Fallback>
            <p:pic>
              <p:nvPicPr>
                <p:cNvPr id="30" name="Ink 29">
                  <a:extLst>
                    <a:ext uri="{FF2B5EF4-FFF2-40B4-BE49-F238E27FC236}">
                      <a16:creationId xmlns:a16="http://schemas.microsoft.com/office/drawing/2014/main" id="{1E56D397-063E-2D54-C18B-7B3B3DC04C30}"/>
                    </a:ext>
                  </a:extLst>
                </p:cNvPr>
                <p:cNvPicPr/>
                <p:nvPr/>
              </p:nvPicPr>
              <p:blipFill>
                <a:blip r:embed="rId62"/>
                <a:stretch>
                  <a:fillRect/>
                </a:stretch>
              </p:blipFill>
              <p:spPr>
                <a:xfrm>
                  <a:off x="3767071" y="914773"/>
                  <a:ext cx="396000" cy="343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31" name="Ink 30">
                  <a:extLst>
                    <a:ext uri="{FF2B5EF4-FFF2-40B4-BE49-F238E27FC236}">
                      <a16:creationId xmlns:a16="http://schemas.microsoft.com/office/drawing/2014/main" id="{AFF930F9-6971-7E1B-2496-3D36677706E3}"/>
                    </a:ext>
                  </a:extLst>
                </p14:cNvPr>
                <p14:cNvContentPartPr/>
                <p14:nvPr/>
              </p14:nvContentPartPr>
              <p14:xfrm>
                <a:off x="4290871" y="916573"/>
                <a:ext cx="17640" cy="11880"/>
              </p14:xfrm>
            </p:contentPart>
          </mc:Choice>
          <mc:Fallback>
            <p:pic>
              <p:nvPicPr>
                <p:cNvPr id="31" name="Ink 30">
                  <a:extLst>
                    <a:ext uri="{FF2B5EF4-FFF2-40B4-BE49-F238E27FC236}">
                      <a16:creationId xmlns:a16="http://schemas.microsoft.com/office/drawing/2014/main" id="{AFF930F9-6971-7E1B-2496-3D36677706E3}"/>
                    </a:ext>
                  </a:extLst>
                </p:cNvPr>
                <p:cNvPicPr/>
                <p:nvPr/>
              </p:nvPicPr>
              <p:blipFill>
                <a:blip r:embed="rId64"/>
                <a:stretch>
                  <a:fillRect/>
                </a:stretch>
              </p:blipFill>
              <p:spPr>
                <a:xfrm>
                  <a:off x="4282231" y="907933"/>
                  <a:ext cx="352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33" name="Ink 32">
                  <a:extLst>
                    <a:ext uri="{FF2B5EF4-FFF2-40B4-BE49-F238E27FC236}">
                      <a16:creationId xmlns:a16="http://schemas.microsoft.com/office/drawing/2014/main" id="{305501E7-AE40-7F25-2F99-2ED6091883C6}"/>
                    </a:ext>
                  </a:extLst>
                </p14:cNvPr>
                <p14:cNvContentPartPr/>
                <p14:nvPr/>
              </p14:nvContentPartPr>
              <p14:xfrm>
                <a:off x="10355791" y="853573"/>
                <a:ext cx="126000" cy="182160"/>
              </p14:xfrm>
            </p:contentPart>
          </mc:Choice>
          <mc:Fallback>
            <p:pic>
              <p:nvPicPr>
                <p:cNvPr id="33" name="Ink 32">
                  <a:extLst>
                    <a:ext uri="{FF2B5EF4-FFF2-40B4-BE49-F238E27FC236}">
                      <a16:creationId xmlns:a16="http://schemas.microsoft.com/office/drawing/2014/main" id="{305501E7-AE40-7F25-2F99-2ED6091883C6}"/>
                    </a:ext>
                  </a:extLst>
                </p:cNvPr>
                <p:cNvPicPr/>
                <p:nvPr/>
              </p:nvPicPr>
              <p:blipFill>
                <a:blip r:embed="rId66"/>
                <a:stretch>
                  <a:fillRect/>
                </a:stretch>
              </p:blipFill>
              <p:spPr>
                <a:xfrm>
                  <a:off x="10347151" y="844573"/>
                  <a:ext cx="14364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34" name="Ink 33">
                  <a:extLst>
                    <a:ext uri="{FF2B5EF4-FFF2-40B4-BE49-F238E27FC236}">
                      <a16:creationId xmlns:a16="http://schemas.microsoft.com/office/drawing/2014/main" id="{7C32894A-92F8-C7AB-F735-A001730A6A0D}"/>
                    </a:ext>
                  </a:extLst>
                </p14:cNvPr>
                <p14:cNvContentPartPr/>
                <p14:nvPr/>
              </p14:nvContentPartPr>
              <p14:xfrm>
                <a:off x="10465591" y="660973"/>
                <a:ext cx="218880" cy="264600"/>
              </p14:xfrm>
            </p:contentPart>
          </mc:Choice>
          <mc:Fallback>
            <p:pic>
              <p:nvPicPr>
                <p:cNvPr id="34" name="Ink 33">
                  <a:extLst>
                    <a:ext uri="{FF2B5EF4-FFF2-40B4-BE49-F238E27FC236}">
                      <a16:creationId xmlns:a16="http://schemas.microsoft.com/office/drawing/2014/main" id="{7C32894A-92F8-C7AB-F735-A001730A6A0D}"/>
                    </a:ext>
                  </a:extLst>
                </p:cNvPr>
                <p:cNvPicPr/>
                <p:nvPr/>
              </p:nvPicPr>
              <p:blipFill>
                <a:blip r:embed="rId68"/>
                <a:stretch>
                  <a:fillRect/>
                </a:stretch>
              </p:blipFill>
              <p:spPr>
                <a:xfrm>
                  <a:off x="10456591" y="652333"/>
                  <a:ext cx="23652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35" name="Ink 34">
                  <a:extLst>
                    <a:ext uri="{FF2B5EF4-FFF2-40B4-BE49-F238E27FC236}">
                      <a16:creationId xmlns:a16="http://schemas.microsoft.com/office/drawing/2014/main" id="{93D19F7F-8452-1DD2-A756-EC58F27F95F4}"/>
                    </a:ext>
                  </a:extLst>
                </p14:cNvPr>
                <p14:cNvContentPartPr/>
                <p14:nvPr/>
              </p14:nvContentPartPr>
              <p14:xfrm>
                <a:off x="10698511" y="679333"/>
                <a:ext cx="212400" cy="158040"/>
              </p14:xfrm>
            </p:contentPart>
          </mc:Choice>
          <mc:Fallback>
            <p:pic>
              <p:nvPicPr>
                <p:cNvPr id="35" name="Ink 34">
                  <a:extLst>
                    <a:ext uri="{FF2B5EF4-FFF2-40B4-BE49-F238E27FC236}">
                      <a16:creationId xmlns:a16="http://schemas.microsoft.com/office/drawing/2014/main" id="{93D19F7F-8452-1DD2-A756-EC58F27F95F4}"/>
                    </a:ext>
                  </a:extLst>
                </p:cNvPr>
                <p:cNvPicPr/>
                <p:nvPr/>
              </p:nvPicPr>
              <p:blipFill>
                <a:blip r:embed="rId70"/>
                <a:stretch>
                  <a:fillRect/>
                </a:stretch>
              </p:blipFill>
              <p:spPr>
                <a:xfrm>
                  <a:off x="10689871" y="670693"/>
                  <a:ext cx="23004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36" name="Ink 35">
                  <a:extLst>
                    <a:ext uri="{FF2B5EF4-FFF2-40B4-BE49-F238E27FC236}">
                      <a16:creationId xmlns:a16="http://schemas.microsoft.com/office/drawing/2014/main" id="{5C58E3B4-505A-F583-251C-B02C351AE8F7}"/>
                    </a:ext>
                  </a:extLst>
                </p14:cNvPr>
                <p14:cNvContentPartPr/>
                <p14:nvPr/>
              </p14:nvContentPartPr>
              <p14:xfrm>
                <a:off x="10846471" y="604093"/>
                <a:ext cx="21960" cy="8280"/>
              </p14:xfrm>
            </p:contentPart>
          </mc:Choice>
          <mc:Fallback>
            <p:pic>
              <p:nvPicPr>
                <p:cNvPr id="36" name="Ink 35">
                  <a:extLst>
                    <a:ext uri="{FF2B5EF4-FFF2-40B4-BE49-F238E27FC236}">
                      <a16:creationId xmlns:a16="http://schemas.microsoft.com/office/drawing/2014/main" id="{5C58E3B4-505A-F583-251C-B02C351AE8F7}"/>
                    </a:ext>
                  </a:extLst>
                </p:cNvPr>
                <p:cNvPicPr/>
                <p:nvPr/>
              </p:nvPicPr>
              <p:blipFill>
                <a:blip r:embed="rId72"/>
                <a:stretch>
                  <a:fillRect/>
                </a:stretch>
              </p:blipFill>
              <p:spPr>
                <a:xfrm>
                  <a:off x="10837471" y="595093"/>
                  <a:ext cx="3960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37" name="Ink 36">
                  <a:extLst>
                    <a:ext uri="{FF2B5EF4-FFF2-40B4-BE49-F238E27FC236}">
                      <a16:creationId xmlns:a16="http://schemas.microsoft.com/office/drawing/2014/main" id="{9718E975-B234-D85D-2A77-503BE0D5EC5D}"/>
                    </a:ext>
                  </a:extLst>
                </p14:cNvPr>
                <p14:cNvContentPartPr/>
                <p14:nvPr/>
              </p14:nvContentPartPr>
              <p14:xfrm>
                <a:off x="10936111" y="595813"/>
                <a:ext cx="124560" cy="52920"/>
              </p14:xfrm>
            </p:contentPart>
          </mc:Choice>
          <mc:Fallback>
            <p:pic>
              <p:nvPicPr>
                <p:cNvPr id="37" name="Ink 36">
                  <a:extLst>
                    <a:ext uri="{FF2B5EF4-FFF2-40B4-BE49-F238E27FC236}">
                      <a16:creationId xmlns:a16="http://schemas.microsoft.com/office/drawing/2014/main" id="{9718E975-B234-D85D-2A77-503BE0D5EC5D}"/>
                    </a:ext>
                  </a:extLst>
                </p:cNvPr>
                <p:cNvPicPr/>
                <p:nvPr/>
              </p:nvPicPr>
              <p:blipFill>
                <a:blip r:embed="rId74"/>
                <a:stretch>
                  <a:fillRect/>
                </a:stretch>
              </p:blipFill>
              <p:spPr>
                <a:xfrm>
                  <a:off x="10927111" y="587173"/>
                  <a:ext cx="14220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38" name="Ink 37">
                  <a:extLst>
                    <a:ext uri="{FF2B5EF4-FFF2-40B4-BE49-F238E27FC236}">
                      <a16:creationId xmlns:a16="http://schemas.microsoft.com/office/drawing/2014/main" id="{E53A2DD8-6C4C-193F-C444-102634C51F02}"/>
                    </a:ext>
                  </a:extLst>
                </p14:cNvPr>
                <p14:cNvContentPartPr/>
                <p14:nvPr/>
              </p14:nvContentPartPr>
              <p14:xfrm>
                <a:off x="10422751" y="1127893"/>
                <a:ext cx="281520" cy="178200"/>
              </p14:xfrm>
            </p:contentPart>
          </mc:Choice>
          <mc:Fallback>
            <p:pic>
              <p:nvPicPr>
                <p:cNvPr id="38" name="Ink 37">
                  <a:extLst>
                    <a:ext uri="{FF2B5EF4-FFF2-40B4-BE49-F238E27FC236}">
                      <a16:creationId xmlns:a16="http://schemas.microsoft.com/office/drawing/2014/main" id="{E53A2DD8-6C4C-193F-C444-102634C51F02}"/>
                    </a:ext>
                  </a:extLst>
                </p:cNvPr>
                <p:cNvPicPr/>
                <p:nvPr/>
              </p:nvPicPr>
              <p:blipFill>
                <a:blip r:embed="rId76"/>
                <a:stretch>
                  <a:fillRect/>
                </a:stretch>
              </p:blipFill>
              <p:spPr>
                <a:xfrm>
                  <a:off x="10413751" y="1118893"/>
                  <a:ext cx="29916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39" name="Ink 38">
                  <a:extLst>
                    <a:ext uri="{FF2B5EF4-FFF2-40B4-BE49-F238E27FC236}">
                      <a16:creationId xmlns:a16="http://schemas.microsoft.com/office/drawing/2014/main" id="{9046D443-7139-A772-21BA-DB90A0BC0CB0}"/>
                    </a:ext>
                  </a:extLst>
                </p14:cNvPr>
                <p14:cNvContentPartPr/>
                <p14:nvPr/>
              </p14:nvContentPartPr>
              <p14:xfrm>
                <a:off x="10733071" y="1008373"/>
                <a:ext cx="153720" cy="130680"/>
              </p14:xfrm>
            </p:contentPart>
          </mc:Choice>
          <mc:Fallback>
            <p:pic>
              <p:nvPicPr>
                <p:cNvPr id="39" name="Ink 38">
                  <a:extLst>
                    <a:ext uri="{FF2B5EF4-FFF2-40B4-BE49-F238E27FC236}">
                      <a16:creationId xmlns:a16="http://schemas.microsoft.com/office/drawing/2014/main" id="{9046D443-7139-A772-21BA-DB90A0BC0CB0}"/>
                    </a:ext>
                  </a:extLst>
                </p:cNvPr>
                <p:cNvPicPr/>
                <p:nvPr/>
              </p:nvPicPr>
              <p:blipFill>
                <a:blip r:embed="rId78"/>
                <a:stretch>
                  <a:fillRect/>
                </a:stretch>
              </p:blipFill>
              <p:spPr>
                <a:xfrm>
                  <a:off x="10724071" y="999373"/>
                  <a:ext cx="17136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40" name="Ink 39">
                  <a:extLst>
                    <a:ext uri="{FF2B5EF4-FFF2-40B4-BE49-F238E27FC236}">
                      <a16:creationId xmlns:a16="http://schemas.microsoft.com/office/drawing/2014/main" id="{56E4895E-55CB-194F-48B3-FA08BEF297FE}"/>
                    </a:ext>
                  </a:extLst>
                </p14:cNvPr>
                <p14:cNvContentPartPr/>
                <p14:nvPr/>
              </p14:nvContentPartPr>
              <p14:xfrm>
                <a:off x="10837831" y="818653"/>
                <a:ext cx="135720" cy="191520"/>
              </p14:xfrm>
            </p:contentPart>
          </mc:Choice>
          <mc:Fallback>
            <p:pic>
              <p:nvPicPr>
                <p:cNvPr id="40" name="Ink 39">
                  <a:extLst>
                    <a:ext uri="{FF2B5EF4-FFF2-40B4-BE49-F238E27FC236}">
                      <a16:creationId xmlns:a16="http://schemas.microsoft.com/office/drawing/2014/main" id="{56E4895E-55CB-194F-48B3-FA08BEF297FE}"/>
                    </a:ext>
                  </a:extLst>
                </p:cNvPr>
                <p:cNvPicPr/>
                <p:nvPr/>
              </p:nvPicPr>
              <p:blipFill>
                <a:blip r:embed="rId80"/>
                <a:stretch>
                  <a:fillRect/>
                </a:stretch>
              </p:blipFill>
              <p:spPr>
                <a:xfrm>
                  <a:off x="10829191" y="809653"/>
                  <a:ext cx="1533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41" name="Ink 40">
                  <a:extLst>
                    <a:ext uri="{FF2B5EF4-FFF2-40B4-BE49-F238E27FC236}">
                      <a16:creationId xmlns:a16="http://schemas.microsoft.com/office/drawing/2014/main" id="{7BC926A0-50D1-235A-8676-5ED2A0927AA6}"/>
                    </a:ext>
                  </a:extLst>
                </p14:cNvPr>
                <p14:cNvContentPartPr/>
                <p14:nvPr/>
              </p14:nvContentPartPr>
              <p14:xfrm>
                <a:off x="11061031" y="956533"/>
                <a:ext cx="15840" cy="10080"/>
              </p14:xfrm>
            </p:contentPart>
          </mc:Choice>
          <mc:Fallback>
            <p:pic>
              <p:nvPicPr>
                <p:cNvPr id="41" name="Ink 40">
                  <a:extLst>
                    <a:ext uri="{FF2B5EF4-FFF2-40B4-BE49-F238E27FC236}">
                      <a16:creationId xmlns:a16="http://schemas.microsoft.com/office/drawing/2014/main" id="{7BC926A0-50D1-235A-8676-5ED2A0927AA6}"/>
                    </a:ext>
                  </a:extLst>
                </p:cNvPr>
                <p:cNvPicPr/>
                <p:nvPr/>
              </p:nvPicPr>
              <p:blipFill>
                <a:blip r:embed="rId82"/>
                <a:stretch>
                  <a:fillRect/>
                </a:stretch>
              </p:blipFill>
              <p:spPr>
                <a:xfrm>
                  <a:off x="11052031" y="947893"/>
                  <a:ext cx="3348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43" name="Ink 42">
                  <a:extLst>
                    <a:ext uri="{FF2B5EF4-FFF2-40B4-BE49-F238E27FC236}">
                      <a16:creationId xmlns:a16="http://schemas.microsoft.com/office/drawing/2014/main" id="{4063C0AB-AFDD-B896-17A4-6B16B43044A7}"/>
                    </a:ext>
                  </a:extLst>
                </p14:cNvPr>
                <p14:cNvContentPartPr/>
                <p14:nvPr/>
              </p14:nvContentPartPr>
              <p14:xfrm>
                <a:off x="10676911" y="1278373"/>
                <a:ext cx="273240" cy="108720"/>
              </p14:xfrm>
            </p:contentPart>
          </mc:Choice>
          <mc:Fallback>
            <p:pic>
              <p:nvPicPr>
                <p:cNvPr id="43" name="Ink 42">
                  <a:extLst>
                    <a:ext uri="{FF2B5EF4-FFF2-40B4-BE49-F238E27FC236}">
                      <a16:creationId xmlns:a16="http://schemas.microsoft.com/office/drawing/2014/main" id="{4063C0AB-AFDD-B896-17A4-6B16B43044A7}"/>
                    </a:ext>
                  </a:extLst>
                </p:cNvPr>
                <p:cNvPicPr/>
                <p:nvPr/>
              </p:nvPicPr>
              <p:blipFill>
                <a:blip r:embed="rId84"/>
                <a:stretch>
                  <a:fillRect/>
                </a:stretch>
              </p:blipFill>
              <p:spPr>
                <a:xfrm>
                  <a:off x="10668271" y="1269373"/>
                  <a:ext cx="2908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44" name="Ink 43">
                  <a:extLst>
                    <a:ext uri="{FF2B5EF4-FFF2-40B4-BE49-F238E27FC236}">
                      <a16:creationId xmlns:a16="http://schemas.microsoft.com/office/drawing/2014/main" id="{583AAD1D-7E28-CC0D-1C86-188C551B5EE1}"/>
                    </a:ext>
                  </a:extLst>
                </p14:cNvPr>
                <p14:cNvContentPartPr/>
                <p14:nvPr/>
              </p14:nvContentPartPr>
              <p14:xfrm>
                <a:off x="10873831" y="1250293"/>
                <a:ext cx="145800" cy="116280"/>
              </p14:xfrm>
            </p:contentPart>
          </mc:Choice>
          <mc:Fallback>
            <p:pic>
              <p:nvPicPr>
                <p:cNvPr id="44" name="Ink 43">
                  <a:extLst>
                    <a:ext uri="{FF2B5EF4-FFF2-40B4-BE49-F238E27FC236}">
                      <a16:creationId xmlns:a16="http://schemas.microsoft.com/office/drawing/2014/main" id="{583AAD1D-7E28-CC0D-1C86-188C551B5EE1}"/>
                    </a:ext>
                  </a:extLst>
                </p:cNvPr>
                <p:cNvPicPr/>
                <p:nvPr/>
              </p:nvPicPr>
              <p:blipFill>
                <a:blip r:embed="rId86"/>
                <a:stretch>
                  <a:fillRect/>
                </a:stretch>
              </p:blipFill>
              <p:spPr>
                <a:xfrm>
                  <a:off x="10865191" y="1241653"/>
                  <a:ext cx="16344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1" name="Ink 50">
                  <a:extLst>
                    <a:ext uri="{FF2B5EF4-FFF2-40B4-BE49-F238E27FC236}">
                      <a16:creationId xmlns:a16="http://schemas.microsoft.com/office/drawing/2014/main" id="{58B53C32-61BA-436F-F080-9B75C59B274B}"/>
                    </a:ext>
                  </a:extLst>
                </p14:cNvPr>
                <p14:cNvContentPartPr/>
                <p14:nvPr/>
              </p14:nvContentPartPr>
              <p14:xfrm>
                <a:off x="5582911" y="1513813"/>
                <a:ext cx="4695840" cy="1494360"/>
              </p14:xfrm>
            </p:contentPart>
          </mc:Choice>
          <mc:Fallback>
            <p:pic>
              <p:nvPicPr>
                <p:cNvPr id="51" name="Ink 50">
                  <a:extLst>
                    <a:ext uri="{FF2B5EF4-FFF2-40B4-BE49-F238E27FC236}">
                      <a16:creationId xmlns:a16="http://schemas.microsoft.com/office/drawing/2014/main" id="{58B53C32-61BA-436F-F080-9B75C59B274B}"/>
                    </a:ext>
                  </a:extLst>
                </p:cNvPr>
                <p:cNvPicPr/>
                <p:nvPr/>
              </p:nvPicPr>
              <p:blipFill>
                <a:blip r:embed="rId88"/>
                <a:stretch>
                  <a:fillRect/>
                </a:stretch>
              </p:blipFill>
              <p:spPr>
                <a:xfrm>
                  <a:off x="5574271" y="1504813"/>
                  <a:ext cx="4713480" cy="15120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2" name="Ink 51">
                  <a:extLst>
                    <a:ext uri="{FF2B5EF4-FFF2-40B4-BE49-F238E27FC236}">
                      <a16:creationId xmlns:a16="http://schemas.microsoft.com/office/drawing/2014/main" id="{64F5E626-D493-06AB-EB0B-C1BDBB79D893}"/>
                    </a:ext>
                  </a:extLst>
                </p14:cNvPr>
                <p14:cNvContentPartPr/>
                <p14:nvPr/>
              </p14:nvContentPartPr>
              <p14:xfrm>
                <a:off x="3318871" y="2839333"/>
                <a:ext cx="3972960" cy="1087200"/>
              </p14:xfrm>
            </p:contentPart>
          </mc:Choice>
          <mc:Fallback>
            <p:pic>
              <p:nvPicPr>
                <p:cNvPr id="52" name="Ink 51">
                  <a:extLst>
                    <a:ext uri="{FF2B5EF4-FFF2-40B4-BE49-F238E27FC236}">
                      <a16:creationId xmlns:a16="http://schemas.microsoft.com/office/drawing/2014/main" id="{64F5E626-D493-06AB-EB0B-C1BDBB79D893}"/>
                    </a:ext>
                  </a:extLst>
                </p:cNvPr>
                <p:cNvPicPr/>
                <p:nvPr/>
              </p:nvPicPr>
              <p:blipFill>
                <a:blip r:embed="rId90"/>
                <a:stretch>
                  <a:fillRect/>
                </a:stretch>
              </p:blipFill>
              <p:spPr>
                <a:xfrm>
                  <a:off x="3310231" y="2830333"/>
                  <a:ext cx="3990600" cy="11048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4" name="Ink 53">
                  <a:extLst>
                    <a:ext uri="{FF2B5EF4-FFF2-40B4-BE49-F238E27FC236}">
                      <a16:creationId xmlns:a16="http://schemas.microsoft.com/office/drawing/2014/main" id="{4C0F1671-A0B1-7982-A3F7-DCCB68A886AC}"/>
                    </a:ext>
                  </a:extLst>
                </p14:cNvPr>
                <p14:cNvContentPartPr/>
                <p14:nvPr/>
              </p14:nvContentPartPr>
              <p14:xfrm>
                <a:off x="7282831" y="1044733"/>
                <a:ext cx="402840" cy="280440"/>
              </p14:xfrm>
            </p:contentPart>
          </mc:Choice>
          <mc:Fallback>
            <p:pic>
              <p:nvPicPr>
                <p:cNvPr id="54" name="Ink 53">
                  <a:extLst>
                    <a:ext uri="{FF2B5EF4-FFF2-40B4-BE49-F238E27FC236}">
                      <a16:creationId xmlns:a16="http://schemas.microsoft.com/office/drawing/2014/main" id="{4C0F1671-A0B1-7982-A3F7-DCCB68A886AC}"/>
                    </a:ext>
                  </a:extLst>
                </p:cNvPr>
                <p:cNvPicPr/>
                <p:nvPr/>
              </p:nvPicPr>
              <p:blipFill>
                <a:blip r:embed="rId92"/>
                <a:stretch>
                  <a:fillRect/>
                </a:stretch>
              </p:blipFill>
              <p:spPr>
                <a:xfrm>
                  <a:off x="7274191" y="1035733"/>
                  <a:ext cx="42048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5" name="Ink 54">
                  <a:extLst>
                    <a:ext uri="{FF2B5EF4-FFF2-40B4-BE49-F238E27FC236}">
                      <a16:creationId xmlns:a16="http://schemas.microsoft.com/office/drawing/2014/main" id="{D52FEA3B-DC67-5F8E-AC89-C80B4D928BC1}"/>
                    </a:ext>
                  </a:extLst>
                </p14:cNvPr>
                <p14:cNvContentPartPr/>
                <p14:nvPr/>
              </p14:nvContentPartPr>
              <p14:xfrm>
                <a:off x="7742191" y="869053"/>
                <a:ext cx="224280" cy="187200"/>
              </p14:xfrm>
            </p:contentPart>
          </mc:Choice>
          <mc:Fallback>
            <p:pic>
              <p:nvPicPr>
                <p:cNvPr id="55" name="Ink 54">
                  <a:extLst>
                    <a:ext uri="{FF2B5EF4-FFF2-40B4-BE49-F238E27FC236}">
                      <a16:creationId xmlns:a16="http://schemas.microsoft.com/office/drawing/2014/main" id="{D52FEA3B-DC67-5F8E-AC89-C80B4D928BC1}"/>
                    </a:ext>
                  </a:extLst>
                </p:cNvPr>
                <p:cNvPicPr/>
                <p:nvPr/>
              </p:nvPicPr>
              <p:blipFill>
                <a:blip r:embed="rId94"/>
                <a:stretch>
                  <a:fillRect/>
                </a:stretch>
              </p:blipFill>
              <p:spPr>
                <a:xfrm>
                  <a:off x="7733551" y="860053"/>
                  <a:ext cx="24192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6" name="Ink 55">
                  <a:extLst>
                    <a:ext uri="{FF2B5EF4-FFF2-40B4-BE49-F238E27FC236}">
                      <a16:creationId xmlns:a16="http://schemas.microsoft.com/office/drawing/2014/main" id="{E8914A59-2115-8853-1F6D-C732C0452F81}"/>
                    </a:ext>
                  </a:extLst>
                </p14:cNvPr>
                <p14:cNvContentPartPr/>
                <p14:nvPr/>
              </p14:nvContentPartPr>
              <p14:xfrm>
                <a:off x="7894471" y="832333"/>
                <a:ext cx="24840" cy="18720"/>
              </p14:xfrm>
            </p:contentPart>
          </mc:Choice>
          <mc:Fallback>
            <p:pic>
              <p:nvPicPr>
                <p:cNvPr id="56" name="Ink 55">
                  <a:extLst>
                    <a:ext uri="{FF2B5EF4-FFF2-40B4-BE49-F238E27FC236}">
                      <a16:creationId xmlns:a16="http://schemas.microsoft.com/office/drawing/2014/main" id="{E8914A59-2115-8853-1F6D-C732C0452F81}"/>
                    </a:ext>
                  </a:extLst>
                </p:cNvPr>
                <p:cNvPicPr/>
                <p:nvPr/>
              </p:nvPicPr>
              <p:blipFill>
                <a:blip r:embed="rId96"/>
                <a:stretch>
                  <a:fillRect/>
                </a:stretch>
              </p:blipFill>
              <p:spPr>
                <a:xfrm>
                  <a:off x="7885471" y="823333"/>
                  <a:ext cx="4248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7" name="Ink 56">
                  <a:extLst>
                    <a:ext uri="{FF2B5EF4-FFF2-40B4-BE49-F238E27FC236}">
                      <a16:creationId xmlns:a16="http://schemas.microsoft.com/office/drawing/2014/main" id="{7130677E-7504-FF30-BBED-B796B00C1EB2}"/>
                    </a:ext>
                  </a:extLst>
                </p14:cNvPr>
                <p14:cNvContentPartPr/>
                <p14:nvPr/>
              </p14:nvContentPartPr>
              <p14:xfrm>
                <a:off x="7951711" y="688333"/>
                <a:ext cx="207720" cy="273960"/>
              </p14:xfrm>
            </p:contentPart>
          </mc:Choice>
          <mc:Fallback>
            <p:pic>
              <p:nvPicPr>
                <p:cNvPr id="57" name="Ink 56">
                  <a:extLst>
                    <a:ext uri="{FF2B5EF4-FFF2-40B4-BE49-F238E27FC236}">
                      <a16:creationId xmlns:a16="http://schemas.microsoft.com/office/drawing/2014/main" id="{7130677E-7504-FF30-BBED-B796B00C1EB2}"/>
                    </a:ext>
                  </a:extLst>
                </p:cNvPr>
                <p:cNvPicPr/>
                <p:nvPr/>
              </p:nvPicPr>
              <p:blipFill>
                <a:blip r:embed="rId98"/>
                <a:stretch>
                  <a:fillRect/>
                </a:stretch>
              </p:blipFill>
              <p:spPr>
                <a:xfrm>
                  <a:off x="7943071" y="679693"/>
                  <a:ext cx="22536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8" name="Ink 57">
                  <a:extLst>
                    <a:ext uri="{FF2B5EF4-FFF2-40B4-BE49-F238E27FC236}">
                      <a16:creationId xmlns:a16="http://schemas.microsoft.com/office/drawing/2014/main" id="{00CEAAE1-A17C-2E38-CF8C-6C298F6CED96}"/>
                    </a:ext>
                  </a:extLst>
                </p14:cNvPr>
                <p14:cNvContentPartPr/>
                <p14:nvPr/>
              </p14:nvContentPartPr>
              <p14:xfrm>
                <a:off x="8255911" y="610213"/>
                <a:ext cx="271440" cy="229320"/>
              </p14:xfrm>
            </p:contentPart>
          </mc:Choice>
          <mc:Fallback>
            <p:pic>
              <p:nvPicPr>
                <p:cNvPr id="58" name="Ink 57">
                  <a:extLst>
                    <a:ext uri="{FF2B5EF4-FFF2-40B4-BE49-F238E27FC236}">
                      <a16:creationId xmlns:a16="http://schemas.microsoft.com/office/drawing/2014/main" id="{00CEAAE1-A17C-2E38-CF8C-6C298F6CED96}"/>
                    </a:ext>
                  </a:extLst>
                </p:cNvPr>
                <p:cNvPicPr/>
                <p:nvPr/>
              </p:nvPicPr>
              <p:blipFill>
                <a:blip r:embed="rId100"/>
                <a:stretch>
                  <a:fillRect/>
                </a:stretch>
              </p:blipFill>
              <p:spPr>
                <a:xfrm>
                  <a:off x="8246911" y="601573"/>
                  <a:ext cx="28908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59" name="Ink 58">
                  <a:extLst>
                    <a:ext uri="{FF2B5EF4-FFF2-40B4-BE49-F238E27FC236}">
                      <a16:creationId xmlns:a16="http://schemas.microsoft.com/office/drawing/2014/main" id="{24AEDC08-43D0-2B98-4D53-BED12E122866}"/>
                    </a:ext>
                  </a:extLst>
                </p14:cNvPr>
                <p14:cNvContentPartPr/>
                <p14:nvPr/>
              </p14:nvContentPartPr>
              <p14:xfrm>
                <a:off x="7920751" y="1309333"/>
                <a:ext cx="140760" cy="194760"/>
              </p14:xfrm>
            </p:contentPart>
          </mc:Choice>
          <mc:Fallback>
            <p:pic>
              <p:nvPicPr>
                <p:cNvPr id="59" name="Ink 58">
                  <a:extLst>
                    <a:ext uri="{FF2B5EF4-FFF2-40B4-BE49-F238E27FC236}">
                      <a16:creationId xmlns:a16="http://schemas.microsoft.com/office/drawing/2014/main" id="{24AEDC08-43D0-2B98-4D53-BED12E122866}"/>
                    </a:ext>
                  </a:extLst>
                </p:cNvPr>
                <p:cNvPicPr/>
                <p:nvPr/>
              </p:nvPicPr>
              <p:blipFill>
                <a:blip r:embed="rId102"/>
                <a:stretch>
                  <a:fillRect/>
                </a:stretch>
              </p:blipFill>
              <p:spPr>
                <a:xfrm>
                  <a:off x="7911751" y="1300333"/>
                  <a:ext cx="15840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0" name="Ink 59">
                  <a:extLst>
                    <a:ext uri="{FF2B5EF4-FFF2-40B4-BE49-F238E27FC236}">
                      <a16:creationId xmlns:a16="http://schemas.microsoft.com/office/drawing/2014/main" id="{85B04200-97FD-78D9-60E9-85508029B1C0}"/>
                    </a:ext>
                  </a:extLst>
                </p14:cNvPr>
                <p14:cNvContentPartPr/>
                <p14:nvPr/>
              </p14:nvContentPartPr>
              <p14:xfrm>
                <a:off x="8021191" y="1116733"/>
                <a:ext cx="308880" cy="186480"/>
              </p14:xfrm>
            </p:contentPart>
          </mc:Choice>
          <mc:Fallback>
            <p:pic>
              <p:nvPicPr>
                <p:cNvPr id="60" name="Ink 59">
                  <a:extLst>
                    <a:ext uri="{FF2B5EF4-FFF2-40B4-BE49-F238E27FC236}">
                      <a16:creationId xmlns:a16="http://schemas.microsoft.com/office/drawing/2014/main" id="{85B04200-97FD-78D9-60E9-85508029B1C0}"/>
                    </a:ext>
                  </a:extLst>
                </p:cNvPr>
                <p:cNvPicPr/>
                <p:nvPr/>
              </p:nvPicPr>
              <p:blipFill>
                <a:blip r:embed="rId104"/>
                <a:stretch>
                  <a:fillRect/>
                </a:stretch>
              </p:blipFill>
              <p:spPr>
                <a:xfrm>
                  <a:off x="8012191" y="1108093"/>
                  <a:ext cx="32652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1" name="Ink 60">
                  <a:extLst>
                    <a:ext uri="{FF2B5EF4-FFF2-40B4-BE49-F238E27FC236}">
                      <a16:creationId xmlns:a16="http://schemas.microsoft.com/office/drawing/2014/main" id="{3689D100-959B-1541-523B-7E0BF2113447}"/>
                    </a:ext>
                  </a:extLst>
                </p14:cNvPr>
                <p14:cNvContentPartPr/>
                <p14:nvPr/>
              </p14:nvContentPartPr>
              <p14:xfrm>
                <a:off x="8365711" y="896773"/>
                <a:ext cx="436320" cy="262800"/>
              </p14:xfrm>
            </p:contentPart>
          </mc:Choice>
          <mc:Fallback>
            <p:pic>
              <p:nvPicPr>
                <p:cNvPr id="61" name="Ink 60">
                  <a:extLst>
                    <a:ext uri="{FF2B5EF4-FFF2-40B4-BE49-F238E27FC236}">
                      <a16:creationId xmlns:a16="http://schemas.microsoft.com/office/drawing/2014/main" id="{3689D100-959B-1541-523B-7E0BF2113447}"/>
                    </a:ext>
                  </a:extLst>
                </p:cNvPr>
                <p:cNvPicPr/>
                <p:nvPr/>
              </p:nvPicPr>
              <p:blipFill>
                <a:blip r:embed="rId106"/>
                <a:stretch>
                  <a:fillRect/>
                </a:stretch>
              </p:blipFill>
              <p:spPr>
                <a:xfrm>
                  <a:off x="8356711" y="887773"/>
                  <a:ext cx="45396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1" name="Ink 70">
                  <a:extLst>
                    <a:ext uri="{FF2B5EF4-FFF2-40B4-BE49-F238E27FC236}">
                      <a16:creationId xmlns:a16="http://schemas.microsoft.com/office/drawing/2014/main" id="{87D339F5-B85E-3EE6-8028-5C022055B5D8}"/>
                    </a:ext>
                  </a:extLst>
                </p14:cNvPr>
                <p14:cNvContentPartPr/>
                <p14:nvPr/>
              </p14:nvContentPartPr>
              <p14:xfrm>
                <a:off x="8042071" y="1683733"/>
                <a:ext cx="51840" cy="119520"/>
              </p14:xfrm>
            </p:contentPart>
          </mc:Choice>
          <mc:Fallback>
            <p:pic>
              <p:nvPicPr>
                <p:cNvPr id="71" name="Ink 70">
                  <a:extLst>
                    <a:ext uri="{FF2B5EF4-FFF2-40B4-BE49-F238E27FC236}">
                      <a16:creationId xmlns:a16="http://schemas.microsoft.com/office/drawing/2014/main" id="{87D339F5-B85E-3EE6-8028-5C022055B5D8}"/>
                    </a:ext>
                  </a:extLst>
                </p:cNvPr>
                <p:cNvPicPr/>
                <p:nvPr/>
              </p:nvPicPr>
              <p:blipFill>
                <a:blip r:embed="rId108"/>
                <a:stretch>
                  <a:fillRect/>
                </a:stretch>
              </p:blipFill>
              <p:spPr>
                <a:xfrm>
                  <a:off x="8033431" y="1675093"/>
                  <a:ext cx="6948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2" name="Ink 71">
                  <a:extLst>
                    <a:ext uri="{FF2B5EF4-FFF2-40B4-BE49-F238E27FC236}">
                      <a16:creationId xmlns:a16="http://schemas.microsoft.com/office/drawing/2014/main" id="{AA6E3E95-DF63-52CD-41B7-36CD617E9AC1}"/>
                    </a:ext>
                  </a:extLst>
                </p14:cNvPr>
                <p14:cNvContentPartPr/>
                <p14:nvPr/>
              </p14:nvContentPartPr>
              <p14:xfrm>
                <a:off x="8037751" y="1688413"/>
                <a:ext cx="147600" cy="18720"/>
              </p14:xfrm>
            </p:contentPart>
          </mc:Choice>
          <mc:Fallback>
            <p:pic>
              <p:nvPicPr>
                <p:cNvPr id="72" name="Ink 71">
                  <a:extLst>
                    <a:ext uri="{FF2B5EF4-FFF2-40B4-BE49-F238E27FC236}">
                      <a16:creationId xmlns:a16="http://schemas.microsoft.com/office/drawing/2014/main" id="{AA6E3E95-DF63-52CD-41B7-36CD617E9AC1}"/>
                    </a:ext>
                  </a:extLst>
                </p:cNvPr>
                <p:cNvPicPr/>
                <p:nvPr/>
              </p:nvPicPr>
              <p:blipFill>
                <a:blip r:embed="rId110"/>
                <a:stretch>
                  <a:fillRect/>
                </a:stretch>
              </p:blipFill>
              <p:spPr>
                <a:xfrm>
                  <a:off x="8028751" y="1679773"/>
                  <a:ext cx="1652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3" name="Ink 72">
                  <a:extLst>
                    <a:ext uri="{FF2B5EF4-FFF2-40B4-BE49-F238E27FC236}">
                      <a16:creationId xmlns:a16="http://schemas.microsoft.com/office/drawing/2014/main" id="{123E9F76-0378-8626-8728-12A911393BCF}"/>
                    </a:ext>
                  </a:extLst>
                </p14:cNvPr>
                <p14:cNvContentPartPr/>
                <p14:nvPr/>
              </p14:nvContentPartPr>
              <p14:xfrm>
                <a:off x="8148271" y="1577173"/>
                <a:ext cx="81360" cy="116640"/>
              </p14:xfrm>
            </p:contentPart>
          </mc:Choice>
          <mc:Fallback>
            <p:pic>
              <p:nvPicPr>
                <p:cNvPr id="73" name="Ink 72">
                  <a:extLst>
                    <a:ext uri="{FF2B5EF4-FFF2-40B4-BE49-F238E27FC236}">
                      <a16:creationId xmlns:a16="http://schemas.microsoft.com/office/drawing/2014/main" id="{123E9F76-0378-8626-8728-12A911393BCF}"/>
                    </a:ext>
                  </a:extLst>
                </p:cNvPr>
                <p:cNvPicPr/>
                <p:nvPr/>
              </p:nvPicPr>
              <p:blipFill>
                <a:blip r:embed="rId112"/>
                <a:stretch>
                  <a:fillRect/>
                </a:stretch>
              </p:blipFill>
              <p:spPr>
                <a:xfrm>
                  <a:off x="8139631" y="1568533"/>
                  <a:ext cx="990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4" name="Ink 73">
                  <a:extLst>
                    <a:ext uri="{FF2B5EF4-FFF2-40B4-BE49-F238E27FC236}">
                      <a16:creationId xmlns:a16="http://schemas.microsoft.com/office/drawing/2014/main" id="{CD281CCE-9F96-1F9F-C0B8-F81F2B553600}"/>
                    </a:ext>
                  </a:extLst>
                </p14:cNvPr>
                <p14:cNvContentPartPr/>
                <p14:nvPr/>
              </p14:nvContentPartPr>
              <p14:xfrm>
                <a:off x="8258431" y="1515613"/>
                <a:ext cx="122400" cy="173160"/>
              </p14:xfrm>
            </p:contentPart>
          </mc:Choice>
          <mc:Fallback>
            <p:pic>
              <p:nvPicPr>
                <p:cNvPr id="74" name="Ink 73">
                  <a:extLst>
                    <a:ext uri="{FF2B5EF4-FFF2-40B4-BE49-F238E27FC236}">
                      <a16:creationId xmlns:a16="http://schemas.microsoft.com/office/drawing/2014/main" id="{CD281CCE-9F96-1F9F-C0B8-F81F2B553600}"/>
                    </a:ext>
                  </a:extLst>
                </p:cNvPr>
                <p:cNvPicPr/>
                <p:nvPr/>
              </p:nvPicPr>
              <p:blipFill>
                <a:blip r:embed="rId114"/>
                <a:stretch>
                  <a:fillRect/>
                </a:stretch>
              </p:blipFill>
              <p:spPr>
                <a:xfrm>
                  <a:off x="8249431" y="1506613"/>
                  <a:ext cx="14004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5" name="Ink 74">
                  <a:extLst>
                    <a:ext uri="{FF2B5EF4-FFF2-40B4-BE49-F238E27FC236}">
                      <a16:creationId xmlns:a16="http://schemas.microsoft.com/office/drawing/2014/main" id="{1B644D77-86ED-089F-7D22-D9B09F8BAAF1}"/>
                    </a:ext>
                  </a:extLst>
                </p14:cNvPr>
                <p14:cNvContentPartPr/>
                <p14:nvPr/>
              </p14:nvContentPartPr>
              <p14:xfrm>
                <a:off x="8458231" y="1460533"/>
                <a:ext cx="140040" cy="132480"/>
              </p14:xfrm>
            </p:contentPart>
          </mc:Choice>
          <mc:Fallback>
            <p:pic>
              <p:nvPicPr>
                <p:cNvPr id="75" name="Ink 74">
                  <a:extLst>
                    <a:ext uri="{FF2B5EF4-FFF2-40B4-BE49-F238E27FC236}">
                      <a16:creationId xmlns:a16="http://schemas.microsoft.com/office/drawing/2014/main" id="{1B644D77-86ED-089F-7D22-D9B09F8BAAF1}"/>
                    </a:ext>
                  </a:extLst>
                </p:cNvPr>
                <p:cNvPicPr/>
                <p:nvPr/>
              </p:nvPicPr>
              <p:blipFill>
                <a:blip r:embed="rId116"/>
                <a:stretch>
                  <a:fillRect/>
                </a:stretch>
              </p:blipFill>
              <p:spPr>
                <a:xfrm>
                  <a:off x="8449231" y="1451533"/>
                  <a:ext cx="15768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1" name="Ink 80">
                  <a:extLst>
                    <a:ext uri="{FF2B5EF4-FFF2-40B4-BE49-F238E27FC236}">
                      <a16:creationId xmlns:a16="http://schemas.microsoft.com/office/drawing/2014/main" id="{33C797DC-4C78-6218-32AE-AA8C8B64BEE6}"/>
                    </a:ext>
                  </a:extLst>
                </p14:cNvPr>
                <p14:cNvContentPartPr/>
                <p14:nvPr/>
              </p14:nvContentPartPr>
              <p14:xfrm>
                <a:off x="9923071" y="1998013"/>
                <a:ext cx="154800" cy="115560"/>
              </p14:xfrm>
            </p:contentPart>
          </mc:Choice>
          <mc:Fallback>
            <p:pic>
              <p:nvPicPr>
                <p:cNvPr id="81" name="Ink 80">
                  <a:extLst>
                    <a:ext uri="{FF2B5EF4-FFF2-40B4-BE49-F238E27FC236}">
                      <a16:creationId xmlns:a16="http://schemas.microsoft.com/office/drawing/2014/main" id="{33C797DC-4C78-6218-32AE-AA8C8B64BEE6}"/>
                    </a:ext>
                  </a:extLst>
                </p:cNvPr>
                <p:cNvPicPr/>
                <p:nvPr/>
              </p:nvPicPr>
              <p:blipFill>
                <a:blip r:embed="rId118"/>
                <a:stretch>
                  <a:fillRect/>
                </a:stretch>
              </p:blipFill>
              <p:spPr>
                <a:xfrm>
                  <a:off x="9914071" y="1989373"/>
                  <a:ext cx="17244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2" name="Ink 81">
                  <a:extLst>
                    <a:ext uri="{FF2B5EF4-FFF2-40B4-BE49-F238E27FC236}">
                      <a16:creationId xmlns:a16="http://schemas.microsoft.com/office/drawing/2014/main" id="{5F79BF34-F4CF-72A1-27D4-3B182F31B7F7}"/>
                    </a:ext>
                  </a:extLst>
                </p14:cNvPr>
                <p14:cNvContentPartPr/>
                <p14:nvPr/>
              </p14:nvContentPartPr>
              <p14:xfrm>
                <a:off x="10035391" y="1906933"/>
                <a:ext cx="87120" cy="90360"/>
              </p14:xfrm>
            </p:contentPart>
          </mc:Choice>
          <mc:Fallback>
            <p:pic>
              <p:nvPicPr>
                <p:cNvPr id="82" name="Ink 81">
                  <a:extLst>
                    <a:ext uri="{FF2B5EF4-FFF2-40B4-BE49-F238E27FC236}">
                      <a16:creationId xmlns:a16="http://schemas.microsoft.com/office/drawing/2014/main" id="{5F79BF34-F4CF-72A1-27D4-3B182F31B7F7}"/>
                    </a:ext>
                  </a:extLst>
                </p:cNvPr>
                <p:cNvPicPr/>
                <p:nvPr/>
              </p:nvPicPr>
              <p:blipFill>
                <a:blip r:embed="rId120"/>
                <a:stretch>
                  <a:fillRect/>
                </a:stretch>
              </p:blipFill>
              <p:spPr>
                <a:xfrm>
                  <a:off x="10026391" y="1897933"/>
                  <a:ext cx="10476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3" name="Ink 82">
                  <a:extLst>
                    <a:ext uri="{FF2B5EF4-FFF2-40B4-BE49-F238E27FC236}">
                      <a16:creationId xmlns:a16="http://schemas.microsoft.com/office/drawing/2014/main" id="{7A5D37BC-781A-E5B6-3DD0-F003A96F13AC}"/>
                    </a:ext>
                  </a:extLst>
                </p14:cNvPr>
                <p14:cNvContentPartPr/>
                <p14:nvPr/>
              </p14:nvContentPartPr>
              <p14:xfrm>
                <a:off x="10162111" y="1782013"/>
                <a:ext cx="163440" cy="208080"/>
              </p14:xfrm>
            </p:contentPart>
          </mc:Choice>
          <mc:Fallback>
            <p:pic>
              <p:nvPicPr>
                <p:cNvPr id="83" name="Ink 82">
                  <a:extLst>
                    <a:ext uri="{FF2B5EF4-FFF2-40B4-BE49-F238E27FC236}">
                      <a16:creationId xmlns:a16="http://schemas.microsoft.com/office/drawing/2014/main" id="{7A5D37BC-781A-E5B6-3DD0-F003A96F13AC}"/>
                    </a:ext>
                  </a:extLst>
                </p:cNvPr>
                <p:cNvPicPr/>
                <p:nvPr/>
              </p:nvPicPr>
              <p:blipFill>
                <a:blip r:embed="rId122"/>
                <a:stretch>
                  <a:fillRect/>
                </a:stretch>
              </p:blipFill>
              <p:spPr>
                <a:xfrm>
                  <a:off x="10153111" y="1773373"/>
                  <a:ext cx="18108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4" name="Ink 83">
                  <a:extLst>
                    <a:ext uri="{FF2B5EF4-FFF2-40B4-BE49-F238E27FC236}">
                      <a16:creationId xmlns:a16="http://schemas.microsoft.com/office/drawing/2014/main" id="{B446CB78-E824-6C9D-5563-3EC67E2E707D}"/>
                    </a:ext>
                  </a:extLst>
                </p14:cNvPr>
                <p14:cNvContentPartPr/>
                <p14:nvPr/>
              </p14:nvContentPartPr>
              <p14:xfrm>
                <a:off x="10366591" y="1736293"/>
                <a:ext cx="191520" cy="147240"/>
              </p14:xfrm>
            </p:contentPart>
          </mc:Choice>
          <mc:Fallback>
            <p:pic>
              <p:nvPicPr>
                <p:cNvPr id="84" name="Ink 83">
                  <a:extLst>
                    <a:ext uri="{FF2B5EF4-FFF2-40B4-BE49-F238E27FC236}">
                      <a16:creationId xmlns:a16="http://schemas.microsoft.com/office/drawing/2014/main" id="{B446CB78-E824-6C9D-5563-3EC67E2E707D}"/>
                    </a:ext>
                  </a:extLst>
                </p:cNvPr>
                <p:cNvPicPr/>
                <p:nvPr/>
              </p:nvPicPr>
              <p:blipFill>
                <a:blip r:embed="rId124"/>
                <a:stretch>
                  <a:fillRect/>
                </a:stretch>
              </p:blipFill>
              <p:spPr>
                <a:xfrm>
                  <a:off x="10357951" y="1727653"/>
                  <a:ext cx="2091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5" name="Ink 84">
                  <a:extLst>
                    <a:ext uri="{FF2B5EF4-FFF2-40B4-BE49-F238E27FC236}">
                      <a16:creationId xmlns:a16="http://schemas.microsoft.com/office/drawing/2014/main" id="{3637D86E-D12F-3E7B-0F1D-02895F2A39CE}"/>
                    </a:ext>
                  </a:extLst>
                </p14:cNvPr>
                <p14:cNvContentPartPr/>
                <p14:nvPr/>
              </p14:nvContentPartPr>
              <p14:xfrm>
                <a:off x="10620031" y="1757533"/>
                <a:ext cx="12960" cy="20160"/>
              </p14:xfrm>
            </p:contentPart>
          </mc:Choice>
          <mc:Fallback>
            <p:pic>
              <p:nvPicPr>
                <p:cNvPr id="85" name="Ink 84">
                  <a:extLst>
                    <a:ext uri="{FF2B5EF4-FFF2-40B4-BE49-F238E27FC236}">
                      <a16:creationId xmlns:a16="http://schemas.microsoft.com/office/drawing/2014/main" id="{3637D86E-D12F-3E7B-0F1D-02895F2A39CE}"/>
                    </a:ext>
                  </a:extLst>
                </p:cNvPr>
                <p:cNvPicPr/>
                <p:nvPr/>
              </p:nvPicPr>
              <p:blipFill>
                <a:blip r:embed="rId126"/>
                <a:stretch>
                  <a:fillRect/>
                </a:stretch>
              </p:blipFill>
              <p:spPr>
                <a:xfrm>
                  <a:off x="10611031" y="1748533"/>
                  <a:ext cx="3060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90" name="Ink 89">
                  <a:extLst>
                    <a:ext uri="{FF2B5EF4-FFF2-40B4-BE49-F238E27FC236}">
                      <a16:creationId xmlns:a16="http://schemas.microsoft.com/office/drawing/2014/main" id="{359A5E43-ED79-7418-3F23-4E3C91F7B517}"/>
                    </a:ext>
                  </a:extLst>
                </p14:cNvPr>
                <p14:cNvContentPartPr/>
                <p14:nvPr/>
              </p14:nvContentPartPr>
              <p14:xfrm>
                <a:off x="9143311" y="2896573"/>
                <a:ext cx="777960" cy="801720"/>
              </p14:xfrm>
            </p:contentPart>
          </mc:Choice>
          <mc:Fallback>
            <p:pic>
              <p:nvPicPr>
                <p:cNvPr id="90" name="Ink 89">
                  <a:extLst>
                    <a:ext uri="{FF2B5EF4-FFF2-40B4-BE49-F238E27FC236}">
                      <a16:creationId xmlns:a16="http://schemas.microsoft.com/office/drawing/2014/main" id="{359A5E43-ED79-7418-3F23-4E3C91F7B517}"/>
                    </a:ext>
                  </a:extLst>
                </p:cNvPr>
                <p:cNvPicPr/>
                <p:nvPr/>
              </p:nvPicPr>
              <p:blipFill>
                <a:blip r:embed="rId128"/>
                <a:stretch>
                  <a:fillRect/>
                </a:stretch>
              </p:blipFill>
              <p:spPr>
                <a:xfrm>
                  <a:off x="9134311" y="2887573"/>
                  <a:ext cx="795600" cy="8193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1" name="Ink 90">
                  <a:extLst>
                    <a:ext uri="{FF2B5EF4-FFF2-40B4-BE49-F238E27FC236}">
                      <a16:creationId xmlns:a16="http://schemas.microsoft.com/office/drawing/2014/main" id="{604E61F5-CB1A-A72E-3F80-5ECDA58C9E58}"/>
                    </a:ext>
                  </a:extLst>
                </p14:cNvPr>
                <p14:cNvContentPartPr/>
                <p14:nvPr/>
              </p14:nvContentPartPr>
              <p14:xfrm>
                <a:off x="9113071" y="2901253"/>
                <a:ext cx="110880" cy="114480"/>
              </p14:xfrm>
            </p:contentPart>
          </mc:Choice>
          <mc:Fallback>
            <p:pic>
              <p:nvPicPr>
                <p:cNvPr id="91" name="Ink 90">
                  <a:extLst>
                    <a:ext uri="{FF2B5EF4-FFF2-40B4-BE49-F238E27FC236}">
                      <a16:creationId xmlns:a16="http://schemas.microsoft.com/office/drawing/2014/main" id="{604E61F5-CB1A-A72E-3F80-5ECDA58C9E58}"/>
                    </a:ext>
                  </a:extLst>
                </p:cNvPr>
                <p:cNvPicPr/>
                <p:nvPr/>
              </p:nvPicPr>
              <p:blipFill>
                <a:blip r:embed="rId130"/>
                <a:stretch>
                  <a:fillRect/>
                </a:stretch>
              </p:blipFill>
              <p:spPr>
                <a:xfrm>
                  <a:off x="9104071" y="2892253"/>
                  <a:ext cx="1285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92" name="Ink 91">
                  <a:extLst>
                    <a:ext uri="{FF2B5EF4-FFF2-40B4-BE49-F238E27FC236}">
                      <a16:creationId xmlns:a16="http://schemas.microsoft.com/office/drawing/2014/main" id="{F5448B25-A970-1F90-34A2-084FDE32FB9E}"/>
                    </a:ext>
                  </a:extLst>
                </p14:cNvPr>
                <p14:cNvContentPartPr/>
                <p14:nvPr/>
              </p14:nvContentPartPr>
              <p14:xfrm>
                <a:off x="10119271" y="3461413"/>
                <a:ext cx="184320" cy="338040"/>
              </p14:xfrm>
            </p:contentPart>
          </mc:Choice>
          <mc:Fallback>
            <p:pic>
              <p:nvPicPr>
                <p:cNvPr id="92" name="Ink 91">
                  <a:extLst>
                    <a:ext uri="{FF2B5EF4-FFF2-40B4-BE49-F238E27FC236}">
                      <a16:creationId xmlns:a16="http://schemas.microsoft.com/office/drawing/2014/main" id="{F5448B25-A970-1F90-34A2-084FDE32FB9E}"/>
                    </a:ext>
                  </a:extLst>
                </p:cNvPr>
                <p:cNvPicPr/>
                <p:nvPr/>
              </p:nvPicPr>
              <p:blipFill>
                <a:blip r:embed="rId132"/>
                <a:stretch>
                  <a:fillRect/>
                </a:stretch>
              </p:blipFill>
              <p:spPr>
                <a:xfrm>
                  <a:off x="10110271" y="3452413"/>
                  <a:ext cx="201960" cy="3556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93" name="Ink 92">
                  <a:extLst>
                    <a:ext uri="{FF2B5EF4-FFF2-40B4-BE49-F238E27FC236}">
                      <a16:creationId xmlns:a16="http://schemas.microsoft.com/office/drawing/2014/main" id="{2EE0E3EE-E222-D228-D0FF-1CB74FEFE640}"/>
                    </a:ext>
                  </a:extLst>
                </p14:cNvPr>
                <p14:cNvContentPartPr/>
                <p14:nvPr/>
              </p14:nvContentPartPr>
              <p14:xfrm>
                <a:off x="10323391" y="3296533"/>
                <a:ext cx="102600" cy="277920"/>
              </p14:xfrm>
            </p:contentPart>
          </mc:Choice>
          <mc:Fallback>
            <p:pic>
              <p:nvPicPr>
                <p:cNvPr id="93" name="Ink 92">
                  <a:extLst>
                    <a:ext uri="{FF2B5EF4-FFF2-40B4-BE49-F238E27FC236}">
                      <a16:creationId xmlns:a16="http://schemas.microsoft.com/office/drawing/2014/main" id="{2EE0E3EE-E222-D228-D0FF-1CB74FEFE640}"/>
                    </a:ext>
                  </a:extLst>
                </p:cNvPr>
                <p:cNvPicPr/>
                <p:nvPr/>
              </p:nvPicPr>
              <p:blipFill>
                <a:blip r:embed="rId134"/>
                <a:stretch>
                  <a:fillRect/>
                </a:stretch>
              </p:blipFill>
              <p:spPr>
                <a:xfrm>
                  <a:off x="10314391" y="3287893"/>
                  <a:ext cx="12024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94" name="Ink 93">
                  <a:extLst>
                    <a:ext uri="{FF2B5EF4-FFF2-40B4-BE49-F238E27FC236}">
                      <a16:creationId xmlns:a16="http://schemas.microsoft.com/office/drawing/2014/main" id="{0D443044-FB49-B709-1393-5C69C3918EAA}"/>
                    </a:ext>
                  </a:extLst>
                </p14:cNvPr>
                <p14:cNvContentPartPr/>
                <p14:nvPr/>
              </p14:nvContentPartPr>
              <p14:xfrm>
                <a:off x="10480351" y="3362053"/>
                <a:ext cx="39240" cy="137880"/>
              </p14:xfrm>
            </p:contentPart>
          </mc:Choice>
          <mc:Fallback>
            <p:pic>
              <p:nvPicPr>
                <p:cNvPr id="94" name="Ink 93">
                  <a:extLst>
                    <a:ext uri="{FF2B5EF4-FFF2-40B4-BE49-F238E27FC236}">
                      <a16:creationId xmlns:a16="http://schemas.microsoft.com/office/drawing/2014/main" id="{0D443044-FB49-B709-1393-5C69C3918EAA}"/>
                    </a:ext>
                  </a:extLst>
                </p:cNvPr>
                <p:cNvPicPr/>
                <p:nvPr/>
              </p:nvPicPr>
              <p:blipFill>
                <a:blip r:embed="rId136"/>
                <a:stretch>
                  <a:fillRect/>
                </a:stretch>
              </p:blipFill>
              <p:spPr>
                <a:xfrm>
                  <a:off x="10471351" y="3353053"/>
                  <a:ext cx="5688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95" name="Ink 94">
                  <a:extLst>
                    <a:ext uri="{FF2B5EF4-FFF2-40B4-BE49-F238E27FC236}">
                      <a16:creationId xmlns:a16="http://schemas.microsoft.com/office/drawing/2014/main" id="{068089B1-2D91-ABB9-A31C-9D2CD2777AFC}"/>
                    </a:ext>
                  </a:extLst>
                </p14:cNvPr>
                <p14:cNvContentPartPr/>
                <p14:nvPr/>
              </p14:nvContentPartPr>
              <p14:xfrm>
                <a:off x="10580791" y="3220573"/>
                <a:ext cx="203400" cy="183240"/>
              </p14:xfrm>
            </p:contentPart>
          </mc:Choice>
          <mc:Fallback>
            <p:pic>
              <p:nvPicPr>
                <p:cNvPr id="95" name="Ink 94">
                  <a:extLst>
                    <a:ext uri="{FF2B5EF4-FFF2-40B4-BE49-F238E27FC236}">
                      <a16:creationId xmlns:a16="http://schemas.microsoft.com/office/drawing/2014/main" id="{068089B1-2D91-ABB9-A31C-9D2CD2777AFC}"/>
                    </a:ext>
                  </a:extLst>
                </p:cNvPr>
                <p:cNvPicPr/>
                <p:nvPr/>
              </p:nvPicPr>
              <p:blipFill>
                <a:blip r:embed="rId138"/>
                <a:stretch>
                  <a:fillRect/>
                </a:stretch>
              </p:blipFill>
              <p:spPr>
                <a:xfrm>
                  <a:off x="10571791" y="3211933"/>
                  <a:ext cx="22104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6" name="Ink 95">
                  <a:extLst>
                    <a:ext uri="{FF2B5EF4-FFF2-40B4-BE49-F238E27FC236}">
                      <a16:creationId xmlns:a16="http://schemas.microsoft.com/office/drawing/2014/main" id="{60EC73B6-FD04-9E3F-6333-F5FBC714982F}"/>
                    </a:ext>
                  </a:extLst>
                </p14:cNvPr>
                <p14:cNvContentPartPr/>
                <p14:nvPr/>
              </p14:nvContentPartPr>
              <p14:xfrm>
                <a:off x="10653871" y="3230653"/>
                <a:ext cx="164880" cy="129600"/>
              </p14:xfrm>
            </p:contentPart>
          </mc:Choice>
          <mc:Fallback>
            <p:pic>
              <p:nvPicPr>
                <p:cNvPr id="96" name="Ink 95">
                  <a:extLst>
                    <a:ext uri="{FF2B5EF4-FFF2-40B4-BE49-F238E27FC236}">
                      <a16:creationId xmlns:a16="http://schemas.microsoft.com/office/drawing/2014/main" id="{60EC73B6-FD04-9E3F-6333-F5FBC714982F}"/>
                    </a:ext>
                  </a:extLst>
                </p:cNvPr>
                <p:cNvPicPr/>
                <p:nvPr/>
              </p:nvPicPr>
              <p:blipFill>
                <a:blip r:embed="rId140"/>
                <a:stretch>
                  <a:fillRect/>
                </a:stretch>
              </p:blipFill>
              <p:spPr>
                <a:xfrm>
                  <a:off x="10644871" y="3222013"/>
                  <a:ext cx="1825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7" name="Ink 96">
                  <a:extLst>
                    <a:ext uri="{FF2B5EF4-FFF2-40B4-BE49-F238E27FC236}">
                      <a16:creationId xmlns:a16="http://schemas.microsoft.com/office/drawing/2014/main" id="{54484733-9244-1D3A-487E-E376EBC9042E}"/>
                    </a:ext>
                  </a:extLst>
                </p14:cNvPr>
                <p14:cNvContentPartPr/>
                <p14:nvPr/>
              </p14:nvContentPartPr>
              <p14:xfrm>
                <a:off x="10828111" y="3152173"/>
                <a:ext cx="171000" cy="238680"/>
              </p14:xfrm>
            </p:contentPart>
          </mc:Choice>
          <mc:Fallback>
            <p:pic>
              <p:nvPicPr>
                <p:cNvPr id="97" name="Ink 96">
                  <a:extLst>
                    <a:ext uri="{FF2B5EF4-FFF2-40B4-BE49-F238E27FC236}">
                      <a16:creationId xmlns:a16="http://schemas.microsoft.com/office/drawing/2014/main" id="{54484733-9244-1D3A-487E-E376EBC9042E}"/>
                    </a:ext>
                  </a:extLst>
                </p:cNvPr>
                <p:cNvPicPr/>
                <p:nvPr/>
              </p:nvPicPr>
              <p:blipFill>
                <a:blip r:embed="rId142"/>
                <a:stretch>
                  <a:fillRect/>
                </a:stretch>
              </p:blipFill>
              <p:spPr>
                <a:xfrm>
                  <a:off x="10819471" y="3143173"/>
                  <a:ext cx="18864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66" name="Ink 65">
                  <a:extLst>
                    <a:ext uri="{FF2B5EF4-FFF2-40B4-BE49-F238E27FC236}">
                      <a16:creationId xmlns:a16="http://schemas.microsoft.com/office/drawing/2014/main" id="{3C436C7F-3856-053E-E00C-B34EFB1425FE}"/>
                    </a:ext>
                  </a:extLst>
                </p14:cNvPr>
                <p14:cNvContentPartPr/>
                <p14:nvPr/>
              </p14:nvContentPartPr>
              <p14:xfrm>
                <a:off x="6386071" y="1080013"/>
                <a:ext cx="68400" cy="106200"/>
              </p14:xfrm>
            </p:contentPart>
          </mc:Choice>
          <mc:Fallback>
            <p:pic>
              <p:nvPicPr>
                <p:cNvPr id="66" name="Ink 65">
                  <a:extLst>
                    <a:ext uri="{FF2B5EF4-FFF2-40B4-BE49-F238E27FC236}">
                      <a16:creationId xmlns:a16="http://schemas.microsoft.com/office/drawing/2014/main" id="{3C436C7F-3856-053E-E00C-B34EFB1425FE}"/>
                    </a:ext>
                  </a:extLst>
                </p:cNvPr>
                <p:cNvPicPr/>
                <p:nvPr/>
              </p:nvPicPr>
              <p:blipFill>
                <a:blip r:embed="rId144"/>
                <a:stretch>
                  <a:fillRect/>
                </a:stretch>
              </p:blipFill>
              <p:spPr>
                <a:xfrm>
                  <a:off x="6377431" y="1071373"/>
                  <a:ext cx="8604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67" name="Ink 66">
                  <a:extLst>
                    <a:ext uri="{FF2B5EF4-FFF2-40B4-BE49-F238E27FC236}">
                      <a16:creationId xmlns:a16="http://schemas.microsoft.com/office/drawing/2014/main" id="{675225C1-F248-024E-E14C-F818EEAA4A76}"/>
                    </a:ext>
                  </a:extLst>
                </p14:cNvPr>
                <p14:cNvContentPartPr/>
                <p14:nvPr/>
              </p14:nvContentPartPr>
              <p14:xfrm>
                <a:off x="6358711" y="1087933"/>
                <a:ext cx="177120" cy="27720"/>
              </p14:xfrm>
            </p:contentPart>
          </mc:Choice>
          <mc:Fallback>
            <p:pic>
              <p:nvPicPr>
                <p:cNvPr id="67" name="Ink 66">
                  <a:extLst>
                    <a:ext uri="{FF2B5EF4-FFF2-40B4-BE49-F238E27FC236}">
                      <a16:creationId xmlns:a16="http://schemas.microsoft.com/office/drawing/2014/main" id="{675225C1-F248-024E-E14C-F818EEAA4A76}"/>
                    </a:ext>
                  </a:extLst>
                </p:cNvPr>
                <p:cNvPicPr/>
                <p:nvPr/>
              </p:nvPicPr>
              <p:blipFill>
                <a:blip r:embed="rId146"/>
                <a:stretch>
                  <a:fillRect/>
                </a:stretch>
              </p:blipFill>
              <p:spPr>
                <a:xfrm>
                  <a:off x="6350071" y="1078933"/>
                  <a:ext cx="1947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68" name="Ink 67">
                  <a:extLst>
                    <a:ext uri="{FF2B5EF4-FFF2-40B4-BE49-F238E27FC236}">
                      <a16:creationId xmlns:a16="http://schemas.microsoft.com/office/drawing/2014/main" id="{D06C7680-4DEB-CBFF-90D9-6387D4F71C87}"/>
                    </a:ext>
                  </a:extLst>
                </p14:cNvPr>
                <p14:cNvContentPartPr/>
                <p14:nvPr/>
              </p14:nvContentPartPr>
              <p14:xfrm>
                <a:off x="6480751" y="1001533"/>
                <a:ext cx="86040" cy="99000"/>
              </p14:xfrm>
            </p:contentPart>
          </mc:Choice>
          <mc:Fallback>
            <p:pic>
              <p:nvPicPr>
                <p:cNvPr id="68" name="Ink 67">
                  <a:extLst>
                    <a:ext uri="{FF2B5EF4-FFF2-40B4-BE49-F238E27FC236}">
                      <a16:creationId xmlns:a16="http://schemas.microsoft.com/office/drawing/2014/main" id="{D06C7680-4DEB-CBFF-90D9-6387D4F71C87}"/>
                    </a:ext>
                  </a:extLst>
                </p:cNvPr>
                <p:cNvPicPr/>
                <p:nvPr/>
              </p:nvPicPr>
              <p:blipFill>
                <a:blip r:embed="rId148"/>
                <a:stretch>
                  <a:fillRect/>
                </a:stretch>
              </p:blipFill>
              <p:spPr>
                <a:xfrm>
                  <a:off x="6472111" y="992893"/>
                  <a:ext cx="10368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69" name="Ink 68">
                  <a:extLst>
                    <a:ext uri="{FF2B5EF4-FFF2-40B4-BE49-F238E27FC236}">
                      <a16:creationId xmlns:a16="http://schemas.microsoft.com/office/drawing/2014/main" id="{D30BEBA0-F083-3D77-7848-7708C616CE2E}"/>
                    </a:ext>
                  </a:extLst>
                </p14:cNvPr>
                <p14:cNvContentPartPr/>
                <p14:nvPr/>
              </p14:nvContentPartPr>
              <p14:xfrm>
                <a:off x="6596311" y="935293"/>
                <a:ext cx="145800" cy="146880"/>
              </p14:xfrm>
            </p:contentPart>
          </mc:Choice>
          <mc:Fallback>
            <p:pic>
              <p:nvPicPr>
                <p:cNvPr id="69" name="Ink 68">
                  <a:extLst>
                    <a:ext uri="{FF2B5EF4-FFF2-40B4-BE49-F238E27FC236}">
                      <a16:creationId xmlns:a16="http://schemas.microsoft.com/office/drawing/2014/main" id="{D30BEBA0-F083-3D77-7848-7708C616CE2E}"/>
                    </a:ext>
                  </a:extLst>
                </p:cNvPr>
                <p:cNvPicPr/>
                <p:nvPr/>
              </p:nvPicPr>
              <p:blipFill>
                <a:blip r:embed="rId150"/>
                <a:stretch>
                  <a:fillRect/>
                </a:stretch>
              </p:blipFill>
              <p:spPr>
                <a:xfrm>
                  <a:off x="6587311" y="926653"/>
                  <a:ext cx="1634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70" name="Ink 69">
                  <a:extLst>
                    <a:ext uri="{FF2B5EF4-FFF2-40B4-BE49-F238E27FC236}">
                      <a16:creationId xmlns:a16="http://schemas.microsoft.com/office/drawing/2014/main" id="{11A50423-D3D8-22C8-F9EB-3521A02EAAFE}"/>
                    </a:ext>
                  </a:extLst>
                </p14:cNvPr>
                <p14:cNvContentPartPr/>
                <p14:nvPr/>
              </p14:nvContentPartPr>
              <p14:xfrm>
                <a:off x="6773431" y="838093"/>
                <a:ext cx="223560" cy="132840"/>
              </p14:xfrm>
            </p:contentPart>
          </mc:Choice>
          <mc:Fallback>
            <p:pic>
              <p:nvPicPr>
                <p:cNvPr id="70" name="Ink 69">
                  <a:extLst>
                    <a:ext uri="{FF2B5EF4-FFF2-40B4-BE49-F238E27FC236}">
                      <a16:creationId xmlns:a16="http://schemas.microsoft.com/office/drawing/2014/main" id="{11A50423-D3D8-22C8-F9EB-3521A02EAAFE}"/>
                    </a:ext>
                  </a:extLst>
                </p:cNvPr>
                <p:cNvPicPr/>
                <p:nvPr/>
              </p:nvPicPr>
              <p:blipFill>
                <a:blip r:embed="rId152"/>
                <a:stretch>
                  <a:fillRect/>
                </a:stretch>
              </p:blipFill>
              <p:spPr>
                <a:xfrm>
                  <a:off x="6764791" y="829453"/>
                  <a:ext cx="24120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0" name="Ink 99">
                  <a:extLst>
                    <a:ext uri="{FF2B5EF4-FFF2-40B4-BE49-F238E27FC236}">
                      <a16:creationId xmlns:a16="http://schemas.microsoft.com/office/drawing/2014/main" id="{03983FEE-BF57-ADCC-7335-1E4440E685AF}"/>
                    </a:ext>
                  </a:extLst>
                </p14:cNvPr>
                <p14:cNvContentPartPr/>
                <p14:nvPr/>
              </p14:nvContentPartPr>
              <p14:xfrm>
                <a:off x="6488311" y="1006933"/>
                <a:ext cx="463320" cy="300240"/>
              </p14:xfrm>
            </p:contentPart>
          </mc:Choice>
          <mc:Fallback>
            <p:pic>
              <p:nvPicPr>
                <p:cNvPr id="100" name="Ink 99">
                  <a:extLst>
                    <a:ext uri="{FF2B5EF4-FFF2-40B4-BE49-F238E27FC236}">
                      <a16:creationId xmlns:a16="http://schemas.microsoft.com/office/drawing/2014/main" id="{03983FEE-BF57-ADCC-7335-1E4440E685AF}"/>
                    </a:ext>
                  </a:extLst>
                </p:cNvPr>
                <p:cNvPicPr/>
                <p:nvPr/>
              </p:nvPicPr>
              <p:blipFill>
                <a:blip r:embed="rId154"/>
                <a:stretch>
                  <a:fillRect/>
                </a:stretch>
              </p:blipFill>
              <p:spPr>
                <a:xfrm>
                  <a:off x="6479311" y="997933"/>
                  <a:ext cx="480960" cy="3178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76" name="Ink 75">
                  <a:extLst>
                    <a:ext uri="{FF2B5EF4-FFF2-40B4-BE49-F238E27FC236}">
                      <a16:creationId xmlns:a16="http://schemas.microsoft.com/office/drawing/2014/main" id="{6D94653D-D683-C039-28B2-E94E715D7A0D}"/>
                    </a:ext>
                  </a:extLst>
                </p14:cNvPr>
                <p14:cNvContentPartPr/>
                <p14:nvPr/>
              </p14:nvContentPartPr>
              <p14:xfrm>
                <a:off x="8983471" y="1766893"/>
                <a:ext cx="145440" cy="122760"/>
              </p14:xfrm>
            </p:contentPart>
          </mc:Choice>
          <mc:Fallback>
            <p:pic>
              <p:nvPicPr>
                <p:cNvPr id="76" name="Ink 75">
                  <a:extLst>
                    <a:ext uri="{FF2B5EF4-FFF2-40B4-BE49-F238E27FC236}">
                      <a16:creationId xmlns:a16="http://schemas.microsoft.com/office/drawing/2014/main" id="{6D94653D-D683-C039-28B2-E94E715D7A0D}"/>
                    </a:ext>
                  </a:extLst>
                </p:cNvPr>
                <p:cNvPicPr/>
                <p:nvPr/>
              </p:nvPicPr>
              <p:blipFill>
                <a:blip r:embed="rId156"/>
                <a:stretch>
                  <a:fillRect/>
                </a:stretch>
              </p:blipFill>
              <p:spPr>
                <a:xfrm>
                  <a:off x="8974471" y="1758253"/>
                  <a:ext cx="1630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77" name="Ink 76">
                  <a:extLst>
                    <a:ext uri="{FF2B5EF4-FFF2-40B4-BE49-F238E27FC236}">
                      <a16:creationId xmlns:a16="http://schemas.microsoft.com/office/drawing/2014/main" id="{463C92FE-6062-2172-2577-AA039304EC28}"/>
                    </a:ext>
                  </a:extLst>
                </p14:cNvPr>
                <p14:cNvContentPartPr/>
                <p14:nvPr/>
              </p14:nvContentPartPr>
              <p14:xfrm>
                <a:off x="9093631" y="1677613"/>
                <a:ext cx="86400" cy="145080"/>
              </p14:xfrm>
            </p:contentPart>
          </mc:Choice>
          <mc:Fallback>
            <p:pic>
              <p:nvPicPr>
                <p:cNvPr id="77" name="Ink 76">
                  <a:extLst>
                    <a:ext uri="{FF2B5EF4-FFF2-40B4-BE49-F238E27FC236}">
                      <a16:creationId xmlns:a16="http://schemas.microsoft.com/office/drawing/2014/main" id="{463C92FE-6062-2172-2577-AA039304EC28}"/>
                    </a:ext>
                  </a:extLst>
                </p:cNvPr>
                <p:cNvPicPr/>
                <p:nvPr/>
              </p:nvPicPr>
              <p:blipFill>
                <a:blip r:embed="rId158"/>
                <a:stretch>
                  <a:fillRect/>
                </a:stretch>
              </p:blipFill>
              <p:spPr>
                <a:xfrm>
                  <a:off x="9084631" y="1668613"/>
                  <a:ext cx="10404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78" name="Ink 77">
                  <a:extLst>
                    <a:ext uri="{FF2B5EF4-FFF2-40B4-BE49-F238E27FC236}">
                      <a16:creationId xmlns:a16="http://schemas.microsoft.com/office/drawing/2014/main" id="{9417A44C-171E-5652-7929-3F3D6F048A74}"/>
                    </a:ext>
                  </a:extLst>
                </p14:cNvPr>
                <p14:cNvContentPartPr/>
                <p14:nvPr/>
              </p14:nvContentPartPr>
              <p14:xfrm>
                <a:off x="9209191" y="1618933"/>
                <a:ext cx="150120" cy="199800"/>
              </p14:xfrm>
            </p:contentPart>
          </mc:Choice>
          <mc:Fallback>
            <p:pic>
              <p:nvPicPr>
                <p:cNvPr id="78" name="Ink 77">
                  <a:extLst>
                    <a:ext uri="{FF2B5EF4-FFF2-40B4-BE49-F238E27FC236}">
                      <a16:creationId xmlns:a16="http://schemas.microsoft.com/office/drawing/2014/main" id="{9417A44C-171E-5652-7929-3F3D6F048A74}"/>
                    </a:ext>
                  </a:extLst>
                </p:cNvPr>
                <p:cNvPicPr/>
                <p:nvPr/>
              </p:nvPicPr>
              <p:blipFill>
                <a:blip r:embed="rId160"/>
                <a:stretch>
                  <a:fillRect/>
                </a:stretch>
              </p:blipFill>
              <p:spPr>
                <a:xfrm>
                  <a:off x="9200551" y="1609933"/>
                  <a:ext cx="16776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79" name="Ink 78">
                  <a:extLst>
                    <a:ext uri="{FF2B5EF4-FFF2-40B4-BE49-F238E27FC236}">
                      <a16:creationId xmlns:a16="http://schemas.microsoft.com/office/drawing/2014/main" id="{DDD32CE3-5E49-0A25-C84E-975842771F01}"/>
                    </a:ext>
                  </a:extLst>
                </p14:cNvPr>
                <p14:cNvContentPartPr/>
                <p14:nvPr/>
              </p14:nvContentPartPr>
              <p14:xfrm>
                <a:off x="9271471" y="1712533"/>
                <a:ext cx="86400" cy="61560"/>
              </p14:xfrm>
            </p:contentPart>
          </mc:Choice>
          <mc:Fallback>
            <p:pic>
              <p:nvPicPr>
                <p:cNvPr id="79" name="Ink 78">
                  <a:extLst>
                    <a:ext uri="{FF2B5EF4-FFF2-40B4-BE49-F238E27FC236}">
                      <a16:creationId xmlns:a16="http://schemas.microsoft.com/office/drawing/2014/main" id="{DDD32CE3-5E49-0A25-C84E-975842771F01}"/>
                    </a:ext>
                  </a:extLst>
                </p:cNvPr>
                <p:cNvPicPr/>
                <p:nvPr/>
              </p:nvPicPr>
              <p:blipFill>
                <a:blip r:embed="rId162"/>
                <a:stretch>
                  <a:fillRect/>
                </a:stretch>
              </p:blipFill>
              <p:spPr>
                <a:xfrm>
                  <a:off x="9262831" y="1703533"/>
                  <a:ext cx="10404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80" name="Ink 79">
                  <a:extLst>
                    <a:ext uri="{FF2B5EF4-FFF2-40B4-BE49-F238E27FC236}">
                      <a16:creationId xmlns:a16="http://schemas.microsoft.com/office/drawing/2014/main" id="{7E7E3DD6-B1E5-FBA9-B8D5-58956F87A186}"/>
                    </a:ext>
                  </a:extLst>
                </p14:cNvPr>
                <p14:cNvContentPartPr/>
                <p14:nvPr/>
              </p14:nvContentPartPr>
              <p14:xfrm>
                <a:off x="9399271" y="1524973"/>
                <a:ext cx="222120" cy="168480"/>
              </p14:xfrm>
            </p:contentPart>
          </mc:Choice>
          <mc:Fallback>
            <p:pic>
              <p:nvPicPr>
                <p:cNvPr id="80" name="Ink 79">
                  <a:extLst>
                    <a:ext uri="{FF2B5EF4-FFF2-40B4-BE49-F238E27FC236}">
                      <a16:creationId xmlns:a16="http://schemas.microsoft.com/office/drawing/2014/main" id="{7E7E3DD6-B1E5-FBA9-B8D5-58956F87A186}"/>
                    </a:ext>
                  </a:extLst>
                </p:cNvPr>
                <p:cNvPicPr/>
                <p:nvPr/>
              </p:nvPicPr>
              <p:blipFill>
                <a:blip r:embed="rId164"/>
                <a:stretch>
                  <a:fillRect/>
                </a:stretch>
              </p:blipFill>
              <p:spPr>
                <a:xfrm>
                  <a:off x="9390271" y="1515973"/>
                  <a:ext cx="2397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02" name="Ink 101">
                  <a:extLst>
                    <a:ext uri="{FF2B5EF4-FFF2-40B4-BE49-F238E27FC236}">
                      <a16:creationId xmlns:a16="http://schemas.microsoft.com/office/drawing/2014/main" id="{13C76467-1ABF-2D1C-5C49-173A6352C4C0}"/>
                    </a:ext>
                  </a:extLst>
                </p14:cNvPr>
                <p14:cNvContentPartPr/>
                <p14:nvPr/>
              </p14:nvContentPartPr>
              <p14:xfrm>
                <a:off x="9106231" y="1776973"/>
                <a:ext cx="456840" cy="227520"/>
              </p14:xfrm>
            </p:contentPart>
          </mc:Choice>
          <mc:Fallback>
            <p:pic>
              <p:nvPicPr>
                <p:cNvPr id="102" name="Ink 101">
                  <a:extLst>
                    <a:ext uri="{FF2B5EF4-FFF2-40B4-BE49-F238E27FC236}">
                      <a16:creationId xmlns:a16="http://schemas.microsoft.com/office/drawing/2014/main" id="{13C76467-1ABF-2D1C-5C49-173A6352C4C0}"/>
                    </a:ext>
                  </a:extLst>
                </p:cNvPr>
                <p:cNvPicPr/>
                <p:nvPr/>
              </p:nvPicPr>
              <p:blipFill>
                <a:blip r:embed="rId166"/>
                <a:stretch>
                  <a:fillRect/>
                </a:stretch>
              </p:blipFill>
              <p:spPr>
                <a:xfrm>
                  <a:off x="9097231" y="1767973"/>
                  <a:ext cx="47448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4" name="Ink 103">
                  <a:extLst>
                    <a:ext uri="{FF2B5EF4-FFF2-40B4-BE49-F238E27FC236}">
                      <a16:creationId xmlns:a16="http://schemas.microsoft.com/office/drawing/2014/main" id="{553A0110-DCA9-70EC-5D45-9ED750165441}"/>
                    </a:ext>
                  </a:extLst>
                </p14:cNvPr>
                <p14:cNvContentPartPr/>
                <p14:nvPr/>
              </p14:nvContentPartPr>
              <p14:xfrm>
                <a:off x="5288791" y="3873973"/>
                <a:ext cx="788040" cy="1951920"/>
              </p14:xfrm>
            </p:contentPart>
          </mc:Choice>
          <mc:Fallback>
            <p:pic>
              <p:nvPicPr>
                <p:cNvPr id="104" name="Ink 103">
                  <a:extLst>
                    <a:ext uri="{FF2B5EF4-FFF2-40B4-BE49-F238E27FC236}">
                      <a16:creationId xmlns:a16="http://schemas.microsoft.com/office/drawing/2014/main" id="{553A0110-DCA9-70EC-5D45-9ED750165441}"/>
                    </a:ext>
                  </a:extLst>
                </p:cNvPr>
                <p:cNvPicPr/>
                <p:nvPr/>
              </p:nvPicPr>
              <p:blipFill>
                <a:blip r:embed="rId168"/>
                <a:stretch>
                  <a:fillRect/>
                </a:stretch>
              </p:blipFill>
              <p:spPr>
                <a:xfrm>
                  <a:off x="5280151" y="3865333"/>
                  <a:ext cx="805680" cy="19695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5" name="Ink 104">
                  <a:extLst>
                    <a:ext uri="{FF2B5EF4-FFF2-40B4-BE49-F238E27FC236}">
                      <a16:creationId xmlns:a16="http://schemas.microsoft.com/office/drawing/2014/main" id="{9D3241D2-E4FE-A8BB-5460-C0553FA5513B}"/>
                    </a:ext>
                  </a:extLst>
                </p14:cNvPr>
                <p14:cNvContentPartPr/>
                <p14:nvPr/>
              </p14:nvContentPartPr>
              <p14:xfrm>
                <a:off x="7967191" y="2743933"/>
                <a:ext cx="673920" cy="1926000"/>
              </p14:xfrm>
            </p:contentPart>
          </mc:Choice>
          <mc:Fallback>
            <p:pic>
              <p:nvPicPr>
                <p:cNvPr id="105" name="Ink 104">
                  <a:extLst>
                    <a:ext uri="{FF2B5EF4-FFF2-40B4-BE49-F238E27FC236}">
                      <a16:creationId xmlns:a16="http://schemas.microsoft.com/office/drawing/2014/main" id="{9D3241D2-E4FE-A8BB-5460-C0553FA5513B}"/>
                    </a:ext>
                  </a:extLst>
                </p:cNvPr>
                <p:cNvPicPr/>
                <p:nvPr/>
              </p:nvPicPr>
              <p:blipFill>
                <a:blip r:embed="rId170"/>
                <a:stretch>
                  <a:fillRect/>
                </a:stretch>
              </p:blipFill>
              <p:spPr>
                <a:xfrm>
                  <a:off x="7958191" y="2734933"/>
                  <a:ext cx="691560" cy="19436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6" name="Ink 105">
                  <a:extLst>
                    <a:ext uri="{FF2B5EF4-FFF2-40B4-BE49-F238E27FC236}">
                      <a16:creationId xmlns:a16="http://schemas.microsoft.com/office/drawing/2014/main" id="{127B12B3-FAB3-336D-0282-43EC0D2B3648}"/>
                    </a:ext>
                  </a:extLst>
                </p14:cNvPr>
                <p14:cNvContentPartPr/>
                <p14:nvPr/>
              </p14:nvContentPartPr>
              <p14:xfrm>
                <a:off x="4778311" y="5178613"/>
                <a:ext cx="522720" cy="484560"/>
              </p14:xfrm>
            </p:contentPart>
          </mc:Choice>
          <mc:Fallback>
            <p:pic>
              <p:nvPicPr>
                <p:cNvPr id="106" name="Ink 105">
                  <a:extLst>
                    <a:ext uri="{FF2B5EF4-FFF2-40B4-BE49-F238E27FC236}">
                      <a16:creationId xmlns:a16="http://schemas.microsoft.com/office/drawing/2014/main" id="{127B12B3-FAB3-336D-0282-43EC0D2B3648}"/>
                    </a:ext>
                  </a:extLst>
                </p:cNvPr>
                <p:cNvPicPr/>
                <p:nvPr/>
              </p:nvPicPr>
              <p:blipFill>
                <a:blip r:embed="rId172"/>
                <a:stretch>
                  <a:fillRect/>
                </a:stretch>
              </p:blipFill>
              <p:spPr>
                <a:xfrm>
                  <a:off x="4769671" y="5169973"/>
                  <a:ext cx="540360" cy="5022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7" name="Ink 106">
                  <a:extLst>
                    <a:ext uri="{FF2B5EF4-FFF2-40B4-BE49-F238E27FC236}">
                      <a16:creationId xmlns:a16="http://schemas.microsoft.com/office/drawing/2014/main" id="{82DCE39E-82E2-2403-C261-66A0E0DF6615}"/>
                    </a:ext>
                  </a:extLst>
                </p14:cNvPr>
                <p14:cNvContentPartPr/>
                <p14:nvPr/>
              </p14:nvContentPartPr>
              <p14:xfrm>
                <a:off x="3403831" y="6387133"/>
                <a:ext cx="138240" cy="225360"/>
              </p14:xfrm>
            </p:contentPart>
          </mc:Choice>
          <mc:Fallback>
            <p:pic>
              <p:nvPicPr>
                <p:cNvPr id="107" name="Ink 106">
                  <a:extLst>
                    <a:ext uri="{FF2B5EF4-FFF2-40B4-BE49-F238E27FC236}">
                      <a16:creationId xmlns:a16="http://schemas.microsoft.com/office/drawing/2014/main" id="{82DCE39E-82E2-2403-C261-66A0E0DF6615}"/>
                    </a:ext>
                  </a:extLst>
                </p:cNvPr>
                <p:cNvPicPr/>
                <p:nvPr/>
              </p:nvPicPr>
              <p:blipFill>
                <a:blip r:embed="rId174"/>
                <a:stretch>
                  <a:fillRect/>
                </a:stretch>
              </p:blipFill>
              <p:spPr>
                <a:xfrm>
                  <a:off x="3395191" y="6378133"/>
                  <a:ext cx="15588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8" name="Ink 107">
                  <a:extLst>
                    <a:ext uri="{FF2B5EF4-FFF2-40B4-BE49-F238E27FC236}">
                      <a16:creationId xmlns:a16="http://schemas.microsoft.com/office/drawing/2014/main" id="{BC08F8DD-656D-F0F5-988A-8B6E6D45AC5B}"/>
                    </a:ext>
                  </a:extLst>
                </p14:cNvPr>
                <p14:cNvContentPartPr/>
                <p14:nvPr/>
              </p14:nvContentPartPr>
              <p14:xfrm>
                <a:off x="3377911" y="6280213"/>
                <a:ext cx="132480" cy="150120"/>
              </p14:xfrm>
            </p:contentPart>
          </mc:Choice>
          <mc:Fallback>
            <p:pic>
              <p:nvPicPr>
                <p:cNvPr id="108" name="Ink 107">
                  <a:extLst>
                    <a:ext uri="{FF2B5EF4-FFF2-40B4-BE49-F238E27FC236}">
                      <a16:creationId xmlns:a16="http://schemas.microsoft.com/office/drawing/2014/main" id="{BC08F8DD-656D-F0F5-988A-8B6E6D45AC5B}"/>
                    </a:ext>
                  </a:extLst>
                </p:cNvPr>
                <p:cNvPicPr/>
                <p:nvPr/>
              </p:nvPicPr>
              <p:blipFill>
                <a:blip r:embed="rId176"/>
                <a:stretch>
                  <a:fillRect/>
                </a:stretch>
              </p:blipFill>
              <p:spPr>
                <a:xfrm>
                  <a:off x="3368911" y="6271213"/>
                  <a:ext cx="15012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10" name="Ink 109">
                  <a:extLst>
                    <a:ext uri="{FF2B5EF4-FFF2-40B4-BE49-F238E27FC236}">
                      <a16:creationId xmlns:a16="http://schemas.microsoft.com/office/drawing/2014/main" id="{6D6A2D86-801B-D6BF-4871-251500661BA4}"/>
                    </a:ext>
                  </a:extLst>
                </p14:cNvPr>
                <p14:cNvContentPartPr/>
                <p14:nvPr/>
              </p14:nvContentPartPr>
              <p14:xfrm>
                <a:off x="3551071" y="6121093"/>
                <a:ext cx="277920" cy="226800"/>
              </p14:xfrm>
            </p:contentPart>
          </mc:Choice>
          <mc:Fallback>
            <p:pic>
              <p:nvPicPr>
                <p:cNvPr id="110" name="Ink 109">
                  <a:extLst>
                    <a:ext uri="{FF2B5EF4-FFF2-40B4-BE49-F238E27FC236}">
                      <a16:creationId xmlns:a16="http://schemas.microsoft.com/office/drawing/2014/main" id="{6D6A2D86-801B-D6BF-4871-251500661BA4}"/>
                    </a:ext>
                  </a:extLst>
                </p:cNvPr>
                <p:cNvPicPr/>
                <p:nvPr/>
              </p:nvPicPr>
              <p:blipFill>
                <a:blip r:embed="rId178"/>
                <a:stretch>
                  <a:fillRect/>
                </a:stretch>
              </p:blipFill>
              <p:spPr>
                <a:xfrm>
                  <a:off x="3542431" y="6112093"/>
                  <a:ext cx="29556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1" name="Ink 110">
                  <a:extLst>
                    <a:ext uri="{FF2B5EF4-FFF2-40B4-BE49-F238E27FC236}">
                      <a16:creationId xmlns:a16="http://schemas.microsoft.com/office/drawing/2014/main" id="{10563D2E-0D1B-1B63-F3B9-633D4D6B120F}"/>
                    </a:ext>
                  </a:extLst>
                </p14:cNvPr>
                <p14:cNvContentPartPr/>
                <p14:nvPr/>
              </p14:nvContentPartPr>
              <p14:xfrm>
                <a:off x="3786151" y="5911213"/>
                <a:ext cx="110520" cy="183960"/>
              </p14:xfrm>
            </p:contentPart>
          </mc:Choice>
          <mc:Fallback>
            <p:pic>
              <p:nvPicPr>
                <p:cNvPr id="111" name="Ink 110">
                  <a:extLst>
                    <a:ext uri="{FF2B5EF4-FFF2-40B4-BE49-F238E27FC236}">
                      <a16:creationId xmlns:a16="http://schemas.microsoft.com/office/drawing/2014/main" id="{10563D2E-0D1B-1B63-F3B9-633D4D6B120F}"/>
                    </a:ext>
                  </a:extLst>
                </p:cNvPr>
                <p:cNvPicPr/>
                <p:nvPr/>
              </p:nvPicPr>
              <p:blipFill>
                <a:blip r:embed="rId180"/>
                <a:stretch>
                  <a:fillRect/>
                </a:stretch>
              </p:blipFill>
              <p:spPr>
                <a:xfrm>
                  <a:off x="3777511" y="5902213"/>
                  <a:ext cx="12816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12" name="Ink 111">
                  <a:extLst>
                    <a:ext uri="{FF2B5EF4-FFF2-40B4-BE49-F238E27FC236}">
                      <a16:creationId xmlns:a16="http://schemas.microsoft.com/office/drawing/2014/main" id="{80A5AB05-8747-115F-B88A-125140279EBC}"/>
                    </a:ext>
                  </a:extLst>
                </p14:cNvPr>
                <p14:cNvContentPartPr/>
                <p14:nvPr/>
              </p14:nvContentPartPr>
              <p14:xfrm>
                <a:off x="3864271" y="5891773"/>
                <a:ext cx="159120" cy="149760"/>
              </p14:xfrm>
            </p:contentPart>
          </mc:Choice>
          <mc:Fallback>
            <p:pic>
              <p:nvPicPr>
                <p:cNvPr id="112" name="Ink 111">
                  <a:extLst>
                    <a:ext uri="{FF2B5EF4-FFF2-40B4-BE49-F238E27FC236}">
                      <a16:creationId xmlns:a16="http://schemas.microsoft.com/office/drawing/2014/main" id="{80A5AB05-8747-115F-B88A-125140279EBC}"/>
                    </a:ext>
                  </a:extLst>
                </p:cNvPr>
                <p:cNvPicPr/>
                <p:nvPr/>
              </p:nvPicPr>
              <p:blipFill>
                <a:blip r:embed="rId182"/>
                <a:stretch>
                  <a:fillRect/>
                </a:stretch>
              </p:blipFill>
              <p:spPr>
                <a:xfrm>
                  <a:off x="3855631" y="5883133"/>
                  <a:ext cx="17676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13" name="Ink 112">
                  <a:extLst>
                    <a:ext uri="{FF2B5EF4-FFF2-40B4-BE49-F238E27FC236}">
                      <a16:creationId xmlns:a16="http://schemas.microsoft.com/office/drawing/2014/main" id="{52AEFC73-35B0-F5BE-60EA-C7D17EACCD47}"/>
                    </a:ext>
                  </a:extLst>
                </p14:cNvPr>
                <p14:cNvContentPartPr/>
                <p14:nvPr/>
              </p14:nvContentPartPr>
              <p14:xfrm>
                <a:off x="4065871" y="5717893"/>
                <a:ext cx="181080" cy="236520"/>
              </p14:xfrm>
            </p:contentPart>
          </mc:Choice>
          <mc:Fallback>
            <p:pic>
              <p:nvPicPr>
                <p:cNvPr id="113" name="Ink 112">
                  <a:extLst>
                    <a:ext uri="{FF2B5EF4-FFF2-40B4-BE49-F238E27FC236}">
                      <a16:creationId xmlns:a16="http://schemas.microsoft.com/office/drawing/2014/main" id="{52AEFC73-35B0-F5BE-60EA-C7D17EACCD47}"/>
                    </a:ext>
                  </a:extLst>
                </p:cNvPr>
                <p:cNvPicPr/>
                <p:nvPr/>
              </p:nvPicPr>
              <p:blipFill>
                <a:blip r:embed="rId184"/>
                <a:stretch>
                  <a:fillRect/>
                </a:stretch>
              </p:blipFill>
              <p:spPr>
                <a:xfrm>
                  <a:off x="4057231" y="5709253"/>
                  <a:ext cx="19872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14" name="Ink 113">
                  <a:extLst>
                    <a:ext uri="{FF2B5EF4-FFF2-40B4-BE49-F238E27FC236}">
                      <a16:creationId xmlns:a16="http://schemas.microsoft.com/office/drawing/2014/main" id="{9F2DAF97-4E05-7A5B-58B8-485E46159531}"/>
                    </a:ext>
                  </a:extLst>
                </p14:cNvPr>
                <p14:cNvContentPartPr/>
                <p14:nvPr/>
              </p14:nvContentPartPr>
              <p14:xfrm>
                <a:off x="3641071" y="6462373"/>
                <a:ext cx="218880" cy="453240"/>
              </p14:xfrm>
            </p:contentPart>
          </mc:Choice>
          <mc:Fallback>
            <p:pic>
              <p:nvPicPr>
                <p:cNvPr id="114" name="Ink 113">
                  <a:extLst>
                    <a:ext uri="{FF2B5EF4-FFF2-40B4-BE49-F238E27FC236}">
                      <a16:creationId xmlns:a16="http://schemas.microsoft.com/office/drawing/2014/main" id="{9F2DAF97-4E05-7A5B-58B8-485E46159531}"/>
                    </a:ext>
                  </a:extLst>
                </p:cNvPr>
                <p:cNvPicPr/>
                <p:nvPr/>
              </p:nvPicPr>
              <p:blipFill>
                <a:blip r:embed="rId186"/>
                <a:stretch>
                  <a:fillRect/>
                </a:stretch>
              </p:blipFill>
              <p:spPr>
                <a:xfrm>
                  <a:off x="3632431" y="6453733"/>
                  <a:ext cx="236520" cy="47088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5" name="Ink 114">
                  <a:extLst>
                    <a:ext uri="{FF2B5EF4-FFF2-40B4-BE49-F238E27FC236}">
                      <a16:creationId xmlns:a16="http://schemas.microsoft.com/office/drawing/2014/main" id="{10845CB0-244F-E2C5-FE85-09226D18C063}"/>
                    </a:ext>
                  </a:extLst>
                </p14:cNvPr>
                <p14:cNvContentPartPr/>
                <p14:nvPr/>
              </p14:nvContentPartPr>
              <p14:xfrm>
                <a:off x="3801991" y="6335293"/>
                <a:ext cx="200160" cy="323280"/>
              </p14:xfrm>
            </p:contentPart>
          </mc:Choice>
          <mc:Fallback>
            <p:pic>
              <p:nvPicPr>
                <p:cNvPr id="115" name="Ink 114">
                  <a:extLst>
                    <a:ext uri="{FF2B5EF4-FFF2-40B4-BE49-F238E27FC236}">
                      <a16:creationId xmlns:a16="http://schemas.microsoft.com/office/drawing/2014/main" id="{10845CB0-244F-E2C5-FE85-09226D18C063}"/>
                    </a:ext>
                  </a:extLst>
                </p:cNvPr>
                <p:cNvPicPr/>
                <p:nvPr/>
              </p:nvPicPr>
              <p:blipFill>
                <a:blip r:embed="rId188"/>
                <a:stretch>
                  <a:fillRect/>
                </a:stretch>
              </p:blipFill>
              <p:spPr>
                <a:xfrm>
                  <a:off x="3793351" y="6326653"/>
                  <a:ext cx="21780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6" name="Ink 115">
                  <a:extLst>
                    <a:ext uri="{FF2B5EF4-FFF2-40B4-BE49-F238E27FC236}">
                      <a16:creationId xmlns:a16="http://schemas.microsoft.com/office/drawing/2014/main" id="{8CC1395F-6692-7F57-F999-97C2FD5FF67A}"/>
                    </a:ext>
                  </a:extLst>
                </p14:cNvPr>
                <p14:cNvContentPartPr/>
                <p14:nvPr/>
              </p14:nvContentPartPr>
              <p14:xfrm>
                <a:off x="3872191" y="6456973"/>
                <a:ext cx="118440" cy="96840"/>
              </p14:xfrm>
            </p:contentPart>
          </mc:Choice>
          <mc:Fallback>
            <p:pic>
              <p:nvPicPr>
                <p:cNvPr id="116" name="Ink 115">
                  <a:extLst>
                    <a:ext uri="{FF2B5EF4-FFF2-40B4-BE49-F238E27FC236}">
                      <a16:creationId xmlns:a16="http://schemas.microsoft.com/office/drawing/2014/main" id="{8CC1395F-6692-7F57-F999-97C2FD5FF67A}"/>
                    </a:ext>
                  </a:extLst>
                </p:cNvPr>
                <p:cNvPicPr/>
                <p:nvPr/>
              </p:nvPicPr>
              <p:blipFill>
                <a:blip r:embed="rId190"/>
                <a:stretch>
                  <a:fillRect/>
                </a:stretch>
              </p:blipFill>
              <p:spPr>
                <a:xfrm>
                  <a:off x="3863551" y="6448333"/>
                  <a:ext cx="13608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17" name="Ink 116">
                  <a:extLst>
                    <a:ext uri="{FF2B5EF4-FFF2-40B4-BE49-F238E27FC236}">
                      <a16:creationId xmlns:a16="http://schemas.microsoft.com/office/drawing/2014/main" id="{AB933080-D5ED-CB74-C547-DA1F9D3CF586}"/>
                    </a:ext>
                  </a:extLst>
                </p14:cNvPr>
                <p14:cNvContentPartPr/>
                <p14:nvPr/>
              </p14:nvContentPartPr>
              <p14:xfrm>
                <a:off x="4012231" y="5871973"/>
                <a:ext cx="540360" cy="629280"/>
              </p14:xfrm>
            </p:contentPart>
          </mc:Choice>
          <mc:Fallback>
            <p:pic>
              <p:nvPicPr>
                <p:cNvPr id="117" name="Ink 116">
                  <a:extLst>
                    <a:ext uri="{FF2B5EF4-FFF2-40B4-BE49-F238E27FC236}">
                      <a16:creationId xmlns:a16="http://schemas.microsoft.com/office/drawing/2014/main" id="{AB933080-D5ED-CB74-C547-DA1F9D3CF586}"/>
                    </a:ext>
                  </a:extLst>
                </p:cNvPr>
                <p:cNvPicPr/>
                <p:nvPr/>
              </p:nvPicPr>
              <p:blipFill>
                <a:blip r:embed="rId192"/>
                <a:stretch>
                  <a:fillRect/>
                </a:stretch>
              </p:blipFill>
              <p:spPr>
                <a:xfrm>
                  <a:off x="4003591" y="5863333"/>
                  <a:ext cx="558000" cy="64692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18" name="Ink 117">
                  <a:extLst>
                    <a:ext uri="{FF2B5EF4-FFF2-40B4-BE49-F238E27FC236}">
                      <a16:creationId xmlns:a16="http://schemas.microsoft.com/office/drawing/2014/main" id="{2575BF4B-AFAC-0E53-522D-203F0CAFE242}"/>
                    </a:ext>
                  </a:extLst>
                </p14:cNvPr>
                <p14:cNvContentPartPr/>
                <p14:nvPr/>
              </p14:nvContentPartPr>
              <p14:xfrm>
                <a:off x="4049671" y="6781693"/>
                <a:ext cx="59040" cy="157680"/>
              </p14:xfrm>
            </p:contentPart>
          </mc:Choice>
          <mc:Fallback>
            <p:pic>
              <p:nvPicPr>
                <p:cNvPr id="118" name="Ink 117">
                  <a:extLst>
                    <a:ext uri="{FF2B5EF4-FFF2-40B4-BE49-F238E27FC236}">
                      <a16:creationId xmlns:a16="http://schemas.microsoft.com/office/drawing/2014/main" id="{2575BF4B-AFAC-0E53-522D-203F0CAFE242}"/>
                    </a:ext>
                  </a:extLst>
                </p:cNvPr>
                <p:cNvPicPr/>
                <p:nvPr/>
              </p:nvPicPr>
              <p:blipFill>
                <a:blip r:embed="rId194"/>
                <a:stretch>
                  <a:fillRect/>
                </a:stretch>
              </p:blipFill>
              <p:spPr>
                <a:xfrm>
                  <a:off x="4041031" y="6772693"/>
                  <a:ext cx="7668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19" name="Ink 118">
                  <a:extLst>
                    <a:ext uri="{FF2B5EF4-FFF2-40B4-BE49-F238E27FC236}">
                      <a16:creationId xmlns:a16="http://schemas.microsoft.com/office/drawing/2014/main" id="{F456407F-B090-C2AD-670A-EE25E838C3B6}"/>
                    </a:ext>
                  </a:extLst>
                </p14:cNvPr>
                <p14:cNvContentPartPr/>
                <p14:nvPr/>
              </p14:nvContentPartPr>
              <p14:xfrm>
                <a:off x="4027351" y="6717253"/>
                <a:ext cx="257040" cy="222840"/>
              </p14:xfrm>
            </p:contentPart>
          </mc:Choice>
          <mc:Fallback>
            <p:pic>
              <p:nvPicPr>
                <p:cNvPr id="119" name="Ink 118">
                  <a:extLst>
                    <a:ext uri="{FF2B5EF4-FFF2-40B4-BE49-F238E27FC236}">
                      <a16:creationId xmlns:a16="http://schemas.microsoft.com/office/drawing/2014/main" id="{F456407F-B090-C2AD-670A-EE25E838C3B6}"/>
                    </a:ext>
                  </a:extLst>
                </p:cNvPr>
                <p:cNvPicPr/>
                <p:nvPr/>
              </p:nvPicPr>
              <p:blipFill>
                <a:blip r:embed="rId196"/>
                <a:stretch>
                  <a:fillRect/>
                </a:stretch>
              </p:blipFill>
              <p:spPr>
                <a:xfrm>
                  <a:off x="4018711" y="6708613"/>
                  <a:ext cx="27468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0" name="Ink 119">
                  <a:extLst>
                    <a:ext uri="{FF2B5EF4-FFF2-40B4-BE49-F238E27FC236}">
                      <a16:creationId xmlns:a16="http://schemas.microsoft.com/office/drawing/2014/main" id="{D435C0C5-45D6-3C9F-2774-B3D788F48EE1}"/>
                    </a:ext>
                  </a:extLst>
                </p14:cNvPr>
                <p14:cNvContentPartPr/>
                <p14:nvPr/>
              </p14:nvContentPartPr>
              <p14:xfrm>
                <a:off x="4370071" y="6473533"/>
                <a:ext cx="140400" cy="147240"/>
              </p14:xfrm>
            </p:contentPart>
          </mc:Choice>
          <mc:Fallback>
            <p:pic>
              <p:nvPicPr>
                <p:cNvPr id="120" name="Ink 119">
                  <a:extLst>
                    <a:ext uri="{FF2B5EF4-FFF2-40B4-BE49-F238E27FC236}">
                      <a16:creationId xmlns:a16="http://schemas.microsoft.com/office/drawing/2014/main" id="{D435C0C5-45D6-3C9F-2774-B3D788F48EE1}"/>
                    </a:ext>
                  </a:extLst>
                </p:cNvPr>
                <p:cNvPicPr/>
                <p:nvPr/>
              </p:nvPicPr>
              <p:blipFill>
                <a:blip r:embed="rId198"/>
                <a:stretch>
                  <a:fillRect/>
                </a:stretch>
              </p:blipFill>
              <p:spPr>
                <a:xfrm>
                  <a:off x="4361431" y="6464893"/>
                  <a:ext cx="1580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1" name="Ink 120">
                  <a:extLst>
                    <a:ext uri="{FF2B5EF4-FFF2-40B4-BE49-F238E27FC236}">
                      <a16:creationId xmlns:a16="http://schemas.microsoft.com/office/drawing/2014/main" id="{4B1C6D87-BEEB-25BF-A6A2-B422C0816B96}"/>
                    </a:ext>
                  </a:extLst>
                </p14:cNvPr>
                <p14:cNvContentPartPr/>
                <p14:nvPr/>
              </p14:nvContentPartPr>
              <p14:xfrm>
                <a:off x="4444951" y="6344653"/>
                <a:ext cx="105840" cy="128160"/>
              </p14:xfrm>
            </p:contentPart>
          </mc:Choice>
          <mc:Fallback>
            <p:pic>
              <p:nvPicPr>
                <p:cNvPr id="121" name="Ink 120">
                  <a:extLst>
                    <a:ext uri="{FF2B5EF4-FFF2-40B4-BE49-F238E27FC236}">
                      <a16:creationId xmlns:a16="http://schemas.microsoft.com/office/drawing/2014/main" id="{4B1C6D87-BEEB-25BF-A6A2-B422C0816B96}"/>
                    </a:ext>
                  </a:extLst>
                </p:cNvPr>
                <p:cNvPicPr/>
                <p:nvPr/>
              </p:nvPicPr>
              <p:blipFill>
                <a:blip r:embed="rId200"/>
                <a:stretch>
                  <a:fillRect/>
                </a:stretch>
              </p:blipFill>
              <p:spPr>
                <a:xfrm>
                  <a:off x="4436311" y="6336013"/>
                  <a:ext cx="12348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2" name="Ink 121">
                  <a:extLst>
                    <a:ext uri="{FF2B5EF4-FFF2-40B4-BE49-F238E27FC236}">
                      <a16:creationId xmlns:a16="http://schemas.microsoft.com/office/drawing/2014/main" id="{6F0A8303-BD33-B119-87DC-6E11A4AB147E}"/>
                    </a:ext>
                  </a:extLst>
                </p14:cNvPr>
                <p14:cNvContentPartPr/>
                <p14:nvPr/>
              </p14:nvContentPartPr>
              <p14:xfrm>
                <a:off x="4543591" y="6216133"/>
                <a:ext cx="160200" cy="189360"/>
              </p14:xfrm>
            </p:contentPart>
          </mc:Choice>
          <mc:Fallback>
            <p:pic>
              <p:nvPicPr>
                <p:cNvPr id="122" name="Ink 121">
                  <a:extLst>
                    <a:ext uri="{FF2B5EF4-FFF2-40B4-BE49-F238E27FC236}">
                      <a16:creationId xmlns:a16="http://schemas.microsoft.com/office/drawing/2014/main" id="{6F0A8303-BD33-B119-87DC-6E11A4AB147E}"/>
                    </a:ext>
                  </a:extLst>
                </p:cNvPr>
                <p:cNvPicPr/>
                <p:nvPr/>
              </p:nvPicPr>
              <p:blipFill>
                <a:blip r:embed="rId202"/>
                <a:stretch>
                  <a:fillRect/>
                </a:stretch>
              </p:blipFill>
              <p:spPr>
                <a:xfrm>
                  <a:off x="4534951" y="6207493"/>
                  <a:ext cx="17784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3" name="Ink 122">
                  <a:extLst>
                    <a:ext uri="{FF2B5EF4-FFF2-40B4-BE49-F238E27FC236}">
                      <a16:creationId xmlns:a16="http://schemas.microsoft.com/office/drawing/2014/main" id="{26226285-447A-42FE-654E-769C8553A868}"/>
                    </a:ext>
                  </a:extLst>
                </p14:cNvPr>
                <p14:cNvContentPartPr/>
                <p14:nvPr/>
              </p14:nvContentPartPr>
              <p14:xfrm>
                <a:off x="4665271" y="5986813"/>
                <a:ext cx="295200" cy="259200"/>
              </p14:xfrm>
            </p:contentPart>
          </mc:Choice>
          <mc:Fallback>
            <p:pic>
              <p:nvPicPr>
                <p:cNvPr id="123" name="Ink 122">
                  <a:extLst>
                    <a:ext uri="{FF2B5EF4-FFF2-40B4-BE49-F238E27FC236}">
                      <a16:creationId xmlns:a16="http://schemas.microsoft.com/office/drawing/2014/main" id="{26226285-447A-42FE-654E-769C8553A868}"/>
                    </a:ext>
                  </a:extLst>
                </p:cNvPr>
                <p:cNvPicPr/>
                <p:nvPr/>
              </p:nvPicPr>
              <p:blipFill>
                <a:blip r:embed="rId204"/>
                <a:stretch>
                  <a:fillRect/>
                </a:stretch>
              </p:blipFill>
              <p:spPr>
                <a:xfrm>
                  <a:off x="4656271" y="5977813"/>
                  <a:ext cx="31284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4" name="Ink 123">
                  <a:extLst>
                    <a:ext uri="{FF2B5EF4-FFF2-40B4-BE49-F238E27FC236}">
                      <a16:creationId xmlns:a16="http://schemas.microsoft.com/office/drawing/2014/main" id="{C9108BDF-27A9-C9D2-A944-1AD1DCB560FB}"/>
                    </a:ext>
                  </a:extLst>
                </p14:cNvPr>
                <p14:cNvContentPartPr/>
                <p14:nvPr/>
              </p14:nvContentPartPr>
              <p14:xfrm>
                <a:off x="5012671" y="6062413"/>
                <a:ext cx="5040" cy="40680"/>
              </p14:xfrm>
            </p:contentPart>
          </mc:Choice>
          <mc:Fallback>
            <p:pic>
              <p:nvPicPr>
                <p:cNvPr id="124" name="Ink 123">
                  <a:extLst>
                    <a:ext uri="{FF2B5EF4-FFF2-40B4-BE49-F238E27FC236}">
                      <a16:creationId xmlns:a16="http://schemas.microsoft.com/office/drawing/2014/main" id="{C9108BDF-27A9-C9D2-A944-1AD1DCB560FB}"/>
                    </a:ext>
                  </a:extLst>
                </p:cNvPr>
                <p:cNvPicPr/>
                <p:nvPr/>
              </p:nvPicPr>
              <p:blipFill>
                <a:blip r:embed="rId206"/>
                <a:stretch>
                  <a:fillRect/>
                </a:stretch>
              </p:blipFill>
              <p:spPr>
                <a:xfrm>
                  <a:off x="5003671" y="6053413"/>
                  <a:ext cx="226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6" name="Ink 125">
                  <a:extLst>
                    <a:ext uri="{FF2B5EF4-FFF2-40B4-BE49-F238E27FC236}">
                      <a16:creationId xmlns:a16="http://schemas.microsoft.com/office/drawing/2014/main" id="{35402E17-CD62-E238-D57A-06D5DD6F7B23}"/>
                    </a:ext>
                  </a:extLst>
                </p14:cNvPr>
                <p14:cNvContentPartPr/>
                <p14:nvPr/>
              </p14:nvContentPartPr>
              <p14:xfrm>
                <a:off x="5932111" y="5234773"/>
                <a:ext cx="21600" cy="16200"/>
              </p14:xfrm>
            </p:contentPart>
          </mc:Choice>
          <mc:Fallback>
            <p:pic>
              <p:nvPicPr>
                <p:cNvPr id="126" name="Ink 125">
                  <a:extLst>
                    <a:ext uri="{FF2B5EF4-FFF2-40B4-BE49-F238E27FC236}">
                      <a16:creationId xmlns:a16="http://schemas.microsoft.com/office/drawing/2014/main" id="{35402E17-CD62-E238-D57A-06D5DD6F7B23}"/>
                    </a:ext>
                  </a:extLst>
                </p:cNvPr>
                <p:cNvPicPr/>
                <p:nvPr/>
              </p:nvPicPr>
              <p:blipFill>
                <a:blip r:embed="rId208"/>
                <a:stretch>
                  <a:fillRect/>
                </a:stretch>
              </p:blipFill>
              <p:spPr>
                <a:xfrm>
                  <a:off x="5923471" y="5225773"/>
                  <a:ext cx="3924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27" name="Ink 126">
                  <a:extLst>
                    <a:ext uri="{FF2B5EF4-FFF2-40B4-BE49-F238E27FC236}">
                      <a16:creationId xmlns:a16="http://schemas.microsoft.com/office/drawing/2014/main" id="{4A0B9281-723D-4F2C-9CC5-E914C975EFAE}"/>
                    </a:ext>
                  </a:extLst>
                </p14:cNvPr>
                <p14:cNvContentPartPr/>
                <p14:nvPr/>
              </p14:nvContentPartPr>
              <p14:xfrm>
                <a:off x="7967551" y="4165573"/>
                <a:ext cx="18000" cy="31320"/>
              </p14:xfrm>
            </p:contentPart>
          </mc:Choice>
          <mc:Fallback>
            <p:pic>
              <p:nvPicPr>
                <p:cNvPr id="127" name="Ink 126">
                  <a:extLst>
                    <a:ext uri="{FF2B5EF4-FFF2-40B4-BE49-F238E27FC236}">
                      <a16:creationId xmlns:a16="http://schemas.microsoft.com/office/drawing/2014/main" id="{4A0B9281-723D-4F2C-9CC5-E914C975EFAE}"/>
                    </a:ext>
                  </a:extLst>
                </p:cNvPr>
                <p:cNvPicPr/>
                <p:nvPr/>
              </p:nvPicPr>
              <p:blipFill>
                <a:blip r:embed="rId210"/>
                <a:stretch>
                  <a:fillRect/>
                </a:stretch>
              </p:blipFill>
              <p:spPr>
                <a:xfrm>
                  <a:off x="7958551" y="4156933"/>
                  <a:ext cx="3564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37" name="Ink 136">
                  <a:extLst>
                    <a:ext uri="{FF2B5EF4-FFF2-40B4-BE49-F238E27FC236}">
                      <a16:creationId xmlns:a16="http://schemas.microsoft.com/office/drawing/2014/main" id="{9570EA19-6C52-CCBA-FC97-BD51EF45B2CA}"/>
                    </a:ext>
                  </a:extLst>
                </p14:cNvPr>
                <p14:cNvContentPartPr/>
                <p14:nvPr/>
              </p14:nvContentPartPr>
              <p14:xfrm>
                <a:off x="3756631" y="1752853"/>
                <a:ext cx="82080" cy="91800"/>
              </p14:xfrm>
            </p:contentPart>
          </mc:Choice>
          <mc:Fallback>
            <p:pic>
              <p:nvPicPr>
                <p:cNvPr id="137" name="Ink 136">
                  <a:extLst>
                    <a:ext uri="{FF2B5EF4-FFF2-40B4-BE49-F238E27FC236}">
                      <a16:creationId xmlns:a16="http://schemas.microsoft.com/office/drawing/2014/main" id="{9570EA19-6C52-CCBA-FC97-BD51EF45B2CA}"/>
                    </a:ext>
                  </a:extLst>
                </p:cNvPr>
                <p:cNvPicPr/>
                <p:nvPr/>
              </p:nvPicPr>
              <p:blipFill>
                <a:blip r:embed="rId212"/>
                <a:stretch>
                  <a:fillRect/>
                </a:stretch>
              </p:blipFill>
              <p:spPr>
                <a:xfrm>
                  <a:off x="3747631" y="1744213"/>
                  <a:ext cx="9972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38" name="Ink 137">
                  <a:extLst>
                    <a:ext uri="{FF2B5EF4-FFF2-40B4-BE49-F238E27FC236}">
                      <a16:creationId xmlns:a16="http://schemas.microsoft.com/office/drawing/2014/main" id="{2E79DBD9-AA68-DD78-8048-8F0C8F6E0F87}"/>
                    </a:ext>
                  </a:extLst>
                </p14:cNvPr>
                <p14:cNvContentPartPr/>
                <p14:nvPr/>
              </p14:nvContentPartPr>
              <p14:xfrm>
                <a:off x="3817111" y="1822333"/>
                <a:ext cx="68760" cy="46080"/>
              </p14:xfrm>
            </p:contentPart>
          </mc:Choice>
          <mc:Fallback>
            <p:pic>
              <p:nvPicPr>
                <p:cNvPr id="138" name="Ink 137">
                  <a:extLst>
                    <a:ext uri="{FF2B5EF4-FFF2-40B4-BE49-F238E27FC236}">
                      <a16:creationId xmlns:a16="http://schemas.microsoft.com/office/drawing/2014/main" id="{2E79DBD9-AA68-DD78-8048-8F0C8F6E0F87}"/>
                    </a:ext>
                  </a:extLst>
                </p:cNvPr>
                <p:cNvPicPr/>
                <p:nvPr/>
              </p:nvPicPr>
              <p:blipFill>
                <a:blip r:embed="rId214"/>
                <a:stretch>
                  <a:fillRect/>
                </a:stretch>
              </p:blipFill>
              <p:spPr>
                <a:xfrm>
                  <a:off x="3808111" y="1813693"/>
                  <a:ext cx="8640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39" name="Ink 138">
                  <a:extLst>
                    <a:ext uri="{FF2B5EF4-FFF2-40B4-BE49-F238E27FC236}">
                      <a16:creationId xmlns:a16="http://schemas.microsoft.com/office/drawing/2014/main" id="{80B114D0-B91D-D731-238A-1D1177B978A2}"/>
                    </a:ext>
                  </a:extLst>
                </p14:cNvPr>
                <p14:cNvContentPartPr/>
                <p14:nvPr/>
              </p14:nvContentPartPr>
              <p14:xfrm>
                <a:off x="4061551" y="1512013"/>
                <a:ext cx="112680" cy="237600"/>
              </p14:xfrm>
            </p:contentPart>
          </mc:Choice>
          <mc:Fallback>
            <p:pic>
              <p:nvPicPr>
                <p:cNvPr id="139" name="Ink 138">
                  <a:extLst>
                    <a:ext uri="{FF2B5EF4-FFF2-40B4-BE49-F238E27FC236}">
                      <a16:creationId xmlns:a16="http://schemas.microsoft.com/office/drawing/2014/main" id="{80B114D0-B91D-D731-238A-1D1177B978A2}"/>
                    </a:ext>
                  </a:extLst>
                </p:cNvPr>
                <p:cNvPicPr/>
                <p:nvPr/>
              </p:nvPicPr>
              <p:blipFill>
                <a:blip r:embed="rId216"/>
                <a:stretch>
                  <a:fillRect/>
                </a:stretch>
              </p:blipFill>
              <p:spPr>
                <a:xfrm>
                  <a:off x="4052551" y="1503373"/>
                  <a:ext cx="13032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0" name="Ink 139">
                  <a:extLst>
                    <a:ext uri="{FF2B5EF4-FFF2-40B4-BE49-F238E27FC236}">
                      <a16:creationId xmlns:a16="http://schemas.microsoft.com/office/drawing/2014/main" id="{329DCD49-FEF6-8EDE-341E-7D6EC39733A7}"/>
                    </a:ext>
                  </a:extLst>
                </p14:cNvPr>
                <p14:cNvContentPartPr/>
                <p14:nvPr/>
              </p14:nvContentPartPr>
              <p14:xfrm>
                <a:off x="4164511" y="1437853"/>
                <a:ext cx="105480" cy="168480"/>
              </p14:xfrm>
            </p:contentPart>
          </mc:Choice>
          <mc:Fallback>
            <p:pic>
              <p:nvPicPr>
                <p:cNvPr id="140" name="Ink 139">
                  <a:extLst>
                    <a:ext uri="{FF2B5EF4-FFF2-40B4-BE49-F238E27FC236}">
                      <a16:creationId xmlns:a16="http://schemas.microsoft.com/office/drawing/2014/main" id="{329DCD49-FEF6-8EDE-341E-7D6EC39733A7}"/>
                    </a:ext>
                  </a:extLst>
                </p:cNvPr>
                <p:cNvPicPr/>
                <p:nvPr/>
              </p:nvPicPr>
              <p:blipFill>
                <a:blip r:embed="rId218"/>
                <a:stretch>
                  <a:fillRect/>
                </a:stretch>
              </p:blipFill>
              <p:spPr>
                <a:xfrm>
                  <a:off x="4155511" y="1429213"/>
                  <a:ext cx="12312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41" name="Ink 140">
                  <a:extLst>
                    <a:ext uri="{FF2B5EF4-FFF2-40B4-BE49-F238E27FC236}">
                      <a16:creationId xmlns:a16="http://schemas.microsoft.com/office/drawing/2014/main" id="{383E98D1-999C-0D17-3CE9-C047A313B945}"/>
                    </a:ext>
                  </a:extLst>
                </p14:cNvPr>
                <p14:cNvContentPartPr/>
                <p14:nvPr/>
              </p14:nvContentPartPr>
              <p14:xfrm>
                <a:off x="4315711" y="1395733"/>
                <a:ext cx="137160" cy="155880"/>
              </p14:xfrm>
            </p:contentPart>
          </mc:Choice>
          <mc:Fallback>
            <p:pic>
              <p:nvPicPr>
                <p:cNvPr id="141" name="Ink 140">
                  <a:extLst>
                    <a:ext uri="{FF2B5EF4-FFF2-40B4-BE49-F238E27FC236}">
                      <a16:creationId xmlns:a16="http://schemas.microsoft.com/office/drawing/2014/main" id="{383E98D1-999C-0D17-3CE9-C047A313B945}"/>
                    </a:ext>
                  </a:extLst>
                </p:cNvPr>
                <p:cNvPicPr/>
                <p:nvPr/>
              </p:nvPicPr>
              <p:blipFill>
                <a:blip r:embed="rId220"/>
                <a:stretch>
                  <a:fillRect/>
                </a:stretch>
              </p:blipFill>
              <p:spPr>
                <a:xfrm>
                  <a:off x="4306711" y="1386733"/>
                  <a:ext cx="15480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42" name="Ink 141">
                  <a:extLst>
                    <a:ext uri="{FF2B5EF4-FFF2-40B4-BE49-F238E27FC236}">
                      <a16:creationId xmlns:a16="http://schemas.microsoft.com/office/drawing/2014/main" id="{2E94B1E5-F6DB-E8F6-16A5-755116D772E2}"/>
                    </a:ext>
                  </a:extLst>
                </p14:cNvPr>
                <p14:cNvContentPartPr/>
                <p14:nvPr/>
              </p14:nvContentPartPr>
              <p14:xfrm>
                <a:off x="4502911" y="1299973"/>
                <a:ext cx="109800" cy="236880"/>
              </p14:xfrm>
            </p:contentPart>
          </mc:Choice>
          <mc:Fallback>
            <p:pic>
              <p:nvPicPr>
                <p:cNvPr id="142" name="Ink 141">
                  <a:extLst>
                    <a:ext uri="{FF2B5EF4-FFF2-40B4-BE49-F238E27FC236}">
                      <a16:creationId xmlns:a16="http://schemas.microsoft.com/office/drawing/2014/main" id="{2E94B1E5-F6DB-E8F6-16A5-755116D772E2}"/>
                    </a:ext>
                  </a:extLst>
                </p:cNvPr>
                <p:cNvPicPr/>
                <p:nvPr/>
              </p:nvPicPr>
              <p:blipFill>
                <a:blip r:embed="rId222"/>
                <a:stretch>
                  <a:fillRect/>
                </a:stretch>
              </p:blipFill>
              <p:spPr>
                <a:xfrm>
                  <a:off x="4493911" y="1291333"/>
                  <a:ext cx="12744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43" name="Ink 142">
                  <a:extLst>
                    <a:ext uri="{FF2B5EF4-FFF2-40B4-BE49-F238E27FC236}">
                      <a16:creationId xmlns:a16="http://schemas.microsoft.com/office/drawing/2014/main" id="{3EFED60E-A4B4-2AA3-E987-0D33D9408218}"/>
                    </a:ext>
                  </a:extLst>
                </p14:cNvPr>
                <p14:cNvContentPartPr/>
                <p14:nvPr/>
              </p14:nvContentPartPr>
              <p14:xfrm>
                <a:off x="4553311" y="1068493"/>
                <a:ext cx="222120" cy="254880"/>
              </p14:xfrm>
            </p:contentPart>
          </mc:Choice>
          <mc:Fallback>
            <p:pic>
              <p:nvPicPr>
                <p:cNvPr id="143" name="Ink 142">
                  <a:extLst>
                    <a:ext uri="{FF2B5EF4-FFF2-40B4-BE49-F238E27FC236}">
                      <a16:creationId xmlns:a16="http://schemas.microsoft.com/office/drawing/2014/main" id="{3EFED60E-A4B4-2AA3-E987-0D33D9408218}"/>
                    </a:ext>
                  </a:extLst>
                </p:cNvPr>
                <p:cNvPicPr/>
                <p:nvPr/>
              </p:nvPicPr>
              <p:blipFill>
                <a:blip r:embed="rId224"/>
                <a:stretch>
                  <a:fillRect/>
                </a:stretch>
              </p:blipFill>
              <p:spPr>
                <a:xfrm>
                  <a:off x="4544671" y="1059493"/>
                  <a:ext cx="23976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44" name="Ink 143">
                  <a:extLst>
                    <a:ext uri="{FF2B5EF4-FFF2-40B4-BE49-F238E27FC236}">
                      <a16:creationId xmlns:a16="http://schemas.microsoft.com/office/drawing/2014/main" id="{3EEE1BF6-ED6B-B31C-6068-B79CDCC7BD80}"/>
                    </a:ext>
                  </a:extLst>
                </p14:cNvPr>
                <p14:cNvContentPartPr/>
                <p14:nvPr/>
              </p14:nvContentPartPr>
              <p14:xfrm>
                <a:off x="4344511" y="1577173"/>
                <a:ext cx="482040" cy="410760"/>
              </p14:xfrm>
            </p:contentPart>
          </mc:Choice>
          <mc:Fallback>
            <p:pic>
              <p:nvPicPr>
                <p:cNvPr id="144" name="Ink 143">
                  <a:extLst>
                    <a:ext uri="{FF2B5EF4-FFF2-40B4-BE49-F238E27FC236}">
                      <a16:creationId xmlns:a16="http://schemas.microsoft.com/office/drawing/2014/main" id="{3EEE1BF6-ED6B-B31C-6068-B79CDCC7BD80}"/>
                    </a:ext>
                  </a:extLst>
                </p:cNvPr>
                <p:cNvPicPr/>
                <p:nvPr/>
              </p:nvPicPr>
              <p:blipFill>
                <a:blip r:embed="rId226"/>
                <a:stretch>
                  <a:fillRect/>
                </a:stretch>
              </p:blipFill>
              <p:spPr>
                <a:xfrm>
                  <a:off x="4335871" y="1568533"/>
                  <a:ext cx="499680" cy="4284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45" name="Ink 144">
                  <a:extLst>
                    <a:ext uri="{FF2B5EF4-FFF2-40B4-BE49-F238E27FC236}">
                      <a16:creationId xmlns:a16="http://schemas.microsoft.com/office/drawing/2014/main" id="{7FA6ECC7-6AEA-5220-D775-30C5D0BB9677}"/>
                    </a:ext>
                  </a:extLst>
                </p14:cNvPr>
                <p14:cNvContentPartPr/>
                <p14:nvPr/>
              </p14:nvContentPartPr>
              <p14:xfrm>
                <a:off x="4796311" y="1389613"/>
                <a:ext cx="144000" cy="213120"/>
              </p14:xfrm>
            </p:contentPart>
          </mc:Choice>
          <mc:Fallback>
            <p:pic>
              <p:nvPicPr>
                <p:cNvPr id="145" name="Ink 144">
                  <a:extLst>
                    <a:ext uri="{FF2B5EF4-FFF2-40B4-BE49-F238E27FC236}">
                      <a16:creationId xmlns:a16="http://schemas.microsoft.com/office/drawing/2014/main" id="{7FA6ECC7-6AEA-5220-D775-30C5D0BB9677}"/>
                    </a:ext>
                  </a:extLst>
                </p:cNvPr>
                <p:cNvPicPr/>
                <p:nvPr/>
              </p:nvPicPr>
              <p:blipFill>
                <a:blip r:embed="rId228"/>
                <a:stretch>
                  <a:fillRect/>
                </a:stretch>
              </p:blipFill>
              <p:spPr>
                <a:xfrm>
                  <a:off x="4787671" y="1380613"/>
                  <a:ext cx="16164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46" name="Ink 145">
                  <a:extLst>
                    <a:ext uri="{FF2B5EF4-FFF2-40B4-BE49-F238E27FC236}">
                      <a16:creationId xmlns:a16="http://schemas.microsoft.com/office/drawing/2014/main" id="{47CE569B-DB65-08FA-18F4-EE8C620128EE}"/>
                    </a:ext>
                  </a:extLst>
                </p14:cNvPr>
                <p14:cNvContentPartPr/>
                <p14:nvPr/>
              </p14:nvContentPartPr>
              <p14:xfrm>
                <a:off x="4933831" y="1407973"/>
                <a:ext cx="126000" cy="115200"/>
              </p14:xfrm>
            </p:contentPart>
          </mc:Choice>
          <mc:Fallback>
            <p:pic>
              <p:nvPicPr>
                <p:cNvPr id="146" name="Ink 145">
                  <a:extLst>
                    <a:ext uri="{FF2B5EF4-FFF2-40B4-BE49-F238E27FC236}">
                      <a16:creationId xmlns:a16="http://schemas.microsoft.com/office/drawing/2014/main" id="{47CE569B-DB65-08FA-18F4-EE8C620128EE}"/>
                    </a:ext>
                  </a:extLst>
                </p:cNvPr>
                <p:cNvPicPr/>
                <p:nvPr/>
              </p:nvPicPr>
              <p:blipFill>
                <a:blip r:embed="rId230"/>
                <a:stretch>
                  <a:fillRect/>
                </a:stretch>
              </p:blipFill>
              <p:spPr>
                <a:xfrm>
                  <a:off x="4925191" y="1399333"/>
                  <a:ext cx="14364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47" name="Ink 146">
                  <a:extLst>
                    <a:ext uri="{FF2B5EF4-FFF2-40B4-BE49-F238E27FC236}">
                      <a16:creationId xmlns:a16="http://schemas.microsoft.com/office/drawing/2014/main" id="{DF007EB7-3C88-ACD3-42AB-6C04A3E49DB1}"/>
                    </a:ext>
                  </a:extLst>
                </p14:cNvPr>
                <p14:cNvContentPartPr/>
                <p14:nvPr/>
              </p14:nvContentPartPr>
              <p14:xfrm>
                <a:off x="5102671" y="938893"/>
                <a:ext cx="532800" cy="484560"/>
              </p14:xfrm>
            </p:contentPart>
          </mc:Choice>
          <mc:Fallback>
            <p:pic>
              <p:nvPicPr>
                <p:cNvPr id="147" name="Ink 146">
                  <a:extLst>
                    <a:ext uri="{FF2B5EF4-FFF2-40B4-BE49-F238E27FC236}">
                      <a16:creationId xmlns:a16="http://schemas.microsoft.com/office/drawing/2014/main" id="{DF007EB7-3C88-ACD3-42AB-6C04A3E49DB1}"/>
                    </a:ext>
                  </a:extLst>
                </p:cNvPr>
                <p:cNvPicPr/>
                <p:nvPr/>
              </p:nvPicPr>
              <p:blipFill>
                <a:blip r:embed="rId232"/>
                <a:stretch>
                  <a:fillRect/>
                </a:stretch>
              </p:blipFill>
              <p:spPr>
                <a:xfrm>
                  <a:off x="5093671" y="930253"/>
                  <a:ext cx="550440" cy="50220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48" name="Ink 147">
                  <a:extLst>
                    <a:ext uri="{FF2B5EF4-FFF2-40B4-BE49-F238E27FC236}">
                      <a16:creationId xmlns:a16="http://schemas.microsoft.com/office/drawing/2014/main" id="{FE35BEBF-5496-8E80-DAE8-8C5674193C82}"/>
                    </a:ext>
                  </a:extLst>
                </p14:cNvPr>
                <p14:cNvContentPartPr/>
                <p14:nvPr/>
              </p14:nvContentPartPr>
              <p14:xfrm>
                <a:off x="5667511" y="914773"/>
                <a:ext cx="15840" cy="24840"/>
              </p14:xfrm>
            </p:contentPart>
          </mc:Choice>
          <mc:Fallback>
            <p:pic>
              <p:nvPicPr>
                <p:cNvPr id="148" name="Ink 147">
                  <a:extLst>
                    <a:ext uri="{FF2B5EF4-FFF2-40B4-BE49-F238E27FC236}">
                      <a16:creationId xmlns:a16="http://schemas.microsoft.com/office/drawing/2014/main" id="{FE35BEBF-5496-8E80-DAE8-8C5674193C82}"/>
                    </a:ext>
                  </a:extLst>
                </p:cNvPr>
                <p:cNvPicPr/>
                <p:nvPr/>
              </p:nvPicPr>
              <p:blipFill>
                <a:blip r:embed="rId234"/>
                <a:stretch>
                  <a:fillRect/>
                </a:stretch>
              </p:blipFill>
              <p:spPr>
                <a:xfrm>
                  <a:off x="5658511" y="906133"/>
                  <a:ext cx="33480" cy="42480"/>
                </a:xfrm>
                <a:prstGeom prst="rect">
                  <a:avLst/>
                </a:prstGeom>
              </p:spPr>
            </p:pic>
          </mc:Fallback>
        </mc:AlternateContent>
      </p:gr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0" y="782638"/>
            <a:ext cx="5294313" cy="4819650"/>
          </a:xfrm>
        </p:spPr>
        <p:txBody>
          <a:bodyPr>
            <a:noAutofit/>
          </a:bodyPr>
          <a:lstStyle/>
          <a:p>
            <a:pPr>
              <a:lnSpc>
                <a:spcPct val="90000"/>
              </a:lnSpc>
              <a:spcBef>
                <a:spcPts val="1278"/>
              </a:spcBef>
            </a:pPr>
            <a:r>
              <a:rPr lang="en-US" sz="1917" b="1" dirty="0"/>
              <a:t>Enzymes</a:t>
            </a:r>
            <a:r>
              <a:rPr lang="en-US" sz="1917" dirty="0"/>
              <a:t> are protein or RNA catalysts. They increase the rate of the reaction.</a:t>
            </a:r>
          </a:p>
          <a:p>
            <a:pPr>
              <a:lnSpc>
                <a:spcPct val="90000"/>
              </a:lnSpc>
              <a:spcBef>
                <a:spcPts val="1278"/>
              </a:spcBef>
            </a:pPr>
            <a:r>
              <a:rPr lang="en-US" sz="1917" dirty="0"/>
              <a:t>They bind “</a:t>
            </a:r>
            <a:r>
              <a:rPr lang="en-US" sz="1917" dirty="0">
                <a:solidFill>
                  <a:srgbClr val="C00000"/>
                </a:solidFill>
              </a:rPr>
              <a:t>substrates</a:t>
            </a:r>
            <a:r>
              <a:rPr lang="en-US" sz="1917" dirty="0"/>
              <a:t>” and convert them to “</a:t>
            </a:r>
            <a:r>
              <a:rPr lang="en-US" sz="1917" dirty="0">
                <a:solidFill>
                  <a:srgbClr val="C00000"/>
                </a:solidFill>
              </a:rPr>
              <a:t>products</a:t>
            </a:r>
            <a:r>
              <a:rPr lang="en-US" sz="1917" dirty="0"/>
              <a:t>”.  The substrate undergoes a chemical reaction and is changed in its structure.</a:t>
            </a:r>
          </a:p>
          <a:p>
            <a:pPr>
              <a:lnSpc>
                <a:spcPct val="90000"/>
              </a:lnSpc>
              <a:spcBef>
                <a:spcPts val="1278"/>
              </a:spcBef>
            </a:pPr>
            <a:r>
              <a:rPr lang="en-US" sz="1917" dirty="0"/>
              <a:t>Most biological chemical reactions occur at meaningful rates only in the presence of an enzyme.</a:t>
            </a:r>
          </a:p>
          <a:p>
            <a:pPr>
              <a:lnSpc>
                <a:spcPct val="90000"/>
              </a:lnSpc>
              <a:spcBef>
                <a:spcPts val="1278"/>
              </a:spcBef>
            </a:pPr>
            <a:r>
              <a:rPr lang="en-US" sz="1917" dirty="0"/>
              <a:t>Substrates bind specifically to the enzyme’s </a:t>
            </a:r>
            <a:r>
              <a:rPr lang="en-US" sz="1917" b="1" dirty="0">
                <a:solidFill>
                  <a:srgbClr val="C00000"/>
                </a:solidFill>
              </a:rPr>
              <a:t>active</a:t>
            </a:r>
            <a:r>
              <a:rPr lang="en-US" sz="1917" dirty="0">
                <a:solidFill>
                  <a:srgbClr val="C00000"/>
                </a:solidFill>
              </a:rPr>
              <a:t> </a:t>
            </a:r>
            <a:r>
              <a:rPr lang="en-US" sz="1917" b="1" dirty="0">
                <a:solidFill>
                  <a:srgbClr val="C00000"/>
                </a:solidFill>
              </a:rPr>
              <a:t>site</a:t>
            </a:r>
            <a:r>
              <a:rPr lang="en-US" sz="1917" b="1" dirty="0"/>
              <a:t>, </a:t>
            </a:r>
            <a:r>
              <a:rPr lang="en-US" sz="1917" dirty="0"/>
              <a:t>interacting with amino acid side chains (or RNA bases).  Usually, a single enzyme binds one substrate.</a:t>
            </a:r>
          </a:p>
          <a:p>
            <a:pPr>
              <a:lnSpc>
                <a:spcPct val="90000"/>
              </a:lnSpc>
              <a:spcBef>
                <a:spcPts val="1278"/>
              </a:spcBef>
            </a:pPr>
            <a:r>
              <a:rPr lang="en-US" sz="1917" dirty="0"/>
              <a:t>The chemical change caused by the enzyme is catalyzed by additional functional groups in the active site.</a:t>
            </a:r>
          </a:p>
          <a:p>
            <a:pPr>
              <a:lnSpc>
                <a:spcPct val="90000"/>
              </a:lnSpc>
              <a:spcBef>
                <a:spcPts val="1278"/>
              </a:spcBef>
            </a:pPr>
            <a:r>
              <a:rPr lang="en-US" sz="1917" dirty="0"/>
              <a:t>Many enzymes undergo a conformational change when the substrates are bound to the active site; this change is called an </a:t>
            </a:r>
            <a:r>
              <a:rPr lang="en-US" sz="1917" b="1" dirty="0">
                <a:solidFill>
                  <a:srgbClr val="C00000"/>
                </a:solidFill>
              </a:rPr>
              <a:t>induced fit</a:t>
            </a:r>
            <a:r>
              <a:rPr lang="en-US" sz="1917" dirty="0"/>
              <a:t>.</a:t>
            </a:r>
          </a:p>
          <a:p>
            <a:pPr marL="0" indent="0">
              <a:lnSpc>
                <a:spcPct val="90000"/>
              </a:lnSpc>
              <a:buNone/>
            </a:pPr>
            <a:endParaRPr lang="en-US" sz="1917" dirty="0"/>
          </a:p>
          <a:p>
            <a:pPr>
              <a:lnSpc>
                <a:spcPct val="90000"/>
              </a:lnSpc>
            </a:pPr>
            <a:endParaRPr lang="en-US" sz="1917" dirty="0"/>
          </a:p>
          <a:p>
            <a:pPr marL="978860" lvl="1" indent="-491965">
              <a:buFont typeface="Times New Roman" pitchFamily="18" charset="0"/>
              <a:buAutoNum type="arabicPeriod"/>
            </a:pPr>
            <a:endParaRPr lang="en-US" sz="1917" b="1" dirty="0"/>
          </a:p>
        </p:txBody>
      </p:sp>
      <p:pic>
        <p:nvPicPr>
          <p:cNvPr id="4" name="Picture 3">
            <a:extLst>
              <a:ext uri="{FF2B5EF4-FFF2-40B4-BE49-F238E27FC236}">
                <a16:creationId xmlns:a16="http://schemas.microsoft.com/office/drawing/2014/main" id="{59991976-7AB0-4692-B274-2C83A68DD5F5}"/>
              </a:ext>
            </a:extLst>
          </p:cNvPr>
          <p:cNvPicPr>
            <a:picLocks noChangeAspect="1"/>
          </p:cNvPicPr>
          <p:nvPr/>
        </p:nvPicPr>
        <p:blipFill rotWithShape="1">
          <a:blip r:embed="rId3">
            <a:extLst>
              <a:ext uri="{28A0092B-C50C-407E-A947-70E740481C1C}">
                <a14:useLocalDpi xmlns:a14="http://schemas.microsoft.com/office/drawing/2010/main" val="0"/>
              </a:ext>
            </a:extLst>
          </a:blip>
          <a:srcRect b="6467"/>
          <a:stretch/>
        </p:blipFill>
        <p:spPr>
          <a:xfrm>
            <a:off x="5437118" y="2841726"/>
            <a:ext cx="7150354" cy="2132329"/>
          </a:xfrm>
          <a:prstGeom prst="rect">
            <a:avLst/>
          </a:prstGeom>
        </p:spPr>
      </p:pic>
      <p:graphicFrame>
        <p:nvGraphicFramePr>
          <p:cNvPr id="3" name="Object 2">
            <a:extLst>
              <a:ext uri="{FF2B5EF4-FFF2-40B4-BE49-F238E27FC236}">
                <a16:creationId xmlns:a16="http://schemas.microsoft.com/office/drawing/2014/main" id="{AF85A20D-CA72-4737-A1B6-65CAC71A7B76}"/>
              </a:ext>
            </a:extLst>
          </p:cNvPr>
          <p:cNvGraphicFramePr>
            <a:graphicFrameLocks noChangeAspect="1"/>
          </p:cNvGraphicFramePr>
          <p:nvPr/>
        </p:nvGraphicFramePr>
        <p:xfrm>
          <a:off x="6005175" y="4920904"/>
          <a:ext cx="5183532" cy="1639714"/>
        </p:xfrm>
        <a:graphic>
          <a:graphicData uri="http://schemas.openxmlformats.org/presentationml/2006/ole">
            <mc:AlternateContent xmlns:mc="http://schemas.openxmlformats.org/markup-compatibility/2006">
              <mc:Choice xmlns:v="urn:schemas-microsoft-com:vml" Requires="v">
                <p:oleObj name="MDLDrawObject Class" r:id="rId4" imgW="4981565" imgH="1581014" progId="MDLDrawOLE.MDLDrawObject.1">
                  <p:embed/>
                </p:oleObj>
              </mc:Choice>
              <mc:Fallback>
                <p:oleObj name="MDLDrawObject Class" r:id="rId4" imgW="4981565" imgH="1581014" progId="MDLDrawOLE.MDLDrawObject.1">
                  <p:embed/>
                  <p:pic>
                    <p:nvPicPr>
                      <p:cNvPr id="3" name="Object 2">
                        <a:extLst>
                          <a:ext uri="{FF2B5EF4-FFF2-40B4-BE49-F238E27FC236}">
                            <a16:creationId xmlns:a16="http://schemas.microsoft.com/office/drawing/2014/main" id="{AF85A20D-CA72-4737-A1B6-65CAC71A7B76}"/>
                          </a:ext>
                        </a:extLst>
                      </p:cNvPr>
                      <p:cNvPicPr>
                        <a:picLocks noChangeAspect="1" noChangeArrowheads="1"/>
                      </p:cNvPicPr>
                      <p:nvPr/>
                    </p:nvPicPr>
                    <p:blipFill>
                      <a:blip r:embed="rId5"/>
                      <a:srcRect/>
                      <a:stretch>
                        <a:fillRect/>
                      </a:stretch>
                    </p:blipFill>
                    <p:spPr bwMode="auto">
                      <a:xfrm>
                        <a:off x="6005175" y="4920904"/>
                        <a:ext cx="5183532" cy="163971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7791871E-755C-4069-8DAA-540FA543E749}"/>
              </a:ext>
            </a:extLst>
          </p:cNvPr>
          <p:cNvSpPr txBox="1"/>
          <p:nvPr/>
        </p:nvSpPr>
        <p:spPr>
          <a:xfrm>
            <a:off x="6391456" y="6443529"/>
            <a:ext cx="1398140"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substrates</a:t>
            </a:r>
          </a:p>
        </p:txBody>
      </p:sp>
      <p:sp>
        <p:nvSpPr>
          <p:cNvPr id="6" name="TextBox 5">
            <a:extLst>
              <a:ext uri="{FF2B5EF4-FFF2-40B4-BE49-F238E27FC236}">
                <a16:creationId xmlns:a16="http://schemas.microsoft.com/office/drawing/2014/main" id="{C4845660-4FD5-4133-B79E-DD659DAED7E3}"/>
              </a:ext>
            </a:extLst>
          </p:cNvPr>
          <p:cNvSpPr txBox="1"/>
          <p:nvPr/>
        </p:nvSpPr>
        <p:spPr>
          <a:xfrm>
            <a:off x="9420354" y="6494239"/>
            <a:ext cx="1192955"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products</a:t>
            </a:r>
          </a:p>
        </p:txBody>
      </p:sp>
      <p:pic>
        <p:nvPicPr>
          <p:cNvPr id="9" name="Picture 8">
            <a:extLst>
              <a:ext uri="{FF2B5EF4-FFF2-40B4-BE49-F238E27FC236}">
                <a16:creationId xmlns:a16="http://schemas.microsoft.com/office/drawing/2014/main" id="{E04F70D9-80A3-4939-84B0-5D65C277FA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72"/>
          <a:stretch/>
        </p:blipFill>
        <p:spPr>
          <a:xfrm>
            <a:off x="6435474" y="71452"/>
            <a:ext cx="4322934" cy="1757757"/>
          </a:xfrm>
          <a:prstGeom prst="rect">
            <a:avLst/>
          </a:prstGeom>
        </p:spPr>
      </p:pic>
      <p:sp>
        <p:nvSpPr>
          <p:cNvPr id="19" name="TextBox 18">
            <a:extLst>
              <a:ext uri="{FF2B5EF4-FFF2-40B4-BE49-F238E27FC236}">
                <a16:creationId xmlns:a16="http://schemas.microsoft.com/office/drawing/2014/main" id="{DCAE98C3-8379-3C0C-9EB6-9EFB396F6A58}"/>
              </a:ext>
            </a:extLst>
          </p:cNvPr>
          <p:cNvSpPr txBox="1"/>
          <p:nvPr/>
        </p:nvSpPr>
        <p:spPr>
          <a:xfrm>
            <a:off x="2090948" y="192256"/>
            <a:ext cx="2859264" cy="551241"/>
          </a:xfrm>
          <a:prstGeom prst="rect">
            <a:avLst/>
          </a:prstGeom>
          <a:noFill/>
        </p:spPr>
        <p:txBody>
          <a:bodyPr wrap="square">
            <a:spAutoFit/>
          </a:bodyPr>
          <a:lstStyle/>
          <a:p>
            <a:r>
              <a:rPr lang="en-US" sz="2982" dirty="0">
                <a:latin typeface="Arial" panose="020B0604020202020204" pitchFamily="34" charset="0"/>
              </a:rPr>
              <a:t>Enzymes</a:t>
            </a:r>
          </a:p>
        </p:txBody>
      </p:sp>
      <p:sp>
        <p:nvSpPr>
          <p:cNvPr id="7" name="Date Placeholder 6">
            <a:extLst>
              <a:ext uri="{FF2B5EF4-FFF2-40B4-BE49-F238E27FC236}">
                <a16:creationId xmlns:a16="http://schemas.microsoft.com/office/drawing/2014/main" id="{5046B14A-3DEF-EED2-3FEB-8570F8377D47}"/>
              </a:ext>
            </a:extLst>
          </p:cNvPr>
          <p:cNvSpPr>
            <a:spLocks noGrp="1"/>
          </p:cNvSpPr>
          <p:nvPr>
            <p:ph type="dt" sz="half" idx="10"/>
          </p:nvPr>
        </p:nvSpPr>
        <p:spPr/>
        <p:txBody>
          <a:bodyPr/>
          <a:lstStyle/>
          <a:p>
            <a:fld id="{AEC37698-4289-4E9E-A296-42482A3ED25C}" type="datetime1">
              <a:rPr lang="en-US" smtClean="0"/>
              <a:t>8/31/2024</a:t>
            </a:fld>
            <a:endParaRPr lang="en-US"/>
          </a:p>
        </p:txBody>
      </p:sp>
      <p:sp>
        <p:nvSpPr>
          <p:cNvPr id="8" name="Footer Placeholder 7">
            <a:extLst>
              <a:ext uri="{FF2B5EF4-FFF2-40B4-BE49-F238E27FC236}">
                <a16:creationId xmlns:a16="http://schemas.microsoft.com/office/drawing/2014/main" id="{2FAA3394-3F12-B267-0441-DB921E4FF3AC}"/>
              </a:ext>
            </a:extLst>
          </p:cNvPr>
          <p:cNvSpPr>
            <a:spLocks noGrp="1"/>
          </p:cNvSpPr>
          <p:nvPr>
            <p:ph type="ftr" sz="quarter" idx="11"/>
          </p:nvPr>
        </p:nvSpPr>
        <p:spPr/>
        <p:txBody>
          <a:bodyPr/>
          <a:lstStyle/>
          <a:p>
            <a:r>
              <a:rPr lang="en-US"/>
              <a:t>Drugs and Disease F2024 - Lecture 3</a:t>
            </a:r>
          </a:p>
        </p:txBody>
      </p:sp>
      <p:sp>
        <p:nvSpPr>
          <p:cNvPr id="11" name="Slide Number Placeholder 10">
            <a:extLst>
              <a:ext uri="{FF2B5EF4-FFF2-40B4-BE49-F238E27FC236}">
                <a16:creationId xmlns:a16="http://schemas.microsoft.com/office/drawing/2014/main" id="{1C25168C-4A88-1B85-F1D3-A9084FA95DCA}"/>
              </a:ext>
            </a:extLst>
          </p:cNvPr>
          <p:cNvSpPr>
            <a:spLocks noGrp="1"/>
          </p:cNvSpPr>
          <p:nvPr>
            <p:ph type="sldNum" sz="quarter" idx="12"/>
          </p:nvPr>
        </p:nvSpPr>
        <p:spPr/>
        <p:txBody>
          <a:bodyPr/>
          <a:lstStyle/>
          <a:p>
            <a:fld id="{DC3BB032-4020-48F4-953B-341806DC4A2B}" type="slidenum">
              <a:rPr lang="en-US" smtClean="0"/>
              <a:t>2</a:t>
            </a:fld>
            <a:endParaRPr lang="en-US"/>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5D35B18C-641B-FBC0-E0F4-C14D26F8DE81}"/>
                  </a:ext>
                </a:extLst>
              </p14:cNvPr>
              <p14:cNvContentPartPr/>
              <p14:nvPr/>
            </p14:nvContentPartPr>
            <p14:xfrm>
              <a:off x="6330991" y="724693"/>
              <a:ext cx="873720" cy="370080"/>
            </p14:xfrm>
          </p:contentPart>
        </mc:Choice>
        <mc:Fallback>
          <p:pic>
            <p:nvPicPr>
              <p:cNvPr id="2" name="Ink 1">
                <a:extLst>
                  <a:ext uri="{FF2B5EF4-FFF2-40B4-BE49-F238E27FC236}">
                    <a16:creationId xmlns:a16="http://schemas.microsoft.com/office/drawing/2014/main" id="{5D35B18C-641B-FBC0-E0F4-C14D26F8DE81}"/>
                  </a:ext>
                </a:extLst>
              </p:cNvPr>
              <p:cNvPicPr/>
              <p:nvPr/>
            </p:nvPicPr>
            <p:blipFill>
              <a:blip r:embed="rId8"/>
              <a:stretch>
                <a:fillRect/>
              </a:stretch>
            </p:blipFill>
            <p:spPr>
              <a:xfrm>
                <a:off x="6321991" y="716053"/>
                <a:ext cx="891360" cy="387720"/>
              </a:xfrm>
              <a:prstGeom prst="rect">
                <a:avLst/>
              </a:prstGeom>
            </p:spPr>
          </p:pic>
        </mc:Fallback>
      </mc:AlternateContent>
      <p:grpSp>
        <p:nvGrpSpPr>
          <p:cNvPr id="16" name="Group 15">
            <a:extLst>
              <a:ext uri="{FF2B5EF4-FFF2-40B4-BE49-F238E27FC236}">
                <a16:creationId xmlns:a16="http://schemas.microsoft.com/office/drawing/2014/main" id="{604352DF-1CF6-FD37-C31B-C265382EC98F}"/>
              </a:ext>
            </a:extLst>
          </p:cNvPr>
          <p:cNvGrpSpPr/>
          <p:nvPr/>
        </p:nvGrpSpPr>
        <p:grpSpPr>
          <a:xfrm>
            <a:off x="6819151" y="1715773"/>
            <a:ext cx="506880" cy="435600"/>
            <a:chOff x="6819151" y="1715773"/>
            <a:chExt cx="506880" cy="435600"/>
          </a:xfrm>
        </p:grpSpPr>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38521FDB-3874-AA49-E6E0-AE84717635ED}"/>
                    </a:ext>
                  </a:extLst>
                </p14:cNvPr>
                <p14:cNvContentPartPr/>
                <p14:nvPr/>
              </p14:nvContentPartPr>
              <p14:xfrm>
                <a:off x="6819151" y="1715773"/>
                <a:ext cx="154800" cy="307440"/>
              </p14:xfrm>
            </p:contentPart>
          </mc:Choice>
          <mc:Fallback>
            <p:pic>
              <p:nvPicPr>
                <p:cNvPr id="10" name="Ink 9">
                  <a:extLst>
                    <a:ext uri="{FF2B5EF4-FFF2-40B4-BE49-F238E27FC236}">
                      <a16:creationId xmlns:a16="http://schemas.microsoft.com/office/drawing/2014/main" id="{38521FDB-3874-AA49-E6E0-AE84717635ED}"/>
                    </a:ext>
                  </a:extLst>
                </p:cNvPr>
                <p:cNvPicPr/>
                <p:nvPr/>
              </p:nvPicPr>
              <p:blipFill>
                <a:blip r:embed="rId10"/>
                <a:stretch>
                  <a:fillRect/>
                </a:stretch>
              </p:blipFill>
              <p:spPr>
                <a:xfrm>
                  <a:off x="6810511" y="1707133"/>
                  <a:ext cx="172440" cy="325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181572D4-3226-3CEE-435C-A068E322AC45}"/>
                    </a:ext>
                  </a:extLst>
                </p14:cNvPr>
                <p14:cNvContentPartPr/>
                <p14:nvPr/>
              </p14:nvContentPartPr>
              <p14:xfrm>
                <a:off x="6992671" y="1813333"/>
                <a:ext cx="147960" cy="178560"/>
              </p14:xfrm>
            </p:contentPart>
          </mc:Choice>
          <mc:Fallback>
            <p:pic>
              <p:nvPicPr>
                <p:cNvPr id="12" name="Ink 11">
                  <a:extLst>
                    <a:ext uri="{FF2B5EF4-FFF2-40B4-BE49-F238E27FC236}">
                      <a16:creationId xmlns:a16="http://schemas.microsoft.com/office/drawing/2014/main" id="{181572D4-3226-3CEE-435C-A068E322AC45}"/>
                    </a:ext>
                  </a:extLst>
                </p:cNvPr>
                <p:cNvPicPr/>
                <p:nvPr/>
              </p:nvPicPr>
              <p:blipFill>
                <a:blip r:embed="rId12"/>
                <a:stretch>
                  <a:fillRect/>
                </a:stretch>
              </p:blipFill>
              <p:spPr>
                <a:xfrm>
                  <a:off x="6984031" y="1804693"/>
                  <a:ext cx="1656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34AE8B90-845B-DC0A-CD47-FA0CA9DDB540}"/>
                    </a:ext>
                  </a:extLst>
                </p14:cNvPr>
                <p14:cNvContentPartPr/>
                <p14:nvPr/>
              </p14:nvContentPartPr>
              <p14:xfrm>
                <a:off x="7161871" y="1745293"/>
                <a:ext cx="164160" cy="337680"/>
              </p14:xfrm>
            </p:contentPart>
          </mc:Choice>
          <mc:Fallback>
            <p:pic>
              <p:nvPicPr>
                <p:cNvPr id="13" name="Ink 12">
                  <a:extLst>
                    <a:ext uri="{FF2B5EF4-FFF2-40B4-BE49-F238E27FC236}">
                      <a16:creationId xmlns:a16="http://schemas.microsoft.com/office/drawing/2014/main" id="{34AE8B90-845B-DC0A-CD47-FA0CA9DDB540}"/>
                    </a:ext>
                  </a:extLst>
                </p:cNvPr>
                <p:cNvPicPr/>
                <p:nvPr/>
              </p:nvPicPr>
              <p:blipFill>
                <a:blip r:embed="rId14"/>
                <a:stretch>
                  <a:fillRect/>
                </a:stretch>
              </p:blipFill>
              <p:spPr>
                <a:xfrm>
                  <a:off x="7153231" y="1736293"/>
                  <a:ext cx="181800" cy="355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43B86163-CBFD-8FF3-51E4-7394D6DFE88B}"/>
                    </a:ext>
                  </a:extLst>
                </p14:cNvPr>
                <p14:cNvContentPartPr/>
                <p14:nvPr/>
              </p14:nvContentPartPr>
              <p14:xfrm>
                <a:off x="7003471" y="2118973"/>
                <a:ext cx="180000" cy="32400"/>
              </p14:xfrm>
            </p:contentPart>
          </mc:Choice>
          <mc:Fallback>
            <p:pic>
              <p:nvPicPr>
                <p:cNvPr id="15" name="Ink 14">
                  <a:extLst>
                    <a:ext uri="{FF2B5EF4-FFF2-40B4-BE49-F238E27FC236}">
                      <a16:creationId xmlns:a16="http://schemas.microsoft.com/office/drawing/2014/main" id="{43B86163-CBFD-8FF3-51E4-7394D6DFE88B}"/>
                    </a:ext>
                  </a:extLst>
                </p:cNvPr>
                <p:cNvPicPr/>
                <p:nvPr/>
              </p:nvPicPr>
              <p:blipFill>
                <a:blip r:embed="rId16"/>
                <a:stretch>
                  <a:fillRect/>
                </a:stretch>
              </p:blipFill>
              <p:spPr>
                <a:xfrm>
                  <a:off x="6994471" y="2110333"/>
                  <a:ext cx="197640" cy="50040"/>
                </a:xfrm>
                <a:prstGeom prst="rect">
                  <a:avLst/>
                </a:prstGeom>
              </p:spPr>
            </p:pic>
          </mc:Fallback>
        </mc:AlternateContent>
      </p:grpSp>
      <p:grpSp>
        <p:nvGrpSpPr>
          <p:cNvPr id="38" name="Group 37">
            <a:extLst>
              <a:ext uri="{FF2B5EF4-FFF2-40B4-BE49-F238E27FC236}">
                <a16:creationId xmlns:a16="http://schemas.microsoft.com/office/drawing/2014/main" id="{E7A0B862-32F6-F991-1A74-0EF4BF82DEE4}"/>
              </a:ext>
            </a:extLst>
          </p:cNvPr>
          <p:cNvGrpSpPr/>
          <p:nvPr/>
        </p:nvGrpSpPr>
        <p:grpSpPr>
          <a:xfrm>
            <a:off x="5482471" y="2037613"/>
            <a:ext cx="1287720" cy="1213920"/>
            <a:chOff x="5482471" y="2037613"/>
            <a:chExt cx="1287720" cy="1213920"/>
          </a:xfrm>
        </p:grpSpPr>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F8405A57-172C-23C6-2AE3-2B5827B9BFD9}"/>
                    </a:ext>
                  </a:extLst>
                </p14:cNvPr>
                <p14:cNvContentPartPr/>
                <p14:nvPr/>
              </p14:nvContentPartPr>
              <p14:xfrm>
                <a:off x="6336751" y="2246413"/>
                <a:ext cx="433440" cy="278640"/>
              </p14:xfrm>
            </p:contentPart>
          </mc:Choice>
          <mc:Fallback>
            <p:pic>
              <p:nvPicPr>
                <p:cNvPr id="17" name="Ink 16">
                  <a:extLst>
                    <a:ext uri="{FF2B5EF4-FFF2-40B4-BE49-F238E27FC236}">
                      <a16:creationId xmlns:a16="http://schemas.microsoft.com/office/drawing/2014/main" id="{F8405A57-172C-23C6-2AE3-2B5827B9BFD9}"/>
                    </a:ext>
                  </a:extLst>
                </p:cNvPr>
                <p:cNvPicPr/>
                <p:nvPr/>
              </p:nvPicPr>
              <p:blipFill>
                <a:blip r:embed="rId18"/>
                <a:stretch>
                  <a:fillRect/>
                </a:stretch>
              </p:blipFill>
              <p:spPr>
                <a:xfrm>
                  <a:off x="6327751" y="2237413"/>
                  <a:ext cx="45108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AF76D07D-813F-58BC-EF5C-63C8C68068E7}"/>
                    </a:ext>
                  </a:extLst>
                </p14:cNvPr>
                <p14:cNvContentPartPr/>
                <p14:nvPr/>
              </p14:nvContentPartPr>
              <p14:xfrm>
                <a:off x="6296431" y="2468173"/>
                <a:ext cx="155160" cy="67680"/>
              </p14:xfrm>
            </p:contentPart>
          </mc:Choice>
          <mc:Fallback>
            <p:pic>
              <p:nvPicPr>
                <p:cNvPr id="18" name="Ink 17">
                  <a:extLst>
                    <a:ext uri="{FF2B5EF4-FFF2-40B4-BE49-F238E27FC236}">
                      <a16:creationId xmlns:a16="http://schemas.microsoft.com/office/drawing/2014/main" id="{AF76D07D-813F-58BC-EF5C-63C8C68068E7}"/>
                    </a:ext>
                  </a:extLst>
                </p:cNvPr>
                <p:cNvPicPr/>
                <p:nvPr/>
              </p:nvPicPr>
              <p:blipFill>
                <a:blip r:embed="rId20"/>
                <a:stretch>
                  <a:fillRect/>
                </a:stretch>
              </p:blipFill>
              <p:spPr>
                <a:xfrm>
                  <a:off x="6287791" y="2459533"/>
                  <a:ext cx="17280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69CBEA5C-95F5-4E0C-FBA3-246BB3C4F99A}"/>
                    </a:ext>
                  </a:extLst>
                </p14:cNvPr>
                <p14:cNvContentPartPr/>
                <p14:nvPr/>
              </p14:nvContentPartPr>
              <p14:xfrm>
                <a:off x="5482471" y="2520733"/>
                <a:ext cx="51480" cy="135720"/>
              </p14:xfrm>
            </p:contentPart>
          </mc:Choice>
          <mc:Fallback>
            <p:pic>
              <p:nvPicPr>
                <p:cNvPr id="21" name="Ink 20">
                  <a:extLst>
                    <a:ext uri="{FF2B5EF4-FFF2-40B4-BE49-F238E27FC236}">
                      <a16:creationId xmlns:a16="http://schemas.microsoft.com/office/drawing/2014/main" id="{69CBEA5C-95F5-4E0C-FBA3-246BB3C4F99A}"/>
                    </a:ext>
                  </a:extLst>
                </p:cNvPr>
                <p:cNvPicPr/>
                <p:nvPr/>
              </p:nvPicPr>
              <p:blipFill>
                <a:blip r:embed="rId22"/>
                <a:stretch>
                  <a:fillRect/>
                </a:stretch>
              </p:blipFill>
              <p:spPr>
                <a:xfrm>
                  <a:off x="5473471" y="2512093"/>
                  <a:ext cx="691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9D6985FF-2F57-BE2C-BC0C-B9089B6EFAF8}"/>
                    </a:ext>
                  </a:extLst>
                </p14:cNvPr>
                <p14:cNvContentPartPr/>
                <p14:nvPr/>
              </p14:nvContentPartPr>
              <p14:xfrm>
                <a:off x="5519911" y="2323453"/>
                <a:ext cx="398160" cy="288360"/>
              </p14:xfrm>
            </p:contentPart>
          </mc:Choice>
          <mc:Fallback>
            <p:pic>
              <p:nvPicPr>
                <p:cNvPr id="22" name="Ink 21">
                  <a:extLst>
                    <a:ext uri="{FF2B5EF4-FFF2-40B4-BE49-F238E27FC236}">
                      <a16:creationId xmlns:a16="http://schemas.microsoft.com/office/drawing/2014/main" id="{9D6985FF-2F57-BE2C-BC0C-B9089B6EFAF8}"/>
                    </a:ext>
                  </a:extLst>
                </p:cNvPr>
                <p:cNvPicPr/>
                <p:nvPr/>
              </p:nvPicPr>
              <p:blipFill>
                <a:blip r:embed="rId24"/>
                <a:stretch>
                  <a:fillRect/>
                </a:stretch>
              </p:blipFill>
              <p:spPr>
                <a:xfrm>
                  <a:off x="5510911" y="2314453"/>
                  <a:ext cx="41580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4" name="Ink 23">
                  <a:extLst>
                    <a:ext uri="{FF2B5EF4-FFF2-40B4-BE49-F238E27FC236}">
                      <a16:creationId xmlns:a16="http://schemas.microsoft.com/office/drawing/2014/main" id="{30978586-6F2C-16E3-2B36-77BED0FD7D19}"/>
                    </a:ext>
                  </a:extLst>
                </p14:cNvPr>
                <p14:cNvContentPartPr/>
                <p14:nvPr/>
              </p14:nvContentPartPr>
              <p14:xfrm>
                <a:off x="5974951" y="2199613"/>
                <a:ext cx="225360" cy="198720"/>
              </p14:xfrm>
            </p:contentPart>
          </mc:Choice>
          <mc:Fallback>
            <p:pic>
              <p:nvPicPr>
                <p:cNvPr id="24" name="Ink 23">
                  <a:extLst>
                    <a:ext uri="{FF2B5EF4-FFF2-40B4-BE49-F238E27FC236}">
                      <a16:creationId xmlns:a16="http://schemas.microsoft.com/office/drawing/2014/main" id="{30978586-6F2C-16E3-2B36-77BED0FD7D19}"/>
                    </a:ext>
                  </a:extLst>
                </p:cNvPr>
                <p:cNvPicPr/>
                <p:nvPr/>
              </p:nvPicPr>
              <p:blipFill>
                <a:blip r:embed="rId26"/>
                <a:stretch>
                  <a:fillRect/>
                </a:stretch>
              </p:blipFill>
              <p:spPr>
                <a:xfrm>
                  <a:off x="5966311" y="2190613"/>
                  <a:ext cx="24300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5" name="Ink 24">
                  <a:extLst>
                    <a:ext uri="{FF2B5EF4-FFF2-40B4-BE49-F238E27FC236}">
                      <a16:creationId xmlns:a16="http://schemas.microsoft.com/office/drawing/2014/main" id="{CA1B78E8-5946-3918-0374-3CF98EFBFFF2}"/>
                    </a:ext>
                  </a:extLst>
                </p14:cNvPr>
                <p14:cNvContentPartPr/>
                <p14:nvPr/>
              </p14:nvContentPartPr>
              <p14:xfrm>
                <a:off x="6214351" y="2037613"/>
                <a:ext cx="201240" cy="198720"/>
              </p14:xfrm>
            </p:contentPart>
          </mc:Choice>
          <mc:Fallback>
            <p:pic>
              <p:nvPicPr>
                <p:cNvPr id="25" name="Ink 24">
                  <a:extLst>
                    <a:ext uri="{FF2B5EF4-FFF2-40B4-BE49-F238E27FC236}">
                      <a16:creationId xmlns:a16="http://schemas.microsoft.com/office/drawing/2014/main" id="{CA1B78E8-5946-3918-0374-3CF98EFBFFF2}"/>
                    </a:ext>
                  </a:extLst>
                </p:cNvPr>
                <p:cNvPicPr/>
                <p:nvPr/>
              </p:nvPicPr>
              <p:blipFill>
                <a:blip r:embed="rId28"/>
                <a:stretch>
                  <a:fillRect/>
                </a:stretch>
              </p:blipFill>
              <p:spPr>
                <a:xfrm>
                  <a:off x="6205711" y="2028613"/>
                  <a:ext cx="21888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6" name="Ink 25">
                  <a:extLst>
                    <a:ext uri="{FF2B5EF4-FFF2-40B4-BE49-F238E27FC236}">
                      <a16:creationId xmlns:a16="http://schemas.microsoft.com/office/drawing/2014/main" id="{2807E421-F230-6379-CC6A-9CBED8D5D16F}"/>
                    </a:ext>
                  </a:extLst>
                </p14:cNvPr>
                <p14:cNvContentPartPr/>
                <p14:nvPr/>
              </p14:nvContentPartPr>
              <p14:xfrm>
                <a:off x="5515231" y="2711893"/>
                <a:ext cx="116280" cy="132840"/>
              </p14:xfrm>
            </p:contentPart>
          </mc:Choice>
          <mc:Fallback>
            <p:pic>
              <p:nvPicPr>
                <p:cNvPr id="26" name="Ink 25">
                  <a:extLst>
                    <a:ext uri="{FF2B5EF4-FFF2-40B4-BE49-F238E27FC236}">
                      <a16:creationId xmlns:a16="http://schemas.microsoft.com/office/drawing/2014/main" id="{2807E421-F230-6379-CC6A-9CBED8D5D16F}"/>
                    </a:ext>
                  </a:extLst>
                </p:cNvPr>
                <p:cNvPicPr/>
                <p:nvPr/>
              </p:nvPicPr>
              <p:blipFill>
                <a:blip r:embed="rId30"/>
                <a:stretch>
                  <a:fillRect/>
                </a:stretch>
              </p:blipFill>
              <p:spPr>
                <a:xfrm>
                  <a:off x="5506591" y="2702893"/>
                  <a:ext cx="13392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2631F7F6-EBBB-F5DF-18B0-773C66861742}"/>
                    </a:ext>
                  </a:extLst>
                </p14:cNvPr>
                <p14:cNvContentPartPr/>
                <p14:nvPr/>
              </p14:nvContentPartPr>
              <p14:xfrm>
                <a:off x="5744911" y="2531533"/>
                <a:ext cx="308880" cy="234000"/>
              </p14:xfrm>
            </p:contentPart>
          </mc:Choice>
          <mc:Fallback>
            <p:pic>
              <p:nvPicPr>
                <p:cNvPr id="28" name="Ink 27">
                  <a:extLst>
                    <a:ext uri="{FF2B5EF4-FFF2-40B4-BE49-F238E27FC236}">
                      <a16:creationId xmlns:a16="http://schemas.microsoft.com/office/drawing/2014/main" id="{2631F7F6-EBBB-F5DF-18B0-773C66861742}"/>
                    </a:ext>
                  </a:extLst>
                </p:cNvPr>
                <p:cNvPicPr/>
                <p:nvPr/>
              </p:nvPicPr>
              <p:blipFill>
                <a:blip r:embed="rId32"/>
                <a:stretch>
                  <a:fillRect/>
                </a:stretch>
              </p:blipFill>
              <p:spPr>
                <a:xfrm>
                  <a:off x="5736271" y="2522533"/>
                  <a:ext cx="32652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6F434B24-4984-507A-DF91-6EC4D503F6AE}"/>
                    </a:ext>
                  </a:extLst>
                </p14:cNvPr>
                <p14:cNvContentPartPr/>
                <p14:nvPr/>
              </p14:nvContentPartPr>
              <p14:xfrm>
                <a:off x="5690191" y="2952013"/>
                <a:ext cx="106920" cy="55800"/>
              </p14:xfrm>
            </p:contentPart>
          </mc:Choice>
          <mc:Fallback>
            <p:pic>
              <p:nvPicPr>
                <p:cNvPr id="30" name="Ink 29">
                  <a:extLst>
                    <a:ext uri="{FF2B5EF4-FFF2-40B4-BE49-F238E27FC236}">
                      <a16:creationId xmlns:a16="http://schemas.microsoft.com/office/drawing/2014/main" id="{6F434B24-4984-507A-DF91-6EC4D503F6AE}"/>
                    </a:ext>
                  </a:extLst>
                </p:cNvPr>
                <p:cNvPicPr/>
                <p:nvPr/>
              </p:nvPicPr>
              <p:blipFill>
                <a:blip r:embed="rId34"/>
                <a:stretch>
                  <a:fillRect/>
                </a:stretch>
              </p:blipFill>
              <p:spPr>
                <a:xfrm>
                  <a:off x="5681191" y="2943013"/>
                  <a:ext cx="12456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3DD70D29-4C16-8768-F074-9FB3D51B0D71}"/>
                    </a:ext>
                  </a:extLst>
                </p14:cNvPr>
                <p14:cNvContentPartPr/>
                <p14:nvPr/>
              </p14:nvContentPartPr>
              <p14:xfrm>
                <a:off x="5724391" y="2828533"/>
                <a:ext cx="351000" cy="227880"/>
              </p14:xfrm>
            </p:contentPart>
          </mc:Choice>
          <mc:Fallback>
            <p:pic>
              <p:nvPicPr>
                <p:cNvPr id="31" name="Ink 30">
                  <a:extLst>
                    <a:ext uri="{FF2B5EF4-FFF2-40B4-BE49-F238E27FC236}">
                      <a16:creationId xmlns:a16="http://schemas.microsoft.com/office/drawing/2014/main" id="{3DD70D29-4C16-8768-F074-9FB3D51B0D71}"/>
                    </a:ext>
                  </a:extLst>
                </p:cNvPr>
                <p:cNvPicPr/>
                <p:nvPr/>
              </p:nvPicPr>
              <p:blipFill>
                <a:blip r:embed="rId36"/>
                <a:stretch>
                  <a:fillRect/>
                </a:stretch>
              </p:blipFill>
              <p:spPr>
                <a:xfrm>
                  <a:off x="5715751" y="2819893"/>
                  <a:ext cx="36864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BD0BDA2D-10E9-FAC7-CA5F-5B88698C978A}"/>
                    </a:ext>
                  </a:extLst>
                </p14:cNvPr>
                <p14:cNvContentPartPr/>
                <p14:nvPr/>
              </p14:nvContentPartPr>
              <p14:xfrm>
                <a:off x="5976031" y="3153253"/>
                <a:ext cx="69480" cy="98280"/>
              </p14:xfrm>
            </p:contentPart>
          </mc:Choice>
          <mc:Fallback>
            <p:pic>
              <p:nvPicPr>
                <p:cNvPr id="33" name="Ink 32">
                  <a:extLst>
                    <a:ext uri="{FF2B5EF4-FFF2-40B4-BE49-F238E27FC236}">
                      <a16:creationId xmlns:a16="http://schemas.microsoft.com/office/drawing/2014/main" id="{BD0BDA2D-10E9-FAC7-CA5F-5B88698C978A}"/>
                    </a:ext>
                  </a:extLst>
                </p:cNvPr>
                <p:cNvPicPr/>
                <p:nvPr/>
              </p:nvPicPr>
              <p:blipFill>
                <a:blip r:embed="rId38"/>
                <a:stretch>
                  <a:fillRect/>
                </a:stretch>
              </p:blipFill>
              <p:spPr>
                <a:xfrm>
                  <a:off x="5967031" y="3144253"/>
                  <a:ext cx="871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74E1A137-AB01-8B17-93CD-D63A96722AD6}"/>
                    </a:ext>
                  </a:extLst>
                </p14:cNvPr>
                <p14:cNvContentPartPr/>
                <p14:nvPr/>
              </p14:nvContentPartPr>
              <p14:xfrm>
                <a:off x="5994751" y="3067213"/>
                <a:ext cx="194400" cy="163800"/>
              </p14:xfrm>
            </p:contentPart>
          </mc:Choice>
          <mc:Fallback>
            <p:pic>
              <p:nvPicPr>
                <p:cNvPr id="34" name="Ink 33">
                  <a:extLst>
                    <a:ext uri="{FF2B5EF4-FFF2-40B4-BE49-F238E27FC236}">
                      <a16:creationId xmlns:a16="http://schemas.microsoft.com/office/drawing/2014/main" id="{74E1A137-AB01-8B17-93CD-D63A96722AD6}"/>
                    </a:ext>
                  </a:extLst>
                </p:cNvPr>
                <p:cNvPicPr/>
                <p:nvPr/>
              </p:nvPicPr>
              <p:blipFill>
                <a:blip r:embed="rId40"/>
                <a:stretch>
                  <a:fillRect/>
                </a:stretch>
              </p:blipFill>
              <p:spPr>
                <a:xfrm>
                  <a:off x="5986111" y="3058573"/>
                  <a:ext cx="21204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C6C2DB58-BD05-24FA-427A-B9DCA186A83D}"/>
                    </a:ext>
                  </a:extLst>
                </p14:cNvPr>
                <p14:cNvContentPartPr/>
                <p14:nvPr/>
              </p14:nvContentPartPr>
              <p14:xfrm>
                <a:off x="6184831" y="2909173"/>
                <a:ext cx="146880" cy="196200"/>
              </p14:xfrm>
            </p:contentPart>
          </mc:Choice>
          <mc:Fallback>
            <p:pic>
              <p:nvPicPr>
                <p:cNvPr id="35" name="Ink 34">
                  <a:extLst>
                    <a:ext uri="{FF2B5EF4-FFF2-40B4-BE49-F238E27FC236}">
                      <a16:creationId xmlns:a16="http://schemas.microsoft.com/office/drawing/2014/main" id="{C6C2DB58-BD05-24FA-427A-B9DCA186A83D}"/>
                    </a:ext>
                  </a:extLst>
                </p:cNvPr>
                <p:cNvPicPr/>
                <p:nvPr/>
              </p:nvPicPr>
              <p:blipFill>
                <a:blip r:embed="rId42"/>
                <a:stretch>
                  <a:fillRect/>
                </a:stretch>
              </p:blipFill>
              <p:spPr>
                <a:xfrm>
                  <a:off x="6176191" y="2900173"/>
                  <a:ext cx="16452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2EE4FCB2-BF4C-6413-939D-C94A21F00A74}"/>
                    </a:ext>
                  </a:extLst>
                </p14:cNvPr>
                <p14:cNvContentPartPr/>
                <p14:nvPr/>
              </p14:nvContentPartPr>
              <p14:xfrm>
                <a:off x="6422791" y="3013573"/>
                <a:ext cx="21600" cy="5400"/>
              </p14:xfrm>
            </p:contentPart>
          </mc:Choice>
          <mc:Fallback>
            <p:pic>
              <p:nvPicPr>
                <p:cNvPr id="37" name="Ink 36">
                  <a:extLst>
                    <a:ext uri="{FF2B5EF4-FFF2-40B4-BE49-F238E27FC236}">
                      <a16:creationId xmlns:a16="http://schemas.microsoft.com/office/drawing/2014/main" id="{2EE4FCB2-BF4C-6413-939D-C94A21F00A74}"/>
                    </a:ext>
                  </a:extLst>
                </p:cNvPr>
                <p:cNvPicPr/>
                <p:nvPr/>
              </p:nvPicPr>
              <p:blipFill>
                <a:blip r:embed="rId44"/>
                <a:stretch>
                  <a:fillRect/>
                </a:stretch>
              </p:blipFill>
              <p:spPr>
                <a:xfrm>
                  <a:off x="6413791" y="3004573"/>
                  <a:ext cx="39240" cy="23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5">
            <p14:nvContentPartPr>
              <p14:cNvPr id="38921" name="Ink 38920">
                <a:extLst>
                  <a:ext uri="{FF2B5EF4-FFF2-40B4-BE49-F238E27FC236}">
                    <a16:creationId xmlns:a16="http://schemas.microsoft.com/office/drawing/2014/main" id="{183A1622-CE3E-172E-562F-2A519B51939C}"/>
                  </a:ext>
                </a:extLst>
              </p14:cNvPr>
              <p14:cNvContentPartPr/>
              <p14:nvPr/>
            </p14:nvContentPartPr>
            <p14:xfrm>
              <a:off x="6478231" y="124933"/>
              <a:ext cx="4456080" cy="1192680"/>
            </p14:xfrm>
          </p:contentPart>
        </mc:Choice>
        <mc:Fallback>
          <p:pic>
            <p:nvPicPr>
              <p:cNvPr id="38921" name="Ink 38920">
                <a:extLst>
                  <a:ext uri="{FF2B5EF4-FFF2-40B4-BE49-F238E27FC236}">
                    <a16:creationId xmlns:a16="http://schemas.microsoft.com/office/drawing/2014/main" id="{183A1622-CE3E-172E-562F-2A519B51939C}"/>
                  </a:ext>
                </a:extLst>
              </p:cNvPr>
              <p:cNvPicPr/>
              <p:nvPr/>
            </p:nvPicPr>
            <p:blipFill>
              <a:blip r:embed="rId46"/>
              <a:stretch>
                <a:fillRect/>
              </a:stretch>
            </p:blipFill>
            <p:spPr>
              <a:xfrm>
                <a:off x="6469591" y="115933"/>
                <a:ext cx="4473720" cy="1210320"/>
              </a:xfrm>
              <a:prstGeom prst="rect">
                <a:avLst/>
              </a:prstGeom>
            </p:spPr>
          </p:pic>
        </mc:Fallback>
      </mc:AlternateContent>
      <p:grpSp>
        <p:nvGrpSpPr>
          <p:cNvPr id="38926" name="Group 38925">
            <a:extLst>
              <a:ext uri="{FF2B5EF4-FFF2-40B4-BE49-F238E27FC236}">
                <a16:creationId xmlns:a16="http://schemas.microsoft.com/office/drawing/2014/main" id="{7083C9FA-DBEA-BBF0-820E-A9E4A771AC7F}"/>
              </a:ext>
            </a:extLst>
          </p:cNvPr>
          <p:cNvGrpSpPr/>
          <p:nvPr/>
        </p:nvGrpSpPr>
        <p:grpSpPr>
          <a:xfrm>
            <a:off x="11235631" y="714973"/>
            <a:ext cx="317880" cy="240120"/>
            <a:chOff x="11235631" y="714973"/>
            <a:chExt cx="317880" cy="240120"/>
          </a:xfrm>
        </p:grpSpPr>
        <mc:AlternateContent xmlns:mc="http://schemas.openxmlformats.org/markup-compatibility/2006">
          <mc:Choice xmlns:p14="http://schemas.microsoft.com/office/powerpoint/2010/main" Requires="p14">
            <p:contentPart p14:bwMode="auto" r:id="rId47">
              <p14:nvContentPartPr>
                <p14:cNvPr id="38922" name="Ink 38921">
                  <a:extLst>
                    <a:ext uri="{FF2B5EF4-FFF2-40B4-BE49-F238E27FC236}">
                      <a16:creationId xmlns:a16="http://schemas.microsoft.com/office/drawing/2014/main" id="{1A678FB8-9358-F329-C7F3-B687E2CAE247}"/>
                    </a:ext>
                  </a:extLst>
                </p14:cNvPr>
                <p14:cNvContentPartPr/>
                <p14:nvPr/>
              </p14:nvContentPartPr>
              <p14:xfrm>
                <a:off x="11235631" y="876253"/>
                <a:ext cx="48240" cy="45720"/>
              </p14:xfrm>
            </p:contentPart>
          </mc:Choice>
          <mc:Fallback>
            <p:pic>
              <p:nvPicPr>
                <p:cNvPr id="38922" name="Ink 38921">
                  <a:extLst>
                    <a:ext uri="{FF2B5EF4-FFF2-40B4-BE49-F238E27FC236}">
                      <a16:creationId xmlns:a16="http://schemas.microsoft.com/office/drawing/2014/main" id="{1A678FB8-9358-F329-C7F3-B687E2CAE247}"/>
                    </a:ext>
                  </a:extLst>
                </p:cNvPr>
                <p:cNvPicPr/>
                <p:nvPr/>
              </p:nvPicPr>
              <p:blipFill>
                <a:blip r:embed="rId48"/>
                <a:stretch>
                  <a:fillRect/>
                </a:stretch>
              </p:blipFill>
              <p:spPr>
                <a:xfrm>
                  <a:off x="11226631" y="867613"/>
                  <a:ext cx="6588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8923" name="Ink 38922">
                  <a:extLst>
                    <a:ext uri="{FF2B5EF4-FFF2-40B4-BE49-F238E27FC236}">
                      <a16:creationId xmlns:a16="http://schemas.microsoft.com/office/drawing/2014/main" id="{A4DE2886-DD75-121B-7063-C9DEA94B31B4}"/>
                    </a:ext>
                  </a:extLst>
                </p14:cNvPr>
                <p14:cNvContentPartPr/>
                <p14:nvPr/>
              </p14:nvContentPartPr>
              <p14:xfrm>
                <a:off x="11491231" y="761053"/>
                <a:ext cx="62280" cy="194040"/>
              </p14:xfrm>
            </p:contentPart>
          </mc:Choice>
          <mc:Fallback>
            <p:pic>
              <p:nvPicPr>
                <p:cNvPr id="38923" name="Ink 38922">
                  <a:extLst>
                    <a:ext uri="{FF2B5EF4-FFF2-40B4-BE49-F238E27FC236}">
                      <a16:creationId xmlns:a16="http://schemas.microsoft.com/office/drawing/2014/main" id="{A4DE2886-DD75-121B-7063-C9DEA94B31B4}"/>
                    </a:ext>
                  </a:extLst>
                </p:cNvPr>
                <p:cNvPicPr/>
                <p:nvPr/>
              </p:nvPicPr>
              <p:blipFill>
                <a:blip r:embed="rId50"/>
                <a:stretch>
                  <a:fillRect/>
                </a:stretch>
              </p:blipFill>
              <p:spPr>
                <a:xfrm>
                  <a:off x="11482591" y="752053"/>
                  <a:ext cx="7992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924" name="Ink 38923">
                  <a:extLst>
                    <a:ext uri="{FF2B5EF4-FFF2-40B4-BE49-F238E27FC236}">
                      <a16:creationId xmlns:a16="http://schemas.microsoft.com/office/drawing/2014/main" id="{4F82E2F2-9452-A0EA-CD95-D6B5582A43A0}"/>
                    </a:ext>
                  </a:extLst>
                </p14:cNvPr>
                <p14:cNvContentPartPr/>
                <p14:nvPr/>
              </p14:nvContentPartPr>
              <p14:xfrm>
                <a:off x="11428951" y="714973"/>
                <a:ext cx="121320" cy="119160"/>
              </p14:xfrm>
            </p:contentPart>
          </mc:Choice>
          <mc:Fallback>
            <p:pic>
              <p:nvPicPr>
                <p:cNvPr id="38924" name="Ink 38923">
                  <a:extLst>
                    <a:ext uri="{FF2B5EF4-FFF2-40B4-BE49-F238E27FC236}">
                      <a16:creationId xmlns:a16="http://schemas.microsoft.com/office/drawing/2014/main" id="{4F82E2F2-9452-A0EA-CD95-D6B5582A43A0}"/>
                    </a:ext>
                  </a:extLst>
                </p:cNvPr>
                <p:cNvPicPr/>
                <p:nvPr/>
              </p:nvPicPr>
              <p:blipFill>
                <a:blip r:embed="rId52"/>
                <a:stretch>
                  <a:fillRect/>
                </a:stretch>
              </p:blipFill>
              <p:spPr>
                <a:xfrm>
                  <a:off x="11419951" y="705973"/>
                  <a:ext cx="138960" cy="136800"/>
                </a:xfrm>
                <a:prstGeom prst="rect">
                  <a:avLst/>
                </a:prstGeom>
              </p:spPr>
            </p:pic>
          </mc:Fallback>
        </mc:AlternateContent>
      </p:grpSp>
      <p:grpSp>
        <p:nvGrpSpPr>
          <p:cNvPr id="38928" name="Group 38927">
            <a:extLst>
              <a:ext uri="{FF2B5EF4-FFF2-40B4-BE49-F238E27FC236}">
                <a16:creationId xmlns:a16="http://schemas.microsoft.com/office/drawing/2014/main" id="{CEF7E58E-2355-ECF0-457D-0AB60F268C3D}"/>
              </a:ext>
            </a:extLst>
          </p:cNvPr>
          <p:cNvGrpSpPr/>
          <p:nvPr/>
        </p:nvGrpSpPr>
        <p:grpSpPr>
          <a:xfrm>
            <a:off x="11791831" y="577093"/>
            <a:ext cx="467280" cy="313560"/>
            <a:chOff x="11791831" y="577093"/>
            <a:chExt cx="467280" cy="313560"/>
          </a:xfrm>
        </p:grpSpPr>
        <mc:AlternateContent xmlns:mc="http://schemas.openxmlformats.org/markup-compatibility/2006">
          <mc:Choice xmlns:p14="http://schemas.microsoft.com/office/powerpoint/2010/main" Requires="p14">
            <p:contentPart p14:bwMode="auto" r:id="rId53">
              <p14:nvContentPartPr>
                <p14:cNvPr id="38925" name="Ink 38924">
                  <a:extLst>
                    <a:ext uri="{FF2B5EF4-FFF2-40B4-BE49-F238E27FC236}">
                      <a16:creationId xmlns:a16="http://schemas.microsoft.com/office/drawing/2014/main" id="{66CE0804-6C97-9FD5-4518-85A4C06668C6}"/>
                    </a:ext>
                  </a:extLst>
                </p14:cNvPr>
                <p14:cNvContentPartPr/>
                <p14:nvPr/>
              </p14:nvContentPartPr>
              <p14:xfrm>
                <a:off x="11791831" y="738013"/>
                <a:ext cx="94320" cy="152640"/>
              </p14:xfrm>
            </p:contentPart>
          </mc:Choice>
          <mc:Fallback>
            <p:pic>
              <p:nvPicPr>
                <p:cNvPr id="38925" name="Ink 38924">
                  <a:extLst>
                    <a:ext uri="{FF2B5EF4-FFF2-40B4-BE49-F238E27FC236}">
                      <a16:creationId xmlns:a16="http://schemas.microsoft.com/office/drawing/2014/main" id="{66CE0804-6C97-9FD5-4518-85A4C06668C6}"/>
                    </a:ext>
                  </a:extLst>
                </p:cNvPr>
                <p:cNvPicPr/>
                <p:nvPr/>
              </p:nvPicPr>
              <p:blipFill>
                <a:blip r:embed="rId54"/>
                <a:stretch>
                  <a:fillRect/>
                </a:stretch>
              </p:blipFill>
              <p:spPr>
                <a:xfrm>
                  <a:off x="11783191" y="729373"/>
                  <a:ext cx="11196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8927" name="Ink 38926">
                  <a:extLst>
                    <a:ext uri="{FF2B5EF4-FFF2-40B4-BE49-F238E27FC236}">
                      <a16:creationId xmlns:a16="http://schemas.microsoft.com/office/drawing/2014/main" id="{5F6722EC-4EA5-F4E5-2E1F-A14B275973F0}"/>
                    </a:ext>
                  </a:extLst>
                </p14:cNvPr>
                <p14:cNvContentPartPr/>
                <p14:nvPr/>
              </p14:nvContentPartPr>
              <p14:xfrm>
                <a:off x="11928991" y="577093"/>
                <a:ext cx="330120" cy="248040"/>
              </p14:xfrm>
            </p:contentPart>
          </mc:Choice>
          <mc:Fallback>
            <p:pic>
              <p:nvPicPr>
                <p:cNvPr id="38927" name="Ink 38926">
                  <a:extLst>
                    <a:ext uri="{FF2B5EF4-FFF2-40B4-BE49-F238E27FC236}">
                      <a16:creationId xmlns:a16="http://schemas.microsoft.com/office/drawing/2014/main" id="{5F6722EC-4EA5-F4E5-2E1F-A14B275973F0}"/>
                    </a:ext>
                  </a:extLst>
                </p:cNvPr>
                <p:cNvPicPr/>
                <p:nvPr/>
              </p:nvPicPr>
              <p:blipFill>
                <a:blip r:embed="rId56"/>
                <a:stretch>
                  <a:fillRect/>
                </a:stretch>
              </p:blipFill>
              <p:spPr>
                <a:xfrm>
                  <a:off x="11920351" y="568093"/>
                  <a:ext cx="347760" cy="26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38941" name="Ink 38940">
                <a:extLst>
                  <a:ext uri="{FF2B5EF4-FFF2-40B4-BE49-F238E27FC236}">
                    <a16:creationId xmlns:a16="http://schemas.microsoft.com/office/drawing/2014/main" id="{F985540C-8A27-C82C-4645-7DAA5637B396}"/>
                  </a:ext>
                </a:extLst>
              </p14:cNvPr>
              <p14:cNvContentPartPr/>
              <p14:nvPr/>
            </p14:nvContentPartPr>
            <p14:xfrm>
              <a:off x="7184191" y="6209653"/>
              <a:ext cx="414360" cy="249840"/>
            </p14:xfrm>
          </p:contentPart>
        </mc:Choice>
        <mc:Fallback>
          <p:pic>
            <p:nvPicPr>
              <p:cNvPr id="38941" name="Ink 38940">
                <a:extLst>
                  <a:ext uri="{FF2B5EF4-FFF2-40B4-BE49-F238E27FC236}">
                    <a16:creationId xmlns:a16="http://schemas.microsoft.com/office/drawing/2014/main" id="{F985540C-8A27-C82C-4645-7DAA5637B396}"/>
                  </a:ext>
                </a:extLst>
              </p:cNvPr>
              <p:cNvPicPr/>
              <p:nvPr/>
            </p:nvPicPr>
            <p:blipFill>
              <a:blip r:embed="rId58"/>
              <a:stretch>
                <a:fillRect/>
              </a:stretch>
            </p:blipFill>
            <p:spPr>
              <a:xfrm>
                <a:off x="7175191" y="6200653"/>
                <a:ext cx="43200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8942" name="Ink 38941">
                <a:extLst>
                  <a:ext uri="{FF2B5EF4-FFF2-40B4-BE49-F238E27FC236}">
                    <a16:creationId xmlns:a16="http://schemas.microsoft.com/office/drawing/2014/main" id="{87D9C041-42D6-AB33-7667-6D826E990B03}"/>
                  </a:ext>
                </a:extLst>
              </p14:cNvPr>
              <p14:cNvContentPartPr/>
              <p14:nvPr/>
            </p14:nvContentPartPr>
            <p14:xfrm>
              <a:off x="6662911" y="5321173"/>
              <a:ext cx="488520" cy="707040"/>
            </p14:xfrm>
          </p:contentPart>
        </mc:Choice>
        <mc:Fallback>
          <p:pic>
            <p:nvPicPr>
              <p:cNvPr id="38942" name="Ink 38941">
                <a:extLst>
                  <a:ext uri="{FF2B5EF4-FFF2-40B4-BE49-F238E27FC236}">
                    <a16:creationId xmlns:a16="http://schemas.microsoft.com/office/drawing/2014/main" id="{87D9C041-42D6-AB33-7667-6D826E990B03}"/>
                  </a:ext>
                </a:extLst>
              </p:cNvPr>
              <p:cNvPicPr/>
              <p:nvPr/>
            </p:nvPicPr>
            <p:blipFill>
              <a:blip r:embed="rId60"/>
              <a:stretch>
                <a:fillRect/>
              </a:stretch>
            </p:blipFill>
            <p:spPr>
              <a:xfrm>
                <a:off x="6654271" y="5312533"/>
                <a:ext cx="506160" cy="7246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8943" name="Ink 38942">
                <a:extLst>
                  <a:ext uri="{FF2B5EF4-FFF2-40B4-BE49-F238E27FC236}">
                    <a16:creationId xmlns:a16="http://schemas.microsoft.com/office/drawing/2014/main" id="{C23A6B3C-259B-B710-E175-6355169C95C4}"/>
                  </a:ext>
                </a:extLst>
              </p14:cNvPr>
              <p14:cNvContentPartPr/>
              <p14:nvPr/>
            </p14:nvContentPartPr>
            <p14:xfrm>
              <a:off x="6026791" y="6375613"/>
              <a:ext cx="463320" cy="69840"/>
            </p14:xfrm>
          </p:contentPart>
        </mc:Choice>
        <mc:Fallback>
          <p:pic>
            <p:nvPicPr>
              <p:cNvPr id="38943" name="Ink 38942">
                <a:extLst>
                  <a:ext uri="{FF2B5EF4-FFF2-40B4-BE49-F238E27FC236}">
                    <a16:creationId xmlns:a16="http://schemas.microsoft.com/office/drawing/2014/main" id="{C23A6B3C-259B-B710-E175-6355169C95C4}"/>
                  </a:ext>
                </a:extLst>
              </p:cNvPr>
              <p:cNvPicPr/>
              <p:nvPr/>
            </p:nvPicPr>
            <p:blipFill>
              <a:blip r:embed="rId62"/>
              <a:stretch>
                <a:fillRect/>
              </a:stretch>
            </p:blipFill>
            <p:spPr>
              <a:xfrm>
                <a:off x="6018151" y="6366613"/>
                <a:ext cx="4809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38944" name="Ink 38943">
                <a:extLst>
                  <a:ext uri="{FF2B5EF4-FFF2-40B4-BE49-F238E27FC236}">
                    <a16:creationId xmlns:a16="http://schemas.microsoft.com/office/drawing/2014/main" id="{E4C57690-2D8B-C88D-289C-595DB9BC2A98}"/>
                  </a:ext>
                </a:extLst>
              </p14:cNvPr>
              <p14:cNvContentPartPr/>
              <p14:nvPr/>
            </p14:nvContentPartPr>
            <p14:xfrm>
              <a:off x="7792231" y="6368053"/>
              <a:ext cx="14040" cy="9000"/>
            </p14:xfrm>
          </p:contentPart>
        </mc:Choice>
        <mc:Fallback>
          <p:pic>
            <p:nvPicPr>
              <p:cNvPr id="38944" name="Ink 38943">
                <a:extLst>
                  <a:ext uri="{FF2B5EF4-FFF2-40B4-BE49-F238E27FC236}">
                    <a16:creationId xmlns:a16="http://schemas.microsoft.com/office/drawing/2014/main" id="{E4C57690-2D8B-C88D-289C-595DB9BC2A98}"/>
                  </a:ext>
                </a:extLst>
              </p:cNvPr>
              <p:cNvPicPr/>
              <p:nvPr/>
            </p:nvPicPr>
            <p:blipFill>
              <a:blip r:embed="rId64"/>
              <a:stretch>
                <a:fillRect/>
              </a:stretch>
            </p:blipFill>
            <p:spPr>
              <a:xfrm>
                <a:off x="7783591" y="6359413"/>
                <a:ext cx="316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38945" name="Ink 38944">
                <a:extLst>
                  <a:ext uri="{FF2B5EF4-FFF2-40B4-BE49-F238E27FC236}">
                    <a16:creationId xmlns:a16="http://schemas.microsoft.com/office/drawing/2014/main" id="{3B001D18-9E5D-04E2-7060-CD24C64EB0E1}"/>
                  </a:ext>
                </a:extLst>
              </p14:cNvPr>
              <p14:cNvContentPartPr/>
              <p14:nvPr/>
            </p14:nvContentPartPr>
            <p14:xfrm>
              <a:off x="6541231" y="6811213"/>
              <a:ext cx="1076400" cy="44280"/>
            </p14:xfrm>
          </p:contentPart>
        </mc:Choice>
        <mc:Fallback>
          <p:pic>
            <p:nvPicPr>
              <p:cNvPr id="38945" name="Ink 38944">
                <a:extLst>
                  <a:ext uri="{FF2B5EF4-FFF2-40B4-BE49-F238E27FC236}">
                    <a16:creationId xmlns:a16="http://schemas.microsoft.com/office/drawing/2014/main" id="{3B001D18-9E5D-04E2-7060-CD24C64EB0E1}"/>
                  </a:ext>
                </a:extLst>
              </p:cNvPr>
              <p:cNvPicPr/>
              <p:nvPr/>
            </p:nvPicPr>
            <p:blipFill>
              <a:blip r:embed="rId66"/>
              <a:stretch>
                <a:fillRect/>
              </a:stretch>
            </p:blipFill>
            <p:spPr>
              <a:xfrm>
                <a:off x="6532231" y="6802573"/>
                <a:ext cx="109404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38946" name="Ink 38945">
                <a:extLst>
                  <a:ext uri="{FF2B5EF4-FFF2-40B4-BE49-F238E27FC236}">
                    <a16:creationId xmlns:a16="http://schemas.microsoft.com/office/drawing/2014/main" id="{D4D83D37-5089-C66A-2B6B-44A12D272872}"/>
                  </a:ext>
                </a:extLst>
              </p14:cNvPr>
              <p14:cNvContentPartPr/>
              <p14:nvPr/>
            </p14:nvContentPartPr>
            <p14:xfrm>
              <a:off x="8796991" y="5044333"/>
              <a:ext cx="524520" cy="556200"/>
            </p14:xfrm>
          </p:contentPart>
        </mc:Choice>
        <mc:Fallback>
          <p:pic>
            <p:nvPicPr>
              <p:cNvPr id="38946" name="Ink 38945">
                <a:extLst>
                  <a:ext uri="{FF2B5EF4-FFF2-40B4-BE49-F238E27FC236}">
                    <a16:creationId xmlns:a16="http://schemas.microsoft.com/office/drawing/2014/main" id="{D4D83D37-5089-C66A-2B6B-44A12D272872}"/>
                  </a:ext>
                </a:extLst>
              </p:cNvPr>
              <p:cNvPicPr/>
              <p:nvPr/>
            </p:nvPicPr>
            <p:blipFill>
              <a:blip r:embed="rId68"/>
              <a:stretch>
                <a:fillRect/>
              </a:stretch>
            </p:blipFill>
            <p:spPr>
              <a:xfrm>
                <a:off x="8787991" y="5035693"/>
                <a:ext cx="542160" cy="5738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38947" name="Ink 38946">
                <a:extLst>
                  <a:ext uri="{FF2B5EF4-FFF2-40B4-BE49-F238E27FC236}">
                    <a16:creationId xmlns:a16="http://schemas.microsoft.com/office/drawing/2014/main" id="{DE272E1D-FFC9-2B6C-01B7-7AC957264B7D}"/>
                  </a:ext>
                </a:extLst>
              </p14:cNvPr>
              <p14:cNvContentPartPr/>
              <p14:nvPr/>
            </p14:nvContentPartPr>
            <p14:xfrm>
              <a:off x="8947471" y="6454813"/>
              <a:ext cx="626760" cy="42120"/>
            </p14:xfrm>
          </p:contentPart>
        </mc:Choice>
        <mc:Fallback>
          <p:pic>
            <p:nvPicPr>
              <p:cNvPr id="38947" name="Ink 38946">
                <a:extLst>
                  <a:ext uri="{FF2B5EF4-FFF2-40B4-BE49-F238E27FC236}">
                    <a16:creationId xmlns:a16="http://schemas.microsoft.com/office/drawing/2014/main" id="{DE272E1D-FFC9-2B6C-01B7-7AC957264B7D}"/>
                  </a:ext>
                </a:extLst>
              </p:cNvPr>
              <p:cNvPicPr/>
              <p:nvPr/>
            </p:nvPicPr>
            <p:blipFill>
              <a:blip r:embed="rId70"/>
              <a:stretch>
                <a:fillRect/>
              </a:stretch>
            </p:blipFill>
            <p:spPr>
              <a:xfrm>
                <a:off x="8938471" y="6445813"/>
                <a:ext cx="64440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38948" name="Ink 38947">
                <a:extLst>
                  <a:ext uri="{FF2B5EF4-FFF2-40B4-BE49-F238E27FC236}">
                    <a16:creationId xmlns:a16="http://schemas.microsoft.com/office/drawing/2014/main" id="{BC130F3E-EC07-08BE-7ABA-607EBCEC6257}"/>
                  </a:ext>
                </a:extLst>
              </p14:cNvPr>
              <p14:cNvContentPartPr/>
              <p14:nvPr/>
            </p14:nvContentPartPr>
            <p14:xfrm>
              <a:off x="9828391" y="6426013"/>
              <a:ext cx="231840" cy="18360"/>
            </p14:xfrm>
          </p:contentPart>
        </mc:Choice>
        <mc:Fallback>
          <p:pic>
            <p:nvPicPr>
              <p:cNvPr id="38948" name="Ink 38947">
                <a:extLst>
                  <a:ext uri="{FF2B5EF4-FFF2-40B4-BE49-F238E27FC236}">
                    <a16:creationId xmlns:a16="http://schemas.microsoft.com/office/drawing/2014/main" id="{BC130F3E-EC07-08BE-7ABA-607EBCEC6257}"/>
                  </a:ext>
                </a:extLst>
              </p:cNvPr>
              <p:cNvPicPr/>
              <p:nvPr/>
            </p:nvPicPr>
            <p:blipFill>
              <a:blip r:embed="rId72"/>
              <a:stretch>
                <a:fillRect/>
              </a:stretch>
            </p:blipFill>
            <p:spPr>
              <a:xfrm>
                <a:off x="9819391" y="6417373"/>
                <a:ext cx="2494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38949" name="Ink 38948">
                <a:extLst>
                  <a:ext uri="{FF2B5EF4-FFF2-40B4-BE49-F238E27FC236}">
                    <a16:creationId xmlns:a16="http://schemas.microsoft.com/office/drawing/2014/main" id="{5460F3FA-8981-A24E-5705-9C657936F63B}"/>
                  </a:ext>
                </a:extLst>
              </p14:cNvPr>
              <p14:cNvContentPartPr/>
              <p14:nvPr/>
            </p14:nvContentPartPr>
            <p14:xfrm>
              <a:off x="5868391" y="6142333"/>
              <a:ext cx="700920" cy="363960"/>
            </p14:xfrm>
          </p:contentPart>
        </mc:Choice>
        <mc:Fallback>
          <p:pic>
            <p:nvPicPr>
              <p:cNvPr id="38949" name="Ink 38948">
                <a:extLst>
                  <a:ext uri="{FF2B5EF4-FFF2-40B4-BE49-F238E27FC236}">
                    <a16:creationId xmlns:a16="http://schemas.microsoft.com/office/drawing/2014/main" id="{5460F3FA-8981-A24E-5705-9C657936F63B}"/>
                  </a:ext>
                </a:extLst>
              </p:cNvPr>
              <p:cNvPicPr/>
              <p:nvPr/>
            </p:nvPicPr>
            <p:blipFill>
              <a:blip r:embed="rId74"/>
              <a:stretch>
                <a:fillRect/>
              </a:stretch>
            </p:blipFill>
            <p:spPr>
              <a:xfrm>
                <a:off x="5859391" y="6133693"/>
                <a:ext cx="718560" cy="3816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38950" name="Ink 38949">
                <a:extLst>
                  <a:ext uri="{FF2B5EF4-FFF2-40B4-BE49-F238E27FC236}">
                    <a16:creationId xmlns:a16="http://schemas.microsoft.com/office/drawing/2014/main" id="{81C92E75-E259-209B-23A7-11C231040EDE}"/>
                  </a:ext>
                </a:extLst>
              </p14:cNvPr>
              <p14:cNvContentPartPr/>
              <p14:nvPr/>
            </p14:nvContentPartPr>
            <p14:xfrm>
              <a:off x="429151" y="6867733"/>
              <a:ext cx="1155960" cy="99000"/>
            </p14:xfrm>
          </p:contentPart>
        </mc:Choice>
        <mc:Fallback>
          <p:pic>
            <p:nvPicPr>
              <p:cNvPr id="38950" name="Ink 38949">
                <a:extLst>
                  <a:ext uri="{FF2B5EF4-FFF2-40B4-BE49-F238E27FC236}">
                    <a16:creationId xmlns:a16="http://schemas.microsoft.com/office/drawing/2014/main" id="{81C92E75-E259-209B-23A7-11C231040EDE}"/>
                  </a:ext>
                </a:extLst>
              </p:cNvPr>
              <p:cNvPicPr/>
              <p:nvPr/>
            </p:nvPicPr>
            <p:blipFill>
              <a:blip r:embed="rId76"/>
              <a:stretch>
                <a:fillRect/>
              </a:stretch>
            </p:blipFill>
            <p:spPr>
              <a:xfrm>
                <a:off x="420511" y="6858733"/>
                <a:ext cx="1173600" cy="116640"/>
              </a:xfrm>
              <a:prstGeom prst="rect">
                <a:avLst/>
              </a:prstGeom>
            </p:spPr>
          </p:pic>
        </mc:Fallback>
      </mc:AlternateContent>
      <p:grpSp>
        <p:nvGrpSpPr>
          <p:cNvPr id="38965" name="Group 38964">
            <a:extLst>
              <a:ext uri="{FF2B5EF4-FFF2-40B4-BE49-F238E27FC236}">
                <a16:creationId xmlns:a16="http://schemas.microsoft.com/office/drawing/2014/main" id="{FA7CCF34-9169-AE6A-CE2E-AD8D0A8BA550}"/>
              </a:ext>
            </a:extLst>
          </p:cNvPr>
          <p:cNvGrpSpPr/>
          <p:nvPr/>
        </p:nvGrpSpPr>
        <p:grpSpPr>
          <a:xfrm>
            <a:off x="5323711" y="3851293"/>
            <a:ext cx="1880280" cy="1456920"/>
            <a:chOff x="5323711" y="3851293"/>
            <a:chExt cx="1880280" cy="1456920"/>
          </a:xfrm>
        </p:grpSpPr>
        <mc:AlternateContent xmlns:mc="http://schemas.openxmlformats.org/markup-compatibility/2006">
          <mc:Choice xmlns:p14="http://schemas.microsoft.com/office/powerpoint/2010/main" Requires="p14">
            <p:contentPart p14:bwMode="auto" r:id="rId77">
              <p14:nvContentPartPr>
                <p14:cNvPr id="38958" name="Ink 38957">
                  <a:extLst>
                    <a:ext uri="{FF2B5EF4-FFF2-40B4-BE49-F238E27FC236}">
                      <a16:creationId xmlns:a16="http://schemas.microsoft.com/office/drawing/2014/main" id="{E066C75F-F50B-DCCF-C5A7-18A42275A7F4}"/>
                    </a:ext>
                  </a:extLst>
                </p14:cNvPr>
                <p14:cNvContentPartPr/>
                <p14:nvPr/>
              </p14:nvContentPartPr>
              <p14:xfrm>
                <a:off x="6006991" y="3875413"/>
                <a:ext cx="1197000" cy="816120"/>
              </p14:xfrm>
            </p:contentPart>
          </mc:Choice>
          <mc:Fallback>
            <p:pic>
              <p:nvPicPr>
                <p:cNvPr id="38958" name="Ink 38957">
                  <a:extLst>
                    <a:ext uri="{FF2B5EF4-FFF2-40B4-BE49-F238E27FC236}">
                      <a16:creationId xmlns:a16="http://schemas.microsoft.com/office/drawing/2014/main" id="{E066C75F-F50B-DCCF-C5A7-18A42275A7F4}"/>
                    </a:ext>
                  </a:extLst>
                </p:cNvPr>
                <p:cNvPicPr/>
                <p:nvPr/>
              </p:nvPicPr>
              <p:blipFill>
                <a:blip r:embed="rId78"/>
                <a:stretch>
                  <a:fillRect/>
                </a:stretch>
              </p:blipFill>
              <p:spPr>
                <a:xfrm>
                  <a:off x="5997991" y="3866413"/>
                  <a:ext cx="1214640" cy="8337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38959" name="Ink 38958">
                  <a:extLst>
                    <a:ext uri="{FF2B5EF4-FFF2-40B4-BE49-F238E27FC236}">
                      <a16:creationId xmlns:a16="http://schemas.microsoft.com/office/drawing/2014/main" id="{49ECB755-2A26-E94D-1954-4FFC56C21612}"/>
                    </a:ext>
                  </a:extLst>
                </p14:cNvPr>
                <p14:cNvContentPartPr/>
                <p14:nvPr/>
              </p14:nvContentPartPr>
              <p14:xfrm>
                <a:off x="5323711" y="3851293"/>
                <a:ext cx="1874160" cy="1198800"/>
              </p14:xfrm>
            </p:contentPart>
          </mc:Choice>
          <mc:Fallback>
            <p:pic>
              <p:nvPicPr>
                <p:cNvPr id="38959" name="Ink 38958">
                  <a:extLst>
                    <a:ext uri="{FF2B5EF4-FFF2-40B4-BE49-F238E27FC236}">
                      <a16:creationId xmlns:a16="http://schemas.microsoft.com/office/drawing/2014/main" id="{49ECB755-2A26-E94D-1954-4FFC56C21612}"/>
                    </a:ext>
                  </a:extLst>
                </p:cNvPr>
                <p:cNvPicPr/>
                <p:nvPr/>
              </p:nvPicPr>
              <p:blipFill>
                <a:blip r:embed="rId80"/>
                <a:stretch>
                  <a:fillRect/>
                </a:stretch>
              </p:blipFill>
              <p:spPr>
                <a:xfrm>
                  <a:off x="5314711" y="3842653"/>
                  <a:ext cx="1891800" cy="12164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38960" name="Ink 38959">
                  <a:extLst>
                    <a:ext uri="{FF2B5EF4-FFF2-40B4-BE49-F238E27FC236}">
                      <a16:creationId xmlns:a16="http://schemas.microsoft.com/office/drawing/2014/main" id="{72CB0EC5-92AC-CD6E-1904-E42B4629C8B3}"/>
                    </a:ext>
                  </a:extLst>
                </p14:cNvPr>
                <p14:cNvContentPartPr/>
                <p14:nvPr/>
              </p14:nvContentPartPr>
              <p14:xfrm>
                <a:off x="5369071" y="4605493"/>
                <a:ext cx="427680" cy="397440"/>
              </p14:xfrm>
            </p:contentPart>
          </mc:Choice>
          <mc:Fallback>
            <p:pic>
              <p:nvPicPr>
                <p:cNvPr id="38960" name="Ink 38959">
                  <a:extLst>
                    <a:ext uri="{FF2B5EF4-FFF2-40B4-BE49-F238E27FC236}">
                      <a16:creationId xmlns:a16="http://schemas.microsoft.com/office/drawing/2014/main" id="{72CB0EC5-92AC-CD6E-1904-E42B4629C8B3}"/>
                    </a:ext>
                  </a:extLst>
                </p:cNvPr>
                <p:cNvPicPr/>
                <p:nvPr/>
              </p:nvPicPr>
              <p:blipFill>
                <a:blip r:embed="rId82"/>
                <a:stretch>
                  <a:fillRect/>
                </a:stretch>
              </p:blipFill>
              <p:spPr>
                <a:xfrm>
                  <a:off x="5360431" y="4596853"/>
                  <a:ext cx="44532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38961" name="Ink 38960">
                  <a:extLst>
                    <a:ext uri="{FF2B5EF4-FFF2-40B4-BE49-F238E27FC236}">
                      <a16:creationId xmlns:a16="http://schemas.microsoft.com/office/drawing/2014/main" id="{13B00517-407B-4CC3-8AAD-C83164F2AA97}"/>
                    </a:ext>
                  </a:extLst>
                </p14:cNvPr>
                <p14:cNvContentPartPr/>
                <p14:nvPr/>
              </p14:nvContentPartPr>
              <p14:xfrm>
                <a:off x="5775871" y="4476973"/>
                <a:ext cx="210240" cy="186480"/>
              </p14:xfrm>
            </p:contentPart>
          </mc:Choice>
          <mc:Fallback>
            <p:pic>
              <p:nvPicPr>
                <p:cNvPr id="38961" name="Ink 38960">
                  <a:extLst>
                    <a:ext uri="{FF2B5EF4-FFF2-40B4-BE49-F238E27FC236}">
                      <a16:creationId xmlns:a16="http://schemas.microsoft.com/office/drawing/2014/main" id="{13B00517-407B-4CC3-8AAD-C83164F2AA97}"/>
                    </a:ext>
                  </a:extLst>
                </p:cNvPr>
                <p:cNvPicPr/>
                <p:nvPr/>
              </p:nvPicPr>
              <p:blipFill>
                <a:blip r:embed="rId84"/>
                <a:stretch>
                  <a:fillRect/>
                </a:stretch>
              </p:blipFill>
              <p:spPr>
                <a:xfrm>
                  <a:off x="5766871" y="4467973"/>
                  <a:ext cx="22788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38964" name="Ink 38963">
                  <a:extLst>
                    <a:ext uri="{FF2B5EF4-FFF2-40B4-BE49-F238E27FC236}">
                      <a16:creationId xmlns:a16="http://schemas.microsoft.com/office/drawing/2014/main" id="{DC143152-F37E-760A-FAC0-91DA28AC41B8}"/>
                    </a:ext>
                  </a:extLst>
                </p14:cNvPr>
                <p14:cNvContentPartPr/>
                <p14:nvPr/>
              </p14:nvContentPartPr>
              <p14:xfrm>
                <a:off x="5546911" y="4937773"/>
                <a:ext cx="356760" cy="370440"/>
              </p14:xfrm>
            </p:contentPart>
          </mc:Choice>
          <mc:Fallback>
            <p:pic>
              <p:nvPicPr>
                <p:cNvPr id="38964" name="Ink 38963">
                  <a:extLst>
                    <a:ext uri="{FF2B5EF4-FFF2-40B4-BE49-F238E27FC236}">
                      <a16:creationId xmlns:a16="http://schemas.microsoft.com/office/drawing/2014/main" id="{DC143152-F37E-760A-FAC0-91DA28AC41B8}"/>
                    </a:ext>
                  </a:extLst>
                </p:cNvPr>
                <p:cNvPicPr/>
                <p:nvPr/>
              </p:nvPicPr>
              <p:blipFill>
                <a:blip r:embed="rId86"/>
                <a:stretch>
                  <a:fillRect/>
                </a:stretch>
              </p:blipFill>
              <p:spPr>
                <a:xfrm>
                  <a:off x="5537911" y="4929133"/>
                  <a:ext cx="374400" cy="388080"/>
                </a:xfrm>
                <a:prstGeom prst="rect">
                  <a:avLst/>
                </a:prstGeom>
              </p:spPr>
            </p:pic>
          </mc:Fallback>
        </mc:AlternateContent>
      </p:grpSp>
      <p:grpSp>
        <p:nvGrpSpPr>
          <p:cNvPr id="38978" name="Group 38977">
            <a:extLst>
              <a:ext uri="{FF2B5EF4-FFF2-40B4-BE49-F238E27FC236}">
                <a16:creationId xmlns:a16="http://schemas.microsoft.com/office/drawing/2014/main" id="{1AA1D611-1245-7383-FA17-79F602F3DEFC}"/>
              </a:ext>
            </a:extLst>
          </p:cNvPr>
          <p:cNvGrpSpPr/>
          <p:nvPr/>
        </p:nvGrpSpPr>
        <p:grpSpPr>
          <a:xfrm>
            <a:off x="7696111" y="1040773"/>
            <a:ext cx="4961880" cy="2647440"/>
            <a:chOff x="7696111" y="1040773"/>
            <a:chExt cx="4961880" cy="2647440"/>
          </a:xfrm>
        </p:grpSpPr>
        <mc:AlternateContent xmlns:mc="http://schemas.openxmlformats.org/markup-compatibility/2006">
          <mc:Choice xmlns:p14="http://schemas.microsoft.com/office/powerpoint/2010/main" Requires="p14">
            <p:contentPart p14:bwMode="auto" r:id="rId87">
              <p14:nvContentPartPr>
                <p14:cNvPr id="39" name="Ink 38">
                  <a:extLst>
                    <a:ext uri="{FF2B5EF4-FFF2-40B4-BE49-F238E27FC236}">
                      <a16:creationId xmlns:a16="http://schemas.microsoft.com/office/drawing/2014/main" id="{52543304-2589-47A1-12C0-FABE7F1A36B6}"/>
                    </a:ext>
                  </a:extLst>
                </p14:cNvPr>
                <p14:cNvContentPartPr/>
                <p14:nvPr/>
              </p14:nvContentPartPr>
              <p14:xfrm>
                <a:off x="7696111" y="1941493"/>
                <a:ext cx="129240" cy="322200"/>
              </p14:xfrm>
            </p:contentPart>
          </mc:Choice>
          <mc:Fallback>
            <p:pic>
              <p:nvPicPr>
                <p:cNvPr id="39" name="Ink 38">
                  <a:extLst>
                    <a:ext uri="{FF2B5EF4-FFF2-40B4-BE49-F238E27FC236}">
                      <a16:creationId xmlns:a16="http://schemas.microsoft.com/office/drawing/2014/main" id="{52543304-2589-47A1-12C0-FABE7F1A36B6}"/>
                    </a:ext>
                  </a:extLst>
                </p:cNvPr>
                <p:cNvPicPr/>
                <p:nvPr/>
              </p:nvPicPr>
              <p:blipFill>
                <a:blip r:embed="rId88"/>
                <a:stretch>
                  <a:fillRect/>
                </a:stretch>
              </p:blipFill>
              <p:spPr>
                <a:xfrm>
                  <a:off x="7687111" y="1932853"/>
                  <a:ext cx="146880" cy="3398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40" name="Ink 39">
                  <a:extLst>
                    <a:ext uri="{FF2B5EF4-FFF2-40B4-BE49-F238E27FC236}">
                      <a16:creationId xmlns:a16="http://schemas.microsoft.com/office/drawing/2014/main" id="{7332D275-C030-EBD9-90F0-7CE626AE9192}"/>
                    </a:ext>
                  </a:extLst>
                </p14:cNvPr>
                <p14:cNvContentPartPr/>
                <p14:nvPr/>
              </p14:nvContentPartPr>
              <p14:xfrm>
                <a:off x="7896631" y="2048413"/>
                <a:ext cx="29880" cy="117360"/>
              </p14:xfrm>
            </p:contentPart>
          </mc:Choice>
          <mc:Fallback>
            <p:pic>
              <p:nvPicPr>
                <p:cNvPr id="40" name="Ink 39">
                  <a:extLst>
                    <a:ext uri="{FF2B5EF4-FFF2-40B4-BE49-F238E27FC236}">
                      <a16:creationId xmlns:a16="http://schemas.microsoft.com/office/drawing/2014/main" id="{7332D275-C030-EBD9-90F0-7CE626AE9192}"/>
                    </a:ext>
                  </a:extLst>
                </p:cNvPr>
                <p:cNvPicPr/>
                <p:nvPr/>
              </p:nvPicPr>
              <p:blipFill>
                <a:blip r:embed="rId90"/>
                <a:stretch>
                  <a:fillRect/>
                </a:stretch>
              </p:blipFill>
              <p:spPr>
                <a:xfrm>
                  <a:off x="7887991" y="2039413"/>
                  <a:ext cx="475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41" name="Ink 40">
                  <a:extLst>
                    <a:ext uri="{FF2B5EF4-FFF2-40B4-BE49-F238E27FC236}">
                      <a16:creationId xmlns:a16="http://schemas.microsoft.com/office/drawing/2014/main" id="{6982C689-B4CB-17A7-B867-D088EC54D89D}"/>
                    </a:ext>
                  </a:extLst>
                </p14:cNvPr>
                <p14:cNvContentPartPr/>
                <p14:nvPr/>
              </p14:nvContentPartPr>
              <p14:xfrm>
                <a:off x="7886911" y="1964173"/>
                <a:ext cx="149760" cy="91080"/>
              </p14:xfrm>
            </p:contentPart>
          </mc:Choice>
          <mc:Fallback>
            <p:pic>
              <p:nvPicPr>
                <p:cNvPr id="41" name="Ink 40">
                  <a:extLst>
                    <a:ext uri="{FF2B5EF4-FFF2-40B4-BE49-F238E27FC236}">
                      <a16:creationId xmlns:a16="http://schemas.microsoft.com/office/drawing/2014/main" id="{6982C689-B4CB-17A7-B867-D088EC54D89D}"/>
                    </a:ext>
                  </a:extLst>
                </p:cNvPr>
                <p:cNvPicPr/>
                <p:nvPr/>
              </p:nvPicPr>
              <p:blipFill>
                <a:blip r:embed="rId92"/>
                <a:stretch>
                  <a:fillRect/>
                </a:stretch>
              </p:blipFill>
              <p:spPr>
                <a:xfrm>
                  <a:off x="7878271" y="1955173"/>
                  <a:ext cx="16740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42" name="Ink 41">
                  <a:extLst>
                    <a:ext uri="{FF2B5EF4-FFF2-40B4-BE49-F238E27FC236}">
                      <a16:creationId xmlns:a16="http://schemas.microsoft.com/office/drawing/2014/main" id="{025315AE-E5AE-3C31-21FF-BCAB443B1C76}"/>
                    </a:ext>
                  </a:extLst>
                </p14:cNvPr>
                <p14:cNvContentPartPr/>
                <p14:nvPr/>
              </p14:nvContentPartPr>
              <p14:xfrm>
                <a:off x="7923631" y="2050573"/>
                <a:ext cx="141840" cy="171000"/>
              </p14:xfrm>
            </p:contentPart>
          </mc:Choice>
          <mc:Fallback>
            <p:pic>
              <p:nvPicPr>
                <p:cNvPr id="42" name="Ink 41">
                  <a:extLst>
                    <a:ext uri="{FF2B5EF4-FFF2-40B4-BE49-F238E27FC236}">
                      <a16:creationId xmlns:a16="http://schemas.microsoft.com/office/drawing/2014/main" id="{025315AE-E5AE-3C31-21FF-BCAB443B1C76}"/>
                    </a:ext>
                  </a:extLst>
                </p:cNvPr>
                <p:cNvPicPr/>
                <p:nvPr/>
              </p:nvPicPr>
              <p:blipFill>
                <a:blip r:embed="rId94"/>
                <a:stretch>
                  <a:fillRect/>
                </a:stretch>
              </p:blipFill>
              <p:spPr>
                <a:xfrm>
                  <a:off x="7914631" y="2041933"/>
                  <a:ext cx="15948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44" name="Ink 43">
                  <a:extLst>
                    <a:ext uri="{FF2B5EF4-FFF2-40B4-BE49-F238E27FC236}">
                      <a16:creationId xmlns:a16="http://schemas.microsoft.com/office/drawing/2014/main" id="{2AD6E83B-60ED-B16F-0B87-8A0ABA48A410}"/>
                    </a:ext>
                  </a:extLst>
                </p14:cNvPr>
                <p14:cNvContentPartPr/>
                <p14:nvPr/>
              </p14:nvContentPartPr>
              <p14:xfrm>
                <a:off x="8108671" y="1905853"/>
                <a:ext cx="253080" cy="338760"/>
              </p14:xfrm>
            </p:contentPart>
          </mc:Choice>
          <mc:Fallback>
            <p:pic>
              <p:nvPicPr>
                <p:cNvPr id="44" name="Ink 43">
                  <a:extLst>
                    <a:ext uri="{FF2B5EF4-FFF2-40B4-BE49-F238E27FC236}">
                      <a16:creationId xmlns:a16="http://schemas.microsoft.com/office/drawing/2014/main" id="{2AD6E83B-60ED-B16F-0B87-8A0ABA48A410}"/>
                    </a:ext>
                  </a:extLst>
                </p:cNvPr>
                <p:cNvPicPr/>
                <p:nvPr/>
              </p:nvPicPr>
              <p:blipFill>
                <a:blip r:embed="rId96"/>
                <a:stretch>
                  <a:fillRect/>
                </a:stretch>
              </p:blipFill>
              <p:spPr>
                <a:xfrm>
                  <a:off x="8099671" y="1896853"/>
                  <a:ext cx="270720" cy="3564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0" name="Ink 49">
                  <a:extLst>
                    <a:ext uri="{FF2B5EF4-FFF2-40B4-BE49-F238E27FC236}">
                      <a16:creationId xmlns:a16="http://schemas.microsoft.com/office/drawing/2014/main" id="{5C4EBE9B-82BB-9543-E71E-CAC45B90ADE2}"/>
                    </a:ext>
                  </a:extLst>
                </p14:cNvPr>
                <p14:cNvContentPartPr/>
                <p14:nvPr/>
              </p14:nvContentPartPr>
              <p14:xfrm>
                <a:off x="8125951" y="2311213"/>
                <a:ext cx="59760" cy="11160"/>
              </p14:xfrm>
            </p:contentPart>
          </mc:Choice>
          <mc:Fallback>
            <p:pic>
              <p:nvPicPr>
                <p:cNvPr id="50" name="Ink 49">
                  <a:extLst>
                    <a:ext uri="{FF2B5EF4-FFF2-40B4-BE49-F238E27FC236}">
                      <a16:creationId xmlns:a16="http://schemas.microsoft.com/office/drawing/2014/main" id="{5C4EBE9B-82BB-9543-E71E-CAC45B90ADE2}"/>
                    </a:ext>
                  </a:extLst>
                </p:cNvPr>
                <p:cNvPicPr/>
                <p:nvPr/>
              </p:nvPicPr>
              <p:blipFill>
                <a:blip r:embed="rId98"/>
                <a:stretch>
                  <a:fillRect/>
                </a:stretch>
              </p:blipFill>
              <p:spPr>
                <a:xfrm>
                  <a:off x="8117311" y="2302573"/>
                  <a:ext cx="7740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46" name="Ink 45">
                  <a:extLst>
                    <a:ext uri="{FF2B5EF4-FFF2-40B4-BE49-F238E27FC236}">
                      <a16:creationId xmlns:a16="http://schemas.microsoft.com/office/drawing/2014/main" id="{158CBD0F-418C-E410-742B-9F121F683F16}"/>
                    </a:ext>
                  </a:extLst>
                </p14:cNvPr>
                <p14:cNvContentPartPr/>
                <p14:nvPr/>
              </p14:nvContentPartPr>
              <p14:xfrm>
                <a:off x="8557951" y="2052373"/>
                <a:ext cx="558720" cy="30600"/>
              </p14:xfrm>
            </p:contentPart>
          </mc:Choice>
          <mc:Fallback>
            <p:pic>
              <p:nvPicPr>
                <p:cNvPr id="46" name="Ink 45">
                  <a:extLst>
                    <a:ext uri="{FF2B5EF4-FFF2-40B4-BE49-F238E27FC236}">
                      <a16:creationId xmlns:a16="http://schemas.microsoft.com/office/drawing/2014/main" id="{158CBD0F-418C-E410-742B-9F121F683F16}"/>
                    </a:ext>
                  </a:extLst>
                </p:cNvPr>
                <p:cNvPicPr/>
                <p:nvPr/>
              </p:nvPicPr>
              <p:blipFill>
                <a:blip r:embed="rId100"/>
                <a:stretch>
                  <a:fillRect/>
                </a:stretch>
              </p:blipFill>
              <p:spPr>
                <a:xfrm>
                  <a:off x="8549311" y="2043373"/>
                  <a:ext cx="57636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47" name="Ink 46">
                  <a:extLst>
                    <a:ext uri="{FF2B5EF4-FFF2-40B4-BE49-F238E27FC236}">
                      <a16:creationId xmlns:a16="http://schemas.microsoft.com/office/drawing/2014/main" id="{4AF39B12-00DA-5FE0-27C6-A89FE8A2C6ED}"/>
                    </a:ext>
                  </a:extLst>
                </p14:cNvPr>
                <p14:cNvContentPartPr/>
                <p14:nvPr/>
              </p14:nvContentPartPr>
              <p14:xfrm>
                <a:off x="9050791" y="1985053"/>
                <a:ext cx="109440" cy="128520"/>
              </p14:xfrm>
            </p:contentPart>
          </mc:Choice>
          <mc:Fallback>
            <p:pic>
              <p:nvPicPr>
                <p:cNvPr id="47" name="Ink 46">
                  <a:extLst>
                    <a:ext uri="{FF2B5EF4-FFF2-40B4-BE49-F238E27FC236}">
                      <a16:creationId xmlns:a16="http://schemas.microsoft.com/office/drawing/2014/main" id="{4AF39B12-00DA-5FE0-27C6-A89FE8A2C6ED}"/>
                    </a:ext>
                  </a:extLst>
                </p:cNvPr>
                <p:cNvPicPr/>
                <p:nvPr/>
              </p:nvPicPr>
              <p:blipFill>
                <a:blip r:embed="rId102"/>
                <a:stretch>
                  <a:fillRect/>
                </a:stretch>
              </p:blipFill>
              <p:spPr>
                <a:xfrm>
                  <a:off x="9041791" y="1976053"/>
                  <a:ext cx="1270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48" name="Ink 47">
                  <a:extLst>
                    <a:ext uri="{FF2B5EF4-FFF2-40B4-BE49-F238E27FC236}">
                      <a16:creationId xmlns:a16="http://schemas.microsoft.com/office/drawing/2014/main" id="{8A5AD6A0-FD54-E217-7671-0419DB9E09F1}"/>
                    </a:ext>
                  </a:extLst>
                </p14:cNvPr>
                <p14:cNvContentPartPr/>
                <p14:nvPr/>
              </p14:nvContentPartPr>
              <p14:xfrm>
                <a:off x="9070951" y="2023213"/>
                <a:ext cx="8280" cy="107280"/>
              </p14:xfrm>
            </p:contentPart>
          </mc:Choice>
          <mc:Fallback>
            <p:pic>
              <p:nvPicPr>
                <p:cNvPr id="48" name="Ink 47">
                  <a:extLst>
                    <a:ext uri="{FF2B5EF4-FFF2-40B4-BE49-F238E27FC236}">
                      <a16:creationId xmlns:a16="http://schemas.microsoft.com/office/drawing/2014/main" id="{8A5AD6A0-FD54-E217-7671-0419DB9E09F1}"/>
                    </a:ext>
                  </a:extLst>
                </p:cNvPr>
                <p:cNvPicPr/>
                <p:nvPr/>
              </p:nvPicPr>
              <p:blipFill>
                <a:blip r:embed="rId104"/>
                <a:stretch>
                  <a:fillRect/>
                </a:stretch>
              </p:blipFill>
              <p:spPr>
                <a:xfrm>
                  <a:off x="9062311" y="2014573"/>
                  <a:ext cx="2592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51" name="Ink 50">
                  <a:extLst>
                    <a:ext uri="{FF2B5EF4-FFF2-40B4-BE49-F238E27FC236}">
                      <a16:creationId xmlns:a16="http://schemas.microsoft.com/office/drawing/2014/main" id="{1E42D6C3-314A-BB29-7132-BC96DF8B04ED}"/>
                    </a:ext>
                  </a:extLst>
                </p14:cNvPr>
                <p14:cNvContentPartPr/>
                <p14:nvPr/>
              </p14:nvContentPartPr>
              <p14:xfrm>
                <a:off x="9282271" y="1900813"/>
                <a:ext cx="114480" cy="305280"/>
              </p14:xfrm>
            </p:contentPart>
          </mc:Choice>
          <mc:Fallback>
            <p:pic>
              <p:nvPicPr>
                <p:cNvPr id="51" name="Ink 50">
                  <a:extLst>
                    <a:ext uri="{FF2B5EF4-FFF2-40B4-BE49-F238E27FC236}">
                      <a16:creationId xmlns:a16="http://schemas.microsoft.com/office/drawing/2014/main" id="{1E42D6C3-314A-BB29-7132-BC96DF8B04ED}"/>
                    </a:ext>
                  </a:extLst>
                </p:cNvPr>
                <p:cNvPicPr/>
                <p:nvPr/>
              </p:nvPicPr>
              <p:blipFill>
                <a:blip r:embed="rId106"/>
                <a:stretch>
                  <a:fillRect/>
                </a:stretch>
              </p:blipFill>
              <p:spPr>
                <a:xfrm>
                  <a:off x="9273631" y="1891813"/>
                  <a:ext cx="13212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52" name="Ink 51">
                  <a:extLst>
                    <a:ext uri="{FF2B5EF4-FFF2-40B4-BE49-F238E27FC236}">
                      <a16:creationId xmlns:a16="http://schemas.microsoft.com/office/drawing/2014/main" id="{DC007ECF-B33A-1DD4-3A7B-7FAEAFF6D980}"/>
                    </a:ext>
                  </a:extLst>
                </p14:cNvPr>
                <p14:cNvContentPartPr/>
                <p14:nvPr/>
              </p14:nvContentPartPr>
              <p14:xfrm>
                <a:off x="9366151" y="1929253"/>
                <a:ext cx="162360" cy="250560"/>
              </p14:xfrm>
            </p:contentPart>
          </mc:Choice>
          <mc:Fallback>
            <p:pic>
              <p:nvPicPr>
                <p:cNvPr id="52" name="Ink 51">
                  <a:extLst>
                    <a:ext uri="{FF2B5EF4-FFF2-40B4-BE49-F238E27FC236}">
                      <a16:creationId xmlns:a16="http://schemas.microsoft.com/office/drawing/2014/main" id="{DC007ECF-B33A-1DD4-3A7B-7FAEAFF6D980}"/>
                    </a:ext>
                  </a:extLst>
                </p:cNvPr>
                <p:cNvPicPr/>
                <p:nvPr/>
              </p:nvPicPr>
              <p:blipFill>
                <a:blip r:embed="rId108"/>
                <a:stretch>
                  <a:fillRect/>
                </a:stretch>
              </p:blipFill>
              <p:spPr>
                <a:xfrm>
                  <a:off x="9357511" y="1920613"/>
                  <a:ext cx="18000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54" name="Ink 53">
                  <a:extLst>
                    <a:ext uri="{FF2B5EF4-FFF2-40B4-BE49-F238E27FC236}">
                      <a16:creationId xmlns:a16="http://schemas.microsoft.com/office/drawing/2014/main" id="{634E56BC-6F67-2AA5-C971-5D4DA76204A7}"/>
                    </a:ext>
                  </a:extLst>
                </p14:cNvPr>
                <p14:cNvContentPartPr/>
                <p14:nvPr/>
              </p14:nvContentPartPr>
              <p14:xfrm>
                <a:off x="9612031" y="1947613"/>
                <a:ext cx="150480" cy="144720"/>
              </p14:xfrm>
            </p:contentPart>
          </mc:Choice>
          <mc:Fallback>
            <p:pic>
              <p:nvPicPr>
                <p:cNvPr id="54" name="Ink 53">
                  <a:extLst>
                    <a:ext uri="{FF2B5EF4-FFF2-40B4-BE49-F238E27FC236}">
                      <a16:creationId xmlns:a16="http://schemas.microsoft.com/office/drawing/2014/main" id="{634E56BC-6F67-2AA5-C971-5D4DA76204A7}"/>
                    </a:ext>
                  </a:extLst>
                </p:cNvPr>
                <p:cNvPicPr/>
                <p:nvPr/>
              </p:nvPicPr>
              <p:blipFill>
                <a:blip r:embed="rId110"/>
                <a:stretch>
                  <a:fillRect/>
                </a:stretch>
              </p:blipFill>
              <p:spPr>
                <a:xfrm>
                  <a:off x="9603391" y="1938973"/>
                  <a:ext cx="16812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55" name="Ink 54">
                  <a:extLst>
                    <a:ext uri="{FF2B5EF4-FFF2-40B4-BE49-F238E27FC236}">
                      <a16:creationId xmlns:a16="http://schemas.microsoft.com/office/drawing/2014/main" id="{669F6AB7-A82D-F4DA-35FA-C9629387403F}"/>
                    </a:ext>
                  </a:extLst>
                </p14:cNvPr>
                <p14:cNvContentPartPr/>
                <p14:nvPr/>
              </p14:nvContentPartPr>
              <p14:xfrm>
                <a:off x="9743791" y="1842493"/>
                <a:ext cx="119880" cy="315360"/>
              </p14:xfrm>
            </p:contentPart>
          </mc:Choice>
          <mc:Fallback>
            <p:pic>
              <p:nvPicPr>
                <p:cNvPr id="55" name="Ink 54">
                  <a:extLst>
                    <a:ext uri="{FF2B5EF4-FFF2-40B4-BE49-F238E27FC236}">
                      <a16:creationId xmlns:a16="http://schemas.microsoft.com/office/drawing/2014/main" id="{669F6AB7-A82D-F4DA-35FA-C9629387403F}"/>
                    </a:ext>
                  </a:extLst>
                </p:cNvPr>
                <p:cNvPicPr/>
                <p:nvPr/>
              </p:nvPicPr>
              <p:blipFill>
                <a:blip r:embed="rId112"/>
                <a:stretch>
                  <a:fillRect/>
                </a:stretch>
              </p:blipFill>
              <p:spPr>
                <a:xfrm>
                  <a:off x="9735151" y="1833853"/>
                  <a:ext cx="13752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57" name="Ink 56">
                  <a:extLst>
                    <a:ext uri="{FF2B5EF4-FFF2-40B4-BE49-F238E27FC236}">
                      <a16:creationId xmlns:a16="http://schemas.microsoft.com/office/drawing/2014/main" id="{FB516F85-3AC2-C658-10C3-4ECB786A5C39}"/>
                    </a:ext>
                  </a:extLst>
                </p14:cNvPr>
                <p14:cNvContentPartPr/>
                <p14:nvPr/>
              </p14:nvContentPartPr>
              <p14:xfrm>
                <a:off x="8764951" y="2259373"/>
                <a:ext cx="28080" cy="211320"/>
              </p14:xfrm>
            </p:contentPart>
          </mc:Choice>
          <mc:Fallback>
            <p:pic>
              <p:nvPicPr>
                <p:cNvPr id="57" name="Ink 56">
                  <a:extLst>
                    <a:ext uri="{FF2B5EF4-FFF2-40B4-BE49-F238E27FC236}">
                      <a16:creationId xmlns:a16="http://schemas.microsoft.com/office/drawing/2014/main" id="{FB516F85-3AC2-C658-10C3-4ECB786A5C39}"/>
                    </a:ext>
                  </a:extLst>
                </p:cNvPr>
                <p:cNvPicPr/>
                <p:nvPr/>
              </p:nvPicPr>
              <p:blipFill>
                <a:blip r:embed="rId114"/>
                <a:stretch>
                  <a:fillRect/>
                </a:stretch>
              </p:blipFill>
              <p:spPr>
                <a:xfrm>
                  <a:off x="8755951" y="2250373"/>
                  <a:ext cx="4572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58" name="Ink 57">
                  <a:extLst>
                    <a:ext uri="{FF2B5EF4-FFF2-40B4-BE49-F238E27FC236}">
                      <a16:creationId xmlns:a16="http://schemas.microsoft.com/office/drawing/2014/main" id="{7F909F39-E9DC-9928-B5A0-14EB88519CAE}"/>
                    </a:ext>
                  </a:extLst>
                </p14:cNvPr>
                <p14:cNvContentPartPr/>
                <p14:nvPr/>
              </p14:nvContentPartPr>
              <p14:xfrm>
                <a:off x="8705191" y="2252173"/>
                <a:ext cx="146520" cy="65160"/>
              </p14:xfrm>
            </p:contentPart>
          </mc:Choice>
          <mc:Fallback>
            <p:pic>
              <p:nvPicPr>
                <p:cNvPr id="58" name="Ink 57">
                  <a:extLst>
                    <a:ext uri="{FF2B5EF4-FFF2-40B4-BE49-F238E27FC236}">
                      <a16:creationId xmlns:a16="http://schemas.microsoft.com/office/drawing/2014/main" id="{7F909F39-E9DC-9928-B5A0-14EB88519CAE}"/>
                    </a:ext>
                  </a:extLst>
                </p:cNvPr>
                <p:cNvPicPr/>
                <p:nvPr/>
              </p:nvPicPr>
              <p:blipFill>
                <a:blip r:embed="rId116"/>
                <a:stretch>
                  <a:fillRect/>
                </a:stretch>
              </p:blipFill>
              <p:spPr>
                <a:xfrm>
                  <a:off x="8696551" y="2243533"/>
                  <a:ext cx="16416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59" name="Ink 58">
                  <a:extLst>
                    <a:ext uri="{FF2B5EF4-FFF2-40B4-BE49-F238E27FC236}">
                      <a16:creationId xmlns:a16="http://schemas.microsoft.com/office/drawing/2014/main" id="{06C0AC34-C92C-09F8-0784-9FB46814C37B}"/>
                    </a:ext>
                  </a:extLst>
                </p14:cNvPr>
                <p14:cNvContentPartPr/>
                <p14:nvPr/>
              </p14:nvContentPartPr>
              <p14:xfrm>
                <a:off x="8946751" y="2461693"/>
                <a:ext cx="147600" cy="133920"/>
              </p14:xfrm>
            </p:contentPart>
          </mc:Choice>
          <mc:Fallback>
            <p:pic>
              <p:nvPicPr>
                <p:cNvPr id="59" name="Ink 58">
                  <a:extLst>
                    <a:ext uri="{FF2B5EF4-FFF2-40B4-BE49-F238E27FC236}">
                      <a16:creationId xmlns:a16="http://schemas.microsoft.com/office/drawing/2014/main" id="{06C0AC34-C92C-09F8-0784-9FB46814C37B}"/>
                    </a:ext>
                  </a:extLst>
                </p:cNvPr>
                <p:cNvPicPr/>
                <p:nvPr/>
              </p:nvPicPr>
              <p:blipFill>
                <a:blip r:embed="rId118"/>
                <a:stretch>
                  <a:fillRect/>
                </a:stretch>
              </p:blipFill>
              <p:spPr>
                <a:xfrm>
                  <a:off x="8938111" y="2453053"/>
                  <a:ext cx="16524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61" name="Ink 60">
                  <a:extLst>
                    <a:ext uri="{FF2B5EF4-FFF2-40B4-BE49-F238E27FC236}">
                      <a16:creationId xmlns:a16="http://schemas.microsoft.com/office/drawing/2014/main" id="{34101F64-9F00-2023-4190-61D8024B3668}"/>
                    </a:ext>
                  </a:extLst>
                </p14:cNvPr>
                <p14:cNvContentPartPr/>
                <p14:nvPr/>
              </p14:nvContentPartPr>
              <p14:xfrm>
                <a:off x="9156991" y="2337493"/>
                <a:ext cx="298800" cy="221040"/>
              </p14:xfrm>
            </p:contentPart>
          </mc:Choice>
          <mc:Fallback>
            <p:pic>
              <p:nvPicPr>
                <p:cNvPr id="61" name="Ink 60">
                  <a:extLst>
                    <a:ext uri="{FF2B5EF4-FFF2-40B4-BE49-F238E27FC236}">
                      <a16:creationId xmlns:a16="http://schemas.microsoft.com/office/drawing/2014/main" id="{34101F64-9F00-2023-4190-61D8024B3668}"/>
                    </a:ext>
                  </a:extLst>
                </p:cNvPr>
                <p:cNvPicPr/>
                <p:nvPr/>
              </p:nvPicPr>
              <p:blipFill>
                <a:blip r:embed="rId120"/>
                <a:stretch>
                  <a:fillRect/>
                </a:stretch>
              </p:blipFill>
              <p:spPr>
                <a:xfrm>
                  <a:off x="9148351" y="2328493"/>
                  <a:ext cx="31644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62" name="Ink 61">
                  <a:extLst>
                    <a:ext uri="{FF2B5EF4-FFF2-40B4-BE49-F238E27FC236}">
                      <a16:creationId xmlns:a16="http://schemas.microsoft.com/office/drawing/2014/main" id="{43983D5C-B04A-032B-7158-DF7BDB6A3A43}"/>
                    </a:ext>
                  </a:extLst>
                </p14:cNvPr>
                <p14:cNvContentPartPr/>
                <p14:nvPr/>
              </p14:nvContentPartPr>
              <p14:xfrm>
                <a:off x="9314671" y="2397253"/>
                <a:ext cx="336960" cy="116640"/>
              </p14:xfrm>
            </p:contentPart>
          </mc:Choice>
          <mc:Fallback>
            <p:pic>
              <p:nvPicPr>
                <p:cNvPr id="62" name="Ink 61">
                  <a:extLst>
                    <a:ext uri="{FF2B5EF4-FFF2-40B4-BE49-F238E27FC236}">
                      <a16:creationId xmlns:a16="http://schemas.microsoft.com/office/drawing/2014/main" id="{43983D5C-B04A-032B-7158-DF7BDB6A3A43}"/>
                    </a:ext>
                  </a:extLst>
                </p:cNvPr>
                <p:cNvPicPr/>
                <p:nvPr/>
              </p:nvPicPr>
              <p:blipFill>
                <a:blip r:embed="rId122"/>
                <a:stretch>
                  <a:fillRect/>
                </a:stretch>
              </p:blipFill>
              <p:spPr>
                <a:xfrm>
                  <a:off x="9306031" y="2388253"/>
                  <a:ext cx="3546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38912" name="Ink 38911">
                  <a:extLst>
                    <a:ext uri="{FF2B5EF4-FFF2-40B4-BE49-F238E27FC236}">
                      <a16:creationId xmlns:a16="http://schemas.microsoft.com/office/drawing/2014/main" id="{63AA1791-4638-9AD6-19A8-B963AC993E0E}"/>
                    </a:ext>
                  </a:extLst>
                </p14:cNvPr>
                <p14:cNvContentPartPr/>
                <p14:nvPr/>
              </p14:nvContentPartPr>
              <p14:xfrm>
                <a:off x="10169671" y="1726573"/>
                <a:ext cx="536040" cy="313560"/>
              </p14:xfrm>
            </p:contentPart>
          </mc:Choice>
          <mc:Fallback>
            <p:pic>
              <p:nvPicPr>
                <p:cNvPr id="38912" name="Ink 38911">
                  <a:extLst>
                    <a:ext uri="{FF2B5EF4-FFF2-40B4-BE49-F238E27FC236}">
                      <a16:creationId xmlns:a16="http://schemas.microsoft.com/office/drawing/2014/main" id="{63AA1791-4638-9AD6-19A8-B963AC993E0E}"/>
                    </a:ext>
                  </a:extLst>
                </p:cNvPr>
                <p:cNvPicPr/>
                <p:nvPr/>
              </p:nvPicPr>
              <p:blipFill>
                <a:blip r:embed="rId124"/>
                <a:stretch>
                  <a:fillRect/>
                </a:stretch>
              </p:blipFill>
              <p:spPr>
                <a:xfrm>
                  <a:off x="10161031" y="1717933"/>
                  <a:ext cx="55368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38913" name="Ink 38912">
                  <a:extLst>
                    <a:ext uri="{FF2B5EF4-FFF2-40B4-BE49-F238E27FC236}">
                      <a16:creationId xmlns:a16="http://schemas.microsoft.com/office/drawing/2014/main" id="{8DA6F98F-207C-0E4B-A32C-35F72E29105D}"/>
                    </a:ext>
                  </a:extLst>
                </p14:cNvPr>
                <p14:cNvContentPartPr/>
                <p14:nvPr/>
              </p14:nvContentPartPr>
              <p14:xfrm>
                <a:off x="10591591" y="1724053"/>
                <a:ext cx="153360" cy="99000"/>
              </p14:xfrm>
            </p:contentPart>
          </mc:Choice>
          <mc:Fallback>
            <p:pic>
              <p:nvPicPr>
                <p:cNvPr id="38913" name="Ink 38912">
                  <a:extLst>
                    <a:ext uri="{FF2B5EF4-FFF2-40B4-BE49-F238E27FC236}">
                      <a16:creationId xmlns:a16="http://schemas.microsoft.com/office/drawing/2014/main" id="{8DA6F98F-207C-0E4B-A32C-35F72E29105D}"/>
                    </a:ext>
                  </a:extLst>
                </p:cNvPr>
                <p:cNvPicPr/>
                <p:nvPr/>
              </p:nvPicPr>
              <p:blipFill>
                <a:blip r:embed="rId126"/>
                <a:stretch>
                  <a:fillRect/>
                </a:stretch>
              </p:blipFill>
              <p:spPr>
                <a:xfrm>
                  <a:off x="10582591" y="1715053"/>
                  <a:ext cx="17100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38916" name="Ink 38915">
                  <a:extLst>
                    <a:ext uri="{FF2B5EF4-FFF2-40B4-BE49-F238E27FC236}">
                      <a16:creationId xmlns:a16="http://schemas.microsoft.com/office/drawing/2014/main" id="{93E8AB35-9F4D-F4EE-07C9-C036469F2833}"/>
                    </a:ext>
                  </a:extLst>
                </p14:cNvPr>
                <p14:cNvContentPartPr/>
                <p14:nvPr/>
              </p14:nvContentPartPr>
              <p14:xfrm>
                <a:off x="10172911" y="2055253"/>
                <a:ext cx="845280" cy="351000"/>
              </p14:xfrm>
            </p:contentPart>
          </mc:Choice>
          <mc:Fallback>
            <p:pic>
              <p:nvPicPr>
                <p:cNvPr id="38916" name="Ink 38915">
                  <a:extLst>
                    <a:ext uri="{FF2B5EF4-FFF2-40B4-BE49-F238E27FC236}">
                      <a16:creationId xmlns:a16="http://schemas.microsoft.com/office/drawing/2014/main" id="{93E8AB35-9F4D-F4EE-07C9-C036469F2833}"/>
                    </a:ext>
                  </a:extLst>
                </p:cNvPr>
                <p:cNvPicPr/>
                <p:nvPr/>
              </p:nvPicPr>
              <p:blipFill>
                <a:blip r:embed="rId128"/>
                <a:stretch>
                  <a:fillRect/>
                </a:stretch>
              </p:blipFill>
              <p:spPr>
                <a:xfrm>
                  <a:off x="10163911" y="2046613"/>
                  <a:ext cx="86292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38917" name="Ink 38916">
                  <a:extLst>
                    <a:ext uri="{FF2B5EF4-FFF2-40B4-BE49-F238E27FC236}">
                      <a16:creationId xmlns:a16="http://schemas.microsoft.com/office/drawing/2014/main" id="{11FB2546-A52D-60FF-BE58-9685EBC90711}"/>
                    </a:ext>
                  </a:extLst>
                </p14:cNvPr>
                <p14:cNvContentPartPr/>
                <p14:nvPr/>
              </p14:nvContentPartPr>
              <p14:xfrm>
                <a:off x="10883551" y="1582213"/>
                <a:ext cx="208080" cy="707760"/>
              </p14:xfrm>
            </p:contentPart>
          </mc:Choice>
          <mc:Fallback>
            <p:pic>
              <p:nvPicPr>
                <p:cNvPr id="38917" name="Ink 38916">
                  <a:extLst>
                    <a:ext uri="{FF2B5EF4-FFF2-40B4-BE49-F238E27FC236}">
                      <a16:creationId xmlns:a16="http://schemas.microsoft.com/office/drawing/2014/main" id="{11FB2546-A52D-60FF-BE58-9685EBC90711}"/>
                    </a:ext>
                  </a:extLst>
                </p:cNvPr>
                <p:cNvPicPr/>
                <p:nvPr/>
              </p:nvPicPr>
              <p:blipFill>
                <a:blip r:embed="rId130"/>
                <a:stretch>
                  <a:fillRect/>
                </a:stretch>
              </p:blipFill>
              <p:spPr>
                <a:xfrm>
                  <a:off x="10874551" y="1573573"/>
                  <a:ext cx="225720" cy="7254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38919" name="Ink 38918">
                  <a:extLst>
                    <a:ext uri="{FF2B5EF4-FFF2-40B4-BE49-F238E27FC236}">
                      <a16:creationId xmlns:a16="http://schemas.microsoft.com/office/drawing/2014/main" id="{B917310A-8052-FF2A-480A-346A21E97486}"/>
                    </a:ext>
                  </a:extLst>
                </p14:cNvPr>
                <p14:cNvContentPartPr/>
                <p14:nvPr/>
              </p14:nvContentPartPr>
              <p14:xfrm>
                <a:off x="10842511" y="1499413"/>
                <a:ext cx="197640" cy="276120"/>
              </p14:xfrm>
            </p:contentPart>
          </mc:Choice>
          <mc:Fallback>
            <p:pic>
              <p:nvPicPr>
                <p:cNvPr id="38919" name="Ink 38918">
                  <a:extLst>
                    <a:ext uri="{FF2B5EF4-FFF2-40B4-BE49-F238E27FC236}">
                      <a16:creationId xmlns:a16="http://schemas.microsoft.com/office/drawing/2014/main" id="{B917310A-8052-FF2A-480A-346A21E97486}"/>
                    </a:ext>
                  </a:extLst>
                </p:cNvPr>
                <p:cNvPicPr/>
                <p:nvPr/>
              </p:nvPicPr>
              <p:blipFill>
                <a:blip r:embed="rId132"/>
                <a:stretch>
                  <a:fillRect/>
                </a:stretch>
              </p:blipFill>
              <p:spPr>
                <a:xfrm>
                  <a:off x="10833511" y="1490773"/>
                  <a:ext cx="215280"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38929" name="Ink 38928">
                  <a:extLst>
                    <a:ext uri="{FF2B5EF4-FFF2-40B4-BE49-F238E27FC236}">
                      <a16:creationId xmlns:a16="http://schemas.microsoft.com/office/drawing/2014/main" id="{FB3ED50D-52F1-E02C-D057-8BC69CAEE607}"/>
                    </a:ext>
                  </a:extLst>
                </p14:cNvPr>
                <p14:cNvContentPartPr/>
                <p14:nvPr/>
              </p14:nvContentPartPr>
              <p14:xfrm>
                <a:off x="11365951" y="1330573"/>
                <a:ext cx="19440" cy="16200"/>
              </p14:xfrm>
            </p:contentPart>
          </mc:Choice>
          <mc:Fallback>
            <p:pic>
              <p:nvPicPr>
                <p:cNvPr id="38929" name="Ink 38928">
                  <a:extLst>
                    <a:ext uri="{FF2B5EF4-FFF2-40B4-BE49-F238E27FC236}">
                      <a16:creationId xmlns:a16="http://schemas.microsoft.com/office/drawing/2014/main" id="{FB3ED50D-52F1-E02C-D057-8BC69CAEE607}"/>
                    </a:ext>
                  </a:extLst>
                </p:cNvPr>
                <p:cNvPicPr/>
                <p:nvPr/>
              </p:nvPicPr>
              <p:blipFill>
                <a:blip r:embed="rId134"/>
                <a:stretch>
                  <a:fillRect/>
                </a:stretch>
              </p:blipFill>
              <p:spPr>
                <a:xfrm>
                  <a:off x="11356951" y="1321573"/>
                  <a:ext cx="3708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38930" name="Ink 38929">
                  <a:extLst>
                    <a:ext uri="{FF2B5EF4-FFF2-40B4-BE49-F238E27FC236}">
                      <a16:creationId xmlns:a16="http://schemas.microsoft.com/office/drawing/2014/main" id="{37C47912-574F-A0A3-54D0-C328D5D38D44}"/>
                    </a:ext>
                  </a:extLst>
                </p14:cNvPr>
                <p14:cNvContentPartPr/>
                <p14:nvPr/>
              </p14:nvContentPartPr>
              <p14:xfrm>
                <a:off x="11567911" y="1040773"/>
                <a:ext cx="473760" cy="318600"/>
              </p14:xfrm>
            </p:contentPart>
          </mc:Choice>
          <mc:Fallback>
            <p:pic>
              <p:nvPicPr>
                <p:cNvPr id="38930" name="Ink 38929">
                  <a:extLst>
                    <a:ext uri="{FF2B5EF4-FFF2-40B4-BE49-F238E27FC236}">
                      <a16:creationId xmlns:a16="http://schemas.microsoft.com/office/drawing/2014/main" id="{37C47912-574F-A0A3-54D0-C328D5D38D44}"/>
                    </a:ext>
                  </a:extLst>
                </p:cNvPr>
                <p:cNvPicPr/>
                <p:nvPr/>
              </p:nvPicPr>
              <p:blipFill>
                <a:blip r:embed="rId136"/>
                <a:stretch>
                  <a:fillRect/>
                </a:stretch>
              </p:blipFill>
              <p:spPr>
                <a:xfrm>
                  <a:off x="11559271" y="1031773"/>
                  <a:ext cx="49140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38931" name="Ink 38930">
                  <a:extLst>
                    <a:ext uri="{FF2B5EF4-FFF2-40B4-BE49-F238E27FC236}">
                      <a16:creationId xmlns:a16="http://schemas.microsoft.com/office/drawing/2014/main" id="{4AB85432-4CC7-2DF2-F1F2-B2518202AB32}"/>
                    </a:ext>
                  </a:extLst>
                </p14:cNvPr>
                <p14:cNvContentPartPr/>
                <p14:nvPr/>
              </p14:nvContentPartPr>
              <p14:xfrm>
                <a:off x="11589151" y="1583653"/>
                <a:ext cx="162360" cy="144000"/>
              </p14:xfrm>
            </p:contentPart>
          </mc:Choice>
          <mc:Fallback>
            <p:pic>
              <p:nvPicPr>
                <p:cNvPr id="38931" name="Ink 38930">
                  <a:extLst>
                    <a:ext uri="{FF2B5EF4-FFF2-40B4-BE49-F238E27FC236}">
                      <a16:creationId xmlns:a16="http://schemas.microsoft.com/office/drawing/2014/main" id="{4AB85432-4CC7-2DF2-F1F2-B2518202AB32}"/>
                    </a:ext>
                  </a:extLst>
                </p:cNvPr>
                <p:cNvPicPr/>
                <p:nvPr/>
              </p:nvPicPr>
              <p:blipFill>
                <a:blip r:embed="rId138"/>
                <a:stretch>
                  <a:fillRect/>
                </a:stretch>
              </p:blipFill>
              <p:spPr>
                <a:xfrm>
                  <a:off x="11580511" y="1574653"/>
                  <a:ext cx="1800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38932" name="Ink 38931">
                  <a:extLst>
                    <a:ext uri="{FF2B5EF4-FFF2-40B4-BE49-F238E27FC236}">
                      <a16:creationId xmlns:a16="http://schemas.microsoft.com/office/drawing/2014/main" id="{45C7870E-CDC1-3676-502F-5D825A402652}"/>
                    </a:ext>
                  </a:extLst>
                </p14:cNvPr>
                <p14:cNvContentPartPr/>
                <p14:nvPr/>
              </p14:nvContentPartPr>
              <p14:xfrm>
                <a:off x="11718391" y="1490413"/>
                <a:ext cx="427680" cy="146160"/>
              </p14:xfrm>
            </p:contentPart>
          </mc:Choice>
          <mc:Fallback>
            <p:pic>
              <p:nvPicPr>
                <p:cNvPr id="38932" name="Ink 38931">
                  <a:extLst>
                    <a:ext uri="{FF2B5EF4-FFF2-40B4-BE49-F238E27FC236}">
                      <a16:creationId xmlns:a16="http://schemas.microsoft.com/office/drawing/2014/main" id="{45C7870E-CDC1-3676-502F-5D825A402652}"/>
                    </a:ext>
                  </a:extLst>
                </p:cNvPr>
                <p:cNvPicPr/>
                <p:nvPr/>
              </p:nvPicPr>
              <p:blipFill>
                <a:blip r:embed="rId140"/>
                <a:stretch>
                  <a:fillRect/>
                </a:stretch>
              </p:blipFill>
              <p:spPr>
                <a:xfrm>
                  <a:off x="11709751" y="1481773"/>
                  <a:ext cx="44532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38933" name="Ink 38932">
                  <a:extLst>
                    <a:ext uri="{FF2B5EF4-FFF2-40B4-BE49-F238E27FC236}">
                      <a16:creationId xmlns:a16="http://schemas.microsoft.com/office/drawing/2014/main" id="{6A2B9379-76DB-9CBF-731F-5EC4CACD1890}"/>
                    </a:ext>
                  </a:extLst>
                </p14:cNvPr>
                <p14:cNvContentPartPr/>
                <p14:nvPr/>
              </p14:nvContentPartPr>
              <p14:xfrm>
                <a:off x="12153631" y="1220413"/>
                <a:ext cx="339840" cy="410400"/>
              </p14:xfrm>
            </p:contentPart>
          </mc:Choice>
          <mc:Fallback>
            <p:pic>
              <p:nvPicPr>
                <p:cNvPr id="38933" name="Ink 38932">
                  <a:extLst>
                    <a:ext uri="{FF2B5EF4-FFF2-40B4-BE49-F238E27FC236}">
                      <a16:creationId xmlns:a16="http://schemas.microsoft.com/office/drawing/2014/main" id="{6A2B9379-76DB-9CBF-731F-5EC4CACD1890}"/>
                    </a:ext>
                  </a:extLst>
                </p:cNvPr>
                <p:cNvPicPr/>
                <p:nvPr/>
              </p:nvPicPr>
              <p:blipFill>
                <a:blip r:embed="rId142"/>
                <a:stretch>
                  <a:fillRect/>
                </a:stretch>
              </p:blipFill>
              <p:spPr>
                <a:xfrm>
                  <a:off x="12144631" y="1211773"/>
                  <a:ext cx="357480" cy="42804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38935" name="Ink 38934">
                  <a:extLst>
                    <a:ext uri="{FF2B5EF4-FFF2-40B4-BE49-F238E27FC236}">
                      <a16:creationId xmlns:a16="http://schemas.microsoft.com/office/drawing/2014/main" id="{30272B3E-0253-296A-4D95-94042227E964}"/>
                    </a:ext>
                  </a:extLst>
                </p14:cNvPr>
                <p14:cNvContentPartPr/>
                <p14:nvPr/>
              </p14:nvContentPartPr>
              <p14:xfrm>
                <a:off x="10194871" y="3185653"/>
                <a:ext cx="520920" cy="384120"/>
              </p14:xfrm>
            </p:contentPart>
          </mc:Choice>
          <mc:Fallback>
            <p:pic>
              <p:nvPicPr>
                <p:cNvPr id="38935" name="Ink 38934">
                  <a:extLst>
                    <a:ext uri="{FF2B5EF4-FFF2-40B4-BE49-F238E27FC236}">
                      <a16:creationId xmlns:a16="http://schemas.microsoft.com/office/drawing/2014/main" id="{30272B3E-0253-296A-4D95-94042227E964}"/>
                    </a:ext>
                  </a:extLst>
                </p:cNvPr>
                <p:cNvPicPr/>
                <p:nvPr/>
              </p:nvPicPr>
              <p:blipFill>
                <a:blip r:embed="rId144"/>
                <a:stretch>
                  <a:fillRect/>
                </a:stretch>
              </p:blipFill>
              <p:spPr>
                <a:xfrm>
                  <a:off x="10186231" y="3177013"/>
                  <a:ext cx="538560" cy="4017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38936" name="Ink 38935">
                  <a:extLst>
                    <a:ext uri="{FF2B5EF4-FFF2-40B4-BE49-F238E27FC236}">
                      <a16:creationId xmlns:a16="http://schemas.microsoft.com/office/drawing/2014/main" id="{ECE210A7-7F69-5466-7982-64B2B80F547E}"/>
                    </a:ext>
                  </a:extLst>
                </p14:cNvPr>
                <p14:cNvContentPartPr/>
                <p14:nvPr/>
              </p14:nvContentPartPr>
              <p14:xfrm>
                <a:off x="10784191" y="2986573"/>
                <a:ext cx="75600" cy="241560"/>
              </p14:xfrm>
            </p:contentPart>
          </mc:Choice>
          <mc:Fallback>
            <p:pic>
              <p:nvPicPr>
                <p:cNvPr id="38936" name="Ink 38935">
                  <a:extLst>
                    <a:ext uri="{FF2B5EF4-FFF2-40B4-BE49-F238E27FC236}">
                      <a16:creationId xmlns:a16="http://schemas.microsoft.com/office/drawing/2014/main" id="{ECE210A7-7F69-5466-7982-64B2B80F547E}"/>
                    </a:ext>
                  </a:extLst>
                </p:cNvPr>
                <p:cNvPicPr/>
                <p:nvPr/>
              </p:nvPicPr>
              <p:blipFill>
                <a:blip r:embed="rId146"/>
                <a:stretch>
                  <a:fillRect/>
                </a:stretch>
              </p:blipFill>
              <p:spPr>
                <a:xfrm>
                  <a:off x="10775551" y="2977933"/>
                  <a:ext cx="9324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38937" name="Ink 38936">
                  <a:extLst>
                    <a:ext uri="{FF2B5EF4-FFF2-40B4-BE49-F238E27FC236}">
                      <a16:creationId xmlns:a16="http://schemas.microsoft.com/office/drawing/2014/main" id="{439DE7C5-A2F2-8CA6-EAFC-B90F659BB586}"/>
                    </a:ext>
                  </a:extLst>
                </p14:cNvPr>
                <p14:cNvContentPartPr/>
                <p14:nvPr/>
              </p14:nvContentPartPr>
              <p14:xfrm>
                <a:off x="10834591" y="2913133"/>
                <a:ext cx="269280" cy="233640"/>
              </p14:xfrm>
            </p:contentPart>
          </mc:Choice>
          <mc:Fallback>
            <p:pic>
              <p:nvPicPr>
                <p:cNvPr id="38937" name="Ink 38936">
                  <a:extLst>
                    <a:ext uri="{FF2B5EF4-FFF2-40B4-BE49-F238E27FC236}">
                      <a16:creationId xmlns:a16="http://schemas.microsoft.com/office/drawing/2014/main" id="{439DE7C5-A2F2-8CA6-EAFC-B90F659BB586}"/>
                    </a:ext>
                  </a:extLst>
                </p:cNvPr>
                <p:cNvPicPr/>
                <p:nvPr/>
              </p:nvPicPr>
              <p:blipFill>
                <a:blip r:embed="rId148"/>
                <a:stretch>
                  <a:fillRect/>
                </a:stretch>
              </p:blipFill>
              <p:spPr>
                <a:xfrm>
                  <a:off x="10825951" y="2904133"/>
                  <a:ext cx="28692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38938" name="Ink 38937">
                  <a:extLst>
                    <a:ext uri="{FF2B5EF4-FFF2-40B4-BE49-F238E27FC236}">
                      <a16:creationId xmlns:a16="http://schemas.microsoft.com/office/drawing/2014/main" id="{1869A2A3-B522-74A0-1B8B-33B3C22544E1}"/>
                    </a:ext>
                  </a:extLst>
                </p14:cNvPr>
                <p14:cNvContentPartPr/>
                <p14:nvPr/>
              </p14:nvContentPartPr>
              <p14:xfrm>
                <a:off x="11156791" y="2914213"/>
                <a:ext cx="154800" cy="138960"/>
              </p14:xfrm>
            </p:contentPart>
          </mc:Choice>
          <mc:Fallback>
            <p:pic>
              <p:nvPicPr>
                <p:cNvPr id="38938" name="Ink 38937">
                  <a:extLst>
                    <a:ext uri="{FF2B5EF4-FFF2-40B4-BE49-F238E27FC236}">
                      <a16:creationId xmlns:a16="http://schemas.microsoft.com/office/drawing/2014/main" id="{1869A2A3-B522-74A0-1B8B-33B3C22544E1}"/>
                    </a:ext>
                  </a:extLst>
                </p:cNvPr>
                <p:cNvPicPr/>
                <p:nvPr/>
              </p:nvPicPr>
              <p:blipFill>
                <a:blip r:embed="rId150"/>
                <a:stretch>
                  <a:fillRect/>
                </a:stretch>
              </p:blipFill>
              <p:spPr>
                <a:xfrm>
                  <a:off x="11147791" y="2905573"/>
                  <a:ext cx="1724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38939" name="Ink 38938">
                  <a:extLst>
                    <a:ext uri="{FF2B5EF4-FFF2-40B4-BE49-F238E27FC236}">
                      <a16:creationId xmlns:a16="http://schemas.microsoft.com/office/drawing/2014/main" id="{437605AA-50CE-38EB-C16C-3D2C54B20C36}"/>
                    </a:ext>
                  </a:extLst>
                </p14:cNvPr>
                <p14:cNvContentPartPr/>
                <p14:nvPr/>
              </p14:nvContentPartPr>
              <p14:xfrm>
                <a:off x="11382871" y="2571853"/>
                <a:ext cx="512280" cy="400680"/>
              </p14:xfrm>
            </p:contentPart>
          </mc:Choice>
          <mc:Fallback>
            <p:pic>
              <p:nvPicPr>
                <p:cNvPr id="38939" name="Ink 38938">
                  <a:extLst>
                    <a:ext uri="{FF2B5EF4-FFF2-40B4-BE49-F238E27FC236}">
                      <a16:creationId xmlns:a16="http://schemas.microsoft.com/office/drawing/2014/main" id="{437605AA-50CE-38EB-C16C-3D2C54B20C36}"/>
                    </a:ext>
                  </a:extLst>
                </p:cNvPr>
                <p:cNvPicPr/>
                <p:nvPr/>
              </p:nvPicPr>
              <p:blipFill>
                <a:blip r:embed="rId152"/>
                <a:stretch>
                  <a:fillRect/>
                </a:stretch>
              </p:blipFill>
              <p:spPr>
                <a:xfrm>
                  <a:off x="11373871" y="2563213"/>
                  <a:ext cx="529920" cy="4183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38951" name="Ink 38950">
                  <a:extLst>
                    <a:ext uri="{FF2B5EF4-FFF2-40B4-BE49-F238E27FC236}">
                      <a16:creationId xmlns:a16="http://schemas.microsoft.com/office/drawing/2014/main" id="{285A3DAD-14B9-3CF5-3F02-38895DCAAFEB}"/>
                    </a:ext>
                  </a:extLst>
                </p14:cNvPr>
                <p14:cNvContentPartPr/>
                <p14:nvPr/>
              </p14:nvContentPartPr>
              <p14:xfrm>
                <a:off x="7829671" y="3373933"/>
                <a:ext cx="291240" cy="259560"/>
              </p14:xfrm>
            </p:contentPart>
          </mc:Choice>
          <mc:Fallback>
            <p:pic>
              <p:nvPicPr>
                <p:cNvPr id="38951" name="Ink 38950">
                  <a:extLst>
                    <a:ext uri="{FF2B5EF4-FFF2-40B4-BE49-F238E27FC236}">
                      <a16:creationId xmlns:a16="http://schemas.microsoft.com/office/drawing/2014/main" id="{285A3DAD-14B9-3CF5-3F02-38895DCAAFEB}"/>
                    </a:ext>
                  </a:extLst>
                </p:cNvPr>
                <p:cNvPicPr/>
                <p:nvPr/>
              </p:nvPicPr>
              <p:blipFill>
                <a:blip r:embed="rId154"/>
                <a:stretch>
                  <a:fillRect/>
                </a:stretch>
              </p:blipFill>
              <p:spPr>
                <a:xfrm>
                  <a:off x="7820671" y="3365293"/>
                  <a:ext cx="308880" cy="2772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38952" name="Ink 38951">
                  <a:extLst>
                    <a:ext uri="{FF2B5EF4-FFF2-40B4-BE49-F238E27FC236}">
                      <a16:creationId xmlns:a16="http://schemas.microsoft.com/office/drawing/2014/main" id="{23FA8166-1D46-5F49-A11E-1263B166D72E}"/>
                    </a:ext>
                  </a:extLst>
                </p14:cNvPr>
                <p14:cNvContentPartPr/>
                <p14:nvPr/>
              </p14:nvContentPartPr>
              <p14:xfrm>
                <a:off x="8228191" y="2999893"/>
                <a:ext cx="78480" cy="283680"/>
              </p14:xfrm>
            </p:contentPart>
          </mc:Choice>
          <mc:Fallback>
            <p:pic>
              <p:nvPicPr>
                <p:cNvPr id="38952" name="Ink 38951">
                  <a:extLst>
                    <a:ext uri="{FF2B5EF4-FFF2-40B4-BE49-F238E27FC236}">
                      <a16:creationId xmlns:a16="http://schemas.microsoft.com/office/drawing/2014/main" id="{23FA8166-1D46-5F49-A11E-1263B166D72E}"/>
                    </a:ext>
                  </a:extLst>
                </p:cNvPr>
                <p:cNvPicPr/>
                <p:nvPr/>
              </p:nvPicPr>
              <p:blipFill>
                <a:blip r:embed="rId156"/>
                <a:stretch>
                  <a:fillRect/>
                </a:stretch>
              </p:blipFill>
              <p:spPr>
                <a:xfrm>
                  <a:off x="8219551" y="2990893"/>
                  <a:ext cx="9612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38953" name="Ink 38952">
                  <a:extLst>
                    <a:ext uri="{FF2B5EF4-FFF2-40B4-BE49-F238E27FC236}">
                      <a16:creationId xmlns:a16="http://schemas.microsoft.com/office/drawing/2014/main" id="{C3809D58-83AB-1297-8CD4-377233977606}"/>
                    </a:ext>
                  </a:extLst>
                </p14:cNvPr>
                <p14:cNvContentPartPr/>
                <p14:nvPr/>
              </p14:nvContentPartPr>
              <p14:xfrm>
                <a:off x="8201191" y="3095653"/>
                <a:ext cx="213840" cy="169920"/>
              </p14:xfrm>
            </p:contentPart>
          </mc:Choice>
          <mc:Fallback>
            <p:pic>
              <p:nvPicPr>
                <p:cNvPr id="38953" name="Ink 38952">
                  <a:extLst>
                    <a:ext uri="{FF2B5EF4-FFF2-40B4-BE49-F238E27FC236}">
                      <a16:creationId xmlns:a16="http://schemas.microsoft.com/office/drawing/2014/main" id="{C3809D58-83AB-1297-8CD4-377233977606}"/>
                    </a:ext>
                  </a:extLst>
                </p:cNvPr>
                <p:cNvPicPr/>
                <p:nvPr/>
              </p:nvPicPr>
              <p:blipFill>
                <a:blip r:embed="rId158"/>
                <a:stretch>
                  <a:fillRect/>
                </a:stretch>
              </p:blipFill>
              <p:spPr>
                <a:xfrm>
                  <a:off x="8192551" y="3086653"/>
                  <a:ext cx="23148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38954" name="Ink 38953">
                  <a:extLst>
                    <a:ext uri="{FF2B5EF4-FFF2-40B4-BE49-F238E27FC236}">
                      <a16:creationId xmlns:a16="http://schemas.microsoft.com/office/drawing/2014/main" id="{A5000DB7-1E0D-6D9F-DDB8-57E68B8C1667}"/>
                    </a:ext>
                  </a:extLst>
                </p14:cNvPr>
                <p14:cNvContentPartPr/>
                <p14:nvPr/>
              </p14:nvContentPartPr>
              <p14:xfrm>
                <a:off x="8457511" y="2998813"/>
                <a:ext cx="250920" cy="176400"/>
              </p14:xfrm>
            </p:contentPart>
          </mc:Choice>
          <mc:Fallback>
            <p:pic>
              <p:nvPicPr>
                <p:cNvPr id="38954" name="Ink 38953">
                  <a:extLst>
                    <a:ext uri="{FF2B5EF4-FFF2-40B4-BE49-F238E27FC236}">
                      <a16:creationId xmlns:a16="http://schemas.microsoft.com/office/drawing/2014/main" id="{A5000DB7-1E0D-6D9F-DDB8-57E68B8C1667}"/>
                    </a:ext>
                  </a:extLst>
                </p:cNvPr>
                <p:cNvPicPr/>
                <p:nvPr/>
              </p:nvPicPr>
              <p:blipFill>
                <a:blip r:embed="rId160"/>
                <a:stretch>
                  <a:fillRect/>
                </a:stretch>
              </p:blipFill>
              <p:spPr>
                <a:xfrm>
                  <a:off x="8448511" y="2989813"/>
                  <a:ext cx="26856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38955" name="Ink 38954">
                  <a:extLst>
                    <a:ext uri="{FF2B5EF4-FFF2-40B4-BE49-F238E27FC236}">
                      <a16:creationId xmlns:a16="http://schemas.microsoft.com/office/drawing/2014/main" id="{CB462F7E-D5AD-6662-9F00-39C99380A8B4}"/>
                    </a:ext>
                  </a:extLst>
                </p14:cNvPr>
                <p14:cNvContentPartPr/>
                <p14:nvPr/>
              </p14:nvContentPartPr>
              <p14:xfrm>
                <a:off x="8278951" y="3458533"/>
                <a:ext cx="284040" cy="165600"/>
              </p14:xfrm>
            </p:contentPart>
          </mc:Choice>
          <mc:Fallback>
            <p:pic>
              <p:nvPicPr>
                <p:cNvPr id="38955" name="Ink 38954">
                  <a:extLst>
                    <a:ext uri="{FF2B5EF4-FFF2-40B4-BE49-F238E27FC236}">
                      <a16:creationId xmlns:a16="http://schemas.microsoft.com/office/drawing/2014/main" id="{CB462F7E-D5AD-6662-9F00-39C99380A8B4}"/>
                    </a:ext>
                  </a:extLst>
                </p:cNvPr>
                <p:cNvPicPr/>
                <p:nvPr/>
              </p:nvPicPr>
              <p:blipFill>
                <a:blip r:embed="rId162"/>
                <a:stretch>
                  <a:fillRect/>
                </a:stretch>
              </p:blipFill>
              <p:spPr>
                <a:xfrm>
                  <a:off x="8269951" y="3449893"/>
                  <a:ext cx="3016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38956" name="Ink 38955">
                  <a:extLst>
                    <a:ext uri="{FF2B5EF4-FFF2-40B4-BE49-F238E27FC236}">
                      <a16:creationId xmlns:a16="http://schemas.microsoft.com/office/drawing/2014/main" id="{F99C4DF5-94DB-7819-D0AD-A99F70C5611F}"/>
                    </a:ext>
                  </a:extLst>
                </p14:cNvPr>
                <p14:cNvContentPartPr/>
                <p14:nvPr/>
              </p14:nvContentPartPr>
              <p14:xfrm>
                <a:off x="8572711" y="3371413"/>
                <a:ext cx="105840" cy="162000"/>
              </p14:xfrm>
            </p:contentPart>
          </mc:Choice>
          <mc:Fallback>
            <p:pic>
              <p:nvPicPr>
                <p:cNvPr id="38956" name="Ink 38955">
                  <a:extLst>
                    <a:ext uri="{FF2B5EF4-FFF2-40B4-BE49-F238E27FC236}">
                      <a16:creationId xmlns:a16="http://schemas.microsoft.com/office/drawing/2014/main" id="{F99C4DF5-94DB-7819-D0AD-A99F70C5611F}"/>
                    </a:ext>
                  </a:extLst>
                </p:cNvPr>
                <p:cNvPicPr/>
                <p:nvPr/>
              </p:nvPicPr>
              <p:blipFill>
                <a:blip r:embed="rId164"/>
                <a:stretch>
                  <a:fillRect/>
                </a:stretch>
              </p:blipFill>
              <p:spPr>
                <a:xfrm>
                  <a:off x="8563711" y="3362773"/>
                  <a:ext cx="12348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38957" name="Ink 38956">
                  <a:extLst>
                    <a:ext uri="{FF2B5EF4-FFF2-40B4-BE49-F238E27FC236}">
                      <a16:creationId xmlns:a16="http://schemas.microsoft.com/office/drawing/2014/main" id="{A3FF5A66-9064-E3B9-EF9E-8916A899E793}"/>
                    </a:ext>
                  </a:extLst>
                </p14:cNvPr>
                <p14:cNvContentPartPr/>
                <p14:nvPr/>
              </p14:nvContentPartPr>
              <p14:xfrm>
                <a:off x="8672431" y="3178093"/>
                <a:ext cx="316800" cy="308520"/>
              </p14:xfrm>
            </p:contentPart>
          </mc:Choice>
          <mc:Fallback>
            <p:pic>
              <p:nvPicPr>
                <p:cNvPr id="38957" name="Ink 38956">
                  <a:extLst>
                    <a:ext uri="{FF2B5EF4-FFF2-40B4-BE49-F238E27FC236}">
                      <a16:creationId xmlns:a16="http://schemas.microsoft.com/office/drawing/2014/main" id="{A3FF5A66-9064-E3B9-EF9E-8916A899E793}"/>
                    </a:ext>
                  </a:extLst>
                </p:cNvPr>
                <p:cNvPicPr/>
                <p:nvPr/>
              </p:nvPicPr>
              <p:blipFill>
                <a:blip r:embed="rId166"/>
                <a:stretch>
                  <a:fillRect/>
                </a:stretch>
              </p:blipFill>
              <p:spPr>
                <a:xfrm>
                  <a:off x="8663791" y="3169453"/>
                  <a:ext cx="33444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38966" name="Ink 38965">
                  <a:extLst>
                    <a:ext uri="{FF2B5EF4-FFF2-40B4-BE49-F238E27FC236}">
                      <a16:creationId xmlns:a16="http://schemas.microsoft.com/office/drawing/2014/main" id="{48805BF5-3459-62A7-E08E-B58C24F37251}"/>
                    </a:ext>
                  </a:extLst>
                </p14:cNvPr>
                <p14:cNvContentPartPr/>
                <p14:nvPr/>
              </p14:nvContentPartPr>
              <p14:xfrm>
                <a:off x="9285871" y="2847253"/>
                <a:ext cx="1091880" cy="840960"/>
              </p14:xfrm>
            </p:contentPart>
          </mc:Choice>
          <mc:Fallback>
            <p:pic>
              <p:nvPicPr>
                <p:cNvPr id="38966" name="Ink 38965">
                  <a:extLst>
                    <a:ext uri="{FF2B5EF4-FFF2-40B4-BE49-F238E27FC236}">
                      <a16:creationId xmlns:a16="http://schemas.microsoft.com/office/drawing/2014/main" id="{48805BF5-3459-62A7-E08E-B58C24F37251}"/>
                    </a:ext>
                  </a:extLst>
                </p:cNvPr>
                <p:cNvPicPr/>
                <p:nvPr/>
              </p:nvPicPr>
              <p:blipFill>
                <a:blip r:embed="rId168"/>
                <a:stretch>
                  <a:fillRect/>
                </a:stretch>
              </p:blipFill>
              <p:spPr>
                <a:xfrm>
                  <a:off x="9276871" y="2838613"/>
                  <a:ext cx="1109520" cy="8586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38967" name="Ink 38966">
                  <a:extLst>
                    <a:ext uri="{FF2B5EF4-FFF2-40B4-BE49-F238E27FC236}">
                      <a16:creationId xmlns:a16="http://schemas.microsoft.com/office/drawing/2014/main" id="{E977063F-CBE5-FECA-89DB-0806AA5C1505}"/>
                    </a:ext>
                  </a:extLst>
                </p14:cNvPr>
                <p14:cNvContentPartPr/>
                <p14:nvPr/>
              </p14:nvContentPartPr>
              <p14:xfrm>
                <a:off x="10546951" y="2599213"/>
                <a:ext cx="370440" cy="279720"/>
              </p14:xfrm>
            </p:contentPart>
          </mc:Choice>
          <mc:Fallback>
            <p:pic>
              <p:nvPicPr>
                <p:cNvPr id="38967" name="Ink 38966">
                  <a:extLst>
                    <a:ext uri="{FF2B5EF4-FFF2-40B4-BE49-F238E27FC236}">
                      <a16:creationId xmlns:a16="http://schemas.microsoft.com/office/drawing/2014/main" id="{E977063F-CBE5-FECA-89DB-0806AA5C1505}"/>
                    </a:ext>
                  </a:extLst>
                </p:cNvPr>
                <p:cNvPicPr/>
                <p:nvPr/>
              </p:nvPicPr>
              <p:blipFill>
                <a:blip r:embed="rId170"/>
                <a:stretch>
                  <a:fillRect/>
                </a:stretch>
              </p:blipFill>
              <p:spPr>
                <a:xfrm>
                  <a:off x="10538311" y="2590213"/>
                  <a:ext cx="38808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38968" name="Ink 38967">
                  <a:extLst>
                    <a:ext uri="{FF2B5EF4-FFF2-40B4-BE49-F238E27FC236}">
                      <a16:creationId xmlns:a16="http://schemas.microsoft.com/office/drawing/2014/main" id="{18B7A4A5-1A2D-0E3F-5094-547A91FE3268}"/>
                    </a:ext>
                  </a:extLst>
                </p14:cNvPr>
                <p14:cNvContentPartPr/>
                <p14:nvPr/>
              </p14:nvContentPartPr>
              <p14:xfrm>
                <a:off x="10938991" y="2588053"/>
                <a:ext cx="100080" cy="191520"/>
              </p14:xfrm>
            </p:contentPart>
          </mc:Choice>
          <mc:Fallback>
            <p:pic>
              <p:nvPicPr>
                <p:cNvPr id="38968" name="Ink 38967">
                  <a:extLst>
                    <a:ext uri="{FF2B5EF4-FFF2-40B4-BE49-F238E27FC236}">
                      <a16:creationId xmlns:a16="http://schemas.microsoft.com/office/drawing/2014/main" id="{18B7A4A5-1A2D-0E3F-5094-547A91FE3268}"/>
                    </a:ext>
                  </a:extLst>
                </p:cNvPr>
                <p:cNvPicPr/>
                <p:nvPr/>
              </p:nvPicPr>
              <p:blipFill>
                <a:blip r:embed="rId172"/>
                <a:stretch>
                  <a:fillRect/>
                </a:stretch>
              </p:blipFill>
              <p:spPr>
                <a:xfrm>
                  <a:off x="10929991" y="2579053"/>
                  <a:ext cx="11772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38969" name="Ink 38968">
                  <a:extLst>
                    <a:ext uri="{FF2B5EF4-FFF2-40B4-BE49-F238E27FC236}">
                      <a16:creationId xmlns:a16="http://schemas.microsoft.com/office/drawing/2014/main" id="{66BD2C6D-BBAD-6DA3-F72B-E841E6A3261F}"/>
                    </a:ext>
                  </a:extLst>
                </p14:cNvPr>
                <p14:cNvContentPartPr/>
                <p14:nvPr/>
              </p14:nvContentPartPr>
              <p14:xfrm>
                <a:off x="11068231" y="2543053"/>
                <a:ext cx="201600" cy="163080"/>
              </p14:xfrm>
            </p:contentPart>
          </mc:Choice>
          <mc:Fallback>
            <p:pic>
              <p:nvPicPr>
                <p:cNvPr id="38969" name="Ink 38968">
                  <a:extLst>
                    <a:ext uri="{FF2B5EF4-FFF2-40B4-BE49-F238E27FC236}">
                      <a16:creationId xmlns:a16="http://schemas.microsoft.com/office/drawing/2014/main" id="{66BD2C6D-BBAD-6DA3-F72B-E841E6A3261F}"/>
                    </a:ext>
                  </a:extLst>
                </p:cNvPr>
                <p:cNvPicPr/>
                <p:nvPr/>
              </p:nvPicPr>
              <p:blipFill>
                <a:blip r:embed="rId174"/>
                <a:stretch>
                  <a:fillRect/>
                </a:stretch>
              </p:blipFill>
              <p:spPr>
                <a:xfrm>
                  <a:off x="11059591" y="2534053"/>
                  <a:ext cx="21924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38970" name="Ink 38969">
                  <a:extLst>
                    <a:ext uri="{FF2B5EF4-FFF2-40B4-BE49-F238E27FC236}">
                      <a16:creationId xmlns:a16="http://schemas.microsoft.com/office/drawing/2014/main" id="{6573D729-0D2C-CDC5-4638-48262DC85899}"/>
                    </a:ext>
                  </a:extLst>
                </p14:cNvPr>
                <p14:cNvContentPartPr/>
                <p14:nvPr/>
              </p14:nvContentPartPr>
              <p14:xfrm>
                <a:off x="11077951" y="2463133"/>
                <a:ext cx="385560" cy="230040"/>
              </p14:xfrm>
            </p:contentPart>
          </mc:Choice>
          <mc:Fallback>
            <p:pic>
              <p:nvPicPr>
                <p:cNvPr id="38970" name="Ink 38969">
                  <a:extLst>
                    <a:ext uri="{FF2B5EF4-FFF2-40B4-BE49-F238E27FC236}">
                      <a16:creationId xmlns:a16="http://schemas.microsoft.com/office/drawing/2014/main" id="{6573D729-0D2C-CDC5-4638-48262DC85899}"/>
                    </a:ext>
                  </a:extLst>
                </p:cNvPr>
                <p:cNvPicPr/>
                <p:nvPr/>
              </p:nvPicPr>
              <p:blipFill>
                <a:blip r:embed="rId176"/>
                <a:stretch>
                  <a:fillRect/>
                </a:stretch>
              </p:blipFill>
              <p:spPr>
                <a:xfrm>
                  <a:off x="11069311" y="2454493"/>
                  <a:ext cx="4032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38971" name="Ink 38970">
                  <a:extLst>
                    <a:ext uri="{FF2B5EF4-FFF2-40B4-BE49-F238E27FC236}">
                      <a16:creationId xmlns:a16="http://schemas.microsoft.com/office/drawing/2014/main" id="{785FA684-430D-F524-EC47-AA239E6315F7}"/>
                    </a:ext>
                  </a:extLst>
                </p14:cNvPr>
                <p14:cNvContentPartPr/>
                <p14:nvPr/>
              </p14:nvContentPartPr>
              <p14:xfrm>
                <a:off x="11494831" y="2450533"/>
                <a:ext cx="181800" cy="105120"/>
              </p14:xfrm>
            </p:contentPart>
          </mc:Choice>
          <mc:Fallback>
            <p:pic>
              <p:nvPicPr>
                <p:cNvPr id="38971" name="Ink 38970">
                  <a:extLst>
                    <a:ext uri="{FF2B5EF4-FFF2-40B4-BE49-F238E27FC236}">
                      <a16:creationId xmlns:a16="http://schemas.microsoft.com/office/drawing/2014/main" id="{785FA684-430D-F524-EC47-AA239E6315F7}"/>
                    </a:ext>
                  </a:extLst>
                </p:cNvPr>
                <p:cNvPicPr/>
                <p:nvPr/>
              </p:nvPicPr>
              <p:blipFill>
                <a:blip r:embed="rId178"/>
                <a:stretch>
                  <a:fillRect/>
                </a:stretch>
              </p:blipFill>
              <p:spPr>
                <a:xfrm>
                  <a:off x="11486191" y="2441533"/>
                  <a:ext cx="19944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38972" name="Ink 38971">
                  <a:extLst>
                    <a:ext uri="{FF2B5EF4-FFF2-40B4-BE49-F238E27FC236}">
                      <a16:creationId xmlns:a16="http://schemas.microsoft.com/office/drawing/2014/main" id="{E2373204-6EEF-7602-CC76-D8ED9819AD85}"/>
                    </a:ext>
                  </a:extLst>
                </p14:cNvPr>
                <p14:cNvContentPartPr/>
                <p14:nvPr/>
              </p14:nvContentPartPr>
              <p14:xfrm>
                <a:off x="11772031" y="2252893"/>
                <a:ext cx="226440" cy="249120"/>
              </p14:xfrm>
            </p:contentPart>
          </mc:Choice>
          <mc:Fallback>
            <p:pic>
              <p:nvPicPr>
                <p:cNvPr id="38972" name="Ink 38971">
                  <a:extLst>
                    <a:ext uri="{FF2B5EF4-FFF2-40B4-BE49-F238E27FC236}">
                      <a16:creationId xmlns:a16="http://schemas.microsoft.com/office/drawing/2014/main" id="{E2373204-6EEF-7602-CC76-D8ED9819AD85}"/>
                    </a:ext>
                  </a:extLst>
                </p:cNvPr>
                <p:cNvPicPr/>
                <p:nvPr/>
              </p:nvPicPr>
              <p:blipFill>
                <a:blip r:embed="rId180"/>
                <a:stretch>
                  <a:fillRect/>
                </a:stretch>
              </p:blipFill>
              <p:spPr>
                <a:xfrm>
                  <a:off x="11763391" y="2244253"/>
                  <a:ext cx="24408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38973" name="Ink 38972">
                  <a:extLst>
                    <a:ext uri="{FF2B5EF4-FFF2-40B4-BE49-F238E27FC236}">
                      <a16:creationId xmlns:a16="http://schemas.microsoft.com/office/drawing/2014/main" id="{E37CDCEE-F3CD-5BBA-D66E-CE3B3973B0F3}"/>
                    </a:ext>
                  </a:extLst>
                </p14:cNvPr>
                <p14:cNvContentPartPr/>
                <p14:nvPr/>
              </p14:nvContentPartPr>
              <p14:xfrm>
                <a:off x="12075151" y="2027533"/>
                <a:ext cx="424440" cy="321480"/>
              </p14:xfrm>
            </p:contentPart>
          </mc:Choice>
          <mc:Fallback>
            <p:pic>
              <p:nvPicPr>
                <p:cNvPr id="38973" name="Ink 38972">
                  <a:extLst>
                    <a:ext uri="{FF2B5EF4-FFF2-40B4-BE49-F238E27FC236}">
                      <a16:creationId xmlns:a16="http://schemas.microsoft.com/office/drawing/2014/main" id="{E37CDCEE-F3CD-5BBA-D66E-CE3B3973B0F3}"/>
                    </a:ext>
                  </a:extLst>
                </p:cNvPr>
                <p:cNvPicPr/>
                <p:nvPr/>
              </p:nvPicPr>
              <p:blipFill>
                <a:blip r:embed="rId182"/>
                <a:stretch>
                  <a:fillRect/>
                </a:stretch>
              </p:blipFill>
              <p:spPr>
                <a:xfrm>
                  <a:off x="12066151" y="2018893"/>
                  <a:ext cx="44208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38974" name="Ink 38973">
                  <a:extLst>
                    <a:ext uri="{FF2B5EF4-FFF2-40B4-BE49-F238E27FC236}">
                      <a16:creationId xmlns:a16="http://schemas.microsoft.com/office/drawing/2014/main" id="{6D67C303-ACC3-0AC1-226C-C1E78C11C37A}"/>
                    </a:ext>
                  </a:extLst>
                </p14:cNvPr>
                <p14:cNvContentPartPr/>
                <p14:nvPr/>
              </p14:nvContentPartPr>
              <p14:xfrm>
                <a:off x="12512911" y="2034013"/>
                <a:ext cx="145080" cy="211680"/>
              </p14:xfrm>
            </p:contentPart>
          </mc:Choice>
          <mc:Fallback>
            <p:pic>
              <p:nvPicPr>
                <p:cNvPr id="38974" name="Ink 38973">
                  <a:extLst>
                    <a:ext uri="{FF2B5EF4-FFF2-40B4-BE49-F238E27FC236}">
                      <a16:creationId xmlns:a16="http://schemas.microsoft.com/office/drawing/2014/main" id="{6D67C303-ACC3-0AC1-226C-C1E78C11C37A}"/>
                    </a:ext>
                  </a:extLst>
                </p:cNvPr>
                <p:cNvPicPr/>
                <p:nvPr/>
              </p:nvPicPr>
              <p:blipFill>
                <a:blip r:embed="rId184"/>
                <a:stretch>
                  <a:fillRect/>
                </a:stretch>
              </p:blipFill>
              <p:spPr>
                <a:xfrm>
                  <a:off x="12504271" y="2025013"/>
                  <a:ext cx="16272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38975" name="Ink 38974">
                  <a:extLst>
                    <a:ext uri="{FF2B5EF4-FFF2-40B4-BE49-F238E27FC236}">
                      <a16:creationId xmlns:a16="http://schemas.microsoft.com/office/drawing/2014/main" id="{AA374C75-F44A-B36F-D814-6CF819F830F9}"/>
                    </a:ext>
                  </a:extLst>
                </p14:cNvPr>
                <p14:cNvContentPartPr/>
                <p14:nvPr/>
              </p14:nvContentPartPr>
              <p14:xfrm>
                <a:off x="12112591" y="2650333"/>
                <a:ext cx="185400" cy="188640"/>
              </p14:xfrm>
            </p:contentPart>
          </mc:Choice>
          <mc:Fallback>
            <p:pic>
              <p:nvPicPr>
                <p:cNvPr id="38975" name="Ink 38974">
                  <a:extLst>
                    <a:ext uri="{FF2B5EF4-FFF2-40B4-BE49-F238E27FC236}">
                      <a16:creationId xmlns:a16="http://schemas.microsoft.com/office/drawing/2014/main" id="{AA374C75-F44A-B36F-D814-6CF819F830F9}"/>
                    </a:ext>
                  </a:extLst>
                </p:cNvPr>
                <p:cNvPicPr/>
                <p:nvPr/>
              </p:nvPicPr>
              <p:blipFill>
                <a:blip r:embed="rId186"/>
                <a:stretch>
                  <a:fillRect/>
                </a:stretch>
              </p:blipFill>
              <p:spPr>
                <a:xfrm>
                  <a:off x="12103591" y="2641333"/>
                  <a:ext cx="20304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38977" name="Ink 38976">
                  <a:extLst>
                    <a:ext uri="{FF2B5EF4-FFF2-40B4-BE49-F238E27FC236}">
                      <a16:creationId xmlns:a16="http://schemas.microsoft.com/office/drawing/2014/main" id="{AD7C27B5-D054-4BA2-6F90-0063ADE02593}"/>
                    </a:ext>
                  </a:extLst>
                </p14:cNvPr>
                <p14:cNvContentPartPr/>
                <p14:nvPr/>
              </p14:nvContentPartPr>
              <p14:xfrm>
                <a:off x="12226351" y="2525773"/>
                <a:ext cx="323640" cy="215280"/>
              </p14:xfrm>
            </p:contentPart>
          </mc:Choice>
          <mc:Fallback>
            <p:pic>
              <p:nvPicPr>
                <p:cNvPr id="38977" name="Ink 38976">
                  <a:extLst>
                    <a:ext uri="{FF2B5EF4-FFF2-40B4-BE49-F238E27FC236}">
                      <a16:creationId xmlns:a16="http://schemas.microsoft.com/office/drawing/2014/main" id="{AD7C27B5-D054-4BA2-6F90-0063ADE02593}"/>
                    </a:ext>
                  </a:extLst>
                </p:cNvPr>
                <p:cNvPicPr/>
                <p:nvPr/>
              </p:nvPicPr>
              <p:blipFill>
                <a:blip r:embed="rId188"/>
                <a:stretch>
                  <a:fillRect/>
                </a:stretch>
              </p:blipFill>
              <p:spPr>
                <a:xfrm>
                  <a:off x="12217351" y="2517133"/>
                  <a:ext cx="341280" cy="232920"/>
                </a:xfrm>
                <a:prstGeom prst="rect">
                  <a:avLst/>
                </a:prstGeom>
              </p:spPr>
            </p:pic>
          </mc:Fallback>
        </mc:AlternateContent>
      </p:grpSp>
    </p:spTree>
    <p:extLst>
      <p:ext uri="{BB962C8B-B14F-4D97-AF65-F5344CB8AC3E}">
        <p14:creationId xmlns:p14="http://schemas.microsoft.com/office/powerpoint/2010/main" val="154912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04AE5-C45A-4E74-B2D5-31B2F6E2A896}"/>
              </a:ext>
            </a:extLst>
          </p:cNvPr>
          <p:cNvSpPr txBox="1"/>
          <p:nvPr/>
        </p:nvSpPr>
        <p:spPr>
          <a:xfrm>
            <a:off x="2072481" y="1265237"/>
            <a:ext cx="9494669" cy="4401205"/>
          </a:xfrm>
          <a:prstGeom prst="rect">
            <a:avLst/>
          </a:prstGeom>
          <a:noFill/>
        </p:spPr>
        <p:txBody>
          <a:bodyPr wrap="square" rtlCol="0">
            <a:spAutoFit/>
          </a:bodyPr>
          <a:lstStyle/>
          <a:p>
            <a:pPr defTabSz="883832">
              <a:spcBef>
                <a:spcPts val="600"/>
              </a:spcBef>
            </a:pPr>
            <a:r>
              <a:rPr lang="en-US" sz="2000" b="1" dirty="0">
                <a:solidFill>
                  <a:prstClr val="black"/>
                </a:solidFill>
                <a:latin typeface="Arial" panose="020B0604020202020204" pitchFamily="34" charset="0"/>
              </a:rPr>
              <a:t>Key Points: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General structure of monosaccharides - be able to distinguish between aldose and ketose (and identify compounds that are not sugars).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Know how to number carbons on aldoses and ketoses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two monosaccharides (configuration at the anomeric carbon, atoms linked)</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Treatments for lactose intolerance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glucose molecules in glycogen (glucose storage)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overall structure of the peptidoglycan in bacterial cell walls.</a:t>
            </a:r>
          </a:p>
          <a:p>
            <a:pPr defTabSz="883832">
              <a:spcBef>
                <a:spcPts val="600"/>
              </a:spcBef>
            </a:pPr>
            <a:endParaRPr lang="en-US" sz="2000" dirty="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3530EB4-48B0-475C-ABAD-10DBCB2A48B3}"/>
              </a:ext>
            </a:extLst>
          </p:cNvPr>
          <p:cNvSpPr txBox="1"/>
          <p:nvPr/>
        </p:nvSpPr>
        <p:spPr>
          <a:xfrm>
            <a:off x="2676986" y="21610"/>
            <a:ext cx="8028160" cy="551241"/>
          </a:xfrm>
          <a:prstGeom prst="rect">
            <a:avLst/>
          </a:prstGeom>
          <a:noFill/>
        </p:spPr>
        <p:txBody>
          <a:bodyPr wrap="none" rtlCol="0">
            <a:spAutoFit/>
          </a:bodyPr>
          <a:lstStyle/>
          <a:p>
            <a:pPr defTabSz="883832"/>
            <a:r>
              <a:rPr lang="en-US" sz="2982" dirty="0">
                <a:solidFill>
                  <a:prstClr val="black"/>
                </a:solidFill>
                <a:latin typeface="Arial" panose="020B0604020202020204" pitchFamily="34" charset="0"/>
              </a:rPr>
              <a:t>Summary and Expectations for Carbohydrates</a:t>
            </a:r>
          </a:p>
        </p:txBody>
      </p:sp>
      <p:sp>
        <p:nvSpPr>
          <p:cNvPr id="4" name="Date Placeholder 3">
            <a:extLst>
              <a:ext uri="{FF2B5EF4-FFF2-40B4-BE49-F238E27FC236}">
                <a16:creationId xmlns:a16="http://schemas.microsoft.com/office/drawing/2014/main" id="{5DC64565-92C4-C983-26D8-547CED75D1C8}"/>
              </a:ext>
            </a:extLst>
          </p:cNvPr>
          <p:cNvSpPr>
            <a:spLocks noGrp="1"/>
          </p:cNvSpPr>
          <p:nvPr>
            <p:ph type="dt" sz="half" idx="10"/>
          </p:nvPr>
        </p:nvSpPr>
        <p:spPr/>
        <p:txBody>
          <a:bodyPr/>
          <a:lstStyle/>
          <a:p>
            <a:fld id="{DF426DE3-7AD6-4523-9EF3-700294E85F89}" type="datetime1">
              <a:rPr lang="en-US" smtClean="0"/>
              <a:t>8/31/2024</a:t>
            </a:fld>
            <a:endParaRPr lang="en-US"/>
          </a:p>
        </p:txBody>
      </p:sp>
      <p:sp>
        <p:nvSpPr>
          <p:cNvPr id="5" name="Footer Placeholder 4">
            <a:extLst>
              <a:ext uri="{FF2B5EF4-FFF2-40B4-BE49-F238E27FC236}">
                <a16:creationId xmlns:a16="http://schemas.microsoft.com/office/drawing/2014/main" id="{40664F81-10C5-09C1-9B09-A61637BA48A7}"/>
              </a:ext>
            </a:extLst>
          </p:cNvPr>
          <p:cNvSpPr>
            <a:spLocks noGrp="1"/>
          </p:cNvSpPr>
          <p:nvPr>
            <p:ph type="ftr" sz="quarter" idx="11"/>
          </p:nvPr>
        </p:nvSpPr>
        <p:spPr/>
        <p:txBody>
          <a:bodyPr/>
          <a:lstStyle/>
          <a:p>
            <a:r>
              <a:rPr lang="en-US"/>
              <a:t>Drugs and Disease F2024 - Lecture 3</a:t>
            </a:r>
          </a:p>
        </p:txBody>
      </p:sp>
      <p:sp>
        <p:nvSpPr>
          <p:cNvPr id="6" name="Slide Number Placeholder 5">
            <a:extLst>
              <a:ext uri="{FF2B5EF4-FFF2-40B4-BE49-F238E27FC236}">
                <a16:creationId xmlns:a16="http://schemas.microsoft.com/office/drawing/2014/main" id="{668923B0-E002-BD60-43C0-FB7663A08823}"/>
              </a:ext>
            </a:extLst>
          </p:cNvPr>
          <p:cNvSpPr>
            <a:spLocks noGrp="1"/>
          </p:cNvSpPr>
          <p:nvPr>
            <p:ph type="sldNum" sz="quarter" idx="12"/>
          </p:nvPr>
        </p:nvSpPr>
        <p:spPr/>
        <p:txBody>
          <a:bodyPr/>
          <a:lstStyle/>
          <a:p>
            <a:fld id="{DC3BB032-4020-48F4-953B-341806DC4A2B}" type="slidenum">
              <a:rPr lang="en-US" smtClean="0"/>
              <a:t>20</a:t>
            </a:fld>
            <a:endParaRPr lang="en-US"/>
          </a:p>
        </p:txBody>
      </p:sp>
      <p:grpSp>
        <p:nvGrpSpPr>
          <p:cNvPr id="12" name="Group 11">
            <a:extLst>
              <a:ext uri="{FF2B5EF4-FFF2-40B4-BE49-F238E27FC236}">
                <a16:creationId xmlns:a16="http://schemas.microsoft.com/office/drawing/2014/main" id="{EFB12C7C-97C4-C340-052E-0616086E864E}"/>
              </a:ext>
            </a:extLst>
          </p:cNvPr>
          <p:cNvGrpSpPr/>
          <p:nvPr/>
        </p:nvGrpSpPr>
        <p:grpSpPr>
          <a:xfrm>
            <a:off x="8024071" y="5384173"/>
            <a:ext cx="735840" cy="526680"/>
            <a:chOff x="8024071" y="5384173"/>
            <a:chExt cx="735840" cy="526680"/>
          </a:xfrm>
        </p:grpSpPr>
        <mc:AlternateContent xmlns:mc="http://schemas.openxmlformats.org/markup-compatibility/2006">
          <mc:Choice xmlns:p14="http://schemas.microsoft.com/office/powerpoint/2010/main" Requires="p14">
            <p:contentPart p14:bwMode="auto" r:id="rId2">
              <p14:nvContentPartPr>
                <p14:cNvPr id="7" name="Ink 6">
                  <a:extLst>
                    <a:ext uri="{FF2B5EF4-FFF2-40B4-BE49-F238E27FC236}">
                      <a16:creationId xmlns:a16="http://schemas.microsoft.com/office/drawing/2014/main" id="{87E23CB0-D040-7A6C-9397-50C3D690D67C}"/>
                    </a:ext>
                  </a:extLst>
                </p14:cNvPr>
                <p14:cNvContentPartPr/>
                <p14:nvPr/>
              </p14:nvContentPartPr>
              <p14:xfrm>
                <a:off x="8024071" y="5618173"/>
                <a:ext cx="205200" cy="292680"/>
              </p14:xfrm>
            </p:contentPart>
          </mc:Choice>
          <mc:Fallback>
            <p:pic>
              <p:nvPicPr>
                <p:cNvPr id="7" name="Ink 6">
                  <a:extLst>
                    <a:ext uri="{FF2B5EF4-FFF2-40B4-BE49-F238E27FC236}">
                      <a16:creationId xmlns:a16="http://schemas.microsoft.com/office/drawing/2014/main" id="{87E23CB0-D040-7A6C-9397-50C3D690D67C}"/>
                    </a:ext>
                  </a:extLst>
                </p:cNvPr>
                <p:cNvPicPr/>
                <p:nvPr/>
              </p:nvPicPr>
              <p:blipFill>
                <a:blip r:embed="rId3"/>
                <a:stretch>
                  <a:fillRect/>
                </a:stretch>
              </p:blipFill>
              <p:spPr>
                <a:xfrm>
                  <a:off x="8015431" y="5609533"/>
                  <a:ext cx="22284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D236AC1E-0637-EEA2-B47D-65453B0149C7}"/>
                    </a:ext>
                  </a:extLst>
                </p14:cNvPr>
                <p14:cNvContentPartPr/>
                <p14:nvPr/>
              </p14:nvContentPartPr>
              <p14:xfrm>
                <a:off x="8277151" y="5643733"/>
                <a:ext cx="18720" cy="5400"/>
              </p14:xfrm>
            </p:contentPart>
          </mc:Choice>
          <mc:Fallback>
            <p:pic>
              <p:nvPicPr>
                <p:cNvPr id="8" name="Ink 7">
                  <a:extLst>
                    <a:ext uri="{FF2B5EF4-FFF2-40B4-BE49-F238E27FC236}">
                      <a16:creationId xmlns:a16="http://schemas.microsoft.com/office/drawing/2014/main" id="{D236AC1E-0637-EEA2-B47D-65453B0149C7}"/>
                    </a:ext>
                  </a:extLst>
                </p:cNvPr>
                <p:cNvPicPr/>
                <p:nvPr/>
              </p:nvPicPr>
              <p:blipFill>
                <a:blip r:embed="rId5"/>
                <a:stretch>
                  <a:fillRect/>
                </a:stretch>
              </p:blipFill>
              <p:spPr>
                <a:xfrm>
                  <a:off x="8268511" y="5634733"/>
                  <a:ext cx="3636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B8ECC89C-5B6E-5B6A-385F-C6C742698B77}"/>
                    </a:ext>
                  </a:extLst>
                </p14:cNvPr>
                <p14:cNvContentPartPr/>
                <p14:nvPr/>
              </p14:nvContentPartPr>
              <p14:xfrm>
                <a:off x="8314951" y="5817613"/>
                <a:ext cx="12240" cy="7920"/>
              </p14:xfrm>
            </p:contentPart>
          </mc:Choice>
          <mc:Fallback>
            <p:pic>
              <p:nvPicPr>
                <p:cNvPr id="9" name="Ink 8">
                  <a:extLst>
                    <a:ext uri="{FF2B5EF4-FFF2-40B4-BE49-F238E27FC236}">
                      <a16:creationId xmlns:a16="http://schemas.microsoft.com/office/drawing/2014/main" id="{B8ECC89C-5B6E-5B6A-385F-C6C742698B77}"/>
                    </a:ext>
                  </a:extLst>
                </p:cNvPr>
                <p:cNvPicPr/>
                <p:nvPr/>
              </p:nvPicPr>
              <p:blipFill>
                <a:blip r:embed="rId7"/>
                <a:stretch>
                  <a:fillRect/>
                </a:stretch>
              </p:blipFill>
              <p:spPr>
                <a:xfrm>
                  <a:off x="8305951" y="5808973"/>
                  <a:ext cx="2988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CFA5C188-16AD-903A-D186-D551522E4955}"/>
                    </a:ext>
                  </a:extLst>
                </p14:cNvPr>
                <p14:cNvContentPartPr/>
                <p14:nvPr/>
              </p14:nvContentPartPr>
              <p14:xfrm>
                <a:off x="8402431" y="5569573"/>
                <a:ext cx="131760" cy="177840"/>
              </p14:xfrm>
            </p:contentPart>
          </mc:Choice>
          <mc:Fallback>
            <p:pic>
              <p:nvPicPr>
                <p:cNvPr id="10" name="Ink 9">
                  <a:extLst>
                    <a:ext uri="{FF2B5EF4-FFF2-40B4-BE49-F238E27FC236}">
                      <a16:creationId xmlns:a16="http://schemas.microsoft.com/office/drawing/2014/main" id="{CFA5C188-16AD-903A-D186-D551522E4955}"/>
                    </a:ext>
                  </a:extLst>
                </p:cNvPr>
                <p:cNvPicPr/>
                <p:nvPr/>
              </p:nvPicPr>
              <p:blipFill>
                <a:blip r:embed="rId9"/>
                <a:stretch>
                  <a:fillRect/>
                </a:stretch>
              </p:blipFill>
              <p:spPr>
                <a:xfrm>
                  <a:off x="8393791" y="5560573"/>
                  <a:ext cx="14940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0663671E-8B1B-2D82-63EC-F10E1235657A}"/>
                    </a:ext>
                  </a:extLst>
                </p14:cNvPr>
                <p14:cNvContentPartPr/>
                <p14:nvPr/>
              </p14:nvContentPartPr>
              <p14:xfrm>
                <a:off x="8596831" y="5384173"/>
                <a:ext cx="163080" cy="273240"/>
              </p14:xfrm>
            </p:contentPart>
          </mc:Choice>
          <mc:Fallback>
            <p:pic>
              <p:nvPicPr>
                <p:cNvPr id="11" name="Ink 10">
                  <a:extLst>
                    <a:ext uri="{FF2B5EF4-FFF2-40B4-BE49-F238E27FC236}">
                      <a16:creationId xmlns:a16="http://schemas.microsoft.com/office/drawing/2014/main" id="{0663671E-8B1B-2D82-63EC-F10E1235657A}"/>
                    </a:ext>
                  </a:extLst>
                </p:cNvPr>
                <p:cNvPicPr/>
                <p:nvPr/>
              </p:nvPicPr>
              <p:blipFill>
                <a:blip r:embed="rId11"/>
                <a:stretch>
                  <a:fillRect/>
                </a:stretch>
              </p:blipFill>
              <p:spPr>
                <a:xfrm>
                  <a:off x="8588191" y="5375533"/>
                  <a:ext cx="180720" cy="290880"/>
                </a:xfrm>
                <a:prstGeom prst="rect">
                  <a:avLst/>
                </a:prstGeom>
              </p:spPr>
            </p:pic>
          </mc:Fallback>
        </mc:AlternateContent>
      </p:grpSp>
      <p:grpSp>
        <p:nvGrpSpPr>
          <p:cNvPr id="20" name="Group 19">
            <a:extLst>
              <a:ext uri="{FF2B5EF4-FFF2-40B4-BE49-F238E27FC236}">
                <a16:creationId xmlns:a16="http://schemas.microsoft.com/office/drawing/2014/main" id="{7AEDDF08-EE7E-F6BE-8EB6-90CB3FE1251E}"/>
              </a:ext>
            </a:extLst>
          </p:cNvPr>
          <p:cNvGrpSpPr/>
          <p:nvPr/>
        </p:nvGrpSpPr>
        <p:grpSpPr>
          <a:xfrm>
            <a:off x="8402791" y="6006973"/>
            <a:ext cx="744120" cy="401400"/>
            <a:chOff x="8402791" y="6006973"/>
            <a:chExt cx="744120" cy="401400"/>
          </a:xfrm>
        </p:grpSpPr>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52A6DDCA-5646-6F05-E0AC-F689032F0980}"/>
                    </a:ext>
                  </a:extLst>
                </p14:cNvPr>
                <p14:cNvContentPartPr/>
                <p14:nvPr/>
              </p14:nvContentPartPr>
              <p14:xfrm>
                <a:off x="8402791" y="6177973"/>
                <a:ext cx="178920" cy="230400"/>
              </p14:xfrm>
            </p:contentPart>
          </mc:Choice>
          <mc:Fallback>
            <p:pic>
              <p:nvPicPr>
                <p:cNvPr id="13" name="Ink 12">
                  <a:extLst>
                    <a:ext uri="{FF2B5EF4-FFF2-40B4-BE49-F238E27FC236}">
                      <a16:creationId xmlns:a16="http://schemas.microsoft.com/office/drawing/2014/main" id="{52A6DDCA-5646-6F05-E0AC-F689032F0980}"/>
                    </a:ext>
                  </a:extLst>
                </p:cNvPr>
                <p:cNvPicPr/>
                <p:nvPr/>
              </p:nvPicPr>
              <p:blipFill>
                <a:blip r:embed="rId13"/>
                <a:stretch>
                  <a:fillRect/>
                </a:stretch>
              </p:blipFill>
              <p:spPr>
                <a:xfrm>
                  <a:off x="8393791" y="6169333"/>
                  <a:ext cx="19656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DAD4C462-BF70-10AB-28EC-9317F6D9024C}"/>
                    </a:ext>
                  </a:extLst>
                </p14:cNvPr>
                <p14:cNvContentPartPr/>
                <p14:nvPr/>
              </p14:nvContentPartPr>
              <p14:xfrm>
                <a:off x="8643991" y="6202813"/>
                <a:ext cx="9360" cy="21600"/>
              </p14:xfrm>
            </p:contentPart>
          </mc:Choice>
          <mc:Fallback>
            <p:pic>
              <p:nvPicPr>
                <p:cNvPr id="14" name="Ink 13">
                  <a:extLst>
                    <a:ext uri="{FF2B5EF4-FFF2-40B4-BE49-F238E27FC236}">
                      <a16:creationId xmlns:a16="http://schemas.microsoft.com/office/drawing/2014/main" id="{DAD4C462-BF70-10AB-28EC-9317F6D9024C}"/>
                    </a:ext>
                  </a:extLst>
                </p:cNvPr>
                <p:cNvPicPr/>
                <p:nvPr/>
              </p:nvPicPr>
              <p:blipFill>
                <a:blip r:embed="rId15"/>
                <a:stretch>
                  <a:fillRect/>
                </a:stretch>
              </p:blipFill>
              <p:spPr>
                <a:xfrm>
                  <a:off x="8635351" y="6193813"/>
                  <a:ext cx="270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2F789C49-99A1-C69E-D0ED-6288511C5CA2}"/>
                    </a:ext>
                  </a:extLst>
                </p14:cNvPr>
                <p14:cNvContentPartPr/>
                <p14:nvPr/>
              </p14:nvContentPartPr>
              <p14:xfrm>
                <a:off x="8669551" y="6357253"/>
                <a:ext cx="22680" cy="27000"/>
              </p14:xfrm>
            </p:contentPart>
          </mc:Choice>
          <mc:Fallback>
            <p:pic>
              <p:nvPicPr>
                <p:cNvPr id="15" name="Ink 14">
                  <a:extLst>
                    <a:ext uri="{FF2B5EF4-FFF2-40B4-BE49-F238E27FC236}">
                      <a16:creationId xmlns:a16="http://schemas.microsoft.com/office/drawing/2014/main" id="{2F789C49-99A1-C69E-D0ED-6288511C5CA2}"/>
                    </a:ext>
                  </a:extLst>
                </p:cNvPr>
                <p:cNvPicPr/>
                <p:nvPr/>
              </p:nvPicPr>
              <p:blipFill>
                <a:blip r:embed="rId17"/>
                <a:stretch>
                  <a:fillRect/>
                </a:stretch>
              </p:blipFill>
              <p:spPr>
                <a:xfrm>
                  <a:off x="8660911" y="6348253"/>
                  <a:ext cx="4032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D629A9A8-706B-3DA6-E9E2-CDB7145A0BBA}"/>
                    </a:ext>
                  </a:extLst>
                </p14:cNvPr>
                <p14:cNvContentPartPr/>
                <p14:nvPr/>
              </p14:nvContentPartPr>
              <p14:xfrm>
                <a:off x="8784751" y="6108133"/>
                <a:ext cx="66600" cy="175680"/>
              </p14:xfrm>
            </p:contentPart>
          </mc:Choice>
          <mc:Fallback>
            <p:pic>
              <p:nvPicPr>
                <p:cNvPr id="16" name="Ink 15">
                  <a:extLst>
                    <a:ext uri="{FF2B5EF4-FFF2-40B4-BE49-F238E27FC236}">
                      <a16:creationId xmlns:a16="http://schemas.microsoft.com/office/drawing/2014/main" id="{D629A9A8-706B-3DA6-E9E2-CDB7145A0BBA}"/>
                    </a:ext>
                  </a:extLst>
                </p:cNvPr>
                <p:cNvPicPr/>
                <p:nvPr/>
              </p:nvPicPr>
              <p:blipFill>
                <a:blip r:embed="rId19"/>
                <a:stretch>
                  <a:fillRect/>
                </a:stretch>
              </p:blipFill>
              <p:spPr>
                <a:xfrm>
                  <a:off x="8776111" y="6099133"/>
                  <a:ext cx="8424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44462419-5A82-FD7E-F110-4BFD26B42F51}"/>
                    </a:ext>
                  </a:extLst>
                </p14:cNvPr>
                <p14:cNvContentPartPr/>
                <p14:nvPr/>
              </p14:nvContentPartPr>
              <p14:xfrm>
                <a:off x="8932711" y="6006973"/>
                <a:ext cx="80280" cy="181440"/>
              </p14:xfrm>
            </p:contentPart>
          </mc:Choice>
          <mc:Fallback>
            <p:pic>
              <p:nvPicPr>
                <p:cNvPr id="17" name="Ink 16">
                  <a:extLst>
                    <a:ext uri="{FF2B5EF4-FFF2-40B4-BE49-F238E27FC236}">
                      <a16:creationId xmlns:a16="http://schemas.microsoft.com/office/drawing/2014/main" id="{44462419-5A82-FD7E-F110-4BFD26B42F51}"/>
                    </a:ext>
                  </a:extLst>
                </p:cNvPr>
                <p:cNvPicPr/>
                <p:nvPr/>
              </p:nvPicPr>
              <p:blipFill>
                <a:blip r:embed="rId21"/>
                <a:stretch>
                  <a:fillRect/>
                </a:stretch>
              </p:blipFill>
              <p:spPr>
                <a:xfrm>
                  <a:off x="8923711" y="5998333"/>
                  <a:ext cx="9792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D254FAD2-1715-74B7-7F84-D7A476CFA1A9}"/>
                    </a:ext>
                  </a:extLst>
                </p14:cNvPr>
                <p14:cNvContentPartPr/>
                <p14:nvPr/>
              </p14:nvContentPartPr>
              <p14:xfrm>
                <a:off x="8891311" y="6006973"/>
                <a:ext cx="163800" cy="146880"/>
              </p14:xfrm>
            </p:contentPart>
          </mc:Choice>
          <mc:Fallback>
            <p:pic>
              <p:nvPicPr>
                <p:cNvPr id="18" name="Ink 17">
                  <a:extLst>
                    <a:ext uri="{FF2B5EF4-FFF2-40B4-BE49-F238E27FC236}">
                      <a16:creationId xmlns:a16="http://schemas.microsoft.com/office/drawing/2014/main" id="{D254FAD2-1715-74B7-7F84-D7A476CFA1A9}"/>
                    </a:ext>
                  </a:extLst>
                </p:cNvPr>
                <p:cNvPicPr/>
                <p:nvPr/>
              </p:nvPicPr>
              <p:blipFill>
                <a:blip r:embed="rId23"/>
                <a:stretch>
                  <a:fillRect/>
                </a:stretch>
              </p:blipFill>
              <p:spPr>
                <a:xfrm>
                  <a:off x="8882311" y="5998333"/>
                  <a:ext cx="1814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4E20767D-ED5C-9FAC-7FF2-33F7A30C6C42}"/>
                    </a:ext>
                  </a:extLst>
                </p14:cNvPr>
                <p14:cNvContentPartPr/>
                <p14:nvPr/>
              </p14:nvContentPartPr>
              <p14:xfrm>
                <a:off x="9135031" y="6069613"/>
                <a:ext cx="11880" cy="4320"/>
              </p14:xfrm>
            </p:contentPart>
          </mc:Choice>
          <mc:Fallback>
            <p:pic>
              <p:nvPicPr>
                <p:cNvPr id="19" name="Ink 18">
                  <a:extLst>
                    <a:ext uri="{FF2B5EF4-FFF2-40B4-BE49-F238E27FC236}">
                      <a16:creationId xmlns:a16="http://schemas.microsoft.com/office/drawing/2014/main" id="{4E20767D-ED5C-9FAC-7FF2-33F7A30C6C42}"/>
                    </a:ext>
                  </a:extLst>
                </p:cNvPr>
                <p:cNvPicPr/>
                <p:nvPr/>
              </p:nvPicPr>
              <p:blipFill>
                <a:blip r:embed="rId25"/>
                <a:stretch>
                  <a:fillRect/>
                </a:stretch>
              </p:blipFill>
              <p:spPr>
                <a:xfrm>
                  <a:off x="9126391" y="6060973"/>
                  <a:ext cx="29520" cy="21960"/>
                </a:xfrm>
                <a:prstGeom prst="rect">
                  <a:avLst/>
                </a:prstGeom>
              </p:spPr>
            </p:pic>
          </mc:Fallback>
        </mc:AlternateContent>
      </p:grpSp>
    </p:spTree>
    <p:extLst>
      <p:ext uri="{BB962C8B-B14F-4D97-AF65-F5344CB8AC3E}">
        <p14:creationId xmlns:p14="http://schemas.microsoft.com/office/powerpoint/2010/main" val="342588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0BF89E75-5187-41AA-9A90-02DC5FD27CA5}"/>
              </a:ext>
            </a:extLst>
          </p:cNvPr>
          <p:cNvGraphicFramePr>
            <a:graphicFrameLocks noChangeAspect="1"/>
          </p:cNvGraphicFramePr>
          <p:nvPr>
            <p:extLst>
              <p:ext uri="{D42A27DB-BD31-4B8C-83A1-F6EECF244321}">
                <p14:modId xmlns:p14="http://schemas.microsoft.com/office/powerpoint/2010/main" val="126091285"/>
              </p:ext>
            </p:extLst>
          </p:nvPr>
        </p:nvGraphicFramePr>
        <p:xfrm>
          <a:off x="730250" y="3322638"/>
          <a:ext cx="8062913" cy="2924175"/>
        </p:xfrm>
        <a:graphic>
          <a:graphicData uri="http://schemas.openxmlformats.org/presentationml/2006/ole">
            <mc:AlternateContent xmlns:mc="http://schemas.openxmlformats.org/markup-compatibility/2006">
              <mc:Choice xmlns:v="urn:schemas-microsoft-com:vml" Requires="v">
                <p:oleObj name="MDLDrawObject Class" r:id="rId2" imgW="6800295" imgH="2475974" progId="MDLDrawOLE.MDLDrawObject.1">
                  <p:embed/>
                </p:oleObj>
              </mc:Choice>
              <mc:Fallback>
                <p:oleObj name="MDLDrawObject Class" r:id="rId2" imgW="6800295" imgH="2475974" progId="MDLDrawOLE.MDLDrawObject.1">
                  <p:embed/>
                  <p:pic>
                    <p:nvPicPr>
                      <p:cNvPr id="5" name="Object 4">
                        <a:extLst>
                          <a:ext uri="{FF2B5EF4-FFF2-40B4-BE49-F238E27FC236}">
                            <a16:creationId xmlns:a16="http://schemas.microsoft.com/office/drawing/2014/main" id="{0BF89E75-5187-41AA-9A90-02DC5FD27CA5}"/>
                          </a:ext>
                        </a:extLst>
                      </p:cNvPr>
                      <p:cNvPicPr>
                        <a:picLocks noChangeAspect="1" noChangeArrowheads="1"/>
                      </p:cNvPicPr>
                      <p:nvPr/>
                    </p:nvPicPr>
                    <p:blipFill>
                      <a:blip r:embed="rId3"/>
                      <a:srcRect/>
                      <a:stretch>
                        <a:fillRect/>
                      </a:stretch>
                    </p:blipFill>
                    <p:spPr bwMode="auto">
                      <a:xfrm>
                        <a:off x="730250" y="3322638"/>
                        <a:ext cx="8062913" cy="2924175"/>
                      </a:xfrm>
                      <a:prstGeom prst="rect">
                        <a:avLst/>
                      </a:prstGeom>
                      <a:noFill/>
                    </p:spPr>
                  </p:pic>
                </p:oleObj>
              </mc:Fallback>
            </mc:AlternateContent>
          </a:graphicData>
        </a:graphic>
      </p:graphicFrame>
      <p:pic>
        <p:nvPicPr>
          <p:cNvPr id="6" name="Picture 5" descr="vesicle">
            <a:extLst>
              <a:ext uri="{FF2B5EF4-FFF2-40B4-BE49-F238E27FC236}">
                <a16:creationId xmlns:a16="http://schemas.microsoft.com/office/drawing/2014/main" id="{D7E5412C-31CA-4C0E-9354-5A776997AC5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1271" y="6270683"/>
            <a:ext cx="569102" cy="587499"/>
          </a:xfrm>
          <a:prstGeom prst="rect">
            <a:avLst/>
          </a:prstGeom>
          <a:noFill/>
          <a:ln>
            <a:noFill/>
          </a:ln>
        </p:spPr>
      </p:pic>
      <p:sp>
        <p:nvSpPr>
          <p:cNvPr id="7" name="Rectangle 6">
            <a:extLst>
              <a:ext uri="{FF2B5EF4-FFF2-40B4-BE49-F238E27FC236}">
                <a16:creationId xmlns:a16="http://schemas.microsoft.com/office/drawing/2014/main" id="{4F798C07-46E6-4057-BC63-AB019153447F}"/>
              </a:ext>
            </a:extLst>
          </p:cNvPr>
          <p:cNvSpPr/>
          <p:nvPr/>
        </p:nvSpPr>
        <p:spPr>
          <a:xfrm>
            <a:off x="384051" y="354327"/>
            <a:ext cx="8757296" cy="2539157"/>
          </a:xfrm>
          <a:prstGeom prst="rect">
            <a:avLst/>
          </a:prstGeom>
        </p:spPr>
        <p:txBody>
          <a:bodyPr wrap="square">
            <a:spAutoFit/>
          </a:bodyPr>
          <a:lstStyle/>
          <a:p>
            <a:pPr>
              <a:spcAft>
                <a:spcPts val="600"/>
              </a:spcAft>
            </a:pPr>
            <a:r>
              <a:rPr lang="en-US" sz="1925" b="1" dirty="0">
                <a:latin typeface="Arial" panose="020B0604020202020204" pitchFamily="34" charset="0"/>
                <a:ea typeface="Times New Roman" panose="02020603050405020304" pitchFamily="18" charset="0"/>
                <a:cs typeface="Arial" panose="020B0604020202020204" pitchFamily="34" charset="0"/>
              </a:rPr>
              <a:t>Lipids</a:t>
            </a:r>
          </a:p>
          <a:p>
            <a:r>
              <a:rPr lang="en-US" sz="1925" dirty="0">
                <a:latin typeface="Arial" panose="020B0604020202020204" pitchFamily="34" charset="0"/>
                <a:ea typeface="Times New Roman" panose="02020603050405020304" pitchFamily="18" charset="0"/>
                <a:cs typeface="Arial" panose="020B0604020202020204" pitchFamily="34" charset="0"/>
              </a:rPr>
              <a:t>A chemically diverse group of molecules that are generally insoluble in water.</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Mostly hydrocarbon with a small number of polar functional groups.</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Self-assembly of larger structures </a:t>
            </a:r>
            <a:r>
              <a:rPr lang="en-US" sz="1925" i="1" dirty="0">
                <a:latin typeface="Arial" panose="020B0604020202020204" pitchFamily="34" charset="0"/>
                <a:ea typeface="Times New Roman" panose="02020603050405020304" pitchFamily="18" charset="0"/>
                <a:cs typeface="Arial" panose="020B0604020202020204" pitchFamily="34" charset="0"/>
              </a:rPr>
              <a:t>without</a:t>
            </a:r>
            <a:r>
              <a:rPr lang="en-US" sz="1925" dirty="0">
                <a:latin typeface="Arial" panose="020B0604020202020204" pitchFamily="34" charset="0"/>
                <a:ea typeface="Times New Roman" panose="02020603050405020304" pitchFamily="18" charset="0"/>
                <a:cs typeface="Arial" panose="020B0604020202020204" pitchFamily="34" charset="0"/>
              </a:rPr>
              <a:t> the formation of covalent bonds.</a:t>
            </a:r>
          </a:p>
          <a:p>
            <a:r>
              <a:rPr lang="en-US" sz="1925" b="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a:t>
            </a:r>
            <a:endParaRPr lang="en-US" sz="1925"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Recognize chemical structure of steroids and phospholipids.</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Usage of liposomes in drug delivery</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Effect of cholesterol on fluidity of phospholipid membranes.</a:t>
            </a:r>
          </a:p>
        </p:txBody>
      </p:sp>
      <p:sp>
        <p:nvSpPr>
          <p:cNvPr id="8" name="TextBox 7">
            <a:extLst>
              <a:ext uri="{FF2B5EF4-FFF2-40B4-BE49-F238E27FC236}">
                <a16:creationId xmlns:a16="http://schemas.microsoft.com/office/drawing/2014/main" id="{E881C776-422F-4852-ACC7-38A98B802570}"/>
              </a:ext>
            </a:extLst>
          </p:cNvPr>
          <p:cNvSpPr txBox="1"/>
          <p:nvPr/>
        </p:nvSpPr>
        <p:spPr>
          <a:xfrm>
            <a:off x="5419735" y="51698"/>
            <a:ext cx="1212481" cy="562955"/>
          </a:xfrm>
          <a:prstGeom prst="rect">
            <a:avLst/>
          </a:prstGeom>
          <a:noFill/>
        </p:spPr>
        <p:txBody>
          <a:bodyPr wrap="none" rtlCol="0">
            <a:spAutoFit/>
          </a:bodyPr>
          <a:lstStyle/>
          <a:p>
            <a:r>
              <a:rPr lang="en-US" sz="3079" dirty="0">
                <a:latin typeface="Arial" panose="020B0604020202020204" pitchFamily="34" charset="0"/>
              </a:rPr>
              <a:t>Lipids</a:t>
            </a:r>
          </a:p>
        </p:txBody>
      </p:sp>
      <p:pic>
        <p:nvPicPr>
          <p:cNvPr id="9" name="Graphic 8">
            <a:extLst>
              <a:ext uri="{FF2B5EF4-FFF2-40B4-BE49-F238E27FC236}">
                <a16:creationId xmlns:a16="http://schemas.microsoft.com/office/drawing/2014/main" id="{82F8FF57-83AC-C8BD-EA2F-CBCC18D3E2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7291" y="4586726"/>
            <a:ext cx="2512596" cy="1589387"/>
          </a:xfrm>
          <a:prstGeom prst="rect">
            <a:avLst/>
          </a:prstGeom>
        </p:spPr>
      </p:pic>
      <p:graphicFrame>
        <p:nvGraphicFramePr>
          <p:cNvPr id="10" name="Object 9">
            <a:extLst>
              <a:ext uri="{FF2B5EF4-FFF2-40B4-BE49-F238E27FC236}">
                <a16:creationId xmlns:a16="http://schemas.microsoft.com/office/drawing/2014/main" id="{8FB8D4FF-A15A-FEEB-3D7A-AF0B8AE5BCC0}"/>
              </a:ext>
            </a:extLst>
          </p:cNvPr>
          <p:cNvGraphicFramePr>
            <a:graphicFrameLocks noChangeAspect="1"/>
          </p:cNvGraphicFramePr>
          <p:nvPr/>
        </p:nvGraphicFramePr>
        <p:xfrm>
          <a:off x="9730073" y="392055"/>
          <a:ext cx="1490212" cy="3833428"/>
        </p:xfrm>
        <a:graphic>
          <a:graphicData uri="http://schemas.openxmlformats.org/presentationml/2006/ole">
            <mc:AlternateContent xmlns:mc="http://schemas.openxmlformats.org/markup-compatibility/2006">
              <mc:Choice xmlns:v="urn:schemas-microsoft-com:vml" Requires="v">
                <p:oleObj name="MDLDrawObject Class" r:id="rId7" imgW="1447652" imgH="3781359" progId="MDLDrawOLE.MDLDrawObject.1">
                  <p:embed/>
                </p:oleObj>
              </mc:Choice>
              <mc:Fallback>
                <p:oleObj name="MDLDrawObject Class" r:id="rId7" imgW="1447652" imgH="3781359" progId="MDLDrawOLE.MDLDrawObject.1">
                  <p:embed/>
                  <p:pic>
                    <p:nvPicPr>
                      <p:cNvPr id="10" name="Object 9">
                        <a:extLst>
                          <a:ext uri="{FF2B5EF4-FFF2-40B4-BE49-F238E27FC236}">
                            <a16:creationId xmlns:a16="http://schemas.microsoft.com/office/drawing/2014/main" id="{8FB8D4FF-A15A-FEEB-3D7A-AF0B8AE5BCC0}"/>
                          </a:ext>
                        </a:extLst>
                      </p:cNvPr>
                      <p:cNvPicPr>
                        <a:picLocks noChangeAspect="1" noChangeArrowheads="1"/>
                      </p:cNvPicPr>
                      <p:nvPr/>
                    </p:nvPicPr>
                    <p:blipFill>
                      <a:blip r:embed="rId8"/>
                      <a:srcRect/>
                      <a:stretch>
                        <a:fillRect/>
                      </a:stretch>
                    </p:blipFill>
                    <p:spPr bwMode="auto">
                      <a:xfrm>
                        <a:off x="9730073" y="392055"/>
                        <a:ext cx="1490212" cy="3833428"/>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481AE0C4-4D83-E2C5-FA62-C34F149CE5C4}"/>
              </a:ext>
            </a:extLst>
          </p:cNvPr>
          <p:cNvGraphicFramePr>
            <a:graphicFrameLocks noChangeAspect="1"/>
          </p:cNvGraphicFramePr>
          <p:nvPr>
            <p:extLst>
              <p:ext uri="{D42A27DB-BD31-4B8C-83A1-F6EECF244321}">
                <p14:modId xmlns:p14="http://schemas.microsoft.com/office/powerpoint/2010/main" val="2450876761"/>
              </p:ext>
            </p:extLst>
          </p:nvPr>
        </p:nvGraphicFramePr>
        <p:xfrm>
          <a:off x="243681" y="3069016"/>
          <a:ext cx="2960687" cy="627062"/>
        </p:xfrm>
        <a:graphic>
          <a:graphicData uri="http://schemas.openxmlformats.org/presentationml/2006/ole">
            <mc:AlternateContent xmlns:mc="http://schemas.openxmlformats.org/markup-compatibility/2006">
              <mc:Choice xmlns:v="urn:schemas-microsoft-com:vml" Requires="v">
                <p:oleObj name="MDLDrawObject Class" r:id="rId9" imgW="2876365" imgH="618402" progId="MDLDrawOLE.MDLDrawObject.1">
                  <p:embed/>
                </p:oleObj>
              </mc:Choice>
              <mc:Fallback>
                <p:oleObj name="MDLDrawObject Class" r:id="rId9" imgW="2876365" imgH="618402" progId="MDLDrawOLE.MDLDrawObject.1">
                  <p:embed/>
                  <p:pic>
                    <p:nvPicPr>
                      <p:cNvPr id="10" name="Object 9">
                        <a:extLst>
                          <a:ext uri="{FF2B5EF4-FFF2-40B4-BE49-F238E27FC236}">
                            <a16:creationId xmlns:a16="http://schemas.microsoft.com/office/drawing/2014/main" id="{8FB8D4FF-A15A-FEEB-3D7A-AF0B8AE5BCC0}"/>
                          </a:ext>
                        </a:extLst>
                      </p:cNvPr>
                      <p:cNvPicPr>
                        <a:picLocks noChangeAspect="1" noChangeArrowheads="1"/>
                      </p:cNvPicPr>
                      <p:nvPr/>
                    </p:nvPicPr>
                    <p:blipFill>
                      <a:blip r:embed="rId10"/>
                      <a:srcRect/>
                      <a:stretch>
                        <a:fillRect/>
                      </a:stretch>
                    </p:blipFill>
                    <p:spPr bwMode="auto">
                      <a:xfrm>
                        <a:off x="243681" y="3069016"/>
                        <a:ext cx="2960687" cy="627062"/>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E5C08EAD-8914-D829-8BF4-C1CA3D11FB0D}"/>
              </a:ext>
            </a:extLst>
          </p:cNvPr>
          <p:cNvSpPr>
            <a:spLocks noGrp="1"/>
          </p:cNvSpPr>
          <p:nvPr>
            <p:ph type="dt" sz="half" idx="10"/>
          </p:nvPr>
        </p:nvSpPr>
        <p:spPr/>
        <p:txBody>
          <a:bodyPr/>
          <a:lstStyle/>
          <a:p>
            <a:fld id="{0DFBE124-8DBF-436D-A84C-A1A93E30CCA9}" type="datetime1">
              <a:rPr lang="en-US" smtClean="0"/>
              <a:t>8/31/2024</a:t>
            </a:fld>
            <a:endParaRPr lang="en-US"/>
          </a:p>
        </p:txBody>
      </p:sp>
      <p:sp>
        <p:nvSpPr>
          <p:cNvPr id="3" name="Footer Placeholder 2">
            <a:extLst>
              <a:ext uri="{FF2B5EF4-FFF2-40B4-BE49-F238E27FC236}">
                <a16:creationId xmlns:a16="http://schemas.microsoft.com/office/drawing/2014/main" id="{34E0290D-0FB5-768A-0F88-AC7909C942AE}"/>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5CAC2725-750C-C443-C51E-501D8DB98FCB}"/>
              </a:ext>
            </a:extLst>
          </p:cNvPr>
          <p:cNvSpPr>
            <a:spLocks noGrp="1"/>
          </p:cNvSpPr>
          <p:nvPr>
            <p:ph type="sldNum" sz="quarter" idx="12"/>
          </p:nvPr>
        </p:nvSpPr>
        <p:spPr/>
        <p:txBody>
          <a:bodyPr/>
          <a:lstStyle/>
          <a:p>
            <a:fld id="{DC3BB032-4020-48F4-953B-341806DC4A2B}" type="slidenum">
              <a:rPr lang="en-US" smtClean="0"/>
              <a:t>21</a:t>
            </a:fld>
            <a:endParaRPr lang="en-US"/>
          </a:p>
        </p:txBody>
      </p:sp>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0E6E07B1-09D6-10EF-9E3C-B8F76B92AB32}"/>
                  </a:ext>
                </a:extLst>
              </p14:cNvPr>
              <p14:cNvContentPartPr/>
              <p14:nvPr/>
            </p14:nvContentPartPr>
            <p14:xfrm>
              <a:off x="5474551" y="605893"/>
              <a:ext cx="1181160" cy="64800"/>
            </p14:xfrm>
          </p:contentPart>
        </mc:Choice>
        <mc:Fallback>
          <p:pic>
            <p:nvPicPr>
              <p:cNvPr id="12" name="Ink 11">
                <a:extLst>
                  <a:ext uri="{FF2B5EF4-FFF2-40B4-BE49-F238E27FC236}">
                    <a16:creationId xmlns:a16="http://schemas.microsoft.com/office/drawing/2014/main" id="{0E6E07B1-09D6-10EF-9E3C-B8F76B92AB32}"/>
                  </a:ext>
                </a:extLst>
              </p:cNvPr>
              <p:cNvPicPr/>
              <p:nvPr/>
            </p:nvPicPr>
            <p:blipFill>
              <a:blip r:embed="rId12"/>
              <a:stretch>
                <a:fillRect/>
              </a:stretch>
            </p:blipFill>
            <p:spPr>
              <a:xfrm>
                <a:off x="5465911" y="596893"/>
                <a:ext cx="119880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A9F563EC-B99C-CABD-EA3F-0A2E50A344CA}"/>
                  </a:ext>
                </a:extLst>
              </p14:cNvPr>
              <p14:cNvContentPartPr/>
              <p14:nvPr/>
            </p14:nvContentPartPr>
            <p14:xfrm>
              <a:off x="5368711" y="111973"/>
              <a:ext cx="1410840" cy="547920"/>
            </p14:xfrm>
          </p:contentPart>
        </mc:Choice>
        <mc:Fallback>
          <p:pic>
            <p:nvPicPr>
              <p:cNvPr id="13" name="Ink 12">
                <a:extLst>
                  <a:ext uri="{FF2B5EF4-FFF2-40B4-BE49-F238E27FC236}">
                    <a16:creationId xmlns:a16="http://schemas.microsoft.com/office/drawing/2014/main" id="{A9F563EC-B99C-CABD-EA3F-0A2E50A344CA}"/>
                  </a:ext>
                </a:extLst>
              </p:cNvPr>
              <p:cNvPicPr/>
              <p:nvPr/>
            </p:nvPicPr>
            <p:blipFill>
              <a:blip r:embed="rId14"/>
              <a:stretch>
                <a:fillRect/>
              </a:stretch>
            </p:blipFill>
            <p:spPr>
              <a:xfrm>
                <a:off x="5359711" y="102973"/>
                <a:ext cx="1428480" cy="565560"/>
              </a:xfrm>
              <a:prstGeom prst="rect">
                <a:avLst/>
              </a:prstGeom>
            </p:spPr>
          </p:pic>
        </mc:Fallback>
      </mc:AlternateContent>
      <p:grpSp>
        <p:nvGrpSpPr>
          <p:cNvPr id="20" name="Group 19">
            <a:extLst>
              <a:ext uri="{FF2B5EF4-FFF2-40B4-BE49-F238E27FC236}">
                <a16:creationId xmlns:a16="http://schemas.microsoft.com/office/drawing/2014/main" id="{FEEF4678-8F9D-7871-11CA-218FA5375E6D}"/>
              </a:ext>
            </a:extLst>
          </p:cNvPr>
          <p:cNvGrpSpPr/>
          <p:nvPr/>
        </p:nvGrpSpPr>
        <p:grpSpPr>
          <a:xfrm>
            <a:off x="93991" y="2893693"/>
            <a:ext cx="3263040" cy="1256400"/>
            <a:chOff x="93991" y="2893693"/>
            <a:chExt cx="3263040" cy="1256400"/>
          </a:xfrm>
        </p:grpSpPr>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717BF5E2-B42A-8E17-1757-0496C5E58118}"/>
                    </a:ext>
                  </a:extLst>
                </p14:cNvPr>
                <p14:cNvContentPartPr/>
                <p14:nvPr/>
              </p14:nvContentPartPr>
              <p14:xfrm>
                <a:off x="93991" y="2893693"/>
                <a:ext cx="3263040" cy="883800"/>
              </p14:xfrm>
            </p:contentPart>
          </mc:Choice>
          <mc:Fallback>
            <p:pic>
              <p:nvPicPr>
                <p:cNvPr id="14" name="Ink 13">
                  <a:extLst>
                    <a:ext uri="{FF2B5EF4-FFF2-40B4-BE49-F238E27FC236}">
                      <a16:creationId xmlns:a16="http://schemas.microsoft.com/office/drawing/2014/main" id="{717BF5E2-B42A-8E17-1757-0496C5E58118}"/>
                    </a:ext>
                  </a:extLst>
                </p:cNvPr>
                <p:cNvPicPr/>
                <p:nvPr/>
              </p:nvPicPr>
              <p:blipFill>
                <a:blip r:embed="rId16"/>
                <a:stretch>
                  <a:fillRect/>
                </a:stretch>
              </p:blipFill>
              <p:spPr>
                <a:xfrm>
                  <a:off x="84991" y="2885053"/>
                  <a:ext cx="3280680" cy="901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13703382-5086-41B8-C91A-7ED1B93B65BB}"/>
                    </a:ext>
                  </a:extLst>
                </p14:cNvPr>
                <p14:cNvContentPartPr/>
                <p14:nvPr/>
              </p14:nvContentPartPr>
              <p14:xfrm>
                <a:off x="1991191" y="3478693"/>
                <a:ext cx="351000" cy="671400"/>
              </p14:xfrm>
            </p:contentPart>
          </mc:Choice>
          <mc:Fallback>
            <p:pic>
              <p:nvPicPr>
                <p:cNvPr id="15" name="Ink 14">
                  <a:extLst>
                    <a:ext uri="{FF2B5EF4-FFF2-40B4-BE49-F238E27FC236}">
                      <a16:creationId xmlns:a16="http://schemas.microsoft.com/office/drawing/2014/main" id="{13703382-5086-41B8-C91A-7ED1B93B65BB}"/>
                    </a:ext>
                  </a:extLst>
                </p:cNvPr>
                <p:cNvPicPr/>
                <p:nvPr/>
              </p:nvPicPr>
              <p:blipFill>
                <a:blip r:embed="rId18"/>
                <a:stretch>
                  <a:fillRect/>
                </a:stretch>
              </p:blipFill>
              <p:spPr>
                <a:xfrm>
                  <a:off x="1982191" y="3469693"/>
                  <a:ext cx="368640" cy="6890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88866A24-476A-1DFA-3E19-8D1125EA1B22}"/>
                    </a:ext>
                  </a:extLst>
                </p14:cNvPr>
                <p14:cNvContentPartPr/>
                <p14:nvPr/>
              </p14:nvContentPartPr>
              <p14:xfrm>
                <a:off x="145471" y="2977933"/>
                <a:ext cx="543240" cy="785880"/>
              </p14:xfrm>
            </p:contentPart>
          </mc:Choice>
          <mc:Fallback>
            <p:pic>
              <p:nvPicPr>
                <p:cNvPr id="17" name="Ink 16">
                  <a:extLst>
                    <a:ext uri="{FF2B5EF4-FFF2-40B4-BE49-F238E27FC236}">
                      <a16:creationId xmlns:a16="http://schemas.microsoft.com/office/drawing/2014/main" id="{88866A24-476A-1DFA-3E19-8D1125EA1B22}"/>
                    </a:ext>
                  </a:extLst>
                </p:cNvPr>
                <p:cNvPicPr/>
                <p:nvPr/>
              </p:nvPicPr>
              <p:blipFill>
                <a:blip r:embed="rId20"/>
                <a:stretch>
                  <a:fillRect/>
                </a:stretch>
              </p:blipFill>
              <p:spPr>
                <a:xfrm>
                  <a:off x="136831" y="2969293"/>
                  <a:ext cx="560880" cy="8035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 name="Ink 18">
                  <a:extLst>
                    <a:ext uri="{FF2B5EF4-FFF2-40B4-BE49-F238E27FC236}">
                      <a16:creationId xmlns:a16="http://schemas.microsoft.com/office/drawing/2014/main" id="{F40D865E-4EBF-13AA-31B4-13DDCA5C50AC}"/>
                    </a:ext>
                  </a:extLst>
                </p14:cNvPr>
                <p14:cNvContentPartPr/>
                <p14:nvPr/>
              </p14:nvContentPartPr>
              <p14:xfrm>
                <a:off x="685111" y="2980813"/>
                <a:ext cx="2658960" cy="594720"/>
              </p14:xfrm>
            </p:contentPart>
          </mc:Choice>
          <mc:Fallback>
            <p:pic>
              <p:nvPicPr>
                <p:cNvPr id="19" name="Ink 18">
                  <a:extLst>
                    <a:ext uri="{FF2B5EF4-FFF2-40B4-BE49-F238E27FC236}">
                      <a16:creationId xmlns:a16="http://schemas.microsoft.com/office/drawing/2014/main" id="{F40D865E-4EBF-13AA-31B4-13DDCA5C50AC}"/>
                    </a:ext>
                  </a:extLst>
                </p:cNvPr>
                <p:cNvPicPr/>
                <p:nvPr/>
              </p:nvPicPr>
              <p:blipFill>
                <a:blip r:embed="rId22"/>
                <a:stretch>
                  <a:fillRect/>
                </a:stretch>
              </p:blipFill>
              <p:spPr>
                <a:xfrm>
                  <a:off x="676111" y="2972173"/>
                  <a:ext cx="2676600" cy="612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B65CDF7B-33B8-D987-DB02-BA819695BBAF}"/>
                  </a:ext>
                </a:extLst>
              </p14:cNvPr>
              <p14:cNvContentPartPr/>
              <p14:nvPr/>
            </p14:nvContentPartPr>
            <p14:xfrm>
              <a:off x="597271" y="4730773"/>
              <a:ext cx="743040" cy="466200"/>
            </p14:xfrm>
          </p:contentPart>
        </mc:Choice>
        <mc:Fallback>
          <p:pic>
            <p:nvPicPr>
              <p:cNvPr id="21" name="Ink 20">
                <a:extLst>
                  <a:ext uri="{FF2B5EF4-FFF2-40B4-BE49-F238E27FC236}">
                    <a16:creationId xmlns:a16="http://schemas.microsoft.com/office/drawing/2014/main" id="{B65CDF7B-33B8-D987-DB02-BA819695BBAF}"/>
                  </a:ext>
                </a:extLst>
              </p:cNvPr>
              <p:cNvPicPr/>
              <p:nvPr/>
            </p:nvPicPr>
            <p:blipFill>
              <a:blip r:embed="rId24"/>
              <a:stretch>
                <a:fillRect/>
              </a:stretch>
            </p:blipFill>
            <p:spPr>
              <a:xfrm>
                <a:off x="588631" y="4722133"/>
                <a:ext cx="760680" cy="4838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03B576F9-E4E7-3BE1-0ADD-9E41EF074953}"/>
                  </a:ext>
                </a:extLst>
              </p14:cNvPr>
              <p14:cNvContentPartPr/>
              <p14:nvPr/>
            </p14:nvContentPartPr>
            <p14:xfrm>
              <a:off x="1269391" y="5162773"/>
              <a:ext cx="1135800" cy="404640"/>
            </p14:xfrm>
          </p:contentPart>
        </mc:Choice>
        <mc:Fallback>
          <p:pic>
            <p:nvPicPr>
              <p:cNvPr id="22" name="Ink 21">
                <a:extLst>
                  <a:ext uri="{FF2B5EF4-FFF2-40B4-BE49-F238E27FC236}">
                    <a16:creationId xmlns:a16="http://schemas.microsoft.com/office/drawing/2014/main" id="{03B576F9-E4E7-3BE1-0ADD-9E41EF074953}"/>
                  </a:ext>
                </a:extLst>
              </p:cNvPr>
              <p:cNvPicPr/>
              <p:nvPr/>
            </p:nvPicPr>
            <p:blipFill>
              <a:blip r:embed="rId26"/>
              <a:stretch>
                <a:fillRect/>
              </a:stretch>
            </p:blipFill>
            <p:spPr>
              <a:xfrm>
                <a:off x="1260391" y="5153773"/>
                <a:ext cx="1153440" cy="422280"/>
              </a:xfrm>
              <a:prstGeom prst="rect">
                <a:avLst/>
              </a:prstGeom>
            </p:spPr>
          </p:pic>
        </mc:Fallback>
      </mc:AlternateContent>
      <p:grpSp>
        <p:nvGrpSpPr>
          <p:cNvPr id="40" name="Group 39">
            <a:extLst>
              <a:ext uri="{FF2B5EF4-FFF2-40B4-BE49-F238E27FC236}">
                <a16:creationId xmlns:a16="http://schemas.microsoft.com/office/drawing/2014/main" id="{8344E38E-9243-F550-A2DD-69F4E689439D}"/>
              </a:ext>
            </a:extLst>
          </p:cNvPr>
          <p:cNvGrpSpPr/>
          <p:nvPr/>
        </p:nvGrpSpPr>
        <p:grpSpPr>
          <a:xfrm>
            <a:off x="198031" y="5706373"/>
            <a:ext cx="1769760" cy="1170000"/>
            <a:chOff x="198031" y="5706373"/>
            <a:chExt cx="1769760" cy="1170000"/>
          </a:xfrm>
        </p:grpSpPr>
        <mc:AlternateContent xmlns:mc="http://schemas.openxmlformats.org/markup-compatibility/2006">
          <mc:Choice xmlns:p14="http://schemas.microsoft.com/office/powerpoint/2010/main" Requires="p14">
            <p:contentPart p14:bwMode="auto" r:id="rId27">
              <p14:nvContentPartPr>
                <p14:cNvPr id="23" name="Ink 22">
                  <a:extLst>
                    <a:ext uri="{FF2B5EF4-FFF2-40B4-BE49-F238E27FC236}">
                      <a16:creationId xmlns:a16="http://schemas.microsoft.com/office/drawing/2014/main" id="{823B6853-7C49-1F1B-2CAC-5DD179D37065}"/>
                    </a:ext>
                  </a:extLst>
                </p14:cNvPr>
                <p14:cNvContentPartPr/>
                <p14:nvPr/>
              </p14:nvContentPartPr>
              <p14:xfrm>
                <a:off x="1130071" y="5716813"/>
                <a:ext cx="437760" cy="468000"/>
              </p14:xfrm>
            </p:contentPart>
          </mc:Choice>
          <mc:Fallback>
            <p:pic>
              <p:nvPicPr>
                <p:cNvPr id="23" name="Ink 22">
                  <a:extLst>
                    <a:ext uri="{FF2B5EF4-FFF2-40B4-BE49-F238E27FC236}">
                      <a16:creationId xmlns:a16="http://schemas.microsoft.com/office/drawing/2014/main" id="{823B6853-7C49-1F1B-2CAC-5DD179D37065}"/>
                    </a:ext>
                  </a:extLst>
                </p:cNvPr>
                <p:cNvPicPr/>
                <p:nvPr/>
              </p:nvPicPr>
              <p:blipFill>
                <a:blip r:embed="rId28"/>
                <a:stretch>
                  <a:fillRect/>
                </a:stretch>
              </p:blipFill>
              <p:spPr>
                <a:xfrm>
                  <a:off x="1121431" y="5707813"/>
                  <a:ext cx="45540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86AE4532-CA04-584B-438C-2044E9910A43}"/>
                    </a:ext>
                  </a:extLst>
                </p14:cNvPr>
                <p14:cNvContentPartPr/>
                <p14:nvPr/>
              </p14:nvContentPartPr>
              <p14:xfrm>
                <a:off x="1482151" y="5706373"/>
                <a:ext cx="104760" cy="88560"/>
              </p14:xfrm>
            </p:contentPart>
          </mc:Choice>
          <mc:Fallback>
            <p:pic>
              <p:nvPicPr>
                <p:cNvPr id="24" name="Ink 23">
                  <a:extLst>
                    <a:ext uri="{FF2B5EF4-FFF2-40B4-BE49-F238E27FC236}">
                      <a16:creationId xmlns:a16="http://schemas.microsoft.com/office/drawing/2014/main" id="{86AE4532-CA04-584B-438C-2044E9910A43}"/>
                    </a:ext>
                  </a:extLst>
                </p:cNvPr>
                <p:cNvPicPr/>
                <p:nvPr/>
              </p:nvPicPr>
              <p:blipFill>
                <a:blip r:embed="rId30"/>
                <a:stretch>
                  <a:fillRect/>
                </a:stretch>
              </p:blipFill>
              <p:spPr>
                <a:xfrm>
                  <a:off x="1473151" y="5697733"/>
                  <a:ext cx="12240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56C0FE92-0E43-645E-8468-9102BAB86A98}"/>
                    </a:ext>
                  </a:extLst>
                </p14:cNvPr>
                <p14:cNvContentPartPr/>
                <p14:nvPr/>
              </p14:nvContentPartPr>
              <p14:xfrm>
                <a:off x="1515991" y="5751373"/>
                <a:ext cx="40320" cy="55800"/>
              </p14:xfrm>
            </p:contentPart>
          </mc:Choice>
          <mc:Fallback>
            <p:pic>
              <p:nvPicPr>
                <p:cNvPr id="25" name="Ink 24">
                  <a:extLst>
                    <a:ext uri="{FF2B5EF4-FFF2-40B4-BE49-F238E27FC236}">
                      <a16:creationId xmlns:a16="http://schemas.microsoft.com/office/drawing/2014/main" id="{56C0FE92-0E43-645E-8468-9102BAB86A98}"/>
                    </a:ext>
                  </a:extLst>
                </p:cNvPr>
                <p:cNvPicPr/>
                <p:nvPr/>
              </p:nvPicPr>
              <p:blipFill>
                <a:blip r:embed="rId32"/>
                <a:stretch>
                  <a:fillRect/>
                </a:stretch>
              </p:blipFill>
              <p:spPr>
                <a:xfrm>
                  <a:off x="1506991" y="5742733"/>
                  <a:ext cx="5796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8551465B-CBE0-ACC6-98F6-7A093B382B9D}"/>
                    </a:ext>
                  </a:extLst>
                </p14:cNvPr>
                <p14:cNvContentPartPr/>
                <p14:nvPr/>
              </p14:nvContentPartPr>
              <p14:xfrm>
                <a:off x="198031" y="6013093"/>
                <a:ext cx="721440" cy="847440"/>
              </p14:xfrm>
            </p:contentPart>
          </mc:Choice>
          <mc:Fallback>
            <p:pic>
              <p:nvPicPr>
                <p:cNvPr id="26" name="Ink 25">
                  <a:extLst>
                    <a:ext uri="{FF2B5EF4-FFF2-40B4-BE49-F238E27FC236}">
                      <a16:creationId xmlns:a16="http://schemas.microsoft.com/office/drawing/2014/main" id="{8551465B-CBE0-ACC6-98F6-7A093B382B9D}"/>
                    </a:ext>
                  </a:extLst>
                </p:cNvPr>
                <p:cNvPicPr/>
                <p:nvPr/>
              </p:nvPicPr>
              <p:blipFill>
                <a:blip r:embed="rId34"/>
                <a:stretch>
                  <a:fillRect/>
                </a:stretch>
              </p:blipFill>
              <p:spPr>
                <a:xfrm>
                  <a:off x="189391" y="6004093"/>
                  <a:ext cx="739080" cy="865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BB29947B-6FA8-3A25-8310-D0AF3D1CDF39}"/>
                    </a:ext>
                  </a:extLst>
                </p14:cNvPr>
                <p14:cNvContentPartPr/>
                <p14:nvPr/>
              </p14:nvContentPartPr>
              <p14:xfrm>
                <a:off x="644071" y="6746053"/>
                <a:ext cx="138960" cy="130320"/>
              </p14:xfrm>
            </p:contentPart>
          </mc:Choice>
          <mc:Fallback>
            <p:pic>
              <p:nvPicPr>
                <p:cNvPr id="27" name="Ink 26">
                  <a:extLst>
                    <a:ext uri="{FF2B5EF4-FFF2-40B4-BE49-F238E27FC236}">
                      <a16:creationId xmlns:a16="http://schemas.microsoft.com/office/drawing/2014/main" id="{BB29947B-6FA8-3A25-8310-D0AF3D1CDF39}"/>
                    </a:ext>
                  </a:extLst>
                </p:cNvPr>
                <p:cNvPicPr/>
                <p:nvPr/>
              </p:nvPicPr>
              <p:blipFill>
                <a:blip r:embed="rId36"/>
                <a:stretch>
                  <a:fillRect/>
                </a:stretch>
              </p:blipFill>
              <p:spPr>
                <a:xfrm>
                  <a:off x="635431" y="6737053"/>
                  <a:ext cx="15660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64658AE5-48BC-B847-B1E5-F04BBE1C1A0A}"/>
                    </a:ext>
                  </a:extLst>
                </p14:cNvPr>
                <p14:cNvContentPartPr/>
                <p14:nvPr/>
              </p14:nvContentPartPr>
              <p14:xfrm>
                <a:off x="726511" y="6547693"/>
                <a:ext cx="137520" cy="182520"/>
              </p14:xfrm>
            </p:contentPart>
          </mc:Choice>
          <mc:Fallback>
            <p:pic>
              <p:nvPicPr>
                <p:cNvPr id="28" name="Ink 27">
                  <a:extLst>
                    <a:ext uri="{FF2B5EF4-FFF2-40B4-BE49-F238E27FC236}">
                      <a16:creationId xmlns:a16="http://schemas.microsoft.com/office/drawing/2014/main" id="{64658AE5-48BC-B847-B1E5-F04BBE1C1A0A}"/>
                    </a:ext>
                  </a:extLst>
                </p:cNvPr>
                <p:cNvPicPr/>
                <p:nvPr/>
              </p:nvPicPr>
              <p:blipFill>
                <a:blip r:embed="rId38"/>
                <a:stretch>
                  <a:fillRect/>
                </a:stretch>
              </p:blipFill>
              <p:spPr>
                <a:xfrm>
                  <a:off x="717511" y="6539053"/>
                  <a:ext cx="15516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k 28">
                  <a:extLst>
                    <a:ext uri="{FF2B5EF4-FFF2-40B4-BE49-F238E27FC236}">
                      <a16:creationId xmlns:a16="http://schemas.microsoft.com/office/drawing/2014/main" id="{01A7328B-3915-E070-3221-8A296A25EFE7}"/>
                    </a:ext>
                  </a:extLst>
                </p14:cNvPr>
                <p14:cNvContentPartPr/>
                <p14:nvPr/>
              </p14:nvContentPartPr>
              <p14:xfrm>
                <a:off x="772591" y="6557773"/>
                <a:ext cx="197640" cy="136800"/>
              </p14:xfrm>
            </p:contentPart>
          </mc:Choice>
          <mc:Fallback>
            <p:pic>
              <p:nvPicPr>
                <p:cNvPr id="29" name="Ink 28">
                  <a:extLst>
                    <a:ext uri="{FF2B5EF4-FFF2-40B4-BE49-F238E27FC236}">
                      <a16:creationId xmlns:a16="http://schemas.microsoft.com/office/drawing/2014/main" id="{01A7328B-3915-E070-3221-8A296A25EFE7}"/>
                    </a:ext>
                  </a:extLst>
                </p:cNvPr>
                <p:cNvPicPr/>
                <p:nvPr/>
              </p:nvPicPr>
              <p:blipFill>
                <a:blip r:embed="rId40"/>
                <a:stretch>
                  <a:fillRect/>
                </a:stretch>
              </p:blipFill>
              <p:spPr>
                <a:xfrm>
                  <a:off x="763591" y="6549133"/>
                  <a:ext cx="2152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 name="Ink 29">
                  <a:extLst>
                    <a:ext uri="{FF2B5EF4-FFF2-40B4-BE49-F238E27FC236}">
                      <a16:creationId xmlns:a16="http://schemas.microsoft.com/office/drawing/2014/main" id="{58FF94A1-6BD5-D485-64DC-61C25BECEBEA}"/>
                    </a:ext>
                  </a:extLst>
                </p14:cNvPr>
                <p14:cNvContentPartPr/>
                <p14:nvPr/>
              </p14:nvContentPartPr>
              <p14:xfrm>
                <a:off x="936751" y="6463813"/>
                <a:ext cx="105480" cy="118800"/>
              </p14:xfrm>
            </p:contentPart>
          </mc:Choice>
          <mc:Fallback>
            <p:pic>
              <p:nvPicPr>
                <p:cNvPr id="30" name="Ink 29">
                  <a:extLst>
                    <a:ext uri="{FF2B5EF4-FFF2-40B4-BE49-F238E27FC236}">
                      <a16:creationId xmlns:a16="http://schemas.microsoft.com/office/drawing/2014/main" id="{58FF94A1-6BD5-D485-64DC-61C25BECEBEA}"/>
                    </a:ext>
                  </a:extLst>
                </p:cNvPr>
                <p:cNvPicPr/>
                <p:nvPr/>
              </p:nvPicPr>
              <p:blipFill>
                <a:blip r:embed="rId42"/>
                <a:stretch>
                  <a:fillRect/>
                </a:stretch>
              </p:blipFill>
              <p:spPr>
                <a:xfrm>
                  <a:off x="928111" y="6455173"/>
                  <a:ext cx="12312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1" name="Ink 30">
                  <a:extLst>
                    <a:ext uri="{FF2B5EF4-FFF2-40B4-BE49-F238E27FC236}">
                      <a16:creationId xmlns:a16="http://schemas.microsoft.com/office/drawing/2014/main" id="{EACDFD70-8A15-C40E-985E-A27438CA93BC}"/>
                    </a:ext>
                  </a:extLst>
                </p14:cNvPr>
                <p14:cNvContentPartPr/>
                <p14:nvPr/>
              </p14:nvContentPartPr>
              <p14:xfrm>
                <a:off x="1080391" y="6424933"/>
                <a:ext cx="41040" cy="61920"/>
              </p14:xfrm>
            </p:contentPart>
          </mc:Choice>
          <mc:Fallback>
            <p:pic>
              <p:nvPicPr>
                <p:cNvPr id="31" name="Ink 30">
                  <a:extLst>
                    <a:ext uri="{FF2B5EF4-FFF2-40B4-BE49-F238E27FC236}">
                      <a16:creationId xmlns:a16="http://schemas.microsoft.com/office/drawing/2014/main" id="{EACDFD70-8A15-C40E-985E-A27438CA93BC}"/>
                    </a:ext>
                  </a:extLst>
                </p:cNvPr>
                <p:cNvPicPr/>
                <p:nvPr/>
              </p:nvPicPr>
              <p:blipFill>
                <a:blip r:embed="rId44"/>
                <a:stretch>
                  <a:fillRect/>
                </a:stretch>
              </p:blipFill>
              <p:spPr>
                <a:xfrm>
                  <a:off x="1071751" y="6416293"/>
                  <a:ext cx="5868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2" name="Ink 31">
                  <a:extLst>
                    <a:ext uri="{FF2B5EF4-FFF2-40B4-BE49-F238E27FC236}">
                      <a16:creationId xmlns:a16="http://schemas.microsoft.com/office/drawing/2014/main" id="{7A47E648-4212-C650-3E9C-A2AAC6E56A3E}"/>
                    </a:ext>
                  </a:extLst>
                </p14:cNvPr>
                <p14:cNvContentPartPr/>
                <p14:nvPr/>
              </p14:nvContentPartPr>
              <p14:xfrm>
                <a:off x="1164631" y="6293893"/>
                <a:ext cx="161280" cy="225360"/>
              </p14:xfrm>
            </p:contentPart>
          </mc:Choice>
          <mc:Fallback>
            <p:pic>
              <p:nvPicPr>
                <p:cNvPr id="32" name="Ink 31">
                  <a:extLst>
                    <a:ext uri="{FF2B5EF4-FFF2-40B4-BE49-F238E27FC236}">
                      <a16:creationId xmlns:a16="http://schemas.microsoft.com/office/drawing/2014/main" id="{7A47E648-4212-C650-3E9C-A2AAC6E56A3E}"/>
                    </a:ext>
                  </a:extLst>
                </p:cNvPr>
                <p:cNvPicPr/>
                <p:nvPr/>
              </p:nvPicPr>
              <p:blipFill>
                <a:blip r:embed="rId46"/>
                <a:stretch>
                  <a:fillRect/>
                </a:stretch>
              </p:blipFill>
              <p:spPr>
                <a:xfrm>
                  <a:off x="1155631" y="6285253"/>
                  <a:ext cx="17892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3" name="Ink 32">
                  <a:extLst>
                    <a:ext uri="{FF2B5EF4-FFF2-40B4-BE49-F238E27FC236}">
                      <a16:creationId xmlns:a16="http://schemas.microsoft.com/office/drawing/2014/main" id="{40AA3184-1663-D0D1-799B-D11B3E2DE2A8}"/>
                    </a:ext>
                  </a:extLst>
                </p14:cNvPr>
                <p14:cNvContentPartPr/>
                <p14:nvPr/>
              </p14:nvContentPartPr>
              <p14:xfrm>
                <a:off x="1292791" y="6665413"/>
                <a:ext cx="227520" cy="127440"/>
              </p14:xfrm>
            </p:contentPart>
          </mc:Choice>
          <mc:Fallback>
            <p:pic>
              <p:nvPicPr>
                <p:cNvPr id="33" name="Ink 32">
                  <a:extLst>
                    <a:ext uri="{FF2B5EF4-FFF2-40B4-BE49-F238E27FC236}">
                      <a16:creationId xmlns:a16="http://schemas.microsoft.com/office/drawing/2014/main" id="{40AA3184-1663-D0D1-799B-D11B3E2DE2A8}"/>
                    </a:ext>
                  </a:extLst>
                </p:cNvPr>
                <p:cNvPicPr/>
                <p:nvPr/>
              </p:nvPicPr>
              <p:blipFill>
                <a:blip r:embed="rId48"/>
                <a:stretch>
                  <a:fillRect/>
                </a:stretch>
              </p:blipFill>
              <p:spPr>
                <a:xfrm>
                  <a:off x="1284151" y="6656413"/>
                  <a:ext cx="24516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4" name="Ink 33">
                  <a:extLst>
                    <a:ext uri="{FF2B5EF4-FFF2-40B4-BE49-F238E27FC236}">
                      <a16:creationId xmlns:a16="http://schemas.microsoft.com/office/drawing/2014/main" id="{221A8D13-3D41-882D-F530-3693A18DE66C}"/>
                    </a:ext>
                  </a:extLst>
                </p14:cNvPr>
                <p14:cNvContentPartPr/>
                <p14:nvPr/>
              </p14:nvContentPartPr>
              <p14:xfrm>
                <a:off x="1314031" y="6591253"/>
                <a:ext cx="32400" cy="46440"/>
              </p14:xfrm>
            </p:contentPart>
          </mc:Choice>
          <mc:Fallback>
            <p:pic>
              <p:nvPicPr>
                <p:cNvPr id="34" name="Ink 33">
                  <a:extLst>
                    <a:ext uri="{FF2B5EF4-FFF2-40B4-BE49-F238E27FC236}">
                      <a16:creationId xmlns:a16="http://schemas.microsoft.com/office/drawing/2014/main" id="{221A8D13-3D41-882D-F530-3693A18DE66C}"/>
                    </a:ext>
                  </a:extLst>
                </p:cNvPr>
                <p:cNvPicPr/>
                <p:nvPr/>
              </p:nvPicPr>
              <p:blipFill>
                <a:blip r:embed="rId50"/>
                <a:stretch>
                  <a:fillRect/>
                </a:stretch>
              </p:blipFill>
              <p:spPr>
                <a:xfrm>
                  <a:off x="1305031" y="6582253"/>
                  <a:ext cx="500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5" name="Ink 34">
                  <a:extLst>
                    <a:ext uri="{FF2B5EF4-FFF2-40B4-BE49-F238E27FC236}">
                      <a16:creationId xmlns:a16="http://schemas.microsoft.com/office/drawing/2014/main" id="{9F366C36-CB6B-BA51-2453-475E777DA7B8}"/>
                    </a:ext>
                  </a:extLst>
                </p14:cNvPr>
                <p14:cNvContentPartPr/>
                <p14:nvPr/>
              </p14:nvContentPartPr>
              <p14:xfrm>
                <a:off x="1530031" y="6287773"/>
                <a:ext cx="95040" cy="289080"/>
              </p14:xfrm>
            </p:contentPart>
          </mc:Choice>
          <mc:Fallback>
            <p:pic>
              <p:nvPicPr>
                <p:cNvPr id="35" name="Ink 34">
                  <a:extLst>
                    <a:ext uri="{FF2B5EF4-FFF2-40B4-BE49-F238E27FC236}">
                      <a16:creationId xmlns:a16="http://schemas.microsoft.com/office/drawing/2014/main" id="{9F366C36-CB6B-BA51-2453-475E777DA7B8}"/>
                    </a:ext>
                  </a:extLst>
                </p:cNvPr>
                <p:cNvPicPr/>
                <p:nvPr/>
              </p:nvPicPr>
              <p:blipFill>
                <a:blip r:embed="rId52"/>
                <a:stretch>
                  <a:fillRect/>
                </a:stretch>
              </p:blipFill>
              <p:spPr>
                <a:xfrm>
                  <a:off x="1521391" y="6278773"/>
                  <a:ext cx="112680" cy="3067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6" name="Ink 35">
                  <a:extLst>
                    <a:ext uri="{FF2B5EF4-FFF2-40B4-BE49-F238E27FC236}">
                      <a16:creationId xmlns:a16="http://schemas.microsoft.com/office/drawing/2014/main" id="{CFEDF711-7CA1-D5A8-B3E7-6DA6ED3FCDE6}"/>
                    </a:ext>
                  </a:extLst>
                </p14:cNvPr>
                <p14:cNvContentPartPr/>
                <p14:nvPr/>
              </p14:nvContentPartPr>
              <p14:xfrm>
                <a:off x="1585471" y="6374893"/>
                <a:ext cx="64800" cy="104040"/>
              </p14:xfrm>
            </p:contentPart>
          </mc:Choice>
          <mc:Fallback>
            <p:pic>
              <p:nvPicPr>
                <p:cNvPr id="36" name="Ink 35">
                  <a:extLst>
                    <a:ext uri="{FF2B5EF4-FFF2-40B4-BE49-F238E27FC236}">
                      <a16:creationId xmlns:a16="http://schemas.microsoft.com/office/drawing/2014/main" id="{CFEDF711-7CA1-D5A8-B3E7-6DA6ED3FCDE6}"/>
                    </a:ext>
                  </a:extLst>
                </p:cNvPr>
                <p:cNvPicPr/>
                <p:nvPr/>
              </p:nvPicPr>
              <p:blipFill>
                <a:blip r:embed="rId54"/>
                <a:stretch>
                  <a:fillRect/>
                </a:stretch>
              </p:blipFill>
              <p:spPr>
                <a:xfrm>
                  <a:off x="1576471" y="6366253"/>
                  <a:ext cx="824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7" name="Ink 36">
                  <a:extLst>
                    <a:ext uri="{FF2B5EF4-FFF2-40B4-BE49-F238E27FC236}">
                      <a16:creationId xmlns:a16="http://schemas.microsoft.com/office/drawing/2014/main" id="{AF6AC4F3-D71C-D336-5C86-92B62DF0AC58}"/>
                    </a:ext>
                  </a:extLst>
                </p14:cNvPr>
                <p14:cNvContentPartPr/>
                <p14:nvPr/>
              </p14:nvContentPartPr>
              <p14:xfrm>
                <a:off x="1719391" y="6132253"/>
                <a:ext cx="206640" cy="280440"/>
              </p14:xfrm>
            </p:contentPart>
          </mc:Choice>
          <mc:Fallback>
            <p:pic>
              <p:nvPicPr>
                <p:cNvPr id="37" name="Ink 36">
                  <a:extLst>
                    <a:ext uri="{FF2B5EF4-FFF2-40B4-BE49-F238E27FC236}">
                      <a16:creationId xmlns:a16="http://schemas.microsoft.com/office/drawing/2014/main" id="{AF6AC4F3-D71C-D336-5C86-92B62DF0AC58}"/>
                    </a:ext>
                  </a:extLst>
                </p:cNvPr>
                <p:cNvPicPr/>
                <p:nvPr/>
              </p:nvPicPr>
              <p:blipFill>
                <a:blip r:embed="rId56"/>
                <a:stretch>
                  <a:fillRect/>
                </a:stretch>
              </p:blipFill>
              <p:spPr>
                <a:xfrm>
                  <a:off x="1710751" y="6123613"/>
                  <a:ext cx="22428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8" name="Ink 37">
                  <a:extLst>
                    <a:ext uri="{FF2B5EF4-FFF2-40B4-BE49-F238E27FC236}">
                      <a16:creationId xmlns:a16="http://schemas.microsoft.com/office/drawing/2014/main" id="{2A245E1F-0752-BEAB-E4AE-3F5347E6A054}"/>
                    </a:ext>
                  </a:extLst>
                </p14:cNvPr>
                <p14:cNvContentPartPr/>
                <p14:nvPr/>
              </p14:nvContentPartPr>
              <p14:xfrm>
                <a:off x="1763311" y="6124333"/>
                <a:ext cx="204480" cy="127080"/>
              </p14:xfrm>
            </p:contentPart>
          </mc:Choice>
          <mc:Fallback>
            <p:pic>
              <p:nvPicPr>
                <p:cNvPr id="38" name="Ink 37">
                  <a:extLst>
                    <a:ext uri="{FF2B5EF4-FFF2-40B4-BE49-F238E27FC236}">
                      <a16:creationId xmlns:a16="http://schemas.microsoft.com/office/drawing/2014/main" id="{2A245E1F-0752-BEAB-E4AE-3F5347E6A054}"/>
                    </a:ext>
                  </a:extLst>
                </p:cNvPr>
                <p:cNvPicPr/>
                <p:nvPr/>
              </p:nvPicPr>
              <p:blipFill>
                <a:blip r:embed="rId58"/>
                <a:stretch>
                  <a:fillRect/>
                </a:stretch>
              </p:blipFill>
              <p:spPr>
                <a:xfrm>
                  <a:off x="1754671" y="6115693"/>
                  <a:ext cx="222120" cy="144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9">
            <p14:nvContentPartPr>
              <p14:cNvPr id="41" name="Ink 40">
                <a:extLst>
                  <a:ext uri="{FF2B5EF4-FFF2-40B4-BE49-F238E27FC236}">
                    <a16:creationId xmlns:a16="http://schemas.microsoft.com/office/drawing/2014/main" id="{1A9B9FDD-22C6-039B-EBE9-6D1363F54AAF}"/>
                  </a:ext>
                </a:extLst>
              </p14:cNvPr>
              <p14:cNvContentPartPr/>
              <p14:nvPr/>
            </p14:nvContentPartPr>
            <p14:xfrm>
              <a:off x="2445511" y="4211653"/>
              <a:ext cx="1396080" cy="597960"/>
            </p14:xfrm>
          </p:contentPart>
        </mc:Choice>
        <mc:Fallback>
          <p:pic>
            <p:nvPicPr>
              <p:cNvPr id="41" name="Ink 40">
                <a:extLst>
                  <a:ext uri="{FF2B5EF4-FFF2-40B4-BE49-F238E27FC236}">
                    <a16:creationId xmlns:a16="http://schemas.microsoft.com/office/drawing/2014/main" id="{1A9B9FDD-22C6-039B-EBE9-6D1363F54AAF}"/>
                  </a:ext>
                </a:extLst>
              </p:cNvPr>
              <p:cNvPicPr/>
              <p:nvPr/>
            </p:nvPicPr>
            <p:blipFill>
              <a:blip r:embed="rId60"/>
              <a:stretch>
                <a:fillRect/>
              </a:stretch>
            </p:blipFill>
            <p:spPr>
              <a:xfrm>
                <a:off x="2436871" y="4203013"/>
                <a:ext cx="1413720" cy="615600"/>
              </a:xfrm>
              <a:prstGeom prst="rect">
                <a:avLst/>
              </a:prstGeom>
            </p:spPr>
          </p:pic>
        </mc:Fallback>
      </mc:AlternateContent>
      <p:grpSp>
        <p:nvGrpSpPr>
          <p:cNvPr id="44" name="Group 43">
            <a:extLst>
              <a:ext uri="{FF2B5EF4-FFF2-40B4-BE49-F238E27FC236}">
                <a16:creationId xmlns:a16="http://schemas.microsoft.com/office/drawing/2014/main" id="{263D2BD3-F0A7-A583-D34A-A2DB13439CC8}"/>
              </a:ext>
            </a:extLst>
          </p:cNvPr>
          <p:cNvGrpSpPr/>
          <p:nvPr/>
        </p:nvGrpSpPr>
        <p:grpSpPr>
          <a:xfrm>
            <a:off x="2936911" y="3533053"/>
            <a:ext cx="672120" cy="1497240"/>
            <a:chOff x="2936911" y="3533053"/>
            <a:chExt cx="672120" cy="1497240"/>
          </a:xfrm>
        </p:grpSpPr>
        <mc:AlternateContent xmlns:mc="http://schemas.openxmlformats.org/markup-compatibility/2006">
          <mc:Choice xmlns:p14="http://schemas.microsoft.com/office/powerpoint/2010/main" Requires="p14">
            <p:contentPart p14:bwMode="auto" r:id="rId61">
              <p14:nvContentPartPr>
                <p14:cNvPr id="42" name="Ink 41">
                  <a:extLst>
                    <a:ext uri="{FF2B5EF4-FFF2-40B4-BE49-F238E27FC236}">
                      <a16:creationId xmlns:a16="http://schemas.microsoft.com/office/drawing/2014/main" id="{9EB8C9B3-AB9D-E9F5-CE76-19D1C874AD65}"/>
                    </a:ext>
                  </a:extLst>
                </p14:cNvPr>
                <p14:cNvContentPartPr/>
                <p14:nvPr/>
              </p14:nvContentPartPr>
              <p14:xfrm>
                <a:off x="3114391" y="4009333"/>
                <a:ext cx="494640" cy="1020960"/>
              </p14:xfrm>
            </p:contentPart>
          </mc:Choice>
          <mc:Fallback>
            <p:pic>
              <p:nvPicPr>
                <p:cNvPr id="42" name="Ink 41">
                  <a:extLst>
                    <a:ext uri="{FF2B5EF4-FFF2-40B4-BE49-F238E27FC236}">
                      <a16:creationId xmlns:a16="http://schemas.microsoft.com/office/drawing/2014/main" id="{9EB8C9B3-AB9D-E9F5-CE76-19D1C874AD65}"/>
                    </a:ext>
                  </a:extLst>
                </p:cNvPr>
                <p:cNvPicPr/>
                <p:nvPr/>
              </p:nvPicPr>
              <p:blipFill>
                <a:blip r:embed="rId62"/>
                <a:stretch>
                  <a:fillRect/>
                </a:stretch>
              </p:blipFill>
              <p:spPr>
                <a:xfrm>
                  <a:off x="3105751" y="4000693"/>
                  <a:ext cx="512280" cy="1038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3" name="Ink 42">
                  <a:extLst>
                    <a:ext uri="{FF2B5EF4-FFF2-40B4-BE49-F238E27FC236}">
                      <a16:creationId xmlns:a16="http://schemas.microsoft.com/office/drawing/2014/main" id="{2AA71956-ACD0-0B69-BACE-ED52E7D70157}"/>
                    </a:ext>
                  </a:extLst>
                </p14:cNvPr>
                <p14:cNvContentPartPr/>
                <p14:nvPr/>
              </p14:nvContentPartPr>
              <p14:xfrm>
                <a:off x="2936911" y="3533053"/>
                <a:ext cx="595080" cy="540360"/>
              </p14:xfrm>
            </p:contentPart>
          </mc:Choice>
          <mc:Fallback>
            <p:pic>
              <p:nvPicPr>
                <p:cNvPr id="43" name="Ink 42">
                  <a:extLst>
                    <a:ext uri="{FF2B5EF4-FFF2-40B4-BE49-F238E27FC236}">
                      <a16:creationId xmlns:a16="http://schemas.microsoft.com/office/drawing/2014/main" id="{2AA71956-ACD0-0B69-BACE-ED52E7D70157}"/>
                    </a:ext>
                  </a:extLst>
                </p:cNvPr>
                <p:cNvPicPr/>
                <p:nvPr/>
              </p:nvPicPr>
              <p:blipFill>
                <a:blip r:embed="rId64"/>
                <a:stretch>
                  <a:fillRect/>
                </a:stretch>
              </p:blipFill>
              <p:spPr>
                <a:xfrm>
                  <a:off x="2928271" y="3524053"/>
                  <a:ext cx="612720" cy="558000"/>
                </a:xfrm>
                <a:prstGeom prst="rect">
                  <a:avLst/>
                </a:prstGeom>
              </p:spPr>
            </p:pic>
          </mc:Fallback>
        </mc:AlternateContent>
      </p:grpSp>
      <p:grpSp>
        <p:nvGrpSpPr>
          <p:cNvPr id="60" name="Group 59">
            <a:extLst>
              <a:ext uri="{FF2B5EF4-FFF2-40B4-BE49-F238E27FC236}">
                <a16:creationId xmlns:a16="http://schemas.microsoft.com/office/drawing/2014/main" id="{F340FC76-E3E8-91AA-52C6-DDC271BA4C7A}"/>
              </a:ext>
            </a:extLst>
          </p:cNvPr>
          <p:cNvGrpSpPr/>
          <p:nvPr/>
        </p:nvGrpSpPr>
        <p:grpSpPr>
          <a:xfrm>
            <a:off x="8779711" y="3654373"/>
            <a:ext cx="1317960" cy="858960"/>
            <a:chOff x="8779711" y="3654373"/>
            <a:chExt cx="1317960" cy="858960"/>
          </a:xfrm>
        </p:grpSpPr>
        <mc:AlternateContent xmlns:mc="http://schemas.openxmlformats.org/markup-compatibility/2006">
          <mc:Choice xmlns:p14="http://schemas.microsoft.com/office/powerpoint/2010/main" Requires="p14">
            <p:contentPart p14:bwMode="auto" r:id="rId65">
              <p14:nvContentPartPr>
                <p14:cNvPr id="48" name="Ink 47">
                  <a:extLst>
                    <a:ext uri="{FF2B5EF4-FFF2-40B4-BE49-F238E27FC236}">
                      <a16:creationId xmlns:a16="http://schemas.microsoft.com/office/drawing/2014/main" id="{9160B9CD-FC1B-7DA2-6E11-EADACF6AEFF2}"/>
                    </a:ext>
                  </a:extLst>
                </p14:cNvPr>
                <p14:cNvContentPartPr/>
                <p14:nvPr/>
              </p14:nvContentPartPr>
              <p14:xfrm>
                <a:off x="8779711" y="4400653"/>
                <a:ext cx="117720" cy="112680"/>
              </p14:xfrm>
            </p:contentPart>
          </mc:Choice>
          <mc:Fallback>
            <p:pic>
              <p:nvPicPr>
                <p:cNvPr id="48" name="Ink 47">
                  <a:extLst>
                    <a:ext uri="{FF2B5EF4-FFF2-40B4-BE49-F238E27FC236}">
                      <a16:creationId xmlns:a16="http://schemas.microsoft.com/office/drawing/2014/main" id="{9160B9CD-FC1B-7DA2-6E11-EADACF6AEFF2}"/>
                    </a:ext>
                  </a:extLst>
                </p:cNvPr>
                <p:cNvPicPr/>
                <p:nvPr/>
              </p:nvPicPr>
              <p:blipFill>
                <a:blip r:embed="rId66"/>
                <a:stretch>
                  <a:fillRect/>
                </a:stretch>
              </p:blipFill>
              <p:spPr>
                <a:xfrm>
                  <a:off x="8771071" y="4392013"/>
                  <a:ext cx="13536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9" name="Ink 48">
                  <a:extLst>
                    <a:ext uri="{FF2B5EF4-FFF2-40B4-BE49-F238E27FC236}">
                      <a16:creationId xmlns:a16="http://schemas.microsoft.com/office/drawing/2014/main" id="{6F8A120D-DF9A-C600-9A88-75901BBE0DE8}"/>
                    </a:ext>
                  </a:extLst>
                </p14:cNvPr>
                <p14:cNvContentPartPr/>
                <p14:nvPr/>
              </p14:nvContentPartPr>
              <p14:xfrm>
                <a:off x="8986351" y="4237573"/>
                <a:ext cx="79560" cy="174960"/>
              </p14:xfrm>
            </p:contentPart>
          </mc:Choice>
          <mc:Fallback>
            <p:pic>
              <p:nvPicPr>
                <p:cNvPr id="49" name="Ink 48">
                  <a:extLst>
                    <a:ext uri="{FF2B5EF4-FFF2-40B4-BE49-F238E27FC236}">
                      <a16:creationId xmlns:a16="http://schemas.microsoft.com/office/drawing/2014/main" id="{6F8A120D-DF9A-C600-9A88-75901BBE0DE8}"/>
                    </a:ext>
                  </a:extLst>
                </p:cNvPr>
                <p:cNvPicPr/>
                <p:nvPr/>
              </p:nvPicPr>
              <p:blipFill>
                <a:blip r:embed="rId68"/>
                <a:stretch>
                  <a:fillRect/>
                </a:stretch>
              </p:blipFill>
              <p:spPr>
                <a:xfrm>
                  <a:off x="8977351" y="4228933"/>
                  <a:ext cx="972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0" name="Ink 49">
                  <a:extLst>
                    <a:ext uri="{FF2B5EF4-FFF2-40B4-BE49-F238E27FC236}">
                      <a16:creationId xmlns:a16="http://schemas.microsoft.com/office/drawing/2014/main" id="{CD184C55-7168-3DA4-5BC9-79A51D4884DB}"/>
                    </a:ext>
                  </a:extLst>
                </p14:cNvPr>
                <p14:cNvContentPartPr/>
                <p14:nvPr/>
              </p14:nvContentPartPr>
              <p14:xfrm>
                <a:off x="8957191" y="4226413"/>
                <a:ext cx="102960" cy="97200"/>
              </p14:xfrm>
            </p:contentPart>
          </mc:Choice>
          <mc:Fallback>
            <p:pic>
              <p:nvPicPr>
                <p:cNvPr id="50" name="Ink 49">
                  <a:extLst>
                    <a:ext uri="{FF2B5EF4-FFF2-40B4-BE49-F238E27FC236}">
                      <a16:creationId xmlns:a16="http://schemas.microsoft.com/office/drawing/2014/main" id="{CD184C55-7168-3DA4-5BC9-79A51D4884DB}"/>
                    </a:ext>
                  </a:extLst>
                </p:cNvPr>
                <p:cNvPicPr/>
                <p:nvPr/>
              </p:nvPicPr>
              <p:blipFill>
                <a:blip r:embed="rId70"/>
                <a:stretch>
                  <a:fillRect/>
                </a:stretch>
              </p:blipFill>
              <p:spPr>
                <a:xfrm>
                  <a:off x="8948551" y="4217413"/>
                  <a:ext cx="1206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1" name="Ink 50">
                  <a:extLst>
                    <a:ext uri="{FF2B5EF4-FFF2-40B4-BE49-F238E27FC236}">
                      <a16:creationId xmlns:a16="http://schemas.microsoft.com/office/drawing/2014/main" id="{2472F814-BCE3-AA53-AC9F-98949F0BAAD4}"/>
                    </a:ext>
                  </a:extLst>
                </p14:cNvPr>
                <p14:cNvContentPartPr/>
                <p14:nvPr/>
              </p14:nvContentPartPr>
              <p14:xfrm>
                <a:off x="9095431" y="4144693"/>
                <a:ext cx="265320" cy="167040"/>
              </p14:xfrm>
            </p:contentPart>
          </mc:Choice>
          <mc:Fallback>
            <p:pic>
              <p:nvPicPr>
                <p:cNvPr id="51" name="Ink 50">
                  <a:extLst>
                    <a:ext uri="{FF2B5EF4-FFF2-40B4-BE49-F238E27FC236}">
                      <a16:creationId xmlns:a16="http://schemas.microsoft.com/office/drawing/2014/main" id="{2472F814-BCE3-AA53-AC9F-98949F0BAAD4}"/>
                    </a:ext>
                  </a:extLst>
                </p:cNvPr>
                <p:cNvPicPr/>
                <p:nvPr/>
              </p:nvPicPr>
              <p:blipFill>
                <a:blip r:embed="rId72"/>
                <a:stretch>
                  <a:fillRect/>
                </a:stretch>
              </p:blipFill>
              <p:spPr>
                <a:xfrm>
                  <a:off x="9086791" y="4135693"/>
                  <a:ext cx="28296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2" name="Ink 51">
                  <a:extLst>
                    <a:ext uri="{FF2B5EF4-FFF2-40B4-BE49-F238E27FC236}">
                      <a16:creationId xmlns:a16="http://schemas.microsoft.com/office/drawing/2014/main" id="{4F89B8D5-BDBF-EEB8-3B42-44496FA3A047}"/>
                    </a:ext>
                  </a:extLst>
                </p14:cNvPr>
                <p14:cNvContentPartPr/>
                <p14:nvPr/>
              </p14:nvContentPartPr>
              <p14:xfrm>
                <a:off x="9378391" y="4107613"/>
                <a:ext cx="61920" cy="84240"/>
              </p14:xfrm>
            </p:contentPart>
          </mc:Choice>
          <mc:Fallback>
            <p:pic>
              <p:nvPicPr>
                <p:cNvPr id="52" name="Ink 51">
                  <a:extLst>
                    <a:ext uri="{FF2B5EF4-FFF2-40B4-BE49-F238E27FC236}">
                      <a16:creationId xmlns:a16="http://schemas.microsoft.com/office/drawing/2014/main" id="{4F89B8D5-BDBF-EEB8-3B42-44496FA3A047}"/>
                    </a:ext>
                  </a:extLst>
                </p:cNvPr>
                <p:cNvPicPr/>
                <p:nvPr/>
              </p:nvPicPr>
              <p:blipFill>
                <a:blip r:embed="rId74"/>
                <a:stretch>
                  <a:fillRect/>
                </a:stretch>
              </p:blipFill>
              <p:spPr>
                <a:xfrm>
                  <a:off x="9369751" y="4098973"/>
                  <a:ext cx="7956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3" name="Ink 52">
                  <a:extLst>
                    <a:ext uri="{FF2B5EF4-FFF2-40B4-BE49-F238E27FC236}">
                      <a16:creationId xmlns:a16="http://schemas.microsoft.com/office/drawing/2014/main" id="{481B94EA-505D-0D52-AA04-D20C9E95C2DC}"/>
                    </a:ext>
                  </a:extLst>
                </p14:cNvPr>
                <p14:cNvContentPartPr/>
                <p14:nvPr/>
              </p14:nvContentPartPr>
              <p14:xfrm>
                <a:off x="9468391" y="4068013"/>
                <a:ext cx="68040" cy="153720"/>
              </p14:xfrm>
            </p:contentPart>
          </mc:Choice>
          <mc:Fallback>
            <p:pic>
              <p:nvPicPr>
                <p:cNvPr id="53" name="Ink 52">
                  <a:extLst>
                    <a:ext uri="{FF2B5EF4-FFF2-40B4-BE49-F238E27FC236}">
                      <a16:creationId xmlns:a16="http://schemas.microsoft.com/office/drawing/2014/main" id="{481B94EA-505D-0D52-AA04-D20C9E95C2DC}"/>
                    </a:ext>
                  </a:extLst>
                </p:cNvPr>
                <p:cNvPicPr/>
                <p:nvPr/>
              </p:nvPicPr>
              <p:blipFill>
                <a:blip r:embed="rId76"/>
                <a:stretch>
                  <a:fillRect/>
                </a:stretch>
              </p:blipFill>
              <p:spPr>
                <a:xfrm>
                  <a:off x="9459751" y="4059373"/>
                  <a:ext cx="856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4" name="Ink 53">
                  <a:extLst>
                    <a:ext uri="{FF2B5EF4-FFF2-40B4-BE49-F238E27FC236}">
                      <a16:creationId xmlns:a16="http://schemas.microsoft.com/office/drawing/2014/main" id="{F3CD68C0-9D2C-C1F7-2129-63B53F82A4FC}"/>
                    </a:ext>
                  </a:extLst>
                </p14:cNvPr>
                <p14:cNvContentPartPr/>
                <p14:nvPr/>
              </p14:nvContentPartPr>
              <p14:xfrm>
                <a:off x="9521311" y="3902773"/>
                <a:ext cx="210600" cy="164160"/>
              </p14:xfrm>
            </p:contentPart>
          </mc:Choice>
          <mc:Fallback>
            <p:pic>
              <p:nvPicPr>
                <p:cNvPr id="54" name="Ink 53">
                  <a:extLst>
                    <a:ext uri="{FF2B5EF4-FFF2-40B4-BE49-F238E27FC236}">
                      <a16:creationId xmlns:a16="http://schemas.microsoft.com/office/drawing/2014/main" id="{F3CD68C0-9D2C-C1F7-2129-63B53F82A4FC}"/>
                    </a:ext>
                  </a:extLst>
                </p:cNvPr>
                <p:cNvPicPr/>
                <p:nvPr/>
              </p:nvPicPr>
              <p:blipFill>
                <a:blip r:embed="rId78"/>
                <a:stretch>
                  <a:fillRect/>
                </a:stretch>
              </p:blipFill>
              <p:spPr>
                <a:xfrm>
                  <a:off x="9512671" y="3893773"/>
                  <a:ext cx="22824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5" name="Ink 54">
                  <a:extLst>
                    <a:ext uri="{FF2B5EF4-FFF2-40B4-BE49-F238E27FC236}">
                      <a16:creationId xmlns:a16="http://schemas.microsoft.com/office/drawing/2014/main" id="{8FD00ACF-CCB0-6FE3-0BD0-823C4E3EB37B}"/>
                    </a:ext>
                  </a:extLst>
                </p14:cNvPr>
                <p14:cNvContentPartPr/>
                <p14:nvPr/>
              </p14:nvContentPartPr>
              <p14:xfrm>
                <a:off x="9692311" y="3773893"/>
                <a:ext cx="134280" cy="176040"/>
              </p14:xfrm>
            </p:contentPart>
          </mc:Choice>
          <mc:Fallback>
            <p:pic>
              <p:nvPicPr>
                <p:cNvPr id="55" name="Ink 54">
                  <a:extLst>
                    <a:ext uri="{FF2B5EF4-FFF2-40B4-BE49-F238E27FC236}">
                      <a16:creationId xmlns:a16="http://schemas.microsoft.com/office/drawing/2014/main" id="{8FD00ACF-CCB0-6FE3-0BD0-823C4E3EB37B}"/>
                    </a:ext>
                  </a:extLst>
                </p:cNvPr>
                <p:cNvPicPr/>
                <p:nvPr/>
              </p:nvPicPr>
              <p:blipFill>
                <a:blip r:embed="rId80"/>
                <a:stretch>
                  <a:fillRect/>
                </a:stretch>
              </p:blipFill>
              <p:spPr>
                <a:xfrm>
                  <a:off x="9683671" y="3764893"/>
                  <a:ext cx="15192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6" name="Ink 55">
                  <a:extLst>
                    <a:ext uri="{FF2B5EF4-FFF2-40B4-BE49-F238E27FC236}">
                      <a16:creationId xmlns:a16="http://schemas.microsoft.com/office/drawing/2014/main" id="{640B87B3-7875-F408-0C16-C0D849A10F8F}"/>
                    </a:ext>
                  </a:extLst>
                </p14:cNvPr>
                <p14:cNvContentPartPr/>
                <p14:nvPr/>
              </p14:nvContentPartPr>
              <p14:xfrm>
                <a:off x="9779431" y="3763093"/>
                <a:ext cx="148680" cy="164880"/>
              </p14:xfrm>
            </p:contentPart>
          </mc:Choice>
          <mc:Fallback>
            <p:pic>
              <p:nvPicPr>
                <p:cNvPr id="56" name="Ink 55">
                  <a:extLst>
                    <a:ext uri="{FF2B5EF4-FFF2-40B4-BE49-F238E27FC236}">
                      <a16:creationId xmlns:a16="http://schemas.microsoft.com/office/drawing/2014/main" id="{640B87B3-7875-F408-0C16-C0D849A10F8F}"/>
                    </a:ext>
                  </a:extLst>
                </p:cNvPr>
                <p:cNvPicPr/>
                <p:nvPr/>
              </p:nvPicPr>
              <p:blipFill>
                <a:blip r:embed="rId82"/>
                <a:stretch>
                  <a:fillRect/>
                </a:stretch>
              </p:blipFill>
              <p:spPr>
                <a:xfrm>
                  <a:off x="9770791" y="3754453"/>
                  <a:ext cx="16632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7" name="Ink 56">
                  <a:extLst>
                    <a:ext uri="{FF2B5EF4-FFF2-40B4-BE49-F238E27FC236}">
                      <a16:creationId xmlns:a16="http://schemas.microsoft.com/office/drawing/2014/main" id="{5EF84A75-8D2A-637F-C2F6-F21E8E96F85C}"/>
                    </a:ext>
                  </a:extLst>
                </p14:cNvPr>
                <p14:cNvContentPartPr/>
                <p14:nvPr/>
              </p14:nvContentPartPr>
              <p14:xfrm>
                <a:off x="9930991" y="3801973"/>
                <a:ext cx="30600" cy="32760"/>
              </p14:xfrm>
            </p:contentPart>
          </mc:Choice>
          <mc:Fallback>
            <p:pic>
              <p:nvPicPr>
                <p:cNvPr id="57" name="Ink 56">
                  <a:extLst>
                    <a:ext uri="{FF2B5EF4-FFF2-40B4-BE49-F238E27FC236}">
                      <a16:creationId xmlns:a16="http://schemas.microsoft.com/office/drawing/2014/main" id="{5EF84A75-8D2A-637F-C2F6-F21E8E96F85C}"/>
                    </a:ext>
                  </a:extLst>
                </p:cNvPr>
                <p:cNvPicPr/>
                <p:nvPr/>
              </p:nvPicPr>
              <p:blipFill>
                <a:blip r:embed="rId84"/>
                <a:stretch>
                  <a:fillRect/>
                </a:stretch>
              </p:blipFill>
              <p:spPr>
                <a:xfrm>
                  <a:off x="9921991" y="3792973"/>
                  <a:ext cx="4824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8" name="Ink 57">
                  <a:extLst>
                    <a:ext uri="{FF2B5EF4-FFF2-40B4-BE49-F238E27FC236}">
                      <a16:creationId xmlns:a16="http://schemas.microsoft.com/office/drawing/2014/main" id="{A97CBB15-9BE2-76D1-38F2-5793B15CDEED}"/>
                    </a:ext>
                  </a:extLst>
                </p14:cNvPr>
                <p14:cNvContentPartPr/>
                <p14:nvPr/>
              </p14:nvContentPartPr>
              <p14:xfrm>
                <a:off x="9937111" y="3654373"/>
                <a:ext cx="160560" cy="109800"/>
              </p14:xfrm>
            </p:contentPart>
          </mc:Choice>
          <mc:Fallback>
            <p:pic>
              <p:nvPicPr>
                <p:cNvPr id="58" name="Ink 57">
                  <a:extLst>
                    <a:ext uri="{FF2B5EF4-FFF2-40B4-BE49-F238E27FC236}">
                      <a16:creationId xmlns:a16="http://schemas.microsoft.com/office/drawing/2014/main" id="{A97CBB15-9BE2-76D1-38F2-5793B15CDEED}"/>
                    </a:ext>
                  </a:extLst>
                </p:cNvPr>
                <p:cNvPicPr/>
                <p:nvPr/>
              </p:nvPicPr>
              <p:blipFill>
                <a:blip r:embed="rId86"/>
                <a:stretch>
                  <a:fillRect/>
                </a:stretch>
              </p:blipFill>
              <p:spPr>
                <a:xfrm>
                  <a:off x="9928471" y="3645733"/>
                  <a:ext cx="1782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9" name="Ink 58">
                  <a:extLst>
                    <a:ext uri="{FF2B5EF4-FFF2-40B4-BE49-F238E27FC236}">
                      <a16:creationId xmlns:a16="http://schemas.microsoft.com/office/drawing/2014/main" id="{13C36A5D-5CF0-6DA1-ED98-40AABA2E83C0}"/>
                    </a:ext>
                  </a:extLst>
                </p14:cNvPr>
                <p14:cNvContentPartPr/>
                <p14:nvPr/>
              </p14:nvContentPartPr>
              <p14:xfrm>
                <a:off x="10011991" y="3758053"/>
                <a:ext cx="66600" cy="40680"/>
              </p14:xfrm>
            </p:contentPart>
          </mc:Choice>
          <mc:Fallback>
            <p:pic>
              <p:nvPicPr>
                <p:cNvPr id="59" name="Ink 58">
                  <a:extLst>
                    <a:ext uri="{FF2B5EF4-FFF2-40B4-BE49-F238E27FC236}">
                      <a16:creationId xmlns:a16="http://schemas.microsoft.com/office/drawing/2014/main" id="{13C36A5D-5CF0-6DA1-ED98-40AABA2E83C0}"/>
                    </a:ext>
                  </a:extLst>
                </p:cNvPr>
                <p:cNvPicPr/>
                <p:nvPr/>
              </p:nvPicPr>
              <p:blipFill>
                <a:blip r:embed="rId88"/>
                <a:stretch>
                  <a:fillRect/>
                </a:stretch>
              </p:blipFill>
              <p:spPr>
                <a:xfrm>
                  <a:off x="10002991" y="3749053"/>
                  <a:ext cx="84240" cy="58320"/>
                </a:xfrm>
                <a:prstGeom prst="rect">
                  <a:avLst/>
                </a:prstGeom>
              </p:spPr>
            </p:pic>
          </mc:Fallback>
        </mc:AlternateContent>
      </p:grpSp>
      <p:grpSp>
        <p:nvGrpSpPr>
          <p:cNvPr id="66" name="Group 65">
            <a:extLst>
              <a:ext uri="{FF2B5EF4-FFF2-40B4-BE49-F238E27FC236}">
                <a16:creationId xmlns:a16="http://schemas.microsoft.com/office/drawing/2014/main" id="{C5E12911-F512-0EC3-440A-AD7C760D8419}"/>
              </a:ext>
            </a:extLst>
          </p:cNvPr>
          <p:cNvGrpSpPr/>
          <p:nvPr/>
        </p:nvGrpSpPr>
        <p:grpSpPr>
          <a:xfrm>
            <a:off x="8165911" y="4932373"/>
            <a:ext cx="1816560" cy="1015920"/>
            <a:chOff x="8165911" y="4932373"/>
            <a:chExt cx="1816560" cy="1015920"/>
          </a:xfrm>
        </p:grpSpPr>
        <mc:AlternateContent xmlns:mc="http://schemas.openxmlformats.org/markup-compatibility/2006">
          <mc:Choice xmlns:p14="http://schemas.microsoft.com/office/powerpoint/2010/main" Requires="p14">
            <p:contentPart p14:bwMode="auto" r:id="rId89">
              <p14:nvContentPartPr>
                <p14:cNvPr id="61" name="Ink 60">
                  <a:extLst>
                    <a:ext uri="{FF2B5EF4-FFF2-40B4-BE49-F238E27FC236}">
                      <a16:creationId xmlns:a16="http://schemas.microsoft.com/office/drawing/2014/main" id="{FF2BA294-70E1-94D2-AE47-50CAC8543638}"/>
                    </a:ext>
                  </a:extLst>
                </p14:cNvPr>
                <p14:cNvContentPartPr/>
                <p14:nvPr/>
              </p14:nvContentPartPr>
              <p14:xfrm>
                <a:off x="8165911" y="4932373"/>
                <a:ext cx="444600" cy="1015920"/>
              </p14:xfrm>
            </p:contentPart>
          </mc:Choice>
          <mc:Fallback>
            <p:pic>
              <p:nvPicPr>
                <p:cNvPr id="61" name="Ink 60">
                  <a:extLst>
                    <a:ext uri="{FF2B5EF4-FFF2-40B4-BE49-F238E27FC236}">
                      <a16:creationId xmlns:a16="http://schemas.microsoft.com/office/drawing/2014/main" id="{FF2BA294-70E1-94D2-AE47-50CAC8543638}"/>
                    </a:ext>
                  </a:extLst>
                </p:cNvPr>
                <p:cNvPicPr/>
                <p:nvPr/>
              </p:nvPicPr>
              <p:blipFill>
                <a:blip r:embed="rId90"/>
                <a:stretch>
                  <a:fillRect/>
                </a:stretch>
              </p:blipFill>
              <p:spPr>
                <a:xfrm>
                  <a:off x="8157271" y="4923373"/>
                  <a:ext cx="462240" cy="10335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2" name="Ink 61">
                  <a:extLst>
                    <a:ext uri="{FF2B5EF4-FFF2-40B4-BE49-F238E27FC236}">
                      <a16:creationId xmlns:a16="http://schemas.microsoft.com/office/drawing/2014/main" id="{054AFE1C-C6D5-4D72-C684-7A34FD72EF06}"/>
                    </a:ext>
                  </a:extLst>
                </p14:cNvPr>
                <p14:cNvContentPartPr/>
                <p14:nvPr/>
              </p14:nvContentPartPr>
              <p14:xfrm>
                <a:off x="8591071" y="5160973"/>
                <a:ext cx="1332720" cy="191520"/>
              </p14:xfrm>
            </p:contentPart>
          </mc:Choice>
          <mc:Fallback>
            <p:pic>
              <p:nvPicPr>
                <p:cNvPr id="62" name="Ink 61">
                  <a:extLst>
                    <a:ext uri="{FF2B5EF4-FFF2-40B4-BE49-F238E27FC236}">
                      <a16:creationId xmlns:a16="http://schemas.microsoft.com/office/drawing/2014/main" id="{054AFE1C-C6D5-4D72-C684-7A34FD72EF06}"/>
                    </a:ext>
                  </a:extLst>
                </p:cNvPr>
                <p:cNvPicPr/>
                <p:nvPr/>
              </p:nvPicPr>
              <p:blipFill>
                <a:blip r:embed="rId92"/>
                <a:stretch>
                  <a:fillRect/>
                </a:stretch>
              </p:blipFill>
              <p:spPr>
                <a:xfrm>
                  <a:off x="8582071" y="5152333"/>
                  <a:ext cx="13503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3" name="Ink 62">
                  <a:extLst>
                    <a:ext uri="{FF2B5EF4-FFF2-40B4-BE49-F238E27FC236}">
                      <a16:creationId xmlns:a16="http://schemas.microsoft.com/office/drawing/2014/main" id="{3CC0A199-7E66-6728-2031-3C80928851DB}"/>
                    </a:ext>
                  </a:extLst>
                </p14:cNvPr>
                <p14:cNvContentPartPr/>
                <p14:nvPr/>
              </p14:nvContentPartPr>
              <p14:xfrm>
                <a:off x="9825871" y="5202733"/>
                <a:ext cx="156600" cy="74520"/>
              </p14:xfrm>
            </p:contentPart>
          </mc:Choice>
          <mc:Fallback>
            <p:pic>
              <p:nvPicPr>
                <p:cNvPr id="63" name="Ink 62">
                  <a:extLst>
                    <a:ext uri="{FF2B5EF4-FFF2-40B4-BE49-F238E27FC236}">
                      <a16:creationId xmlns:a16="http://schemas.microsoft.com/office/drawing/2014/main" id="{3CC0A199-7E66-6728-2031-3C80928851DB}"/>
                    </a:ext>
                  </a:extLst>
                </p:cNvPr>
                <p:cNvPicPr/>
                <p:nvPr/>
              </p:nvPicPr>
              <p:blipFill>
                <a:blip r:embed="rId94"/>
                <a:stretch>
                  <a:fillRect/>
                </a:stretch>
              </p:blipFill>
              <p:spPr>
                <a:xfrm>
                  <a:off x="9817231" y="5193733"/>
                  <a:ext cx="17424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5" name="Ink 64">
                  <a:extLst>
                    <a:ext uri="{FF2B5EF4-FFF2-40B4-BE49-F238E27FC236}">
                      <a16:creationId xmlns:a16="http://schemas.microsoft.com/office/drawing/2014/main" id="{2DAF7045-0544-EA66-45F5-D6F9791128E6}"/>
                    </a:ext>
                  </a:extLst>
                </p14:cNvPr>
                <p14:cNvContentPartPr/>
                <p14:nvPr/>
              </p14:nvContentPartPr>
              <p14:xfrm>
                <a:off x="8846671" y="5056933"/>
                <a:ext cx="969480" cy="230760"/>
              </p14:xfrm>
            </p:contentPart>
          </mc:Choice>
          <mc:Fallback>
            <p:pic>
              <p:nvPicPr>
                <p:cNvPr id="65" name="Ink 64">
                  <a:extLst>
                    <a:ext uri="{FF2B5EF4-FFF2-40B4-BE49-F238E27FC236}">
                      <a16:creationId xmlns:a16="http://schemas.microsoft.com/office/drawing/2014/main" id="{2DAF7045-0544-EA66-45F5-D6F9791128E6}"/>
                    </a:ext>
                  </a:extLst>
                </p:cNvPr>
                <p:cNvPicPr/>
                <p:nvPr/>
              </p:nvPicPr>
              <p:blipFill>
                <a:blip r:embed="rId96"/>
                <a:stretch>
                  <a:fillRect/>
                </a:stretch>
              </p:blipFill>
              <p:spPr>
                <a:xfrm>
                  <a:off x="8837671" y="5047933"/>
                  <a:ext cx="987120" cy="248400"/>
                </a:xfrm>
                <a:prstGeom prst="rect">
                  <a:avLst/>
                </a:prstGeom>
              </p:spPr>
            </p:pic>
          </mc:Fallback>
        </mc:AlternateContent>
      </p:grpSp>
      <p:grpSp>
        <p:nvGrpSpPr>
          <p:cNvPr id="74" name="Group 73">
            <a:extLst>
              <a:ext uri="{FF2B5EF4-FFF2-40B4-BE49-F238E27FC236}">
                <a16:creationId xmlns:a16="http://schemas.microsoft.com/office/drawing/2014/main" id="{370466EA-5028-F6F3-8B57-769898CDCC8A}"/>
              </a:ext>
            </a:extLst>
          </p:cNvPr>
          <p:cNvGrpSpPr/>
          <p:nvPr/>
        </p:nvGrpSpPr>
        <p:grpSpPr>
          <a:xfrm>
            <a:off x="10498711" y="5984293"/>
            <a:ext cx="1284120" cy="653040"/>
            <a:chOff x="10498711" y="5984293"/>
            <a:chExt cx="1284120" cy="653040"/>
          </a:xfrm>
        </p:grpSpPr>
        <mc:AlternateContent xmlns:mc="http://schemas.openxmlformats.org/markup-compatibility/2006">
          <mc:Choice xmlns:p14="http://schemas.microsoft.com/office/powerpoint/2010/main" Requires="p14">
            <p:contentPart p14:bwMode="auto" r:id="rId97">
              <p14:nvContentPartPr>
                <p14:cNvPr id="67" name="Ink 66">
                  <a:extLst>
                    <a:ext uri="{FF2B5EF4-FFF2-40B4-BE49-F238E27FC236}">
                      <a16:creationId xmlns:a16="http://schemas.microsoft.com/office/drawing/2014/main" id="{180026C2-DB3B-5D3A-AC15-F7B838E72931}"/>
                    </a:ext>
                  </a:extLst>
                </p14:cNvPr>
                <p14:cNvContentPartPr/>
                <p14:nvPr/>
              </p14:nvContentPartPr>
              <p14:xfrm>
                <a:off x="10498711" y="6395413"/>
                <a:ext cx="211320" cy="241920"/>
              </p14:xfrm>
            </p:contentPart>
          </mc:Choice>
          <mc:Fallback>
            <p:pic>
              <p:nvPicPr>
                <p:cNvPr id="67" name="Ink 66">
                  <a:extLst>
                    <a:ext uri="{FF2B5EF4-FFF2-40B4-BE49-F238E27FC236}">
                      <a16:creationId xmlns:a16="http://schemas.microsoft.com/office/drawing/2014/main" id="{180026C2-DB3B-5D3A-AC15-F7B838E72931}"/>
                    </a:ext>
                  </a:extLst>
                </p:cNvPr>
                <p:cNvPicPr/>
                <p:nvPr/>
              </p:nvPicPr>
              <p:blipFill>
                <a:blip r:embed="rId98"/>
                <a:stretch>
                  <a:fillRect/>
                </a:stretch>
              </p:blipFill>
              <p:spPr>
                <a:xfrm>
                  <a:off x="10489711" y="6386773"/>
                  <a:ext cx="22896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8" name="Ink 67">
                  <a:extLst>
                    <a:ext uri="{FF2B5EF4-FFF2-40B4-BE49-F238E27FC236}">
                      <a16:creationId xmlns:a16="http://schemas.microsoft.com/office/drawing/2014/main" id="{7D61E9AE-7432-ADED-CD1D-0321D6376B50}"/>
                    </a:ext>
                  </a:extLst>
                </p14:cNvPr>
                <p14:cNvContentPartPr/>
                <p14:nvPr/>
              </p14:nvContentPartPr>
              <p14:xfrm>
                <a:off x="10777351" y="6233413"/>
                <a:ext cx="55080" cy="278640"/>
              </p14:xfrm>
            </p:contentPart>
          </mc:Choice>
          <mc:Fallback>
            <p:pic>
              <p:nvPicPr>
                <p:cNvPr id="68" name="Ink 67">
                  <a:extLst>
                    <a:ext uri="{FF2B5EF4-FFF2-40B4-BE49-F238E27FC236}">
                      <a16:creationId xmlns:a16="http://schemas.microsoft.com/office/drawing/2014/main" id="{7D61E9AE-7432-ADED-CD1D-0321D6376B50}"/>
                    </a:ext>
                  </a:extLst>
                </p:cNvPr>
                <p:cNvPicPr/>
                <p:nvPr/>
              </p:nvPicPr>
              <p:blipFill>
                <a:blip r:embed="rId100"/>
                <a:stretch>
                  <a:fillRect/>
                </a:stretch>
              </p:blipFill>
              <p:spPr>
                <a:xfrm>
                  <a:off x="10768711" y="6224773"/>
                  <a:ext cx="7272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9" name="Ink 68">
                  <a:extLst>
                    <a:ext uri="{FF2B5EF4-FFF2-40B4-BE49-F238E27FC236}">
                      <a16:creationId xmlns:a16="http://schemas.microsoft.com/office/drawing/2014/main" id="{1844082A-8C7A-764C-5D36-9F20C152261E}"/>
                    </a:ext>
                  </a:extLst>
                </p14:cNvPr>
                <p14:cNvContentPartPr/>
                <p14:nvPr/>
              </p14:nvContentPartPr>
              <p14:xfrm>
                <a:off x="10759711" y="6330253"/>
                <a:ext cx="112680" cy="70560"/>
              </p14:xfrm>
            </p:contentPart>
          </mc:Choice>
          <mc:Fallback>
            <p:pic>
              <p:nvPicPr>
                <p:cNvPr id="69" name="Ink 68">
                  <a:extLst>
                    <a:ext uri="{FF2B5EF4-FFF2-40B4-BE49-F238E27FC236}">
                      <a16:creationId xmlns:a16="http://schemas.microsoft.com/office/drawing/2014/main" id="{1844082A-8C7A-764C-5D36-9F20C152261E}"/>
                    </a:ext>
                  </a:extLst>
                </p:cNvPr>
                <p:cNvPicPr/>
                <p:nvPr/>
              </p:nvPicPr>
              <p:blipFill>
                <a:blip r:embed="rId102"/>
                <a:stretch>
                  <a:fillRect/>
                </a:stretch>
              </p:blipFill>
              <p:spPr>
                <a:xfrm>
                  <a:off x="10751071" y="6321613"/>
                  <a:ext cx="13032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0" name="Ink 69">
                  <a:extLst>
                    <a:ext uri="{FF2B5EF4-FFF2-40B4-BE49-F238E27FC236}">
                      <a16:creationId xmlns:a16="http://schemas.microsoft.com/office/drawing/2014/main" id="{91567F8A-145C-9F06-0FDA-6EE6A260F1E2}"/>
                    </a:ext>
                  </a:extLst>
                </p14:cNvPr>
                <p14:cNvContentPartPr/>
                <p14:nvPr/>
              </p14:nvContentPartPr>
              <p14:xfrm>
                <a:off x="10940071" y="6240973"/>
                <a:ext cx="364680" cy="221760"/>
              </p14:xfrm>
            </p:contentPart>
          </mc:Choice>
          <mc:Fallback>
            <p:pic>
              <p:nvPicPr>
                <p:cNvPr id="70" name="Ink 69">
                  <a:extLst>
                    <a:ext uri="{FF2B5EF4-FFF2-40B4-BE49-F238E27FC236}">
                      <a16:creationId xmlns:a16="http://schemas.microsoft.com/office/drawing/2014/main" id="{91567F8A-145C-9F06-0FDA-6EE6A260F1E2}"/>
                    </a:ext>
                  </a:extLst>
                </p:cNvPr>
                <p:cNvPicPr/>
                <p:nvPr/>
              </p:nvPicPr>
              <p:blipFill>
                <a:blip r:embed="rId104"/>
                <a:stretch>
                  <a:fillRect/>
                </a:stretch>
              </p:blipFill>
              <p:spPr>
                <a:xfrm>
                  <a:off x="10931071" y="6231973"/>
                  <a:ext cx="38232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1" name="Ink 70">
                  <a:extLst>
                    <a:ext uri="{FF2B5EF4-FFF2-40B4-BE49-F238E27FC236}">
                      <a16:creationId xmlns:a16="http://schemas.microsoft.com/office/drawing/2014/main" id="{2B4406AC-8158-5B5E-DE14-384FE798E828}"/>
                    </a:ext>
                  </a:extLst>
                </p14:cNvPr>
                <p14:cNvContentPartPr/>
                <p14:nvPr/>
              </p14:nvContentPartPr>
              <p14:xfrm>
                <a:off x="11232751" y="6171853"/>
                <a:ext cx="209520" cy="169560"/>
              </p14:xfrm>
            </p:contentPart>
          </mc:Choice>
          <mc:Fallback>
            <p:pic>
              <p:nvPicPr>
                <p:cNvPr id="71" name="Ink 70">
                  <a:extLst>
                    <a:ext uri="{FF2B5EF4-FFF2-40B4-BE49-F238E27FC236}">
                      <a16:creationId xmlns:a16="http://schemas.microsoft.com/office/drawing/2014/main" id="{2B4406AC-8158-5B5E-DE14-384FE798E828}"/>
                    </a:ext>
                  </a:extLst>
                </p:cNvPr>
                <p:cNvPicPr/>
                <p:nvPr/>
              </p:nvPicPr>
              <p:blipFill>
                <a:blip r:embed="rId106"/>
                <a:stretch>
                  <a:fillRect/>
                </a:stretch>
              </p:blipFill>
              <p:spPr>
                <a:xfrm>
                  <a:off x="11224111" y="6163213"/>
                  <a:ext cx="22716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2" name="Ink 71">
                  <a:extLst>
                    <a:ext uri="{FF2B5EF4-FFF2-40B4-BE49-F238E27FC236}">
                      <a16:creationId xmlns:a16="http://schemas.microsoft.com/office/drawing/2014/main" id="{0534222B-F9B3-24F3-060F-C1C503A95F8F}"/>
                    </a:ext>
                  </a:extLst>
                </p14:cNvPr>
                <p14:cNvContentPartPr/>
                <p14:nvPr/>
              </p14:nvContentPartPr>
              <p14:xfrm>
                <a:off x="11360911" y="6077893"/>
                <a:ext cx="105840" cy="34560"/>
              </p14:xfrm>
            </p:contentPart>
          </mc:Choice>
          <mc:Fallback>
            <p:pic>
              <p:nvPicPr>
                <p:cNvPr id="72" name="Ink 71">
                  <a:extLst>
                    <a:ext uri="{FF2B5EF4-FFF2-40B4-BE49-F238E27FC236}">
                      <a16:creationId xmlns:a16="http://schemas.microsoft.com/office/drawing/2014/main" id="{0534222B-F9B3-24F3-060F-C1C503A95F8F}"/>
                    </a:ext>
                  </a:extLst>
                </p:cNvPr>
                <p:cNvPicPr/>
                <p:nvPr/>
              </p:nvPicPr>
              <p:blipFill>
                <a:blip r:embed="rId108"/>
                <a:stretch>
                  <a:fillRect/>
                </a:stretch>
              </p:blipFill>
              <p:spPr>
                <a:xfrm>
                  <a:off x="11352271" y="6068893"/>
                  <a:ext cx="12348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3" name="Ink 72">
                  <a:extLst>
                    <a:ext uri="{FF2B5EF4-FFF2-40B4-BE49-F238E27FC236}">
                      <a16:creationId xmlns:a16="http://schemas.microsoft.com/office/drawing/2014/main" id="{154D1CF9-8D2C-A2DE-3BB4-42E3551D1909}"/>
                    </a:ext>
                  </a:extLst>
                </p14:cNvPr>
                <p14:cNvContentPartPr/>
                <p14:nvPr/>
              </p14:nvContentPartPr>
              <p14:xfrm>
                <a:off x="11489071" y="5984293"/>
                <a:ext cx="293760" cy="222120"/>
              </p14:xfrm>
            </p:contentPart>
          </mc:Choice>
          <mc:Fallback>
            <p:pic>
              <p:nvPicPr>
                <p:cNvPr id="73" name="Ink 72">
                  <a:extLst>
                    <a:ext uri="{FF2B5EF4-FFF2-40B4-BE49-F238E27FC236}">
                      <a16:creationId xmlns:a16="http://schemas.microsoft.com/office/drawing/2014/main" id="{154D1CF9-8D2C-A2DE-3BB4-42E3551D1909}"/>
                    </a:ext>
                  </a:extLst>
                </p:cNvPr>
                <p:cNvPicPr/>
                <p:nvPr/>
              </p:nvPicPr>
              <p:blipFill>
                <a:blip r:embed="rId110"/>
                <a:stretch>
                  <a:fillRect/>
                </a:stretch>
              </p:blipFill>
              <p:spPr>
                <a:xfrm>
                  <a:off x="11480431" y="5975293"/>
                  <a:ext cx="311400" cy="239760"/>
                </a:xfrm>
                <a:prstGeom prst="rect">
                  <a:avLst/>
                </a:prstGeom>
              </p:spPr>
            </p:pic>
          </mc:Fallback>
        </mc:AlternateContent>
      </p:grpSp>
      <p:grpSp>
        <p:nvGrpSpPr>
          <p:cNvPr id="82" name="Group 81">
            <a:extLst>
              <a:ext uri="{FF2B5EF4-FFF2-40B4-BE49-F238E27FC236}">
                <a16:creationId xmlns:a16="http://schemas.microsoft.com/office/drawing/2014/main" id="{2D71C0EC-9F40-E511-75CB-3C1678E6A822}"/>
              </a:ext>
            </a:extLst>
          </p:cNvPr>
          <p:cNvGrpSpPr/>
          <p:nvPr/>
        </p:nvGrpSpPr>
        <p:grpSpPr>
          <a:xfrm>
            <a:off x="8186431" y="5774413"/>
            <a:ext cx="1378440" cy="978840"/>
            <a:chOff x="8186431" y="5774413"/>
            <a:chExt cx="1378440" cy="978840"/>
          </a:xfrm>
        </p:grpSpPr>
        <mc:AlternateContent xmlns:mc="http://schemas.openxmlformats.org/markup-compatibility/2006">
          <mc:Choice xmlns:p14="http://schemas.microsoft.com/office/powerpoint/2010/main" Requires="p14">
            <p:contentPart p14:bwMode="auto" r:id="rId111">
              <p14:nvContentPartPr>
                <p14:cNvPr id="75" name="Ink 74">
                  <a:extLst>
                    <a:ext uri="{FF2B5EF4-FFF2-40B4-BE49-F238E27FC236}">
                      <a16:creationId xmlns:a16="http://schemas.microsoft.com/office/drawing/2014/main" id="{34BEBAA8-8FE8-4E4B-2CD6-244997D5E9C8}"/>
                    </a:ext>
                  </a:extLst>
                </p14:cNvPr>
                <p14:cNvContentPartPr/>
                <p14:nvPr/>
              </p14:nvContentPartPr>
              <p14:xfrm>
                <a:off x="8326111" y="5963053"/>
                <a:ext cx="87120" cy="356400"/>
              </p14:xfrm>
            </p:contentPart>
          </mc:Choice>
          <mc:Fallback>
            <p:pic>
              <p:nvPicPr>
                <p:cNvPr id="75" name="Ink 74">
                  <a:extLst>
                    <a:ext uri="{FF2B5EF4-FFF2-40B4-BE49-F238E27FC236}">
                      <a16:creationId xmlns:a16="http://schemas.microsoft.com/office/drawing/2014/main" id="{34BEBAA8-8FE8-4E4B-2CD6-244997D5E9C8}"/>
                    </a:ext>
                  </a:extLst>
                </p:cNvPr>
                <p:cNvPicPr/>
                <p:nvPr/>
              </p:nvPicPr>
              <p:blipFill>
                <a:blip r:embed="rId112"/>
                <a:stretch>
                  <a:fillRect/>
                </a:stretch>
              </p:blipFill>
              <p:spPr>
                <a:xfrm>
                  <a:off x="8317471" y="5954413"/>
                  <a:ext cx="104760" cy="3740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6" name="Ink 75">
                  <a:extLst>
                    <a:ext uri="{FF2B5EF4-FFF2-40B4-BE49-F238E27FC236}">
                      <a16:creationId xmlns:a16="http://schemas.microsoft.com/office/drawing/2014/main" id="{B51D13D7-B367-4B06-BA11-3461CE03613F}"/>
                    </a:ext>
                  </a:extLst>
                </p14:cNvPr>
                <p14:cNvContentPartPr/>
                <p14:nvPr/>
              </p14:nvContentPartPr>
              <p14:xfrm>
                <a:off x="8186431" y="6443653"/>
                <a:ext cx="463320" cy="309600"/>
              </p14:xfrm>
            </p:contentPart>
          </mc:Choice>
          <mc:Fallback>
            <p:pic>
              <p:nvPicPr>
                <p:cNvPr id="76" name="Ink 75">
                  <a:extLst>
                    <a:ext uri="{FF2B5EF4-FFF2-40B4-BE49-F238E27FC236}">
                      <a16:creationId xmlns:a16="http://schemas.microsoft.com/office/drawing/2014/main" id="{B51D13D7-B367-4B06-BA11-3461CE03613F}"/>
                    </a:ext>
                  </a:extLst>
                </p:cNvPr>
                <p:cNvPicPr/>
                <p:nvPr/>
              </p:nvPicPr>
              <p:blipFill>
                <a:blip r:embed="rId114"/>
                <a:stretch>
                  <a:fillRect/>
                </a:stretch>
              </p:blipFill>
              <p:spPr>
                <a:xfrm>
                  <a:off x="8177791" y="6435013"/>
                  <a:ext cx="48096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7" name="Ink 76">
                  <a:extLst>
                    <a:ext uri="{FF2B5EF4-FFF2-40B4-BE49-F238E27FC236}">
                      <a16:creationId xmlns:a16="http://schemas.microsoft.com/office/drawing/2014/main" id="{5E9EA5C4-5061-3F15-5883-760AA28D33C4}"/>
                    </a:ext>
                  </a:extLst>
                </p14:cNvPr>
                <p14:cNvContentPartPr/>
                <p14:nvPr/>
              </p14:nvContentPartPr>
              <p14:xfrm>
                <a:off x="8644711" y="6252133"/>
                <a:ext cx="96840" cy="242640"/>
              </p14:xfrm>
            </p:contentPart>
          </mc:Choice>
          <mc:Fallback>
            <p:pic>
              <p:nvPicPr>
                <p:cNvPr id="77" name="Ink 76">
                  <a:extLst>
                    <a:ext uri="{FF2B5EF4-FFF2-40B4-BE49-F238E27FC236}">
                      <a16:creationId xmlns:a16="http://schemas.microsoft.com/office/drawing/2014/main" id="{5E9EA5C4-5061-3F15-5883-760AA28D33C4}"/>
                    </a:ext>
                  </a:extLst>
                </p:cNvPr>
                <p:cNvPicPr/>
                <p:nvPr/>
              </p:nvPicPr>
              <p:blipFill>
                <a:blip r:embed="rId116"/>
                <a:stretch>
                  <a:fillRect/>
                </a:stretch>
              </p:blipFill>
              <p:spPr>
                <a:xfrm>
                  <a:off x="8635711" y="6243493"/>
                  <a:ext cx="11448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8" name="Ink 77">
                  <a:extLst>
                    <a:ext uri="{FF2B5EF4-FFF2-40B4-BE49-F238E27FC236}">
                      <a16:creationId xmlns:a16="http://schemas.microsoft.com/office/drawing/2014/main" id="{44FE3EAE-11CD-8AF5-5D51-9CEC0E520F6C}"/>
                    </a:ext>
                  </a:extLst>
                </p14:cNvPr>
                <p14:cNvContentPartPr/>
                <p14:nvPr/>
              </p14:nvContentPartPr>
              <p14:xfrm>
                <a:off x="8770711" y="6080413"/>
                <a:ext cx="252720" cy="331200"/>
              </p14:xfrm>
            </p:contentPart>
          </mc:Choice>
          <mc:Fallback>
            <p:pic>
              <p:nvPicPr>
                <p:cNvPr id="78" name="Ink 77">
                  <a:extLst>
                    <a:ext uri="{FF2B5EF4-FFF2-40B4-BE49-F238E27FC236}">
                      <a16:creationId xmlns:a16="http://schemas.microsoft.com/office/drawing/2014/main" id="{44FE3EAE-11CD-8AF5-5D51-9CEC0E520F6C}"/>
                    </a:ext>
                  </a:extLst>
                </p:cNvPr>
                <p:cNvPicPr/>
                <p:nvPr/>
              </p:nvPicPr>
              <p:blipFill>
                <a:blip r:embed="rId118"/>
                <a:stretch>
                  <a:fillRect/>
                </a:stretch>
              </p:blipFill>
              <p:spPr>
                <a:xfrm>
                  <a:off x="8761711" y="6071773"/>
                  <a:ext cx="270360" cy="34884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9" name="Ink 78">
                  <a:extLst>
                    <a:ext uri="{FF2B5EF4-FFF2-40B4-BE49-F238E27FC236}">
                      <a16:creationId xmlns:a16="http://schemas.microsoft.com/office/drawing/2014/main" id="{4C16BA2C-D9CF-2A68-8CC8-0AE72A82CCD3}"/>
                    </a:ext>
                  </a:extLst>
                </p14:cNvPr>
                <p14:cNvContentPartPr/>
                <p14:nvPr/>
              </p14:nvContentPartPr>
              <p14:xfrm>
                <a:off x="8932711" y="6135493"/>
                <a:ext cx="91800" cy="69480"/>
              </p14:xfrm>
            </p:contentPart>
          </mc:Choice>
          <mc:Fallback>
            <p:pic>
              <p:nvPicPr>
                <p:cNvPr id="79" name="Ink 78">
                  <a:extLst>
                    <a:ext uri="{FF2B5EF4-FFF2-40B4-BE49-F238E27FC236}">
                      <a16:creationId xmlns:a16="http://schemas.microsoft.com/office/drawing/2014/main" id="{4C16BA2C-D9CF-2A68-8CC8-0AE72A82CCD3}"/>
                    </a:ext>
                  </a:extLst>
                </p:cNvPr>
                <p:cNvPicPr/>
                <p:nvPr/>
              </p:nvPicPr>
              <p:blipFill>
                <a:blip r:embed="rId120"/>
                <a:stretch>
                  <a:fillRect/>
                </a:stretch>
              </p:blipFill>
              <p:spPr>
                <a:xfrm>
                  <a:off x="8923711" y="6126493"/>
                  <a:ext cx="1094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0" name="Ink 79">
                  <a:extLst>
                    <a:ext uri="{FF2B5EF4-FFF2-40B4-BE49-F238E27FC236}">
                      <a16:creationId xmlns:a16="http://schemas.microsoft.com/office/drawing/2014/main" id="{BD5C9F77-F3F8-E3BC-E0EB-22AC54D69E4E}"/>
                    </a:ext>
                  </a:extLst>
                </p14:cNvPr>
                <p14:cNvContentPartPr/>
                <p14:nvPr/>
              </p14:nvContentPartPr>
              <p14:xfrm>
                <a:off x="9069151" y="5819053"/>
                <a:ext cx="436320" cy="406080"/>
              </p14:xfrm>
            </p:contentPart>
          </mc:Choice>
          <mc:Fallback>
            <p:pic>
              <p:nvPicPr>
                <p:cNvPr id="80" name="Ink 79">
                  <a:extLst>
                    <a:ext uri="{FF2B5EF4-FFF2-40B4-BE49-F238E27FC236}">
                      <a16:creationId xmlns:a16="http://schemas.microsoft.com/office/drawing/2014/main" id="{BD5C9F77-F3F8-E3BC-E0EB-22AC54D69E4E}"/>
                    </a:ext>
                  </a:extLst>
                </p:cNvPr>
                <p:cNvPicPr/>
                <p:nvPr/>
              </p:nvPicPr>
              <p:blipFill>
                <a:blip r:embed="rId122"/>
                <a:stretch>
                  <a:fillRect/>
                </a:stretch>
              </p:blipFill>
              <p:spPr>
                <a:xfrm>
                  <a:off x="9060151" y="5810053"/>
                  <a:ext cx="453960" cy="4237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1" name="Ink 80">
                  <a:extLst>
                    <a:ext uri="{FF2B5EF4-FFF2-40B4-BE49-F238E27FC236}">
                      <a16:creationId xmlns:a16="http://schemas.microsoft.com/office/drawing/2014/main" id="{527BF77C-AA38-AEBB-0BE9-5E2D0F2C0DB6}"/>
                    </a:ext>
                  </a:extLst>
                </p14:cNvPr>
                <p14:cNvContentPartPr/>
                <p14:nvPr/>
              </p14:nvContentPartPr>
              <p14:xfrm>
                <a:off x="9465871" y="5774413"/>
                <a:ext cx="99000" cy="51840"/>
              </p14:xfrm>
            </p:contentPart>
          </mc:Choice>
          <mc:Fallback>
            <p:pic>
              <p:nvPicPr>
                <p:cNvPr id="81" name="Ink 80">
                  <a:extLst>
                    <a:ext uri="{FF2B5EF4-FFF2-40B4-BE49-F238E27FC236}">
                      <a16:creationId xmlns:a16="http://schemas.microsoft.com/office/drawing/2014/main" id="{527BF77C-AA38-AEBB-0BE9-5E2D0F2C0DB6}"/>
                    </a:ext>
                  </a:extLst>
                </p:cNvPr>
                <p:cNvPicPr/>
                <p:nvPr/>
              </p:nvPicPr>
              <p:blipFill>
                <a:blip r:embed="rId124"/>
                <a:stretch>
                  <a:fillRect/>
                </a:stretch>
              </p:blipFill>
              <p:spPr>
                <a:xfrm>
                  <a:off x="9457231" y="5765413"/>
                  <a:ext cx="116640" cy="69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5">
            <p14:nvContentPartPr>
              <p14:cNvPr id="83" name="Ink 82">
                <a:extLst>
                  <a:ext uri="{FF2B5EF4-FFF2-40B4-BE49-F238E27FC236}">
                    <a16:creationId xmlns:a16="http://schemas.microsoft.com/office/drawing/2014/main" id="{F19AE087-3591-8FBA-1756-EBB58D774948}"/>
                  </a:ext>
                </a:extLst>
              </p14:cNvPr>
              <p14:cNvContentPartPr/>
              <p14:nvPr/>
            </p14:nvContentPartPr>
            <p14:xfrm>
              <a:off x="3843031" y="3225973"/>
              <a:ext cx="667800" cy="413280"/>
            </p14:xfrm>
          </p:contentPart>
        </mc:Choice>
        <mc:Fallback>
          <p:pic>
            <p:nvPicPr>
              <p:cNvPr id="83" name="Ink 82">
                <a:extLst>
                  <a:ext uri="{FF2B5EF4-FFF2-40B4-BE49-F238E27FC236}">
                    <a16:creationId xmlns:a16="http://schemas.microsoft.com/office/drawing/2014/main" id="{F19AE087-3591-8FBA-1756-EBB58D774948}"/>
                  </a:ext>
                </a:extLst>
              </p:cNvPr>
              <p:cNvPicPr/>
              <p:nvPr/>
            </p:nvPicPr>
            <p:blipFill>
              <a:blip r:embed="rId126"/>
              <a:stretch>
                <a:fillRect/>
              </a:stretch>
            </p:blipFill>
            <p:spPr>
              <a:xfrm>
                <a:off x="3834031" y="3216973"/>
                <a:ext cx="685440" cy="430920"/>
              </a:xfrm>
              <a:prstGeom prst="rect">
                <a:avLst/>
              </a:prstGeom>
            </p:spPr>
          </p:pic>
        </mc:Fallback>
      </mc:AlternateContent>
      <p:grpSp>
        <p:nvGrpSpPr>
          <p:cNvPr id="93" name="Group 92">
            <a:extLst>
              <a:ext uri="{FF2B5EF4-FFF2-40B4-BE49-F238E27FC236}">
                <a16:creationId xmlns:a16="http://schemas.microsoft.com/office/drawing/2014/main" id="{30C51EB5-D113-5890-A7F1-B5CBDBDCE19C}"/>
              </a:ext>
            </a:extLst>
          </p:cNvPr>
          <p:cNvGrpSpPr/>
          <p:nvPr/>
        </p:nvGrpSpPr>
        <p:grpSpPr>
          <a:xfrm>
            <a:off x="5908351" y="2595973"/>
            <a:ext cx="1803240" cy="1522800"/>
            <a:chOff x="5908351" y="2595973"/>
            <a:chExt cx="1803240" cy="1522800"/>
          </a:xfrm>
        </p:grpSpPr>
        <mc:AlternateContent xmlns:mc="http://schemas.openxmlformats.org/markup-compatibility/2006">
          <mc:Choice xmlns:p14="http://schemas.microsoft.com/office/powerpoint/2010/main" Requires="p14">
            <p:contentPart p14:bwMode="auto" r:id="rId127">
              <p14:nvContentPartPr>
                <p14:cNvPr id="45" name="Ink 44">
                  <a:extLst>
                    <a:ext uri="{FF2B5EF4-FFF2-40B4-BE49-F238E27FC236}">
                      <a16:creationId xmlns:a16="http://schemas.microsoft.com/office/drawing/2014/main" id="{7E02A232-04D4-360C-D985-B3AFA3BB7B1F}"/>
                    </a:ext>
                  </a:extLst>
                </p14:cNvPr>
                <p14:cNvContentPartPr/>
                <p14:nvPr/>
              </p14:nvContentPartPr>
              <p14:xfrm>
                <a:off x="6615031" y="4086373"/>
                <a:ext cx="74520" cy="32400"/>
              </p14:xfrm>
            </p:contentPart>
          </mc:Choice>
          <mc:Fallback>
            <p:pic>
              <p:nvPicPr>
                <p:cNvPr id="45" name="Ink 44">
                  <a:extLst>
                    <a:ext uri="{FF2B5EF4-FFF2-40B4-BE49-F238E27FC236}">
                      <a16:creationId xmlns:a16="http://schemas.microsoft.com/office/drawing/2014/main" id="{7E02A232-04D4-360C-D985-B3AFA3BB7B1F}"/>
                    </a:ext>
                  </a:extLst>
                </p:cNvPr>
                <p:cNvPicPr/>
                <p:nvPr/>
              </p:nvPicPr>
              <p:blipFill>
                <a:blip r:embed="rId128"/>
                <a:stretch>
                  <a:fillRect/>
                </a:stretch>
              </p:blipFill>
              <p:spPr>
                <a:xfrm>
                  <a:off x="6606031" y="4077733"/>
                  <a:ext cx="921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46" name="Ink 45">
                  <a:extLst>
                    <a:ext uri="{FF2B5EF4-FFF2-40B4-BE49-F238E27FC236}">
                      <a16:creationId xmlns:a16="http://schemas.microsoft.com/office/drawing/2014/main" id="{17585002-CF37-E2AF-3DFA-6B760AF5DDFD}"/>
                    </a:ext>
                  </a:extLst>
                </p14:cNvPr>
                <p14:cNvContentPartPr/>
                <p14:nvPr/>
              </p14:nvContentPartPr>
              <p14:xfrm>
                <a:off x="6695311" y="3987733"/>
                <a:ext cx="369000" cy="52200"/>
              </p14:xfrm>
            </p:contentPart>
          </mc:Choice>
          <mc:Fallback>
            <p:pic>
              <p:nvPicPr>
                <p:cNvPr id="46" name="Ink 45">
                  <a:extLst>
                    <a:ext uri="{FF2B5EF4-FFF2-40B4-BE49-F238E27FC236}">
                      <a16:creationId xmlns:a16="http://schemas.microsoft.com/office/drawing/2014/main" id="{17585002-CF37-E2AF-3DFA-6B760AF5DDFD}"/>
                    </a:ext>
                  </a:extLst>
                </p:cNvPr>
                <p:cNvPicPr/>
                <p:nvPr/>
              </p:nvPicPr>
              <p:blipFill>
                <a:blip r:embed="rId130"/>
                <a:stretch>
                  <a:fillRect/>
                </a:stretch>
              </p:blipFill>
              <p:spPr>
                <a:xfrm>
                  <a:off x="6686671" y="3979093"/>
                  <a:ext cx="38664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4" name="Ink 83">
                  <a:extLst>
                    <a:ext uri="{FF2B5EF4-FFF2-40B4-BE49-F238E27FC236}">
                      <a16:creationId xmlns:a16="http://schemas.microsoft.com/office/drawing/2014/main" id="{93F9E93F-8D73-06DE-4548-7194F5F2B1C6}"/>
                    </a:ext>
                  </a:extLst>
                </p14:cNvPr>
                <p14:cNvContentPartPr/>
                <p14:nvPr/>
              </p14:nvContentPartPr>
              <p14:xfrm>
                <a:off x="5908351" y="3836533"/>
                <a:ext cx="154800" cy="190440"/>
              </p14:xfrm>
            </p:contentPart>
          </mc:Choice>
          <mc:Fallback>
            <p:pic>
              <p:nvPicPr>
                <p:cNvPr id="84" name="Ink 83">
                  <a:extLst>
                    <a:ext uri="{FF2B5EF4-FFF2-40B4-BE49-F238E27FC236}">
                      <a16:creationId xmlns:a16="http://schemas.microsoft.com/office/drawing/2014/main" id="{93F9E93F-8D73-06DE-4548-7194F5F2B1C6}"/>
                    </a:ext>
                  </a:extLst>
                </p:cNvPr>
                <p:cNvPicPr/>
                <p:nvPr/>
              </p:nvPicPr>
              <p:blipFill>
                <a:blip r:embed="rId132"/>
                <a:stretch>
                  <a:fillRect/>
                </a:stretch>
              </p:blipFill>
              <p:spPr>
                <a:xfrm>
                  <a:off x="5899351" y="3827893"/>
                  <a:ext cx="17244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5" name="Ink 84">
                  <a:extLst>
                    <a:ext uri="{FF2B5EF4-FFF2-40B4-BE49-F238E27FC236}">
                      <a16:creationId xmlns:a16="http://schemas.microsoft.com/office/drawing/2014/main" id="{CF0791B2-0783-B394-5ADA-AF7E1B55A880}"/>
                    </a:ext>
                  </a:extLst>
                </p14:cNvPr>
                <p14:cNvContentPartPr/>
                <p14:nvPr/>
              </p14:nvContentPartPr>
              <p14:xfrm>
                <a:off x="6150271" y="3445213"/>
                <a:ext cx="87120" cy="251280"/>
              </p14:xfrm>
            </p:contentPart>
          </mc:Choice>
          <mc:Fallback>
            <p:pic>
              <p:nvPicPr>
                <p:cNvPr id="85" name="Ink 84">
                  <a:extLst>
                    <a:ext uri="{FF2B5EF4-FFF2-40B4-BE49-F238E27FC236}">
                      <a16:creationId xmlns:a16="http://schemas.microsoft.com/office/drawing/2014/main" id="{CF0791B2-0783-B394-5ADA-AF7E1B55A880}"/>
                    </a:ext>
                  </a:extLst>
                </p:cNvPr>
                <p:cNvPicPr/>
                <p:nvPr/>
              </p:nvPicPr>
              <p:blipFill>
                <a:blip r:embed="rId134"/>
                <a:stretch>
                  <a:fillRect/>
                </a:stretch>
              </p:blipFill>
              <p:spPr>
                <a:xfrm>
                  <a:off x="6141271" y="3436573"/>
                  <a:ext cx="10476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6" name="Ink 85">
                  <a:extLst>
                    <a:ext uri="{FF2B5EF4-FFF2-40B4-BE49-F238E27FC236}">
                      <a16:creationId xmlns:a16="http://schemas.microsoft.com/office/drawing/2014/main" id="{224E3B29-8C02-BF2E-28CE-F8FAE3EDAB42}"/>
                    </a:ext>
                  </a:extLst>
                </p14:cNvPr>
                <p14:cNvContentPartPr/>
                <p14:nvPr/>
              </p14:nvContentPartPr>
              <p14:xfrm>
                <a:off x="6118591" y="3442333"/>
                <a:ext cx="209880" cy="240480"/>
              </p14:xfrm>
            </p:contentPart>
          </mc:Choice>
          <mc:Fallback>
            <p:pic>
              <p:nvPicPr>
                <p:cNvPr id="86" name="Ink 85">
                  <a:extLst>
                    <a:ext uri="{FF2B5EF4-FFF2-40B4-BE49-F238E27FC236}">
                      <a16:creationId xmlns:a16="http://schemas.microsoft.com/office/drawing/2014/main" id="{224E3B29-8C02-BF2E-28CE-F8FAE3EDAB42}"/>
                    </a:ext>
                  </a:extLst>
                </p:cNvPr>
                <p:cNvPicPr/>
                <p:nvPr/>
              </p:nvPicPr>
              <p:blipFill>
                <a:blip r:embed="rId136"/>
                <a:stretch>
                  <a:fillRect/>
                </a:stretch>
              </p:blipFill>
              <p:spPr>
                <a:xfrm>
                  <a:off x="6109951" y="3433693"/>
                  <a:ext cx="22752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7" name="Ink 86">
                  <a:extLst>
                    <a:ext uri="{FF2B5EF4-FFF2-40B4-BE49-F238E27FC236}">
                      <a16:creationId xmlns:a16="http://schemas.microsoft.com/office/drawing/2014/main" id="{C98C647B-1357-131E-0394-F48C60587CAA}"/>
                    </a:ext>
                  </a:extLst>
                </p14:cNvPr>
                <p14:cNvContentPartPr/>
                <p14:nvPr/>
              </p14:nvContentPartPr>
              <p14:xfrm>
                <a:off x="6375991" y="3250453"/>
                <a:ext cx="288360" cy="253080"/>
              </p14:xfrm>
            </p:contentPart>
          </mc:Choice>
          <mc:Fallback>
            <p:pic>
              <p:nvPicPr>
                <p:cNvPr id="87" name="Ink 86">
                  <a:extLst>
                    <a:ext uri="{FF2B5EF4-FFF2-40B4-BE49-F238E27FC236}">
                      <a16:creationId xmlns:a16="http://schemas.microsoft.com/office/drawing/2014/main" id="{C98C647B-1357-131E-0394-F48C60587CAA}"/>
                    </a:ext>
                  </a:extLst>
                </p:cNvPr>
                <p:cNvPicPr/>
                <p:nvPr/>
              </p:nvPicPr>
              <p:blipFill>
                <a:blip r:embed="rId138"/>
                <a:stretch>
                  <a:fillRect/>
                </a:stretch>
              </p:blipFill>
              <p:spPr>
                <a:xfrm>
                  <a:off x="6367351" y="3241453"/>
                  <a:ext cx="30600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8" name="Ink 87">
                  <a:extLst>
                    <a:ext uri="{FF2B5EF4-FFF2-40B4-BE49-F238E27FC236}">
                      <a16:creationId xmlns:a16="http://schemas.microsoft.com/office/drawing/2014/main" id="{B6F8C3BB-E475-74C6-3341-BB0A8A2CD42D}"/>
                    </a:ext>
                  </a:extLst>
                </p14:cNvPr>
                <p14:cNvContentPartPr/>
                <p14:nvPr/>
              </p14:nvContentPartPr>
              <p14:xfrm>
                <a:off x="6682711" y="3140293"/>
                <a:ext cx="287280" cy="161640"/>
              </p14:xfrm>
            </p:contentPart>
          </mc:Choice>
          <mc:Fallback>
            <p:pic>
              <p:nvPicPr>
                <p:cNvPr id="88" name="Ink 87">
                  <a:extLst>
                    <a:ext uri="{FF2B5EF4-FFF2-40B4-BE49-F238E27FC236}">
                      <a16:creationId xmlns:a16="http://schemas.microsoft.com/office/drawing/2014/main" id="{B6F8C3BB-E475-74C6-3341-BB0A8A2CD42D}"/>
                    </a:ext>
                  </a:extLst>
                </p:cNvPr>
                <p:cNvPicPr/>
                <p:nvPr/>
              </p:nvPicPr>
              <p:blipFill>
                <a:blip r:embed="rId140"/>
                <a:stretch>
                  <a:fillRect/>
                </a:stretch>
              </p:blipFill>
              <p:spPr>
                <a:xfrm>
                  <a:off x="6674071" y="3131653"/>
                  <a:ext cx="30492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89" name="Ink 88">
                  <a:extLst>
                    <a:ext uri="{FF2B5EF4-FFF2-40B4-BE49-F238E27FC236}">
                      <a16:creationId xmlns:a16="http://schemas.microsoft.com/office/drawing/2014/main" id="{FA8CB1D9-B912-63BC-61C8-68CA9B8F9132}"/>
                    </a:ext>
                  </a:extLst>
                </p14:cNvPr>
                <p14:cNvContentPartPr/>
                <p14:nvPr/>
              </p14:nvContentPartPr>
              <p14:xfrm>
                <a:off x="6986551" y="2777053"/>
                <a:ext cx="399240" cy="357480"/>
              </p14:xfrm>
            </p:contentPart>
          </mc:Choice>
          <mc:Fallback>
            <p:pic>
              <p:nvPicPr>
                <p:cNvPr id="89" name="Ink 88">
                  <a:extLst>
                    <a:ext uri="{FF2B5EF4-FFF2-40B4-BE49-F238E27FC236}">
                      <a16:creationId xmlns:a16="http://schemas.microsoft.com/office/drawing/2014/main" id="{FA8CB1D9-B912-63BC-61C8-68CA9B8F9132}"/>
                    </a:ext>
                  </a:extLst>
                </p:cNvPr>
                <p:cNvPicPr/>
                <p:nvPr/>
              </p:nvPicPr>
              <p:blipFill>
                <a:blip r:embed="rId142"/>
                <a:stretch>
                  <a:fillRect/>
                </a:stretch>
              </p:blipFill>
              <p:spPr>
                <a:xfrm>
                  <a:off x="6977911" y="2768053"/>
                  <a:ext cx="416880" cy="3751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0" name="Ink 89">
                  <a:extLst>
                    <a:ext uri="{FF2B5EF4-FFF2-40B4-BE49-F238E27FC236}">
                      <a16:creationId xmlns:a16="http://schemas.microsoft.com/office/drawing/2014/main" id="{87E2CDD9-1F97-0043-289B-2FF7DE015C5E}"/>
                    </a:ext>
                  </a:extLst>
                </p14:cNvPr>
                <p14:cNvContentPartPr/>
                <p14:nvPr/>
              </p14:nvContentPartPr>
              <p14:xfrm>
                <a:off x="7415311" y="2754373"/>
                <a:ext cx="85320" cy="147600"/>
              </p14:xfrm>
            </p:contentPart>
          </mc:Choice>
          <mc:Fallback>
            <p:pic>
              <p:nvPicPr>
                <p:cNvPr id="90" name="Ink 89">
                  <a:extLst>
                    <a:ext uri="{FF2B5EF4-FFF2-40B4-BE49-F238E27FC236}">
                      <a16:creationId xmlns:a16="http://schemas.microsoft.com/office/drawing/2014/main" id="{87E2CDD9-1F97-0043-289B-2FF7DE015C5E}"/>
                    </a:ext>
                  </a:extLst>
                </p:cNvPr>
                <p:cNvPicPr/>
                <p:nvPr/>
              </p:nvPicPr>
              <p:blipFill>
                <a:blip r:embed="rId144"/>
                <a:stretch>
                  <a:fillRect/>
                </a:stretch>
              </p:blipFill>
              <p:spPr>
                <a:xfrm>
                  <a:off x="7406311" y="2745733"/>
                  <a:ext cx="10296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1" name="Ink 90">
                  <a:extLst>
                    <a:ext uri="{FF2B5EF4-FFF2-40B4-BE49-F238E27FC236}">
                      <a16:creationId xmlns:a16="http://schemas.microsoft.com/office/drawing/2014/main" id="{CBCA32B9-3B23-A303-0BBF-681E1D404DF4}"/>
                    </a:ext>
                  </a:extLst>
                </p14:cNvPr>
                <p14:cNvContentPartPr/>
                <p14:nvPr/>
              </p14:nvContentPartPr>
              <p14:xfrm>
                <a:off x="7552111" y="2595973"/>
                <a:ext cx="159480" cy="212400"/>
              </p14:xfrm>
            </p:contentPart>
          </mc:Choice>
          <mc:Fallback>
            <p:pic>
              <p:nvPicPr>
                <p:cNvPr id="91" name="Ink 90">
                  <a:extLst>
                    <a:ext uri="{FF2B5EF4-FFF2-40B4-BE49-F238E27FC236}">
                      <a16:creationId xmlns:a16="http://schemas.microsoft.com/office/drawing/2014/main" id="{CBCA32B9-3B23-A303-0BBF-681E1D404DF4}"/>
                    </a:ext>
                  </a:extLst>
                </p:cNvPr>
                <p:cNvPicPr/>
                <p:nvPr/>
              </p:nvPicPr>
              <p:blipFill>
                <a:blip r:embed="rId146"/>
                <a:stretch>
                  <a:fillRect/>
                </a:stretch>
              </p:blipFill>
              <p:spPr>
                <a:xfrm>
                  <a:off x="7543471" y="2587333"/>
                  <a:ext cx="177120" cy="230040"/>
                </a:xfrm>
                <a:prstGeom prst="rect">
                  <a:avLst/>
                </a:prstGeom>
              </p:spPr>
            </p:pic>
          </mc:Fallback>
        </mc:AlternateContent>
      </p:grpSp>
      <p:grpSp>
        <p:nvGrpSpPr>
          <p:cNvPr id="96" name="Group 95">
            <a:extLst>
              <a:ext uri="{FF2B5EF4-FFF2-40B4-BE49-F238E27FC236}">
                <a16:creationId xmlns:a16="http://schemas.microsoft.com/office/drawing/2014/main" id="{BBB036C5-47FC-E886-7CA0-85CFC3704C99}"/>
              </a:ext>
            </a:extLst>
          </p:cNvPr>
          <p:cNvGrpSpPr/>
          <p:nvPr/>
        </p:nvGrpSpPr>
        <p:grpSpPr>
          <a:xfrm>
            <a:off x="8088151" y="3660133"/>
            <a:ext cx="368640" cy="370800"/>
            <a:chOff x="8088151" y="3660133"/>
            <a:chExt cx="368640" cy="370800"/>
          </a:xfrm>
        </p:grpSpPr>
        <mc:AlternateContent xmlns:mc="http://schemas.openxmlformats.org/markup-compatibility/2006">
          <mc:Choice xmlns:p14="http://schemas.microsoft.com/office/powerpoint/2010/main" Requires="p14">
            <p:contentPart p14:bwMode="auto" r:id="rId147">
              <p14:nvContentPartPr>
                <p14:cNvPr id="94" name="Ink 93">
                  <a:extLst>
                    <a:ext uri="{FF2B5EF4-FFF2-40B4-BE49-F238E27FC236}">
                      <a16:creationId xmlns:a16="http://schemas.microsoft.com/office/drawing/2014/main" id="{8B8B0AF8-85D5-A8BB-61F2-26D67E499FC1}"/>
                    </a:ext>
                  </a:extLst>
                </p14:cNvPr>
                <p14:cNvContentPartPr/>
                <p14:nvPr/>
              </p14:nvContentPartPr>
              <p14:xfrm>
                <a:off x="8114791" y="3660133"/>
                <a:ext cx="342000" cy="369720"/>
              </p14:xfrm>
            </p:contentPart>
          </mc:Choice>
          <mc:Fallback>
            <p:pic>
              <p:nvPicPr>
                <p:cNvPr id="94" name="Ink 93">
                  <a:extLst>
                    <a:ext uri="{FF2B5EF4-FFF2-40B4-BE49-F238E27FC236}">
                      <a16:creationId xmlns:a16="http://schemas.microsoft.com/office/drawing/2014/main" id="{8B8B0AF8-85D5-A8BB-61F2-26D67E499FC1}"/>
                    </a:ext>
                  </a:extLst>
                </p:cNvPr>
                <p:cNvPicPr/>
                <p:nvPr/>
              </p:nvPicPr>
              <p:blipFill>
                <a:blip r:embed="rId148"/>
                <a:stretch>
                  <a:fillRect/>
                </a:stretch>
              </p:blipFill>
              <p:spPr>
                <a:xfrm>
                  <a:off x="8105791" y="3651493"/>
                  <a:ext cx="359640" cy="3873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5" name="Ink 94">
                  <a:extLst>
                    <a:ext uri="{FF2B5EF4-FFF2-40B4-BE49-F238E27FC236}">
                      <a16:creationId xmlns:a16="http://schemas.microsoft.com/office/drawing/2014/main" id="{81EAE29E-D259-8A6E-BF29-AC0591AA69CD}"/>
                    </a:ext>
                  </a:extLst>
                </p14:cNvPr>
                <p14:cNvContentPartPr/>
                <p14:nvPr/>
              </p14:nvContentPartPr>
              <p14:xfrm>
                <a:off x="8088151" y="3918613"/>
                <a:ext cx="183240" cy="112320"/>
              </p14:xfrm>
            </p:contentPart>
          </mc:Choice>
          <mc:Fallback>
            <p:pic>
              <p:nvPicPr>
                <p:cNvPr id="95" name="Ink 94">
                  <a:extLst>
                    <a:ext uri="{FF2B5EF4-FFF2-40B4-BE49-F238E27FC236}">
                      <a16:creationId xmlns:a16="http://schemas.microsoft.com/office/drawing/2014/main" id="{81EAE29E-D259-8A6E-BF29-AC0591AA69CD}"/>
                    </a:ext>
                  </a:extLst>
                </p:cNvPr>
                <p:cNvPicPr/>
                <p:nvPr/>
              </p:nvPicPr>
              <p:blipFill>
                <a:blip r:embed="rId150"/>
                <a:stretch>
                  <a:fillRect/>
                </a:stretch>
              </p:blipFill>
              <p:spPr>
                <a:xfrm>
                  <a:off x="8079151" y="3909973"/>
                  <a:ext cx="200880" cy="129960"/>
                </a:xfrm>
                <a:prstGeom prst="rect">
                  <a:avLst/>
                </a:prstGeom>
              </p:spPr>
            </p:pic>
          </mc:Fallback>
        </mc:AlternateContent>
      </p:grpSp>
      <p:grpSp>
        <p:nvGrpSpPr>
          <p:cNvPr id="100" name="Group 99">
            <a:extLst>
              <a:ext uri="{FF2B5EF4-FFF2-40B4-BE49-F238E27FC236}">
                <a16:creationId xmlns:a16="http://schemas.microsoft.com/office/drawing/2014/main" id="{91BCCAD5-3C90-6801-EE4C-8E4FD698005A}"/>
              </a:ext>
            </a:extLst>
          </p:cNvPr>
          <p:cNvGrpSpPr/>
          <p:nvPr/>
        </p:nvGrpSpPr>
        <p:grpSpPr>
          <a:xfrm>
            <a:off x="7794031" y="4249453"/>
            <a:ext cx="202320" cy="281160"/>
            <a:chOff x="7794031" y="4249453"/>
            <a:chExt cx="202320" cy="281160"/>
          </a:xfrm>
        </p:grpSpPr>
        <mc:AlternateContent xmlns:mc="http://schemas.openxmlformats.org/markup-compatibility/2006">
          <mc:Choice xmlns:p14="http://schemas.microsoft.com/office/powerpoint/2010/main" Requires="p14">
            <p:contentPart p14:bwMode="auto" r:id="rId151">
              <p14:nvContentPartPr>
                <p14:cNvPr id="97" name="Ink 96">
                  <a:extLst>
                    <a:ext uri="{FF2B5EF4-FFF2-40B4-BE49-F238E27FC236}">
                      <a16:creationId xmlns:a16="http://schemas.microsoft.com/office/drawing/2014/main" id="{77FA4FAC-A5DD-A81B-DD2E-EAB9740A9AD6}"/>
                    </a:ext>
                  </a:extLst>
                </p14:cNvPr>
                <p14:cNvContentPartPr/>
                <p14:nvPr/>
              </p14:nvContentPartPr>
              <p14:xfrm>
                <a:off x="7809511" y="4357813"/>
                <a:ext cx="42120" cy="172800"/>
              </p14:xfrm>
            </p:contentPart>
          </mc:Choice>
          <mc:Fallback>
            <p:pic>
              <p:nvPicPr>
                <p:cNvPr id="97" name="Ink 96">
                  <a:extLst>
                    <a:ext uri="{FF2B5EF4-FFF2-40B4-BE49-F238E27FC236}">
                      <a16:creationId xmlns:a16="http://schemas.microsoft.com/office/drawing/2014/main" id="{77FA4FAC-A5DD-A81B-DD2E-EAB9740A9AD6}"/>
                    </a:ext>
                  </a:extLst>
                </p:cNvPr>
                <p:cNvPicPr/>
                <p:nvPr/>
              </p:nvPicPr>
              <p:blipFill>
                <a:blip r:embed="rId152"/>
                <a:stretch>
                  <a:fillRect/>
                </a:stretch>
              </p:blipFill>
              <p:spPr>
                <a:xfrm>
                  <a:off x="7800511" y="4349173"/>
                  <a:ext cx="5976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8" name="Ink 97">
                  <a:extLst>
                    <a:ext uri="{FF2B5EF4-FFF2-40B4-BE49-F238E27FC236}">
                      <a16:creationId xmlns:a16="http://schemas.microsoft.com/office/drawing/2014/main" id="{A6881989-E659-951D-8E55-AD345F6E540E}"/>
                    </a:ext>
                  </a:extLst>
                </p14:cNvPr>
                <p14:cNvContentPartPr/>
                <p14:nvPr/>
              </p14:nvContentPartPr>
              <p14:xfrm>
                <a:off x="7794031" y="4249453"/>
                <a:ext cx="107640" cy="145080"/>
              </p14:xfrm>
            </p:contentPart>
          </mc:Choice>
          <mc:Fallback>
            <p:pic>
              <p:nvPicPr>
                <p:cNvPr id="98" name="Ink 97">
                  <a:extLst>
                    <a:ext uri="{FF2B5EF4-FFF2-40B4-BE49-F238E27FC236}">
                      <a16:creationId xmlns:a16="http://schemas.microsoft.com/office/drawing/2014/main" id="{A6881989-E659-951D-8E55-AD345F6E540E}"/>
                    </a:ext>
                  </a:extLst>
                </p:cNvPr>
                <p:cNvPicPr/>
                <p:nvPr/>
              </p:nvPicPr>
              <p:blipFill>
                <a:blip r:embed="rId154"/>
                <a:stretch>
                  <a:fillRect/>
                </a:stretch>
              </p:blipFill>
              <p:spPr>
                <a:xfrm>
                  <a:off x="7785391" y="4240813"/>
                  <a:ext cx="1252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99" name="Ink 98">
                  <a:extLst>
                    <a:ext uri="{FF2B5EF4-FFF2-40B4-BE49-F238E27FC236}">
                      <a16:creationId xmlns:a16="http://schemas.microsoft.com/office/drawing/2014/main" id="{32F879B0-BE83-CE5F-F55F-4B63F7BC096E}"/>
                    </a:ext>
                  </a:extLst>
                </p14:cNvPr>
                <p14:cNvContentPartPr/>
                <p14:nvPr/>
              </p14:nvContentPartPr>
              <p14:xfrm>
                <a:off x="7826071" y="4357453"/>
                <a:ext cx="170280" cy="170280"/>
              </p14:xfrm>
            </p:contentPart>
          </mc:Choice>
          <mc:Fallback>
            <p:pic>
              <p:nvPicPr>
                <p:cNvPr id="99" name="Ink 98">
                  <a:extLst>
                    <a:ext uri="{FF2B5EF4-FFF2-40B4-BE49-F238E27FC236}">
                      <a16:creationId xmlns:a16="http://schemas.microsoft.com/office/drawing/2014/main" id="{32F879B0-BE83-CE5F-F55F-4B63F7BC096E}"/>
                    </a:ext>
                  </a:extLst>
                </p:cNvPr>
                <p:cNvPicPr/>
                <p:nvPr/>
              </p:nvPicPr>
              <p:blipFill>
                <a:blip r:embed="rId156"/>
                <a:stretch>
                  <a:fillRect/>
                </a:stretch>
              </p:blipFill>
              <p:spPr>
                <a:xfrm>
                  <a:off x="7817071" y="4348453"/>
                  <a:ext cx="187920" cy="187920"/>
                </a:xfrm>
                <a:prstGeom prst="rect">
                  <a:avLst/>
                </a:prstGeom>
              </p:spPr>
            </p:pic>
          </mc:Fallback>
        </mc:AlternateContent>
      </p:grpSp>
    </p:spTree>
    <p:extLst>
      <p:ext uri="{BB962C8B-B14F-4D97-AF65-F5344CB8AC3E}">
        <p14:creationId xmlns:p14="http://schemas.microsoft.com/office/powerpoint/2010/main" val="3397869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8AB35D-4D71-414F-A2FB-07360EB6F406}"/>
              </a:ext>
            </a:extLst>
          </p:cNvPr>
          <p:cNvSpPr/>
          <p:nvPr/>
        </p:nvSpPr>
        <p:spPr>
          <a:xfrm>
            <a:off x="163279" y="51698"/>
            <a:ext cx="12510422" cy="977726"/>
          </a:xfrm>
          <a:prstGeom prst="rect">
            <a:avLst/>
          </a:prstGeom>
        </p:spPr>
        <p:txBody>
          <a:bodyPr wrap="square">
            <a:spAutoFit/>
          </a:bodyPr>
          <a:lstStyle/>
          <a:p>
            <a:pPr>
              <a:spcBef>
                <a:spcPts val="579"/>
              </a:spcBef>
            </a:pP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Phospholipids</a:t>
            </a: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Glycerophospholipids:</a:t>
            </a:r>
            <a:endParaRPr lang="en-US" sz="1925" dirty="0">
              <a:latin typeface="Arial" panose="020B0604020202020204" pitchFamily="34" charset="0"/>
              <a:ea typeface="Times New Roman" panose="02020603050405020304" pitchFamily="18" charset="0"/>
              <a:cs typeface="Arial" panose="020B0604020202020204" pitchFamily="34" charset="0"/>
            </a:endParaRPr>
          </a:p>
          <a:p>
            <a:pPr marL="331168" indent="-331168">
              <a:buFont typeface="+mj-lt"/>
              <a:buAutoNum type="arabicPeriod"/>
              <a:tabLst>
                <a:tab pos="309091" algn="l"/>
              </a:tabLst>
            </a:pP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Head group + phosphate + glycerol + two fatty acids (</a:t>
            </a: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acyl chains</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of </a:t>
            </a:r>
            <a:r>
              <a:rPr lang="bg-BG" sz="1925" i="1" dirty="0">
                <a:solidFill>
                  <a:srgbClr val="000000"/>
                </a:solidFill>
                <a:latin typeface="Arial" panose="020B0604020202020204" pitchFamily="34" charset="0"/>
                <a:ea typeface="Times New Roman" panose="02020603050405020304" pitchFamily="18" charset="0"/>
                <a:cs typeface="Arial" panose="020B0604020202020204" pitchFamily="34" charset="0"/>
              </a:rPr>
              <a:t>various</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types form a phospholipid.</a:t>
            </a:r>
            <a:endParaRPr lang="en-US" sz="1925" dirty="0">
              <a:latin typeface="Arial" panose="020B0604020202020204" pitchFamily="34" charset="0"/>
              <a:ea typeface="Times New Roman" panose="02020603050405020304" pitchFamily="18" charset="0"/>
              <a:cs typeface="Arial" panose="020B0604020202020204" pitchFamily="34" charset="0"/>
            </a:endParaRPr>
          </a:p>
          <a:p>
            <a:pPr marL="331168" indent="-331168">
              <a:buFont typeface="+mj-lt"/>
              <a:buAutoNum type="arabicPeriod"/>
              <a:tabLst>
                <a:tab pos="309091" algn="l"/>
              </a:tabLst>
            </a:pP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Various </a:t>
            </a: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head groups</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are attached to the phosphate, giving a diverse set of lipids.</a:t>
            </a:r>
            <a:endParaRPr lang="en-US" sz="1925"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Object 5">
            <a:extLst>
              <a:ext uri="{FF2B5EF4-FFF2-40B4-BE49-F238E27FC236}">
                <a16:creationId xmlns:a16="http://schemas.microsoft.com/office/drawing/2014/main" id="{F5A12E3C-6903-4534-BEFE-721F72CE4783}"/>
              </a:ext>
            </a:extLst>
          </p:cNvPr>
          <p:cNvGraphicFramePr>
            <a:graphicFrameLocks noChangeAspect="1"/>
          </p:cNvGraphicFramePr>
          <p:nvPr>
            <p:extLst>
              <p:ext uri="{D42A27DB-BD31-4B8C-83A1-F6EECF244321}">
                <p14:modId xmlns:p14="http://schemas.microsoft.com/office/powerpoint/2010/main" val="1148917196"/>
              </p:ext>
            </p:extLst>
          </p:nvPr>
        </p:nvGraphicFramePr>
        <p:xfrm>
          <a:off x="694513" y="1127962"/>
          <a:ext cx="11743852" cy="4634683"/>
        </p:xfrm>
        <a:graphic>
          <a:graphicData uri="http://schemas.openxmlformats.org/presentationml/2006/ole">
            <mc:AlternateContent xmlns:mc="http://schemas.openxmlformats.org/markup-compatibility/2006">
              <mc:Choice xmlns:v="urn:schemas-microsoft-com:vml" Requires="v">
                <p:oleObj name="MDLDrawObject Class" r:id="rId2" imgW="11162190" imgH="4418680" progId="MDLDrawOLE.MDLDrawObject.1">
                  <p:embed/>
                </p:oleObj>
              </mc:Choice>
              <mc:Fallback>
                <p:oleObj name="MDLDrawObject Class" r:id="rId2" imgW="11162190" imgH="4418680" progId="MDLDrawOLE.MDLDrawObject.1">
                  <p:embed/>
                  <p:pic>
                    <p:nvPicPr>
                      <p:cNvPr id="6" name="Object 5">
                        <a:extLst>
                          <a:ext uri="{FF2B5EF4-FFF2-40B4-BE49-F238E27FC236}">
                            <a16:creationId xmlns:a16="http://schemas.microsoft.com/office/drawing/2014/main" id="{F5A12E3C-6903-4534-BEFE-721F72CE4783}"/>
                          </a:ext>
                        </a:extLst>
                      </p:cNvPr>
                      <p:cNvPicPr>
                        <a:picLocks noChangeAspect="1" noChangeArrowheads="1"/>
                      </p:cNvPicPr>
                      <p:nvPr/>
                    </p:nvPicPr>
                    <p:blipFill>
                      <a:blip r:embed="rId3"/>
                      <a:srcRect/>
                      <a:stretch>
                        <a:fillRect/>
                      </a:stretch>
                    </p:blipFill>
                    <p:spPr bwMode="auto">
                      <a:xfrm>
                        <a:off x="694513" y="1127962"/>
                        <a:ext cx="11743852" cy="4634683"/>
                      </a:xfrm>
                      <a:prstGeom prst="rect">
                        <a:avLst/>
                      </a:prstGeom>
                      <a:noFill/>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156" name="Ink 155">
                <a:extLst>
                  <a:ext uri="{FF2B5EF4-FFF2-40B4-BE49-F238E27FC236}">
                    <a16:creationId xmlns:a16="http://schemas.microsoft.com/office/drawing/2014/main" id="{7E57175D-AEE5-4F55-B616-4EBCD3C961A3}"/>
                  </a:ext>
                </a:extLst>
              </p14:cNvPr>
              <p14:cNvContentPartPr/>
              <p14:nvPr/>
            </p14:nvContentPartPr>
            <p14:xfrm>
              <a:off x="3507202" y="3392071"/>
              <a:ext cx="21133" cy="7968"/>
            </p14:xfrm>
          </p:contentPart>
        </mc:Choice>
        <mc:Fallback xmlns="">
          <p:pic>
            <p:nvPicPr>
              <p:cNvPr id="156" name="Ink 155">
                <a:extLst>
                  <a:ext uri="{FF2B5EF4-FFF2-40B4-BE49-F238E27FC236}">
                    <a16:creationId xmlns:a16="http://schemas.microsoft.com/office/drawing/2014/main" id="{7E57175D-AEE5-4F55-B616-4EBCD3C961A3}"/>
                  </a:ext>
                </a:extLst>
              </p:cNvPr>
              <p:cNvPicPr/>
              <p:nvPr/>
            </p:nvPicPr>
            <p:blipFill>
              <a:blip r:embed="rId5"/>
              <a:stretch>
                <a:fillRect/>
              </a:stretch>
            </p:blipFill>
            <p:spPr>
              <a:xfrm>
                <a:off x="3502904" y="3387518"/>
                <a:ext cx="29729" cy="17074"/>
              </a:xfrm>
              <a:prstGeom prst="rect">
                <a:avLst/>
              </a:prstGeom>
            </p:spPr>
          </p:pic>
        </mc:Fallback>
      </mc:AlternateContent>
      <p:sp>
        <p:nvSpPr>
          <p:cNvPr id="8" name="TextBox 7">
            <a:extLst>
              <a:ext uri="{FF2B5EF4-FFF2-40B4-BE49-F238E27FC236}">
                <a16:creationId xmlns:a16="http://schemas.microsoft.com/office/drawing/2014/main" id="{CB7AAB4B-5B44-4DA1-4453-E7060B9D5569}"/>
              </a:ext>
            </a:extLst>
          </p:cNvPr>
          <p:cNvSpPr txBox="1"/>
          <p:nvPr/>
        </p:nvSpPr>
        <p:spPr>
          <a:xfrm>
            <a:off x="6034881" y="5879320"/>
            <a:ext cx="5989540" cy="389658"/>
          </a:xfrm>
          <a:prstGeom prst="rect">
            <a:avLst/>
          </a:prstGeom>
          <a:noFill/>
          <a:ln>
            <a:solidFill>
              <a:srgbClr val="C00000"/>
            </a:solidFill>
          </a:ln>
        </p:spPr>
        <p:txBody>
          <a:bodyPr wrap="square" rtlCol="0">
            <a:spAutoFit/>
          </a:bodyPr>
          <a:lstStyle/>
          <a:p>
            <a:pPr algn="l"/>
            <a:r>
              <a:rPr lang="en-US" sz="1932" b="1" dirty="0">
                <a:latin typeface="Arial" panose="020B0604020202020204" pitchFamily="34" charset="0"/>
                <a:cs typeface="Arial" panose="020B0604020202020204" pitchFamily="34" charset="0"/>
              </a:rPr>
              <a:t>Expectations: </a:t>
            </a:r>
            <a:r>
              <a:rPr lang="en-US" sz="1932" dirty="0">
                <a:latin typeface="Arial" panose="020B0604020202020204" pitchFamily="34" charset="0"/>
                <a:cs typeface="Arial" panose="020B0604020202020204" pitchFamily="34" charset="0"/>
              </a:rPr>
              <a:t>Know the overall structure.</a:t>
            </a:r>
          </a:p>
        </p:txBody>
      </p:sp>
      <p:sp>
        <p:nvSpPr>
          <p:cNvPr id="7" name="Date Placeholder 6">
            <a:extLst>
              <a:ext uri="{FF2B5EF4-FFF2-40B4-BE49-F238E27FC236}">
                <a16:creationId xmlns:a16="http://schemas.microsoft.com/office/drawing/2014/main" id="{AE668257-B972-87EB-90E6-18B99F12B896}"/>
              </a:ext>
            </a:extLst>
          </p:cNvPr>
          <p:cNvSpPr>
            <a:spLocks noGrp="1"/>
          </p:cNvSpPr>
          <p:nvPr>
            <p:ph type="dt" sz="half" idx="10"/>
          </p:nvPr>
        </p:nvSpPr>
        <p:spPr/>
        <p:txBody>
          <a:bodyPr/>
          <a:lstStyle/>
          <a:p>
            <a:fld id="{E44614D1-80DF-4637-BE1D-48A5735C6BD8}" type="datetime1">
              <a:rPr lang="en-US" smtClean="0"/>
              <a:t>8/31/2024</a:t>
            </a:fld>
            <a:endParaRPr lang="en-US"/>
          </a:p>
        </p:txBody>
      </p:sp>
      <p:sp>
        <p:nvSpPr>
          <p:cNvPr id="9" name="Footer Placeholder 8">
            <a:extLst>
              <a:ext uri="{FF2B5EF4-FFF2-40B4-BE49-F238E27FC236}">
                <a16:creationId xmlns:a16="http://schemas.microsoft.com/office/drawing/2014/main" id="{1478F3CD-1A10-FC87-18D6-CC217D5744B0}"/>
              </a:ext>
            </a:extLst>
          </p:cNvPr>
          <p:cNvSpPr>
            <a:spLocks noGrp="1"/>
          </p:cNvSpPr>
          <p:nvPr>
            <p:ph type="ftr" sz="quarter" idx="11"/>
          </p:nvPr>
        </p:nvSpPr>
        <p:spPr/>
        <p:txBody>
          <a:bodyPr/>
          <a:lstStyle/>
          <a:p>
            <a:r>
              <a:rPr lang="en-US"/>
              <a:t>Drugs and Disease F2024 - Lecture 3</a:t>
            </a:r>
          </a:p>
        </p:txBody>
      </p:sp>
      <p:sp>
        <p:nvSpPr>
          <p:cNvPr id="10" name="Slide Number Placeholder 9">
            <a:extLst>
              <a:ext uri="{FF2B5EF4-FFF2-40B4-BE49-F238E27FC236}">
                <a16:creationId xmlns:a16="http://schemas.microsoft.com/office/drawing/2014/main" id="{3E4A4BE7-4BF1-CC57-77F1-AC5D6B219C51}"/>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DA0AEC0F-620B-9369-6C69-37848E0E4A21}"/>
                  </a:ext>
                </a:extLst>
              </p14:cNvPr>
              <p14:cNvContentPartPr/>
              <p14:nvPr/>
            </p14:nvContentPartPr>
            <p14:xfrm>
              <a:off x="4986391" y="2470333"/>
              <a:ext cx="753480" cy="55800"/>
            </p14:xfrm>
          </p:contentPart>
        </mc:Choice>
        <mc:Fallback>
          <p:pic>
            <p:nvPicPr>
              <p:cNvPr id="2" name="Ink 1">
                <a:extLst>
                  <a:ext uri="{FF2B5EF4-FFF2-40B4-BE49-F238E27FC236}">
                    <a16:creationId xmlns:a16="http://schemas.microsoft.com/office/drawing/2014/main" id="{DA0AEC0F-620B-9369-6C69-37848E0E4A21}"/>
                  </a:ext>
                </a:extLst>
              </p:cNvPr>
              <p:cNvPicPr/>
              <p:nvPr/>
            </p:nvPicPr>
            <p:blipFill>
              <a:blip r:embed="rId7"/>
              <a:stretch>
                <a:fillRect/>
              </a:stretch>
            </p:blipFill>
            <p:spPr>
              <a:xfrm>
                <a:off x="4977391" y="2461333"/>
                <a:ext cx="7711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048A8C18-03B9-3BE0-8E4C-1C188B068B63}"/>
                  </a:ext>
                </a:extLst>
              </p14:cNvPr>
              <p14:cNvContentPartPr/>
              <p14:nvPr/>
            </p14:nvContentPartPr>
            <p14:xfrm>
              <a:off x="5095471" y="1441453"/>
              <a:ext cx="54000" cy="19080"/>
            </p14:xfrm>
          </p:contentPart>
        </mc:Choice>
        <mc:Fallback>
          <p:pic>
            <p:nvPicPr>
              <p:cNvPr id="3" name="Ink 2">
                <a:extLst>
                  <a:ext uri="{FF2B5EF4-FFF2-40B4-BE49-F238E27FC236}">
                    <a16:creationId xmlns:a16="http://schemas.microsoft.com/office/drawing/2014/main" id="{048A8C18-03B9-3BE0-8E4C-1C188B068B63}"/>
                  </a:ext>
                </a:extLst>
              </p:cNvPr>
              <p:cNvPicPr/>
              <p:nvPr/>
            </p:nvPicPr>
            <p:blipFill>
              <a:blip r:embed="rId9"/>
              <a:stretch>
                <a:fillRect/>
              </a:stretch>
            </p:blipFill>
            <p:spPr>
              <a:xfrm>
                <a:off x="5086471" y="1432453"/>
                <a:ext cx="7164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F7E1E670-A634-C698-73D3-7116560B623C}"/>
                  </a:ext>
                </a:extLst>
              </p14:cNvPr>
              <p14:cNvContentPartPr/>
              <p14:nvPr/>
            </p14:nvContentPartPr>
            <p14:xfrm>
              <a:off x="5092591" y="1774453"/>
              <a:ext cx="63000" cy="18720"/>
            </p14:xfrm>
          </p:contentPart>
        </mc:Choice>
        <mc:Fallback>
          <p:pic>
            <p:nvPicPr>
              <p:cNvPr id="4" name="Ink 3">
                <a:extLst>
                  <a:ext uri="{FF2B5EF4-FFF2-40B4-BE49-F238E27FC236}">
                    <a16:creationId xmlns:a16="http://schemas.microsoft.com/office/drawing/2014/main" id="{F7E1E670-A634-C698-73D3-7116560B623C}"/>
                  </a:ext>
                </a:extLst>
              </p:cNvPr>
              <p:cNvPicPr/>
              <p:nvPr/>
            </p:nvPicPr>
            <p:blipFill>
              <a:blip r:embed="rId11"/>
              <a:stretch>
                <a:fillRect/>
              </a:stretch>
            </p:blipFill>
            <p:spPr>
              <a:xfrm>
                <a:off x="5083591" y="1765813"/>
                <a:ext cx="806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E57D7CD8-B4B6-A8BA-ED56-0F3BE72F29ED}"/>
                  </a:ext>
                </a:extLst>
              </p14:cNvPr>
              <p14:cNvContentPartPr/>
              <p14:nvPr/>
            </p14:nvContentPartPr>
            <p14:xfrm>
              <a:off x="5109511" y="2010253"/>
              <a:ext cx="22680" cy="8280"/>
            </p14:xfrm>
          </p:contentPart>
        </mc:Choice>
        <mc:Fallback>
          <p:pic>
            <p:nvPicPr>
              <p:cNvPr id="11" name="Ink 10">
                <a:extLst>
                  <a:ext uri="{FF2B5EF4-FFF2-40B4-BE49-F238E27FC236}">
                    <a16:creationId xmlns:a16="http://schemas.microsoft.com/office/drawing/2014/main" id="{E57D7CD8-B4B6-A8BA-ED56-0F3BE72F29ED}"/>
                  </a:ext>
                </a:extLst>
              </p:cNvPr>
              <p:cNvPicPr/>
              <p:nvPr/>
            </p:nvPicPr>
            <p:blipFill>
              <a:blip r:embed="rId13"/>
              <a:stretch>
                <a:fillRect/>
              </a:stretch>
            </p:blipFill>
            <p:spPr>
              <a:xfrm>
                <a:off x="5100871" y="2001253"/>
                <a:ext cx="4032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AE713E70-5DE1-3155-DDB9-A4641A5E1FD9}"/>
                  </a:ext>
                </a:extLst>
              </p14:cNvPr>
              <p14:cNvContentPartPr/>
              <p14:nvPr/>
            </p14:nvContentPartPr>
            <p14:xfrm>
              <a:off x="5573911" y="1617133"/>
              <a:ext cx="93960" cy="15120"/>
            </p14:xfrm>
          </p:contentPart>
        </mc:Choice>
        <mc:Fallback>
          <p:pic>
            <p:nvPicPr>
              <p:cNvPr id="12" name="Ink 11">
                <a:extLst>
                  <a:ext uri="{FF2B5EF4-FFF2-40B4-BE49-F238E27FC236}">
                    <a16:creationId xmlns:a16="http://schemas.microsoft.com/office/drawing/2014/main" id="{AE713E70-5DE1-3155-DDB9-A4641A5E1FD9}"/>
                  </a:ext>
                </a:extLst>
              </p:cNvPr>
              <p:cNvPicPr/>
              <p:nvPr/>
            </p:nvPicPr>
            <p:blipFill>
              <a:blip r:embed="rId15"/>
              <a:stretch>
                <a:fillRect/>
              </a:stretch>
            </p:blipFill>
            <p:spPr>
              <a:xfrm>
                <a:off x="5565271" y="1608133"/>
                <a:ext cx="11160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C14763F4-AB97-B97A-B44C-7F399DE1E140}"/>
                  </a:ext>
                </a:extLst>
              </p14:cNvPr>
              <p14:cNvContentPartPr/>
              <p14:nvPr/>
            </p14:nvContentPartPr>
            <p14:xfrm>
              <a:off x="5639431" y="1922413"/>
              <a:ext cx="51120" cy="13320"/>
            </p14:xfrm>
          </p:contentPart>
        </mc:Choice>
        <mc:Fallback>
          <p:pic>
            <p:nvPicPr>
              <p:cNvPr id="13" name="Ink 12">
                <a:extLst>
                  <a:ext uri="{FF2B5EF4-FFF2-40B4-BE49-F238E27FC236}">
                    <a16:creationId xmlns:a16="http://schemas.microsoft.com/office/drawing/2014/main" id="{C14763F4-AB97-B97A-B44C-7F399DE1E140}"/>
                  </a:ext>
                </a:extLst>
              </p:cNvPr>
              <p:cNvPicPr/>
              <p:nvPr/>
            </p:nvPicPr>
            <p:blipFill>
              <a:blip r:embed="rId17"/>
              <a:stretch>
                <a:fillRect/>
              </a:stretch>
            </p:blipFill>
            <p:spPr>
              <a:xfrm>
                <a:off x="5630791" y="1913413"/>
                <a:ext cx="687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C8EB8524-C7C3-FE3E-C35A-DE6CC2BE11F7}"/>
                  </a:ext>
                </a:extLst>
              </p14:cNvPr>
              <p14:cNvContentPartPr/>
              <p14:nvPr/>
            </p14:nvContentPartPr>
            <p14:xfrm>
              <a:off x="4915111" y="2187373"/>
              <a:ext cx="129960" cy="14760"/>
            </p14:xfrm>
          </p:contentPart>
        </mc:Choice>
        <mc:Fallback>
          <p:pic>
            <p:nvPicPr>
              <p:cNvPr id="14" name="Ink 13">
                <a:extLst>
                  <a:ext uri="{FF2B5EF4-FFF2-40B4-BE49-F238E27FC236}">
                    <a16:creationId xmlns:a16="http://schemas.microsoft.com/office/drawing/2014/main" id="{C8EB8524-C7C3-FE3E-C35A-DE6CC2BE11F7}"/>
                  </a:ext>
                </a:extLst>
              </p:cNvPr>
              <p:cNvPicPr/>
              <p:nvPr/>
            </p:nvPicPr>
            <p:blipFill>
              <a:blip r:embed="rId19"/>
              <a:stretch>
                <a:fillRect/>
              </a:stretch>
            </p:blipFill>
            <p:spPr>
              <a:xfrm>
                <a:off x="4906111" y="2178733"/>
                <a:ext cx="147600" cy="32400"/>
              </a:xfrm>
              <a:prstGeom prst="rect">
                <a:avLst/>
              </a:prstGeom>
            </p:spPr>
          </p:pic>
        </mc:Fallback>
      </mc:AlternateContent>
      <p:grpSp>
        <p:nvGrpSpPr>
          <p:cNvPr id="17" name="Group 16">
            <a:extLst>
              <a:ext uri="{FF2B5EF4-FFF2-40B4-BE49-F238E27FC236}">
                <a16:creationId xmlns:a16="http://schemas.microsoft.com/office/drawing/2014/main" id="{F018CEB8-FEC5-E12C-9E6C-4C03E43EA00C}"/>
              </a:ext>
            </a:extLst>
          </p:cNvPr>
          <p:cNvGrpSpPr/>
          <p:nvPr/>
        </p:nvGrpSpPr>
        <p:grpSpPr>
          <a:xfrm>
            <a:off x="5325871" y="1310773"/>
            <a:ext cx="39960" cy="22680"/>
            <a:chOff x="5325871" y="1310773"/>
            <a:chExt cx="39960" cy="22680"/>
          </a:xfrm>
        </p:grpSpPr>
        <mc:AlternateContent xmlns:mc="http://schemas.openxmlformats.org/markup-compatibility/2006">
          <mc:Choice xmlns:p14="http://schemas.microsoft.com/office/powerpoint/2010/main" Requires="p14">
            <p:contentPart p14:bwMode="auto" r:id="rId20">
              <p14:nvContentPartPr>
                <p14:cNvPr id="15" name="Ink 14">
                  <a:extLst>
                    <a:ext uri="{FF2B5EF4-FFF2-40B4-BE49-F238E27FC236}">
                      <a16:creationId xmlns:a16="http://schemas.microsoft.com/office/drawing/2014/main" id="{34CB8F8C-0F1E-DCF5-A2EE-A9A9477779C1}"/>
                    </a:ext>
                  </a:extLst>
                </p14:cNvPr>
                <p14:cNvContentPartPr/>
                <p14:nvPr/>
              </p14:nvContentPartPr>
              <p14:xfrm>
                <a:off x="5325871" y="1314733"/>
                <a:ext cx="7200" cy="18720"/>
              </p14:xfrm>
            </p:contentPart>
          </mc:Choice>
          <mc:Fallback>
            <p:pic>
              <p:nvPicPr>
                <p:cNvPr id="15" name="Ink 14">
                  <a:extLst>
                    <a:ext uri="{FF2B5EF4-FFF2-40B4-BE49-F238E27FC236}">
                      <a16:creationId xmlns:a16="http://schemas.microsoft.com/office/drawing/2014/main" id="{34CB8F8C-0F1E-DCF5-A2EE-A9A9477779C1}"/>
                    </a:ext>
                  </a:extLst>
                </p:cNvPr>
                <p:cNvPicPr/>
                <p:nvPr/>
              </p:nvPicPr>
              <p:blipFill>
                <a:blip r:embed="rId21"/>
                <a:stretch>
                  <a:fillRect/>
                </a:stretch>
              </p:blipFill>
              <p:spPr>
                <a:xfrm>
                  <a:off x="5316871" y="1306093"/>
                  <a:ext cx="248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3515C554-3ED9-9FE4-3139-39387B2C746D}"/>
                    </a:ext>
                  </a:extLst>
                </p14:cNvPr>
                <p14:cNvContentPartPr/>
                <p14:nvPr/>
              </p14:nvContentPartPr>
              <p14:xfrm>
                <a:off x="5360431" y="1310773"/>
                <a:ext cx="5400" cy="9000"/>
              </p14:xfrm>
            </p:contentPart>
          </mc:Choice>
          <mc:Fallback>
            <p:pic>
              <p:nvPicPr>
                <p:cNvPr id="16" name="Ink 15">
                  <a:extLst>
                    <a:ext uri="{FF2B5EF4-FFF2-40B4-BE49-F238E27FC236}">
                      <a16:creationId xmlns:a16="http://schemas.microsoft.com/office/drawing/2014/main" id="{3515C554-3ED9-9FE4-3139-39387B2C746D}"/>
                    </a:ext>
                  </a:extLst>
                </p:cNvPr>
                <p:cNvPicPr/>
                <p:nvPr/>
              </p:nvPicPr>
              <p:blipFill>
                <a:blip r:embed="rId23"/>
                <a:stretch>
                  <a:fillRect/>
                </a:stretch>
              </p:blipFill>
              <p:spPr>
                <a:xfrm>
                  <a:off x="5351791" y="1302133"/>
                  <a:ext cx="23040" cy="2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DCBABD1B-EEE5-9306-7060-214F4B3CA3D6}"/>
                  </a:ext>
                </a:extLst>
              </p14:cNvPr>
              <p14:cNvContentPartPr/>
              <p14:nvPr/>
            </p14:nvContentPartPr>
            <p14:xfrm>
              <a:off x="6317311" y="1947973"/>
              <a:ext cx="11880" cy="5400"/>
            </p14:xfrm>
          </p:contentPart>
        </mc:Choice>
        <mc:Fallback>
          <p:pic>
            <p:nvPicPr>
              <p:cNvPr id="18" name="Ink 17">
                <a:extLst>
                  <a:ext uri="{FF2B5EF4-FFF2-40B4-BE49-F238E27FC236}">
                    <a16:creationId xmlns:a16="http://schemas.microsoft.com/office/drawing/2014/main" id="{DCBABD1B-EEE5-9306-7060-214F4B3CA3D6}"/>
                  </a:ext>
                </a:extLst>
              </p:cNvPr>
              <p:cNvPicPr/>
              <p:nvPr/>
            </p:nvPicPr>
            <p:blipFill>
              <a:blip r:embed="rId25"/>
              <a:stretch>
                <a:fillRect/>
              </a:stretch>
            </p:blipFill>
            <p:spPr>
              <a:xfrm>
                <a:off x="6308311" y="1938973"/>
                <a:ext cx="2952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146DE053-1ACC-B71B-C528-50960F58FD0C}"/>
                  </a:ext>
                </a:extLst>
              </p14:cNvPr>
              <p14:cNvContentPartPr/>
              <p14:nvPr/>
            </p14:nvContentPartPr>
            <p14:xfrm>
              <a:off x="6156391" y="1749253"/>
              <a:ext cx="326520" cy="277920"/>
            </p14:xfrm>
          </p:contentPart>
        </mc:Choice>
        <mc:Fallback>
          <p:pic>
            <p:nvPicPr>
              <p:cNvPr id="19" name="Ink 18">
                <a:extLst>
                  <a:ext uri="{FF2B5EF4-FFF2-40B4-BE49-F238E27FC236}">
                    <a16:creationId xmlns:a16="http://schemas.microsoft.com/office/drawing/2014/main" id="{146DE053-1ACC-B71B-C528-50960F58FD0C}"/>
                  </a:ext>
                </a:extLst>
              </p:cNvPr>
              <p:cNvPicPr/>
              <p:nvPr/>
            </p:nvPicPr>
            <p:blipFill>
              <a:blip r:embed="rId27"/>
              <a:stretch>
                <a:fillRect/>
              </a:stretch>
            </p:blipFill>
            <p:spPr>
              <a:xfrm>
                <a:off x="6147751" y="1740253"/>
                <a:ext cx="344160" cy="295560"/>
              </a:xfrm>
              <a:prstGeom prst="rect">
                <a:avLst/>
              </a:prstGeom>
            </p:spPr>
          </p:pic>
        </mc:Fallback>
      </mc:AlternateContent>
      <p:grpSp>
        <p:nvGrpSpPr>
          <p:cNvPr id="32" name="Group 31">
            <a:extLst>
              <a:ext uri="{FF2B5EF4-FFF2-40B4-BE49-F238E27FC236}">
                <a16:creationId xmlns:a16="http://schemas.microsoft.com/office/drawing/2014/main" id="{8BC03551-FC33-B940-0ED9-17D4379B245E}"/>
              </a:ext>
            </a:extLst>
          </p:cNvPr>
          <p:cNvGrpSpPr/>
          <p:nvPr/>
        </p:nvGrpSpPr>
        <p:grpSpPr>
          <a:xfrm>
            <a:off x="8630311" y="1395733"/>
            <a:ext cx="2830320" cy="1938600"/>
            <a:chOff x="8630311" y="1395733"/>
            <a:chExt cx="2830320" cy="1938600"/>
          </a:xfrm>
        </p:grpSpPr>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4D332FDC-1F8A-61A5-0E5D-8AEB1B32FD45}"/>
                    </a:ext>
                  </a:extLst>
                </p14:cNvPr>
                <p14:cNvContentPartPr/>
                <p14:nvPr/>
              </p14:nvContentPartPr>
              <p14:xfrm>
                <a:off x="8630311" y="2504893"/>
                <a:ext cx="720000" cy="829440"/>
              </p14:xfrm>
            </p:contentPart>
          </mc:Choice>
          <mc:Fallback>
            <p:pic>
              <p:nvPicPr>
                <p:cNvPr id="20" name="Ink 19">
                  <a:extLst>
                    <a:ext uri="{FF2B5EF4-FFF2-40B4-BE49-F238E27FC236}">
                      <a16:creationId xmlns:a16="http://schemas.microsoft.com/office/drawing/2014/main" id="{4D332FDC-1F8A-61A5-0E5D-8AEB1B32FD45}"/>
                    </a:ext>
                  </a:extLst>
                </p:cNvPr>
                <p:cNvPicPr/>
                <p:nvPr/>
              </p:nvPicPr>
              <p:blipFill>
                <a:blip r:embed="rId29"/>
                <a:stretch>
                  <a:fillRect/>
                </a:stretch>
              </p:blipFill>
              <p:spPr>
                <a:xfrm>
                  <a:off x="8621671" y="2496253"/>
                  <a:ext cx="73764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84A40279-1B50-7B23-D34E-2BBF487B4B09}"/>
                    </a:ext>
                  </a:extLst>
                </p14:cNvPr>
                <p14:cNvContentPartPr/>
                <p14:nvPr/>
              </p14:nvContentPartPr>
              <p14:xfrm>
                <a:off x="9308551" y="2575813"/>
                <a:ext cx="142920" cy="142920"/>
              </p14:xfrm>
            </p:contentPart>
          </mc:Choice>
          <mc:Fallback>
            <p:pic>
              <p:nvPicPr>
                <p:cNvPr id="21" name="Ink 20">
                  <a:extLst>
                    <a:ext uri="{FF2B5EF4-FFF2-40B4-BE49-F238E27FC236}">
                      <a16:creationId xmlns:a16="http://schemas.microsoft.com/office/drawing/2014/main" id="{84A40279-1B50-7B23-D34E-2BBF487B4B09}"/>
                    </a:ext>
                  </a:extLst>
                </p:cNvPr>
                <p:cNvPicPr/>
                <p:nvPr/>
              </p:nvPicPr>
              <p:blipFill>
                <a:blip r:embed="rId31"/>
                <a:stretch>
                  <a:fillRect/>
                </a:stretch>
              </p:blipFill>
              <p:spPr>
                <a:xfrm>
                  <a:off x="9299911" y="2567173"/>
                  <a:ext cx="16056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k 21">
                  <a:extLst>
                    <a:ext uri="{FF2B5EF4-FFF2-40B4-BE49-F238E27FC236}">
                      <a16:creationId xmlns:a16="http://schemas.microsoft.com/office/drawing/2014/main" id="{3544E365-DD45-E78B-FAC0-A76ABFE78E5A}"/>
                    </a:ext>
                  </a:extLst>
                </p14:cNvPr>
                <p14:cNvContentPartPr/>
                <p14:nvPr/>
              </p14:nvContentPartPr>
              <p14:xfrm>
                <a:off x="9547591" y="2040853"/>
                <a:ext cx="413280" cy="495360"/>
              </p14:xfrm>
            </p:contentPart>
          </mc:Choice>
          <mc:Fallback>
            <p:pic>
              <p:nvPicPr>
                <p:cNvPr id="22" name="Ink 21">
                  <a:extLst>
                    <a:ext uri="{FF2B5EF4-FFF2-40B4-BE49-F238E27FC236}">
                      <a16:creationId xmlns:a16="http://schemas.microsoft.com/office/drawing/2014/main" id="{3544E365-DD45-E78B-FAC0-A76ABFE78E5A}"/>
                    </a:ext>
                  </a:extLst>
                </p:cNvPr>
                <p:cNvPicPr/>
                <p:nvPr/>
              </p:nvPicPr>
              <p:blipFill>
                <a:blip r:embed="rId33"/>
                <a:stretch>
                  <a:fillRect/>
                </a:stretch>
              </p:blipFill>
              <p:spPr>
                <a:xfrm>
                  <a:off x="9538591" y="2032213"/>
                  <a:ext cx="430920" cy="513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3" name="Ink 22">
                  <a:extLst>
                    <a:ext uri="{FF2B5EF4-FFF2-40B4-BE49-F238E27FC236}">
                      <a16:creationId xmlns:a16="http://schemas.microsoft.com/office/drawing/2014/main" id="{1C8F5EBF-C732-780E-0B78-3F220497C3C6}"/>
                    </a:ext>
                  </a:extLst>
                </p14:cNvPr>
                <p14:cNvContentPartPr/>
                <p14:nvPr/>
              </p14:nvContentPartPr>
              <p14:xfrm>
                <a:off x="9861871" y="2116093"/>
                <a:ext cx="100800" cy="68760"/>
              </p14:xfrm>
            </p:contentPart>
          </mc:Choice>
          <mc:Fallback>
            <p:pic>
              <p:nvPicPr>
                <p:cNvPr id="23" name="Ink 22">
                  <a:extLst>
                    <a:ext uri="{FF2B5EF4-FFF2-40B4-BE49-F238E27FC236}">
                      <a16:creationId xmlns:a16="http://schemas.microsoft.com/office/drawing/2014/main" id="{1C8F5EBF-C732-780E-0B78-3F220497C3C6}"/>
                    </a:ext>
                  </a:extLst>
                </p:cNvPr>
                <p:cNvPicPr/>
                <p:nvPr/>
              </p:nvPicPr>
              <p:blipFill>
                <a:blip r:embed="rId35"/>
                <a:stretch>
                  <a:fillRect/>
                </a:stretch>
              </p:blipFill>
              <p:spPr>
                <a:xfrm>
                  <a:off x="9853231" y="2107453"/>
                  <a:ext cx="1184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4" name="Ink 23">
                  <a:extLst>
                    <a:ext uri="{FF2B5EF4-FFF2-40B4-BE49-F238E27FC236}">
                      <a16:creationId xmlns:a16="http://schemas.microsoft.com/office/drawing/2014/main" id="{8B33C9EE-AED8-67C0-12DA-06226D3CC545}"/>
                    </a:ext>
                  </a:extLst>
                </p14:cNvPr>
                <p14:cNvContentPartPr/>
                <p14:nvPr/>
              </p14:nvContentPartPr>
              <p14:xfrm>
                <a:off x="10032871" y="2050573"/>
                <a:ext cx="166320" cy="131400"/>
              </p14:xfrm>
            </p:contentPart>
          </mc:Choice>
          <mc:Fallback>
            <p:pic>
              <p:nvPicPr>
                <p:cNvPr id="24" name="Ink 23">
                  <a:extLst>
                    <a:ext uri="{FF2B5EF4-FFF2-40B4-BE49-F238E27FC236}">
                      <a16:creationId xmlns:a16="http://schemas.microsoft.com/office/drawing/2014/main" id="{8B33C9EE-AED8-67C0-12DA-06226D3CC545}"/>
                    </a:ext>
                  </a:extLst>
                </p:cNvPr>
                <p:cNvPicPr/>
                <p:nvPr/>
              </p:nvPicPr>
              <p:blipFill>
                <a:blip r:embed="rId37"/>
                <a:stretch>
                  <a:fillRect/>
                </a:stretch>
              </p:blipFill>
              <p:spPr>
                <a:xfrm>
                  <a:off x="10023871" y="2041933"/>
                  <a:ext cx="18396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5" name="Ink 24">
                  <a:extLst>
                    <a:ext uri="{FF2B5EF4-FFF2-40B4-BE49-F238E27FC236}">
                      <a16:creationId xmlns:a16="http://schemas.microsoft.com/office/drawing/2014/main" id="{058BD647-429C-6B26-6165-A919620F6A43}"/>
                    </a:ext>
                  </a:extLst>
                </p14:cNvPr>
                <p14:cNvContentPartPr/>
                <p14:nvPr/>
              </p14:nvContentPartPr>
              <p14:xfrm>
                <a:off x="10340311" y="1746013"/>
                <a:ext cx="257760" cy="314640"/>
              </p14:xfrm>
            </p:contentPart>
          </mc:Choice>
          <mc:Fallback>
            <p:pic>
              <p:nvPicPr>
                <p:cNvPr id="25" name="Ink 24">
                  <a:extLst>
                    <a:ext uri="{FF2B5EF4-FFF2-40B4-BE49-F238E27FC236}">
                      <a16:creationId xmlns:a16="http://schemas.microsoft.com/office/drawing/2014/main" id="{058BD647-429C-6B26-6165-A919620F6A43}"/>
                    </a:ext>
                  </a:extLst>
                </p:cNvPr>
                <p:cNvPicPr/>
                <p:nvPr/>
              </p:nvPicPr>
              <p:blipFill>
                <a:blip r:embed="rId39"/>
                <a:stretch>
                  <a:fillRect/>
                </a:stretch>
              </p:blipFill>
              <p:spPr>
                <a:xfrm>
                  <a:off x="10331671" y="1737013"/>
                  <a:ext cx="275400" cy="332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6" name="Ink 25">
                  <a:extLst>
                    <a:ext uri="{FF2B5EF4-FFF2-40B4-BE49-F238E27FC236}">
                      <a16:creationId xmlns:a16="http://schemas.microsoft.com/office/drawing/2014/main" id="{920028B2-D944-C103-262D-9F6216A3D1A7}"/>
                    </a:ext>
                  </a:extLst>
                </p14:cNvPr>
                <p14:cNvContentPartPr/>
                <p14:nvPr/>
              </p14:nvContentPartPr>
              <p14:xfrm>
                <a:off x="10518871" y="1771213"/>
                <a:ext cx="26640" cy="6480"/>
              </p14:xfrm>
            </p:contentPart>
          </mc:Choice>
          <mc:Fallback>
            <p:pic>
              <p:nvPicPr>
                <p:cNvPr id="26" name="Ink 25">
                  <a:extLst>
                    <a:ext uri="{FF2B5EF4-FFF2-40B4-BE49-F238E27FC236}">
                      <a16:creationId xmlns:a16="http://schemas.microsoft.com/office/drawing/2014/main" id="{920028B2-D944-C103-262D-9F6216A3D1A7}"/>
                    </a:ext>
                  </a:extLst>
                </p:cNvPr>
                <p:cNvPicPr/>
                <p:nvPr/>
              </p:nvPicPr>
              <p:blipFill>
                <a:blip r:embed="rId41"/>
                <a:stretch>
                  <a:fillRect/>
                </a:stretch>
              </p:blipFill>
              <p:spPr>
                <a:xfrm>
                  <a:off x="10510231" y="1762213"/>
                  <a:ext cx="442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7" name="Ink 26">
                  <a:extLst>
                    <a:ext uri="{FF2B5EF4-FFF2-40B4-BE49-F238E27FC236}">
                      <a16:creationId xmlns:a16="http://schemas.microsoft.com/office/drawing/2014/main" id="{F0DD854B-E476-2149-43E4-948F43ACF7C4}"/>
                    </a:ext>
                  </a:extLst>
                </p14:cNvPr>
                <p14:cNvContentPartPr/>
                <p14:nvPr/>
              </p14:nvContentPartPr>
              <p14:xfrm>
                <a:off x="10632631" y="1551613"/>
                <a:ext cx="223560" cy="291960"/>
              </p14:xfrm>
            </p:contentPart>
          </mc:Choice>
          <mc:Fallback>
            <p:pic>
              <p:nvPicPr>
                <p:cNvPr id="27" name="Ink 26">
                  <a:extLst>
                    <a:ext uri="{FF2B5EF4-FFF2-40B4-BE49-F238E27FC236}">
                      <a16:creationId xmlns:a16="http://schemas.microsoft.com/office/drawing/2014/main" id="{F0DD854B-E476-2149-43E4-948F43ACF7C4}"/>
                    </a:ext>
                  </a:extLst>
                </p:cNvPr>
                <p:cNvPicPr/>
                <p:nvPr/>
              </p:nvPicPr>
              <p:blipFill>
                <a:blip r:embed="rId43"/>
                <a:stretch>
                  <a:fillRect/>
                </a:stretch>
              </p:blipFill>
              <p:spPr>
                <a:xfrm>
                  <a:off x="10623631" y="1542613"/>
                  <a:ext cx="24120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8" name="Ink 27">
                  <a:extLst>
                    <a:ext uri="{FF2B5EF4-FFF2-40B4-BE49-F238E27FC236}">
                      <a16:creationId xmlns:a16="http://schemas.microsoft.com/office/drawing/2014/main" id="{4F79C99A-EA2C-5D5F-B778-B5F96B4604C0}"/>
                    </a:ext>
                  </a:extLst>
                </p14:cNvPr>
                <p14:cNvContentPartPr/>
                <p14:nvPr/>
              </p14:nvContentPartPr>
              <p14:xfrm>
                <a:off x="10841791" y="1578613"/>
                <a:ext cx="130680" cy="118080"/>
              </p14:xfrm>
            </p:contentPart>
          </mc:Choice>
          <mc:Fallback>
            <p:pic>
              <p:nvPicPr>
                <p:cNvPr id="28" name="Ink 27">
                  <a:extLst>
                    <a:ext uri="{FF2B5EF4-FFF2-40B4-BE49-F238E27FC236}">
                      <a16:creationId xmlns:a16="http://schemas.microsoft.com/office/drawing/2014/main" id="{4F79C99A-EA2C-5D5F-B778-B5F96B4604C0}"/>
                    </a:ext>
                  </a:extLst>
                </p:cNvPr>
                <p:cNvPicPr/>
                <p:nvPr/>
              </p:nvPicPr>
              <p:blipFill>
                <a:blip r:embed="rId45"/>
                <a:stretch>
                  <a:fillRect/>
                </a:stretch>
              </p:blipFill>
              <p:spPr>
                <a:xfrm>
                  <a:off x="10832791" y="1569973"/>
                  <a:ext cx="1483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9" name="Ink 28">
                  <a:extLst>
                    <a:ext uri="{FF2B5EF4-FFF2-40B4-BE49-F238E27FC236}">
                      <a16:creationId xmlns:a16="http://schemas.microsoft.com/office/drawing/2014/main" id="{BA76BD50-3857-72FC-43D7-39AB2C220F06}"/>
                    </a:ext>
                  </a:extLst>
                </p14:cNvPr>
                <p14:cNvContentPartPr/>
                <p14:nvPr/>
              </p14:nvContentPartPr>
              <p14:xfrm>
                <a:off x="11002711" y="1534333"/>
                <a:ext cx="88920" cy="63000"/>
              </p14:xfrm>
            </p:contentPart>
          </mc:Choice>
          <mc:Fallback>
            <p:pic>
              <p:nvPicPr>
                <p:cNvPr id="29" name="Ink 28">
                  <a:extLst>
                    <a:ext uri="{FF2B5EF4-FFF2-40B4-BE49-F238E27FC236}">
                      <a16:creationId xmlns:a16="http://schemas.microsoft.com/office/drawing/2014/main" id="{BA76BD50-3857-72FC-43D7-39AB2C220F06}"/>
                    </a:ext>
                  </a:extLst>
                </p:cNvPr>
                <p:cNvPicPr/>
                <p:nvPr/>
              </p:nvPicPr>
              <p:blipFill>
                <a:blip r:embed="rId47"/>
                <a:stretch>
                  <a:fillRect/>
                </a:stretch>
              </p:blipFill>
              <p:spPr>
                <a:xfrm>
                  <a:off x="10993711" y="1525693"/>
                  <a:ext cx="1065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0" name="Ink 29">
                  <a:extLst>
                    <a:ext uri="{FF2B5EF4-FFF2-40B4-BE49-F238E27FC236}">
                      <a16:creationId xmlns:a16="http://schemas.microsoft.com/office/drawing/2014/main" id="{2522EB61-3A4C-6242-9A9C-D1D92AC25C6E}"/>
                    </a:ext>
                  </a:extLst>
                </p14:cNvPr>
                <p14:cNvContentPartPr/>
                <p14:nvPr/>
              </p14:nvContentPartPr>
              <p14:xfrm>
                <a:off x="11104231" y="1443613"/>
                <a:ext cx="322560" cy="322920"/>
              </p14:xfrm>
            </p:contentPart>
          </mc:Choice>
          <mc:Fallback>
            <p:pic>
              <p:nvPicPr>
                <p:cNvPr id="30" name="Ink 29">
                  <a:extLst>
                    <a:ext uri="{FF2B5EF4-FFF2-40B4-BE49-F238E27FC236}">
                      <a16:creationId xmlns:a16="http://schemas.microsoft.com/office/drawing/2014/main" id="{2522EB61-3A4C-6242-9A9C-D1D92AC25C6E}"/>
                    </a:ext>
                  </a:extLst>
                </p:cNvPr>
                <p:cNvPicPr/>
                <p:nvPr/>
              </p:nvPicPr>
              <p:blipFill>
                <a:blip r:embed="rId49"/>
                <a:stretch>
                  <a:fillRect/>
                </a:stretch>
              </p:blipFill>
              <p:spPr>
                <a:xfrm>
                  <a:off x="11095231" y="1434973"/>
                  <a:ext cx="34020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1" name="Ink 30">
                  <a:extLst>
                    <a:ext uri="{FF2B5EF4-FFF2-40B4-BE49-F238E27FC236}">
                      <a16:creationId xmlns:a16="http://schemas.microsoft.com/office/drawing/2014/main" id="{25CE95F4-E3E6-44EA-E876-5B94810E1900}"/>
                    </a:ext>
                  </a:extLst>
                </p14:cNvPr>
                <p14:cNvContentPartPr/>
                <p14:nvPr/>
              </p14:nvContentPartPr>
              <p14:xfrm>
                <a:off x="11441911" y="1395733"/>
                <a:ext cx="18720" cy="8280"/>
              </p14:xfrm>
            </p:contentPart>
          </mc:Choice>
          <mc:Fallback>
            <p:pic>
              <p:nvPicPr>
                <p:cNvPr id="31" name="Ink 30">
                  <a:extLst>
                    <a:ext uri="{FF2B5EF4-FFF2-40B4-BE49-F238E27FC236}">
                      <a16:creationId xmlns:a16="http://schemas.microsoft.com/office/drawing/2014/main" id="{25CE95F4-E3E6-44EA-E876-5B94810E1900}"/>
                    </a:ext>
                  </a:extLst>
                </p:cNvPr>
                <p:cNvPicPr/>
                <p:nvPr/>
              </p:nvPicPr>
              <p:blipFill>
                <a:blip r:embed="rId51"/>
                <a:stretch>
                  <a:fillRect/>
                </a:stretch>
              </p:blipFill>
              <p:spPr>
                <a:xfrm>
                  <a:off x="11433271" y="1387093"/>
                  <a:ext cx="36360" cy="2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
            <p14:nvContentPartPr>
              <p14:cNvPr id="33" name="Ink 32">
                <a:extLst>
                  <a:ext uri="{FF2B5EF4-FFF2-40B4-BE49-F238E27FC236}">
                    <a16:creationId xmlns:a16="http://schemas.microsoft.com/office/drawing/2014/main" id="{5243FB6D-6F3A-3363-912B-C4EA4913C363}"/>
                  </a:ext>
                </a:extLst>
              </p14:cNvPr>
              <p14:cNvContentPartPr/>
              <p14:nvPr/>
            </p14:nvContentPartPr>
            <p14:xfrm>
              <a:off x="5550871" y="1841773"/>
              <a:ext cx="99360" cy="10800"/>
            </p14:xfrm>
          </p:contentPart>
        </mc:Choice>
        <mc:Fallback>
          <p:pic>
            <p:nvPicPr>
              <p:cNvPr id="33" name="Ink 32">
                <a:extLst>
                  <a:ext uri="{FF2B5EF4-FFF2-40B4-BE49-F238E27FC236}">
                    <a16:creationId xmlns:a16="http://schemas.microsoft.com/office/drawing/2014/main" id="{5243FB6D-6F3A-3363-912B-C4EA4913C363}"/>
                  </a:ext>
                </a:extLst>
              </p:cNvPr>
              <p:cNvPicPr/>
              <p:nvPr/>
            </p:nvPicPr>
            <p:blipFill>
              <a:blip r:embed="rId53"/>
              <a:stretch>
                <a:fillRect/>
              </a:stretch>
            </p:blipFill>
            <p:spPr>
              <a:xfrm>
                <a:off x="5541871" y="1832773"/>
                <a:ext cx="11700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4" name="Ink 33">
                <a:extLst>
                  <a:ext uri="{FF2B5EF4-FFF2-40B4-BE49-F238E27FC236}">
                    <a16:creationId xmlns:a16="http://schemas.microsoft.com/office/drawing/2014/main" id="{B004E861-7BA3-0F4F-15F4-D64259BD478A}"/>
                  </a:ext>
                </a:extLst>
              </p14:cNvPr>
              <p14:cNvContentPartPr/>
              <p14:nvPr/>
            </p14:nvContentPartPr>
            <p14:xfrm>
              <a:off x="5227231" y="1819093"/>
              <a:ext cx="68760" cy="6480"/>
            </p14:xfrm>
          </p:contentPart>
        </mc:Choice>
        <mc:Fallback>
          <p:pic>
            <p:nvPicPr>
              <p:cNvPr id="34" name="Ink 33">
                <a:extLst>
                  <a:ext uri="{FF2B5EF4-FFF2-40B4-BE49-F238E27FC236}">
                    <a16:creationId xmlns:a16="http://schemas.microsoft.com/office/drawing/2014/main" id="{B004E861-7BA3-0F4F-15F4-D64259BD478A}"/>
                  </a:ext>
                </a:extLst>
              </p:cNvPr>
              <p:cNvPicPr/>
              <p:nvPr/>
            </p:nvPicPr>
            <p:blipFill>
              <a:blip r:embed="rId55"/>
              <a:stretch>
                <a:fillRect/>
              </a:stretch>
            </p:blipFill>
            <p:spPr>
              <a:xfrm>
                <a:off x="5218231" y="1810093"/>
                <a:ext cx="864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5" name="Ink 34">
                <a:extLst>
                  <a:ext uri="{FF2B5EF4-FFF2-40B4-BE49-F238E27FC236}">
                    <a16:creationId xmlns:a16="http://schemas.microsoft.com/office/drawing/2014/main" id="{7F7E1D2A-7300-4949-CA97-38667F097340}"/>
                  </a:ext>
                </a:extLst>
              </p14:cNvPr>
              <p14:cNvContentPartPr/>
              <p14:nvPr/>
            </p14:nvContentPartPr>
            <p14:xfrm>
              <a:off x="6204271" y="2497333"/>
              <a:ext cx="31680" cy="15840"/>
            </p14:xfrm>
          </p:contentPart>
        </mc:Choice>
        <mc:Fallback>
          <p:pic>
            <p:nvPicPr>
              <p:cNvPr id="35" name="Ink 34">
                <a:extLst>
                  <a:ext uri="{FF2B5EF4-FFF2-40B4-BE49-F238E27FC236}">
                    <a16:creationId xmlns:a16="http://schemas.microsoft.com/office/drawing/2014/main" id="{7F7E1D2A-7300-4949-CA97-38667F097340}"/>
                  </a:ext>
                </a:extLst>
              </p:cNvPr>
              <p:cNvPicPr/>
              <p:nvPr/>
            </p:nvPicPr>
            <p:blipFill>
              <a:blip r:embed="rId57"/>
              <a:stretch>
                <a:fillRect/>
              </a:stretch>
            </p:blipFill>
            <p:spPr>
              <a:xfrm>
                <a:off x="6195271" y="2488333"/>
                <a:ext cx="4932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6" name="Ink 35">
                <a:extLst>
                  <a:ext uri="{FF2B5EF4-FFF2-40B4-BE49-F238E27FC236}">
                    <a16:creationId xmlns:a16="http://schemas.microsoft.com/office/drawing/2014/main" id="{9C15AF44-9D84-3D33-154E-F4AA59A6871F}"/>
                  </a:ext>
                </a:extLst>
              </p14:cNvPr>
              <p14:cNvContentPartPr/>
              <p14:nvPr/>
            </p14:nvContentPartPr>
            <p14:xfrm>
              <a:off x="9161671" y="3276013"/>
              <a:ext cx="681120" cy="661680"/>
            </p14:xfrm>
          </p:contentPart>
        </mc:Choice>
        <mc:Fallback>
          <p:pic>
            <p:nvPicPr>
              <p:cNvPr id="36" name="Ink 35">
                <a:extLst>
                  <a:ext uri="{FF2B5EF4-FFF2-40B4-BE49-F238E27FC236}">
                    <a16:creationId xmlns:a16="http://schemas.microsoft.com/office/drawing/2014/main" id="{9C15AF44-9D84-3D33-154E-F4AA59A6871F}"/>
                  </a:ext>
                </a:extLst>
              </p:cNvPr>
              <p:cNvPicPr/>
              <p:nvPr/>
            </p:nvPicPr>
            <p:blipFill>
              <a:blip r:embed="rId59"/>
              <a:stretch>
                <a:fillRect/>
              </a:stretch>
            </p:blipFill>
            <p:spPr>
              <a:xfrm>
                <a:off x="9152671" y="3267373"/>
                <a:ext cx="698760" cy="679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7" name="Ink 36">
                <a:extLst>
                  <a:ext uri="{FF2B5EF4-FFF2-40B4-BE49-F238E27FC236}">
                    <a16:creationId xmlns:a16="http://schemas.microsoft.com/office/drawing/2014/main" id="{0447B0E1-DD36-D98A-F262-1B6E2F1EB7EF}"/>
                  </a:ext>
                </a:extLst>
              </p14:cNvPr>
              <p14:cNvContentPartPr/>
              <p14:nvPr/>
            </p14:nvContentPartPr>
            <p14:xfrm>
              <a:off x="8613751" y="3418213"/>
              <a:ext cx="39240" cy="57600"/>
            </p14:xfrm>
          </p:contentPart>
        </mc:Choice>
        <mc:Fallback>
          <p:pic>
            <p:nvPicPr>
              <p:cNvPr id="37" name="Ink 36">
                <a:extLst>
                  <a:ext uri="{FF2B5EF4-FFF2-40B4-BE49-F238E27FC236}">
                    <a16:creationId xmlns:a16="http://schemas.microsoft.com/office/drawing/2014/main" id="{0447B0E1-DD36-D98A-F262-1B6E2F1EB7EF}"/>
                  </a:ext>
                </a:extLst>
              </p:cNvPr>
              <p:cNvPicPr/>
              <p:nvPr/>
            </p:nvPicPr>
            <p:blipFill>
              <a:blip r:embed="rId61"/>
              <a:stretch>
                <a:fillRect/>
              </a:stretch>
            </p:blipFill>
            <p:spPr>
              <a:xfrm>
                <a:off x="8605111" y="3409213"/>
                <a:ext cx="5688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8" name="Ink 37">
                <a:extLst>
                  <a:ext uri="{FF2B5EF4-FFF2-40B4-BE49-F238E27FC236}">
                    <a16:creationId xmlns:a16="http://schemas.microsoft.com/office/drawing/2014/main" id="{32FB84EE-3561-EAAC-F874-25226AFAEBAB}"/>
                  </a:ext>
                </a:extLst>
              </p14:cNvPr>
              <p14:cNvContentPartPr/>
              <p14:nvPr/>
            </p14:nvContentPartPr>
            <p14:xfrm>
              <a:off x="8935951" y="3612973"/>
              <a:ext cx="136800" cy="80640"/>
            </p14:xfrm>
          </p:contentPart>
        </mc:Choice>
        <mc:Fallback>
          <p:pic>
            <p:nvPicPr>
              <p:cNvPr id="38" name="Ink 37">
                <a:extLst>
                  <a:ext uri="{FF2B5EF4-FFF2-40B4-BE49-F238E27FC236}">
                    <a16:creationId xmlns:a16="http://schemas.microsoft.com/office/drawing/2014/main" id="{32FB84EE-3561-EAAC-F874-25226AFAEBAB}"/>
                  </a:ext>
                </a:extLst>
              </p:cNvPr>
              <p:cNvPicPr/>
              <p:nvPr/>
            </p:nvPicPr>
            <p:blipFill>
              <a:blip r:embed="rId63"/>
              <a:stretch>
                <a:fillRect/>
              </a:stretch>
            </p:blipFill>
            <p:spPr>
              <a:xfrm>
                <a:off x="8927311" y="3604333"/>
                <a:ext cx="1544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9" name="Ink 38">
                <a:extLst>
                  <a:ext uri="{FF2B5EF4-FFF2-40B4-BE49-F238E27FC236}">
                    <a16:creationId xmlns:a16="http://schemas.microsoft.com/office/drawing/2014/main" id="{D7C24FF8-E25D-1CF9-64A5-C6639DB7E3BD}"/>
                  </a:ext>
                </a:extLst>
              </p14:cNvPr>
              <p14:cNvContentPartPr/>
              <p14:nvPr/>
            </p14:nvContentPartPr>
            <p14:xfrm>
              <a:off x="5209951" y="2132653"/>
              <a:ext cx="131400" cy="7200"/>
            </p14:xfrm>
          </p:contentPart>
        </mc:Choice>
        <mc:Fallback>
          <p:pic>
            <p:nvPicPr>
              <p:cNvPr id="39" name="Ink 38">
                <a:extLst>
                  <a:ext uri="{FF2B5EF4-FFF2-40B4-BE49-F238E27FC236}">
                    <a16:creationId xmlns:a16="http://schemas.microsoft.com/office/drawing/2014/main" id="{D7C24FF8-E25D-1CF9-64A5-C6639DB7E3BD}"/>
                  </a:ext>
                </a:extLst>
              </p:cNvPr>
              <p:cNvPicPr/>
              <p:nvPr/>
            </p:nvPicPr>
            <p:blipFill>
              <a:blip r:embed="rId65"/>
              <a:stretch>
                <a:fillRect/>
              </a:stretch>
            </p:blipFill>
            <p:spPr>
              <a:xfrm>
                <a:off x="5201311" y="2124013"/>
                <a:ext cx="1490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0" name="Ink 39">
                <a:extLst>
                  <a:ext uri="{FF2B5EF4-FFF2-40B4-BE49-F238E27FC236}">
                    <a16:creationId xmlns:a16="http://schemas.microsoft.com/office/drawing/2014/main" id="{DD74EE93-E721-E8A2-CE57-F04D3A9260FF}"/>
                  </a:ext>
                </a:extLst>
              </p14:cNvPr>
              <p14:cNvContentPartPr/>
              <p14:nvPr/>
            </p14:nvContentPartPr>
            <p14:xfrm>
              <a:off x="4188271" y="1698853"/>
              <a:ext cx="7200" cy="16200"/>
            </p14:xfrm>
          </p:contentPart>
        </mc:Choice>
        <mc:Fallback>
          <p:pic>
            <p:nvPicPr>
              <p:cNvPr id="40" name="Ink 39">
                <a:extLst>
                  <a:ext uri="{FF2B5EF4-FFF2-40B4-BE49-F238E27FC236}">
                    <a16:creationId xmlns:a16="http://schemas.microsoft.com/office/drawing/2014/main" id="{DD74EE93-E721-E8A2-CE57-F04D3A9260FF}"/>
                  </a:ext>
                </a:extLst>
              </p:cNvPr>
              <p:cNvPicPr/>
              <p:nvPr/>
            </p:nvPicPr>
            <p:blipFill>
              <a:blip r:embed="rId67"/>
              <a:stretch>
                <a:fillRect/>
              </a:stretch>
            </p:blipFill>
            <p:spPr>
              <a:xfrm>
                <a:off x="4179631" y="1689853"/>
                <a:ext cx="2484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1" name="Ink 40">
                <a:extLst>
                  <a:ext uri="{FF2B5EF4-FFF2-40B4-BE49-F238E27FC236}">
                    <a16:creationId xmlns:a16="http://schemas.microsoft.com/office/drawing/2014/main" id="{36AEF084-94BA-0990-53EE-75B5E21A12F8}"/>
                  </a:ext>
                </a:extLst>
              </p14:cNvPr>
              <p14:cNvContentPartPr/>
              <p14:nvPr/>
            </p14:nvContentPartPr>
            <p14:xfrm>
              <a:off x="4109071" y="2422453"/>
              <a:ext cx="165960" cy="8280"/>
            </p14:xfrm>
          </p:contentPart>
        </mc:Choice>
        <mc:Fallback>
          <p:pic>
            <p:nvPicPr>
              <p:cNvPr id="41" name="Ink 40">
                <a:extLst>
                  <a:ext uri="{FF2B5EF4-FFF2-40B4-BE49-F238E27FC236}">
                    <a16:creationId xmlns:a16="http://schemas.microsoft.com/office/drawing/2014/main" id="{36AEF084-94BA-0990-53EE-75B5E21A12F8}"/>
                  </a:ext>
                </a:extLst>
              </p:cNvPr>
              <p:cNvPicPr/>
              <p:nvPr/>
            </p:nvPicPr>
            <p:blipFill>
              <a:blip r:embed="rId69"/>
              <a:stretch>
                <a:fillRect/>
              </a:stretch>
            </p:blipFill>
            <p:spPr>
              <a:xfrm>
                <a:off x="4100071" y="2413813"/>
                <a:ext cx="18360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2" name="Ink 41">
                <a:extLst>
                  <a:ext uri="{FF2B5EF4-FFF2-40B4-BE49-F238E27FC236}">
                    <a16:creationId xmlns:a16="http://schemas.microsoft.com/office/drawing/2014/main" id="{9F73A2B4-9B0B-32CB-6E5C-E731D2CE7606}"/>
                  </a:ext>
                </a:extLst>
              </p14:cNvPr>
              <p14:cNvContentPartPr/>
              <p14:nvPr/>
            </p14:nvContentPartPr>
            <p14:xfrm>
              <a:off x="9143311" y="3907453"/>
              <a:ext cx="100080" cy="164520"/>
            </p14:xfrm>
          </p:contentPart>
        </mc:Choice>
        <mc:Fallback>
          <p:pic>
            <p:nvPicPr>
              <p:cNvPr id="42" name="Ink 41">
                <a:extLst>
                  <a:ext uri="{FF2B5EF4-FFF2-40B4-BE49-F238E27FC236}">
                    <a16:creationId xmlns:a16="http://schemas.microsoft.com/office/drawing/2014/main" id="{9F73A2B4-9B0B-32CB-6E5C-E731D2CE7606}"/>
                  </a:ext>
                </a:extLst>
              </p:cNvPr>
              <p:cNvPicPr/>
              <p:nvPr/>
            </p:nvPicPr>
            <p:blipFill>
              <a:blip r:embed="rId71"/>
              <a:stretch>
                <a:fillRect/>
              </a:stretch>
            </p:blipFill>
            <p:spPr>
              <a:xfrm>
                <a:off x="9134311" y="3898453"/>
                <a:ext cx="11772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3" name="Ink 42">
                <a:extLst>
                  <a:ext uri="{FF2B5EF4-FFF2-40B4-BE49-F238E27FC236}">
                    <a16:creationId xmlns:a16="http://schemas.microsoft.com/office/drawing/2014/main" id="{2CA65FB2-AD65-4990-035F-52ACE3B04AEB}"/>
                  </a:ext>
                </a:extLst>
              </p14:cNvPr>
              <p14:cNvContentPartPr/>
              <p14:nvPr/>
            </p14:nvContentPartPr>
            <p14:xfrm>
              <a:off x="9803911" y="4232533"/>
              <a:ext cx="1275480" cy="49320"/>
            </p14:xfrm>
          </p:contentPart>
        </mc:Choice>
        <mc:Fallback>
          <p:pic>
            <p:nvPicPr>
              <p:cNvPr id="43" name="Ink 42">
                <a:extLst>
                  <a:ext uri="{FF2B5EF4-FFF2-40B4-BE49-F238E27FC236}">
                    <a16:creationId xmlns:a16="http://schemas.microsoft.com/office/drawing/2014/main" id="{2CA65FB2-AD65-4990-035F-52ACE3B04AEB}"/>
                  </a:ext>
                </a:extLst>
              </p:cNvPr>
              <p:cNvPicPr/>
              <p:nvPr/>
            </p:nvPicPr>
            <p:blipFill>
              <a:blip r:embed="rId73"/>
              <a:stretch>
                <a:fillRect/>
              </a:stretch>
            </p:blipFill>
            <p:spPr>
              <a:xfrm>
                <a:off x="9795271" y="4223893"/>
                <a:ext cx="129312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4" name="Ink 43">
                <a:extLst>
                  <a:ext uri="{FF2B5EF4-FFF2-40B4-BE49-F238E27FC236}">
                    <a16:creationId xmlns:a16="http://schemas.microsoft.com/office/drawing/2014/main" id="{4C2A3209-2AA7-804D-8E36-685915902091}"/>
                  </a:ext>
                </a:extLst>
              </p14:cNvPr>
              <p14:cNvContentPartPr/>
              <p14:nvPr/>
            </p14:nvContentPartPr>
            <p14:xfrm>
              <a:off x="9549751" y="5715373"/>
              <a:ext cx="75240" cy="71640"/>
            </p14:xfrm>
          </p:contentPart>
        </mc:Choice>
        <mc:Fallback>
          <p:pic>
            <p:nvPicPr>
              <p:cNvPr id="44" name="Ink 43">
                <a:extLst>
                  <a:ext uri="{FF2B5EF4-FFF2-40B4-BE49-F238E27FC236}">
                    <a16:creationId xmlns:a16="http://schemas.microsoft.com/office/drawing/2014/main" id="{4C2A3209-2AA7-804D-8E36-685915902091}"/>
                  </a:ext>
                </a:extLst>
              </p:cNvPr>
              <p:cNvPicPr/>
              <p:nvPr/>
            </p:nvPicPr>
            <p:blipFill>
              <a:blip r:embed="rId75"/>
              <a:stretch>
                <a:fillRect/>
              </a:stretch>
            </p:blipFill>
            <p:spPr>
              <a:xfrm>
                <a:off x="9541111" y="5706733"/>
                <a:ext cx="92880" cy="89280"/>
              </a:xfrm>
              <a:prstGeom prst="rect">
                <a:avLst/>
              </a:prstGeom>
            </p:spPr>
          </p:pic>
        </mc:Fallback>
      </mc:AlternateContent>
      <p:grpSp>
        <p:nvGrpSpPr>
          <p:cNvPr id="54" name="Group 53">
            <a:extLst>
              <a:ext uri="{FF2B5EF4-FFF2-40B4-BE49-F238E27FC236}">
                <a16:creationId xmlns:a16="http://schemas.microsoft.com/office/drawing/2014/main" id="{087B3FF0-86FB-33C4-84EA-0DAE0F0656D9}"/>
              </a:ext>
            </a:extLst>
          </p:cNvPr>
          <p:cNvGrpSpPr/>
          <p:nvPr/>
        </p:nvGrpSpPr>
        <p:grpSpPr>
          <a:xfrm>
            <a:off x="11168671" y="2529013"/>
            <a:ext cx="341280" cy="306360"/>
            <a:chOff x="11168671" y="2529013"/>
            <a:chExt cx="341280" cy="306360"/>
          </a:xfrm>
        </p:grpSpPr>
        <mc:AlternateContent xmlns:mc="http://schemas.openxmlformats.org/markup-compatibility/2006">
          <mc:Choice xmlns:p14="http://schemas.microsoft.com/office/powerpoint/2010/main" Requires="p14">
            <p:contentPart p14:bwMode="auto" r:id="rId76">
              <p14:nvContentPartPr>
                <p14:cNvPr id="45" name="Ink 44">
                  <a:extLst>
                    <a:ext uri="{FF2B5EF4-FFF2-40B4-BE49-F238E27FC236}">
                      <a16:creationId xmlns:a16="http://schemas.microsoft.com/office/drawing/2014/main" id="{A37691CF-6A1A-A97C-8E19-A1AEF6417DEC}"/>
                    </a:ext>
                  </a:extLst>
                </p14:cNvPr>
                <p14:cNvContentPartPr/>
                <p14:nvPr/>
              </p14:nvContentPartPr>
              <p14:xfrm>
                <a:off x="11172631" y="2706133"/>
                <a:ext cx="58680" cy="129240"/>
              </p14:xfrm>
            </p:contentPart>
          </mc:Choice>
          <mc:Fallback>
            <p:pic>
              <p:nvPicPr>
                <p:cNvPr id="45" name="Ink 44">
                  <a:extLst>
                    <a:ext uri="{FF2B5EF4-FFF2-40B4-BE49-F238E27FC236}">
                      <a16:creationId xmlns:a16="http://schemas.microsoft.com/office/drawing/2014/main" id="{A37691CF-6A1A-A97C-8E19-A1AEF6417DEC}"/>
                    </a:ext>
                  </a:extLst>
                </p:cNvPr>
                <p:cNvPicPr/>
                <p:nvPr/>
              </p:nvPicPr>
              <p:blipFill>
                <a:blip r:embed="rId77"/>
                <a:stretch>
                  <a:fillRect/>
                </a:stretch>
              </p:blipFill>
              <p:spPr>
                <a:xfrm>
                  <a:off x="11163991" y="2697133"/>
                  <a:ext cx="7632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6" name="Ink 45">
                  <a:extLst>
                    <a:ext uri="{FF2B5EF4-FFF2-40B4-BE49-F238E27FC236}">
                      <a16:creationId xmlns:a16="http://schemas.microsoft.com/office/drawing/2014/main" id="{A29D0073-FA41-EB3F-F053-34A930877FC3}"/>
                    </a:ext>
                  </a:extLst>
                </p14:cNvPr>
                <p14:cNvContentPartPr/>
                <p14:nvPr/>
              </p14:nvContentPartPr>
              <p14:xfrm>
                <a:off x="11168671" y="2606773"/>
                <a:ext cx="104760" cy="147600"/>
              </p14:xfrm>
            </p:contentPart>
          </mc:Choice>
          <mc:Fallback>
            <p:pic>
              <p:nvPicPr>
                <p:cNvPr id="46" name="Ink 45">
                  <a:extLst>
                    <a:ext uri="{FF2B5EF4-FFF2-40B4-BE49-F238E27FC236}">
                      <a16:creationId xmlns:a16="http://schemas.microsoft.com/office/drawing/2014/main" id="{A29D0073-FA41-EB3F-F053-34A930877FC3}"/>
                    </a:ext>
                  </a:extLst>
                </p:cNvPr>
                <p:cNvPicPr/>
                <p:nvPr/>
              </p:nvPicPr>
              <p:blipFill>
                <a:blip r:embed="rId79"/>
                <a:stretch>
                  <a:fillRect/>
                </a:stretch>
              </p:blipFill>
              <p:spPr>
                <a:xfrm>
                  <a:off x="11160031" y="2598133"/>
                  <a:ext cx="1224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7" name="Ink 46">
                  <a:extLst>
                    <a:ext uri="{FF2B5EF4-FFF2-40B4-BE49-F238E27FC236}">
                      <a16:creationId xmlns:a16="http://schemas.microsoft.com/office/drawing/2014/main" id="{45FB3FFF-9602-98BC-9610-378FEC50DFA0}"/>
                    </a:ext>
                  </a:extLst>
                </p14:cNvPr>
                <p14:cNvContentPartPr/>
                <p14:nvPr/>
              </p14:nvContentPartPr>
              <p14:xfrm>
                <a:off x="11364871" y="2529013"/>
                <a:ext cx="145080" cy="180000"/>
              </p14:xfrm>
            </p:contentPart>
          </mc:Choice>
          <mc:Fallback>
            <p:pic>
              <p:nvPicPr>
                <p:cNvPr id="47" name="Ink 46">
                  <a:extLst>
                    <a:ext uri="{FF2B5EF4-FFF2-40B4-BE49-F238E27FC236}">
                      <a16:creationId xmlns:a16="http://schemas.microsoft.com/office/drawing/2014/main" id="{45FB3FFF-9602-98BC-9610-378FEC50DFA0}"/>
                    </a:ext>
                  </a:extLst>
                </p:cNvPr>
                <p:cNvPicPr/>
                <p:nvPr/>
              </p:nvPicPr>
              <p:blipFill>
                <a:blip r:embed="rId81"/>
                <a:stretch>
                  <a:fillRect/>
                </a:stretch>
              </p:blipFill>
              <p:spPr>
                <a:xfrm>
                  <a:off x="11355871" y="2520373"/>
                  <a:ext cx="16272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8" name="Ink 47">
                  <a:extLst>
                    <a:ext uri="{FF2B5EF4-FFF2-40B4-BE49-F238E27FC236}">
                      <a16:creationId xmlns:a16="http://schemas.microsoft.com/office/drawing/2014/main" id="{73F699AA-1058-E6B5-DD3B-6DEAF1E4C320}"/>
                    </a:ext>
                  </a:extLst>
                </p14:cNvPr>
                <p14:cNvContentPartPr/>
                <p14:nvPr/>
              </p14:nvContentPartPr>
              <p14:xfrm>
                <a:off x="11394751" y="2633773"/>
                <a:ext cx="86400" cy="36720"/>
              </p14:xfrm>
            </p:contentPart>
          </mc:Choice>
          <mc:Fallback>
            <p:pic>
              <p:nvPicPr>
                <p:cNvPr id="48" name="Ink 47">
                  <a:extLst>
                    <a:ext uri="{FF2B5EF4-FFF2-40B4-BE49-F238E27FC236}">
                      <a16:creationId xmlns:a16="http://schemas.microsoft.com/office/drawing/2014/main" id="{73F699AA-1058-E6B5-DD3B-6DEAF1E4C320}"/>
                    </a:ext>
                  </a:extLst>
                </p:cNvPr>
                <p:cNvPicPr/>
                <p:nvPr/>
              </p:nvPicPr>
              <p:blipFill>
                <a:blip r:embed="rId83"/>
                <a:stretch>
                  <a:fillRect/>
                </a:stretch>
              </p:blipFill>
              <p:spPr>
                <a:xfrm>
                  <a:off x="11385751" y="2624773"/>
                  <a:ext cx="104040" cy="54360"/>
                </a:xfrm>
                <a:prstGeom prst="rect">
                  <a:avLst/>
                </a:prstGeom>
              </p:spPr>
            </p:pic>
          </mc:Fallback>
        </mc:AlternateContent>
      </p:grpSp>
      <p:grpSp>
        <p:nvGrpSpPr>
          <p:cNvPr id="53" name="Group 52">
            <a:extLst>
              <a:ext uri="{FF2B5EF4-FFF2-40B4-BE49-F238E27FC236}">
                <a16:creationId xmlns:a16="http://schemas.microsoft.com/office/drawing/2014/main" id="{D91680AE-D290-8C76-DA81-F64241FB0D10}"/>
              </a:ext>
            </a:extLst>
          </p:cNvPr>
          <p:cNvGrpSpPr/>
          <p:nvPr/>
        </p:nvGrpSpPr>
        <p:grpSpPr>
          <a:xfrm>
            <a:off x="11647471" y="3139213"/>
            <a:ext cx="306000" cy="220680"/>
            <a:chOff x="11647471" y="3139213"/>
            <a:chExt cx="306000" cy="220680"/>
          </a:xfrm>
        </p:grpSpPr>
        <mc:AlternateContent xmlns:mc="http://schemas.openxmlformats.org/markup-compatibility/2006">
          <mc:Choice xmlns:p14="http://schemas.microsoft.com/office/powerpoint/2010/main" Requires="p14">
            <p:contentPart p14:bwMode="auto" r:id="rId84">
              <p14:nvContentPartPr>
                <p14:cNvPr id="49" name="Ink 48">
                  <a:extLst>
                    <a:ext uri="{FF2B5EF4-FFF2-40B4-BE49-F238E27FC236}">
                      <a16:creationId xmlns:a16="http://schemas.microsoft.com/office/drawing/2014/main" id="{22DC69C8-2D8F-0C17-5A80-16E08990115F}"/>
                    </a:ext>
                  </a:extLst>
                </p14:cNvPr>
                <p14:cNvContentPartPr/>
                <p14:nvPr/>
              </p14:nvContentPartPr>
              <p14:xfrm>
                <a:off x="11674111" y="3262693"/>
                <a:ext cx="30600" cy="97200"/>
              </p14:xfrm>
            </p:contentPart>
          </mc:Choice>
          <mc:Fallback>
            <p:pic>
              <p:nvPicPr>
                <p:cNvPr id="49" name="Ink 48">
                  <a:extLst>
                    <a:ext uri="{FF2B5EF4-FFF2-40B4-BE49-F238E27FC236}">
                      <a16:creationId xmlns:a16="http://schemas.microsoft.com/office/drawing/2014/main" id="{22DC69C8-2D8F-0C17-5A80-16E08990115F}"/>
                    </a:ext>
                  </a:extLst>
                </p:cNvPr>
                <p:cNvPicPr/>
                <p:nvPr/>
              </p:nvPicPr>
              <p:blipFill>
                <a:blip r:embed="rId85"/>
                <a:stretch>
                  <a:fillRect/>
                </a:stretch>
              </p:blipFill>
              <p:spPr>
                <a:xfrm>
                  <a:off x="11665471" y="3254053"/>
                  <a:ext cx="4824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0" name="Ink 49">
                  <a:extLst>
                    <a:ext uri="{FF2B5EF4-FFF2-40B4-BE49-F238E27FC236}">
                      <a16:creationId xmlns:a16="http://schemas.microsoft.com/office/drawing/2014/main" id="{10D1D618-0410-F9DC-613B-D776DB437572}"/>
                    </a:ext>
                  </a:extLst>
                </p14:cNvPr>
                <p14:cNvContentPartPr/>
                <p14:nvPr/>
              </p14:nvContentPartPr>
              <p14:xfrm>
                <a:off x="11670871" y="3211573"/>
                <a:ext cx="90360" cy="49320"/>
              </p14:xfrm>
            </p:contentPart>
          </mc:Choice>
          <mc:Fallback>
            <p:pic>
              <p:nvPicPr>
                <p:cNvPr id="50" name="Ink 49">
                  <a:extLst>
                    <a:ext uri="{FF2B5EF4-FFF2-40B4-BE49-F238E27FC236}">
                      <a16:creationId xmlns:a16="http://schemas.microsoft.com/office/drawing/2014/main" id="{10D1D618-0410-F9DC-613B-D776DB437572}"/>
                    </a:ext>
                  </a:extLst>
                </p:cNvPr>
                <p:cNvPicPr/>
                <p:nvPr/>
              </p:nvPicPr>
              <p:blipFill>
                <a:blip r:embed="rId87"/>
                <a:stretch>
                  <a:fillRect/>
                </a:stretch>
              </p:blipFill>
              <p:spPr>
                <a:xfrm>
                  <a:off x="11661871" y="3202573"/>
                  <a:ext cx="10800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1" name="Ink 50">
                  <a:extLst>
                    <a:ext uri="{FF2B5EF4-FFF2-40B4-BE49-F238E27FC236}">
                      <a16:creationId xmlns:a16="http://schemas.microsoft.com/office/drawing/2014/main" id="{5C8329B9-4E22-FEC8-0D1A-5DC509EA6651}"/>
                    </a:ext>
                  </a:extLst>
                </p14:cNvPr>
                <p14:cNvContentPartPr/>
                <p14:nvPr/>
              </p14:nvContentPartPr>
              <p14:xfrm>
                <a:off x="11647471" y="3279973"/>
                <a:ext cx="86040" cy="65520"/>
              </p14:xfrm>
            </p:contentPart>
          </mc:Choice>
          <mc:Fallback>
            <p:pic>
              <p:nvPicPr>
                <p:cNvPr id="51" name="Ink 50">
                  <a:extLst>
                    <a:ext uri="{FF2B5EF4-FFF2-40B4-BE49-F238E27FC236}">
                      <a16:creationId xmlns:a16="http://schemas.microsoft.com/office/drawing/2014/main" id="{5C8329B9-4E22-FEC8-0D1A-5DC509EA6651}"/>
                    </a:ext>
                  </a:extLst>
                </p:cNvPr>
                <p:cNvPicPr/>
                <p:nvPr/>
              </p:nvPicPr>
              <p:blipFill>
                <a:blip r:embed="rId89"/>
                <a:stretch>
                  <a:fillRect/>
                </a:stretch>
              </p:blipFill>
              <p:spPr>
                <a:xfrm>
                  <a:off x="11638471" y="3270973"/>
                  <a:ext cx="10368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2" name="Ink 51">
                  <a:extLst>
                    <a:ext uri="{FF2B5EF4-FFF2-40B4-BE49-F238E27FC236}">
                      <a16:creationId xmlns:a16="http://schemas.microsoft.com/office/drawing/2014/main" id="{4EC2C0BD-AB81-949D-1CD5-64529F4EF672}"/>
                    </a:ext>
                  </a:extLst>
                </p14:cNvPr>
                <p14:cNvContentPartPr/>
                <p14:nvPr/>
              </p14:nvContentPartPr>
              <p14:xfrm>
                <a:off x="11864551" y="3139213"/>
                <a:ext cx="88920" cy="131760"/>
              </p14:xfrm>
            </p:contentPart>
          </mc:Choice>
          <mc:Fallback>
            <p:pic>
              <p:nvPicPr>
                <p:cNvPr id="52" name="Ink 51">
                  <a:extLst>
                    <a:ext uri="{FF2B5EF4-FFF2-40B4-BE49-F238E27FC236}">
                      <a16:creationId xmlns:a16="http://schemas.microsoft.com/office/drawing/2014/main" id="{4EC2C0BD-AB81-949D-1CD5-64529F4EF672}"/>
                    </a:ext>
                  </a:extLst>
                </p:cNvPr>
                <p:cNvPicPr/>
                <p:nvPr/>
              </p:nvPicPr>
              <p:blipFill>
                <a:blip r:embed="rId91"/>
                <a:stretch>
                  <a:fillRect/>
                </a:stretch>
              </p:blipFill>
              <p:spPr>
                <a:xfrm>
                  <a:off x="11855911" y="3130573"/>
                  <a:ext cx="106560" cy="149400"/>
                </a:xfrm>
                <a:prstGeom prst="rect">
                  <a:avLst/>
                </a:prstGeom>
              </p:spPr>
            </p:pic>
          </mc:Fallback>
        </mc:AlternateContent>
      </p:grpSp>
      <p:grpSp>
        <p:nvGrpSpPr>
          <p:cNvPr id="128" name="Group 127">
            <a:extLst>
              <a:ext uri="{FF2B5EF4-FFF2-40B4-BE49-F238E27FC236}">
                <a16:creationId xmlns:a16="http://schemas.microsoft.com/office/drawing/2014/main" id="{6F3883F8-BCA7-BDD3-D224-2A6AE5E44257}"/>
              </a:ext>
            </a:extLst>
          </p:cNvPr>
          <p:cNvGrpSpPr/>
          <p:nvPr/>
        </p:nvGrpSpPr>
        <p:grpSpPr>
          <a:xfrm>
            <a:off x="8759911" y="4516573"/>
            <a:ext cx="1279080" cy="576000"/>
            <a:chOff x="8759911" y="4516573"/>
            <a:chExt cx="1279080" cy="576000"/>
          </a:xfrm>
        </p:grpSpPr>
        <mc:AlternateContent xmlns:mc="http://schemas.openxmlformats.org/markup-compatibility/2006">
          <mc:Choice xmlns:p14="http://schemas.microsoft.com/office/powerpoint/2010/main" Requires="p14">
            <p:contentPart p14:bwMode="auto" r:id="rId92">
              <p14:nvContentPartPr>
                <p14:cNvPr id="55" name="Ink 54">
                  <a:extLst>
                    <a:ext uri="{FF2B5EF4-FFF2-40B4-BE49-F238E27FC236}">
                      <a16:creationId xmlns:a16="http://schemas.microsoft.com/office/drawing/2014/main" id="{1C368156-58DF-BE1A-C2F2-98F46DD42FF1}"/>
                    </a:ext>
                  </a:extLst>
                </p14:cNvPr>
                <p14:cNvContentPartPr/>
                <p14:nvPr/>
              </p14:nvContentPartPr>
              <p14:xfrm>
                <a:off x="8790871" y="4903933"/>
                <a:ext cx="74880" cy="188640"/>
              </p14:xfrm>
            </p:contentPart>
          </mc:Choice>
          <mc:Fallback>
            <p:pic>
              <p:nvPicPr>
                <p:cNvPr id="55" name="Ink 54">
                  <a:extLst>
                    <a:ext uri="{FF2B5EF4-FFF2-40B4-BE49-F238E27FC236}">
                      <a16:creationId xmlns:a16="http://schemas.microsoft.com/office/drawing/2014/main" id="{1C368156-58DF-BE1A-C2F2-98F46DD42FF1}"/>
                    </a:ext>
                  </a:extLst>
                </p:cNvPr>
                <p:cNvPicPr/>
                <p:nvPr/>
              </p:nvPicPr>
              <p:blipFill>
                <a:blip r:embed="rId93"/>
                <a:stretch>
                  <a:fillRect/>
                </a:stretch>
              </p:blipFill>
              <p:spPr>
                <a:xfrm>
                  <a:off x="8781871" y="4894933"/>
                  <a:ext cx="9252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6" name="Ink 55">
                  <a:extLst>
                    <a:ext uri="{FF2B5EF4-FFF2-40B4-BE49-F238E27FC236}">
                      <a16:creationId xmlns:a16="http://schemas.microsoft.com/office/drawing/2014/main" id="{1AA98B2C-4114-3D40-FDBE-957352344658}"/>
                    </a:ext>
                  </a:extLst>
                </p14:cNvPr>
                <p14:cNvContentPartPr/>
                <p14:nvPr/>
              </p14:nvContentPartPr>
              <p14:xfrm>
                <a:off x="8759911" y="4861453"/>
                <a:ext cx="112680" cy="125280"/>
              </p14:xfrm>
            </p:contentPart>
          </mc:Choice>
          <mc:Fallback>
            <p:pic>
              <p:nvPicPr>
                <p:cNvPr id="56" name="Ink 55">
                  <a:extLst>
                    <a:ext uri="{FF2B5EF4-FFF2-40B4-BE49-F238E27FC236}">
                      <a16:creationId xmlns:a16="http://schemas.microsoft.com/office/drawing/2014/main" id="{1AA98B2C-4114-3D40-FDBE-957352344658}"/>
                    </a:ext>
                  </a:extLst>
                </p:cNvPr>
                <p:cNvPicPr/>
                <p:nvPr/>
              </p:nvPicPr>
              <p:blipFill>
                <a:blip r:embed="rId95"/>
                <a:stretch>
                  <a:fillRect/>
                </a:stretch>
              </p:blipFill>
              <p:spPr>
                <a:xfrm>
                  <a:off x="8750911" y="4852813"/>
                  <a:ext cx="1303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8" name="Ink 57">
                  <a:extLst>
                    <a:ext uri="{FF2B5EF4-FFF2-40B4-BE49-F238E27FC236}">
                      <a16:creationId xmlns:a16="http://schemas.microsoft.com/office/drawing/2014/main" id="{25FB0E37-582E-D33C-18E9-62F36EBF9A14}"/>
                    </a:ext>
                  </a:extLst>
                </p14:cNvPr>
                <p14:cNvContentPartPr/>
                <p14:nvPr/>
              </p14:nvContentPartPr>
              <p14:xfrm>
                <a:off x="8900311" y="4751653"/>
                <a:ext cx="298440" cy="150120"/>
              </p14:xfrm>
            </p:contentPart>
          </mc:Choice>
          <mc:Fallback>
            <p:pic>
              <p:nvPicPr>
                <p:cNvPr id="58" name="Ink 57">
                  <a:extLst>
                    <a:ext uri="{FF2B5EF4-FFF2-40B4-BE49-F238E27FC236}">
                      <a16:creationId xmlns:a16="http://schemas.microsoft.com/office/drawing/2014/main" id="{25FB0E37-582E-D33C-18E9-62F36EBF9A14}"/>
                    </a:ext>
                  </a:extLst>
                </p:cNvPr>
                <p:cNvPicPr/>
                <p:nvPr/>
              </p:nvPicPr>
              <p:blipFill>
                <a:blip r:embed="rId97"/>
                <a:stretch>
                  <a:fillRect/>
                </a:stretch>
              </p:blipFill>
              <p:spPr>
                <a:xfrm>
                  <a:off x="8891311" y="4742653"/>
                  <a:ext cx="31608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9" name="Ink 58">
                  <a:extLst>
                    <a:ext uri="{FF2B5EF4-FFF2-40B4-BE49-F238E27FC236}">
                      <a16:creationId xmlns:a16="http://schemas.microsoft.com/office/drawing/2014/main" id="{3B69072E-74D6-2D64-381D-027EA2BE1C9E}"/>
                    </a:ext>
                  </a:extLst>
                </p14:cNvPr>
                <p14:cNvContentPartPr/>
                <p14:nvPr/>
              </p14:nvContentPartPr>
              <p14:xfrm>
                <a:off x="9222151" y="4754893"/>
                <a:ext cx="87480" cy="112320"/>
              </p14:xfrm>
            </p:contentPart>
          </mc:Choice>
          <mc:Fallback>
            <p:pic>
              <p:nvPicPr>
                <p:cNvPr id="59" name="Ink 58">
                  <a:extLst>
                    <a:ext uri="{FF2B5EF4-FFF2-40B4-BE49-F238E27FC236}">
                      <a16:creationId xmlns:a16="http://schemas.microsoft.com/office/drawing/2014/main" id="{3B69072E-74D6-2D64-381D-027EA2BE1C9E}"/>
                    </a:ext>
                  </a:extLst>
                </p:cNvPr>
                <p:cNvPicPr/>
                <p:nvPr/>
              </p:nvPicPr>
              <p:blipFill>
                <a:blip r:embed="rId99"/>
                <a:stretch>
                  <a:fillRect/>
                </a:stretch>
              </p:blipFill>
              <p:spPr>
                <a:xfrm>
                  <a:off x="9213151" y="4746253"/>
                  <a:ext cx="10512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0" name="Ink 59">
                  <a:extLst>
                    <a:ext uri="{FF2B5EF4-FFF2-40B4-BE49-F238E27FC236}">
                      <a16:creationId xmlns:a16="http://schemas.microsoft.com/office/drawing/2014/main" id="{652752B6-3924-B2A5-BCCD-836FF90453FA}"/>
                    </a:ext>
                  </a:extLst>
                </p14:cNvPr>
                <p14:cNvContentPartPr/>
                <p14:nvPr/>
              </p14:nvContentPartPr>
              <p14:xfrm>
                <a:off x="9352471" y="4769293"/>
                <a:ext cx="71640" cy="151200"/>
              </p14:xfrm>
            </p:contentPart>
          </mc:Choice>
          <mc:Fallback>
            <p:pic>
              <p:nvPicPr>
                <p:cNvPr id="60" name="Ink 59">
                  <a:extLst>
                    <a:ext uri="{FF2B5EF4-FFF2-40B4-BE49-F238E27FC236}">
                      <a16:creationId xmlns:a16="http://schemas.microsoft.com/office/drawing/2014/main" id="{652752B6-3924-B2A5-BCCD-836FF90453FA}"/>
                    </a:ext>
                  </a:extLst>
                </p:cNvPr>
                <p:cNvPicPr/>
                <p:nvPr/>
              </p:nvPicPr>
              <p:blipFill>
                <a:blip r:embed="rId101"/>
                <a:stretch>
                  <a:fillRect/>
                </a:stretch>
              </p:blipFill>
              <p:spPr>
                <a:xfrm>
                  <a:off x="9343831" y="4760293"/>
                  <a:ext cx="8928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1" name="Ink 60">
                  <a:extLst>
                    <a:ext uri="{FF2B5EF4-FFF2-40B4-BE49-F238E27FC236}">
                      <a16:creationId xmlns:a16="http://schemas.microsoft.com/office/drawing/2014/main" id="{8C01E40D-5164-9EA6-9F7D-E9ACE18880B0}"/>
                    </a:ext>
                  </a:extLst>
                </p14:cNvPr>
                <p14:cNvContentPartPr/>
                <p14:nvPr/>
              </p14:nvContentPartPr>
              <p14:xfrm>
                <a:off x="9440311" y="4516573"/>
                <a:ext cx="344160" cy="289440"/>
              </p14:xfrm>
            </p:contentPart>
          </mc:Choice>
          <mc:Fallback>
            <p:pic>
              <p:nvPicPr>
                <p:cNvPr id="61" name="Ink 60">
                  <a:extLst>
                    <a:ext uri="{FF2B5EF4-FFF2-40B4-BE49-F238E27FC236}">
                      <a16:creationId xmlns:a16="http://schemas.microsoft.com/office/drawing/2014/main" id="{8C01E40D-5164-9EA6-9F7D-E9ACE18880B0}"/>
                    </a:ext>
                  </a:extLst>
                </p:cNvPr>
                <p:cNvPicPr/>
                <p:nvPr/>
              </p:nvPicPr>
              <p:blipFill>
                <a:blip r:embed="rId103"/>
                <a:stretch>
                  <a:fillRect/>
                </a:stretch>
              </p:blipFill>
              <p:spPr>
                <a:xfrm>
                  <a:off x="9431671" y="4507573"/>
                  <a:ext cx="36180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2" name="Ink 61">
                  <a:extLst>
                    <a:ext uri="{FF2B5EF4-FFF2-40B4-BE49-F238E27FC236}">
                      <a16:creationId xmlns:a16="http://schemas.microsoft.com/office/drawing/2014/main" id="{9F787425-C185-7D77-DEEC-8943F0045EB4}"/>
                    </a:ext>
                  </a:extLst>
                </p14:cNvPr>
                <p14:cNvContentPartPr/>
                <p14:nvPr/>
              </p14:nvContentPartPr>
              <p14:xfrm>
                <a:off x="9683311" y="4560133"/>
                <a:ext cx="261000" cy="44280"/>
              </p14:xfrm>
            </p:contentPart>
          </mc:Choice>
          <mc:Fallback>
            <p:pic>
              <p:nvPicPr>
                <p:cNvPr id="62" name="Ink 61">
                  <a:extLst>
                    <a:ext uri="{FF2B5EF4-FFF2-40B4-BE49-F238E27FC236}">
                      <a16:creationId xmlns:a16="http://schemas.microsoft.com/office/drawing/2014/main" id="{9F787425-C185-7D77-DEEC-8943F0045EB4}"/>
                    </a:ext>
                  </a:extLst>
                </p:cNvPr>
                <p:cNvPicPr/>
                <p:nvPr/>
              </p:nvPicPr>
              <p:blipFill>
                <a:blip r:embed="rId105"/>
                <a:stretch>
                  <a:fillRect/>
                </a:stretch>
              </p:blipFill>
              <p:spPr>
                <a:xfrm>
                  <a:off x="9674671" y="4551493"/>
                  <a:ext cx="27864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3" name="Ink 62">
                  <a:extLst>
                    <a:ext uri="{FF2B5EF4-FFF2-40B4-BE49-F238E27FC236}">
                      <a16:creationId xmlns:a16="http://schemas.microsoft.com/office/drawing/2014/main" id="{712D6036-3A20-898F-963F-81833186E40E}"/>
                    </a:ext>
                  </a:extLst>
                </p14:cNvPr>
                <p14:cNvContentPartPr/>
                <p14:nvPr/>
              </p14:nvContentPartPr>
              <p14:xfrm>
                <a:off x="10022791" y="4536373"/>
                <a:ext cx="16200" cy="17640"/>
              </p14:xfrm>
            </p:contentPart>
          </mc:Choice>
          <mc:Fallback>
            <p:pic>
              <p:nvPicPr>
                <p:cNvPr id="63" name="Ink 62">
                  <a:extLst>
                    <a:ext uri="{FF2B5EF4-FFF2-40B4-BE49-F238E27FC236}">
                      <a16:creationId xmlns:a16="http://schemas.microsoft.com/office/drawing/2014/main" id="{712D6036-3A20-898F-963F-81833186E40E}"/>
                    </a:ext>
                  </a:extLst>
                </p:cNvPr>
                <p:cNvPicPr/>
                <p:nvPr/>
              </p:nvPicPr>
              <p:blipFill>
                <a:blip r:embed="rId107"/>
                <a:stretch>
                  <a:fillRect/>
                </a:stretch>
              </p:blipFill>
              <p:spPr>
                <a:xfrm>
                  <a:off x="10013791" y="4527733"/>
                  <a:ext cx="33840" cy="35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129" name="Ink 128">
                <a:extLst>
                  <a:ext uri="{FF2B5EF4-FFF2-40B4-BE49-F238E27FC236}">
                    <a16:creationId xmlns:a16="http://schemas.microsoft.com/office/drawing/2014/main" id="{33C18174-EB81-04DA-2B9D-FADEF2BF310E}"/>
                  </a:ext>
                </a:extLst>
              </p14:cNvPr>
              <p14:cNvContentPartPr/>
              <p14:nvPr/>
            </p14:nvContentPartPr>
            <p14:xfrm>
              <a:off x="6779191" y="5075653"/>
              <a:ext cx="647280" cy="55440"/>
            </p14:xfrm>
          </p:contentPart>
        </mc:Choice>
        <mc:Fallback>
          <p:pic>
            <p:nvPicPr>
              <p:cNvPr id="129" name="Ink 128">
                <a:extLst>
                  <a:ext uri="{FF2B5EF4-FFF2-40B4-BE49-F238E27FC236}">
                    <a16:creationId xmlns:a16="http://schemas.microsoft.com/office/drawing/2014/main" id="{33C18174-EB81-04DA-2B9D-FADEF2BF310E}"/>
                  </a:ext>
                </a:extLst>
              </p:cNvPr>
              <p:cNvPicPr/>
              <p:nvPr/>
            </p:nvPicPr>
            <p:blipFill>
              <a:blip r:embed="rId109"/>
              <a:stretch>
                <a:fillRect/>
              </a:stretch>
            </p:blipFill>
            <p:spPr>
              <a:xfrm>
                <a:off x="6770191" y="5067013"/>
                <a:ext cx="6649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30" name="Ink 129">
                <a:extLst>
                  <a:ext uri="{FF2B5EF4-FFF2-40B4-BE49-F238E27FC236}">
                    <a16:creationId xmlns:a16="http://schemas.microsoft.com/office/drawing/2014/main" id="{B0CE5238-9FF8-6576-EE3C-0558D0C78DE1}"/>
                  </a:ext>
                </a:extLst>
              </p14:cNvPr>
              <p14:cNvContentPartPr/>
              <p14:nvPr/>
            </p14:nvContentPartPr>
            <p14:xfrm>
              <a:off x="6552031" y="4646173"/>
              <a:ext cx="981360" cy="420840"/>
            </p14:xfrm>
          </p:contentPart>
        </mc:Choice>
        <mc:Fallback>
          <p:pic>
            <p:nvPicPr>
              <p:cNvPr id="130" name="Ink 129">
                <a:extLst>
                  <a:ext uri="{FF2B5EF4-FFF2-40B4-BE49-F238E27FC236}">
                    <a16:creationId xmlns:a16="http://schemas.microsoft.com/office/drawing/2014/main" id="{B0CE5238-9FF8-6576-EE3C-0558D0C78DE1}"/>
                  </a:ext>
                </a:extLst>
              </p:cNvPr>
              <p:cNvPicPr/>
              <p:nvPr/>
            </p:nvPicPr>
            <p:blipFill>
              <a:blip r:embed="rId111"/>
              <a:stretch>
                <a:fillRect/>
              </a:stretch>
            </p:blipFill>
            <p:spPr>
              <a:xfrm>
                <a:off x="6543031" y="4637173"/>
                <a:ext cx="99900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31" name="Ink 130">
                <a:extLst>
                  <a:ext uri="{FF2B5EF4-FFF2-40B4-BE49-F238E27FC236}">
                    <a16:creationId xmlns:a16="http://schemas.microsoft.com/office/drawing/2014/main" id="{6BFB27A9-5E5F-5A0B-753A-07DE615D560B}"/>
                  </a:ext>
                </a:extLst>
              </p14:cNvPr>
              <p14:cNvContentPartPr/>
              <p14:nvPr/>
            </p14:nvContentPartPr>
            <p14:xfrm>
              <a:off x="7566151" y="4304173"/>
              <a:ext cx="250560" cy="52560"/>
            </p14:xfrm>
          </p:contentPart>
        </mc:Choice>
        <mc:Fallback>
          <p:pic>
            <p:nvPicPr>
              <p:cNvPr id="131" name="Ink 130">
                <a:extLst>
                  <a:ext uri="{FF2B5EF4-FFF2-40B4-BE49-F238E27FC236}">
                    <a16:creationId xmlns:a16="http://schemas.microsoft.com/office/drawing/2014/main" id="{6BFB27A9-5E5F-5A0B-753A-07DE615D560B}"/>
                  </a:ext>
                </a:extLst>
              </p:cNvPr>
              <p:cNvPicPr/>
              <p:nvPr/>
            </p:nvPicPr>
            <p:blipFill>
              <a:blip r:embed="rId113"/>
              <a:stretch>
                <a:fillRect/>
              </a:stretch>
            </p:blipFill>
            <p:spPr>
              <a:xfrm>
                <a:off x="7557151" y="4295533"/>
                <a:ext cx="268200" cy="70200"/>
              </a:xfrm>
              <a:prstGeom prst="rect">
                <a:avLst/>
              </a:prstGeom>
            </p:spPr>
          </p:pic>
        </mc:Fallback>
      </mc:AlternateContent>
      <p:grpSp>
        <p:nvGrpSpPr>
          <p:cNvPr id="134" name="Group 133">
            <a:extLst>
              <a:ext uri="{FF2B5EF4-FFF2-40B4-BE49-F238E27FC236}">
                <a16:creationId xmlns:a16="http://schemas.microsoft.com/office/drawing/2014/main" id="{97D93DB5-028B-33A2-7FA3-23B4F50B62E0}"/>
              </a:ext>
            </a:extLst>
          </p:cNvPr>
          <p:cNvGrpSpPr/>
          <p:nvPr/>
        </p:nvGrpSpPr>
        <p:grpSpPr>
          <a:xfrm>
            <a:off x="7641031" y="3766333"/>
            <a:ext cx="871200" cy="333000"/>
            <a:chOff x="7641031" y="3766333"/>
            <a:chExt cx="871200" cy="333000"/>
          </a:xfrm>
        </p:grpSpPr>
        <mc:AlternateContent xmlns:mc="http://schemas.openxmlformats.org/markup-compatibility/2006">
          <mc:Choice xmlns:p14="http://schemas.microsoft.com/office/powerpoint/2010/main" Requires="p14">
            <p:contentPart p14:bwMode="auto" r:id="rId114">
              <p14:nvContentPartPr>
                <p14:cNvPr id="132" name="Ink 131">
                  <a:extLst>
                    <a:ext uri="{FF2B5EF4-FFF2-40B4-BE49-F238E27FC236}">
                      <a16:creationId xmlns:a16="http://schemas.microsoft.com/office/drawing/2014/main" id="{E0A564D8-B7FA-6A2C-52B8-9BBF055AE6A2}"/>
                    </a:ext>
                  </a:extLst>
                </p14:cNvPr>
                <p14:cNvContentPartPr/>
                <p14:nvPr/>
              </p14:nvContentPartPr>
              <p14:xfrm>
                <a:off x="7641031" y="3766333"/>
                <a:ext cx="871200" cy="312840"/>
              </p14:xfrm>
            </p:contentPart>
          </mc:Choice>
          <mc:Fallback>
            <p:pic>
              <p:nvPicPr>
                <p:cNvPr id="132" name="Ink 131">
                  <a:extLst>
                    <a:ext uri="{FF2B5EF4-FFF2-40B4-BE49-F238E27FC236}">
                      <a16:creationId xmlns:a16="http://schemas.microsoft.com/office/drawing/2014/main" id="{E0A564D8-B7FA-6A2C-52B8-9BBF055AE6A2}"/>
                    </a:ext>
                  </a:extLst>
                </p:cNvPr>
                <p:cNvPicPr/>
                <p:nvPr/>
              </p:nvPicPr>
              <p:blipFill>
                <a:blip r:embed="rId115"/>
                <a:stretch>
                  <a:fillRect/>
                </a:stretch>
              </p:blipFill>
              <p:spPr>
                <a:xfrm>
                  <a:off x="7632031" y="3757333"/>
                  <a:ext cx="888840" cy="330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33" name="Ink 132">
                  <a:extLst>
                    <a:ext uri="{FF2B5EF4-FFF2-40B4-BE49-F238E27FC236}">
                      <a16:creationId xmlns:a16="http://schemas.microsoft.com/office/drawing/2014/main" id="{212FA11B-C72E-54B7-1537-DC0E6092A8CA}"/>
                    </a:ext>
                  </a:extLst>
                </p14:cNvPr>
                <p14:cNvContentPartPr/>
                <p14:nvPr/>
              </p14:nvContentPartPr>
              <p14:xfrm>
                <a:off x="8441311" y="4013653"/>
                <a:ext cx="63000" cy="85680"/>
              </p14:xfrm>
            </p:contentPart>
          </mc:Choice>
          <mc:Fallback>
            <p:pic>
              <p:nvPicPr>
                <p:cNvPr id="133" name="Ink 132">
                  <a:extLst>
                    <a:ext uri="{FF2B5EF4-FFF2-40B4-BE49-F238E27FC236}">
                      <a16:creationId xmlns:a16="http://schemas.microsoft.com/office/drawing/2014/main" id="{212FA11B-C72E-54B7-1537-DC0E6092A8CA}"/>
                    </a:ext>
                  </a:extLst>
                </p:cNvPr>
                <p:cNvPicPr/>
                <p:nvPr/>
              </p:nvPicPr>
              <p:blipFill>
                <a:blip r:embed="rId117"/>
                <a:stretch>
                  <a:fillRect/>
                </a:stretch>
              </p:blipFill>
              <p:spPr>
                <a:xfrm>
                  <a:off x="8432671" y="4005013"/>
                  <a:ext cx="80640" cy="103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8">
            <p14:nvContentPartPr>
              <p14:cNvPr id="135" name="Ink 134">
                <a:extLst>
                  <a:ext uri="{FF2B5EF4-FFF2-40B4-BE49-F238E27FC236}">
                    <a16:creationId xmlns:a16="http://schemas.microsoft.com/office/drawing/2014/main" id="{06529B3C-FA2D-0964-1F2A-DE626EA6C6C7}"/>
                  </a:ext>
                </a:extLst>
              </p14:cNvPr>
              <p14:cNvContentPartPr/>
              <p14:nvPr/>
            </p14:nvContentPartPr>
            <p14:xfrm>
              <a:off x="8681071" y="4203373"/>
              <a:ext cx="4320" cy="1080"/>
            </p14:xfrm>
          </p:contentPart>
        </mc:Choice>
        <mc:Fallback>
          <p:pic>
            <p:nvPicPr>
              <p:cNvPr id="135" name="Ink 134">
                <a:extLst>
                  <a:ext uri="{FF2B5EF4-FFF2-40B4-BE49-F238E27FC236}">
                    <a16:creationId xmlns:a16="http://schemas.microsoft.com/office/drawing/2014/main" id="{06529B3C-FA2D-0964-1F2A-DE626EA6C6C7}"/>
                  </a:ext>
                </a:extLst>
              </p:cNvPr>
              <p:cNvPicPr/>
              <p:nvPr/>
            </p:nvPicPr>
            <p:blipFill>
              <a:blip r:embed="rId119"/>
              <a:stretch>
                <a:fillRect/>
              </a:stretch>
            </p:blipFill>
            <p:spPr>
              <a:xfrm>
                <a:off x="8672431" y="4194373"/>
                <a:ext cx="2196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36" name="Ink 135">
                <a:extLst>
                  <a:ext uri="{FF2B5EF4-FFF2-40B4-BE49-F238E27FC236}">
                    <a16:creationId xmlns:a16="http://schemas.microsoft.com/office/drawing/2014/main" id="{4EB98437-4B69-F101-8F59-9F128358E894}"/>
                  </a:ext>
                </a:extLst>
              </p14:cNvPr>
              <p14:cNvContentPartPr/>
              <p14:nvPr/>
            </p14:nvContentPartPr>
            <p14:xfrm>
              <a:off x="1160311" y="5803933"/>
              <a:ext cx="1005480" cy="56160"/>
            </p14:xfrm>
          </p:contentPart>
        </mc:Choice>
        <mc:Fallback>
          <p:pic>
            <p:nvPicPr>
              <p:cNvPr id="136" name="Ink 135">
                <a:extLst>
                  <a:ext uri="{FF2B5EF4-FFF2-40B4-BE49-F238E27FC236}">
                    <a16:creationId xmlns:a16="http://schemas.microsoft.com/office/drawing/2014/main" id="{4EB98437-4B69-F101-8F59-9F128358E894}"/>
                  </a:ext>
                </a:extLst>
              </p:cNvPr>
              <p:cNvPicPr/>
              <p:nvPr/>
            </p:nvPicPr>
            <p:blipFill>
              <a:blip r:embed="rId121"/>
              <a:stretch>
                <a:fillRect/>
              </a:stretch>
            </p:blipFill>
            <p:spPr>
              <a:xfrm>
                <a:off x="1151671" y="5795293"/>
                <a:ext cx="1023120" cy="73800"/>
              </a:xfrm>
              <a:prstGeom prst="rect">
                <a:avLst/>
              </a:prstGeom>
            </p:spPr>
          </p:pic>
        </mc:Fallback>
      </mc:AlternateContent>
      <p:grpSp>
        <p:nvGrpSpPr>
          <p:cNvPr id="141" name="Group 140">
            <a:extLst>
              <a:ext uri="{FF2B5EF4-FFF2-40B4-BE49-F238E27FC236}">
                <a16:creationId xmlns:a16="http://schemas.microsoft.com/office/drawing/2014/main" id="{4EE4266D-742F-92B7-5A63-4303EABFAE2C}"/>
              </a:ext>
            </a:extLst>
          </p:cNvPr>
          <p:cNvGrpSpPr/>
          <p:nvPr/>
        </p:nvGrpSpPr>
        <p:grpSpPr>
          <a:xfrm>
            <a:off x="773671" y="4212013"/>
            <a:ext cx="1739880" cy="1440360"/>
            <a:chOff x="773671" y="4212013"/>
            <a:chExt cx="1739880" cy="1440360"/>
          </a:xfrm>
        </p:grpSpPr>
        <mc:AlternateContent xmlns:mc="http://schemas.openxmlformats.org/markup-compatibility/2006">
          <mc:Choice xmlns:p14="http://schemas.microsoft.com/office/powerpoint/2010/main" Requires="p14">
            <p:contentPart p14:bwMode="auto" r:id="rId122">
              <p14:nvContentPartPr>
                <p14:cNvPr id="137" name="Ink 136">
                  <a:extLst>
                    <a:ext uri="{FF2B5EF4-FFF2-40B4-BE49-F238E27FC236}">
                      <a16:creationId xmlns:a16="http://schemas.microsoft.com/office/drawing/2014/main" id="{0D31E4A1-0D47-6B13-760F-5B6674B91A4C}"/>
                    </a:ext>
                  </a:extLst>
                </p14:cNvPr>
                <p14:cNvContentPartPr/>
                <p14:nvPr/>
              </p14:nvContentPartPr>
              <p14:xfrm>
                <a:off x="1839271" y="4733293"/>
                <a:ext cx="674280" cy="860040"/>
              </p14:xfrm>
            </p:contentPart>
          </mc:Choice>
          <mc:Fallback>
            <p:pic>
              <p:nvPicPr>
                <p:cNvPr id="137" name="Ink 136">
                  <a:extLst>
                    <a:ext uri="{FF2B5EF4-FFF2-40B4-BE49-F238E27FC236}">
                      <a16:creationId xmlns:a16="http://schemas.microsoft.com/office/drawing/2014/main" id="{0D31E4A1-0D47-6B13-760F-5B6674B91A4C}"/>
                    </a:ext>
                  </a:extLst>
                </p:cNvPr>
                <p:cNvPicPr/>
                <p:nvPr/>
              </p:nvPicPr>
              <p:blipFill>
                <a:blip r:embed="rId123"/>
                <a:stretch>
                  <a:fillRect/>
                </a:stretch>
              </p:blipFill>
              <p:spPr>
                <a:xfrm>
                  <a:off x="1830271" y="4724653"/>
                  <a:ext cx="691920" cy="8776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38" name="Ink 137">
                  <a:extLst>
                    <a:ext uri="{FF2B5EF4-FFF2-40B4-BE49-F238E27FC236}">
                      <a16:creationId xmlns:a16="http://schemas.microsoft.com/office/drawing/2014/main" id="{F07165AC-DE16-D78A-9575-D4AFDCF1C7B9}"/>
                    </a:ext>
                  </a:extLst>
                </p14:cNvPr>
                <p14:cNvContentPartPr/>
                <p14:nvPr/>
              </p14:nvContentPartPr>
              <p14:xfrm>
                <a:off x="773671" y="4212013"/>
                <a:ext cx="1589760" cy="1440360"/>
              </p14:xfrm>
            </p:contentPart>
          </mc:Choice>
          <mc:Fallback>
            <p:pic>
              <p:nvPicPr>
                <p:cNvPr id="138" name="Ink 137">
                  <a:extLst>
                    <a:ext uri="{FF2B5EF4-FFF2-40B4-BE49-F238E27FC236}">
                      <a16:creationId xmlns:a16="http://schemas.microsoft.com/office/drawing/2014/main" id="{F07165AC-DE16-D78A-9575-D4AFDCF1C7B9}"/>
                    </a:ext>
                  </a:extLst>
                </p:cNvPr>
                <p:cNvPicPr/>
                <p:nvPr/>
              </p:nvPicPr>
              <p:blipFill>
                <a:blip r:embed="rId125"/>
                <a:stretch>
                  <a:fillRect/>
                </a:stretch>
              </p:blipFill>
              <p:spPr>
                <a:xfrm>
                  <a:off x="765031" y="4203013"/>
                  <a:ext cx="1607400" cy="14580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40" name="Ink 139">
                  <a:extLst>
                    <a:ext uri="{FF2B5EF4-FFF2-40B4-BE49-F238E27FC236}">
                      <a16:creationId xmlns:a16="http://schemas.microsoft.com/office/drawing/2014/main" id="{A6A0344A-FD90-F797-6794-06305821B93F}"/>
                    </a:ext>
                  </a:extLst>
                </p14:cNvPr>
                <p14:cNvContentPartPr/>
                <p14:nvPr/>
              </p14:nvContentPartPr>
              <p14:xfrm>
                <a:off x="2248951" y="5437813"/>
                <a:ext cx="23040" cy="29520"/>
              </p14:xfrm>
            </p:contentPart>
          </mc:Choice>
          <mc:Fallback>
            <p:pic>
              <p:nvPicPr>
                <p:cNvPr id="140" name="Ink 139">
                  <a:extLst>
                    <a:ext uri="{FF2B5EF4-FFF2-40B4-BE49-F238E27FC236}">
                      <a16:creationId xmlns:a16="http://schemas.microsoft.com/office/drawing/2014/main" id="{A6A0344A-FD90-F797-6794-06305821B93F}"/>
                    </a:ext>
                  </a:extLst>
                </p:cNvPr>
                <p:cNvPicPr/>
                <p:nvPr/>
              </p:nvPicPr>
              <p:blipFill>
                <a:blip r:embed="rId127"/>
                <a:stretch>
                  <a:fillRect/>
                </a:stretch>
              </p:blipFill>
              <p:spPr>
                <a:xfrm>
                  <a:off x="2239951" y="5428813"/>
                  <a:ext cx="40680" cy="4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8">
            <p14:nvContentPartPr>
              <p14:cNvPr id="142" name="Ink 141">
                <a:extLst>
                  <a:ext uri="{FF2B5EF4-FFF2-40B4-BE49-F238E27FC236}">
                    <a16:creationId xmlns:a16="http://schemas.microsoft.com/office/drawing/2014/main" id="{F49A9612-8BF4-EF88-66D9-50060940B80C}"/>
                  </a:ext>
                </a:extLst>
              </p14:cNvPr>
              <p14:cNvContentPartPr/>
              <p14:nvPr/>
            </p14:nvContentPartPr>
            <p14:xfrm>
              <a:off x="3165871" y="3112573"/>
              <a:ext cx="1845000" cy="59760"/>
            </p14:xfrm>
          </p:contentPart>
        </mc:Choice>
        <mc:Fallback>
          <p:pic>
            <p:nvPicPr>
              <p:cNvPr id="142" name="Ink 141">
                <a:extLst>
                  <a:ext uri="{FF2B5EF4-FFF2-40B4-BE49-F238E27FC236}">
                    <a16:creationId xmlns:a16="http://schemas.microsoft.com/office/drawing/2014/main" id="{F49A9612-8BF4-EF88-66D9-50060940B80C}"/>
                  </a:ext>
                </a:extLst>
              </p:cNvPr>
              <p:cNvPicPr/>
              <p:nvPr/>
            </p:nvPicPr>
            <p:blipFill>
              <a:blip r:embed="rId129"/>
              <a:stretch>
                <a:fillRect/>
              </a:stretch>
            </p:blipFill>
            <p:spPr>
              <a:xfrm>
                <a:off x="3157231" y="3103933"/>
                <a:ext cx="186264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43" name="Ink 142">
                <a:extLst>
                  <a:ext uri="{FF2B5EF4-FFF2-40B4-BE49-F238E27FC236}">
                    <a16:creationId xmlns:a16="http://schemas.microsoft.com/office/drawing/2014/main" id="{F9C28838-0877-6A76-B8EB-7D65A2016BB5}"/>
                  </a:ext>
                </a:extLst>
              </p14:cNvPr>
              <p14:cNvContentPartPr/>
              <p14:nvPr/>
            </p14:nvContentPartPr>
            <p14:xfrm>
              <a:off x="8854951" y="6240973"/>
              <a:ext cx="550080" cy="63000"/>
            </p14:xfrm>
          </p:contentPart>
        </mc:Choice>
        <mc:Fallback>
          <p:pic>
            <p:nvPicPr>
              <p:cNvPr id="143" name="Ink 142">
                <a:extLst>
                  <a:ext uri="{FF2B5EF4-FFF2-40B4-BE49-F238E27FC236}">
                    <a16:creationId xmlns:a16="http://schemas.microsoft.com/office/drawing/2014/main" id="{F9C28838-0877-6A76-B8EB-7D65A2016BB5}"/>
                  </a:ext>
                </a:extLst>
              </p:cNvPr>
              <p:cNvPicPr/>
              <p:nvPr/>
            </p:nvPicPr>
            <p:blipFill>
              <a:blip r:embed="rId131"/>
              <a:stretch>
                <a:fillRect/>
              </a:stretch>
            </p:blipFill>
            <p:spPr>
              <a:xfrm>
                <a:off x="8846311" y="6231973"/>
                <a:ext cx="567720" cy="80640"/>
              </a:xfrm>
              <a:prstGeom prst="rect">
                <a:avLst/>
              </a:prstGeom>
            </p:spPr>
          </p:pic>
        </mc:Fallback>
      </mc:AlternateContent>
    </p:spTree>
    <p:extLst>
      <p:ext uri="{BB962C8B-B14F-4D97-AF65-F5344CB8AC3E}">
        <p14:creationId xmlns:p14="http://schemas.microsoft.com/office/powerpoint/2010/main" val="208540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53E9CF-08B7-479D-AA38-CE9FB8612050}"/>
              </a:ext>
            </a:extLst>
          </p:cNvPr>
          <p:cNvPicPr>
            <a:picLocks noChangeAspect="1"/>
          </p:cNvPicPr>
          <p:nvPr/>
        </p:nvPicPr>
        <p:blipFill rotWithShape="1">
          <a:blip r:embed="rId2">
            <a:extLst>
              <a:ext uri="{28A0092B-C50C-407E-A947-70E740481C1C}">
                <a14:useLocalDpi xmlns:a14="http://schemas.microsoft.com/office/drawing/2010/main" val="0"/>
              </a:ext>
            </a:extLst>
          </a:blip>
          <a:srcRect l="59560" t="52524"/>
          <a:stretch/>
        </p:blipFill>
        <p:spPr>
          <a:xfrm>
            <a:off x="4510881" y="1529621"/>
            <a:ext cx="3553961" cy="1475436"/>
          </a:xfrm>
          <a:prstGeom prst="rect">
            <a:avLst/>
          </a:prstGeom>
        </p:spPr>
      </p:pic>
      <p:graphicFrame>
        <p:nvGraphicFramePr>
          <p:cNvPr id="7" name="Object 6">
            <a:extLst>
              <a:ext uri="{FF2B5EF4-FFF2-40B4-BE49-F238E27FC236}">
                <a16:creationId xmlns:a16="http://schemas.microsoft.com/office/drawing/2014/main" id="{E2DE8D34-2958-4500-A55D-12E45224B522}"/>
              </a:ext>
            </a:extLst>
          </p:cNvPr>
          <p:cNvGraphicFramePr>
            <a:graphicFrameLocks noChangeAspect="1"/>
          </p:cNvGraphicFramePr>
          <p:nvPr>
            <p:extLst>
              <p:ext uri="{D42A27DB-BD31-4B8C-83A1-F6EECF244321}">
                <p14:modId xmlns:p14="http://schemas.microsoft.com/office/powerpoint/2010/main" val="2127961393"/>
              </p:ext>
            </p:extLst>
          </p:nvPr>
        </p:nvGraphicFramePr>
        <p:xfrm>
          <a:off x="664289" y="707155"/>
          <a:ext cx="3484827" cy="2477554"/>
        </p:xfrm>
        <a:graphic>
          <a:graphicData uri="http://schemas.openxmlformats.org/presentationml/2006/ole">
            <mc:AlternateContent xmlns:mc="http://schemas.openxmlformats.org/markup-compatibility/2006">
              <mc:Choice xmlns:v="urn:schemas-microsoft-com:vml" Requires="v">
                <p:oleObj name="MDLDrawObject Class" r:id="rId3" imgW="4218669" imgH="2952487" progId="MDLDrawOLE.MDLDrawObject.1">
                  <p:embed/>
                </p:oleObj>
              </mc:Choice>
              <mc:Fallback>
                <p:oleObj name="MDLDrawObject Class" r:id="rId3" imgW="4218669" imgH="2952487" progId="MDLDrawOLE.MDLDrawObject.1">
                  <p:embed/>
                  <p:pic>
                    <p:nvPicPr>
                      <p:cNvPr id="7" name="Object 6">
                        <a:extLst>
                          <a:ext uri="{FF2B5EF4-FFF2-40B4-BE49-F238E27FC236}">
                            <a16:creationId xmlns:a16="http://schemas.microsoft.com/office/drawing/2014/main" id="{E2DE8D34-2958-4500-A55D-12E45224B522}"/>
                          </a:ext>
                        </a:extLst>
                      </p:cNvPr>
                      <p:cNvPicPr>
                        <a:picLocks noChangeAspect="1" noChangeArrowheads="1"/>
                      </p:cNvPicPr>
                      <p:nvPr/>
                    </p:nvPicPr>
                    <p:blipFill>
                      <a:blip r:embed="rId4"/>
                      <a:srcRect/>
                      <a:stretch>
                        <a:fillRect/>
                      </a:stretch>
                    </p:blipFill>
                    <p:spPr bwMode="auto">
                      <a:xfrm>
                        <a:off x="664289" y="707155"/>
                        <a:ext cx="3484827" cy="2477554"/>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C15EE601-ECA1-4D72-9C86-130AF5CFE787}"/>
              </a:ext>
            </a:extLst>
          </p:cNvPr>
          <p:cNvSpPr/>
          <p:nvPr/>
        </p:nvSpPr>
        <p:spPr>
          <a:xfrm>
            <a:off x="396081" y="3703637"/>
            <a:ext cx="8001000" cy="2989280"/>
          </a:xfrm>
          <a:prstGeom prst="rect">
            <a:avLst/>
          </a:prstGeom>
        </p:spPr>
        <p:txBody>
          <a:bodyPr wrap="square">
            <a:spAutoFit/>
          </a:bodyPr>
          <a:lstStyle/>
          <a:p>
            <a:pPr>
              <a:spcBef>
                <a:spcPts val="579"/>
              </a:spcBef>
            </a:pP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Physical Properties of Pure Lipid Bilayers:</a:t>
            </a:r>
            <a:endParaRPr lang="en-US" sz="1925" dirty="0">
              <a:latin typeface="Arial" panose="020B0604020202020204" pitchFamily="34" charset="0"/>
              <a:ea typeface="Times New Roman" panose="02020603050405020304" pitchFamily="18" charset="0"/>
              <a:cs typeface="Arial" panose="020B0604020202020204" pitchFamily="34" charset="0"/>
            </a:endParaRPr>
          </a:p>
          <a:p>
            <a:pPr marL="331173" indent="-331173" algn="just">
              <a:spcBef>
                <a:spcPts val="579"/>
              </a:spcBef>
              <a:buFont typeface="Arial" panose="020B0604020202020204" pitchFamily="34" charset="0"/>
              <a:buChar char="•"/>
            </a:pP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Phospholipids self-assemble in water to form </a:t>
            </a:r>
            <a:r>
              <a:rPr lang="bg-BG" sz="1925" b="1" dirty="0">
                <a:solidFill>
                  <a:srgbClr val="000000"/>
                </a:solidFill>
                <a:latin typeface="Arial" panose="020B0604020202020204" pitchFamily="34" charset="0"/>
                <a:ea typeface="Times New Roman" panose="02020603050405020304" pitchFamily="18" charset="0"/>
                <a:cs typeface="Arial" panose="020B0604020202020204" pitchFamily="34" charset="0"/>
              </a:rPr>
              <a:t>bilayers</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(two opposing layers of phospholipids). </a:t>
            </a: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This assembly is driven by the hydrophobic effect.</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31173" indent="-331173" algn="just">
              <a:spcBef>
                <a:spcPts val="579"/>
              </a:spcBef>
              <a:buFont typeface="Arial" panose="020B0604020202020204" pitchFamily="34" charset="0"/>
              <a:buChar char="•"/>
            </a:pP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Ordered water is released from the non-polar fatty acid tails when the phospholipids form the bilayer.</a:t>
            </a:r>
          </a:p>
          <a:p>
            <a:pPr marL="331173" indent="-331173" algn="just">
              <a:spcBef>
                <a:spcPts val="579"/>
              </a:spcBef>
              <a:buFont typeface="Arial" panose="020B0604020202020204" pitchFamily="34" charset="0"/>
              <a:buChar char="•"/>
            </a:pP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To remove the non-polar edges, t</a:t>
            </a:r>
            <a:r>
              <a:rPr lang="bg-BG"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he bilayers form closed, water filled, vesicles with a 40-50 Å thick wall.  The non-polar acyl chain width is about 30 Å. </a:t>
            </a: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These are called </a:t>
            </a:r>
            <a:r>
              <a:rPr lang="en-US" sz="1925" b="1" i="1" dirty="0">
                <a:solidFill>
                  <a:srgbClr val="C00000"/>
                </a:solidFill>
                <a:latin typeface="Arial" panose="020B0604020202020204" pitchFamily="34" charset="0"/>
                <a:ea typeface="Times New Roman" panose="02020603050405020304" pitchFamily="18" charset="0"/>
                <a:cs typeface="Arial" panose="020B0604020202020204" pitchFamily="34" charset="0"/>
              </a:rPr>
              <a:t>liposomes</a:t>
            </a:r>
            <a:r>
              <a:rPr lang="en-US" sz="1925" dirty="0">
                <a:solidFill>
                  <a:srgbClr val="000000"/>
                </a:solidFill>
                <a:latin typeface="Arial" panose="020B0604020202020204" pitchFamily="34" charset="0"/>
                <a:ea typeface="Times New Roman" panose="02020603050405020304" pitchFamily="18" charset="0"/>
                <a:cs typeface="Arial" panose="020B0604020202020204" pitchFamily="34" charset="0"/>
              </a:rPr>
              <a:t> or </a:t>
            </a:r>
            <a:r>
              <a:rPr lang="en-US" sz="1925" b="1" i="1" dirty="0">
                <a:solidFill>
                  <a:srgbClr val="C00000"/>
                </a:solidFill>
                <a:latin typeface="Arial" panose="020B0604020202020204" pitchFamily="34" charset="0"/>
                <a:ea typeface="Times New Roman" panose="02020603050405020304" pitchFamily="18" charset="0"/>
                <a:cs typeface="Arial" panose="020B0604020202020204" pitchFamily="34" charset="0"/>
              </a:rPr>
              <a:t>lipid vesicles</a:t>
            </a:r>
            <a:r>
              <a:rPr lang="en-US" sz="1925"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4" name="TextBox 13">
            <a:extLst>
              <a:ext uri="{FF2B5EF4-FFF2-40B4-BE49-F238E27FC236}">
                <a16:creationId xmlns:a16="http://schemas.microsoft.com/office/drawing/2014/main" id="{8A9484B7-7D92-4685-BE7F-1B92FE965F15}"/>
              </a:ext>
            </a:extLst>
          </p:cNvPr>
          <p:cNvSpPr txBox="1"/>
          <p:nvPr/>
        </p:nvSpPr>
        <p:spPr>
          <a:xfrm>
            <a:off x="252968" y="114796"/>
            <a:ext cx="12731194" cy="505304"/>
          </a:xfrm>
          <a:prstGeom prst="rect">
            <a:avLst/>
          </a:prstGeom>
          <a:noFill/>
        </p:spPr>
        <p:txBody>
          <a:bodyPr wrap="square" rtlCol="0">
            <a:spAutoFit/>
          </a:bodyPr>
          <a:lstStyle/>
          <a:p>
            <a:r>
              <a:rPr lang="en-US" sz="2704" dirty="0">
                <a:latin typeface="Arial" panose="020B0604020202020204" pitchFamily="34" charset="0"/>
                <a:cs typeface="Arial" panose="020B0604020202020204" pitchFamily="34" charset="0"/>
              </a:rPr>
              <a:t>Geometry (&amp; Hydrophobic Effect) Determines Macrostructures of Lipids in Water</a:t>
            </a:r>
          </a:p>
        </p:txBody>
      </p:sp>
      <p:pic>
        <p:nvPicPr>
          <p:cNvPr id="182" name="Picture 2" descr="Figure 11-12">
            <a:extLst>
              <a:ext uri="{FF2B5EF4-FFF2-40B4-BE49-F238E27FC236}">
                <a16:creationId xmlns:a16="http://schemas.microsoft.com/office/drawing/2014/main" id="{CCD61A0C-C5B2-4CBA-99DD-DCD8F4A8EB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5710" y="741316"/>
            <a:ext cx="3001822" cy="367943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pic>
      <p:pic>
        <p:nvPicPr>
          <p:cNvPr id="183" name="Picture 182">
            <a:extLst>
              <a:ext uri="{FF2B5EF4-FFF2-40B4-BE49-F238E27FC236}">
                <a16:creationId xmlns:a16="http://schemas.microsoft.com/office/drawing/2014/main" id="{461D61BC-9635-494C-8E94-039196EF38F2}"/>
              </a:ext>
            </a:extLst>
          </p:cNvPr>
          <p:cNvPicPr>
            <a:picLocks noChangeAspect="1"/>
          </p:cNvPicPr>
          <p:nvPr/>
        </p:nvPicPr>
        <p:blipFill rotWithShape="1">
          <a:blip r:embed="rId2">
            <a:extLst>
              <a:ext uri="{28A0092B-C50C-407E-A947-70E740481C1C}">
                <a14:useLocalDpi xmlns:a14="http://schemas.microsoft.com/office/drawing/2010/main" val="0"/>
              </a:ext>
            </a:extLst>
          </a:blip>
          <a:srcRect l="31196" r="39918"/>
          <a:stretch/>
        </p:blipFill>
        <p:spPr>
          <a:xfrm>
            <a:off x="9348596" y="4797775"/>
            <a:ext cx="1833226" cy="2244293"/>
          </a:xfrm>
          <a:prstGeom prst="rect">
            <a:avLst/>
          </a:prstGeom>
        </p:spPr>
      </p:pic>
      <p:sp>
        <p:nvSpPr>
          <p:cNvPr id="5" name="TextBox 4">
            <a:extLst>
              <a:ext uri="{FF2B5EF4-FFF2-40B4-BE49-F238E27FC236}">
                <a16:creationId xmlns:a16="http://schemas.microsoft.com/office/drawing/2014/main" id="{F0A8F173-8A5F-5EEC-7FED-EF6EBDD69ECD}"/>
              </a:ext>
            </a:extLst>
          </p:cNvPr>
          <p:cNvSpPr txBox="1"/>
          <p:nvPr/>
        </p:nvSpPr>
        <p:spPr>
          <a:xfrm>
            <a:off x="9505185" y="4529371"/>
            <a:ext cx="1252732" cy="386409"/>
          </a:xfrm>
          <a:prstGeom prst="rect">
            <a:avLst/>
          </a:prstGeom>
          <a:solidFill>
            <a:schemeClr val="bg1"/>
          </a:solidFill>
        </p:spPr>
        <p:txBody>
          <a:bodyPr wrap="none" rtlCol="0">
            <a:spAutoFit/>
          </a:bodyPr>
          <a:lstStyle/>
          <a:p>
            <a:pPr algn="l"/>
            <a:r>
              <a:rPr lang="en-US" sz="1932" dirty="0">
                <a:latin typeface="Arial" panose="020B0604020202020204" pitchFamily="34" charset="0"/>
                <a:cs typeface="Arial" panose="020B0604020202020204" pitchFamily="34" charset="0"/>
              </a:rPr>
              <a:t>Liposome</a:t>
            </a:r>
          </a:p>
        </p:txBody>
      </p:sp>
      <p:sp>
        <p:nvSpPr>
          <p:cNvPr id="2" name="Date Placeholder 1">
            <a:extLst>
              <a:ext uri="{FF2B5EF4-FFF2-40B4-BE49-F238E27FC236}">
                <a16:creationId xmlns:a16="http://schemas.microsoft.com/office/drawing/2014/main" id="{C2C988DE-D18C-0772-FF90-7C3781DFD154}"/>
              </a:ext>
            </a:extLst>
          </p:cNvPr>
          <p:cNvSpPr>
            <a:spLocks noGrp="1"/>
          </p:cNvSpPr>
          <p:nvPr>
            <p:ph type="dt" sz="half" idx="10"/>
          </p:nvPr>
        </p:nvSpPr>
        <p:spPr/>
        <p:txBody>
          <a:bodyPr/>
          <a:lstStyle/>
          <a:p>
            <a:fld id="{743C3731-6C4E-4B58-98AF-2467A9E810A0}" type="datetime1">
              <a:rPr lang="en-US" smtClean="0"/>
              <a:t>8/31/2024</a:t>
            </a:fld>
            <a:endParaRPr lang="en-US"/>
          </a:p>
        </p:txBody>
      </p:sp>
      <p:sp>
        <p:nvSpPr>
          <p:cNvPr id="3" name="Footer Placeholder 2">
            <a:extLst>
              <a:ext uri="{FF2B5EF4-FFF2-40B4-BE49-F238E27FC236}">
                <a16:creationId xmlns:a16="http://schemas.microsoft.com/office/drawing/2014/main" id="{E2881433-11F1-30EE-FB94-7D59CD8C0CCE}"/>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83CF3E08-AC76-4B64-0ED6-AA2AA5BD3464}"/>
              </a:ext>
            </a:extLst>
          </p:cNvPr>
          <p:cNvSpPr>
            <a:spLocks noGrp="1"/>
          </p:cNvSpPr>
          <p:nvPr>
            <p:ph type="sldNum" sz="quarter" idx="12"/>
          </p:nvPr>
        </p:nvSpPr>
        <p:spPr/>
        <p:txBody>
          <a:bodyPr/>
          <a:lstStyle/>
          <a:p>
            <a:fld id="{DC3BB032-4020-48F4-953B-341806DC4A2B}" type="slidenum">
              <a:rPr lang="en-US" smtClean="0"/>
              <a:t>23</a:t>
            </a:fld>
            <a:endParaRPr lang="en-US"/>
          </a:p>
        </p:txBody>
      </p:sp>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F0D31FFF-90E7-123C-C072-8F03ABBF6589}"/>
                  </a:ext>
                </a:extLst>
              </p14:cNvPr>
              <p14:cNvContentPartPr/>
              <p14:nvPr/>
            </p14:nvContentPartPr>
            <p14:xfrm>
              <a:off x="82831" y="1485013"/>
              <a:ext cx="92160" cy="205200"/>
            </p14:xfrm>
          </p:contentPart>
        </mc:Choice>
        <mc:Fallback>
          <p:pic>
            <p:nvPicPr>
              <p:cNvPr id="10" name="Ink 9">
                <a:extLst>
                  <a:ext uri="{FF2B5EF4-FFF2-40B4-BE49-F238E27FC236}">
                    <a16:creationId xmlns:a16="http://schemas.microsoft.com/office/drawing/2014/main" id="{F0D31FFF-90E7-123C-C072-8F03ABBF6589}"/>
                  </a:ext>
                </a:extLst>
              </p:cNvPr>
              <p:cNvPicPr/>
              <p:nvPr/>
            </p:nvPicPr>
            <p:blipFill>
              <a:blip r:embed="rId7"/>
              <a:stretch>
                <a:fillRect/>
              </a:stretch>
            </p:blipFill>
            <p:spPr>
              <a:xfrm>
                <a:off x="73831" y="1476373"/>
                <a:ext cx="10980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9D56B423-7609-6FDC-565E-FD2A015057E4}"/>
                  </a:ext>
                </a:extLst>
              </p14:cNvPr>
              <p14:cNvContentPartPr/>
              <p14:nvPr/>
            </p14:nvContentPartPr>
            <p14:xfrm>
              <a:off x="134311" y="1319773"/>
              <a:ext cx="253800" cy="210240"/>
            </p14:xfrm>
          </p:contentPart>
        </mc:Choice>
        <mc:Fallback>
          <p:pic>
            <p:nvPicPr>
              <p:cNvPr id="11" name="Ink 10">
                <a:extLst>
                  <a:ext uri="{FF2B5EF4-FFF2-40B4-BE49-F238E27FC236}">
                    <a16:creationId xmlns:a16="http://schemas.microsoft.com/office/drawing/2014/main" id="{9D56B423-7609-6FDC-565E-FD2A015057E4}"/>
                  </a:ext>
                </a:extLst>
              </p:cNvPr>
              <p:cNvPicPr/>
              <p:nvPr/>
            </p:nvPicPr>
            <p:blipFill>
              <a:blip r:embed="rId9"/>
              <a:stretch>
                <a:fillRect/>
              </a:stretch>
            </p:blipFill>
            <p:spPr>
              <a:xfrm>
                <a:off x="125311" y="1311133"/>
                <a:ext cx="27144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154F41A0-52F7-CD2E-AA5A-775CD94F49AF}"/>
                  </a:ext>
                </a:extLst>
              </p14:cNvPr>
              <p14:cNvContentPartPr/>
              <p14:nvPr/>
            </p14:nvContentPartPr>
            <p14:xfrm>
              <a:off x="410791" y="1239853"/>
              <a:ext cx="77040" cy="96120"/>
            </p14:xfrm>
          </p:contentPart>
        </mc:Choice>
        <mc:Fallback>
          <p:pic>
            <p:nvPicPr>
              <p:cNvPr id="12" name="Ink 11">
                <a:extLst>
                  <a:ext uri="{FF2B5EF4-FFF2-40B4-BE49-F238E27FC236}">
                    <a16:creationId xmlns:a16="http://schemas.microsoft.com/office/drawing/2014/main" id="{154F41A0-52F7-CD2E-AA5A-775CD94F49AF}"/>
                  </a:ext>
                </a:extLst>
              </p:cNvPr>
              <p:cNvPicPr/>
              <p:nvPr/>
            </p:nvPicPr>
            <p:blipFill>
              <a:blip r:embed="rId11"/>
              <a:stretch>
                <a:fillRect/>
              </a:stretch>
            </p:blipFill>
            <p:spPr>
              <a:xfrm>
                <a:off x="401791" y="1230853"/>
                <a:ext cx="9468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7727B545-9982-6D40-45D2-D19B163D6BC4}"/>
                  </a:ext>
                </a:extLst>
              </p14:cNvPr>
              <p14:cNvContentPartPr/>
              <p14:nvPr/>
            </p14:nvContentPartPr>
            <p14:xfrm>
              <a:off x="495751" y="1151653"/>
              <a:ext cx="73800" cy="156240"/>
            </p14:xfrm>
          </p:contentPart>
        </mc:Choice>
        <mc:Fallback>
          <p:pic>
            <p:nvPicPr>
              <p:cNvPr id="15" name="Ink 14">
                <a:extLst>
                  <a:ext uri="{FF2B5EF4-FFF2-40B4-BE49-F238E27FC236}">
                    <a16:creationId xmlns:a16="http://schemas.microsoft.com/office/drawing/2014/main" id="{7727B545-9982-6D40-45D2-D19B163D6BC4}"/>
                  </a:ext>
                </a:extLst>
              </p:cNvPr>
              <p:cNvPicPr/>
              <p:nvPr/>
            </p:nvPicPr>
            <p:blipFill>
              <a:blip r:embed="rId13"/>
              <a:stretch>
                <a:fillRect/>
              </a:stretch>
            </p:blipFill>
            <p:spPr>
              <a:xfrm>
                <a:off x="487111" y="1142653"/>
                <a:ext cx="914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1FA1D501-88BB-547D-01C6-F01583E8BFE4}"/>
                  </a:ext>
                </a:extLst>
              </p14:cNvPr>
              <p14:cNvContentPartPr/>
              <p14:nvPr/>
            </p14:nvContentPartPr>
            <p14:xfrm>
              <a:off x="463351" y="972373"/>
              <a:ext cx="242640" cy="151920"/>
            </p14:xfrm>
          </p:contentPart>
        </mc:Choice>
        <mc:Fallback>
          <p:pic>
            <p:nvPicPr>
              <p:cNvPr id="16" name="Ink 15">
                <a:extLst>
                  <a:ext uri="{FF2B5EF4-FFF2-40B4-BE49-F238E27FC236}">
                    <a16:creationId xmlns:a16="http://schemas.microsoft.com/office/drawing/2014/main" id="{1FA1D501-88BB-547D-01C6-F01583E8BFE4}"/>
                  </a:ext>
                </a:extLst>
              </p:cNvPr>
              <p:cNvPicPr/>
              <p:nvPr/>
            </p:nvPicPr>
            <p:blipFill>
              <a:blip r:embed="rId15"/>
              <a:stretch>
                <a:fillRect/>
              </a:stretch>
            </p:blipFill>
            <p:spPr>
              <a:xfrm>
                <a:off x="454711" y="963733"/>
                <a:ext cx="26028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95028A67-B3F9-10F7-1A10-554643C96BF5}"/>
                  </a:ext>
                </a:extLst>
              </p14:cNvPr>
              <p14:cNvContentPartPr/>
              <p14:nvPr/>
            </p14:nvContentPartPr>
            <p14:xfrm>
              <a:off x="61951" y="1879573"/>
              <a:ext cx="216360" cy="214560"/>
            </p14:xfrm>
          </p:contentPart>
        </mc:Choice>
        <mc:Fallback>
          <p:pic>
            <p:nvPicPr>
              <p:cNvPr id="17" name="Ink 16">
                <a:extLst>
                  <a:ext uri="{FF2B5EF4-FFF2-40B4-BE49-F238E27FC236}">
                    <a16:creationId xmlns:a16="http://schemas.microsoft.com/office/drawing/2014/main" id="{95028A67-B3F9-10F7-1A10-554643C96BF5}"/>
                  </a:ext>
                </a:extLst>
              </p:cNvPr>
              <p:cNvPicPr/>
              <p:nvPr/>
            </p:nvPicPr>
            <p:blipFill>
              <a:blip r:embed="rId17"/>
              <a:stretch>
                <a:fillRect/>
              </a:stretch>
            </p:blipFill>
            <p:spPr>
              <a:xfrm>
                <a:off x="53311" y="1870933"/>
                <a:ext cx="23400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BF9D6C3B-49CD-CD4A-F0D6-4F4EF920D7CC}"/>
                  </a:ext>
                </a:extLst>
              </p14:cNvPr>
              <p14:cNvContentPartPr/>
              <p14:nvPr/>
            </p14:nvContentPartPr>
            <p14:xfrm>
              <a:off x="174271" y="1832773"/>
              <a:ext cx="35640" cy="9360"/>
            </p14:xfrm>
          </p:contentPart>
        </mc:Choice>
        <mc:Fallback>
          <p:pic>
            <p:nvPicPr>
              <p:cNvPr id="18" name="Ink 17">
                <a:extLst>
                  <a:ext uri="{FF2B5EF4-FFF2-40B4-BE49-F238E27FC236}">
                    <a16:creationId xmlns:a16="http://schemas.microsoft.com/office/drawing/2014/main" id="{BF9D6C3B-49CD-CD4A-F0D6-4F4EF920D7CC}"/>
                  </a:ext>
                </a:extLst>
              </p:cNvPr>
              <p:cNvPicPr/>
              <p:nvPr/>
            </p:nvPicPr>
            <p:blipFill>
              <a:blip r:embed="rId19"/>
              <a:stretch>
                <a:fillRect/>
              </a:stretch>
            </p:blipFill>
            <p:spPr>
              <a:xfrm>
                <a:off x="165271" y="1823773"/>
                <a:ext cx="5328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5544E5CE-F2C3-C9AD-5FFE-3F17E408345B}"/>
                  </a:ext>
                </a:extLst>
              </p14:cNvPr>
              <p14:cNvContentPartPr/>
              <p14:nvPr/>
            </p14:nvContentPartPr>
            <p14:xfrm>
              <a:off x="301351" y="1747813"/>
              <a:ext cx="115560" cy="209160"/>
            </p14:xfrm>
          </p:contentPart>
        </mc:Choice>
        <mc:Fallback>
          <p:pic>
            <p:nvPicPr>
              <p:cNvPr id="19" name="Ink 18">
                <a:extLst>
                  <a:ext uri="{FF2B5EF4-FFF2-40B4-BE49-F238E27FC236}">
                    <a16:creationId xmlns:a16="http://schemas.microsoft.com/office/drawing/2014/main" id="{5544E5CE-F2C3-C9AD-5FFE-3F17E408345B}"/>
                  </a:ext>
                </a:extLst>
              </p:cNvPr>
              <p:cNvPicPr/>
              <p:nvPr/>
            </p:nvPicPr>
            <p:blipFill>
              <a:blip r:embed="rId21"/>
              <a:stretch>
                <a:fillRect/>
              </a:stretch>
            </p:blipFill>
            <p:spPr>
              <a:xfrm>
                <a:off x="292711" y="1738813"/>
                <a:ext cx="13320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B8B2EF4E-EDE7-461E-9875-7AA68480431D}"/>
                  </a:ext>
                </a:extLst>
              </p14:cNvPr>
              <p14:cNvContentPartPr/>
              <p14:nvPr/>
            </p14:nvContentPartPr>
            <p14:xfrm>
              <a:off x="325471" y="1668973"/>
              <a:ext cx="6120" cy="9000"/>
            </p14:xfrm>
          </p:contentPart>
        </mc:Choice>
        <mc:Fallback>
          <p:pic>
            <p:nvPicPr>
              <p:cNvPr id="20" name="Ink 19">
                <a:extLst>
                  <a:ext uri="{FF2B5EF4-FFF2-40B4-BE49-F238E27FC236}">
                    <a16:creationId xmlns:a16="http://schemas.microsoft.com/office/drawing/2014/main" id="{B8B2EF4E-EDE7-461E-9875-7AA68480431D}"/>
                  </a:ext>
                </a:extLst>
              </p:cNvPr>
              <p:cNvPicPr/>
              <p:nvPr/>
            </p:nvPicPr>
            <p:blipFill>
              <a:blip r:embed="rId23"/>
              <a:stretch>
                <a:fillRect/>
              </a:stretch>
            </p:blipFill>
            <p:spPr>
              <a:xfrm>
                <a:off x="316471" y="1660333"/>
                <a:ext cx="2376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9F35D6BE-AC19-8E70-A1AB-2C228D3A76F0}"/>
                  </a:ext>
                </a:extLst>
              </p14:cNvPr>
              <p14:cNvContentPartPr/>
              <p14:nvPr/>
            </p14:nvContentPartPr>
            <p14:xfrm>
              <a:off x="443191" y="1558093"/>
              <a:ext cx="121320" cy="142920"/>
            </p14:xfrm>
          </p:contentPart>
        </mc:Choice>
        <mc:Fallback>
          <p:pic>
            <p:nvPicPr>
              <p:cNvPr id="21" name="Ink 20">
                <a:extLst>
                  <a:ext uri="{FF2B5EF4-FFF2-40B4-BE49-F238E27FC236}">
                    <a16:creationId xmlns:a16="http://schemas.microsoft.com/office/drawing/2014/main" id="{9F35D6BE-AC19-8E70-A1AB-2C228D3A76F0}"/>
                  </a:ext>
                </a:extLst>
              </p:cNvPr>
              <p:cNvPicPr/>
              <p:nvPr/>
            </p:nvPicPr>
            <p:blipFill>
              <a:blip r:embed="rId25"/>
              <a:stretch>
                <a:fillRect/>
              </a:stretch>
            </p:blipFill>
            <p:spPr>
              <a:xfrm>
                <a:off x="434551" y="1549093"/>
                <a:ext cx="138960" cy="160560"/>
              </a:xfrm>
              <a:prstGeom prst="rect">
                <a:avLst/>
              </a:prstGeom>
            </p:spPr>
          </p:pic>
        </mc:Fallback>
      </mc:AlternateContent>
      <p:grpSp>
        <p:nvGrpSpPr>
          <p:cNvPr id="29" name="Group 28">
            <a:extLst>
              <a:ext uri="{FF2B5EF4-FFF2-40B4-BE49-F238E27FC236}">
                <a16:creationId xmlns:a16="http://schemas.microsoft.com/office/drawing/2014/main" id="{D892EB66-270D-5E79-C774-132AE556A77C}"/>
              </a:ext>
            </a:extLst>
          </p:cNvPr>
          <p:cNvGrpSpPr/>
          <p:nvPr/>
        </p:nvGrpSpPr>
        <p:grpSpPr>
          <a:xfrm>
            <a:off x="910831" y="631453"/>
            <a:ext cx="470160" cy="408960"/>
            <a:chOff x="910831" y="631453"/>
            <a:chExt cx="470160" cy="408960"/>
          </a:xfrm>
        </p:grpSpPr>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506D72EA-ABC5-021A-C881-1FA5B0CB2E39}"/>
                    </a:ext>
                  </a:extLst>
                </p14:cNvPr>
                <p14:cNvContentPartPr/>
                <p14:nvPr/>
              </p14:nvContentPartPr>
              <p14:xfrm>
                <a:off x="910831" y="822613"/>
                <a:ext cx="144000" cy="101880"/>
              </p14:xfrm>
            </p:contentPart>
          </mc:Choice>
          <mc:Fallback>
            <p:pic>
              <p:nvPicPr>
                <p:cNvPr id="23" name="Ink 22">
                  <a:extLst>
                    <a:ext uri="{FF2B5EF4-FFF2-40B4-BE49-F238E27FC236}">
                      <a16:creationId xmlns:a16="http://schemas.microsoft.com/office/drawing/2014/main" id="{506D72EA-ABC5-021A-C881-1FA5B0CB2E39}"/>
                    </a:ext>
                  </a:extLst>
                </p:cNvPr>
                <p:cNvPicPr/>
                <p:nvPr/>
              </p:nvPicPr>
              <p:blipFill>
                <a:blip r:embed="rId27"/>
                <a:stretch>
                  <a:fillRect/>
                </a:stretch>
              </p:blipFill>
              <p:spPr>
                <a:xfrm>
                  <a:off x="901831" y="813613"/>
                  <a:ext cx="16164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B8482AB3-19C0-B3CC-2261-97371B162390}"/>
                    </a:ext>
                  </a:extLst>
                </p14:cNvPr>
                <p14:cNvContentPartPr/>
                <p14:nvPr/>
              </p14:nvContentPartPr>
              <p14:xfrm>
                <a:off x="1103791" y="677533"/>
                <a:ext cx="57240" cy="136080"/>
              </p14:xfrm>
            </p:contentPart>
          </mc:Choice>
          <mc:Fallback>
            <p:pic>
              <p:nvPicPr>
                <p:cNvPr id="24" name="Ink 23">
                  <a:extLst>
                    <a:ext uri="{FF2B5EF4-FFF2-40B4-BE49-F238E27FC236}">
                      <a16:creationId xmlns:a16="http://schemas.microsoft.com/office/drawing/2014/main" id="{B8482AB3-19C0-B3CC-2261-97371B162390}"/>
                    </a:ext>
                  </a:extLst>
                </p:cNvPr>
                <p:cNvPicPr/>
                <p:nvPr/>
              </p:nvPicPr>
              <p:blipFill>
                <a:blip r:embed="rId29"/>
                <a:stretch>
                  <a:fillRect/>
                </a:stretch>
              </p:blipFill>
              <p:spPr>
                <a:xfrm>
                  <a:off x="1094791" y="668893"/>
                  <a:ext cx="7488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C04847B3-63D6-FF22-822F-37A8D2AFA39C}"/>
                    </a:ext>
                  </a:extLst>
                </p14:cNvPr>
                <p14:cNvContentPartPr/>
                <p14:nvPr/>
              </p14:nvContentPartPr>
              <p14:xfrm>
                <a:off x="1055551" y="631453"/>
                <a:ext cx="108360" cy="92880"/>
              </p14:xfrm>
            </p:contentPart>
          </mc:Choice>
          <mc:Fallback>
            <p:pic>
              <p:nvPicPr>
                <p:cNvPr id="25" name="Ink 24">
                  <a:extLst>
                    <a:ext uri="{FF2B5EF4-FFF2-40B4-BE49-F238E27FC236}">
                      <a16:creationId xmlns:a16="http://schemas.microsoft.com/office/drawing/2014/main" id="{C04847B3-63D6-FF22-822F-37A8D2AFA39C}"/>
                    </a:ext>
                  </a:extLst>
                </p:cNvPr>
                <p:cNvPicPr/>
                <p:nvPr/>
              </p:nvPicPr>
              <p:blipFill>
                <a:blip r:embed="rId31"/>
                <a:stretch>
                  <a:fillRect/>
                </a:stretch>
              </p:blipFill>
              <p:spPr>
                <a:xfrm>
                  <a:off x="1046551" y="622453"/>
                  <a:ext cx="1260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55DFF5AD-979A-5A82-5AF7-90B5B559839A}"/>
                    </a:ext>
                  </a:extLst>
                </p14:cNvPr>
                <p14:cNvContentPartPr/>
                <p14:nvPr/>
              </p14:nvContentPartPr>
              <p14:xfrm>
                <a:off x="1098031" y="962293"/>
                <a:ext cx="73440" cy="78120"/>
              </p14:xfrm>
            </p:contentPart>
          </mc:Choice>
          <mc:Fallback>
            <p:pic>
              <p:nvPicPr>
                <p:cNvPr id="27" name="Ink 26">
                  <a:extLst>
                    <a:ext uri="{FF2B5EF4-FFF2-40B4-BE49-F238E27FC236}">
                      <a16:creationId xmlns:a16="http://schemas.microsoft.com/office/drawing/2014/main" id="{55DFF5AD-979A-5A82-5AF7-90B5B559839A}"/>
                    </a:ext>
                  </a:extLst>
                </p:cNvPr>
                <p:cNvPicPr/>
                <p:nvPr/>
              </p:nvPicPr>
              <p:blipFill>
                <a:blip r:embed="rId33"/>
                <a:stretch>
                  <a:fillRect/>
                </a:stretch>
              </p:blipFill>
              <p:spPr>
                <a:xfrm>
                  <a:off x="1089391" y="953653"/>
                  <a:ext cx="9108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 name="Ink 27">
                  <a:extLst>
                    <a:ext uri="{FF2B5EF4-FFF2-40B4-BE49-F238E27FC236}">
                      <a16:creationId xmlns:a16="http://schemas.microsoft.com/office/drawing/2014/main" id="{5AA2ABFE-266F-9405-9DF4-5E4F4A9A4561}"/>
                    </a:ext>
                  </a:extLst>
                </p14:cNvPr>
                <p14:cNvContentPartPr/>
                <p14:nvPr/>
              </p14:nvContentPartPr>
              <p14:xfrm>
                <a:off x="1267231" y="763933"/>
                <a:ext cx="113760" cy="128160"/>
              </p14:xfrm>
            </p:contentPart>
          </mc:Choice>
          <mc:Fallback>
            <p:pic>
              <p:nvPicPr>
                <p:cNvPr id="28" name="Ink 27">
                  <a:extLst>
                    <a:ext uri="{FF2B5EF4-FFF2-40B4-BE49-F238E27FC236}">
                      <a16:creationId xmlns:a16="http://schemas.microsoft.com/office/drawing/2014/main" id="{5AA2ABFE-266F-9405-9DF4-5E4F4A9A4561}"/>
                    </a:ext>
                  </a:extLst>
                </p:cNvPr>
                <p:cNvPicPr/>
                <p:nvPr/>
              </p:nvPicPr>
              <p:blipFill>
                <a:blip r:embed="rId35"/>
                <a:stretch>
                  <a:fillRect/>
                </a:stretch>
              </p:blipFill>
              <p:spPr>
                <a:xfrm>
                  <a:off x="1258591" y="754933"/>
                  <a:ext cx="131400" cy="145800"/>
                </a:xfrm>
                <a:prstGeom prst="rect">
                  <a:avLst/>
                </a:prstGeom>
              </p:spPr>
            </p:pic>
          </mc:Fallback>
        </mc:AlternateContent>
      </p:grpSp>
      <p:grpSp>
        <p:nvGrpSpPr>
          <p:cNvPr id="38" name="Group 37">
            <a:extLst>
              <a:ext uri="{FF2B5EF4-FFF2-40B4-BE49-F238E27FC236}">
                <a16:creationId xmlns:a16="http://schemas.microsoft.com/office/drawing/2014/main" id="{495D7444-09CA-584B-0A61-CA5381B82DA5}"/>
              </a:ext>
            </a:extLst>
          </p:cNvPr>
          <p:cNvGrpSpPr/>
          <p:nvPr/>
        </p:nvGrpSpPr>
        <p:grpSpPr>
          <a:xfrm>
            <a:off x="595471" y="1477453"/>
            <a:ext cx="655560" cy="396360"/>
            <a:chOff x="595471" y="1477453"/>
            <a:chExt cx="655560" cy="396360"/>
          </a:xfrm>
        </p:grpSpPr>
        <mc:AlternateContent xmlns:mc="http://schemas.openxmlformats.org/markup-compatibility/2006">
          <mc:Choice xmlns:p14="http://schemas.microsoft.com/office/powerpoint/2010/main" Requires="p14">
            <p:contentPart p14:bwMode="auto" r:id="rId36">
              <p14:nvContentPartPr>
                <p14:cNvPr id="6" name="Ink 5">
                  <a:extLst>
                    <a:ext uri="{FF2B5EF4-FFF2-40B4-BE49-F238E27FC236}">
                      <a16:creationId xmlns:a16="http://schemas.microsoft.com/office/drawing/2014/main" id="{DF3E9B08-CF86-E084-55D1-FB0D69C54EF5}"/>
                    </a:ext>
                  </a:extLst>
                </p14:cNvPr>
                <p14:cNvContentPartPr/>
                <p14:nvPr/>
              </p14:nvContentPartPr>
              <p14:xfrm>
                <a:off x="595471" y="1477453"/>
                <a:ext cx="212400" cy="231120"/>
              </p14:xfrm>
            </p:contentPart>
          </mc:Choice>
          <mc:Fallback>
            <p:pic>
              <p:nvPicPr>
                <p:cNvPr id="6" name="Ink 5">
                  <a:extLst>
                    <a:ext uri="{FF2B5EF4-FFF2-40B4-BE49-F238E27FC236}">
                      <a16:creationId xmlns:a16="http://schemas.microsoft.com/office/drawing/2014/main" id="{DF3E9B08-CF86-E084-55D1-FB0D69C54EF5}"/>
                    </a:ext>
                  </a:extLst>
                </p:cNvPr>
                <p:cNvPicPr/>
                <p:nvPr/>
              </p:nvPicPr>
              <p:blipFill>
                <a:blip r:embed="rId37"/>
                <a:stretch>
                  <a:fillRect/>
                </a:stretch>
              </p:blipFill>
              <p:spPr>
                <a:xfrm>
                  <a:off x="586471" y="1468453"/>
                  <a:ext cx="23004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9" name="Ink 8">
                  <a:extLst>
                    <a:ext uri="{FF2B5EF4-FFF2-40B4-BE49-F238E27FC236}">
                      <a16:creationId xmlns:a16="http://schemas.microsoft.com/office/drawing/2014/main" id="{1443F438-E121-EDDA-DD71-5828347E3D0C}"/>
                    </a:ext>
                  </a:extLst>
                </p14:cNvPr>
                <p14:cNvContentPartPr/>
                <p14:nvPr/>
              </p14:nvContentPartPr>
              <p14:xfrm>
                <a:off x="747031" y="1546933"/>
                <a:ext cx="20880" cy="43560"/>
              </p14:xfrm>
            </p:contentPart>
          </mc:Choice>
          <mc:Fallback>
            <p:pic>
              <p:nvPicPr>
                <p:cNvPr id="9" name="Ink 8">
                  <a:extLst>
                    <a:ext uri="{FF2B5EF4-FFF2-40B4-BE49-F238E27FC236}">
                      <a16:creationId xmlns:a16="http://schemas.microsoft.com/office/drawing/2014/main" id="{1443F438-E121-EDDA-DD71-5828347E3D0C}"/>
                    </a:ext>
                  </a:extLst>
                </p:cNvPr>
                <p:cNvPicPr/>
                <p:nvPr/>
              </p:nvPicPr>
              <p:blipFill>
                <a:blip r:embed="rId39"/>
                <a:stretch>
                  <a:fillRect/>
                </a:stretch>
              </p:blipFill>
              <p:spPr>
                <a:xfrm>
                  <a:off x="738031" y="1538293"/>
                  <a:ext cx="3852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k 29">
                  <a:extLst>
                    <a:ext uri="{FF2B5EF4-FFF2-40B4-BE49-F238E27FC236}">
                      <a16:creationId xmlns:a16="http://schemas.microsoft.com/office/drawing/2014/main" id="{FCA36D44-C5FC-431E-EE56-6CF72519C087}"/>
                    </a:ext>
                  </a:extLst>
                </p14:cNvPr>
                <p14:cNvContentPartPr/>
                <p14:nvPr/>
              </p14:nvContentPartPr>
              <p14:xfrm>
                <a:off x="923791" y="1528213"/>
                <a:ext cx="91080" cy="135720"/>
              </p14:xfrm>
            </p:contentPart>
          </mc:Choice>
          <mc:Fallback>
            <p:pic>
              <p:nvPicPr>
                <p:cNvPr id="30" name="Ink 29">
                  <a:extLst>
                    <a:ext uri="{FF2B5EF4-FFF2-40B4-BE49-F238E27FC236}">
                      <a16:creationId xmlns:a16="http://schemas.microsoft.com/office/drawing/2014/main" id="{FCA36D44-C5FC-431E-EE56-6CF72519C087}"/>
                    </a:ext>
                  </a:extLst>
                </p:cNvPr>
                <p:cNvPicPr/>
                <p:nvPr/>
              </p:nvPicPr>
              <p:blipFill>
                <a:blip r:embed="rId41"/>
                <a:stretch>
                  <a:fillRect/>
                </a:stretch>
              </p:blipFill>
              <p:spPr>
                <a:xfrm>
                  <a:off x="914791" y="1519213"/>
                  <a:ext cx="1087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1" name="Ink 30">
                  <a:extLst>
                    <a:ext uri="{FF2B5EF4-FFF2-40B4-BE49-F238E27FC236}">
                      <a16:creationId xmlns:a16="http://schemas.microsoft.com/office/drawing/2014/main" id="{F8A75DC5-7E87-E866-4CA6-E34E42EA33CE}"/>
                    </a:ext>
                  </a:extLst>
                </p14:cNvPr>
                <p14:cNvContentPartPr/>
                <p14:nvPr/>
              </p14:nvContentPartPr>
              <p14:xfrm>
                <a:off x="908671" y="1526053"/>
                <a:ext cx="79920" cy="60840"/>
              </p14:xfrm>
            </p:contentPart>
          </mc:Choice>
          <mc:Fallback>
            <p:pic>
              <p:nvPicPr>
                <p:cNvPr id="31" name="Ink 30">
                  <a:extLst>
                    <a:ext uri="{FF2B5EF4-FFF2-40B4-BE49-F238E27FC236}">
                      <a16:creationId xmlns:a16="http://schemas.microsoft.com/office/drawing/2014/main" id="{F8A75DC5-7E87-E866-4CA6-E34E42EA33CE}"/>
                    </a:ext>
                  </a:extLst>
                </p:cNvPr>
                <p:cNvPicPr/>
                <p:nvPr/>
              </p:nvPicPr>
              <p:blipFill>
                <a:blip r:embed="rId43"/>
                <a:stretch>
                  <a:fillRect/>
                </a:stretch>
              </p:blipFill>
              <p:spPr>
                <a:xfrm>
                  <a:off x="899671" y="1517413"/>
                  <a:ext cx="9756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2" name="Ink 31">
                  <a:extLst>
                    <a:ext uri="{FF2B5EF4-FFF2-40B4-BE49-F238E27FC236}">
                      <a16:creationId xmlns:a16="http://schemas.microsoft.com/office/drawing/2014/main" id="{A716ED21-150C-6A24-63C4-C0EDB07E6B32}"/>
                    </a:ext>
                  </a:extLst>
                </p14:cNvPr>
                <p14:cNvContentPartPr/>
                <p14:nvPr/>
              </p14:nvContentPartPr>
              <p14:xfrm>
                <a:off x="1078951" y="1492933"/>
                <a:ext cx="27360" cy="106920"/>
              </p14:xfrm>
            </p:contentPart>
          </mc:Choice>
          <mc:Fallback>
            <p:pic>
              <p:nvPicPr>
                <p:cNvPr id="32" name="Ink 31">
                  <a:extLst>
                    <a:ext uri="{FF2B5EF4-FFF2-40B4-BE49-F238E27FC236}">
                      <a16:creationId xmlns:a16="http://schemas.microsoft.com/office/drawing/2014/main" id="{A716ED21-150C-6A24-63C4-C0EDB07E6B32}"/>
                    </a:ext>
                  </a:extLst>
                </p:cNvPr>
                <p:cNvPicPr/>
                <p:nvPr/>
              </p:nvPicPr>
              <p:blipFill>
                <a:blip r:embed="rId45"/>
                <a:stretch>
                  <a:fillRect/>
                </a:stretch>
              </p:blipFill>
              <p:spPr>
                <a:xfrm>
                  <a:off x="1069951" y="1483933"/>
                  <a:ext cx="4500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3" name="Ink 32">
                  <a:extLst>
                    <a:ext uri="{FF2B5EF4-FFF2-40B4-BE49-F238E27FC236}">
                      <a16:creationId xmlns:a16="http://schemas.microsoft.com/office/drawing/2014/main" id="{B891547F-D1DB-9051-30C4-30B774F1CE38}"/>
                    </a:ext>
                  </a:extLst>
                </p14:cNvPr>
                <p14:cNvContentPartPr/>
                <p14:nvPr/>
              </p14:nvContentPartPr>
              <p14:xfrm>
                <a:off x="1063831" y="1499773"/>
                <a:ext cx="68040" cy="72360"/>
              </p14:xfrm>
            </p:contentPart>
          </mc:Choice>
          <mc:Fallback>
            <p:pic>
              <p:nvPicPr>
                <p:cNvPr id="33" name="Ink 32">
                  <a:extLst>
                    <a:ext uri="{FF2B5EF4-FFF2-40B4-BE49-F238E27FC236}">
                      <a16:creationId xmlns:a16="http://schemas.microsoft.com/office/drawing/2014/main" id="{B891547F-D1DB-9051-30C4-30B774F1CE38}"/>
                    </a:ext>
                  </a:extLst>
                </p:cNvPr>
                <p:cNvPicPr/>
                <p:nvPr/>
              </p:nvPicPr>
              <p:blipFill>
                <a:blip r:embed="rId47"/>
                <a:stretch>
                  <a:fillRect/>
                </a:stretch>
              </p:blipFill>
              <p:spPr>
                <a:xfrm>
                  <a:off x="1055191" y="1490773"/>
                  <a:ext cx="8568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4" name="Ink 33">
                  <a:extLst>
                    <a:ext uri="{FF2B5EF4-FFF2-40B4-BE49-F238E27FC236}">
                      <a16:creationId xmlns:a16="http://schemas.microsoft.com/office/drawing/2014/main" id="{5F09C1A6-234D-06A3-176A-4030DA320948}"/>
                    </a:ext>
                  </a:extLst>
                </p14:cNvPr>
                <p14:cNvContentPartPr/>
                <p14:nvPr/>
              </p14:nvContentPartPr>
              <p14:xfrm>
                <a:off x="1042951" y="1789933"/>
                <a:ext cx="37440" cy="83880"/>
              </p14:xfrm>
            </p:contentPart>
          </mc:Choice>
          <mc:Fallback>
            <p:pic>
              <p:nvPicPr>
                <p:cNvPr id="34" name="Ink 33">
                  <a:extLst>
                    <a:ext uri="{FF2B5EF4-FFF2-40B4-BE49-F238E27FC236}">
                      <a16:creationId xmlns:a16="http://schemas.microsoft.com/office/drawing/2014/main" id="{5F09C1A6-234D-06A3-176A-4030DA320948}"/>
                    </a:ext>
                  </a:extLst>
                </p:cNvPr>
                <p:cNvPicPr/>
                <p:nvPr/>
              </p:nvPicPr>
              <p:blipFill>
                <a:blip r:embed="rId49"/>
                <a:stretch>
                  <a:fillRect/>
                </a:stretch>
              </p:blipFill>
              <p:spPr>
                <a:xfrm>
                  <a:off x="1034311" y="1780933"/>
                  <a:ext cx="550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5" name="Ink 34">
                  <a:extLst>
                    <a:ext uri="{FF2B5EF4-FFF2-40B4-BE49-F238E27FC236}">
                      <a16:creationId xmlns:a16="http://schemas.microsoft.com/office/drawing/2014/main" id="{970FA00C-2162-18F1-F1D8-CBEE34306742}"/>
                    </a:ext>
                  </a:extLst>
                </p14:cNvPr>
                <p14:cNvContentPartPr/>
                <p14:nvPr/>
              </p14:nvContentPartPr>
              <p14:xfrm>
                <a:off x="1037191" y="1726213"/>
                <a:ext cx="65520" cy="63000"/>
              </p14:xfrm>
            </p:contentPart>
          </mc:Choice>
          <mc:Fallback>
            <p:pic>
              <p:nvPicPr>
                <p:cNvPr id="35" name="Ink 34">
                  <a:extLst>
                    <a:ext uri="{FF2B5EF4-FFF2-40B4-BE49-F238E27FC236}">
                      <a16:creationId xmlns:a16="http://schemas.microsoft.com/office/drawing/2014/main" id="{970FA00C-2162-18F1-F1D8-CBEE34306742}"/>
                    </a:ext>
                  </a:extLst>
                </p:cNvPr>
                <p:cNvPicPr/>
                <p:nvPr/>
              </p:nvPicPr>
              <p:blipFill>
                <a:blip r:embed="rId51"/>
                <a:stretch>
                  <a:fillRect/>
                </a:stretch>
              </p:blipFill>
              <p:spPr>
                <a:xfrm>
                  <a:off x="1028551" y="1717213"/>
                  <a:ext cx="831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6" name="Ink 35">
                  <a:extLst>
                    <a:ext uri="{FF2B5EF4-FFF2-40B4-BE49-F238E27FC236}">
                      <a16:creationId xmlns:a16="http://schemas.microsoft.com/office/drawing/2014/main" id="{F65DFFDF-9B79-F757-DB24-989C0FCD52CF}"/>
                    </a:ext>
                  </a:extLst>
                </p14:cNvPr>
                <p14:cNvContentPartPr/>
                <p14:nvPr/>
              </p14:nvContentPartPr>
              <p14:xfrm>
                <a:off x="1064551" y="1768333"/>
                <a:ext cx="49320" cy="59760"/>
              </p14:xfrm>
            </p:contentPart>
          </mc:Choice>
          <mc:Fallback>
            <p:pic>
              <p:nvPicPr>
                <p:cNvPr id="36" name="Ink 35">
                  <a:extLst>
                    <a:ext uri="{FF2B5EF4-FFF2-40B4-BE49-F238E27FC236}">
                      <a16:creationId xmlns:a16="http://schemas.microsoft.com/office/drawing/2014/main" id="{F65DFFDF-9B79-F757-DB24-989C0FCD52CF}"/>
                    </a:ext>
                  </a:extLst>
                </p:cNvPr>
                <p:cNvPicPr/>
                <p:nvPr/>
              </p:nvPicPr>
              <p:blipFill>
                <a:blip r:embed="rId53"/>
                <a:stretch>
                  <a:fillRect/>
                </a:stretch>
              </p:blipFill>
              <p:spPr>
                <a:xfrm>
                  <a:off x="1055911" y="1759333"/>
                  <a:ext cx="6696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7" name="Ink 36">
                  <a:extLst>
                    <a:ext uri="{FF2B5EF4-FFF2-40B4-BE49-F238E27FC236}">
                      <a16:creationId xmlns:a16="http://schemas.microsoft.com/office/drawing/2014/main" id="{ED01F87F-06A2-9586-DC49-11105D0BE620}"/>
                    </a:ext>
                  </a:extLst>
                </p14:cNvPr>
                <p14:cNvContentPartPr/>
                <p14:nvPr/>
              </p14:nvContentPartPr>
              <p14:xfrm>
                <a:off x="1144471" y="1680853"/>
                <a:ext cx="106560" cy="134640"/>
              </p14:xfrm>
            </p:contentPart>
          </mc:Choice>
          <mc:Fallback>
            <p:pic>
              <p:nvPicPr>
                <p:cNvPr id="37" name="Ink 36">
                  <a:extLst>
                    <a:ext uri="{FF2B5EF4-FFF2-40B4-BE49-F238E27FC236}">
                      <a16:creationId xmlns:a16="http://schemas.microsoft.com/office/drawing/2014/main" id="{ED01F87F-06A2-9586-DC49-11105D0BE620}"/>
                    </a:ext>
                  </a:extLst>
                </p:cNvPr>
                <p:cNvPicPr/>
                <p:nvPr/>
              </p:nvPicPr>
              <p:blipFill>
                <a:blip r:embed="rId55"/>
                <a:stretch>
                  <a:fillRect/>
                </a:stretch>
              </p:blipFill>
              <p:spPr>
                <a:xfrm>
                  <a:off x="1135471" y="1671853"/>
                  <a:ext cx="124200" cy="152280"/>
                </a:xfrm>
                <a:prstGeom prst="rect">
                  <a:avLst/>
                </a:prstGeom>
              </p:spPr>
            </p:pic>
          </mc:Fallback>
        </mc:AlternateContent>
      </p:grpSp>
      <p:grpSp>
        <p:nvGrpSpPr>
          <p:cNvPr id="47" name="Group 46">
            <a:extLst>
              <a:ext uri="{FF2B5EF4-FFF2-40B4-BE49-F238E27FC236}">
                <a16:creationId xmlns:a16="http://schemas.microsoft.com/office/drawing/2014/main" id="{46541868-84CB-030B-3E34-7337BC4443A5}"/>
              </a:ext>
            </a:extLst>
          </p:cNvPr>
          <p:cNvGrpSpPr/>
          <p:nvPr/>
        </p:nvGrpSpPr>
        <p:grpSpPr>
          <a:xfrm>
            <a:off x="1537951" y="563413"/>
            <a:ext cx="1116720" cy="589680"/>
            <a:chOff x="1537951" y="563413"/>
            <a:chExt cx="1116720" cy="589680"/>
          </a:xfrm>
        </p:grpSpPr>
        <mc:AlternateContent xmlns:mc="http://schemas.openxmlformats.org/markup-compatibility/2006">
          <mc:Choice xmlns:p14="http://schemas.microsoft.com/office/powerpoint/2010/main" Requires="p14">
            <p:contentPart p14:bwMode="auto" r:id="rId56">
              <p14:nvContentPartPr>
                <p14:cNvPr id="39" name="Ink 38">
                  <a:extLst>
                    <a:ext uri="{FF2B5EF4-FFF2-40B4-BE49-F238E27FC236}">
                      <a16:creationId xmlns:a16="http://schemas.microsoft.com/office/drawing/2014/main" id="{32A0CE4B-39DE-F52D-E492-F2A1DD9AB649}"/>
                    </a:ext>
                  </a:extLst>
                </p14:cNvPr>
                <p14:cNvContentPartPr/>
                <p14:nvPr/>
              </p14:nvContentPartPr>
              <p14:xfrm>
                <a:off x="1537951" y="864733"/>
                <a:ext cx="169920" cy="145080"/>
              </p14:xfrm>
            </p:contentPart>
          </mc:Choice>
          <mc:Fallback>
            <p:pic>
              <p:nvPicPr>
                <p:cNvPr id="39" name="Ink 38">
                  <a:extLst>
                    <a:ext uri="{FF2B5EF4-FFF2-40B4-BE49-F238E27FC236}">
                      <a16:creationId xmlns:a16="http://schemas.microsoft.com/office/drawing/2014/main" id="{32A0CE4B-39DE-F52D-E492-F2A1DD9AB649}"/>
                    </a:ext>
                  </a:extLst>
                </p:cNvPr>
                <p:cNvPicPr/>
                <p:nvPr/>
              </p:nvPicPr>
              <p:blipFill>
                <a:blip r:embed="rId57"/>
                <a:stretch>
                  <a:fillRect/>
                </a:stretch>
              </p:blipFill>
              <p:spPr>
                <a:xfrm>
                  <a:off x="1529311" y="856093"/>
                  <a:ext cx="18756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0" name="Ink 39">
                  <a:extLst>
                    <a:ext uri="{FF2B5EF4-FFF2-40B4-BE49-F238E27FC236}">
                      <a16:creationId xmlns:a16="http://schemas.microsoft.com/office/drawing/2014/main" id="{867D48D6-6F98-1AF9-4A03-1666DF500B72}"/>
                    </a:ext>
                  </a:extLst>
                </p14:cNvPr>
                <p14:cNvContentPartPr/>
                <p14:nvPr/>
              </p14:nvContentPartPr>
              <p14:xfrm>
                <a:off x="1789591" y="771133"/>
                <a:ext cx="50760" cy="128160"/>
              </p14:xfrm>
            </p:contentPart>
          </mc:Choice>
          <mc:Fallback>
            <p:pic>
              <p:nvPicPr>
                <p:cNvPr id="40" name="Ink 39">
                  <a:extLst>
                    <a:ext uri="{FF2B5EF4-FFF2-40B4-BE49-F238E27FC236}">
                      <a16:creationId xmlns:a16="http://schemas.microsoft.com/office/drawing/2014/main" id="{867D48D6-6F98-1AF9-4A03-1666DF500B72}"/>
                    </a:ext>
                  </a:extLst>
                </p:cNvPr>
                <p:cNvPicPr/>
                <p:nvPr/>
              </p:nvPicPr>
              <p:blipFill>
                <a:blip r:embed="rId59"/>
                <a:stretch>
                  <a:fillRect/>
                </a:stretch>
              </p:blipFill>
              <p:spPr>
                <a:xfrm>
                  <a:off x="1780591" y="762493"/>
                  <a:ext cx="6840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1" name="Ink 40">
                  <a:extLst>
                    <a:ext uri="{FF2B5EF4-FFF2-40B4-BE49-F238E27FC236}">
                      <a16:creationId xmlns:a16="http://schemas.microsoft.com/office/drawing/2014/main" id="{C3953F3C-4D62-4D21-E6DA-2EE523A9FDD8}"/>
                    </a:ext>
                  </a:extLst>
                </p14:cNvPr>
                <p14:cNvContentPartPr/>
                <p14:nvPr/>
              </p14:nvContentPartPr>
              <p14:xfrm>
                <a:off x="1843231" y="705253"/>
                <a:ext cx="127440" cy="135360"/>
              </p14:xfrm>
            </p:contentPart>
          </mc:Choice>
          <mc:Fallback>
            <p:pic>
              <p:nvPicPr>
                <p:cNvPr id="41" name="Ink 40">
                  <a:extLst>
                    <a:ext uri="{FF2B5EF4-FFF2-40B4-BE49-F238E27FC236}">
                      <a16:creationId xmlns:a16="http://schemas.microsoft.com/office/drawing/2014/main" id="{C3953F3C-4D62-4D21-E6DA-2EE523A9FDD8}"/>
                    </a:ext>
                  </a:extLst>
                </p:cNvPr>
                <p:cNvPicPr/>
                <p:nvPr/>
              </p:nvPicPr>
              <p:blipFill>
                <a:blip r:embed="rId61"/>
                <a:stretch>
                  <a:fillRect/>
                </a:stretch>
              </p:blipFill>
              <p:spPr>
                <a:xfrm>
                  <a:off x="1834591" y="696613"/>
                  <a:ext cx="14508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2" name="Ink 41">
                  <a:extLst>
                    <a:ext uri="{FF2B5EF4-FFF2-40B4-BE49-F238E27FC236}">
                      <a16:creationId xmlns:a16="http://schemas.microsoft.com/office/drawing/2014/main" id="{19C08931-2C95-D4BB-2F23-5C02A32DAA25}"/>
                    </a:ext>
                  </a:extLst>
                </p14:cNvPr>
                <p14:cNvContentPartPr/>
                <p14:nvPr/>
              </p14:nvContentPartPr>
              <p14:xfrm>
                <a:off x="2015671" y="685813"/>
                <a:ext cx="90000" cy="86760"/>
              </p14:xfrm>
            </p:contentPart>
          </mc:Choice>
          <mc:Fallback>
            <p:pic>
              <p:nvPicPr>
                <p:cNvPr id="42" name="Ink 41">
                  <a:extLst>
                    <a:ext uri="{FF2B5EF4-FFF2-40B4-BE49-F238E27FC236}">
                      <a16:creationId xmlns:a16="http://schemas.microsoft.com/office/drawing/2014/main" id="{19C08931-2C95-D4BB-2F23-5C02A32DAA25}"/>
                    </a:ext>
                  </a:extLst>
                </p:cNvPr>
                <p:cNvPicPr/>
                <p:nvPr/>
              </p:nvPicPr>
              <p:blipFill>
                <a:blip r:embed="rId63"/>
                <a:stretch>
                  <a:fillRect/>
                </a:stretch>
              </p:blipFill>
              <p:spPr>
                <a:xfrm>
                  <a:off x="2006671" y="677173"/>
                  <a:ext cx="1076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3" name="Ink 42">
                  <a:extLst>
                    <a:ext uri="{FF2B5EF4-FFF2-40B4-BE49-F238E27FC236}">
                      <a16:creationId xmlns:a16="http://schemas.microsoft.com/office/drawing/2014/main" id="{2304F63A-6FC3-3208-0FFE-5A516BEEAFC0}"/>
                    </a:ext>
                  </a:extLst>
                </p14:cNvPr>
                <p14:cNvContentPartPr/>
                <p14:nvPr/>
              </p14:nvContentPartPr>
              <p14:xfrm>
                <a:off x="2129431" y="666373"/>
                <a:ext cx="137520" cy="72720"/>
              </p14:xfrm>
            </p:contentPart>
          </mc:Choice>
          <mc:Fallback>
            <p:pic>
              <p:nvPicPr>
                <p:cNvPr id="43" name="Ink 42">
                  <a:extLst>
                    <a:ext uri="{FF2B5EF4-FFF2-40B4-BE49-F238E27FC236}">
                      <a16:creationId xmlns:a16="http://schemas.microsoft.com/office/drawing/2014/main" id="{2304F63A-6FC3-3208-0FFE-5A516BEEAFC0}"/>
                    </a:ext>
                  </a:extLst>
                </p:cNvPr>
                <p:cNvPicPr/>
                <p:nvPr/>
              </p:nvPicPr>
              <p:blipFill>
                <a:blip r:embed="rId65"/>
                <a:stretch>
                  <a:fillRect/>
                </a:stretch>
              </p:blipFill>
              <p:spPr>
                <a:xfrm>
                  <a:off x="2120431" y="657373"/>
                  <a:ext cx="1551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4" name="Ink 43">
                  <a:extLst>
                    <a:ext uri="{FF2B5EF4-FFF2-40B4-BE49-F238E27FC236}">
                      <a16:creationId xmlns:a16="http://schemas.microsoft.com/office/drawing/2014/main" id="{1095479E-7C6E-B855-367A-0610C6862C1A}"/>
                    </a:ext>
                  </a:extLst>
                </p14:cNvPr>
                <p14:cNvContentPartPr/>
                <p14:nvPr/>
              </p14:nvContentPartPr>
              <p14:xfrm>
                <a:off x="2279191" y="563413"/>
                <a:ext cx="91800" cy="113760"/>
              </p14:xfrm>
            </p:contentPart>
          </mc:Choice>
          <mc:Fallback>
            <p:pic>
              <p:nvPicPr>
                <p:cNvPr id="44" name="Ink 43">
                  <a:extLst>
                    <a:ext uri="{FF2B5EF4-FFF2-40B4-BE49-F238E27FC236}">
                      <a16:creationId xmlns:a16="http://schemas.microsoft.com/office/drawing/2014/main" id="{1095479E-7C6E-B855-367A-0610C6862C1A}"/>
                    </a:ext>
                  </a:extLst>
                </p:cNvPr>
                <p:cNvPicPr/>
                <p:nvPr/>
              </p:nvPicPr>
              <p:blipFill>
                <a:blip r:embed="rId67"/>
                <a:stretch>
                  <a:fillRect/>
                </a:stretch>
              </p:blipFill>
              <p:spPr>
                <a:xfrm>
                  <a:off x="2270191" y="554413"/>
                  <a:ext cx="10944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5" name="Ink 44">
                  <a:extLst>
                    <a:ext uri="{FF2B5EF4-FFF2-40B4-BE49-F238E27FC236}">
                      <a16:creationId xmlns:a16="http://schemas.microsoft.com/office/drawing/2014/main" id="{ACCBF911-EF4C-3112-D623-2C65AD04FE0E}"/>
                    </a:ext>
                  </a:extLst>
                </p14:cNvPr>
                <p14:cNvContentPartPr/>
                <p14:nvPr/>
              </p14:nvContentPartPr>
              <p14:xfrm>
                <a:off x="2030791" y="866893"/>
                <a:ext cx="332640" cy="286200"/>
              </p14:xfrm>
            </p:contentPart>
          </mc:Choice>
          <mc:Fallback>
            <p:pic>
              <p:nvPicPr>
                <p:cNvPr id="45" name="Ink 44">
                  <a:extLst>
                    <a:ext uri="{FF2B5EF4-FFF2-40B4-BE49-F238E27FC236}">
                      <a16:creationId xmlns:a16="http://schemas.microsoft.com/office/drawing/2014/main" id="{ACCBF911-EF4C-3112-D623-2C65AD04FE0E}"/>
                    </a:ext>
                  </a:extLst>
                </p:cNvPr>
                <p:cNvPicPr/>
                <p:nvPr/>
              </p:nvPicPr>
              <p:blipFill>
                <a:blip r:embed="rId69"/>
                <a:stretch>
                  <a:fillRect/>
                </a:stretch>
              </p:blipFill>
              <p:spPr>
                <a:xfrm>
                  <a:off x="2021791" y="857893"/>
                  <a:ext cx="35028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6" name="Ink 45">
                  <a:extLst>
                    <a:ext uri="{FF2B5EF4-FFF2-40B4-BE49-F238E27FC236}">
                      <a16:creationId xmlns:a16="http://schemas.microsoft.com/office/drawing/2014/main" id="{29170611-C650-4FFB-DB62-D42FE2875E81}"/>
                    </a:ext>
                  </a:extLst>
                </p14:cNvPr>
                <p14:cNvContentPartPr/>
                <p14:nvPr/>
              </p14:nvContentPartPr>
              <p14:xfrm>
                <a:off x="2417791" y="658093"/>
                <a:ext cx="236880" cy="232560"/>
              </p14:xfrm>
            </p:contentPart>
          </mc:Choice>
          <mc:Fallback>
            <p:pic>
              <p:nvPicPr>
                <p:cNvPr id="46" name="Ink 45">
                  <a:extLst>
                    <a:ext uri="{FF2B5EF4-FFF2-40B4-BE49-F238E27FC236}">
                      <a16:creationId xmlns:a16="http://schemas.microsoft.com/office/drawing/2014/main" id="{29170611-C650-4FFB-DB62-D42FE2875E81}"/>
                    </a:ext>
                  </a:extLst>
                </p:cNvPr>
                <p:cNvPicPr/>
                <p:nvPr/>
              </p:nvPicPr>
              <p:blipFill>
                <a:blip r:embed="rId71"/>
                <a:stretch>
                  <a:fillRect/>
                </a:stretch>
              </p:blipFill>
              <p:spPr>
                <a:xfrm>
                  <a:off x="2408791" y="649453"/>
                  <a:ext cx="254520" cy="250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
            <p14:nvContentPartPr>
              <p14:cNvPr id="48" name="Ink 47">
                <a:extLst>
                  <a:ext uri="{FF2B5EF4-FFF2-40B4-BE49-F238E27FC236}">
                    <a16:creationId xmlns:a16="http://schemas.microsoft.com/office/drawing/2014/main" id="{7DCB58B7-E7E4-5F6A-E091-3A7581A617D2}"/>
                  </a:ext>
                </a:extLst>
              </p14:cNvPr>
              <p14:cNvContentPartPr/>
              <p14:nvPr/>
            </p14:nvContentPartPr>
            <p14:xfrm>
              <a:off x="1347511" y="1254253"/>
              <a:ext cx="419760" cy="42120"/>
            </p14:xfrm>
          </p:contentPart>
        </mc:Choice>
        <mc:Fallback>
          <p:pic>
            <p:nvPicPr>
              <p:cNvPr id="48" name="Ink 47">
                <a:extLst>
                  <a:ext uri="{FF2B5EF4-FFF2-40B4-BE49-F238E27FC236}">
                    <a16:creationId xmlns:a16="http://schemas.microsoft.com/office/drawing/2014/main" id="{7DCB58B7-E7E4-5F6A-E091-3A7581A617D2}"/>
                  </a:ext>
                </a:extLst>
              </p:cNvPr>
              <p:cNvPicPr/>
              <p:nvPr/>
            </p:nvPicPr>
            <p:blipFill>
              <a:blip r:embed="rId73"/>
              <a:stretch>
                <a:fillRect/>
              </a:stretch>
            </p:blipFill>
            <p:spPr>
              <a:xfrm>
                <a:off x="1338871" y="1245613"/>
                <a:ext cx="437400" cy="59760"/>
              </a:xfrm>
              <a:prstGeom prst="rect">
                <a:avLst/>
              </a:prstGeom>
            </p:spPr>
          </p:pic>
        </mc:Fallback>
      </mc:AlternateContent>
      <p:grpSp>
        <p:nvGrpSpPr>
          <p:cNvPr id="58" name="Group 57">
            <a:extLst>
              <a:ext uri="{FF2B5EF4-FFF2-40B4-BE49-F238E27FC236}">
                <a16:creationId xmlns:a16="http://schemas.microsoft.com/office/drawing/2014/main" id="{F0BD842E-41AE-F581-4F42-A701DDA2B79C}"/>
              </a:ext>
            </a:extLst>
          </p:cNvPr>
          <p:cNvGrpSpPr/>
          <p:nvPr/>
        </p:nvGrpSpPr>
        <p:grpSpPr>
          <a:xfrm>
            <a:off x="1224031" y="2842933"/>
            <a:ext cx="787680" cy="858960"/>
            <a:chOff x="1224031" y="2842933"/>
            <a:chExt cx="787680" cy="858960"/>
          </a:xfrm>
        </p:grpSpPr>
        <mc:AlternateContent xmlns:mc="http://schemas.openxmlformats.org/markup-compatibility/2006">
          <mc:Choice xmlns:p14="http://schemas.microsoft.com/office/powerpoint/2010/main" Requires="p14">
            <p:contentPart p14:bwMode="auto" r:id="rId74">
              <p14:nvContentPartPr>
                <p14:cNvPr id="49" name="Ink 48">
                  <a:extLst>
                    <a:ext uri="{FF2B5EF4-FFF2-40B4-BE49-F238E27FC236}">
                      <a16:creationId xmlns:a16="http://schemas.microsoft.com/office/drawing/2014/main" id="{75081D6D-BAD2-2D2D-79BA-784157D31A05}"/>
                    </a:ext>
                  </a:extLst>
                </p14:cNvPr>
                <p14:cNvContentPartPr/>
                <p14:nvPr/>
              </p14:nvContentPartPr>
              <p14:xfrm>
                <a:off x="1243831" y="2942653"/>
                <a:ext cx="109080" cy="294480"/>
              </p14:xfrm>
            </p:contentPart>
          </mc:Choice>
          <mc:Fallback>
            <p:pic>
              <p:nvPicPr>
                <p:cNvPr id="49" name="Ink 48">
                  <a:extLst>
                    <a:ext uri="{FF2B5EF4-FFF2-40B4-BE49-F238E27FC236}">
                      <a16:creationId xmlns:a16="http://schemas.microsoft.com/office/drawing/2014/main" id="{75081D6D-BAD2-2D2D-79BA-784157D31A05}"/>
                    </a:ext>
                  </a:extLst>
                </p:cNvPr>
                <p:cNvPicPr/>
                <p:nvPr/>
              </p:nvPicPr>
              <p:blipFill>
                <a:blip r:embed="rId75"/>
                <a:stretch>
                  <a:fillRect/>
                </a:stretch>
              </p:blipFill>
              <p:spPr>
                <a:xfrm>
                  <a:off x="1234831" y="2933653"/>
                  <a:ext cx="126720" cy="3121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0" name="Ink 49">
                  <a:extLst>
                    <a:ext uri="{FF2B5EF4-FFF2-40B4-BE49-F238E27FC236}">
                      <a16:creationId xmlns:a16="http://schemas.microsoft.com/office/drawing/2014/main" id="{B2340233-F1C3-1C6F-0418-EEEB640F7273}"/>
                    </a:ext>
                  </a:extLst>
                </p14:cNvPr>
                <p14:cNvContentPartPr/>
                <p14:nvPr/>
              </p14:nvContentPartPr>
              <p14:xfrm>
                <a:off x="1224031" y="2898373"/>
                <a:ext cx="93600" cy="105120"/>
              </p14:xfrm>
            </p:contentPart>
          </mc:Choice>
          <mc:Fallback>
            <p:pic>
              <p:nvPicPr>
                <p:cNvPr id="50" name="Ink 49">
                  <a:extLst>
                    <a:ext uri="{FF2B5EF4-FFF2-40B4-BE49-F238E27FC236}">
                      <a16:creationId xmlns:a16="http://schemas.microsoft.com/office/drawing/2014/main" id="{B2340233-F1C3-1C6F-0418-EEEB640F7273}"/>
                    </a:ext>
                  </a:extLst>
                </p:cNvPr>
                <p:cNvPicPr/>
                <p:nvPr/>
              </p:nvPicPr>
              <p:blipFill>
                <a:blip r:embed="rId77"/>
                <a:stretch>
                  <a:fillRect/>
                </a:stretch>
              </p:blipFill>
              <p:spPr>
                <a:xfrm>
                  <a:off x="1215391" y="2889373"/>
                  <a:ext cx="11124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6FC3BE41-2E84-272E-CC21-355697B084CA}"/>
                    </a:ext>
                  </a:extLst>
                </p14:cNvPr>
                <p14:cNvContentPartPr/>
                <p14:nvPr/>
              </p14:nvContentPartPr>
              <p14:xfrm>
                <a:off x="1296751" y="3433693"/>
                <a:ext cx="75240" cy="139680"/>
              </p14:xfrm>
            </p:contentPart>
          </mc:Choice>
          <mc:Fallback>
            <p:pic>
              <p:nvPicPr>
                <p:cNvPr id="51" name="Ink 50">
                  <a:extLst>
                    <a:ext uri="{FF2B5EF4-FFF2-40B4-BE49-F238E27FC236}">
                      <a16:creationId xmlns:a16="http://schemas.microsoft.com/office/drawing/2014/main" id="{6FC3BE41-2E84-272E-CC21-355697B084CA}"/>
                    </a:ext>
                  </a:extLst>
                </p:cNvPr>
                <p:cNvPicPr/>
                <p:nvPr/>
              </p:nvPicPr>
              <p:blipFill>
                <a:blip r:embed="rId79"/>
                <a:stretch>
                  <a:fillRect/>
                </a:stretch>
              </p:blipFill>
              <p:spPr>
                <a:xfrm>
                  <a:off x="1288111" y="3424693"/>
                  <a:ext cx="9288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640CAB46-5D04-957A-B42A-DCF4CE2C6808}"/>
                    </a:ext>
                  </a:extLst>
                </p14:cNvPr>
                <p14:cNvContentPartPr/>
                <p14:nvPr/>
              </p14:nvContentPartPr>
              <p14:xfrm>
                <a:off x="1392151" y="3311293"/>
                <a:ext cx="64800" cy="135360"/>
              </p14:xfrm>
            </p:contentPart>
          </mc:Choice>
          <mc:Fallback>
            <p:pic>
              <p:nvPicPr>
                <p:cNvPr id="52" name="Ink 51">
                  <a:extLst>
                    <a:ext uri="{FF2B5EF4-FFF2-40B4-BE49-F238E27FC236}">
                      <a16:creationId xmlns:a16="http://schemas.microsoft.com/office/drawing/2014/main" id="{640CAB46-5D04-957A-B42A-DCF4CE2C6808}"/>
                    </a:ext>
                  </a:extLst>
                </p:cNvPr>
                <p:cNvPicPr/>
                <p:nvPr/>
              </p:nvPicPr>
              <p:blipFill>
                <a:blip r:embed="rId81"/>
                <a:stretch>
                  <a:fillRect/>
                </a:stretch>
              </p:blipFill>
              <p:spPr>
                <a:xfrm>
                  <a:off x="1383151" y="3302293"/>
                  <a:ext cx="8244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 name="Ink 52">
                  <a:extLst>
                    <a:ext uri="{FF2B5EF4-FFF2-40B4-BE49-F238E27FC236}">
                      <a16:creationId xmlns:a16="http://schemas.microsoft.com/office/drawing/2014/main" id="{04F53A8C-9488-DDC8-BF71-659961BA2305}"/>
                    </a:ext>
                  </a:extLst>
                </p14:cNvPr>
                <p14:cNvContentPartPr/>
                <p14:nvPr/>
              </p14:nvContentPartPr>
              <p14:xfrm>
                <a:off x="1531831" y="2842933"/>
                <a:ext cx="479880" cy="502560"/>
              </p14:xfrm>
            </p:contentPart>
          </mc:Choice>
          <mc:Fallback>
            <p:pic>
              <p:nvPicPr>
                <p:cNvPr id="53" name="Ink 52">
                  <a:extLst>
                    <a:ext uri="{FF2B5EF4-FFF2-40B4-BE49-F238E27FC236}">
                      <a16:creationId xmlns:a16="http://schemas.microsoft.com/office/drawing/2014/main" id="{04F53A8C-9488-DDC8-BF71-659961BA2305}"/>
                    </a:ext>
                  </a:extLst>
                </p:cNvPr>
                <p:cNvPicPr/>
                <p:nvPr/>
              </p:nvPicPr>
              <p:blipFill>
                <a:blip r:embed="rId83"/>
                <a:stretch>
                  <a:fillRect/>
                </a:stretch>
              </p:blipFill>
              <p:spPr>
                <a:xfrm>
                  <a:off x="1523191" y="2834293"/>
                  <a:ext cx="49752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4" name="Ink 53">
                  <a:extLst>
                    <a:ext uri="{FF2B5EF4-FFF2-40B4-BE49-F238E27FC236}">
                      <a16:creationId xmlns:a16="http://schemas.microsoft.com/office/drawing/2014/main" id="{F0C8EE81-FC65-EE5B-3C8F-07F2E0DF4269}"/>
                    </a:ext>
                  </a:extLst>
                </p14:cNvPr>
                <p14:cNvContentPartPr/>
                <p14:nvPr/>
              </p14:nvContentPartPr>
              <p14:xfrm>
                <a:off x="1502671" y="3602173"/>
                <a:ext cx="76680" cy="99720"/>
              </p14:xfrm>
            </p:contentPart>
          </mc:Choice>
          <mc:Fallback>
            <p:pic>
              <p:nvPicPr>
                <p:cNvPr id="54" name="Ink 53">
                  <a:extLst>
                    <a:ext uri="{FF2B5EF4-FFF2-40B4-BE49-F238E27FC236}">
                      <a16:creationId xmlns:a16="http://schemas.microsoft.com/office/drawing/2014/main" id="{F0C8EE81-FC65-EE5B-3C8F-07F2E0DF4269}"/>
                    </a:ext>
                  </a:extLst>
                </p:cNvPr>
                <p:cNvPicPr/>
                <p:nvPr/>
              </p:nvPicPr>
              <p:blipFill>
                <a:blip r:embed="rId85"/>
                <a:stretch>
                  <a:fillRect/>
                </a:stretch>
              </p:blipFill>
              <p:spPr>
                <a:xfrm>
                  <a:off x="1494031" y="3593173"/>
                  <a:ext cx="9432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5" name="Ink 54">
                  <a:extLst>
                    <a:ext uri="{FF2B5EF4-FFF2-40B4-BE49-F238E27FC236}">
                      <a16:creationId xmlns:a16="http://schemas.microsoft.com/office/drawing/2014/main" id="{E000E49D-4658-D40D-AB09-A95A6B5DA813}"/>
                    </a:ext>
                  </a:extLst>
                </p14:cNvPr>
                <p14:cNvContentPartPr/>
                <p14:nvPr/>
              </p14:nvContentPartPr>
              <p14:xfrm>
                <a:off x="1563871" y="3485893"/>
                <a:ext cx="118440" cy="163800"/>
              </p14:xfrm>
            </p:contentPart>
          </mc:Choice>
          <mc:Fallback>
            <p:pic>
              <p:nvPicPr>
                <p:cNvPr id="55" name="Ink 54">
                  <a:extLst>
                    <a:ext uri="{FF2B5EF4-FFF2-40B4-BE49-F238E27FC236}">
                      <a16:creationId xmlns:a16="http://schemas.microsoft.com/office/drawing/2014/main" id="{E000E49D-4658-D40D-AB09-A95A6B5DA813}"/>
                    </a:ext>
                  </a:extLst>
                </p:cNvPr>
                <p:cNvPicPr/>
                <p:nvPr/>
              </p:nvPicPr>
              <p:blipFill>
                <a:blip r:embed="rId87"/>
                <a:stretch>
                  <a:fillRect/>
                </a:stretch>
              </p:blipFill>
              <p:spPr>
                <a:xfrm>
                  <a:off x="1554871" y="3477253"/>
                  <a:ext cx="13608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6" name="Ink 55">
                  <a:extLst>
                    <a:ext uri="{FF2B5EF4-FFF2-40B4-BE49-F238E27FC236}">
                      <a16:creationId xmlns:a16="http://schemas.microsoft.com/office/drawing/2014/main" id="{5AB24452-B146-D930-7BAD-80614C5E192F}"/>
                    </a:ext>
                  </a:extLst>
                </p14:cNvPr>
                <p14:cNvContentPartPr/>
                <p14:nvPr/>
              </p14:nvContentPartPr>
              <p14:xfrm>
                <a:off x="1724791" y="3453853"/>
                <a:ext cx="114840" cy="131040"/>
              </p14:xfrm>
            </p:contentPart>
          </mc:Choice>
          <mc:Fallback>
            <p:pic>
              <p:nvPicPr>
                <p:cNvPr id="56" name="Ink 55">
                  <a:extLst>
                    <a:ext uri="{FF2B5EF4-FFF2-40B4-BE49-F238E27FC236}">
                      <a16:creationId xmlns:a16="http://schemas.microsoft.com/office/drawing/2014/main" id="{5AB24452-B146-D930-7BAD-80614C5E192F}"/>
                    </a:ext>
                  </a:extLst>
                </p:cNvPr>
                <p:cNvPicPr/>
                <p:nvPr/>
              </p:nvPicPr>
              <p:blipFill>
                <a:blip r:embed="rId89"/>
                <a:stretch>
                  <a:fillRect/>
                </a:stretch>
              </p:blipFill>
              <p:spPr>
                <a:xfrm>
                  <a:off x="1715791" y="3444853"/>
                  <a:ext cx="1324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7" name="Ink 56">
                  <a:extLst>
                    <a:ext uri="{FF2B5EF4-FFF2-40B4-BE49-F238E27FC236}">
                      <a16:creationId xmlns:a16="http://schemas.microsoft.com/office/drawing/2014/main" id="{D2B36888-D8CE-6912-9C6A-18D1AB4EC47B}"/>
                    </a:ext>
                  </a:extLst>
                </p14:cNvPr>
                <p14:cNvContentPartPr/>
                <p14:nvPr/>
              </p14:nvContentPartPr>
              <p14:xfrm>
                <a:off x="1805071" y="3355933"/>
                <a:ext cx="143640" cy="101520"/>
              </p14:xfrm>
            </p:contentPart>
          </mc:Choice>
          <mc:Fallback>
            <p:pic>
              <p:nvPicPr>
                <p:cNvPr id="57" name="Ink 56">
                  <a:extLst>
                    <a:ext uri="{FF2B5EF4-FFF2-40B4-BE49-F238E27FC236}">
                      <a16:creationId xmlns:a16="http://schemas.microsoft.com/office/drawing/2014/main" id="{D2B36888-D8CE-6912-9C6A-18D1AB4EC47B}"/>
                    </a:ext>
                  </a:extLst>
                </p:cNvPr>
                <p:cNvPicPr/>
                <p:nvPr/>
              </p:nvPicPr>
              <p:blipFill>
                <a:blip r:embed="rId91"/>
                <a:stretch>
                  <a:fillRect/>
                </a:stretch>
              </p:blipFill>
              <p:spPr>
                <a:xfrm>
                  <a:off x="1796071" y="3347293"/>
                  <a:ext cx="161280" cy="119160"/>
                </a:xfrm>
                <a:prstGeom prst="rect">
                  <a:avLst/>
                </a:prstGeom>
              </p:spPr>
            </p:pic>
          </mc:Fallback>
        </mc:AlternateContent>
      </p:grpSp>
      <p:grpSp>
        <p:nvGrpSpPr>
          <p:cNvPr id="61" name="Group 60">
            <a:extLst>
              <a:ext uri="{FF2B5EF4-FFF2-40B4-BE49-F238E27FC236}">
                <a16:creationId xmlns:a16="http://schemas.microsoft.com/office/drawing/2014/main" id="{850BA4AF-4CC8-CB64-60FA-734A8B152EEB}"/>
              </a:ext>
            </a:extLst>
          </p:cNvPr>
          <p:cNvGrpSpPr/>
          <p:nvPr/>
        </p:nvGrpSpPr>
        <p:grpSpPr>
          <a:xfrm>
            <a:off x="1130431" y="2247493"/>
            <a:ext cx="134640" cy="219600"/>
            <a:chOff x="1130431" y="2247493"/>
            <a:chExt cx="134640" cy="219600"/>
          </a:xfrm>
        </p:grpSpPr>
        <mc:AlternateContent xmlns:mc="http://schemas.openxmlformats.org/markup-compatibility/2006">
          <mc:Choice xmlns:p14="http://schemas.microsoft.com/office/powerpoint/2010/main" Requires="p14">
            <p:contentPart p14:bwMode="auto" r:id="rId92">
              <p14:nvContentPartPr>
                <p14:cNvPr id="59" name="Ink 58">
                  <a:extLst>
                    <a:ext uri="{FF2B5EF4-FFF2-40B4-BE49-F238E27FC236}">
                      <a16:creationId xmlns:a16="http://schemas.microsoft.com/office/drawing/2014/main" id="{0092E25B-0F15-4DBF-8174-FEE5B4AC8C35}"/>
                    </a:ext>
                  </a:extLst>
                </p14:cNvPr>
                <p14:cNvContentPartPr/>
                <p14:nvPr/>
              </p14:nvContentPartPr>
              <p14:xfrm>
                <a:off x="1130431" y="2247493"/>
                <a:ext cx="15840" cy="219600"/>
              </p14:xfrm>
            </p:contentPart>
          </mc:Choice>
          <mc:Fallback>
            <p:pic>
              <p:nvPicPr>
                <p:cNvPr id="59" name="Ink 58">
                  <a:extLst>
                    <a:ext uri="{FF2B5EF4-FFF2-40B4-BE49-F238E27FC236}">
                      <a16:creationId xmlns:a16="http://schemas.microsoft.com/office/drawing/2014/main" id="{0092E25B-0F15-4DBF-8174-FEE5B4AC8C35}"/>
                    </a:ext>
                  </a:extLst>
                </p:cNvPr>
                <p:cNvPicPr/>
                <p:nvPr/>
              </p:nvPicPr>
              <p:blipFill>
                <a:blip r:embed="rId93"/>
                <a:stretch>
                  <a:fillRect/>
                </a:stretch>
              </p:blipFill>
              <p:spPr>
                <a:xfrm>
                  <a:off x="1121791" y="2238493"/>
                  <a:ext cx="3348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0" name="Ink 59">
                  <a:extLst>
                    <a:ext uri="{FF2B5EF4-FFF2-40B4-BE49-F238E27FC236}">
                      <a16:creationId xmlns:a16="http://schemas.microsoft.com/office/drawing/2014/main" id="{6FFF8477-5B66-6255-FF73-338D6427CBEA}"/>
                    </a:ext>
                  </a:extLst>
                </p14:cNvPr>
                <p14:cNvContentPartPr/>
                <p14:nvPr/>
              </p14:nvContentPartPr>
              <p14:xfrm>
                <a:off x="1253911" y="2277733"/>
                <a:ext cx="11160" cy="187560"/>
              </p14:xfrm>
            </p:contentPart>
          </mc:Choice>
          <mc:Fallback>
            <p:pic>
              <p:nvPicPr>
                <p:cNvPr id="60" name="Ink 59">
                  <a:extLst>
                    <a:ext uri="{FF2B5EF4-FFF2-40B4-BE49-F238E27FC236}">
                      <a16:creationId xmlns:a16="http://schemas.microsoft.com/office/drawing/2014/main" id="{6FFF8477-5B66-6255-FF73-338D6427CBEA}"/>
                    </a:ext>
                  </a:extLst>
                </p:cNvPr>
                <p:cNvPicPr/>
                <p:nvPr/>
              </p:nvPicPr>
              <p:blipFill>
                <a:blip r:embed="rId95"/>
                <a:stretch>
                  <a:fillRect/>
                </a:stretch>
              </p:blipFill>
              <p:spPr>
                <a:xfrm>
                  <a:off x="1244911" y="2268733"/>
                  <a:ext cx="28800" cy="205200"/>
                </a:xfrm>
                <a:prstGeom prst="rect">
                  <a:avLst/>
                </a:prstGeom>
              </p:spPr>
            </p:pic>
          </mc:Fallback>
        </mc:AlternateContent>
      </p:grpSp>
      <p:grpSp>
        <p:nvGrpSpPr>
          <p:cNvPr id="146" name="Group 145">
            <a:extLst>
              <a:ext uri="{FF2B5EF4-FFF2-40B4-BE49-F238E27FC236}">
                <a16:creationId xmlns:a16="http://schemas.microsoft.com/office/drawing/2014/main" id="{470242BA-C91E-9BBE-8337-DBC8BAE95D18}"/>
              </a:ext>
            </a:extLst>
          </p:cNvPr>
          <p:cNvGrpSpPr/>
          <p:nvPr/>
        </p:nvGrpSpPr>
        <p:grpSpPr>
          <a:xfrm>
            <a:off x="3870751" y="614893"/>
            <a:ext cx="1626480" cy="1915200"/>
            <a:chOff x="3870751" y="614893"/>
            <a:chExt cx="1626480" cy="1915200"/>
          </a:xfrm>
        </p:grpSpPr>
        <mc:AlternateContent xmlns:mc="http://schemas.openxmlformats.org/markup-compatibility/2006">
          <mc:Choice xmlns:p14="http://schemas.microsoft.com/office/powerpoint/2010/main" Requires="p14">
            <p:contentPart p14:bwMode="auto" r:id="rId96">
              <p14:nvContentPartPr>
                <p14:cNvPr id="62" name="Ink 61">
                  <a:extLst>
                    <a:ext uri="{FF2B5EF4-FFF2-40B4-BE49-F238E27FC236}">
                      <a16:creationId xmlns:a16="http://schemas.microsoft.com/office/drawing/2014/main" id="{63FF7AD2-9D6C-DC76-73B5-D74202315317}"/>
                    </a:ext>
                  </a:extLst>
                </p14:cNvPr>
                <p14:cNvContentPartPr/>
                <p14:nvPr/>
              </p14:nvContentPartPr>
              <p14:xfrm>
                <a:off x="3870751" y="2050933"/>
                <a:ext cx="210960" cy="479160"/>
              </p14:xfrm>
            </p:contentPart>
          </mc:Choice>
          <mc:Fallback>
            <p:pic>
              <p:nvPicPr>
                <p:cNvPr id="62" name="Ink 61">
                  <a:extLst>
                    <a:ext uri="{FF2B5EF4-FFF2-40B4-BE49-F238E27FC236}">
                      <a16:creationId xmlns:a16="http://schemas.microsoft.com/office/drawing/2014/main" id="{63FF7AD2-9D6C-DC76-73B5-D74202315317}"/>
                    </a:ext>
                  </a:extLst>
                </p:cNvPr>
                <p:cNvPicPr/>
                <p:nvPr/>
              </p:nvPicPr>
              <p:blipFill>
                <a:blip r:embed="rId97"/>
                <a:stretch>
                  <a:fillRect/>
                </a:stretch>
              </p:blipFill>
              <p:spPr>
                <a:xfrm>
                  <a:off x="3862111" y="2041933"/>
                  <a:ext cx="228600" cy="4968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3" name="Ink 62">
                  <a:extLst>
                    <a:ext uri="{FF2B5EF4-FFF2-40B4-BE49-F238E27FC236}">
                      <a16:creationId xmlns:a16="http://schemas.microsoft.com/office/drawing/2014/main" id="{391F6D80-172E-2F81-E210-6A0426ADA888}"/>
                    </a:ext>
                  </a:extLst>
                </p14:cNvPr>
                <p14:cNvContentPartPr/>
                <p14:nvPr/>
              </p14:nvContentPartPr>
              <p14:xfrm>
                <a:off x="4084951" y="1900093"/>
                <a:ext cx="114480" cy="226080"/>
              </p14:xfrm>
            </p:contentPart>
          </mc:Choice>
          <mc:Fallback>
            <p:pic>
              <p:nvPicPr>
                <p:cNvPr id="63" name="Ink 62">
                  <a:extLst>
                    <a:ext uri="{FF2B5EF4-FFF2-40B4-BE49-F238E27FC236}">
                      <a16:creationId xmlns:a16="http://schemas.microsoft.com/office/drawing/2014/main" id="{391F6D80-172E-2F81-E210-6A0426ADA888}"/>
                    </a:ext>
                  </a:extLst>
                </p:cNvPr>
                <p:cNvPicPr/>
                <p:nvPr/>
              </p:nvPicPr>
              <p:blipFill>
                <a:blip r:embed="rId99"/>
                <a:stretch>
                  <a:fillRect/>
                </a:stretch>
              </p:blipFill>
              <p:spPr>
                <a:xfrm>
                  <a:off x="4076311" y="1891093"/>
                  <a:ext cx="13212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28" name="Ink 127">
                  <a:extLst>
                    <a:ext uri="{FF2B5EF4-FFF2-40B4-BE49-F238E27FC236}">
                      <a16:creationId xmlns:a16="http://schemas.microsoft.com/office/drawing/2014/main" id="{F6012DC1-121D-4BCA-768B-B841EA3FB619}"/>
                    </a:ext>
                  </a:extLst>
                </p14:cNvPr>
                <p14:cNvContentPartPr/>
                <p14:nvPr/>
              </p14:nvContentPartPr>
              <p14:xfrm>
                <a:off x="4211671" y="1894333"/>
                <a:ext cx="80280" cy="158760"/>
              </p14:xfrm>
            </p:contentPart>
          </mc:Choice>
          <mc:Fallback>
            <p:pic>
              <p:nvPicPr>
                <p:cNvPr id="128" name="Ink 127">
                  <a:extLst>
                    <a:ext uri="{FF2B5EF4-FFF2-40B4-BE49-F238E27FC236}">
                      <a16:creationId xmlns:a16="http://schemas.microsoft.com/office/drawing/2014/main" id="{F6012DC1-121D-4BCA-768B-B841EA3FB619}"/>
                    </a:ext>
                  </a:extLst>
                </p:cNvPr>
                <p:cNvPicPr/>
                <p:nvPr/>
              </p:nvPicPr>
              <p:blipFill>
                <a:blip r:embed="rId101"/>
                <a:stretch>
                  <a:fillRect/>
                </a:stretch>
              </p:blipFill>
              <p:spPr>
                <a:xfrm>
                  <a:off x="4203031" y="1885693"/>
                  <a:ext cx="979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29" name="Ink 128">
                  <a:extLst>
                    <a:ext uri="{FF2B5EF4-FFF2-40B4-BE49-F238E27FC236}">
                      <a16:creationId xmlns:a16="http://schemas.microsoft.com/office/drawing/2014/main" id="{59D5129F-7239-D57E-15BA-1FCBA6C9BA45}"/>
                    </a:ext>
                  </a:extLst>
                </p14:cNvPr>
                <p14:cNvContentPartPr/>
                <p14:nvPr/>
              </p14:nvContentPartPr>
              <p14:xfrm>
                <a:off x="4262431" y="1763293"/>
                <a:ext cx="93240" cy="229680"/>
              </p14:xfrm>
            </p:contentPart>
          </mc:Choice>
          <mc:Fallback>
            <p:pic>
              <p:nvPicPr>
                <p:cNvPr id="129" name="Ink 128">
                  <a:extLst>
                    <a:ext uri="{FF2B5EF4-FFF2-40B4-BE49-F238E27FC236}">
                      <a16:creationId xmlns:a16="http://schemas.microsoft.com/office/drawing/2014/main" id="{59D5129F-7239-D57E-15BA-1FCBA6C9BA45}"/>
                    </a:ext>
                  </a:extLst>
                </p:cNvPr>
                <p:cNvPicPr/>
                <p:nvPr/>
              </p:nvPicPr>
              <p:blipFill>
                <a:blip r:embed="rId103"/>
                <a:stretch>
                  <a:fillRect/>
                </a:stretch>
              </p:blipFill>
              <p:spPr>
                <a:xfrm>
                  <a:off x="4253791" y="1754293"/>
                  <a:ext cx="11088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30" name="Ink 129">
                  <a:extLst>
                    <a:ext uri="{FF2B5EF4-FFF2-40B4-BE49-F238E27FC236}">
                      <a16:creationId xmlns:a16="http://schemas.microsoft.com/office/drawing/2014/main" id="{88521684-E641-5561-77E2-5FA388333D25}"/>
                    </a:ext>
                  </a:extLst>
                </p14:cNvPr>
                <p14:cNvContentPartPr/>
                <p14:nvPr/>
              </p14:nvContentPartPr>
              <p14:xfrm>
                <a:off x="4393831" y="1829173"/>
                <a:ext cx="70920" cy="86040"/>
              </p14:xfrm>
            </p:contentPart>
          </mc:Choice>
          <mc:Fallback>
            <p:pic>
              <p:nvPicPr>
                <p:cNvPr id="130" name="Ink 129">
                  <a:extLst>
                    <a:ext uri="{FF2B5EF4-FFF2-40B4-BE49-F238E27FC236}">
                      <a16:creationId xmlns:a16="http://schemas.microsoft.com/office/drawing/2014/main" id="{88521684-E641-5561-77E2-5FA388333D25}"/>
                    </a:ext>
                  </a:extLst>
                </p:cNvPr>
                <p:cNvPicPr/>
                <p:nvPr/>
              </p:nvPicPr>
              <p:blipFill>
                <a:blip r:embed="rId105"/>
                <a:stretch>
                  <a:fillRect/>
                </a:stretch>
              </p:blipFill>
              <p:spPr>
                <a:xfrm>
                  <a:off x="4385191" y="1820533"/>
                  <a:ext cx="8856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31" name="Ink 130">
                  <a:extLst>
                    <a:ext uri="{FF2B5EF4-FFF2-40B4-BE49-F238E27FC236}">
                      <a16:creationId xmlns:a16="http://schemas.microsoft.com/office/drawing/2014/main" id="{C04C1AF4-C1E6-EC02-8F87-5302F508AD86}"/>
                    </a:ext>
                  </a:extLst>
                </p14:cNvPr>
                <p14:cNvContentPartPr/>
                <p14:nvPr/>
              </p14:nvContentPartPr>
              <p14:xfrm>
                <a:off x="4476271" y="1584013"/>
                <a:ext cx="318240" cy="480960"/>
              </p14:xfrm>
            </p:contentPart>
          </mc:Choice>
          <mc:Fallback>
            <p:pic>
              <p:nvPicPr>
                <p:cNvPr id="131" name="Ink 130">
                  <a:extLst>
                    <a:ext uri="{FF2B5EF4-FFF2-40B4-BE49-F238E27FC236}">
                      <a16:creationId xmlns:a16="http://schemas.microsoft.com/office/drawing/2014/main" id="{C04C1AF4-C1E6-EC02-8F87-5302F508AD86}"/>
                    </a:ext>
                  </a:extLst>
                </p:cNvPr>
                <p:cNvPicPr/>
                <p:nvPr/>
              </p:nvPicPr>
              <p:blipFill>
                <a:blip r:embed="rId107"/>
                <a:stretch>
                  <a:fillRect/>
                </a:stretch>
              </p:blipFill>
              <p:spPr>
                <a:xfrm>
                  <a:off x="4467631" y="1575373"/>
                  <a:ext cx="335880" cy="4986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32" name="Ink 131">
                  <a:extLst>
                    <a:ext uri="{FF2B5EF4-FFF2-40B4-BE49-F238E27FC236}">
                      <a16:creationId xmlns:a16="http://schemas.microsoft.com/office/drawing/2014/main" id="{E7D87C13-981A-B6E2-45FB-F5F68D41C45A}"/>
                    </a:ext>
                  </a:extLst>
                </p14:cNvPr>
                <p14:cNvContentPartPr/>
                <p14:nvPr/>
              </p14:nvContentPartPr>
              <p14:xfrm>
                <a:off x="4820431" y="1520653"/>
                <a:ext cx="28440" cy="44280"/>
              </p14:xfrm>
            </p:contentPart>
          </mc:Choice>
          <mc:Fallback>
            <p:pic>
              <p:nvPicPr>
                <p:cNvPr id="132" name="Ink 131">
                  <a:extLst>
                    <a:ext uri="{FF2B5EF4-FFF2-40B4-BE49-F238E27FC236}">
                      <a16:creationId xmlns:a16="http://schemas.microsoft.com/office/drawing/2014/main" id="{E7D87C13-981A-B6E2-45FB-F5F68D41C45A}"/>
                    </a:ext>
                  </a:extLst>
                </p:cNvPr>
                <p:cNvPicPr/>
                <p:nvPr/>
              </p:nvPicPr>
              <p:blipFill>
                <a:blip r:embed="rId109"/>
                <a:stretch>
                  <a:fillRect/>
                </a:stretch>
              </p:blipFill>
              <p:spPr>
                <a:xfrm>
                  <a:off x="4811431" y="1512013"/>
                  <a:ext cx="460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34" name="Ink 133">
                  <a:extLst>
                    <a:ext uri="{FF2B5EF4-FFF2-40B4-BE49-F238E27FC236}">
                      <a16:creationId xmlns:a16="http://schemas.microsoft.com/office/drawing/2014/main" id="{115D65C3-5822-B185-8C9F-2DAC9A840C38}"/>
                    </a:ext>
                  </a:extLst>
                </p14:cNvPr>
                <p14:cNvContentPartPr/>
                <p14:nvPr/>
              </p14:nvContentPartPr>
              <p14:xfrm>
                <a:off x="4051471" y="1081093"/>
                <a:ext cx="224640" cy="87480"/>
              </p14:xfrm>
            </p:contentPart>
          </mc:Choice>
          <mc:Fallback>
            <p:pic>
              <p:nvPicPr>
                <p:cNvPr id="134" name="Ink 133">
                  <a:extLst>
                    <a:ext uri="{FF2B5EF4-FFF2-40B4-BE49-F238E27FC236}">
                      <a16:creationId xmlns:a16="http://schemas.microsoft.com/office/drawing/2014/main" id="{115D65C3-5822-B185-8C9F-2DAC9A840C38}"/>
                    </a:ext>
                  </a:extLst>
                </p:cNvPr>
                <p:cNvPicPr/>
                <p:nvPr/>
              </p:nvPicPr>
              <p:blipFill>
                <a:blip r:embed="rId111"/>
                <a:stretch>
                  <a:fillRect/>
                </a:stretch>
              </p:blipFill>
              <p:spPr>
                <a:xfrm>
                  <a:off x="4042471" y="1072093"/>
                  <a:ext cx="2422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35" name="Ink 134">
                  <a:extLst>
                    <a:ext uri="{FF2B5EF4-FFF2-40B4-BE49-F238E27FC236}">
                      <a16:creationId xmlns:a16="http://schemas.microsoft.com/office/drawing/2014/main" id="{BFCF6CB0-97DE-0720-A7C5-61DCE98E5A97}"/>
                    </a:ext>
                  </a:extLst>
                </p14:cNvPr>
                <p14:cNvContentPartPr/>
                <p14:nvPr/>
              </p14:nvContentPartPr>
              <p14:xfrm>
                <a:off x="4004671" y="1065613"/>
                <a:ext cx="149760" cy="187920"/>
              </p14:xfrm>
            </p:contentPart>
          </mc:Choice>
          <mc:Fallback>
            <p:pic>
              <p:nvPicPr>
                <p:cNvPr id="135" name="Ink 134">
                  <a:extLst>
                    <a:ext uri="{FF2B5EF4-FFF2-40B4-BE49-F238E27FC236}">
                      <a16:creationId xmlns:a16="http://schemas.microsoft.com/office/drawing/2014/main" id="{BFCF6CB0-97DE-0720-A7C5-61DCE98E5A97}"/>
                    </a:ext>
                  </a:extLst>
                </p:cNvPr>
                <p:cNvPicPr/>
                <p:nvPr/>
              </p:nvPicPr>
              <p:blipFill>
                <a:blip r:embed="rId113"/>
                <a:stretch>
                  <a:fillRect/>
                </a:stretch>
              </p:blipFill>
              <p:spPr>
                <a:xfrm>
                  <a:off x="3995671" y="1056613"/>
                  <a:ext cx="16740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37" name="Ink 136">
                  <a:extLst>
                    <a:ext uri="{FF2B5EF4-FFF2-40B4-BE49-F238E27FC236}">
                      <a16:creationId xmlns:a16="http://schemas.microsoft.com/office/drawing/2014/main" id="{32E9941B-C703-E72F-D080-89E49CAECFC5}"/>
                    </a:ext>
                  </a:extLst>
                </p14:cNvPr>
                <p14:cNvContentPartPr/>
                <p14:nvPr/>
              </p14:nvContentPartPr>
              <p14:xfrm>
                <a:off x="4352431" y="987133"/>
                <a:ext cx="252000" cy="226440"/>
              </p14:xfrm>
            </p:contentPart>
          </mc:Choice>
          <mc:Fallback>
            <p:pic>
              <p:nvPicPr>
                <p:cNvPr id="137" name="Ink 136">
                  <a:extLst>
                    <a:ext uri="{FF2B5EF4-FFF2-40B4-BE49-F238E27FC236}">
                      <a16:creationId xmlns:a16="http://schemas.microsoft.com/office/drawing/2014/main" id="{32E9941B-C703-E72F-D080-89E49CAECFC5}"/>
                    </a:ext>
                  </a:extLst>
                </p:cNvPr>
                <p:cNvPicPr/>
                <p:nvPr/>
              </p:nvPicPr>
              <p:blipFill>
                <a:blip r:embed="rId115"/>
                <a:stretch>
                  <a:fillRect/>
                </a:stretch>
              </p:blipFill>
              <p:spPr>
                <a:xfrm>
                  <a:off x="4343791" y="978493"/>
                  <a:ext cx="26964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38" name="Ink 137">
                  <a:extLst>
                    <a:ext uri="{FF2B5EF4-FFF2-40B4-BE49-F238E27FC236}">
                      <a16:creationId xmlns:a16="http://schemas.microsoft.com/office/drawing/2014/main" id="{3747AC8B-7A73-F640-62A3-7082583C81D6}"/>
                    </a:ext>
                  </a:extLst>
                </p14:cNvPr>
                <p14:cNvContentPartPr/>
                <p14:nvPr/>
              </p14:nvContentPartPr>
              <p14:xfrm>
                <a:off x="4533511" y="978853"/>
                <a:ext cx="16200" cy="19800"/>
              </p14:xfrm>
            </p:contentPart>
          </mc:Choice>
          <mc:Fallback>
            <p:pic>
              <p:nvPicPr>
                <p:cNvPr id="138" name="Ink 137">
                  <a:extLst>
                    <a:ext uri="{FF2B5EF4-FFF2-40B4-BE49-F238E27FC236}">
                      <a16:creationId xmlns:a16="http://schemas.microsoft.com/office/drawing/2014/main" id="{3747AC8B-7A73-F640-62A3-7082583C81D6}"/>
                    </a:ext>
                  </a:extLst>
                </p:cNvPr>
                <p:cNvPicPr/>
                <p:nvPr/>
              </p:nvPicPr>
              <p:blipFill>
                <a:blip r:embed="rId117"/>
                <a:stretch>
                  <a:fillRect/>
                </a:stretch>
              </p:blipFill>
              <p:spPr>
                <a:xfrm>
                  <a:off x="4524511" y="969853"/>
                  <a:ext cx="3384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39" name="Ink 138">
                  <a:extLst>
                    <a:ext uri="{FF2B5EF4-FFF2-40B4-BE49-F238E27FC236}">
                      <a16:creationId xmlns:a16="http://schemas.microsoft.com/office/drawing/2014/main" id="{8E16F929-826D-EC3A-6A9F-E7E5B01061DD}"/>
                    </a:ext>
                  </a:extLst>
                </p14:cNvPr>
                <p14:cNvContentPartPr/>
                <p14:nvPr/>
              </p14:nvContentPartPr>
              <p14:xfrm>
                <a:off x="4622071" y="945733"/>
                <a:ext cx="98640" cy="151560"/>
              </p14:xfrm>
            </p:contentPart>
          </mc:Choice>
          <mc:Fallback>
            <p:pic>
              <p:nvPicPr>
                <p:cNvPr id="139" name="Ink 138">
                  <a:extLst>
                    <a:ext uri="{FF2B5EF4-FFF2-40B4-BE49-F238E27FC236}">
                      <a16:creationId xmlns:a16="http://schemas.microsoft.com/office/drawing/2014/main" id="{8E16F929-826D-EC3A-6A9F-E7E5B01061DD}"/>
                    </a:ext>
                  </a:extLst>
                </p:cNvPr>
                <p:cNvPicPr/>
                <p:nvPr/>
              </p:nvPicPr>
              <p:blipFill>
                <a:blip r:embed="rId119"/>
                <a:stretch>
                  <a:fillRect/>
                </a:stretch>
              </p:blipFill>
              <p:spPr>
                <a:xfrm>
                  <a:off x="4613071" y="937093"/>
                  <a:ext cx="11628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40" name="Ink 139">
                  <a:extLst>
                    <a:ext uri="{FF2B5EF4-FFF2-40B4-BE49-F238E27FC236}">
                      <a16:creationId xmlns:a16="http://schemas.microsoft.com/office/drawing/2014/main" id="{D973B968-33A2-A46C-F408-F13E91AC4BDA}"/>
                    </a:ext>
                  </a:extLst>
                </p14:cNvPr>
                <p14:cNvContentPartPr/>
                <p14:nvPr/>
              </p14:nvContentPartPr>
              <p14:xfrm>
                <a:off x="4749511" y="883453"/>
                <a:ext cx="199440" cy="147600"/>
              </p14:xfrm>
            </p:contentPart>
          </mc:Choice>
          <mc:Fallback>
            <p:pic>
              <p:nvPicPr>
                <p:cNvPr id="140" name="Ink 139">
                  <a:extLst>
                    <a:ext uri="{FF2B5EF4-FFF2-40B4-BE49-F238E27FC236}">
                      <a16:creationId xmlns:a16="http://schemas.microsoft.com/office/drawing/2014/main" id="{D973B968-33A2-A46C-F408-F13E91AC4BDA}"/>
                    </a:ext>
                  </a:extLst>
                </p:cNvPr>
                <p:cNvPicPr/>
                <p:nvPr/>
              </p:nvPicPr>
              <p:blipFill>
                <a:blip r:embed="rId121"/>
                <a:stretch>
                  <a:fillRect/>
                </a:stretch>
              </p:blipFill>
              <p:spPr>
                <a:xfrm>
                  <a:off x="4740871" y="874813"/>
                  <a:ext cx="21708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41" name="Ink 140">
                  <a:extLst>
                    <a:ext uri="{FF2B5EF4-FFF2-40B4-BE49-F238E27FC236}">
                      <a16:creationId xmlns:a16="http://schemas.microsoft.com/office/drawing/2014/main" id="{529475D4-5959-3E6C-7DBB-952C40E8EF8B}"/>
                    </a:ext>
                  </a:extLst>
                </p14:cNvPr>
                <p14:cNvContentPartPr/>
                <p14:nvPr/>
              </p14:nvContentPartPr>
              <p14:xfrm>
                <a:off x="5005831" y="614893"/>
                <a:ext cx="491400" cy="298440"/>
              </p14:xfrm>
            </p:contentPart>
          </mc:Choice>
          <mc:Fallback>
            <p:pic>
              <p:nvPicPr>
                <p:cNvPr id="141" name="Ink 140">
                  <a:extLst>
                    <a:ext uri="{FF2B5EF4-FFF2-40B4-BE49-F238E27FC236}">
                      <a16:creationId xmlns:a16="http://schemas.microsoft.com/office/drawing/2014/main" id="{529475D4-5959-3E6C-7DBB-952C40E8EF8B}"/>
                    </a:ext>
                  </a:extLst>
                </p:cNvPr>
                <p:cNvPicPr/>
                <p:nvPr/>
              </p:nvPicPr>
              <p:blipFill>
                <a:blip r:embed="rId123"/>
                <a:stretch>
                  <a:fillRect/>
                </a:stretch>
              </p:blipFill>
              <p:spPr>
                <a:xfrm>
                  <a:off x="4996831" y="605893"/>
                  <a:ext cx="50904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42" name="Ink 141">
                  <a:extLst>
                    <a:ext uri="{FF2B5EF4-FFF2-40B4-BE49-F238E27FC236}">
                      <a16:creationId xmlns:a16="http://schemas.microsoft.com/office/drawing/2014/main" id="{34E5E4C4-937C-4095-0B7C-EB24ED2BEF75}"/>
                    </a:ext>
                  </a:extLst>
                </p14:cNvPr>
                <p14:cNvContentPartPr/>
                <p14:nvPr/>
              </p14:nvContentPartPr>
              <p14:xfrm>
                <a:off x="4353511" y="1382773"/>
                <a:ext cx="100080" cy="120960"/>
              </p14:xfrm>
            </p:contentPart>
          </mc:Choice>
          <mc:Fallback>
            <p:pic>
              <p:nvPicPr>
                <p:cNvPr id="142" name="Ink 141">
                  <a:extLst>
                    <a:ext uri="{FF2B5EF4-FFF2-40B4-BE49-F238E27FC236}">
                      <a16:creationId xmlns:a16="http://schemas.microsoft.com/office/drawing/2014/main" id="{34E5E4C4-937C-4095-0B7C-EB24ED2BEF75}"/>
                    </a:ext>
                  </a:extLst>
                </p:cNvPr>
                <p:cNvPicPr/>
                <p:nvPr/>
              </p:nvPicPr>
              <p:blipFill>
                <a:blip r:embed="rId125"/>
                <a:stretch>
                  <a:fillRect/>
                </a:stretch>
              </p:blipFill>
              <p:spPr>
                <a:xfrm>
                  <a:off x="4344511" y="1373773"/>
                  <a:ext cx="11772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43" name="Ink 142">
                  <a:extLst>
                    <a:ext uri="{FF2B5EF4-FFF2-40B4-BE49-F238E27FC236}">
                      <a16:creationId xmlns:a16="http://schemas.microsoft.com/office/drawing/2014/main" id="{24CD6A52-774F-364B-74AB-364F134A79E7}"/>
                    </a:ext>
                  </a:extLst>
                </p14:cNvPr>
                <p14:cNvContentPartPr/>
                <p14:nvPr/>
              </p14:nvContentPartPr>
              <p14:xfrm>
                <a:off x="4411831" y="1335253"/>
                <a:ext cx="181080" cy="129960"/>
              </p14:xfrm>
            </p:contentPart>
          </mc:Choice>
          <mc:Fallback>
            <p:pic>
              <p:nvPicPr>
                <p:cNvPr id="143" name="Ink 142">
                  <a:extLst>
                    <a:ext uri="{FF2B5EF4-FFF2-40B4-BE49-F238E27FC236}">
                      <a16:creationId xmlns:a16="http://schemas.microsoft.com/office/drawing/2014/main" id="{24CD6A52-774F-364B-74AB-364F134A79E7}"/>
                    </a:ext>
                  </a:extLst>
                </p:cNvPr>
                <p:cNvPicPr/>
                <p:nvPr/>
              </p:nvPicPr>
              <p:blipFill>
                <a:blip r:embed="rId127"/>
                <a:stretch>
                  <a:fillRect/>
                </a:stretch>
              </p:blipFill>
              <p:spPr>
                <a:xfrm>
                  <a:off x="4403191" y="1326253"/>
                  <a:ext cx="19872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44" name="Ink 143">
                  <a:extLst>
                    <a:ext uri="{FF2B5EF4-FFF2-40B4-BE49-F238E27FC236}">
                      <a16:creationId xmlns:a16="http://schemas.microsoft.com/office/drawing/2014/main" id="{D15A5082-A7AF-682C-B660-78F6ED8516A5}"/>
                    </a:ext>
                  </a:extLst>
                </p14:cNvPr>
                <p14:cNvContentPartPr/>
                <p14:nvPr/>
              </p14:nvContentPartPr>
              <p14:xfrm>
                <a:off x="4628191" y="1284133"/>
                <a:ext cx="159480" cy="177480"/>
              </p14:xfrm>
            </p:contentPart>
          </mc:Choice>
          <mc:Fallback>
            <p:pic>
              <p:nvPicPr>
                <p:cNvPr id="144" name="Ink 143">
                  <a:extLst>
                    <a:ext uri="{FF2B5EF4-FFF2-40B4-BE49-F238E27FC236}">
                      <a16:creationId xmlns:a16="http://schemas.microsoft.com/office/drawing/2014/main" id="{D15A5082-A7AF-682C-B660-78F6ED8516A5}"/>
                    </a:ext>
                  </a:extLst>
                </p:cNvPr>
                <p:cNvPicPr/>
                <p:nvPr/>
              </p:nvPicPr>
              <p:blipFill>
                <a:blip r:embed="rId129"/>
                <a:stretch>
                  <a:fillRect/>
                </a:stretch>
              </p:blipFill>
              <p:spPr>
                <a:xfrm>
                  <a:off x="4619191" y="1275133"/>
                  <a:ext cx="1771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45" name="Ink 144">
                  <a:extLst>
                    <a:ext uri="{FF2B5EF4-FFF2-40B4-BE49-F238E27FC236}">
                      <a16:creationId xmlns:a16="http://schemas.microsoft.com/office/drawing/2014/main" id="{4BDD2821-E8E0-3C04-6245-7877FBA975FF}"/>
                    </a:ext>
                  </a:extLst>
                </p14:cNvPr>
                <p14:cNvContentPartPr/>
                <p14:nvPr/>
              </p14:nvContentPartPr>
              <p14:xfrm>
                <a:off x="4773271" y="1212853"/>
                <a:ext cx="283680" cy="123120"/>
              </p14:xfrm>
            </p:contentPart>
          </mc:Choice>
          <mc:Fallback>
            <p:pic>
              <p:nvPicPr>
                <p:cNvPr id="145" name="Ink 144">
                  <a:extLst>
                    <a:ext uri="{FF2B5EF4-FFF2-40B4-BE49-F238E27FC236}">
                      <a16:creationId xmlns:a16="http://schemas.microsoft.com/office/drawing/2014/main" id="{4BDD2821-E8E0-3C04-6245-7877FBA975FF}"/>
                    </a:ext>
                  </a:extLst>
                </p:cNvPr>
                <p:cNvPicPr/>
                <p:nvPr/>
              </p:nvPicPr>
              <p:blipFill>
                <a:blip r:embed="rId131"/>
                <a:stretch>
                  <a:fillRect/>
                </a:stretch>
              </p:blipFill>
              <p:spPr>
                <a:xfrm>
                  <a:off x="4764271" y="1203853"/>
                  <a:ext cx="301320" cy="140760"/>
                </a:xfrm>
                <a:prstGeom prst="rect">
                  <a:avLst/>
                </a:prstGeom>
              </p:spPr>
            </p:pic>
          </mc:Fallback>
        </mc:AlternateContent>
      </p:grpSp>
      <p:grpSp>
        <p:nvGrpSpPr>
          <p:cNvPr id="168" name="Group 167">
            <a:extLst>
              <a:ext uri="{FF2B5EF4-FFF2-40B4-BE49-F238E27FC236}">
                <a16:creationId xmlns:a16="http://schemas.microsoft.com/office/drawing/2014/main" id="{DAC5C2B2-693B-8171-1D0A-246EE88038C1}"/>
              </a:ext>
            </a:extLst>
          </p:cNvPr>
          <p:cNvGrpSpPr/>
          <p:nvPr/>
        </p:nvGrpSpPr>
        <p:grpSpPr>
          <a:xfrm>
            <a:off x="3153631" y="3114733"/>
            <a:ext cx="1186200" cy="543600"/>
            <a:chOff x="3153631" y="3114733"/>
            <a:chExt cx="1186200" cy="543600"/>
          </a:xfrm>
        </p:grpSpPr>
        <mc:AlternateContent xmlns:mc="http://schemas.openxmlformats.org/markup-compatibility/2006">
          <mc:Choice xmlns:p14="http://schemas.microsoft.com/office/powerpoint/2010/main" Requires="p14">
            <p:contentPart p14:bwMode="auto" r:id="rId132">
              <p14:nvContentPartPr>
                <p14:cNvPr id="147" name="Ink 146">
                  <a:extLst>
                    <a:ext uri="{FF2B5EF4-FFF2-40B4-BE49-F238E27FC236}">
                      <a16:creationId xmlns:a16="http://schemas.microsoft.com/office/drawing/2014/main" id="{7D495471-299A-6280-C9F0-291A9B712D4A}"/>
                    </a:ext>
                  </a:extLst>
                </p14:cNvPr>
                <p14:cNvContentPartPr/>
                <p14:nvPr/>
              </p14:nvContentPartPr>
              <p14:xfrm>
                <a:off x="3171271" y="3515413"/>
                <a:ext cx="65520" cy="133920"/>
              </p14:xfrm>
            </p:contentPart>
          </mc:Choice>
          <mc:Fallback>
            <p:pic>
              <p:nvPicPr>
                <p:cNvPr id="147" name="Ink 146">
                  <a:extLst>
                    <a:ext uri="{FF2B5EF4-FFF2-40B4-BE49-F238E27FC236}">
                      <a16:creationId xmlns:a16="http://schemas.microsoft.com/office/drawing/2014/main" id="{7D495471-299A-6280-C9F0-291A9B712D4A}"/>
                    </a:ext>
                  </a:extLst>
                </p:cNvPr>
                <p:cNvPicPr/>
                <p:nvPr/>
              </p:nvPicPr>
              <p:blipFill>
                <a:blip r:embed="rId133"/>
                <a:stretch>
                  <a:fillRect/>
                </a:stretch>
              </p:blipFill>
              <p:spPr>
                <a:xfrm>
                  <a:off x="3162271" y="3506773"/>
                  <a:ext cx="8316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48" name="Ink 147">
                  <a:extLst>
                    <a:ext uri="{FF2B5EF4-FFF2-40B4-BE49-F238E27FC236}">
                      <a16:creationId xmlns:a16="http://schemas.microsoft.com/office/drawing/2014/main" id="{22871A64-D4E1-01F8-8654-48FFF4FA92A0}"/>
                    </a:ext>
                  </a:extLst>
                </p14:cNvPr>
                <p14:cNvContentPartPr/>
                <p14:nvPr/>
              </p14:nvContentPartPr>
              <p14:xfrm>
                <a:off x="3153631" y="3447733"/>
                <a:ext cx="11880" cy="3240"/>
              </p14:xfrm>
            </p:contentPart>
          </mc:Choice>
          <mc:Fallback>
            <p:pic>
              <p:nvPicPr>
                <p:cNvPr id="148" name="Ink 147">
                  <a:extLst>
                    <a:ext uri="{FF2B5EF4-FFF2-40B4-BE49-F238E27FC236}">
                      <a16:creationId xmlns:a16="http://schemas.microsoft.com/office/drawing/2014/main" id="{22871A64-D4E1-01F8-8654-48FFF4FA92A0}"/>
                    </a:ext>
                  </a:extLst>
                </p:cNvPr>
                <p:cNvPicPr/>
                <p:nvPr/>
              </p:nvPicPr>
              <p:blipFill>
                <a:blip r:embed="rId135"/>
                <a:stretch>
                  <a:fillRect/>
                </a:stretch>
              </p:blipFill>
              <p:spPr>
                <a:xfrm>
                  <a:off x="3144631" y="3438733"/>
                  <a:ext cx="2952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49" name="Ink 148">
                  <a:extLst>
                    <a:ext uri="{FF2B5EF4-FFF2-40B4-BE49-F238E27FC236}">
                      <a16:creationId xmlns:a16="http://schemas.microsoft.com/office/drawing/2014/main" id="{32CB8F90-77DA-AADC-ACBB-7BCF11F5E192}"/>
                    </a:ext>
                  </a:extLst>
                </p14:cNvPr>
                <p14:cNvContentPartPr/>
                <p14:nvPr/>
              </p14:nvContentPartPr>
              <p14:xfrm>
                <a:off x="3291151" y="3452053"/>
                <a:ext cx="147960" cy="123480"/>
              </p14:xfrm>
            </p:contentPart>
          </mc:Choice>
          <mc:Fallback>
            <p:pic>
              <p:nvPicPr>
                <p:cNvPr id="149" name="Ink 148">
                  <a:extLst>
                    <a:ext uri="{FF2B5EF4-FFF2-40B4-BE49-F238E27FC236}">
                      <a16:creationId xmlns:a16="http://schemas.microsoft.com/office/drawing/2014/main" id="{32CB8F90-77DA-AADC-ACBB-7BCF11F5E192}"/>
                    </a:ext>
                  </a:extLst>
                </p:cNvPr>
                <p:cNvPicPr/>
                <p:nvPr/>
              </p:nvPicPr>
              <p:blipFill>
                <a:blip r:embed="rId137"/>
                <a:stretch>
                  <a:fillRect/>
                </a:stretch>
              </p:blipFill>
              <p:spPr>
                <a:xfrm>
                  <a:off x="3282151" y="3443053"/>
                  <a:ext cx="16560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50" name="Ink 149">
                  <a:extLst>
                    <a:ext uri="{FF2B5EF4-FFF2-40B4-BE49-F238E27FC236}">
                      <a16:creationId xmlns:a16="http://schemas.microsoft.com/office/drawing/2014/main" id="{F61BB634-5C1D-44DF-E608-E9A39E165506}"/>
                    </a:ext>
                  </a:extLst>
                </p14:cNvPr>
                <p14:cNvContentPartPr/>
                <p14:nvPr/>
              </p14:nvContentPartPr>
              <p14:xfrm>
                <a:off x="3524431" y="3114733"/>
                <a:ext cx="745200" cy="344880"/>
              </p14:xfrm>
            </p:contentPart>
          </mc:Choice>
          <mc:Fallback>
            <p:pic>
              <p:nvPicPr>
                <p:cNvPr id="150" name="Ink 149">
                  <a:extLst>
                    <a:ext uri="{FF2B5EF4-FFF2-40B4-BE49-F238E27FC236}">
                      <a16:creationId xmlns:a16="http://schemas.microsoft.com/office/drawing/2014/main" id="{F61BB634-5C1D-44DF-E608-E9A39E165506}"/>
                    </a:ext>
                  </a:extLst>
                </p:cNvPr>
                <p:cNvPicPr/>
                <p:nvPr/>
              </p:nvPicPr>
              <p:blipFill>
                <a:blip r:embed="rId139"/>
                <a:stretch>
                  <a:fillRect/>
                </a:stretch>
              </p:blipFill>
              <p:spPr>
                <a:xfrm>
                  <a:off x="3515791" y="3105733"/>
                  <a:ext cx="76284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51" name="Ink 150">
                  <a:extLst>
                    <a:ext uri="{FF2B5EF4-FFF2-40B4-BE49-F238E27FC236}">
                      <a16:creationId xmlns:a16="http://schemas.microsoft.com/office/drawing/2014/main" id="{0371A5C1-8A9B-8A85-E179-BE5F7F717D6C}"/>
                    </a:ext>
                  </a:extLst>
                </p14:cNvPr>
                <p14:cNvContentPartPr/>
                <p14:nvPr/>
              </p14:nvContentPartPr>
              <p14:xfrm>
                <a:off x="4005391" y="3528733"/>
                <a:ext cx="334440" cy="129600"/>
              </p14:xfrm>
            </p:contentPart>
          </mc:Choice>
          <mc:Fallback>
            <p:pic>
              <p:nvPicPr>
                <p:cNvPr id="151" name="Ink 150">
                  <a:extLst>
                    <a:ext uri="{FF2B5EF4-FFF2-40B4-BE49-F238E27FC236}">
                      <a16:creationId xmlns:a16="http://schemas.microsoft.com/office/drawing/2014/main" id="{0371A5C1-8A9B-8A85-E179-BE5F7F717D6C}"/>
                    </a:ext>
                  </a:extLst>
                </p:cNvPr>
                <p:cNvPicPr/>
                <p:nvPr/>
              </p:nvPicPr>
              <p:blipFill>
                <a:blip r:embed="rId141"/>
                <a:stretch>
                  <a:fillRect/>
                </a:stretch>
              </p:blipFill>
              <p:spPr>
                <a:xfrm>
                  <a:off x="3996391" y="3519733"/>
                  <a:ext cx="3520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52" name="Ink 151">
                  <a:extLst>
                    <a:ext uri="{FF2B5EF4-FFF2-40B4-BE49-F238E27FC236}">
                      <a16:creationId xmlns:a16="http://schemas.microsoft.com/office/drawing/2014/main" id="{A841FE02-51A8-6534-E301-1B3BFC5D61F5}"/>
                    </a:ext>
                  </a:extLst>
                </p14:cNvPr>
                <p14:cNvContentPartPr/>
                <p14:nvPr/>
              </p14:nvContentPartPr>
              <p14:xfrm>
                <a:off x="4151911" y="3420733"/>
                <a:ext cx="68400" cy="24840"/>
              </p14:xfrm>
            </p:contentPart>
          </mc:Choice>
          <mc:Fallback>
            <p:pic>
              <p:nvPicPr>
                <p:cNvPr id="152" name="Ink 151">
                  <a:extLst>
                    <a:ext uri="{FF2B5EF4-FFF2-40B4-BE49-F238E27FC236}">
                      <a16:creationId xmlns:a16="http://schemas.microsoft.com/office/drawing/2014/main" id="{A841FE02-51A8-6534-E301-1B3BFC5D61F5}"/>
                    </a:ext>
                  </a:extLst>
                </p:cNvPr>
                <p:cNvPicPr/>
                <p:nvPr/>
              </p:nvPicPr>
              <p:blipFill>
                <a:blip r:embed="rId143"/>
                <a:stretch>
                  <a:fillRect/>
                </a:stretch>
              </p:blipFill>
              <p:spPr>
                <a:xfrm>
                  <a:off x="4142911" y="3412093"/>
                  <a:ext cx="86040" cy="42480"/>
                </a:xfrm>
                <a:prstGeom prst="rect">
                  <a:avLst/>
                </a:prstGeom>
              </p:spPr>
            </p:pic>
          </mc:Fallback>
        </mc:AlternateContent>
      </p:grpSp>
      <p:grpSp>
        <p:nvGrpSpPr>
          <p:cNvPr id="167" name="Group 166">
            <a:extLst>
              <a:ext uri="{FF2B5EF4-FFF2-40B4-BE49-F238E27FC236}">
                <a16:creationId xmlns:a16="http://schemas.microsoft.com/office/drawing/2014/main" id="{C7D0EEAC-F51F-EBBE-56D0-1A65BB74FCA9}"/>
              </a:ext>
            </a:extLst>
          </p:cNvPr>
          <p:cNvGrpSpPr/>
          <p:nvPr/>
        </p:nvGrpSpPr>
        <p:grpSpPr>
          <a:xfrm>
            <a:off x="4628191" y="3098173"/>
            <a:ext cx="2972880" cy="733320"/>
            <a:chOff x="4628191" y="3098173"/>
            <a:chExt cx="2972880" cy="733320"/>
          </a:xfrm>
        </p:grpSpPr>
        <mc:AlternateContent xmlns:mc="http://schemas.openxmlformats.org/markup-compatibility/2006">
          <mc:Choice xmlns:p14="http://schemas.microsoft.com/office/powerpoint/2010/main" Requires="p14">
            <p:contentPart p14:bwMode="auto" r:id="rId144">
              <p14:nvContentPartPr>
                <p14:cNvPr id="153" name="Ink 152">
                  <a:extLst>
                    <a:ext uri="{FF2B5EF4-FFF2-40B4-BE49-F238E27FC236}">
                      <a16:creationId xmlns:a16="http://schemas.microsoft.com/office/drawing/2014/main" id="{2945FBB7-61A7-4826-6D91-3DDE04A504D2}"/>
                    </a:ext>
                  </a:extLst>
                </p14:cNvPr>
                <p14:cNvContentPartPr/>
                <p14:nvPr/>
              </p14:nvContentPartPr>
              <p14:xfrm>
                <a:off x="4628191" y="3200773"/>
                <a:ext cx="470520" cy="329400"/>
              </p14:xfrm>
            </p:contentPart>
          </mc:Choice>
          <mc:Fallback>
            <p:pic>
              <p:nvPicPr>
                <p:cNvPr id="153" name="Ink 152">
                  <a:extLst>
                    <a:ext uri="{FF2B5EF4-FFF2-40B4-BE49-F238E27FC236}">
                      <a16:creationId xmlns:a16="http://schemas.microsoft.com/office/drawing/2014/main" id="{2945FBB7-61A7-4826-6D91-3DDE04A504D2}"/>
                    </a:ext>
                  </a:extLst>
                </p:cNvPr>
                <p:cNvPicPr/>
                <p:nvPr/>
              </p:nvPicPr>
              <p:blipFill>
                <a:blip r:embed="rId145"/>
                <a:stretch>
                  <a:fillRect/>
                </a:stretch>
              </p:blipFill>
              <p:spPr>
                <a:xfrm>
                  <a:off x="4619191" y="3192133"/>
                  <a:ext cx="488160" cy="3470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54" name="Ink 153">
                  <a:extLst>
                    <a:ext uri="{FF2B5EF4-FFF2-40B4-BE49-F238E27FC236}">
                      <a16:creationId xmlns:a16="http://schemas.microsoft.com/office/drawing/2014/main" id="{CD976B0C-4B2E-0232-0D3F-8EF87AE0C7F6}"/>
                    </a:ext>
                  </a:extLst>
                </p14:cNvPr>
                <p14:cNvContentPartPr/>
                <p14:nvPr/>
              </p14:nvContentPartPr>
              <p14:xfrm>
                <a:off x="5019151" y="3237493"/>
                <a:ext cx="254520" cy="98280"/>
              </p14:xfrm>
            </p:contentPart>
          </mc:Choice>
          <mc:Fallback>
            <p:pic>
              <p:nvPicPr>
                <p:cNvPr id="154" name="Ink 153">
                  <a:extLst>
                    <a:ext uri="{FF2B5EF4-FFF2-40B4-BE49-F238E27FC236}">
                      <a16:creationId xmlns:a16="http://schemas.microsoft.com/office/drawing/2014/main" id="{CD976B0C-4B2E-0232-0D3F-8EF87AE0C7F6}"/>
                    </a:ext>
                  </a:extLst>
                </p:cNvPr>
                <p:cNvPicPr/>
                <p:nvPr/>
              </p:nvPicPr>
              <p:blipFill>
                <a:blip r:embed="rId147"/>
                <a:stretch>
                  <a:fillRect/>
                </a:stretch>
              </p:blipFill>
              <p:spPr>
                <a:xfrm>
                  <a:off x="5010511" y="3228853"/>
                  <a:ext cx="2721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55" name="Ink 154">
                  <a:extLst>
                    <a:ext uri="{FF2B5EF4-FFF2-40B4-BE49-F238E27FC236}">
                      <a16:creationId xmlns:a16="http://schemas.microsoft.com/office/drawing/2014/main" id="{9D184BC0-8DCB-1587-2362-B701129D93BB}"/>
                    </a:ext>
                  </a:extLst>
                </p14:cNvPr>
                <p14:cNvContentPartPr/>
                <p14:nvPr/>
              </p14:nvContentPartPr>
              <p14:xfrm>
                <a:off x="5298151" y="3213733"/>
                <a:ext cx="50400" cy="83520"/>
              </p14:xfrm>
            </p:contentPart>
          </mc:Choice>
          <mc:Fallback>
            <p:pic>
              <p:nvPicPr>
                <p:cNvPr id="155" name="Ink 154">
                  <a:extLst>
                    <a:ext uri="{FF2B5EF4-FFF2-40B4-BE49-F238E27FC236}">
                      <a16:creationId xmlns:a16="http://schemas.microsoft.com/office/drawing/2014/main" id="{9D184BC0-8DCB-1587-2362-B701129D93BB}"/>
                    </a:ext>
                  </a:extLst>
                </p:cNvPr>
                <p:cNvPicPr/>
                <p:nvPr/>
              </p:nvPicPr>
              <p:blipFill>
                <a:blip r:embed="rId149"/>
                <a:stretch>
                  <a:fillRect/>
                </a:stretch>
              </p:blipFill>
              <p:spPr>
                <a:xfrm>
                  <a:off x="5289151" y="3204733"/>
                  <a:ext cx="680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56" name="Ink 155">
                  <a:extLst>
                    <a:ext uri="{FF2B5EF4-FFF2-40B4-BE49-F238E27FC236}">
                      <a16:creationId xmlns:a16="http://schemas.microsoft.com/office/drawing/2014/main" id="{9498A2C4-7884-7AD6-66DC-122043648082}"/>
                    </a:ext>
                  </a:extLst>
                </p14:cNvPr>
                <p14:cNvContentPartPr/>
                <p14:nvPr/>
              </p14:nvContentPartPr>
              <p14:xfrm>
                <a:off x="5390671" y="3149293"/>
                <a:ext cx="113760" cy="182880"/>
              </p14:xfrm>
            </p:contentPart>
          </mc:Choice>
          <mc:Fallback>
            <p:pic>
              <p:nvPicPr>
                <p:cNvPr id="156" name="Ink 155">
                  <a:extLst>
                    <a:ext uri="{FF2B5EF4-FFF2-40B4-BE49-F238E27FC236}">
                      <a16:creationId xmlns:a16="http://schemas.microsoft.com/office/drawing/2014/main" id="{9498A2C4-7884-7AD6-66DC-122043648082}"/>
                    </a:ext>
                  </a:extLst>
                </p:cNvPr>
                <p:cNvPicPr/>
                <p:nvPr/>
              </p:nvPicPr>
              <p:blipFill>
                <a:blip r:embed="rId151"/>
                <a:stretch>
                  <a:fillRect/>
                </a:stretch>
              </p:blipFill>
              <p:spPr>
                <a:xfrm>
                  <a:off x="5382031" y="3140293"/>
                  <a:ext cx="13140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57" name="Ink 156">
                  <a:extLst>
                    <a:ext uri="{FF2B5EF4-FFF2-40B4-BE49-F238E27FC236}">
                      <a16:creationId xmlns:a16="http://schemas.microsoft.com/office/drawing/2014/main" id="{245E1642-D5A7-D82E-B051-281BD66C7CC3}"/>
                    </a:ext>
                  </a:extLst>
                </p14:cNvPr>
                <p14:cNvContentPartPr/>
                <p14:nvPr/>
              </p14:nvContentPartPr>
              <p14:xfrm>
                <a:off x="5569231" y="3119773"/>
                <a:ext cx="124560" cy="185040"/>
              </p14:xfrm>
            </p:contentPart>
          </mc:Choice>
          <mc:Fallback>
            <p:pic>
              <p:nvPicPr>
                <p:cNvPr id="157" name="Ink 156">
                  <a:extLst>
                    <a:ext uri="{FF2B5EF4-FFF2-40B4-BE49-F238E27FC236}">
                      <a16:creationId xmlns:a16="http://schemas.microsoft.com/office/drawing/2014/main" id="{245E1642-D5A7-D82E-B051-281BD66C7CC3}"/>
                    </a:ext>
                  </a:extLst>
                </p:cNvPr>
                <p:cNvPicPr/>
                <p:nvPr/>
              </p:nvPicPr>
              <p:blipFill>
                <a:blip r:embed="rId153"/>
                <a:stretch>
                  <a:fillRect/>
                </a:stretch>
              </p:blipFill>
              <p:spPr>
                <a:xfrm>
                  <a:off x="5560591" y="3110773"/>
                  <a:ext cx="14220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58" name="Ink 157">
                  <a:extLst>
                    <a:ext uri="{FF2B5EF4-FFF2-40B4-BE49-F238E27FC236}">
                      <a16:creationId xmlns:a16="http://schemas.microsoft.com/office/drawing/2014/main" id="{10D8AB55-D052-6F5F-D925-C5A78324181F}"/>
                    </a:ext>
                  </a:extLst>
                </p14:cNvPr>
                <p14:cNvContentPartPr/>
                <p14:nvPr/>
              </p14:nvContentPartPr>
              <p14:xfrm>
                <a:off x="5458711" y="3457813"/>
                <a:ext cx="249480" cy="373680"/>
              </p14:xfrm>
            </p:contentPart>
          </mc:Choice>
          <mc:Fallback>
            <p:pic>
              <p:nvPicPr>
                <p:cNvPr id="158" name="Ink 157">
                  <a:extLst>
                    <a:ext uri="{FF2B5EF4-FFF2-40B4-BE49-F238E27FC236}">
                      <a16:creationId xmlns:a16="http://schemas.microsoft.com/office/drawing/2014/main" id="{10D8AB55-D052-6F5F-D925-C5A78324181F}"/>
                    </a:ext>
                  </a:extLst>
                </p:cNvPr>
                <p:cNvPicPr/>
                <p:nvPr/>
              </p:nvPicPr>
              <p:blipFill>
                <a:blip r:embed="rId155"/>
                <a:stretch>
                  <a:fillRect/>
                </a:stretch>
              </p:blipFill>
              <p:spPr>
                <a:xfrm>
                  <a:off x="5449711" y="3449173"/>
                  <a:ext cx="26712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59" name="Ink 158">
                  <a:extLst>
                    <a:ext uri="{FF2B5EF4-FFF2-40B4-BE49-F238E27FC236}">
                      <a16:creationId xmlns:a16="http://schemas.microsoft.com/office/drawing/2014/main" id="{A17D815A-81B1-1D5E-7B7C-DB542D08C7BF}"/>
                    </a:ext>
                  </a:extLst>
                </p14:cNvPr>
                <p14:cNvContentPartPr/>
                <p14:nvPr/>
              </p14:nvContentPartPr>
              <p14:xfrm>
                <a:off x="5838151" y="3460693"/>
                <a:ext cx="129960" cy="145800"/>
              </p14:xfrm>
            </p:contentPart>
          </mc:Choice>
          <mc:Fallback>
            <p:pic>
              <p:nvPicPr>
                <p:cNvPr id="159" name="Ink 158">
                  <a:extLst>
                    <a:ext uri="{FF2B5EF4-FFF2-40B4-BE49-F238E27FC236}">
                      <a16:creationId xmlns:a16="http://schemas.microsoft.com/office/drawing/2014/main" id="{A17D815A-81B1-1D5E-7B7C-DB542D08C7BF}"/>
                    </a:ext>
                  </a:extLst>
                </p:cNvPr>
                <p:cNvPicPr/>
                <p:nvPr/>
              </p:nvPicPr>
              <p:blipFill>
                <a:blip r:embed="rId157"/>
                <a:stretch>
                  <a:fillRect/>
                </a:stretch>
              </p:blipFill>
              <p:spPr>
                <a:xfrm>
                  <a:off x="5829151" y="3451693"/>
                  <a:ext cx="14760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60" name="Ink 159">
                  <a:extLst>
                    <a:ext uri="{FF2B5EF4-FFF2-40B4-BE49-F238E27FC236}">
                      <a16:creationId xmlns:a16="http://schemas.microsoft.com/office/drawing/2014/main" id="{3ACA7922-3114-DCA0-5702-CD6DD8627BE1}"/>
                    </a:ext>
                  </a:extLst>
                </p14:cNvPr>
                <p14:cNvContentPartPr/>
                <p14:nvPr/>
              </p14:nvContentPartPr>
              <p14:xfrm>
                <a:off x="6036511" y="3259093"/>
                <a:ext cx="452880" cy="249480"/>
              </p14:xfrm>
            </p:contentPart>
          </mc:Choice>
          <mc:Fallback>
            <p:pic>
              <p:nvPicPr>
                <p:cNvPr id="160" name="Ink 159">
                  <a:extLst>
                    <a:ext uri="{FF2B5EF4-FFF2-40B4-BE49-F238E27FC236}">
                      <a16:creationId xmlns:a16="http://schemas.microsoft.com/office/drawing/2014/main" id="{3ACA7922-3114-DCA0-5702-CD6DD8627BE1}"/>
                    </a:ext>
                  </a:extLst>
                </p:cNvPr>
                <p:cNvPicPr/>
                <p:nvPr/>
              </p:nvPicPr>
              <p:blipFill>
                <a:blip r:embed="rId159"/>
                <a:stretch>
                  <a:fillRect/>
                </a:stretch>
              </p:blipFill>
              <p:spPr>
                <a:xfrm>
                  <a:off x="6027871" y="3250453"/>
                  <a:ext cx="4705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61" name="Ink 160">
                  <a:extLst>
                    <a:ext uri="{FF2B5EF4-FFF2-40B4-BE49-F238E27FC236}">
                      <a16:creationId xmlns:a16="http://schemas.microsoft.com/office/drawing/2014/main" id="{13A3F9AA-4C52-BDD8-3FEC-1DBCDFEE44B1}"/>
                    </a:ext>
                  </a:extLst>
                </p14:cNvPr>
                <p14:cNvContentPartPr/>
                <p14:nvPr/>
              </p14:nvContentPartPr>
              <p14:xfrm>
                <a:off x="6448711" y="3098173"/>
                <a:ext cx="479520" cy="303120"/>
              </p14:xfrm>
            </p:contentPart>
          </mc:Choice>
          <mc:Fallback>
            <p:pic>
              <p:nvPicPr>
                <p:cNvPr id="161" name="Ink 160">
                  <a:extLst>
                    <a:ext uri="{FF2B5EF4-FFF2-40B4-BE49-F238E27FC236}">
                      <a16:creationId xmlns:a16="http://schemas.microsoft.com/office/drawing/2014/main" id="{13A3F9AA-4C52-BDD8-3FEC-1DBCDFEE44B1}"/>
                    </a:ext>
                  </a:extLst>
                </p:cNvPr>
                <p:cNvPicPr/>
                <p:nvPr/>
              </p:nvPicPr>
              <p:blipFill>
                <a:blip r:embed="rId161"/>
                <a:stretch>
                  <a:fillRect/>
                </a:stretch>
              </p:blipFill>
              <p:spPr>
                <a:xfrm>
                  <a:off x="6440071" y="3089173"/>
                  <a:ext cx="49716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62" name="Ink 161">
                  <a:extLst>
                    <a:ext uri="{FF2B5EF4-FFF2-40B4-BE49-F238E27FC236}">
                      <a16:creationId xmlns:a16="http://schemas.microsoft.com/office/drawing/2014/main" id="{9E3F8027-3CB0-59CE-5F7D-6F055C5D5112}"/>
                    </a:ext>
                  </a:extLst>
                </p14:cNvPr>
                <p14:cNvContentPartPr/>
                <p14:nvPr/>
              </p14:nvContentPartPr>
              <p14:xfrm>
                <a:off x="6542671" y="3580933"/>
                <a:ext cx="229680" cy="135000"/>
              </p14:xfrm>
            </p:contentPart>
          </mc:Choice>
          <mc:Fallback>
            <p:pic>
              <p:nvPicPr>
                <p:cNvPr id="162" name="Ink 161">
                  <a:extLst>
                    <a:ext uri="{FF2B5EF4-FFF2-40B4-BE49-F238E27FC236}">
                      <a16:creationId xmlns:a16="http://schemas.microsoft.com/office/drawing/2014/main" id="{9E3F8027-3CB0-59CE-5F7D-6F055C5D5112}"/>
                    </a:ext>
                  </a:extLst>
                </p:cNvPr>
                <p:cNvPicPr/>
                <p:nvPr/>
              </p:nvPicPr>
              <p:blipFill>
                <a:blip r:embed="rId163"/>
                <a:stretch>
                  <a:fillRect/>
                </a:stretch>
              </p:blipFill>
              <p:spPr>
                <a:xfrm>
                  <a:off x="6533671" y="3572293"/>
                  <a:ext cx="2473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63" name="Ink 162">
                  <a:extLst>
                    <a:ext uri="{FF2B5EF4-FFF2-40B4-BE49-F238E27FC236}">
                      <a16:creationId xmlns:a16="http://schemas.microsoft.com/office/drawing/2014/main" id="{81C474C6-2B70-DFE1-ACC8-3F720888D0F5}"/>
                    </a:ext>
                  </a:extLst>
                </p14:cNvPr>
                <p14:cNvContentPartPr/>
                <p14:nvPr/>
              </p14:nvContentPartPr>
              <p14:xfrm>
                <a:off x="6878911" y="3337213"/>
                <a:ext cx="236160" cy="252000"/>
              </p14:xfrm>
            </p:contentPart>
          </mc:Choice>
          <mc:Fallback>
            <p:pic>
              <p:nvPicPr>
                <p:cNvPr id="163" name="Ink 162">
                  <a:extLst>
                    <a:ext uri="{FF2B5EF4-FFF2-40B4-BE49-F238E27FC236}">
                      <a16:creationId xmlns:a16="http://schemas.microsoft.com/office/drawing/2014/main" id="{81C474C6-2B70-DFE1-ACC8-3F720888D0F5}"/>
                    </a:ext>
                  </a:extLst>
                </p:cNvPr>
                <p:cNvPicPr/>
                <p:nvPr/>
              </p:nvPicPr>
              <p:blipFill>
                <a:blip r:embed="rId165"/>
                <a:stretch>
                  <a:fillRect/>
                </a:stretch>
              </p:blipFill>
              <p:spPr>
                <a:xfrm>
                  <a:off x="6870271" y="3328213"/>
                  <a:ext cx="25380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64" name="Ink 163">
                  <a:extLst>
                    <a:ext uri="{FF2B5EF4-FFF2-40B4-BE49-F238E27FC236}">
                      <a16:creationId xmlns:a16="http://schemas.microsoft.com/office/drawing/2014/main" id="{96ED0DD5-264B-7B66-2A2C-20F9982393BE}"/>
                    </a:ext>
                  </a:extLst>
                </p14:cNvPr>
                <p14:cNvContentPartPr/>
                <p14:nvPr/>
              </p14:nvContentPartPr>
              <p14:xfrm>
                <a:off x="7013551" y="3402013"/>
                <a:ext cx="110520" cy="56160"/>
              </p14:xfrm>
            </p:contentPart>
          </mc:Choice>
          <mc:Fallback>
            <p:pic>
              <p:nvPicPr>
                <p:cNvPr id="164" name="Ink 163">
                  <a:extLst>
                    <a:ext uri="{FF2B5EF4-FFF2-40B4-BE49-F238E27FC236}">
                      <a16:creationId xmlns:a16="http://schemas.microsoft.com/office/drawing/2014/main" id="{96ED0DD5-264B-7B66-2A2C-20F9982393BE}"/>
                    </a:ext>
                  </a:extLst>
                </p:cNvPr>
                <p:cNvPicPr/>
                <p:nvPr/>
              </p:nvPicPr>
              <p:blipFill>
                <a:blip r:embed="rId167"/>
                <a:stretch>
                  <a:fillRect/>
                </a:stretch>
              </p:blipFill>
              <p:spPr>
                <a:xfrm>
                  <a:off x="7004911" y="3393013"/>
                  <a:ext cx="12816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65" name="Ink 164">
                  <a:extLst>
                    <a:ext uri="{FF2B5EF4-FFF2-40B4-BE49-F238E27FC236}">
                      <a16:creationId xmlns:a16="http://schemas.microsoft.com/office/drawing/2014/main" id="{2D0AC9BD-65A6-BC9F-1D72-130A5BF8EBF9}"/>
                    </a:ext>
                  </a:extLst>
                </p14:cNvPr>
                <p14:cNvContentPartPr/>
                <p14:nvPr/>
              </p14:nvContentPartPr>
              <p14:xfrm>
                <a:off x="7192471" y="3246133"/>
                <a:ext cx="213480" cy="190800"/>
              </p14:xfrm>
            </p:contentPart>
          </mc:Choice>
          <mc:Fallback>
            <p:pic>
              <p:nvPicPr>
                <p:cNvPr id="165" name="Ink 164">
                  <a:extLst>
                    <a:ext uri="{FF2B5EF4-FFF2-40B4-BE49-F238E27FC236}">
                      <a16:creationId xmlns:a16="http://schemas.microsoft.com/office/drawing/2014/main" id="{2D0AC9BD-65A6-BC9F-1D72-130A5BF8EBF9}"/>
                    </a:ext>
                  </a:extLst>
                </p:cNvPr>
                <p:cNvPicPr/>
                <p:nvPr/>
              </p:nvPicPr>
              <p:blipFill>
                <a:blip r:embed="rId169"/>
                <a:stretch>
                  <a:fillRect/>
                </a:stretch>
              </p:blipFill>
              <p:spPr>
                <a:xfrm>
                  <a:off x="7183471" y="3237493"/>
                  <a:ext cx="2311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66" name="Ink 165">
                  <a:extLst>
                    <a:ext uri="{FF2B5EF4-FFF2-40B4-BE49-F238E27FC236}">
                      <a16:creationId xmlns:a16="http://schemas.microsoft.com/office/drawing/2014/main" id="{6868BED0-2557-C07C-334A-7A99BCEA2A04}"/>
                    </a:ext>
                  </a:extLst>
                </p14:cNvPr>
                <p14:cNvContentPartPr/>
                <p14:nvPr/>
              </p14:nvContentPartPr>
              <p14:xfrm>
                <a:off x="7585951" y="3268453"/>
                <a:ext cx="15120" cy="36720"/>
              </p14:xfrm>
            </p:contentPart>
          </mc:Choice>
          <mc:Fallback>
            <p:pic>
              <p:nvPicPr>
                <p:cNvPr id="166" name="Ink 165">
                  <a:extLst>
                    <a:ext uri="{FF2B5EF4-FFF2-40B4-BE49-F238E27FC236}">
                      <a16:creationId xmlns:a16="http://schemas.microsoft.com/office/drawing/2014/main" id="{6868BED0-2557-C07C-334A-7A99BCEA2A04}"/>
                    </a:ext>
                  </a:extLst>
                </p:cNvPr>
                <p:cNvPicPr/>
                <p:nvPr/>
              </p:nvPicPr>
              <p:blipFill>
                <a:blip r:embed="rId171"/>
                <a:stretch>
                  <a:fillRect/>
                </a:stretch>
              </p:blipFill>
              <p:spPr>
                <a:xfrm>
                  <a:off x="7576951" y="3259813"/>
                  <a:ext cx="32760" cy="54360"/>
                </a:xfrm>
                <a:prstGeom prst="rect">
                  <a:avLst/>
                </a:prstGeom>
              </p:spPr>
            </p:pic>
          </mc:Fallback>
        </mc:AlternateContent>
      </p:grpSp>
      <p:grpSp>
        <p:nvGrpSpPr>
          <p:cNvPr id="189" name="Group 188">
            <a:extLst>
              <a:ext uri="{FF2B5EF4-FFF2-40B4-BE49-F238E27FC236}">
                <a16:creationId xmlns:a16="http://schemas.microsoft.com/office/drawing/2014/main" id="{5243C7DB-DE06-2A40-340A-48022078381A}"/>
              </a:ext>
            </a:extLst>
          </p:cNvPr>
          <p:cNvGrpSpPr/>
          <p:nvPr/>
        </p:nvGrpSpPr>
        <p:grpSpPr>
          <a:xfrm>
            <a:off x="7952071" y="1792453"/>
            <a:ext cx="1379880" cy="1366200"/>
            <a:chOff x="7952071" y="1792453"/>
            <a:chExt cx="1379880" cy="1366200"/>
          </a:xfrm>
        </p:grpSpPr>
        <mc:AlternateContent xmlns:mc="http://schemas.openxmlformats.org/markup-compatibility/2006">
          <mc:Choice xmlns:p14="http://schemas.microsoft.com/office/powerpoint/2010/main" Requires="p14">
            <p:contentPart p14:bwMode="auto" r:id="rId172">
              <p14:nvContentPartPr>
                <p14:cNvPr id="169" name="Ink 168">
                  <a:extLst>
                    <a:ext uri="{FF2B5EF4-FFF2-40B4-BE49-F238E27FC236}">
                      <a16:creationId xmlns:a16="http://schemas.microsoft.com/office/drawing/2014/main" id="{EC9D07C7-9F0F-E285-302D-8572D1CD5451}"/>
                    </a:ext>
                  </a:extLst>
                </p14:cNvPr>
                <p14:cNvContentPartPr/>
                <p14:nvPr/>
              </p14:nvContentPartPr>
              <p14:xfrm>
                <a:off x="7952071" y="2328493"/>
                <a:ext cx="78120" cy="379800"/>
              </p14:xfrm>
            </p:contentPart>
          </mc:Choice>
          <mc:Fallback>
            <p:pic>
              <p:nvPicPr>
                <p:cNvPr id="169" name="Ink 168">
                  <a:extLst>
                    <a:ext uri="{FF2B5EF4-FFF2-40B4-BE49-F238E27FC236}">
                      <a16:creationId xmlns:a16="http://schemas.microsoft.com/office/drawing/2014/main" id="{EC9D07C7-9F0F-E285-302D-8572D1CD5451}"/>
                    </a:ext>
                  </a:extLst>
                </p:cNvPr>
                <p:cNvPicPr/>
                <p:nvPr/>
              </p:nvPicPr>
              <p:blipFill>
                <a:blip r:embed="rId173"/>
                <a:stretch>
                  <a:fillRect/>
                </a:stretch>
              </p:blipFill>
              <p:spPr>
                <a:xfrm>
                  <a:off x="7943071" y="2319853"/>
                  <a:ext cx="95760" cy="3974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70" name="Ink 169">
                  <a:extLst>
                    <a:ext uri="{FF2B5EF4-FFF2-40B4-BE49-F238E27FC236}">
                      <a16:creationId xmlns:a16="http://schemas.microsoft.com/office/drawing/2014/main" id="{2AABDAC3-6162-90D1-D759-866941F2E31E}"/>
                    </a:ext>
                  </a:extLst>
                </p14:cNvPr>
                <p14:cNvContentPartPr/>
                <p14:nvPr/>
              </p14:nvContentPartPr>
              <p14:xfrm>
                <a:off x="8119111" y="2350093"/>
                <a:ext cx="119520" cy="136080"/>
              </p14:xfrm>
            </p:contentPart>
          </mc:Choice>
          <mc:Fallback>
            <p:pic>
              <p:nvPicPr>
                <p:cNvPr id="170" name="Ink 169">
                  <a:extLst>
                    <a:ext uri="{FF2B5EF4-FFF2-40B4-BE49-F238E27FC236}">
                      <a16:creationId xmlns:a16="http://schemas.microsoft.com/office/drawing/2014/main" id="{2AABDAC3-6162-90D1-D759-866941F2E31E}"/>
                    </a:ext>
                  </a:extLst>
                </p:cNvPr>
                <p:cNvPicPr/>
                <p:nvPr/>
              </p:nvPicPr>
              <p:blipFill>
                <a:blip r:embed="rId175"/>
                <a:stretch>
                  <a:fillRect/>
                </a:stretch>
              </p:blipFill>
              <p:spPr>
                <a:xfrm>
                  <a:off x="8110471" y="2341093"/>
                  <a:ext cx="13716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71" name="Ink 170">
                  <a:extLst>
                    <a:ext uri="{FF2B5EF4-FFF2-40B4-BE49-F238E27FC236}">
                      <a16:creationId xmlns:a16="http://schemas.microsoft.com/office/drawing/2014/main" id="{AD2CF51F-4F6C-CFE6-D825-FDBEF4E7CDF3}"/>
                    </a:ext>
                  </a:extLst>
                </p14:cNvPr>
                <p14:cNvContentPartPr/>
                <p14:nvPr/>
              </p14:nvContentPartPr>
              <p14:xfrm>
                <a:off x="8302351" y="2254333"/>
                <a:ext cx="21960" cy="102960"/>
              </p14:xfrm>
            </p:contentPart>
          </mc:Choice>
          <mc:Fallback>
            <p:pic>
              <p:nvPicPr>
                <p:cNvPr id="171" name="Ink 170">
                  <a:extLst>
                    <a:ext uri="{FF2B5EF4-FFF2-40B4-BE49-F238E27FC236}">
                      <a16:creationId xmlns:a16="http://schemas.microsoft.com/office/drawing/2014/main" id="{AD2CF51F-4F6C-CFE6-D825-FDBEF4E7CDF3}"/>
                    </a:ext>
                  </a:extLst>
                </p:cNvPr>
                <p:cNvPicPr/>
                <p:nvPr/>
              </p:nvPicPr>
              <p:blipFill>
                <a:blip r:embed="rId177"/>
                <a:stretch>
                  <a:fillRect/>
                </a:stretch>
              </p:blipFill>
              <p:spPr>
                <a:xfrm>
                  <a:off x="8293351" y="2245333"/>
                  <a:ext cx="396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72" name="Ink 171">
                  <a:extLst>
                    <a:ext uri="{FF2B5EF4-FFF2-40B4-BE49-F238E27FC236}">
                      <a16:creationId xmlns:a16="http://schemas.microsoft.com/office/drawing/2014/main" id="{00811174-C0F1-5CB4-6739-4E348388072A}"/>
                    </a:ext>
                  </a:extLst>
                </p14:cNvPr>
                <p14:cNvContentPartPr/>
                <p14:nvPr/>
              </p14:nvContentPartPr>
              <p14:xfrm>
                <a:off x="8288671" y="2138773"/>
                <a:ext cx="210240" cy="244080"/>
              </p14:xfrm>
            </p:contentPart>
          </mc:Choice>
          <mc:Fallback>
            <p:pic>
              <p:nvPicPr>
                <p:cNvPr id="172" name="Ink 171">
                  <a:extLst>
                    <a:ext uri="{FF2B5EF4-FFF2-40B4-BE49-F238E27FC236}">
                      <a16:creationId xmlns:a16="http://schemas.microsoft.com/office/drawing/2014/main" id="{00811174-C0F1-5CB4-6739-4E348388072A}"/>
                    </a:ext>
                  </a:extLst>
                </p:cNvPr>
                <p:cNvPicPr/>
                <p:nvPr/>
              </p:nvPicPr>
              <p:blipFill>
                <a:blip r:embed="rId179"/>
                <a:stretch>
                  <a:fillRect/>
                </a:stretch>
              </p:blipFill>
              <p:spPr>
                <a:xfrm>
                  <a:off x="8279671" y="2129773"/>
                  <a:ext cx="22788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73" name="Ink 172">
                  <a:extLst>
                    <a:ext uri="{FF2B5EF4-FFF2-40B4-BE49-F238E27FC236}">
                      <a16:creationId xmlns:a16="http://schemas.microsoft.com/office/drawing/2014/main" id="{61ECA2CA-E1A8-DDBC-7B63-A16F199BC3DD}"/>
                    </a:ext>
                  </a:extLst>
                </p14:cNvPr>
                <p14:cNvContentPartPr/>
                <p14:nvPr/>
              </p14:nvContentPartPr>
              <p14:xfrm>
                <a:off x="8511511" y="2098813"/>
                <a:ext cx="83880" cy="69840"/>
              </p14:xfrm>
            </p:contentPart>
          </mc:Choice>
          <mc:Fallback>
            <p:pic>
              <p:nvPicPr>
                <p:cNvPr id="173" name="Ink 172">
                  <a:extLst>
                    <a:ext uri="{FF2B5EF4-FFF2-40B4-BE49-F238E27FC236}">
                      <a16:creationId xmlns:a16="http://schemas.microsoft.com/office/drawing/2014/main" id="{61ECA2CA-E1A8-DDBC-7B63-A16F199BC3DD}"/>
                    </a:ext>
                  </a:extLst>
                </p:cNvPr>
                <p:cNvPicPr/>
                <p:nvPr/>
              </p:nvPicPr>
              <p:blipFill>
                <a:blip r:embed="rId181"/>
                <a:stretch>
                  <a:fillRect/>
                </a:stretch>
              </p:blipFill>
              <p:spPr>
                <a:xfrm>
                  <a:off x="8502871" y="2090173"/>
                  <a:ext cx="1015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75" name="Ink 174">
                  <a:extLst>
                    <a:ext uri="{FF2B5EF4-FFF2-40B4-BE49-F238E27FC236}">
                      <a16:creationId xmlns:a16="http://schemas.microsoft.com/office/drawing/2014/main" id="{253DCF97-F894-43FB-A0B8-12649ADF4B86}"/>
                    </a:ext>
                  </a:extLst>
                </p14:cNvPr>
                <p14:cNvContentPartPr/>
                <p14:nvPr/>
              </p14:nvContentPartPr>
              <p14:xfrm>
                <a:off x="8649751" y="1792453"/>
                <a:ext cx="329040" cy="320400"/>
              </p14:xfrm>
            </p:contentPart>
          </mc:Choice>
          <mc:Fallback>
            <p:pic>
              <p:nvPicPr>
                <p:cNvPr id="175" name="Ink 174">
                  <a:extLst>
                    <a:ext uri="{FF2B5EF4-FFF2-40B4-BE49-F238E27FC236}">
                      <a16:creationId xmlns:a16="http://schemas.microsoft.com/office/drawing/2014/main" id="{253DCF97-F894-43FB-A0B8-12649ADF4B86}"/>
                    </a:ext>
                  </a:extLst>
                </p:cNvPr>
                <p:cNvPicPr/>
                <p:nvPr/>
              </p:nvPicPr>
              <p:blipFill>
                <a:blip r:embed="rId183"/>
                <a:stretch>
                  <a:fillRect/>
                </a:stretch>
              </p:blipFill>
              <p:spPr>
                <a:xfrm>
                  <a:off x="8640751" y="1783453"/>
                  <a:ext cx="346680" cy="3380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76" name="Ink 175">
                  <a:extLst>
                    <a:ext uri="{FF2B5EF4-FFF2-40B4-BE49-F238E27FC236}">
                      <a16:creationId xmlns:a16="http://schemas.microsoft.com/office/drawing/2014/main" id="{2C2C95ED-94C0-BF51-917B-980BB7A355E6}"/>
                    </a:ext>
                  </a:extLst>
                </p14:cNvPr>
                <p14:cNvContentPartPr/>
                <p14:nvPr/>
              </p14:nvContentPartPr>
              <p14:xfrm>
                <a:off x="8321071" y="2606053"/>
                <a:ext cx="27720" cy="111600"/>
              </p14:xfrm>
            </p:contentPart>
          </mc:Choice>
          <mc:Fallback>
            <p:pic>
              <p:nvPicPr>
                <p:cNvPr id="176" name="Ink 175">
                  <a:extLst>
                    <a:ext uri="{FF2B5EF4-FFF2-40B4-BE49-F238E27FC236}">
                      <a16:creationId xmlns:a16="http://schemas.microsoft.com/office/drawing/2014/main" id="{2C2C95ED-94C0-BF51-917B-980BB7A355E6}"/>
                    </a:ext>
                  </a:extLst>
                </p:cNvPr>
                <p:cNvPicPr/>
                <p:nvPr/>
              </p:nvPicPr>
              <p:blipFill>
                <a:blip r:embed="rId185"/>
                <a:stretch>
                  <a:fillRect/>
                </a:stretch>
              </p:blipFill>
              <p:spPr>
                <a:xfrm>
                  <a:off x="8312431" y="2597413"/>
                  <a:ext cx="4536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77" name="Ink 176">
                  <a:extLst>
                    <a:ext uri="{FF2B5EF4-FFF2-40B4-BE49-F238E27FC236}">
                      <a16:creationId xmlns:a16="http://schemas.microsoft.com/office/drawing/2014/main" id="{EF4A320E-EA82-9D5B-8B1C-10C122731079}"/>
                    </a:ext>
                  </a:extLst>
                </p14:cNvPr>
                <p14:cNvContentPartPr/>
                <p14:nvPr/>
              </p14:nvContentPartPr>
              <p14:xfrm>
                <a:off x="8327911" y="2492293"/>
                <a:ext cx="168120" cy="124560"/>
              </p14:xfrm>
            </p:contentPart>
          </mc:Choice>
          <mc:Fallback>
            <p:pic>
              <p:nvPicPr>
                <p:cNvPr id="177" name="Ink 176">
                  <a:extLst>
                    <a:ext uri="{FF2B5EF4-FFF2-40B4-BE49-F238E27FC236}">
                      <a16:creationId xmlns:a16="http://schemas.microsoft.com/office/drawing/2014/main" id="{EF4A320E-EA82-9D5B-8B1C-10C122731079}"/>
                    </a:ext>
                  </a:extLst>
                </p:cNvPr>
                <p:cNvPicPr/>
                <p:nvPr/>
              </p:nvPicPr>
              <p:blipFill>
                <a:blip r:embed="rId187"/>
                <a:stretch>
                  <a:fillRect/>
                </a:stretch>
              </p:blipFill>
              <p:spPr>
                <a:xfrm>
                  <a:off x="8319271" y="2483293"/>
                  <a:ext cx="18576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78" name="Ink 177">
                  <a:extLst>
                    <a:ext uri="{FF2B5EF4-FFF2-40B4-BE49-F238E27FC236}">
                      <a16:creationId xmlns:a16="http://schemas.microsoft.com/office/drawing/2014/main" id="{A6B243B3-1C76-0D01-8708-BA4C35AFE041}"/>
                    </a:ext>
                  </a:extLst>
                </p14:cNvPr>
                <p14:cNvContentPartPr/>
                <p14:nvPr/>
              </p14:nvContentPartPr>
              <p14:xfrm>
                <a:off x="8548591" y="2555293"/>
                <a:ext cx="12960" cy="6480"/>
              </p14:xfrm>
            </p:contentPart>
          </mc:Choice>
          <mc:Fallback>
            <p:pic>
              <p:nvPicPr>
                <p:cNvPr id="178" name="Ink 177">
                  <a:extLst>
                    <a:ext uri="{FF2B5EF4-FFF2-40B4-BE49-F238E27FC236}">
                      <a16:creationId xmlns:a16="http://schemas.microsoft.com/office/drawing/2014/main" id="{A6B243B3-1C76-0D01-8708-BA4C35AFE041}"/>
                    </a:ext>
                  </a:extLst>
                </p:cNvPr>
                <p:cNvPicPr/>
                <p:nvPr/>
              </p:nvPicPr>
              <p:blipFill>
                <a:blip r:embed="rId189"/>
                <a:stretch>
                  <a:fillRect/>
                </a:stretch>
              </p:blipFill>
              <p:spPr>
                <a:xfrm>
                  <a:off x="8539951" y="2546653"/>
                  <a:ext cx="306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79" name="Ink 178">
                  <a:extLst>
                    <a:ext uri="{FF2B5EF4-FFF2-40B4-BE49-F238E27FC236}">
                      <a16:creationId xmlns:a16="http://schemas.microsoft.com/office/drawing/2014/main" id="{A4256033-F1EF-9D2B-7A28-1A2B6AE9D4CE}"/>
                    </a:ext>
                  </a:extLst>
                </p14:cNvPr>
                <p14:cNvContentPartPr/>
                <p14:nvPr/>
              </p14:nvContentPartPr>
              <p14:xfrm>
                <a:off x="8629231" y="2392213"/>
                <a:ext cx="105480" cy="198720"/>
              </p14:xfrm>
            </p:contentPart>
          </mc:Choice>
          <mc:Fallback>
            <p:pic>
              <p:nvPicPr>
                <p:cNvPr id="179" name="Ink 178">
                  <a:extLst>
                    <a:ext uri="{FF2B5EF4-FFF2-40B4-BE49-F238E27FC236}">
                      <a16:creationId xmlns:a16="http://schemas.microsoft.com/office/drawing/2014/main" id="{A4256033-F1EF-9D2B-7A28-1A2B6AE9D4CE}"/>
                    </a:ext>
                  </a:extLst>
                </p:cNvPr>
                <p:cNvPicPr/>
                <p:nvPr/>
              </p:nvPicPr>
              <p:blipFill>
                <a:blip r:embed="rId191"/>
                <a:stretch>
                  <a:fillRect/>
                </a:stretch>
              </p:blipFill>
              <p:spPr>
                <a:xfrm>
                  <a:off x="8620231" y="2383573"/>
                  <a:ext cx="12312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80" name="Ink 179">
                  <a:extLst>
                    <a:ext uri="{FF2B5EF4-FFF2-40B4-BE49-F238E27FC236}">
                      <a16:creationId xmlns:a16="http://schemas.microsoft.com/office/drawing/2014/main" id="{C6946A56-BEA7-BAE5-3C55-CD7908846702}"/>
                    </a:ext>
                  </a:extLst>
                </p14:cNvPr>
                <p14:cNvContentPartPr/>
                <p14:nvPr/>
              </p14:nvContentPartPr>
              <p14:xfrm>
                <a:off x="8779351" y="2327773"/>
                <a:ext cx="90000" cy="88920"/>
              </p14:xfrm>
            </p:contentPart>
          </mc:Choice>
          <mc:Fallback>
            <p:pic>
              <p:nvPicPr>
                <p:cNvPr id="180" name="Ink 179">
                  <a:extLst>
                    <a:ext uri="{FF2B5EF4-FFF2-40B4-BE49-F238E27FC236}">
                      <a16:creationId xmlns:a16="http://schemas.microsoft.com/office/drawing/2014/main" id="{C6946A56-BEA7-BAE5-3C55-CD7908846702}"/>
                    </a:ext>
                  </a:extLst>
                </p:cNvPr>
                <p:cNvPicPr/>
                <p:nvPr/>
              </p:nvPicPr>
              <p:blipFill>
                <a:blip r:embed="rId193"/>
                <a:stretch>
                  <a:fillRect/>
                </a:stretch>
              </p:blipFill>
              <p:spPr>
                <a:xfrm>
                  <a:off x="8770351" y="2319133"/>
                  <a:ext cx="1076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81" name="Ink 180">
                  <a:extLst>
                    <a:ext uri="{FF2B5EF4-FFF2-40B4-BE49-F238E27FC236}">
                      <a16:creationId xmlns:a16="http://schemas.microsoft.com/office/drawing/2014/main" id="{1ECEAFD2-53E5-8685-21E4-0E0CE2F8D32D}"/>
                    </a:ext>
                  </a:extLst>
                </p14:cNvPr>
                <p14:cNvContentPartPr/>
                <p14:nvPr/>
              </p14:nvContentPartPr>
              <p14:xfrm>
                <a:off x="8841271" y="2192053"/>
                <a:ext cx="63720" cy="132840"/>
              </p14:xfrm>
            </p:contentPart>
          </mc:Choice>
          <mc:Fallback>
            <p:pic>
              <p:nvPicPr>
                <p:cNvPr id="181" name="Ink 180">
                  <a:extLst>
                    <a:ext uri="{FF2B5EF4-FFF2-40B4-BE49-F238E27FC236}">
                      <a16:creationId xmlns:a16="http://schemas.microsoft.com/office/drawing/2014/main" id="{1ECEAFD2-53E5-8685-21E4-0E0CE2F8D32D}"/>
                    </a:ext>
                  </a:extLst>
                </p:cNvPr>
                <p:cNvPicPr/>
                <p:nvPr/>
              </p:nvPicPr>
              <p:blipFill>
                <a:blip r:embed="rId195"/>
                <a:stretch>
                  <a:fillRect/>
                </a:stretch>
              </p:blipFill>
              <p:spPr>
                <a:xfrm>
                  <a:off x="8832631" y="2183413"/>
                  <a:ext cx="8136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84" name="Ink 183">
                  <a:extLst>
                    <a:ext uri="{FF2B5EF4-FFF2-40B4-BE49-F238E27FC236}">
                      <a16:creationId xmlns:a16="http://schemas.microsoft.com/office/drawing/2014/main" id="{E6C52043-2870-3AC3-5DE0-D4155FBB8E76}"/>
                    </a:ext>
                  </a:extLst>
                </p14:cNvPr>
                <p14:cNvContentPartPr/>
                <p14:nvPr/>
              </p14:nvContentPartPr>
              <p14:xfrm>
                <a:off x="8958991" y="2231653"/>
                <a:ext cx="96480" cy="64080"/>
              </p14:xfrm>
            </p:contentPart>
          </mc:Choice>
          <mc:Fallback>
            <p:pic>
              <p:nvPicPr>
                <p:cNvPr id="184" name="Ink 183">
                  <a:extLst>
                    <a:ext uri="{FF2B5EF4-FFF2-40B4-BE49-F238E27FC236}">
                      <a16:creationId xmlns:a16="http://schemas.microsoft.com/office/drawing/2014/main" id="{E6C52043-2870-3AC3-5DE0-D4155FBB8E76}"/>
                    </a:ext>
                  </a:extLst>
                </p:cNvPr>
                <p:cNvPicPr/>
                <p:nvPr/>
              </p:nvPicPr>
              <p:blipFill>
                <a:blip r:embed="rId197"/>
                <a:stretch>
                  <a:fillRect/>
                </a:stretch>
              </p:blipFill>
              <p:spPr>
                <a:xfrm>
                  <a:off x="8950351" y="2222653"/>
                  <a:ext cx="11412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85" name="Ink 184">
                  <a:extLst>
                    <a:ext uri="{FF2B5EF4-FFF2-40B4-BE49-F238E27FC236}">
                      <a16:creationId xmlns:a16="http://schemas.microsoft.com/office/drawing/2014/main" id="{BA39E560-8560-34E3-AD6F-F21DD64C4704}"/>
                    </a:ext>
                  </a:extLst>
                </p14:cNvPr>
                <p14:cNvContentPartPr/>
                <p14:nvPr/>
              </p14:nvContentPartPr>
              <p14:xfrm>
                <a:off x="9083911" y="2113573"/>
                <a:ext cx="102960" cy="122040"/>
              </p14:xfrm>
            </p:contentPart>
          </mc:Choice>
          <mc:Fallback>
            <p:pic>
              <p:nvPicPr>
                <p:cNvPr id="185" name="Ink 184">
                  <a:extLst>
                    <a:ext uri="{FF2B5EF4-FFF2-40B4-BE49-F238E27FC236}">
                      <a16:creationId xmlns:a16="http://schemas.microsoft.com/office/drawing/2014/main" id="{BA39E560-8560-34E3-AD6F-F21DD64C4704}"/>
                    </a:ext>
                  </a:extLst>
                </p:cNvPr>
                <p:cNvPicPr/>
                <p:nvPr/>
              </p:nvPicPr>
              <p:blipFill>
                <a:blip r:embed="rId199"/>
                <a:stretch>
                  <a:fillRect/>
                </a:stretch>
              </p:blipFill>
              <p:spPr>
                <a:xfrm>
                  <a:off x="9074911" y="2104933"/>
                  <a:ext cx="1206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86" name="Ink 185">
                  <a:extLst>
                    <a:ext uri="{FF2B5EF4-FFF2-40B4-BE49-F238E27FC236}">
                      <a16:creationId xmlns:a16="http://schemas.microsoft.com/office/drawing/2014/main" id="{3551E1BB-30AD-17E8-FF85-5FA6F7A77F9F}"/>
                    </a:ext>
                  </a:extLst>
                </p14:cNvPr>
                <p14:cNvContentPartPr/>
                <p14:nvPr/>
              </p14:nvContentPartPr>
              <p14:xfrm>
                <a:off x="8469031" y="2804773"/>
                <a:ext cx="375120" cy="353880"/>
              </p14:xfrm>
            </p:contentPart>
          </mc:Choice>
          <mc:Fallback>
            <p:pic>
              <p:nvPicPr>
                <p:cNvPr id="186" name="Ink 185">
                  <a:extLst>
                    <a:ext uri="{FF2B5EF4-FFF2-40B4-BE49-F238E27FC236}">
                      <a16:creationId xmlns:a16="http://schemas.microsoft.com/office/drawing/2014/main" id="{3551E1BB-30AD-17E8-FF85-5FA6F7A77F9F}"/>
                    </a:ext>
                  </a:extLst>
                </p:cNvPr>
                <p:cNvPicPr/>
                <p:nvPr/>
              </p:nvPicPr>
              <p:blipFill>
                <a:blip r:embed="rId201"/>
                <a:stretch>
                  <a:fillRect/>
                </a:stretch>
              </p:blipFill>
              <p:spPr>
                <a:xfrm>
                  <a:off x="8460031" y="2795773"/>
                  <a:ext cx="392760" cy="3715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87" name="Ink 186">
                  <a:extLst>
                    <a:ext uri="{FF2B5EF4-FFF2-40B4-BE49-F238E27FC236}">
                      <a16:creationId xmlns:a16="http://schemas.microsoft.com/office/drawing/2014/main" id="{C7CE3907-8A61-10E1-F7CB-6467D16CF1AC}"/>
                    </a:ext>
                  </a:extLst>
                </p14:cNvPr>
                <p14:cNvContentPartPr/>
                <p14:nvPr/>
              </p14:nvContentPartPr>
              <p14:xfrm>
                <a:off x="8889871" y="2532253"/>
                <a:ext cx="257400" cy="295560"/>
              </p14:xfrm>
            </p:contentPart>
          </mc:Choice>
          <mc:Fallback>
            <p:pic>
              <p:nvPicPr>
                <p:cNvPr id="187" name="Ink 186">
                  <a:extLst>
                    <a:ext uri="{FF2B5EF4-FFF2-40B4-BE49-F238E27FC236}">
                      <a16:creationId xmlns:a16="http://schemas.microsoft.com/office/drawing/2014/main" id="{C7CE3907-8A61-10E1-F7CB-6467D16CF1AC}"/>
                    </a:ext>
                  </a:extLst>
                </p:cNvPr>
                <p:cNvPicPr/>
                <p:nvPr/>
              </p:nvPicPr>
              <p:blipFill>
                <a:blip r:embed="rId203"/>
                <a:stretch>
                  <a:fillRect/>
                </a:stretch>
              </p:blipFill>
              <p:spPr>
                <a:xfrm>
                  <a:off x="8881231" y="2523253"/>
                  <a:ext cx="27504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88" name="Ink 187">
                  <a:extLst>
                    <a:ext uri="{FF2B5EF4-FFF2-40B4-BE49-F238E27FC236}">
                      <a16:creationId xmlns:a16="http://schemas.microsoft.com/office/drawing/2014/main" id="{5167E8CF-6686-4548-84CA-9A697CCF5AAF}"/>
                    </a:ext>
                  </a:extLst>
                </p14:cNvPr>
                <p14:cNvContentPartPr/>
                <p14:nvPr/>
              </p14:nvContentPartPr>
              <p14:xfrm>
                <a:off x="9306391" y="2517853"/>
                <a:ext cx="25560" cy="25920"/>
              </p14:xfrm>
            </p:contentPart>
          </mc:Choice>
          <mc:Fallback>
            <p:pic>
              <p:nvPicPr>
                <p:cNvPr id="188" name="Ink 187">
                  <a:extLst>
                    <a:ext uri="{FF2B5EF4-FFF2-40B4-BE49-F238E27FC236}">
                      <a16:creationId xmlns:a16="http://schemas.microsoft.com/office/drawing/2014/main" id="{5167E8CF-6686-4548-84CA-9A697CCF5AAF}"/>
                    </a:ext>
                  </a:extLst>
                </p:cNvPr>
                <p:cNvPicPr/>
                <p:nvPr/>
              </p:nvPicPr>
              <p:blipFill>
                <a:blip r:embed="rId205"/>
                <a:stretch>
                  <a:fillRect/>
                </a:stretch>
              </p:blipFill>
              <p:spPr>
                <a:xfrm>
                  <a:off x="9297391" y="2508853"/>
                  <a:ext cx="43200" cy="43560"/>
                </a:xfrm>
                <a:prstGeom prst="rect">
                  <a:avLst/>
                </a:prstGeom>
              </p:spPr>
            </p:pic>
          </mc:Fallback>
        </mc:AlternateContent>
      </p:grpSp>
      <p:grpSp>
        <p:nvGrpSpPr>
          <p:cNvPr id="197" name="Group 196">
            <a:extLst>
              <a:ext uri="{FF2B5EF4-FFF2-40B4-BE49-F238E27FC236}">
                <a16:creationId xmlns:a16="http://schemas.microsoft.com/office/drawing/2014/main" id="{9B83FE0B-8F91-937D-1AFF-415155D88190}"/>
              </a:ext>
            </a:extLst>
          </p:cNvPr>
          <p:cNvGrpSpPr/>
          <p:nvPr/>
        </p:nvGrpSpPr>
        <p:grpSpPr>
          <a:xfrm>
            <a:off x="11656471" y="729013"/>
            <a:ext cx="1028160" cy="428760"/>
            <a:chOff x="11656471" y="729013"/>
            <a:chExt cx="1028160" cy="428760"/>
          </a:xfrm>
        </p:grpSpPr>
        <mc:AlternateContent xmlns:mc="http://schemas.openxmlformats.org/markup-compatibility/2006">
          <mc:Choice xmlns:p14="http://schemas.microsoft.com/office/powerpoint/2010/main" Requires="p14">
            <p:contentPart p14:bwMode="auto" r:id="rId206">
              <p14:nvContentPartPr>
                <p14:cNvPr id="190" name="Ink 189">
                  <a:extLst>
                    <a:ext uri="{FF2B5EF4-FFF2-40B4-BE49-F238E27FC236}">
                      <a16:creationId xmlns:a16="http://schemas.microsoft.com/office/drawing/2014/main" id="{2BD327DC-C0F1-635B-8A81-9FE4B1675077}"/>
                    </a:ext>
                  </a:extLst>
                </p14:cNvPr>
                <p14:cNvContentPartPr/>
                <p14:nvPr/>
              </p14:nvContentPartPr>
              <p14:xfrm>
                <a:off x="11656471" y="1083253"/>
                <a:ext cx="142920" cy="74520"/>
              </p14:xfrm>
            </p:contentPart>
          </mc:Choice>
          <mc:Fallback>
            <p:pic>
              <p:nvPicPr>
                <p:cNvPr id="190" name="Ink 189">
                  <a:extLst>
                    <a:ext uri="{FF2B5EF4-FFF2-40B4-BE49-F238E27FC236}">
                      <a16:creationId xmlns:a16="http://schemas.microsoft.com/office/drawing/2014/main" id="{2BD327DC-C0F1-635B-8A81-9FE4B1675077}"/>
                    </a:ext>
                  </a:extLst>
                </p:cNvPr>
                <p:cNvPicPr/>
                <p:nvPr/>
              </p:nvPicPr>
              <p:blipFill>
                <a:blip r:embed="rId207"/>
                <a:stretch>
                  <a:fillRect/>
                </a:stretch>
              </p:blipFill>
              <p:spPr>
                <a:xfrm>
                  <a:off x="11647831" y="1074253"/>
                  <a:ext cx="16056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91" name="Ink 190">
                  <a:extLst>
                    <a:ext uri="{FF2B5EF4-FFF2-40B4-BE49-F238E27FC236}">
                      <a16:creationId xmlns:a16="http://schemas.microsoft.com/office/drawing/2014/main" id="{EEC0EF44-7C0B-E2A4-1984-99F51AD4012B}"/>
                    </a:ext>
                  </a:extLst>
                </p14:cNvPr>
                <p14:cNvContentPartPr/>
                <p14:nvPr/>
              </p14:nvContentPartPr>
              <p14:xfrm>
                <a:off x="11885071" y="969853"/>
                <a:ext cx="141120" cy="125280"/>
              </p14:xfrm>
            </p:contentPart>
          </mc:Choice>
          <mc:Fallback>
            <p:pic>
              <p:nvPicPr>
                <p:cNvPr id="191" name="Ink 190">
                  <a:extLst>
                    <a:ext uri="{FF2B5EF4-FFF2-40B4-BE49-F238E27FC236}">
                      <a16:creationId xmlns:a16="http://schemas.microsoft.com/office/drawing/2014/main" id="{EEC0EF44-7C0B-E2A4-1984-99F51AD4012B}"/>
                    </a:ext>
                  </a:extLst>
                </p:cNvPr>
                <p:cNvPicPr/>
                <p:nvPr/>
              </p:nvPicPr>
              <p:blipFill>
                <a:blip r:embed="rId209"/>
                <a:stretch>
                  <a:fillRect/>
                </a:stretch>
              </p:blipFill>
              <p:spPr>
                <a:xfrm>
                  <a:off x="11876431" y="960853"/>
                  <a:ext cx="15876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92" name="Ink 191">
                  <a:extLst>
                    <a:ext uri="{FF2B5EF4-FFF2-40B4-BE49-F238E27FC236}">
                      <a16:creationId xmlns:a16="http://schemas.microsoft.com/office/drawing/2014/main" id="{00321F06-67B0-B8C2-16DD-E0F1E1E26BE7}"/>
                    </a:ext>
                  </a:extLst>
                </p14:cNvPr>
                <p14:cNvContentPartPr/>
                <p14:nvPr/>
              </p14:nvContentPartPr>
              <p14:xfrm>
                <a:off x="12045271" y="896773"/>
                <a:ext cx="301680" cy="205200"/>
              </p14:xfrm>
            </p:contentPart>
          </mc:Choice>
          <mc:Fallback>
            <p:pic>
              <p:nvPicPr>
                <p:cNvPr id="192" name="Ink 191">
                  <a:extLst>
                    <a:ext uri="{FF2B5EF4-FFF2-40B4-BE49-F238E27FC236}">
                      <a16:creationId xmlns:a16="http://schemas.microsoft.com/office/drawing/2014/main" id="{00321F06-67B0-B8C2-16DD-E0F1E1E26BE7}"/>
                    </a:ext>
                  </a:extLst>
                </p:cNvPr>
                <p:cNvPicPr/>
                <p:nvPr/>
              </p:nvPicPr>
              <p:blipFill>
                <a:blip r:embed="rId211"/>
                <a:stretch>
                  <a:fillRect/>
                </a:stretch>
              </p:blipFill>
              <p:spPr>
                <a:xfrm>
                  <a:off x="12036271" y="887773"/>
                  <a:ext cx="3193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93" name="Ink 192">
                  <a:extLst>
                    <a:ext uri="{FF2B5EF4-FFF2-40B4-BE49-F238E27FC236}">
                      <a16:creationId xmlns:a16="http://schemas.microsoft.com/office/drawing/2014/main" id="{7E644F00-BAF2-1D66-BD9B-AF23BEABC43F}"/>
                    </a:ext>
                  </a:extLst>
                </p14:cNvPr>
                <p14:cNvContentPartPr/>
                <p14:nvPr/>
              </p14:nvContentPartPr>
              <p14:xfrm>
                <a:off x="12390511" y="729013"/>
                <a:ext cx="294120" cy="214560"/>
              </p14:xfrm>
            </p:contentPart>
          </mc:Choice>
          <mc:Fallback>
            <p:pic>
              <p:nvPicPr>
                <p:cNvPr id="193" name="Ink 192">
                  <a:extLst>
                    <a:ext uri="{FF2B5EF4-FFF2-40B4-BE49-F238E27FC236}">
                      <a16:creationId xmlns:a16="http://schemas.microsoft.com/office/drawing/2014/main" id="{7E644F00-BAF2-1D66-BD9B-AF23BEABC43F}"/>
                    </a:ext>
                  </a:extLst>
                </p:cNvPr>
                <p:cNvPicPr/>
                <p:nvPr/>
              </p:nvPicPr>
              <p:blipFill>
                <a:blip r:embed="rId213"/>
                <a:stretch>
                  <a:fillRect/>
                </a:stretch>
              </p:blipFill>
              <p:spPr>
                <a:xfrm>
                  <a:off x="12381871" y="720373"/>
                  <a:ext cx="311760" cy="232200"/>
                </a:xfrm>
                <a:prstGeom prst="rect">
                  <a:avLst/>
                </a:prstGeom>
              </p:spPr>
            </p:pic>
          </mc:Fallback>
        </mc:AlternateContent>
      </p:grpSp>
      <p:grpSp>
        <p:nvGrpSpPr>
          <p:cNvPr id="196" name="Group 195">
            <a:extLst>
              <a:ext uri="{FF2B5EF4-FFF2-40B4-BE49-F238E27FC236}">
                <a16:creationId xmlns:a16="http://schemas.microsoft.com/office/drawing/2014/main" id="{A75A5E3E-37E5-9BD2-A913-6C5E53875748}"/>
              </a:ext>
            </a:extLst>
          </p:cNvPr>
          <p:cNvGrpSpPr/>
          <p:nvPr/>
        </p:nvGrpSpPr>
        <p:grpSpPr>
          <a:xfrm>
            <a:off x="11675911" y="1301413"/>
            <a:ext cx="751680" cy="331560"/>
            <a:chOff x="11675911" y="1301413"/>
            <a:chExt cx="751680" cy="331560"/>
          </a:xfrm>
        </p:grpSpPr>
        <mc:AlternateContent xmlns:mc="http://schemas.openxmlformats.org/markup-compatibility/2006">
          <mc:Choice xmlns:p14="http://schemas.microsoft.com/office/powerpoint/2010/main" Requires="p14">
            <p:contentPart p14:bwMode="auto" r:id="rId214">
              <p14:nvContentPartPr>
                <p14:cNvPr id="194" name="Ink 193">
                  <a:extLst>
                    <a:ext uri="{FF2B5EF4-FFF2-40B4-BE49-F238E27FC236}">
                      <a16:creationId xmlns:a16="http://schemas.microsoft.com/office/drawing/2014/main" id="{182DDBD4-4A7F-E5C6-517E-BDA572C8E958}"/>
                    </a:ext>
                  </a:extLst>
                </p14:cNvPr>
                <p14:cNvContentPartPr/>
                <p14:nvPr/>
              </p14:nvContentPartPr>
              <p14:xfrm>
                <a:off x="11675911" y="1365493"/>
                <a:ext cx="407520" cy="267480"/>
              </p14:xfrm>
            </p:contentPart>
          </mc:Choice>
          <mc:Fallback>
            <p:pic>
              <p:nvPicPr>
                <p:cNvPr id="194" name="Ink 193">
                  <a:extLst>
                    <a:ext uri="{FF2B5EF4-FFF2-40B4-BE49-F238E27FC236}">
                      <a16:creationId xmlns:a16="http://schemas.microsoft.com/office/drawing/2014/main" id="{182DDBD4-4A7F-E5C6-517E-BDA572C8E958}"/>
                    </a:ext>
                  </a:extLst>
                </p:cNvPr>
                <p:cNvPicPr/>
                <p:nvPr/>
              </p:nvPicPr>
              <p:blipFill>
                <a:blip r:embed="rId215"/>
                <a:stretch>
                  <a:fillRect/>
                </a:stretch>
              </p:blipFill>
              <p:spPr>
                <a:xfrm>
                  <a:off x="11666911" y="1356853"/>
                  <a:ext cx="42516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95" name="Ink 194">
                  <a:extLst>
                    <a:ext uri="{FF2B5EF4-FFF2-40B4-BE49-F238E27FC236}">
                      <a16:creationId xmlns:a16="http://schemas.microsoft.com/office/drawing/2014/main" id="{AB1CDACC-FC6F-15D8-7DC8-B967466D6B8A}"/>
                    </a:ext>
                  </a:extLst>
                </p14:cNvPr>
                <p14:cNvContentPartPr/>
                <p14:nvPr/>
              </p14:nvContentPartPr>
              <p14:xfrm>
                <a:off x="12087031" y="1301413"/>
                <a:ext cx="340560" cy="291960"/>
              </p14:xfrm>
            </p:contentPart>
          </mc:Choice>
          <mc:Fallback>
            <p:pic>
              <p:nvPicPr>
                <p:cNvPr id="195" name="Ink 194">
                  <a:extLst>
                    <a:ext uri="{FF2B5EF4-FFF2-40B4-BE49-F238E27FC236}">
                      <a16:creationId xmlns:a16="http://schemas.microsoft.com/office/drawing/2014/main" id="{AB1CDACC-FC6F-15D8-7DC8-B967466D6B8A}"/>
                    </a:ext>
                  </a:extLst>
                </p:cNvPr>
                <p:cNvPicPr/>
                <p:nvPr/>
              </p:nvPicPr>
              <p:blipFill>
                <a:blip r:embed="rId217"/>
                <a:stretch>
                  <a:fillRect/>
                </a:stretch>
              </p:blipFill>
              <p:spPr>
                <a:xfrm>
                  <a:off x="12078391" y="1292773"/>
                  <a:ext cx="358200" cy="309600"/>
                </a:xfrm>
                <a:prstGeom prst="rect">
                  <a:avLst/>
                </a:prstGeom>
              </p:spPr>
            </p:pic>
          </mc:Fallback>
        </mc:AlternateContent>
      </p:grpSp>
      <p:grpSp>
        <p:nvGrpSpPr>
          <p:cNvPr id="207" name="Group 206">
            <a:extLst>
              <a:ext uri="{FF2B5EF4-FFF2-40B4-BE49-F238E27FC236}">
                <a16:creationId xmlns:a16="http://schemas.microsoft.com/office/drawing/2014/main" id="{512B42C1-6469-3BC5-FAF8-F39D645579A3}"/>
              </a:ext>
            </a:extLst>
          </p:cNvPr>
          <p:cNvGrpSpPr/>
          <p:nvPr/>
        </p:nvGrpSpPr>
        <p:grpSpPr>
          <a:xfrm>
            <a:off x="10323391" y="2853733"/>
            <a:ext cx="2223720" cy="662400"/>
            <a:chOff x="10323391" y="2853733"/>
            <a:chExt cx="2223720" cy="662400"/>
          </a:xfrm>
        </p:grpSpPr>
        <mc:AlternateContent xmlns:mc="http://schemas.openxmlformats.org/markup-compatibility/2006">
          <mc:Choice xmlns:p14="http://schemas.microsoft.com/office/powerpoint/2010/main" Requires="p14">
            <p:contentPart p14:bwMode="auto" r:id="rId218">
              <p14:nvContentPartPr>
                <p14:cNvPr id="198" name="Ink 197">
                  <a:extLst>
                    <a:ext uri="{FF2B5EF4-FFF2-40B4-BE49-F238E27FC236}">
                      <a16:creationId xmlns:a16="http://schemas.microsoft.com/office/drawing/2014/main" id="{90054F74-41C1-233D-2B68-F448505847F9}"/>
                    </a:ext>
                  </a:extLst>
                </p14:cNvPr>
                <p14:cNvContentPartPr/>
                <p14:nvPr/>
              </p14:nvContentPartPr>
              <p14:xfrm>
                <a:off x="10323391" y="3258013"/>
                <a:ext cx="450360" cy="258120"/>
              </p14:xfrm>
            </p:contentPart>
          </mc:Choice>
          <mc:Fallback>
            <p:pic>
              <p:nvPicPr>
                <p:cNvPr id="198" name="Ink 197">
                  <a:extLst>
                    <a:ext uri="{FF2B5EF4-FFF2-40B4-BE49-F238E27FC236}">
                      <a16:creationId xmlns:a16="http://schemas.microsoft.com/office/drawing/2014/main" id="{90054F74-41C1-233D-2B68-F448505847F9}"/>
                    </a:ext>
                  </a:extLst>
                </p:cNvPr>
                <p:cNvPicPr/>
                <p:nvPr/>
              </p:nvPicPr>
              <p:blipFill>
                <a:blip r:embed="rId219"/>
                <a:stretch>
                  <a:fillRect/>
                </a:stretch>
              </p:blipFill>
              <p:spPr>
                <a:xfrm>
                  <a:off x="10314751" y="3249373"/>
                  <a:ext cx="46800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99" name="Ink 198">
                  <a:extLst>
                    <a:ext uri="{FF2B5EF4-FFF2-40B4-BE49-F238E27FC236}">
                      <a16:creationId xmlns:a16="http://schemas.microsoft.com/office/drawing/2014/main" id="{109A0D69-5734-838F-72F2-010C2EBE672E}"/>
                    </a:ext>
                  </a:extLst>
                </p14:cNvPr>
                <p14:cNvContentPartPr/>
                <p14:nvPr/>
              </p14:nvContentPartPr>
              <p14:xfrm>
                <a:off x="10358671" y="3424333"/>
                <a:ext cx="212760" cy="72000"/>
              </p14:xfrm>
            </p:contentPart>
          </mc:Choice>
          <mc:Fallback>
            <p:pic>
              <p:nvPicPr>
                <p:cNvPr id="199" name="Ink 198">
                  <a:extLst>
                    <a:ext uri="{FF2B5EF4-FFF2-40B4-BE49-F238E27FC236}">
                      <a16:creationId xmlns:a16="http://schemas.microsoft.com/office/drawing/2014/main" id="{109A0D69-5734-838F-72F2-010C2EBE672E}"/>
                    </a:ext>
                  </a:extLst>
                </p:cNvPr>
                <p:cNvPicPr/>
                <p:nvPr/>
              </p:nvPicPr>
              <p:blipFill>
                <a:blip r:embed="rId221"/>
                <a:stretch>
                  <a:fillRect/>
                </a:stretch>
              </p:blipFill>
              <p:spPr>
                <a:xfrm>
                  <a:off x="10349671" y="3415333"/>
                  <a:ext cx="2304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201" name="Ink 200">
                  <a:extLst>
                    <a:ext uri="{FF2B5EF4-FFF2-40B4-BE49-F238E27FC236}">
                      <a16:creationId xmlns:a16="http://schemas.microsoft.com/office/drawing/2014/main" id="{A4CC59B8-9D46-C0B7-831A-8D060F8CEF67}"/>
                    </a:ext>
                  </a:extLst>
                </p14:cNvPr>
                <p14:cNvContentPartPr/>
                <p14:nvPr/>
              </p14:nvContentPartPr>
              <p14:xfrm>
                <a:off x="10952671" y="3045613"/>
                <a:ext cx="337680" cy="234360"/>
              </p14:xfrm>
            </p:contentPart>
          </mc:Choice>
          <mc:Fallback>
            <p:pic>
              <p:nvPicPr>
                <p:cNvPr id="201" name="Ink 200">
                  <a:extLst>
                    <a:ext uri="{FF2B5EF4-FFF2-40B4-BE49-F238E27FC236}">
                      <a16:creationId xmlns:a16="http://schemas.microsoft.com/office/drawing/2014/main" id="{A4CC59B8-9D46-C0B7-831A-8D060F8CEF67}"/>
                    </a:ext>
                  </a:extLst>
                </p:cNvPr>
                <p:cNvPicPr/>
                <p:nvPr/>
              </p:nvPicPr>
              <p:blipFill>
                <a:blip r:embed="rId223"/>
                <a:stretch>
                  <a:fillRect/>
                </a:stretch>
              </p:blipFill>
              <p:spPr>
                <a:xfrm>
                  <a:off x="10944031" y="3036973"/>
                  <a:ext cx="35532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202" name="Ink 201">
                  <a:extLst>
                    <a:ext uri="{FF2B5EF4-FFF2-40B4-BE49-F238E27FC236}">
                      <a16:creationId xmlns:a16="http://schemas.microsoft.com/office/drawing/2014/main" id="{F1C80C20-1F80-0166-2BB8-D38A17BBBA86}"/>
                    </a:ext>
                  </a:extLst>
                </p14:cNvPr>
                <p14:cNvContentPartPr/>
                <p14:nvPr/>
              </p14:nvContentPartPr>
              <p14:xfrm>
                <a:off x="11325631" y="3019693"/>
                <a:ext cx="224640" cy="141120"/>
              </p14:xfrm>
            </p:contentPart>
          </mc:Choice>
          <mc:Fallback>
            <p:pic>
              <p:nvPicPr>
                <p:cNvPr id="202" name="Ink 201">
                  <a:extLst>
                    <a:ext uri="{FF2B5EF4-FFF2-40B4-BE49-F238E27FC236}">
                      <a16:creationId xmlns:a16="http://schemas.microsoft.com/office/drawing/2014/main" id="{F1C80C20-1F80-0166-2BB8-D38A17BBBA86}"/>
                    </a:ext>
                  </a:extLst>
                </p:cNvPr>
                <p:cNvPicPr/>
                <p:nvPr/>
              </p:nvPicPr>
              <p:blipFill>
                <a:blip r:embed="rId225"/>
                <a:stretch>
                  <a:fillRect/>
                </a:stretch>
              </p:blipFill>
              <p:spPr>
                <a:xfrm>
                  <a:off x="11316631" y="3011053"/>
                  <a:ext cx="24228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203" name="Ink 202">
                  <a:extLst>
                    <a:ext uri="{FF2B5EF4-FFF2-40B4-BE49-F238E27FC236}">
                      <a16:creationId xmlns:a16="http://schemas.microsoft.com/office/drawing/2014/main" id="{0CED8173-C96B-3244-853F-FE0FF1A39182}"/>
                    </a:ext>
                  </a:extLst>
                </p14:cNvPr>
                <p14:cNvContentPartPr/>
                <p14:nvPr/>
              </p14:nvContentPartPr>
              <p14:xfrm>
                <a:off x="11545591" y="2921773"/>
                <a:ext cx="133560" cy="146880"/>
              </p14:xfrm>
            </p:contentPart>
          </mc:Choice>
          <mc:Fallback>
            <p:pic>
              <p:nvPicPr>
                <p:cNvPr id="203" name="Ink 202">
                  <a:extLst>
                    <a:ext uri="{FF2B5EF4-FFF2-40B4-BE49-F238E27FC236}">
                      <a16:creationId xmlns:a16="http://schemas.microsoft.com/office/drawing/2014/main" id="{0CED8173-C96B-3244-853F-FE0FF1A39182}"/>
                    </a:ext>
                  </a:extLst>
                </p:cNvPr>
                <p:cNvPicPr/>
                <p:nvPr/>
              </p:nvPicPr>
              <p:blipFill>
                <a:blip r:embed="rId227"/>
                <a:stretch>
                  <a:fillRect/>
                </a:stretch>
              </p:blipFill>
              <p:spPr>
                <a:xfrm>
                  <a:off x="11536951" y="2913133"/>
                  <a:ext cx="15120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204" name="Ink 203">
                  <a:extLst>
                    <a:ext uri="{FF2B5EF4-FFF2-40B4-BE49-F238E27FC236}">
                      <a16:creationId xmlns:a16="http://schemas.microsoft.com/office/drawing/2014/main" id="{27C7397E-E11A-01B6-5981-920C0D24399E}"/>
                    </a:ext>
                  </a:extLst>
                </p14:cNvPr>
                <p14:cNvContentPartPr/>
                <p14:nvPr/>
              </p14:nvContentPartPr>
              <p14:xfrm>
                <a:off x="11728111" y="3166933"/>
                <a:ext cx="154080" cy="124920"/>
              </p14:xfrm>
            </p:contentPart>
          </mc:Choice>
          <mc:Fallback>
            <p:pic>
              <p:nvPicPr>
                <p:cNvPr id="204" name="Ink 203">
                  <a:extLst>
                    <a:ext uri="{FF2B5EF4-FFF2-40B4-BE49-F238E27FC236}">
                      <a16:creationId xmlns:a16="http://schemas.microsoft.com/office/drawing/2014/main" id="{27C7397E-E11A-01B6-5981-920C0D24399E}"/>
                    </a:ext>
                  </a:extLst>
                </p:cNvPr>
                <p:cNvPicPr/>
                <p:nvPr/>
              </p:nvPicPr>
              <p:blipFill>
                <a:blip r:embed="rId229"/>
                <a:stretch>
                  <a:fillRect/>
                </a:stretch>
              </p:blipFill>
              <p:spPr>
                <a:xfrm>
                  <a:off x="11719471" y="3157933"/>
                  <a:ext cx="1717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205" name="Ink 204">
                  <a:extLst>
                    <a:ext uri="{FF2B5EF4-FFF2-40B4-BE49-F238E27FC236}">
                      <a16:creationId xmlns:a16="http://schemas.microsoft.com/office/drawing/2014/main" id="{3D3EED8B-A2DC-5BF4-0645-A920596B8233}"/>
                    </a:ext>
                  </a:extLst>
                </p14:cNvPr>
                <p14:cNvContentPartPr/>
                <p14:nvPr/>
              </p14:nvContentPartPr>
              <p14:xfrm>
                <a:off x="11929711" y="3138133"/>
                <a:ext cx="92880" cy="151200"/>
              </p14:xfrm>
            </p:contentPart>
          </mc:Choice>
          <mc:Fallback>
            <p:pic>
              <p:nvPicPr>
                <p:cNvPr id="205" name="Ink 204">
                  <a:extLst>
                    <a:ext uri="{FF2B5EF4-FFF2-40B4-BE49-F238E27FC236}">
                      <a16:creationId xmlns:a16="http://schemas.microsoft.com/office/drawing/2014/main" id="{3D3EED8B-A2DC-5BF4-0645-A920596B8233}"/>
                    </a:ext>
                  </a:extLst>
                </p:cNvPr>
                <p:cNvPicPr/>
                <p:nvPr/>
              </p:nvPicPr>
              <p:blipFill>
                <a:blip r:embed="rId231"/>
                <a:stretch>
                  <a:fillRect/>
                </a:stretch>
              </p:blipFill>
              <p:spPr>
                <a:xfrm>
                  <a:off x="11921071" y="3129133"/>
                  <a:ext cx="11052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206" name="Ink 205">
                  <a:extLst>
                    <a:ext uri="{FF2B5EF4-FFF2-40B4-BE49-F238E27FC236}">
                      <a16:creationId xmlns:a16="http://schemas.microsoft.com/office/drawing/2014/main" id="{9A3E5170-8F2F-4137-2366-91B9DC582BC8}"/>
                    </a:ext>
                  </a:extLst>
                </p14:cNvPr>
                <p14:cNvContentPartPr/>
                <p14:nvPr/>
              </p14:nvContentPartPr>
              <p14:xfrm>
                <a:off x="12011791" y="2853733"/>
                <a:ext cx="535320" cy="305640"/>
              </p14:xfrm>
            </p:contentPart>
          </mc:Choice>
          <mc:Fallback>
            <p:pic>
              <p:nvPicPr>
                <p:cNvPr id="206" name="Ink 205">
                  <a:extLst>
                    <a:ext uri="{FF2B5EF4-FFF2-40B4-BE49-F238E27FC236}">
                      <a16:creationId xmlns:a16="http://schemas.microsoft.com/office/drawing/2014/main" id="{9A3E5170-8F2F-4137-2366-91B9DC582BC8}"/>
                    </a:ext>
                  </a:extLst>
                </p:cNvPr>
                <p:cNvPicPr/>
                <p:nvPr/>
              </p:nvPicPr>
              <p:blipFill>
                <a:blip r:embed="rId233"/>
                <a:stretch>
                  <a:fillRect/>
                </a:stretch>
              </p:blipFill>
              <p:spPr>
                <a:xfrm>
                  <a:off x="12003151" y="2845093"/>
                  <a:ext cx="552960" cy="323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4">
            <p14:nvContentPartPr>
              <p14:cNvPr id="208" name="Ink 207">
                <a:extLst>
                  <a:ext uri="{FF2B5EF4-FFF2-40B4-BE49-F238E27FC236}">
                    <a16:creationId xmlns:a16="http://schemas.microsoft.com/office/drawing/2014/main" id="{C059D119-953E-EE99-783D-9AE3DD25018D}"/>
                  </a:ext>
                </a:extLst>
              </p14:cNvPr>
              <p14:cNvContentPartPr/>
              <p14:nvPr/>
            </p14:nvContentPartPr>
            <p14:xfrm>
              <a:off x="9606991" y="4910053"/>
              <a:ext cx="946080" cy="38520"/>
            </p14:xfrm>
          </p:contentPart>
        </mc:Choice>
        <mc:Fallback>
          <p:pic>
            <p:nvPicPr>
              <p:cNvPr id="208" name="Ink 207">
                <a:extLst>
                  <a:ext uri="{FF2B5EF4-FFF2-40B4-BE49-F238E27FC236}">
                    <a16:creationId xmlns:a16="http://schemas.microsoft.com/office/drawing/2014/main" id="{C059D119-953E-EE99-783D-9AE3DD25018D}"/>
                  </a:ext>
                </a:extLst>
              </p:cNvPr>
              <p:cNvPicPr/>
              <p:nvPr/>
            </p:nvPicPr>
            <p:blipFill>
              <a:blip r:embed="rId235"/>
              <a:stretch>
                <a:fillRect/>
              </a:stretch>
            </p:blipFill>
            <p:spPr>
              <a:xfrm>
                <a:off x="9597991" y="4901053"/>
                <a:ext cx="963720" cy="56160"/>
              </a:xfrm>
              <a:prstGeom prst="rect">
                <a:avLst/>
              </a:prstGeom>
            </p:spPr>
          </p:pic>
        </mc:Fallback>
      </mc:AlternateContent>
      <p:grpSp>
        <p:nvGrpSpPr>
          <p:cNvPr id="220" name="Group 219">
            <a:extLst>
              <a:ext uri="{FF2B5EF4-FFF2-40B4-BE49-F238E27FC236}">
                <a16:creationId xmlns:a16="http://schemas.microsoft.com/office/drawing/2014/main" id="{230F90D9-522F-118F-2966-99BA1BE850FB}"/>
              </a:ext>
            </a:extLst>
          </p:cNvPr>
          <p:cNvGrpSpPr/>
          <p:nvPr/>
        </p:nvGrpSpPr>
        <p:grpSpPr>
          <a:xfrm>
            <a:off x="10686991" y="4598293"/>
            <a:ext cx="1341360" cy="900360"/>
            <a:chOff x="10686991" y="4598293"/>
            <a:chExt cx="1341360" cy="900360"/>
          </a:xfrm>
        </p:grpSpPr>
        <mc:AlternateContent xmlns:mc="http://schemas.openxmlformats.org/markup-compatibility/2006">
          <mc:Choice xmlns:p14="http://schemas.microsoft.com/office/powerpoint/2010/main" Requires="p14">
            <p:contentPart p14:bwMode="auto" r:id="rId236">
              <p14:nvContentPartPr>
                <p14:cNvPr id="209" name="Ink 208">
                  <a:extLst>
                    <a:ext uri="{FF2B5EF4-FFF2-40B4-BE49-F238E27FC236}">
                      <a16:creationId xmlns:a16="http://schemas.microsoft.com/office/drawing/2014/main" id="{D971C8D3-D777-D27A-E36D-C32A98B9047B}"/>
                    </a:ext>
                  </a:extLst>
                </p14:cNvPr>
                <p14:cNvContentPartPr/>
                <p14:nvPr/>
              </p14:nvContentPartPr>
              <p14:xfrm>
                <a:off x="10686991" y="4936333"/>
                <a:ext cx="208080" cy="169200"/>
              </p14:xfrm>
            </p:contentPart>
          </mc:Choice>
          <mc:Fallback>
            <p:pic>
              <p:nvPicPr>
                <p:cNvPr id="209" name="Ink 208">
                  <a:extLst>
                    <a:ext uri="{FF2B5EF4-FFF2-40B4-BE49-F238E27FC236}">
                      <a16:creationId xmlns:a16="http://schemas.microsoft.com/office/drawing/2014/main" id="{D971C8D3-D777-D27A-E36D-C32A98B9047B}"/>
                    </a:ext>
                  </a:extLst>
                </p:cNvPr>
                <p:cNvPicPr/>
                <p:nvPr/>
              </p:nvPicPr>
              <p:blipFill>
                <a:blip r:embed="rId237"/>
                <a:stretch>
                  <a:fillRect/>
                </a:stretch>
              </p:blipFill>
              <p:spPr>
                <a:xfrm>
                  <a:off x="10678351" y="4927693"/>
                  <a:ext cx="2257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210" name="Ink 209">
                  <a:extLst>
                    <a:ext uri="{FF2B5EF4-FFF2-40B4-BE49-F238E27FC236}">
                      <a16:creationId xmlns:a16="http://schemas.microsoft.com/office/drawing/2014/main" id="{29104030-FE6D-5FAB-EADB-87D5F434453D}"/>
                    </a:ext>
                  </a:extLst>
                </p14:cNvPr>
                <p14:cNvContentPartPr/>
                <p14:nvPr/>
              </p14:nvContentPartPr>
              <p14:xfrm>
                <a:off x="11030791" y="4791973"/>
                <a:ext cx="31320" cy="146880"/>
              </p14:xfrm>
            </p:contentPart>
          </mc:Choice>
          <mc:Fallback>
            <p:pic>
              <p:nvPicPr>
                <p:cNvPr id="210" name="Ink 209">
                  <a:extLst>
                    <a:ext uri="{FF2B5EF4-FFF2-40B4-BE49-F238E27FC236}">
                      <a16:creationId xmlns:a16="http://schemas.microsoft.com/office/drawing/2014/main" id="{29104030-FE6D-5FAB-EADB-87D5F434453D}"/>
                    </a:ext>
                  </a:extLst>
                </p:cNvPr>
                <p:cNvPicPr/>
                <p:nvPr/>
              </p:nvPicPr>
              <p:blipFill>
                <a:blip r:embed="rId239"/>
                <a:stretch>
                  <a:fillRect/>
                </a:stretch>
              </p:blipFill>
              <p:spPr>
                <a:xfrm>
                  <a:off x="11021791" y="4783333"/>
                  <a:ext cx="4896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211" name="Ink 210">
                  <a:extLst>
                    <a:ext uri="{FF2B5EF4-FFF2-40B4-BE49-F238E27FC236}">
                      <a16:creationId xmlns:a16="http://schemas.microsoft.com/office/drawing/2014/main" id="{0E4D01E1-6858-4201-D201-15EFDD9B125B}"/>
                    </a:ext>
                  </a:extLst>
                </p14:cNvPr>
                <p14:cNvContentPartPr/>
                <p14:nvPr/>
              </p14:nvContentPartPr>
              <p14:xfrm>
                <a:off x="11026111" y="4750573"/>
                <a:ext cx="83880" cy="79920"/>
              </p14:xfrm>
            </p:contentPart>
          </mc:Choice>
          <mc:Fallback>
            <p:pic>
              <p:nvPicPr>
                <p:cNvPr id="211" name="Ink 210">
                  <a:extLst>
                    <a:ext uri="{FF2B5EF4-FFF2-40B4-BE49-F238E27FC236}">
                      <a16:creationId xmlns:a16="http://schemas.microsoft.com/office/drawing/2014/main" id="{0E4D01E1-6858-4201-D201-15EFDD9B125B}"/>
                    </a:ext>
                  </a:extLst>
                </p:cNvPr>
                <p:cNvPicPr/>
                <p:nvPr/>
              </p:nvPicPr>
              <p:blipFill>
                <a:blip r:embed="rId241"/>
                <a:stretch>
                  <a:fillRect/>
                </a:stretch>
              </p:blipFill>
              <p:spPr>
                <a:xfrm>
                  <a:off x="11017471" y="4741933"/>
                  <a:ext cx="10152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212" name="Ink 211">
                  <a:extLst>
                    <a:ext uri="{FF2B5EF4-FFF2-40B4-BE49-F238E27FC236}">
                      <a16:creationId xmlns:a16="http://schemas.microsoft.com/office/drawing/2014/main" id="{B46FBEBE-AA1E-18C2-030C-572B65C3FD05}"/>
                    </a:ext>
                  </a:extLst>
                </p14:cNvPr>
                <p14:cNvContentPartPr/>
                <p14:nvPr/>
              </p14:nvContentPartPr>
              <p14:xfrm>
                <a:off x="11134471" y="4619893"/>
                <a:ext cx="230400" cy="178200"/>
              </p14:xfrm>
            </p:contentPart>
          </mc:Choice>
          <mc:Fallback>
            <p:pic>
              <p:nvPicPr>
                <p:cNvPr id="212" name="Ink 211">
                  <a:extLst>
                    <a:ext uri="{FF2B5EF4-FFF2-40B4-BE49-F238E27FC236}">
                      <a16:creationId xmlns:a16="http://schemas.microsoft.com/office/drawing/2014/main" id="{B46FBEBE-AA1E-18C2-030C-572B65C3FD05}"/>
                    </a:ext>
                  </a:extLst>
                </p:cNvPr>
                <p:cNvPicPr/>
                <p:nvPr/>
              </p:nvPicPr>
              <p:blipFill>
                <a:blip r:embed="rId243"/>
                <a:stretch>
                  <a:fillRect/>
                </a:stretch>
              </p:blipFill>
              <p:spPr>
                <a:xfrm>
                  <a:off x="11125831" y="4610893"/>
                  <a:ext cx="24804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213" name="Ink 212">
                  <a:extLst>
                    <a:ext uri="{FF2B5EF4-FFF2-40B4-BE49-F238E27FC236}">
                      <a16:creationId xmlns:a16="http://schemas.microsoft.com/office/drawing/2014/main" id="{5287BF94-D02D-02AA-BB5D-F1B861890601}"/>
                    </a:ext>
                  </a:extLst>
                </p14:cNvPr>
                <p14:cNvContentPartPr/>
                <p14:nvPr/>
              </p14:nvContentPartPr>
              <p14:xfrm>
                <a:off x="11415271" y="4598293"/>
                <a:ext cx="82440" cy="127080"/>
              </p14:xfrm>
            </p:contentPart>
          </mc:Choice>
          <mc:Fallback>
            <p:pic>
              <p:nvPicPr>
                <p:cNvPr id="213" name="Ink 212">
                  <a:extLst>
                    <a:ext uri="{FF2B5EF4-FFF2-40B4-BE49-F238E27FC236}">
                      <a16:creationId xmlns:a16="http://schemas.microsoft.com/office/drawing/2014/main" id="{5287BF94-D02D-02AA-BB5D-F1B861890601}"/>
                    </a:ext>
                  </a:extLst>
                </p:cNvPr>
                <p:cNvPicPr/>
                <p:nvPr/>
              </p:nvPicPr>
              <p:blipFill>
                <a:blip r:embed="rId245"/>
                <a:stretch>
                  <a:fillRect/>
                </a:stretch>
              </p:blipFill>
              <p:spPr>
                <a:xfrm>
                  <a:off x="11406631" y="4589293"/>
                  <a:ext cx="10008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214" name="Ink 213">
                  <a:extLst>
                    <a:ext uri="{FF2B5EF4-FFF2-40B4-BE49-F238E27FC236}">
                      <a16:creationId xmlns:a16="http://schemas.microsoft.com/office/drawing/2014/main" id="{C2D83BBA-CFC0-BDF1-799A-AB38B776907F}"/>
                    </a:ext>
                  </a:extLst>
                </p14:cNvPr>
                <p14:cNvContentPartPr/>
                <p14:nvPr/>
              </p14:nvContentPartPr>
              <p14:xfrm>
                <a:off x="10700671" y="5279413"/>
                <a:ext cx="406800" cy="219240"/>
              </p14:xfrm>
            </p:contentPart>
          </mc:Choice>
          <mc:Fallback>
            <p:pic>
              <p:nvPicPr>
                <p:cNvPr id="214" name="Ink 213">
                  <a:extLst>
                    <a:ext uri="{FF2B5EF4-FFF2-40B4-BE49-F238E27FC236}">
                      <a16:creationId xmlns:a16="http://schemas.microsoft.com/office/drawing/2014/main" id="{C2D83BBA-CFC0-BDF1-799A-AB38B776907F}"/>
                    </a:ext>
                  </a:extLst>
                </p:cNvPr>
                <p:cNvPicPr/>
                <p:nvPr/>
              </p:nvPicPr>
              <p:blipFill>
                <a:blip r:embed="rId247"/>
                <a:stretch>
                  <a:fillRect/>
                </a:stretch>
              </p:blipFill>
              <p:spPr>
                <a:xfrm>
                  <a:off x="10692031" y="5270773"/>
                  <a:ext cx="4244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215" name="Ink 214">
                  <a:extLst>
                    <a:ext uri="{FF2B5EF4-FFF2-40B4-BE49-F238E27FC236}">
                      <a16:creationId xmlns:a16="http://schemas.microsoft.com/office/drawing/2014/main" id="{FDF1EAEE-D82F-67AE-ACA0-9508AE6C6656}"/>
                    </a:ext>
                  </a:extLst>
                </p14:cNvPr>
                <p14:cNvContentPartPr/>
                <p14:nvPr/>
              </p14:nvContentPartPr>
              <p14:xfrm>
                <a:off x="11222311" y="5082853"/>
                <a:ext cx="100080" cy="234000"/>
              </p14:xfrm>
            </p:contentPart>
          </mc:Choice>
          <mc:Fallback>
            <p:pic>
              <p:nvPicPr>
                <p:cNvPr id="215" name="Ink 214">
                  <a:extLst>
                    <a:ext uri="{FF2B5EF4-FFF2-40B4-BE49-F238E27FC236}">
                      <a16:creationId xmlns:a16="http://schemas.microsoft.com/office/drawing/2014/main" id="{FDF1EAEE-D82F-67AE-ACA0-9508AE6C6656}"/>
                    </a:ext>
                  </a:extLst>
                </p:cNvPr>
                <p:cNvPicPr/>
                <p:nvPr/>
              </p:nvPicPr>
              <p:blipFill>
                <a:blip r:embed="rId249"/>
                <a:stretch>
                  <a:fillRect/>
                </a:stretch>
              </p:blipFill>
              <p:spPr>
                <a:xfrm>
                  <a:off x="11213671" y="5073853"/>
                  <a:ext cx="11772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216" name="Ink 215">
                  <a:extLst>
                    <a:ext uri="{FF2B5EF4-FFF2-40B4-BE49-F238E27FC236}">
                      <a16:creationId xmlns:a16="http://schemas.microsoft.com/office/drawing/2014/main" id="{8697E444-0B1D-7E69-FCC1-915DF926CF26}"/>
                    </a:ext>
                  </a:extLst>
                </p14:cNvPr>
                <p14:cNvContentPartPr/>
                <p14:nvPr/>
              </p14:nvContentPartPr>
              <p14:xfrm>
                <a:off x="11367751" y="5181493"/>
                <a:ext cx="12960" cy="60840"/>
              </p14:xfrm>
            </p:contentPart>
          </mc:Choice>
          <mc:Fallback>
            <p:pic>
              <p:nvPicPr>
                <p:cNvPr id="216" name="Ink 215">
                  <a:extLst>
                    <a:ext uri="{FF2B5EF4-FFF2-40B4-BE49-F238E27FC236}">
                      <a16:creationId xmlns:a16="http://schemas.microsoft.com/office/drawing/2014/main" id="{8697E444-0B1D-7E69-FCC1-915DF926CF26}"/>
                    </a:ext>
                  </a:extLst>
                </p:cNvPr>
                <p:cNvPicPr/>
                <p:nvPr/>
              </p:nvPicPr>
              <p:blipFill>
                <a:blip r:embed="rId251"/>
                <a:stretch>
                  <a:fillRect/>
                </a:stretch>
              </p:blipFill>
              <p:spPr>
                <a:xfrm>
                  <a:off x="11359111" y="5172853"/>
                  <a:ext cx="3060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217" name="Ink 216">
                  <a:extLst>
                    <a:ext uri="{FF2B5EF4-FFF2-40B4-BE49-F238E27FC236}">
                      <a16:creationId xmlns:a16="http://schemas.microsoft.com/office/drawing/2014/main" id="{F3258525-AEFD-AD5C-A7FF-0DF70BE92B9A}"/>
                    </a:ext>
                  </a:extLst>
                </p14:cNvPr>
                <p14:cNvContentPartPr/>
                <p14:nvPr/>
              </p14:nvContentPartPr>
              <p14:xfrm>
                <a:off x="11351191" y="4981333"/>
                <a:ext cx="137880" cy="212040"/>
              </p14:xfrm>
            </p:contentPart>
          </mc:Choice>
          <mc:Fallback>
            <p:pic>
              <p:nvPicPr>
                <p:cNvPr id="217" name="Ink 216">
                  <a:extLst>
                    <a:ext uri="{FF2B5EF4-FFF2-40B4-BE49-F238E27FC236}">
                      <a16:creationId xmlns:a16="http://schemas.microsoft.com/office/drawing/2014/main" id="{F3258525-AEFD-AD5C-A7FF-0DF70BE92B9A}"/>
                    </a:ext>
                  </a:extLst>
                </p:cNvPr>
                <p:cNvPicPr/>
                <p:nvPr/>
              </p:nvPicPr>
              <p:blipFill>
                <a:blip r:embed="rId253"/>
                <a:stretch>
                  <a:fillRect/>
                </a:stretch>
              </p:blipFill>
              <p:spPr>
                <a:xfrm>
                  <a:off x="11342551" y="4972693"/>
                  <a:ext cx="15552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218" name="Ink 217">
                  <a:extLst>
                    <a:ext uri="{FF2B5EF4-FFF2-40B4-BE49-F238E27FC236}">
                      <a16:creationId xmlns:a16="http://schemas.microsoft.com/office/drawing/2014/main" id="{D8D05AA2-6870-EA87-181B-A7540D45A933}"/>
                    </a:ext>
                  </a:extLst>
                </p14:cNvPr>
                <p14:cNvContentPartPr/>
                <p14:nvPr/>
              </p14:nvContentPartPr>
              <p14:xfrm>
                <a:off x="11542351" y="5076373"/>
                <a:ext cx="102600" cy="92520"/>
              </p14:xfrm>
            </p:contentPart>
          </mc:Choice>
          <mc:Fallback>
            <p:pic>
              <p:nvPicPr>
                <p:cNvPr id="218" name="Ink 217">
                  <a:extLst>
                    <a:ext uri="{FF2B5EF4-FFF2-40B4-BE49-F238E27FC236}">
                      <a16:creationId xmlns:a16="http://schemas.microsoft.com/office/drawing/2014/main" id="{D8D05AA2-6870-EA87-181B-A7540D45A933}"/>
                    </a:ext>
                  </a:extLst>
                </p:cNvPr>
                <p:cNvPicPr/>
                <p:nvPr/>
              </p:nvPicPr>
              <p:blipFill>
                <a:blip r:embed="rId255"/>
                <a:stretch>
                  <a:fillRect/>
                </a:stretch>
              </p:blipFill>
              <p:spPr>
                <a:xfrm>
                  <a:off x="11533711" y="5067733"/>
                  <a:ext cx="12024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219" name="Ink 218">
                  <a:extLst>
                    <a:ext uri="{FF2B5EF4-FFF2-40B4-BE49-F238E27FC236}">
                      <a16:creationId xmlns:a16="http://schemas.microsoft.com/office/drawing/2014/main" id="{318345F7-1251-1CD2-D0BE-FC069F428D1C}"/>
                    </a:ext>
                  </a:extLst>
                </p14:cNvPr>
                <p14:cNvContentPartPr/>
                <p14:nvPr/>
              </p14:nvContentPartPr>
              <p14:xfrm>
                <a:off x="11690311" y="5009413"/>
                <a:ext cx="338040" cy="307080"/>
              </p14:xfrm>
            </p:contentPart>
          </mc:Choice>
          <mc:Fallback>
            <p:pic>
              <p:nvPicPr>
                <p:cNvPr id="219" name="Ink 218">
                  <a:extLst>
                    <a:ext uri="{FF2B5EF4-FFF2-40B4-BE49-F238E27FC236}">
                      <a16:creationId xmlns:a16="http://schemas.microsoft.com/office/drawing/2014/main" id="{318345F7-1251-1CD2-D0BE-FC069F428D1C}"/>
                    </a:ext>
                  </a:extLst>
                </p:cNvPr>
                <p:cNvPicPr/>
                <p:nvPr/>
              </p:nvPicPr>
              <p:blipFill>
                <a:blip r:embed="rId257"/>
                <a:stretch>
                  <a:fillRect/>
                </a:stretch>
              </p:blipFill>
              <p:spPr>
                <a:xfrm>
                  <a:off x="11681311" y="5000413"/>
                  <a:ext cx="355680" cy="324720"/>
                </a:xfrm>
                <a:prstGeom prst="rect">
                  <a:avLst/>
                </a:prstGeom>
              </p:spPr>
            </p:pic>
          </mc:Fallback>
        </mc:AlternateContent>
      </p:grpSp>
      <p:grpSp>
        <p:nvGrpSpPr>
          <p:cNvPr id="237" name="Group 236">
            <a:extLst>
              <a:ext uri="{FF2B5EF4-FFF2-40B4-BE49-F238E27FC236}">
                <a16:creationId xmlns:a16="http://schemas.microsoft.com/office/drawing/2014/main" id="{6C95116E-E585-D6D6-8E97-69BFA0AEA69A}"/>
              </a:ext>
            </a:extLst>
          </p:cNvPr>
          <p:cNvGrpSpPr/>
          <p:nvPr/>
        </p:nvGrpSpPr>
        <p:grpSpPr>
          <a:xfrm>
            <a:off x="10489351" y="5557693"/>
            <a:ext cx="1826640" cy="1684440"/>
            <a:chOff x="10489351" y="5557693"/>
            <a:chExt cx="1826640" cy="1684440"/>
          </a:xfrm>
        </p:grpSpPr>
        <mc:AlternateContent xmlns:mc="http://schemas.openxmlformats.org/markup-compatibility/2006">
          <mc:Choice xmlns:p14="http://schemas.microsoft.com/office/powerpoint/2010/main" Requires="p14">
            <p:contentPart p14:bwMode="auto" r:id="rId258">
              <p14:nvContentPartPr>
                <p14:cNvPr id="221" name="Ink 220">
                  <a:extLst>
                    <a:ext uri="{FF2B5EF4-FFF2-40B4-BE49-F238E27FC236}">
                      <a16:creationId xmlns:a16="http://schemas.microsoft.com/office/drawing/2014/main" id="{FE589C67-9650-1464-EBE3-25254C8E0215}"/>
                    </a:ext>
                  </a:extLst>
                </p14:cNvPr>
                <p14:cNvContentPartPr/>
                <p14:nvPr/>
              </p14:nvContentPartPr>
              <p14:xfrm>
                <a:off x="10708231" y="5828413"/>
                <a:ext cx="444600" cy="173880"/>
              </p14:xfrm>
            </p:contentPart>
          </mc:Choice>
          <mc:Fallback>
            <p:pic>
              <p:nvPicPr>
                <p:cNvPr id="221" name="Ink 220">
                  <a:extLst>
                    <a:ext uri="{FF2B5EF4-FFF2-40B4-BE49-F238E27FC236}">
                      <a16:creationId xmlns:a16="http://schemas.microsoft.com/office/drawing/2014/main" id="{FE589C67-9650-1464-EBE3-25254C8E0215}"/>
                    </a:ext>
                  </a:extLst>
                </p:cNvPr>
                <p:cNvPicPr/>
                <p:nvPr/>
              </p:nvPicPr>
              <p:blipFill>
                <a:blip r:embed="rId259"/>
                <a:stretch>
                  <a:fillRect/>
                </a:stretch>
              </p:blipFill>
              <p:spPr>
                <a:xfrm>
                  <a:off x="10699231" y="5819413"/>
                  <a:ext cx="46224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222" name="Ink 221">
                  <a:extLst>
                    <a:ext uri="{FF2B5EF4-FFF2-40B4-BE49-F238E27FC236}">
                      <a16:creationId xmlns:a16="http://schemas.microsoft.com/office/drawing/2014/main" id="{BF8CF81C-4976-8120-6F07-747815C372CA}"/>
                    </a:ext>
                  </a:extLst>
                </p14:cNvPr>
                <p14:cNvContentPartPr/>
                <p14:nvPr/>
              </p14:nvContentPartPr>
              <p14:xfrm>
                <a:off x="11282791" y="5719693"/>
                <a:ext cx="92880" cy="231480"/>
              </p14:xfrm>
            </p:contentPart>
          </mc:Choice>
          <mc:Fallback>
            <p:pic>
              <p:nvPicPr>
                <p:cNvPr id="222" name="Ink 221">
                  <a:extLst>
                    <a:ext uri="{FF2B5EF4-FFF2-40B4-BE49-F238E27FC236}">
                      <a16:creationId xmlns:a16="http://schemas.microsoft.com/office/drawing/2014/main" id="{BF8CF81C-4976-8120-6F07-747815C372CA}"/>
                    </a:ext>
                  </a:extLst>
                </p:cNvPr>
                <p:cNvPicPr/>
                <p:nvPr/>
              </p:nvPicPr>
              <p:blipFill>
                <a:blip r:embed="rId261"/>
                <a:stretch>
                  <a:fillRect/>
                </a:stretch>
              </p:blipFill>
              <p:spPr>
                <a:xfrm>
                  <a:off x="11274151" y="5710693"/>
                  <a:ext cx="11052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223" name="Ink 222">
                  <a:extLst>
                    <a:ext uri="{FF2B5EF4-FFF2-40B4-BE49-F238E27FC236}">
                      <a16:creationId xmlns:a16="http://schemas.microsoft.com/office/drawing/2014/main" id="{835FD2EB-A735-E737-1964-8277307A86B5}"/>
                    </a:ext>
                  </a:extLst>
                </p14:cNvPr>
                <p14:cNvContentPartPr/>
                <p14:nvPr/>
              </p14:nvContentPartPr>
              <p14:xfrm>
                <a:off x="11383951" y="5557693"/>
                <a:ext cx="248040" cy="176040"/>
              </p14:xfrm>
            </p:contentPart>
          </mc:Choice>
          <mc:Fallback>
            <p:pic>
              <p:nvPicPr>
                <p:cNvPr id="223" name="Ink 222">
                  <a:extLst>
                    <a:ext uri="{FF2B5EF4-FFF2-40B4-BE49-F238E27FC236}">
                      <a16:creationId xmlns:a16="http://schemas.microsoft.com/office/drawing/2014/main" id="{835FD2EB-A735-E737-1964-8277307A86B5}"/>
                    </a:ext>
                  </a:extLst>
                </p:cNvPr>
                <p:cNvPicPr/>
                <p:nvPr/>
              </p:nvPicPr>
              <p:blipFill>
                <a:blip r:embed="rId263"/>
                <a:stretch>
                  <a:fillRect/>
                </a:stretch>
              </p:blipFill>
              <p:spPr>
                <a:xfrm>
                  <a:off x="11374951" y="5548693"/>
                  <a:ext cx="2656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224" name="Ink 223">
                  <a:extLst>
                    <a:ext uri="{FF2B5EF4-FFF2-40B4-BE49-F238E27FC236}">
                      <a16:creationId xmlns:a16="http://schemas.microsoft.com/office/drawing/2014/main" id="{11FCE5D6-B1A3-B7FE-7795-7259394AEFAC}"/>
                    </a:ext>
                  </a:extLst>
                </p14:cNvPr>
                <p14:cNvContentPartPr/>
                <p14:nvPr/>
              </p14:nvContentPartPr>
              <p14:xfrm>
                <a:off x="11689951" y="5616373"/>
                <a:ext cx="42120" cy="128520"/>
              </p14:xfrm>
            </p:contentPart>
          </mc:Choice>
          <mc:Fallback>
            <p:pic>
              <p:nvPicPr>
                <p:cNvPr id="224" name="Ink 223">
                  <a:extLst>
                    <a:ext uri="{FF2B5EF4-FFF2-40B4-BE49-F238E27FC236}">
                      <a16:creationId xmlns:a16="http://schemas.microsoft.com/office/drawing/2014/main" id="{11FCE5D6-B1A3-B7FE-7795-7259394AEFAC}"/>
                    </a:ext>
                  </a:extLst>
                </p:cNvPr>
                <p:cNvPicPr/>
                <p:nvPr/>
              </p:nvPicPr>
              <p:blipFill>
                <a:blip r:embed="rId265"/>
                <a:stretch>
                  <a:fillRect/>
                </a:stretch>
              </p:blipFill>
              <p:spPr>
                <a:xfrm>
                  <a:off x="11681311" y="5607733"/>
                  <a:ext cx="5976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225" name="Ink 224">
                  <a:extLst>
                    <a:ext uri="{FF2B5EF4-FFF2-40B4-BE49-F238E27FC236}">
                      <a16:creationId xmlns:a16="http://schemas.microsoft.com/office/drawing/2014/main" id="{BF34F4B5-F19E-CF30-9E23-AA534C56E9F0}"/>
                    </a:ext>
                  </a:extLst>
                </p14:cNvPr>
                <p14:cNvContentPartPr/>
                <p14:nvPr/>
              </p14:nvContentPartPr>
              <p14:xfrm>
                <a:off x="10489351" y="6060613"/>
                <a:ext cx="580320" cy="574920"/>
              </p14:xfrm>
            </p:contentPart>
          </mc:Choice>
          <mc:Fallback>
            <p:pic>
              <p:nvPicPr>
                <p:cNvPr id="225" name="Ink 224">
                  <a:extLst>
                    <a:ext uri="{FF2B5EF4-FFF2-40B4-BE49-F238E27FC236}">
                      <a16:creationId xmlns:a16="http://schemas.microsoft.com/office/drawing/2014/main" id="{BF34F4B5-F19E-CF30-9E23-AA534C56E9F0}"/>
                    </a:ext>
                  </a:extLst>
                </p:cNvPr>
                <p:cNvPicPr/>
                <p:nvPr/>
              </p:nvPicPr>
              <p:blipFill>
                <a:blip r:embed="rId267"/>
                <a:stretch>
                  <a:fillRect/>
                </a:stretch>
              </p:blipFill>
              <p:spPr>
                <a:xfrm>
                  <a:off x="10480711" y="6051973"/>
                  <a:ext cx="597960" cy="59256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227" name="Ink 226">
                  <a:extLst>
                    <a:ext uri="{FF2B5EF4-FFF2-40B4-BE49-F238E27FC236}">
                      <a16:creationId xmlns:a16="http://schemas.microsoft.com/office/drawing/2014/main" id="{E2C9A798-ABCC-D491-B513-37BCB06380AE}"/>
                    </a:ext>
                  </a:extLst>
                </p14:cNvPr>
                <p14:cNvContentPartPr/>
                <p14:nvPr/>
              </p14:nvContentPartPr>
              <p14:xfrm>
                <a:off x="11226271" y="6500173"/>
                <a:ext cx="123480" cy="227160"/>
              </p14:xfrm>
            </p:contentPart>
          </mc:Choice>
          <mc:Fallback>
            <p:pic>
              <p:nvPicPr>
                <p:cNvPr id="227" name="Ink 226">
                  <a:extLst>
                    <a:ext uri="{FF2B5EF4-FFF2-40B4-BE49-F238E27FC236}">
                      <a16:creationId xmlns:a16="http://schemas.microsoft.com/office/drawing/2014/main" id="{E2C9A798-ABCC-D491-B513-37BCB06380AE}"/>
                    </a:ext>
                  </a:extLst>
                </p:cNvPr>
                <p:cNvPicPr/>
                <p:nvPr/>
              </p:nvPicPr>
              <p:blipFill>
                <a:blip r:embed="rId269"/>
                <a:stretch>
                  <a:fillRect/>
                </a:stretch>
              </p:blipFill>
              <p:spPr>
                <a:xfrm>
                  <a:off x="11217631" y="6491173"/>
                  <a:ext cx="14112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228" name="Ink 227">
                  <a:extLst>
                    <a:ext uri="{FF2B5EF4-FFF2-40B4-BE49-F238E27FC236}">
                      <a16:creationId xmlns:a16="http://schemas.microsoft.com/office/drawing/2014/main" id="{F5C92A1B-FA23-6C08-DCBA-42012153B0D4}"/>
                    </a:ext>
                  </a:extLst>
                </p14:cNvPr>
                <p14:cNvContentPartPr/>
                <p14:nvPr/>
              </p14:nvContentPartPr>
              <p14:xfrm>
                <a:off x="11223391" y="6588733"/>
                <a:ext cx="112680" cy="57960"/>
              </p14:xfrm>
            </p:contentPart>
          </mc:Choice>
          <mc:Fallback>
            <p:pic>
              <p:nvPicPr>
                <p:cNvPr id="228" name="Ink 227">
                  <a:extLst>
                    <a:ext uri="{FF2B5EF4-FFF2-40B4-BE49-F238E27FC236}">
                      <a16:creationId xmlns:a16="http://schemas.microsoft.com/office/drawing/2014/main" id="{F5C92A1B-FA23-6C08-DCBA-42012153B0D4}"/>
                    </a:ext>
                  </a:extLst>
                </p:cNvPr>
                <p:cNvPicPr/>
                <p:nvPr/>
              </p:nvPicPr>
              <p:blipFill>
                <a:blip r:embed="rId271"/>
                <a:stretch>
                  <a:fillRect/>
                </a:stretch>
              </p:blipFill>
              <p:spPr>
                <a:xfrm>
                  <a:off x="11214751" y="6580093"/>
                  <a:ext cx="13032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229" name="Ink 228">
                  <a:extLst>
                    <a:ext uri="{FF2B5EF4-FFF2-40B4-BE49-F238E27FC236}">
                      <a16:creationId xmlns:a16="http://schemas.microsoft.com/office/drawing/2014/main" id="{BF585756-DE3B-0F54-E58A-C6536A514355}"/>
                    </a:ext>
                  </a:extLst>
                </p14:cNvPr>
                <p14:cNvContentPartPr/>
                <p14:nvPr/>
              </p14:nvContentPartPr>
              <p14:xfrm>
                <a:off x="11424991" y="6522853"/>
                <a:ext cx="145080" cy="217080"/>
              </p14:xfrm>
            </p:contentPart>
          </mc:Choice>
          <mc:Fallback>
            <p:pic>
              <p:nvPicPr>
                <p:cNvPr id="229" name="Ink 228">
                  <a:extLst>
                    <a:ext uri="{FF2B5EF4-FFF2-40B4-BE49-F238E27FC236}">
                      <a16:creationId xmlns:a16="http://schemas.microsoft.com/office/drawing/2014/main" id="{BF585756-DE3B-0F54-E58A-C6536A514355}"/>
                    </a:ext>
                  </a:extLst>
                </p:cNvPr>
                <p:cNvPicPr/>
                <p:nvPr/>
              </p:nvPicPr>
              <p:blipFill>
                <a:blip r:embed="rId273"/>
                <a:stretch>
                  <a:fillRect/>
                </a:stretch>
              </p:blipFill>
              <p:spPr>
                <a:xfrm>
                  <a:off x="11416351" y="6513853"/>
                  <a:ext cx="16272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230" name="Ink 229">
                  <a:extLst>
                    <a:ext uri="{FF2B5EF4-FFF2-40B4-BE49-F238E27FC236}">
                      <a16:creationId xmlns:a16="http://schemas.microsoft.com/office/drawing/2014/main" id="{163F00BF-F889-E9E5-6AD8-06F65583B6CE}"/>
                    </a:ext>
                  </a:extLst>
                </p14:cNvPr>
                <p14:cNvContentPartPr/>
                <p14:nvPr/>
              </p14:nvContentPartPr>
              <p14:xfrm>
                <a:off x="11296471" y="6962413"/>
                <a:ext cx="200520" cy="144000"/>
              </p14:xfrm>
            </p:contentPart>
          </mc:Choice>
          <mc:Fallback>
            <p:pic>
              <p:nvPicPr>
                <p:cNvPr id="230" name="Ink 229">
                  <a:extLst>
                    <a:ext uri="{FF2B5EF4-FFF2-40B4-BE49-F238E27FC236}">
                      <a16:creationId xmlns:a16="http://schemas.microsoft.com/office/drawing/2014/main" id="{163F00BF-F889-E9E5-6AD8-06F65583B6CE}"/>
                    </a:ext>
                  </a:extLst>
                </p:cNvPr>
                <p:cNvPicPr/>
                <p:nvPr/>
              </p:nvPicPr>
              <p:blipFill>
                <a:blip r:embed="rId275"/>
                <a:stretch>
                  <a:fillRect/>
                </a:stretch>
              </p:blipFill>
              <p:spPr>
                <a:xfrm>
                  <a:off x="11287831" y="6953413"/>
                  <a:ext cx="2181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231" name="Ink 230">
                  <a:extLst>
                    <a:ext uri="{FF2B5EF4-FFF2-40B4-BE49-F238E27FC236}">
                      <a16:creationId xmlns:a16="http://schemas.microsoft.com/office/drawing/2014/main" id="{E29D3F35-0B3B-EABF-D158-EB9507404A4E}"/>
                    </a:ext>
                  </a:extLst>
                </p14:cNvPr>
                <p14:cNvContentPartPr/>
                <p14:nvPr/>
              </p14:nvContentPartPr>
              <p14:xfrm>
                <a:off x="11471431" y="6867373"/>
                <a:ext cx="363600" cy="185040"/>
              </p14:xfrm>
            </p:contentPart>
          </mc:Choice>
          <mc:Fallback>
            <p:pic>
              <p:nvPicPr>
                <p:cNvPr id="231" name="Ink 230">
                  <a:extLst>
                    <a:ext uri="{FF2B5EF4-FFF2-40B4-BE49-F238E27FC236}">
                      <a16:creationId xmlns:a16="http://schemas.microsoft.com/office/drawing/2014/main" id="{E29D3F35-0B3B-EABF-D158-EB9507404A4E}"/>
                    </a:ext>
                  </a:extLst>
                </p:cNvPr>
                <p:cNvPicPr/>
                <p:nvPr/>
              </p:nvPicPr>
              <p:blipFill>
                <a:blip r:embed="rId277"/>
                <a:stretch>
                  <a:fillRect/>
                </a:stretch>
              </p:blipFill>
              <p:spPr>
                <a:xfrm>
                  <a:off x="11462431" y="6858733"/>
                  <a:ext cx="38124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232" name="Ink 231">
                  <a:extLst>
                    <a:ext uri="{FF2B5EF4-FFF2-40B4-BE49-F238E27FC236}">
                      <a16:creationId xmlns:a16="http://schemas.microsoft.com/office/drawing/2014/main" id="{7D821076-B825-7B99-A449-F05D1A2907FC}"/>
                    </a:ext>
                  </a:extLst>
                </p14:cNvPr>
                <p14:cNvContentPartPr/>
                <p14:nvPr/>
              </p14:nvContentPartPr>
              <p14:xfrm>
                <a:off x="11769871" y="6602053"/>
                <a:ext cx="133920" cy="249120"/>
              </p14:xfrm>
            </p:contentPart>
          </mc:Choice>
          <mc:Fallback>
            <p:pic>
              <p:nvPicPr>
                <p:cNvPr id="232" name="Ink 231">
                  <a:extLst>
                    <a:ext uri="{FF2B5EF4-FFF2-40B4-BE49-F238E27FC236}">
                      <a16:creationId xmlns:a16="http://schemas.microsoft.com/office/drawing/2014/main" id="{7D821076-B825-7B99-A449-F05D1A2907FC}"/>
                    </a:ext>
                  </a:extLst>
                </p:cNvPr>
                <p:cNvPicPr/>
                <p:nvPr/>
              </p:nvPicPr>
              <p:blipFill>
                <a:blip r:embed="rId279"/>
                <a:stretch>
                  <a:fillRect/>
                </a:stretch>
              </p:blipFill>
              <p:spPr>
                <a:xfrm>
                  <a:off x="11761231" y="6593053"/>
                  <a:ext cx="15156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233" name="Ink 232">
                  <a:extLst>
                    <a:ext uri="{FF2B5EF4-FFF2-40B4-BE49-F238E27FC236}">
                      <a16:creationId xmlns:a16="http://schemas.microsoft.com/office/drawing/2014/main" id="{11B690A7-D6E4-716C-D0C9-6DAC5C8CA3BE}"/>
                    </a:ext>
                  </a:extLst>
                </p14:cNvPr>
                <p14:cNvContentPartPr/>
                <p14:nvPr/>
              </p14:nvContentPartPr>
              <p14:xfrm>
                <a:off x="11841151" y="6712213"/>
                <a:ext cx="263160" cy="242280"/>
              </p14:xfrm>
            </p:contentPart>
          </mc:Choice>
          <mc:Fallback>
            <p:pic>
              <p:nvPicPr>
                <p:cNvPr id="233" name="Ink 232">
                  <a:extLst>
                    <a:ext uri="{FF2B5EF4-FFF2-40B4-BE49-F238E27FC236}">
                      <a16:creationId xmlns:a16="http://schemas.microsoft.com/office/drawing/2014/main" id="{11B690A7-D6E4-716C-D0C9-6DAC5C8CA3BE}"/>
                    </a:ext>
                  </a:extLst>
                </p:cNvPr>
                <p:cNvPicPr/>
                <p:nvPr/>
              </p:nvPicPr>
              <p:blipFill>
                <a:blip r:embed="rId281"/>
                <a:stretch>
                  <a:fillRect/>
                </a:stretch>
              </p:blipFill>
              <p:spPr>
                <a:xfrm>
                  <a:off x="11832511" y="6703213"/>
                  <a:ext cx="28080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234" name="Ink 233">
                  <a:extLst>
                    <a:ext uri="{FF2B5EF4-FFF2-40B4-BE49-F238E27FC236}">
                      <a16:creationId xmlns:a16="http://schemas.microsoft.com/office/drawing/2014/main" id="{652D7A78-69DF-A967-43C1-80323E3E480F}"/>
                    </a:ext>
                  </a:extLst>
                </p14:cNvPr>
                <p14:cNvContentPartPr/>
                <p14:nvPr/>
              </p14:nvContentPartPr>
              <p14:xfrm>
                <a:off x="12233911" y="6758653"/>
                <a:ext cx="33840" cy="8280"/>
              </p14:xfrm>
            </p:contentPart>
          </mc:Choice>
          <mc:Fallback>
            <p:pic>
              <p:nvPicPr>
                <p:cNvPr id="234" name="Ink 233">
                  <a:extLst>
                    <a:ext uri="{FF2B5EF4-FFF2-40B4-BE49-F238E27FC236}">
                      <a16:creationId xmlns:a16="http://schemas.microsoft.com/office/drawing/2014/main" id="{652D7A78-69DF-A967-43C1-80323E3E480F}"/>
                    </a:ext>
                  </a:extLst>
                </p:cNvPr>
                <p:cNvPicPr/>
                <p:nvPr/>
              </p:nvPicPr>
              <p:blipFill>
                <a:blip r:embed="rId283"/>
                <a:stretch>
                  <a:fillRect/>
                </a:stretch>
              </p:blipFill>
              <p:spPr>
                <a:xfrm>
                  <a:off x="12224911" y="6750013"/>
                  <a:ext cx="5148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236" name="Ink 235">
                  <a:extLst>
                    <a:ext uri="{FF2B5EF4-FFF2-40B4-BE49-F238E27FC236}">
                      <a16:creationId xmlns:a16="http://schemas.microsoft.com/office/drawing/2014/main" id="{E0639D1F-47D0-F6D8-6926-12E0EAE9B6E5}"/>
                    </a:ext>
                  </a:extLst>
                </p14:cNvPr>
                <p14:cNvContentPartPr/>
                <p14:nvPr/>
              </p14:nvContentPartPr>
              <p14:xfrm>
                <a:off x="10914871" y="6231973"/>
                <a:ext cx="1401120" cy="1010160"/>
              </p14:xfrm>
            </p:contentPart>
          </mc:Choice>
          <mc:Fallback>
            <p:pic>
              <p:nvPicPr>
                <p:cNvPr id="236" name="Ink 235">
                  <a:extLst>
                    <a:ext uri="{FF2B5EF4-FFF2-40B4-BE49-F238E27FC236}">
                      <a16:creationId xmlns:a16="http://schemas.microsoft.com/office/drawing/2014/main" id="{E0639D1F-47D0-F6D8-6926-12E0EAE9B6E5}"/>
                    </a:ext>
                  </a:extLst>
                </p:cNvPr>
                <p:cNvPicPr/>
                <p:nvPr/>
              </p:nvPicPr>
              <p:blipFill>
                <a:blip r:embed="rId285"/>
                <a:stretch>
                  <a:fillRect/>
                </a:stretch>
              </p:blipFill>
              <p:spPr>
                <a:xfrm>
                  <a:off x="10905871" y="6223333"/>
                  <a:ext cx="1418760" cy="1027800"/>
                </a:xfrm>
                <a:prstGeom prst="rect">
                  <a:avLst/>
                </a:prstGeom>
              </p:spPr>
            </p:pic>
          </mc:Fallback>
        </mc:AlternateContent>
      </p:grpSp>
    </p:spTree>
    <p:extLst>
      <p:ext uri="{BB962C8B-B14F-4D97-AF65-F5344CB8AC3E}">
        <p14:creationId xmlns:p14="http://schemas.microsoft.com/office/powerpoint/2010/main" val="1518146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F3DE15-263E-6466-FEBF-F50E509E00E4}"/>
              </a:ext>
            </a:extLst>
          </p:cNvPr>
          <p:cNvSpPr txBox="1"/>
          <p:nvPr/>
        </p:nvSpPr>
        <p:spPr>
          <a:xfrm>
            <a:off x="2435377" y="152674"/>
            <a:ext cx="8113408" cy="505304"/>
          </a:xfrm>
          <a:prstGeom prst="rect">
            <a:avLst/>
          </a:prstGeom>
          <a:noFill/>
        </p:spPr>
        <p:txBody>
          <a:bodyPr wrap="none" rtlCol="0">
            <a:spAutoFit/>
          </a:bodyPr>
          <a:lstStyle/>
          <a:p>
            <a:pPr algn="l"/>
            <a:r>
              <a:rPr lang="en-US" sz="2704" dirty="0">
                <a:latin typeface="Arial" panose="020B0604020202020204" pitchFamily="34" charset="0"/>
                <a:cs typeface="Arial" panose="020B0604020202020204" pitchFamily="34" charset="0"/>
              </a:rPr>
              <a:t>Spontaneous Assembly of the Phospholipid Bilayer:</a:t>
            </a:r>
          </a:p>
        </p:txBody>
      </p:sp>
      <p:pic>
        <p:nvPicPr>
          <p:cNvPr id="6" name="Bilayer formation through molecular self-assembly">
            <a:hlinkClick r:id="" action="ppaction://media"/>
            <a:extLst>
              <a:ext uri="{FF2B5EF4-FFF2-40B4-BE49-F238E27FC236}">
                <a16:creationId xmlns:a16="http://schemas.microsoft.com/office/drawing/2014/main" id="{8152A2BE-B68B-C75A-EB06-0EC558498C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7178" y="1303688"/>
            <a:ext cx="8389342" cy="4679680"/>
          </a:xfrm>
          <a:prstGeom prst="rect">
            <a:avLst/>
          </a:prstGeom>
        </p:spPr>
      </p:pic>
      <p:pic>
        <p:nvPicPr>
          <p:cNvPr id="8" name="Picture 7">
            <a:extLst>
              <a:ext uri="{FF2B5EF4-FFF2-40B4-BE49-F238E27FC236}">
                <a16:creationId xmlns:a16="http://schemas.microsoft.com/office/drawing/2014/main" id="{AD4134FB-8DB7-4868-A6D3-391C8CA8596C}"/>
              </a:ext>
            </a:extLst>
          </p:cNvPr>
          <p:cNvPicPr>
            <a:picLocks noChangeAspect="1"/>
          </p:cNvPicPr>
          <p:nvPr/>
        </p:nvPicPr>
        <p:blipFill>
          <a:blip r:embed="rId6"/>
          <a:stretch>
            <a:fillRect/>
          </a:stretch>
        </p:blipFill>
        <p:spPr>
          <a:xfrm>
            <a:off x="384052" y="1237083"/>
            <a:ext cx="828300" cy="5050163"/>
          </a:xfrm>
          <a:prstGeom prst="rect">
            <a:avLst/>
          </a:prstGeom>
        </p:spPr>
      </p:pic>
      <p:sp>
        <p:nvSpPr>
          <p:cNvPr id="9" name="TextBox 8">
            <a:extLst>
              <a:ext uri="{FF2B5EF4-FFF2-40B4-BE49-F238E27FC236}">
                <a16:creationId xmlns:a16="http://schemas.microsoft.com/office/drawing/2014/main" id="{5F40A4FF-8732-212B-30B6-FEBD60805CEE}"/>
              </a:ext>
            </a:extLst>
          </p:cNvPr>
          <p:cNvSpPr txBox="1"/>
          <p:nvPr/>
        </p:nvSpPr>
        <p:spPr>
          <a:xfrm>
            <a:off x="1119958" y="961865"/>
            <a:ext cx="1839768"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Gray spheres = water</a:t>
            </a:r>
          </a:p>
        </p:txBody>
      </p:sp>
      <p:sp>
        <p:nvSpPr>
          <p:cNvPr id="10" name="Right Brace 9">
            <a:extLst>
              <a:ext uri="{FF2B5EF4-FFF2-40B4-BE49-F238E27FC236}">
                <a16:creationId xmlns:a16="http://schemas.microsoft.com/office/drawing/2014/main" id="{C78394FF-5A23-D340-86DC-3C71F7126C4E}"/>
              </a:ext>
            </a:extLst>
          </p:cNvPr>
          <p:cNvSpPr/>
          <p:nvPr/>
        </p:nvSpPr>
        <p:spPr>
          <a:xfrm>
            <a:off x="1212352" y="1716688"/>
            <a:ext cx="1148377" cy="1986949"/>
          </a:xfrm>
          <a:prstGeom prst="rightBrace">
            <a:avLst>
              <a:gd name="adj1" fmla="val 8333"/>
              <a:gd name="adj2" fmla="val 5113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61" dirty="0">
              <a:latin typeface="Arial" panose="020B0604020202020204" pitchFamily="34" charset="0"/>
            </a:endParaRPr>
          </a:p>
        </p:txBody>
      </p:sp>
      <p:sp>
        <p:nvSpPr>
          <p:cNvPr id="11" name="TextBox 10">
            <a:extLst>
              <a:ext uri="{FF2B5EF4-FFF2-40B4-BE49-F238E27FC236}">
                <a16:creationId xmlns:a16="http://schemas.microsoft.com/office/drawing/2014/main" id="{4ADDB9D8-DC76-3222-4F41-A9A770FC6E74}"/>
              </a:ext>
            </a:extLst>
          </p:cNvPr>
          <p:cNvSpPr txBox="1"/>
          <p:nvPr/>
        </p:nvSpPr>
        <p:spPr>
          <a:xfrm>
            <a:off x="2223142" y="2359438"/>
            <a:ext cx="1632518"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One phospholipid</a:t>
            </a:r>
          </a:p>
        </p:txBody>
      </p:sp>
      <p:sp>
        <p:nvSpPr>
          <p:cNvPr id="13" name="TextBox 12">
            <a:extLst>
              <a:ext uri="{FF2B5EF4-FFF2-40B4-BE49-F238E27FC236}">
                <a16:creationId xmlns:a16="http://schemas.microsoft.com/office/drawing/2014/main" id="{29CB43D3-1CD7-16E0-4D3B-69C898A255EA}"/>
              </a:ext>
            </a:extLst>
          </p:cNvPr>
          <p:cNvSpPr txBox="1"/>
          <p:nvPr/>
        </p:nvSpPr>
        <p:spPr>
          <a:xfrm>
            <a:off x="1113089" y="1844858"/>
            <a:ext cx="1674376" cy="386409"/>
          </a:xfrm>
          <a:prstGeom prst="rect">
            <a:avLst/>
          </a:prstGeom>
          <a:solidFill>
            <a:schemeClr val="bg1"/>
          </a:solidFill>
        </p:spPr>
        <p:txBody>
          <a:bodyPr wrap="none" rtlCol="0">
            <a:spAutoFit/>
          </a:bodyPr>
          <a:lstStyle/>
          <a:p>
            <a:pPr algn="l"/>
            <a:r>
              <a:rPr lang="en-US" sz="1932" dirty="0">
                <a:latin typeface="Arial" panose="020B0604020202020204" pitchFamily="34" charset="0"/>
                <a:cs typeface="Arial" panose="020B0604020202020204" pitchFamily="34" charset="0"/>
              </a:rPr>
              <a:t>P. Headgroup</a:t>
            </a:r>
          </a:p>
        </p:txBody>
      </p:sp>
      <p:sp>
        <p:nvSpPr>
          <p:cNvPr id="14" name="TextBox 13">
            <a:extLst>
              <a:ext uri="{FF2B5EF4-FFF2-40B4-BE49-F238E27FC236}">
                <a16:creationId xmlns:a16="http://schemas.microsoft.com/office/drawing/2014/main" id="{53513DCE-F39E-91BB-6895-E7130A0D594C}"/>
              </a:ext>
            </a:extLst>
          </p:cNvPr>
          <p:cNvSpPr txBox="1"/>
          <p:nvPr/>
        </p:nvSpPr>
        <p:spPr>
          <a:xfrm>
            <a:off x="1167599" y="2894139"/>
            <a:ext cx="996922" cy="386409"/>
          </a:xfrm>
          <a:prstGeom prst="rect">
            <a:avLst/>
          </a:prstGeom>
          <a:solidFill>
            <a:schemeClr val="bg1"/>
          </a:solidFill>
        </p:spPr>
        <p:txBody>
          <a:bodyPr wrap="none" rtlCol="0">
            <a:spAutoFit/>
          </a:bodyPr>
          <a:lstStyle/>
          <a:p>
            <a:pPr algn="l"/>
            <a:r>
              <a:rPr lang="en-US" sz="1932" dirty="0">
                <a:latin typeface="Arial" panose="020B0604020202020204" pitchFamily="34" charset="0"/>
                <a:cs typeface="Arial" panose="020B0604020202020204" pitchFamily="34" charset="0"/>
              </a:rPr>
              <a:t>NP. Tail</a:t>
            </a:r>
          </a:p>
        </p:txBody>
      </p:sp>
      <p:sp>
        <p:nvSpPr>
          <p:cNvPr id="2" name="Date Placeholder 1">
            <a:extLst>
              <a:ext uri="{FF2B5EF4-FFF2-40B4-BE49-F238E27FC236}">
                <a16:creationId xmlns:a16="http://schemas.microsoft.com/office/drawing/2014/main" id="{DA26E114-E505-A275-2FAF-576D28076E7E}"/>
              </a:ext>
            </a:extLst>
          </p:cNvPr>
          <p:cNvSpPr>
            <a:spLocks noGrp="1"/>
          </p:cNvSpPr>
          <p:nvPr>
            <p:ph type="dt" sz="half" idx="10"/>
          </p:nvPr>
        </p:nvSpPr>
        <p:spPr/>
        <p:txBody>
          <a:bodyPr/>
          <a:lstStyle/>
          <a:p>
            <a:fld id="{0044C1DC-B31D-4C21-9613-2467F24A0C20}" type="datetime1">
              <a:rPr lang="en-US" smtClean="0"/>
              <a:t>8/31/2024</a:t>
            </a:fld>
            <a:endParaRPr lang="en-US"/>
          </a:p>
        </p:txBody>
      </p:sp>
      <p:sp>
        <p:nvSpPr>
          <p:cNvPr id="3" name="Footer Placeholder 2">
            <a:extLst>
              <a:ext uri="{FF2B5EF4-FFF2-40B4-BE49-F238E27FC236}">
                <a16:creationId xmlns:a16="http://schemas.microsoft.com/office/drawing/2014/main" id="{8EDFAC0B-A72E-2D3E-E01A-4E9162D23E3A}"/>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C52FFF5F-C316-9989-D34B-075AF6F6E985}"/>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176310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DDCB6D-CBFF-49DD-8DA8-5B9829DF1AB2}"/>
              </a:ext>
            </a:extLst>
          </p:cNvPr>
          <p:cNvPicPr>
            <a:picLocks noChangeAspect="1"/>
          </p:cNvPicPr>
          <p:nvPr/>
        </p:nvPicPr>
        <p:blipFill>
          <a:blip r:embed="rId3"/>
          <a:stretch>
            <a:fillRect/>
          </a:stretch>
        </p:blipFill>
        <p:spPr>
          <a:xfrm>
            <a:off x="4414615" y="1484923"/>
            <a:ext cx="7628496" cy="5633455"/>
          </a:xfrm>
          <a:prstGeom prst="rect">
            <a:avLst/>
          </a:prstGeom>
        </p:spPr>
      </p:pic>
      <p:sp>
        <p:nvSpPr>
          <p:cNvPr id="40962" name="Rectangle 2"/>
          <p:cNvSpPr txBox="1">
            <a:spLocks noChangeArrowheads="1"/>
          </p:cNvSpPr>
          <p:nvPr/>
        </p:nvSpPr>
        <p:spPr bwMode="auto">
          <a:xfrm>
            <a:off x="163279" y="6160692"/>
            <a:ext cx="2921552" cy="730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7373" tIns="0" rIns="97373" bIns="0"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065" dirty="0">
                <a:latin typeface="Arial" panose="020B0604020202020204" pitchFamily="34" charset="0"/>
              </a:rPr>
              <a:t>Lu L, Ding Yue, Zhang Y, Ho RJY, Zhao Y, Zhang T, Guo C. Antibody-modified liposomes for tumor-targeting delivery of timosaponin AIII. </a:t>
            </a:r>
            <a:r>
              <a:rPr lang="en-US" sz="1065" i="1" dirty="0">
                <a:latin typeface="Arial" panose="020B0604020202020204" pitchFamily="34" charset="0"/>
              </a:rPr>
              <a:t>Int J Nanomedicine</a:t>
            </a:r>
            <a:r>
              <a:rPr lang="en-US" sz="1065" dirty="0">
                <a:latin typeface="Arial" panose="020B0604020202020204" pitchFamily="34" charset="0"/>
              </a:rPr>
              <a:t>. 2018;13:1927-1944</a:t>
            </a:r>
            <a:br>
              <a:rPr lang="en-US" sz="1065" dirty="0">
                <a:latin typeface="Arial" panose="020B0604020202020204" pitchFamily="34" charset="0"/>
              </a:rPr>
            </a:br>
            <a:r>
              <a:rPr lang="en-US" sz="1065" dirty="0">
                <a:latin typeface="Arial" panose="020B0604020202020204" pitchFamily="34" charset="0"/>
              </a:rPr>
              <a:t>https://doi.org/10.2147/IJN.S153107</a:t>
            </a:r>
            <a:endParaRPr lang="en-US" sz="1118"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5174EB6-50EC-4C4E-800B-A6B3FD1FC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52" y="1991581"/>
            <a:ext cx="3729495" cy="4093616"/>
          </a:xfrm>
          <a:prstGeom prst="rect">
            <a:avLst/>
          </a:prstGeom>
        </p:spPr>
      </p:pic>
      <p:sp>
        <p:nvSpPr>
          <p:cNvPr id="11" name="TextBox 10">
            <a:extLst>
              <a:ext uri="{FF2B5EF4-FFF2-40B4-BE49-F238E27FC236}">
                <a16:creationId xmlns:a16="http://schemas.microsoft.com/office/drawing/2014/main" id="{68350E3B-FD14-490B-B69D-EF97CB3356F5}"/>
              </a:ext>
            </a:extLst>
          </p:cNvPr>
          <p:cNvSpPr txBox="1"/>
          <p:nvPr/>
        </p:nvSpPr>
        <p:spPr>
          <a:xfrm>
            <a:off x="71928" y="644258"/>
            <a:ext cx="4580385" cy="1869743"/>
          </a:xfrm>
          <a:prstGeom prst="rect">
            <a:avLst/>
          </a:prstGeom>
          <a:noFill/>
        </p:spPr>
        <p:txBody>
          <a:bodyPr wrap="square" rtlCol="0">
            <a:spAutoFit/>
          </a:bodyPr>
          <a:lstStyle/>
          <a:p>
            <a:r>
              <a:rPr lang="en-US" sz="1925" dirty="0">
                <a:latin typeface="Arial" panose="020B0604020202020204" pitchFamily="34" charset="0"/>
                <a:cs typeface="Arial" panose="020B0604020202020204" pitchFamily="34" charset="0"/>
              </a:rPr>
              <a:t>1. Drug delivery.</a:t>
            </a:r>
          </a:p>
          <a:p>
            <a:pPr marL="329981" indent="-329981">
              <a:buFont typeface="Arial" panose="020B0604020202020204" pitchFamily="34" charset="0"/>
              <a:buChar char="•"/>
            </a:pPr>
            <a:r>
              <a:rPr lang="en-US" sz="1925" dirty="0">
                <a:latin typeface="Arial" panose="020B0604020202020204" pitchFamily="34" charset="0"/>
                <a:cs typeface="Arial" panose="020B0604020202020204" pitchFamily="34" charset="0"/>
              </a:rPr>
              <a:t>Non-polar drugs dissolve in the lipids, </a:t>
            </a:r>
            <a:r>
              <a:rPr lang="en-US" sz="1925" b="1" i="1" dirty="0">
                <a:latin typeface="Arial" panose="020B0604020202020204" pitchFamily="34" charset="0"/>
                <a:cs typeface="Arial" panose="020B0604020202020204" pitchFamily="34" charset="0"/>
              </a:rPr>
              <a:t>increasing their solubility</a:t>
            </a:r>
          </a:p>
          <a:p>
            <a:pPr marL="329981" indent="-329981">
              <a:buFont typeface="Arial" panose="020B0604020202020204" pitchFamily="34" charset="0"/>
              <a:buChar char="•"/>
            </a:pPr>
            <a:r>
              <a:rPr lang="en-US" sz="1925" dirty="0">
                <a:latin typeface="Arial" panose="020B0604020202020204" pitchFamily="34" charset="0"/>
                <a:cs typeface="Arial" panose="020B0604020202020204" pitchFamily="34" charset="0"/>
              </a:rPr>
              <a:t>Highly toxic water-soluble drugs can be encapsulated, reducing the exposure to healthy cells.</a:t>
            </a:r>
          </a:p>
        </p:txBody>
      </p:sp>
      <p:sp>
        <p:nvSpPr>
          <p:cNvPr id="13" name="TextBox 12">
            <a:extLst>
              <a:ext uri="{FF2B5EF4-FFF2-40B4-BE49-F238E27FC236}">
                <a16:creationId xmlns:a16="http://schemas.microsoft.com/office/drawing/2014/main" id="{2797DF44-6D83-41CA-A9AC-570E744607F2}"/>
              </a:ext>
            </a:extLst>
          </p:cNvPr>
          <p:cNvSpPr txBox="1"/>
          <p:nvPr/>
        </p:nvSpPr>
        <p:spPr>
          <a:xfrm>
            <a:off x="4917606" y="596734"/>
            <a:ext cx="7963896" cy="684803"/>
          </a:xfrm>
          <a:prstGeom prst="rect">
            <a:avLst/>
          </a:prstGeom>
          <a:noFill/>
        </p:spPr>
        <p:txBody>
          <a:bodyPr wrap="square" rtlCol="0">
            <a:spAutoFit/>
          </a:bodyPr>
          <a:lstStyle/>
          <a:p>
            <a:r>
              <a:rPr lang="en-US" sz="1925" dirty="0">
                <a:latin typeface="Arial" panose="020B0604020202020204" pitchFamily="34" charset="0"/>
                <a:cs typeface="Arial" panose="020B0604020202020204" pitchFamily="34" charset="0"/>
              </a:rPr>
              <a:t>2. Delivery can be </a:t>
            </a:r>
            <a:r>
              <a:rPr lang="en-US" sz="1925" b="1" i="1" dirty="0">
                <a:latin typeface="Arial" panose="020B0604020202020204" pitchFamily="34" charset="0"/>
                <a:cs typeface="Arial" panose="020B0604020202020204" pitchFamily="34" charset="0"/>
              </a:rPr>
              <a:t>targeted to cancer cells  </a:t>
            </a:r>
            <a:r>
              <a:rPr lang="en-US" sz="1925" dirty="0">
                <a:latin typeface="Arial" panose="020B0604020202020204" pitchFamily="34" charset="0"/>
                <a:cs typeface="Arial" panose="020B0604020202020204" pitchFamily="34" charset="0"/>
              </a:rPr>
              <a:t>by antibodies that recognize tumor specific antigens.</a:t>
            </a:r>
          </a:p>
        </p:txBody>
      </p:sp>
      <p:sp>
        <p:nvSpPr>
          <p:cNvPr id="14" name="TextBox 13">
            <a:extLst>
              <a:ext uri="{FF2B5EF4-FFF2-40B4-BE49-F238E27FC236}">
                <a16:creationId xmlns:a16="http://schemas.microsoft.com/office/drawing/2014/main" id="{3BFAD84A-A09F-48F0-A97F-F62C2664805F}"/>
              </a:ext>
            </a:extLst>
          </p:cNvPr>
          <p:cNvSpPr txBox="1"/>
          <p:nvPr/>
        </p:nvSpPr>
        <p:spPr>
          <a:xfrm>
            <a:off x="2148681" y="75861"/>
            <a:ext cx="9591087" cy="508473"/>
          </a:xfrm>
          <a:prstGeom prst="rect">
            <a:avLst/>
          </a:prstGeom>
          <a:noFill/>
        </p:spPr>
        <p:txBody>
          <a:bodyPr wrap="none" rtlCol="0">
            <a:spAutoFit/>
          </a:bodyPr>
          <a:lstStyle/>
          <a:p>
            <a:r>
              <a:rPr lang="en-US" sz="2704" dirty="0">
                <a:latin typeface="Arial" panose="020B0604020202020204" pitchFamily="34" charset="0"/>
                <a:cs typeface="Arial" panose="020B0604020202020204" pitchFamily="34" charset="0"/>
              </a:rPr>
              <a:t>Liposomes (pure lipid vesicles) can be used for Drug Delivery</a:t>
            </a:r>
          </a:p>
        </p:txBody>
      </p:sp>
      <mc:AlternateContent xmlns:mc="http://schemas.openxmlformats.org/markup-compatibility/2006" xmlns:p14="http://schemas.microsoft.com/office/powerpoint/2010/main">
        <mc:Choice Requires="p14">
          <p:contentPart p14:bwMode="auto" r:id="rId5">
            <p14:nvContentPartPr>
              <p14:cNvPr id="63" name="Ink 62">
                <a:extLst>
                  <a:ext uri="{FF2B5EF4-FFF2-40B4-BE49-F238E27FC236}">
                    <a16:creationId xmlns:a16="http://schemas.microsoft.com/office/drawing/2014/main" id="{D2D4DD82-CADB-4D76-A432-45AE7F23CAE5}"/>
                  </a:ext>
                </a:extLst>
              </p14:cNvPr>
              <p14:cNvContentPartPr/>
              <p14:nvPr/>
            </p14:nvContentPartPr>
            <p14:xfrm>
              <a:off x="8402695" y="2238784"/>
              <a:ext cx="5543" cy="13511"/>
            </p14:xfrm>
          </p:contentPart>
        </mc:Choice>
        <mc:Fallback xmlns="">
          <p:pic>
            <p:nvPicPr>
              <p:cNvPr id="63" name="Ink 62">
                <a:extLst>
                  <a:ext uri="{FF2B5EF4-FFF2-40B4-BE49-F238E27FC236}">
                    <a16:creationId xmlns:a16="http://schemas.microsoft.com/office/drawing/2014/main" id="{D2D4DD82-CADB-4D76-A432-45AE7F23CAE5}"/>
                  </a:ext>
                </a:extLst>
              </p:cNvPr>
              <p:cNvPicPr/>
              <p:nvPr/>
            </p:nvPicPr>
            <p:blipFill>
              <a:blip r:embed="rId6"/>
              <a:stretch>
                <a:fillRect/>
              </a:stretch>
            </p:blipFill>
            <p:spPr>
              <a:xfrm>
                <a:off x="8398261" y="2234517"/>
                <a:ext cx="14412" cy="220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961" name="Ink 40960">
                <a:extLst>
                  <a:ext uri="{FF2B5EF4-FFF2-40B4-BE49-F238E27FC236}">
                    <a16:creationId xmlns:a16="http://schemas.microsoft.com/office/drawing/2014/main" id="{DF744B56-0807-4CDF-ADC9-4B7CA378B9D8}"/>
                  </a:ext>
                </a:extLst>
              </p14:cNvPr>
              <p14:cNvContentPartPr/>
              <p14:nvPr/>
            </p14:nvContentPartPr>
            <p14:xfrm>
              <a:off x="3607669" y="2496879"/>
              <a:ext cx="6236" cy="18708"/>
            </p14:xfrm>
          </p:contentPart>
        </mc:Choice>
        <mc:Fallback xmlns="">
          <p:pic>
            <p:nvPicPr>
              <p:cNvPr id="40961" name="Ink 40960">
                <a:extLst>
                  <a:ext uri="{FF2B5EF4-FFF2-40B4-BE49-F238E27FC236}">
                    <a16:creationId xmlns:a16="http://schemas.microsoft.com/office/drawing/2014/main" id="{DF744B56-0807-4CDF-ADC9-4B7CA378B9D8}"/>
                  </a:ext>
                </a:extLst>
              </p:cNvPr>
              <p:cNvPicPr/>
              <p:nvPr/>
            </p:nvPicPr>
            <p:blipFill>
              <a:blip r:embed="rId8"/>
              <a:stretch>
                <a:fillRect/>
              </a:stretch>
            </p:blipFill>
            <p:spPr>
              <a:xfrm>
                <a:off x="3602992" y="2492643"/>
                <a:ext cx="15590" cy="27180"/>
              </a:xfrm>
              <a:prstGeom prst="rect">
                <a:avLst/>
              </a:prstGeom>
            </p:spPr>
          </p:pic>
        </mc:Fallback>
      </mc:AlternateContent>
      <p:sp>
        <p:nvSpPr>
          <p:cNvPr id="27" name="TextBox 26">
            <a:extLst>
              <a:ext uri="{FF2B5EF4-FFF2-40B4-BE49-F238E27FC236}">
                <a16:creationId xmlns:a16="http://schemas.microsoft.com/office/drawing/2014/main" id="{CF89E2A0-513E-476D-B661-CF928E0E4367}"/>
              </a:ext>
            </a:extLst>
          </p:cNvPr>
          <p:cNvSpPr txBox="1"/>
          <p:nvPr/>
        </p:nvSpPr>
        <p:spPr>
          <a:xfrm>
            <a:off x="10911681" y="4394152"/>
            <a:ext cx="1969821" cy="1866280"/>
          </a:xfrm>
          <a:prstGeom prst="rect">
            <a:avLst/>
          </a:prstGeom>
          <a:solidFill>
            <a:schemeClr val="bg1">
              <a:alpha val="47000"/>
            </a:schemeClr>
          </a:solidFill>
        </p:spPr>
        <p:txBody>
          <a:bodyPr wrap="square" rtlCol="0">
            <a:spAutoFit/>
          </a:bodyPr>
          <a:lstStyle/>
          <a:p>
            <a:r>
              <a:rPr lang="en-US" sz="1925" dirty="0">
                <a:latin typeface="Arial" panose="020B0604020202020204" pitchFamily="34" charset="0"/>
                <a:cs typeface="Arial" panose="020B0604020202020204" pitchFamily="34" charset="0"/>
              </a:rPr>
              <a:t>3. After internalization, the liposome is degraded, releasing the drug.</a:t>
            </a:r>
          </a:p>
        </p:txBody>
      </p:sp>
      <p:sp>
        <p:nvSpPr>
          <p:cNvPr id="2" name="Date Placeholder 1">
            <a:extLst>
              <a:ext uri="{FF2B5EF4-FFF2-40B4-BE49-F238E27FC236}">
                <a16:creationId xmlns:a16="http://schemas.microsoft.com/office/drawing/2014/main" id="{8ECC67CD-4193-AF44-6972-09C0EB99AD5E}"/>
              </a:ext>
            </a:extLst>
          </p:cNvPr>
          <p:cNvSpPr>
            <a:spLocks noGrp="1"/>
          </p:cNvSpPr>
          <p:nvPr>
            <p:ph type="dt" sz="half" idx="10"/>
          </p:nvPr>
        </p:nvSpPr>
        <p:spPr/>
        <p:txBody>
          <a:bodyPr/>
          <a:lstStyle/>
          <a:p>
            <a:fld id="{A95D52A4-BD7A-4FA9-AFFF-8B6E88FC4F74}" type="datetime1">
              <a:rPr lang="en-US" smtClean="0"/>
              <a:t>8/31/2024</a:t>
            </a:fld>
            <a:endParaRPr lang="en-US"/>
          </a:p>
        </p:txBody>
      </p:sp>
      <p:sp>
        <p:nvSpPr>
          <p:cNvPr id="5" name="Footer Placeholder 4">
            <a:extLst>
              <a:ext uri="{FF2B5EF4-FFF2-40B4-BE49-F238E27FC236}">
                <a16:creationId xmlns:a16="http://schemas.microsoft.com/office/drawing/2014/main" id="{9F6F77DA-A952-4E40-7C3A-E1FECB0C7D33}"/>
              </a:ext>
            </a:extLst>
          </p:cNvPr>
          <p:cNvSpPr>
            <a:spLocks noGrp="1"/>
          </p:cNvSpPr>
          <p:nvPr>
            <p:ph type="ftr" sz="quarter" idx="11"/>
          </p:nvPr>
        </p:nvSpPr>
        <p:spPr/>
        <p:txBody>
          <a:bodyPr/>
          <a:lstStyle/>
          <a:p>
            <a:r>
              <a:rPr lang="en-US"/>
              <a:t>Drugs and Disease F2024 - Lecture 3</a:t>
            </a:r>
          </a:p>
        </p:txBody>
      </p:sp>
      <p:sp>
        <p:nvSpPr>
          <p:cNvPr id="6" name="Slide Number Placeholder 5">
            <a:extLst>
              <a:ext uri="{FF2B5EF4-FFF2-40B4-BE49-F238E27FC236}">
                <a16:creationId xmlns:a16="http://schemas.microsoft.com/office/drawing/2014/main" id="{7A8B0725-B4A8-830A-F961-C9D73D2B8E7A}"/>
              </a:ext>
            </a:extLst>
          </p:cNvPr>
          <p:cNvSpPr>
            <a:spLocks noGrp="1"/>
          </p:cNvSpPr>
          <p:nvPr>
            <p:ph type="sldNum" sz="quarter" idx="12"/>
          </p:nvPr>
        </p:nvSpPr>
        <p:spPr/>
        <p:txBody>
          <a:bodyPr/>
          <a:lstStyle/>
          <a:p>
            <a:fld id="{DC3BB032-4020-48F4-953B-341806DC4A2B}" type="slidenum">
              <a:rPr lang="en-US" smtClean="0"/>
              <a:t>25</a:t>
            </a:fld>
            <a:endParaRPr lang="en-US"/>
          </a:p>
        </p:txBody>
      </p:sp>
      <p:grpSp>
        <p:nvGrpSpPr>
          <p:cNvPr id="24" name="Group 23">
            <a:extLst>
              <a:ext uri="{FF2B5EF4-FFF2-40B4-BE49-F238E27FC236}">
                <a16:creationId xmlns:a16="http://schemas.microsoft.com/office/drawing/2014/main" id="{CAA89387-0350-EEAA-0F04-E68B126C4B0C}"/>
              </a:ext>
            </a:extLst>
          </p:cNvPr>
          <p:cNvGrpSpPr/>
          <p:nvPr/>
        </p:nvGrpSpPr>
        <p:grpSpPr>
          <a:xfrm>
            <a:off x="3138511" y="1986853"/>
            <a:ext cx="2499120" cy="954720"/>
            <a:chOff x="3138511" y="1986853"/>
            <a:chExt cx="2499120" cy="954720"/>
          </a:xfrm>
        </p:grpSpPr>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D8DCAED9-3C95-C8E0-E6C0-E43B5F74D826}"/>
                    </a:ext>
                  </a:extLst>
                </p14:cNvPr>
                <p14:cNvContentPartPr/>
                <p14:nvPr/>
              </p14:nvContentPartPr>
              <p14:xfrm>
                <a:off x="3138511" y="2483653"/>
                <a:ext cx="1335960" cy="327960"/>
              </p14:xfrm>
            </p:contentPart>
          </mc:Choice>
          <mc:Fallback>
            <p:pic>
              <p:nvPicPr>
                <p:cNvPr id="3" name="Ink 2">
                  <a:extLst>
                    <a:ext uri="{FF2B5EF4-FFF2-40B4-BE49-F238E27FC236}">
                      <a16:creationId xmlns:a16="http://schemas.microsoft.com/office/drawing/2014/main" id="{D8DCAED9-3C95-C8E0-E6C0-E43B5F74D826}"/>
                    </a:ext>
                  </a:extLst>
                </p:cNvPr>
                <p:cNvPicPr/>
                <p:nvPr/>
              </p:nvPicPr>
              <p:blipFill>
                <a:blip r:embed="rId10"/>
                <a:stretch>
                  <a:fillRect/>
                </a:stretch>
              </p:blipFill>
              <p:spPr>
                <a:xfrm>
                  <a:off x="3129871" y="2474653"/>
                  <a:ext cx="1353600" cy="345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 name="Ink 3">
                  <a:extLst>
                    <a:ext uri="{FF2B5EF4-FFF2-40B4-BE49-F238E27FC236}">
                      <a16:creationId xmlns:a16="http://schemas.microsoft.com/office/drawing/2014/main" id="{2B81EFD0-A9F5-F4DF-57B5-B009B57AFC33}"/>
                    </a:ext>
                  </a:extLst>
                </p14:cNvPr>
                <p14:cNvContentPartPr/>
                <p14:nvPr/>
              </p14:nvContentPartPr>
              <p14:xfrm>
                <a:off x="4179271" y="2104933"/>
                <a:ext cx="212040" cy="289440"/>
              </p14:xfrm>
            </p:contentPart>
          </mc:Choice>
          <mc:Fallback>
            <p:pic>
              <p:nvPicPr>
                <p:cNvPr id="4" name="Ink 3">
                  <a:extLst>
                    <a:ext uri="{FF2B5EF4-FFF2-40B4-BE49-F238E27FC236}">
                      <a16:creationId xmlns:a16="http://schemas.microsoft.com/office/drawing/2014/main" id="{2B81EFD0-A9F5-F4DF-57B5-B009B57AFC33}"/>
                    </a:ext>
                  </a:extLst>
                </p:cNvPr>
                <p:cNvPicPr/>
                <p:nvPr/>
              </p:nvPicPr>
              <p:blipFill>
                <a:blip r:embed="rId12"/>
                <a:stretch>
                  <a:fillRect/>
                </a:stretch>
              </p:blipFill>
              <p:spPr>
                <a:xfrm>
                  <a:off x="4170271" y="2096293"/>
                  <a:ext cx="22968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k 6">
                  <a:extLst>
                    <a:ext uri="{FF2B5EF4-FFF2-40B4-BE49-F238E27FC236}">
                      <a16:creationId xmlns:a16="http://schemas.microsoft.com/office/drawing/2014/main" id="{F4ED5433-6F9B-9D14-D746-33739F6B702D}"/>
                    </a:ext>
                  </a:extLst>
                </p14:cNvPr>
                <p14:cNvContentPartPr/>
                <p14:nvPr/>
              </p14:nvContentPartPr>
              <p14:xfrm>
                <a:off x="4458631" y="1986853"/>
                <a:ext cx="149760" cy="131760"/>
              </p14:xfrm>
            </p:contentPart>
          </mc:Choice>
          <mc:Fallback>
            <p:pic>
              <p:nvPicPr>
                <p:cNvPr id="7" name="Ink 6">
                  <a:extLst>
                    <a:ext uri="{FF2B5EF4-FFF2-40B4-BE49-F238E27FC236}">
                      <a16:creationId xmlns:a16="http://schemas.microsoft.com/office/drawing/2014/main" id="{F4ED5433-6F9B-9D14-D746-33739F6B702D}"/>
                    </a:ext>
                  </a:extLst>
                </p:cNvPr>
                <p:cNvPicPr/>
                <p:nvPr/>
              </p:nvPicPr>
              <p:blipFill>
                <a:blip r:embed="rId14"/>
                <a:stretch>
                  <a:fillRect/>
                </a:stretch>
              </p:blipFill>
              <p:spPr>
                <a:xfrm>
                  <a:off x="4449991" y="1977853"/>
                  <a:ext cx="16740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8" name="Ink 7">
                  <a:extLst>
                    <a:ext uri="{FF2B5EF4-FFF2-40B4-BE49-F238E27FC236}">
                      <a16:creationId xmlns:a16="http://schemas.microsoft.com/office/drawing/2014/main" id="{9F663FDF-2260-BB62-596C-577CBC8ED4D9}"/>
                    </a:ext>
                  </a:extLst>
                </p14:cNvPr>
                <p14:cNvContentPartPr/>
                <p14:nvPr/>
              </p14:nvContentPartPr>
              <p14:xfrm>
                <a:off x="4606951" y="2259013"/>
                <a:ext cx="201240" cy="174600"/>
              </p14:xfrm>
            </p:contentPart>
          </mc:Choice>
          <mc:Fallback>
            <p:pic>
              <p:nvPicPr>
                <p:cNvPr id="8" name="Ink 7">
                  <a:extLst>
                    <a:ext uri="{FF2B5EF4-FFF2-40B4-BE49-F238E27FC236}">
                      <a16:creationId xmlns:a16="http://schemas.microsoft.com/office/drawing/2014/main" id="{9F663FDF-2260-BB62-596C-577CBC8ED4D9}"/>
                    </a:ext>
                  </a:extLst>
                </p:cNvPr>
                <p:cNvPicPr/>
                <p:nvPr/>
              </p:nvPicPr>
              <p:blipFill>
                <a:blip r:embed="rId16"/>
                <a:stretch>
                  <a:fillRect/>
                </a:stretch>
              </p:blipFill>
              <p:spPr>
                <a:xfrm>
                  <a:off x="4597951" y="2250013"/>
                  <a:ext cx="21888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 11">
                  <a:extLst>
                    <a:ext uri="{FF2B5EF4-FFF2-40B4-BE49-F238E27FC236}">
                      <a16:creationId xmlns:a16="http://schemas.microsoft.com/office/drawing/2014/main" id="{13178557-D6D8-E67E-872E-421273575C4A}"/>
                    </a:ext>
                  </a:extLst>
                </p14:cNvPr>
                <p14:cNvContentPartPr/>
                <p14:nvPr/>
              </p14:nvContentPartPr>
              <p14:xfrm>
                <a:off x="4833391" y="2005933"/>
                <a:ext cx="200880" cy="273600"/>
              </p14:xfrm>
            </p:contentPart>
          </mc:Choice>
          <mc:Fallback>
            <p:pic>
              <p:nvPicPr>
                <p:cNvPr id="12" name="Ink 11">
                  <a:extLst>
                    <a:ext uri="{FF2B5EF4-FFF2-40B4-BE49-F238E27FC236}">
                      <a16:creationId xmlns:a16="http://schemas.microsoft.com/office/drawing/2014/main" id="{13178557-D6D8-E67E-872E-421273575C4A}"/>
                    </a:ext>
                  </a:extLst>
                </p:cNvPr>
                <p:cNvPicPr/>
                <p:nvPr/>
              </p:nvPicPr>
              <p:blipFill>
                <a:blip r:embed="rId18"/>
                <a:stretch>
                  <a:fillRect/>
                </a:stretch>
              </p:blipFill>
              <p:spPr>
                <a:xfrm>
                  <a:off x="4824391" y="1996933"/>
                  <a:ext cx="21852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905A9E44-300E-8FCB-DDAE-DD08CAA7D657}"/>
                    </a:ext>
                  </a:extLst>
                </p14:cNvPr>
                <p14:cNvContentPartPr/>
                <p14:nvPr/>
              </p14:nvContentPartPr>
              <p14:xfrm>
                <a:off x="4933471" y="2091253"/>
                <a:ext cx="88920" cy="40320"/>
              </p14:xfrm>
            </p:contentPart>
          </mc:Choice>
          <mc:Fallback>
            <p:pic>
              <p:nvPicPr>
                <p:cNvPr id="15" name="Ink 14">
                  <a:extLst>
                    <a:ext uri="{FF2B5EF4-FFF2-40B4-BE49-F238E27FC236}">
                      <a16:creationId xmlns:a16="http://schemas.microsoft.com/office/drawing/2014/main" id="{905A9E44-300E-8FCB-DDAE-DD08CAA7D657}"/>
                    </a:ext>
                  </a:extLst>
                </p:cNvPr>
                <p:cNvPicPr/>
                <p:nvPr/>
              </p:nvPicPr>
              <p:blipFill>
                <a:blip r:embed="rId20"/>
                <a:stretch>
                  <a:fillRect/>
                </a:stretch>
              </p:blipFill>
              <p:spPr>
                <a:xfrm>
                  <a:off x="4924471" y="2082253"/>
                  <a:ext cx="1065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A66064FB-14E4-46CB-2190-594BD5F6E973}"/>
                    </a:ext>
                  </a:extLst>
                </p14:cNvPr>
                <p14:cNvContentPartPr/>
                <p14:nvPr/>
              </p14:nvContentPartPr>
              <p14:xfrm>
                <a:off x="5064871" y="2028253"/>
                <a:ext cx="180720" cy="124200"/>
              </p14:xfrm>
            </p:contentPart>
          </mc:Choice>
          <mc:Fallback>
            <p:pic>
              <p:nvPicPr>
                <p:cNvPr id="16" name="Ink 15">
                  <a:extLst>
                    <a:ext uri="{FF2B5EF4-FFF2-40B4-BE49-F238E27FC236}">
                      <a16:creationId xmlns:a16="http://schemas.microsoft.com/office/drawing/2014/main" id="{A66064FB-14E4-46CB-2190-594BD5F6E973}"/>
                    </a:ext>
                  </a:extLst>
                </p:cNvPr>
                <p:cNvPicPr/>
                <p:nvPr/>
              </p:nvPicPr>
              <p:blipFill>
                <a:blip r:embed="rId22"/>
                <a:stretch>
                  <a:fillRect/>
                </a:stretch>
              </p:blipFill>
              <p:spPr>
                <a:xfrm>
                  <a:off x="5056231" y="2019253"/>
                  <a:ext cx="1983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7" name="Ink 16">
                  <a:extLst>
                    <a:ext uri="{FF2B5EF4-FFF2-40B4-BE49-F238E27FC236}">
                      <a16:creationId xmlns:a16="http://schemas.microsoft.com/office/drawing/2014/main" id="{06651D8D-DAAA-8243-DE1C-D50159ADF377}"/>
                    </a:ext>
                  </a:extLst>
                </p14:cNvPr>
                <p14:cNvContentPartPr/>
                <p14:nvPr/>
              </p14:nvContentPartPr>
              <p14:xfrm>
                <a:off x="4563751" y="2715493"/>
                <a:ext cx="232560" cy="226080"/>
              </p14:xfrm>
            </p:contentPart>
          </mc:Choice>
          <mc:Fallback>
            <p:pic>
              <p:nvPicPr>
                <p:cNvPr id="17" name="Ink 16">
                  <a:extLst>
                    <a:ext uri="{FF2B5EF4-FFF2-40B4-BE49-F238E27FC236}">
                      <a16:creationId xmlns:a16="http://schemas.microsoft.com/office/drawing/2014/main" id="{06651D8D-DAAA-8243-DE1C-D50159ADF377}"/>
                    </a:ext>
                  </a:extLst>
                </p:cNvPr>
                <p:cNvPicPr/>
                <p:nvPr/>
              </p:nvPicPr>
              <p:blipFill>
                <a:blip r:embed="rId24"/>
                <a:stretch>
                  <a:fillRect/>
                </a:stretch>
              </p:blipFill>
              <p:spPr>
                <a:xfrm>
                  <a:off x="4555111" y="2706493"/>
                  <a:ext cx="2502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8" name="Ink 17">
                  <a:extLst>
                    <a:ext uri="{FF2B5EF4-FFF2-40B4-BE49-F238E27FC236}">
                      <a16:creationId xmlns:a16="http://schemas.microsoft.com/office/drawing/2014/main" id="{330DE139-B3F9-CB10-5E55-BE48AD2E441C}"/>
                    </a:ext>
                  </a:extLst>
                </p14:cNvPr>
                <p14:cNvContentPartPr/>
                <p14:nvPr/>
              </p14:nvContentPartPr>
              <p14:xfrm>
                <a:off x="4776151" y="2381413"/>
                <a:ext cx="325800" cy="333000"/>
              </p14:xfrm>
            </p:contentPart>
          </mc:Choice>
          <mc:Fallback>
            <p:pic>
              <p:nvPicPr>
                <p:cNvPr id="18" name="Ink 17">
                  <a:extLst>
                    <a:ext uri="{FF2B5EF4-FFF2-40B4-BE49-F238E27FC236}">
                      <a16:creationId xmlns:a16="http://schemas.microsoft.com/office/drawing/2014/main" id="{330DE139-B3F9-CB10-5E55-BE48AD2E441C}"/>
                    </a:ext>
                  </a:extLst>
                </p:cNvPr>
                <p:cNvPicPr/>
                <p:nvPr/>
              </p:nvPicPr>
              <p:blipFill>
                <a:blip r:embed="rId26"/>
                <a:stretch>
                  <a:fillRect/>
                </a:stretch>
              </p:blipFill>
              <p:spPr>
                <a:xfrm>
                  <a:off x="4767151" y="2372413"/>
                  <a:ext cx="343440" cy="3506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9" name="Ink 18">
                  <a:extLst>
                    <a:ext uri="{FF2B5EF4-FFF2-40B4-BE49-F238E27FC236}">
                      <a16:creationId xmlns:a16="http://schemas.microsoft.com/office/drawing/2014/main" id="{95009083-294B-A8A1-1F59-6D19519FD495}"/>
                    </a:ext>
                  </a:extLst>
                </p14:cNvPr>
                <p14:cNvContentPartPr/>
                <p14:nvPr/>
              </p14:nvContentPartPr>
              <p14:xfrm>
                <a:off x="5149111" y="2441533"/>
                <a:ext cx="45000" cy="47160"/>
              </p14:xfrm>
            </p:contentPart>
          </mc:Choice>
          <mc:Fallback>
            <p:pic>
              <p:nvPicPr>
                <p:cNvPr id="19" name="Ink 18">
                  <a:extLst>
                    <a:ext uri="{FF2B5EF4-FFF2-40B4-BE49-F238E27FC236}">
                      <a16:creationId xmlns:a16="http://schemas.microsoft.com/office/drawing/2014/main" id="{95009083-294B-A8A1-1F59-6D19519FD495}"/>
                    </a:ext>
                  </a:extLst>
                </p:cNvPr>
                <p:cNvPicPr/>
                <p:nvPr/>
              </p:nvPicPr>
              <p:blipFill>
                <a:blip r:embed="rId28"/>
                <a:stretch>
                  <a:fillRect/>
                </a:stretch>
              </p:blipFill>
              <p:spPr>
                <a:xfrm>
                  <a:off x="5140111" y="2432533"/>
                  <a:ext cx="6264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0" name="Ink 19">
                  <a:extLst>
                    <a:ext uri="{FF2B5EF4-FFF2-40B4-BE49-F238E27FC236}">
                      <a16:creationId xmlns:a16="http://schemas.microsoft.com/office/drawing/2014/main" id="{EA708CC0-786C-1F5A-46E3-8DA6EA14B109}"/>
                    </a:ext>
                  </a:extLst>
                </p14:cNvPr>
                <p14:cNvContentPartPr/>
                <p14:nvPr/>
              </p14:nvContentPartPr>
              <p14:xfrm>
                <a:off x="5117431" y="2223733"/>
                <a:ext cx="218160" cy="214200"/>
              </p14:xfrm>
            </p:contentPart>
          </mc:Choice>
          <mc:Fallback>
            <p:pic>
              <p:nvPicPr>
                <p:cNvPr id="20" name="Ink 19">
                  <a:extLst>
                    <a:ext uri="{FF2B5EF4-FFF2-40B4-BE49-F238E27FC236}">
                      <a16:creationId xmlns:a16="http://schemas.microsoft.com/office/drawing/2014/main" id="{EA708CC0-786C-1F5A-46E3-8DA6EA14B109}"/>
                    </a:ext>
                  </a:extLst>
                </p:cNvPr>
                <p:cNvPicPr/>
                <p:nvPr/>
              </p:nvPicPr>
              <p:blipFill>
                <a:blip r:embed="rId30"/>
                <a:stretch>
                  <a:fillRect/>
                </a:stretch>
              </p:blipFill>
              <p:spPr>
                <a:xfrm>
                  <a:off x="5108791" y="2215093"/>
                  <a:ext cx="2358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1" name="Ink 20">
                  <a:extLst>
                    <a:ext uri="{FF2B5EF4-FFF2-40B4-BE49-F238E27FC236}">
                      <a16:creationId xmlns:a16="http://schemas.microsoft.com/office/drawing/2014/main" id="{6C135B95-34D9-BB6C-9FBD-1B2B45F2C7ED}"/>
                    </a:ext>
                  </a:extLst>
                </p14:cNvPr>
                <p14:cNvContentPartPr/>
                <p14:nvPr/>
              </p14:nvContentPartPr>
              <p14:xfrm>
                <a:off x="5266471" y="2115733"/>
                <a:ext cx="118440" cy="201240"/>
              </p14:xfrm>
            </p:contentPart>
          </mc:Choice>
          <mc:Fallback>
            <p:pic>
              <p:nvPicPr>
                <p:cNvPr id="21" name="Ink 20">
                  <a:extLst>
                    <a:ext uri="{FF2B5EF4-FFF2-40B4-BE49-F238E27FC236}">
                      <a16:creationId xmlns:a16="http://schemas.microsoft.com/office/drawing/2014/main" id="{6C135B95-34D9-BB6C-9FBD-1B2B45F2C7ED}"/>
                    </a:ext>
                  </a:extLst>
                </p:cNvPr>
                <p:cNvPicPr/>
                <p:nvPr/>
              </p:nvPicPr>
              <p:blipFill>
                <a:blip r:embed="rId32"/>
                <a:stretch>
                  <a:fillRect/>
                </a:stretch>
              </p:blipFill>
              <p:spPr>
                <a:xfrm>
                  <a:off x="5257471" y="2106733"/>
                  <a:ext cx="13608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2" name="Ink 21">
                  <a:extLst>
                    <a:ext uri="{FF2B5EF4-FFF2-40B4-BE49-F238E27FC236}">
                      <a16:creationId xmlns:a16="http://schemas.microsoft.com/office/drawing/2014/main" id="{4699C45E-32A6-0951-45B7-60963176EB30}"/>
                    </a:ext>
                  </a:extLst>
                </p14:cNvPr>
                <p14:cNvContentPartPr/>
                <p14:nvPr/>
              </p14:nvContentPartPr>
              <p14:xfrm>
                <a:off x="5340991" y="2205373"/>
                <a:ext cx="208080" cy="244440"/>
              </p14:xfrm>
            </p:contentPart>
          </mc:Choice>
          <mc:Fallback>
            <p:pic>
              <p:nvPicPr>
                <p:cNvPr id="22" name="Ink 21">
                  <a:extLst>
                    <a:ext uri="{FF2B5EF4-FFF2-40B4-BE49-F238E27FC236}">
                      <a16:creationId xmlns:a16="http://schemas.microsoft.com/office/drawing/2014/main" id="{4699C45E-32A6-0951-45B7-60963176EB30}"/>
                    </a:ext>
                  </a:extLst>
                </p:cNvPr>
                <p:cNvPicPr/>
                <p:nvPr/>
              </p:nvPicPr>
              <p:blipFill>
                <a:blip r:embed="rId34"/>
                <a:stretch>
                  <a:fillRect/>
                </a:stretch>
              </p:blipFill>
              <p:spPr>
                <a:xfrm>
                  <a:off x="5331991" y="2196733"/>
                  <a:ext cx="22572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3" name="Ink 22">
                  <a:extLst>
                    <a:ext uri="{FF2B5EF4-FFF2-40B4-BE49-F238E27FC236}">
                      <a16:creationId xmlns:a16="http://schemas.microsoft.com/office/drawing/2014/main" id="{BDC512BD-0F7B-5F60-5723-A5ECD4647A43}"/>
                    </a:ext>
                  </a:extLst>
                </p14:cNvPr>
                <p14:cNvContentPartPr/>
                <p14:nvPr/>
              </p14:nvContentPartPr>
              <p14:xfrm>
                <a:off x="5624671" y="2228773"/>
                <a:ext cx="12960" cy="29520"/>
              </p14:xfrm>
            </p:contentPart>
          </mc:Choice>
          <mc:Fallback>
            <p:pic>
              <p:nvPicPr>
                <p:cNvPr id="23" name="Ink 22">
                  <a:extLst>
                    <a:ext uri="{FF2B5EF4-FFF2-40B4-BE49-F238E27FC236}">
                      <a16:creationId xmlns:a16="http://schemas.microsoft.com/office/drawing/2014/main" id="{BDC512BD-0F7B-5F60-5723-A5ECD4647A43}"/>
                    </a:ext>
                  </a:extLst>
                </p:cNvPr>
                <p:cNvPicPr/>
                <p:nvPr/>
              </p:nvPicPr>
              <p:blipFill>
                <a:blip r:embed="rId36"/>
                <a:stretch>
                  <a:fillRect/>
                </a:stretch>
              </p:blipFill>
              <p:spPr>
                <a:xfrm>
                  <a:off x="5616031" y="2219773"/>
                  <a:ext cx="30600" cy="47160"/>
                </a:xfrm>
                <a:prstGeom prst="rect">
                  <a:avLst/>
                </a:prstGeom>
              </p:spPr>
            </p:pic>
          </mc:Fallback>
        </mc:AlternateContent>
      </p:grpSp>
      <p:grpSp>
        <p:nvGrpSpPr>
          <p:cNvPr id="52" name="Group 51">
            <a:extLst>
              <a:ext uri="{FF2B5EF4-FFF2-40B4-BE49-F238E27FC236}">
                <a16:creationId xmlns:a16="http://schemas.microsoft.com/office/drawing/2014/main" id="{C379C8D5-A525-E87C-654F-F1EE08A68E10}"/>
              </a:ext>
            </a:extLst>
          </p:cNvPr>
          <p:cNvGrpSpPr/>
          <p:nvPr/>
        </p:nvGrpSpPr>
        <p:grpSpPr>
          <a:xfrm>
            <a:off x="2926111" y="3018613"/>
            <a:ext cx="2608920" cy="1052280"/>
            <a:chOff x="2926111" y="3018613"/>
            <a:chExt cx="2608920" cy="1052280"/>
          </a:xfrm>
        </p:grpSpPr>
        <mc:AlternateContent xmlns:mc="http://schemas.openxmlformats.org/markup-compatibility/2006">
          <mc:Choice xmlns:p14="http://schemas.microsoft.com/office/powerpoint/2010/main" Requires="p14">
            <p:contentPart p14:bwMode="auto" r:id="rId37">
              <p14:nvContentPartPr>
                <p14:cNvPr id="25" name="Ink 24">
                  <a:extLst>
                    <a:ext uri="{FF2B5EF4-FFF2-40B4-BE49-F238E27FC236}">
                      <a16:creationId xmlns:a16="http://schemas.microsoft.com/office/drawing/2014/main" id="{5E1D0898-7D6C-97A8-2AB0-8E7107D8EE3C}"/>
                    </a:ext>
                  </a:extLst>
                </p14:cNvPr>
                <p14:cNvContentPartPr/>
                <p14:nvPr/>
              </p14:nvContentPartPr>
              <p14:xfrm>
                <a:off x="2926111" y="3526213"/>
                <a:ext cx="608400" cy="152640"/>
              </p14:xfrm>
            </p:contentPart>
          </mc:Choice>
          <mc:Fallback>
            <p:pic>
              <p:nvPicPr>
                <p:cNvPr id="25" name="Ink 24">
                  <a:extLst>
                    <a:ext uri="{FF2B5EF4-FFF2-40B4-BE49-F238E27FC236}">
                      <a16:creationId xmlns:a16="http://schemas.microsoft.com/office/drawing/2014/main" id="{5E1D0898-7D6C-97A8-2AB0-8E7107D8EE3C}"/>
                    </a:ext>
                  </a:extLst>
                </p:cNvPr>
                <p:cNvPicPr/>
                <p:nvPr/>
              </p:nvPicPr>
              <p:blipFill>
                <a:blip r:embed="rId38"/>
                <a:stretch>
                  <a:fillRect/>
                </a:stretch>
              </p:blipFill>
              <p:spPr>
                <a:xfrm>
                  <a:off x="2917471" y="3517573"/>
                  <a:ext cx="62604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6" name="Ink 25">
                  <a:extLst>
                    <a:ext uri="{FF2B5EF4-FFF2-40B4-BE49-F238E27FC236}">
                      <a16:creationId xmlns:a16="http://schemas.microsoft.com/office/drawing/2014/main" id="{5460E47F-E173-70BB-0EEE-D2AA4D787D05}"/>
                    </a:ext>
                  </a:extLst>
                </p14:cNvPr>
                <p14:cNvContentPartPr/>
                <p14:nvPr/>
              </p14:nvContentPartPr>
              <p14:xfrm>
                <a:off x="3704431" y="3473653"/>
                <a:ext cx="43560" cy="135360"/>
              </p14:xfrm>
            </p:contentPart>
          </mc:Choice>
          <mc:Fallback>
            <p:pic>
              <p:nvPicPr>
                <p:cNvPr id="26" name="Ink 25">
                  <a:extLst>
                    <a:ext uri="{FF2B5EF4-FFF2-40B4-BE49-F238E27FC236}">
                      <a16:creationId xmlns:a16="http://schemas.microsoft.com/office/drawing/2014/main" id="{5460E47F-E173-70BB-0EEE-D2AA4D787D05}"/>
                    </a:ext>
                  </a:extLst>
                </p:cNvPr>
                <p:cNvPicPr/>
                <p:nvPr/>
              </p:nvPicPr>
              <p:blipFill>
                <a:blip r:embed="rId40"/>
                <a:stretch>
                  <a:fillRect/>
                </a:stretch>
              </p:blipFill>
              <p:spPr>
                <a:xfrm>
                  <a:off x="3695431" y="3465013"/>
                  <a:ext cx="612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8" name="Ink 27">
                  <a:extLst>
                    <a:ext uri="{FF2B5EF4-FFF2-40B4-BE49-F238E27FC236}">
                      <a16:creationId xmlns:a16="http://schemas.microsoft.com/office/drawing/2014/main" id="{63F87168-C461-2966-5235-0D3310FBC619}"/>
                    </a:ext>
                  </a:extLst>
                </p14:cNvPr>
                <p14:cNvContentPartPr/>
                <p14:nvPr/>
              </p14:nvContentPartPr>
              <p14:xfrm>
                <a:off x="3718471" y="3493093"/>
                <a:ext cx="138240" cy="43560"/>
              </p14:xfrm>
            </p:contentPart>
          </mc:Choice>
          <mc:Fallback>
            <p:pic>
              <p:nvPicPr>
                <p:cNvPr id="28" name="Ink 27">
                  <a:extLst>
                    <a:ext uri="{FF2B5EF4-FFF2-40B4-BE49-F238E27FC236}">
                      <a16:creationId xmlns:a16="http://schemas.microsoft.com/office/drawing/2014/main" id="{63F87168-C461-2966-5235-0D3310FBC619}"/>
                    </a:ext>
                  </a:extLst>
                </p:cNvPr>
                <p:cNvPicPr/>
                <p:nvPr/>
              </p:nvPicPr>
              <p:blipFill>
                <a:blip r:embed="rId42"/>
                <a:stretch>
                  <a:fillRect/>
                </a:stretch>
              </p:blipFill>
              <p:spPr>
                <a:xfrm>
                  <a:off x="3709471" y="3484453"/>
                  <a:ext cx="15588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9" name="Ink 28">
                  <a:extLst>
                    <a:ext uri="{FF2B5EF4-FFF2-40B4-BE49-F238E27FC236}">
                      <a16:creationId xmlns:a16="http://schemas.microsoft.com/office/drawing/2014/main" id="{1679E207-BC1C-C814-2094-6E288C47570C}"/>
                    </a:ext>
                  </a:extLst>
                </p14:cNvPr>
                <p14:cNvContentPartPr/>
                <p14:nvPr/>
              </p14:nvContentPartPr>
              <p14:xfrm>
                <a:off x="3806671" y="3407053"/>
                <a:ext cx="80640" cy="115560"/>
              </p14:xfrm>
            </p:contentPart>
          </mc:Choice>
          <mc:Fallback>
            <p:pic>
              <p:nvPicPr>
                <p:cNvPr id="29" name="Ink 28">
                  <a:extLst>
                    <a:ext uri="{FF2B5EF4-FFF2-40B4-BE49-F238E27FC236}">
                      <a16:creationId xmlns:a16="http://schemas.microsoft.com/office/drawing/2014/main" id="{1679E207-BC1C-C814-2094-6E288C47570C}"/>
                    </a:ext>
                  </a:extLst>
                </p:cNvPr>
                <p:cNvPicPr/>
                <p:nvPr/>
              </p:nvPicPr>
              <p:blipFill>
                <a:blip r:embed="rId44"/>
                <a:stretch>
                  <a:fillRect/>
                </a:stretch>
              </p:blipFill>
              <p:spPr>
                <a:xfrm>
                  <a:off x="3798031" y="3398413"/>
                  <a:ext cx="982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0" name="Ink 29">
                  <a:extLst>
                    <a:ext uri="{FF2B5EF4-FFF2-40B4-BE49-F238E27FC236}">
                      <a16:creationId xmlns:a16="http://schemas.microsoft.com/office/drawing/2014/main" id="{742FC4EA-D859-E31D-3150-73F1EB5FFCDC}"/>
                    </a:ext>
                  </a:extLst>
                </p14:cNvPr>
                <p14:cNvContentPartPr/>
                <p14:nvPr/>
              </p14:nvContentPartPr>
              <p14:xfrm>
                <a:off x="3934471" y="3395893"/>
                <a:ext cx="255960" cy="106200"/>
              </p14:xfrm>
            </p:contentPart>
          </mc:Choice>
          <mc:Fallback>
            <p:pic>
              <p:nvPicPr>
                <p:cNvPr id="30" name="Ink 29">
                  <a:extLst>
                    <a:ext uri="{FF2B5EF4-FFF2-40B4-BE49-F238E27FC236}">
                      <a16:creationId xmlns:a16="http://schemas.microsoft.com/office/drawing/2014/main" id="{742FC4EA-D859-E31D-3150-73F1EB5FFCDC}"/>
                    </a:ext>
                  </a:extLst>
                </p:cNvPr>
                <p:cNvPicPr/>
                <p:nvPr/>
              </p:nvPicPr>
              <p:blipFill>
                <a:blip r:embed="rId46"/>
                <a:stretch>
                  <a:fillRect/>
                </a:stretch>
              </p:blipFill>
              <p:spPr>
                <a:xfrm>
                  <a:off x="3925471" y="3386893"/>
                  <a:ext cx="27360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1" name="Ink 30">
                  <a:extLst>
                    <a:ext uri="{FF2B5EF4-FFF2-40B4-BE49-F238E27FC236}">
                      <a16:creationId xmlns:a16="http://schemas.microsoft.com/office/drawing/2014/main" id="{D44AD6B6-2ED8-6405-0C6F-FBAD71D6333C}"/>
                    </a:ext>
                  </a:extLst>
                </p14:cNvPr>
                <p14:cNvContentPartPr/>
                <p14:nvPr/>
              </p14:nvContentPartPr>
              <p14:xfrm>
                <a:off x="4273951" y="3346573"/>
                <a:ext cx="33840" cy="29880"/>
              </p14:xfrm>
            </p:contentPart>
          </mc:Choice>
          <mc:Fallback>
            <p:pic>
              <p:nvPicPr>
                <p:cNvPr id="31" name="Ink 30">
                  <a:extLst>
                    <a:ext uri="{FF2B5EF4-FFF2-40B4-BE49-F238E27FC236}">
                      <a16:creationId xmlns:a16="http://schemas.microsoft.com/office/drawing/2014/main" id="{D44AD6B6-2ED8-6405-0C6F-FBAD71D6333C}"/>
                    </a:ext>
                  </a:extLst>
                </p:cNvPr>
                <p:cNvPicPr/>
                <p:nvPr/>
              </p:nvPicPr>
              <p:blipFill>
                <a:blip r:embed="rId48"/>
                <a:stretch>
                  <a:fillRect/>
                </a:stretch>
              </p:blipFill>
              <p:spPr>
                <a:xfrm>
                  <a:off x="4264951" y="3337933"/>
                  <a:ext cx="514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2" name="Ink 31">
                  <a:extLst>
                    <a:ext uri="{FF2B5EF4-FFF2-40B4-BE49-F238E27FC236}">
                      <a16:creationId xmlns:a16="http://schemas.microsoft.com/office/drawing/2014/main" id="{273F300A-FEE8-597B-91C8-D3D65CCEA252}"/>
                    </a:ext>
                  </a:extLst>
                </p14:cNvPr>
                <p14:cNvContentPartPr/>
                <p14:nvPr/>
              </p14:nvContentPartPr>
              <p14:xfrm>
                <a:off x="4368271" y="3283933"/>
                <a:ext cx="86040" cy="173520"/>
              </p14:xfrm>
            </p:contentPart>
          </mc:Choice>
          <mc:Fallback>
            <p:pic>
              <p:nvPicPr>
                <p:cNvPr id="32" name="Ink 31">
                  <a:extLst>
                    <a:ext uri="{FF2B5EF4-FFF2-40B4-BE49-F238E27FC236}">
                      <a16:creationId xmlns:a16="http://schemas.microsoft.com/office/drawing/2014/main" id="{273F300A-FEE8-597B-91C8-D3D65CCEA252}"/>
                    </a:ext>
                  </a:extLst>
                </p:cNvPr>
                <p:cNvPicPr/>
                <p:nvPr/>
              </p:nvPicPr>
              <p:blipFill>
                <a:blip r:embed="rId50"/>
                <a:stretch>
                  <a:fillRect/>
                </a:stretch>
              </p:blipFill>
              <p:spPr>
                <a:xfrm>
                  <a:off x="4359631" y="3274933"/>
                  <a:ext cx="10368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3" name="Ink 32">
                  <a:extLst>
                    <a:ext uri="{FF2B5EF4-FFF2-40B4-BE49-F238E27FC236}">
                      <a16:creationId xmlns:a16="http://schemas.microsoft.com/office/drawing/2014/main" id="{2CC38700-D78B-7208-DF32-045BFF7D5AA4}"/>
                    </a:ext>
                  </a:extLst>
                </p14:cNvPr>
                <p14:cNvContentPartPr/>
                <p14:nvPr/>
              </p14:nvContentPartPr>
              <p14:xfrm>
                <a:off x="4523431" y="3124813"/>
                <a:ext cx="121680" cy="178560"/>
              </p14:xfrm>
            </p:contentPart>
          </mc:Choice>
          <mc:Fallback>
            <p:pic>
              <p:nvPicPr>
                <p:cNvPr id="33" name="Ink 32">
                  <a:extLst>
                    <a:ext uri="{FF2B5EF4-FFF2-40B4-BE49-F238E27FC236}">
                      <a16:creationId xmlns:a16="http://schemas.microsoft.com/office/drawing/2014/main" id="{2CC38700-D78B-7208-DF32-045BFF7D5AA4}"/>
                    </a:ext>
                  </a:extLst>
                </p:cNvPr>
                <p:cNvPicPr/>
                <p:nvPr/>
              </p:nvPicPr>
              <p:blipFill>
                <a:blip r:embed="rId52"/>
                <a:stretch>
                  <a:fillRect/>
                </a:stretch>
              </p:blipFill>
              <p:spPr>
                <a:xfrm>
                  <a:off x="4514791" y="3115813"/>
                  <a:ext cx="1393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5" name="Ink 34">
                  <a:extLst>
                    <a:ext uri="{FF2B5EF4-FFF2-40B4-BE49-F238E27FC236}">
                      <a16:creationId xmlns:a16="http://schemas.microsoft.com/office/drawing/2014/main" id="{D0F71B8A-DAB6-6999-3687-A533FC6A14E3}"/>
                    </a:ext>
                  </a:extLst>
                </p14:cNvPr>
                <p14:cNvContentPartPr/>
                <p14:nvPr/>
              </p14:nvContentPartPr>
              <p14:xfrm>
                <a:off x="4721071" y="3072973"/>
                <a:ext cx="218880" cy="139320"/>
              </p14:xfrm>
            </p:contentPart>
          </mc:Choice>
          <mc:Fallback>
            <p:pic>
              <p:nvPicPr>
                <p:cNvPr id="35" name="Ink 34">
                  <a:extLst>
                    <a:ext uri="{FF2B5EF4-FFF2-40B4-BE49-F238E27FC236}">
                      <a16:creationId xmlns:a16="http://schemas.microsoft.com/office/drawing/2014/main" id="{D0F71B8A-DAB6-6999-3687-A533FC6A14E3}"/>
                    </a:ext>
                  </a:extLst>
                </p:cNvPr>
                <p:cNvPicPr/>
                <p:nvPr/>
              </p:nvPicPr>
              <p:blipFill>
                <a:blip r:embed="rId54"/>
                <a:stretch>
                  <a:fillRect/>
                </a:stretch>
              </p:blipFill>
              <p:spPr>
                <a:xfrm>
                  <a:off x="4712071" y="3063973"/>
                  <a:ext cx="2365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6" name="Ink 35">
                  <a:extLst>
                    <a:ext uri="{FF2B5EF4-FFF2-40B4-BE49-F238E27FC236}">
                      <a16:creationId xmlns:a16="http://schemas.microsoft.com/office/drawing/2014/main" id="{C5867FA2-558A-8D58-4A00-FA7C43D0F2CD}"/>
                    </a:ext>
                  </a:extLst>
                </p14:cNvPr>
                <p14:cNvContentPartPr/>
                <p14:nvPr/>
              </p14:nvContentPartPr>
              <p14:xfrm>
                <a:off x="4281151" y="3645013"/>
                <a:ext cx="50040" cy="86040"/>
              </p14:xfrm>
            </p:contentPart>
          </mc:Choice>
          <mc:Fallback>
            <p:pic>
              <p:nvPicPr>
                <p:cNvPr id="36" name="Ink 35">
                  <a:extLst>
                    <a:ext uri="{FF2B5EF4-FFF2-40B4-BE49-F238E27FC236}">
                      <a16:creationId xmlns:a16="http://schemas.microsoft.com/office/drawing/2014/main" id="{C5867FA2-558A-8D58-4A00-FA7C43D0F2CD}"/>
                    </a:ext>
                  </a:extLst>
                </p:cNvPr>
                <p:cNvPicPr/>
                <p:nvPr/>
              </p:nvPicPr>
              <p:blipFill>
                <a:blip r:embed="rId56"/>
                <a:stretch>
                  <a:fillRect/>
                </a:stretch>
              </p:blipFill>
              <p:spPr>
                <a:xfrm>
                  <a:off x="4272511" y="3636013"/>
                  <a:ext cx="676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7" name="Ink 36">
                  <a:extLst>
                    <a:ext uri="{FF2B5EF4-FFF2-40B4-BE49-F238E27FC236}">
                      <a16:creationId xmlns:a16="http://schemas.microsoft.com/office/drawing/2014/main" id="{F79062D9-DEF4-CAC4-1EF6-57AAD5E59E6E}"/>
                    </a:ext>
                  </a:extLst>
                </p14:cNvPr>
                <p14:cNvContentPartPr/>
                <p14:nvPr/>
              </p14:nvContentPartPr>
              <p14:xfrm>
                <a:off x="4255231" y="3529093"/>
                <a:ext cx="172080" cy="164160"/>
              </p14:xfrm>
            </p:contentPart>
          </mc:Choice>
          <mc:Fallback>
            <p:pic>
              <p:nvPicPr>
                <p:cNvPr id="37" name="Ink 36">
                  <a:extLst>
                    <a:ext uri="{FF2B5EF4-FFF2-40B4-BE49-F238E27FC236}">
                      <a16:creationId xmlns:a16="http://schemas.microsoft.com/office/drawing/2014/main" id="{F79062D9-DEF4-CAC4-1EF6-57AAD5E59E6E}"/>
                    </a:ext>
                  </a:extLst>
                </p:cNvPr>
                <p:cNvPicPr/>
                <p:nvPr/>
              </p:nvPicPr>
              <p:blipFill>
                <a:blip r:embed="rId58"/>
                <a:stretch>
                  <a:fillRect/>
                </a:stretch>
              </p:blipFill>
              <p:spPr>
                <a:xfrm>
                  <a:off x="4246231" y="3520453"/>
                  <a:ext cx="18972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8" name="Ink 37">
                  <a:extLst>
                    <a:ext uri="{FF2B5EF4-FFF2-40B4-BE49-F238E27FC236}">
                      <a16:creationId xmlns:a16="http://schemas.microsoft.com/office/drawing/2014/main" id="{CB667DB1-0624-0D18-E330-5CB8EE70D719}"/>
                    </a:ext>
                  </a:extLst>
                </p14:cNvPr>
                <p14:cNvContentPartPr/>
                <p14:nvPr/>
              </p14:nvContentPartPr>
              <p14:xfrm>
                <a:off x="4501471" y="3643213"/>
                <a:ext cx="32760" cy="19800"/>
              </p14:xfrm>
            </p:contentPart>
          </mc:Choice>
          <mc:Fallback>
            <p:pic>
              <p:nvPicPr>
                <p:cNvPr id="38" name="Ink 37">
                  <a:extLst>
                    <a:ext uri="{FF2B5EF4-FFF2-40B4-BE49-F238E27FC236}">
                      <a16:creationId xmlns:a16="http://schemas.microsoft.com/office/drawing/2014/main" id="{CB667DB1-0624-0D18-E330-5CB8EE70D719}"/>
                    </a:ext>
                  </a:extLst>
                </p:cNvPr>
                <p:cNvPicPr/>
                <p:nvPr/>
              </p:nvPicPr>
              <p:blipFill>
                <a:blip r:embed="rId60"/>
                <a:stretch>
                  <a:fillRect/>
                </a:stretch>
              </p:blipFill>
              <p:spPr>
                <a:xfrm>
                  <a:off x="4492831" y="3634573"/>
                  <a:ext cx="5040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0" name="Ink 39">
                  <a:extLst>
                    <a:ext uri="{FF2B5EF4-FFF2-40B4-BE49-F238E27FC236}">
                      <a16:creationId xmlns:a16="http://schemas.microsoft.com/office/drawing/2014/main" id="{8EEAEC37-34BD-4F42-D309-ED9087A1B571}"/>
                    </a:ext>
                  </a:extLst>
                </p14:cNvPr>
                <p14:cNvContentPartPr/>
                <p14:nvPr/>
              </p14:nvContentPartPr>
              <p14:xfrm>
                <a:off x="4496431" y="3416413"/>
                <a:ext cx="250200" cy="282960"/>
              </p14:xfrm>
            </p:contentPart>
          </mc:Choice>
          <mc:Fallback>
            <p:pic>
              <p:nvPicPr>
                <p:cNvPr id="40" name="Ink 39">
                  <a:extLst>
                    <a:ext uri="{FF2B5EF4-FFF2-40B4-BE49-F238E27FC236}">
                      <a16:creationId xmlns:a16="http://schemas.microsoft.com/office/drawing/2014/main" id="{8EEAEC37-34BD-4F42-D309-ED9087A1B571}"/>
                    </a:ext>
                  </a:extLst>
                </p:cNvPr>
                <p:cNvPicPr/>
                <p:nvPr/>
              </p:nvPicPr>
              <p:blipFill>
                <a:blip r:embed="rId62"/>
                <a:stretch>
                  <a:fillRect/>
                </a:stretch>
              </p:blipFill>
              <p:spPr>
                <a:xfrm>
                  <a:off x="4487791" y="3407773"/>
                  <a:ext cx="267840" cy="300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1" name="Ink 40">
                  <a:extLst>
                    <a:ext uri="{FF2B5EF4-FFF2-40B4-BE49-F238E27FC236}">
                      <a16:creationId xmlns:a16="http://schemas.microsoft.com/office/drawing/2014/main" id="{3A7A2DDD-982A-7B9B-AC01-44BFB3FAF100}"/>
                    </a:ext>
                  </a:extLst>
                </p14:cNvPr>
                <p14:cNvContentPartPr/>
                <p14:nvPr/>
              </p14:nvContentPartPr>
              <p14:xfrm>
                <a:off x="4632871" y="3357733"/>
                <a:ext cx="224640" cy="228240"/>
              </p14:xfrm>
            </p:contentPart>
          </mc:Choice>
          <mc:Fallback>
            <p:pic>
              <p:nvPicPr>
                <p:cNvPr id="41" name="Ink 40">
                  <a:extLst>
                    <a:ext uri="{FF2B5EF4-FFF2-40B4-BE49-F238E27FC236}">
                      <a16:creationId xmlns:a16="http://schemas.microsoft.com/office/drawing/2014/main" id="{3A7A2DDD-982A-7B9B-AC01-44BFB3FAF100}"/>
                    </a:ext>
                  </a:extLst>
                </p:cNvPr>
                <p:cNvPicPr/>
                <p:nvPr/>
              </p:nvPicPr>
              <p:blipFill>
                <a:blip r:embed="rId64"/>
                <a:stretch>
                  <a:fillRect/>
                </a:stretch>
              </p:blipFill>
              <p:spPr>
                <a:xfrm>
                  <a:off x="4623871" y="3348733"/>
                  <a:ext cx="24228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2" name="Ink 41">
                  <a:extLst>
                    <a:ext uri="{FF2B5EF4-FFF2-40B4-BE49-F238E27FC236}">
                      <a16:creationId xmlns:a16="http://schemas.microsoft.com/office/drawing/2014/main" id="{998D4C7E-7732-429E-F9E3-A0CD9D0AFE94}"/>
                    </a:ext>
                  </a:extLst>
                </p14:cNvPr>
                <p14:cNvContentPartPr/>
                <p14:nvPr/>
              </p14:nvContentPartPr>
              <p14:xfrm>
                <a:off x="4792351" y="3417853"/>
                <a:ext cx="248400" cy="147240"/>
              </p14:xfrm>
            </p:contentPart>
          </mc:Choice>
          <mc:Fallback>
            <p:pic>
              <p:nvPicPr>
                <p:cNvPr id="42" name="Ink 41">
                  <a:extLst>
                    <a:ext uri="{FF2B5EF4-FFF2-40B4-BE49-F238E27FC236}">
                      <a16:creationId xmlns:a16="http://schemas.microsoft.com/office/drawing/2014/main" id="{998D4C7E-7732-429E-F9E3-A0CD9D0AFE94}"/>
                    </a:ext>
                  </a:extLst>
                </p:cNvPr>
                <p:cNvPicPr/>
                <p:nvPr/>
              </p:nvPicPr>
              <p:blipFill>
                <a:blip r:embed="rId66"/>
                <a:stretch>
                  <a:fillRect/>
                </a:stretch>
              </p:blipFill>
              <p:spPr>
                <a:xfrm>
                  <a:off x="4783711" y="3409213"/>
                  <a:ext cx="2660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3" name="Ink 42">
                  <a:extLst>
                    <a:ext uri="{FF2B5EF4-FFF2-40B4-BE49-F238E27FC236}">
                      <a16:creationId xmlns:a16="http://schemas.microsoft.com/office/drawing/2014/main" id="{7E717ABE-6EE2-7562-06B9-3926BAA708FD}"/>
                    </a:ext>
                  </a:extLst>
                </p14:cNvPr>
                <p14:cNvContentPartPr/>
                <p14:nvPr/>
              </p14:nvContentPartPr>
              <p14:xfrm>
                <a:off x="5118871" y="3215893"/>
                <a:ext cx="136800" cy="196560"/>
              </p14:xfrm>
            </p:contentPart>
          </mc:Choice>
          <mc:Fallback>
            <p:pic>
              <p:nvPicPr>
                <p:cNvPr id="43" name="Ink 42">
                  <a:extLst>
                    <a:ext uri="{FF2B5EF4-FFF2-40B4-BE49-F238E27FC236}">
                      <a16:creationId xmlns:a16="http://schemas.microsoft.com/office/drawing/2014/main" id="{7E717ABE-6EE2-7562-06B9-3926BAA708FD}"/>
                    </a:ext>
                  </a:extLst>
                </p:cNvPr>
                <p:cNvPicPr/>
                <p:nvPr/>
              </p:nvPicPr>
              <p:blipFill>
                <a:blip r:embed="rId68"/>
                <a:stretch>
                  <a:fillRect/>
                </a:stretch>
              </p:blipFill>
              <p:spPr>
                <a:xfrm>
                  <a:off x="5109871" y="3207253"/>
                  <a:ext cx="15444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4" name="Ink 43">
                  <a:extLst>
                    <a:ext uri="{FF2B5EF4-FFF2-40B4-BE49-F238E27FC236}">
                      <a16:creationId xmlns:a16="http://schemas.microsoft.com/office/drawing/2014/main" id="{62DC49B1-632C-6110-5484-5504B69E5547}"/>
                    </a:ext>
                  </a:extLst>
                </p14:cNvPr>
                <p14:cNvContentPartPr/>
                <p14:nvPr/>
              </p14:nvContentPartPr>
              <p14:xfrm>
                <a:off x="5142631" y="3278893"/>
                <a:ext cx="117360" cy="73440"/>
              </p14:xfrm>
            </p:contentPart>
          </mc:Choice>
          <mc:Fallback>
            <p:pic>
              <p:nvPicPr>
                <p:cNvPr id="44" name="Ink 43">
                  <a:extLst>
                    <a:ext uri="{FF2B5EF4-FFF2-40B4-BE49-F238E27FC236}">
                      <a16:creationId xmlns:a16="http://schemas.microsoft.com/office/drawing/2014/main" id="{62DC49B1-632C-6110-5484-5504B69E5547}"/>
                    </a:ext>
                  </a:extLst>
                </p:cNvPr>
                <p:cNvPicPr/>
                <p:nvPr/>
              </p:nvPicPr>
              <p:blipFill>
                <a:blip r:embed="rId70"/>
                <a:stretch>
                  <a:fillRect/>
                </a:stretch>
              </p:blipFill>
              <p:spPr>
                <a:xfrm>
                  <a:off x="5133991" y="3269893"/>
                  <a:ext cx="13500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5" name="Ink 44">
                  <a:extLst>
                    <a:ext uri="{FF2B5EF4-FFF2-40B4-BE49-F238E27FC236}">
                      <a16:creationId xmlns:a16="http://schemas.microsoft.com/office/drawing/2014/main" id="{A38F81D8-8722-E641-889A-AB136B73BB12}"/>
                    </a:ext>
                  </a:extLst>
                </p14:cNvPr>
                <p14:cNvContentPartPr/>
                <p14:nvPr/>
              </p14:nvContentPartPr>
              <p14:xfrm>
                <a:off x="5307871" y="3094933"/>
                <a:ext cx="136800" cy="150840"/>
              </p14:xfrm>
            </p:contentPart>
          </mc:Choice>
          <mc:Fallback>
            <p:pic>
              <p:nvPicPr>
                <p:cNvPr id="45" name="Ink 44">
                  <a:extLst>
                    <a:ext uri="{FF2B5EF4-FFF2-40B4-BE49-F238E27FC236}">
                      <a16:creationId xmlns:a16="http://schemas.microsoft.com/office/drawing/2014/main" id="{A38F81D8-8722-E641-889A-AB136B73BB12}"/>
                    </a:ext>
                  </a:extLst>
                </p:cNvPr>
                <p:cNvPicPr/>
                <p:nvPr/>
              </p:nvPicPr>
              <p:blipFill>
                <a:blip r:embed="rId72"/>
                <a:stretch>
                  <a:fillRect/>
                </a:stretch>
              </p:blipFill>
              <p:spPr>
                <a:xfrm>
                  <a:off x="5299231" y="3086293"/>
                  <a:ext cx="15444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6" name="Ink 45">
                  <a:extLst>
                    <a:ext uri="{FF2B5EF4-FFF2-40B4-BE49-F238E27FC236}">
                      <a16:creationId xmlns:a16="http://schemas.microsoft.com/office/drawing/2014/main" id="{7CDD7E0D-5C13-9475-070A-B9C987B8D855}"/>
                    </a:ext>
                  </a:extLst>
                </p14:cNvPr>
                <p14:cNvContentPartPr/>
                <p14:nvPr/>
              </p14:nvContentPartPr>
              <p14:xfrm>
                <a:off x="5477071" y="3018613"/>
                <a:ext cx="57960" cy="156240"/>
              </p14:xfrm>
            </p:contentPart>
          </mc:Choice>
          <mc:Fallback>
            <p:pic>
              <p:nvPicPr>
                <p:cNvPr id="46" name="Ink 45">
                  <a:extLst>
                    <a:ext uri="{FF2B5EF4-FFF2-40B4-BE49-F238E27FC236}">
                      <a16:creationId xmlns:a16="http://schemas.microsoft.com/office/drawing/2014/main" id="{7CDD7E0D-5C13-9475-070A-B9C987B8D855}"/>
                    </a:ext>
                  </a:extLst>
                </p:cNvPr>
                <p:cNvPicPr/>
                <p:nvPr/>
              </p:nvPicPr>
              <p:blipFill>
                <a:blip r:embed="rId74"/>
                <a:stretch>
                  <a:fillRect/>
                </a:stretch>
              </p:blipFill>
              <p:spPr>
                <a:xfrm>
                  <a:off x="5468071" y="3009613"/>
                  <a:ext cx="756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7" name="Ink 46">
                  <a:extLst>
                    <a:ext uri="{FF2B5EF4-FFF2-40B4-BE49-F238E27FC236}">
                      <a16:creationId xmlns:a16="http://schemas.microsoft.com/office/drawing/2014/main" id="{E6651EC6-AD5F-DDEF-65C4-824A0E31AF64}"/>
                    </a:ext>
                  </a:extLst>
                </p14:cNvPr>
                <p14:cNvContentPartPr/>
                <p14:nvPr/>
              </p14:nvContentPartPr>
              <p14:xfrm>
                <a:off x="4509031" y="3846253"/>
                <a:ext cx="119160" cy="224640"/>
              </p14:xfrm>
            </p:contentPart>
          </mc:Choice>
          <mc:Fallback>
            <p:pic>
              <p:nvPicPr>
                <p:cNvPr id="47" name="Ink 46">
                  <a:extLst>
                    <a:ext uri="{FF2B5EF4-FFF2-40B4-BE49-F238E27FC236}">
                      <a16:creationId xmlns:a16="http://schemas.microsoft.com/office/drawing/2014/main" id="{E6651EC6-AD5F-DDEF-65C4-824A0E31AF64}"/>
                    </a:ext>
                  </a:extLst>
                </p:cNvPr>
                <p:cNvPicPr/>
                <p:nvPr/>
              </p:nvPicPr>
              <p:blipFill>
                <a:blip r:embed="rId76"/>
                <a:stretch>
                  <a:fillRect/>
                </a:stretch>
              </p:blipFill>
              <p:spPr>
                <a:xfrm>
                  <a:off x="4500031" y="3837613"/>
                  <a:ext cx="13680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48" name="Ink 47">
                  <a:extLst>
                    <a:ext uri="{FF2B5EF4-FFF2-40B4-BE49-F238E27FC236}">
                      <a16:creationId xmlns:a16="http://schemas.microsoft.com/office/drawing/2014/main" id="{4D9E9E84-4574-9556-F67C-C4190F4FF8B5}"/>
                    </a:ext>
                  </a:extLst>
                </p14:cNvPr>
                <p14:cNvContentPartPr/>
                <p14:nvPr/>
              </p14:nvContentPartPr>
              <p14:xfrm>
                <a:off x="4475191" y="3909613"/>
                <a:ext cx="199440" cy="148680"/>
              </p14:xfrm>
            </p:contentPart>
          </mc:Choice>
          <mc:Fallback>
            <p:pic>
              <p:nvPicPr>
                <p:cNvPr id="48" name="Ink 47">
                  <a:extLst>
                    <a:ext uri="{FF2B5EF4-FFF2-40B4-BE49-F238E27FC236}">
                      <a16:creationId xmlns:a16="http://schemas.microsoft.com/office/drawing/2014/main" id="{4D9E9E84-4574-9556-F67C-C4190F4FF8B5}"/>
                    </a:ext>
                  </a:extLst>
                </p:cNvPr>
                <p:cNvPicPr/>
                <p:nvPr/>
              </p:nvPicPr>
              <p:blipFill>
                <a:blip r:embed="rId78"/>
                <a:stretch>
                  <a:fillRect/>
                </a:stretch>
              </p:blipFill>
              <p:spPr>
                <a:xfrm>
                  <a:off x="4466551" y="3900613"/>
                  <a:ext cx="2170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49" name="Ink 48">
                  <a:extLst>
                    <a:ext uri="{FF2B5EF4-FFF2-40B4-BE49-F238E27FC236}">
                      <a16:creationId xmlns:a16="http://schemas.microsoft.com/office/drawing/2014/main" id="{C96D8FDA-F281-F043-0BC4-DD0240F0D9A5}"/>
                    </a:ext>
                  </a:extLst>
                </p14:cNvPr>
                <p14:cNvContentPartPr/>
                <p14:nvPr/>
              </p14:nvContentPartPr>
              <p14:xfrm>
                <a:off x="4718551" y="3740053"/>
                <a:ext cx="225360" cy="197640"/>
              </p14:xfrm>
            </p:contentPart>
          </mc:Choice>
          <mc:Fallback>
            <p:pic>
              <p:nvPicPr>
                <p:cNvPr id="49" name="Ink 48">
                  <a:extLst>
                    <a:ext uri="{FF2B5EF4-FFF2-40B4-BE49-F238E27FC236}">
                      <a16:creationId xmlns:a16="http://schemas.microsoft.com/office/drawing/2014/main" id="{C96D8FDA-F281-F043-0BC4-DD0240F0D9A5}"/>
                    </a:ext>
                  </a:extLst>
                </p:cNvPr>
                <p:cNvPicPr/>
                <p:nvPr/>
              </p:nvPicPr>
              <p:blipFill>
                <a:blip r:embed="rId80"/>
                <a:stretch>
                  <a:fillRect/>
                </a:stretch>
              </p:blipFill>
              <p:spPr>
                <a:xfrm>
                  <a:off x="4709551" y="3731413"/>
                  <a:ext cx="2430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0" name="Ink 49">
                  <a:extLst>
                    <a:ext uri="{FF2B5EF4-FFF2-40B4-BE49-F238E27FC236}">
                      <a16:creationId xmlns:a16="http://schemas.microsoft.com/office/drawing/2014/main" id="{02923644-7D6E-4B96-69B8-CFECA6DC86E1}"/>
                    </a:ext>
                  </a:extLst>
                </p14:cNvPr>
                <p14:cNvContentPartPr/>
                <p14:nvPr/>
              </p14:nvContentPartPr>
              <p14:xfrm>
                <a:off x="4910431" y="3684973"/>
                <a:ext cx="131400" cy="173160"/>
              </p14:xfrm>
            </p:contentPart>
          </mc:Choice>
          <mc:Fallback>
            <p:pic>
              <p:nvPicPr>
                <p:cNvPr id="50" name="Ink 49">
                  <a:extLst>
                    <a:ext uri="{FF2B5EF4-FFF2-40B4-BE49-F238E27FC236}">
                      <a16:creationId xmlns:a16="http://schemas.microsoft.com/office/drawing/2014/main" id="{02923644-7D6E-4B96-69B8-CFECA6DC86E1}"/>
                    </a:ext>
                  </a:extLst>
                </p:cNvPr>
                <p:cNvPicPr/>
                <p:nvPr/>
              </p:nvPicPr>
              <p:blipFill>
                <a:blip r:embed="rId82"/>
                <a:stretch>
                  <a:fillRect/>
                </a:stretch>
              </p:blipFill>
              <p:spPr>
                <a:xfrm>
                  <a:off x="4901791" y="3675973"/>
                  <a:ext cx="14904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1" name="Ink 50">
                  <a:extLst>
                    <a:ext uri="{FF2B5EF4-FFF2-40B4-BE49-F238E27FC236}">
                      <a16:creationId xmlns:a16="http://schemas.microsoft.com/office/drawing/2014/main" id="{6B31C845-5B7D-36E7-939A-54B08DF8E5AF}"/>
                    </a:ext>
                  </a:extLst>
                </p14:cNvPr>
                <p14:cNvContentPartPr/>
                <p14:nvPr/>
              </p14:nvContentPartPr>
              <p14:xfrm>
                <a:off x="5050831" y="3699013"/>
                <a:ext cx="100440" cy="191160"/>
              </p14:xfrm>
            </p:contentPart>
          </mc:Choice>
          <mc:Fallback>
            <p:pic>
              <p:nvPicPr>
                <p:cNvPr id="51" name="Ink 50">
                  <a:extLst>
                    <a:ext uri="{FF2B5EF4-FFF2-40B4-BE49-F238E27FC236}">
                      <a16:creationId xmlns:a16="http://schemas.microsoft.com/office/drawing/2014/main" id="{6B31C845-5B7D-36E7-939A-54B08DF8E5AF}"/>
                    </a:ext>
                  </a:extLst>
                </p:cNvPr>
                <p:cNvPicPr/>
                <p:nvPr/>
              </p:nvPicPr>
              <p:blipFill>
                <a:blip r:embed="rId84"/>
                <a:stretch>
                  <a:fillRect/>
                </a:stretch>
              </p:blipFill>
              <p:spPr>
                <a:xfrm>
                  <a:off x="5042191" y="3690013"/>
                  <a:ext cx="118080" cy="208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5">
            <p14:nvContentPartPr>
              <p14:cNvPr id="53" name="Ink 52">
                <a:extLst>
                  <a:ext uri="{FF2B5EF4-FFF2-40B4-BE49-F238E27FC236}">
                    <a16:creationId xmlns:a16="http://schemas.microsoft.com/office/drawing/2014/main" id="{D1810CB4-9559-669B-CEEC-1E3E7ABE3498}"/>
                  </a:ext>
                </a:extLst>
              </p14:cNvPr>
              <p14:cNvContentPartPr/>
              <p14:nvPr/>
            </p14:nvContentPartPr>
            <p14:xfrm>
              <a:off x="1619671" y="3452773"/>
              <a:ext cx="811080" cy="772200"/>
            </p14:xfrm>
          </p:contentPart>
        </mc:Choice>
        <mc:Fallback>
          <p:pic>
            <p:nvPicPr>
              <p:cNvPr id="53" name="Ink 52">
                <a:extLst>
                  <a:ext uri="{FF2B5EF4-FFF2-40B4-BE49-F238E27FC236}">
                    <a16:creationId xmlns:a16="http://schemas.microsoft.com/office/drawing/2014/main" id="{D1810CB4-9559-669B-CEEC-1E3E7ABE3498}"/>
                  </a:ext>
                </a:extLst>
              </p:cNvPr>
              <p:cNvPicPr/>
              <p:nvPr/>
            </p:nvPicPr>
            <p:blipFill>
              <a:blip r:embed="rId86"/>
              <a:stretch>
                <a:fillRect/>
              </a:stretch>
            </p:blipFill>
            <p:spPr>
              <a:xfrm>
                <a:off x="1610671" y="3444133"/>
                <a:ext cx="828720" cy="789840"/>
              </a:xfrm>
              <a:prstGeom prst="rect">
                <a:avLst/>
              </a:prstGeom>
            </p:spPr>
          </p:pic>
        </mc:Fallback>
      </mc:AlternateContent>
      <p:grpSp>
        <p:nvGrpSpPr>
          <p:cNvPr id="40967" name="Group 40966">
            <a:extLst>
              <a:ext uri="{FF2B5EF4-FFF2-40B4-BE49-F238E27FC236}">
                <a16:creationId xmlns:a16="http://schemas.microsoft.com/office/drawing/2014/main" id="{9E220B7D-2EC4-B37E-CF1E-8BEFFBF40C55}"/>
              </a:ext>
            </a:extLst>
          </p:cNvPr>
          <p:cNvGrpSpPr/>
          <p:nvPr/>
        </p:nvGrpSpPr>
        <p:grpSpPr>
          <a:xfrm>
            <a:off x="72751" y="4328293"/>
            <a:ext cx="1746000" cy="1421280"/>
            <a:chOff x="72751" y="4328293"/>
            <a:chExt cx="1746000" cy="1421280"/>
          </a:xfrm>
        </p:grpSpPr>
        <mc:AlternateContent xmlns:mc="http://schemas.openxmlformats.org/markup-compatibility/2006">
          <mc:Choice xmlns:p14="http://schemas.microsoft.com/office/powerpoint/2010/main" Requires="p14">
            <p:contentPart p14:bwMode="auto" r:id="rId87">
              <p14:nvContentPartPr>
                <p14:cNvPr id="54" name="Ink 53">
                  <a:extLst>
                    <a:ext uri="{FF2B5EF4-FFF2-40B4-BE49-F238E27FC236}">
                      <a16:creationId xmlns:a16="http://schemas.microsoft.com/office/drawing/2014/main" id="{15B8FB00-A530-0F30-A32C-CB596F7B7EC3}"/>
                    </a:ext>
                  </a:extLst>
                </p14:cNvPr>
                <p14:cNvContentPartPr/>
                <p14:nvPr/>
              </p14:nvContentPartPr>
              <p14:xfrm>
                <a:off x="585031" y="5257813"/>
                <a:ext cx="1233720" cy="491760"/>
              </p14:xfrm>
            </p:contentPart>
          </mc:Choice>
          <mc:Fallback>
            <p:pic>
              <p:nvPicPr>
                <p:cNvPr id="54" name="Ink 53">
                  <a:extLst>
                    <a:ext uri="{FF2B5EF4-FFF2-40B4-BE49-F238E27FC236}">
                      <a16:creationId xmlns:a16="http://schemas.microsoft.com/office/drawing/2014/main" id="{15B8FB00-A530-0F30-A32C-CB596F7B7EC3}"/>
                    </a:ext>
                  </a:extLst>
                </p:cNvPr>
                <p:cNvPicPr/>
                <p:nvPr/>
              </p:nvPicPr>
              <p:blipFill>
                <a:blip r:embed="rId88"/>
                <a:stretch>
                  <a:fillRect/>
                </a:stretch>
              </p:blipFill>
              <p:spPr>
                <a:xfrm>
                  <a:off x="576031" y="5248813"/>
                  <a:ext cx="1251360" cy="509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5" name="Ink 54">
                  <a:extLst>
                    <a:ext uri="{FF2B5EF4-FFF2-40B4-BE49-F238E27FC236}">
                      <a16:creationId xmlns:a16="http://schemas.microsoft.com/office/drawing/2014/main" id="{6BE40CA4-6255-0CC9-3852-6CECD2341EEA}"/>
                    </a:ext>
                  </a:extLst>
                </p14:cNvPr>
                <p14:cNvContentPartPr/>
                <p14:nvPr/>
              </p14:nvContentPartPr>
              <p14:xfrm>
                <a:off x="249511" y="5212093"/>
                <a:ext cx="91080" cy="123120"/>
              </p14:xfrm>
            </p:contentPart>
          </mc:Choice>
          <mc:Fallback>
            <p:pic>
              <p:nvPicPr>
                <p:cNvPr id="55" name="Ink 54">
                  <a:extLst>
                    <a:ext uri="{FF2B5EF4-FFF2-40B4-BE49-F238E27FC236}">
                      <a16:creationId xmlns:a16="http://schemas.microsoft.com/office/drawing/2014/main" id="{6BE40CA4-6255-0CC9-3852-6CECD2341EEA}"/>
                    </a:ext>
                  </a:extLst>
                </p:cNvPr>
                <p:cNvPicPr/>
                <p:nvPr/>
              </p:nvPicPr>
              <p:blipFill>
                <a:blip r:embed="rId90"/>
                <a:stretch>
                  <a:fillRect/>
                </a:stretch>
              </p:blipFill>
              <p:spPr>
                <a:xfrm>
                  <a:off x="240511" y="5203453"/>
                  <a:ext cx="10872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6" name="Ink 55">
                  <a:extLst>
                    <a:ext uri="{FF2B5EF4-FFF2-40B4-BE49-F238E27FC236}">
                      <a16:creationId xmlns:a16="http://schemas.microsoft.com/office/drawing/2014/main" id="{F8908315-2F05-7005-6203-DC409E8346A8}"/>
                    </a:ext>
                  </a:extLst>
                </p14:cNvPr>
                <p14:cNvContentPartPr/>
                <p14:nvPr/>
              </p14:nvContentPartPr>
              <p14:xfrm>
                <a:off x="152671" y="5074213"/>
                <a:ext cx="182880" cy="234360"/>
              </p14:xfrm>
            </p:contentPart>
          </mc:Choice>
          <mc:Fallback>
            <p:pic>
              <p:nvPicPr>
                <p:cNvPr id="56" name="Ink 55">
                  <a:extLst>
                    <a:ext uri="{FF2B5EF4-FFF2-40B4-BE49-F238E27FC236}">
                      <a16:creationId xmlns:a16="http://schemas.microsoft.com/office/drawing/2014/main" id="{F8908315-2F05-7005-6203-DC409E8346A8}"/>
                    </a:ext>
                  </a:extLst>
                </p:cNvPr>
                <p:cNvPicPr/>
                <p:nvPr/>
              </p:nvPicPr>
              <p:blipFill>
                <a:blip r:embed="rId92"/>
                <a:stretch>
                  <a:fillRect/>
                </a:stretch>
              </p:blipFill>
              <p:spPr>
                <a:xfrm>
                  <a:off x="143671" y="5065573"/>
                  <a:ext cx="20052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7" name="Ink 56">
                  <a:extLst>
                    <a:ext uri="{FF2B5EF4-FFF2-40B4-BE49-F238E27FC236}">
                      <a16:creationId xmlns:a16="http://schemas.microsoft.com/office/drawing/2014/main" id="{707D9625-6A21-81CE-7578-A4E8AD5AA264}"/>
                    </a:ext>
                  </a:extLst>
                </p14:cNvPr>
                <p14:cNvContentPartPr/>
                <p14:nvPr/>
              </p14:nvContentPartPr>
              <p14:xfrm>
                <a:off x="368311" y="5144413"/>
                <a:ext cx="93600" cy="85680"/>
              </p14:xfrm>
            </p:contentPart>
          </mc:Choice>
          <mc:Fallback>
            <p:pic>
              <p:nvPicPr>
                <p:cNvPr id="57" name="Ink 56">
                  <a:extLst>
                    <a:ext uri="{FF2B5EF4-FFF2-40B4-BE49-F238E27FC236}">
                      <a16:creationId xmlns:a16="http://schemas.microsoft.com/office/drawing/2014/main" id="{707D9625-6A21-81CE-7578-A4E8AD5AA264}"/>
                    </a:ext>
                  </a:extLst>
                </p:cNvPr>
                <p:cNvPicPr/>
                <p:nvPr/>
              </p:nvPicPr>
              <p:blipFill>
                <a:blip r:embed="rId94"/>
                <a:stretch>
                  <a:fillRect/>
                </a:stretch>
              </p:blipFill>
              <p:spPr>
                <a:xfrm>
                  <a:off x="359671" y="5135773"/>
                  <a:ext cx="11124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8" name="Ink 57">
                  <a:extLst>
                    <a:ext uri="{FF2B5EF4-FFF2-40B4-BE49-F238E27FC236}">
                      <a16:creationId xmlns:a16="http://schemas.microsoft.com/office/drawing/2014/main" id="{702D092B-4178-6D4E-1EBE-5419E4CECFDB}"/>
                    </a:ext>
                  </a:extLst>
                </p14:cNvPr>
                <p14:cNvContentPartPr/>
                <p14:nvPr/>
              </p14:nvContentPartPr>
              <p14:xfrm>
                <a:off x="506911" y="4970533"/>
                <a:ext cx="40680" cy="150840"/>
              </p14:xfrm>
            </p:contentPart>
          </mc:Choice>
          <mc:Fallback>
            <p:pic>
              <p:nvPicPr>
                <p:cNvPr id="58" name="Ink 57">
                  <a:extLst>
                    <a:ext uri="{FF2B5EF4-FFF2-40B4-BE49-F238E27FC236}">
                      <a16:creationId xmlns:a16="http://schemas.microsoft.com/office/drawing/2014/main" id="{702D092B-4178-6D4E-1EBE-5419E4CECFDB}"/>
                    </a:ext>
                  </a:extLst>
                </p:cNvPr>
                <p:cNvPicPr/>
                <p:nvPr/>
              </p:nvPicPr>
              <p:blipFill>
                <a:blip r:embed="rId96"/>
                <a:stretch>
                  <a:fillRect/>
                </a:stretch>
              </p:blipFill>
              <p:spPr>
                <a:xfrm>
                  <a:off x="497911" y="4961893"/>
                  <a:ext cx="5832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9" name="Ink 58">
                  <a:extLst>
                    <a:ext uri="{FF2B5EF4-FFF2-40B4-BE49-F238E27FC236}">
                      <a16:creationId xmlns:a16="http://schemas.microsoft.com/office/drawing/2014/main" id="{B3AFFF76-182F-9E11-2BCD-6ECC6C539D6C}"/>
                    </a:ext>
                  </a:extLst>
                </p14:cNvPr>
                <p14:cNvContentPartPr/>
                <p14:nvPr/>
              </p14:nvContentPartPr>
              <p14:xfrm>
                <a:off x="474151" y="4886293"/>
                <a:ext cx="199440" cy="184680"/>
              </p14:xfrm>
            </p:contentPart>
          </mc:Choice>
          <mc:Fallback>
            <p:pic>
              <p:nvPicPr>
                <p:cNvPr id="59" name="Ink 58">
                  <a:extLst>
                    <a:ext uri="{FF2B5EF4-FFF2-40B4-BE49-F238E27FC236}">
                      <a16:creationId xmlns:a16="http://schemas.microsoft.com/office/drawing/2014/main" id="{B3AFFF76-182F-9E11-2BCD-6ECC6C539D6C}"/>
                    </a:ext>
                  </a:extLst>
                </p:cNvPr>
                <p:cNvPicPr/>
                <p:nvPr/>
              </p:nvPicPr>
              <p:blipFill>
                <a:blip r:embed="rId98"/>
                <a:stretch>
                  <a:fillRect/>
                </a:stretch>
              </p:blipFill>
              <p:spPr>
                <a:xfrm>
                  <a:off x="465511" y="4877293"/>
                  <a:ext cx="21708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0" name="Ink 59">
                  <a:extLst>
                    <a:ext uri="{FF2B5EF4-FFF2-40B4-BE49-F238E27FC236}">
                      <a16:creationId xmlns:a16="http://schemas.microsoft.com/office/drawing/2014/main" id="{A09880C7-41BA-8810-A180-A729AD89DBBB}"/>
                    </a:ext>
                  </a:extLst>
                </p14:cNvPr>
                <p14:cNvContentPartPr/>
                <p14:nvPr/>
              </p14:nvContentPartPr>
              <p14:xfrm>
                <a:off x="699871" y="4830133"/>
                <a:ext cx="133560" cy="122040"/>
              </p14:xfrm>
            </p:contentPart>
          </mc:Choice>
          <mc:Fallback>
            <p:pic>
              <p:nvPicPr>
                <p:cNvPr id="60" name="Ink 59">
                  <a:extLst>
                    <a:ext uri="{FF2B5EF4-FFF2-40B4-BE49-F238E27FC236}">
                      <a16:creationId xmlns:a16="http://schemas.microsoft.com/office/drawing/2014/main" id="{A09880C7-41BA-8810-A180-A729AD89DBBB}"/>
                    </a:ext>
                  </a:extLst>
                </p:cNvPr>
                <p:cNvPicPr/>
                <p:nvPr/>
              </p:nvPicPr>
              <p:blipFill>
                <a:blip r:embed="rId100"/>
                <a:stretch>
                  <a:fillRect/>
                </a:stretch>
              </p:blipFill>
              <p:spPr>
                <a:xfrm>
                  <a:off x="691231" y="4821493"/>
                  <a:ext cx="1512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2" name="Ink 61">
                  <a:extLst>
                    <a:ext uri="{FF2B5EF4-FFF2-40B4-BE49-F238E27FC236}">
                      <a16:creationId xmlns:a16="http://schemas.microsoft.com/office/drawing/2014/main" id="{18C102C2-FCD4-906B-55D0-1926EA8DDBED}"/>
                    </a:ext>
                  </a:extLst>
                </p14:cNvPr>
                <p14:cNvContentPartPr/>
                <p14:nvPr/>
              </p14:nvContentPartPr>
              <p14:xfrm>
                <a:off x="72751" y="4629613"/>
                <a:ext cx="276840" cy="140760"/>
              </p14:xfrm>
            </p:contentPart>
          </mc:Choice>
          <mc:Fallback>
            <p:pic>
              <p:nvPicPr>
                <p:cNvPr id="62" name="Ink 61">
                  <a:extLst>
                    <a:ext uri="{FF2B5EF4-FFF2-40B4-BE49-F238E27FC236}">
                      <a16:creationId xmlns:a16="http://schemas.microsoft.com/office/drawing/2014/main" id="{18C102C2-FCD4-906B-55D0-1926EA8DDBED}"/>
                    </a:ext>
                  </a:extLst>
                </p:cNvPr>
                <p:cNvPicPr/>
                <p:nvPr/>
              </p:nvPicPr>
              <p:blipFill>
                <a:blip r:embed="rId102"/>
                <a:stretch>
                  <a:fillRect/>
                </a:stretch>
              </p:blipFill>
              <p:spPr>
                <a:xfrm>
                  <a:off x="64111" y="4620973"/>
                  <a:ext cx="29448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40960" name="Ink 40959">
                  <a:extLst>
                    <a:ext uri="{FF2B5EF4-FFF2-40B4-BE49-F238E27FC236}">
                      <a16:creationId xmlns:a16="http://schemas.microsoft.com/office/drawing/2014/main" id="{637CF893-23EB-54F0-6831-5824D80A306A}"/>
                    </a:ext>
                  </a:extLst>
                </p14:cNvPr>
                <p14:cNvContentPartPr/>
                <p14:nvPr/>
              </p14:nvContentPartPr>
              <p14:xfrm>
                <a:off x="258151" y="4528093"/>
                <a:ext cx="25920" cy="28800"/>
              </p14:xfrm>
            </p:contentPart>
          </mc:Choice>
          <mc:Fallback>
            <p:pic>
              <p:nvPicPr>
                <p:cNvPr id="40960" name="Ink 40959">
                  <a:extLst>
                    <a:ext uri="{FF2B5EF4-FFF2-40B4-BE49-F238E27FC236}">
                      <a16:creationId xmlns:a16="http://schemas.microsoft.com/office/drawing/2014/main" id="{637CF893-23EB-54F0-6831-5824D80A306A}"/>
                    </a:ext>
                  </a:extLst>
                </p:cNvPr>
                <p:cNvPicPr/>
                <p:nvPr/>
              </p:nvPicPr>
              <p:blipFill>
                <a:blip r:embed="rId104"/>
                <a:stretch>
                  <a:fillRect/>
                </a:stretch>
              </p:blipFill>
              <p:spPr>
                <a:xfrm>
                  <a:off x="249151" y="4519093"/>
                  <a:ext cx="435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40963" name="Ink 40962">
                  <a:extLst>
                    <a:ext uri="{FF2B5EF4-FFF2-40B4-BE49-F238E27FC236}">
                      <a16:creationId xmlns:a16="http://schemas.microsoft.com/office/drawing/2014/main" id="{BAA79C88-50A2-8070-0014-3BAB70F989F6}"/>
                    </a:ext>
                  </a:extLst>
                </p14:cNvPr>
                <p14:cNvContentPartPr/>
                <p14:nvPr/>
              </p14:nvContentPartPr>
              <p14:xfrm>
                <a:off x="384511" y="4500013"/>
                <a:ext cx="84960" cy="119160"/>
              </p14:xfrm>
            </p:contentPart>
          </mc:Choice>
          <mc:Fallback>
            <p:pic>
              <p:nvPicPr>
                <p:cNvPr id="40963" name="Ink 40962">
                  <a:extLst>
                    <a:ext uri="{FF2B5EF4-FFF2-40B4-BE49-F238E27FC236}">
                      <a16:creationId xmlns:a16="http://schemas.microsoft.com/office/drawing/2014/main" id="{BAA79C88-50A2-8070-0014-3BAB70F989F6}"/>
                    </a:ext>
                  </a:extLst>
                </p:cNvPr>
                <p:cNvPicPr/>
                <p:nvPr/>
              </p:nvPicPr>
              <p:blipFill>
                <a:blip r:embed="rId106"/>
                <a:stretch>
                  <a:fillRect/>
                </a:stretch>
              </p:blipFill>
              <p:spPr>
                <a:xfrm>
                  <a:off x="375871" y="4491013"/>
                  <a:ext cx="1026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40964" name="Ink 40963">
                  <a:extLst>
                    <a:ext uri="{FF2B5EF4-FFF2-40B4-BE49-F238E27FC236}">
                      <a16:creationId xmlns:a16="http://schemas.microsoft.com/office/drawing/2014/main" id="{012C87B6-6E64-76A3-F420-0EBC9D8F1755}"/>
                    </a:ext>
                  </a:extLst>
                </p14:cNvPr>
                <p14:cNvContentPartPr/>
                <p14:nvPr/>
              </p14:nvContentPartPr>
              <p14:xfrm>
                <a:off x="424111" y="4328293"/>
                <a:ext cx="176400" cy="136800"/>
              </p14:xfrm>
            </p:contentPart>
          </mc:Choice>
          <mc:Fallback>
            <p:pic>
              <p:nvPicPr>
                <p:cNvPr id="40964" name="Ink 40963">
                  <a:extLst>
                    <a:ext uri="{FF2B5EF4-FFF2-40B4-BE49-F238E27FC236}">
                      <a16:creationId xmlns:a16="http://schemas.microsoft.com/office/drawing/2014/main" id="{012C87B6-6E64-76A3-F420-0EBC9D8F1755}"/>
                    </a:ext>
                  </a:extLst>
                </p:cNvPr>
                <p:cNvPicPr/>
                <p:nvPr/>
              </p:nvPicPr>
              <p:blipFill>
                <a:blip r:embed="rId108"/>
                <a:stretch>
                  <a:fillRect/>
                </a:stretch>
              </p:blipFill>
              <p:spPr>
                <a:xfrm>
                  <a:off x="415471" y="4319653"/>
                  <a:ext cx="1940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40965" name="Ink 40964">
                  <a:extLst>
                    <a:ext uri="{FF2B5EF4-FFF2-40B4-BE49-F238E27FC236}">
                      <a16:creationId xmlns:a16="http://schemas.microsoft.com/office/drawing/2014/main" id="{CAB93AC5-3A24-ACC4-F3A1-842EEBA813A3}"/>
                    </a:ext>
                  </a:extLst>
                </p14:cNvPr>
                <p14:cNvContentPartPr/>
                <p14:nvPr/>
              </p14:nvContentPartPr>
              <p14:xfrm>
                <a:off x="156991" y="4735093"/>
                <a:ext cx="327240" cy="238680"/>
              </p14:xfrm>
            </p:contentPart>
          </mc:Choice>
          <mc:Fallback>
            <p:pic>
              <p:nvPicPr>
                <p:cNvPr id="40965" name="Ink 40964">
                  <a:extLst>
                    <a:ext uri="{FF2B5EF4-FFF2-40B4-BE49-F238E27FC236}">
                      <a16:creationId xmlns:a16="http://schemas.microsoft.com/office/drawing/2014/main" id="{CAB93AC5-3A24-ACC4-F3A1-842EEBA813A3}"/>
                    </a:ext>
                  </a:extLst>
                </p:cNvPr>
                <p:cNvPicPr/>
                <p:nvPr/>
              </p:nvPicPr>
              <p:blipFill>
                <a:blip r:embed="rId110"/>
                <a:stretch>
                  <a:fillRect/>
                </a:stretch>
              </p:blipFill>
              <p:spPr>
                <a:xfrm>
                  <a:off x="148351" y="4726093"/>
                  <a:ext cx="34488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0966" name="Ink 40965">
                  <a:extLst>
                    <a:ext uri="{FF2B5EF4-FFF2-40B4-BE49-F238E27FC236}">
                      <a16:creationId xmlns:a16="http://schemas.microsoft.com/office/drawing/2014/main" id="{388AE808-1885-89DF-5B87-6220EE003C0A}"/>
                    </a:ext>
                  </a:extLst>
                </p14:cNvPr>
                <p14:cNvContentPartPr/>
                <p14:nvPr/>
              </p14:nvContentPartPr>
              <p14:xfrm>
                <a:off x="507991" y="4590013"/>
                <a:ext cx="187200" cy="142560"/>
              </p14:xfrm>
            </p:contentPart>
          </mc:Choice>
          <mc:Fallback>
            <p:pic>
              <p:nvPicPr>
                <p:cNvPr id="40966" name="Ink 40965">
                  <a:extLst>
                    <a:ext uri="{FF2B5EF4-FFF2-40B4-BE49-F238E27FC236}">
                      <a16:creationId xmlns:a16="http://schemas.microsoft.com/office/drawing/2014/main" id="{388AE808-1885-89DF-5B87-6220EE003C0A}"/>
                    </a:ext>
                  </a:extLst>
                </p:cNvPr>
                <p:cNvPicPr/>
                <p:nvPr/>
              </p:nvPicPr>
              <p:blipFill>
                <a:blip r:embed="rId112"/>
                <a:stretch>
                  <a:fillRect/>
                </a:stretch>
              </p:blipFill>
              <p:spPr>
                <a:xfrm>
                  <a:off x="499351" y="4581373"/>
                  <a:ext cx="204840" cy="160200"/>
                </a:xfrm>
                <a:prstGeom prst="rect">
                  <a:avLst/>
                </a:prstGeom>
              </p:spPr>
            </p:pic>
          </mc:Fallback>
        </mc:AlternateContent>
      </p:grpSp>
      <p:grpSp>
        <p:nvGrpSpPr>
          <p:cNvPr id="40994" name="Group 40993">
            <a:extLst>
              <a:ext uri="{FF2B5EF4-FFF2-40B4-BE49-F238E27FC236}">
                <a16:creationId xmlns:a16="http://schemas.microsoft.com/office/drawing/2014/main" id="{F8E3128F-4A83-A60E-B6BD-CBAE74229F10}"/>
              </a:ext>
            </a:extLst>
          </p:cNvPr>
          <p:cNvGrpSpPr/>
          <p:nvPr/>
        </p:nvGrpSpPr>
        <p:grpSpPr>
          <a:xfrm>
            <a:off x="9638671" y="1120693"/>
            <a:ext cx="2596680" cy="1855080"/>
            <a:chOff x="9638671" y="1120693"/>
            <a:chExt cx="2596680" cy="1855080"/>
          </a:xfrm>
        </p:grpSpPr>
        <mc:AlternateContent xmlns:mc="http://schemas.openxmlformats.org/markup-compatibility/2006">
          <mc:Choice xmlns:p14="http://schemas.microsoft.com/office/powerpoint/2010/main" Requires="p14">
            <p:contentPart p14:bwMode="auto" r:id="rId113">
              <p14:nvContentPartPr>
                <p14:cNvPr id="40974" name="Ink 40973">
                  <a:extLst>
                    <a:ext uri="{FF2B5EF4-FFF2-40B4-BE49-F238E27FC236}">
                      <a16:creationId xmlns:a16="http://schemas.microsoft.com/office/drawing/2014/main" id="{4F264774-208D-AB4F-4441-63C83CAA7B1D}"/>
                    </a:ext>
                  </a:extLst>
                </p14:cNvPr>
                <p14:cNvContentPartPr/>
                <p14:nvPr/>
              </p14:nvContentPartPr>
              <p14:xfrm>
                <a:off x="10025671" y="1494373"/>
                <a:ext cx="512640" cy="293760"/>
              </p14:xfrm>
            </p:contentPart>
          </mc:Choice>
          <mc:Fallback>
            <p:pic>
              <p:nvPicPr>
                <p:cNvPr id="40974" name="Ink 40973">
                  <a:extLst>
                    <a:ext uri="{FF2B5EF4-FFF2-40B4-BE49-F238E27FC236}">
                      <a16:creationId xmlns:a16="http://schemas.microsoft.com/office/drawing/2014/main" id="{4F264774-208D-AB4F-4441-63C83CAA7B1D}"/>
                    </a:ext>
                  </a:extLst>
                </p:cNvPr>
                <p:cNvPicPr/>
                <p:nvPr/>
              </p:nvPicPr>
              <p:blipFill>
                <a:blip r:embed="rId114"/>
                <a:stretch>
                  <a:fillRect/>
                </a:stretch>
              </p:blipFill>
              <p:spPr>
                <a:xfrm>
                  <a:off x="10017031" y="1485733"/>
                  <a:ext cx="530280" cy="3114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40975" name="Ink 40974">
                  <a:extLst>
                    <a:ext uri="{FF2B5EF4-FFF2-40B4-BE49-F238E27FC236}">
                      <a16:creationId xmlns:a16="http://schemas.microsoft.com/office/drawing/2014/main" id="{B8519C0F-2A02-6FB0-C5D9-E8DA0D7CF219}"/>
                    </a:ext>
                  </a:extLst>
                </p14:cNvPr>
                <p14:cNvContentPartPr/>
                <p14:nvPr/>
              </p14:nvContentPartPr>
              <p14:xfrm>
                <a:off x="10005871" y="1627213"/>
                <a:ext cx="202680" cy="148680"/>
              </p14:xfrm>
            </p:contentPart>
          </mc:Choice>
          <mc:Fallback>
            <p:pic>
              <p:nvPicPr>
                <p:cNvPr id="40975" name="Ink 40974">
                  <a:extLst>
                    <a:ext uri="{FF2B5EF4-FFF2-40B4-BE49-F238E27FC236}">
                      <a16:creationId xmlns:a16="http://schemas.microsoft.com/office/drawing/2014/main" id="{B8519C0F-2A02-6FB0-C5D9-E8DA0D7CF219}"/>
                    </a:ext>
                  </a:extLst>
                </p:cNvPr>
                <p:cNvPicPr/>
                <p:nvPr/>
              </p:nvPicPr>
              <p:blipFill>
                <a:blip r:embed="rId116"/>
                <a:stretch>
                  <a:fillRect/>
                </a:stretch>
              </p:blipFill>
              <p:spPr>
                <a:xfrm>
                  <a:off x="9997231" y="1618573"/>
                  <a:ext cx="2203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40976" name="Ink 40975">
                  <a:extLst>
                    <a:ext uri="{FF2B5EF4-FFF2-40B4-BE49-F238E27FC236}">
                      <a16:creationId xmlns:a16="http://schemas.microsoft.com/office/drawing/2014/main" id="{1A53F717-700E-AE0B-3F8B-B5ED85AA707B}"/>
                    </a:ext>
                  </a:extLst>
                </p14:cNvPr>
                <p14:cNvContentPartPr/>
                <p14:nvPr/>
              </p14:nvContentPartPr>
              <p14:xfrm>
                <a:off x="10746031" y="1320493"/>
                <a:ext cx="306360" cy="258480"/>
              </p14:xfrm>
            </p:contentPart>
          </mc:Choice>
          <mc:Fallback>
            <p:pic>
              <p:nvPicPr>
                <p:cNvPr id="40976" name="Ink 40975">
                  <a:extLst>
                    <a:ext uri="{FF2B5EF4-FFF2-40B4-BE49-F238E27FC236}">
                      <a16:creationId xmlns:a16="http://schemas.microsoft.com/office/drawing/2014/main" id="{1A53F717-700E-AE0B-3F8B-B5ED85AA707B}"/>
                    </a:ext>
                  </a:extLst>
                </p:cNvPr>
                <p:cNvPicPr/>
                <p:nvPr/>
              </p:nvPicPr>
              <p:blipFill>
                <a:blip r:embed="rId118"/>
                <a:stretch>
                  <a:fillRect/>
                </a:stretch>
              </p:blipFill>
              <p:spPr>
                <a:xfrm>
                  <a:off x="10737031" y="1311493"/>
                  <a:ext cx="324000" cy="2761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40977" name="Ink 40976">
                  <a:extLst>
                    <a:ext uri="{FF2B5EF4-FFF2-40B4-BE49-F238E27FC236}">
                      <a16:creationId xmlns:a16="http://schemas.microsoft.com/office/drawing/2014/main" id="{C2A32D29-56CC-B031-A77D-BDE9BF470618}"/>
                    </a:ext>
                  </a:extLst>
                </p14:cNvPr>
                <p14:cNvContentPartPr/>
                <p14:nvPr/>
              </p14:nvContentPartPr>
              <p14:xfrm>
                <a:off x="10950871" y="1371973"/>
                <a:ext cx="15120" cy="6480"/>
              </p14:xfrm>
            </p:contentPart>
          </mc:Choice>
          <mc:Fallback>
            <p:pic>
              <p:nvPicPr>
                <p:cNvPr id="40977" name="Ink 40976">
                  <a:extLst>
                    <a:ext uri="{FF2B5EF4-FFF2-40B4-BE49-F238E27FC236}">
                      <a16:creationId xmlns:a16="http://schemas.microsoft.com/office/drawing/2014/main" id="{C2A32D29-56CC-B031-A77D-BDE9BF470618}"/>
                    </a:ext>
                  </a:extLst>
                </p:cNvPr>
                <p:cNvPicPr/>
                <p:nvPr/>
              </p:nvPicPr>
              <p:blipFill>
                <a:blip r:embed="rId120"/>
                <a:stretch>
                  <a:fillRect/>
                </a:stretch>
              </p:blipFill>
              <p:spPr>
                <a:xfrm>
                  <a:off x="10941871" y="1362973"/>
                  <a:ext cx="3276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40978" name="Ink 40977">
                  <a:extLst>
                    <a:ext uri="{FF2B5EF4-FFF2-40B4-BE49-F238E27FC236}">
                      <a16:creationId xmlns:a16="http://schemas.microsoft.com/office/drawing/2014/main" id="{6AD2F950-F1A7-CCD9-2495-22AFCAF6E1DA}"/>
                    </a:ext>
                  </a:extLst>
                </p14:cNvPr>
                <p14:cNvContentPartPr/>
                <p14:nvPr/>
              </p14:nvContentPartPr>
              <p14:xfrm>
                <a:off x="11064271" y="1393573"/>
                <a:ext cx="94680" cy="257040"/>
              </p14:xfrm>
            </p:contentPart>
          </mc:Choice>
          <mc:Fallback>
            <p:pic>
              <p:nvPicPr>
                <p:cNvPr id="40978" name="Ink 40977">
                  <a:extLst>
                    <a:ext uri="{FF2B5EF4-FFF2-40B4-BE49-F238E27FC236}">
                      <a16:creationId xmlns:a16="http://schemas.microsoft.com/office/drawing/2014/main" id="{6AD2F950-F1A7-CCD9-2495-22AFCAF6E1DA}"/>
                    </a:ext>
                  </a:extLst>
                </p:cNvPr>
                <p:cNvPicPr/>
                <p:nvPr/>
              </p:nvPicPr>
              <p:blipFill>
                <a:blip r:embed="rId122"/>
                <a:stretch>
                  <a:fillRect/>
                </a:stretch>
              </p:blipFill>
              <p:spPr>
                <a:xfrm>
                  <a:off x="11055631" y="1384933"/>
                  <a:ext cx="11232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40979" name="Ink 40978">
                  <a:extLst>
                    <a:ext uri="{FF2B5EF4-FFF2-40B4-BE49-F238E27FC236}">
                      <a16:creationId xmlns:a16="http://schemas.microsoft.com/office/drawing/2014/main" id="{7B0F6D85-34AB-9A75-A625-058A2318AC6C}"/>
                    </a:ext>
                  </a:extLst>
                </p14:cNvPr>
                <p14:cNvContentPartPr/>
                <p14:nvPr/>
              </p14:nvContentPartPr>
              <p14:xfrm>
                <a:off x="11234191" y="1363333"/>
                <a:ext cx="64440" cy="117360"/>
              </p14:xfrm>
            </p:contentPart>
          </mc:Choice>
          <mc:Fallback>
            <p:pic>
              <p:nvPicPr>
                <p:cNvPr id="40979" name="Ink 40978">
                  <a:extLst>
                    <a:ext uri="{FF2B5EF4-FFF2-40B4-BE49-F238E27FC236}">
                      <a16:creationId xmlns:a16="http://schemas.microsoft.com/office/drawing/2014/main" id="{7B0F6D85-34AB-9A75-A625-058A2318AC6C}"/>
                    </a:ext>
                  </a:extLst>
                </p:cNvPr>
                <p:cNvPicPr/>
                <p:nvPr/>
              </p:nvPicPr>
              <p:blipFill>
                <a:blip r:embed="rId124"/>
                <a:stretch>
                  <a:fillRect/>
                </a:stretch>
              </p:blipFill>
              <p:spPr>
                <a:xfrm>
                  <a:off x="11225191" y="1354333"/>
                  <a:ext cx="820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40980" name="Ink 40979">
                  <a:extLst>
                    <a:ext uri="{FF2B5EF4-FFF2-40B4-BE49-F238E27FC236}">
                      <a16:creationId xmlns:a16="http://schemas.microsoft.com/office/drawing/2014/main" id="{F608C5F6-41ED-7AEE-D6B2-629D0FB4BE7F}"/>
                    </a:ext>
                  </a:extLst>
                </p14:cNvPr>
                <p14:cNvContentPartPr/>
                <p14:nvPr/>
              </p14:nvContentPartPr>
              <p14:xfrm>
                <a:off x="11335711" y="1309333"/>
                <a:ext cx="202680" cy="138240"/>
              </p14:xfrm>
            </p:contentPart>
          </mc:Choice>
          <mc:Fallback>
            <p:pic>
              <p:nvPicPr>
                <p:cNvPr id="40980" name="Ink 40979">
                  <a:extLst>
                    <a:ext uri="{FF2B5EF4-FFF2-40B4-BE49-F238E27FC236}">
                      <a16:creationId xmlns:a16="http://schemas.microsoft.com/office/drawing/2014/main" id="{F608C5F6-41ED-7AEE-D6B2-629D0FB4BE7F}"/>
                    </a:ext>
                  </a:extLst>
                </p:cNvPr>
                <p:cNvPicPr/>
                <p:nvPr/>
              </p:nvPicPr>
              <p:blipFill>
                <a:blip r:embed="rId126"/>
                <a:stretch>
                  <a:fillRect/>
                </a:stretch>
              </p:blipFill>
              <p:spPr>
                <a:xfrm>
                  <a:off x="11326711" y="1300333"/>
                  <a:ext cx="2203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40981" name="Ink 40980">
                  <a:extLst>
                    <a:ext uri="{FF2B5EF4-FFF2-40B4-BE49-F238E27FC236}">
                      <a16:creationId xmlns:a16="http://schemas.microsoft.com/office/drawing/2014/main" id="{78DEC26F-08C9-FFEE-7ADA-794CA3245621}"/>
                    </a:ext>
                  </a:extLst>
                </p14:cNvPr>
                <p14:cNvContentPartPr/>
                <p14:nvPr/>
              </p14:nvContentPartPr>
              <p14:xfrm>
                <a:off x="11578351" y="1120693"/>
                <a:ext cx="381960" cy="251280"/>
              </p14:xfrm>
            </p:contentPart>
          </mc:Choice>
          <mc:Fallback>
            <p:pic>
              <p:nvPicPr>
                <p:cNvPr id="40981" name="Ink 40980">
                  <a:extLst>
                    <a:ext uri="{FF2B5EF4-FFF2-40B4-BE49-F238E27FC236}">
                      <a16:creationId xmlns:a16="http://schemas.microsoft.com/office/drawing/2014/main" id="{78DEC26F-08C9-FFEE-7ADA-794CA3245621}"/>
                    </a:ext>
                  </a:extLst>
                </p:cNvPr>
                <p:cNvPicPr/>
                <p:nvPr/>
              </p:nvPicPr>
              <p:blipFill>
                <a:blip r:embed="rId128"/>
                <a:stretch>
                  <a:fillRect/>
                </a:stretch>
              </p:blipFill>
              <p:spPr>
                <a:xfrm>
                  <a:off x="11569351" y="1112053"/>
                  <a:ext cx="39960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40983" name="Ink 40982">
                  <a:extLst>
                    <a:ext uri="{FF2B5EF4-FFF2-40B4-BE49-F238E27FC236}">
                      <a16:creationId xmlns:a16="http://schemas.microsoft.com/office/drawing/2014/main" id="{03E8CAB5-159D-ABA2-AAD7-A7BE59DFC26B}"/>
                    </a:ext>
                  </a:extLst>
                </p14:cNvPr>
                <p14:cNvContentPartPr/>
                <p14:nvPr/>
              </p14:nvContentPartPr>
              <p14:xfrm>
                <a:off x="9638671" y="2366293"/>
                <a:ext cx="690120" cy="131040"/>
              </p14:xfrm>
            </p:contentPart>
          </mc:Choice>
          <mc:Fallback>
            <p:pic>
              <p:nvPicPr>
                <p:cNvPr id="40983" name="Ink 40982">
                  <a:extLst>
                    <a:ext uri="{FF2B5EF4-FFF2-40B4-BE49-F238E27FC236}">
                      <a16:creationId xmlns:a16="http://schemas.microsoft.com/office/drawing/2014/main" id="{03E8CAB5-159D-ABA2-AAD7-A7BE59DFC26B}"/>
                    </a:ext>
                  </a:extLst>
                </p:cNvPr>
                <p:cNvPicPr/>
                <p:nvPr/>
              </p:nvPicPr>
              <p:blipFill>
                <a:blip r:embed="rId130"/>
                <a:stretch>
                  <a:fillRect/>
                </a:stretch>
              </p:blipFill>
              <p:spPr>
                <a:xfrm>
                  <a:off x="9630031" y="2357653"/>
                  <a:ext cx="7077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40984" name="Ink 40983">
                  <a:extLst>
                    <a:ext uri="{FF2B5EF4-FFF2-40B4-BE49-F238E27FC236}">
                      <a16:creationId xmlns:a16="http://schemas.microsoft.com/office/drawing/2014/main" id="{54EF4477-CCC7-9F59-B23D-9C10A678E68F}"/>
                    </a:ext>
                  </a:extLst>
                </p14:cNvPr>
                <p14:cNvContentPartPr/>
                <p14:nvPr/>
              </p14:nvContentPartPr>
              <p14:xfrm>
                <a:off x="10502311" y="2100253"/>
                <a:ext cx="331560" cy="297360"/>
              </p14:xfrm>
            </p:contentPart>
          </mc:Choice>
          <mc:Fallback>
            <p:pic>
              <p:nvPicPr>
                <p:cNvPr id="40984" name="Ink 40983">
                  <a:extLst>
                    <a:ext uri="{FF2B5EF4-FFF2-40B4-BE49-F238E27FC236}">
                      <a16:creationId xmlns:a16="http://schemas.microsoft.com/office/drawing/2014/main" id="{54EF4477-CCC7-9F59-B23D-9C10A678E68F}"/>
                    </a:ext>
                  </a:extLst>
                </p:cNvPr>
                <p:cNvPicPr/>
                <p:nvPr/>
              </p:nvPicPr>
              <p:blipFill>
                <a:blip r:embed="rId132"/>
                <a:stretch>
                  <a:fillRect/>
                </a:stretch>
              </p:blipFill>
              <p:spPr>
                <a:xfrm>
                  <a:off x="10493311" y="2091253"/>
                  <a:ext cx="349200" cy="3150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40985" name="Ink 40984">
                  <a:extLst>
                    <a:ext uri="{FF2B5EF4-FFF2-40B4-BE49-F238E27FC236}">
                      <a16:creationId xmlns:a16="http://schemas.microsoft.com/office/drawing/2014/main" id="{199D9227-50E8-DA79-9B71-0654E1EF5C69}"/>
                    </a:ext>
                  </a:extLst>
                </p14:cNvPr>
                <p14:cNvContentPartPr/>
                <p14:nvPr/>
              </p14:nvContentPartPr>
              <p14:xfrm>
                <a:off x="10749631" y="2184853"/>
                <a:ext cx="32400" cy="12960"/>
              </p14:xfrm>
            </p:contentPart>
          </mc:Choice>
          <mc:Fallback>
            <p:pic>
              <p:nvPicPr>
                <p:cNvPr id="40985" name="Ink 40984">
                  <a:extLst>
                    <a:ext uri="{FF2B5EF4-FFF2-40B4-BE49-F238E27FC236}">
                      <a16:creationId xmlns:a16="http://schemas.microsoft.com/office/drawing/2014/main" id="{199D9227-50E8-DA79-9B71-0654E1EF5C69}"/>
                    </a:ext>
                  </a:extLst>
                </p:cNvPr>
                <p:cNvPicPr/>
                <p:nvPr/>
              </p:nvPicPr>
              <p:blipFill>
                <a:blip r:embed="rId134"/>
                <a:stretch>
                  <a:fillRect/>
                </a:stretch>
              </p:blipFill>
              <p:spPr>
                <a:xfrm>
                  <a:off x="10740631" y="2175853"/>
                  <a:ext cx="5004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40986" name="Ink 40985">
                  <a:extLst>
                    <a:ext uri="{FF2B5EF4-FFF2-40B4-BE49-F238E27FC236}">
                      <a16:creationId xmlns:a16="http://schemas.microsoft.com/office/drawing/2014/main" id="{B1E70F49-4EA7-53AC-7424-8DC1A2ED6FE7}"/>
                    </a:ext>
                  </a:extLst>
                </p14:cNvPr>
                <p14:cNvContentPartPr/>
                <p14:nvPr/>
              </p14:nvContentPartPr>
              <p14:xfrm>
                <a:off x="10858351" y="2116093"/>
                <a:ext cx="226440" cy="158400"/>
              </p14:xfrm>
            </p:contentPart>
          </mc:Choice>
          <mc:Fallback>
            <p:pic>
              <p:nvPicPr>
                <p:cNvPr id="40986" name="Ink 40985">
                  <a:extLst>
                    <a:ext uri="{FF2B5EF4-FFF2-40B4-BE49-F238E27FC236}">
                      <a16:creationId xmlns:a16="http://schemas.microsoft.com/office/drawing/2014/main" id="{B1E70F49-4EA7-53AC-7424-8DC1A2ED6FE7}"/>
                    </a:ext>
                  </a:extLst>
                </p:cNvPr>
                <p:cNvPicPr/>
                <p:nvPr/>
              </p:nvPicPr>
              <p:blipFill>
                <a:blip r:embed="rId136"/>
                <a:stretch>
                  <a:fillRect/>
                </a:stretch>
              </p:blipFill>
              <p:spPr>
                <a:xfrm>
                  <a:off x="10849711" y="2107093"/>
                  <a:ext cx="2440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40987" name="Ink 40986">
                  <a:extLst>
                    <a:ext uri="{FF2B5EF4-FFF2-40B4-BE49-F238E27FC236}">
                      <a16:creationId xmlns:a16="http://schemas.microsoft.com/office/drawing/2014/main" id="{17A28260-F539-9C49-1196-215FB9C6B532}"/>
                    </a:ext>
                  </a:extLst>
                </p14:cNvPr>
                <p14:cNvContentPartPr/>
                <p14:nvPr/>
              </p14:nvContentPartPr>
              <p14:xfrm>
                <a:off x="11148151" y="2104933"/>
                <a:ext cx="84600" cy="85680"/>
              </p14:xfrm>
            </p:contentPart>
          </mc:Choice>
          <mc:Fallback>
            <p:pic>
              <p:nvPicPr>
                <p:cNvPr id="40987" name="Ink 40986">
                  <a:extLst>
                    <a:ext uri="{FF2B5EF4-FFF2-40B4-BE49-F238E27FC236}">
                      <a16:creationId xmlns:a16="http://schemas.microsoft.com/office/drawing/2014/main" id="{17A28260-F539-9C49-1196-215FB9C6B532}"/>
                    </a:ext>
                  </a:extLst>
                </p:cNvPr>
                <p:cNvPicPr/>
                <p:nvPr/>
              </p:nvPicPr>
              <p:blipFill>
                <a:blip r:embed="rId138"/>
                <a:stretch>
                  <a:fillRect/>
                </a:stretch>
              </p:blipFill>
              <p:spPr>
                <a:xfrm>
                  <a:off x="11139511" y="2095933"/>
                  <a:ext cx="10224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40988" name="Ink 40987">
                  <a:extLst>
                    <a:ext uri="{FF2B5EF4-FFF2-40B4-BE49-F238E27FC236}">
                      <a16:creationId xmlns:a16="http://schemas.microsoft.com/office/drawing/2014/main" id="{3E820685-22B8-ED0A-D7B1-1CD3BA891460}"/>
                    </a:ext>
                  </a:extLst>
                </p14:cNvPr>
                <p14:cNvContentPartPr/>
                <p14:nvPr/>
              </p14:nvContentPartPr>
              <p14:xfrm>
                <a:off x="11260471" y="1818013"/>
                <a:ext cx="412200" cy="287640"/>
              </p14:xfrm>
            </p:contentPart>
          </mc:Choice>
          <mc:Fallback>
            <p:pic>
              <p:nvPicPr>
                <p:cNvPr id="40988" name="Ink 40987">
                  <a:extLst>
                    <a:ext uri="{FF2B5EF4-FFF2-40B4-BE49-F238E27FC236}">
                      <a16:creationId xmlns:a16="http://schemas.microsoft.com/office/drawing/2014/main" id="{3E820685-22B8-ED0A-D7B1-1CD3BA891460}"/>
                    </a:ext>
                  </a:extLst>
                </p:cNvPr>
                <p:cNvPicPr/>
                <p:nvPr/>
              </p:nvPicPr>
              <p:blipFill>
                <a:blip r:embed="rId140"/>
                <a:stretch>
                  <a:fillRect/>
                </a:stretch>
              </p:blipFill>
              <p:spPr>
                <a:xfrm>
                  <a:off x="11251831" y="1809373"/>
                  <a:ext cx="42984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40989" name="Ink 40988">
                  <a:extLst>
                    <a:ext uri="{FF2B5EF4-FFF2-40B4-BE49-F238E27FC236}">
                      <a16:creationId xmlns:a16="http://schemas.microsoft.com/office/drawing/2014/main" id="{24A1E379-EF8D-2A88-0AFA-C143EDB58B4C}"/>
                    </a:ext>
                  </a:extLst>
                </p14:cNvPr>
                <p14:cNvContentPartPr/>
                <p14:nvPr/>
              </p14:nvContentPartPr>
              <p14:xfrm>
                <a:off x="10952311" y="2565733"/>
                <a:ext cx="225360" cy="161640"/>
              </p14:xfrm>
            </p:contentPart>
          </mc:Choice>
          <mc:Fallback>
            <p:pic>
              <p:nvPicPr>
                <p:cNvPr id="40989" name="Ink 40988">
                  <a:extLst>
                    <a:ext uri="{FF2B5EF4-FFF2-40B4-BE49-F238E27FC236}">
                      <a16:creationId xmlns:a16="http://schemas.microsoft.com/office/drawing/2014/main" id="{24A1E379-EF8D-2A88-0AFA-C143EDB58B4C}"/>
                    </a:ext>
                  </a:extLst>
                </p:cNvPr>
                <p:cNvPicPr/>
                <p:nvPr/>
              </p:nvPicPr>
              <p:blipFill>
                <a:blip r:embed="rId142"/>
                <a:stretch>
                  <a:fillRect/>
                </a:stretch>
              </p:blipFill>
              <p:spPr>
                <a:xfrm>
                  <a:off x="10943671" y="2556733"/>
                  <a:ext cx="2430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40990" name="Ink 40989">
                  <a:extLst>
                    <a:ext uri="{FF2B5EF4-FFF2-40B4-BE49-F238E27FC236}">
                      <a16:creationId xmlns:a16="http://schemas.microsoft.com/office/drawing/2014/main" id="{8B65D4A9-211D-2B1D-6CB0-2025C6A07642}"/>
                    </a:ext>
                  </a:extLst>
                </p14:cNvPr>
                <p14:cNvContentPartPr/>
                <p14:nvPr/>
              </p14:nvContentPartPr>
              <p14:xfrm>
                <a:off x="11165071" y="2516413"/>
                <a:ext cx="344520" cy="146520"/>
              </p14:xfrm>
            </p:contentPart>
          </mc:Choice>
          <mc:Fallback>
            <p:pic>
              <p:nvPicPr>
                <p:cNvPr id="40990" name="Ink 40989">
                  <a:extLst>
                    <a:ext uri="{FF2B5EF4-FFF2-40B4-BE49-F238E27FC236}">
                      <a16:creationId xmlns:a16="http://schemas.microsoft.com/office/drawing/2014/main" id="{8B65D4A9-211D-2B1D-6CB0-2025C6A07642}"/>
                    </a:ext>
                  </a:extLst>
                </p:cNvPr>
                <p:cNvPicPr/>
                <p:nvPr/>
              </p:nvPicPr>
              <p:blipFill>
                <a:blip r:embed="rId144"/>
                <a:stretch>
                  <a:fillRect/>
                </a:stretch>
              </p:blipFill>
              <p:spPr>
                <a:xfrm>
                  <a:off x="11156431" y="2507773"/>
                  <a:ext cx="36216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40991" name="Ink 40990">
                  <a:extLst>
                    <a:ext uri="{FF2B5EF4-FFF2-40B4-BE49-F238E27FC236}">
                      <a16:creationId xmlns:a16="http://schemas.microsoft.com/office/drawing/2014/main" id="{57E1BB2F-BC00-A349-A496-5185164C6F13}"/>
                    </a:ext>
                  </a:extLst>
                </p14:cNvPr>
                <p14:cNvContentPartPr/>
                <p14:nvPr/>
              </p14:nvContentPartPr>
              <p14:xfrm>
                <a:off x="11590591" y="2332453"/>
                <a:ext cx="330480" cy="167400"/>
              </p14:xfrm>
            </p:contentPart>
          </mc:Choice>
          <mc:Fallback>
            <p:pic>
              <p:nvPicPr>
                <p:cNvPr id="40991" name="Ink 40990">
                  <a:extLst>
                    <a:ext uri="{FF2B5EF4-FFF2-40B4-BE49-F238E27FC236}">
                      <a16:creationId xmlns:a16="http://schemas.microsoft.com/office/drawing/2014/main" id="{57E1BB2F-BC00-A349-A496-5185164C6F13}"/>
                    </a:ext>
                  </a:extLst>
                </p:cNvPr>
                <p:cNvPicPr/>
                <p:nvPr/>
              </p:nvPicPr>
              <p:blipFill>
                <a:blip r:embed="rId146"/>
                <a:stretch>
                  <a:fillRect/>
                </a:stretch>
              </p:blipFill>
              <p:spPr>
                <a:xfrm>
                  <a:off x="11581951" y="2323453"/>
                  <a:ext cx="34812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40992" name="Ink 40991">
                  <a:extLst>
                    <a:ext uri="{FF2B5EF4-FFF2-40B4-BE49-F238E27FC236}">
                      <a16:creationId xmlns:a16="http://schemas.microsoft.com/office/drawing/2014/main" id="{E1BB4A5B-7649-C6F0-CF2D-EFAC511DAA69}"/>
                    </a:ext>
                  </a:extLst>
                </p14:cNvPr>
                <p14:cNvContentPartPr/>
                <p14:nvPr/>
              </p14:nvContentPartPr>
              <p14:xfrm>
                <a:off x="11387911" y="2683453"/>
                <a:ext cx="619200" cy="292320"/>
              </p14:xfrm>
            </p:contentPart>
          </mc:Choice>
          <mc:Fallback>
            <p:pic>
              <p:nvPicPr>
                <p:cNvPr id="40992" name="Ink 40991">
                  <a:extLst>
                    <a:ext uri="{FF2B5EF4-FFF2-40B4-BE49-F238E27FC236}">
                      <a16:creationId xmlns:a16="http://schemas.microsoft.com/office/drawing/2014/main" id="{E1BB4A5B-7649-C6F0-CF2D-EFAC511DAA69}"/>
                    </a:ext>
                  </a:extLst>
                </p:cNvPr>
                <p:cNvPicPr/>
                <p:nvPr/>
              </p:nvPicPr>
              <p:blipFill>
                <a:blip r:embed="rId148"/>
                <a:stretch>
                  <a:fillRect/>
                </a:stretch>
              </p:blipFill>
              <p:spPr>
                <a:xfrm>
                  <a:off x="11379271" y="2674453"/>
                  <a:ext cx="636840" cy="3099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40993" name="Ink 40992">
                  <a:extLst>
                    <a:ext uri="{FF2B5EF4-FFF2-40B4-BE49-F238E27FC236}">
                      <a16:creationId xmlns:a16="http://schemas.microsoft.com/office/drawing/2014/main" id="{0645DB5E-3C02-8237-F5DD-4CF58C6EFA95}"/>
                    </a:ext>
                  </a:extLst>
                </p14:cNvPr>
                <p14:cNvContentPartPr/>
                <p14:nvPr/>
              </p14:nvContentPartPr>
              <p14:xfrm>
                <a:off x="12052831" y="2603533"/>
                <a:ext cx="182520" cy="312480"/>
              </p14:xfrm>
            </p:contentPart>
          </mc:Choice>
          <mc:Fallback>
            <p:pic>
              <p:nvPicPr>
                <p:cNvPr id="40993" name="Ink 40992">
                  <a:extLst>
                    <a:ext uri="{FF2B5EF4-FFF2-40B4-BE49-F238E27FC236}">
                      <a16:creationId xmlns:a16="http://schemas.microsoft.com/office/drawing/2014/main" id="{0645DB5E-3C02-8237-F5DD-4CF58C6EFA95}"/>
                    </a:ext>
                  </a:extLst>
                </p:cNvPr>
                <p:cNvPicPr/>
                <p:nvPr/>
              </p:nvPicPr>
              <p:blipFill>
                <a:blip r:embed="rId150"/>
                <a:stretch>
                  <a:fillRect/>
                </a:stretch>
              </p:blipFill>
              <p:spPr>
                <a:xfrm>
                  <a:off x="12044191" y="2594893"/>
                  <a:ext cx="200160" cy="330120"/>
                </a:xfrm>
                <a:prstGeom prst="rect">
                  <a:avLst/>
                </a:prstGeom>
              </p:spPr>
            </p:pic>
          </mc:Fallback>
        </mc:AlternateContent>
      </p:grpSp>
      <p:grpSp>
        <p:nvGrpSpPr>
          <p:cNvPr id="41004" name="Group 41003">
            <a:extLst>
              <a:ext uri="{FF2B5EF4-FFF2-40B4-BE49-F238E27FC236}">
                <a16:creationId xmlns:a16="http://schemas.microsoft.com/office/drawing/2014/main" id="{8D800998-0FA8-A5D3-B955-A8421ACEEA19}"/>
              </a:ext>
            </a:extLst>
          </p:cNvPr>
          <p:cNvGrpSpPr/>
          <p:nvPr/>
        </p:nvGrpSpPr>
        <p:grpSpPr>
          <a:xfrm>
            <a:off x="7287511" y="1096213"/>
            <a:ext cx="2009520" cy="1344240"/>
            <a:chOff x="7287511" y="1096213"/>
            <a:chExt cx="2009520" cy="1344240"/>
          </a:xfrm>
        </p:grpSpPr>
        <mc:AlternateContent xmlns:mc="http://schemas.openxmlformats.org/markup-compatibility/2006">
          <mc:Choice xmlns:p14="http://schemas.microsoft.com/office/powerpoint/2010/main" Requires="p14">
            <p:contentPart p14:bwMode="auto" r:id="rId151">
              <p14:nvContentPartPr>
                <p14:cNvPr id="40995" name="Ink 40994">
                  <a:extLst>
                    <a:ext uri="{FF2B5EF4-FFF2-40B4-BE49-F238E27FC236}">
                      <a16:creationId xmlns:a16="http://schemas.microsoft.com/office/drawing/2014/main" id="{CE322FF5-52CD-45DF-8AB1-00DD4BFAB1A6}"/>
                    </a:ext>
                  </a:extLst>
                </p14:cNvPr>
                <p14:cNvContentPartPr/>
                <p14:nvPr/>
              </p14:nvContentPartPr>
              <p14:xfrm>
                <a:off x="7715191" y="1716493"/>
                <a:ext cx="1457280" cy="677160"/>
              </p14:xfrm>
            </p:contentPart>
          </mc:Choice>
          <mc:Fallback>
            <p:pic>
              <p:nvPicPr>
                <p:cNvPr id="40995" name="Ink 40994">
                  <a:extLst>
                    <a:ext uri="{FF2B5EF4-FFF2-40B4-BE49-F238E27FC236}">
                      <a16:creationId xmlns:a16="http://schemas.microsoft.com/office/drawing/2014/main" id="{CE322FF5-52CD-45DF-8AB1-00DD4BFAB1A6}"/>
                    </a:ext>
                  </a:extLst>
                </p:cNvPr>
                <p:cNvPicPr/>
                <p:nvPr/>
              </p:nvPicPr>
              <p:blipFill>
                <a:blip r:embed="rId152"/>
                <a:stretch>
                  <a:fillRect/>
                </a:stretch>
              </p:blipFill>
              <p:spPr>
                <a:xfrm>
                  <a:off x="7706551" y="1707493"/>
                  <a:ext cx="1474920" cy="6948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40996" name="Ink 40995">
                  <a:extLst>
                    <a:ext uri="{FF2B5EF4-FFF2-40B4-BE49-F238E27FC236}">
                      <a16:creationId xmlns:a16="http://schemas.microsoft.com/office/drawing/2014/main" id="{5B17723A-19A0-7D4A-FD13-5DC2ABBA8DCC}"/>
                    </a:ext>
                  </a:extLst>
                </p14:cNvPr>
                <p14:cNvContentPartPr/>
                <p14:nvPr/>
              </p14:nvContentPartPr>
              <p14:xfrm>
                <a:off x="9105151" y="2315173"/>
                <a:ext cx="138240" cy="125280"/>
              </p14:xfrm>
            </p:contentPart>
          </mc:Choice>
          <mc:Fallback>
            <p:pic>
              <p:nvPicPr>
                <p:cNvPr id="40996" name="Ink 40995">
                  <a:extLst>
                    <a:ext uri="{FF2B5EF4-FFF2-40B4-BE49-F238E27FC236}">
                      <a16:creationId xmlns:a16="http://schemas.microsoft.com/office/drawing/2014/main" id="{5B17723A-19A0-7D4A-FD13-5DC2ABBA8DCC}"/>
                    </a:ext>
                  </a:extLst>
                </p:cNvPr>
                <p:cNvPicPr/>
                <p:nvPr/>
              </p:nvPicPr>
              <p:blipFill>
                <a:blip r:embed="rId154"/>
                <a:stretch>
                  <a:fillRect/>
                </a:stretch>
              </p:blipFill>
              <p:spPr>
                <a:xfrm>
                  <a:off x="9096151" y="2306533"/>
                  <a:ext cx="15588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40998" name="Ink 40997">
                  <a:extLst>
                    <a:ext uri="{FF2B5EF4-FFF2-40B4-BE49-F238E27FC236}">
                      <a16:creationId xmlns:a16="http://schemas.microsoft.com/office/drawing/2014/main" id="{6973CDE6-D72A-CD74-B7CC-A59FDA2EE485}"/>
                    </a:ext>
                  </a:extLst>
                </p14:cNvPr>
                <p14:cNvContentPartPr/>
                <p14:nvPr/>
              </p14:nvContentPartPr>
              <p14:xfrm>
                <a:off x="7287511" y="1578253"/>
                <a:ext cx="198720" cy="176760"/>
              </p14:xfrm>
            </p:contentPart>
          </mc:Choice>
          <mc:Fallback>
            <p:pic>
              <p:nvPicPr>
                <p:cNvPr id="40998" name="Ink 40997">
                  <a:extLst>
                    <a:ext uri="{FF2B5EF4-FFF2-40B4-BE49-F238E27FC236}">
                      <a16:creationId xmlns:a16="http://schemas.microsoft.com/office/drawing/2014/main" id="{6973CDE6-D72A-CD74-B7CC-A59FDA2EE485}"/>
                    </a:ext>
                  </a:extLst>
                </p:cNvPr>
                <p:cNvPicPr/>
                <p:nvPr/>
              </p:nvPicPr>
              <p:blipFill>
                <a:blip r:embed="rId156"/>
                <a:stretch>
                  <a:fillRect/>
                </a:stretch>
              </p:blipFill>
              <p:spPr>
                <a:xfrm>
                  <a:off x="7278871" y="1569613"/>
                  <a:ext cx="21636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40999" name="Ink 40998">
                  <a:extLst>
                    <a:ext uri="{FF2B5EF4-FFF2-40B4-BE49-F238E27FC236}">
                      <a16:creationId xmlns:a16="http://schemas.microsoft.com/office/drawing/2014/main" id="{F6C46B5E-6279-F75F-E79F-34FBD2BC8E69}"/>
                    </a:ext>
                  </a:extLst>
                </p14:cNvPr>
                <p14:cNvContentPartPr/>
                <p14:nvPr/>
              </p14:nvContentPartPr>
              <p14:xfrm>
                <a:off x="7475791" y="1490053"/>
                <a:ext cx="322920" cy="168120"/>
              </p14:xfrm>
            </p:contentPart>
          </mc:Choice>
          <mc:Fallback>
            <p:pic>
              <p:nvPicPr>
                <p:cNvPr id="40999" name="Ink 40998">
                  <a:extLst>
                    <a:ext uri="{FF2B5EF4-FFF2-40B4-BE49-F238E27FC236}">
                      <a16:creationId xmlns:a16="http://schemas.microsoft.com/office/drawing/2014/main" id="{F6C46B5E-6279-F75F-E79F-34FBD2BC8E69}"/>
                    </a:ext>
                  </a:extLst>
                </p:cNvPr>
                <p:cNvPicPr/>
                <p:nvPr/>
              </p:nvPicPr>
              <p:blipFill>
                <a:blip r:embed="rId158"/>
                <a:stretch>
                  <a:fillRect/>
                </a:stretch>
              </p:blipFill>
              <p:spPr>
                <a:xfrm>
                  <a:off x="7467151" y="1481053"/>
                  <a:ext cx="34056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41000" name="Ink 40999">
                  <a:extLst>
                    <a:ext uri="{FF2B5EF4-FFF2-40B4-BE49-F238E27FC236}">
                      <a16:creationId xmlns:a16="http://schemas.microsoft.com/office/drawing/2014/main" id="{1B89C1B8-B253-4EA5-AA22-2591E666BDCD}"/>
                    </a:ext>
                  </a:extLst>
                </p14:cNvPr>
                <p14:cNvContentPartPr/>
                <p14:nvPr/>
              </p14:nvContentPartPr>
              <p14:xfrm>
                <a:off x="7843711" y="1342093"/>
                <a:ext cx="305640" cy="158400"/>
              </p14:xfrm>
            </p:contentPart>
          </mc:Choice>
          <mc:Fallback>
            <p:pic>
              <p:nvPicPr>
                <p:cNvPr id="41000" name="Ink 40999">
                  <a:extLst>
                    <a:ext uri="{FF2B5EF4-FFF2-40B4-BE49-F238E27FC236}">
                      <a16:creationId xmlns:a16="http://schemas.microsoft.com/office/drawing/2014/main" id="{1B89C1B8-B253-4EA5-AA22-2591E666BDCD}"/>
                    </a:ext>
                  </a:extLst>
                </p:cNvPr>
                <p:cNvPicPr/>
                <p:nvPr/>
              </p:nvPicPr>
              <p:blipFill>
                <a:blip r:embed="rId160"/>
                <a:stretch>
                  <a:fillRect/>
                </a:stretch>
              </p:blipFill>
              <p:spPr>
                <a:xfrm>
                  <a:off x="7834711" y="1333453"/>
                  <a:ext cx="3232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41001" name="Ink 41000">
                  <a:extLst>
                    <a:ext uri="{FF2B5EF4-FFF2-40B4-BE49-F238E27FC236}">
                      <a16:creationId xmlns:a16="http://schemas.microsoft.com/office/drawing/2014/main" id="{17729A66-81E3-E1EF-7701-74C6486A5078}"/>
                    </a:ext>
                  </a:extLst>
                </p14:cNvPr>
                <p14:cNvContentPartPr/>
                <p14:nvPr/>
              </p14:nvContentPartPr>
              <p14:xfrm>
                <a:off x="8509711" y="1153813"/>
                <a:ext cx="711000" cy="279360"/>
              </p14:xfrm>
            </p:contentPart>
          </mc:Choice>
          <mc:Fallback>
            <p:pic>
              <p:nvPicPr>
                <p:cNvPr id="41001" name="Ink 41000">
                  <a:extLst>
                    <a:ext uri="{FF2B5EF4-FFF2-40B4-BE49-F238E27FC236}">
                      <a16:creationId xmlns:a16="http://schemas.microsoft.com/office/drawing/2014/main" id="{17729A66-81E3-E1EF-7701-74C6486A5078}"/>
                    </a:ext>
                  </a:extLst>
                </p:cNvPr>
                <p:cNvPicPr/>
                <p:nvPr/>
              </p:nvPicPr>
              <p:blipFill>
                <a:blip r:embed="rId162"/>
                <a:stretch>
                  <a:fillRect/>
                </a:stretch>
              </p:blipFill>
              <p:spPr>
                <a:xfrm>
                  <a:off x="8500711" y="1145173"/>
                  <a:ext cx="728640" cy="29700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41002" name="Ink 41001">
                  <a:extLst>
                    <a:ext uri="{FF2B5EF4-FFF2-40B4-BE49-F238E27FC236}">
                      <a16:creationId xmlns:a16="http://schemas.microsoft.com/office/drawing/2014/main" id="{B31E743C-1D4F-DF7C-5EE0-C17CFAB7AAAF}"/>
                    </a:ext>
                  </a:extLst>
                </p14:cNvPr>
                <p14:cNvContentPartPr/>
                <p14:nvPr/>
              </p14:nvContentPartPr>
              <p14:xfrm>
                <a:off x="9259591" y="1096213"/>
                <a:ext cx="37440" cy="21600"/>
              </p14:xfrm>
            </p:contentPart>
          </mc:Choice>
          <mc:Fallback>
            <p:pic>
              <p:nvPicPr>
                <p:cNvPr id="41002" name="Ink 41001">
                  <a:extLst>
                    <a:ext uri="{FF2B5EF4-FFF2-40B4-BE49-F238E27FC236}">
                      <a16:creationId xmlns:a16="http://schemas.microsoft.com/office/drawing/2014/main" id="{B31E743C-1D4F-DF7C-5EE0-C17CFAB7AAAF}"/>
                    </a:ext>
                  </a:extLst>
                </p:cNvPr>
                <p:cNvPicPr/>
                <p:nvPr/>
              </p:nvPicPr>
              <p:blipFill>
                <a:blip r:embed="rId164"/>
                <a:stretch>
                  <a:fillRect/>
                </a:stretch>
              </p:blipFill>
              <p:spPr>
                <a:xfrm>
                  <a:off x="9250591" y="1087573"/>
                  <a:ext cx="55080" cy="39240"/>
                </a:xfrm>
                <a:prstGeom prst="rect">
                  <a:avLst/>
                </a:prstGeom>
              </p:spPr>
            </p:pic>
          </mc:Fallback>
        </mc:AlternateContent>
      </p:grpSp>
      <p:grpSp>
        <p:nvGrpSpPr>
          <p:cNvPr id="41017" name="Group 41016">
            <a:extLst>
              <a:ext uri="{FF2B5EF4-FFF2-40B4-BE49-F238E27FC236}">
                <a16:creationId xmlns:a16="http://schemas.microsoft.com/office/drawing/2014/main" id="{E6F7BF0A-B288-4B7E-FFF8-EC58B4F22FF8}"/>
              </a:ext>
            </a:extLst>
          </p:cNvPr>
          <p:cNvGrpSpPr/>
          <p:nvPr/>
        </p:nvGrpSpPr>
        <p:grpSpPr>
          <a:xfrm>
            <a:off x="9924151" y="3099973"/>
            <a:ext cx="2127600" cy="285120"/>
            <a:chOff x="9924151" y="3099973"/>
            <a:chExt cx="2127600" cy="285120"/>
          </a:xfrm>
        </p:grpSpPr>
        <mc:AlternateContent xmlns:mc="http://schemas.openxmlformats.org/markup-compatibility/2006">
          <mc:Choice xmlns:p14="http://schemas.microsoft.com/office/powerpoint/2010/main" Requires="p14">
            <p:contentPart p14:bwMode="auto" r:id="rId165">
              <p14:nvContentPartPr>
                <p14:cNvPr id="41005" name="Ink 41004">
                  <a:extLst>
                    <a:ext uri="{FF2B5EF4-FFF2-40B4-BE49-F238E27FC236}">
                      <a16:creationId xmlns:a16="http://schemas.microsoft.com/office/drawing/2014/main" id="{456DA9ED-6495-C721-4349-00A6AA39C94C}"/>
                    </a:ext>
                  </a:extLst>
                </p14:cNvPr>
                <p14:cNvContentPartPr/>
                <p14:nvPr/>
              </p14:nvContentPartPr>
              <p14:xfrm>
                <a:off x="9950071" y="3132373"/>
                <a:ext cx="472680" cy="52560"/>
              </p14:xfrm>
            </p:contentPart>
          </mc:Choice>
          <mc:Fallback>
            <p:pic>
              <p:nvPicPr>
                <p:cNvPr id="41005" name="Ink 41004">
                  <a:extLst>
                    <a:ext uri="{FF2B5EF4-FFF2-40B4-BE49-F238E27FC236}">
                      <a16:creationId xmlns:a16="http://schemas.microsoft.com/office/drawing/2014/main" id="{456DA9ED-6495-C721-4349-00A6AA39C94C}"/>
                    </a:ext>
                  </a:extLst>
                </p:cNvPr>
                <p:cNvPicPr/>
                <p:nvPr/>
              </p:nvPicPr>
              <p:blipFill>
                <a:blip r:embed="rId166"/>
                <a:stretch>
                  <a:fillRect/>
                </a:stretch>
              </p:blipFill>
              <p:spPr>
                <a:xfrm>
                  <a:off x="9941431" y="3123733"/>
                  <a:ext cx="49032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41006" name="Ink 41005">
                  <a:extLst>
                    <a:ext uri="{FF2B5EF4-FFF2-40B4-BE49-F238E27FC236}">
                      <a16:creationId xmlns:a16="http://schemas.microsoft.com/office/drawing/2014/main" id="{E6D201F1-ED3A-8116-F357-4656A83B216B}"/>
                    </a:ext>
                  </a:extLst>
                </p14:cNvPr>
                <p14:cNvContentPartPr/>
                <p14:nvPr/>
              </p14:nvContentPartPr>
              <p14:xfrm>
                <a:off x="9924151" y="3099973"/>
                <a:ext cx="178560" cy="114840"/>
              </p14:xfrm>
            </p:contentPart>
          </mc:Choice>
          <mc:Fallback>
            <p:pic>
              <p:nvPicPr>
                <p:cNvPr id="41006" name="Ink 41005">
                  <a:extLst>
                    <a:ext uri="{FF2B5EF4-FFF2-40B4-BE49-F238E27FC236}">
                      <a16:creationId xmlns:a16="http://schemas.microsoft.com/office/drawing/2014/main" id="{E6D201F1-ED3A-8116-F357-4656A83B216B}"/>
                    </a:ext>
                  </a:extLst>
                </p:cNvPr>
                <p:cNvPicPr/>
                <p:nvPr/>
              </p:nvPicPr>
              <p:blipFill>
                <a:blip r:embed="rId168"/>
                <a:stretch>
                  <a:fillRect/>
                </a:stretch>
              </p:blipFill>
              <p:spPr>
                <a:xfrm>
                  <a:off x="9915151" y="3091333"/>
                  <a:ext cx="1962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41007" name="Ink 41006">
                  <a:extLst>
                    <a:ext uri="{FF2B5EF4-FFF2-40B4-BE49-F238E27FC236}">
                      <a16:creationId xmlns:a16="http://schemas.microsoft.com/office/drawing/2014/main" id="{568AEAAE-0598-2756-18E4-7CB93DAC86E8}"/>
                    </a:ext>
                  </a:extLst>
                </p14:cNvPr>
                <p14:cNvContentPartPr/>
                <p14:nvPr/>
              </p14:nvContentPartPr>
              <p14:xfrm>
                <a:off x="10574311" y="3205813"/>
                <a:ext cx="147960" cy="179280"/>
              </p14:xfrm>
            </p:contentPart>
          </mc:Choice>
          <mc:Fallback>
            <p:pic>
              <p:nvPicPr>
                <p:cNvPr id="41007" name="Ink 41006">
                  <a:extLst>
                    <a:ext uri="{FF2B5EF4-FFF2-40B4-BE49-F238E27FC236}">
                      <a16:creationId xmlns:a16="http://schemas.microsoft.com/office/drawing/2014/main" id="{568AEAAE-0598-2756-18E4-7CB93DAC86E8}"/>
                    </a:ext>
                  </a:extLst>
                </p:cNvPr>
                <p:cNvPicPr/>
                <p:nvPr/>
              </p:nvPicPr>
              <p:blipFill>
                <a:blip r:embed="rId170"/>
                <a:stretch>
                  <a:fillRect/>
                </a:stretch>
              </p:blipFill>
              <p:spPr>
                <a:xfrm>
                  <a:off x="10565311" y="3196813"/>
                  <a:ext cx="1656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41008" name="Ink 41007">
                  <a:extLst>
                    <a:ext uri="{FF2B5EF4-FFF2-40B4-BE49-F238E27FC236}">
                      <a16:creationId xmlns:a16="http://schemas.microsoft.com/office/drawing/2014/main" id="{5EA508ED-E840-F108-FEF0-889BB6A20F25}"/>
                    </a:ext>
                  </a:extLst>
                </p14:cNvPr>
                <p14:cNvContentPartPr/>
                <p14:nvPr/>
              </p14:nvContentPartPr>
              <p14:xfrm>
                <a:off x="10617871" y="3301573"/>
                <a:ext cx="120240" cy="25920"/>
              </p14:xfrm>
            </p:contentPart>
          </mc:Choice>
          <mc:Fallback>
            <p:pic>
              <p:nvPicPr>
                <p:cNvPr id="41008" name="Ink 41007">
                  <a:extLst>
                    <a:ext uri="{FF2B5EF4-FFF2-40B4-BE49-F238E27FC236}">
                      <a16:creationId xmlns:a16="http://schemas.microsoft.com/office/drawing/2014/main" id="{5EA508ED-E840-F108-FEF0-889BB6A20F25}"/>
                    </a:ext>
                  </a:extLst>
                </p:cNvPr>
                <p:cNvPicPr/>
                <p:nvPr/>
              </p:nvPicPr>
              <p:blipFill>
                <a:blip r:embed="rId172"/>
                <a:stretch>
                  <a:fillRect/>
                </a:stretch>
              </p:blipFill>
              <p:spPr>
                <a:xfrm>
                  <a:off x="10608871" y="3292573"/>
                  <a:ext cx="13788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41009" name="Ink 41008">
                  <a:extLst>
                    <a:ext uri="{FF2B5EF4-FFF2-40B4-BE49-F238E27FC236}">
                      <a16:creationId xmlns:a16="http://schemas.microsoft.com/office/drawing/2014/main" id="{75BFC8B7-0E2F-5DFA-601F-9E3AFAEAB986}"/>
                    </a:ext>
                  </a:extLst>
                </p14:cNvPr>
                <p14:cNvContentPartPr/>
                <p14:nvPr/>
              </p14:nvContentPartPr>
              <p14:xfrm>
                <a:off x="10821631" y="3238933"/>
                <a:ext cx="127440" cy="122760"/>
              </p14:xfrm>
            </p:contentPart>
          </mc:Choice>
          <mc:Fallback>
            <p:pic>
              <p:nvPicPr>
                <p:cNvPr id="41009" name="Ink 41008">
                  <a:extLst>
                    <a:ext uri="{FF2B5EF4-FFF2-40B4-BE49-F238E27FC236}">
                      <a16:creationId xmlns:a16="http://schemas.microsoft.com/office/drawing/2014/main" id="{75BFC8B7-0E2F-5DFA-601F-9E3AFAEAB986}"/>
                    </a:ext>
                  </a:extLst>
                </p:cNvPr>
                <p:cNvPicPr/>
                <p:nvPr/>
              </p:nvPicPr>
              <p:blipFill>
                <a:blip r:embed="rId174"/>
                <a:stretch>
                  <a:fillRect/>
                </a:stretch>
              </p:blipFill>
              <p:spPr>
                <a:xfrm>
                  <a:off x="10812631" y="3229933"/>
                  <a:ext cx="1450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41010" name="Ink 41009">
                  <a:extLst>
                    <a:ext uri="{FF2B5EF4-FFF2-40B4-BE49-F238E27FC236}">
                      <a16:creationId xmlns:a16="http://schemas.microsoft.com/office/drawing/2014/main" id="{3082C0B6-8FC3-CDA5-AB30-67418ABDED28}"/>
                    </a:ext>
                  </a:extLst>
                </p14:cNvPr>
                <p14:cNvContentPartPr/>
                <p14:nvPr/>
              </p14:nvContentPartPr>
              <p14:xfrm>
                <a:off x="10994071" y="3171973"/>
                <a:ext cx="138240" cy="172080"/>
              </p14:xfrm>
            </p:contentPart>
          </mc:Choice>
          <mc:Fallback>
            <p:pic>
              <p:nvPicPr>
                <p:cNvPr id="41010" name="Ink 41009">
                  <a:extLst>
                    <a:ext uri="{FF2B5EF4-FFF2-40B4-BE49-F238E27FC236}">
                      <a16:creationId xmlns:a16="http://schemas.microsoft.com/office/drawing/2014/main" id="{3082C0B6-8FC3-CDA5-AB30-67418ABDED28}"/>
                    </a:ext>
                  </a:extLst>
                </p:cNvPr>
                <p:cNvPicPr/>
                <p:nvPr/>
              </p:nvPicPr>
              <p:blipFill>
                <a:blip r:embed="rId176"/>
                <a:stretch>
                  <a:fillRect/>
                </a:stretch>
              </p:blipFill>
              <p:spPr>
                <a:xfrm>
                  <a:off x="10985431" y="3163333"/>
                  <a:ext cx="15588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41011" name="Ink 41010">
                  <a:extLst>
                    <a:ext uri="{FF2B5EF4-FFF2-40B4-BE49-F238E27FC236}">
                      <a16:creationId xmlns:a16="http://schemas.microsoft.com/office/drawing/2014/main" id="{17B9723F-8018-BA58-74D1-C115B88C824A}"/>
                    </a:ext>
                  </a:extLst>
                </p14:cNvPr>
                <p14:cNvContentPartPr/>
                <p14:nvPr/>
              </p14:nvContentPartPr>
              <p14:xfrm>
                <a:off x="11109991" y="3173773"/>
                <a:ext cx="25560" cy="37440"/>
              </p14:xfrm>
            </p:contentPart>
          </mc:Choice>
          <mc:Fallback>
            <p:pic>
              <p:nvPicPr>
                <p:cNvPr id="41011" name="Ink 41010">
                  <a:extLst>
                    <a:ext uri="{FF2B5EF4-FFF2-40B4-BE49-F238E27FC236}">
                      <a16:creationId xmlns:a16="http://schemas.microsoft.com/office/drawing/2014/main" id="{17B9723F-8018-BA58-74D1-C115B88C824A}"/>
                    </a:ext>
                  </a:extLst>
                </p:cNvPr>
                <p:cNvPicPr/>
                <p:nvPr/>
              </p:nvPicPr>
              <p:blipFill>
                <a:blip r:embed="rId178"/>
                <a:stretch>
                  <a:fillRect/>
                </a:stretch>
              </p:blipFill>
              <p:spPr>
                <a:xfrm>
                  <a:off x="11101351" y="3165133"/>
                  <a:ext cx="4320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41012" name="Ink 41011">
                  <a:extLst>
                    <a:ext uri="{FF2B5EF4-FFF2-40B4-BE49-F238E27FC236}">
                      <a16:creationId xmlns:a16="http://schemas.microsoft.com/office/drawing/2014/main" id="{D2E9819E-D338-419C-C7A2-D46310DCE5E2}"/>
                    </a:ext>
                  </a:extLst>
                </p14:cNvPr>
                <p14:cNvContentPartPr/>
                <p14:nvPr/>
              </p14:nvContentPartPr>
              <p14:xfrm>
                <a:off x="11175151" y="3144253"/>
                <a:ext cx="282960" cy="197280"/>
              </p14:xfrm>
            </p:contentPart>
          </mc:Choice>
          <mc:Fallback>
            <p:pic>
              <p:nvPicPr>
                <p:cNvPr id="41012" name="Ink 41011">
                  <a:extLst>
                    <a:ext uri="{FF2B5EF4-FFF2-40B4-BE49-F238E27FC236}">
                      <a16:creationId xmlns:a16="http://schemas.microsoft.com/office/drawing/2014/main" id="{D2E9819E-D338-419C-C7A2-D46310DCE5E2}"/>
                    </a:ext>
                  </a:extLst>
                </p:cNvPr>
                <p:cNvPicPr/>
                <p:nvPr/>
              </p:nvPicPr>
              <p:blipFill>
                <a:blip r:embed="rId180"/>
                <a:stretch>
                  <a:fillRect/>
                </a:stretch>
              </p:blipFill>
              <p:spPr>
                <a:xfrm>
                  <a:off x="11166151" y="3135253"/>
                  <a:ext cx="30060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41013" name="Ink 41012">
                  <a:extLst>
                    <a:ext uri="{FF2B5EF4-FFF2-40B4-BE49-F238E27FC236}">
                      <a16:creationId xmlns:a16="http://schemas.microsoft.com/office/drawing/2014/main" id="{019CB770-96B8-3D3C-EB33-C611C0ECFCA6}"/>
                    </a:ext>
                  </a:extLst>
                </p14:cNvPr>
                <p14:cNvContentPartPr/>
                <p14:nvPr/>
              </p14:nvContentPartPr>
              <p14:xfrm>
                <a:off x="11500951" y="3175573"/>
                <a:ext cx="218160" cy="141840"/>
              </p14:xfrm>
            </p:contentPart>
          </mc:Choice>
          <mc:Fallback>
            <p:pic>
              <p:nvPicPr>
                <p:cNvPr id="41013" name="Ink 41012">
                  <a:extLst>
                    <a:ext uri="{FF2B5EF4-FFF2-40B4-BE49-F238E27FC236}">
                      <a16:creationId xmlns:a16="http://schemas.microsoft.com/office/drawing/2014/main" id="{019CB770-96B8-3D3C-EB33-C611C0ECFCA6}"/>
                    </a:ext>
                  </a:extLst>
                </p:cNvPr>
                <p:cNvPicPr/>
                <p:nvPr/>
              </p:nvPicPr>
              <p:blipFill>
                <a:blip r:embed="rId182"/>
                <a:stretch>
                  <a:fillRect/>
                </a:stretch>
              </p:blipFill>
              <p:spPr>
                <a:xfrm>
                  <a:off x="11492311" y="3166933"/>
                  <a:ext cx="23580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41014" name="Ink 41013">
                  <a:extLst>
                    <a:ext uri="{FF2B5EF4-FFF2-40B4-BE49-F238E27FC236}">
                      <a16:creationId xmlns:a16="http://schemas.microsoft.com/office/drawing/2014/main" id="{39B5D929-92FB-16A4-F07C-0BA0229A03A2}"/>
                    </a:ext>
                  </a:extLst>
                </p14:cNvPr>
                <p14:cNvContentPartPr/>
                <p14:nvPr/>
              </p14:nvContentPartPr>
              <p14:xfrm>
                <a:off x="11688511" y="3156493"/>
                <a:ext cx="14040" cy="11160"/>
              </p14:xfrm>
            </p:contentPart>
          </mc:Choice>
          <mc:Fallback>
            <p:pic>
              <p:nvPicPr>
                <p:cNvPr id="41014" name="Ink 41013">
                  <a:extLst>
                    <a:ext uri="{FF2B5EF4-FFF2-40B4-BE49-F238E27FC236}">
                      <a16:creationId xmlns:a16="http://schemas.microsoft.com/office/drawing/2014/main" id="{39B5D929-92FB-16A4-F07C-0BA0229A03A2}"/>
                    </a:ext>
                  </a:extLst>
                </p:cNvPr>
                <p:cNvPicPr/>
                <p:nvPr/>
              </p:nvPicPr>
              <p:blipFill>
                <a:blip r:embed="rId184"/>
                <a:stretch>
                  <a:fillRect/>
                </a:stretch>
              </p:blipFill>
              <p:spPr>
                <a:xfrm>
                  <a:off x="11679511" y="3147853"/>
                  <a:ext cx="3168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41015" name="Ink 41014">
                  <a:extLst>
                    <a:ext uri="{FF2B5EF4-FFF2-40B4-BE49-F238E27FC236}">
                      <a16:creationId xmlns:a16="http://schemas.microsoft.com/office/drawing/2014/main" id="{7F54FAB4-4750-6A92-857D-17B26BC681B0}"/>
                    </a:ext>
                  </a:extLst>
                </p14:cNvPr>
                <p14:cNvContentPartPr/>
                <p14:nvPr/>
              </p14:nvContentPartPr>
              <p14:xfrm>
                <a:off x="11792191" y="3208693"/>
                <a:ext cx="177120" cy="110160"/>
              </p14:xfrm>
            </p:contentPart>
          </mc:Choice>
          <mc:Fallback>
            <p:pic>
              <p:nvPicPr>
                <p:cNvPr id="41015" name="Ink 41014">
                  <a:extLst>
                    <a:ext uri="{FF2B5EF4-FFF2-40B4-BE49-F238E27FC236}">
                      <a16:creationId xmlns:a16="http://schemas.microsoft.com/office/drawing/2014/main" id="{7F54FAB4-4750-6A92-857D-17B26BC681B0}"/>
                    </a:ext>
                  </a:extLst>
                </p:cNvPr>
                <p:cNvPicPr/>
                <p:nvPr/>
              </p:nvPicPr>
              <p:blipFill>
                <a:blip r:embed="rId186"/>
                <a:stretch>
                  <a:fillRect/>
                </a:stretch>
              </p:blipFill>
              <p:spPr>
                <a:xfrm>
                  <a:off x="11783551" y="3200053"/>
                  <a:ext cx="19476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41016" name="Ink 41015">
                  <a:extLst>
                    <a:ext uri="{FF2B5EF4-FFF2-40B4-BE49-F238E27FC236}">
                      <a16:creationId xmlns:a16="http://schemas.microsoft.com/office/drawing/2014/main" id="{9206CD08-49DC-1FF3-C61C-87DE1276BECC}"/>
                    </a:ext>
                  </a:extLst>
                </p14:cNvPr>
                <p14:cNvContentPartPr/>
                <p14:nvPr/>
              </p14:nvContentPartPr>
              <p14:xfrm>
                <a:off x="12014311" y="3249733"/>
                <a:ext cx="37440" cy="18720"/>
              </p14:xfrm>
            </p:contentPart>
          </mc:Choice>
          <mc:Fallback>
            <p:pic>
              <p:nvPicPr>
                <p:cNvPr id="41016" name="Ink 41015">
                  <a:extLst>
                    <a:ext uri="{FF2B5EF4-FFF2-40B4-BE49-F238E27FC236}">
                      <a16:creationId xmlns:a16="http://schemas.microsoft.com/office/drawing/2014/main" id="{9206CD08-49DC-1FF3-C61C-87DE1276BECC}"/>
                    </a:ext>
                  </a:extLst>
                </p:cNvPr>
                <p:cNvPicPr/>
                <p:nvPr/>
              </p:nvPicPr>
              <p:blipFill>
                <a:blip r:embed="rId188"/>
                <a:stretch>
                  <a:fillRect/>
                </a:stretch>
              </p:blipFill>
              <p:spPr>
                <a:xfrm>
                  <a:off x="12005311" y="3240733"/>
                  <a:ext cx="55080" cy="36360"/>
                </a:xfrm>
                <a:prstGeom prst="rect">
                  <a:avLst/>
                </a:prstGeom>
              </p:spPr>
            </p:pic>
          </mc:Fallback>
        </mc:AlternateContent>
      </p:grpSp>
      <p:grpSp>
        <p:nvGrpSpPr>
          <p:cNvPr id="41044" name="Group 41043">
            <a:extLst>
              <a:ext uri="{FF2B5EF4-FFF2-40B4-BE49-F238E27FC236}">
                <a16:creationId xmlns:a16="http://schemas.microsoft.com/office/drawing/2014/main" id="{257EB9C6-4E76-E940-42E9-0CD923010196}"/>
              </a:ext>
            </a:extLst>
          </p:cNvPr>
          <p:cNvGrpSpPr/>
          <p:nvPr/>
        </p:nvGrpSpPr>
        <p:grpSpPr>
          <a:xfrm>
            <a:off x="10434271" y="3516493"/>
            <a:ext cx="2496240" cy="1332720"/>
            <a:chOff x="10434271" y="3516493"/>
            <a:chExt cx="2496240" cy="1332720"/>
          </a:xfrm>
        </p:grpSpPr>
        <mc:AlternateContent xmlns:mc="http://schemas.openxmlformats.org/markup-compatibility/2006">
          <mc:Choice xmlns:p14="http://schemas.microsoft.com/office/powerpoint/2010/main" Requires="p14">
            <p:contentPart p14:bwMode="auto" r:id="rId189">
              <p14:nvContentPartPr>
                <p14:cNvPr id="41018" name="Ink 41017">
                  <a:extLst>
                    <a:ext uri="{FF2B5EF4-FFF2-40B4-BE49-F238E27FC236}">
                      <a16:creationId xmlns:a16="http://schemas.microsoft.com/office/drawing/2014/main" id="{F99DB005-6212-F72A-8B45-032C9A745783}"/>
                    </a:ext>
                  </a:extLst>
                </p14:cNvPr>
                <p14:cNvContentPartPr/>
                <p14:nvPr/>
              </p14:nvContentPartPr>
              <p14:xfrm>
                <a:off x="10481071" y="3677053"/>
                <a:ext cx="349200" cy="127440"/>
              </p14:xfrm>
            </p:contentPart>
          </mc:Choice>
          <mc:Fallback>
            <p:pic>
              <p:nvPicPr>
                <p:cNvPr id="41018" name="Ink 41017">
                  <a:extLst>
                    <a:ext uri="{FF2B5EF4-FFF2-40B4-BE49-F238E27FC236}">
                      <a16:creationId xmlns:a16="http://schemas.microsoft.com/office/drawing/2014/main" id="{F99DB005-6212-F72A-8B45-032C9A745783}"/>
                    </a:ext>
                  </a:extLst>
                </p:cNvPr>
                <p:cNvPicPr/>
                <p:nvPr/>
              </p:nvPicPr>
              <p:blipFill>
                <a:blip r:embed="rId190"/>
                <a:stretch>
                  <a:fillRect/>
                </a:stretch>
              </p:blipFill>
              <p:spPr>
                <a:xfrm>
                  <a:off x="10472431" y="3668053"/>
                  <a:ext cx="36684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41019" name="Ink 41018">
                  <a:extLst>
                    <a:ext uri="{FF2B5EF4-FFF2-40B4-BE49-F238E27FC236}">
                      <a16:creationId xmlns:a16="http://schemas.microsoft.com/office/drawing/2014/main" id="{17F1A6A5-E4B7-F19E-25AB-0EDD759C0B92}"/>
                    </a:ext>
                  </a:extLst>
                </p14:cNvPr>
                <p14:cNvContentPartPr/>
                <p14:nvPr/>
              </p14:nvContentPartPr>
              <p14:xfrm>
                <a:off x="10434271" y="3722413"/>
                <a:ext cx="178920" cy="130320"/>
              </p14:xfrm>
            </p:contentPart>
          </mc:Choice>
          <mc:Fallback>
            <p:pic>
              <p:nvPicPr>
                <p:cNvPr id="41019" name="Ink 41018">
                  <a:extLst>
                    <a:ext uri="{FF2B5EF4-FFF2-40B4-BE49-F238E27FC236}">
                      <a16:creationId xmlns:a16="http://schemas.microsoft.com/office/drawing/2014/main" id="{17F1A6A5-E4B7-F19E-25AB-0EDD759C0B92}"/>
                    </a:ext>
                  </a:extLst>
                </p:cNvPr>
                <p:cNvPicPr/>
                <p:nvPr/>
              </p:nvPicPr>
              <p:blipFill>
                <a:blip r:embed="rId192"/>
                <a:stretch>
                  <a:fillRect/>
                </a:stretch>
              </p:blipFill>
              <p:spPr>
                <a:xfrm>
                  <a:off x="10425631" y="3713413"/>
                  <a:ext cx="19656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41020" name="Ink 41019">
                  <a:extLst>
                    <a:ext uri="{FF2B5EF4-FFF2-40B4-BE49-F238E27FC236}">
                      <a16:creationId xmlns:a16="http://schemas.microsoft.com/office/drawing/2014/main" id="{AEF80431-D898-1D67-CEAE-DA9FBF45F12E}"/>
                    </a:ext>
                  </a:extLst>
                </p14:cNvPr>
                <p14:cNvContentPartPr/>
                <p14:nvPr/>
              </p14:nvContentPartPr>
              <p14:xfrm>
                <a:off x="11032951" y="3646093"/>
                <a:ext cx="174240" cy="101160"/>
              </p14:xfrm>
            </p:contentPart>
          </mc:Choice>
          <mc:Fallback>
            <p:pic>
              <p:nvPicPr>
                <p:cNvPr id="41020" name="Ink 41019">
                  <a:extLst>
                    <a:ext uri="{FF2B5EF4-FFF2-40B4-BE49-F238E27FC236}">
                      <a16:creationId xmlns:a16="http://schemas.microsoft.com/office/drawing/2014/main" id="{AEF80431-D898-1D67-CEAE-DA9FBF45F12E}"/>
                    </a:ext>
                  </a:extLst>
                </p:cNvPr>
                <p:cNvPicPr/>
                <p:nvPr/>
              </p:nvPicPr>
              <p:blipFill>
                <a:blip r:embed="rId194"/>
                <a:stretch>
                  <a:fillRect/>
                </a:stretch>
              </p:blipFill>
              <p:spPr>
                <a:xfrm>
                  <a:off x="11024311" y="3637453"/>
                  <a:ext cx="19188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41021" name="Ink 41020">
                  <a:extLst>
                    <a:ext uri="{FF2B5EF4-FFF2-40B4-BE49-F238E27FC236}">
                      <a16:creationId xmlns:a16="http://schemas.microsoft.com/office/drawing/2014/main" id="{19C461FD-E0F8-9B07-2786-8FAAC26ECD3A}"/>
                    </a:ext>
                  </a:extLst>
                </p14:cNvPr>
                <p14:cNvContentPartPr/>
                <p14:nvPr/>
              </p14:nvContentPartPr>
              <p14:xfrm>
                <a:off x="11202871" y="3643933"/>
                <a:ext cx="353520" cy="75240"/>
              </p14:xfrm>
            </p:contentPart>
          </mc:Choice>
          <mc:Fallback>
            <p:pic>
              <p:nvPicPr>
                <p:cNvPr id="41021" name="Ink 41020">
                  <a:extLst>
                    <a:ext uri="{FF2B5EF4-FFF2-40B4-BE49-F238E27FC236}">
                      <a16:creationId xmlns:a16="http://schemas.microsoft.com/office/drawing/2014/main" id="{19C461FD-E0F8-9B07-2786-8FAAC26ECD3A}"/>
                    </a:ext>
                  </a:extLst>
                </p:cNvPr>
                <p:cNvPicPr/>
                <p:nvPr/>
              </p:nvPicPr>
              <p:blipFill>
                <a:blip r:embed="rId196"/>
                <a:stretch>
                  <a:fillRect/>
                </a:stretch>
              </p:blipFill>
              <p:spPr>
                <a:xfrm>
                  <a:off x="11194231" y="3635293"/>
                  <a:ext cx="37116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41022" name="Ink 41021">
                  <a:extLst>
                    <a:ext uri="{FF2B5EF4-FFF2-40B4-BE49-F238E27FC236}">
                      <a16:creationId xmlns:a16="http://schemas.microsoft.com/office/drawing/2014/main" id="{953D7843-0DC7-CC51-1D93-C23DE28D7D20}"/>
                    </a:ext>
                  </a:extLst>
                </p14:cNvPr>
                <p14:cNvContentPartPr/>
                <p14:nvPr/>
              </p14:nvContentPartPr>
              <p14:xfrm>
                <a:off x="11640631" y="3516493"/>
                <a:ext cx="373680" cy="163800"/>
              </p14:xfrm>
            </p:contentPart>
          </mc:Choice>
          <mc:Fallback>
            <p:pic>
              <p:nvPicPr>
                <p:cNvPr id="41022" name="Ink 41021">
                  <a:extLst>
                    <a:ext uri="{FF2B5EF4-FFF2-40B4-BE49-F238E27FC236}">
                      <a16:creationId xmlns:a16="http://schemas.microsoft.com/office/drawing/2014/main" id="{953D7843-0DC7-CC51-1D93-C23DE28D7D20}"/>
                    </a:ext>
                  </a:extLst>
                </p:cNvPr>
                <p:cNvPicPr/>
                <p:nvPr/>
              </p:nvPicPr>
              <p:blipFill>
                <a:blip r:embed="rId198"/>
                <a:stretch>
                  <a:fillRect/>
                </a:stretch>
              </p:blipFill>
              <p:spPr>
                <a:xfrm>
                  <a:off x="11631631" y="3507853"/>
                  <a:ext cx="3913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41023" name="Ink 41022">
                  <a:extLst>
                    <a:ext uri="{FF2B5EF4-FFF2-40B4-BE49-F238E27FC236}">
                      <a16:creationId xmlns:a16="http://schemas.microsoft.com/office/drawing/2014/main" id="{8EBFA60B-F962-E342-781B-035AC21AA3D9}"/>
                    </a:ext>
                  </a:extLst>
                </p14:cNvPr>
                <p14:cNvContentPartPr/>
                <p14:nvPr/>
              </p14:nvContentPartPr>
              <p14:xfrm>
                <a:off x="11292511" y="3753013"/>
                <a:ext cx="530280" cy="258840"/>
              </p14:xfrm>
            </p:contentPart>
          </mc:Choice>
          <mc:Fallback>
            <p:pic>
              <p:nvPicPr>
                <p:cNvPr id="41023" name="Ink 41022">
                  <a:extLst>
                    <a:ext uri="{FF2B5EF4-FFF2-40B4-BE49-F238E27FC236}">
                      <a16:creationId xmlns:a16="http://schemas.microsoft.com/office/drawing/2014/main" id="{8EBFA60B-F962-E342-781B-035AC21AA3D9}"/>
                    </a:ext>
                  </a:extLst>
                </p:cNvPr>
                <p:cNvPicPr/>
                <p:nvPr/>
              </p:nvPicPr>
              <p:blipFill>
                <a:blip r:embed="rId200"/>
                <a:stretch>
                  <a:fillRect/>
                </a:stretch>
              </p:blipFill>
              <p:spPr>
                <a:xfrm>
                  <a:off x="11283511" y="3744373"/>
                  <a:ext cx="54792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41024" name="Ink 41023">
                  <a:extLst>
                    <a:ext uri="{FF2B5EF4-FFF2-40B4-BE49-F238E27FC236}">
                      <a16:creationId xmlns:a16="http://schemas.microsoft.com/office/drawing/2014/main" id="{5DF28297-6857-148B-D605-A6B79768B972}"/>
                    </a:ext>
                  </a:extLst>
                </p14:cNvPr>
                <p14:cNvContentPartPr/>
                <p14:nvPr/>
              </p14:nvContentPartPr>
              <p14:xfrm>
                <a:off x="11788951" y="3820333"/>
                <a:ext cx="153360" cy="90720"/>
              </p14:xfrm>
            </p:contentPart>
          </mc:Choice>
          <mc:Fallback>
            <p:pic>
              <p:nvPicPr>
                <p:cNvPr id="41024" name="Ink 41023">
                  <a:extLst>
                    <a:ext uri="{FF2B5EF4-FFF2-40B4-BE49-F238E27FC236}">
                      <a16:creationId xmlns:a16="http://schemas.microsoft.com/office/drawing/2014/main" id="{5DF28297-6857-148B-D605-A6B79768B972}"/>
                    </a:ext>
                  </a:extLst>
                </p:cNvPr>
                <p:cNvPicPr/>
                <p:nvPr/>
              </p:nvPicPr>
              <p:blipFill>
                <a:blip r:embed="rId202"/>
                <a:stretch>
                  <a:fillRect/>
                </a:stretch>
              </p:blipFill>
              <p:spPr>
                <a:xfrm>
                  <a:off x="11779951" y="3811693"/>
                  <a:ext cx="1710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41025" name="Ink 41024">
                  <a:extLst>
                    <a:ext uri="{FF2B5EF4-FFF2-40B4-BE49-F238E27FC236}">
                      <a16:creationId xmlns:a16="http://schemas.microsoft.com/office/drawing/2014/main" id="{4BF80C40-5005-79B9-2851-F857661CCCFC}"/>
                    </a:ext>
                  </a:extLst>
                </p14:cNvPr>
                <p14:cNvContentPartPr/>
                <p14:nvPr/>
              </p14:nvContentPartPr>
              <p14:xfrm>
                <a:off x="11953831" y="3757333"/>
                <a:ext cx="47880" cy="16920"/>
              </p14:xfrm>
            </p:contentPart>
          </mc:Choice>
          <mc:Fallback>
            <p:pic>
              <p:nvPicPr>
                <p:cNvPr id="41025" name="Ink 41024">
                  <a:extLst>
                    <a:ext uri="{FF2B5EF4-FFF2-40B4-BE49-F238E27FC236}">
                      <a16:creationId xmlns:a16="http://schemas.microsoft.com/office/drawing/2014/main" id="{4BF80C40-5005-79B9-2851-F857661CCCFC}"/>
                    </a:ext>
                  </a:extLst>
                </p:cNvPr>
                <p:cNvPicPr/>
                <p:nvPr/>
              </p:nvPicPr>
              <p:blipFill>
                <a:blip r:embed="rId204"/>
                <a:stretch>
                  <a:fillRect/>
                </a:stretch>
              </p:blipFill>
              <p:spPr>
                <a:xfrm>
                  <a:off x="11944831" y="3748333"/>
                  <a:ext cx="6552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41026" name="Ink 41025">
                  <a:extLst>
                    <a:ext uri="{FF2B5EF4-FFF2-40B4-BE49-F238E27FC236}">
                      <a16:creationId xmlns:a16="http://schemas.microsoft.com/office/drawing/2014/main" id="{82EFED6E-7616-4216-8502-24795A7CC69E}"/>
                    </a:ext>
                  </a:extLst>
                </p14:cNvPr>
                <p14:cNvContentPartPr/>
                <p14:nvPr/>
              </p14:nvContentPartPr>
              <p14:xfrm>
                <a:off x="12012871" y="3752293"/>
                <a:ext cx="460800" cy="388800"/>
              </p14:xfrm>
            </p:contentPart>
          </mc:Choice>
          <mc:Fallback>
            <p:pic>
              <p:nvPicPr>
                <p:cNvPr id="41026" name="Ink 41025">
                  <a:extLst>
                    <a:ext uri="{FF2B5EF4-FFF2-40B4-BE49-F238E27FC236}">
                      <a16:creationId xmlns:a16="http://schemas.microsoft.com/office/drawing/2014/main" id="{82EFED6E-7616-4216-8502-24795A7CC69E}"/>
                    </a:ext>
                  </a:extLst>
                </p:cNvPr>
                <p:cNvPicPr/>
                <p:nvPr/>
              </p:nvPicPr>
              <p:blipFill>
                <a:blip r:embed="rId206"/>
                <a:stretch>
                  <a:fillRect/>
                </a:stretch>
              </p:blipFill>
              <p:spPr>
                <a:xfrm>
                  <a:off x="12003871" y="3743653"/>
                  <a:ext cx="478440" cy="40644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41027" name="Ink 41026">
                  <a:extLst>
                    <a:ext uri="{FF2B5EF4-FFF2-40B4-BE49-F238E27FC236}">
                      <a16:creationId xmlns:a16="http://schemas.microsoft.com/office/drawing/2014/main" id="{ECDFE7D5-B597-316D-E4E0-33E147D1CC3F}"/>
                    </a:ext>
                  </a:extLst>
                </p14:cNvPr>
                <p14:cNvContentPartPr/>
                <p14:nvPr/>
              </p14:nvContentPartPr>
              <p14:xfrm>
                <a:off x="11099191" y="4117333"/>
                <a:ext cx="93240" cy="246600"/>
              </p14:xfrm>
            </p:contentPart>
          </mc:Choice>
          <mc:Fallback>
            <p:pic>
              <p:nvPicPr>
                <p:cNvPr id="41027" name="Ink 41026">
                  <a:extLst>
                    <a:ext uri="{FF2B5EF4-FFF2-40B4-BE49-F238E27FC236}">
                      <a16:creationId xmlns:a16="http://schemas.microsoft.com/office/drawing/2014/main" id="{ECDFE7D5-B597-316D-E4E0-33E147D1CC3F}"/>
                    </a:ext>
                  </a:extLst>
                </p:cNvPr>
                <p:cNvPicPr/>
                <p:nvPr/>
              </p:nvPicPr>
              <p:blipFill>
                <a:blip r:embed="rId208"/>
                <a:stretch>
                  <a:fillRect/>
                </a:stretch>
              </p:blipFill>
              <p:spPr>
                <a:xfrm>
                  <a:off x="11090191" y="4108333"/>
                  <a:ext cx="11088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41028" name="Ink 41027">
                  <a:extLst>
                    <a:ext uri="{FF2B5EF4-FFF2-40B4-BE49-F238E27FC236}">
                      <a16:creationId xmlns:a16="http://schemas.microsoft.com/office/drawing/2014/main" id="{D2C03E82-8B53-144C-3470-B2966C1D4599}"/>
                    </a:ext>
                  </a:extLst>
                </p14:cNvPr>
                <p14:cNvContentPartPr/>
                <p14:nvPr/>
              </p14:nvContentPartPr>
              <p14:xfrm>
                <a:off x="11297191" y="4088533"/>
                <a:ext cx="74160" cy="292680"/>
              </p14:xfrm>
            </p:contentPart>
          </mc:Choice>
          <mc:Fallback>
            <p:pic>
              <p:nvPicPr>
                <p:cNvPr id="41028" name="Ink 41027">
                  <a:extLst>
                    <a:ext uri="{FF2B5EF4-FFF2-40B4-BE49-F238E27FC236}">
                      <a16:creationId xmlns:a16="http://schemas.microsoft.com/office/drawing/2014/main" id="{D2C03E82-8B53-144C-3470-B2966C1D4599}"/>
                    </a:ext>
                  </a:extLst>
                </p:cNvPr>
                <p:cNvPicPr/>
                <p:nvPr/>
              </p:nvPicPr>
              <p:blipFill>
                <a:blip r:embed="rId210"/>
                <a:stretch>
                  <a:fillRect/>
                </a:stretch>
              </p:blipFill>
              <p:spPr>
                <a:xfrm>
                  <a:off x="11288551" y="4079893"/>
                  <a:ext cx="9180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41029" name="Ink 41028">
                  <a:extLst>
                    <a:ext uri="{FF2B5EF4-FFF2-40B4-BE49-F238E27FC236}">
                      <a16:creationId xmlns:a16="http://schemas.microsoft.com/office/drawing/2014/main" id="{29A22802-085C-C162-BF06-35E31C212ED5}"/>
                    </a:ext>
                  </a:extLst>
                </p14:cNvPr>
                <p14:cNvContentPartPr/>
                <p14:nvPr/>
              </p14:nvContentPartPr>
              <p14:xfrm>
                <a:off x="11235631" y="4219213"/>
                <a:ext cx="157680" cy="73440"/>
              </p14:xfrm>
            </p:contentPart>
          </mc:Choice>
          <mc:Fallback>
            <p:pic>
              <p:nvPicPr>
                <p:cNvPr id="41029" name="Ink 41028">
                  <a:extLst>
                    <a:ext uri="{FF2B5EF4-FFF2-40B4-BE49-F238E27FC236}">
                      <a16:creationId xmlns:a16="http://schemas.microsoft.com/office/drawing/2014/main" id="{29A22802-085C-C162-BF06-35E31C212ED5}"/>
                    </a:ext>
                  </a:extLst>
                </p:cNvPr>
                <p:cNvPicPr/>
                <p:nvPr/>
              </p:nvPicPr>
              <p:blipFill>
                <a:blip r:embed="rId212"/>
                <a:stretch>
                  <a:fillRect/>
                </a:stretch>
              </p:blipFill>
              <p:spPr>
                <a:xfrm>
                  <a:off x="11226631" y="4210573"/>
                  <a:ext cx="17532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41030" name="Ink 41029">
                  <a:extLst>
                    <a:ext uri="{FF2B5EF4-FFF2-40B4-BE49-F238E27FC236}">
                      <a16:creationId xmlns:a16="http://schemas.microsoft.com/office/drawing/2014/main" id="{CACD72BC-B5C9-1DD3-C7E2-118D51AF0A0F}"/>
                    </a:ext>
                  </a:extLst>
                </p14:cNvPr>
                <p14:cNvContentPartPr/>
                <p14:nvPr/>
              </p14:nvContentPartPr>
              <p14:xfrm>
                <a:off x="11443351" y="4203733"/>
                <a:ext cx="120240" cy="132120"/>
              </p14:xfrm>
            </p:contentPart>
          </mc:Choice>
          <mc:Fallback>
            <p:pic>
              <p:nvPicPr>
                <p:cNvPr id="41030" name="Ink 41029">
                  <a:extLst>
                    <a:ext uri="{FF2B5EF4-FFF2-40B4-BE49-F238E27FC236}">
                      <a16:creationId xmlns:a16="http://schemas.microsoft.com/office/drawing/2014/main" id="{CACD72BC-B5C9-1DD3-C7E2-118D51AF0A0F}"/>
                    </a:ext>
                  </a:extLst>
                </p:cNvPr>
                <p:cNvPicPr/>
                <p:nvPr/>
              </p:nvPicPr>
              <p:blipFill>
                <a:blip r:embed="rId214"/>
                <a:stretch>
                  <a:fillRect/>
                </a:stretch>
              </p:blipFill>
              <p:spPr>
                <a:xfrm>
                  <a:off x="11434711" y="4195093"/>
                  <a:ext cx="1378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41031" name="Ink 41030">
                  <a:extLst>
                    <a:ext uri="{FF2B5EF4-FFF2-40B4-BE49-F238E27FC236}">
                      <a16:creationId xmlns:a16="http://schemas.microsoft.com/office/drawing/2014/main" id="{98248DCE-F85E-6387-2B8A-88082487BAC0}"/>
                    </a:ext>
                  </a:extLst>
                </p14:cNvPr>
                <p14:cNvContentPartPr/>
                <p14:nvPr/>
              </p14:nvContentPartPr>
              <p14:xfrm>
                <a:off x="11606791" y="4215253"/>
                <a:ext cx="255600" cy="74880"/>
              </p14:xfrm>
            </p:contentPart>
          </mc:Choice>
          <mc:Fallback>
            <p:pic>
              <p:nvPicPr>
                <p:cNvPr id="41031" name="Ink 41030">
                  <a:extLst>
                    <a:ext uri="{FF2B5EF4-FFF2-40B4-BE49-F238E27FC236}">
                      <a16:creationId xmlns:a16="http://schemas.microsoft.com/office/drawing/2014/main" id="{98248DCE-F85E-6387-2B8A-88082487BAC0}"/>
                    </a:ext>
                  </a:extLst>
                </p:cNvPr>
                <p:cNvPicPr/>
                <p:nvPr/>
              </p:nvPicPr>
              <p:blipFill>
                <a:blip r:embed="rId216"/>
                <a:stretch>
                  <a:fillRect/>
                </a:stretch>
              </p:blipFill>
              <p:spPr>
                <a:xfrm>
                  <a:off x="11597791" y="4206613"/>
                  <a:ext cx="27324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41032" name="Ink 41031">
                  <a:extLst>
                    <a:ext uri="{FF2B5EF4-FFF2-40B4-BE49-F238E27FC236}">
                      <a16:creationId xmlns:a16="http://schemas.microsoft.com/office/drawing/2014/main" id="{659E2E00-4A99-0491-0B6E-3B04667B3BBD}"/>
                    </a:ext>
                  </a:extLst>
                </p14:cNvPr>
                <p14:cNvContentPartPr/>
                <p14:nvPr/>
              </p14:nvContentPartPr>
              <p14:xfrm>
                <a:off x="11900191" y="4117693"/>
                <a:ext cx="140760" cy="174960"/>
              </p14:xfrm>
            </p:contentPart>
          </mc:Choice>
          <mc:Fallback>
            <p:pic>
              <p:nvPicPr>
                <p:cNvPr id="41032" name="Ink 41031">
                  <a:extLst>
                    <a:ext uri="{FF2B5EF4-FFF2-40B4-BE49-F238E27FC236}">
                      <a16:creationId xmlns:a16="http://schemas.microsoft.com/office/drawing/2014/main" id="{659E2E00-4A99-0491-0B6E-3B04667B3BBD}"/>
                    </a:ext>
                  </a:extLst>
                </p:cNvPr>
                <p:cNvPicPr/>
                <p:nvPr/>
              </p:nvPicPr>
              <p:blipFill>
                <a:blip r:embed="rId218"/>
                <a:stretch>
                  <a:fillRect/>
                </a:stretch>
              </p:blipFill>
              <p:spPr>
                <a:xfrm>
                  <a:off x="11891191" y="4109053"/>
                  <a:ext cx="1584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41033" name="Ink 41032">
                  <a:extLst>
                    <a:ext uri="{FF2B5EF4-FFF2-40B4-BE49-F238E27FC236}">
                      <a16:creationId xmlns:a16="http://schemas.microsoft.com/office/drawing/2014/main" id="{00AEF9AC-06C5-87B0-E3BC-23AD17ABF8B0}"/>
                    </a:ext>
                  </a:extLst>
                </p14:cNvPr>
                <p14:cNvContentPartPr/>
                <p14:nvPr/>
              </p14:nvContentPartPr>
              <p14:xfrm>
                <a:off x="12122671" y="4200493"/>
                <a:ext cx="289800" cy="138960"/>
              </p14:xfrm>
            </p:contentPart>
          </mc:Choice>
          <mc:Fallback>
            <p:pic>
              <p:nvPicPr>
                <p:cNvPr id="41033" name="Ink 41032">
                  <a:extLst>
                    <a:ext uri="{FF2B5EF4-FFF2-40B4-BE49-F238E27FC236}">
                      <a16:creationId xmlns:a16="http://schemas.microsoft.com/office/drawing/2014/main" id="{00AEF9AC-06C5-87B0-E3BC-23AD17ABF8B0}"/>
                    </a:ext>
                  </a:extLst>
                </p:cNvPr>
                <p:cNvPicPr/>
                <p:nvPr/>
              </p:nvPicPr>
              <p:blipFill>
                <a:blip r:embed="rId220"/>
                <a:stretch>
                  <a:fillRect/>
                </a:stretch>
              </p:blipFill>
              <p:spPr>
                <a:xfrm>
                  <a:off x="12114031" y="4191493"/>
                  <a:ext cx="3074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41035" name="Ink 41034">
                  <a:extLst>
                    <a:ext uri="{FF2B5EF4-FFF2-40B4-BE49-F238E27FC236}">
                      <a16:creationId xmlns:a16="http://schemas.microsoft.com/office/drawing/2014/main" id="{3D9CC55B-710F-8046-2BA9-38D9B62F67C8}"/>
                    </a:ext>
                  </a:extLst>
                </p14:cNvPr>
                <p14:cNvContentPartPr/>
                <p14:nvPr/>
              </p14:nvContentPartPr>
              <p14:xfrm>
                <a:off x="11963191" y="4580293"/>
                <a:ext cx="146160" cy="76320"/>
              </p14:xfrm>
            </p:contentPart>
          </mc:Choice>
          <mc:Fallback>
            <p:pic>
              <p:nvPicPr>
                <p:cNvPr id="41035" name="Ink 41034">
                  <a:extLst>
                    <a:ext uri="{FF2B5EF4-FFF2-40B4-BE49-F238E27FC236}">
                      <a16:creationId xmlns:a16="http://schemas.microsoft.com/office/drawing/2014/main" id="{3D9CC55B-710F-8046-2BA9-38D9B62F67C8}"/>
                    </a:ext>
                  </a:extLst>
                </p:cNvPr>
                <p:cNvPicPr/>
                <p:nvPr/>
              </p:nvPicPr>
              <p:blipFill>
                <a:blip r:embed="rId222"/>
                <a:stretch>
                  <a:fillRect/>
                </a:stretch>
              </p:blipFill>
              <p:spPr>
                <a:xfrm>
                  <a:off x="11954191" y="4571653"/>
                  <a:ext cx="16380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41036" name="Ink 41035">
                  <a:extLst>
                    <a:ext uri="{FF2B5EF4-FFF2-40B4-BE49-F238E27FC236}">
                      <a16:creationId xmlns:a16="http://schemas.microsoft.com/office/drawing/2014/main" id="{41398807-E892-E82E-84E0-EE41C9F93BF1}"/>
                    </a:ext>
                  </a:extLst>
                </p14:cNvPr>
                <p14:cNvContentPartPr/>
                <p14:nvPr/>
              </p14:nvContentPartPr>
              <p14:xfrm>
                <a:off x="12130591" y="4478413"/>
                <a:ext cx="254160" cy="123840"/>
              </p14:xfrm>
            </p:contentPart>
          </mc:Choice>
          <mc:Fallback>
            <p:pic>
              <p:nvPicPr>
                <p:cNvPr id="41036" name="Ink 41035">
                  <a:extLst>
                    <a:ext uri="{FF2B5EF4-FFF2-40B4-BE49-F238E27FC236}">
                      <a16:creationId xmlns:a16="http://schemas.microsoft.com/office/drawing/2014/main" id="{41398807-E892-E82E-84E0-EE41C9F93BF1}"/>
                    </a:ext>
                  </a:extLst>
                </p:cNvPr>
                <p:cNvPicPr/>
                <p:nvPr/>
              </p:nvPicPr>
              <p:blipFill>
                <a:blip r:embed="rId224"/>
                <a:stretch>
                  <a:fillRect/>
                </a:stretch>
              </p:blipFill>
              <p:spPr>
                <a:xfrm>
                  <a:off x="12121591" y="4469773"/>
                  <a:ext cx="2718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41037" name="Ink 41036">
                  <a:extLst>
                    <a:ext uri="{FF2B5EF4-FFF2-40B4-BE49-F238E27FC236}">
                      <a16:creationId xmlns:a16="http://schemas.microsoft.com/office/drawing/2014/main" id="{1FAA271A-DD71-4B15-6B8C-AAFF3DCFA6D2}"/>
                    </a:ext>
                  </a:extLst>
                </p14:cNvPr>
                <p14:cNvContentPartPr/>
                <p14:nvPr/>
              </p14:nvContentPartPr>
              <p14:xfrm>
                <a:off x="12432271" y="4404253"/>
                <a:ext cx="243720" cy="116640"/>
              </p14:xfrm>
            </p:contentPart>
          </mc:Choice>
          <mc:Fallback>
            <p:pic>
              <p:nvPicPr>
                <p:cNvPr id="41037" name="Ink 41036">
                  <a:extLst>
                    <a:ext uri="{FF2B5EF4-FFF2-40B4-BE49-F238E27FC236}">
                      <a16:creationId xmlns:a16="http://schemas.microsoft.com/office/drawing/2014/main" id="{1FAA271A-DD71-4B15-6B8C-AAFF3DCFA6D2}"/>
                    </a:ext>
                  </a:extLst>
                </p:cNvPr>
                <p:cNvPicPr/>
                <p:nvPr/>
              </p:nvPicPr>
              <p:blipFill>
                <a:blip r:embed="rId226"/>
                <a:stretch>
                  <a:fillRect/>
                </a:stretch>
              </p:blipFill>
              <p:spPr>
                <a:xfrm>
                  <a:off x="12423631" y="4395253"/>
                  <a:ext cx="2613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41038" name="Ink 41037">
                  <a:extLst>
                    <a:ext uri="{FF2B5EF4-FFF2-40B4-BE49-F238E27FC236}">
                      <a16:creationId xmlns:a16="http://schemas.microsoft.com/office/drawing/2014/main" id="{76C6DEED-089C-3000-5823-9DC424D1F96C}"/>
                    </a:ext>
                  </a:extLst>
                </p14:cNvPr>
                <p14:cNvContentPartPr/>
                <p14:nvPr/>
              </p14:nvContentPartPr>
              <p14:xfrm>
                <a:off x="12638191" y="4398493"/>
                <a:ext cx="138240" cy="54360"/>
              </p14:xfrm>
            </p:contentPart>
          </mc:Choice>
          <mc:Fallback>
            <p:pic>
              <p:nvPicPr>
                <p:cNvPr id="41038" name="Ink 41037">
                  <a:extLst>
                    <a:ext uri="{FF2B5EF4-FFF2-40B4-BE49-F238E27FC236}">
                      <a16:creationId xmlns:a16="http://schemas.microsoft.com/office/drawing/2014/main" id="{76C6DEED-089C-3000-5823-9DC424D1F96C}"/>
                    </a:ext>
                  </a:extLst>
                </p:cNvPr>
                <p:cNvPicPr/>
                <p:nvPr/>
              </p:nvPicPr>
              <p:blipFill>
                <a:blip r:embed="rId228"/>
                <a:stretch>
                  <a:fillRect/>
                </a:stretch>
              </p:blipFill>
              <p:spPr>
                <a:xfrm>
                  <a:off x="12629551" y="4389853"/>
                  <a:ext cx="15588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41039" name="Ink 41038">
                  <a:extLst>
                    <a:ext uri="{FF2B5EF4-FFF2-40B4-BE49-F238E27FC236}">
                      <a16:creationId xmlns:a16="http://schemas.microsoft.com/office/drawing/2014/main" id="{BAD5EB2F-F9F7-E27C-009C-73442574957C}"/>
                    </a:ext>
                  </a:extLst>
                </p14:cNvPr>
                <p14:cNvContentPartPr/>
                <p14:nvPr/>
              </p14:nvContentPartPr>
              <p14:xfrm>
                <a:off x="12329311" y="4650133"/>
                <a:ext cx="108720" cy="77400"/>
              </p14:xfrm>
            </p:contentPart>
          </mc:Choice>
          <mc:Fallback>
            <p:pic>
              <p:nvPicPr>
                <p:cNvPr id="41039" name="Ink 41038">
                  <a:extLst>
                    <a:ext uri="{FF2B5EF4-FFF2-40B4-BE49-F238E27FC236}">
                      <a16:creationId xmlns:a16="http://schemas.microsoft.com/office/drawing/2014/main" id="{BAD5EB2F-F9F7-E27C-009C-73442574957C}"/>
                    </a:ext>
                  </a:extLst>
                </p:cNvPr>
                <p:cNvPicPr/>
                <p:nvPr/>
              </p:nvPicPr>
              <p:blipFill>
                <a:blip r:embed="rId230"/>
                <a:stretch>
                  <a:fillRect/>
                </a:stretch>
              </p:blipFill>
              <p:spPr>
                <a:xfrm>
                  <a:off x="12320671" y="4641493"/>
                  <a:ext cx="12636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41040" name="Ink 41039">
                  <a:extLst>
                    <a:ext uri="{FF2B5EF4-FFF2-40B4-BE49-F238E27FC236}">
                      <a16:creationId xmlns:a16="http://schemas.microsoft.com/office/drawing/2014/main" id="{AC856556-9F82-1453-5ECF-3E2F54C74404}"/>
                    </a:ext>
                  </a:extLst>
                </p14:cNvPr>
                <p14:cNvContentPartPr/>
                <p14:nvPr/>
              </p14:nvContentPartPr>
              <p14:xfrm>
                <a:off x="12472951" y="4639693"/>
                <a:ext cx="106200" cy="78120"/>
              </p14:xfrm>
            </p:contentPart>
          </mc:Choice>
          <mc:Fallback>
            <p:pic>
              <p:nvPicPr>
                <p:cNvPr id="41040" name="Ink 41039">
                  <a:extLst>
                    <a:ext uri="{FF2B5EF4-FFF2-40B4-BE49-F238E27FC236}">
                      <a16:creationId xmlns:a16="http://schemas.microsoft.com/office/drawing/2014/main" id="{AC856556-9F82-1453-5ECF-3E2F54C74404}"/>
                    </a:ext>
                  </a:extLst>
                </p:cNvPr>
                <p:cNvPicPr/>
                <p:nvPr/>
              </p:nvPicPr>
              <p:blipFill>
                <a:blip r:embed="rId232"/>
                <a:stretch>
                  <a:fillRect/>
                </a:stretch>
              </p:blipFill>
              <p:spPr>
                <a:xfrm>
                  <a:off x="12464311" y="4631053"/>
                  <a:ext cx="12384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41041" name="Ink 41040">
                  <a:extLst>
                    <a:ext uri="{FF2B5EF4-FFF2-40B4-BE49-F238E27FC236}">
                      <a16:creationId xmlns:a16="http://schemas.microsoft.com/office/drawing/2014/main" id="{6B9492A5-D3BB-8596-3111-A30516B2E56B}"/>
                    </a:ext>
                  </a:extLst>
                </p14:cNvPr>
                <p14:cNvContentPartPr/>
                <p14:nvPr/>
              </p14:nvContentPartPr>
              <p14:xfrm>
                <a:off x="12588151" y="4566253"/>
                <a:ext cx="97200" cy="117720"/>
              </p14:xfrm>
            </p:contentPart>
          </mc:Choice>
          <mc:Fallback>
            <p:pic>
              <p:nvPicPr>
                <p:cNvPr id="41041" name="Ink 41040">
                  <a:extLst>
                    <a:ext uri="{FF2B5EF4-FFF2-40B4-BE49-F238E27FC236}">
                      <a16:creationId xmlns:a16="http://schemas.microsoft.com/office/drawing/2014/main" id="{6B9492A5-D3BB-8596-3111-A30516B2E56B}"/>
                    </a:ext>
                  </a:extLst>
                </p:cNvPr>
                <p:cNvPicPr/>
                <p:nvPr/>
              </p:nvPicPr>
              <p:blipFill>
                <a:blip r:embed="rId234"/>
                <a:stretch>
                  <a:fillRect/>
                </a:stretch>
              </p:blipFill>
              <p:spPr>
                <a:xfrm>
                  <a:off x="12579151" y="4557253"/>
                  <a:ext cx="11484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41042" name="Ink 41041">
                  <a:extLst>
                    <a:ext uri="{FF2B5EF4-FFF2-40B4-BE49-F238E27FC236}">
                      <a16:creationId xmlns:a16="http://schemas.microsoft.com/office/drawing/2014/main" id="{310D22D5-4DEE-C98E-F148-AE3D869AD6F3}"/>
                    </a:ext>
                  </a:extLst>
                </p14:cNvPr>
                <p14:cNvContentPartPr/>
                <p14:nvPr/>
              </p14:nvContentPartPr>
              <p14:xfrm>
                <a:off x="12723871" y="4599733"/>
                <a:ext cx="82800" cy="121320"/>
              </p14:xfrm>
            </p:contentPart>
          </mc:Choice>
          <mc:Fallback>
            <p:pic>
              <p:nvPicPr>
                <p:cNvPr id="41042" name="Ink 41041">
                  <a:extLst>
                    <a:ext uri="{FF2B5EF4-FFF2-40B4-BE49-F238E27FC236}">
                      <a16:creationId xmlns:a16="http://schemas.microsoft.com/office/drawing/2014/main" id="{310D22D5-4DEE-C98E-F148-AE3D869AD6F3}"/>
                    </a:ext>
                  </a:extLst>
                </p:cNvPr>
                <p:cNvPicPr/>
                <p:nvPr/>
              </p:nvPicPr>
              <p:blipFill>
                <a:blip r:embed="rId236"/>
                <a:stretch>
                  <a:fillRect/>
                </a:stretch>
              </p:blipFill>
              <p:spPr>
                <a:xfrm>
                  <a:off x="12714871" y="4591093"/>
                  <a:ext cx="1004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41043" name="Ink 41042">
                  <a:extLst>
                    <a:ext uri="{FF2B5EF4-FFF2-40B4-BE49-F238E27FC236}">
                      <a16:creationId xmlns:a16="http://schemas.microsoft.com/office/drawing/2014/main" id="{CC71A35F-70C7-5A91-C8A6-BC5960970DCB}"/>
                    </a:ext>
                  </a:extLst>
                </p14:cNvPr>
                <p14:cNvContentPartPr/>
                <p14:nvPr/>
              </p14:nvContentPartPr>
              <p14:xfrm>
                <a:off x="12787591" y="4492453"/>
                <a:ext cx="142920" cy="356760"/>
              </p14:xfrm>
            </p:contentPart>
          </mc:Choice>
          <mc:Fallback>
            <p:pic>
              <p:nvPicPr>
                <p:cNvPr id="41043" name="Ink 41042">
                  <a:extLst>
                    <a:ext uri="{FF2B5EF4-FFF2-40B4-BE49-F238E27FC236}">
                      <a16:creationId xmlns:a16="http://schemas.microsoft.com/office/drawing/2014/main" id="{CC71A35F-70C7-5A91-C8A6-BC5960970DCB}"/>
                    </a:ext>
                  </a:extLst>
                </p:cNvPr>
                <p:cNvPicPr/>
                <p:nvPr/>
              </p:nvPicPr>
              <p:blipFill>
                <a:blip r:embed="rId238"/>
                <a:stretch>
                  <a:fillRect/>
                </a:stretch>
              </p:blipFill>
              <p:spPr>
                <a:xfrm>
                  <a:off x="12778951" y="4483813"/>
                  <a:ext cx="160560" cy="374400"/>
                </a:xfrm>
                <a:prstGeom prst="rect">
                  <a:avLst/>
                </a:prstGeom>
              </p:spPr>
            </p:pic>
          </mc:Fallback>
        </mc:AlternateContent>
      </p:grpSp>
      <p:grpSp>
        <p:nvGrpSpPr>
          <p:cNvPr id="41047" name="Group 41046">
            <a:extLst>
              <a:ext uri="{FF2B5EF4-FFF2-40B4-BE49-F238E27FC236}">
                <a16:creationId xmlns:a16="http://schemas.microsoft.com/office/drawing/2014/main" id="{37A0BC0A-1ECC-D3CE-5728-699158A1063E}"/>
              </a:ext>
            </a:extLst>
          </p:cNvPr>
          <p:cNvGrpSpPr/>
          <p:nvPr/>
        </p:nvGrpSpPr>
        <p:grpSpPr>
          <a:xfrm>
            <a:off x="9160591" y="3323533"/>
            <a:ext cx="230760" cy="1080720"/>
            <a:chOff x="9160591" y="3323533"/>
            <a:chExt cx="230760" cy="1080720"/>
          </a:xfrm>
        </p:grpSpPr>
        <mc:AlternateContent xmlns:mc="http://schemas.openxmlformats.org/markup-compatibility/2006">
          <mc:Choice xmlns:p14="http://schemas.microsoft.com/office/powerpoint/2010/main" Requires="p14">
            <p:contentPart p14:bwMode="auto" r:id="rId239">
              <p14:nvContentPartPr>
                <p14:cNvPr id="41045" name="Ink 41044">
                  <a:extLst>
                    <a:ext uri="{FF2B5EF4-FFF2-40B4-BE49-F238E27FC236}">
                      <a16:creationId xmlns:a16="http://schemas.microsoft.com/office/drawing/2014/main" id="{48E2081B-0816-3630-BCA5-16EB314DE5DD}"/>
                    </a:ext>
                  </a:extLst>
                </p14:cNvPr>
                <p14:cNvContentPartPr/>
                <p14:nvPr/>
              </p14:nvContentPartPr>
              <p14:xfrm>
                <a:off x="9199471" y="3323533"/>
                <a:ext cx="191880" cy="993960"/>
              </p14:xfrm>
            </p:contentPart>
          </mc:Choice>
          <mc:Fallback>
            <p:pic>
              <p:nvPicPr>
                <p:cNvPr id="41045" name="Ink 41044">
                  <a:extLst>
                    <a:ext uri="{FF2B5EF4-FFF2-40B4-BE49-F238E27FC236}">
                      <a16:creationId xmlns:a16="http://schemas.microsoft.com/office/drawing/2014/main" id="{48E2081B-0816-3630-BCA5-16EB314DE5DD}"/>
                    </a:ext>
                  </a:extLst>
                </p:cNvPr>
                <p:cNvPicPr/>
                <p:nvPr/>
              </p:nvPicPr>
              <p:blipFill>
                <a:blip r:embed="rId240"/>
                <a:stretch>
                  <a:fillRect/>
                </a:stretch>
              </p:blipFill>
              <p:spPr>
                <a:xfrm>
                  <a:off x="9190831" y="3314893"/>
                  <a:ext cx="209520" cy="101160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41046" name="Ink 41045">
                  <a:extLst>
                    <a:ext uri="{FF2B5EF4-FFF2-40B4-BE49-F238E27FC236}">
                      <a16:creationId xmlns:a16="http://schemas.microsoft.com/office/drawing/2014/main" id="{259320AC-329C-59A2-2E3B-7EB750DD723D}"/>
                    </a:ext>
                  </a:extLst>
                </p14:cNvPr>
                <p14:cNvContentPartPr/>
                <p14:nvPr/>
              </p14:nvContentPartPr>
              <p14:xfrm>
                <a:off x="9160591" y="4131373"/>
                <a:ext cx="162360" cy="272880"/>
              </p14:xfrm>
            </p:contentPart>
          </mc:Choice>
          <mc:Fallback>
            <p:pic>
              <p:nvPicPr>
                <p:cNvPr id="41046" name="Ink 41045">
                  <a:extLst>
                    <a:ext uri="{FF2B5EF4-FFF2-40B4-BE49-F238E27FC236}">
                      <a16:creationId xmlns:a16="http://schemas.microsoft.com/office/drawing/2014/main" id="{259320AC-329C-59A2-2E3B-7EB750DD723D}"/>
                    </a:ext>
                  </a:extLst>
                </p:cNvPr>
                <p:cNvPicPr/>
                <p:nvPr/>
              </p:nvPicPr>
              <p:blipFill>
                <a:blip r:embed="rId242"/>
                <a:stretch>
                  <a:fillRect/>
                </a:stretch>
              </p:blipFill>
              <p:spPr>
                <a:xfrm>
                  <a:off x="9151591" y="4122733"/>
                  <a:ext cx="180000" cy="290520"/>
                </a:xfrm>
                <a:prstGeom prst="rect">
                  <a:avLst/>
                </a:prstGeom>
              </p:spPr>
            </p:pic>
          </mc:Fallback>
        </mc:AlternateContent>
      </p:grpSp>
      <p:grpSp>
        <p:nvGrpSpPr>
          <p:cNvPr id="41049" name="Group 41048">
            <a:extLst>
              <a:ext uri="{FF2B5EF4-FFF2-40B4-BE49-F238E27FC236}">
                <a16:creationId xmlns:a16="http://schemas.microsoft.com/office/drawing/2014/main" id="{56C69404-D1A1-2E87-2826-2B4731442745}"/>
              </a:ext>
            </a:extLst>
          </p:cNvPr>
          <p:cNvGrpSpPr/>
          <p:nvPr/>
        </p:nvGrpSpPr>
        <p:grpSpPr>
          <a:xfrm>
            <a:off x="6902311" y="4918333"/>
            <a:ext cx="1798920" cy="1348920"/>
            <a:chOff x="6902311" y="4918333"/>
            <a:chExt cx="1798920" cy="1348920"/>
          </a:xfrm>
        </p:grpSpPr>
        <mc:AlternateContent xmlns:mc="http://schemas.openxmlformats.org/markup-compatibility/2006">
          <mc:Choice xmlns:p14="http://schemas.microsoft.com/office/powerpoint/2010/main" Requires="p14">
            <p:contentPart p14:bwMode="auto" r:id="rId243">
              <p14:nvContentPartPr>
                <p14:cNvPr id="40968" name="Ink 40967">
                  <a:extLst>
                    <a:ext uri="{FF2B5EF4-FFF2-40B4-BE49-F238E27FC236}">
                      <a16:creationId xmlns:a16="http://schemas.microsoft.com/office/drawing/2014/main" id="{7A80805D-E3D3-238F-D7EB-387CC99019E0}"/>
                    </a:ext>
                  </a:extLst>
                </p14:cNvPr>
                <p14:cNvContentPartPr/>
                <p14:nvPr/>
              </p14:nvContentPartPr>
              <p14:xfrm>
                <a:off x="7287511" y="6038653"/>
                <a:ext cx="143640" cy="192240"/>
              </p14:xfrm>
            </p:contentPart>
          </mc:Choice>
          <mc:Fallback>
            <p:pic>
              <p:nvPicPr>
                <p:cNvPr id="40968" name="Ink 40967">
                  <a:extLst>
                    <a:ext uri="{FF2B5EF4-FFF2-40B4-BE49-F238E27FC236}">
                      <a16:creationId xmlns:a16="http://schemas.microsoft.com/office/drawing/2014/main" id="{7A80805D-E3D3-238F-D7EB-387CC99019E0}"/>
                    </a:ext>
                  </a:extLst>
                </p:cNvPr>
                <p:cNvPicPr/>
                <p:nvPr/>
              </p:nvPicPr>
              <p:blipFill>
                <a:blip r:embed="rId244"/>
                <a:stretch>
                  <a:fillRect/>
                </a:stretch>
              </p:blipFill>
              <p:spPr>
                <a:xfrm>
                  <a:off x="7278511" y="6030013"/>
                  <a:ext cx="16128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40969" name="Ink 40968">
                  <a:extLst>
                    <a:ext uri="{FF2B5EF4-FFF2-40B4-BE49-F238E27FC236}">
                      <a16:creationId xmlns:a16="http://schemas.microsoft.com/office/drawing/2014/main" id="{420710EB-AD6D-F742-3D07-799A85EA31C9}"/>
                    </a:ext>
                  </a:extLst>
                </p14:cNvPr>
                <p14:cNvContentPartPr/>
                <p14:nvPr/>
              </p14:nvContentPartPr>
              <p14:xfrm>
                <a:off x="7446271" y="6023533"/>
                <a:ext cx="287640" cy="141480"/>
              </p14:xfrm>
            </p:contentPart>
          </mc:Choice>
          <mc:Fallback>
            <p:pic>
              <p:nvPicPr>
                <p:cNvPr id="40969" name="Ink 40968">
                  <a:extLst>
                    <a:ext uri="{FF2B5EF4-FFF2-40B4-BE49-F238E27FC236}">
                      <a16:creationId xmlns:a16="http://schemas.microsoft.com/office/drawing/2014/main" id="{420710EB-AD6D-F742-3D07-799A85EA31C9}"/>
                    </a:ext>
                  </a:extLst>
                </p:cNvPr>
                <p:cNvPicPr/>
                <p:nvPr/>
              </p:nvPicPr>
              <p:blipFill>
                <a:blip r:embed="rId246"/>
                <a:stretch>
                  <a:fillRect/>
                </a:stretch>
              </p:blipFill>
              <p:spPr>
                <a:xfrm>
                  <a:off x="7437271" y="6014893"/>
                  <a:ext cx="3052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40970" name="Ink 40969">
                  <a:extLst>
                    <a:ext uri="{FF2B5EF4-FFF2-40B4-BE49-F238E27FC236}">
                      <a16:creationId xmlns:a16="http://schemas.microsoft.com/office/drawing/2014/main" id="{A846BF44-F188-9EA8-0CAB-6D02C4A2A5B3}"/>
                    </a:ext>
                  </a:extLst>
                </p14:cNvPr>
                <p14:cNvContentPartPr/>
                <p14:nvPr/>
              </p14:nvContentPartPr>
              <p14:xfrm>
                <a:off x="7798711" y="5959093"/>
                <a:ext cx="304920" cy="102600"/>
              </p14:xfrm>
            </p:contentPart>
          </mc:Choice>
          <mc:Fallback>
            <p:pic>
              <p:nvPicPr>
                <p:cNvPr id="40970" name="Ink 40969">
                  <a:extLst>
                    <a:ext uri="{FF2B5EF4-FFF2-40B4-BE49-F238E27FC236}">
                      <a16:creationId xmlns:a16="http://schemas.microsoft.com/office/drawing/2014/main" id="{A846BF44-F188-9EA8-0CAB-6D02C4A2A5B3}"/>
                    </a:ext>
                  </a:extLst>
                </p:cNvPr>
                <p:cNvPicPr/>
                <p:nvPr/>
              </p:nvPicPr>
              <p:blipFill>
                <a:blip r:embed="rId248"/>
                <a:stretch>
                  <a:fillRect/>
                </a:stretch>
              </p:blipFill>
              <p:spPr>
                <a:xfrm>
                  <a:off x="7789711" y="5950093"/>
                  <a:ext cx="3225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40971" name="Ink 40970">
                  <a:extLst>
                    <a:ext uri="{FF2B5EF4-FFF2-40B4-BE49-F238E27FC236}">
                      <a16:creationId xmlns:a16="http://schemas.microsoft.com/office/drawing/2014/main" id="{FAC5A7A3-6C2B-799D-94BB-2D8BD8867792}"/>
                    </a:ext>
                  </a:extLst>
                </p14:cNvPr>
                <p14:cNvContentPartPr/>
                <p14:nvPr/>
              </p14:nvContentPartPr>
              <p14:xfrm>
                <a:off x="8104351" y="5970973"/>
                <a:ext cx="572040" cy="296280"/>
              </p14:xfrm>
            </p:contentPart>
          </mc:Choice>
          <mc:Fallback>
            <p:pic>
              <p:nvPicPr>
                <p:cNvPr id="40971" name="Ink 40970">
                  <a:extLst>
                    <a:ext uri="{FF2B5EF4-FFF2-40B4-BE49-F238E27FC236}">
                      <a16:creationId xmlns:a16="http://schemas.microsoft.com/office/drawing/2014/main" id="{FAC5A7A3-6C2B-799D-94BB-2D8BD8867792}"/>
                    </a:ext>
                  </a:extLst>
                </p:cNvPr>
                <p:cNvPicPr/>
                <p:nvPr/>
              </p:nvPicPr>
              <p:blipFill>
                <a:blip r:embed="rId250"/>
                <a:stretch>
                  <a:fillRect/>
                </a:stretch>
              </p:blipFill>
              <p:spPr>
                <a:xfrm>
                  <a:off x="8095351" y="5961973"/>
                  <a:ext cx="58968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40972" name="Ink 40971">
                  <a:extLst>
                    <a:ext uri="{FF2B5EF4-FFF2-40B4-BE49-F238E27FC236}">
                      <a16:creationId xmlns:a16="http://schemas.microsoft.com/office/drawing/2014/main" id="{1AB681EE-28D7-C7FD-AFEA-626196FA63FF}"/>
                    </a:ext>
                  </a:extLst>
                </p14:cNvPr>
                <p14:cNvContentPartPr/>
                <p14:nvPr/>
              </p14:nvContentPartPr>
              <p14:xfrm>
                <a:off x="8680351" y="6020653"/>
                <a:ext cx="20880" cy="10080"/>
              </p14:xfrm>
            </p:contentPart>
          </mc:Choice>
          <mc:Fallback>
            <p:pic>
              <p:nvPicPr>
                <p:cNvPr id="40972" name="Ink 40971">
                  <a:extLst>
                    <a:ext uri="{FF2B5EF4-FFF2-40B4-BE49-F238E27FC236}">
                      <a16:creationId xmlns:a16="http://schemas.microsoft.com/office/drawing/2014/main" id="{1AB681EE-28D7-C7FD-AFEA-626196FA63FF}"/>
                    </a:ext>
                  </a:extLst>
                </p:cNvPr>
                <p:cNvPicPr/>
                <p:nvPr/>
              </p:nvPicPr>
              <p:blipFill>
                <a:blip r:embed="rId252"/>
                <a:stretch>
                  <a:fillRect/>
                </a:stretch>
              </p:blipFill>
              <p:spPr>
                <a:xfrm>
                  <a:off x="8671711" y="6012013"/>
                  <a:ext cx="385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41048" name="Ink 41047">
                  <a:extLst>
                    <a:ext uri="{FF2B5EF4-FFF2-40B4-BE49-F238E27FC236}">
                      <a16:creationId xmlns:a16="http://schemas.microsoft.com/office/drawing/2014/main" id="{34E3099A-C10B-DE5E-4832-F38F7443F845}"/>
                    </a:ext>
                  </a:extLst>
                </p14:cNvPr>
                <p14:cNvContentPartPr/>
                <p14:nvPr/>
              </p14:nvContentPartPr>
              <p14:xfrm>
                <a:off x="6902311" y="4918333"/>
                <a:ext cx="1703880" cy="982440"/>
              </p14:xfrm>
            </p:contentPart>
          </mc:Choice>
          <mc:Fallback>
            <p:pic>
              <p:nvPicPr>
                <p:cNvPr id="41048" name="Ink 41047">
                  <a:extLst>
                    <a:ext uri="{FF2B5EF4-FFF2-40B4-BE49-F238E27FC236}">
                      <a16:creationId xmlns:a16="http://schemas.microsoft.com/office/drawing/2014/main" id="{34E3099A-C10B-DE5E-4832-F38F7443F845}"/>
                    </a:ext>
                  </a:extLst>
                </p:cNvPr>
                <p:cNvPicPr/>
                <p:nvPr/>
              </p:nvPicPr>
              <p:blipFill>
                <a:blip r:embed="rId254"/>
                <a:stretch>
                  <a:fillRect/>
                </a:stretch>
              </p:blipFill>
              <p:spPr>
                <a:xfrm>
                  <a:off x="6893671" y="4909693"/>
                  <a:ext cx="1721520" cy="1000080"/>
                </a:xfrm>
                <a:prstGeom prst="rect">
                  <a:avLst/>
                </a:prstGeom>
              </p:spPr>
            </p:pic>
          </mc:Fallback>
        </mc:AlternateContent>
      </p:grpSp>
    </p:spTree>
    <p:extLst>
      <p:ext uri="{BB962C8B-B14F-4D97-AF65-F5344CB8AC3E}">
        <p14:creationId xmlns:p14="http://schemas.microsoft.com/office/powerpoint/2010/main" val="1054993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of a cell membrane&#10;&#10;Description automatically generated">
            <a:extLst>
              <a:ext uri="{FF2B5EF4-FFF2-40B4-BE49-F238E27FC236}">
                <a16:creationId xmlns:a16="http://schemas.microsoft.com/office/drawing/2014/main" id="{E7523466-D2A2-A804-9824-4E57D4DE0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83" y="4128864"/>
            <a:ext cx="4655585" cy="2942907"/>
          </a:xfrm>
          <a:prstGeom prst="rect">
            <a:avLst/>
          </a:prstGeom>
        </p:spPr>
      </p:pic>
      <p:grpSp>
        <p:nvGrpSpPr>
          <p:cNvPr id="2" name="Group 1">
            <a:extLst>
              <a:ext uri="{FF2B5EF4-FFF2-40B4-BE49-F238E27FC236}">
                <a16:creationId xmlns:a16="http://schemas.microsoft.com/office/drawing/2014/main" id="{E8EDD669-DADA-A7B3-C015-BE7CC4CC2485}"/>
              </a:ext>
            </a:extLst>
          </p:cNvPr>
          <p:cNvGrpSpPr/>
          <p:nvPr/>
        </p:nvGrpSpPr>
        <p:grpSpPr>
          <a:xfrm>
            <a:off x="1782276" y="3085325"/>
            <a:ext cx="3163745" cy="1386615"/>
            <a:chOff x="5129926" y="3296038"/>
            <a:chExt cx="3275921" cy="1435780"/>
          </a:xfrm>
        </p:grpSpPr>
        <p:graphicFrame>
          <p:nvGraphicFramePr>
            <p:cNvPr id="11" name="Object 10">
              <a:extLst>
                <a:ext uri="{FF2B5EF4-FFF2-40B4-BE49-F238E27FC236}">
                  <a16:creationId xmlns:a16="http://schemas.microsoft.com/office/drawing/2014/main" id="{279B0676-21E7-4D67-826B-CC6FD3907B5C}"/>
                </a:ext>
              </a:extLst>
            </p:cNvPr>
            <p:cNvGraphicFramePr>
              <a:graphicFrameLocks noChangeAspect="1"/>
            </p:cNvGraphicFramePr>
            <p:nvPr/>
          </p:nvGraphicFramePr>
          <p:xfrm>
            <a:off x="5129926" y="3296038"/>
            <a:ext cx="3271277" cy="1064588"/>
          </p:xfrm>
          <a:graphic>
            <a:graphicData uri="http://schemas.openxmlformats.org/presentationml/2006/ole">
              <mc:AlternateContent xmlns:mc="http://schemas.openxmlformats.org/markup-compatibility/2006">
                <mc:Choice xmlns:v="urn:schemas-microsoft-com:vml" Requires="v">
                  <p:oleObj name="MDLDrawObject Class" r:id="rId3" imgW="4714240" imgH="1523737" progId="MDLDrawOLE.MDLDrawObject.1">
                    <p:embed/>
                  </p:oleObj>
                </mc:Choice>
                <mc:Fallback>
                  <p:oleObj name="MDLDrawObject Class" r:id="rId3" imgW="4714240" imgH="1523737" progId="MDLDrawOLE.MDLDrawObject.1">
                    <p:embed/>
                    <p:pic>
                      <p:nvPicPr>
                        <p:cNvPr id="11" name="Object 10">
                          <a:extLst>
                            <a:ext uri="{FF2B5EF4-FFF2-40B4-BE49-F238E27FC236}">
                              <a16:creationId xmlns:a16="http://schemas.microsoft.com/office/drawing/2014/main" id="{279B0676-21E7-4D67-826B-CC6FD3907B5C}"/>
                            </a:ext>
                          </a:extLst>
                        </p:cNvPr>
                        <p:cNvPicPr>
                          <a:picLocks noChangeAspect="1" noChangeArrowheads="1"/>
                        </p:cNvPicPr>
                        <p:nvPr/>
                      </p:nvPicPr>
                      <p:blipFill>
                        <a:blip r:embed="rId4"/>
                        <a:srcRect/>
                        <a:stretch>
                          <a:fillRect/>
                        </a:stretch>
                      </p:blipFill>
                      <p:spPr bwMode="auto">
                        <a:xfrm>
                          <a:off x="5129926" y="3296038"/>
                          <a:ext cx="3271277" cy="1064588"/>
                        </a:xfrm>
                        <a:prstGeom prst="rect">
                          <a:avLst/>
                        </a:prstGeom>
                        <a:noFill/>
                      </p:spPr>
                    </p:pic>
                  </p:oleObj>
                </mc:Fallback>
              </mc:AlternateContent>
            </a:graphicData>
          </a:graphic>
        </p:graphicFrame>
        <p:sp>
          <p:nvSpPr>
            <p:cNvPr id="13" name="Rectangle 12">
              <a:extLst>
                <a:ext uri="{FF2B5EF4-FFF2-40B4-BE49-F238E27FC236}">
                  <a16:creationId xmlns:a16="http://schemas.microsoft.com/office/drawing/2014/main" id="{C1505002-9167-4A33-99DE-0477DCB25BDA}"/>
                </a:ext>
              </a:extLst>
            </p:cNvPr>
            <p:cNvSpPr/>
            <p:nvPr/>
          </p:nvSpPr>
          <p:spPr>
            <a:xfrm>
              <a:off x="6570088" y="4360626"/>
              <a:ext cx="1835759" cy="371192"/>
            </a:xfrm>
            <a:prstGeom prst="rect">
              <a:avLst/>
            </a:prstGeom>
          </p:spPr>
          <p:txBody>
            <a:bodyPr wrap="none">
              <a:spAutoFit/>
            </a:bodyPr>
            <a:lstStyle/>
            <a:p>
              <a:r>
                <a:rPr lang="en-US" sz="1750" i="1" dirty="0">
                  <a:solidFill>
                    <a:srgbClr val="C00000"/>
                  </a:solidFill>
                  <a:latin typeface="Arial" panose="020B0604020202020204" pitchFamily="34" charset="0"/>
                  <a:ea typeface="Times New Roman" panose="02020603050405020304" pitchFamily="18" charset="0"/>
                  <a:cs typeface="Arial" panose="020B0604020202020204" pitchFamily="34" charset="0"/>
                </a:rPr>
                <a:t>liquid-crystalline</a:t>
              </a:r>
              <a:endParaRPr lang="en-US" sz="1750" i="1" dirty="0">
                <a:solidFill>
                  <a:srgbClr val="C00000"/>
                </a:solidFill>
                <a:latin typeface="Arial" panose="020B0604020202020204" pitchFamily="34" charset="0"/>
              </a:endParaRPr>
            </a:p>
          </p:txBody>
        </p:sp>
        <p:sp>
          <p:nvSpPr>
            <p:cNvPr id="14" name="Rectangle 13">
              <a:extLst>
                <a:ext uri="{FF2B5EF4-FFF2-40B4-BE49-F238E27FC236}">
                  <a16:creationId xmlns:a16="http://schemas.microsoft.com/office/drawing/2014/main" id="{293BEB7C-9D68-4C4B-8900-77D561D39A2B}"/>
                </a:ext>
              </a:extLst>
            </p:cNvPr>
            <p:cNvSpPr/>
            <p:nvPr/>
          </p:nvSpPr>
          <p:spPr>
            <a:xfrm>
              <a:off x="5426869" y="4255568"/>
              <a:ext cx="566338" cy="374460"/>
            </a:xfrm>
            <a:prstGeom prst="rect">
              <a:avLst/>
            </a:prstGeom>
          </p:spPr>
          <p:txBody>
            <a:bodyPr wrap="none">
              <a:spAutoFit/>
            </a:bodyPr>
            <a:lstStyle/>
            <a:p>
              <a:r>
                <a:rPr lang="en-US" sz="1750" i="1" dirty="0">
                  <a:solidFill>
                    <a:srgbClr val="C00000"/>
                  </a:solidFill>
                  <a:latin typeface="Arial" panose="020B0604020202020204" pitchFamily="34" charset="0"/>
                  <a:ea typeface="Times New Roman" panose="02020603050405020304" pitchFamily="18" charset="0"/>
                  <a:cs typeface="Arial" panose="020B0604020202020204" pitchFamily="34" charset="0"/>
                </a:rPr>
                <a:t>gel </a:t>
              </a:r>
              <a:endParaRPr lang="en-US" sz="1750" i="1" dirty="0">
                <a:solidFill>
                  <a:srgbClr val="C00000"/>
                </a:solidFill>
                <a:latin typeface="Arial" panose="020B0604020202020204" pitchFamily="34" charset="0"/>
              </a:endParaRPr>
            </a:p>
          </p:txBody>
        </p:sp>
      </p:grpSp>
      <p:sp>
        <p:nvSpPr>
          <p:cNvPr id="15" name="Rectangle 14">
            <a:extLst>
              <a:ext uri="{FF2B5EF4-FFF2-40B4-BE49-F238E27FC236}">
                <a16:creationId xmlns:a16="http://schemas.microsoft.com/office/drawing/2014/main" id="{36282E93-1570-4472-927A-90740A5C4B6A}"/>
              </a:ext>
            </a:extLst>
          </p:cNvPr>
          <p:cNvSpPr/>
          <p:nvPr/>
        </p:nvSpPr>
        <p:spPr>
          <a:xfrm>
            <a:off x="243681" y="695448"/>
            <a:ext cx="11963399" cy="1354217"/>
          </a:xfrm>
          <a:prstGeom prst="rect">
            <a:avLst/>
          </a:prstGeom>
        </p:spPr>
        <p:txBody>
          <a:bodyPr wrap="square">
            <a:spAutoFit/>
          </a:bodyPr>
          <a:lstStyle/>
          <a:p>
            <a:pPr algn="just">
              <a:spcBef>
                <a:spcPts val="600"/>
              </a:spcBef>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Lipid bilayers undergo a phase transition with a defined T</a:t>
            </a:r>
            <a:r>
              <a:rPr lang="en-US" sz="1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331173" indent="-331173" algn="just">
              <a:spcBef>
                <a:spcPts val="600"/>
              </a:spcBef>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Below T</a:t>
            </a:r>
            <a:r>
              <a:rPr lang="en-US" sz="1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 lipids exist as a solid-like </a:t>
            </a:r>
            <a:r>
              <a:rPr lang="en-US" sz="1800" i="1" dirty="0">
                <a:solidFill>
                  <a:srgbClr val="000000"/>
                </a:solidFill>
                <a:latin typeface="Arial" panose="020B0604020202020204" pitchFamily="34" charset="0"/>
                <a:ea typeface="Times New Roman" panose="02020603050405020304" pitchFamily="18" charset="0"/>
                <a:cs typeface="Arial" panose="020B0604020202020204" pitchFamily="34" charset="0"/>
              </a:rPr>
              <a:t>gel</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 acyl chains are tightly packed, the membrane is </a:t>
            </a:r>
            <a:r>
              <a:rPr lang="en-US" sz="1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solid.</a:t>
            </a:r>
            <a:endParaRPr lang="en-US" sz="1800" b="1" i="1" dirty="0">
              <a:latin typeface="Arial" panose="020B0604020202020204" pitchFamily="34" charset="0"/>
              <a:ea typeface="Times New Roman" panose="02020603050405020304" pitchFamily="18" charset="0"/>
              <a:cs typeface="Arial" panose="020B0604020202020204" pitchFamily="34" charset="0"/>
            </a:endParaRPr>
          </a:p>
          <a:p>
            <a:pPr marL="331173" indent="-331173" algn="just">
              <a:spcBef>
                <a:spcPts val="600"/>
              </a:spcBef>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Above T</a:t>
            </a:r>
            <a:r>
              <a:rPr lang="en-US" sz="1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 lipids are in a liquid-like </a:t>
            </a:r>
            <a:r>
              <a:rPr lang="en-US" sz="1800" i="1" dirty="0">
                <a:solidFill>
                  <a:srgbClr val="000000"/>
                </a:solidFill>
                <a:latin typeface="Arial" panose="020B0604020202020204" pitchFamily="34" charset="0"/>
                <a:ea typeface="Times New Roman" panose="02020603050405020304" pitchFamily="18" charset="0"/>
                <a:cs typeface="Arial" panose="020B0604020202020204" pitchFamily="34" charset="0"/>
              </a:rPr>
              <a:t>liquid crystal phase</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The acyl chains are disordered, and the membrane is </a:t>
            </a:r>
            <a:r>
              <a:rPr lang="en-US" sz="1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fluid</a:t>
            </a: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A fluid membrane is required for biological function.</a:t>
            </a:r>
          </a:p>
        </p:txBody>
      </p:sp>
      <p:grpSp>
        <p:nvGrpSpPr>
          <p:cNvPr id="3" name="Group 2">
            <a:extLst>
              <a:ext uri="{FF2B5EF4-FFF2-40B4-BE49-F238E27FC236}">
                <a16:creationId xmlns:a16="http://schemas.microsoft.com/office/drawing/2014/main" id="{EEED4F08-B965-2E1A-794A-8B480FFBE79C}"/>
              </a:ext>
            </a:extLst>
          </p:cNvPr>
          <p:cNvGrpSpPr/>
          <p:nvPr/>
        </p:nvGrpSpPr>
        <p:grpSpPr>
          <a:xfrm>
            <a:off x="78535" y="4456268"/>
            <a:ext cx="7183688" cy="2265564"/>
            <a:chOff x="3105365" y="4659496"/>
            <a:chExt cx="7438398" cy="2345893"/>
          </a:xfrm>
        </p:grpSpPr>
        <p:cxnSp>
          <p:nvCxnSpPr>
            <p:cNvPr id="8" name="Straight Connector 7">
              <a:extLst>
                <a:ext uri="{FF2B5EF4-FFF2-40B4-BE49-F238E27FC236}">
                  <a16:creationId xmlns:a16="http://schemas.microsoft.com/office/drawing/2014/main" id="{3B060A92-23B7-4C3C-A10B-9F7C82D6BD2A}"/>
                </a:ext>
              </a:extLst>
            </p:cNvPr>
            <p:cNvCxnSpPr/>
            <p:nvPr/>
          </p:nvCxnSpPr>
          <p:spPr>
            <a:xfrm>
              <a:off x="4520326" y="4844432"/>
              <a:ext cx="0" cy="19741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1B6D4-090B-46DD-ACF7-E1FD11AE6F3D}"/>
                </a:ext>
              </a:extLst>
            </p:cNvPr>
            <p:cNvCxnSpPr/>
            <p:nvPr/>
          </p:nvCxnSpPr>
          <p:spPr>
            <a:xfrm>
              <a:off x="4520326" y="6818587"/>
              <a:ext cx="43279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E261F9-5350-4D16-974A-252E6068EE5A}"/>
                </a:ext>
              </a:extLst>
            </p:cNvPr>
            <p:cNvSpPr txBox="1"/>
            <p:nvPr/>
          </p:nvSpPr>
          <p:spPr>
            <a:xfrm>
              <a:off x="3105365" y="4920361"/>
              <a:ext cx="1018227" cy="644535"/>
            </a:xfrm>
            <a:prstGeom prst="rect">
              <a:avLst/>
            </a:prstGeom>
            <a:noFill/>
          </p:spPr>
          <p:txBody>
            <a:bodyPr wrap="none" rtlCol="0">
              <a:spAutoFit/>
            </a:bodyPr>
            <a:lstStyle/>
            <a:p>
              <a:r>
                <a:rPr lang="en-US" sz="1733" dirty="0">
                  <a:latin typeface="Arial" panose="020B0604020202020204" pitchFamily="34" charset="0"/>
                </a:rPr>
                <a:t>Fraction</a:t>
              </a:r>
            </a:p>
            <a:p>
              <a:r>
                <a:rPr lang="en-US" sz="1733" dirty="0">
                  <a:latin typeface="Arial" panose="020B0604020202020204" pitchFamily="34" charset="0"/>
                </a:rPr>
                <a:t>Melted</a:t>
              </a:r>
            </a:p>
          </p:txBody>
        </p:sp>
        <p:sp>
          <p:nvSpPr>
            <p:cNvPr id="16" name="TextBox 15">
              <a:extLst>
                <a:ext uri="{FF2B5EF4-FFF2-40B4-BE49-F238E27FC236}">
                  <a16:creationId xmlns:a16="http://schemas.microsoft.com/office/drawing/2014/main" id="{C2402C19-BF4A-4ABA-AE77-E37ACE8F1BDE}"/>
                </a:ext>
              </a:extLst>
            </p:cNvPr>
            <p:cNvSpPr txBox="1"/>
            <p:nvPr/>
          </p:nvSpPr>
          <p:spPr>
            <a:xfrm>
              <a:off x="9063742" y="6633651"/>
              <a:ext cx="1480021" cy="368434"/>
            </a:xfrm>
            <a:prstGeom prst="rect">
              <a:avLst/>
            </a:prstGeom>
            <a:noFill/>
          </p:spPr>
          <p:txBody>
            <a:bodyPr wrap="none" rtlCol="0">
              <a:spAutoFit/>
            </a:bodyPr>
            <a:lstStyle/>
            <a:p>
              <a:r>
                <a:rPr lang="en-US" sz="1733" dirty="0">
                  <a:latin typeface="Arial" panose="020B0604020202020204" pitchFamily="34" charset="0"/>
                </a:rPr>
                <a:t>Temperature</a:t>
              </a:r>
            </a:p>
          </p:txBody>
        </p:sp>
        <p:sp>
          <p:nvSpPr>
            <p:cNvPr id="17" name="TextBox 16">
              <a:extLst>
                <a:ext uri="{FF2B5EF4-FFF2-40B4-BE49-F238E27FC236}">
                  <a16:creationId xmlns:a16="http://schemas.microsoft.com/office/drawing/2014/main" id="{C2A5EEC2-726F-4739-9F0C-785967A00E55}"/>
                </a:ext>
              </a:extLst>
            </p:cNvPr>
            <p:cNvSpPr txBox="1"/>
            <p:nvPr/>
          </p:nvSpPr>
          <p:spPr>
            <a:xfrm>
              <a:off x="4171378" y="6633651"/>
              <a:ext cx="319022" cy="371738"/>
            </a:xfrm>
            <a:prstGeom prst="rect">
              <a:avLst/>
            </a:prstGeom>
            <a:noFill/>
          </p:spPr>
          <p:txBody>
            <a:bodyPr wrap="none" rtlCol="0">
              <a:spAutoFit/>
            </a:bodyPr>
            <a:lstStyle/>
            <a:p>
              <a:r>
                <a:rPr lang="en-US" sz="1733" dirty="0">
                  <a:latin typeface="Arial" panose="020B0604020202020204" pitchFamily="34" charset="0"/>
                </a:rPr>
                <a:t>0</a:t>
              </a:r>
            </a:p>
          </p:txBody>
        </p:sp>
        <p:sp>
          <p:nvSpPr>
            <p:cNvPr id="18" name="TextBox 17">
              <a:extLst>
                <a:ext uri="{FF2B5EF4-FFF2-40B4-BE49-F238E27FC236}">
                  <a16:creationId xmlns:a16="http://schemas.microsoft.com/office/drawing/2014/main" id="{AB3D1EB5-B336-4F70-877C-0F804E9B60D2}"/>
                </a:ext>
              </a:extLst>
            </p:cNvPr>
            <p:cNvSpPr txBox="1"/>
            <p:nvPr/>
          </p:nvSpPr>
          <p:spPr>
            <a:xfrm>
              <a:off x="4044010" y="5610613"/>
              <a:ext cx="511563" cy="371738"/>
            </a:xfrm>
            <a:prstGeom prst="rect">
              <a:avLst/>
            </a:prstGeom>
            <a:noFill/>
          </p:spPr>
          <p:txBody>
            <a:bodyPr wrap="none" rtlCol="0">
              <a:spAutoFit/>
            </a:bodyPr>
            <a:lstStyle/>
            <a:p>
              <a:r>
                <a:rPr lang="en-US" sz="1733" dirty="0">
                  <a:latin typeface="Arial" panose="020B0604020202020204" pitchFamily="34" charset="0"/>
                </a:rPr>
                <a:t>0.5</a:t>
              </a:r>
            </a:p>
          </p:txBody>
        </p:sp>
        <p:sp>
          <p:nvSpPr>
            <p:cNvPr id="19" name="TextBox 18">
              <a:extLst>
                <a:ext uri="{FF2B5EF4-FFF2-40B4-BE49-F238E27FC236}">
                  <a16:creationId xmlns:a16="http://schemas.microsoft.com/office/drawing/2014/main" id="{E61A9D21-720A-4C22-B6C0-F25FF34939B3}"/>
                </a:ext>
              </a:extLst>
            </p:cNvPr>
            <p:cNvSpPr txBox="1"/>
            <p:nvPr/>
          </p:nvSpPr>
          <p:spPr>
            <a:xfrm>
              <a:off x="3995675" y="4659496"/>
              <a:ext cx="511563" cy="371738"/>
            </a:xfrm>
            <a:prstGeom prst="rect">
              <a:avLst/>
            </a:prstGeom>
            <a:noFill/>
          </p:spPr>
          <p:txBody>
            <a:bodyPr wrap="none" rtlCol="0">
              <a:spAutoFit/>
            </a:bodyPr>
            <a:lstStyle/>
            <a:p>
              <a:r>
                <a:rPr lang="en-US" sz="1733" dirty="0">
                  <a:latin typeface="Arial" panose="020B0604020202020204" pitchFamily="34" charset="0"/>
                </a:rPr>
                <a:t>1.0</a:t>
              </a:r>
            </a:p>
          </p:txBody>
        </p:sp>
      </p:grpSp>
      <p:sp>
        <p:nvSpPr>
          <p:cNvPr id="6" name="TextBox 5">
            <a:extLst>
              <a:ext uri="{FF2B5EF4-FFF2-40B4-BE49-F238E27FC236}">
                <a16:creationId xmlns:a16="http://schemas.microsoft.com/office/drawing/2014/main" id="{494DB7CD-683A-2C9C-D0D6-4030DA1F432D}"/>
              </a:ext>
            </a:extLst>
          </p:cNvPr>
          <p:cNvSpPr txBox="1"/>
          <p:nvPr/>
        </p:nvSpPr>
        <p:spPr>
          <a:xfrm>
            <a:off x="3063082" y="177537"/>
            <a:ext cx="8295944" cy="508473"/>
          </a:xfrm>
          <a:prstGeom prst="rect">
            <a:avLst/>
          </a:prstGeom>
          <a:noFill/>
        </p:spPr>
        <p:txBody>
          <a:bodyPr wrap="square">
            <a:spAutoFit/>
          </a:bodyPr>
          <a:lstStyle/>
          <a:p>
            <a:r>
              <a:rPr lang="en-US" sz="2704" dirty="0">
                <a:solidFill>
                  <a:srgbClr val="000000"/>
                </a:solidFill>
                <a:latin typeface="Arial" panose="020B0604020202020204" pitchFamily="34" charset="0"/>
                <a:ea typeface="Times New Roman" panose="02020603050405020304" pitchFamily="18" charset="0"/>
                <a:cs typeface="Arial" panose="020B0604020202020204" pitchFamily="34" charset="0"/>
              </a:rPr>
              <a:t>Lipid Phase Transition &amp; Membrane Fluidity </a:t>
            </a:r>
            <a:endParaRPr lang="en-US" sz="2704"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EDE3AA5D-FA24-85EE-0210-035F637A3863}"/>
              </a:ext>
            </a:extLst>
          </p:cNvPr>
          <p:cNvSpPr txBox="1"/>
          <p:nvPr/>
        </p:nvSpPr>
        <p:spPr>
          <a:xfrm>
            <a:off x="5351227" y="2059103"/>
            <a:ext cx="5103253" cy="2778709"/>
          </a:xfrm>
          <a:prstGeom prst="rect">
            <a:avLst/>
          </a:prstGeom>
          <a:noFill/>
        </p:spPr>
        <p:txBody>
          <a:bodyPr wrap="square" rtlCol="0">
            <a:spAutoFit/>
          </a:bodyPr>
          <a:lstStyle/>
          <a:p>
            <a:pPr algn="l"/>
            <a:r>
              <a:rPr lang="en-US" sz="1932" b="1" i="1" dirty="0">
                <a:solidFill>
                  <a:srgbClr val="00B0F0"/>
                </a:solidFill>
                <a:latin typeface="Arial" panose="020B0604020202020204" pitchFamily="34" charset="0"/>
                <a:cs typeface="Arial" panose="020B0604020202020204" pitchFamily="34" charset="0"/>
              </a:rPr>
              <a:t>Lateral diffusion</a:t>
            </a:r>
            <a:r>
              <a:rPr lang="en-US" sz="1932" i="1" dirty="0">
                <a:solidFill>
                  <a:srgbClr val="00B0F0"/>
                </a:solidFill>
                <a:latin typeface="Arial" panose="020B0604020202020204" pitchFamily="34" charset="0"/>
                <a:cs typeface="Arial" panose="020B0604020202020204" pitchFamily="34" charset="0"/>
              </a:rPr>
              <a:t> of molecules within the plane of the membrane is an important biological function.  </a:t>
            </a:r>
          </a:p>
          <a:p>
            <a:pPr>
              <a:spcBef>
                <a:spcPts val="579"/>
              </a:spcBef>
            </a:pPr>
            <a:r>
              <a:rPr lang="en-US" sz="1932" i="1" dirty="0">
                <a:solidFill>
                  <a:srgbClr val="00B0F0"/>
                </a:solidFill>
                <a:latin typeface="Arial" panose="020B0604020202020204" pitchFamily="34" charset="0"/>
                <a:cs typeface="Arial" panose="020B0604020202020204" pitchFamily="34" charset="0"/>
              </a:rPr>
              <a:t>A. Moving through gel phase would be:	Easy (E)  or  Hard (H)?</a:t>
            </a:r>
          </a:p>
          <a:p>
            <a:pPr>
              <a:spcBef>
                <a:spcPts val="579"/>
              </a:spcBef>
            </a:pPr>
            <a:endParaRPr lang="en-US" sz="1932" i="1" dirty="0">
              <a:solidFill>
                <a:srgbClr val="00B0F0"/>
              </a:solidFill>
              <a:latin typeface="Arial" panose="020B0604020202020204" pitchFamily="34" charset="0"/>
              <a:cs typeface="Arial" panose="020B0604020202020204" pitchFamily="34" charset="0"/>
            </a:endParaRPr>
          </a:p>
          <a:p>
            <a:pPr>
              <a:spcBef>
                <a:spcPts val="579"/>
              </a:spcBef>
            </a:pPr>
            <a:r>
              <a:rPr lang="en-US" sz="1932" i="1" dirty="0">
                <a:solidFill>
                  <a:srgbClr val="00B0F0"/>
                </a:solidFill>
                <a:latin typeface="Arial" panose="020B0604020202020204" pitchFamily="34" charset="0"/>
                <a:cs typeface="Arial" panose="020B0604020202020204" pitchFamily="34" charset="0"/>
              </a:rPr>
              <a:t>B. Moving through liquid crystalline would be:</a:t>
            </a:r>
          </a:p>
          <a:p>
            <a:pPr>
              <a:spcBef>
                <a:spcPts val="579"/>
              </a:spcBef>
            </a:pPr>
            <a:r>
              <a:rPr lang="en-US" sz="1932" i="1" dirty="0">
                <a:solidFill>
                  <a:srgbClr val="00B0F0"/>
                </a:solidFill>
                <a:latin typeface="Arial" panose="020B0604020202020204" pitchFamily="34" charset="0"/>
                <a:cs typeface="Arial" panose="020B0604020202020204" pitchFamily="34" charset="0"/>
              </a:rPr>
              <a:t>	Easy (E) or  Hard (H)?</a:t>
            </a:r>
          </a:p>
        </p:txBody>
      </p:sp>
      <p:sp>
        <p:nvSpPr>
          <p:cNvPr id="20" name="Date Placeholder 19">
            <a:extLst>
              <a:ext uri="{FF2B5EF4-FFF2-40B4-BE49-F238E27FC236}">
                <a16:creationId xmlns:a16="http://schemas.microsoft.com/office/drawing/2014/main" id="{208E3416-27A9-5C23-0B29-C368DE3E19E6}"/>
              </a:ext>
            </a:extLst>
          </p:cNvPr>
          <p:cNvSpPr>
            <a:spLocks noGrp="1"/>
          </p:cNvSpPr>
          <p:nvPr>
            <p:ph type="dt" sz="half" idx="10"/>
          </p:nvPr>
        </p:nvSpPr>
        <p:spPr/>
        <p:txBody>
          <a:bodyPr/>
          <a:lstStyle/>
          <a:p>
            <a:fld id="{B9334F71-59EF-43A8-B25C-A707B936F5C1}" type="datetime1">
              <a:rPr lang="en-US" smtClean="0"/>
              <a:t>8/31/2024</a:t>
            </a:fld>
            <a:endParaRPr lang="en-US"/>
          </a:p>
        </p:txBody>
      </p:sp>
      <p:sp>
        <p:nvSpPr>
          <p:cNvPr id="21" name="Footer Placeholder 20">
            <a:extLst>
              <a:ext uri="{FF2B5EF4-FFF2-40B4-BE49-F238E27FC236}">
                <a16:creationId xmlns:a16="http://schemas.microsoft.com/office/drawing/2014/main" id="{FAF8F119-20A1-DBCF-2A4F-39647EABB3B3}"/>
              </a:ext>
            </a:extLst>
          </p:cNvPr>
          <p:cNvSpPr>
            <a:spLocks noGrp="1"/>
          </p:cNvSpPr>
          <p:nvPr>
            <p:ph type="ftr" sz="quarter" idx="11"/>
          </p:nvPr>
        </p:nvSpPr>
        <p:spPr/>
        <p:txBody>
          <a:bodyPr/>
          <a:lstStyle/>
          <a:p>
            <a:r>
              <a:rPr lang="en-US"/>
              <a:t>Drugs and Disease F2024 - Lecture 3</a:t>
            </a:r>
          </a:p>
        </p:txBody>
      </p:sp>
      <p:sp>
        <p:nvSpPr>
          <p:cNvPr id="22" name="Slide Number Placeholder 21">
            <a:extLst>
              <a:ext uri="{FF2B5EF4-FFF2-40B4-BE49-F238E27FC236}">
                <a16:creationId xmlns:a16="http://schemas.microsoft.com/office/drawing/2014/main" id="{2CCB4A65-0DAF-0140-972C-39C7AFF398C7}"/>
              </a:ext>
            </a:extLst>
          </p:cNvPr>
          <p:cNvSpPr>
            <a:spLocks noGrp="1"/>
          </p:cNvSpPr>
          <p:nvPr>
            <p:ph type="sldNum" sz="quarter" idx="12"/>
          </p:nvPr>
        </p:nvSpPr>
        <p:spPr/>
        <p:txBody>
          <a:bodyPr/>
          <a:lstStyle/>
          <a:p>
            <a:fld id="{DC3BB032-4020-48F4-953B-341806DC4A2B}" type="slidenum">
              <a:rPr lang="en-US" smtClean="0"/>
              <a:t>26</a:t>
            </a:fld>
            <a:endParaRPr lang="en-US"/>
          </a:p>
        </p:txBody>
      </p:sp>
      <p:sp>
        <p:nvSpPr>
          <p:cNvPr id="9" name="TextBox 8">
            <a:extLst>
              <a:ext uri="{FF2B5EF4-FFF2-40B4-BE49-F238E27FC236}">
                <a16:creationId xmlns:a16="http://schemas.microsoft.com/office/drawing/2014/main" id="{22C4E78E-A334-BCDF-0344-0360579E49A8}"/>
              </a:ext>
            </a:extLst>
          </p:cNvPr>
          <p:cNvSpPr txBox="1"/>
          <p:nvPr/>
        </p:nvSpPr>
        <p:spPr>
          <a:xfrm>
            <a:off x="243680" y="2015395"/>
            <a:ext cx="4724399" cy="830997"/>
          </a:xfrm>
          <a:prstGeom prst="rect">
            <a:avLst/>
          </a:prstGeom>
          <a:noFill/>
        </p:spPr>
        <p:txBody>
          <a:bodyPr wrap="square">
            <a:spAutoFit/>
          </a:bodyPr>
          <a:lstStyle/>
          <a:p>
            <a:pPr algn="just">
              <a:spcBef>
                <a:spcPts val="600"/>
              </a:spcBef>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(Note that the bilayer remains a bilayer – due to the hydrophobic effect, the only thing that changes is the order/disorder of the non-polar chains)</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41" name="Group 40">
            <a:extLst>
              <a:ext uri="{FF2B5EF4-FFF2-40B4-BE49-F238E27FC236}">
                <a16:creationId xmlns:a16="http://schemas.microsoft.com/office/drawing/2014/main" id="{B329B950-5AB0-4317-720D-1839446E1C2B}"/>
              </a:ext>
            </a:extLst>
          </p:cNvPr>
          <p:cNvGrpSpPr/>
          <p:nvPr/>
        </p:nvGrpSpPr>
        <p:grpSpPr>
          <a:xfrm>
            <a:off x="368671" y="2851933"/>
            <a:ext cx="1700280" cy="1341360"/>
            <a:chOff x="368671" y="2851933"/>
            <a:chExt cx="1700280" cy="134136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9947FD51-0F5A-5D75-C240-F0AF71B0D969}"/>
                    </a:ext>
                  </a:extLst>
                </p14:cNvPr>
                <p14:cNvContentPartPr/>
                <p14:nvPr/>
              </p14:nvContentPartPr>
              <p14:xfrm>
                <a:off x="428071" y="3633853"/>
                <a:ext cx="131400" cy="191880"/>
              </p14:xfrm>
            </p:contentPart>
          </mc:Choice>
          <mc:Fallback>
            <p:pic>
              <p:nvPicPr>
                <p:cNvPr id="5" name="Ink 4">
                  <a:extLst>
                    <a:ext uri="{FF2B5EF4-FFF2-40B4-BE49-F238E27FC236}">
                      <a16:creationId xmlns:a16="http://schemas.microsoft.com/office/drawing/2014/main" id="{9947FD51-0F5A-5D75-C240-F0AF71B0D969}"/>
                    </a:ext>
                  </a:extLst>
                </p:cNvPr>
                <p:cNvPicPr/>
                <p:nvPr/>
              </p:nvPicPr>
              <p:blipFill>
                <a:blip r:embed="rId6"/>
                <a:stretch>
                  <a:fillRect/>
                </a:stretch>
              </p:blipFill>
              <p:spPr>
                <a:xfrm>
                  <a:off x="419431" y="3625213"/>
                  <a:ext cx="14904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3" name="Ink 22">
                  <a:extLst>
                    <a:ext uri="{FF2B5EF4-FFF2-40B4-BE49-F238E27FC236}">
                      <a16:creationId xmlns:a16="http://schemas.microsoft.com/office/drawing/2014/main" id="{19030423-31B8-02F5-5031-7E54F9CCFA66}"/>
                    </a:ext>
                  </a:extLst>
                </p14:cNvPr>
                <p14:cNvContentPartPr/>
                <p14:nvPr/>
              </p14:nvContentPartPr>
              <p14:xfrm>
                <a:off x="368671" y="3650413"/>
                <a:ext cx="131760" cy="101520"/>
              </p14:xfrm>
            </p:contentPart>
          </mc:Choice>
          <mc:Fallback>
            <p:pic>
              <p:nvPicPr>
                <p:cNvPr id="23" name="Ink 22">
                  <a:extLst>
                    <a:ext uri="{FF2B5EF4-FFF2-40B4-BE49-F238E27FC236}">
                      <a16:creationId xmlns:a16="http://schemas.microsoft.com/office/drawing/2014/main" id="{19030423-31B8-02F5-5031-7E54F9CCFA66}"/>
                    </a:ext>
                  </a:extLst>
                </p:cNvPr>
                <p:cNvPicPr/>
                <p:nvPr/>
              </p:nvPicPr>
              <p:blipFill>
                <a:blip r:embed="rId8"/>
                <a:stretch>
                  <a:fillRect/>
                </a:stretch>
              </p:blipFill>
              <p:spPr>
                <a:xfrm>
                  <a:off x="360031" y="3641413"/>
                  <a:ext cx="14940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4" name="Ink 23">
                  <a:extLst>
                    <a:ext uri="{FF2B5EF4-FFF2-40B4-BE49-F238E27FC236}">
                      <a16:creationId xmlns:a16="http://schemas.microsoft.com/office/drawing/2014/main" id="{9999096E-66D4-6E8A-F93A-5E12450C07B9}"/>
                    </a:ext>
                  </a:extLst>
                </p14:cNvPr>
                <p14:cNvContentPartPr/>
                <p14:nvPr/>
              </p14:nvContentPartPr>
              <p14:xfrm>
                <a:off x="525991" y="3502813"/>
                <a:ext cx="172800" cy="120960"/>
              </p14:xfrm>
            </p:contentPart>
          </mc:Choice>
          <mc:Fallback>
            <p:pic>
              <p:nvPicPr>
                <p:cNvPr id="24" name="Ink 23">
                  <a:extLst>
                    <a:ext uri="{FF2B5EF4-FFF2-40B4-BE49-F238E27FC236}">
                      <a16:creationId xmlns:a16="http://schemas.microsoft.com/office/drawing/2014/main" id="{9999096E-66D4-6E8A-F93A-5E12450C07B9}"/>
                    </a:ext>
                  </a:extLst>
                </p:cNvPr>
                <p:cNvPicPr/>
                <p:nvPr/>
              </p:nvPicPr>
              <p:blipFill>
                <a:blip r:embed="rId10"/>
                <a:stretch>
                  <a:fillRect/>
                </a:stretch>
              </p:blipFill>
              <p:spPr>
                <a:xfrm>
                  <a:off x="517351" y="3493813"/>
                  <a:ext cx="19044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5" name="Ink 24">
                  <a:extLst>
                    <a:ext uri="{FF2B5EF4-FFF2-40B4-BE49-F238E27FC236}">
                      <a16:creationId xmlns:a16="http://schemas.microsoft.com/office/drawing/2014/main" id="{32CD7CAA-4C9F-F3E0-4E65-F9389434AE49}"/>
                    </a:ext>
                  </a:extLst>
                </p14:cNvPr>
                <p14:cNvContentPartPr/>
                <p14:nvPr/>
              </p14:nvContentPartPr>
              <p14:xfrm>
                <a:off x="689431" y="3318133"/>
                <a:ext cx="63720" cy="153000"/>
              </p14:xfrm>
            </p:contentPart>
          </mc:Choice>
          <mc:Fallback>
            <p:pic>
              <p:nvPicPr>
                <p:cNvPr id="25" name="Ink 24">
                  <a:extLst>
                    <a:ext uri="{FF2B5EF4-FFF2-40B4-BE49-F238E27FC236}">
                      <a16:creationId xmlns:a16="http://schemas.microsoft.com/office/drawing/2014/main" id="{32CD7CAA-4C9F-F3E0-4E65-F9389434AE49}"/>
                    </a:ext>
                  </a:extLst>
                </p:cNvPr>
                <p:cNvPicPr/>
                <p:nvPr/>
              </p:nvPicPr>
              <p:blipFill>
                <a:blip r:embed="rId12"/>
                <a:stretch>
                  <a:fillRect/>
                </a:stretch>
              </p:blipFill>
              <p:spPr>
                <a:xfrm>
                  <a:off x="680431" y="3309133"/>
                  <a:ext cx="8136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6" name="Ink 25">
                  <a:extLst>
                    <a:ext uri="{FF2B5EF4-FFF2-40B4-BE49-F238E27FC236}">
                      <a16:creationId xmlns:a16="http://schemas.microsoft.com/office/drawing/2014/main" id="{616EFC97-3E53-0F39-9B72-861A8AAAB2B2}"/>
                    </a:ext>
                  </a:extLst>
                </p14:cNvPr>
                <p14:cNvContentPartPr/>
                <p14:nvPr/>
              </p14:nvContentPartPr>
              <p14:xfrm>
                <a:off x="802111" y="3233893"/>
                <a:ext cx="160200" cy="120600"/>
              </p14:xfrm>
            </p:contentPart>
          </mc:Choice>
          <mc:Fallback>
            <p:pic>
              <p:nvPicPr>
                <p:cNvPr id="26" name="Ink 25">
                  <a:extLst>
                    <a:ext uri="{FF2B5EF4-FFF2-40B4-BE49-F238E27FC236}">
                      <a16:creationId xmlns:a16="http://schemas.microsoft.com/office/drawing/2014/main" id="{616EFC97-3E53-0F39-9B72-861A8AAAB2B2}"/>
                    </a:ext>
                  </a:extLst>
                </p:cNvPr>
                <p:cNvPicPr/>
                <p:nvPr/>
              </p:nvPicPr>
              <p:blipFill>
                <a:blip r:embed="rId14"/>
                <a:stretch>
                  <a:fillRect/>
                </a:stretch>
              </p:blipFill>
              <p:spPr>
                <a:xfrm>
                  <a:off x="793471" y="3224893"/>
                  <a:ext cx="17784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7" name="Ink 26">
                  <a:extLst>
                    <a:ext uri="{FF2B5EF4-FFF2-40B4-BE49-F238E27FC236}">
                      <a16:creationId xmlns:a16="http://schemas.microsoft.com/office/drawing/2014/main" id="{2E399484-9250-D32B-2842-272685E9B7E2}"/>
                    </a:ext>
                  </a:extLst>
                </p14:cNvPr>
                <p14:cNvContentPartPr/>
                <p14:nvPr/>
              </p14:nvContentPartPr>
              <p14:xfrm>
                <a:off x="774751" y="3752653"/>
                <a:ext cx="233640" cy="243000"/>
              </p14:xfrm>
            </p:contentPart>
          </mc:Choice>
          <mc:Fallback>
            <p:pic>
              <p:nvPicPr>
                <p:cNvPr id="27" name="Ink 26">
                  <a:extLst>
                    <a:ext uri="{FF2B5EF4-FFF2-40B4-BE49-F238E27FC236}">
                      <a16:creationId xmlns:a16="http://schemas.microsoft.com/office/drawing/2014/main" id="{2E399484-9250-D32B-2842-272685E9B7E2}"/>
                    </a:ext>
                  </a:extLst>
                </p:cNvPr>
                <p:cNvPicPr/>
                <p:nvPr/>
              </p:nvPicPr>
              <p:blipFill>
                <a:blip r:embed="rId16"/>
                <a:stretch>
                  <a:fillRect/>
                </a:stretch>
              </p:blipFill>
              <p:spPr>
                <a:xfrm>
                  <a:off x="766111" y="3744013"/>
                  <a:ext cx="25128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8" name="Ink 27">
                  <a:extLst>
                    <a:ext uri="{FF2B5EF4-FFF2-40B4-BE49-F238E27FC236}">
                      <a16:creationId xmlns:a16="http://schemas.microsoft.com/office/drawing/2014/main" id="{B0CD70F2-E84A-E32E-F9F9-B1CF06B15235}"/>
                    </a:ext>
                  </a:extLst>
                </p14:cNvPr>
                <p14:cNvContentPartPr/>
                <p14:nvPr/>
              </p14:nvContentPartPr>
              <p14:xfrm>
                <a:off x="1058431" y="3607573"/>
                <a:ext cx="105120" cy="85680"/>
              </p14:xfrm>
            </p:contentPart>
          </mc:Choice>
          <mc:Fallback>
            <p:pic>
              <p:nvPicPr>
                <p:cNvPr id="28" name="Ink 27">
                  <a:extLst>
                    <a:ext uri="{FF2B5EF4-FFF2-40B4-BE49-F238E27FC236}">
                      <a16:creationId xmlns:a16="http://schemas.microsoft.com/office/drawing/2014/main" id="{B0CD70F2-E84A-E32E-F9F9-B1CF06B15235}"/>
                    </a:ext>
                  </a:extLst>
                </p:cNvPr>
                <p:cNvPicPr/>
                <p:nvPr/>
              </p:nvPicPr>
              <p:blipFill>
                <a:blip r:embed="rId18"/>
                <a:stretch>
                  <a:fillRect/>
                </a:stretch>
              </p:blipFill>
              <p:spPr>
                <a:xfrm>
                  <a:off x="1049791" y="3598573"/>
                  <a:ext cx="12276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9" name="Ink 28">
                  <a:extLst>
                    <a:ext uri="{FF2B5EF4-FFF2-40B4-BE49-F238E27FC236}">
                      <a16:creationId xmlns:a16="http://schemas.microsoft.com/office/drawing/2014/main" id="{2F2FA5E2-4ED3-8F69-F677-52BB1AA28405}"/>
                    </a:ext>
                  </a:extLst>
                </p14:cNvPr>
                <p14:cNvContentPartPr/>
                <p14:nvPr/>
              </p14:nvContentPartPr>
              <p14:xfrm>
                <a:off x="1162111" y="3513253"/>
                <a:ext cx="103680" cy="81360"/>
              </p14:xfrm>
            </p:contentPart>
          </mc:Choice>
          <mc:Fallback>
            <p:pic>
              <p:nvPicPr>
                <p:cNvPr id="29" name="Ink 28">
                  <a:extLst>
                    <a:ext uri="{FF2B5EF4-FFF2-40B4-BE49-F238E27FC236}">
                      <a16:creationId xmlns:a16="http://schemas.microsoft.com/office/drawing/2014/main" id="{2F2FA5E2-4ED3-8F69-F677-52BB1AA28405}"/>
                    </a:ext>
                  </a:extLst>
                </p:cNvPr>
                <p:cNvPicPr/>
                <p:nvPr/>
              </p:nvPicPr>
              <p:blipFill>
                <a:blip r:embed="rId20"/>
                <a:stretch>
                  <a:fillRect/>
                </a:stretch>
              </p:blipFill>
              <p:spPr>
                <a:xfrm>
                  <a:off x="1153471" y="3504613"/>
                  <a:ext cx="12132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0" name="Ink 29">
                  <a:extLst>
                    <a:ext uri="{FF2B5EF4-FFF2-40B4-BE49-F238E27FC236}">
                      <a16:creationId xmlns:a16="http://schemas.microsoft.com/office/drawing/2014/main" id="{D9B75410-FC70-EE96-EA4B-1872B0AD27C4}"/>
                    </a:ext>
                  </a:extLst>
                </p14:cNvPr>
                <p14:cNvContentPartPr/>
                <p14:nvPr/>
              </p14:nvContentPartPr>
              <p14:xfrm>
                <a:off x="855751" y="3579493"/>
                <a:ext cx="290160" cy="312480"/>
              </p14:xfrm>
            </p:contentPart>
          </mc:Choice>
          <mc:Fallback>
            <p:pic>
              <p:nvPicPr>
                <p:cNvPr id="30" name="Ink 29">
                  <a:extLst>
                    <a:ext uri="{FF2B5EF4-FFF2-40B4-BE49-F238E27FC236}">
                      <a16:creationId xmlns:a16="http://schemas.microsoft.com/office/drawing/2014/main" id="{D9B75410-FC70-EE96-EA4B-1872B0AD27C4}"/>
                    </a:ext>
                  </a:extLst>
                </p:cNvPr>
                <p:cNvPicPr/>
                <p:nvPr/>
              </p:nvPicPr>
              <p:blipFill>
                <a:blip r:embed="rId22"/>
                <a:stretch>
                  <a:fillRect/>
                </a:stretch>
              </p:blipFill>
              <p:spPr>
                <a:xfrm>
                  <a:off x="847111" y="3570493"/>
                  <a:ext cx="307800" cy="330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1" name="Ink 30">
                  <a:extLst>
                    <a:ext uri="{FF2B5EF4-FFF2-40B4-BE49-F238E27FC236}">
                      <a16:creationId xmlns:a16="http://schemas.microsoft.com/office/drawing/2014/main" id="{235454E3-8BCD-A7EC-62B7-650353654D18}"/>
                    </a:ext>
                  </a:extLst>
                </p14:cNvPr>
                <p14:cNvContentPartPr/>
                <p14:nvPr/>
              </p14:nvContentPartPr>
              <p14:xfrm>
                <a:off x="1080751" y="3132013"/>
                <a:ext cx="100440" cy="191160"/>
              </p14:xfrm>
            </p:contentPart>
          </mc:Choice>
          <mc:Fallback>
            <p:pic>
              <p:nvPicPr>
                <p:cNvPr id="31" name="Ink 30">
                  <a:extLst>
                    <a:ext uri="{FF2B5EF4-FFF2-40B4-BE49-F238E27FC236}">
                      <a16:creationId xmlns:a16="http://schemas.microsoft.com/office/drawing/2014/main" id="{235454E3-8BCD-A7EC-62B7-650353654D18}"/>
                    </a:ext>
                  </a:extLst>
                </p:cNvPr>
                <p:cNvPicPr/>
                <p:nvPr/>
              </p:nvPicPr>
              <p:blipFill>
                <a:blip r:embed="rId24"/>
                <a:stretch>
                  <a:fillRect/>
                </a:stretch>
              </p:blipFill>
              <p:spPr>
                <a:xfrm>
                  <a:off x="1071751" y="3123013"/>
                  <a:ext cx="11808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2" name="Ink 31">
                  <a:extLst>
                    <a:ext uri="{FF2B5EF4-FFF2-40B4-BE49-F238E27FC236}">
                      <a16:creationId xmlns:a16="http://schemas.microsoft.com/office/drawing/2014/main" id="{B0AF4ACD-990C-57D0-D4B3-9F86FCC6E37C}"/>
                    </a:ext>
                  </a:extLst>
                </p14:cNvPr>
                <p14:cNvContentPartPr/>
                <p14:nvPr/>
              </p14:nvContentPartPr>
              <p14:xfrm>
                <a:off x="1134391" y="2918893"/>
                <a:ext cx="334440" cy="195840"/>
              </p14:xfrm>
            </p:contentPart>
          </mc:Choice>
          <mc:Fallback>
            <p:pic>
              <p:nvPicPr>
                <p:cNvPr id="32" name="Ink 31">
                  <a:extLst>
                    <a:ext uri="{FF2B5EF4-FFF2-40B4-BE49-F238E27FC236}">
                      <a16:creationId xmlns:a16="http://schemas.microsoft.com/office/drawing/2014/main" id="{B0AF4ACD-990C-57D0-D4B3-9F86FCC6E37C}"/>
                    </a:ext>
                  </a:extLst>
                </p:cNvPr>
                <p:cNvPicPr/>
                <p:nvPr/>
              </p:nvPicPr>
              <p:blipFill>
                <a:blip r:embed="rId26"/>
                <a:stretch>
                  <a:fillRect/>
                </a:stretch>
              </p:blipFill>
              <p:spPr>
                <a:xfrm>
                  <a:off x="1125391" y="2909893"/>
                  <a:ext cx="3520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3" name="Ink 32">
                  <a:extLst>
                    <a:ext uri="{FF2B5EF4-FFF2-40B4-BE49-F238E27FC236}">
                      <a16:creationId xmlns:a16="http://schemas.microsoft.com/office/drawing/2014/main" id="{FEDCCABD-4F5C-33D0-93F1-14C3C8044331}"/>
                    </a:ext>
                  </a:extLst>
                </p14:cNvPr>
                <p14:cNvContentPartPr/>
                <p14:nvPr/>
              </p14:nvContentPartPr>
              <p14:xfrm>
                <a:off x="1514911" y="2851933"/>
                <a:ext cx="70560" cy="100080"/>
              </p14:xfrm>
            </p:contentPart>
          </mc:Choice>
          <mc:Fallback>
            <p:pic>
              <p:nvPicPr>
                <p:cNvPr id="33" name="Ink 32">
                  <a:extLst>
                    <a:ext uri="{FF2B5EF4-FFF2-40B4-BE49-F238E27FC236}">
                      <a16:creationId xmlns:a16="http://schemas.microsoft.com/office/drawing/2014/main" id="{FEDCCABD-4F5C-33D0-93F1-14C3C8044331}"/>
                    </a:ext>
                  </a:extLst>
                </p:cNvPr>
                <p:cNvPicPr/>
                <p:nvPr/>
              </p:nvPicPr>
              <p:blipFill>
                <a:blip r:embed="rId28"/>
                <a:stretch>
                  <a:fillRect/>
                </a:stretch>
              </p:blipFill>
              <p:spPr>
                <a:xfrm>
                  <a:off x="1505911" y="2843293"/>
                  <a:ext cx="8820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4" name="Ink 33">
                  <a:extLst>
                    <a:ext uri="{FF2B5EF4-FFF2-40B4-BE49-F238E27FC236}">
                      <a16:creationId xmlns:a16="http://schemas.microsoft.com/office/drawing/2014/main" id="{210C9059-C846-1350-DB60-9FC0E64659E6}"/>
                    </a:ext>
                  </a:extLst>
                </p14:cNvPr>
                <p14:cNvContentPartPr/>
                <p14:nvPr/>
              </p14:nvContentPartPr>
              <p14:xfrm>
                <a:off x="1659631" y="2939413"/>
                <a:ext cx="4320" cy="17640"/>
              </p14:xfrm>
            </p:contentPart>
          </mc:Choice>
          <mc:Fallback>
            <p:pic>
              <p:nvPicPr>
                <p:cNvPr id="34" name="Ink 33">
                  <a:extLst>
                    <a:ext uri="{FF2B5EF4-FFF2-40B4-BE49-F238E27FC236}">
                      <a16:creationId xmlns:a16="http://schemas.microsoft.com/office/drawing/2014/main" id="{210C9059-C846-1350-DB60-9FC0E64659E6}"/>
                    </a:ext>
                  </a:extLst>
                </p:cNvPr>
                <p:cNvPicPr/>
                <p:nvPr/>
              </p:nvPicPr>
              <p:blipFill>
                <a:blip r:embed="rId30"/>
                <a:stretch>
                  <a:fillRect/>
                </a:stretch>
              </p:blipFill>
              <p:spPr>
                <a:xfrm>
                  <a:off x="1650631" y="2930413"/>
                  <a:ext cx="219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5" name="Ink 34">
                  <a:extLst>
                    <a:ext uri="{FF2B5EF4-FFF2-40B4-BE49-F238E27FC236}">
                      <a16:creationId xmlns:a16="http://schemas.microsoft.com/office/drawing/2014/main" id="{CD07904C-D185-ABB4-5015-E081DF9FE988}"/>
                    </a:ext>
                  </a:extLst>
                </p14:cNvPr>
                <p14:cNvContentPartPr/>
                <p14:nvPr/>
              </p14:nvContentPartPr>
              <p14:xfrm>
                <a:off x="974551" y="3957853"/>
                <a:ext cx="261360" cy="235440"/>
              </p14:xfrm>
            </p:contentPart>
          </mc:Choice>
          <mc:Fallback>
            <p:pic>
              <p:nvPicPr>
                <p:cNvPr id="35" name="Ink 34">
                  <a:extLst>
                    <a:ext uri="{FF2B5EF4-FFF2-40B4-BE49-F238E27FC236}">
                      <a16:creationId xmlns:a16="http://schemas.microsoft.com/office/drawing/2014/main" id="{CD07904C-D185-ABB4-5015-E081DF9FE988}"/>
                    </a:ext>
                  </a:extLst>
                </p:cNvPr>
                <p:cNvPicPr/>
                <p:nvPr/>
              </p:nvPicPr>
              <p:blipFill>
                <a:blip r:embed="rId32"/>
                <a:stretch>
                  <a:fillRect/>
                </a:stretch>
              </p:blipFill>
              <p:spPr>
                <a:xfrm>
                  <a:off x="965911" y="3948853"/>
                  <a:ext cx="27900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6" name="Ink 35">
                  <a:extLst>
                    <a:ext uri="{FF2B5EF4-FFF2-40B4-BE49-F238E27FC236}">
                      <a16:creationId xmlns:a16="http://schemas.microsoft.com/office/drawing/2014/main" id="{4878803E-3AFA-5985-8D08-9DB7AED36C51}"/>
                    </a:ext>
                  </a:extLst>
                </p14:cNvPr>
                <p14:cNvContentPartPr/>
                <p14:nvPr/>
              </p14:nvContentPartPr>
              <p14:xfrm>
                <a:off x="1276591" y="3805573"/>
                <a:ext cx="79560" cy="126360"/>
              </p14:xfrm>
            </p:contentPart>
          </mc:Choice>
          <mc:Fallback>
            <p:pic>
              <p:nvPicPr>
                <p:cNvPr id="36" name="Ink 35">
                  <a:extLst>
                    <a:ext uri="{FF2B5EF4-FFF2-40B4-BE49-F238E27FC236}">
                      <a16:creationId xmlns:a16="http://schemas.microsoft.com/office/drawing/2014/main" id="{4878803E-3AFA-5985-8D08-9DB7AED36C51}"/>
                    </a:ext>
                  </a:extLst>
                </p:cNvPr>
                <p:cNvPicPr/>
                <p:nvPr/>
              </p:nvPicPr>
              <p:blipFill>
                <a:blip r:embed="rId34"/>
                <a:stretch>
                  <a:fillRect/>
                </a:stretch>
              </p:blipFill>
              <p:spPr>
                <a:xfrm>
                  <a:off x="1267591" y="3796933"/>
                  <a:ext cx="972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7" name="Ink 36">
                  <a:extLst>
                    <a:ext uri="{FF2B5EF4-FFF2-40B4-BE49-F238E27FC236}">
                      <a16:creationId xmlns:a16="http://schemas.microsoft.com/office/drawing/2014/main" id="{75EA5794-DF10-BCEC-FFB0-2140666F4F37}"/>
                    </a:ext>
                  </a:extLst>
                </p14:cNvPr>
                <p14:cNvContentPartPr/>
                <p14:nvPr/>
              </p14:nvContentPartPr>
              <p14:xfrm>
                <a:off x="1379551" y="3673093"/>
                <a:ext cx="193680" cy="144720"/>
              </p14:xfrm>
            </p:contentPart>
          </mc:Choice>
          <mc:Fallback>
            <p:pic>
              <p:nvPicPr>
                <p:cNvPr id="37" name="Ink 36">
                  <a:extLst>
                    <a:ext uri="{FF2B5EF4-FFF2-40B4-BE49-F238E27FC236}">
                      <a16:creationId xmlns:a16="http://schemas.microsoft.com/office/drawing/2014/main" id="{75EA5794-DF10-BCEC-FFB0-2140666F4F37}"/>
                    </a:ext>
                  </a:extLst>
                </p:cNvPr>
                <p:cNvPicPr/>
                <p:nvPr/>
              </p:nvPicPr>
              <p:blipFill>
                <a:blip r:embed="rId36"/>
                <a:stretch>
                  <a:fillRect/>
                </a:stretch>
              </p:blipFill>
              <p:spPr>
                <a:xfrm>
                  <a:off x="1370551" y="3664453"/>
                  <a:ext cx="21132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8" name="Ink 37">
                  <a:extLst>
                    <a:ext uri="{FF2B5EF4-FFF2-40B4-BE49-F238E27FC236}">
                      <a16:creationId xmlns:a16="http://schemas.microsoft.com/office/drawing/2014/main" id="{8757DCC6-9B93-1D18-CB7D-A0B9A94859AB}"/>
                    </a:ext>
                  </a:extLst>
                </p14:cNvPr>
                <p14:cNvContentPartPr/>
                <p14:nvPr/>
              </p14:nvContentPartPr>
              <p14:xfrm>
                <a:off x="1528231" y="3480133"/>
                <a:ext cx="132840" cy="161640"/>
              </p14:xfrm>
            </p:contentPart>
          </mc:Choice>
          <mc:Fallback>
            <p:pic>
              <p:nvPicPr>
                <p:cNvPr id="38" name="Ink 37">
                  <a:extLst>
                    <a:ext uri="{FF2B5EF4-FFF2-40B4-BE49-F238E27FC236}">
                      <a16:creationId xmlns:a16="http://schemas.microsoft.com/office/drawing/2014/main" id="{8757DCC6-9B93-1D18-CB7D-A0B9A94859AB}"/>
                    </a:ext>
                  </a:extLst>
                </p:cNvPr>
                <p:cNvPicPr/>
                <p:nvPr/>
              </p:nvPicPr>
              <p:blipFill>
                <a:blip r:embed="rId38"/>
                <a:stretch>
                  <a:fillRect/>
                </a:stretch>
              </p:blipFill>
              <p:spPr>
                <a:xfrm>
                  <a:off x="1519591" y="3471133"/>
                  <a:ext cx="1504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9" name="Ink 38">
                  <a:extLst>
                    <a:ext uri="{FF2B5EF4-FFF2-40B4-BE49-F238E27FC236}">
                      <a16:creationId xmlns:a16="http://schemas.microsoft.com/office/drawing/2014/main" id="{579E5CFB-46A9-F3AD-C856-30E54CC59884}"/>
                    </a:ext>
                  </a:extLst>
                </p14:cNvPr>
                <p14:cNvContentPartPr/>
                <p14:nvPr/>
              </p14:nvContentPartPr>
              <p14:xfrm>
                <a:off x="1638031" y="3336853"/>
                <a:ext cx="66240" cy="165240"/>
              </p14:xfrm>
            </p:contentPart>
          </mc:Choice>
          <mc:Fallback>
            <p:pic>
              <p:nvPicPr>
                <p:cNvPr id="39" name="Ink 38">
                  <a:extLst>
                    <a:ext uri="{FF2B5EF4-FFF2-40B4-BE49-F238E27FC236}">
                      <a16:creationId xmlns:a16="http://schemas.microsoft.com/office/drawing/2014/main" id="{579E5CFB-46A9-F3AD-C856-30E54CC59884}"/>
                    </a:ext>
                  </a:extLst>
                </p:cNvPr>
                <p:cNvPicPr/>
                <p:nvPr/>
              </p:nvPicPr>
              <p:blipFill>
                <a:blip r:embed="rId40"/>
                <a:stretch>
                  <a:fillRect/>
                </a:stretch>
              </p:blipFill>
              <p:spPr>
                <a:xfrm>
                  <a:off x="1629031" y="3328213"/>
                  <a:ext cx="8388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0" name="Ink 39">
                  <a:extLst>
                    <a:ext uri="{FF2B5EF4-FFF2-40B4-BE49-F238E27FC236}">
                      <a16:creationId xmlns:a16="http://schemas.microsoft.com/office/drawing/2014/main" id="{37A952DE-2342-674F-0D8D-F2454BF537FE}"/>
                    </a:ext>
                  </a:extLst>
                </p14:cNvPr>
                <p14:cNvContentPartPr/>
                <p14:nvPr/>
              </p14:nvContentPartPr>
              <p14:xfrm>
                <a:off x="1723351" y="2864533"/>
                <a:ext cx="345600" cy="533520"/>
              </p14:xfrm>
            </p:contentPart>
          </mc:Choice>
          <mc:Fallback>
            <p:pic>
              <p:nvPicPr>
                <p:cNvPr id="40" name="Ink 39">
                  <a:extLst>
                    <a:ext uri="{FF2B5EF4-FFF2-40B4-BE49-F238E27FC236}">
                      <a16:creationId xmlns:a16="http://schemas.microsoft.com/office/drawing/2014/main" id="{37A952DE-2342-674F-0D8D-F2454BF537FE}"/>
                    </a:ext>
                  </a:extLst>
                </p:cNvPr>
                <p:cNvPicPr/>
                <p:nvPr/>
              </p:nvPicPr>
              <p:blipFill>
                <a:blip r:embed="rId42"/>
                <a:stretch>
                  <a:fillRect/>
                </a:stretch>
              </p:blipFill>
              <p:spPr>
                <a:xfrm>
                  <a:off x="1714711" y="2855893"/>
                  <a:ext cx="363240" cy="551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42" name="Ink 41">
                <a:extLst>
                  <a:ext uri="{FF2B5EF4-FFF2-40B4-BE49-F238E27FC236}">
                    <a16:creationId xmlns:a16="http://schemas.microsoft.com/office/drawing/2014/main" id="{64D11B5F-1D2D-B2FE-B4B3-F3F55ED7B8E0}"/>
                  </a:ext>
                </a:extLst>
              </p14:cNvPr>
              <p14:cNvContentPartPr/>
              <p14:nvPr/>
            </p14:nvContentPartPr>
            <p14:xfrm>
              <a:off x="2105311" y="4018693"/>
              <a:ext cx="459360" cy="381240"/>
            </p14:xfrm>
          </p:contentPart>
        </mc:Choice>
        <mc:Fallback>
          <p:pic>
            <p:nvPicPr>
              <p:cNvPr id="42" name="Ink 41">
                <a:extLst>
                  <a:ext uri="{FF2B5EF4-FFF2-40B4-BE49-F238E27FC236}">
                    <a16:creationId xmlns:a16="http://schemas.microsoft.com/office/drawing/2014/main" id="{64D11B5F-1D2D-B2FE-B4B3-F3F55ED7B8E0}"/>
                  </a:ext>
                </a:extLst>
              </p:cNvPr>
              <p:cNvPicPr/>
              <p:nvPr/>
            </p:nvPicPr>
            <p:blipFill>
              <a:blip r:embed="rId44"/>
              <a:stretch>
                <a:fillRect/>
              </a:stretch>
            </p:blipFill>
            <p:spPr>
              <a:xfrm>
                <a:off x="2096311" y="4009693"/>
                <a:ext cx="477000" cy="398880"/>
              </a:xfrm>
              <a:prstGeom prst="rect">
                <a:avLst/>
              </a:prstGeom>
            </p:spPr>
          </p:pic>
        </mc:Fallback>
      </mc:AlternateContent>
      <p:grpSp>
        <p:nvGrpSpPr>
          <p:cNvPr id="47" name="Group 46">
            <a:extLst>
              <a:ext uri="{FF2B5EF4-FFF2-40B4-BE49-F238E27FC236}">
                <a16:creationId xmlns:a16="http://schemas.microsoft.com/office/drawing/2014/main" id="{8460F465-CA3A-1877-7F2B-14C9B531348D}"/>
              </a:ext>
            </a:extLst>
          </p:cNvPr>
          <p:cNvGrpSpPr/>
          <p:nvPr/>
        </p:nvGrpSpPr>
        <p:grpSpPr>
          <a:xfrm>
            <a:off x="2807671" y="2794693"/>
            <a:ext cx="327240" cy="354960"/>
            <a:chOff x="2807671" y="2794693"/>
            <a:chExt cx="327240" cy="354960"/>
          </a:xfrm>
        </p:grpSpPr>
        <mc:AlternateContent xmlns:mc="http://schemas.openxmlformats.org/markup-compatibility/2006">
          <mc:Choice xmlns:p14="http://schemas.microsoft.com/office/powerpoint/2010/main" Requires="p14">
            <p:contentPart p14:bwMode="auto" r:id="rId45">
              <p14:nvContentPartPr>
                <p14:cNvPr id="43" name="Ink 42">
                  <a:extLst>
                    <a:ext uri="{FF2B5EF4-FFF2-40B4-BE49-F238E27FC236}">
                      <a16:creationId xmlns:a16="http://schemas.microsoft.com/office/drawing/2014/main" id="{73A52762-4B4F-DD29-3928-FB2BB2BD4241}"/>
                    </a:ext>
                  </a:extLst>
                </p14:cNvPr>
                <p14:cNvContentPartPr/>
                <p14:nvPr/>
              </p14:nvContentPartPr>
              <p14:xfrm>
                <a:off x="2807671" y="2867413"/>
                <a:ext cx="166680" cy="185760"/>
              </p14:xfrm>
            </p:contentPart>
          </mc:Choice>
          <mc:Fallback>
            <p:pic>
              <p:nvPicPr>
                <p:cNvPr id="43" name="Ink 42">
                  <a:extLst>
                    <a:ext uri="{FF2B5EF4-FFF2-40B4-BE49-F238E27FC236}">
                      <a16:creationId xmlns:a16="http://schemas.microsoft.com/office/drawing/2014/main" id="{73A52762-4B4F-DD29-3928-FB2BB2BD4241}"/>
                    </a:ext>
                  </a:extLst>
                </p:cNvPr>
                <p:cNvPicPr/>
                <p:nvPr/>
              </p:nvPicPr>
              <p:blipFill>
                <a:blip r:embed="rId46"/>
                <a:stretch>
                  <a:fillRect/>
                </a:stretch>
              </p:blipFill>
              <p:spPr>
                <a:xfrm>
                  <a:off x="2799031" y="2858413"/>
                  <a:ext cx="18432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4" name="Ink 43">
                  <a:extLst>
                    <a:ext uri="{FF2B5EF4-FFF2-40B4-BE49-F238E27FC236}">
                      <a16:creationId xmlns:a16="http://schemas.microsoft.com/office/drawing/2014/main" id="{C77BC196-D4FA-55F6-FC8A-6466B6D1BE25}"/>
                    </a:ext>
                  </a:extLst>
                </p14:cNvPr>
                <p14:cNvContentPartPr/>
                <p14:nvPr/>
              </p14:nvContentPartPr>
              <p14:xfrm>
                <a:off x="3016831" y="2794693"/>
                <a:ext cx="118080" cy="102600"/>
              </p14:xfrm>
            </p:contentPart>
          </mc:Choice>
          <mc:Fallback>
            <p:pic>
              <p:nvPicPr>
                <p:cNvPr id="44" name="Ink 43">
                  <a:extLst>
                    <a:ext uri="{FF2B5EF4-FFF2-40B4-BE49-F238E27FC236}">
                      <a16:creationId xmlns:a16="http://schemas.microsoft.com/office/drawing/2014/main" id="{C77BC196-D4FA-55F6-FC8A-6466B6D1BE25}"/>
                    </a:ext>
                  </a:extLst>
                </p:cNvPr>
                <p:cNvPicPr/>
                <p:nvPr/>
              </p:nvPicPr>
              <p:blipFill>
                <a:blip r:embed="rId48"/>
                <a:stretch>
                  <a:fillRect/>
                </a:stretch>
              </p:blipFill>
              <p:spPr>
                <a:xfrm>
                  <a:off x="3007831" y="2786053"/>
                  <a:ext cx="13572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5" name="Ink 44">
                  <a:extLst>
                    <a:ext uri="{FF2B5EF4-FFF2-40B4-BE49-F238E27FC236}">
                      <a16:creationId xmlns:a16="http://schemas.microsoft.com/office/drawing/2014/main" id="{C2977D74-4A35-9BB1-2A25-147ED62EF8FA}"/>
                    </a:ext>
                  </a:extLst>
                </p14:cNvPr>
                <p14:cNvContentPartPr/>
                <p14:nvPr/>
              </p14:nvContentPartPr>
              <p14:xfrm>
                <a:off x="3025831" y="3036253"/>
                <a:ext cx="38520" cy="113400"/>
              </p14:xfrm>
            </p:contentPart>
          </mc:Choice>
          <mc:Fallback>
            <p:pic>
              <p:nvPicPr>
                <p:cNvPr id="45" name="Ink 44">
                  <a:extLst>
                    <a:ext uri="{FF2B5EF4-FFF2-40B4-BE49-F238E27FC236}">
                      <a16:creationId xmlns:a16="http://schemas.microsoft.com/office/drawing/2014/main" id="{C2977D74-4A35-9BB1-2A25-147ED62EF8FA}"/>
                    </a:ext>
                  </a:extLst>
                </p:cNvPr>
                <p:cNvPicPr/>
                <p:nvPr/>
              </p:nvPicPr>
              <p:blipFill>
                <a:blip r:embed="rId50"/>
                <a:stretch>
                  <a:fillRect/>
                </a:stretch>
              </p:blipFill>
              <p:spPr>
                <a:xfrm>
                  <a:off x="3016831" y="3027613"/>
                  <a:ext cx="5616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6" name="Ink 45">
                  <a:extLst>
                    <a:ext uri="{FF2B5EF4-FFF2-40B4-BE49-F238E27FC236}">
                      <a16:creationId xmlns:a16="http://schemas.microsoft.com/office/drawing/2014/main" id="{31E8E7CC-019F-9285-EFC9-A5345E2964EB}"/>
                    </a:ext>
                  </a:extLst>
                </p14:cNvPr>
                <p14:cNvContentPartPr/>
                <p14:nvPr/>
              </p14:nvContentPartPr>
              <p14:xfrm>
                <a:off x="2901991" y="2966053"/>
                <a:ext cx="213840" cy="158760"/>
              </p14:xfrm>
            </p:contentPart>
          </mc:Choice>
          <mc:Fallback>
            <p:pic>
              <p:nvPicPr>
                <p:cNvPr id="46" name="Ink 45">
                  <a:extLst>
                    <a:ext uri="{FF2B5EF4-FFF2-40B4-BE49-F238E27FC236}">
                      <a16:creationId xmlns:a16="http://schemas.microsoft.com/office/drawing/2014/main" id="{31E8E7CC-019F-9285-EFC9-A5345E2964EB}"/>
                    </a:ext>
                  </a:extLst>
                </p:cNvPr>
                <p:cNvPicPr/>
                <p:nvPr/>
              </p:nvPicPr>
              <p:blipFill>
                <a:blip r:embed="rId52"/>
                <a:stretch>
                  <a:fillRect/>
                </a:stretch>
              </p:blipFill>
              <p:spPr>
                <a:xfrm>
                  <a:off x="2892991" y="2957053"/>
                  <a:ext cx="231480" cy="176400"/>
                </a:xfrm>
                <a:prstGeom prst="rect">
                  <a:avLst/>
                </a:prstGeom>
              </p:spPr>
            </p:pic>
          </mc:Fallback>
        </mc:AlternateContent>
      </p:grpSp>
      <p:grpSp>
        <p:nvGrpSpPr>
          <p:cNvPr id="50" name="Group 49">
            <a:extLst>
              <a:ext uri="{FF2B5EF4-FFF2-40B4-BE49-F238E27FC236}">
                <a16:creationId xmlns:a16="http://schemas.microsoft.com/office/drawing/2014/main" id="{F0168630-2E66-5088-A000-7FFF15CF4770}"/>
              </a:ext>
            </a:extLst>
          </p:cNvPr>
          <p:cNvGrpSpPr/>
          <p:nvPr/>
        </p:nvGrpSpPr>
        <p:grpSpPr>
          <a:xfrm>
            <a:off x="3000631" y="3683173"/>
            <a:ext cx="563400" cy="292680"/>
            <a:chOff x="3000631" y="3683173"/>
            <a:chExt cx="563400" cy="292680"/>
          </a:xfrm>
        </p:grpSpPr>
        <mc:AlternateContent xmlns:mc="http://schemas.openxmlformats.org/markup-compatibility/2006">
          <mc:Choice xmlns:p14="http://schemas.microsoft.com/office/powerpoint/2010/main" Requires="p14">
            <p:contentPart p14:bwMode="auto" r:id="rId53">
              <p14:nvContentPartPr>
                <p14:cNvPr id="48" name="Ink 47">
                  <a:extLst>
                    <a:ext uri="{FF2B5EF4-FFF2-40B4-BE49-F238E27FC236}">
                      <a16:creationId xmlns:a16="http://schemas.microsoft.com/office/drawing/2014/main" id="{1E54FE4C-E250-AB7F-3BF4-158F8BB32A02}"/>
                    </a:ext>
                  </a:extLst>
                </p14:cNvPr>
                <p14:cNvContentPartPr/>
                <p14:nvPr/>
              </p14:nvContentPartPr>
              <p14:xfrm>
                <a:off x="3000631" y="3683173"/>
                <a:ext cx="480600" cy="292680"/>
              </p14:xfrm>
            </p:contentPart>
          </mc:Choice>
          <mc:Fallback>
            <p:pic>
              <p:nvPicPr>
                <p:cNvPr id="48" name="Ink 47">
                  <a:extLst>
                    <a:ext uri="{FF2B5EF4-FFF2-40B4-BE49-F238E27FC236}">
                      <a16:creationId xmlns:a16="http://schemas.microsoft.com/office/drawing/2014/main" id="{1E54FE4C-E250-AB7F-3BF4-158F8BB32A02}"/>
                    </a:ext>
                  </a:extLst>
                </p:cNvPr>
                <p:cNvPicPr/>
                <p:nvPr/>
              </p:nvPicPr>
              <p:blipFill>
                <a:blip r:embed="rId54"/>
                <a:stretch>
                  <a:fillRect/>
                </a:stretch>
              </p:blipFill>
              <p:spPr>
                <a:xfrm>
                  <a:off x="2991631" y="3674173"/>
                  <a:ext cx="49824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9" name="Ink 48">
                  <a:extLst>
                    <a:ext uri="{FF2B5EF4-FFF2-40B4-BE49-F238E27FC236}">
                      <a16:creationId xmlns:a16="http://schemas.microsoft.com/office/drawing/2014/main" id="{0E81FCCD-639C-BD2D-E067-AE246BD0B611}"/>
                    </a:ext>
                  </a:extLst>
                </p14:cNvPr>
                <p14:cNvContentPartPr/>
                <p14:nvPr/>
              </p14:nvContentPartPr>
              <p14:xfrm>
                <a:off x="3365671" y="3716293"/>
                <a:ext cx="198360" cy="58680"/>
              </p14:xfrm>
            </p:contentPart>
          </mc:Choice>
          <mc:Fallback>
            <p:pic>
              <p:nvPicPr>
                <p:cNvPr id="49" name="Ink 48">
                  <a:extLst>
                    <a:ext uri="{FF2B5EF4-FFF2-40B4-BE49-F238E27FC236}">
                      <a16:creationId xmlns:a16="http://schemas.microsoft.com/office/drawing/2014/main" id="{0E81FCCD-639C-BD2D-E067-AE246BD0B611}"/>
                    </a:ext>
                  </a:extLst>
                </p:cNvPr>
                <p:cNvPicPr/>
                <p:nvPr/>
              </p:nvPicPr>
              <p:blipFill>
                <a:blip r:embed="rId56"/>
                <a:stretch>
                  <a:fillRect/>
                </a:stretch>
              </p:blipFill>
              <p:spPr>
                <a:xfrm>
                  <a:off x="3357031" y="3707293"/>
                  <a:ext cx="216000" cy="76320"/>
                </a:xfrm>
                <a:prstGeom prst="rect">
                  <a:avLst/>
                </a:prstGeom>
              </p:spPr>
            </p:pic>
          </mc:Fallback>
        </mc:AlternateContent>
      </p:grpSp>
      <p:grpSp>
        <p:nvGrpSpPr>
          <p:cNvPr id="56" name="Group 55">
            <a:extLst>
              <a:ext uri="{FF2B5EF4-FFF2-40B4-BE49-F238E27FC236}">
                <a16:creationId xmlns:a16="http://schemas.microsoft.com/office/drawing/2014/main" id="{55853FF1-D92E-E40F-44EA-5EE8B9B7B73E}"/>
              </a:ext>
            </a:extLst>
          </p:cNvPr>
          <p:cNvGrpSpPr/>
          <p:nvPr/>
        </p:nvGrpSpPr>
        <p:grpSpPr>
          <a:xfrm>
            <a:off x="4356031" y="2484733"/>
            <a:ext cx="789840" cy="462960"/>
            <a:chOff x="4356031" y="2484733"/>
            <a:chExt cx="789840" cy="462960"/>
          </a:xfrm>
        </p:grpSpPr>
        <mc:AlternateContent xmlns:mc="http://schemas.openxmlformats.org/markup-compatibility/2006">
          <mc:Choice xmlns:p14="http://schemas.microsoft.com/office/powerpoint/2010/main" Requires="p14">
            <p:contentPart p14:bwMode="auto" r:id="rId57">
              <p14:nvContentPartPr>
                <p14:cNvPr id="51" name="Ink 50">
                  <a:extLst>
                    <a:ext uri="{FF2B5EF4-FFF2-40B4-BE49-F238E27FC236}">
                      <a16:creationId xmlns:a16="http://schemas.microsoft.com/office/drawing/2014/main" id="{63350775-751C-7DCE-BEC7-4C52DC4DF4D1}"/>
                    </a:ext>
                  </a:extLst>
                </p14:cNvPr>
                <p14:cNvContentPartPr/>
                <p14:nvPr/>
              </p14:nvContentPartPr>
              <p14:xfrm>
                <a:off x="4356031" y="2757253"/>
                <a:ext cx="265680" cy="190440"/>
              </p14:xfrm>
            </p:contentPart>
          </mc:Choice>
          <mc:Fallback>
            <p:pic>
              <p:nvPicPr>
                <p:cNvPr id="51" name="Ink 50">
                  <a:extLst>
                    <a:ext uri="{FF2B5EF4-FFF2-40B4-BE49-F238E27FC236}">
                      <a16:creationId xmlns:a16="http://schemas.microsoft.com/office/drawing/2014/main" id="{63350775-751C-7DCE-BEC7-4C52DC4DF4D1}"/>
                    </a:ext>
                  </a:extLst>
                </p:cNvPr>
                <p:cNvPicPr/>
                <p:nvPr/>
              </p:nvPicPr>
              <p:blipFill>
                <a:blip r:embed="rId58"/>
                <a:stretch>
                  <a:fillRect/>
                </a:stretch>
              </p:blipFill>
              <p:spPr>
                <a:xfrm>
                  <a:off x="4347391" y="2748613"/>
                  <a:ext cx="2833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2" name="Ink 51">
                  <a:extLst>
                    <a:ext uri="{FF2B5EF4-FFF2-40B4-BE49-F238E27FC236}">
                      <a16:creationId xmlns:a16="http://schemas.microsoft.com/office/drawing/2014/main" id="{53475537-9A54-64E7-7C0C-C0FBEE8803EF}"/>
                    </a:ext>
                  </a:extLst>
                </p14:cNvPr>
                <p14:cNvContentPartPr/>
                <p14:nvPr/>
              </p14:nvContentPartPr>
              <p14:xfrm>
                <a:off x="4532791" y="2742493"/>
                <a:ext cx="42480" cy="12960"/>
              </p14:xfrm>
            </p:contentPart>
          </mc:Choice>
          <mc:Fallback>
            <p:pic>
              <p:nvPicPr>
                <p:cNvPr id="52" name="Ink 51">
                  <a:extLst>
                    <a:ext uri="{FF2B5EF4-FFF2-40B4-BE49-F238E27FC236}">
                      <a16:creationId xmlns:a16="http://schemas.microsoft.com/office/drawing/2014/main" id="{53475537-9A54-64E7-7C0C-C0FBEE8803EF}"/>
                    </a:ext>
                  </a:extLst>
                </p:cNvPr>
                <p:cNvPicPr/>
                <p:nvPr/>
              </p:nvPicPr>
              <p:blipFill>
                <a:blip r:embed="rId60"/>
                <a:stretch>
                  <a:fillRect/>
                </a:stretch>
              </p:blipFill>
              <p:spPr>
                <a:xfrm>
                  <a:off x="4524151" y="2733853"/>
                  <a:ext cx="601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3" name="Ink 52">
                  <a:extLst>
                    <a:ext uri="{FF2B5EF4-FFF2-40B4-BE49-F238E27FC236}">
                      <a16:creationId xmlns:a16="http://schemas.microsoft.com/office/drawing/2014/main" id="{36E6FA4F-B14C-B079-9F31-C59D04E1D1B8}"/>
                    </a:ext>
                  </a:extLst>
                </p14:cNvPr>
                <p14:cNvContentPartPr/>
                <p14:nvPr/>
              </p14:nvContentPartPr>
              <p14:xfrm>
                <a:off x="4660591" y="2744653"/>
                <a:ext cx="111960" cy="172080"/>
              </p14:xfrm>
            </p:contentPart>
          </mc:Choice>
          <mc:Fallback>
            <p:pic>
              <p:nvPicPr>
                <p:cNvPr id="53" name="Ink 52">
                  <a:extLst>
                    <a:ext uri="{FF2B5EF4-FFF2-40B4-BE49-F238E27FC236}">
                      <a16:creationId xmlns:a16="http://schemas.microsoft.com/office/drawing/2014/main" id="{36E6FA4F-B14C-B079-9F31-C59D04E1D1B8}"/>
                    </a:ext>
                  </a:extLst>
                </p:cNvPr>
                <p:cNvPicPr/>
                <p:nvPr/>
              </p:nvPicPr>
              <p:blipFill>
                <a:blip r:embed="rId62"/>
                <a:stretch>
                  <a:fillRect/>
                </a:stretch>
              </p:blipFill>
              <p:spPr>
                <a:xfrm>
                  <a:off x="4651951" y="2736013"/>
                  <a:ext cx="12960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4" name="Ink 53">
                  <a:extLst>
                    <a:ext uri="{FF2B5EF4-FFF2-40B4-BE49-F238E27FC236}">
                      <a16:creationId xmlns:a16="http://schemas.microsoft.com/office/drawing/2014/main" id="{352F9E4B-1664-E814-BB0D-8CB592604386}"/>
                    </a:ext>
                  </a:extLst>
                </p14:cNvPr>
                <p14:cNvContentPartPr/>
                <p14:nvPr/>
              </p14:nvContentPartPr>
              <p14:xfrm>
                <a:off x="4798111" y="2623333"/>
                <a:ext cx="137160" cy="140040"/>
              </p14:xfrm>
            </p:contentPart>
          </mc:Choice>
          <mc:Fallback>
            <p:pic>
              <p:nvPicPr>
                <p:cNvPr id="54" name="Ink 53">
                  <a:extLst>
                    <a:ext uri="{FF2B5EF4-FFF2-40B4-BE49-F238E27FC236}">
                      <a16:creationId xmlns:a16="http://schemas.microsoft.com/office/drawing/2014/main" id="{352F9E4B-1664-E814-BB0D-8CB592604386}"/>
                    </a:ext>
                  </a:extLst>
                </p:cNvPr>
                <p:cNvPicPr/>
                <p:nvPr/>
              </p:nvPicPr>
              <p:blipFill>
                <a:blip r:embed="rId64"/>
                <a:stretch>
                  <a:fillRect/>
                </a:stretch>
              </p:blipFill>
              <p:spPr>
                <a:xfrm>
                  <a:off x="4789471" y="2614333"/>
                  <a:ext cx="15480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5" name="Ink 54">
                  <a:extLst>
                    <a:ext uri="{FF2B5EF4-FFF2-40B4-BE49-F238E27FC236}">
                      <a16:creationId xmlns:a16="http://schemas.microsoft.com/office/drawing/2014/main" id="{3B8FA70E-67E7-6818-2BB1-8C41651D91EB}"/>
                    </a:ext>
                  </a:extLst>
                </p14:cNvPr>
                <p14:cNvContentPartPr/>
                <p14:nvPr/>
              </p14:nvContentPartPr>
              <p14:xfrm>
                <a:off x="4960471" y="2484733"/>
                <a:ext cx="185400" cy="234360"/>
              </p14:xfrm>
            </p:contentPart>
          </mc:Choice>
          <mc:Fallback>
            <p:pic>
              <p:nvPicPr>
                <p:cNvPr id="55" name="Ink 54">
                  <a:extLst>
                    <a:ext uri="{FF2B5EF4-FFF2-40B4-BE49-F238E27FC236}">
                      <a16:creationId xmlns:a16="http://schemas.microsoft.com/office/drawing/2014/main" id="{3B8FA70E-67E7-6818-2BB1-8C41651D91EB}"/>
                    </a:ext>
                  </a:extLst>
                </p:cNvPr>
                <p:cNvPicPr/>
                <p:nvPr/>
              </p:nvPicPr>
              <p:blipFill>
                <a:blip r:embed="rId66"/>
                <a:stretch>
                  <a:fillRect/>
                </a:stretch>
              </p:blipFill>
              <p:spPr>
                <a:xfrm>
                  <a:off x="4951831" y="2475733"/>
                  <a:ext cx="203040" cy="252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7">
            <p14:nvContentPartPr>
              <p14:cNvPr id="67" name="Ink 66">
                <a:extLst>
                  <a:ext uri="{FF2B5EF4-FFF2-40B4-BE49-F238E27FC236}">
                    <a16:creationId xmlns:a16="http://schemas.microsoft.com/office/drawing/2014/main" id="{8FCD34AF-2DB3-6105-F07C-FE1100729F16}"/>
                  </a:ext>
                </a:extLst>
              </p14:cNvPr>
              <p14:cNvContentPartPr/>
              <p14:nvPr/>
            </p14:nvContentPartPr>
            <p14:xfrm>
              <a:off x="286951" y="4936693"/>
              <a:ext cx="529560" cy="37440"/>
            </p14:xfrm>
          </p:contentPart>
        </mc:Choice>
        <mc:Fallback>
          <p:pic>
            <p:nvPicPr>
              <p:cNvPr id="67" name="Ink 66">
                <a:extLst>
                  <a:ext uri="{FF2B5EF4-FFF2-40B4-BE49-F238E27FC236}">
                    <a16:creationId xmlns:a16="http://schemas.microsoft.com/office/drawing/2014/main" id="{8FCD34AF-2DB3-6105-F07C-FE1100729F16}"/>
                  </a:ext>
                </a:extLst>
              </p:cNvPr>
              <p:cNvPicPr/>
              <p:nvPr/>
            </p:nvPicPr>
            <p:blipFill>
              <a:blip r:embed="rId68"/>
              <a:stretch>
                <a:fillRect/>
              </a:stretch>
            </p:blipFill>
            <p:spPr>
              <a:xfrm>
                <a:off x="277951" y="4928053"/>
                <a:ext cx="54720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8" name="Ink 67">
                <a:extLst>
                  <a:ext uri="{FF2B5EF4-FFF2-40B4-BE49-F238E27FC236}">
                    <a16:creationId xmlns:a16="http://schemas.microsoft.com/office/drawing/2014/main" id="{9A1301BD-2CED-FB7B-FD98-1686994535E3}"/>
                  </a:ext>
                </a:extLst>
              </p14:cNvPr>
              <p14:cNvContentPartPr/>
              <p14:nvPr/>
            </p14:nvContentPartPr>
            <p14:xfrm>
              <a:off x="293431" y="5281573"/>
              <a:ext cx="415800" cy="34920"/>
            </p14:xfrm>
          </p:contentPart>
        </mc:Choice>
        <mc:Fallback>
          <p:pic>
            <p:nvPicPr>
              <p:cNvPr id="68" name="Ink 67">
                <a:extLst>
                  <a:ext uri="{FF2B5EF4-FFF2-40B4-BE49-F238E27FC236}">
                    <a16:creationId xmlns:a16="http://schemas.microsoft.com/office/drawing/2014/main" id="{9A1301BD-2CED-FB7B-FD98-1686994535E3}"/>
                  </a:ext>
                </a:extLst>
              </p:cNvPr>
              <p:cNvPicPr/>
              <p:nvPr/>
            </p:nvPicPr>
            <p:blipFill>
              <a:blip r:embed="rId70"/>
              <a:stretch>
                <a:fillRect/>
              </a:stretch>
            </p:blipFill>
            <p:spPr>
              <a:xfrm>
                <a:off x="284431" y="5272933"/>
                <a:ext cx="43344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9" name="Ink 68">
                <a:extLst>
                  <a:ext uri="{FF2B5EF4-FFF2-40B4-BE49-F238E27FC236}">
                    <a16:creationId xmlns:a16="http://schemas.microsoft.com/office/drawing/2014/main" id="{546DD9C2-D6DF-7160-1892-3002D0461AEE}"/>
                  </a:ext>
                </a:extLst>
              </p14:cNvPr>
              <p14:cNvContentPartPr/>
              <p14:nvPr/>
            </p14:nvContentPartPr>
            <p14:xfrm>
              <a:off x="6126871" y="6718693"/>
              <a:ext cx="881640" cy="66600"/>
            </p14:xfrm>
          </p:contentPart>
        </mc:Choice>
        <mc:Fallback>
          <p:pic>
            <p:nvPicPr>
              <p:cNvPr id="69" name="Ink 68">
                <a:extLst>
                  <a:ext uri="{FF2B5EF4-FFF2-40B4-BE49-F238E27FC236}">
                    <a16:creationId xmlns:a16="http://schemas.microsoft.com/office/drawing/2014/main" id="{546DD9C2-D6DF-7160-1892-3002D0461AEE}"/>
                  </a:ext>
                </a:extLst>
              </p:cNvPr>
              <p:cNvPicPr/>
              <p:nvPr/>
            </p:nvPicPr>
            <p:blipFill>
              <a:blip r:embed="rId72"/>
              <a:stretch>
                <a:fillRect/>
              </a:stretch>
            </p:blipFill>
            <p:spPr>
              <a:xfrm>
                <a:off x="6117871" y="6710053"/>
                <a:ext cx="899280" cy="84240"/>
              </a:xfrm>
              <a:prstGeom prst="rect">
                <a:avLst/>
              </a:prstGeom>
            </p:spPr>
          </p:pic>
        </mc:Fallback>
      </mc:AlternateContent>
      <p:grpSp>
        <p:nvGrpSpPr>
          <p:cNvPr id="83" name="Group 82">
            <a:extLst>
              <a:ext uri="{FF2B5EF4-FFF2-40B4-BE49-F238E27FC236}">
                <a16:creationId xmlns:a16="http://schemas.microsoft.com/office/drawing/2014/main" id="{83352298-0C6B-4231-EBE4-1B6F3E5503A1}"/>
              </a:ext>
            </a:extLst>
          </p:cNvPr>
          <p:cNvGrpSpPr/>
          <p:nvPr/>
        </p:nvGrpSpPr>
        <p:grpSpPr>
          <a:xfrm>
            <a:off x="1429231" y="4597573"/>
            <a:ext cx="3481560" cy="2438640"/>
            <a:chOff x="1429231" y="4597573"/>
            <a:chExt cx="3481560" cy="2438640"/>
          </a:xfrm>
        </p:grpSpPr>
        <mc:AlternateContent xmlns:mc="http://schemas.openxmlformats.org/markup-compatibility/2006">
          <mc:Choice xmlns:p14="http://schemas.microsoft.com/office/powerpoint/2010/main" Requires="p14">
            <p:contentPart p14:bwMode="auto" r:id="rId73">
              <p14:nvContentPartPr>
                <p14:cNvPr id="70" name="Ink 69">
                  <a:extLst>
                    <a:ext uri="{FF2B5EF4-FFF2-40B4-BE49-F238E27FC236}">
                      <a16:creationId xmlns:a16="http://schemas.microsoft.com/office/drawing/2014/main" id="{47CC88F7-F2DF-8C5F-5438-831F0BDAB3FC}"/>
                    </a:ext>
                  </a:extLst>
                </p14:cNvPr>
                <p14:cNvContentPartPr/>
                <p14:nvPr/>
              </p14:nvContentPartPr>
              <p14:xfrm>
                <a:off x="1429231" y="4597573"/>
                <a:ext cx="3481560" cy="1897920"/>
              </p14:xfrm>
            </p:contentPart>
          </mc:Choice>
          <mc:Fallback>
            <p:pic>
              <p:nvPicPr>
                <p:cNvPr id="70" name="Ink 69">
                  <a:extLst>
                    <a:ext uri="{FF2B5EF4-FFF2-40B4-BE49-F238E27FC236}">
                      <a16:creationId xmlns:a16="http://schemas.microsoft.com/office/drawing/2014/main" id="{47CC88F7-F2DF-8C5F-5438-831F0BDAB3FC}"/>
                    </a:ext>
                  </a:extLst>
                </p:cNvPr>
                <p:cNvPicPr/>
                <p:nvPr/>
              </p:nvPicPr>
              <p:blipFill>
                <a:blip r:embed="rId74"/>
                <a:stretch>
                  <a:fillRect/>
                </a:stretch>
              </p:blipFill>
              <p:spPr>
                <a:xfrm>
                  <a:off x="1420591" y="4588933"/>
                  <a:ext cx="3499200" cy="1915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71" name="Ink 70">
                  <a:extLst>
                    <a:ext uri="{FF2B5EF4-FFF2-40B4-BE49-F238E27FC236}">
                      <a16:creationId xmlns:a16="http://schemas.microsoft.com/office/drawing/2014/main" id="{90447EAE-19E4-CC01-53C1-EE6C086C01D7}"/>
                    </a:ext>
                  </a:extLst>
                </p14:cNvPr>
                <p14:cNvContentPartPr/>
                <p14:nvPr/>
              </p14:nvContentPartPr>
              <p14:xfrm>
                <a:off x="3491671" y="5482813"/>
                <a:ext cx="43200" cy="1074240"/>
              </p14:xfrm>
            </p:contentPart>
          </mc:Choice>
          <mc:Fallback>
            <p:pic>
              <p:nvPicPr>
                <p:cNvPr id="71" name="Ink 70">
                  <a:extLst>
                    <a:ext uri="{FF2B5EF4-FFF2-40B4-BE49-F238E27FC236}">
                      <a16:creationId xmlns:a16="http://schemas.microsoft.com/office/drawing/2014/main" id="{90447EAE-19E4-CC01-53C1-EE6C086C01D7}"/>
                    </a:ext>
                  </a:extLst>
                </p:cNvPr>
                <p:cNvPicPr/>
                <p:nvPr/>
              </p:nvPicPr>
              <p:blipFill>
                <a:blip r:embed="rId76"/>
                <a:stretch>
                  <a:fillRect/>
                </a:stretch>
              </p:blipFill>
              <p:spPr>
                <a:xfrm>
                  <a:off x="3483031" y="5473813"/>
                  <a:ext cx="60840" cy="10918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72" name="Ink 71">
                  <a:extLst>
                    <a:ext uri="{FF2B5EF4-FFF2-40B4-BE49-F238E27FC236}">
                      <a16:creationId xmlns:a16="http://schemas.microsoft.com/office/drawing/2014/main" id="{E988B265-18E7-2134-A212-05E140B7B4A0}"/>
                    </a:ext>
                  </a:extLst>
                </p14:cNvPr>
                <p14:cNvContentPartPr/>
                <p14:nvPr/>
              </p14:nvContentPartPr>
              <p14:xfrm>
                <a:off x="3522631" y="6782053"/>
                <a:ext cx="42120" cy="115560"/>
              </p14:xfrm>
            </p:contentPart>
          </mc:Choice>
          <mc:Fallback>
            <p:pic>
              <p:nvPicPr>
                <p:cNvPr id="72" name="Ink 71">
                  <a:extLst>
                    <a:ext uri="{FF2B5EF4-FFF2-40B4-BE49-F238E27FC236}">
                      <a16:creationId xmlns:a16="http://schemas.microsoft.com/office/drawing/2014/main" id="{E988B265-18E7-2134-A212-05E140B7B4A0}"/>
                    </a:ext>
                  </a:extLst>
                </p:cNvPr>
                <p:cNvPicPr/>
                <p:nvPr/>
              </p:nvPicPr>
              <p:blipFill>
                <a:blip r:embed="rId78"/>
                <a:stretch>
                  <a:fillRect/>
                </a:stretch>
              </p:blipFill>
              <p:spPr>
                <a:xfrm>
                  <a:off x="3513631" y="6773053"/>
                  <a:ext cx="5976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3" name="Ink 72">
                  <a:extLst>
                    <a:ext uri="{FF2B5EF4-FFF2-40B4-BE49-F238E27FC236}">
                      <a16:creationId xmlns:a16="http://schemas.microsoft.com/office/drawing/2014/main" id="{7A9D3864-2411-48B4-118B-D043F1C2D499}"/>
                    </a:ext>
                  </a:extLst>
                </p14:cNvPr>
                <p14:cNvContentPartPr/>
                <p14:nvPr/>
              </p14:nvContentPartPr>
              <p14:xfrm>
                <a:off x="3440551" y="6683773"/>
                <a:ext cx="132480" cy="134280"/>
              </p14:xfrm>
            </p:contentPart>
          </mc:Choice>
          <mc:Fallback>
            <p:pic>
              <p:nvPicPr>
                <p:cNvPr id="73" name="Ink 72">
                  <a:extLst>
                    <a:ext uri="{FF2B5EF4-FFF2-40B4-BE49-F238E27FC236}">
                      <a16:creationId xmlns:a16="http://schemas.microsoft.com/office/drawing/2014/main" id="{7A9D3864-2411-48B4-118B-D043F1C2D499}"/>
                    </a:ext>
                  </a:extLst>
                </p:cNvPr>
                <p:cNvPicPr/>
                <p:nvPr/>
              </p:nvPicPr>
              <p:blipFill>
                <a:blip r:embed="rId80"/>
                <a:stretch>
                  <a:fillRect/>
                </a:stretch>
              </p:blipFill>
              <p:spPr>
                <a:xfrm>
                  <a:off x="3431911" y="6674773"/>
                  <a:ext cx="15012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74" name="Ink 73">
                  <a:extLst>
                    <a:ext uri="{FF2B5EF4-FFF2-40B4-BE49-F238E27FC236}">
                      <a16:creationId xmlns:a16="http://schemas.microsoft.com/office/drawing/2014/main" id="{879DF2A4-D6D0-A3E5-2F52-A2574E49DD91}"/>
                    </a:ext>
                  </a:extLst>
                </p14:cNvPr>
                <p14:cNvContentPartPr/>
                <p14:nvPr/>
              </p14:nvContentPartPr>
              <p14:xfrm>
                <a:off x="3659071" y="6787453"/>
                <a:ext cx="195840" cy="115200"/>
              </p14:xfrm>
            </p:contentPart>
          </mc:Choice>
          <mc:Fallback>
            <p:pic>
              <p:nvPicPr>
                <p:cNvPr id="74" name="Ink 73">
                  <a:extLst>
                    <a:ext uri="{FF2B5EF4-FFF2-40B4-BE49-F238E27FC236}">
                      <a16:creationId xmlns:a16="http://schemas.microsoft.com/office/drawing/2014/main" id="{879DF2A4-D6D0-A3E5-2F52-A2574E49DD91}"/>
                    </a:ext>
                  </a:extLst>
                </p:cNvPr>
                <p:cNvPicPr/>
                <p:nvPr/>
              </p:nvPicPr>
              <p:blipFill>
                <a:blip r:embed="rId82"/>
                <a:stretch>
                  <a:fillRect/>
                </a:stretch>
              </p:blipFill>
              <p:spPr>
                <a:xfrm>
                  <a:off x="3650071" y="6778453"/>
                  <a:ext cx="2134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6" name="Ink 75">
                  <a:extLst>
                    <a:ext uri="{FF2B5EF4-FFF2-40B4-BE49-F238E27FC236}">
                      <a16:creationId xmlns:a16="http://schemas.microsoft.com/office/drawing/2014/main" id="{F753ED41-E885-EC27-8AEB-6B9CEEE64FD8}"/>
                    </a:ext>
                  </a:extLst>
                </p14:cNvPr>
                <p14:cNvContentPartPr/>
                <p14:nvPr/>
              </p14:nvContentPartPr>
              <p14:xfrm>
                <a:off x="3551791" y="6989773"/>
                <a:ext cx="309600" cy="46440"/>
              </p14:xfrm>
            </p:contentPart>
          </mc:Choice>
          <mc:Fallback>
            <p:pic>
              <p:nvPicPr>
                <p:cNvPr id="76" name="Ink 75">
                  <a:extLst>
                    <a:ext uri="{FF2B5EF4-FFF2-40B4-BE49-F238E27FC236}">
                      <a16:creationId xmlns:a16="http://schemas.microsoft.com/office/drawing/2014/main" id="{F753ED41-E885-EC27-8AEB-6B9CEEE64FD8}"/>
                    </a:ext>
                  </a:extLst>
                </p:cNvPr>
                <p:cNvPicPr/>
                <p:nvPr/>
              </p:nvPicPr>
              <p:blipFill>
                <a:blip r:embed="rId84"/>
                <a:stretch>
                  <a:fillRect/>
                </a:stretch>
              </p:blipFill>
              <p:spPr>
                <a:xfrm>
                  <a:off x="3542791" y="6981133"/>
                  <a:ext cx="3272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7" name="Ink 76">
                  <a:extLst>
                    <a:ext uri="{FF2B5EF4-FFF2-40B4-BE49-F238E27FC236}">
                      <a16:creationId xmlns:a16="http://schemas.microsoft.com/office/drawing/2014/main" id="{F3756019-D449-5A7B-87AB-C610C30E7845}"/>
                    </a:ext>
                  </a:extLst>
                </p14:cNvPr>
                <p14:cNvContentPartPr/>
                <p14:nvPr/>
              </p14:nvContentPartPr>
              <p14:xfrm>
                <a:off x="1691671" y="6072493"/>
                <a:ext cx="170640" cy="252360"/>
              </p14:xfrm>
            </p:contentPart>
          </mc:Choice>
          <mc:Fallback>
            <p:pic>
              <p:nvPicPr>
                <p:cNvPr id="77" name="Ink 76">
                  <a:extLst>
                    <a:ext uri="{FF2B5EF4-FFF2-40B4-BE49-F238E27FC236}">
                      <a16:creationId xmlns:a16="http://schemas.microsoft.com/office/drawing/2014/main" id="{F3756019-D449-5A7B-87AB-C610C30E7845}"/>
                    </a:ext>
                  </a:extLst>
                </p:cNvPr>
                <p:cNvPicPr/>
                <p:nvPr/>
              </p:nvPicPr>
              <p:blipFill>
                <a:blip r:embed="rId86"/>
                <a:stretch>
                  <a:fillRect/>
                </a:stretch>
              </p:blipFill>
              <p:spPr>
                <a:xfrm>
                  <a:off x="1682671" y="6063493"/>
                  <a:ext cx="188280" cy="2700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8" name="Ink 77">
                  <a:extLst>
                    <a:ext uri="{FF2B5EF4-FFF2-40B4-BE49-F238E27FC236}">
                      <a16:creationId xmlns:a16="http://schemas.microsoft.com/office/drawing/2014/main" id="{2197576F-BC20-4F09-606C-49DCC16C6F92}"/>
                    </a:ext>
                  </a:extLst>
                </p14:cNvPr>
                <p14:cNvContentPartPr/>
                <p14:nvPr/>
              </p14:nvContentPartPr>
              <p14:xfrm>
                <a:off x="1910191" y="6138733"/>
                <a:ext cx="90000" cy="84600"/>
              </p14:xfrm>
            </p:contentPart>
          </mc:Choice>
          <mc:Fallback>
            <p:pic>
              <p:nvPicPr>
                <p:cNvPr id="78" name="Ink 77">
                  <a:extLst>
                    <a:ext uri="{FF2B5EF4-FFF2-40B4-BE49-F238E27FC236}">
                      <a16:creationId xmlns:a16="http://schemas.microsoft.com/office/drawing/2014/main" id="{2197576F-BC20-4F09-606C-49DCC16C6F92}"/>
                    </a:ext>
                  </a:extLst>
                </p:cNvPr>
                <p:cNvPicPr/>
                <p:nvPr/>
              </p:nvPicPr>
              <p:blipFill>
                <a:blip r:embed="rId88"/>
                <a:stretch>
                  <a:fillRect/>
                </a:stretch>
              </p:blipFill>
              <p:spPr>
                <a:xfrm>
                  <a:off x="1901191" y="6130093"/>
                  <a:ext cx="1076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9" name="Ink 78">
                  <a:extLst>
                    <a:ext uri="{FF2B5EF4-FFF2-40B4-BE49-F238E27FC236}">
                      <a16:creationId xmlns:a16="http://schemas.microsoft.com/office/drawing/2014/main" id="{A0C778E7-85A2-1C01-43BE-BBA613EAD767}"/>
                    </a:ext>
                  </a:extLst>
                </p14:cNvPr>
                <p14:cNvContentPartPr/>
                <p14:nvPr/>
              </p14:nvContentPartPr>
              <p14:xfrm>
                <a:off x="1957351" y="5967013"/>
                <a:ext cx="190080" cy="173520"/>
              </p14:xfrm>
            </p:contentPart>
          </mc:Choice>
          <mc:Fallback>
            <p:pic>
              <p:nvPicPr>
                <p:cNvPr id="79" name="Ink 78">
                  <a:extLst>
                    <a:ext uri="{FF2B5EF4-FFF2-40B4-BE49-F238E27FC236}">
                      <a16:creationId xmlns:a16="http://schemas.microsoft.com/office/drawing/2014/main" id="{A0C778E7-85A2-1C01-43BE-BBA613EAD767}"/>
                    </a:ext>
                  </a:extLst>
                </p:cNvPr>
                <p:cNvPicPr/>
                <p:nvPr/>
              </p:nvPicPr>
              <p:blipFill>
                <a:blip r:embed="rId90"/>
                <a:stretch>
                  <a:fillRect/>
                </a:stretch>
              </p:blipFill>
              <p:spPr>
                <a:xfrm>
                  <a:off x="1948711" y="5958373"/>
                  <a:ext cx="20772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80" name="Ink 79">
                  <a:extLst>
                    <a:ext uri="{FF2B5EF4-FFF2-40B4-BE49-F238E27FC236}">
                      <a16:creationId xmlns:a16="http://schemas.microsoft.com/office/drawing/2014/main" id="{B98D5BAB-1481-E24D-5783-80A5E75A7C51}"/>
                    </a:ext>
                  </a:extLst>
                </p14:cNvPr>
                <p14:cNvContentPartPr/>
                <p14:nvPr/>
              </p14:nvContentPartPr>
              <p14:xfrm>
                <a:off x="2062831" y="5971693"/>
                <a:ext cx="7920" cy="10080"/>
              </p14:xfrm>
            </p:contentPart>
          </mc:Choice>
          <mc:Fallback>
            <p:pic>
              <p:nvPicPr>
                <p:cNvPr id="80" name="Ink 79">
                  <a:extLst>
                    <a:ext uri="{FF2B5EF4-FFF2-40B4-BE49-F238E27FC236}">
                      <a16:creationId xmlns:a16="http://schemas.microsoft.com/office/drawing/2014/main" id="{B98D5BAB-1481-E24D-5783-80A5E75A7C51}"/>
                    </a:ext>
                  </a:extLst>
                </p:cNvPr>
                <p:cNvPicPr/>
                <p:nvPr/>
              </p:nvPicPr>
              <p:blipFill>
                <a:blip r:embed="rId92"/>
                <a:stretch>
                  <a:fillRect/>
                </a:stretch>
              </p:blipFill>
              <p:spPr>
                <a:xfrm>
                  <a:off x="2054191" y="5962693"/>
                  <a:ext cx="2556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81" name="Ink 80">
                  <a:extLst>
                    <a:ext uri="{FF2B5EF4-FFF2-40B4-BE49-F238E27FC236}">
                      <a16:creationId xmlns:a16="http://schemas.microsoft.com/office/drawing/2014/main" id="{B3DCB38A-7541-4DD5-FA77-22FB506871ED}"/>
                    </a:ext>
                  </a:extLst>
                </p14:cNvPr>
                <p14:cNvContentPartPr/>
                <p14:nvPr/>
              </p14:nvContentPartPr>
              <p14:xfrm>
                <a:off x="2166151" y="5806453"/>
                <a:ext cx="179280" cy="236160"/>
              </p14:xfrm>
            </p:contentPart>
          </mc:Choice>
          <mc:Fallback>
            <p:pic>
              <p:nvPicPr>
                <p:cNvPr id="81" name="Ink 80">
                  <a:extLst>
                    <a:ext uri="{FF2B5EF4-FFF2-40B4-BE49-F238E27FC236}">
                      <a16:creationId xmlns:a16="http://schemas.microsoft.com/office/drawing/2014/main" id="{B3DCB38A-7541-4DD5-FA77-22FB506871ED}"/>
                    </a:ext>
                  </a:extLst>
                </p:cNvPr>
                <p:cNvPicPr/>
                <p:nvPr/>
              </p:nvPicPr>
              <p:blipFill>
                <a:blip r:embed="rId94"/>
                <a:stretch>
                  <a:fillRect/>
                </a:stretch>
              </p:blipFill>
              <p:spPr>
                <a:xfrm>
                  <a:off x="2157511" y="5797453"/>
                  <a:ext cx="196920" cy="253800"/>
                </a:xfrm>
                <a:prstGeom prst="rect">
                  <a:avLst/>
                </a:prstGeom>
              </p:spPr>
            </p:pic>
          </mc:Fallback>
        </mc:AlternateContent>
      </p:grpSp>
      <p:grpSp>
        <p:nvGrpSpPr>
          <p:cNvPr id="91" name="Group 90">
            <a:extLst>
              <a:ext uri="{FF2B5EF4-FFF2-40B4-BE49-F238E27FC236}">
                <a16:creationId xmlns:a16="http://schemas.microsoft.com/office/drawing/2014/main" id="{FD3CDE39-0A8E-2146-4386-A52AEF0F0F8A}"/>
              </a:ext>
            </a:extLst>
          </p:cNvPr>
          <p:cNvGrpSpPr/>
          <p:nvPr/>
        </p:nvGrpSpPr>
        <p:grpSpPr>
          <a:xfrm>
            <a:off x="4303471" y="4811413"/>
            <a:ext cx="693360" cy="674640"/>
            <a:chOff x="4303471" y="4811413"/>
            <a:chExt cx="693360" cy="674640"/>
          </a:xfrm>
        </p:grpSpPr>
        <mc:AlternateContent xmlns:mc="http://schemas.openxmlformats.org/markup-compatibility/2006">
          <mc:Choice xmlns:p14="http://schemas.microsoft.com/office/powerpoint/2010/main" Requires="p14">
            <p:contentPart p14:bwMode="auto" r:id="rId95">
              <p14:nvContentPartPr>
                <p14:cNvPr id="84" name="Ink 83">
                  <a:extLst>
                    <a:ext uri="{FF2B5EF4-FFF2-40B4-BE49-F238E27FC236}">
                      <a16:creationId xmlns:a16="http://schemas.microsoft.com/office/drawing/2014/main" id="{B2B99FC0-C419-603C-10DF-1760A48B4C43}"/>
                    </a:ext>
                  </a:extLst>
                </p14:cNvPr>
                <p14:cNvContentPartPr/>
                <p14:nvPr/>
              </p14:nvContentPartPr>
              <p14:xfrm>
                <a:off x="4316431" y="5025613"/>
                <a:ext cx="104760" cy="281880"/>
              </p14:xfrm>
            </p:contentPart>
          </mc:Choice>
          <mc:Fallback>
            <p:pic>
              <p:nvPicPr>
                <p:cNvPr id="84" name="Ink 83">
                  <a:extLst>
                    <a:ext uri="{FF2B5EF4-FFF2-40B4-BE49-F238E27FC236}">
                      <a16:creationId xmlns:a16="http://schemas.microsoft.com/office/drawing/2014/main" id="{B2B99FC0-C419-603C-10DF-1760A48B4C43}"/>
                    </a:ext>
                  </a:extLst>
                </p:cNvPr>
                <p:cNvPicPr/>
                <p:nvPr/>
              </p:nvPicPr>
              <p:blipFill>
                <a:blip r:embed="rId96"/>
                <a:stretch>
                  <a:fillRect/>
                </a:stretch>
              </p:blipFill>
              <p:spPr>
                <a:xfrm>
                  <a:off x="4307431" y="5016973"/>
                  <a:ext cx="12240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5" name="Ink 84">
                  <a:extLst>
                    <a:ext uri="{FF2B5EF4-FFF2-40B4-BE49-F238E27FC236}">
                      <a16:creationId xmlns:a16="http://schemas.microsoft.com/office/drawing/2014/main" id="{F72E9DE7-2A74-06BF-B0D0-D4C416ABF1A3}"/>
                    </a:ext>
                  </a:extLst>
                </p14:cNvPr>
                <p14:cNvContentPartPr/>
                <p14:nvPr/>
              </p14:nvContentPartPr>
              <p14:xfrm>
                <a:off x="4303471" y="5193733"/>
                <a:ext cx="101880" cy="109440"/>
              </p14:xfrm>
            </p:contentPart>
          </mc:Choice>
          <mc:Fallback>
            <p:pic>
              <p:nvPicPr>
                <p:cNvPr id="85" name="Ink 84">
                  <a:extLst>
                    <a:ext uri="{FF2B5EF4-FFF2-40B4-BE49-F238E27FC236}">
                      <a16:creationId xmlns:a16="http://schemas.microsoft.com/office/drawing/2014/main" id="{F72E9DE7-2A74-06BF-B0D0-D4C416ABF1A3}"/>
                    </a:ext>
                  </a:extLst>
                </p:cNvPr>
                <p:cNvPicPr/>
                <p:nvPr/>
              </p:nvPicPr>
              <p:blipFill>
                <a:blip r:embed="rId98"/>
                <a:stretch>
                  <a:fillRect/>
                </a:stretch>
              </p:blipFill>
              <p:spPr>
                <a:xfrm>
                  <a:off x="4294831" y="5184733"/>
                  <a:ext cx="1195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6" name="Ink 85">
                  <a:extLst>
                    <a:ext uri="{FF2B5EF4-FFF2-40B4-BE49-F238E27FC236}">
                      <a16:creationId xmlns:a16="http://schemas.microsoft.com/office/drawing/2014/main" id="{DDE26C9A-6C10-B01C-B646-29FED07992CA}"/>
                    </a:ext>
                  </a:extLst>
                </p14:cNvPr>
                <p14:cNvContentPartPr/>
                <p14:nvPr/>
              </p14:nvContentPartPr>
              <p14:xfrm>
                <a:off x="4440991" y="4947133"/>
                <a:ext cx="366480" cy="233640"/>
              </p14:xfrm>
            </p:contentPart>
          </mc:Choice>
          <mc:Fallback>
            <p:pic>
              <p:nvPicPr>
                <p:cNvPr id="86" name="Ink 85">
                  <a:extLst>
                    <a:ext uri="{FF2B5EF4-FFF2-40B4-BE49-F238E27FC236}">
                      <a16:creationId xmlns:a16="http://schemas.microsoft.com/office/drawing/2014/main" id="{DDE26C9A-6C10-B01C-B646-29FED07992CA}"/>
                    </a:ext>
                  </a:extLst>
                </p:cNvPr>
                <p:cNvPicPr/>
                <p:nvPr/>
              </p:nvPicPr>
              <p:blipFill>
                <a:blip r:embed="rId100"/>
                <a:stretch>
                  <a:fillRect/>
                </a:stretch>
              </p:blipFill>
              <p:spPr>
                <a:xfrm>
                  <a:off x="4432351" y="4938493"/>
                  <a:ext cx="38412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7" name="Ink 86">
                  <a:extLst>
                    <a:ext uri="{FF2B5EF4-FFF2-40B4-BE49-F238E27FC236}">
                      <a16:creationId xmlns:a16="http://schemas.microsoft.com/office/drawing/2014/main" id="{56AFD44B-4EB5-B7BB-FDCB-656D971A3FF4}"/>
                    </a:ext>
                  </a:extLst>
                </p14:cNvPr>
                <p14:cNvContentPartPr/>
                <p14:nvPr/>
              </p14:nvContentPartPr>
              <p14:xfrm>
                <a:off x="4717831" y="4938133"/>
                <a:ext cx="27720" cy="6120"/>
              </p14:xfrm>
            </p:contentPart>
          </mc:Choice>
          <mc:Fallback>
            <p:pic>
              <p:nvPicPr>
                <p:cNvPr id="87" name="Ink 86">
                  <a:extLst>
                    <a:ext uri="{FF2B5EF4-FFF2-40B4-BE49-F238E27FC236}">
                      <a16:creationId xmlns:a16="http://schemas.microsoft.com/office/drawing/2014/main" id="{56AFD44B-4EB5-B7BB-FDCB-656D971A3FF4}"/>
                    </a:ext>
                  </a:extLst>
                </p:cNvPr>
                <p:cNvPicPr/>
                <p:nvPr/>
              </p:nvPicPr>
              <p:blipFill>
                <a:blip r:embed="rId102"/>
                <a:stretch>
                  <a:fillRect/>
                </a:stretch>
              </p:blipFill>
              <p:spPr>
                <a:xfrm>
                  <a:off x="4708831" y="4929133"/>
                  <a:ext cx="4536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8" name="Ink 87">
                  <a:extLst>
                    <a:ext uri="{FF2B5EF4-FFF2-40B4-BE49-F238E27FC236}">
                      <a16:creationId xmlns:a16="http://schemas.microsoft.com/office/drawing/2014/main" id="{4C778ACE-0E53-B3C9-60E5-45367594BB56}"/>
                    </a:ext>
                  </a:extLst>
                </p14:cNvPr>
                <p14:cNvContentPartPr/>
                <p14:nvPr/>
              </p14:nvContentPartPr>
              <p14:xfrm>
                <a:off x="4835911" y="4811413"/>
                <a:ext cx="86400" cy="201240"/>
              </p14:xfrm>
            </p:contentPart>
          </mc:Choice>
          <mc:Fallback>
            <p:pic>
              <p:nvPicPr>
                <p:cNvPr id="88" name="Ink 87">
                  <a:extLst>
                    <a:ext uri="{FF2B5EF4-FFF2-40B4-BE49-F238E27FC236}">
                      <a16:creationId xmlns:a16="http://schemas.microsoft.com/office/drawing/2014/main" id="{4C778ACE-0E53-B3C9-60E5-45367594BB56}"/>
                    </a:ext>
                  </a:extLst>
                </p:cNvPr>
                <p:cNvPicPr/>
                <p:nvPr/>
              </p:nvPicPr>
              <p:blipFill>
                <a:blip r:embed="rId104"/>
                <a:stretch>
                  <a:fillRect/>
                </a:stretch>
              </p:blipFill>
              <p:spPr>
                <a:xfrm>
                  <a:off x="4826911" y="4802413"/>
                  <a:ext cx="10404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90" name="Ink 89">
                  <a:extLst>
                    <a:ext uri="{FF2B5EF4-FFF2-40B4-BE49-F238E27FC236}">
                      <a16:creationId xmlns:a16="http://schemas.microsoft.com/office/drawing/2014/main" id="{6E94EDB5-C838-FE96-B6F2-520697D9D1BA}"/>
                    </a:ext>
                  </a:extLst>
                </p14:cNvPr>
                <p14:cNvContentPartPr/>
                <p14:nvPr/>
              </p14:nvContentPartPr>
              <p14:xfrm>
                <a:off x="4385551" y="5122813"/>
                <a:ext cx="611280" cy="363240"/>
              </p14:xfrm>
            </p:contentPart>
          </mc:Choice>
          <mc:Fallback>
            <p:pic>
              <p:nvPicPr>
                <p:cNvPr id="90" name="Ink 89">
                  <a:extLst>
                    <a:ext uri="{FF2B5EF4-FFF2-40B4-BE49-F238E27FC236}">
                      <a16:creationId xmlns:a16="http://schemas.microsoft.com/office/drawing/2014/main" id="{6E94EDB5-C838-FE96-B6F2-520697D9D1BA}"/>
                    </a:ext>
                  </a:extLst>
                </p:cNvPr>
                <p:cNvPicPr/>
                <p:nvPr/>
              </p:nvPicPr>
              <p:blipFill>
                <a:blip r:embed="rId106"/>
                <a:stretch>
                  <a:fillRect/>
                </a:stretch>
              </p:blipFill>
              <p:spPr>
                <a:xfrm>
                  <a:off x="4376911" y="5113813"/>
                  <a:ext cx="628920" cy="380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7">
            <p14:nvContentPartPr>
              <p14:cNvPr id="92" name="Ink 91">
                <a:extLst>
                  <a:ext uri="{FF2B5EF4-FFF2-40B4-BE49-F238E27FC236}">
                    <a16:creationId xmlns:a16="http://schemas.microsoft.com/office/drawing/2014/main" id="{AD418E16-1012-2B35-CF3B-3EF4D8CA1947}"/>
                  </a:ext>
                </a:extLst>
              </p14:cNvPr>
              <p14:cNvContentPartPr/>
              <p14:nvPr/>
            </p14:nvContentPartPr>
            <p14:xfrm>
              <a:off x="11118991" y="4163413"/>
              <a:ext cx="1402200" cy="390960"/>
            </p14:xfrm>
          </p:contentPart>
        </mc:Choice>
        <mc:Fallback>
          <p:pic>
            <p:nvPicPr>
              <p:cNvPr id="92" name="Ink 91">
                <a:extLst>
                  <a:ext uri="{FF2B5EF4-FFF2-40B4-BE49-F238E27FC236}">
                    <a16:creationId xmlns:a16="http://schemas.microsoft.com/office/drawing/2014/main" id="{AD418E16-1012-2B35-CF3B-3EF4D8CA1947}"/>
                  </a:ext>
                </a:extLst>
              </p:cNvPr>
              <p:cNvPicPr/>
              <p:nvPr/>
            </p:nvPicPr>
            <p:blipFill>
              <a:blip r:embed="rId108"/>
              <a:stretch>
                <a:fillRect/>
              </a:stretch>
            </p:blipFill>
            <p:spPr>
              <a:xfrm>
                <a:off x="11110351" y="4154773"/>
                <a:ext cx="1419840" cy="4086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3" name="Ink 92">
                <a:extLst>
                  <a:ext uri="{FF2B5EF4-FFF2-40B4-BE49-F238E27FC236}">
                    <a16:creationId xmlns:a16="http://schemas.microsoft.com/office/drawing/2014/main" id="{4D8E7F1D-F58D-0876-9C04-418124030405}"/>
                  </a:ext>
                </a:extLst>
              </p14:cNvPr>
              <p14:cNvContentPartPr/>
              <p14:nvPr/>
            </p14:nvContentPartPr>
            <p14:xfrm>
              <a:off x="12293311" y="4553293"/>
              <a:ext cx="139320" cy="109080"/>
            </p14:xfrm>
          </p:contentPart>
        </mc:Choice>
        <mc:Fallback>
          <p:pic>
            <p:nvPicPr>
              <p:cNvPr id="93" name="Ink 92">
                <a:extLst>
                  <a:ext uri="{FF2B5EF4-FFF2-40B4-BE49-F238E27FC236}">
                    <a16:creationId xmlns:a16="http://schemas.microsoft.com/office/drawing/2014/main" id="{4D8E7F1D-F58D-0876-9C04-418124030405}"/>
                  </a:ext>
                </a:extLst>
              </p:cNvPr>
              <p:cNvPicPr/>
              <p:nvPr/>
            </p:nvPicPr>
            <p:blipFill>
              <a:blip r:embed="rId110"/>
              <a:stretch>
                <a:fillRect/>
              </a:stretch>
            </p:blipFill>
            <p:spPr>
              <a:xfrm>
                <a:off x="12284311" y="4544293"/>
                <a:ext cx="156960" cy="126720"/>
              </a:xfrm>
              <a:prstGeom prst="rect">
                <a:avLst/>
              </a:prstGeom>
            </p:spPr>
          </p:pic>
        </mc:Fallback>
      </mc:AlternateContent>
      <p:grpSp>
        <p:nvGrpSpPr>
          <p:cNvPr id="98" name="Group 97">
            <a:extLst>
              <a:ext uri="{FF2B5EF4-FFF2-40B4-BE49-F238E27FC236}">
                <a16:creationId xmlns:a16="http://schemas.microsoft.com/office/drawing/2014/main" id="{AB4D4ADF-A202-C6AD-3A8F-F5CA41A454B7}"/>
              </a:ext>
            </a:extLst>
          </p:cNvPr>
          <p:cNvGrpSpPr/>
          <p:nvPr/>
        </p:nvGrpSpPr>
        <p:grpSpPr>
          <a:xfrm>
            <a:off x="11270911" y="4618093"/>
            <a:ext cx="1057320" cy="235080"/>
            <a:chOff x="11270911" y="4618093"/>
            <a:chExt cx="1057320" cy="235080"/>
          </a:xfrm>
        </p:grpSpPr>
        <mc:AlternateContent xmlns:mc="http://schemas.openxmlformats.org/markup-compatibility/2006">
          <mc:Choice xmlns:p14="http://schemas.microsoft.com/office/powerpoint/2010/main" Requires="p14">
            <p:contentPart p14:bwMode="auto" r:id="rId111">
              <p14:nvContentPartPr>
                <p14:cNvPr id="94" name="Ink 93">
                  <a:extLst>
                    <a:ext uri="{FF2B5EF4-FFF2-40B4-BE49-F238E27FC236}">
                      <a16:creationId xmlns:a16="http://schemas.microsoft.com/office/drawing/2014/main" id="{6F49A8F5-BE7F-31C8-1790-0F23E5E66E2C}"/>
                    </a:ext>
                  </a:extLst>
                </p14:cNvPr>
                <p14:cNvContentPartPr/>
                <p14:nvPr/>
              </p14:nvContentPartPr>
              <p14:xfrm>
                <a:off x="11315191" y="4618093"/>
                <a:ext cx="1013040" cy="235080"/>
              </p14:xfrm>
            </p:contentPart>
          </mc:Choice>
          <mc:Fallback>
            <p:pic>
              <p:nvPicPr>
                <p:cNvPr id="94" name="Ink 93">
                  <a:extLst>
                    <a:ext uri="{FF2B5EF4-FFF2-40B4-BE49-F238E27FC236}">
                      <a16:creationId xmlns:a16="http://schemas.microsoft.com/office/drawing/2014/main" id="{6F49A8F5-BE7F-31C8-1790-0F23E5E66E2C}"/>
                    </a:ext>
                  </a:extLst>
                </p:cNvPr>
                <p:cNvPicPr/>
                <p:nvPr/>
              </p:nvPicPr>
              <p:blipFill>
                <a:blip r:embed="rId112"/>
                <a:stretch>
                  <a:fillRect/>
                </a:stretch>
              </p:blipFill>
              <p:spPr>
                <a:xfrm>
                  <a:off x="11306551" y="4609093"/>
                  <a:ext cx="103068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95" name="Ink 94">
                  <a:extLst>
                    <a:ext uri="{FF2B5EF4-FFF2-40B4-BE49-F238E27FC236}">
                      <a16:creationId xmlns:a16="http://schemas.microsoft.com/office/drawing/2014/main" id="{C077D46F-F7C7-301B-B451-BD144DE10721}"/>
                    </a:ext>
                  </a:extLst>
                </p14:cNvPr>
                <p14:cNvContentPartPr/>
                <p14:nvPr/>
              </p14:nvContentPartPr>
              <p14:xfrm>
                <a:off x="11270911" y="4720693"/>
                <a:ext cx="95040" cy="96120"/>
              </p14:xfrm>
            </p:contentPart>
          </mc:Choice>
          <mc:Fallback>
            <p:pic>
              <p:nvPicPr>
                <p:cNvPr id="95" name="Ink 94">
                  <a:extLst>
                    <a:ext uri="{FF2B5EF4-FFF2-40B4-BE49-F238E27FC236}">
                      <a16:creationId xmlns:a16="http://schemas.microsoft.com/office/drawing/2014/main" id="{C077D46F-F7C7-301B-B451-BD144DE10721}"/>
                    </a:ext>
                  </a:extLst>
                </p:cNvPr>
                <p:cNvPicPr/>
                <p:nvPr/>
              </p:nvPicPr>
              <p:blipFill>
                <a:blip r:embed="rId114"/>
                <a:stretch>
                  <a:fillRect/>
                </a:stretch>
              </p:blipFill>
              <p:spPr>
                <a:xfrm>
                  <a:off x="11261911" y="4711693"/>
                  <a:ext cx="11268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97" name="Ink 96">
                  <a:extLst>
                    <a:ext uri="{FF2B5EF4-FFF2-40B4-BE49-F238E27FC236}">
                      <a16:creationId xmlns:a16="http://schemas.microsoft.com/office/drawing/2014/main" id="{CF5B186F-CA82-19DF-AE0B-167F318D7795}"/>
                    </a:ext>
                  </a:extLst>
                </p14:cNvPr>
                <p14:cNvContentPartPr/>
                <p14:nvPr/>
              </p14:nvContentPartPr>
              <p14:xfrm>
                <a:off x="11313031" y="4815013"/>
                <a:ext cx="16920" cy="6120"/>
              </p14:xfrm>
            </p:contentPart>
          </mc:Choice>
          <mc:Fallback>
            <p:pic>
              <p:nvPicPr>
                <p:cNvPr id="97" name="Ink 96">
                  <a:extLst>
                    <a:ext uri="{FF2B5EF4-FFF2-40B4-BE49-F238E27FC236}">
                      <a16:creationId xmlns:a16="http://schemas.microsoft.com/office/drawing/2014/main" id="{CF5B186F-CA82-19DF-AE0B-167F318D7795}"/>
                    </a:ext>
                  </a:extLst>
                </p:cNvPr>
                <p:cNvPicPr/>
                <p:nvPr/>
              </p:nvPicPr>
              <p:blipFill>
                <a:blip r:embed="rId116"/>
                <a:stretch>
                  <a:fillRect/>
                </a:stretch>
              </p:blipFill>
              <p:spPr>
                <a:xfrm>
                  <a:off x="11304391" y="4806013"/>
                  <a:ext cx="34560" cy="23760"/>
                </a:xfrm>
                <a:prstGeom prst="rect">
                  <a:avLst/>
                </a:prstGeom>
              </p:spPr>
            </p:pic>
          </mc:Fallback>
        </mc:AlternateContent>
      </p:grpSp>
      <p:grpSp>
        <p:nvGrpSpPr>
          <p:cNvPr id="102" name="Group 101">
            <a:extLst>
              <a:ext uri="{FF2B5EF4-FFF2-40B4-BE49-F238E27FC236}">
                <a16:creationId xmlns:a16="http://schemas.microsoft.com/office/drawing/2014/main" id="{75FC0395-FCFD-487D-F130-FB0E99FDD1BB}"/>
              </a:ext>
            </a:extLst>
          </p:cNvPr>
          <p:cNvGrpSpPr/>
          <p:nvPr/>
        </p:nvGrpSpPr>
        <p:grpSpPr>
          <a:xfrm>
            <a:off x="11715511" y="5063773"/>
            <a:ext cx="654120" cy="540720"/>
            <a:chOff x="11715511" y="5063773"/>
            <a:chExt cx="654120" cy="540720"/>
          </a:xfrm>
        </p:grpSpPr>
        <mc:AlternateContent xmlns:mc="http://schemas.openxmlformats.org/markup-compatibility/2006">
          <mc:Choice xmlns:p14="http://schemas.microsoft.com/office/powerpoint/2010/main" Requires="p14">
            <p:contentPart p14:bwMode="auto" r:id="rId117">
              <p14:nvContentPartPr>
                <p14:cNvPr id="99" name="Ink 98">
                  <a:extLst>
                    <a:ext uri="{FF2B5EF4-FFF2-40B4-BE49-F238E27FC236}">
                      <a16:creationId xmlns:a16="http://schemas.microsoft.com/office/drawing/2014/main" id="{100F2404-24F0-F84E-F915-E5AD5392FD13}"/>
                    </a:ext>
                  </a:extLst>
                </p14:cNvPr>
                <p14:cNvContentPartPr/>
                <p14:nvPr/>
              </p14:nvContentPartPr>
              <p14:xfrm>
                <a:off x="12293311" y="5063773"/>
                <a:ext cx="76320" cy="78120"/>
              </p14:xfrm>
            </p:contentPart>
          </mc:Choice>
          <mc:Fallback>
            <p:pic>
              <p:nvPicPr>
                <p:cNvPr id="99" name="Ink 98">
                  <a:extLst>
                    <a:ext uri="{FF2B5EF4-FFF2-40B4-BE49-F238E27FC236}">
                      <a16:creationId xmlns:a16="http://schemas.microsoft.com/office/drawing/2014/main" id="{100F2404-24F0-F84E-F915-E5AD5392FD13}"/>
                    </a:ext>
                  </a:extLst>
                </p:cNvPr>
                <p:cNvPicPr/>
                <p:nvPr/>
              </p:nvPicPr>
              <p:blipFill>
                <a:blip r:embed="rId118"/>
                <a:stretch>
                  <a:fillRect/>
                </a:stretch>
              </p:blipFill>
              <p:spPr>
                <a:xfrm>
                  <a:off x="12284671" y="5055133"/>
                  <a:ext cx="9396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00" name="Ink 99">
                  <a:extLst>
                    <a:ext uri="{FF2B5EF4-FFF2-40B4-BE49-F238E27FC236}">
                      <a16:creationId xmlns:a16="http://schemas.microsoft.com/office/drawing/2014/main" id="{0DFE9D69-DB58-B03E-3DAB-86CADE8D80B5}"/>
                    </a:ext>
                  </a:extLst>
                </p14:cNvPr>
                <p14:cNvContentPartPr/>
                <p14:nvPr/>
              </p14:nvContentPartPr>
              <p14:xfrm>
                <a:off x="11752591" y="5143333"/>
                <a:ext cx="552240" cy="424440"/>
              </p14:xfrm>
            </p:contentPart>
          </mc:Choice>
          <mc:Fallback>
            <p:pic>
              <p:nvPicPr>
                <p:cNvPr id="100" name="Ink 99">
                  <a:extLst>
                    <a:ext uri="{FF2B5EF4-FFF2-40B4-BE49-F238E27FC236}">
                      <a16:creationId xmlns:a16="http://schemas.microsoft.com/office/drawing/2014/main" id="{0DFE9D69-DB58-B03E-3DAB-86CADE8D80B5}"/>
                    </a:ext>
                  </a:extLst>
                </p:cNvPr>
                <p:cNvPicPr/>
                <p:nvPr/>
              </p:nvPicPr>
              <p:blipFill>
                <a:blip r:embed="rId120"/>
                <a:stretch>
                  <a:fillRect/>
                </a:stretch>
              </p:blipFill>
              <p:spPr>
                <a:xfrm>
                  <a:off x="11743591" y="5134333"/>
                  <a:ext cx="56988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01" name="Ink 100">
                  <a:extLst>
                    <a:ext uri="{FF2B5EF4-FFF2-40B4-BE49-F238E27FC236}">
                      <a16:creationId xmlns:a16="http://schemas.microsoft.com/office/drawing/2014/main" id="{7581BFB6-DA06-FE6F-2CCD-EAF69CC66D60}"/>
                    </a:ext>
                  </a:extLst>
                </p14:cNvPr>
                <p14:cNvContentPartPr/>
                <p14:nvPr/>
              </p14:nvContentPartPr>
              <p14:xfrm>
                <a:off x="11715511" y="5483893"/>
                <a:ext cx="117720" cy="120600"/>
              </p14:xfrm>
            </p:contentPart>
          </mc:Choice>
          <mc:Fallback>
            <p:pic>
              <p:nvPicPr>
                <p:cNvPr id="101" name="Ink 100">
                  <a:extLst>
                    <a:ext uri="{FF2B5EF4-FFF2-40B4-BE49-F238E27FC236}">
                      <a16:creationId xmlns:a16="http://schemas.microsoft.com/office/drawing/2014/main" id="{7581BFB6-DA06-FE6F-2CCD-EAF69CC66D60}"/>
                    </a:ext>
                  </a:extLst>
                </p:cNvPr>
                <p:cNvPicPr/>
                <p:nvPr/>
              </p:nvPicPr>
              <p:blipFill>
                <a:blip r:embed="rId122"/>
                <a:stretch>
                  <a:fillRect/>
                </a:stretch>
              </p:blipFill>
              <p:spPr>
                <a:xfrm>
                  <a:off x="11706511" y="5475253"/>
                  <a:ext cx="135360" cy="138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3">
            <p14:nvContentPartPr>
              <p14:cNvPr id="103" name="Ink 102">
                <a:extLst>
                  <a:ext uri="{FF2B5EF4-FFF2-40B4-BE49-F238E27FC236}">
                    <a16:creationId xmlns:a16="http://schemas.microsoft.com/office/drawing/2014/main" id="{D53D441E-6E7E-E864-9FE9-60D5462A5716}"/>
                  </a:ext>
                </a:extLst>
              </p14:cNvPr>
              <p14:cNvContentPartPr/>
              <p14:nvPr/>
            </p14:nvContentPartPr>
            <p14:xfrm>
              <a:off x="5531791" y="2345053"/>
              <a:ext cx="1442160" cy="71640"/>
            </p14:xfrm>
          </p:contentPart>
        </mc:Choice>
        <mc:Fallback>
          <p:pic>
            <p:nvPicPr>
              <p:cNvPr id="103" name="Ink 102">
                <a:extLst>
                  <a:ext uri="{FF2B5EF4-FFF2-40B4-BE49-F238E27FC236}">
                    <a16:creationId xmlns:a16="http://schemas.microsoft.com/office/drawing/2014/main" id="{D53D441E-6E7E-E864-9FE9-60D5462A5716}"/>
                  </a:ext>
                </a:extLst>
              </p:cNvPr>
              <p:cNvPicPr/>
              <p:nvPr/>
            </p:nvPicPr>
            <p:blipFill>
              <a:blip r:embed="rId124"/>
              <a:stretch>
                <a:fillRect/>
              </a:stretch>
            </p:blipFill>
            <p:spPr>
              <a:xfrm>
                <a:off x="5523151" y="2336413"/>
                <a:ext cx="145980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4" name="Ink 103">
                <a:extLst>
                  <a:ext uri="{FF2B5EF4-FFF2-40B4-BE49-F238E27FC236}">
                    <a16:creationId xmlns:a16="http://schemas.microsoft.com/office/drawing/2014/main" id="{90380789-C6D9-D2D5-4E16-62CC535427AB}"/>
                  </a:ext>
                </a:extLst>
              </p14:cNvPr>
              <p14:cNvContentPartPr/>
              <p14:nvPr/>
            </p14:nvContentPartPr>
            <p14:xfrm>
              <a:off x="7539511" y="3351253"/>
              <a:ext cx="996840" cy="73440"/>
            </p14:xfrm>
          </p:contentPart>
        </mc:Choice>
        <mc:Fallback>
          <p:pic>
            <p:nvPicPr>
              <p:cNvPr id="104" name="Ink 103">
                <a:extLst>
                  <a:ext uri="{FF2B5EF4-FFF2-40B4-BE49-F238E27FC236}">
                    <a16:creationId xmlns:a16="http://schemas.microsoft.com/office/drawing/2014/main" id="{90380789-C6D9-D2D5-4E16-62CC535427AB}"/>
                  </a:ext>
                </a:extLst>
              </p:cNvPr>
              <p:cNvPicPr/>
              <p:nvPr/>
            </p:nvPicPr>
            <p:blipFill>
              <a:blip r:embed="rId126"/>
              <a:stretch>
                <a:fillRect/>
              </a:stretch>
            </p:blipFill>
            <p:spPr>
              <a:xfrm>
                <a:off x="7530871" y="3342253"/>
                <a:ext cx="1014480" cy="91080"/>
              </a:xfrm>
              <a:prstGeom prst="rect">
                <a:avLst/>
              </a:prstGeom>
            </p:spPr>
          </p:pic>
        </mc:Fallback>
      </mc:AlternateContent>
      <p:grpSp>
        <p:nvGrpSpPr>
          <p:cNvPr id="106" name="Group 105">
            <a:extLst>
              <a:ext uri="{FF2B5EF4-FFF2-40B4-BE49-F238E27FC236}">
                <a16:creationId xmlns:a16="http://schemas.microsoft.com/office/drawing/2014/main" id="{C2641F36-F214-52D4-9981-8C873996C369}"/>
              </a:ext>
            </a:extLst>
          </p:cNvPr>
          <p:cNvGrpSpPr/>
          <p:nvPr/>
        </p:nvGrpSpPr>
        <p:grpSpPr>
          <a:xfrm>
            <a:off x="4882351" y="3323173"/>
            <a:ext cx="1971000" cy="512280"/>
            <a:chOff x="4882351" y="3323173"/>
            <a:chExt cx="1971000" cy="512280"/>
          </a:xfrm>
        </p:grpSpPr>
        <mc:AlternateContent xmlns:mc="http://schemas.openxmlformats.org/markup-compatibility/2006">
          <mc:Choice xmlns:p14="http://schemas.microsoft.com/office/powerpoint/2010/main" Requires="p14">
            <p:contentPart p14:bwMode="auto" r:id="rId127">
              <p14:nvContentPartPr>
                <p14:cNvPr id="57" name="Ink 56">
                  <a:extLst>
                    <a:ext uri="{FF2B5EF4-FFF2-40B4-BE49-F238E27FC236}">
                      <a16:creationId xmlns:a16="http://schemas.microsoft.com/office/drawing/2014/main" id="{966D79DE-43F5-C0A8-1A48-A98613E348FA}"/>
                    </a:ext>
                  </a:extLst>
                </p14:cNvPr>
                <p14:cNvContentPartPr/>
                <p14:nvPr/>
              </p14:nvContentPartPr>
              <p14:xfrm>
                <a:off x="4916911" y="3695053"/>
                <a:ext cx="218520" cy="95760"/>
              </p14:xfrm>
            </p:contentPart>
          </mc:Choice>
          <mc:Fallback>
            <p:pic>
              <p:nvPicPr>
                <p:cNvPr id="57" name="Ink 56">
                  <a:extLst>
                    <a:ext uri="{FF2B5EF4-FFF2-40B4-BE49-F238E27FC236}">
                      <a16:creationId xmlns:a16="http://schemas.microsoft.com/office/drawing/2014/main" id="{966D79DE-43F5-C0A8-1A48-A98613E348FA}"/>
                    </a:ext>
                  </a:extLst>
                </p:cNvPr>
                <p:cNvPicPr/>
                <p:nvPr/>
              </p:nvPicPr>
              <p:blipFill>
                <a:blip r:embed="rId128"/>
                <a:stretch>
                  <a:fillRect/>
                </a:stretch>
              </p:blipFill>
              <p:spPr>
                <a:xfrm>
                  <a:off x="4907911" y="3686413"/>
                  <a:ext cx="23616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58" name="Ink 57">
                  <a:extLst>
                    <a:ext uri="{FF2B5EF4-FFF2-40B4-BE49-F238E27FC236}">
                      <a16:creationId xmlns:a16="http://schemas.microsoft.com/office/drawing/2014/main" id="{2D3E3934-1A56-7712-2256-D4B8872DBB10}"/>
                    </a:ext>
                  </a:extLst>
                </p14:cNvPr>
                <p14:cNvContentPartPr/>
                <p14:nvPr/>
              </p14:nvContentPartPr>
              <p14:xfrm>
                <a:off x="4882351" y="3664453"/>
                <a:ext cx="152640" cy="171000"/>
              </p14:xfrm>
            </p:contentPart>
          </mc:Choice>
          <mc:Fallback>
            <p:pic>
              <p:nvPicPr>
                <p:cNvPr id="58" name="Ink 57">
                  <a:extLst>
                    <a:ext uri="{FF2B5EF4-FFF2-40B4-BE49-F238E27FC236}">
                      <a16:creationId xmlns:a16="http://schemas.microsoft.com/office/drawing/2014/main" id="{2D3E3934-1A56-7712-2256-D4B8872DBB10}"/>
                    </a:ext>
                  </a:extLst>
                </p:cNvPr>
                <p:cNvPicPr/>
                <p:nvPr/>
              </p:nvPicPr>
              <p:blipFill>
                <a:blip r:embed="rId130"/>
                <a:stretch>
                  <a:fillRect/>
                </a:stretch>
              </p:blipFill>
              <p:spPr>
                <a:xfrm>
                  <a:off x="4873711" y="3655453"/>
                  <a:ext cx="17028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60" name="Ink 59">
                  <a:extLst>
                    <a:ext uri="{FF2B5EF4-FFF2-40B4-BE49-F238E27FC236}">
                      <a16:creationId xmlns:a16="http://schemas.microsoft.com/office/drawing/2014/main" id="{651FAFDD-9368-210B-E0F2-FBE7036322F2}"/>
                    </a:ext>
                  </a:extLst>
                </p14:cNvPr>
                <p14:cNvContentPartPr/>
                <p14:nvPr/>
              </p14:nvContentPartPr>
              <p14:xfrm>
                <a:off x="5302111" y="3506053"/>
                <a:ext cx="62280" cy="236880"/>
              </p14:xfrm>
            </p:contentPart>
          </mc:Choice>
          <mc:Fallback>
            <p:pic>
              <p:nvPicPr>
                <p:cNvPr id="60" name="Ink 59">
                  <a:extLst>
                    <a:ext uri="{FF2B5EF4-FFF2-40B4-BE49-F238E27FC236}">
                      <a16:creationId xmlns:a16="http://schemas.microsoft.com/office/drawing/2014/main" id="{651FAFDD-9368-210B-E0F2-FBE7036322F2}"/>
                    </a:ext>
                  </a:extLst>
                </p:cNvPr>
                <p:cNvPicPr/>
                <p:nvPr/>
              </p:nvPicPr>
              <p:blipFill>
                <a:blip r:embed="rId132"/>
                <a:stretch>
                  <a:fillRect/>
                </a:stretch>
              </p:blipFill>
              <p:spPr>
                <a:xfrm>
                  <a:off x="5293471" y="3497053"/>
                  <a:ext cx="7992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61" name="Ink 60">
                  <a:extLst>
                    <a:ext uri="{FF2B5EF4-FFF2-40B4-BE49-F238E27FC236}">
                      <a16:creationId xmlns:a16="http://schemas.microsoft.com/office/drawing/2014/main" id="{3B6DC276-83FB-D60B-80D4-8B2209359963}"/>
                    </a:ext>
                  </a:extLst>
                </p14:cNvPr>
                <p14:cNvContentPartPr/>
                <p14:nvPr/>
              </p14:nvContentPartPr>
              <p14:xfrm>
                <a:off x="5271151" y="3638533"/>
                <a:ext cx="103680" cy="84960"/>
              </p14:xfrm>
            </p:contentPart>
          </mc:Choice>
          <mc:Fallback>
            <p:pic>
              <p:nvPicPr>
                <p:cNvPr id="61" name="Ink 60">
                  <a:extLst>
                    <a:ext uri="{FF2B5EF4-FFF2-40B4-BE49-F238E27FC236}">
                      <a16:creationId xmlns:a16="http://schemas.microsoft.com/office/drawing/2014/main" id="{3B6DC276-83FB-D60B-80D4-8B2209359963}"/>
                    </a:ext>
                  </a:extLst>
                </p:cNvPr>
                <p:cNvPicPr/>
                <p:nvPr/>
              </p:nvPicPr>
              <p:blipFill>
                <a:blip r:embed="rId134"/>
                <a:stretch>
                  <a:fillRect/>
                </a:stretch>
              </p:blipFill>
              <p:spPr>
                <a:xfrm>
                  <a:off x="5262151" y="3629893"/>
                  <a:ext cx="1213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62" name="Ink 61">
                  <a:extLst>
                    <a:ext uri="{FF2B5EF4-FFF2-40B4-BE49-F238E27FC236}">
                      <a16:creationId xmlns:a16="http://schemas.microsoft.com/office/drawing/2014/main" id="{6D95F9B5-AD85-2C06-FCDF-ABA26E08A791}"/>
                    </a:ext>
                  </a:extLst>
                </p14:cNvPr>
                <p14:cNvContentPartPr/>
                <p14:nvPr/>
              </p14:nvContentPartPr>
              <p14:xfrm>
                <a:off x="5374111" y="3494173"/>
                <a:ext cx="321480" cy="175680"/>
              </p14:xfrm>
            </p:contentPart>
          </mc:Choice>
          <mc:Fallback>
            <p:pic>
              <p:nvPicPr>
                <p:cNvPr id="62" name="Ink 61">
                  <a:extLst>
                    <a:ext uri="{FF2B5EF4-FFF2-40B4-BE49-F238E27FC236}">
                      <a16:creationId xmlns:a16="http://schemas.microsoft.com/office/drawing/2014/main" id="{6D95F9B5-AD85-2C06-FCDF-ABA26E08A791}"/>
                    </a:ext>
                  </a:extLst>
                </p:cNvPr>
                <p:cNvPicPr/>
                <p:nvPr/>
              </p:nvPicPr>
              <p:blipFill>
                <a:blip r:embed="rId136"/>
                <a:stretch>
                  <a:fillRect/>
                </a:stretch>
              </p:blipFill>
              <p:spPr>
                <a:xfrm>
                  <a:off x="5365471" y="3485533"/>
                  <a:ext cx="3391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63" name="Ink 62">
                  <a:extLst>
                    <a:ext uri="{FF2B5EF4-FFF2-40B4-BE49-F238E27FC236}">
                      <a16:creationId xmlns:a16="http://schemas.microsoft.com/office/drawing/2014/main" id="{1ECC1542-0B11-1FF9-B617-7E57D13A46EA}"/>
                    </a:ext>
                  </a:extLst>
                </p14:cNvPr>
                <p14:cNvContentPartPr/>
                <p14:nvPr/>
              </p14:nvContentPartPr>
              <p14:xfrm>
                <a:off x="5611711" y="3476173"/>
                <a:ext cx="28440" cy="6480"/>
              </p14:xfrm>
            </p:contentPart>
          </mc:Choice>
          <mc:Fallback>
            <p:pic>
              <p:nvPicPr>
                <p:cNvPr id="63" name="Ink 62">
                  <a:extLst>
                    <a:ext uri="{FF2B5EF4-FFF2-40B4-BE49-F238E27FC236}">
                      <a16:creationId xmlns:a16="http://schemas.microsoft.com/office/drawing/2014/main" id="{1ECC1542-0B11-1FF9-B617-7E57D13A46EA}"/>
                    </a:ext>
                  </a:extLst>
                </p:cNvPr>
                <p:cNvPicPr/>
                <p:nvPr/>
              </p:nvPicPr>
              <p:blipFill>
                <a:blip r:embed="rId138"/>
                <a:stretch>
                  <a:fillRect/>
                </a:stretch>
              </p:blipFill>
              <p:spPr>
                <a:xfrm>
                  <a:off x="5602711" y="3467173"/>
                  <a:ext cx="460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64" name="Ink 63">
                  <a:extLst>
                    <a:ext uri="{FF2B5EF4-FFF2-40B4-BE49-F238E27FC236}">
                      <a16:creationId xmlns:a16="http://schemas.microsoft.com/office/drawing/2014/main" id="{12521A99-043B-4BEC-257A-3C36206E2826}"/>
                    </a:ext>
                  </a:extLst>
                </p14:cNvPr>
                <p14:cNvContentPartPr/>
                <p14:nvPr/>
              </p14:nvContentPartPr>
              <p14:xfrm>
                <a:off x="5700271" y="3434413"/>
                <a:ext cx="167760" cy="155520"/>
              </p14:xfrm>
            </p:contentPart>
          </mc:Choice>
          <mc:Fallback>
            <p:pic>
              <p:nvPicPr>
                <p:cNvPr id="64" name="Ink 63">
                  <a:extLst>
                    <a:ext uri="{FF2B5EF4-FFF2-40B4-BE49-F238E27FC236}">
                      <a16:creationId xmlns:a16="http://schemas.microsoft.com/office/drawing/2014/main" id="{12521A99-043B-4BEC-257A-3C36206E2826}"/>
                    </a:ext>
                  </a:extLst>
                </p:cNvPr>
                <p:cNvPicPr/>
                <p:nvPr/>
              </p:nvPicPr>
              <p:blipFill>
                <a:blip r:embed="rId140"/>
                <a:stretch>
                  <a:fillRect/>
                </a:stretch>
              </p:blipFill>
              <p:spPr>
                <a:xfrm>
                  <a:off x="5691271" y="3425413"/>
                  <a:ext cx="18540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65" name="Ink 64">
                  <a:extLst>
                    <a:ext uri="{FF2B5EF4-FFF2-40B4-BE49-F238E27FC236}">
                      <a16:creationId xmlns:a16="http://schemas.microsoft.com/office/drawing/2014/main" id="{EDB92241-F411-9206-1E11-6FD55F234173}"/>
                    </a:ext>
                  </a:extLst>
                </p14:cNvPr>
                <p14:cNvContentPartPr/>
                <p14:nvPr/>
              </p14:nvContentPartPr>
              <p14:xfrm>
                <a:off x="5938951" y="3506773"/>
                <a:ext cx="9360" cy="26640"/>
              </p14:xfrm>
            </p:contentPart>
          </mc:Choice>
          <mc:Fallback>
            <p:pic>
              <p:nvPicPr>
                <p:cNvPr id="65" name="Ink 64">
                  <a:extLst>
                    <a:ext uri="{FF2B5EF4-FFF2-40B4-BE49-F238E27FC236}">
                      <a16:creationId xmlns:a16="http://schemas.microsoft.com/office/drawing/2014/main" id="{EDB92241-F411-9206-1E11-6FD55F234173}"/>
                    </a:ext>
                  </a:extLst>
                </p:cNvPr>
                <p:cNvPicPr/>
                <p:nvPr/>
              </p:nvPicPr>
              <p:blipFill>
                <a:blip r:embed="rId142"/>
                <a:stretch>
                  <a:fillRect/>
                </a:stretch>
              </p:blipFill>
              <p:spPr>
                <a:xfrm>
                  <a:off x="5930311" y="3498133"/>
                  <a:ext cx="2700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05" name="Ink 104">
                  <a:extLst>
                    <a:ext uri="{FF2B5EF4-FFF2-40B4-BE49-F238E27FC236}">
                      <a16:creationId xmlns:a16="http://schemas.microsoft.com/office/drawing/2014/main" id="{39569D11-6315-C858-B526-10C1A68E5E56}"/>
                    </a:ext>
                  </a:extLst>
                </p14:cNvPr>
                <p14:cNvContentPartPr/>
                <p14:nvPr/>
              </p14:nvContentPartPr>
              <p14:xfrm>
                <a:off x="5862631" y="3323173"/>
                <a:ext cx="990720" cy="76680"/>
              </p14:xfrm>
            </p:contentPart>
          </mc:Choice>
          <mc:Fallback>
            <p:pic>
              <p:nvPicPr>
                <p:cNvPr id="105" name="Ink 104">
                  <a:extLst>
                    <a:ext uri="{FF2B5EF4-FFF2-40B4-BE49-F238E27FC236}">
                      <a16:creationId xmlns:a16="http://schemas.microsoft.com/office/drawing/2014/main" id="{39569D11-6315-C858-B526-10C1A68E5E56}"/>
                    </a:ext>
                  </a:extLst>
                </p:cNvPr>
                <p:cNvPicPr/>
                <p:nvPr/>
              </p:nvPicPr>
              <p:blipFill>
                <a:blip r:embed="rId144"/>
                <a:stretch>
                  <a:fillRect/>
                </a:stretch>
              </p:blipFill>
              <p:spPr>
                <a:xfrm>
                  <a:off x="5853631" y="3314533"/>
                  <a:ext cx="1008360" cy="94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5">
            <p14:nvContentPartPr>
              <p14:cNvPr id="107" name="Ink 106">
                <a:extLst>
                  <a:ext uri="{FF2B5EF4-FFF2-40B4-BE49-F238E27FC236}">
                    <a16:creationId xmlns:a16="http://schemas.microsoft.com/office/drawing/2014/main" id="{9C31C05E-2D5F-6984-7E96-081C763A5FFB}"/>
                  </a:ext>
                </a:extLst>
              </p14:cNvPr>
              <p14:cNvContentPartPr/>
              <p14:nvPr/>
            </p14:nvContentPartPr>
            <p14:xfrm>
              <a:off x="6535111" y="3697573"/>
              <a:ext cx="582840" cy="45360"/>
            </p14:xfrm>
          </p:contentPart>
        </mc:Choice>
        <mc:Fallback>
          <p:pic>
            <p:nvPicPr>
              <p:cNvPr id="107" name="Ink 106">
                <a:extLst>
                  <a:ext uri="{FF2B5EF4-FFF2-40B4-BE49-F238E27FC236}">
                    <a16:creationId xmlns:a16="http://schemas.microsoft.com/office/drawing/2014/main" id="{9C31C05E-2D5F-6984-7E96-081C763A5FFB}"/>
                  </a:ext>
                </a:extLst>
              </p:cNvPr>
              <p:cNvPicPr/>
              <p:nvPr/>
            </p:nvPicPr>
            <p:blipFill>
              <a:blip r:embed="rId146"/>
              <a:stretch>
                <a:fillRect/>
              </a:stretch>
            </p:blipFill>
            <p:spPr>
              <a:xfrm>
                <a:off x="6526111" y="3688573"/>
                <a:ext cx="60048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08" name="Ink 107">
                <a:extLst>
                  <a:ext uri="{FF2B5EF4-FFF2-40B4-BE49-F238E27FC236}">
                    <a16:creationId xmlns:a16="http://schemas.microsoft.com/office/drawing/2014/main" id="{BC90A5D6-1853-FF8E-E379-FED6173C3AD1}"/>
                  </a:ext>
                </a:extLst>
              </p14:cNvPr>
              <p14:cNvContentPartPr/>
              <p14:nvPr/>
            </p14:nvContentPartPr>
            <p14:xfrm>
              <a:off x="7945231" y="3728533"/>
              <a:ext cx="774720" cy="43560"/>
            </p14:xfrm>
          </p:contentPart>
        </mc:Choice>
        <mc:Fallback>
          <p:pic>
            <p:nvPicPr>
              <p:cNvPr id="108" name="Ink 107">
                <a:extLst>
                  <a:ext uri="{FF2B5EF4-FFF2-40B4-BE49-F238E27FC236}">
                    <a16:creationId xmlns:a16="http://schemas.microsoft.com/office/drawing/2014/main" id="{BC90A5D6-1853-FF8E-E379-FED6173C3AD1}"/>
                  </a:ext>
                </a:extLst>
              </p:cNvPr>
              <p:cNvPicPr/>
              <p:nvPr/>
            </p:nvPicPr>
            <p:blipFill>
              <a:blip r:embed="rId148"/>
              <a:stretch>
                <a:fillRect/>
              </a:stretch>
            </p:blipFill>
            <p:spPr>
              <a:xfrm>
                <a:off x="7936231" y="3719533"/>
                <a:ext cx="79236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09" name="Ink 108">
                <a:extLst>
                  <a:ext uri="{FF2B5EF4-FFF2-40B4-BE49-F238E27FC236}">
                    <a16:creationId xmlns:a16="http://schemas.microsoft.com/office/drawing/2014/main" id="{5A340126-8E4B-715A-5AB6-2398F29C8524}"/>
                  </a:ext>
                </a:extLst>
              </p14:cNvPr>
              <p14:cNvContentPartPr/>
              <p14:nvPr/>
            </p14:nvContentPartPr>
            <p14:xfrm>
              <a:off x="8424391" y="3294013"/>
              <a:ext cx="519480" cy="536760"/>
            </p14:xfrm>
          </p:contentPart>
        </mc:Choice>
        <mc:Fallback>
          <p:pic>
            <p:nvPicPr>
              <p:cNvPr id="109" name="Ink 108">
                <a:extLst>
                  <a:ext uri="{FF2B5EF4-FFF2-40B4-BE49-F238E27FC236}">
                    <a16:creationId xmlns:a16="http://schemas.microsoft.com/office/drawing/2014/main" id="{5A340126-8E4B-715A-5AB6-2398F29C8524}"/>
                  </a:ext>
                </a:extLst>
              </p:cNvPr>
              <p:cNvPicPr/>
              <p:nvPr/>
            </p:nvPicPr>
            <p:blipFill>
              <a:blip r:embed="rId150"/>
              <a:stretch>
                <a:fillRect/>
              </a:stretch>
            </p:blipFill>
            <p:spPr>
              <a:xfrm>
                <a:off x="8415751" y="3285013"/>
                <a:ext cx="537120" cy="5544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0" name="Ink 109">
                <a:extLst>
                  <a:ext uri="{FF2B5EF4-FFF2-40B4-BE49-F238E27FC236}">
                    <a16:creationId xmlns:a16="http://schemas.microsoft.com/office/drawing/2014/main" id="{D5DC1E9C-8355-1FFC-3809-C3F912B05347}"/>
                  </a:ext>
                </a:extLst>
              </p14:cNvPr>
              <p14:cNvContentPartPr/>
              <p14:nvPr/>
            </p14:nvContentPartPr>
            <p14:xfrm>
              <a:off x="5439991" y="4326493"/>
              <a:ext cx="212400" cy="125280"/>
            </p14:xfrm>
          </p:contentPart>
        </mc:Choice>
        <mc:Fallback>
          <p:pic>
            <p:nvPicPr>
              <p:cNvPr id="110" name="Ink 109">
                <a:extLst>
                  <a:ext uri="{FF2B5EF4-FFF2-40B4-BE49-F238E27FC236}">
                    <a16:creationId xmlns:a16="http://schemas.microsoft.com/office/drawing/2014/main" id="{D5DC1E9C-8355-1FFC-3809-C3F912B05347}"/>
                  </a:ext>
                </a:extLst>
              </p:cNvPr>
              <p:cNvPicPr/>
              <p:nvPr/>
            </p:nvPicPr>
            <p:blipFill>
              <a:blip r:embed="rId152"/>
              <a:stretch>
                <a:fillRect/>
              </a:stretch>
            </p:blipFill>
            <p:spPr>
              <a:xfrm>
                <a:off x="5430991" y="4317853"/>
                <a:ext cx="2300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11" name="Ink 110">
                <a:extLst>
                  <a:ext uri="{FF2B5EF4-FFF2-40B4-BE49-F238E27FC236}">
                    <a16:creationId xmlns:a16="http://schemas.microsoft.com/office/drawing/2014/main" id="{65777338-3C2A-1522-72E4-88491091E237}"/>
                  </a:ext>
                </a:extLst>
              </p14:cNvPr>
              <p14:cNvContentPartPr/>
              <p14:nvPr/>
            </p14:nvContentPartPr>
            <p14:xfrm>
              <a:off x="7602511" y="4357813"/>
              <a:ext cx="1229760" cy="57600"/>
            </p14:xfrm>
          </p:contentPart>
        </mc:Choice>
        <mc:Fallback>
          <p:pic>
            <p:nvPicPr>
              <p:cNvPr id="111" name="Ink 110">
                <a:extLst>
                  <a:ext uri="{FF2B5EF4-FFF2-40B4-BE49-F238E27FC236}">
                    <a16:creationId xmlns:a16="http://schemas.microsoft.com/office/drawing/2014/main" id="{65777338-3C2A-1522-72E4-88491091E237}"/>
                  </a:ext>
                </a:extLst>
              </p:cNvPr>
              <p:cNvPicPr/>
              <p:nvPr/>
            </p:nvPicPr>
            <p:blipFill>
              <a:blip r:embed="rId154"/>
              <a:stretch>
                <a:fillRect/>
              </a:stretch>
            </p:blipFill>
            <p:spPr>
              <a:xfrm>
                <a:off x="7593871" y="4349173"/>
                <a:ext cx="124740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12" name="Ink 111">
                <a:extLst>
                  <a:ext uri="{FF2B5EF4-FFF2-40B4-BE49-F238E27FC236}">
                    <a16:creationId xmlns:a16="http://schemas.microsoft.com/office/drawing/2014/main" id="{D2873DF9-F174-07EF-B94F-42B754A8DB12}"/>
                  </a:ext>
                </a:extLst>
              </p14:cNvPr>
              <p14:cNvContentPartPr/>
              <p14:nvPr/>
            </p14:nvContentPartPr>
            <p14:xfrm>
              <a:off x="6307591" y="4338733"/>
              <a:ext cx="1206360" cy="504000"/>
            </p14:xfrm>
          </p:contentPart>
        </mc:Choice>
        <mc:Fallback>
          <p:pic>
            <p:nvPicPr>
              <p:cNvPr id="112" name="Ink 111">
                <a:extLst>
                  <a:ext uri="{FF2B5EF4-FFF2-40B4-BE49-F238E27FC236}">
                    <a16:creationId xmlns:a16="http://schemas.microsoft.com/office/drawing/2014/main" id="{D2873DF9-F174-07EF-B94F-42B754A8DB12}"/>
                  </a:ext>
                </a:extLst>
              </p:cNvPr>
              <p:cNvPicPr/>
              <p:nvPr/>
            </p:nvPicPr>
            <p:blipFill>
              <a:blip r:embed="rId156"/>
              <a:stretch>
                <a:fillRect/>
              </a:stretch>
            </p:blipFill>
            <p:spPr>
              <a:xfrm>
                <a:off x="6298591" y="4330093"/>
                <a:ext cx="1224000" cy="521640"/>
              </a:xfrm>
              <a:prstGeom prst="rect">
                <a:avLst/>
              </a:prstGeom>
            </p:spPr>
          </p:pic>
        </mc:Fallback>
      </mc:AlternateContent>
      <p:grpSp>
        <p:nvGrpSpPr>
          <p:cNvPr id="119" name="Group 118">
            <a:extLst>
              <a:ext uri="{FF2B5EF4-FFF2-40B4-BE49-F238E27FC236}">
                <a16:creationId xmlns:a16="http://schemas.microsoft.com/office/drawing/2014/main" id="{2BAB4443-F8C2-A56B-9C4B-A78936E8AE65}"/>
              </a:ext>
            </a:extLst>
          </p:cNvPr>
          <p:cNvGrpSpPr/>
          <p:nvPr/>
        </p:nvGrpSpPr>
        <p:grpSpPr>
          <a:xfrm>
            <a:off x="5636191" y="1953013"/>
            <a:ext cx="6318000" cy="923760"/>
            <a:chOff x="5636191" y="1953013"/>
            <a:chExt cx="6318000" cy="923760"/>
          </a:xfrm>
        </p:grpSpPr>
        <mc:AlternateContent xmlns:mc="http://schemas.openxmlformats.org/markup-compatibility/2006">
          <mc:Choice xmlns:p14="http://schemas.microsoft.com/office/powerpoint/2010/main" Requires="p14">
            <p:contentPart p14:bwMode="auto" r:id="rId157">
              <p14:nvContentPartPr>
                <p14:cNvPr id="113" name="Ink 112">
                  <a:extLst>
                    <a:ext uri="{FF2B5EF4-FFF2-40B4-BE49-F238E27FC236}">
                      <a16:creationId xmlns:a16="http://schemas.microsoft.com/office/drawing/2014/main" id="{AF28A10D-D044-DA4D-4531-4EF0E1307986}"/>
                    </a:ext>
                  </a:extLst>
                </p14:cNvPr>
                <p14:cNvContentPartPr/>
                <p14:nvPr/>
              </p14:nvContentPartPr>
              <p14:xfrm>
                <a:off x="5636191" y="1953013"/>
                <a:ext cx="1667880" cy="523440"/>
              </p14:xfrm>
            </p:contentPart>
          </mc:Choice>
          <mc:Fallback>
            <p:pic>
              <p:nvPicPr>
                <p:cNvPr id="113" name="Ink 112">
                  <a:extLst>
                    <a:ext uri="{FF2B5EF4-FFF2-40B4-BE49-F238E27FC236}">
                      <a16:creationId xmlns:a16="http://schemas.microsoft.com/office/drawing/2014/main" id="{AF28A10D-D044-DA4D-4531-4EF0E1307986}"/>
                    </a:ext>
                  </a:extLst>
                </p:cNvPr>
                <p:cNvPicPr/>
                <p:nvPr/>
              </p:nvPicPr>
              <p:blipFill>
                <a:blip r:embed="rId158"/>
                <a:stretch>
                  <a:fillRect/>
                </a:stretch>
              </p:blipFill>
              <p:spPr>
                <a:xfrm>
                  <a:off x="5627551" y="1944373"/>
                  <a:ext cx="1685520" cy="5410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14" name="Ink 113">
                  <a:extLst>
                    <a:ext uri="{FF2B5EF4-FFF2-40B4-BE49-F238E27FC236}">
                      <a16:creationId xmlns:a16="http://schemas.microsoft.com/office/drawing/2014/main" id="{0BAF2FF7-6EC4-6454-FBB2-1C30B624BEB6}"/>
                    </a:ext>
                  </a:extLst>
                </p14:cNvPr>
                <p14:cNvContentPartPr/>
                <p14:nvPr/>
              </p14:nvContentPartPr>
              <p14:xfrm>
                <a:off x="7331431" y="1982533"/>
                <a:ext cx="2939400" cy="419760"/>
              </p14:xfrm>
            </p:contentPart>
          </mc:Choice>
          <mc:Fallback>
            <p:pic>
              <p:nvPicPr>
                <p:cNvPr id="114" name="Ink 113">
                  <a:extLst>
                    <a:ext uri="{FF2B5EF4-FFF2-40B4-BE49-F238E27FC236}">
                      <a16:creationId xmlns:a16="http://schemas.microsoft.com/office/drawing/2014/main" id="{0BAF2FF7-6EC4-6454-FBB2-1C30B624BEB6}"/>
                    </a:ext>
                  </a:extLst>
                </p:cNvPr>
                <p:cNvPicPr/>
                <p:nvPr/>
              </p:nvPicPr>
              <p:blipFill>
                <a:blip r:embed="rId160"/>
                <a:stretch>
                  <a:fillRect/>
                </a:stretch>
              </p:blipFill>
              <p:spPr>
                <a:xfrm>
                  <a:off x="7322791" y="1973893"/>
                  <a:ext cx="2957040" cy="4374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5" name="Ink 114">
                  <a:extLst>
                    <a:ext uri="{FF2B5EF4-FFF2-40B4-BE49-F238E27FC236}">
                      <a16:creationId xmlns:a16="http://schemas.microsoft.com/office/drawing/2014/main" id="{731384D8-860D-EEF1-30BC-B3145285DBA7}"/>
                    </a:ext>
                  </a:extLst>
                </p14:cNvPr>
                <p14:cNvContentPartPr/>
                <p14:nvPr/>
              </p14:nvContentPartPr>
              <p14:xfrm>
                <a:off x="10284151" y="2247133"/>
                <a:ext cx="1022760" cy="629640"/>
              </p14:xfrm>
            </p:contentPart>
          </mc:Choice>
          <mc:Fallback>
            <p:pic>
              <p:nvPicPr>
                <p:cNvPr id="115" name="Ink 114">
                  <a:extLst>
                    <a:ext uri="{FF2B5EF4-FFF2-40B4-BE49-F238E27FC236}">
                      <a16:creationId xmlns:a16="http://schemas.microsoft.com/office/drawing/2014/main" id="{731384D8-860D-EEF1-30BC-B3145285DBA7}"/>
                    </a:ext>
                  </a:extLst>
                </p:cNvPr>
                <p:cNvPicPr/>
                <p:nvPr/>
              </p:nvPicPr>
              <p:blipFill>
                <a:blip r:embed="rId162"/>
                <a:stretch>
                  <a:fillRect/>
                </a:stretch>
              </p:blipFill>
              <p:spPr>
                <a:xfrm>
                  <a:off x="10275151" y="2238493"/>
                  <a:ext cx="1040400" cy="6472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16" name="Ink 115">
                  <a:extLst>
                    <a:ext uri="{FF2B5EF4-FFF2-40B4-BE49-F238E27FC236}">
                      <a16:creationId xmlns:a16="http://schemas.microsoft.com/office/drawing/2014/main" id="{F4283D02-AEC0-B488-C8B7-DC869D3EA963}"/>
                    </a:ext>
                  </a:extLst>
                </p14:cNvPr>
                <p14:cNvContentPartPr/>
                <p14:nvPr/>
              </p14:nvContentPartPr>
              <p14:xfrm>
                <a:off x="11242831" y="2259373"/>
                <a:ext cx="165960" cy="137160"/>
              </p14:xfrm>
            </p:contentPart>
          </mc:Choice>
          <mc:Fallback>
            <p:pic>
              <p:nvPicPr>
                <p:cNvPr id="116" name="Ink 115">
                  <a:extLst>
                    <a:ext uri="{FF2B5EF4-FFF2-40B4-BE49-F238E27FC236}">
                      <a16:creationId xmlns:a16="http://schemas.microsoft.com/office/drawing/2014/main" id="{F4283D02-AEC0-B488-C8B7-DC869D3EA963}"/>
                    </a:ext>
                  </a:extLst>
                </p:cNvPr>
                <p:cNvPicPr/>
                <p:nvPr/>
              </p:nvPicPr>
              <p:blipFill>
                <a:blip r:embed="rId164"/>
                <a:stretch>
                  <a:fillRect/>
                </a:stretch>
              </p:blipFill>
              <p:spPr>
                <a:xfrm>
                  <a:off x="11234191" y="2250733"/>
                  <a:ext cx="18360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17" name="Ink 116">
                  <a:extLst>
                    <a:ext uri="{FF2B5EF4-FFF2-40B4-BE49-F238E27FC236}">
                      <a16:creationId xmlns:a16="http://schemas.microsoft.com/office/drawing/2014/main" id="{4490E5AC-CD26-C8E9-D727-3BBD979D5C7B}"/>
                    </a:ext>
                  </a:extLst>
                </p14:cNvPr>
                <p14:cNvContentPartPr/>
                <p14:nvPr/>
              </p14:nvContentPartPr>
              <p14:xfrm>
                <a:off x="11471071" y="2066053"/>
                <a:ext cx="316800" cy="294840"/>
              </p14:xfrm>
            </p:contentPart>
          </mc:Choice>
          <mc:Fallback>
            <p:pic>
              <p:nvPicPr>
                <p:cNvPr id="117" name="Ink 116">
                  <a:extLst>
                    <a:ext uri="{FF2B5EF4-FFF2-40B4-BE49-F238E27FC236}">
                      <a16:creationId xmlns:a16="http://schemas.microsoft.com/office/drawing/2014/main" id="{4490E5AC-CD26-C8E9-D727-3BBD979D5C7B}"/>
                    </a:ext>
                  </a:extLst>
                </p:cNvPr>
                <p:cNvPicPr/>
                <p:nvPr/>
              </p:nvPicPr>
              <p:blipFill>
                <a:blip r:embed="rId166"/>
                <a:stretch>
                  <a:fillRect/>
                </a:stretch>
              </p:blipFill>
              <p:spPr>
                <a:xfrm>
                  <a:off x="11462431" y="2057053"/>
                  <a:ext cx="33444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18" name="Ink 117">
                  <a:extLst>
                    <a:ext uri="{FF2B5EF4-FFF2-40B4-BE49-F238E27FC236}">
                      <a16:creationId xmlns:a16="http://schemas.microsoft.com/office/drawing/2014/main" id="{07930B17-DDA9-AE2D-072A-7A0C34AD78E0}"/>
                    </a:ext>
                  </a:extLst>
                </p14:cNvPr>
                <p14:cNvContentPartPr/>
                <p14:nvPr/>
              </p14:nvContentPartPr>
              <p14:xfrm>
                <a:off x="11946271" y="2233813"/>
                <a:ext cx="7920" cy="10080"/>
              </p14:xfrm>
            </p:contentPart>
          </mc:Choice>
          <mc:Fallback>
            <p:pic>
              <p:nvPicPr>
                <p:cNvPr id="118" name="Ink 117">
                  <a:extLst>
                    <a:ext uri="{FF2B5EF4-FFF2-40B4-BE49-F238E27FC236}">
                      <a16:creationId xmlns:a16="http://schemas.microsoft.com/office/drawing/2014/main" id="{07930B17-DDA9-AE2D-072A-7A0C34AD78E0}"/>
                    </a:ext>
                  </a:extLst>
                </p:cNvPr>
                <p:cNvPicPr/>
                <p:nvPr/>
              </p:nvPicPr>
              <p:blipFill>
                <a:blip r:embed="rId168"/>
                <a:stretch>
                  <a:fillRect/>
                </a:stretch>
              </p:blipFill>
              <p:spPr>
                <a:xfrm>
                  <a:off x="11937271" y="2224813"/>
                  <a:ext cx="25560" cy="27720"/>
                </a:xfrm>
                <a:prstGeom prst="rect">
                  <a:avLst/>
                </a:prstGeom>
              </p:spPr>
            </p:pic>
          </mc:Fallback>
        </mc:AlternateContent>
      </p:grpSp>
    </p:spTree>
    <p:extLst>
      <p:ext uri="{BB962C8B-B14F-4D97-AF65-F5344CB8AC3E}">
        <p14:creationId xmlns:p14="http://schemas.microsoft.com/office/powerpoint/2010/main" val="178374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txBox="1">
            <a:spLocks noChangeArrowheads="1"/>
          </p:cNvSpPr>
          <p:nvPr/>
        </p:nvSpPr>
        <p:spPr bwMode="auto">
          <a:xfrm>
            <a:off x="1591291" y="19301"/>
            <a:ext cx="9738505" cy="730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7373" tIns="0" rIns="97373" bIns="0"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95" dirty="0">
                <a:latin typeface="Arial" panose="020B0604020202020204" pitchFamily="34" charset="0"/>
                <a:cs typeface="Arial" panose="020B0604020202020204" pitchFamily="34" charset="0"/>
              </a:rPr>
              <a:t>Steroids</a:t>
            </a:r>
            <a:endParaRPr lang="en-US" sz="3079" dirty="0">
              <a:latin typeface="Arial" panose="020B0604020202020204" pitchFamily="34" charset="0"/>
              <a:cs typeface="Arial" panose="020B0604020202020204" pitchFamily="34" charset="0"/>
            </a:endParaRPr>
          </a:p>
        </p:txBody>
      </p:sp>
      <p:sp>
        <p:nvSpPr>
          <p:cNvPr id="34819" name="Rectangle 3"/>
          <p:cNvSpPr>
            <a:spLocks noChangeArrowheads="1"/>
          </p:cNvSpPr>
          <p:nvPr/>
        </p:nvSpPr>
        <p:spPr bwMode="auto">
          <a:xfrm>
            <a:off x="892669" y="654349"/>
            <a:ext cx="10500202" cy="12173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lIns="0" tIns="21701" rIns="0" bIns="21701"/>
          <a:lstStyle/>
          <a:p>
            <a:pPr eaLnBrk="1" hangingPunct="1">
              <a:lnSpc>
                <a:spcPct val="110000"/>
              </a:lnSpc>
              <a:spcBef>
                <a:spcPct val="20000"/>
              </a:spcBef>
            </a:pPr>
            <a:r>
              <a:rPr lang="en-US" sz="1925" dirty="0">
                <a:latin typeface="Arial" panose="020B0604020202020204" pitchFamily="34" charset="0"/>
                <a:cs typeface="Arial" panose="020B0604020202020204" pitchFamily="34" charset="0"/>
              </a:rPr>
              <a:t>Defined by four-ring structure + functional groups bound to ring structure</a:t>
            </a:r>
          </a:p>
          <a:p>
            <a:pPr marL="752358" lvl="1" indent="-270511">
              <a:lnSpc>
                <a:spcPct val="110000"/>
              </a:lnSpc>
              <a:spcBef>
                <a:spcPct val="20000"/>
              </a:spcBef>
              <a:buClr>
                <a:schemeClr val="folHlink"/>
              </a:buClr>
              <a:buFont typeface="Wingdings" charset="0"/>
              <a:buChar char="§"/>
            </a:pPr>
            <a:r>
              <a:rPr lang="en-US" sz="1925" dirty="0">
                <a:latin typeface="Arial" panose="020B0604020202020204" pitchFamily="34" charset="0"/>
                <a:cs typeface="Arial" panose="020B0604020202020204" pitchFamily="34" charset="0"/>
              </a:rPr>
              <a:t>Cholesterol - example of steroid molecule; essential function in plasma membrane </a:t>
            </a:r>
          </a:p>
          <a:p>
            <a:pPr marL="752358" lvl="1" indent="-270511">
              <a:lnSpc>
                <a:spcPct val="110000"/>
              </a:lnSpc>
              <a:spcBef>
                <a:spcPct val="20000"/>
              </a:spcBef>
              <a:buClr>
                <a:schemeClr val="folHlink"/>
              </a:buClr>
              <a:buFont typeface="Wingdings" charset="0"/>
              <a:buChar char="§"/>
            </a:pPr>
            <a:r>
              <a:rPr lang="en-US" sz="1925" dirty="0">
                <a:latin typeface="Arial" panose="020B0604020202020204" pitchFamily="34" charset="0"/>
                <a:cs typeface="Arial" panose="020B0604020202020204" pitchFamily="34" charset="0"/>
              </a:rPr>
              <a:t>All steroids (</a:t>
            </a:r>
            <a:r>
              <a:rPr lang="en-US" sz="1925" i="1" dirty="0">
                <a:latin typeface="Arial" panose="020B0604020202020204" pitchFamily="34" charset="0"/>
                <a:cs typeface="Arial" panose="020B0604020202020204" pitchFamily="34" charset="0"/>
              </a:rPr>
              <a:t>testosterone, estrogen, progesterone…) </a:t>
            </a:r>
            <a:r>
              <a:rPr lang="en-US" sz="1925" dirty="0">
                <a:latin typeface="Arial" panose="020B0604020202020204" pitchFamily="34" charset="0"/>
                <a:cs typeface="Arial" panose="020B0604020202020204" pitchFamily="34" charset="0"/>
              </a:rPr>
              <a:t>are derived from cholesterol!</a:t>
            </a:r>
          </a:p>
          <a:p>
            <a:pPr marL="752358" lvl="1" indent="-270511">
              <a:lnSpc>
                <a:spcPct val="110000"/>
              </a:lnSpc>
              <a:spcBef>
                <a:spcPct val="20000"/>
              </a:spcBef>
              <a:buClr>
                <a:schemeClr val="folHlink"/>
              </a:buClr>
              <a:buFont typeface="Wingding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a:p>
            <a:pPr marL="752358" lvl="1" indent="-270511">
              <a:lnSpc>
                <a:spcPct val="110000"/>
              </a:lnSpc>
              <a:spcBef>
                <a:spcPct val="20000"/>
              </a:spcBef>
              <a:buClr>
                <a:schemeClr val="folHlink"/>
              </a:buClr>
              <a:buFont typeface="Wingdings" charset="0"/>
              <a:buChar char="§"/>
            </a:pPr>
            <a:endParaRPr lang="en-US" sz="1925" dirty="0">
              <a:latin typeface="Arial" panose="020B0604020202020204" pitchFamily="34" charset="0"/>
              <a:cs typeface="Arial" panose="020B0604020202020204" pitchFamily="34" charset="0"/>
            </a:endParaRPr>
          </a:p>
          <a:p>
            <a:pPr marL="752358" lvl="1" indent="-270511">
              <a:lnSpc>
                <a:spcPct val="110000"/>
              </a:lnSpc>
              <a:spcBef>
                <a:spcPct val="20000"/>
              </a:spcBef>
              <a:buClr>
                <a:schemeClr val="folHlink"/>
              </a:buClr>
              <a:buFont typeface="Wingding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a:p>
            <a:pPr marL="360118" indent="-360118">
              <a:lnSpc>
                <a:spcPct val="110000"/>
              </a:lnSpc>
              <a:spcBef>
                <a:spcPct val="20000"/>
              </a:spcBef>
              <a:buClr>
                <a:schemeClr val="tx1"/>
              </a:buClr>
              <a:buFont typeface="Times" charset="0"/>
              <a:buChar char="•"/>
            </a:pPr>
            <a:endParaRPr lang="en-US" sz="1925" dirty="0">
              <a:latin typeface="Arial" panose="020B0604020202020204" pitchFamily="34" charset="0"/>
              <a:cs typeface="Arial" panose="020B0604020202020204" pitchFamily="34" charset="0"/>
            </a:endParaRPr>
          </a:p>
        </p:txBody>
      </p:sp>
      <p:pic>
        <p:nvPicPr>
          <p:cNvPr id="4" name="Picture 3" descr="06_03_lipid_structure-L.jpg"/>
          <p:cNvPicPr>
            <a:picLocks noChangeAspect="1"/>
          </p:cNvPicPr>
          <p:nvPr/>
        </p:nvPicPr>
        <p:blipFill rotWithShape="1">
          <a:blip r:embed="rId3">
            <a:extLst>
              <a:ext uri="{28A0092B-C50C-407E-A947-70E740481C1C}">
                <a14:useLocalDpi xmlns:a14="http://schemas.microsoft.com/office/drawing/2010/main" val="0"/>
              </a:ext>
            </a:extLst>
          </a:blip>
          <a:srcRect r="49921" b="25866"/>
          <a:stretch/>
        </p:blipFill>
        <p:spPr>
          <a:xfrm>
            <a:off x="1026193" y="2301898"/>
            <a:ext cx="4288053" cy="3101442"/>
          </a:xfrm>
          <a:prstGeom prst="rect">
            <a:avLst/>
          </a:prstGeom>
        </p:spPr>
      </p:pic>
      <p:sp>
        <p:nvSpPr>
          <p:cNvPr id="3" name="Rectangle 2"/>
          <p:cNvSpPr/>
          <p:nvPr/>
        </p:nvSpPr>
        <p:spPr>
          <a:xfrm>
            <a:off x="3032820" y="2088204"/>
            <a:ext cx="1709425" cy="386099"/>
          </a:xfrm>
          <a:prstGeom prst="rect">
            <a:avLst/>
          </a:prstGeom>
        </p:spPr>
        <p:txBody>
          <a:bodyPr wrap="none">
            <a:spAutoFit/>
          </a:bodyPr>
          <a:lstStyle/>
          <a:p>
            <a:r>
              <a:rPr lang="en-US" sz="1930" b="1" dirty="0">
                <a:solidFill>
                  <a:srgbClr val="C00000"/>
                </a:solidFill>
                <a:latin typeface="Arial" panose="020B0604020202020204" pitchFamily="34" charset="0"/>
                <a:ea typeface="Comic Sans MS" charset="0"/>
                <a:cs typeface="Arial" panose="020B0604020202020204" pitchFamily="34" charset="0"/>
              </a:rPr>
              <a:t>R= OH group</a:t>
            </a:r>
          </a:p>
        </p:txBody>
      </p:sp>
      <p:sp>
        <p:nvSpPr>
          <p:cNvPr id="5" name="Rectangle 4"/>
          <p:cNvSpPr/>
          <p:nvPr/>
        </p:nvSpPr>
        <p:spPr>
          <a:xfrm>
            <a:off x="396080" y="5759727"/>
            <a:ext cx="7694145" cy="390806"/>
          </a:xfrm>
          <a:prstGeom prst="rect">
            <a:avLst/>
          </a:prstGeom>
        </p:spPr>
        <p:txBody>
          <a:bodyPr wrap="square">
            <a:spAutoFit/>
          </a:bodyPr>
          <a:lstStyle/>
          <a:p>
            <a:pPr marL="481847" lvl="1">
              <a:lnSpc>
                <a:spcPct val="110000"/>
              </a:lnSpc>
              <a:spcBef>
                <a:spcPct val="20000"/>
              </a:spcBef>
              <a:buClr>
                <a:schemeClr val="folHlink"/>
              </a:buClr>
            </a:pPr>
            <a:r>
              <a:rPr lang="en-US" sz="1932" dirty="0">
                <a:solidFill>
                  <a:srgbClr val="FF0000"/>
                </a:solidFill>
                <a:latin typeface="Arial" panose="020B0604020202020204" pitchFamily="34" charset="0"/>
                <a:cs typeface="Arial" panose="020B0604020202020204" pitchFamily="34" charset="0"/>
              </a:rPr>
              <a:t>Amphipathic</a:t>
            </a:r>
            <a:r>
              <a:rPr lang="en-US" sz="1932" dirty="0">
                <a:latin typeface="Arial" panose="020B0604020202020204" pitchFamily="34" charset="0"/>
                <a:cs typeface="Arial" panose="020B0604020202020204" pitchFamily="34" charset="0"/>
              </a:rPr>
              <a:t> - contains hydrophilic and hydrophobic elements</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9" t="13039" r="44870" b="11802"/>
          <a:stretch/>
        </p:blipFill>
        <p:spPr bwMode="auto">
          <a:xfrm rot="5400000">
            <a:off x="4712363" y="3381663"/>
            <a:ext cx="3101440" cy="168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phic 9">
            <a:extLst>
              <a:ext uri="{FF2B5EF4-FFF2-40B4-BE49-F238E27FC236}">
                <a16:creationId xmlns:a16="http://schemas.microsoft.com/office/drawing/2014/main" id="{26443F33-48A7-43B8-90D5-1418CF8AE8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50845" y="1994315"/>
            <a:ext cx="2649012" cy="1714067"/>
          </a:xfrm>
          <a:prstGeom prst="rect">
            <a:avLst/>
          </a:prstGeom>
        </p:spPr>
      </p:pic>
      <p:pic>
        <p:nvPicPr>
          <p:cNvPr id="12" name="Graphic 11">
            <a:extLst>
              <a:ext uri="{FF2B5EF4-FFF2-40B4-BE49-F238E27FC236}">
                <a16:creationId xmlns:a16="http://schemas.microsoft.com/office/drawing/2014/main" id="{61C06580-66E2-4845-B9FF-D339F85831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1753" y="4138617"/>
            <a:ext cx="2512596" cy="1589387"/>
          </a:xfrm>
          <a:prstGeom prst="rect">
            <a:avLst/>
          </a:prstGeom>
        </p:spPr>
      </p:pic>
      <p:sp>
        <p:nvSpPr>
          <p:cNvPr id="15" name="TextBox 14">
            <a:extLst>
              <a:ext uri="{FF2B5EF4-FFF2-40B4-BE49-F238E27FC236}">
                <a16:creationId xmlns:a16="http://schemas.microsoft.com/office/drawing/2014/main" id="{1A185399-CB27-4707-B38F-C658F9EFBB23}"/>
              </a:ext>
            </a:extLst>
          </p:cNvPr>
          <p:cNvSpPr txBox="1"/>
          <p:nvPr/>
        </p:nvSpPr>
        <p:spPr>
          <a:xfrm>
            <a:off x="10862839" y="3751421"/>
            <a:ext cx="1841510" cy="385357"/>
          </a:xfrm>
          <a:prstGeom prst="rect">
            <a:avLst/>
          </a:prstGeom>
          <a:noFill/>
        </p:spPr>
        <p:txBody>
          <a:bodyPr wrap="none" rtlCol="0">
            <a:spAutoFit/>
          </a:bodyPr>
          <a:lstStyle/>
          <a:p>
            <a:r>
              <a:rPr lang="en-US" sz="1925" dirty="0">
                <a:latin typeface="Arial" panose="020B0604020202020204" pitchFamily="34" charset="0"/>
              </a:rPr>
              <a:t>Testosterone</a:t>
            </a:r>
            <a:r>
              <a:rPr lang="en-US" sz="1925" dirty="0">
                <a:latin typeface="Arial" panose="020B0604020202020204" pitchFamily="34" charset="0"/>
                <a:cs typeface="Arial" panose="020B0604020202020204" pitchFamily="34" charset="0"/>
              </a:rPr>
              <a:t> ♂</a:t>
            </a:r>
            <a:endParaRPr lang="en-US" sz="1925" dirty="0">
              <a:latin typeface="Arial" panose="020B0604020202020204" pitchFamily="34" charset="0"/>
            </a:endParaRPr>
          </a:p>
        </p:txBody>
      </p:sp>
      <p:sp>
        <p:nvSpPr>
          <p:cNvPr id="16" name="TextBox 15">
            <a:extLst>
              <a:ext uri="{FF2B5EF4-FFF2-40B4-BE49-F238E27FC236}">
                <a16:creationId xmlns:a16="http://schemas.microsoft.com/office/drawing/2014/main" id="{6C0EB443-B53D-49FE-986C-38094F556F0E}"/>
              </a:ext>
            </a:extLst>
          </p:cNvPr>
          <p:cNvSpPr txBox="1"/>
          <p:nvPr/>
        </p:nvSpPr>
        <p:spPr>
          <a:xfrm>
            <a:off x="10989730" y="5967546"/>
            <a:ext cx="1421477" cy="385357"/>
          </a:xfrm>
          <a:prstGeom prst="rect">
            <a:avLst/>
          </a:prstGeom>
          <a:noFill/>
        </p:spPr>
        <p:txBody>
          <a:bodyPr wrap="none" rtlCol="0">
            <a:spAutoFit/>
          </a:bodyPr>
          <a:lstStyle/>
          <a:p>
            <a:r>
              <a:rPr lang="en-US" sz="1925" dirty="0">
                <a:latin typeface="Arial" panose="020B0604020202020204" pitchFamily="34" charset="0"/>
              </a:rPr>
              <a:t>Estrogen </a:t>
            </a:r>
            <a:r>
              <a:rPr lang="en-US" sz="1925" dirty="0">
                <a:latin typeface="Arial" panose="020B0604020202020204" pitchFamily="34" charset="0"/>
                <a:cs typeface="Arial" panose="020B0604020202020204" pitchFamily="34" charset="0"/>
              </a:rPr>
              <a:t>♀</a:t>
            </a:r>
            <a:endParaRPr lang="en-US" sz="1925" dirty="0">
              <a:latin typeface="Arial" panose="020B0604020202020204" pitchFamily="34" charset="0"/>
            </a:endParaRPr>
          </a:p>
        </p:txBody>
      </p:sp>
      <p:sp>
        <p:nvSpPr>
          <p:cNvPr id="8" name="TextBox 7">
            <a:extLst>
              <a:ext uri="{FF2B5EF4-FFF2-40B4-BE49-F238E27FC236}">
                <a16:creationId xmlns:a16="http://schemas.microsoft.com/office/drawing/2014/main" id="{EF37E6E2-DD44-A16E-201F-3BC809762C9C}"/>
              </a:ext>
            </a:extLst>
          </p:cNvPr>
          <p:cNvSpPr txBox="1"/>
          <p:nvPr/>
        </p:nvSpPr>
        <p:spPr>
          <a:xfrm>
            <a:off x="8219423" y="4139404"/>
            <a:ext cx="1068167"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Span ½ </a:t>
            </a:r>
          </a:p>
          <a:p>
            <a:pPr algn="l"/>
            <a:r>
              <a:rPr lang="en-US" sz="1932" dirty="0">
                <a:latin typeface="Arial" panose="020B0604020202020204" pitchFamily="34" charset="0"/>
                <a:cs typeface="Arial" panose="020B0604020202020204" pitchFamily="34" charset="0"/>
              </a:rPr>
              <a:t>Bilayer</a:t>
            </a:r>
          </a:p>
        </p:txBody>
      </p:sp>
      <p:graphicFrame>
        <p:nvGraphicFramePr>
          <p:cNvPr id="9" name="Object 8">
            <a:extLst>
              <a:ext uri="{FF2B5EF4-FFF2-40B4-BE49-F238E27FC236}">
                <a16:creationId xmlns:a16="http://schemas.microsoft.com/office/drawing/2014/main" id="{772E2DE0-1D08-F1E4-52CB-33E43FD2915A}"/>
              </a:ext>
            </a:extLst>
          </p:cNvPr>
          <p:cNvGraphicFramePr>
            <a:graphicFrameLocks noChangeAspect="1"/>
          </p:cNvGraphicFramePr>
          <p:nvPr/>
        </p:nvGraphicFramePr>
        <p:xfrm>
          <a:off x="6984869" y="2552912"/>
          <a:ext cx="1199794" cy="3086357"/>
        </p:xfrm>
        <a:graphic>
          <a:graphicData uri="http://schemas.openxmlformats.org/presentationml/2006/ole">
            <mc:AlternateContent xmlns:mc="http://schemas.openxmlformats.org/markup-compatibility/2006">
              <mc:Choice xmlns:v="urn:schemas-microsoft-com:vml" Requires="v">
                <p:oleObj name="MDLDrawObject Class" r:id="rId9" imgW="1447652" imgH="3781359" progId="MDLDrawOLE.MDLDrawObject.1">
                  <p:embed/>
                </p:oleObj>
              </mc:Choice>
              <mc:Fallback>
                <p:oleObj name="MDLDrawObject Class" r:id="rId9" imgW="1447652" imgH="3781359" progId="MDLDrawOLE.MDLDrawObject.1">
                  <p:embed/>
                  <p:pic>
                    <p:nvPicPr>
                      <p:cNvPr id="9" name="Object 8">
                        <a:extLst>
                          <a:ext uri="{FF2B5EF4-FFF2-40B4-BE49-F238E27FC236}">
                            <a16:creationId xmlns:a16="http://schemas.microsoft.com/office/drawing/2014/main" id="{772E2DE0-1D08-F1E4-52CB-33E43FD2915A}"/>
                          </a:ext>
                        </a:extLst>
                      </p:cNvPr>
                      <p:cNvPicPr>
                        <a:picLocks noChangeAspect="1" noChangeArrowheads="1"/>
                      </p:cNvPicPr>
                      <p:nvPr/>
                    </p:nvPicPr>
                    <p:blipFill>
                      <a:blip r:embed="rId10"/>
                      <a:srcRect/>
                      <a:stretch>
                        <a:fillRect/>
                      </a:stretch>
                    </p:blipFill>
                    <p:spPr bwMode="auto">
                      <a:xfrm>
                        <a:off x="6984869" y="2552912"/>
                        <a:ext cx="1199794" cy="3086357"/>
                      </a:xfrm>
                      <a:prstGeom prst="rect">
                        <a:avLst/>
                      </a:prstGeom>
                      <a:noFill/>
                    </p:spPr>
                  </p:pic>
                </p:oleObj>
              </mc:Fallback>
            </mc:AlternateContent>
          </a:graphicData>
        </a:graphic>
      </p:graphicFrame>
      <p:cxnSp>
        <p:nvCxnSpPr>
          <p:cNvPr id="6" name="Straight Arrow Connector 5">
            <a:extLst>
              <a:ext uri="{FF2B5EF4-FFF2-40B4-BE49-F238E27FC236}">
                <a16:creationId xmlns:a16="http://schemas.microsoft.com/office/drawing/2014/main" id="{4DB55BFF-AD0A-E17B-E8BE-8CA892697F4A}"/>
              </a:ext>
            </a:extLst>
          </p:cNvPr>
          <p:cNvCxnSpPr/>
          <p:nvPr/>
        </p:nvCxnSpPr>
        <p:spPr>
          <a:xfrm flipV="1">
            <a:off x="8184668" y="3531448"/>
            <a:ext cx="0" cy="19660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0BF50A6B-4BD3-6CFF-6043-6954F6AABDFF}"/>
              </a:ext>
            </a:extLst>
          </p:cNvPr>
          <p:cNvSpPr>
            <a:spLocks noGrp="1"/>
          </p:cNvSpPr>
          <p:nvPr>
            <p:ph type="dt" sz="half" idx="10"/>
          </p:nvPr>
        </p:nvSpPr>
        <p:spPr/>
        <p:txBody>
          <a:bodyPr/>
          <a:lstStyle/>
          <a:p>
            <a:fld id="{BA9DB29A-C7BB-4C70-A49B-DF892F30F34B}" type="datetime1">
              <a:rPr lang="en-US" smtClean="0"/>
              <a:t>8/31/2024</a:t>
            </a:fld>
            <a:endParaRPr lang="en-US"/>
          </a:p>
        </p:txBody>
      </p:sp>
      <p:sp>
        <p:nvSpPr>
          <p:cNvPr id="13" name="Footer Placeholder 12">
            <a:extLst>
              <a:ext uri="{FF2B5EF4-FFF2-40B4-BE49-F238E27FC236}">
                <a16:creationId xmlns:a16="http://schemas.microsoft.com/office/drawing/2014/main" id="{223D8AD4-3A4C-C233-FB98-EC12A82720C9}"/>
              </a:ext>
            </a:extLst>
          </p:cNvPr>
          <p:cNvSpPr>
            <a:spLocks noGrp="1"/>
          </p:cNvSpPr>
          <p:nvPr>
            <p:ph type="ftr" sz="quarter" idx="11"/>
          </p:nvPr>
        </p:nvSpPr>
        <p:spPr/>
        <p:txBody>
          <a:bodyPr/>
          <a:lstStyle/>
          <a:p>
            <a:r>
              <a:rPr lang="en-US"/>
              <a:t>Drugs and Disease F2024 - Lecture 3</a:t>
            </a:r>
          </a:p>
        </p:txBody>
      </p:sp>
      <p:sp>
        <p:nvSpPr>
          <p:cNvPr id="17" name="Slide Number Placeholder 16">
            <a:extLst>
              <a:ext uri="{FF2B5EF4-FFF2-40B4-BE49-F238E27FC236}">
                <a16:creationId xmlns:a16="http://schemas.microsoft.com/office/drawing/2014/main" id="{41C732D9-63F7-9DFD-8A79-3A71AAC7A1D4}"/>
              </a:ext>
            </a:extLst>
          </p:cNvPr>
          <p:cNvSpPr>
            <a:spLocks noGrp="1"/>
          </p:cNvSpPr>
          <p:nvPr>
            <p:ph type="sldNum" sz="quarter" idx="12"/>
          </p:nvPr>
        </p:nvSpPr>
        <p:spPr/>
        <p:txBody>
          <a:bodyPr/>
          <a:lstStyle/>
          <a:p>
            <a:fld id="{DC3BB032-4020-48F4-953B-341806DC4A2B}" type="slidenum">
              <a:rPr lang="en-US" smtClean="0"/>
              <a:t>27</a:t>
            </a:fld>
            <a:endParaRPr lang="en-US"/>
          </a:p>
        </p:txBody>
      </p:sp>
      <mc:AlternateContent xmlns:mc="http://schemas.openxmlformats.org/markup-compatibility/2006">
        <mc:Choice xmlns:p14="http://schemas.microsoft.com/office/powerpoint/2010/main" Requires="p14">
          <p:contentPart p14:bwMode="auto" r:id="rId11">
            <p14:nvContentPartPr>
              <p14:cNvPr id="2" name="Ink 1">
                <a:extLst>
                  <a:ext uri="{FF2B5EF4-FFF2-40B4-BE49-F238E27FC236}">
                    <a16:creationId xmlns:a16="http://schemas.microsoft.com/office/drawing/2014/main" id="{C8D19DA0-9A34-8EDD-F5E2-97A416AC8807}"/>
                  </a:ext>
                </a:extLst>
              </p14:cNvPr>
              <p14:cNvContentPartPr/>
              <p14:nvPr/>
            </p14:nvContentPartPr>
            <p14:xfrm>
              <a:off x="5889991" y="617413"/>
              <a:ext cx="1168200" cy="57600"/>
            </p14:xfrm>
          </p:contentPart>
        </mc:Choice>
        <mc:Fallback>
          <p:pic>
            <p:nvPicPr>
              <p:cNvPr id="2" name="Ink 1">
                <a:extLst>
                  <a:ext uri="{FF2B5EF4-FFF2-40B4-BE49-F238E27FC236}">
                    <a16:creationId xmlns:a16="http://schemas.microsoft.com/office/drawing/2014/main" id="{C8D19DA0-9A34-8EDD-F5E2-97A416AC8807}"/>
                  </a:ext>
                </a:extLst>
              </p:cNvPr>
              <p:cNvPicPr/>
              <p:nvPr/>
            </p:nvPicPr>
            <p:blipFill>
              <a:blip r:embed="rId12"/>
              <a:stretch>
                <a:fillRect/>
              </a:stretch>
            </p:blipFill>
            <p:spPr>
              <a:xfrm>
                <a:off x="5880991" y="608773"/>
                <a:ext cx="118584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k 6">
                <a:extLst>
                  <a:ext uri="{FF2B5EF4-FFF2-40B4-BE49-F238E27FC236}">
                    <a16:creationId xmlns:a16="http://schemas.microsoft.com/office/drawing/2014/main" id="{F1DC2996-F4B8-A801-EF36-38EE730C364E}"/>
                  </a:ext>
                </a:extLst>
              </p14:cNvPr>
              <p14:cNvContentPartPr/>
              <p14:nvPr/>
            </p14:nvContentPartPr>
            <p14:xfrm>
              <a:off x="10991911" y="4139653"/>
              <a:ext cx="1006560" cy="28440"/>
            </p14:xfrm>
          </p:contentPart>
        </mc:Choice>
        <mc:Fallback>
          <p:pic>
            <p:nvPicPr>
              <p:cNvPr id="7" name="Ink 6">
                <a:extLst>
                  <a:ext uri="{FF2B5EF4-FFF2-40B4-BE49-F238E27FC236}">
                    <a16:creationId xmlns:a16="http://schemas.microsoft.com/office/drawing/2014/main" id="{F1DC2996-F4B8-A801-EF36-38EE730C364E}"/>
                  </a:ext>
                </a:extLst>
              </p:cNvPr>
              <p:cNvPicPr/>
              <p:nvPr/>
            </p:nvPicPr>
            <p:blipFill>
              <a:blip r:embed="rId14"/>
              <a:stretch>
                <a:fillRect/>
              </a:stretch>
            </p:blipFill>
            <p:spPr>
              <a:xfrm>
                <a:off x="10983271" y="4130653"/>
                <a:ext cx="10242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Ink 17">
                <a:extLst>
                  <a:ext uri="{FF2B5EF4-FFF2-40B4-BE49-F238E27FC236}">
                    <a16:creationId xmlns:a16="http://schemas.microsoft.com/office/drawing/2014/main" id="{A93A99E7-0620-028A-8109-D03188BC50EA}"/>
                  </a:ext>
                </a:extLst>
              </p14:cNvPr>
              <p14:cNvContentPartPr/>
              <p14:nvPr/>
            </p14:nvContentPartPr>
            <p14:xfrm>
              <a:off x="11107111" y="6311533"/>
              <a:ext cx="855720" cy="34920"/>
            </p14:xfrm>
          </p:contentPart>
        </mc:Choice>
        <mc:Fallback>
          <p:pic>
            <p:nvPicPr>
              <p:cNvPr id="18" name="Ink 17">
                <a:extLst>
                  <a:ext uri="{FF2B5EF4-FFF2-40B4-BE49-F238E27FC236}">
                    <a16:creationId xmlns:a16="http://schemas.microsoft.com/office/drawing/2014/main" id="{A93A99E7-0620-028A-8109-D03188BC50EA}"/>
                  </a:ext>
                </a:extLst>
              </p:cNvPr>
              <p:cNvPicPr/>
              <p:nvPr/>
            </p:nvPicPr>
            <p:blipFill>
              <a:blip r:embed="rId16"/>
              <a:stretch>
                <a:fillRect/>
              </a:stretch>
            </p:blipFill>
            <p:spPr>
              <a:xfrm>
                <a:off x="11098471" y="6302893"/>
                <a:ext cx="87336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5C5EB458-6A9A-BDE1-B412-4EACA618B514}"/>
                  </a:ext>
                </a:extLst>
              </p14:cNvPr>
              <p14:cNvContentPartPr/>
              <p14:nvPr/>
            </p14:nvContentPartPr>
            <p14:xfrm>
              <a:off x="10886431" y="5861893"/>
              <a:ext cx="1497600" cy="565560"/>
            </p14:xfrm>
          </p:contentPart>
        </mc:Choice>
        <mc:Fallback>
          <p:pic>
            <p:nvPicPr>
              <p:cNvPr id="19" name="Ink 18">
                <a:extLst>
                  <a:ext uri="{FF2B5EF4-FFF2-40B4-BE49-F238E27FC236}">
                    <a16:creationId xmlns:a16="http://schemas.microsoft.com/office/drawing/2014/main" id="{5C5EB458-6A9A-BDE1-B412-4EACA618B514}"/>
                  </a:ext>
                </a:extLst>
              </p:cNvPr>
              <p:cNvPicPr/>
              <p:nvPr/>
            </p:nvPicPr>
            <p:blipFill>
              <a:blip r:embed="rId18"/>
              <a:stretch>
                <a:fillRect/>
              </a:stretch>
            </p:blipFill>
            <p:spPr>
              <a:xfrm>
                <a:off x="10877431" y="5853253"/>
                <a:ext cx="1515240" cy="5832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3E1CEDB2-AD4F-125A-F9B6-B5EB17E86EB1}"/>
                  </a:ext>
                </a:extLst>
              </p14:cNvPr>
              <p14:cNvContentPartPr/>
              <p14:nvPr/>
            </p14:nvContentPartPr>
            <p14:xfrm>
              <a:off x="10944391" y="3675613"/>
              <a:ext cx="1647720" cy="636840"/>
            </p14:xfrm>
          </p:contentPart>
        </mc:Choice>
        <mc:Fallback>
          <p:pic>
            <p:nvPicPr>
              <p:cNvPr id="20" name="Ink 19">
                <a:extLst>
                  <a:ext uri="{FF2B5EF4-FFF2-40B4-BE49-F238E27FC236}">
                    <a16:creationId xmlns:a16="http://schemas.microsoft.com/office/drawing/2014/main" id="{3E1CEDB2-AD4F-125A-F9B6-B5EB17E86EB1}"/>
                  </a:ext>
                </a:extLst>
              </p:cNvPr>
              <p:cNvPicPr/>
              <p:nvPr/>
            </p:nvPicPr>
            <p:blipFill>
              <a:blip r:embed="rId20"/>
              <a:stretch>
                <a:fillRect/>
              </a:stretch>
            </p:blipFill>
            <p:spPr>
              <a:xfrm>
                <a:off x="10935391" y="3666973"/>
                <a:ext cx="1665360" cy="654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7801100A-EFB7-095C-5EC4-A8701CBC525F}"/>
                  </a:ext>
                </a:extLst>
              </p14:cNvPr>
              <p14:cNvContentPartPr/>
              <p14:nvPr/>
            </p14:nvContentPartPr>
            <p14:xfrm>
              <a:off x="5338111" y="2660053"/>
              <a:ext cx="1686240" cy="3150720"/>
            </p14:xfrm>
          </p:contentPart>
        </mc:Choice>
        <mc:Fallback>
          <p:pic>
            <p:nvPicPr>
              <p:cNvPr id="21" name="Ink 20">
                <a:extLst>
                  <a:ext uri="{FF2B5EF4-FFF2-40B4-BE49-F238E27FC236}">
                    <a16:creationId xmlns:a16="http://schemas.microsoft.com/office/drawing/2014/main" id="{7801100A-EFB7-095C-5EC4-A8701CBC525F}"/>
                  </a:ext>
                </a:extLst>
              </p:cNvPr>
              <p:cNvPicPr/>
              <p:nvPr/>
            </p:nvPicPr>
            <p:blipFill>
              <a:blip r:embed="rId22"/>
              <a:stretch>
                <a:fillRect/>
              </a:stretch>
            </p:blipFill>
            <p:spPr>
              <a:xfrm>
                <a:off x="5329471" y="2651413"/>
                <a:ext cx="1703880" cy="3168360"/>
              </a:xfrm>
              <a:prstGeom prst="rect">
                <a:avLst/>
              </a:prstGeom>
            </p:spPr>
          </p:pic>
        </mc:Fallback>
      </mc:AlternateContent>
      <p:grpSp>
        <p:nvGrpSpPr>
          <p:cNvPr id="28" name="Group 27">
            <a:extLst>
              <a:ext uri="{FF2B5EF4-FFF2-40B4-BE49-F238E27FC236}">
                <a16:creationId xmlns:a16="http://schemas.microsoft.com/office/drawing/2014/main" id="{42C1729B-ADB7-2239-2454-ADBF283CDA3D}"/>
              </a:ext>
            </a:extLst>
          </p:cNvPr>
          <p:cNvGrpSpPr/>
          <p:nvPr/>
        </p:nvGrpSpPr>
        <p:grpSpPr>
          <a:xfrm>
            <a:off x="5859031" y="3543853"/>
            <a:ext cx="1344960" cy="2254680"/>
            <a:chOff x="5859031" y="3543853"/>
            <a:chExt cx="1344960" cy="2254680"/>
          </a:xfrm>
        </p:grpSpPr>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52151EBA-2736-B906-22DE-1613E2716D9B}"/>
                    </a:ext>
                  </a:extLst>
                </p14:cNvPr>
                <p14:cNvContentPartPr/>
                <p14:nvPr/>
              </p14:nvContentPartPr>
              <p14:xfrm>
                <a:off x="5876311" y="3543853"/>
                <a:ext cx="39240" cy="120600"/>
              </p14:xfrm>
            </p:contentPart>
          </mc:Choice>
          <mc:Fallback>
            <p:pic>
              <p:nvPicPr>
                <p:cNvPr id="22" name="Ink 21">
                  <a:extLst>
                    <a:ext uri="{FF2B5EF4-FFF2-40B4-BE49-F238E27FC236}">
                      <a16:creationId xmlns:a16="http://schemas.microsoft.com/office/drawing/2014/main" id="{52151EBA-2736-B906-22DE-1613E2716D9B}"/>
                    </a:ext>
                  </a:extLst>
                </p:cNvPr>
                <p:cNvPicPr/>
                <p:nvPr/>
              </p:nvPicPr>
              <p:blipFill>
                <a:blip r:embed="rId24"/>
                <a:stretch>
                  <a:fillRect/>
                </a:stretch>
              </p:blipFill>
              <p:spPr>
                <a:xfrm>
                  <a:off x="5867671" y="3535213"/>
                  <a:ext cx="5688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7BD80D7C-9F97-EA0F-EBB5-17C169CBDEB5}"/>
                    </a:ext>
                  </a:extLst>
                </p14:cNvPr>
                <p14:cNvContentPartPr/>
                <p14:nvPr/>
              </p14:nvContentPartPr>
              <p14:xfrm>
                <a:off x="5859031" y="3936973"/>
                <a:ext cx="125280" cy="111240"/>
              </p14:xfrm>
            </p:contentPart>
          </mc:Choice>
          <mc:Fallback>
            <p:pic>
              <p:nvPicPr>
                <p:cNvPr id="23" name="Ink 22">
                  <a:extLst>
                    <a:ext uri="{FF2B5EF4-FFF2-40B4-BE49-F238E27FC236}">
                      <a16:creationId xmlns:a16="http://schemas.microsoft.com/office/drawing/2014/main" id="{7BD80D7C-9F97-EA0F-EBB5-17C169CBDEB5}"/>
                    </a:ext>
                  </a:extLst>
                </p:cNvPr>
                <p:cNvPicPr/>
                <p:nvPr/>
              </p:nvPicPr>
              <p:blipFill>
                <a:blip r:embed="rId26"/>
                <a:stretch>
                  <a:fillRect/>
                </a:stretch>
              </p:blipFill>
              <p:spPr>
                <a:xfrm>
                  <a:off x="5850391" y="3927973"/>
                  <a:ext cx="14292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B262FA19-2EBD-FC17-A517-52A6EDEDE24E}"/>
                    </a:ext>
                  </a:extLst>
                </p14:cNvPr>
                <p14:cNvContentPartPr/>
                <p14:nvPr/>
              </p14:nvContentPartPr>
              <p14:xfrm>
                <a:off x="6188431" y="4093933"/>
                <a:ext cx="113760" cy="145080"/>
              </p14:xfrm>
            </p:contentPart>
          </mc:Choice>
          <mc:Fallback>
            <p:pic>
              <p:nvPicPr>
                <p:cNvPr id="24" name="Ink 23">
                  <a:extLst>
                    <a:ext uri="{FF2B5EF4-FFF2-40B4-BE49-F238E27FC236}">
                      <a16:creationId xmlns:a16="http://schemas.microsoft.com/office/drawing/2014/main" id="{B262FA19-2EBD-FC17-A517-52A6EDEDE24E}"/>
                    </a:ext>
                  </a:extLst>
                </p:cNvPr>
                <p:cNvPicPr/>
                <p:nvPr/>
              </p:nvPicPr>
              <p:blipFill>
                <a:blip r:embed="rId28"/>
                <a:stretch>
                  <a:fillRect/>
                </a:stretch>
              </p:blipFill>
              <p:spPr>
                <a:xfrm>
                  <a:off x="6179791" y="4085293"/>
                  <a:ext cx="1314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4C586B44-367F-C6EE-7E0E-396AE4C17073}"/>
                    </a:ext>
                  </a:extLst>
                </p14:cNvPr>
                <p14:cNvContentPartPr/>
                <p14:nvPr/>
              </p14:nvContentPartPr>
              <p14:xfrm>
                <a:off x="6249991" y="4484173"/>
                <a:ext cx="44640" cy="132120"/>
              </p14:xfrm>
            </p:contentPart>
          </mc:Choice>
          <mc:Fallback>
            <p:pic>
              <p:nvPicPr>
                <p:cNvPr id="25" name="Ink 24">
                  <a:extLst>
                    <a:ext uri="{FF2B5EF4-FFF2-40B4-BE49-F238E27FC236}">
                      <a16:creationId xmlns:a16="http://schemas.microsoft.com/office/drawing/2014/main" id="{4C586B44-367F-C6EE-7E0E-396AE4C17073}"/>
                    </a:ext>
                  </a:extLst>
                </p:cNvPr>
                <p:cNvPicPr/>
                <p:nvPr/>
              </p:nvPicPr>
              <p:blipFill>
                <a:blip r:embed="rId30"/>
                <a:stretch>
                  <a:fillRect/>
                </a:stretch>
              </p:blipFill>
              <p:spPr>
                <a:xfrm>
                  <a:off x="6240991" y="4475173"/>
                  <a:ext cx="622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D754D019-9C7E-EBAD-F612-9D001F813CC1}"/>
                    </a:ext>
                  </a:extLst>
                </p14:cNvPr>
                <p14:cNvContentPartPr/>
                <p14:nvPr/>
              </p14:nvContentPartPr>
              <p14:xfrm>
                <a:off x="6238471" y="4510813"/>
                <a:ext cx="120600" cy="97920"/>
              </p14:xfrm>
            </p:contentPart>
          </mc:Choice>
          <mc:Fallback>
            <p:pic>
              <p:nvPicPr>
                <p:cNvPr id="26" name="Ink 25">
                  <a:extLst>
                    <a:ext uri="{FF2B5EF4-FFF2-40B4-BE49-F238E27FC236}">
                      <a16:creationId xmlns:a16="http://schemas.microsoft.com/office/drawing/2014/main" id="{D754D019-9C7E-EBAD-F612-9D001F813CC1}"/>
                    </a:ext>
                  </a:extLst>
                </p:cNvPr>
                <p:cNvPicPr/>
                <p:nvPr/>
              </p:nvPicPr>
              <p:blipFill>
                <a:blip r:embed="rId32"/>
                <a:stretch>
                  <a:fillRect/>
                </a:stretch>
              </p:blipFill>
              <p:spPr>
                <a:xfrm>
                  <a:off x="6229471" y="4502173"/>
                  <a:ext cx="1382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7" name="Ink 26">
                  <a:extLst>
                    <a:ext uri="{FF2B5EF4-FFF2-40B4-BE49-F238E27FC236}">
                      <a16:creationId xmlns:a16="http://schemas.microsoft.com/office/drawing/2014/main" id="{54D16CFD-5FFB-55F6-30FF-30631F920994}"/>
                    </a:ext>
                  </a:extLst>
                </p14:cNvPr>
                <p14:cNvContentPartPr/>
                <p14:nvPr/>
              </p14:nvContentPartPr>
              <p14:xfrm>
                <a:off x="6464191" y="4228933"/>
                <a:ext cx="739800" cy="1569600"/>
              </p14:xfrm>
            </p:contentPart>
          </mc:Choice>
          <mc:Fallback>
            <p:pic>
              <p:nvPicPr>
                <p:cNvPr id="27" name="Ink 26">
                  <a:extLst>
                    <a:ext uri="{FF2B5EF4-FFF2-40B4-BE49-F238E27FC236}">
                      <a16:creationId xmlns:a16="http://schemas.microsoft.com/office/drawing/2014/main" id="{54D16CFD-5FFB-55F6-30FF-30631F920994}"/>
                    </a:ext>
                  </a:extLst>
                </p:cNvPr>
                <p:cNvPicPr/>
                <p:nvPr/>
              </p:nvPicPr>
              <p:blipFill>
                <a:blip r:embed="rId34"/>
                <a:stretch>
                  <a:fillRect/>
                </a:stretch>
              </p:blipFill>
              <p:spPr>
                <a:xfrm>
                  <a:off x="6455551" y="4220293"/>
                  <a:ext cx="757440" cy="1587240"/>
                </a:xfrm>
                <a:prstGeom prst="rect">
                  <a:avLst/>
                </a:prstGeom>
              </p:spPr>
            </p:pic>
          </mc:Fallback>
        </mc:AlternateContent>
      </p:grpSp>
      <p:grpSp>
        <p:nvGrpSpPr>
          <p:cNvPr id="31" name="Group 30">
            <a:extLst>
              <a:ext uri="{FF2B5EF4-FFF2-40B4-BE49-F238E27FC236}">
                <a16:creationId xmlns:a16="http://schemas.microsoft.com/office/drawing/2014/main" id="{D8AB89EE-1A54-3070-7452-0A4F654C4CDF}"/>
              </a:ext>
            </a:extLst>
          </p:cNvPr>
          <p:cNvGrpSpPr/>
          <p:nvPr/>
        </p:nvGrpSpPr>
        <p:grpSpPr>
          <a:xfrm>
            <a:off x="8429071" y="4475893"/>
            <a:ext cx="638640" cy="371520"/>
            <a:chOff x="8429071" y="4475893"/>
            <a:chExt cx="638640" cy="371520"/>
          </a:xfrm>
        </p:grpSpPr>
        <mc:AlternateContent xmlns:mc="http://schemas.openxmlformats.org/markup-compatibility/2006">
          <mc:Choice xmlns:p14="http://schemas.microsoft.com/office/powerpoint/2010/main" Requires="p14">
            <p:contentPart p14:bwMode="auto" r:id="rId35">
              <p14:nvContentPartPr>
                <p14:cNvPr id="29" name="Ink 28">
                  <a:extLst>
                    <a:ext uri="{FF2B5EF4-FFF2-40B4-BE49-F238E27FC236}">
                      <a16:creationId xmlns:a16="http://schemas.microsoft.com/office/drawing/2014/main" id="{02317FFD-4C47-5759-7732-9FA2E1A5567A}"/>
                    </a:ext>
                  </a:extLst>
                </p14:cNvPr>
                <p14:cNvContentPartPr/>
                <p14:nvPr/>
              </p14:nvContentPartPr>
              <p14:xfrm>
                <a:off x="8429071" y="4475893"/>
                <a:ext cx="626040" cy="53280"/>
              </p14:xfrm>
            </p:contentPart>
          </mc:Choice>
          <mc:Fallback>
            <p:pic>
              <p:nvPicPr>
                <p:cNvPr id="29" name="Ink 28">
                  <a:extLst>
                    <a:ext uri="{FF2B5EF4-FFF2-40B4-BE49-F238E27FC236}">
                      <a16:creationId xmlns:a16="http://schemas.microsoft.com/office/drawing/2014/main" id="{02317FFD-4C47-5759-7732-9FA2E1A5567A}"/>
                    </a:ext>
                  </a:extLst>
                </p:cNvPr>
                <p:cNvPicPr/>
                <p:nvPr/>
              </p:nvPicPr>
              <p:blipFill>
                <a:blip r:embed="rId36"/>
                <a:stretch>
                  <a:fillRect/>
                </a:stretch>
              </p:blipFill>
              <p:spPr>
                <a:xfrm>
                  <a:off x="8420071" y="4467253"/>
                  <a:ext cx="64368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32497FFD-00E2-FB94-3CB0-491DC72E3066}"/>
                    </a:ext>
                  </a:extLst>
                </p14:cNvPr>
                <p14:cNvContentPartPr/>
                <p14:nvPr/>
              </p14:nvContentPartPr>
              <p14:xfrm>
                <a:off x="8601871" y="4799533"/>
                <a:ext cx="465840" cy="47880"/>
              </p14:xfrm>
            </p:contentPart>
          </mc:Choice>
          <mc:Fallback>
            <p:pic>
              <p:nvPicPr>
                <p:cNvPr id="30" name="Ink 29">
                  <a:extLst>
                    <a:ext uri="{FF2B5EF4-FFF2-40B4-BE49-F238E27FC236}">
                      <a16:creationId xmlns:a16="http://schemas.microsoft.com/office/drawing/2014/main" id="{32497FFD-00E2-FB94-3CB0-491DC72E3066}"/>
                    </a:ext>
                  </a:extLst>
                </p:cNvPr>
                <p:cNvPicPr/>
                <p:nvPr/>
              </p:nvPicPr>
              <p:blipFill>
                <a:blip r:embed="rId38"/>
                <a:stretch>
                  <a:fillRect/>
                </a:stretch>
              </p:blipFill>
              <p:spPr>
                <a:xfrm>
                  <a:off x="8592871" y="4790533"/>
                  <a:ext cx="483480" cy="65520"/>
                </a:xfrm>
                <a:prstGeom prst="rect">
                  <a:avLst/>
                </a:prstGeom>
              </p:spPr>
            </p:pic>
          </mc:Fallback>
        </mc:AlternateContent>
      </p:grpSp>
      <p:grpSp>
        <p:nvGrpSpPr>
          <p:cNvPr id="46" name="Group 45">
            <a:extLst>
              <a:ext uri="{FF2B5EF4-FFF2-40B4-BE49-F238E27FC236}">
                <a16:creationId xmlns:a16="http://schemas.microsoft.com/office/drawing/2014/main" id="{56AD465C-EE34-E6F4-86D9-7648EFE69750}"/>
              </a:ext>
            </a:extLst>
          </p:cNvPr>
          <p:cNvGrpSpPr/>
          <p:nvPr/>
        </p:nvGrpSpPr>
        <p:grpSpPr>
          <a:xfrm>
            <a:off x="8001751" y="1993693"/>
            <a:ext cx="1907640" cy="1208160"/>
            <a:chOff x="8001751" y="1993693"/>
            <a:chExt cx="1907640" cy="1208160"/>
          </a:xfrm>
        </p:grpSpPr>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AF4DCDA4-86FC-7A13-BFE2-D13597E35E97}"/>
                    </a:ext>
                  </a:extLst>
                </p14:cNvPr>
                <p14:cNvContentPartPr/>
                <p14:nvPr/>
              </p14:nvContentPartPr>
              <p14:xfrm>
                <a:off x="8001751" y="3116893"/>
                <a:ext cx="128880" cy="84960"/>
              </p14:xfrm>
            </p:contentPart>
          </mc:Choice>
          <mc:Fallback>
            <p:pic>
              <p:nvPicPr>
                <p:cNvPr id="32" name="Ink 31">
                  <a:extLst>
                    <a:ext uri="{FF2B5EF4-FFF2-40B4-BE49-F238E27FC236}">
                      <a16:creationId xmlns:a16="http://schemas.microsoft.com/office/drawing/2014/main" id="{AF4DCDA4-86FC-7A13-BFE2-D13597E35E97}"/>
                    </a:ext>
                  </a:extLst>
                </p:cNvPr>
                <p:cNvPicPr/>
                <p:nvPr/>
              </p:nvPicPr>
              <p:blipFill>
                <a:blip r:embed="rId40"/>
                <a:stretch>
                  <a:fillRect/>
                </a:stretch>
              </p:blipFill>
              <p:spPr>
                <a:xfrm>
                  <a:off x="7992751" y="3107893"/>
                  <a:ext cx="1465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 name="Ink 32">
                  <a:extLst>
                    <a:ext uri="{FF2B5EF4-FFF2-40B4-BE49-F238E27FC236}">
                      <a16:creationId xmlns:a16="http://schemas.microsoft.com/office/drawing/2014/main" id="{B7B9B9EE-C444-D641-203C-66406A8C5CE2}"/>
                    </a:ext>
                  </a:extLst>
                </p14:cNvPr>
                <p14:cNvContentPartPr/>
                <p14:nvPr/>
              </p14:nvContentPartPr>
              <p14:xfrm>
                <a:off x="8190391" y="2901253"/>
                <a:ext cx="141840" cy="222120"/>
              </p14:xfrm>
            </p:contentPart>
          </mc:Choice>
          <mc:Fallback>
            <p:pic>
              <p:nvPicPr>
                <p:cNvPr id="33" name="Ink 32">
                  <a:extLst>
                    <a:ext uri="{FF2B5EF4-FFF2-40B4-BE49-F238E27FC236}">
                      <a16:creationId xmlns:a16="http://schemas.microsoft.com/office/drawing/2014/main" id="{B7B9B9EE-C444-D641-203C-66406A8C5CE2}"/>
                    </a:ext>
                  </a:extLst>
                </p:cNvPr>
                <p:cNvPicPr/>
                <p:nvPr/>
              </p:nvPicPr>
              <p:blipFill>
                <a:blip r:embed="rId42"/>
                <a:stretch>
                  <a:fillRect/>
                </a:stretch>
              </p:blipFill>
              <p:spPr>
                <a:xfrm>
                  <a:off x="8181751" y="2892253"/>
                  <a:ext cx="15948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4" name="Ink 33">
                  <a:extLst>
                    <a:ext uri="{FF2B5EF4-FFF2-40B4-BE49-F238E27FC236}">
                      <a16:creationId xmlns:a16="http://schemas.microsoft.com/office/drawing/2014/main" id="{AF490E4C-1F60-AF07-6EFF-0AD826C71C95}"/>
                    </a:ext>
                  </a:extLst>
                </p14:cNvPr>
                <p14:cNvContentPartPr/>
                <p14:nvPr/>
              </p14:nvContentPartPr>
              <p14:xfrm>
                <a:off x="8337631" y="2746093"/>
                <a:ext cx="299520" cy="185400"/>
              </p14:xfrm>
            </p:contentPart>
          </mc:Choice>
          <mc:Fallback>
            <p:pic>
              <p:nvPicPr>
                <p:cNvPr id="34" name="Ink 33">
                  <a:extLst>
                    <a:ext uri="{FF2B5EF4-FFF2-40B4-BE49-F238E27FC236}">
                      <a16:creationId xmlns:a16="http://schemas.microsoft.com/office/drawing/2014/main" id="{AF490E4C-1F60-AF07-6EFF-0AD826C71C95}"/>
                    </a:ext>
                  </a:extLst>
                </p:cNvPr>
                <p:cNvPicPr/>
                <p:nvPr/>
              </p:nvPicPr>
              <p:blipFill>
                <a:blip r:embed="rId44"/>
                <a:stretch>
                  <a:fillRect/>
                </a:stretch>
              </p:blipFill>
              <p:spPr>
                <a:xfrm>
                  <a:off x="8328991" y="2737453"/>
                  <a:ext cx="31716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5" name="Ink 34">
                  <a:extLst>
                    <a:ext uri="{FF2B5EF4-FFF2-40B4-BE49-F238E27FC236}">
                      <a16:creationId xmlns:a16="http://schemas.microsoft.com/office/drawing/2014/main" id="{75FE7464-CBFE-5876-E23C-2781EFC173F8}"/>
                    </a:ext>
                  </a:extLst>
                </p14:cNvPr>
                <p14:cNvContentPartPr/>
                <p14:nvPr/>
              </p14:nvContentPartPr>
              <p14:xfrm>
                <a:off x="8706991" y="2668333"/>
                <a:ext cx="47880" cy="102960"/>
              </p14:xfrm>
            </p:contentPart>
          </mc:Choice>
          <mc:Fallback>
            <p:pic>
              <p:nvPicPr>
                <p:cNvPr id="35" name="Ink 34">
                  <a:extLst>
                    <a:ext uri="{FF2B5EF4-FFF2-40B4-BE49-F238E27FC236}">
                      <a16:creationId xmlns:a16="http://schemas.microsoft.com/office/drawing/2014/main" id="{75FE7464-CBFE-5876-E23C-2781EFC173F8}"/>
                    </a:ext>
                  </a:extLst>
                </p:cNvPr>
                <p:cNvPicPr/>
                <p:nvPr/>
              </p:nvPicPr>
              <p:blipFill>
                <a:blip r:embed="rId46"/>
                <a:stretch>
                  <a:fillRect/>
                </a:stretch>
              </p:blipFill>
              <p:spPr>
                <a:xfrm>
                  <a:off x="8698351" y="2659693"/>
                  <a:ext cx="655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6" name="Ink 35">
                  <a:extLst>
                    <a:ext uri="{FF2B5EF4-FFF2-40B4-BE49-F238E27FC236}">
                      <a16:creationId xmlns:a16="http://schemas.microsoft.com/office/drawing/2014/main" id="{B4CD1B3F-0C3B-3786-D966-4EF32E01B3AE}"/>
                    </a:ext>
                  </a:extLst>
                </p14:cNvPr>
                <p14:cNvContentPartPr/>
                <p14:nvPr/>
              </p14:nvContentPartPr>
              <p14:xfrm>
                <a:off x="8834071" y="2576893"/>
                <a:ext cx="54360" cy="205200"/>
              </p14:xfrm>
            </p:contentPart>
          </mc:Choice>
          <mc:Fallback>
            <p:pic>
              <p:nvPicPr>
                <p:cNvPr id="36" name="Ink 35">
                  <a:extLst>
                    <a:ext uri="{FF2B5EF4-FFF2-40B4-BE49-F238E27FC236}">
                      <a16:creationId xmlns:a16="http://schemas.microsoft.com/office/drawing/2014/main" id="{B4CD1B3F-0C3B-3786-D966-4EF32E01B3AE}"/>
                    </a:ext>
                  </a:extLst>
                </p:cNvPr>
                <p:cNvPicPr/>
                <p:nvPr/>
              </p:nvPicPr>
              <p:blipFill>
                <a:blip r:embed="rId48"/>
                <a:stretch>
                  <a:fillRect/>
                </a:stretch>
              </p:blipFill>
              <p:spPr>
                <a:xfrm>
                  <a:off x="8825071" y="2568253"/>
                  <a:ext cx="7200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7" name="Ink 36">
                  <a:extLst>
                    <a:ext uri="{FF2B5EF4-FFF2-40B4-BE49-F238E27FC236}">
                      <a16:creationId xmlns:a16="http://schemas.microsoft.com/office/drawing/2014/main" id="{6BF77D9C-DD68-1FFA-39D7-84661EB9C7C8}"/>
                    </a:ext>
                  </a:extLst>
                </p14:cNvPr>
                <p14:cNvContentPartPr/>
                <p14:nvPr/>
              </p14:nvContentPartPr>
              <p14:xfrm>
                <a:off x="8895991" y="2376373"/>
                <a:ext cx="295200" cy="183240"/>
              </p14:xfrm>
            </p:contentPart>
          </mc:Choice>
          <mc:Fallback>
            <p:pic>
              <p:nvPicPr>
                <p:cNvPr id="37" name="Ink 36">
                  <a:extLst>
                    <a:ext uri="{FF2B5EF4-FFF2-40B4-BE49-F238E27FC236}">
                      <a16:creationId xmlns:a16="http://schemas.microsoft.com/office/drawing/2014/main" id="{6BF77D9C-DD68-1FFA-39D7-84661EB9C7C8}"/>
                    </a:ext>
                  </a:extLst>
                </p:cNvPr>
                <p:cNvPicPr/>
                <p:nvPr/>
              </p:nvPicPr>
              <p:blipFill>
                <a:blip r:embed="rId50"/>
                <a:stretch>
                  <a:fillRect/>
                </a:stretch>
              </p:blipFill>
              <p:spPr>
                <a:xfrm>
                  <a:off x="8887351" y="2367373"/>
                  <a:ext cx="31284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1F0C616E-0E5D-F49C-5107-AAD3FEF90070}"/>
                    </a:ext>
                  </a:extLst>
                </p14:cNvPr>
                <p14:cNvContentPartPr/>
                <p14:nvPr/>
              </p14:nvContentPartPr>
              <p14:xfrm>
                <a:off x="9143671" y="2248573"/>
                <a:ext cx="207000" cy="141840"/>
              </p14:xfrm>
            </p:contentPart>
          </mc:Choice>
          <mc:Fallback>
            <p:pic>
              <p:nvPicPr>
                <p:cNvPr id="38" name="Ink 37">
                  <a:extLst>
                    <a:ext uri="{FF2B5EF4-FFF2-40B4-BE49-F238E27FC236}">
                      <a16:creationId xmlns:a16="http://schemas.microsoft.com/office/drawing/2014/main" id="{1F0C616E-0E5D-F49C-5107-AAD3FEF90070}"/>
                    </a:ext>
                  </a:extLst>
                </p:cNvPr>
                <p:cNvPicPr/>
                <p:nvPr/>
              </p:nvPicPr>
              <p:blipFill>
                <a:blip r:embed="rId52"/>
                <a:stretch>
                  <a:fillRect/>
                </a:stretch>
              </p:blipFill>
              <p:spPr>
                <a:xfrm>
                  <a:off x="9135031" y="2239573"/>
                  <a:ext cx="2246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B916FDC8-7DB3-B941-4A80-F37C1B84B590}"/>
                    </a:ext>
                  </a:extLst>
                </p14:cNvPr>
                <p14:cNvContentPartPr/>
                <p14:nvPr/>
              </p14:nvContentPartPr>
              <p14:xfrm>
                <a:off x="9309271" y="2240653"/>
                <a:ext cx="50400" cy="11160"/>
              </p14:xfrm>
            </p:contentPart>
          </mc:Choice>
          <mc:Fallback>
            <p:pic>
              <p:nvPicPr>
                <p:cNvPr id="39" name="Ink 38">
                  <a:extLst>
                    <a:ext uri="{FF2B5EF4-FFF2-40B4-BE49-F238E27FC236}">
                      <a16:creationId xmlns:a16="http://schemas.microsoft.com/office/drawing/2014/main" id="{B916FDC8-7DB3-B941-4A80-F37C1B84B590}"/>
                    </a:ext>
                  </a:extLst>
                </p:cNvPr>
                <p:cNvPicPr/>
                <p:nvPr/>
              </p:nvPicPr>
              <p:blipFill>
                <a:blip r:embed="rId54"/>
                <a:stretch>
                  <a:fillRect/>
                </a:stretch>
              </p:blipFill>
              <p:spPr>
                <a:xfrm>
                  <a:off x="9300271" y="2231653"/>
                  <a:ext cx="6804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k 39">
                  <a:extLst>
                    <a:ext uri="{FF2B5EF4-FFF2-40B4-BE49-F238E27FC236}">
                      <a16:creationId xmlns:a16="http://schemas.microsoft.com/office/drawing/2014/main" id="{C21EA69B-3963-9160-1CE0-E041FF8F54E6}"/>
                    </a:ext>
                  </a:extLst>
                </p14:cNvPr>
                <p14:cNvContentPartPr/>
                <p14:nvPr/>
              </p14:nvContentPartPr>
              <p14:xfrm>
                <a:off x="9421591" y="2139133"/>
                <a:ext cx="162360" cy="145800"/>
              </p14:xfrm>
            </p:contentPart>
          </mc:Choice>
          <mc:Fallback>
            <p:pic>
              <p:nvPicPr>
                <p:cNvPr id="40" name="Ink 39">
                  <a:extLst>
                    <a:ext uri="{FF2B5EF4-FFF2-40B4-BE49-F238E27FC236}">
                      <a16:creationId xmlns:a16="http://schemas.microsoft.com/office/drawing/2014/main" id="{C21EA69B-3963-9160-1CE0-E041FF8F54E6}"/>
                    </a:ext>
                  </a:extLst>
                </p:cNvPr>
                <p:cNvPicPr/>
                <p:nvPr/>
              </p:nvPicPr>
              <p:blipFill>
                <a:blip r:embed="rId56"/>
                <a:stretch>
                  <a:fillRect/>
                </a:stretch>
              </p:blipFill>
              <p:spPr>
                <a:xfrm>
                  <a:off x="9412591" y="2130493"/>
                  <a:ext cx="18000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E082ABF7-29F7-69B2-731E-1E8E3A09D77D}"/>
                    </a:ext>
                  </a:extLst>
                </p14:cNvPr>
                <p14:cNvContentPartPr/>
                <p14:nvPr/>
              </p14:nvContentPartPr>
              <p14:xfrm>
                <a:off x="9600151" y="2107813"/>
                <a:ext cx="37440" cy="115560"/>
              </p14:xfrm>
            </p:contentPart>
          </mc:Choice>
          <mc:Fallback>
            <p:pic>
              <p:nvPicPr>
                <p:cNvPr id="41" name="Ink 40">
                  <a:extLst>
                    <a:ext uri="{FF2B5EF4-FFF2-40B4-BE49-F238E27FC236}">
                      <a16:creationId xmlns:a16="http://schemas.microsoft.com/office/drawing/2014/main" id="{E082ABF7-29F7-69B2-731E-1E8E3A09D77D}"/>
                    </a:ext>
                  </a:extLst>
                </p:cNvPr>
                <p:cNvPicPr/>
                <p:nvPr/>
              </p:nvPicPr>
              <p:blipFill>
                <a:blip r:embed="rId58"/>
                <a:stretch>
                  <a:fillRect/>
                </a:stretch>
              </p:blipFill>
              <p:spPr>
                <a:xfrm>
                  <a:off x="9591151" y="2098813"/>
                  <a:ext cx="550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2" name="Ink 41">
                  <a:extLst>
                    <a:ext uri="{FF2B5EF4-FFF2-40B4-BE49-F238E27FC236}">
                      <a16:creationId xmlns:a16="http://schemas.microsoft.com/office/drawing/2014/main" id="{672465F2-CF42-78B6-0A50-55ACA4EF894D}"/>
                    </a:ext>
                  </a:extLst>
                </p14:cNvPr>
                <p14:cNvContentPartPr/>
                <p14:nvPr/>
              </p14:nvContentPartPr>
              <p14:xfrm>
                <a:off x="9729391" y="2090533"/>
                <a:ext cx="95040" cy="159840"/>
              </p14:xfrm>
            </p:contentPart>
          </mc:Choice>
          <mc:Fallback>
            <p:pic>
              <p:nvPicPr>
                <p:cNvPr id="42" name="Ink 41">
                  <a:extLst>
                    <a:ext uri="{FF2B5EF4-FFF2-40B4-BE49-F238E27FC236}">
                      <a16:creationId xmlns:a16="http://schemas.microsoft.com/office/drawing/2014/main" id="{672465F2-CF42-78B6-0A50-55ACA4EF894D}"/>
                    </a:ext>
                  </a:extLst>
                </p:cNvPr>
                <p:cNvPicPr/>
                <p:nvPr/>
              </p:nvPicPr>
              <p:blipFill>
                <a:blip r:embed="rId60"/>
                <a:stretch>
                  <a:fillRect/>
                </a:stretch>
              </p:blipFill>
              <p:spPr>
                <a:xfrm>
                  <a:off x="9720751" y="2081893"/>
                  <a:ext cx="1126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3" name="Ink 42">
                  <a:extLst>
                    <a:ext uri="{FF2B5EF4-FFF2-40B4-BE49-F238E27FC236}">
                      <a16:creationId xmlns:a16="http://schemas.microsoft.com/office/drawing/2014/main" id="{8B2D3661-A730-DB1B-B0B5-5BD5F410ABCB}"/>
                    </a:ext>
                  </a:extLst>
                </p14:cNvPr>
                <p14:cNvContentPartPr/>
                <p14:nvPr/>
              </p14:nvContentPartPr>
              <p14:xfrm>
                <a:off x="9812911" y="2143093"/>
                <a:ext cx="3240" cy="10080"/>
              </p14:xfrm>
            </p:contentPart>
          </mc:Choice>
          <mc:Fallback>
            <p:pic>
              <p:nvPicPr>
                <p:cNvPr id="43" name="Ink 42">
                  <a:extLst>
                    <a:ext uri="{FF2B5EF4-FFF2-40B4-BE49-F238E27FC236}">
                      <a16:creationId xmlns:a16="http://schemas.microsoft.com/office/drawing/2014/main" id="{8B2D3661-A730-DB1B-B0B5-5BD5F410ABCB}"/>
                    </a:ext>
                  </a:extLst>
                </p:cNvPr>
                <p:cNvPicPr/>
                <p:nvPr/>
              </p:nvPicPr>
              <p:blipFill>
                <a:blip r:embed="rId62"/>
                <a:stretch>
                  <a:fillRect/>
                </a:stretch>
              </p:blipFill>
              <p:spPr>
                <a:xfrm>
                  <a:off x="9803911" y="2134093"/>
                  <a:ext cx="2088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4" name="Ink 43">
                  <a:extLst>
                    <a:ext uri="{FF2B5EF4-FFF2-40B4-BE49-F238E27FC236}">
                      <a16:creationId xmlns:a16="http://schemas.microsoft.com/office/drawing/2014/main" id="{500E0346-5AE0-64FB-0180-21930598F44B}"/>
                    </a:ext>
                  </a:extLst>
                </p14:cNvPr>
                <p14:cNvContentPartPr/>
                <p14:nvPr/>
              </p14:nvContentPartPr>
              <p14:xfrm>
                <a:off x="9415831" y="2189893"/>
                <a:ext cx="137160" cy="283320"/>
              </p14:xfrm>
            </p:contentPart>
          </mc:Choice>
          <mc:Fallback>
            <p:pic>
              <p:nvPicPr>
                <p:cNvPr id="44" name="Ink 43">
                  <a:extLst>
                    <a:ext uri="{FF2B5EF4-FFF2-40B4-BE49-F238E27FC236}">
                      <a16:creationId xmlns:a16="http://schemas.microsoft.com/office/drawing/2014/main" id="{500E0346-5AE0-64FB-0180-21930598F44B}"/>
                    </a:ext>
                  </a:extLst>
                </p:cNvPr>
                <p:cNvPicPr/>
                <p:nvPr/>
              </p:nvPicPr>
              <p:blipFill>
                <a:blip r:embed="rId64"/>
                <a:stretch>
                  <a:fillRect/>
                </a:stretch>
              </p:blipFill>
              <p:spPr>
                <a:xfrm>
                  <a:off x="9407191" y="2180893"/>
                  <a:ext cx="15480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5" name="Ink 44">
                  <a:extLst>
                    <a:ext uri="{FF2B5EF4-FFF2-40B4-BE49-F238E27FC236}">
                      <a16:creationId xmlns:a16="http://schemas.microsoft.com/office/drawing/2014/main" id="{6D45709A-D446-1709-B9B7-33A1CD909A74}"/>
                    </a:ext>
                  </a:extLst>
                </p14:cNvPr>
                <p14:cNvContentPartPr/>
                <p14:nvPr/>
              </p14:nvContentPartPr>
              <p14:xfrm>
                <a:off x="9646231" y="1993693"/>
                <a:ext cx="263160" cy="224280"/>
              </p14:xfrm>
            </p:contentPart>
          </mc:Choice>
          <mc:Fallback>
            <p:pic>
              <p:nvPicPr>
                <p:cNvPr id="45" name="Ink 44">
                  <a:extLst>
                    <a:ext uri="{FF2B5EF4-FFF2-40B4-BE49-F238E27FC236}">
                      <a16:creationId xmlns:a16="http://schemas.microsoft.com/office/drawing/2014/main" id="{6D45709A-D446-1709-B9B7-33A1CD909A74}"/>
                    </a:ext>
                  </a:extLst>
                </p:cNvPr>
                <p:cNvPicPr/>
                <p:nvPr/>
              </p:nvPicPr>
              <p:blipFill>
                <a:blip r:embed="rId66"/>
                <a:stretch>
                  <a:fillRect/>
                </a:stretch>
              </p:blipFill>
              <p:spPr>
                <a:xfrm>
                  <a:off x="9637231" y="1984693"/>
                  <a:ext cx="280800" cy="241920"/>
                </a:xfrm>
                <a:prstGeom prst="rect">
                  <a:avLst/>
                </a:prstGeom>
              </p:spPr>
            </p:pic>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txBox="1">
            <a:spLocks noChangeArrowheads="1"/>
          </p:cNvSpPr>
          <p:nvPr/>
        </p:nvSpPr>
        <p:spPr bwMode="auto">
          <a:xfrm>
            <a:off x="1865656" y="48582"/>
            <a:ext cx="9144809" cy="7303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7373" tIns="0" rIns="97373" bIns="0"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95" dirty="0">
                <a:latin typeface="Arial" panose="020B0604020202020204" pitchFamily="34" charset="0"/>
                <a:cs typeface="Arial" panose="020B0604020202020204" pitchFamily="34" charset="0"/>
              </a:rPr>
              <a:t>Cholesterol Affects Fluidity</a:t>
            </a:r>
          </a:p>
        </p:txBody>
      </p:sp>
      <p:grpSp>
        <p:nvGrpSpPr>
          <p:cNvPr id="33" name="Group 32">
            <a:extLst>
              <a:ext uri="{FF2B5EF4-FFF2-40B4-BE49-F238E27FC236}">
                <a16:creationId xmlns:a16="http://schemas.microsoft.com/office/drawing/2014/main" id="{212B1207-9C90-9497-3787-8A50A0999FFA}"/>
              </a:ext>
            </a:extLst>
          </p:cNvPr>
          <p:cNvGrpSpPr/>
          <p:nvPr/>
        </p:nvGrpSpPr>
        <p:grpSpPr>
          <a:xfrm>
            <a:off x="183233" y="3723703"/>
            <a:ext cx="7807808" cy="2195226"/>
            <a:chOff x="1144962" y="3855744"/>
            <a:chExt cx="8003563" cy="2273061"/>
          </a:xfrm>
        </p:grpSpPr>
        <p:sp>
          <p:nvSpPr>
            <p:cNvPr id="2" name="Rectangle 1">
              <a:extLst>
                <a:ext uri="{FF2B5EF4-FFF2-40B4-BE49-F238E27FC236}">
                  <a16:creationId xmlns:a16="http://schemas.microsoft.com/office/drawing/2014/main" id="{FDDAAEA8-9889-EC4A-9A39-967917B6BA03}"/>
                </a:ext>
              </a:extLst>
            </p:cNvPr>
            <p:cNvSpPr/>
            <p:nvPr/>
          </p:nvSpPr>
          <p:spPr>
            <a:xfrm>
              <a:off x="4247141" y="3855744"/>
              <a:ext cx="4013739" cy="1012393"/>
            </a:xfrm>
            <a:prstGeom prst="rect">
              <a:avLst/>
            </a:prstGeom>
          </p:spPr>
          <p:txBody>
            <a:bodyPr wrap="square">
              <a:spAutoFit/>
            </a:bodyPr>
            <a:lstStyle/>
            <a:p>
              <a:r>
                <a:rPr lang="en-US" sz="1925" dirty="0">
                  <a:latin typeface="Arial" panose="020B0604020202020204" pitchFamily="34" charset="0"/>
                  <a:cs typeface="Arial" panose="020B0604020202020204" pitchFamily="34" charset="0"/>
                </a:rPr>
                <a:t>cholesterol maintains fluidity by preventing tight packing of phospholipids due to flexible tail.</a:t>
              </a:r>
              <a:endParaRPr lang="en-US" sz="1925" dirty="0">
                <a:latin typeface="Arial" panose="020B0604020202020204" pitchFamily="34" charset="0"/>
              </a:endParaRPr>
            </a:p>
          </p:txBody>
        </p:sp>
        <p:grpSp>
          <p:nvGrpSpPr>
            <p:cNvPr id="32" name="Group 31">
              <a:extLst>
                <a:ext uri="{FF2B5EF4-FFF2-40B4-BE49-F238E27FC236}">
                  <a16:creationId xmlns:a16="http://schemas.microsoft.com/office/drawing/2014/main" id="{EDEB4EDF-9FE9-F59C-1E15-CC25F872A83D}"/>
                </a:ext>
              </a:extLst>
            </p:cNvPr>
            <p:cNvGrpSpPr/>
            <p:nvPr/>
          </p:nvGrpSpPr>
          <p:grpSpPr>
            <a:xfrm>
              <a:off x="1144962" y="3860408"/>
              <a:ext cx="8003563" cy="2268397"/>
              <a:chOff x="1144962" y="3860408"/>
              <a:chExt cx="8003563" cy="2268397"/>
            </a:xfrm>
          </p:grpSpPr>
          <p:grpSp>
            <p:nvGrpSpPr>
              <p:cNvPr id="5" name="Group 4">
                <a:extLst>
                  <a:ext uri="{FF2B5EF4-FFF2-40B4-BE49-F238E27FC236}">
                    <a16:creationId xmlns:a16="http://schemas.microsoft.com/office/drawing/2014/main" id="{2480A131-0A54-F744-9DC7-CAEE454786D8}"/>
                  </a:ext>
                </a:extLst>
              </p:cNvPr>
              <p:cNvGrpSpPr/>
              <p:nvPr/>
            </p:nvGrpSpPr>
            <p:grpSpPr>
              <a:xfrm>
                <a:off x="1144962" y="3860408"/>
                <a:ext cx="8003563" cy="1584309"/>
                <a:chOff x="583637" y="4563678"/>
                <a:chExt cx="7257639" cy="1436652"/>
              </a:xfrm>
            </p:grpSpPr>
            <p:sp>
              <p:nvSpPr>
                <p:cNvPr id="14" name="Rectangle 13"/>
                <p:cNvSpPr/>
                <p:nvPr/>
              </p:nvSpPr>
              <p:spPr>
                <a:xfrm>
                  <a:off x="583637" y="4563678"/>
                  <a:ext cx="7244303" cy="361530"/>
                </a:xfrm>
                <a:prstGeom prst="rect">
                  <a:avLst/>
                </a:prstGeom>
              </p:spPr>
              <p:txBody>
                <a:bodyPr wrap="square">
                  <a:spAutoFit/>
                </a:bodyPr>
                <a:lstStyle/>
                <a:p>
                  <a:r>
                    <a:rPr lang="en-US" sz="1925" b="1" dirty="0">
                      <a:solidFill>
                        <a:srgbClr val="C00000"/>
                      </a:solidFill>
                      <a:latin typeface="Arial" panose="020B0604020202020204" pitchFamily="34" charset="0"/>
                      <a:cs typeface="Arial" panose="020B0604020202020204" pitchFamily="34" charset="0"/>
                    </a:rPr>
                    <a:t>At cooler temperatures, </a:t>
                  </a:r>
                  <a:endParaRPr lang="en-US" sz="1925" dirty="0">
                    <a:solidFill>
                      <a:srgbClr val="C00000"/>
                    </a:solidFill>
                    <a:latin typeface="Arial" panose="020B0604020202020204" pitchFamily="34" charset="0"/>
                  </a:endParaRPr>
                </a:p>
              </p:txBody>
            </p:sp>
            <p:sp>
              <p:nvSpPr>
                <p:cNvPr id="15" name="Rectangle 14"/>
                <p:cNvSpPr/>
                <p:nvPr/>
              </p:nvSpPr>
              <p:spPr>
                <a:xfrm>
                  <a:off x="596973" y="5638800"/>
                  <a:ext cx="7244303" cy="361530"/>
                </a:xfrm>
                <a:prstGeom prst="rect">
                  <a:avLst/>
                </a:prstGeom>
              </p:spPr>
              <p:txBody>
                <a:bodyPr wrap="square">
                  <a:spAutoFit/>
                </a:bodyPr>
                <a:lstStyle/>
                <a:p>
                  <a:r>
                    <a:rPr lang="en-US" sz="1925" b="1" dirty="0">
                      <a:solidFill>
                        <a:srgbClr val="C00000"/>
                      </a:solidFill>
                      <a:latin typeface="Arial" panose="020B0604020202020204" pitchFamily="34" charset="0"/>
                      <a:cs typeface="Arial" panose="020B0604020202020204" pitchFamily="34" charset="0"/>
                    </a:rPr>
                    <a:t>At warmer temperatures, </a:t>
                  </a:r>
                  <a:endParaRPr lang="en-US" sz="1925" dirty="0">
                    <a:solidFill>
                      <a:srgbClr val="C00000"/>
                    </a:solidFill>
                    <a:latin typeface="Arial" panose="020B0604020202020204" pitchFamily="34" charset="0"/>
                  </a:endParaRPr>
                </a:p>
              </p:txBody>
            </p:sp>
          </p:grpSp>
          <p:sp>
            <p:nvSpPr>
              <p:cNvPr id="3" name="Rectangle 2">
                <a:extLst>
                  <a:ext uri="{FF2B5EF4-FFF2-40B4-BE49-F238E27FC236}">
                    <a16:creationId xmlns:a16="http://schemas.microsoft.com/office/drawing/2014/main" id="{859F38C5-6FAE-FC4F-88D5-37AECE732D68}"/>
                  </a:ext>
                </a:extLst>
              </p:cNvPr>
              <p:cNvSpPr/>
              <p:nvPr/>
            </p:nvSpPr>
            <p:spPr>
              <a:xfrm>
                <a:off x="4436580" y="5116412"/>
                <a:ext cx="3962085" cy="1012393"/>
              </a:xfrm>
              <a:prstGeom prst="rect">
                <a:avLst/>
              </a:prstGeom>
            </p:spPr>
            <p:txBody>
              <a:bodyPr wrap="square">
                <a:spAutoFit/>
              </a:bodyPr>
              <a:lstStyle/>
              <a:p>
                <a:r>
                  <a:rPr lang="en-US" sz="1925" dirty="0">
                    <a:latin typeface="Arial" panose="020B0604020202020204" pitchFamily="34" charset="0"/>
                    <a:cs typeface="Arial" panose="020B0604020202020204" pitchFamily="34" charset="0"/>
                  </a:rPr>
                  <a:t>cholesterol constrains motion of acyl chains due to rigid ring,  thus decreasing membrane fluidity</a:t>
                </a:r>
                <a:endParaRPr lang="en-US" sz="1925" dirty="0">
                  <a:latin typeface="Arial" panose="020B0604020202020204" pitchFamily="34" charset="0"/>
                </a:endParaRPr>
              </a:p>
            </p:txBody>
          </p:sp>
        </p:grpSp>
      </p:grpSp>
      <p:grpSp>
        <p:nvGrpSpPr>
          <p:cNvPr id="24" name="Group 23">
            <a:extLst>
              <a:ext uri="{FF2B5EF4-FFF2-40B4-BE49-F238E27FC236}">
                <a16:creationId xmlns:a16="http://schemas.microsoft.com/office/drawing/2014/main" id="{65D2AC64-C842-4B0D-9C67-659C6F64A327}"/>
              </a:ext>
            </a:extLst>
          </p:cNvPr>
          <p:cNvGrpSpPr/>
          <p:nvPr/>
        </p:nvGrpSpPr>
        <p:grpSpPr>
          <a:xfrm>
            <a:off x="7919206" y="2235670"/>
            <a:ext cx="4887080" cy="3448831"/>
            <a:chOff x="4516126" y="1367041"/>
            <a:chExt cx="2543770" cy="1795148"/>
          </a:xfrm>
        </p:grpSpPr>
        <p:sp>
          <p:nvSpPr>
            <p:cNvPr id="20" name="TextBox 19">
              <a:extLst>
                <a:ext uri="{FF2B5EF4-FFF2-40B4-BE49-F238E27FC236}">
                  <a16:creationId xmlns:a16="http://schemas.microsoft.com/office/drawing/2014/main" id="{2ECE2DBC-CB78-4B9C-B84E-DD7E75D9D7BE}"/>
                </a:ext>
              </a:extLst>
            </p:cNvPr>
            <p:cNvSpPr txBox="1"/>
            <p:nvPr/>
          </p:nvSpPr>
          <p:spPr>
            <a:xfrm>
              <a:off x="5165510" y="2916292"/>
              <a:ext cx="992378" cy="245897"/>
            </a:xfrm>
            <a:prstGeom prst="rect">
              <a:avLst/>
            </a:prstGeom>
            <a:noFill/>
          </p:spPr>
          <p:txBody>
            <a:bodyPr wrap="none" rtlCol="0">
              <a:spAutoFit/>
            </a:bodyPr>
            <a:lstStyle/>
            <a:p>
              <a:r>
                <a:rPr lang="en-US" sz="1917" dirty="0">
                  <a:latin typeface="Arial" panose="020B0604020202020204" pitchFamily="34" charset="0"/>
                </a:rPr>
                <a:t>Temperature</a:t>
              </a:r>
            </a:p>
          </p:txBody>
        </p:sp>
        <p:grpSp>
          <p:nvGrpSpPr>
            <p:cNvPr id="16" name="Group 15">
              <a:extLst>
                <a:ext uri="{FF2B5EF4-FFF2-40B4-BE49-F238E27FC236}">
                  <a16:creationId xmlns:a16="http://schemas.microsoft.com/office/drawing/2014/main" id="{B0AA0081-E326-4CA6-8DEF-C4D69F0BB286}"/>
                </a:ext>
              </a:extLst>
            </p:cNvPr>
            <p:cNvGrpSpPr/>
            <p:nvPr/>
          </p:nvGrpSpPr>
          <p:grpSpPr>
            <a:xfrm>
              <a:off x="4516126" y="1367041"/>
              <a:ext cx="2543770" cy="1508294"/>
              <a:chOff x="6413517" y="1320357"/>
              <a:chExt cx="2543770" cy="1508294"/>
            </a:xfrm>
          </p:grpSpPr>
          <p:cxnSp>
            <p:nvCxnSpPr>
              <p:cNvPr id="11" name="Straight Connector 10">
                <a:extLst>
                  <a:ext uri="{FF2B5EF4-FFF2-40B4-BE49-F238E27FC236}">
                    <a16:creationId xmlns:a16="http://schemas.microsoft.com/office/drawing/2014/main" id="{0DE94707-D083-4DE7-9CA6-300B75909F99}"/>
                  </a:ext>
                </a:extLst>
              </p:cNvPr>
              <p:cNvCxnSpPr/>
              <p:nvPr/>
            </p:nvCxnSpPr>
            <p:spPr bwMode="auto">
              <a:xfrm>
                <a:off x="6781800" y="1320357"/>
                <a:ext cx="0" cy="1499043"/>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DD59D6-2765-4372-891F-1964DE278552}"/>
                  </a:ext>
                </a:extLst>
              </p:cNvPr>
              <p:cNvCxnSpPr/>
              <p:nvPr/>
            </p:nvCxnSpPr>
            <p:spPr bwMode="auto">
              <a:xfrm>
                <a:off x="6781800" y="2819400"/>
                <a:ext cx="18288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Freeform: Shape 17">
                <a:extLst>
                  <a:ext uri="{FF2B5EF4-FFF2-40B4-BE49-F238E27FC236}">
                    <a16:creationId xmlns:a16="http://schemas.microsoft.com/office/drawing/2014/main" id="{A0EFEC47-4EF1-4A19-9FEC-51EF7C639FE3}"/>
                  </a:ext>
                </a:extLst>
              </p:cNvPr>
              <p:cNvSpPr/>
              <p:nvPr/>
            </p:nvSpPr>
            <p:spPr bwMode="auto">
              <a:xfrm>
                <a:off x="6858000" y="1918015"/>
                <a:ext cx="1517904" cy="910636"/>
              </a:xfrm>
              <a:custGeom>
                <a:avLst/>
                <a:gdLst>
                  <a:gd name="connsiteX0" fmla="*/ 0 w 1517904"/>
                  <a:gd name="connsiteY0" fmla="*/ 891479 h 910636"/>
                  <a:gd name="connsiteX1" fmla="*/ 377952 w 1517904"/>
                  <a:gd name="connsiteY1" fmla="*/ 860999 h 910636"/>
                  <a:gd name="connsiteX2" fmla="*/ 682752 w 1517904"/>
                  <a:gd name="connsiteY2" fmla="*/ 464759 h 910636"/>
                  <a:gd name="connsiteX3" fmla="*/ 944880 w 1517904"/>
                  <a:gd name="connsiteY3" fmla="*/ 166055 h 910636"/>
                  <a:gd name="connsiteX4" fmla="*/ 1298448 w 1517904"/>
                  <a:gd name="connsiteY4" fmla="*/ 19751 h 910636"/>
                  <a:gd name="connsiteX5" fmla="*/ 1517904 w 1517904"/>
                  <a:gd name="connsiteY5" fmla="*/ 1463 h 910636"/>
                  <a:gd name="connsiteX6" fmla="*/ 1517904 w 1517904"/>
                  <a:gd name="connsiteY6" fmla="*/ 1463 h 91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904" h="910636">
                    <a:moveTo>
                      <a:pt x="0" y="891479"/>
                    </a:moveTo>
                    <a:cubicBezTo>
                      <a:pt x="132080" y="911799"/>
                      <a:pt x="264160" y="932119"/>
                      <a:pt x="377952" y="860999"/>
                    </a:cubicBezTo>
                    <a:cubicBezTo>
                      <a:pt x="491744" y="789879"/>
                      <a:pt x="588264" y="580583"/>
                      <a:pt x="682752" y="464759"/>
                    </a:cubicBezTo>
                    <a:cubicBezTo>
                      <a:pt x="777240" y="348935"/>
                      <a:pt x="842264" y="240223"/>
                      <a:pt x="944880" y="166055"/>
                    </a:cubicBezTo>
                    <a:cubicBezTo>
                      <a:pt x="1047496" y="91887"/>
                      <a:pt x="1202944" y="47183"/>
                      <a:pt x="1298448" y="19751"/>
                    </a:cubicBezTo>
                    <a:cubicBezTo>
                      <a:pt x="1393952" y="-7681"/>
                      <a:pt x="1517904" y="1463"/>
                      <a:pt x="1517904" y="1463"/>
                    </a:cubicBezTo>
                    <a:lnTo>
                      <a:pt x="1517904" y="1463"/>
                    </a:lnTo>
                  </a:path>
                </a:pathLst>
              </a:custGeom>
              <a:noFill/>
              <a:ln w="19050" cap="flat" cmpd="sng" algn="ctr">
                <a:solidFill>
                  <a:schemeClr val="accent1">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385" tIns="48693" rIns="97385" bIns="48693" numCol="1" rtlCol="0" anchor="t" anchorCtr="0" compatLnSpc="1">
                <a:prstTxWarp prst="textNoShape">
                  <a:avLst/>
                </a:prstTxWarp>
              </a:bodyPr>
              <a:lstStyle/>
              <a:p>
                <a:pPr defTabSz="973838" eaLnBrk="0" fontAlgn="base" hangingPunct="0">
                  <a:spcBef>
                    <a:spcPct val="0"/>
                  </a:spcBef>
                  <a:spcAft>
                    <a:spcPct val="0"/>
                  </a:spcAft>
                </a:pPr>
                <a:endParaRPr lang="en-US" sz="2556" dirty="0">
                  <a:solidFill>
                    <a:srgbClr val="000000"/>
                  </a:solidFill>
                  <a:latin typeface="Arial" panose="020B0604020202020204" pitchFamily="34" charset="0"/>
                  <a:ea typeface="ＭＳ Ｐゴシック" charset="0"/>
                  <a:cs typeface="ＭＳ Ｐゴシック" charset="0"/>
                </a:endParaRPr>
              </a:p>
            </p:txBody>
          </p:sp>
          <p:sp>
            <p:nvSpPr>
              <p:cNvPr id="19" name="Freeform: Shape 18">
                <a:extLst>
                  <a:ext uri="{FF2B5EF4-FFF2-40B4-BE49-F238E27FC236}">
                    <a16:creationId xmlns:a16="http://schemas.microsoft.com/office/drawing/2014/main" id="{60D107FC-26C9-412F-9A8C-1366B6BA127A}"/>
                  </a:ext>
                </a:extLst>
              </p:cNvPr>
              <p:cNvSpPr/>
              <p:nvPr/>
            </p:nvSpPr>
            <p:spPr bwMode="auto">
              <a:xfrm>
                <a:off x="6805241" y="1907753"/>
                <a:ext cx="1444752" cy="906161"/>
              </a:xfrm>
              <a:custGeom>
                <a:avLst/>
                <a:gdLst>
                  <a:gd name="connsiteX0" fmla="*/ 0 w 1444752"/>
                  <a:gd name="connsiteY0" fmla="*/ 890778 h 906161"/>
                  <a:gd name="connsiteX1" fmla="*/ 237744 w 1444752"/>
                  <a:gd name="connsiteY1" fmla="*/ 896874 h 906161"/>
                  <a:gd name="connsiteX2" fmla="*/ 585216 w 1444752"/>
                  <a:gd name="connsiteY2" fmla="*/ 902970 h 906161"/>
                  <a:gd name="connsiteX3" fmla="*/ 725424 w 1444752"/>
                  <a:gd name="connsiteY3" fmla="*/ 842010 h 906161"/>
                  <a:gd name="connsiteX4" fmla="*/ 780288 w 1444752"/>
                  <a:gd name="connsiteY4" fmla="*/ 512826 h 906161"/>
                  <a:gd name="connsiteX5" fmla="*/ 804672 w 1444752"/>
                  <a:gd name="connsiteY5" fmla="*/ 67818 h 906161"/>
                  <a:gd name="connsiteX6" fmla="*/ 871728 w 1444752"/>
                  <a:gd name="connsiteY6" fmla="*/ 6858 h 906161"/>
                  <a:gd name="connsiteX7" fmla="*/ 914400 w 1444752"/>
                  <a:gd name="connsiteY7" fmla="*/ 762 h 906161"/>
                  <a:gd name="connsiteX8" fmla="*/ 1444752 w 1444752"/>
                  <a:gd name="connsiteY8" fmla="*/ 762 h 90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752" h="906161">
                    <a:moveTo>
                      <a:pt x="0" y="890778"/>
                    </a:moveTo>
                    <a:lnTo>
                      <a:pt x="237744" y="896874"/>
                    </a:lnTo>
                    <a:cubicBezTo>
                      <a:pt x="335280" y="898906"/>
                      <a:pt x="503936" y="912114"/>
                      <a:pt x="585216" y="902970"/>
                    </a:cubicBezTo>
                    <a:cubicBezTo>
                      <a:pt x="666496" y="893826"/>
                      <a:pt x="692912" y="907034"/>
                      <a:pt x="725424" y="842010"/>
                    </a:cubicBezTo>
                    <a:cubicBezTo>
                      <a:pt x="757936" y="776986"/>
                      <a:pt x="767080" y="641858"/>
                      <a:pt x="780288" y="512826"/>
                    </a:cubicBezTo>
                    <a:cubicBezTo>
                      <a:pt x="793496" y="383794"/>
                      <a:pt x="789432" y="152146"/>
                      <a:pt x="804672" y="67818"/>
                    </a:cubicBezTo>
                    <a:cubicBezTo>
                      <a:pt x="819912" y="-16510"/>
                      <a:pt x="853440" y="18034"/>
                      <a:pt x="871728" y="6858"/>
                    </a:cubicBezTo>
                    <a:cubicBezTo>
                      <a:pt x="890016" y="-4318"/>
                      <a:pt x="818896" y="1778"/>
                      <a:pt x="914400" y="762"/>
                    </a:cubicBezTo>
                    <a:cubicBezTo>
                      <a:pt x="1009904" y="-254"/>
                      <a:pt x="1227328" y="254"/>
                      <a:pt x="1444752" y="762"/>
                    </a:cubicBezTo>
                  </a:path>
                </a:pathLst>
              </a:cu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385" tIns="48693" rIns="97385" bIns="48693" numCol="1" rtlCol="0" anchor="t" anchorCtr="0" compatLnSpc="1">
                <a:prstTxWarp prst="textNoShape">
                  <a:avLst/>
                </a:prstTxWarp>
              </a:bodyPr>
              <a:lstStyle/>
              <a:p>
                <a:pPr defTabSz="973838" eaLnBrk="0" fontAlgn="base" hangingPunct="0">
                  <a:spcBef>
                    <a:spcPct val="0"/>
                  </a:spcBef>
                  <a:spcAft>
                    <a:spcPct val="0"/>
                  </a:spcAft>
                </a:pPr>
                <a:endParaRPr lang="en-US" sz="2556" dirty="0">
                  <a:solidFill>
                    <a:srgbClr val="000000"/>
                  </a:solidFill>
                  <a:latin typeface="Arial" panose="020B0604020202020204" pitchFamily="34"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6A100A7D-DD22-43D0-A1CD-896781DF4436}"/>
                  </a:ext>
                </a:extLst>
              </p:cNvPr>
              <p:cNvSpPr txBox="1"/>
              <p:nvPr/>
            </p:nvSpPr>
            <p:spPr>
              <a:xfrm rot="16200000">
                <a:off x="6248195" y="2045344"/>
                <a:ext cx="555822" cy="225178"/>
              </a:xfrm>
              <a:prstGeom prst="rect">
                <a:avLst/>
              </a:prstGeom>
              <a:noFill/>
            </p:spPr>
            <p:txBody>
              <a:bodyPr wrap="none" rtlCol="0">
                <a:spAutoFit/>
              </a:bodyPr>
              <a:lstStyle/>
              <a:p>
                <a:r>
                  <a:rPr lang="en-US" sz="1705" dirty="0">
                    <a:latin typeface="Arial" panose="020B0604020202020204" pitchFamily="34" charset="0"/>
                  </a:rPr>
                  <a:t>Fluidity</a:t>
                </a:r>
              </a:p>
            </p:txBody>
          </p:sp>
          <p:sp>
            <p:nvSpPr>
              <p:cNvPr id="22" name="TextBox 21">
                <a:extLst>
                  <a:ext uri="{FF2B5EF4-FFF2-40B4-BE49-F238E27FC236}">
                    <a16:creationId xmlns:a16="http://schemas.microsoft.com/office/drawing/2014/main" id="{DAF040BC-FE5A-4679-85AF-9C959A5EEBC5}"/>
                  </a:ext>
                </a:extLst>
              </p:cNvPr>
              <p:cNvSpPr txBox="1"/>
              <p:nvPr/>
            </p:nvSpPr>
            <p:spPr>
              <a:xfrm>
                <a:off x="8001000" y="2099800"/>
                <a:ext cx="956287" cy="245897"/>
              </a:xfrm>
              <a:prstGeom prst="rect">
                <a:avLst/>
              </a:prstGeom>
              <a:noFill/>
            </p:spPr>
            <p:txBody>
              <a:bodyPr wrap="square" rtlCol="0">
                <a:spAutoFit/>
              </a:bodyPr>
              <a:lstStyle/>
              <a:p>
                <a:r>
                  <a:rPr lang="en-US" sz="1917" dirty="0">
                    <a:latin typeface="Arial" panose="020B0604020202020204" pitchFamily="34" charset="0"/>
                  </a:rPr>
                  <a:t>+Chol (5%)</a:t>
                </a:r>
              </a:p>
            </p:txBody>
          </p:sp>
          <p:cxnSp>
            <p:nvCxnSpPr>
              <p:cNvPr id="26" name="Straight Arrow Connector 25">
                <a:extLst>
                  <a:ext uri="{FF2B5EF4-FFF2-40B4-BE49-F238E27FC236}">
                    <a16:creationId xmlns:a16="http://schemas.microsoft.com/office/drawing/2014/main" id="{6F604FA1-AC18-4228-A437-E01452186F18}"/>
                  </a:ext>
                </a:extLst>
              </p:cNvPr>
              <p:cNvCxnSpPr>
                <a:stCxn id="22" idx="1"/>
                <a:endCxn id="18" idx="3"/>
              </p:cNvCxnSpPr>
              <p:nvPr/>
            </p:nvCxnSpPr>
            <p:spPr bwMode="auto">
              <a:xfrm flipH="1" flipV="1">
                <a:off x="7802880" y="2084070"/>
                <a:ext cx="198120" cy="13867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8" name="TextBox 7">
            <a:extLst>
              <a:ext uri="{FF2B5EF4-FFF2-40B4-BE49-F238E27FC236}">
                <a16:creationId xmlns:a16="http://schemas.microsoft.com/office/drawing/2014/main" id="{2AC956AA-A4DF-48BF-890D-C9BEFC934830}"/>
              </a:ext>
            </a:extLst>
          </p:cNvPr>
          <p:cNvSpPr txBox="1"/>
          <p:nvPr/>
        </p:nvSpPr>
        <p:spPr>
          <a:xfrm>
            <a:off x="164849" y="6040635"/>
            <a:ext cx="5632328" cy="681541"/>
          </a:xfrm>
          <a:prstGeom prst="rect">
            <a:avLst/>
          </a:prstGeom>
          <a:noFill/>
        </p:spPr>
        <p:txBody>
          <a:bodyPr wrap="square" rtlCol="0">
            <a:spAutoFit/>
          </a:bodyPr>
          <a:lstStyle/>
          <a:p>
            <a:r>
              <a:rPr lang="en-US" sz="1925" b="1" dirty="0">
                <a:solidFill>
                  <a:srgbClr val="C00000"/>
                </a:solidFill>
                <a:latin typeface="Arial" panose="020B0604020202020204" pitchFamily="34" charset="0"/>
              </a:rPr>
              <a:t>In mammals </a:t>
            </a:r>
            <a:r>
              <a:rPr lang="en-US" sz="1925" dirty="0">
                <a:latin typeface="Arial" panose="020B0604020202020204" pitchFamily="34" charset="0"/>
              </a:rPr>
              <a:t>– cholesterol is required to maintain membrane fluidity at body temperature.</a:t>
            </a:r>
          </a:p>
        </p:txBody>
      </p:sp>
      <p:grpSp>
        <p:nvGrpSpPr>
          <p:cNvPr id="6" name="Group 5">
            <a:extLst>
              <a:ext uri="{FF2B5EF4-FFF2-40B4-BE49-F238E27FC236}">
                <a16:creationId xmlns:a16="http://schemas.microsoft.com/office/drawing/2014/main" id="{54D9D8FB-AEF8-37FC-CB6B-42FEB37F1651}"/>
              </a:ext>
            </a:extLst>
          </p:cNvPr>
          <p:cNvGrpSpPr/>
          <p:nvPr/>
        </p:nvGrpSpPr>
        <p:grpSpPr>
          <a:xfrm>
            <a:off x="1369896" y="954037"/>
            <a:ext cx="6229843" cy="2572227"/>
            <a:chOff x="6476265" y="906341"/>
            <a:chExt cx="6229843" cy="2572227"/>
          </a:xfrm>
        </p:grpSpPr>
        <p:pic>
          <p:nvPicPr>
            <p:cNvPr id="27" name="Picture 26">
              <a:extLst>
                <a:ext uri="{FF2B5EF4-FFF2-40B4-BE49-F238E27FC236}">
                  <a16:creationId xmlns:a16="http://schemas.microsoft.com/office/drawing/2014/main" id="{FB0CCA3F-CE04-4B9F-BCFD-932AC16F9813}"/>
                </a:ext>
              </a:extLst>
            </p:cNvPr>
            <p:cNvPicPr>
              <a:picLocks noChangeAspect="1"/>
            </p:cNvPicPr>
            <p:nvPr/>
          </p:nvPicPr>
          <p:blipFill rotWithShape="1">
            <a:blip r:embed="rId4">
              <a:extLst>
                <a:ext uri="{28A0092B-C50C-407E-A947-70E740481C1C}">
                  <a14:useLocalDpi xmlns:a14="http://schemas.microsoft.com/office/drawing/2010/main" val="0"/>
                </a:ext>
              </a:extLst>
            </a:blip>
            <a:srcRect l="15666" r="43700"/>
            <a:stretch/>
          </p:blipFill>
          <p:spPr>
            <a:xfrm>
              <a:off x="6476265" y="995810"/>
              <a:ext cx="3789499" cy="2482758"/>
            </a:xfrm>
            <a:prstGeom prst="rect">
              <a:avLst/>
            </a:prstGeom>
          </p:spPr>
        </p:pic>
        <p:sp>
          <p:nvSpPr>
            <p:cNvPr id="7" name="TextBox 6">
              <a:extLst>
                <a:ext uri="{FF2B5EF4-FFF2-40B4-BE49-F238E27FC236}">
                  <a16:creationId xmlns:a16="http://schemas.microsoft.com/office/drawing/2014/main" id="{A8E97FF1-ED9B-6BA0-D878-90E5151A1E42}"/>
                </a:ext>
              </a:extLst>
            </p:cNvPr>
            <p:cNvSpPr txBox="1"/>
            <p:nvPr/>
          </p:nvSpPr>
          <p:spPr>
            <a:xfrm>
              <a:off x="10351205" y="906341"/>
              <a:ext cx="2354903" cy="1281633"/>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Rigid ring decreases </a:t>
              </a:r>
              <a:r>
                <a:rPr lang="en-US" sz="1932" dirty="0" err="1">
                  <a:latin typeface="Arial" panose="020B0604020202020204" pitchFamily="34" charset="0"/>
                  <a:cs typeface="Arial" panose="020B0604020202020204" pitchFamily="34" charset="0"/>
                </a:rPr>
                <a:t>flexibity</a:t>
              </a:r>
              <a:r>
                <a:rPr lang="en-US" sz="1932" dirty="0">
                  <a:latin typeface="Arial" panose="020B0604020202020204" pitchFamily="34" charset="0"/>
                  <a:cs typeface="Arial" panose="020B0604020202020204" pitchFamily="34" charset="0"/>
                </a:rPr>
                <a:t> at high temperatures</a:t>
              </a:r>
            </a:p>
          </p:txBody>
        </p:sp>
        <p:sp>
          <p:nvSpPr>
            <p:cNvPr id="9" name="TextBox 8">
              <a:extLst>
                <a:ext uri="{FF2B5EF4-FFF2-40B4-BE49-F238E27FC236}">
                  <a16:creationId xmlns:a16="http://schemas.microsoft.com/office/drawing/2014/main" id="{04388AB1-853A-9014-E716-9047777C8147}"/>
                </a:ext>
              </a:extLst>
            </p:cNvPr>
            <p:cNvSpPr txBox="1"/>
            <p:nvPr/>
          </p:nvSpPr>
          <p:spPr>
            <a:xfrm>
              <a:off x="10318798" y="2349493"/>
              <a:ext cx="2354903" cy="980884"/>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Flexible tail increases flexibility at low temps.</a:t>
              </a:r>
            </a:p>
          </p:txBody>
        </p:sp>
        <p:cxnSp>
          <p:nvCxnSpPr>
            <p:cNvPr id="29" name="Straight Arrow Connector 28">
              <a:extLst>
                <a:ext uri="{FF2B5EF4-FFF2-40B4-BE49-F238E27FC236}">
                  <a16:creationId xmlns:a16="http://schemas.microsoft.com/office/drawing/2014/main" id="{A87A563C-5293-BF7B-E874-257FA5131127}"/>
                </a:ext>
              </a:extLst>
            </p:cNvPr>
            <p:cNvCxnSpPr/>
            <p:nvPr/>
          </p:nvCxnSpPr>
          <p:spPr>
            <a:xfrm flipH="1">
              <a:off x="9444121" y="1716688"/>
              <a:ext cx="874678"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003509-ABC1-12FF-D3C4-836EB14B2F53}"/>
                </a:ext>
              </a:extLst>
            </p:cNvPr>
            <p:cNvCxnSpPr>
              <a:cxnSpLocks/>
              <a:stCxn id="9" idx="1"/>
            </p:cNvCxnSpPr>
            <p:nvPr/>
          </p:nvCxnSpPr>
          <p:spPr>
            <a:xfrm flipH="1" flipV="1">
              <a:off x="9444121" y="2079348"/>
              <a:ext cx="874678" cy="760587"/>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Date Placeholder 24">
            <a:extLst>
              <a:ext uri="{FF2B5EF4-FFF2-40B4-BE49-F238E27FC236}">
                <a16:creationId xmlns:a16="http://schemas.microsoft.com/office/drawing/2014/main" id="{77E86BF7-C475-3B99-16B7-B7559F5BADB5}"/>
              </a:ext>
            </a:extLst>
          </p:cNvPr>
          <p:cNvSpPr>
            <a:spLocks noGrp="1"/>
          </p:cNvSpPr>
          <p:nvPr>
            <p:ph type="dt" sz="half" idx="10"/>
          </p:nvPr>
        </p:nvSpPr>
        <p:spPr/>
        <p:txBody>
          <a:bodyPr/>
          <a:lstStyle/>
          <a:p>
            <a:fld id="{2B44DFE8-A38B-4A61-A0CF-EA8AB6333EF1}" type="datetime1">
              <a:rPr lang="en-US" smtClean="0"/>
              <a:t>8/31/2024</a:t>
            </a:fld>
            <a:endParaRPr lang="en-US"/>
          </a:p>
        </p:txBody>
      </p:sp>
      <p:sp>
        <p:nvSpPr>
          <p:cNvPr id="28" name="Footer Placeholder 27">
            <a:extLst>
              <a:ext uri="{FF2B5EF4-FFF2-40B4-BE49-F238E27FC236}">
                <a16:creationId xmlns:a16="http://schemas.microsoft.com/office/drawing/2014/main" id="{3E7C6C7C-0B1D-6A4C-9DAC-DE21FD8325D4}"/>
              </a:ext>
            </a:extLst>
          </p:cNvPr>
          <p:cNvSpPr>
            <a:spLocks noGrp="1"/>
          </p:cNvSpPr>
          <p:nvPr>
            <p:ph type="ftr" sz="quarter" idx="11"/>
          </p:nvPr>
        </p:nvSpPr>
        <p:spPr/>
        <p:txBody>
          <a:bodyPr/>
          <a:lstStyle/>
          <a:p>
            <a:r>
              <a:rPr lang="en-US"/>
              <a:t>Drugs and Disease F2024 - Lecture 3</a:t>
            </a:r>
          </a:p>
        </p:txBody>
      </p:sp>
      <p:sp>
        <p:nvSpPr>
          <p:cNvPr id="35" name="Slide Number Placeholder 34">
            <a:extLst>
              <a:ext uri="{FF2B5EF4-FFF2-40B4-BE49-F238E27FC236}">
                <a16:creationId xmlns:a16="http://schemas.microsoft.com/office/drawing/2014/main" id="{201AEC84-202A-9490-1F66-B1A12690985A}"/>
              </a:ext>
            </a:extLst>
          </p:cNvPr>
          <p:cNvSpPr>
            <a:spLocks noGrp="1"/>
          </p:cNvSpPr>
          <p:nvPr>
            <p:ph type="sldNum" sz="quarter" idx="12"/>
          </p:nvPr>
        </p:nvSpPr>
        <p:spPr/>
        <p:txBody>
          <a:bodyPr/>
          <a:lstStyle/>
          <a:p>
            <a:fld id="{DC3BB032-4020-48F4-953B-341806DC4A2B}" type="slidenum">
              <a:rPr lang="en-US" smtClean="0"/>
              <a:t>28</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96EED390-AAC9-2884-882A-4E57E10673F7}"/>
                  </a:ext>
                </a:extLst>
              </p14:cNvPr>
              <p14:cNvContentPartPr/>
              <p14:nvPr/>
            </p14:nvContentPartPr>
            <p14:xfrm>
              <a:off x="3814591" y="1127893"/>
              <a:ext cx="701640" cy="1221480"/>
            </p14:xfrm>
          </p:contentPart>
        </mc:Choice>
        <mc:Fallback>
          <p:pic>
            <p:nvPicPr>
              <p:cNvPr id="4" name="Ink 3">
                <a:extLst>
                  <a:ext uri="{FF2B5EF4-FFF2-40B4-BE49-F238E27FC236}">
                    <a16:creationId xmlns:a16="http://schemas.microsoft.com/office/drawing/2014/main" id="{96EED390-AAC9-2884-882A-4E57E10673F7}"/>
                  </a:ext>
                </a:extLst>
              </p:cNvPr>
              <p:cNvPicPr/>
              <p:nvPr/>
            </p:nvPicPr>
            <p:blipFill>
              <a:blip r:embed="rId6"/>
              <a:stretch>
                <a:fillRect/>
              </a:stretch>
            </p:blipFill>
            <p:spPr>
              <a:xfrm>
                <a:off x="3805591" y="1119253"/>
                <a:ext cx="719280" cy="1239120"/>
              </a:xfrm>
              <a:prstGeom prst="rect">
                <a:avLst/>
              </a:prstGeom>
            </p:spPr>
          </p:pic>
        </mc:Fallback>
      </mc:AlternateContent>
      <p:grpSp>
        <p:nvGrpSpPr>
          <p:cNvPr id="13" name="Group 12">
            <a:extLst>
              <a:ext uri="{FF2B5EF4-FFF2-40B4-BE49-F238E27FC236}">
                <a16:creationId xmlns:a16="http://schemas.microsoft.com/office/drawing/2014/main" id="{A2899215-2C03-B4C9-C65B-9FD4E5E85B4A}"/>
              </a:ext>
            </a:extLst>
          </p:cNvPr>
          <p:cNvGrpSpPr/>
          <p:nvPr/>
        </p:nvGrpSpPr>
        <p:grpSpPr>
          <a:xfrm>
            <a:off x="5489671" y="1319773"/>
            <a:ext cx="1704600" cy="273600"/>
            <a:chOff x="5489671" y="1319773"/>
            <a:chExt cx="1704600" cy="273600"/>
          </a:xfrm>
        </p:grpSpPr>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D6AF13FE-31BD-F5AD-73E2-560F7A43E261}"/>
                    </a:ext>
                  </a:extLst>
                </p14:cNvPr>
                <p14:cNvContentPartPr/>
                <p14:nvPr/>
              </p14:nvContentPartPr>
              <p14:xfrm>
                <a:off x="5489671" y="1319773"/>
                <a:ext cx="763920" cy="21960"/>
              </p14:xfrm>
            </p:contentPart>
          </mc:Choice>
          <mc:Fallback>
            <p:pic>
              <p:nvPicPr>
                <p:cNvPr id="10" name="Ink 9">
                  <a:extLst>
                    <a:ext uri="{FF2B5EF4-FFF2-40B4-BE49-F238E27FC236}">
                      <a16:creationId xmlns:a16="http://schemas.microsoft.com/office/drawing/2014/main" id="{D6AF13FE-31BD-F5AD-73E2-560F7A43E261}"/>
                    </a:ext>
                  </a:extLst>
                </p:cNvPr>
                <p:cNvPicPr/>
                <p:nvPr/>
              </p:nvPicPr>
              <p:blipFill>
                <a:blip r:embed="rId8"/>
                <a:stretch>
                  <a:fillRect/>
                </a:stretch>
              </p:blipFill>
              <p:spPr>
                <a:xfrm>
                  <a:off x="5480671" y="1311133"/>
                  <a:ext cx="7815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CE6FB029-31BA-B5C4-A384-8EB87AD20E87}"/>
                    </a:ext>
                  </a:extLst>
                </p14:cNvPr>
                <p14:cNvContentPartPr/>
                <p14:nvPr/>
              </p14:nvContentPartPr>
              <p14:xfrm>
                <a:off x="6612511" y="1575013"/>
                <a:ext cx="581760" cy="18360"/>
              </p14:xfrm>
            </p:contentPart>
          </mc:Choice>
          <mc:Fallback>
            <p:pic>
              <p:nvPicPr>
                <p:cNvPr id="12" name="Ink 11">
                  <a:extLst>
                    <a:ext uri="{FF2B5EF4-FFF2-40B4-BE49-F238E27FC236}">
                      <a16:creationId xmlns:a16="http://schemas.microsoft.com/office/drawing/2014/main" id="{CE6FB029-31BA-B5C4-A384-8EB87AD20E87}"/>
                    </a:ext>
                  </a:extLst>
                </p:cNvPr>
                <p:cNvPicPr/>
                <p:nvPr/>
              </p:nvPicPr>
              <p:blipFill>
                <a:blip r:embed="rId10"/>
                <a:stretch>
                  <a:fillRect/>
                </a:stretch>
              </p:blipFill>
              <p:spPr>
                <a:xfrm>
                  <a:off x="6603871" y="1566013"/>
                  <a:ext cx="59940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23" name="Ink 22">
                <a:extLst>
                  <a:ext uri="{FF2B5EF4-FFF2-40B4-BE49-F238E27FC236}">
                    <a16:creationId xmlns:a16="http://schemas.microsoft.com/office/drawing/2014/main" id="{2C5CC951-E450-FF2B-1320-F48DD2B593A2}"/>
                  </a:ext>
                </a:extLst>
              </p14:cNvPr>
              <p14:cNvContentPartPr/>
              <p14:nvPr/>
            </p14:nvContentPartPr>
            <p14:xfrm>
              <a:off x="5095831" y="2298973"/>
              <a:ext cx="2498040" cy="1269000"/>
            </p14:xfrm>
          </p:contentPart>
        </mc:Choice>
        <mc:Fallback>
          <p:pic>
            <p:nvPicPr>
              <p:cNvPr id="23" name="Ink 22">
                <a:extLst>
                  <a:ext uri="{FF2B5EF4-FFF2-40B4-BE49-F238E27FC236}">
                    <a16:creationId xmlns:a16="http://schemas.microsoft.com/office/drawing/2014/main" id="{2C5CC951-E450-FF2B-1320-F48DD2B593A2}"/>
                  </a:ext>
                </a:extLst>
              </p:cNvPr>
              <p:cNvPicPr/>
              <p:nvPr/>
            </p:nvPicPr>
            <p:blipFill>
              <a:blip r:embed="rId12"/>
              <a:stretch>
                <a:fillRect/>
              </a:stretch>
            </p:blipFill>
            <p:spPr>
              <a:xfrm>
                <a:off x="5087191" y="2289973"/>
                <a:ext cx="2515680" cy="1286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1" name="Ink 30">
                <a:extLst>
                  <a:ext uri="{FF2B5EF4-FFF2-40B4-BE49-F238E27FC236}">
                    <a16:creationId xmlns:a16="http://schemas.microsoft.com/office/drawing/2014/main" id="{A822D5B9-1821-A279-E66F-8CDC964B99BC}"/>
                  </a:ext>
                </a:extLst>
              </p14:cNvPr>
              <p14:cNvContentPartPr/>
              <p14:nvPr/>
            </p14:nvContentPartPr>
            <p14:xfrm>
              <a:off x="8301631" y="3587773"/>
              <a:ext cx="20160" cy="784800"/>
            </p14:xfrm>
          </p:contentPart>
        </mc:Choice>
        <mc:Fallback>
          <p:pic>
            <p:nvPicPr>
              <p:cNvPr id="31" name="Ink 30">
                <a:extLst>
                  <a:ext uri="{FF2B5EF4-FFF2-40B4-BE49-F238E27FC236}">
                    <a16:creationId xmlns:a16="http://schemas.microsoft.com/office/drawing/2014/main" id="{A822D5B9-1821-A279-E66F-8CDC964B99BC}"/>
                  </a:ext>
                </a:extLst>
              </p:cNvPr>
              <p:cNvPicPr/>
              <p:nvPr/>
            </p:nvPicPr>
            <p:blipFill>
              <a:blip r:embed="rId14"/>
              <a:stretch>
                <a:fillRect/>
              </a:stretch>
            </p:blipFill>
            <p:spPr>
              <a:xfrm>
                <a:off x="8292991" y="3578773"/>
                <a:ext cx="37800" cy="802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50" name="Ink 49">
                <a:extLst>
                  <a:ext uri="{FF2B5EF4-FFF2-40B4-BE49-F238E27FC236}">
                    <a16:creationId xmlns:a16="http://schemas.microsoft.com/office/drawing/2014/main" id="{702D148E-EB2F-D431-97FA-19F8E5334B9E}"/>
                  </a:ext>
                </a:extLst>
              </p14:cNvPr>
              <p14:cNvContentPartPr/>
              <p14:nvPr/>
            </p14:nvContentPartPr>
            <p14:xfrm>
              <a:off x="10988671" y="3668053"/>
              <a:ext cx="1455840" cy="513720"/>
            </p14:xfrm>
          </p:contentPart>
        </mc:Choice>
        <mc:Fallback>
          <p:pic>
            <p:nvPicPr>
              <p:cNvPr id="50" name="Ink 49">
                <a:extLst>
                  <a:ext uri="{FF2B5EF4-FFF2-40B4-BE49-F238E27FC236}">
                    <a16:creationId xmlns:a16="http://schemas.microsoft.com/office/drawing/2014/main" id="{702D148E-EB2F-D431-97FA-19F8E5334B9E}"/>
                  </a:ext>
                </a:extLst>
              </p:cNvPr>
              <p:cNvPicPr/>
              <p:nvPr/>
            </p:nvPicPr>
            <p:blipFill>
              <a:blip r:embed="rId16"/>
              <a:stretch>
                <a:fillRect/>
              </a:stretch>
            </p:blipFill>
            <p:spPr>
              <a:xfrm>
                <a:off x="10979671" y="3659413"/>
                <a:ext cx="1473480" cy="531360"/>
              </a:xfrm>
              <a:prstGeom prst="rect">
                <a:avLst/>
              </a:prstGeom>
            </p:spPr>
          </p:pic>
        </mc:Fallback>
      </mc:AlternateContent>
      <p:grpSp>
        <p:nvGrpSpPr>
          <p:cNvPr id="59419" name="Group 59418">
            <a:extLst>
              <a:ext uri="{FF2B5EF4-FFF2-40B4-BE49-F238E27FC236}">
                <a16:creationId xmlns:a16="http://schemas.microsoft.com/office/drawing/2014/main" id="{81169FBB-E8B9-93F0-63A5-E8FEC92ECD08}"/>
              </a:ext>
            </a:extLst>
          </p:cNvPr>
          <p:cNvGrpSpPr/>
          <p:nvPr/>
        </p:nvGrpSpPr>
        <p:grpSpPr>
          <a:xfrm>
            <a:off x="9379831" y="463333"/>
            <a:ext cx="3436560" cy="5226480"/>
            <a:chOff x="9379831" y="463333"/>
            <a:chExt cx="3436560" cy="5226480"/>
          </a:xfrm>
        </p:grpSpPr>
        <mc:AlternateContent xmlns:mc="http://schemas.openxmlformats.org/markup-compatibility/2006">
          <mc:Choice xmlns:p14="http://schemas.microsoft.com/office/powerpoint/2010/main" Requires="p14">
            <p:contentPart p14:bwMode="auto" r:id="rId17">
              <p14:nvContentPartPr>
                <p14:cNvPr id="34" name="Ink 33">
                  <a:extLst>
                    <a:ext uri="{FF2B5EF4-FFF2-40B4-BE49-F238E27FC236}">
                      <a16:creationId xmlns:a16="http://schemas.microsoft.com/office/drawing/2014/main" id="{8277BAAD-115B-7925-BA34-309E70EEC1F9}"/>
                    </a:ext>
                  </a:extLst>
                </p14:cNvPr>
                <p14:cNvContentPartPr/>
                <p14:nvPr/>
              </p14:nvContentPartPr>
              <p14:xfrm>
                <a:off x="9379831" y="5620333"/>
                <a:ext cx="1365840" cy="69480"/>
              </p14:xfrm>
            </p:contentPart>
          </mc:Choice>
          <mc:Fallback>
            <p:pic>
              <p:nvPicPr>
                <p:cNvPr id="34" name="Ink 33">
                  <a:extLst>
                    <a:ext uri="{FF2B5EF4-FFF2-40B4-BE49-F238E27FC236}">
                      <a16:creationId xmlns:a16="http://schemas.microsoft.com/office/drawing/2014/main" id="{8277BAAD-115B-7925-BA34-309E70EEC1F9}"/>
                    </a:ext>
                  </a:extLst>
                </p:cNvPr>
                <p:cNvPicPr/>
                <p:nvPr/>
              </p:nvPicPr>
              <p:blipFill>
                <a:blip r:embed="rId18"/>
                <a:stretch>
                  <a:fillRect/>
                </a:stretch>
              </p:blipFill>
              <p:spPr>
                <a:xfrm>
                  <a:off x="9371191" y="5611333"/>
                  <a:ext cx="13834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6" name="Ink 35">
                  <a:extLst>
                    <a:ext uri="{FF2B5EF4-FFF2-40B4-BE49-F238E27FC236}">
                      <a16:creationId xmlns:a16="http://schemas.microsoft.com/office/drawing/2014/main" id="{821CE934-5FCC-171D-1194-C076EE8599D2}"/>
                    </a:ext>
                  </a:extLst>
                </p14:cNvPr>
                <p14:cNvContentPartPr/>
                <p14:nvPr/>
              </p14:nvContentPartPr>
              <p14:xfrm>
                <a:off x="10604911" y="2783533"/>
                <a:ext cx="428400" cy="515520"/>
              </p14:xfrm>
            </p:contentPart>
          </mc:Choice>
          <mc:Fallback>
            <p:pic>
              <p:nvPicPr>
                <p:cNvPr id="36" name="Ink 35">
                  <a:extLst>
                    <a:ext uri="{FF2B5EF4-FFF2-40B4-BE49-F238E27FC236}">
                      <a16:creationId xmlns:a16="http://schemas.microsoft.com/office/drawing/2014/main" id="{821CE934-5FCC-171D-1194-C076EE8599D2}"/>
                    </a:ext>
                  </a:extLst>
                </p:cNvPr>
                <p:cNvPicPr/>
                <p:nvPr/>
              </p:nvPicPr>
              <p:blipFill>
                <a:blip r:embed="rId20"/>
                <a:stretch>
                  <a:fillRect/>
                </a:stretch>
              </p:blipFill>
              <p:spPr>
                <a:xfrm>
                  <a:off x="10596271" y="2774893"/>
                  <a:ext cx="446040" cy="5331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7" name="Ink 36">
                  <a:extLst>
                    <a:ext uri="{FF2B5EF4-FFF2-40B4-BE49-F238E27FC236}">
                      <a16:creationId xmlns:a16="http://schemas.microsoft.com/office/drawing/2014/main" id="{41CFBA83-43C0-0388-06CE-9BEE53D6DDE9}"/>
                    </a:ext>
                  </a:extLst>
                </p14:cNvPr>
                <p14:cNvContentPartPr/>
                <p14:nvPr/>
              </p14:nvContentPartPr>
              <p14:xfrm>
                <a:off x="10567831" y="3205093"/>
                <a:ext cx="104760" cy="122400"/>
              </p14:xfrm>
            </p:contentPart>
          </mc:Choice>
          <mc:Fallback>
            <p:pic>
              <p:nvPicPr>
                <p:cNvPr id="37" name="Ink 36">
                  <a:extLst>
                    <a:ext uri="{FF2B5EF4-FFF2-40B4-BE49-F238E27FC236}">
                      <a16:creationId xmlns:a16="http://schemas.microsoft.com/office/drawing/2014/main" id="{41CFBA83-43C0-0388-06CE-9BEE53D6DDE9}"/>
                    </a:ext>
                  </a:extLst>
                </p:cNvPr>
                <p:cNvPicPr/>
                <p:nvPr/>
              </p:nvPicPr>
              <p:blipFill>
                <a:blip r:embed="rId22"/>
                <a:stretch>
                  <a:fillRect/>
                </a:stretch>
              </p:blipFill>
              <p:spPr>
                <a:xfrm>
                  <a:off x="10559191" y="3196453"/>
                  <a:ext cx="12240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9" name="Ink 38">
                  <a:extLst>
                    <a:ext uri="{FF2B5EF4-FFF2-40B4-BE49-F238E27FC236}">
                      <a16:creationId xmlns:a16="http://schemas.microsoft.com/office/drawing/2014/main" id="{52A4686F-3244-F2D7-DFF7-F8B10E7A2DA2}"/>
                    </a:ext>
                  </a:extLst>
                </p14:cNvPr>
                <p14:cNvContentPartPr/>
                <p14:nvPr/>
              </p14:nvContentPartPr>
              <p14:xfrm>
                <a:off x="11064631" y="2527573"/>
                <a:ext cx="161280" cy="170640"/>
              </p14:xfrm>
            </p:contentPart>
          </mc:Choice>
          <mc:Fallback>
            <p:pic>
              <p:nvPicPr>
                <p:cNvPr id="39" name="Ink 38">
                  <a:extLst>
                    <a:ext uri="{FF2B5EF4-FFF2-40B4-BE49-F238E27FC236}">
                      <a16:creationId xmlns:a16="http://schemas.microsoft.com/office/drawing/2014/main" id="{52A4686F-3244-F2D7-DFF7-F8B10E7A2DA2}"/>
                    </a:ext>
                  </a:extLst>
                </p:cNvPr>
                <p:cNvPicPr/>
                <p:nvPr/>
              </p:nvPicPr>
              <p:blipFill>
                <a:blip r:embed="rId24"/>
                <a:stretch>
                  <a:fillRect/>
                </a:stretch>
              </p:blipFill>
              <p:spPr>
                <a:xfrm>
                  <a:off x="11055991" y="2518573"/>
                  <a:ext cx="17892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0" name="Ink 39">
                  <a:extLst>
                    <a:ext uri="{FF2B5EF4-FFF2-40B4-BE49-F238E27FC236}">
                      <a16:creationId xmlns:a16="http://schemas.microsoft.com/office/drawing/2014/main" id="{614EC24A-4D29-328F-5BFD-2CE73178923C}"/>
                    </a:ext>
                  </a:extLst>
                </p14:cNvPr>
                <p14:cNvContentPartPr/>
                <p14:nvPr/>
              </p14:nvContentPartPr>
              <p14:xfrm>
                <a:off x="11215111" y="2342173"/>
                <a:ext cx="63000" cy="258120"/>
              </p14:xfrm>
            </p:contentPart>
          </mc:Choice>
          <mc:Fallback>
            <p:pic>
              <p:nvPicPr>
                <p:cNvPr id="40" name="Ink 39">
                  <a:extLst>
                    <a:ext uri="{FF2B5EF4-FFF2-40B4-BE49-F238E27FC236}">
                      <a16:creationId xmlns:a16="http://schemas.microsoft.com/office/drawing/2014/main" id="{614EC24A-4D29-328F-5BFD-2CE73178923C}"/>
                    </a:ext>
                  </a:extLst>
                </p:cNvPr>
                <p:cNvPicPr/>
                <p:nvPr/>
              </p:nvPicPr>
              <p:blipFill>
                <a:blip r:embed="rId26"/>
                <a:stretch>
                  <a:fillRect/>
                </a:stretch>
              </p:blipFill>
              <p:spPr>
                <a:xfrm>
                  <a:off x="11206111" y="2333173"/>
                  <a:ext cx="8064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1" name="Ink 40">
                  <a:extLst>
                    <a:ext uri="{FF2B5EF4-FFF2-40B4-BE49-F238E27FC236}">
                      <a16:creationId xmlns:a16="http://schemas.microsoft.com/office/drawing/2014/main" id="{858B4D2D-109C-562E-EA09-43ACB07F43D7}"/>
                    </a:ext>
                  </a:extLst>
                </p14:cNvPr>
                <p14:cNvContentPartPr/>
                <p14:nvPr/>
              </p14:nvContentPartPr>
              <p14:xfrm>
                <a:off x="11328151" y="2428213"/>
                <a:ext cx="83160" cy="90720"/>
              </p14:xfrm>
            </p:contentPart>
          </mc:Choice>
          <mc:Fallback>
            <p:pic>
              <p:nvPicPr>
                <p:cNvPr id="41" name="Ink 40">
                  <a:extLst>
                    <a:ext uri="{FF2B5EF4-FFF2-40B4-BE49-F238E27FC236}">
                      <a16:creationId xmlns:a16="http://schemas.microsoft.com/office/drawing/2014/main" id="{858B4D2D-109C-562E-EA09-43ACB07F43D7}"/>
                    </a:ext>
                  </a:extLst>
                </p:cNvPr>
                <p:cNvPicPr/>
                <p:nvPr/>
              </p:nvPicPr>
              <p:blipFill>
                <a:blip r:embed="rId28"/>
                <a:stretch>
                  <a:fillRect/>
                </a:stretch>
              </p:blipFill>
              <p:spPr>
                <a:xfrm>
                  <a:off x="11319511" y="2419573"/>
                  <a:ext cx="1008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2" name="Ink 41">
                  <a:extLst>
                    <a:ext uri="{FF2B5EF4-FFF2-40B4-BE49-F238E27FC236}">
                      <a16:creationId xmlns:a16="http://schemas.microsoft.com/office/drawing/2014/main" id="{31F0638D-B564-0D24-1EB7-1CDD6CA0EE70}"/>
                    </a:ext>
                  </a:extLst>
                </p14:cNvPr>
                <p14:cNvContentPartPr/>
                <p14:nvPr/>
              </p14:nvContentPartPr>
              <p14:xfrm>
                <a:off x="11585911" y="2216533"/>
                <a:ext cx="145800" cy="109440"/>
              </p14:xfrm>
            </p:contentPart>
          </mc:Choice>
          <mc:Fallback>
            <p:pic>
              <p:nvPicPr>
                <p:cNvPr id="42" name="Ink 41">
                  <a:extLst>
                    <a:ext uri="{FF2B5EF4-FFF2-40B4-BE49-F238E27FC236}">
                      <a16:creationId xmlns:a16="http://schemas.microsoft.com/office/drawing/2014/main" id="{31F0638D-B564-0D24-1EB7-1CDD6CA0EE70}"/>
                    </a:ext>
                  </a:extLst>
                </p:cNvPr>
                <p:cNvPicPr/>
                <p:nvPr/>
              </p:nvPicPr>
              <p:blipFill>
                <a:blip r:embed="rId30"/>
                <a:stretch>
                  <a:fillRect/>
                </a:stretch>
              </p:blipFill>
              <p:spPr>
                <a:xfrm>
                  <a:off x="11577271" y="2207893"/>
                  <a:ext cx="16344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4" name="Ink 43">
                  <a:extLst>
                    <a:ext uri="{FF2B5EF4-FFF2-40B4-BE49-F238E27FC236}">
                      <a16:creationId xmlns:a16="http://schemas.microsoft.com/office/drawing/2014/main" id="{84437923-5DB0-2F3C-94B9-BFD8C389141A}"/>
                    </a:ext>
                  </a:extLst>
                </p14:cNvPr>
                <p14:cNvContentPartPr/>
                <p14:nvPr/>
              </p14:nvContentPartPr>
              <p14:xfrm>
                <a:off x="11647111" y="2042653"/>
                <a:ext cx="281520" cy="198360"/>
              </p14:xfrm>
            </p:contentPart>
          </mc:Choice>
          <mc:Fallback>
            <p:pic>
              <p:nvPicPr>
                <p:cNvPr id="44" name="Ink 43">
                  <a:extLst>
                    <a:ext uri="{FF2B5EF4-FFF2-40B4-BE49-F238E27FC236}">
                      <a16:creationId xmlns:a16="http://schemas.microsoft.com/office/drawing/2014/main" id="{84437923-5DB0-2F3C-94B9-BFD8C389141A}"/>
                    </a:ext>
                  </a:extLst>
                </p:cNvPr>
                <p:cNvPicPr/>
                <p:nvPr/>
              </p:nvPicPr>
              <p:blipFill>
                <a:blip r:embed="rId32"/>
                <a:stretch>
                  <a:fillRect/>
                </a:stretch>
              </p:blipFill>
              <p:spPr>
                <a:xfrm>
                  <a:off x="11638111" y="2033653"/>
                  <a:ext cx="2991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5" name="Ink 44">
                  <a:extLst>
                    <a:ext uri="{FF2B5EF4-FFF2-40B4-BE49-F238E27FC236}">
                      <a16:creationId xmlns:a16="http://schemas.microsoft.com/office/drawing/2014/main" id="{AC0DEC68-2690-1C73-6B2E-AF87B6EB3BFA}"/>
                    </a:ext>
                  </a:extLst>
                </p14:cNvPr>
                <p14:cNvContentPartPr/>
                <p14:nvPr/>
              </p14:nvContentPartPr>
              <p14:xfrm>
                <a:off x="11874991" y="1885693"/>
                <a:ext cx="102960" cy="206640"/>
              </p14:xfrm>
            </p:contentPart>
          </mc:Choice>
          <mc:Fallback>
            <p:pic>
              <p:nvPicPr>
                <p:cNvPr id="45" name="Ink 44">
                  <a:extLst>
                    <a:ext uri="{FF2B5EF4-FFF2-40B4-BE49-F238E27FC236}">
                      <a16:creationId xmlns:a16="http://schemas.microsoft.com/office/drawing/2014/main" id="{AC0DEC68-2690-1C73-6B2E-AF87B6EB3BFA}"/>
                    </a:ext>
                  </a:extLst>
                </p:cNvPr>
                <p:cNvPicPr/>
                <p:nvPr/>
              </p:nvPicPr>
              <p:blipFill>
                <a:blip r:embed="rId34"/>
                <a:stretch>
                  <a:fillRect/>
                </a:stretch>
              </p:blipFill>
              <p:spPr>
                <a:xfrm>
                  <a:off x="11866351" y="1877053"/>
                  <a:ext cx="12060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6" name="Ink 45">
                  <a:extLst>
                    <a:ext uri="{FF2B5EF4-FFF2-40B4-BE49-F238E27FC236}">
                      <a16:creationId xmlns:a16="http://schemas.microsoft.com/office/drawing/2014/main" id="{8A91DC3E-6AE9-2637-E949-CA525D482E4A}"/>
                    </a:ext>
                  </a:extLst>
                </p14:cNvPr>
                <p14:cNvContentPartPr/>
                <p14:nvPr/>
              </p14:nvContentPartPr>
              <p14:xfrm>
                <a:off x="11985151" y="1753933"/>
                <a:ext cx="277560" cy="293760"/>
              </p14:xfrm>
            </p:contentPart>
          </mc:Choice>
          <mc:Fallback>
            <p:pic>
              <p:nvPicPr>
                <p:cNvPr id="46" name="Ink 45">
                  <a:extLst>
                    <a:ext uri="{FF2B5EF4-FFF2-40B4-BE49-F238E27FC236}">
                      <a16:creationId xmlns:a16="http://schemas.microsoft.com/office/drawing/2014/main" id="{8A91DC3E-6AE9-2637-E949-CA525D482E4A}"/>
                    </a:ext>
                  </a:extLst>
                </p:cNvPr>
                <p:cNvPicPr/>
                <p:nvPr/>
              </p:nvPicPr>
              <p:blipFill>
                <a:blip r:embed="rId36"/>
                <a:stretch>
                  <a:fillRect/>
                </a:stretch>
              </p:blipFill>
              <p:spPr>
                <a:xfrm>
                  <a:off x="11976151" y="1744933"/>
                  <a:ext cx="295200" cy="3114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7" name="Ink 46">
                  <a:extLst>
                    <a:ext uri="{FF2B5EF4-FFF2-40B4-BE49-F238E27FC236}">
                      <a16:creationId xmlns:a16="http://schemas.microsoft.com/office/drawing/2014/main" id="{4A165558-044D-4A07-2B3B-F1E781E080AA}"/>
                    </a:ext>
                  </a:extLst>
                </p14:cNvPr>
                <p14:cNvContentPartPr/>
                <p14:nvPr/>
              </p14:nvContentPartPr>
              <p14:xfrm>
                <a:off x="12170911" y="1811533"/>
                <a:ext cx="114480" cy="47880"/>
              </p14:xfrm>
            </p:contentPart>
          </mc:Choice>
          <mc:Fallback>
            <p:pic>
              <p:nvPicPr>
                <p:cNvPr id="47" name="Ink 46">
                  <a:extLst>
                    <a:ext uri="{FF2B5EF4-FFF2-40B4-BE49-F238E27FC236}">
                      <a16:creationId xmlns:a16="http://schemas.microsoft.com/office/drawing/2014/main" id="{4A165558-044D-4A07-2B3B-F1E781E080AA}"/>
                    </a:ext>
                  </a:extLst>
                </p:cNvPr>
                <p:cNvPicPr/>
                <p:nvPr/>
              </p:nvPicPr>
              <p:blipFill>
                <a:blip r:embed="rId38"/>
                <a:stretch>
                  <a:fillRect/>
                </a:stretch>
              </p:blipFill>
              <p:spPr>
                <a:xfrm>
                  <a:off x="12162271" y="1802893"/>
                  <a:ext cx="13212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8" name="Ink 47">
                  <a:extLst>
                    <a:ext uri="{FF2B5EF4-FFF2-40B4-BE49-F238E27FC236}">
                      <a16:creationId xmlns:a16="http://schemas.microsoft.com/office/drawing/2014/main" id="{70610C2F-34EF-1B54-DE70-03BA35BBE568}"/>
                    </a:ext>
                  </a:extLst>
                </p14:cNvPr>
                <p14:cNvContentPartPr/>
                <p14:nvPr/>
              </p14:nvContentPartPr>
              <p14:xfrm>
                <a:off x="12323911" y="1535773"/>
                <a:ext cx="492480" cy="338760"/>
              </p14:xfrm>
            </p:contentPart>
          </mc:Choice>
          <mc:Fallback>
            <p:pic>
              <p:nvPicPr>
                <p:cNvPr id="48" name="Ink 47">
                  <a:extLst>
                    <a:ext uri="{FF2B5EF4-FFF2-40B4-BE49-F238E27FC236}">
                      <a16:creationId xmlns:a16="http://schemas.microsoft.com/office/drawing/2014/main" id="{70610C2F-34EF-1B54-DE70-03BA35BBE568}"/>
                    </a:ext>
                  </a:extLst>
                </p:cNvPr>
                <p:cNvPicPr/>
                <p:nvPr/>
              </p:nvPicPr>
              <p:blipFill>
                <a:blip r:embed="rId40"/>
                <a:stretch>
                  <a:fillRect/>
                </a:stretch>
              </p:blipFill>
              <p:spPr>
                <a:xfrm>
                  <a:off x="12314911" y="1527133"/>
                  <a:ext cx="510120" cy="3564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51" name="Ink 50">
                  <a:extLst>
                    <a:ext uri="{FF2B5EF4-FFF2-40B4-BE49-F238E27FC236}">
                      <a16:creationId xmlns:a16="http://schemas.microsoft.com/office/drawing/2014/main" id="{180A6903-1A07-448E-E15E-258EFBF4B930}"/>
                    </a:ext>
                  </a:extLst>
                </p14:cNvPr>
                <p14:cNvContentPartPr/>
                <p14:nvPr/>
              </p14:nvContentPartPr>
              <p14:xfrm>
                <a:off x="9732991" y="3205813"/>
                <a:ext cx="104760" cy="1292400"/>
              </p14:xfrm>
            </p:contentPart>
          </mc:Choice>
          <mc:Fallback>
            <p:pic>
              <p:nvPicPr>
                <p:cNvPr id="51" name="Ink 50">
                  <a:extLst>
                    <a:ext uri="{FF2B5EF4-FFF2-40B4-BE49-F238E27FC236}">
                      <a16:creationId xmlns:a16="http://schemas.microsoft.com/office/drawing/2014/main" id="{180A6903-1A07-448E-E15E-258EFBF4B930}"/>
                    </a:ext>
                  </a:extLst>
                </p:cNvPr>
                <p:cNvPicPr/>
                <p:nvPr/>
              </p:nvPicPr>
              <p:blipFill>
                <a:blip r:embed="rId42"/>
                <a:stretch>
                  <a:fillRect/>
                </a:stretch>
              </p:blipFill>
              <p:spPr>
                <a:xfrm>
                  <a:off x="9723991" y="3196813"/>
                  <a:ext cx="122400" cy="1310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2" name="Ink 51">
                  <a:extLst>
                    <a:ext uri="{FF2B5EF4-FFF2-40B4-BE49-F238E27FC236}">
                      <a16:creationId xmlns:a16="http://schemas.microsoft.com/office/drawing/2014/main" id="{947C7916-3C29-E41E-61CF-985AA43C7070}"/>
                    </a:ext>
                  </a:extLst>
                </p14:cNvPr>
                <p14:cNvContentPartPr/>
                <p14:nvPr/>
              </p14:nvContentPartPr>
              <p14:xfrm>
                <a:off x="9758551" y="4401013"/>
                <a:ext cx="119880" cy="124920"/>
              </p14:xfrm>
            </p:contentPart>
          </mc:Choice>
          <mc:Fallback>
            <p:pic>
              <p:nvPicPr>
                <p:cNvPr id="52" name="Ink 51">
                  <a:extLst>
                    <a:ext uri="{FF2B5EF4-FFF2-40B4-BE49-F238E27FC236}">
                      <a16:creationId xmlns:a16="http://schemas.microsoft.com/office/drawing/2014/main" id="{947C7916-3C29-E41E-61CF-985AA43C7070}"/>
                    </a:ext>
                  </a:extLst>
                </p:cNvPr>
                <p:cNvPicPr/>
                <p:nvPr/>
              </p:nvPicPr>
              <p:blipFill>
                <a:blip r:embed="rId44"/>
                <a:stretch>
                  <a:fillRect/>
                </a:stretch>
              </p:blipFill>
              <p:spPr>
                <a:xfrm>
                  <a:off x="9749911" y="4392013"/>
                  <a:ext cx="1375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3" name="Ink 52">
                  <a:extLst>
                    <a:ext uri="{FF2B5EF4-FFF2-40B4-BE49-F238E27FC236}">
                      <a16:creationId xmlns:a16="http://schemas.microsoft.com/office/drawing/2014/main" id="{5E75EBDD-56FA-7F9B-3DBC-38AE7DA4B06A}"/>
                    </a:ext>
                  </a:extLst>
                </p14:cNvPr>
                <p14:cNvContentPartPr/>
                <p14:nvPr/>
              </p14:nvContentPartPr>
              <p14:xfrm>
                <a:off x="9588631" y="2674453"/>
                <a:ext cx="139680" cy="363240"/>
              </p14:xfrm>
            </p:contentPart>
          </mc:Choice>
          <mc:Fallback>
            <p:pic>
              <p:nvPicPr>
                <p:cNvPr id="53" name="Ink 52">
                  <a:extLst>
                    <a:ext uri="{FF2B5EF4-FFF2-40B4-BE49-F238E27FC236}">
                      <a16:creationId xmlns:a16="http://schemas.microsoft.com/office/drawing/2014/main" id="{5E75EBDD-56FA-7F9B-3DBC-38AE7DA4B06A}"/>
                    </a:ext>
                  </a:extLst>
                </p:cNvPr>
                <p:cNvPicPr/>
                <p:nvPr/>
              </p:nvPicPr>
              <p:blipFill>
                <a:blip r:embed="rId46"/>
                <a:stretch>
                  <a:fillRect/>
                </a:stretch>
              </p:blipFill>
              <p:spPr>
                <a:xfrm>
                  <a:off x="9579991" y="2665813"/>
                  <a:ext cx="15732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4" name="Ink 53">
                  <a:extLst>
                    <a:ext uri="{FF2B5EF4-FFF2-40B4-BE49-F238E27FC236}">
                      <a16:creationId xmlns:a16="http://schemas.microsoft.com/office/drawing/2014/main" id="{5E612547-02D3-0F34-3862-ECF29E8B0F20}"/>
                    </a:ext>
                  </a:extLst>
                </p14:cNvPr>
                <p14:cNvContentPartPr/>
                <p14:nvPr/>
              </p14:nvContentPartPr>
              <p14:xfrm>
                <a:off x="9602311" y="2872453"/>
                <a:ext cx="126360" cy="112320"/>
              </p14:xfrm>
            </p:contentPart>
          </mc:Choice>
          <mc:Fallback>
            <p:pic>
              <p:nvPicPr>
                <p:cNvPr id="54" name="Ink 53">
                  <a:extLst>
                    <a:ext uri="{FF2B5EF4-FFF2-40B4-BE49-F238E27FC236}">
                      <a16:creationId xmlns:a16="http://schemas.microsoft.com/office/drawing/2014/main" id="{5E612547-02D3-0F34-3862-ECF29E8B0F20}"/>
                    </a:ext>
                  </a:extLst>
                </p:cNvPr>
                <p:cNvPicPr/>
                <p:nvPr/>
              </p:nvPicPr>
              <p:blipFill>
                <a:blip r:embed="rId48"/>
                <a:stretch>
                  <a:fillRect/>
                </a:stretch>
              </p:blipFill>
              <p:spPr>
                <a:xfrm>
                  <a:off x="9593671" y="2863813"/>
                  <a:ext cx="1440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5" name="Ink 54">
                  <a:extLst>
                    <a:ext uri="{FF2B5EF4-FFF2-40B4-BE49-F238E27FC236}">
                      <a16:creationId xmlns:a16="http://schemas.microsoft.com/office/drawing/2014/main" id="{77DAAFD6-3AC1-D2C8-1F0F-9DF82DBC47E8}"/>
                    </a:ext>
                  </a:extLst>
                </p14:cNvPr>
                <p14:cNvContentPartPr/>
                <p14:nvPr/>
              </p14:nvContentPartPr>
              <p14:xfrm>
                <a:off x="9789151" y="2566813"/>
                <a:ext cx="341640" cy="345240"/>
              </p14:xfrm>
            </p:contentPart>
          </mc:Choice>
          <mc:Fallback>
            <p:pic>
              <p:nvPicPr>
                <p:cNvPr id="55" name="Ink 54">
                  <a:extLst>
                    <a:ext uri="{FF2B5EF4-FFF2-40B4-BE49-F238E27FC236}">
                      <a16:creationId xmlns:a16="http://schemas.microsoft.com/office/drawing/2014/main" id="{77DAAFD6-3AC1-D2C8-1F0F-9DF82DBC47E8}"/>
                    </a:ext>
                  </a:extLst>
                </p:cNvPr>
                <p:cNvPicPr/>
                <p:nvPr/>
              </p:nvPicPr>
              <p:blipFill>
                <a:blip r:embed="rId50"/>
                <a:stretch>
                  <a:fillRect/>
                </a:stretch>
              </p:blipFill>
              <p:spPr>
                <a:xfrm>
                  <a:off x="9780151" y="2558173"/>
                  <a:ext cx="359280" cy="362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6" name="Ink 55">
                  <a:extLst>
                    <a:ext uri="{FF2B5EF4-FFF2-40B4-BE49-F238E27FC236}">
                      <a16:creationId xmlns:a16="http://schemas.microsoft.com/office/drawing/2014/main" id="{2C800E4F-684F-B979-98A7-6167D0091FBC}"/>
                    </a:ext>
                  </a:extLst>
                </p14:cNvPr>
                <p14:cNvContentPartPr/>
                <p14:nvPr/>
              </p14:nvContentPartPr>
              <p14:xfrm>
                <a:off x="10060951" y="2482933"/>
                <a:ext cx="27720" cy="2160"/>
              </p14:xfrm>
            </p:contentPart>
          </mc:Choice>
          <mc:Fallback>
            <p:pic>
              <p:nvPicPr>
                <p:cNvPr id="56" name="Ink 55">
                  <a:extLst>
                    <a:ext uri="{FF2B5EF4-FFF2-40B4-BE49-F238E27FC236}">
                      <a16:creationId xmlns:a16="http://schemas.microsoft.com/office/drawing/2014/main" id="{2C800E4F-684F-B979-98A7-6167D0091FBC}"/>
                    </a:ext>
                  </a:extLst>
                </p:cNvPr>
                <p:cNvPicPr/>
                <p:nvPr/>
              </p:nvPicPr>
              <p:blipFill>
                <a:blip r:embed="rId52"/>
                <a:stretch>
                  <a:fillRect/>
                </a:stretch>
              </p:blipFill>
              <p:spPr>
                <a:xfrm>
                  <a:off x="10052311" y="2474293"/>
                  <a:ext cx="4536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7" name="Ink 56">
                  <a:extLst>
                    <a:ext uri="{FF2B5EF4-FFF2-40B4-BE49-F238E27FC236}">
                      <a16:creationId xmlns:a16="http://schemas.microsoft.com/office/drawing/2014/main" id="{EE2F2AB2-6F2F-0C7C-FAAE-996AAE7E4236}"/>
                    </a:ext>
                  </a:extLst>
                </p14:cNvPr>
                <p14:cNvContentPartPr/>
                <p14:nvPr/>
              </p14:nvContentPartPr>
              <p14:xfrm>
                <a:off x="10167151" y="2355493"/>
                <a:ext cx="185760" cy="221400"/>
              </p14:xfrm>
            </p:contentPart>
          </mc:Choice>
          <mc:Fallback>
            <p:pic>
              <p:nvPicPr>
                <p:cNvPr id="57" name="Ink 56">
                  <a:extLst>
                    <a:ext uri="{FF2B5EF4-FFF2-40B4-BE49-F238E27FC236}">
                      <a16:creationId xmlns:a16="http://schemas.microsoft.com/office/drawing/2014/main" id="{EE2F2AB2-6F2F-0C7C-FAAE-996AAE7E4236}"/>
                    </a:ext>
                  </a:extLst>
                </p:cNvPr>
                <p:cNvPicPr/>
                <p:nvPr/>
              </p:nvPicPr>
              <p:blipFill>
                <a:blip r:embed="rId54"/>
                <a:stretch>
                  <a:fillRect/>
                </a:stretch>
              </p:blipFill>
              <p:spPr>
                <a:xfrm>
                  <a:off x="10158151" y="2346493"/>
                  <a:ext cx="20340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8" name="Ink 57">
                  <a:extLst>
                    <a:ext uri="{FF2B5EF4-FFF2-40B4-BE49-F238E27FC236}">
                      <a16:creationId xmlns:a16="http://schemas.microsoft.com/office/drawing/2014/main" id="{22F73818-7917-538A-A777-5CEBF2D3180F}"/>
                    </a:ext>
                  </a:extLst>
                </p14:cNvPr>
                <p14:cNvContentPartPr/>
                <p14:nvPr/>
              </p14:nvContentPartPr>
              <p14:xfrm>
                <a:off x="9689071" y="3861733"/>
                <a:ext cx="1247760" cy="1008720"/>
              </p14:xfrm>
            </p:contentPart>
          </mc:Choice>
          <mc:Fallback>
            <p:pic>
              <p:nvPicPr>
                <p:cNvPr id="58" name="Ink 57">
                  <a:extLst>
                    <a:ext uri="{FF2B5EF4-FFF2-40B4-BE49-F238E27FC236}">
                      <a16:creationId xmlns:a16="http://schemas.microsoft.com/office/drawing/2014/main" id="{22F73818-7917-538A-A777-5CEBF2D3180F}"/>
                    </a:ext>
                  </a:extLst>
                </p:cNvPr>
                <p:cNvPicPr/>
                <p:nvPr/>
              </p:nvPicPr>
              <p:blipFill>
                <a:blip r:embed="rId56"/>
                <a:stretch>
                  <a:fillRect/>
                </a:stretch>
              </p:blipFill>
              <p:spPr>
                <a:xfrm>
                  <a:off x="9680431" y="3852733"/>
                  <a:ext cx="1265400" cy="10263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60" name="Ink 59">
                  <a:extLst>
                    <a:ext uri="{FF2B5EF4-FFF2-40B4-BE49-F238E27FC236}">
                      <a16:creationId xmlns:a16="http://schemas.microsoft.com/office/drawing/2014/main" id="{F028F337-8B6B-62A2-12B5-CBCD2005230B}"/>
                    </a:ext>
                  </a:extLst>
                </p14:cNvPr>
                <p14:cNvContentPartPr/>
                <p14:nvPr/>
              </p14:nvContentPartPr>
              <p14:xfrm>
                <a:off x="10567111" y="4767493"/>
                <a:ext cx="555480" cy="187560"/>
              </p14:xfrm>
            </p:contentPart>
          </mc:Choice>
          <mc:Fallback>
            <p:pic>
              <p:nvPicPr>
                <p:cNvPr id="60" name="Ink 59">
                  <a:extLst>
                    <a:ext uri="{FF2B5EF4-FFF2-40B4-BE49-F238E27FC236}">
                      <a16:creationId xmlns:a16="http://schemas.microsoft.com/office/drawing/2014/main" id="{F028F337-8B6B-62A2-12B5-CBCD2005230B}"/>
                    </a:ext>
                  </a:extLst>
                </p:cNvPr>
                <p:cNvPicPr/>
                <p:nvPr/>
              </p:nvPicPr>
              <p:blipFill>
                <a:blip r:embed="rId58"/>
                <a:stretch>
                  <a:fillRect/>
                </a:stretch>
              </p:blipFill>
              <p:spPr>
                <a:xfrm>
                  <a:off x="10558471" y="4758853"/>
                  <a:ext cx="57312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2" name="Ink 61">
                  <a:extLst>
                    <a:ext uri="{FF2B5EF4-FFF2-40B4-BE49-F238E27FC236}">
                      <a16:creationId xmlns:a16="http://schemas.microsoft.com/office/drawing/2014/main" id="{80CAA016-05FA-8FF3-6BD9-B5F9430E4C11}"/>
                    </a:ext>
                  </a:extLst>
                </p14:cNvPr>
                <p14:cNvContentPartPr/>
                <p14:nvPr/>
              </p14:nvContentPartPr>
              <p14:xfrm>
                <a:off x="11274871" y="4710253"/>
                <a:ext cx="330120" cy="143280"/>
              </p14:xfrm>
            </p:contentPart>
          </mc:Choice>
          <mc:Fallback>
            <p:pic>
              <p:nvPicPr>
                <p:cNvPr id="62" name="Ink 61">
                  <a:extLst>
                    <a:ext uri="{FF2B5EF4-FFF2-40B4-BE49-F238E27FC236}">
                      <a16:creationId xmlns:a16="http://schemas.microsoft.com/office/drawing/2014/main" id="{80CAA016-05FA-8FF3-6BD9-B5F9430E4C11}"/>
                    </a:ext>
                  </a:extLst>
                </p:cNvPr>
                <p:cNvPicPr/>
                <p:nvPr/>
              </p:nvPicPr>
              <p:blipFill>
                <a:blip r:embed="rId60"/>
                <a:stretch>
                  <a:fillRect/>
                </a:stretch>
              </p:blipFill>
              <p:spPr>
                <a:xfrm>
                  <a:off x="11265871" y="4701253"/>
                  <a:ext cx="34776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3" name="Ink 62">
                  <a:extLst>
                    <a:ext uri="{FF2B5EF4-FFF2-40B4-BE49-F238E27FC236}">
                      <a16:creationId xmlns:a16="http://schemas.microsoft.com/office/drawing/2014/main" id="{D6F96446-7331-EC1B-7F4F-907E9701C0FC}"/>
                    </a:ext>
                  </a:extLst>
                </p14:cNvPr>
                <p14:cNvContentPartPr/>
                <p14:nvPr/>
              </p14:nvContentPartPr>
              <p14:xfrm>
                <a:off x="11550991" y="4635733"/>
                <a:ext cx="16920" cy="9000"/>
              </p14:xfrm>
            </p:contentPart>
          </mc:Choice>
          <mc:Fallback>
            <p:pic>
              <p:nvPicPr>
                <p:cNvPr id="63" name="Ink 62">
                  <a:extLst>
                    <a:ext uri="{FF2B5EF4-FFF2-40B4-BE49-F238E27FC236}">
                      <a16:creationId xmlns:a16="http://schemas.microsoft.com/office/drawing/2014/main" id="{D6F96446-7331-EC1B-7F4F-907E9701C0FC}"/>
                    </a:ext>
                  </a:extLst>
                </p:cNvPr>
                <p:cNvPicPr/>
                <p:nvPr/>
              </p:nvPicPr>
              <p:blipFill>
                <a:blip r:embed="rId62"/>
                <a:stretch>
                  <a:fillRect/>
                </a:stretch>
              </p:blipFill>
              <p:spPr>
                <a:xfrm>
                  <a:off x="11541991" y="4627093"/>
                  <a:ext cx="3456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9392" name="Ink 59391">
                  <a:extLst>
                    <a:ext uri="{FF2B5EF4-FFF2-40B4-BE49-F238E27FC236}">
                      <a16:creationId xmlns:a16="http://schemas.microsoft.com/office/drawing/2014/main" id="{7564743F-F2BD-DF33-17E5-A84C7327D1D3}"/>
                    </a:ext>
                  </a:extLst>
                </p14:cNvPr>
                <p14:cNvContentPartPr/>
                <p14:nvPr/>
              </p14:nvContentPartPr>
              <p14:xfrm>
                <a:off x="11643871" y="4527733"/>
                <a:ext cx="208800" cy="192960"/>
              </p14:xfrm>
            </p:contentPart>
          </mc:Choice>
          <mc:Fallback>
            <p:pic>
              <p:nvPicPr>
                <p:cNvPr id="59392" name="Ink 59391">
                  <a:extLst>
                    <a:ext uri="{FF2B5EF4-FFF2-40B4-BE49-F238E27FC236}">
                      <a16:creationId xmlns:a16="http://schemas.microsoft.com/office/drawing/2014/main" id="{7564743F-F2BD-DF33-17E5-A84C7327D1D3}"/>
                    </a:ext>
                  </a:extLst>
                </p:cNvPr>
                <p:cNvPicPr/>
                <p:nvPr/>
              </p:nvPicPr>
              <p:blipFill>
                <a:blip r:embed="rId64"/>
                <a:stretch>
                  <a:fillRect/>
                </a:stretch>
              </p:blipFill>
              <p:spPr>
                <a:xfrm>
                  <a:off x="11634871" y="4518733"/>
                  <a:ext cx="22644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9393" name="Ink 59392">
                  <a:extLst>
                    <a:ext uri="{FF2B5EF4-FFF2-40B4-BE49-F238E27FC236}">
                      <a16:creationId xmlns:a16="http://schemas.microsoft.com/office/drawing/2014/main" id="{60DA34A0-7D6F-ED92-218F-D2A314F04B21}"/>
                    </a:ext>
                  </a:extLst>
                </p14:cNvPr>
                <p14:cNvContentPartPr/>
                <p14:nvPr/>
              </p14:nvContentPartPr>
              <p14:xfrm>
                <a:off x="11836831" y="4853893"/>
                <a:ext cx="24480" cy="148320"/>
              </p14:xfrm>
            </p:contentPart>
          </mc:Choice>
          <mc:Fallback>
            <p:pic>
              <p:nvPicPr>
                <p:cNvPr id="59393" name="Ink 59392">
                  <a:extLst>
                    <a:ext uri="{FF2B5EF4-FFF2-40B4-BE49-F238E27FC236}">
                      <a16:creationId xmlns:a16="http://schemas.microsoft.com/office/drawing/2014/main" id="{60DA34A0-7D6F-ED92-218F-D2A314F04B21}"/>
                    </a:ext>
                  </a:extLst>
                </p:cNvPr>
                <p:cNvPicPr/>
                <p:nvPr/>
              </p:nvPicPr>
              <p:blipFill>
                <a:blip r:embed="rId66"/>
                <a:stretch>
                  <a:fillRect/>
                </a:stretch>
              </p:blipFill>
              <p:spPr>
                <a:xfrm>
                  <a:off x="11828191" y="4844893"/>
                  <a:ext cx="4212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9395" name="Ink 59394">
                  <a:extLst>
                    <a:ext uri="{FF2B5EF4-FFF2-40B4-BE49-F238E27FC236}">
                      <a16:creationId xmlns:a16="http://schemas.microsoft.com/office/drawing/2014/main" id="{B944839E-C48E-682C-E6A3-DD11996E86A3}"/>
                    </a:ext>
                  </a:extLst>
                </p14:cNvPr>
                <p14:cNvContentPartPr/>
                <p14:nvPr/>
              </p14:nvContentPartPr>
              <p14:xfrm>
                <a:off x="11745391" y="4798813"/>
                <a:ext cx="165960" cy="96120"/>
              </p14:xfrm>
            </p:contentPart>
          </mc:Choice>
          <mc:Fallback>
            <p:pic>
              <p:nvPicPr>
                <p:cNvPr id="59395" name="Ink 59394">
                  <a:extLst>
                    <a:ext uri="{FF2B5EF4-FFF2-40B4-BE49-F238E27FC236}">
                      <a16:creationId xmlns:a16="http://schemas.microsoft.com/office/drawing/2014/main" id="{B944839E-C48E-682C-E6A3-DD11996E86A3}"/>
                    </a:ext>
                  </a:extLst>
                </p:cNvPr>
                <p:cNvPicPr/>
                <p:nvPr/>
              </p:nvPicPr>
              <p:blipFill>
                <a:blip r:embed="rId68"/>
                <a:stretch>
                  <a:fillRect/>
                </a:stretch>
              </p:blipFill>
              <p:spPr>
                <a:xfrm>
                  <a:off x="11736751" y="4790173"/>
                  <a:ext cx="18360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9396" name="Ink 59395">
                  <a:extLst>
                    <a:ext uri="{FF2B5EF4-FFF2-40B4-BE49-F238E27FC236}">
                      <a16:creationId xmlns:a16="http://schemas.microsoft.com/office/drawing/2014/main" id="{45CC5201-BC72-9F7B-13EB-1918889723BE}"/>
                    </a:ext>
                  </a:extLst>
                </p14:cNvPr>
                <p14:cNvContentPartPr/>
                <p14:nvPr/>
              </p14:nvContentPartPr>
              <p14:xfrm>
                <a:off x="11915311" y="4836973"/>
                <a:ext cx="110880" cy="92160"/>
              </p14:xfrm>
            </p:contentPart>
          </mc:Choice>
          <mc:Fallback>
            <p:pic>
              <p:nvPicPr>
                <p:cNvPr id="59396" name="Ink 59395">
                  <a:extLst>
                    <a:ext uri="{FF2B5EF4-FFF2-40B4-BE49-F238E27FC236}">
                      <a16:creationId xmlns:a16="http://schemas.microsoft.com/office/drawing/2014/main" id="{45CC5201-BC72-9F7B-13EB-1918889723BE}"/>
                    </a:ext>
                  </a:extLst>
                </p:cNvPr>
                <p:cNvPicPr/>
                <p:nvPr/>
              </p:nvPicPr>
              <p:blipFill>
                <a:blip r:embed="rId70"/>
                <a:stretch>
                  <a:fillRect/>
                </a:stretch>
              </p:blipFill>
              <p:spPr>
                <a:xfrm>
                  <a:off x="11906671" y="4828333"/>
                  <a:ext cx="12852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9397" name="Ink 59396">
                  <a:extLst>
                    <a:ext uri="{FF2B5EF4-FFF2-40B4-BE49-F238E27FC236}">
                      <a16:creationId xmlns:a16="http://schemas.microsoft.com/office/drawing/2014/main" id="{5DEC4328-E1BC-1591-84FF-0C5DCE2A4FDC}"/>
                    </a:ext>
                  </a:extLst>
                </p14:cNvPr>
                <p14:cNvContentPartPr/>
                <p14:nvPr/>
              </p14:nvContentPartPr>
              <p14:xfrm>
                <a:off x="12043111" y="4790533"/>
                <a:ext cx="203040" cy="90360"/>
              </p14:xfrm>
            </p:contentPart>
          </mc:Choice>
          <mc:Fallback>
            <p:pic>
              <p:nvPicPr>
                <p:cNvPr id="59397" name="Ink 59396">
                  <a:extLst>
                    <a:ext uri="{FF2B5EF4-FFF2-40B4-BE49-F238E27FC236}">
                      <a16:creationId xmlns:a16="http://schemas.microsoft.com/office/drawing/2014/main" id="{5DEC4328-E1BC-1591-84FF-0C5DCE2A4FDC}"/>
                    </a:ext>
                  </a:extLst>
                </p:cNvPr>
                <p:cNvPicPr/>
                <p:nvPr/>
              </p:nvPicPr>
              <p:blipFill>
                <a:blip r:embed="rId72"/>
                <a:stretch>
                  <a:fillRect/>
                </a:stretch>
              </p:blipFill>
              <p:spPr>
                <a:xfrm>
                  <a:off x="12034471" y="4781893"/>
                  <a:ext cx="22068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9398" name="Ink 59397">
                  <a:extLst>
                    <a:ext uri="{FF2B5EF4-FFF2-40B4-BE49-F238E27FC236}">
                      <a16:creationId xmlns:a16="http://schemas.microsoft.com/office/drawing/2014/main" id="{954F8719-EB13-F713-A946-F541C3743E08}"/>
                    </a:ext>
                  </a:extLst>
                </p14:cNvPr>
                <p14:cNvContentPartPr/>
                <p14:nvPr/>
              </p14:nvContentPartPr>
              <p14:xfrm>
                <a:off x="12242191" y="4693693"/>
                <a:ext cx="154440" cy="216360"/>
              </p14:xfrm>
            </p:contentPart>
          </mc:Choice>
          <mc:Fallback>
            <p:pic>
              <p:nvPicPr>
                <p:cNvPr id="59398" name="Ink 59397">
                  <a:extLst>
                    <a:ext uri="{FF2B5EF4-FFF2-40B4-BE49-F238E27FC236}">
                      <a16:creationId xmlns:a16="http://schemas.microsoft.com/office/drawing/2014/main" id="{954F8719-EB13-F713-A946-F541C3743E08}"/>
                    </a:ext>
                  </a:extLst>
                </p:cNvPr>
                <p:cNvPicPr/>
                <p:nvPr/>
              </p:nvPicPr>
              <p:blipFill>
                <a:blip r:embed="rId74"/>
                <a:stretch>
                  <a:fillRect/>
                </a:stretch>
              </p:blipFill>
              <p:spPr>
                <a:xfrm>
                  <a:off x="12233551" y="4685053"/>
                  <a:ext cx="17208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9399" name="Ink 59398">
                  <a:extLst>
                    <a:ext uri="{FF2B5EF4-FFF2-40B4-BE49-F238E27FC236}">
                      <a16:creationId xmlns:a16="http://schemas.microsoft.com/office/drawing/2014/main" id="{BAEE1409-F3CD-7390-D919-1FE17EA04FAE}"/>
                    </a:ext>
                  </a:extLst>
                </p14:cNvPr>
                <p14:cNvContentPartPr/>
                <p14:nvPr/>
              </p14:nvContentPartPr>
              <p14:xfrm>
                <a:off x="11832151" y="5337373"/>
                <a:ext cx="109800" cy="217080"/>
              </p14:xfrm>
            </p:contentPart>
          </mc:Choice>
          <mc:Fallback>
            <p:pic>
              <p:nvPicPr>
                <p:cNvPr id="59399" name="Ink 59398">
                  <a:extLst>
                    <a:ext uri="{FF2B5EF4-FFF2-40B4-BE49-F238E27FC236}">
                      <a16:creationId xmlns:a16="http://schemas.microsoft.com/office/drawing/2014/main" id="{BAEE1409-F3CD-7390-D919-1FE17EA04FAE}"/>
                    </a:ext>
                  </a:extLst>
                </p:cNvPr>
                <p:cNvPicPr/>
                <p:nvPr/>
              </p:nvPicPr>
              <p:blipFill>
                <a:blip r:embed="rId76"/>
                <a:stretch>
                  <a:fillRect/>
                </a:stretch>
              </p:blipFill>
              <p:spPr>
                <a:xfrm>
                  <a:off x="11823511" y="5328373"/>
                  <a:ext cx="12744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9400" name="Ink 59399">
                  <a:extLst>
                    <a:ext uri="{FF2B5EF4-FFF2-40B4-BE49-F238E27FC236}">
                      <a16:creationId xmlns:a16="http://schemas.microsoft.com/office/drawing/2014/main" id="{E9FD16C5-8B87-9F13-BB34-D5E68FE8B1B7}"/>
                    </a:ext>
                  </a:extLst>
                </p14:cNvPr>
                <p14:cNvContentPartPr/>
                <p14:nvPr/>
              </p14:nvContentPartPr>
              <p14:xfrm>
                <a:off x="12010351" y="5268613"/>
                <a:ext cx="275760" cy="149760"/>
              </p14:xfrm>
            </p:contentPart>
          </mc:Choice>
          <mc:Fallback>
            <p:pic>
              <p:nvPicPr>
                <p:cNvPr id="59400" name="Ink 59399">
                  <a:extLst>
                    <a:ext uri="{FF2B5EF4-FFF2-40B4-BE49-F238E27FC236}">
                      <a16:creationId xmlns:a16="http://schemas.microsoft.com/office/drawing/2014/main" id="{E9FD16C5-8B87-9F13-BB34-D5E68FE8B1B7}"/>
                    </a:ext>
                  </a:extLst>
                </p:cNvPr>
                <p:cNvPicPr/>
                <p:nvPr/>
              </p:nvPicPr>
              <p:blipFill>
                <a:blip r:embed="rId78"/>
                <a:stretch>
                  <a:fillRect/>
                </a:stretch>
              </p:blipFill>
              <p:spPr>
                <a:xfrm>
                  <a:off x="12001351" y="5259613"/>
                  <a:ext cx="29340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9401" name="Ink 59400">
                  <a:extLst>
                    <a:ext uri="{FF2B5EF4-FFF2-40B4-BE49-F238E27FC236}">
                      <a16:creationId xmlns:a16="http://schemas.microsoft.com/office/drawing/2014/main" id="{ED505E2F-1F8C-5A46-8908-81C0642037C9}"/>
                    </a:ext>
                  </a:extLst>
                </p14:cNvPr>
                <p14:cNvContentPartPr/>
                <p14:nvPr/>
              </p14:nvContentPartPr>
              <p14:xfrm>
                <a:off x="12300511" y="5079613"/>
                <a:ext cx="281520" cy="367920"/>
              </p14:xfrm>
            </p:contentPart>
          </mc:Choice>
          <mc:Fallback>
            <p:pic>
              <p:nvPicPr>
                <p:cNvPr id="59401" name="Ink 59400">
                  <a:extLst>
                    <a:ext uri="{FF2B5EF4-FFF2-40B4-BE49-F238E27FC236}">
                      <a16:creationId xmlns:a16="http://schemas.microsoft.com/office/drawing/2014/main" id="{ED505E2F-1F8C-5A46-8908-81C0642037C9}"/>
                    </a:ext>
                  </a:extLst>
                </p:cNvPr>
                <p:cNvPicPr/>
                <p:nvPr/>
              </p:nvPicPr>
              <p:blipFill>
                <a:blip r:embed="rId80"/>
                <a:stretch>
                  <a:fillRect/>
                </a:stretch>
              </p:blipFill>
              <p:spPr>
                <a:xfrm>
                  <a:off x="12291871" y="5070613"/>
                  <a:ext cx="299160" cy="385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9403" name="Ink 59402">
                  <a:extLst>
                    <a:ext uri="{FF2B5EF4-FFF2-40B4-BE49-F238E27FC236}">
                      <a16:creationId xmlns:a16="http://schemas.microsoft.com/office/drawing/2014/main" id="{A7B98C7C-02DC-FAF7-3D15-CF7108EC667D}"/>
                    </a:ext>
                  </a:extLst>
                </p14:cNvPr>
                <p14:cNvContentPartPr/>
                <p14:nvPr/>
              </p14:nvContentPartPr>
              <p14:xfrm>
                <a:off x="9583591" y="2585533"/>
                <a:ext cx="847800" cy="640440"/>
              </p14:xfrm>
            </p:contentPart>
          </mc:Choice>
          <mc:Fallback>
            <p:pic>
              <p:nvPicPr>
                <p:cNvPr id="59403" name="Ink 59402">
                  <a:extLst>
                    <a:ext uri="{FF2B5EF4-FFF2-40B4-BE49-F238E27FC236}">
                      <a16:creationId xmlns:a16="http://schemas.microsoft.com/office/drawing/2014/main" id="{A7B98C7C-02DC-FAF7-3D15-CF7108EC667D}"/>
                    </a:ext>
                  </a:extLst>
                </p:cNvPr>
                <p:cNvPicPr/>
                <p:nvPr/>
              </p:nvPicPr>
              <p:blipFill>
                <a:blip r:embed="rId82"/>
                <a:stretch>
                  <a:fillRect/>
                </a:stretch>
              </p:blipFill>
              <p:spPr>
                <a:xfrm>
                  <a:off x="9574591" y="2576893"/>
                  <a:ext cx="865440" cy="6580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404" name="Ink 59403">
                  <a:extLst>
                    <a:ext uri="{FF2B5EF4-FFF2-40B4-BE49-F238E27FC236}">
                      <a16:creationId xmlns:a16="http://schemas.microsoft.com/office/drawing/2014/main" id="{9B216F38-FB33-BB6A-0694-515279BBBB21}"/>
                    </a:ext>
                  </a:extLst>
                </p14:cNvPr>
                <p14:cNvContentPartPr/>
                <p14:nvPr/>
              </p14:nvContentPartPr>
              <p14:xfrm>
                <a:off x="10390711" y="2050933"/>
                <a:ext cx="214200" cy="225000"/>
              </p14:xfrm>
            </p:contentPart>
          </mc:Choice>
          <mc:Fallback>
            <p:pic>
              <p:nvPicPr>
                <p:cNvPr id="59404" name="Ink 59403">
                  <a:extLst>
                    <a:ext uri="{FF2B5EF4-FFF2-40B4-BE49-F238E27FC236}">
                      <a16:creationId xmlns:a16="http://schemas.microsoft.com/office/drawing/2014/main" id="{9B216F38-FB33-BB6A-0694-515279BBBB21}"/>
                    </a:ext>
                  </a:extLst>
                </p:cNvPr>
                <p:cNvPicPr/>
                <p:nvPr/>
              </p:nvPicPr>
              <p:blipFill>
                <a:blip r:embed="rId84"/>
                <a:stretch>
                  <a:fillRect/>
                </a:stretch>
              </p:blipFill>
              <p:spPr>
                <a:xfrm>
                  <a:off x="10381711" y="2041933"/>
                  <a:ext cx="23184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9405" name="Ink 59404">
                  <a:extLst>
                    <a:ext uri="{FF2B5EF4-FFF2-40B4-BE49-F238E27FC236}">
                      <a16:creationId xmlns:a16="http://schemas.microsoft.com/office/drawing/2014/main" id="{0D6815AA-1C8E-1C48-8021-A8C65EA6EEE8}"/>
                    </a:ext>
                  </a:extLst>
                </p14:cNvPr>
                <p14:cNvContentPartPr/>
                <p14:nvPr/>
              </p14:nvContentPartPr>
              <p14:xfrm>
                <a:off x="10487191" y="2136253"/>
                <a:ext cx="149760" cy="168480"/>
              </p14:xfrm>
            </p:contentPart>
          </mc:Choice>
          <mc:Fallback>
            <p:pic>
              <p:nvPicPr>
                <p:cNvPr id="59405" name="Ink 59404">
                  <a:extLst>
                    <a:ext uri="{FF2B5EF4-FFF2-40B4-BE49-F238E27FC236}">
                      <a16:creationId xmlns:a16="http://schemas.microsoft.com/office/drawing/2014/main" id="{0D6815AA-1C8E-1C48-8021-A8C65EA6EEE8}"/>
                    </a:ext>
                  </a:extLst>
                </p:cNvPr>
                <p:cNvPicPr/>
                <p:nvPr/>
              </p:nvPicPr>
              <p:blipFill>
                <a:blip r:embed="rId86"/>
                <a:stretch>
                  <a:fillRect/>
                </a:stretch>
              </p:blipFill>
              <p:spPr>
                <a:xfrm>
                  <a:off x="10478191" y="2127253"/>
                  <a:ext cx="16740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9406" name="Ink 59405">
                  <a:extLst>
                    <a:ext uri="{FF2B5EF4-FFF2-40B4-BE49-F238E27FC236}">
                      <a16:creationId xmlns:a16="http://schemas.microsoft.com/office/drawing/2014/main" id="{DA620E44-0777-A3E7-1188-B8B287137C27}"/>
                    </a:ext>
                  </a:extLst>
                </p14:cNvPr>
                <p14:cNvContentPartPr/>
                <p14:nvPr/>
              </p14:nvContentPartPr>
              <p14:xfrm>
                <a:off x="10590871" y="1988653"/>
                <a:ext cx="152640" cy="187920"/>
              </p14:xfrm>
            </p:contentPart>
          </mc:Choice>
          <mc:Fallback>
            <p:pic>
              <p:nvPicPr>
                <p:cNvPr id="59406" name="Ink 59405">
                  <a:extLst>
                    <a:ext uri="{FF2B5EF4-FFF2-40B4-BE49-F238E27FC236}">
                      <a16:creationId xmlns:a16="http://schemas.microsoft.com/office/drawing/2014/main" id="{DA620E44-0777-A3E7-1188-B8B287137C27}"/>
                    </a:ext>
                  </a:extLst>
                </p:cNvPr>
                <p:cNvPicPr/>
                <p:nvPr/>
              </p:nvPicPr>
              <p:blipFill>
                <a:blip r:embed="rId88"/>
                <a:stretch>
                  <a:fillRect/>
                </a:stretch>
              </p:blipFill>
              <p:spPr>
                <a:xfrm>
                  <a:off x="10582231" y="1980013"/>
                  <a:ext cx="17028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9407" name="Ink 59406">
                  <a:extLst>
                    <a:ext uri="{FF2B5EF4-FFF2-40B4-BE49-F238E27FC236}">
                      <a16:creationId xmlns:a16="http://schemas.microsoft.com/office/drawing/2014/main" id="{5FA30E54-E134-4485-D52E-B56173B97478}"/>
                    </a:ext>
                  </a:extLst>
                </p14:cNvPr>
                <p14:cNvContentPartPr/>
                <p14:nvPr/>
              </p14:nvContentPartPr>
              <p14:xfrm>
                <a:off x="10810831" y="1279093"/>
                <a:ext cx="456120" cy="461520"/>
              </p14:xfrm>
            </p:contentPart>
          </mc:Choice>
          <mc:Fallback>
            <p:pic>
              <p:nvPicPr>
                <p:cNvPr id="59407" name="Ink 59406">
                  <a:extLst>
                    <a:ext uri="{FF2B5EF4-FFF2-40B4-BE49-F238E27FC236}">
                      <a16:creationId xmlns:a16="http://schemas.microsoft.com/office/drawing/2014/main" id="{5FA30E54-E134-4485-D52E-B56173B97478}"/>
                    </a:ext>
                  </a:extLst>
                </p:cNvPr>
                <p:cNvPicPr/>
                <p:nvPr/>
              </p:nvPicPr>
              <p:blipFill>
                <a:blip r:embed="rId90"/>
                <a:stretch>
                  <a:fillRect/>
                </a:stretch>
              </p:blipFill>
              <p:spPr>
                <a:xfrm>
                  <a:off x="10802191" y="1270453"/>
                  <a:ext cx="473760" cy="4791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9408" name="Ink 59407">
                  <a:extLst>
                    <a:ext uri="{FF2B5EF4-FFF2-40B4-BE49-F238E27FC236}">
                      <a16:creationId xmlns:a16="http://schemas.microsoft.com/office/drawing/2014/main" id="{72A658D3-237B-6325-36DA-1F07CF6AC8EC}"/>
                    </a:ext>
                  </a:extLst>
                </p14:cNvPr>
                <p14:cNvContentPartPr/>
                <p14:nvPr/>
              </p14:nvContentPartPr>
              <p14:xfrm>
                <a:off x="11325631" y="1098013"/>
                <a:ext cx="249480" cy="215280"/>
              </p14:xfrm>
            </p:contentPart>
          </mc:Choice>
          <mc:Fallback>
            <p:pic>
              <p:nvPicPr>
                <p:cNvPr id="59408" name="Ink 59407">
                  <a:extLst>
                    <a:ext uri="{FF2B5EF4-FFF2-40B4-BE49-F238E27FC236}">
                      <a16:creationId xmlns:a16="http://schemas.microsoft.com/office/drawing/2014/main" id="{72A658D3-237B-6325-36DA-1F07CF6AC8EC}"/>
                    </a:ext>
                  </a:extLst>
                </p:cNvPr>
                <p:cNvPicPr/>
                <p:nvPr/>
              </p:nvPicPr>
              <p:blipFill>
                <a:blip r:embed="rId92"/>
                <a:stretch>
                  <a:fillRect/>
                </a:stretch>
              </p:blipFill>
              <p:spPr>
                <a:xfrm>
                  <a:off x="11316631" y="1089013"/>
                  <a:ext cx="26712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59409" name="Ink 59408">
                  <a:extLst>
                    <a:ext uri="{FF2B5EF4-FFF2-40B4-BE49-F238E27FC236}">
                      <a16:creationId xmlns:a16="http://schemas.microsoft.com/office/drawing/2014/main" id="{1A58049A-5D60-A73E-C9C3-9E46FC2D2243}"/>
                    </a:ext>
                  </a:extLst>
                </p14:cNvPr>
                <p14:cNvContentPartPr/>
                <p14:nvPr/>
              </p14:nvContentPartPr>
              <p14:xfrm>
                <a:off x="11768431" y="463333"/>
                <a:ext cx="327600" cy="558360"/>
              </p14:xfrm>
            </p:contentPart>
          </mc:Choice>
          <mc:Fallback>
            <p:pic>
              <p:nvPicPr>
                <p:cNvPr id="59409" name="Ink 59408">
                  <a:extLst>
                    <a:ext uri="{FF2B5EF4-FFF2-40B4-BE49-F238E27FC236}">
                      <a16:creationId xmlns:a16="http://schemas.microsoft.com/office/drawing/2014/main" id="{1A58049A-5D60-A73E-C9C3-9E46FC2D2243}"/>
                    </a:ext>
                  </a:extLst>
                </p:cNvPr>
                <p:cNvPicPr/>
                <p:nvPr/>
              </p:nvPicPr>
              <p:blipFill>
                <a:blip r:embed="rId94"/>
                <a:stretch>
                  <a:fillRect/>
                </a:stretch>
              </p:blipFill>
              <p:spPr>
                <a:xfrm>
                  <a:off x="11759431" y="454333"/>
                  <a:ext cx="345240" cy="5760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59410" name="Ink 59409">
                  <a:extLst>
                    <a:ext uri="{FF2B5EF4-FFF2-40B4-BE49-F238E27FC236}">
                      <a16:creationId xmlns:a16="http://schemas.microsoft.com/office/drawing/2014/main" id="{F9122942-A519-61C3-C44A-FE9CB8D7D75B}"/>
                    </a:ext>
                  </a:extLst>
                </p14:cNvPr>
                <p14:cNvContentPartPr/>
                <p14:nvPr/>
              </p14:nvContentPartPr>
              <p14:xfrm>
                <a:off x="11988391" y="614173"/>
                <a:ext cx="286200" cy="77400"/>
              </p14:xfrm>
            </p:contentPart>
          </mc:Choice>
          <mc:Fallback>
            <p:pic>
              <p:nvPicPr>
                <p:cNvPr id="59410" name="Ink 59409">
                  <a:extLst>
                    <a:ext uri="{FF2B5EF4-FFF2-40B4-BE49-F238E27FC236}">
                      <a16:creationId xmlns:a16="http://schemas.microsoft.com/office/drawing/2014/main" id="{F9122942-A519-61C3-C44A-FE9CB8D7D75B}"/>
                    </a:ext>
                  </a:extLst>
                </p:cNvPr>
                <p:cNvPicPr/>
                <p:nvPr/>
              </p:nvPicPr>
              <p:blipFill>
                <a:blip r:embed="rId96"/>
                <a:stretch>
                  <a:fillRect/>
                </a:stretch>
              </p:blipFill>
              <p:spPr>
                <a:xfrm>
                  <a:off x="11979751" y="605533"/>
                  <a:ext cx="30384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59411" name="Ink 59410">
                  <a:extLst>
                    <a:ext uri="{FF2B5EF4-FFF2-40B4-BE49-F238E27FC236}">
                      <a16:creationId xmlns:a16="http://schemas.microsoft.com/office/drawing/2014/main" id="{317F8EFF-5CBC-9F0F-7C4E-E282EE96823F}"/>
                    </a:ext>
                  </a:extLst>
                </p14:cNvPr>
                <p14:cNvContentPartPr/>
                <p14:nvPr/>
              </p14:nvContentPartPr>
              <p14:xfrm>
                <a:off x="10991551" y="1765453"/>
                <a:ext cx="296280" cy="355320"/>
              </p14:xfrm>
            </p:contentPart>
          </mc:Choice>
          <mc:Fallback>
            <p:pic>
              <p:nvPicPr>
                <p:cNvPr id="59411" name="Ink 59410">
                  <a:extLst>
                    <a:ext uri="{FF2B5EF4-FFF2-40B4-BE49-F238E27FC236}">
                      <a16:creationId xmlns:a16="http://schemas.microsoft.com/office/drawing/2014/main" id="{317F8EFF-5CBC-9F0F-7C4E-E282EE96823F}"/>
                    </a:ext>
                  </a:extLst>
                </p:cNvPr>
                <p:cNvPicPr/>
                <p:nvPr/>
              </p:nvPicPr>
              <p:blipFill>
                <a:blip r:embed="rId98"/>
                <a:stretch>
                  <a:fillRect/>
                </a:stretch>
              </p:blipFill>
              <p:spPr>
                <a:xfrm>
                  <a:off x="10982551" y="1756453"/>
                  <a:ext cx="313920" cy="3729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9412" name="Ink 59411">
                  <a:extLst>
                    <a:ext uri="{FF2B5EF4-FFF2-40B4-BE49-F238E27FC236}">
                      <a16:creationId xmlns:a16="http://schemas.microsoft.com/office/drawing/2014/main" id="{00B1CD92-1E0F-E8A4-1CAB-F93CA593BA45}"/>
                    </a:ext>
                  </a:extLst>
                </p14:cNvPr>
                <p14:cNvContentPartPr/>
                <p14:nvPr/>
              </p14:nvContentPartPr>
              <p14:xfrm>
                <a:off x="11208271" y="1559533"/>
                <a:ext cx="169200" cy="288360"/>
              </p14:xfrm>
            </p:contentPart>
          </mc:Choice>
          <mc:Fallback>
            <p:pic>
              <p:nvPicPr>
                <p:cNvPr id="59412" name="Ink 59411">
                  <a:extLst>
                    <a:ext uri="{FF2B5EF4-FFF2-40B4-BE49-F238E27FC236}">
                      <a16:creationId xmlns:a16="http://schemas.microsoft.com/office/drawing/2014/main" id="{00B1CD92-1E0F-E8A4-1CAB-F93CA593BA45}"/>
                    </a:ext>
                  </a:extLst>
                </p:cNvPr>
                <p:cNvPicPr/>
                <p:nvPr/>
              </p:nvPicPr>
              <p:blipFill>
                <a:blip r:embed="rId100"/>
                <a:stretch>
                  <a:fillRect/>
                </a:stretch>
              </p:blipFill>
              <p:spPr>
                <a:xfrm>
                  <a:off x="11199271" y="1550893"/>
                  <a:ext cx="18684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59413" name="Ink 59412">
                  <a:extLst>
                    <a:ext uri="{FF2B5EF4-FFF2-40B4-BE49-F238E27FC236}">
                      <a16:creationId xmlns:a16="http://schemas.microsoft.com/office/drawing/2014/main" id="{D0B92ABC-A468-FD17-F36C-64DF78EC189E}"/>
                    </a:ext>
                  </a:extLst>
                </p14:cNvPr>
                <p14:cNvContentPartPr/>
                <p14:nvPr/>
              </p14:nvContentPartPr>
              <p14:xfrm>
                <a:off x="11311951" y="1733053"/>
                <a:ext cx="68400" cy="75240"/>
              </p14:xfrm>
            </p:contentPart>
          </mc:Choice>
          <mc:Fallback>
            <p:pic>
              <p:nvPicPr>
                <p:cNvPr id="59413" name="Ink 59412">
                  <a:extLst>
                    <a:ext uri="{FF2B5EF4-FFF2-40B4-BE49-F238E27FC236}">
                      <a16:creationId xmlns:a16="http://schemas.microsoft.com/office/drawing/2014/main" id="{D0B92ABC-A468-FD17-F36C-64DF78EC189E}"/>
                    </a:ext>
                  </a:extLst>
                </p:cNvPr>
                <p:cNvPicPr/>
                <p:nvPr/>
              </p:nvPicPr>
              <p:blipFill>
                <a:blip r:embed="rId102"/>
                <a:stretch>
                  <a:fillRect/>
                </a:stretch>
              </p:blipFill>
              <p:spPr>
                <a:xfrm>
                  <a:off x="11302951" y="1724053"/>
                  <a:ext cx="860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59414" name="Ink 59413">
                  <a:extLst>
                    <a:ext uri="{FF2B5EF4-FFF2-40B4-BE49-F238E27FC236}">
                      <a16:creationId xmlns:a16="http://schemas.microsoft.com/office/drawing/2014/main" id="{49AEA932-4552-0F12-033F-9CECDA3CD323}"/>
                    </a:ext>
                  </a:extLst>
                </p14:cNvPr>
                <p14:cNvContentPartPr/>
                <p14:nvPr/>
              </p14:nvContentPartPr>
              <p14:xfrm>
                <a:off x="11415631" y="1416973"/>
                <a:ext cx="109080" cy="353880"/>
              </p14:xfrm>
            </p:contentPart>
          </mc:Choice>
          <mc:Fallback>
            <p:pic>
              <p:nvPicPr>
                <p:cNvPr id="59414" name="Ink 59413">
                  <a:extLst>
                    <a:ext uri="{FF2B5EF4-FFF2-40B4-BE49-F238E27FC236}">
                      <a16:creationId xmlns:a16="http://schemas.microsoft.com/office/drawing/2014/main" id="{49AEA932-4552-0F12-033F-9CECDA3CD323}"/>
                    </a:ext>
                  </a:extLst>
                </p:cNvPr>
                <p:cNvPicPr/>
                <p:nvPr/>
              </p:nvPicPr>
              <p:blipFill>
                <a:blip r:embed="rId104"/>
                <a:stretch>
                  <a:fillRect/>
                </a:stretch>
              </p:blipFill>
              <p:spPr>
                <a:xfrm>
                  <a:off x="11406991" y="1407973"/>
                  <a:ext cx="126720" cy="3715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59415" name="Ink 59414">
                  <a:extLst>
                    <a:ext uri="{FF2B5EF4-FFF2-40B4-BE49-F238E27FC236}">
                      <a16:creationId xmlns:a16="http://schemas.microsoft.com/office/drawing/2014/main" id="{905A951C-37E1-6CCC-1FA6-405567A2763B}"/>
                    </a:ext>
                  </a:extLst>
                </p14:cNvPr>
                <p14:cNvContentPartPr/>
                <p14:nvPr/>
              </p14:nvContentPartPr>
              <p14:xfrm>
                <a:off x="11590231" y="1347493"/>
                <a:ext cx="302040" cy="258480"/>
              </p14:xfrm>
            </p:contentPart>
          </mc:Choice>
          <mc:Fallback>
            <p:pic>
              <p:nvPicPr>
                <p:cNvPr id="59415" name="Ink 59414">
                  <a:extLst>
                    <a:ext uri="{FF2B5EF4-FFF2-40B4-BE49-F238E27FC236}">
                      <a16:creationId xmlns:a16="http://schemas.microsoft.com/office/drawing/2014/main" id="{905A951C-37E1-6CCC-1FA6-405567A2763B}"/>
                    </a:ext>
                  </a:extLst>
                </p:cNvPr>
                <p:cNvPicPr/>
                <p:nvPr/>
              </p:nvPicPr>
              <p:blipFill>
                <a:blip r:embed="rId106"/>
                <a:stretch>
                  <a:fillRect/>
                </a:stretch>
              </p:blipFill>
              <p:spPr>
                <a:xfrm>
                  <a:off x="11581591" y="1338853"/>
                  <a:ext cx="319680" cy="2761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59416" name="Ink 59415">
                  <a:extLst>
                    <a:ext uri="{FF2B5EF4-FFF2-40B4-BE49-F238E27FC236}">
                      <a16:creationId xmlns:a16="http://schemas.microsoft.com/office/drawing/2014/main" id="{912B1F18-ED21-27F7-818B-01B0DECD3A59}"/>
                    </a:ext>
                  </a:extLst>
                </p14:cNvPr>
                <p14:cNvContentPartPr/>
                <p14:nvPr/>
              </p14:nvContentPartPr>
              <p14:xfrm>
                <a:off x="11834311" y="1249213"/>
                <a:ext cx="15120" cy="15120"/>
              </p14:xfrm>
            </p:contentPart>
          </mc:Choice>
          <mc:Fallback>
            <p:pic>
              <p:nvPicPr>
                <p:cNvPr id="59416" name="Ink 59415">
                  <a:extLst>
                    <a:ext uri="{FF2B5EF4-FFF2-40B4-BE49-F238E27FC236}">
                      <a16:creationId xmlns:a16="http://schemas.microsoft.com/office/drawing/2014/main" id="{912B1F18-ED21-27F7-818B-01B0DECD3A59}"/>
                    </a:ext>
                  </a:extLst>
                </p:cNvPr>
                <p:cNvPicPr/>
                <p:nvPr/>
              </p:nvPicPr>
              <p:blipFill>
                <a:blip r:embed="rId108"/>
                <a:stretch>
                  <a:fillRect/>
                </a:stretch>
              </p:blipFill>
              <p:spPr>
                <a:xfrm>
                  <a:off x="11825671" y="1240213"/>
                  <a:ext cx="3276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59417" name="Ink 59416">
                  <a:extLst>
                    <a:ext uri="{FF2B5EF4-FFF2-40B4-BE49-F238E27FC236}">
                      <a16:creationId xmlns:a16="http://schemas.microsoft.com/office/drawing/2014/main" id="{CDB99AC9-F816-FCBD-500D-7628F9BB133E}"/>
                    </a:ext>
                  </a:extLst>
                </p14:cNvPr>
                <p14:cNvContentPartPr/>
                <p14:nvPr/>
              </p14:nvContentPartPr>
              <p14:xfrm>
                <a:off x="11936551" y="1122493"/>
                <a:ext cx="246240" cy="200160"/>
              </p14:xfrm>
            </p:contentPart>
          </mc:Choice>
          <mc:Fallback>
            <p:pic>
              <p:nvPicPr>
                <p:cNvPr id="59417" name="Ink 59416">
                  <a:extLst>
                    <a:ext uri="{FF2B5EF4-FFF2-40B4-BE49-F238E27FC236}">
                      <a16:creationId xmlns:a16="http://schemas.microsoft.com/office/drawing/2014/main" id="{CDB99AC9-F816-FCBD-500D-7628F9BB133E}"/>
                    </a:ext>
                  </a:extLst>
                </p:cNvPr>
                <p:cNvPicPr/>
                <p:nvPr/>
              </p:nvPicPr>
              <p:blipFill>
                <a:blip r:embed="rId110"/>
                <a:stretch>
                  <a:fillRect/>
                </a:stretch>
              </p:blipFill>
              <p:spPr>
                <a:xfrm>
                  <a:off x="11927911" y="1113853"/>
                  <a:ext cx="26388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59418" name="Ink 59417">
                  <a:extLst>
                    <a:ext uri="{FF2B5EF4-FFF2-40B4-BE49-F238E27FC236}">
                      <a16:creationId xmlns:a16="http://schemas.microsoft.com/office/drawing/2014/main" id="{349ACBA8-DBF1-D85F-9D84-987ADCC0D717}"/>
                    </a:ext>
                  </a:extLst>
                </p14:cNvPr>
                <p14:cNvContentPartPr/>
                <p14:nvPr/>
              </p14:nvContentPartPr>
              <p14:xfrm>
                <a:off x="12391231" y="1099813"/>
                <a:ext cx="24480" cy="2520"/>
              </p14:xfrm>
            </p:contentPart>
          </mc:Choice>
          <mc:Fallback>
            <p:pic>
              <p:nvPicPr>
                <p:cNvPr id="59418" name="Ink 59417">
                  <a:extLst>
                    <a:ext uri="{FF2B5EF4-FFF2-40B4-BE49-F238E27FC236}">
                      <a16:creationId xmlns:a16="http://schemas.microsoft.com/office/drawing/2014/main" id="{349ACBA8-DBF1-D85F-9D84-987ADCC0D717}"/>
                    </a:ext>
                  </a:extLst>
                </p:cNvPr>
                <p:cNvPicPr/>
                <p:nvPr/>
              </p:nvPicPr>
              <p:blipFill>
                <a:blip r:embed="rId112"/>
                <a:stretch>
                  <a:fillRect/>
                </a:stretch>
              </p:blipFill>
              <p:spPr>
                <a:xfrm>
                  <a:off x="12382231" y="1090813"/>
                  <a:ext cx="42120" cy="20160"/>
                </a:xfrm>
                <a:prstGeom prst="rect">
                  <a:avLst/>
                </a:prstGeom>
              </p:spPr>
            </p:pic>
          </mc:Fallback>
        </mc:AlternateContent>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ell membrane&#10;&#10;Description automatically generated">
            <a:extLst>
              <a:ext uri="{FF2B5EF4-FFF2-40B4-BE49-F238E27FC236}">
                <a16:creationId xmlns:a16="http://schemas.microsoft.com/office/drawing/2014/main" id="{C64937BD-EB9E-C034-8D27-1AF11E6DE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481" y="1417637"/>
            <a:ext cx="9929091" cy="3276600"/>
          </a:xfrm>
          <a:prstGeom prst="rect">
            <a:avLst/>
          </a:prstGeom>
        </p:spPr>
      </p:pic>
      <p:sp>
        <p:nvSpPr>
          <p:cNvPr id="7" name="TextBox 6">
            <a:extLst>
              <a:ext uri="{FF2B5EF4-FFF2-40B4-BE49-F238E27FC236}">
                <a16:creationId xmlns:a16="http://schemas.microsoft.com/office/drawing/2014/main" id="{4A088FD5-B672-0CB7-2495-B6CD3786869A}"/>
              </a:ext>
            </a:extLst>
          </p:cNvPr>
          <p:cNvSpPr txBox="1"/>
          <p:nvPr/>
        </p:nvSpPr>
        <p:spPr>
          <a:xfrm>
            <a:off x="3380543" y="147456"/>
            <a:ext cx="7923388" cy="523220"/>
          </a:xfrm>
          <a:prstGeom prst="rect">
            <a:avLst/>
          </a:prstGeom>
          <a:noFill/>
        </p:spPr>
        <p:txBody>
          <a:bodyPr wrap="none" rtlCol="0">
            <a:spAutoFit/>
          </a:bodyPr>
          <a:lstStyle/>
          <a:p>
            <a:pPr algn="ctr"/>
            <a:r>
              <a:rPr lang="en-US" sz="2800" dirty="0">
                <a:latin typeface="Arial" panose="020B0604020202020204" pitchFamily="34" charset="0"/>
              </a:rPr>
              <a:t>Biological Functions of Transmembrane Proteins</a:t>
            </a:r>
          </a:p>
        </p:txBody>
      </p:sp>
      <p:sp>
        <p:nvSpPr>
          <p:cNvPr id="8" name="TextBox 7">
            <a:extLst>
              <a:ext uri="{FF2B5EF4-FFF2-40B4-BE49-F238E27FC236}">
                <a16:creationId xmlns:a16="http://schemas.microsoft.com/office/drawing/2014/main" id="{CEDE0572-77AD-512A-D137-FE1D26727E52}"/>
              </a:ext>
            </a:extLst>
          </p:cNvPr>
          <p:cNvSpPr txBox="1"/>
          <p:nvPr/>
        </p:nvSpPr>
        <p:spPr>
          <a:xfrm>
            <a:off x="1158081" y="4999037"/>
            <a:ext cx="4355680" cy="685444"/>
          </a:xfrm>
          <a:prstGeom prst="rect">
            <a:avLst/>
          </a:prstGeom>
          <a:noFill/>
        </p:spPr>
        <p:txBody>
          <a:bodyPr wrap="none" rtlCol="0">
            <a:spAutoFit/>
          </a:bodyPr>
          <a:lstStyle/>
          <a:p>
            <a:pPr marL="342900" indent="-342900" algn="l">
              <a:buFont typeface="Arial" panose="020B0604020202020204" pitchFamily="34" charset="0"/>
              <a:buChar char="•"/>
            </a:pPr>
            <a:r>
              <a:rPr lang="en-US" dirty="0">
                <a:latin typeface="Arial" panose="020B0604020202020204" pitchFamily="34" charset="0"/>
              </a:rPr>
              <a:t>Many are potential drug targets</a:t>
            </a:r>
          </a:p>
          <a:p>
            <a:pPr marL="342900" indent="-342900" algn="l">
              <a:buFont typeface="Arial" panose="020B0604020202020204" pitchFamily="34" charset="0"/>
              <a:buChar char="•"/>
            </a:pPr>
            <a:r>
              <a:rPr lang="en-US" dirty="0">
                <a:latin typeface="Arial" panose="020B0604020202020204" pitchFamily="34" charset="0"/>
              </a:rPr>
              <a:t>Genetic defects can cause disease</a:t>
            </a:r>
          </a:p>
        </p:txBody>
      </p:sp>
      <p:sp>
        <p:nvSpPr>
          <p:cNvPr id="2" name="Date Placeholder 1">
            <a:extLst>
              <a:ext uri="{FF2B5EF4-FFF2-40B4-BE49-F238E27FC236}">
                <a16:creationId xmlns:a16="http://schemas.microsoft.com/office/drawing/2014/main" id="{F968C846-88D1-7FB4-C183-D1B885BE2C8B}"/>
              </a:ext>
            </a:extLst>
          </p:cNvPr>
          <p:cNvSpPr>
            <a:spLocks noGrp="1"/>
          </p:cNvSpPr>
          <p:nvPr>
            <p:ph type="dt" sz="half" idx="10"/>
          </p:nvPr>
        </p:nvSpPr>
        <p:spPr/>
        <p:txBody>
          <a:bodyPr/>
          <a:lstStyle/>
          <a:p>
            <a:fld id="{7209B41E-CF6E-4300-94D9-F176079FFC1A}" type="datetime1">
              <a:rPr lang="en-US" smtClean="0"/>
              <a:t>8/31/2024</a:t>
            </a:fld>
            <a:endParaRPr lang="en-US"/>
          </a:p>
        </p:txBody>
      </p:sp>
      <p:sp>
        <p:nvSpPr>
          <p:cNvPr id="3" name="Footer Placeholder 2">
            <a:extLst>
              <a:ext uri="{FF2B5EF4-FFF2-40B4-BE49-F238E27FC236}">
                <a16:creationId xmlns:a16="http://schemas.microsoft.com/office/drawing/2014/main" id="{DD025228-26A5-AF64-9E8A-DFA03A783E77}"/>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471C7316-75A0-46D8-A6C6-09A24EB7571B}"/>
              </a:ext>
            </a:extLst>
          </p:cNvPr>
          <p:cNvSpPr>
            <a:spLocks noGrp="1"/>
          </p:cNvSpPr>
          <p:nvPr>
            <p:ph type="sldNum" sz="quarter" idx="12"/>
          </p:nvPr>
        </p:nvSpPr>
        <p:spPr/>
        <p:txBody>
          <a:bodyPr/>
          <a:lstStyle/>
          <a:p>
            <a:fld id="{DC3BB032-4020-48F4-953B-341806DC4A2B}" type="slidenum">
              <a:rPr lang="en-US" smtClean="0"/>
              <a:t>29</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DEE22F07-B9FC-1181-1538-2761C13B98C1}"/>
                  </a:ext>
                </a:extLst>
              </p14:cNvPr>
              <p14:cNvContentPartPr/>
              <p14:nvPr/>
            </p14:nvContentPartPr>
            <p14:xfrm>
              <a:off x="7639591" y="670693"/>
              <a:ext cx="3233160" cy="120960"/>
            </p14:xfrm>
          </p:contentPart>
        </mc:Choice>
        <mc:Fallback>
          <p:pic>
            <p:nvPicPr>
              <p:cNvPr id="5" name="Ink 4">
                <a:extLst>
                  <a:ext uri="{FF2B5EF4-FFF2-40B4-BE49-F238E27FC236}">
                    <a16:creationId xmlns:a16="http://schemas.microsoft.com/office/drawing/2014/main" id="{DEE22F07-B9FC-1181-1538-2761C13B98C1}"/>
                  </a:ext>
                </a:extLst>
              </p:cNvPr>
              <p:cNvPicPr/>
              <p:nvPr/>
            </p:nvPicPr>
            <p:blipFill>
              <a:blip r:embed="rId5"/>
              <a:stretch>
                <a:fillRect/>
              </a:stretch>
            </p:blipFill>
            <p:spPr>
              <a:xfrm>
                <a:off x="7630591" y="662053"/>
                <a:ext cx="3250800" cy="138600"/>
              </a:xfrm>
              <a:prstGeom prst="rect">
                <a:avLst/>
              </a:prstGeom>
            </p:spPr>
          </p:pic>
        </mc:Fallback>
      </mc:AlternateContent>
      <p:grpSp>
        <p:nvGrpSpPr>
          <p:cNvPr id="13" name="Group 12">
            <a:extLst>
              <a:ext uri="{FF2B5EF4-FFF2-40B4-BE49-F238E27FC236}">
                <a16:creationId xmlns:a16="http://schemas.microsoft.com/office/drawing/2014/main" id="{00A236DB-3E37-236F-8EB8-DC9781611B64}"/>
              </a:ext>
            </a:extLst>
          </p:cNvPr>
          <p:cNvGrpSpPr/>
          <p:nvPr/>
        </p:nvGrpSpPr>
        <p:grpSpPr>
          <a:xfrm>
            <a:off x="1329871" y="2990173"/>
            <a:ext cx="1045800" cy="815760"/>
            <a:chOff x="1329871" y="2990173"/>
            <a:chExt cx="1045800" cy="815760"/>
          </a:xfrm>
        </p:grpSpPr>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A0F10E88-69E7-AB08-84D4-9EF718FD3978}"/>
                    </a:ext>
                  </a:extLst>
                </p14:cNvPr>
                <p14:cNvContentPartPr/>
                <p14:nvPr/>
              </p14:nvContentPartPr>
              <p14:xfrm>
                <a:off x="1329871" y="3046693"/>
                <a:ext cx="415800" cy="366840"/>
              </p14:xfrm>
            </p:contentPart>
          </mc:Choice>
          <mc:Fallback>
            <p:pic>
              <p:nvPicPr>
                <p:cNvPr id="9" name="Ink 8">
                  <a:extLst>
                    <a:ext uri="{FF2B5EF4-FFF2-40B4-BE49-F238E27FC236}">
                      <a16:creationId xmlns:a16="http://schemas.microsoft.com/office/drawing/2014/main" id="{A0F10E88-69E7-AB08-84D4-9EF718FD3978}"/>
                    </a:ext>
                  </a:extLst>
                </p:cNvPr>
                <p:cNvPicPr/>
                <p:nvPr/>
              </p:nvPicPr>
              <p:blipFill>
                <a:blip r:embed="rId7"/>
                <a:stretch>
                  <a:fillRect/>
                </a:stretch>
              </p:blipFill>
              <p:spPr>
                <a:xfrm>
                  <a:off x="1320871" y="3037693"/>
                  <a:ext cx="433440"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13959B60-8127-F31D-1FEA-8E5548099744}"/>
                    </a:ext>
                  </a:extLst>
                </p14:cNvPr>
                <p14:cNvContentPartPr/>
                <p14:nvPr/>
              </p14:nvContentPartPr>
              <p14:xfrm>
                <a:off x="1360111" y="3200053"/>
                <a:ext cx="702000" cy="605880"/>
              </p14:xfrm>
            </p:contentPart>
          </mc:Choice>
          <mc:Fallback>
            <p:pic>
              <p:nvPicPr>
                <p:cNvPr id="10" name="Ink 9">
                  <a:extLst>
                    <a:ext uri="{FF2B5EF4-FFF2-40B4-BE49-F238E27FC236}">
                      <a16:creationId xmlns:a16="http://schemas.microsoft.com/office/drawing/2014/main" id="{13959B60-8127-F31D-1FEA-8E5548099744}"/>
                    </a:ext>
                  </a:extLst>
                </p:cNvPr>
                <p:cNvPicPr/>
                <p:nvPr/>
              </p:nvPicPr>
              <p:blipFill>
                <a:blip r:embed="rId9"/>
                <a:stretch>
                  <a:fillRect/>
                </a:stretch>
              </p:blipFill>
              <p:spPr>
                <a:xfrm>
                  <a:off x="1351471" y="3191413"/>
                  <a:ext cx="719640" cy="623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62EF851E-24DC-C782-8435-84397613F6A4}"/>
                    </a:ext>
                  </a:extLst>
                </p14:cNvPr>
                <p14:cNvContentPartPr/>
                <p14:nvPr/>
              </p14:nvContentPartPr>
              <p14:xfrm>
                <a:off x="2049871" y="3148213"/>
                <a:ext cx="92160" cy="125280"/>
              </p14:xfrm>
            </p:contentPart>
          </mc:Choice>
          <mc:Fallback>
            <p:pic>
              <p:nvPicPr>
                <p:cNvPr id="11" name="Ink 10">
                  <a:extLst>
                    <a:ext uri="{FF2B5EF4-FFF2-40B4-BE49-F238E27FC236}">
                      <a16:creationId xmlns:a16="http://schemas.microsoft.com/office/drawing/2014/main" id="{62EF851E-24DC-C782-8435-84397613F6A4}"/>
                    </a:ext>
                  </a:extLst>
                </p:cNvPr>
                <p:cNvPicPr/>
                <p:nvPr/>
              </p:nvPicPr>
              <p:blipFill>
                <a:blip r:embed="rId11"/>
                <a:stretch>
                  <a:fillRect/>
                </a:stretch>
              </p:blipFill>
              <p:spPr>
                <a:xfrm>
                  <a:off x="2040871" y="3139213"/>
                  <a:ext cx="1098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C7C88AF8-53CD-0E14-F6C5-85531B0F7CC8}"/>
                    </a:ext>
                  </a:extLst>
                </p14:cNvPr>
                <p14:cNvContentPartPr/>
                <p14:nvPr/>
              </p14:nvContentPartPr>
              <p14:xfrm>
                <a:off x="2205031" y="2990173"/>
                <a:ext cx="170640" cy="182160"/>
              </p14:xfrm>
            </p:contentPart>
          </mc:Choice>
          <mc:Fallback>
            <p:pic>
              <p:nvPicPr>
                <p:cNvPr id="12" name="Ink 11">
                  <a:extLst>
                    <a:ext uri="{FF2B5EF4-FFF2-40B4-BE49-F238E27FC236}">
                      <a16:creationId xmlns:a16="http://schemas.microsoft.com/office/drawing/2014/main" id="{C7C88AF8-53CD-0E14-F6C5-85531B0F7CC8}"/>
                    </a:ext>
                  </a:extLst>
                </p:cNvPr>
                <p:cNvPicPr/>
                <p:nvPr/>
              </p:nvPicPr>
              <p:blipFill>
                <a:blip r:embed="rId13"/>
                <a:stretch>
                  <a:fillRect/>
                </a:stretch>
              </p:blipFill>
              <p:spPr>
                <a:xfrm>
                  <a:off x="2196391" y="2981173"/>
                  <a:ext cx="188280" cy="199800"/>
                </a:xfrm>
                <a:prstGeom prst="rect">
                  <a:avLst/>
                </a:prstGeom>
              </p:spPr>
            </p:pic>
          </mc:Fallback>
        </mc:AlternateContent>
      </p:grpSp>
      <p:grpSp>
        <p:nvGrpSpPr>
          <p:cNvPr id="16" name="Group 15">
            <a:extLst>
              <a:ext uri="{FF2B5EF4-FFF2-40B4-BE49-F238E27FC236}">
                <a16:creationId xmlns:a16="http://schemas.microsoft.com/office/drawing/2014/main" id="{CFF852FC-94A8-E0C0-5B74-ECDD5C4F1D97}"/>
              </a:ext>
            </a:extLst>
          </p:cNvPr>
          <p:cNvGrpSpPr/>
          <p:nvPr/>
        </p:nvGrpSpPr>
        <p:grpSpPr>
          <a:xfrm>
            <a:off x="2795431" y="3592453"/>
            <a:ext cx="204840" cy="266040"/>
            <a:chOff x="2795431" y="3592453"/>
            <a:chExt cx="204840" cy="266040"/>
          </a:xfrm>
        </p:grpSpPr>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A5F7E5A2-60D8-B345-ACFA-F118740B4676}"/>
                    </a:ext>
                  </a:extLst>
                </p14:cNvPr>
                <p14:cNvContentPartPr/>
                <p14:nvPr/>
              </p14:nvContentPartPr>
              <p14:xfrm>
                <a:off x="2868871" y="3664813"/>
                <a:ext cx="52200" cy="128520"/>
              </p14:xfrm>
            </p:contentPart>
          </mc:Choice>
          <mc:Fallback>
            <p:pic>
              <p:nvPicPr>
                <p:cNvPr id="14" name="Ink 13">
                  <a:extLst>
                    <a:ext uri="{FF2B5EF4-FFF2-40B4-BE49-F238E27FC236}">
                      <a16:creationId xmlns:a16="http://schemas.microsoft.com/office/drawing/2014/main" id="{A5F7E5A2-60D8-B345-ACFA-F118740B4676}"/>
                    </a:ext>
                  </a:extLst>
                </p:cNvPr>
                <p:cNvPicPr/>
                <p:nvPr/>
              </p:nvPicPr>
              <p:blipFill>
                <a:blip r:embed="rId15"/>
                <a:stretch>
                  <a:fillRect/>
                </a:stretch>
              </p:blipFill>
              <p:spPr>
                <a:xfrm>
                  <a:off x="2860231" y="3656173"/>
                  <a:ext cx="698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A22FA63B-79A4-8CC1-1FFA-062F6D962E76}"/>
                    </a:ext>
                  </a:extLst>
                </p14:cNvPr>
                <p14:cNvContentPartPr/>
                <p14:nvPr/>
              </p14:nvContentPartPr>
              <p14:xfrm>
                <a:off x="2795431" y="3592453"/>
                <a:ext cx="204840" cy="266040"/>
              </p14:xfrm>
            </p:contentPart>
          </mc:Choice>
          <mc:Fallback>
            <p:pic>
              <p:nvPicPr>
                <p:cNvPr id="15" name="Ink 14">
                  <a:extLst>
                    <a:ext uri="{FF2B5EF4-FFF2-40B4-BE49-F238E27FC236}">
                      <a16:creationId xmlns:a16="http://schemas.microsoft.com/office/drawing/2014/main" id="{A22FA63B-79A4-8CC1-1FFA-062F6D962E76}"/>
                    </a:ext>
                  </a:extLst>
                </p:cNvPr>
                <p:cNvPicPr/>
                <p:nvPr/>
              </p:nvPicPr>
              <p:blipFill>
                <a:blip r:embed="rId17"/>
                <a:stretch>
                  <a:fillRect/>
                </a:stretch>
              </p:blipFill>
              <p:spPr>
                <a:xfrm>
                  <a:off x="2786791" y="3583813"/>
                  <a:ext cx="222480" cy="283680"/>
                </a:xfrm>
                <a:prstGeom prst="rect">
                  <a:avLst/>
                </a:prstGeom>
              </p:spPr>
            </p:pic>
          </mc:Fallback>
        </mc:AlternateContent>
      </p:grpSp>
      <p:grpSp>
        <p:nvGrpSpPr>
          <p:cNvPr id="26" name="Group 25">
            <a:extLst>
              <a:ext uri="{FF2B5EF4-FFF2-40B4-BE49-F238E27FC236}">
                <a16:creationId xmlns:a16="http://schemas.microsoft.com/office/drawing/2014/main" id="{CC387494-DF51-E9D8-F02E-FEE3EB7296E5}"/>
              </a:ext>
            </a:extLst>
          </p:cNvPr>
          <p:cNvGrpSpPr/>
          <p:nvPr/>
        </p:nvGrpSpPr>
        <p:grpSpPr>
          <a:xfrm>
            <a:off x="4780471" y="3646093"/>
            <a:ext cx="288000" cy="292680"/>
            <a:chOff x="4780471" y="3646093"/>
            <a:chExt cx="288000" cy="292680"/>
          </a:xfrm>
        </p:grpSpPr>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16A08641-7917-6467-666E-6875071A853C}"/>
                    </a:ext>
                  </a:extLst>
                </p14:cNvPr>
                <p14:cNvContentPartPr/>
                <p14:nvPr/>
              </p14:nvContentPartPr>
              <p14:xfrm>
                <a:off x="4841311" y="3686053"/>
                <a:ext cx="161280" cy="146520"/>
              </p14:xfrm>
            </p:contentPart>
          </mc:Choice>
          <mc:Fallback>
            <p:pic>
              <p:nvPicPr>
                <p:cNvPr id="17" name="Ink 16">
                  <a:extLst>
                    <a:ext uri="{FF2B5EF4-FFF2-40B4-BE49-F238E27FC236}">
                      <a16:creationId xmlns:a16="http://schemas.microsoft.com/office/drawing/2014/main" id="{16A08641-7917-6467-666E-6875071A853C}"/>
                    </a:ext>
                  </a:extLst>
                </p:cNvPr>
                <p:cNvPicPr/>
                <p:nvPr/>
              </p:nvPicPr>
              <p:blipFill>
                <a:blip r:embed="rId19"/>
                <a:stretch>
                  <a:fillRect/>
                </a:stretch>
              </p:blipFill>
              <p:spPr>
                <a:xfrm>
                  <a:off x="4832671" y="3677053"/>
                  <a:ext cx="17892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35724855-0508-0DA1-0B68-22157E979EFB}"/>
                    </a:ext>
                  </a:extLst>
                </p14:cNvPr>
                <p14:cNvContentPartPr/>
                <p14:nvPr/>
              </p14:nvContentPartPr>
              <p14:xfrm>
                <a:off x="4780471" y="3646093"/>
                <a:ext cx="288000" cy="292680"/>
              </p14:xfrm>
            </p:contentPart>
          </mc:Choice>
          <mc:Fallback>
            <p:pic>
              <p:nvPicPr>
                <p:cNvPr id="18" name="Ink 17">
                  <a:extLst>
                    <a:ext uri="{FF2B5EF4-FFF2-40B4-BE49-F238E27FC236}">
                      <a16:creationId xmlns:a16="http://schemas.microsoft.com/office/drawing/2014/main" id="{35724855-0508-0DA1-0B68-22157E979EFB}"/>
                    </a:ext>
                  </a:extLst>
                </p:cNvPr>
                <p:cNvPicPr/>
                <p:nvPr/>
              </p:nvPicPr>
              <p:blipFill>
                <a:blip r:embed="rId21"/>
                <a:stretch>
                  <a:fillRect/>
                </a:stretch>
              </p:blipFill>
              <p:spPr>
                <a:xfrm>
                  <a:off x="4771831" y="3637093"/>
                  <a:ext cx="305640" cy="310320"/>
                </a:xfrm>
                <a:prstGeom prst="rect">
                  <a:avLst/>
                </a:prstGeom>
              </p:spPr>
            </p:pic>
          </mc:Fallback>
        </mc:AlternateContent>
      </p:grpSp>
      <p:grpSp>
        <p:nvGrpSpPr>
          <p:cNvPr id="25" name="Group 24">
            <a:extLst>
              <a:ext uri="{FF2B5EF4-FFF2-40B4-BE49-F238E27FC236}">
                <a16:creationId xmlns:a16="http://schemas.microsoft.com/office/drawing/2014/main" id="{67C61CB4-173E-1088-0D69-FCB95DD2B348}"/>
              </a:ext>
            </a:extLst>
          </p:cNvPr>
          <p:cNvGrpSpPr/>
          <p:nvPr/>
        </p:nvGrpSpPr>
        <p:grpSpPr>
          <a:xfrm>
            <a:off x="6915271" y="3526213"/>
            <a:ext cx="356400" cy="346680"/>
            <a:chOff x="6915271" y="3526213"/>
            <a:chExt cx="356400" cy="346680"/>
          </a:xfrm>
        </p:grpSpPr>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5E5B22C5-77BD-DE79-F03C-3A1F09F60CE8}"/>
                    </a:ext>
                  </a:extLst>
                </p14:cNvPr>
                <p14:cNvContentPartPr/>
                <p14:nvPr/>
              </p14:nvContentPartPr>
              <p14:xfrm>
                <a:off x="7028311" y="3632053"/>
                <a:ext cx="120960" cy="140760"/>
              </p14:xfrm>
            </p:contentPart>
          </mc:Choice>
          <mc:Fallback>
            <p:pic>
              <p:nvPicPr>
                <p:cNvPr id="19" name="Ink 18">
                  <a:extLst>
                    <a:ext uri="{FF2B5EF4-FFF2-40B4-BE49-F238E27FC236}">
                      <a16:creationId xmlns:a16="http://schemas.microsoft.com/office/drawing/2014/main" id="{5E5B22C5-77BD-DE79-F03C-3A1F09F60CE8}"/>
                    </a:ext>
                  </a:extLst>
                </p:cNvPr>
                <p:cNvPicPr/>
                <p:nvPr/>
              </p:nvPicPr>
              <p:blipFill>
                <a:blip r:embed="rId23"/>
                <a:stretch>
                  <a:fillRect/>
                </a:stretch>
              </p:blipFill>
              <p:spPr>
                <a:xfrm>
                  <a:off x="7019311" y="3623053"/>
                  <a:ext cx="13860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C8E5AFBE-DA92-C1BD-EA82-3047A7E567DC}"/>
                    </a:ext>
                  </a:extLst>
                </p14:cNvPr>
                <p14:cNvContentPartPr/>
                <p14:nvPr/>
              </p14:nvContentPartPr>
              <p14:xfrm>
                <a:off x="6915271" y="3526213"/>
                <a:ext cx="356400" cy="346680"/>
              </p14:xfrm>
            </p:contentPart>
          </mc:Choice>
          <mc:Fallback>
            <p:pic>
              <p:nvPicPr>
                <p:cNvPr id="20" name="Ink 19">
                  <a:extLst>
                    <a:ext uri="{FF2B5EF4-FFF2-40B4-BE49-F238E27FC236}">
                      <a16:creationId xmlns:a16="http://schemas.microsoft.com/office/drawing/2014/main" id="{C8E5AFBE-DA92-C1BD-EA82-3047A7E567DC}"/>
                    </a:ext>
                  </a:extLst>
                </p:cNvPr>
                <p:cNvPicPr/>
                <p:nvPr/>
              </p:nvPicPr>
              <p:blipFill>
                <a:blip r:embed="rId25"/>
                <a:stretch>
                  <a:fillRect/>
                </a:stretch>
              </p:blipFill>
              <p:spPr>
                <a:xfrm>
                  <a:off x="6906271" y="3517573"/>
                  <a:ext cx="374040" cy="364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55EAD93A-B8A7-D3A9-5B73-92A66F2CE077}"/>
                  </a:ext>
                </a:extLst>
              </p14:cNvPr>
              <p14:cNvContentPartPr/>
              <p14:nvPr/>
            </p14:nvContentPartPr>
            <p14:xfrm>
              <a:off x="7004191" y="-17627"/>
              <a:ext cx="2632320" cy="837720"/>
            </p14:xfrm>
          </p:contentPart>
        </mc:Choice>
        <mc:Fallback>
          <p:pic>
            <p:nvPicPr>
              <p:cNvPr id="27" name="Ink 26">
                <a:extLst>
                  <a:ext uri="{FF2B5EF4-FFF2-40B4-BE49-F238E27FC236}">
                    <a16:creationId xmlns:a16="http://schemas.microsoft.com/office/drawing/2014/main" id="{55EAD93A-B8A7-D3A9-5B73-92A66F2CE077}"/>
                  </a:ext>
                </a:extLst>
              </p:cNvPr>
              <p:cNvPicPr/>
              <p:nvPr/>
            </p:nvPicPr>
            <p:blipFill>
              <a:blip r:embed="rId27"/>
              <a:stretch>
                <a:fillRect/>
              </a:stretch>
            </p:blipFill>
            <p:spPr>
              <a:xfrm>
                <a:off x="6995551" y="-26267"/>
                <a:ext cx="2649960" cy="855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1F13EFF0-D29B-61A5-7DB8-3A86E8C9883B}"/>
                  </a:ext>
                </a:extLst>
              </p14:cNvPr>
              <p14:cNvContentPartPr/>
              <p14:nvPr/>
            </p14:nvContentPartPr>
            <p14:xfrm>
              <a:off x="2296111" y="2608573"/>
              <a:ext cx="585000" cy="62640"/>
            </p14:xfrm>
          </p:contentPart>
        </mc:Choice>
        <mc:Fallback>
          <p:pic>
            <p:nvPicPr>
              <p:cNvPr id="28" name="Ink 27">
                <a:extLst>
                  <a:ext uri="{FF2B5EF4-FFF2-40B4-BE49-F238E27FC236}">
                    <a16:creationId xmlns:a16="http://schemas.microsoft.com/office/drawing/2014/main" id="{1F13EFF0-D29B-61A5-7DB8-3A86E8C9883B}"/>
                  </a:ext>
                </a:extLst>
              </p:cNvPr>
              <p:cNvPicPr/>
              <p:nvPr/>
            </p:nvPicPr>
            <p:blipFill>
              <a:blip r:embed="rId29"/>
              <a:stretch>
                <a:fillRect/>
              </a:stretch>
            </p:blipFill>
            <p:spPr>
              <a:xfrm>
                <a:off x="2287471" y="2599573"/>
                <a:ext cx="6026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25C32D7A-1878-BB51-41BB-348508E04B50}"/>
                  </a:ext>
                </a:extLst>
              </p14:cNvPr>
              <p14:cNvContentPartPr/>
              <p14:nvPr/>
            </p14:nvContentPartPr>
            <p14:xfrm>
              <a:off x="3078031" y="1204213"/>
              <a:ext cx="866880" cy="1135440"/>
            </p14:xfrm>
          </p:contentPart>
        </mc:Choice>
        <mc:Fallback>
          <p:pic>
            <p:nvPicPr>
              <p:cNvPr id="29" name="Ink 28">
                <a:extLst>
                  <a:ext uri="{FF2B5EF4-FFF2-40B4-BE49-F238E27FC236}">
                    <a16:creationId xmlns:a16="http://schemas.microsoft.com/office/drawing/2014/main" id="{25C32D7A-1878-BB51-41BB-348508E04B50}"/>
                  </a:ext>
                </a:extLst>
              </p:cNvPr>
              <p:cNvPicPr/>
              <p:nvPr/>
            </p:nvPicPr>
            <p:blipFill>
              <a:blip r:embed="rId31"/>
              <a:stretch>
                <a:fillRect/>
              </a:stretch>
            </p:blipFill>
            <p:spPr>
              <a:xfrm>
                <a:off x="3069031" y="1195213"/>
                <a:ext cx="884520" cy="1153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EE56AC8E-DCC8-7501-DF25-EC16225CC764}"/>
                  </a:ext>
                </a:extLst>
              </p14:cNvPr>
              <p14:cNvContentPartPr/>
              <p14:nvPr/>
            </p14:nvContentPartPr>
            <p14:xfrm>
              <a:off x="3446311" y="3791533"/>
              <a:ext cx="10080" cy="5040"/>
            </p14:xfrm>
          </p:contentPart>
        </mc:Choice>
        <mc:Fallback>
          <p:pic>
            <p:nvPicPr>
              <p:cNvPr id="30" name="Ink 29">
                <a:extLst>
                  <a:ext uri="{FF2B5EF4-FFF2-40B4-BE49-F238E27FC236}">
                    <a16:creationId xmlns:a16="http://schemas.microsoft.com/office/drawing/2014/main" id="{EE56AC8E-DCC8-7501-DF25-EC16225CC764}"/>
                  </a:ext>
                </a:extLst>
              </p:cNvPr>
              <p:cNvPicPr/>
              <p:nvPr/>
            </p:nvPicPr>
            <p:blipFill>
              <a:blip r:embed="rId33"/>
              <a:stretch>
                <a:fillRect/>
              </a:stretch>
            </p:blipFill>
            <p:spPr>
              <a:xfrm>
                <a:off x="3437311" y="3782533"/>
                <a:ext cx="2772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24BEA789-4BB3-0D70-23B5-DED90CA4BB9B}"/>
                  </a:ext>
                </a:extLst>
              </p14:cNvPr>
              <p14:cNvContentPartPr/>
              <p14:nvPr/>
            </p14:nvContentPartPr>
            <p14:xfrm>
              <a:off x="7233871" y="1884973"/>
              <a:ext cx="816840" cy="477720"/>
            </p14:xfrm>
          </p:contentPart>
        </mc:Choice>
        <mc:Fallback>
          <p:pic>
            <p:nvPicPr>
              <p:cNvPr id="42" name="Ink 41">
                <a:extLst>
                  <a:ext uri="{FF2B5EF4-FFF2-40B4-BE49-F238E27FC236}">
                    <a16:creationId xmlns:a16="http://schemas.microsoft.com/office/drawing/2014/main" id="{24BEA789-4BB3-0D70-23B5-DED90CA4BB9B}"/>
                  </a:ext>
                </a:extLst>
              </p:cNvPr>
              <p:cNvPicPr/>
              <p:nvPr/>
            </p:nvPicPr>
            <p:blipFill>
              <a:blip r:embed="rId35"/>
              <a:stretch>
                <a:fillRect/>
              </a:stretch>
            </p:blipFill>
            <p:spPr>
              <a:xfrm>
                <a:off x="7225231" y="1875973"/>
                <a:ext cx="834480" cy="4953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3" name="Ink 42">
                <a:extLst>
                  <a:ext uri="{FF2B5EF4-FFF2-40B4-BE49-F238E27FC236}">
                    <a16:creationId xmlns:a16="http://schemas.microsoft.com/office/drawing/2014/main" id="{779DC90D-B0D5-5866-385C-A2D41DB99D84}"/>
                  </a:ext>
                </a:extLst>
              </p14:cNvPr>
              <p14:cNvContentPartPr/>
              <p14:nvPr/>
            </p14:nvContentPartPr>
            <p14:xfrm>
              <a:off x="7142071" y="4515493"/>
              <a:ext cx="126720" cy="126360"/>
            </p14:xfrm>
          </p:contentPart>
        </mc:Choice>
        <mc:Fallback>
          <p:pic>
            <p:nvPicPr>
              <p:cNvPr id="43" name="Ink 42">
                <a:extLst>
                  <a:ext uri="{FF2B5EF4-FFF2-40B4-BE49-F238E27FC236}">
                    <a16:creationId xmlns:a16="http://schemas.microsoft.com/office/drawing/2014/main" id="{779DC90D-B0D5-5866-385C-A2D41DB99D84}"/>
                  </a:ext>
                </a:extLst>
              </p:cNvPr>
              <p:cNvPicPr/>
              <p:nvPr/>
            </p:nvPicPr>
            <p:blipFill>
              <a:blip r:embed="rId37"/>
              <a:stretch>
                <a:fillRect/>
              </a:stretch>
            </p:blipFill>
            <p:spPr>
              <a:xfrm>
                <a:off x="7133431" y="4506853"/>
                <a:ext cx="144360" cy="144000"/>
              </a:xfrm>
              <a:prstGeom prst="rect">
                <a:avLst/>
              </a:prstGeom>
            </p:spPr>
          </p:pic>
        </mc:Fallback>
      </mc:AlternateContent>
      <p:grpSp>
        <p:nvGrpSpPr>
          <p:cNvPr id="46" name="Group 45">
            <a:extLst>
              <a:ext uri="{FF2B5EF4-FFF2-40B4-BE49-F238E27FC236}">
                <a16:creationId xmlns:a16="http://schemas.microsoft.com/office/drawing/2014/main" id="{954F2F2B-E747-C7DA-3CFA-E50CC2462F58}"/>
              </a:ext>
            </a:extLst>
          </p:cNvPr>
          <p:cNvGrpSpPr/>
          <p:nvPr/>
        </p:nvGrpSpPr>
        <p:grpSpPr>
          <a:xfrm>
            <a:off x="8010391" y="4462213"/>
            <a:ext cx="136080" cy="175680"/>
            <a:chOff x="8010391" y="4462213"/>
            <a:chExt cx="136080" cy="175680"/>
          </a:xfrm>
        </p:grpSpPr>
        <mc:AlternateContent xmlns:mc="http://schemas.openxmlformats.org/markup-compatibility/2006">
          <mc:Choice xmlns:p14="http://schemas.microsoft.com/office/powerpoint/2010/main" Requires="p14">
            <p:contentPart p14:bwMode="auto" r:id="rId38">
              <p14:nvContentPartPr>
                <p14:cNvPr id="44" name="Ink 43">
                  <a:extLst>
                    <a:ext uri="{FF2B5EF4-FFF2-40B4-BE49-F238E27FC236}">
                      <a16:creationId xmlns:a16="http://schemas.microsoft.com/office/drawing/2014/main" id="{4947DAAC-48A7-956D-16C2-206996972114}"/>
                    </a:ext>
                  </a:extLst>
                </p14:cNvPr>
                <p14:cNvContentPartPr/>
                <p14:nvPr/>
              </p14:nvContentPartPr>
              <p14:xfrm>
                <a:off x="8045671" y="4503973"/>
                <a:ext cx="48240" cy="133920"/>
              </p14:xfrm>
            </p:contentPart>
          </mc:Choice>
          <mc:Fallback>
            <p:pic>
              <p:nvPicPr>
                <p:cNvPr id="44" name="Ink 43">
                  <a:extLst>
                    <a:ext uri="{FF2B5EF4-FFF2-40B4-BE49-F238E27FC236}">
                      <a16:creationId xmlns:a16="http://schemas.microsoft.com/office/drawing/2014/main" id="{4947DAAC-48A7-956D-16C2-206996972114}"/>
                    </a:ext>
                  </a:extLst>
                </p:cNvPr>
                <p:cNvPicPr/>
                <p:nvPr/>
              </p:nvPicPr>
              <p:blipFill>
                <a:blip r:embed="rId39"/>
                <a:stretch>
                  <a:fillRect/>
                </a:stretch>
              </p:blipFill>
              <p:spPr>
                <a:xfrm>
                  <a:off x="8036671" y="4494973"/>
                  <a:ext cx="6588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5" name="Ink 44">
                  <a:extLst>
                    <a:ext uri="{FF2B5EF4-FFF2-40B4-BE49-F238E27FC236}">
                      <a16:creationId xmlns:a16="http://schemas.microsoft.com/office/drawing/2014/main" id="{977FE99A-48BC-051F-F976-7AD4CFF8F8E1}"/>
                    </a:ext>
                  </a:extLst>
                </p14:cNvPr>
                <p14:cNvContentPartPr/>
                <p14:nvPr/>
              </p14:nvContentPartPr>
              <p14:xfrm>
                <a:off x="8010391" y="4462213"/>
                <a:ext cx="136080" cy="79920"/>
              </p14:xfrm>
            </p:contentPart>
          </mc:Choice>
          <mc:Fallback>
            <p:pic>
              <p:nvPicPr>
                <p:cNvPr id="45" name="Ink 44">
                  <a:extLst>
                    <a:ext uri="{FF2B5EF4-FFF2-40B4-BE49-F238E27FC236}">
                      <a16:creationId xmlns:a16="http://schemas.microsoft.com/office/drawing/2014/main" id="{977FE99A-48BC-051F-F976-7AD4CFF8F8E1}"/>
                    </a:ext>
                  </a:extLst>
                </p:cNvPr>
                <p:cNvPicPr/>
                <p:nvPr/>
              </p:nvPicPr>
              <p:blipFill>
                <a:blip r:embed="rId41"/>
                <a:stretch>
                  <a:fillRect/>
                </a:stretch>
              </p:blipFill>
              <p:spPr>
                <a:xfrm>
                  <a:off x="8001391" y="4453213"/>
                  <a:ext cx="153720" cy="97560"/>
                </a:xfrm>
                <a:prstGeom prst="rect">
                  <a:avLst/>
                </a:prstGeom>
              </p:spPr>
            </p:pic>
          </mc:Fallback>
        </mc:AlternateContent>
      </p:grpSp>
      <p:grpSp>
        <p:nvGrpSpPr>
          <p:cNvPr id="88" name="Group 87">
            <a:extLst>
              <a:ext uri="{FF2B5EF4-FFF2-40B4-BE49-F238E27FC236}">
                <a16:creationId xmlns:a16="http://schemas.microsoft.com/office/drawing/2014/main" id="{A4A1C7E7-6FC8-22DB-F9B2-993B0780516C}"/>
              </a:ext>
            </a:extLst>
          </p:cNvPr>
          <p:cNvGrpSpPr/>
          <p:nvPr/>
        </p:nvGrpSpPr>
        <p:grpSpPr>
          <a:xfrm>
            <a:off x="3078391" y="2964253"/>
            <a:ext cx="804600" cy="389160"/>
            <a:chOff x="3078391" y="2964253"/>
            <a:chExt cx="804600" cy="389160"/>
          </a:xfrm>
        </p:grpSpPr>
        <mc:AlternateContent xmlns:mc="http://schemas.openxmlformats.org/markup-compatibility/2006">
          <mc:Choice xmlns:p14="http://schemas.microsoft.com/office/powerpoint/2010/main" Requires="p14">
            <p:contentPart p14:bwMode="auto" r:id="rId42">
              <p14:nvContentPartPr>
                <p14:cNvPr id="82" name="Ink 81">
                  <a:extLst>
                    <a:ext uri="{FF2B5EF4-FFF2-40B4-BE49-F238E27FC236}">
                      <a16:creationId xmlns:a16="http://schemas.microsoft.com/office/drawing/2014/main" id="{2CF946AF-D539-361D-98E5-6BEB158B7366}"/>
                    </a:ext>
                  </a:extLst>
                </p14:cNvPr>
                <p14:cNvContentPartPr/>
                <p14:nvPr/>
              </p14:nvContentPartPr>
              <p14:xfrm>
                <a:off x="3078391" y="2964253"/>
                <a:ext cx="152280" cy="190080"/>
              </p14:xfrm>
            </p:contentPart>
          </mc:Choice>
          <mc:Fallback>
            <p:pic>
              <p:nvPicPr>
                <p:cNvPr id="82" name="Ink 81">
                  <a:extLst>
                    <a:ext uri="{FF2B5EF4-FFF2-40B4-BE49-F238E27FC236}">
                      <a16:creationId xmlns:a16="http://schemas.microsoft.com/office/drawing/2014/main" id="{2CF946AF-D539-361D-98E5-6BEB158B7366}"/>
                    </a:ext>
                  </a:extLst>
                </p:cNvPr>
                <p:cNvPicPr/>
                <p:nvPr/>
              </p:nvPicPr>
              <p:blipFill>
                <a:blip r:embed="rId43"/>
                <a:stretch>
                  <a:fillRect/>
                </a:stretch>
              </p:blipFill>
              <p:spPr>
                <a:xfrm>
                  <a:off x="3069391" y="2955253"/>
                  <a:ext cx="16992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3" name="Ink 82">
                  <a:extLst>
                    <a:ext uri="{FF2B5EF4-FFF2-40B4-BE49-F238E27FC236}">
                      <a16:creationId xmlns:a16="http://schemas.microsoft.com/office/drawing/2014/main" id="{B4CAD905-15ED-0381-47CA-9BA86DCCA2AC}"/>
                    </a:ext>
                  </a:extLst>
                </p14:cNvPr>
                <p14:cNvContentPartPr/>
                <p14:nvPr/>
              </p14:nvContentPartPr>
              <p14:xfrm>
                <a:off x="3127711" y="3005293"/>
                <a:ext cx="218880" cy="227160"/>
              </p14:xfrm>
            </p:contentPart>
          </mc:Choice>
          <mc:Fallback>
            <p:pic>
              <p:nvPicPr>
                <p:cNvPr id="83" name="Ink 82">
                  <a:extLst>
                    <a:ext uri="{FF2B5EF4-FFF2-40B4-BE49-F238E27FC236}">
                      <a16:creationId xmlns:a16="http://schemas.microsoft.com/office/drawing/2014/main" id="{B4CAD905-15ED-0381-47CA-9BA86DCCA2AC}"/>
                    </a:ext>
                  </a:extLst>
                </p:cNvPr>
                <p:cNvPicPr/>
                <p:nvPr/>
              </p:nvPicPr>
              <p:blipFill>
                <a:blip r:embed="rId45"/>
                <a:stretch>
                  <a:fillRect/>
                </a:stretch>
              </p:blipFill>
              <p:spPr>
                <a:xfrm>
                  <a:off x="3118711" y="2996653"/>
                  <a:ext cx="23652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4" name="Ink 83">
                  <a:extLst>
                    <a:ext uri="{FF2B5EF4-FFF2-40B4-BE49-F238E27FC236}">
                      <a16:creationId xmlns:a16="http://schemas.microsoft.com/office/drawing/2014/main" id="{20B60E0C-5B1E-FFAD-60F9-004A6CEEC1DD}"/>
                    </a:ext>
                  </a:extLst>
                </p14:cNvPr>
                <p14:cNvContentPartPr/>
                <p14:nvPr/>
              </p14:nvContentPartPr>
              <p14:xfrm>
                <a:off x="3241831" y="3141373"/>
                <a:ext cx="127440" cy="172800"/>
              </p14:xfrm>
            </p:contentPart>
          </mc:Choice>
          <mc:Fallback>
            <p:pic>
              <p:nvPicPr>
                <p:cNvPr id="84" name="Ink 83">
                  <a:extLst>
                    <a:ext uri="{FF2B5EF4-FFF2-40B4-BE49-F238E27FC236}">
                      <a16:creationId xmlns:a16="http://schemas.microsoft.com/office/drawing/2014/main" id="{20B60E0C-5B1E-FFAD-60F9-004A6CEEC1DD}"/>
                    </a:ext>
                  </a:extLst>
                </p:cNvPr>
                <p:cNvPicPr/>
                <p:nvPr/>
              </p:nvPicPr>
              <p:blipFill>
                <a:blip r:embed="rId47"/>
                <a:stretch>
                  <a:fillRect/>
                </a:stretch>
              </p:blipFill>
              <p:spPr>
                <a:xfrm>
                  <a:off x="3233191" y="3132373"/>
                  <a:ext cx="14508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85" name="Ink 84">
                  <a:extLst>
                    <a:ext uri="{FF2B5EF4-FFF2-40B4-BE49-F238E27FC236}">
                      <a16:creationId xmlns:a16="http://schemas.microsoft.com/office/drawing/2014/main" id="{D407800B-29FF-4271-3BBB-C1EBA554A773}"/>
                    </a:ext>
                  </a:extLst>
                </p14:cNvPr>
                <p14:cNvContentPartPr/>
                <p14:nvPr/>
              </p14:nvContentPartPr>
              <p14:xfrm>
                <a:off x="3629551" y="3036613"/>
                <a:ext cx="197640" cy="180360"/>
              </p14:xfrm>
            </p:contentPart>
          </mc:Choice>
          <mc:Fallback>
            <p:pic>
              <p:nvPicPr>
                <p:cNvPr id="85" name="Ink 84">
                  <a:extLst>
                    <a:ext uri="{FF2B5EF4-FFF2-40B4-BE49-F238E27FC236}">
                      <a16:creationId xmlns:a16="http://schemas.microsoft.com/office/drawing/2014/main" id="{D407800B-29FF-4271-3BBB-C1EBA554A773}"/>
                    </a:ext>
                  </a:extLst>
                </p:cNvPr>
                <p:cNvPicPr/>
                <p:nvPr/>
              </p:nvPicPr>
              <p:blipFill>
                <a:blip r:embed="rId49"/>
                <a:stretch>
                  <a:fillRect/>
                </a:stretch>
              </p:blipFill>
              <p:spPr>
                <a:xfrm>
                  <a:off x="3620551" y="3027613"/>
                  <a:ext cx="21528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86" name="Ink 85">
                  <a:extLst>
                    <a:ext uri="{FF2B5EF4-FFF2-40B4-BE49-F238E27FC236}">
                      <a16:creationId xmlns:a16="http://schemas.microsoft.com/office/drawing/2014/main" id="{8B2467B3-FEF6-6290-A1CB-A17F67173086}"/>
                    </a:ext>
                  </a:extLst>
                </p14:cNvPr>
                <p14:cNvContentPartPr/>
                <p14:nvPr/>
              </p14:nvContentPartPr>
              <p14:xfrm>
                <a:off x="3694351" y="3142813"/>
                <a:ext cx="188640" cy="167400"/>
              </p14:xfrm>
            </p:contentPart>
          </mc:Choice>
          <mc:Fallback>
            <p:pic>
              <p:nvPicPr>
                <p:cNvPr id="86" name="Ink 85">
                  <a:extLst>
                    <a:ext uri="{FF2B5EF4-FFF2-40B4-BE49-F238E27FC236}">
                      <a16:creationId xmlns:a16="http://schemas.microsoft.com/office/drawing/2014/main" id="{8B2467B3-FEF6-6290-A1CB-A17F67173086}"/>
                    </a:ext>
                  </a:extLst>
                </p:cNvPr>
                <p:cNvPicPr/>
                <p:nvPr/>
              </p:nvPicPr>
              <p:blipFill>
                <a:blip r:embed="rId51"/>
                <a:stretch>
                  <a:fillRect/>
                </a:stretch>
              </p:blipFill>
              <p:spPr>
                <a:xfrm>
                  <a:off x="3685351" y="3133813"/>
                  <a:ext cx="20628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87" name="Ink 86">
                  <a:extLst>
                    <a:ext uri="{FF2B5EF4-FFF2-40B4-BE49-F238E27FC236}">
                      <a16:creationId xmlns:a16="http://schemas.microsoft.com/office/drawing/2014/main" id="{1CBA887D-B1F5-BBAA-9145-AA680C4E1F6E}"/>
                    </a:ext>
                  </a:extLst>
                </p14:cNvPr>
                <p14:cNvContentPartPr/>
                <p14:nvPr/>
              </p14:nvContentPartPr>
              <p14:xfrm>
                <a:off x="3770671" y="3229213"/>
                <a:ext cx="108720" cy="124200"/>
              </p14:xfrm>
            </p:contentPart>
          </mc:Choice>
          <mc:Fallback>
            <p:pic>
              <p:nvPicPr>
                <p:cNvPr id="87" name="Ink 86">
                  <a:extLst>
                    <a:ext uri="{FF2B5EF4-FFF2-40B4-BE49-F238E27FC236}">
                      <a16:creationId xmlns:a16="http://schemas.microsoft.com/office/drawing/2014/main" id="{1CBA887D-B1F5-BBAA-9145-AA680C4E1F6E}"/>
                    </a:ext>
                  </a:extLst>
                </p:cNvPr>
                <p:cNvPicPr/>
                <p:nvPr/>
              </p:nvPicPr>
              <p:blipFill>
                <a:blip r:embed="rId53"/>
                <a:stretch>
                  <a:fillRect/>
                </a:stretch>
              </p:blipFill>
              <p:spPr>
                <a:xfrm>
                  <a:off x="3762031" y="3220213"/>
                  <a:ext cx="126360" cy="141840"/>
                </a:xfrm>
                <a:prstGeom prst="rect">
                  <a:avLst/>
                </a:prstGeom>
              </p:spPr>
            </p:pic>
          </mc:Fallback>
        </mc:AlternateContent>
      </p:grpSp>
      <p:grpSp>
        <p:nvGrpSpPr>
          <p:cNvPr id="102" name="Group 101">
            <a:extLst>
              <a:ext uri="{FF2B5EF4-FFF2-40B4-BE49-F238E27FC236}">
                <a16:creationId xmlns:a16="http://schemas.microsoft.com/office/drawing/2014/main" id="{5FCADCE8-8723-5C9B-2A30-A063EE02158E}"/>
              </a:ext>
            </a:extLst>
          </p:cNvPr>
          <p:cNvGrpSpPr/>
          <p:nvPr/>
        </p:nvGrpSpPr>
        <p:grpSpPr>
          <a:xfrm>
            <a:off x="5073871" y="2968933"/>
            <a:ext cx="223200" cy="340920"/>
            <a:chOff x="5073871" y="2968933"/>
            <a:chExt cx="223200" cy="340920"/>
          </a:xfrm>
        </p:grpSpPr>
        <mc:AlternateContent xmlns:mc="http://schemas.openxmlformats.org/markup-compatibility/2006">
          <mc:Choice xmlns:p14="http://schemas.microsoft.com/office/powerpoint/2010/main" Requires="p14">
            <p:contentPart p14:bwMode="auto" r:id="rId54">
              <p14:nvContentPartPr>
                <p14:cNvPr id="89" name="Ink 88">
                  <a:extLst>
                    <a:ext uri="{FF2B5EF4-FFF2-40B4-BE49-F238E27FC236}">
                      <a16:creationId xmlns:a16="http://schemas.microsoft.com/office/drawing/2014/main" id="{7F1E7861-D5CB-4832-E258-981C5C20B88E}"/>
                    </a:ext>
                  </a:extLst>
                </p14:cNvPr>
                <p14:cNvContentPartPr/>
                <p14:nvPr/>
              </p14:nvContentPartPr>
              <p14:xfrm>
                <a:off x="5073871" y="2968933"/>
                <a:ext cx="209160" cy="188280"/>
              </p14:xfrm>
            </p:contentPart>
          </mc:Choice>
          <mc:Fallback>
            <p:pic>
              <p:nvPicPr>
                <p:cNvPr id="89" name="Ink 88">
                  <a:extLst>
                    <a:ext uri="{FF2B5EF4-FFF2-40B4-BE49-F238E27FC236}">
                      <a16:creationId xmlns:a16="http://schemas.microsoft.com/office/drawing/2014/main" id="{7F1E7861-D5CB-4832-E258-981C5C20B88E}"/>
                    </a:ext>
                  </a:extLst>
                </p:cNvPr>
                <p:cNvPicPr/>
                <p:nvPr/>
              </p:nvPicPr>
              <p:blipFill>
                <a:blip r:embed="rId55"/>
                <a:stretch>
                  <a:fillRect/>
                </a:stretch>
              </p:blipFill>
              <p:spPr>
                <a:xfrm>
                  <a:off x="5065231" y="2959933"/>
                  <a:ext cx="2268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90" name="Ink 89">
                  <a:extLst>
                    <a:ext uri="{FF2B5EF4-FFF2-40B4-BE49-F238E27FC236}">
                      <a16:creationId xmlns:a16="http://schemas.microsoft.com/office/drawing/2014/main" id="{414C84DE-3D62-2307-A34B-835F491156B8}"/>
                    </a:ext>
                  </a:extLst>
                </p14:cNvPr>
                <p14:cNvContentPartPr/>
                <p14:nvPr/>
              </p14:nvContentPartPr>
              <p14:xfrm>
                <a:off x="5115991" y="3051733"/>
                <a:ext cx="151920" cy="185040"/>
              </p14:xfrm>
            </p:contentPart>
          </mc:Choice>
          <mc:Fallback>
            <p:pic>
              <p:nvPicPr>
                <p:cNvPr id="90" name="Ink 89">
                  <a:extLst>
                    <a:ext uri="{FF2B5EF4-FFF2-40B4-BE49-F238E27FC236}">
                      <a16:creationId xmlns:a16="http://schemas.microsoft.com/office/drawing/2014/main" id="{414C84DE-3D62-2307-A34B-835F491156B8}"/>
                    </a:ext>
                  </a:extLst>
                </p:cNvPr>
                <p:cNvPicPr/>
                <p:nvPr/>
              </p:nvPicPr>
              <p:blipFill>
                <a:blip r:embed="rId57"/>
                <a:stretch>
                  <a:fillRect/>
                </a:stretch>
              </p:blipFill>
              <p:spPr>
                <a:xfrm>
                  <a:off x="5107351" y="3042733"/>
                  <a:ext cx="1695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91" name="Ink 90">
                  <a:extLst>
                    <a:ext uri="{FF2B5EF4-FFF2-40B4-BE49-F238E27FC236}">
                      <a16:creationId xmlns:a16="http://schemas.microsoft.com/office/drawing/2014/main" id="{D4B17111-EB1C-95D1-9FAD-43FBCAEBD3AC}"/>
                    </a:ext>
                  </a:extLst>
                </p14:cNvPr>
                <p14:cNvContentPartPr/>
                <p14:nvPr/>
              </p14:nvContentPartPr>
              <p14:xfrm>
                <a:off x="5139391" y="3158293"/>
                <a:ext cx="157680" cy="151560"/>
              </p14:xfrm>
            </p:contentPart>
          </mc:Choice>
          <mc:Fallback>
            <p:pic>
              <p:nvPicPr>
                <p:cNvPr id="91" name="Ink 90">
                  <a:extLst>
                    <a:ext uri="{FF2B5EF4-FFF2-40B4-BE49-F238E27FC236}">
                      <a16:creationId xmlns:a16="http://schemas.microsoft.com/office/drawing/2014/main" id="{D4B17111-EB1C-95D1-9FAD-43FBCAEBD3AC}"/>
                    </a:ext>
                  </a:extLst>
                </p:cNvPr>
                <p:cNvPicPr/>
                <p:nvPr/>
              </p:nvPicPr>
              <p:blipFill>
                <a:blip r:embed="rId59"/>
                <a:stretch>
                  <a:fillRect/>
                </a:stretch>
              </p:blipFill>
              <p:spPr>
                <a:xfrm>
                  <a:off x="5130391" y="3149653"/>
                  <a:ext cx="175320" cy="169200"/>
                </a:xfrm>
                <a:prstGeom prst="rect">
                  <a:avLst/>
                </a:prstGeom>
              </p:spPr>
            </p:pic>
          </mc:Fallback>
        </mc:AlternateContent>
      </p:grpSp>
      <p:grpSp>
        <p:nvGrpSpPr>
          <p:cNvPr id="101" name="Group 100">
            <a:extLst>
              <a:ext uri="{FF2B5EF4-FFF2-40B4-BE49-F238E27FC236}">
                <a16:creationId xmlns:a16="http://schemas.microsoft.com/office/drawing/2014/main" id="{0F323458-6078-9DE9-5135-1328DBA928F9}"/>
              </a:ext>
            </a:extLst>
          </p:cNvPr>
          <p:cNvGrpSpPr/>
          <p:nvPr/>
        </p:nvGrpSpPr>
        <p:grpSpPr>
          <a:xfrm>
            <a:off x="5762551" y="2997373"/>
            <a:ext cx="227520" cy="365040"/>
            <a:chOff x="5762551" y="2997373"/>
            <a:chExt cx="227520" cy="365040"/>
          </a:xfrm>
        </p:grpSpPr>
        <mc:AlternateContent xmlns:mc="http://schemas.openxmlformats.org/markup-compatibility/2006">
          <mc:Choice xmlns:p14="http://schemas.microsoft.com/office/powerpoint/2010/main" Requires="p14">
            <p:contentPart p14:bwMode="auto" r:id="rId60">
              <p14:nvContentPartPr>
                <p14:cNvPr id="92" name="Ink 91">
                  <a:extLst>
                    <a:ext uri="{FF2B5EF4-FFF2-40B4-BE49-F238E27FC236}">
                      <a16:creationId xmlns:a16="http://schemas.microsoft.com/office/drawing/2014/main" id="{A92F7CCB-8D3A-C316-C8E9-B649D5ACE18F}"/>
                    </a:ext>
                  </a:extLst>
                </p14:cNvPr>
                <p14:cNvContentPartPr/>
                <p14:nvPr/>
              </p14:nvContentPartPr>
              <p14:xfrm>
                <a:off x="5762551" y="2997373"/>
                <a:ext cx="132480" cy="169920"/>
              </p14:xfrm>
            </p:contentPart>
          </mc:Choice>
          <mc:Fallback>
            <p:pic>
              <p:nvPicPr>
                <p:cNvPr id="92" name="Ink 91">
                  <a:extLst>
                    <a:ext uri="{FF2B5EF4-FFF2-40B4-BE49-F238E27FC236}">
                      <a16:creationId xmlns:a16="http://schemas.microsoft.com/office/drawing/2014/main" id="{A92F7CCB-8D3A-C316-C8E9-B649D5ACE18F}"/>
                    </a:ext>
                  </a:extLst>
                </p:cNvPr>
                <p:cNvPicPr/>
                <p:nvPr/>
              </p:nvPicPr>
              <p:blipFill>
                <a:blip r:embed="rId61"/>
                <a:stretch>
                  <a:fillRect/>
                </a:stretch>
              </p:blipFill>
              <p:spPr>
                <a:xfrm>
                  <a:off x="5753551" y="2988373"/>
                  <a:ext cx="15012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93" name="Ink 92">
                  <a:extLst>
                    <a:ext uri="{FF2B5EF4-FFF2-40B4-BE49-F238E27FC236}">
                      <a16:creationId xmlns:a16="http://schemas.microsoft.com/office/drawing/2014/main" id="{0E6D01F1-C580-C733-2F33-BA46742EC620}"/>
                    </a:ext>
                  </a:extLst>
                </p14:cNvPr>
                <p14:cNvContentPartPr/>
                <p14:nvPr/>
              </p14:nvContentPartPr>
              <p14:xfrm>
                <a:off x="5786671" y="3063253"/>
                <a:ext cx="187920" cy="175320"/>
              </p14:xfrm>
            </p:contentPart>
          </mc:Choice>
          <mc:Fallback>
            <p:pic>
              <p:nvPicPr>
                <p:cNvPr id="93" name="Ink 92">
                  <a:extLst>
                    <a:ext uri="{FF2B5EF4-FFF2-40B4-BE49-F238E27FC236}">
                      <a16:creationId xmlns:a16="http://schemas.microsoft.com/office/drawing/2014/main" id="{0E6D01F1-C580-C733-2F33-BA46742EC620}"/>
                    </a:ext>
                  </a:extLst>
                </p:cNvPr>
                <p:cNvPicPr/>
                <p:nvPr/>
              </p:nvPicPr>
              <p:blipFill>
                <a:blip r:embed="rId63"/>
                <a:stretch>
                  <a:fillRect/>
                </a:stretch>
              </p:blipFill>
              <p:spPr>
                <a:xfrm>
                  <a:off x="5778031" y="3054253"/>
                  <a:ext cx="20556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94" name="Ink 93">
                  <a:extLst>
                    <a:ext uri="{FF2B5EF4-FFF2-40B4-BE49-F238E27FC236}">
                      <a16:creationId xmlns:a16="http://schemas.microsoft.com/office/drawing/2014/main" id="{327E083F-F853-BC1A-9694-33020B2063FD}"/>
                    </a:ext>
                  </a:extLst>
                </p14:cNvPr>
                <p14:cNvContentPartPr/>
                <p14:nvPr/>
              </p14:nvContentPartPr>
              <p14:xfrm>
                <a:off x="5844271" y="3158293"/>
                <a:ext cx="145800" cy="204120"/>
              </p14:xfrm>
            </p:contentPart>
          </mc:Choice>
          <mc:Fallback>
            <p:pic>
              <p:nvPicPr>
                <p:cNvPr id="94" name="Ink 93">
                  <a:extLst>
                    <a:ext uri="{FF2B5EF4-FFF2-40B4-BE49-F238E27FC236}">
                      <a16:creationId xmlns:a16="http://schemas.microsoft.com/office/drawing/2014/main" id="{327E083F-F853-BC1A-9694-33020B2063FD}"/>
                    </a:ext>
                  </a:extLst>
                </p:cNvPr>
                <p:cNvPicPr/>
                <p:nvPr/>
              </p:nvPicPr>
              <p:blipFill>
                <a:blip r:embed="rId65"/>
                <a:stretch>
                  <a:fillRect/>
                </a:stretch>
              </p:blipFill>
              <p:spPr>
                <a:xfrm>
                  <a:off x="5835271" y="3149653"/>
                  <a:ext cx="163440" cy="221760"/>
                </a:xfrm>
                <a:prstGeom prst="rect">
                  <a:avLst/>
                </a:prstGeom>
              </p:spPr>
            </p:pic>
          </mc:Fallback>
        </mc:AlternateContent>
      </p:grpSp>
      <p:grpSp>
        <p:nvGrpSpPr>
          <p:cNvPr id="100" name="Group 99">
            <a:extLst>
              <a:ext uri="{FF2B5EF4-FFF2-40B4-BE49-F238E27FC236}">
                <a16:creationId xmlns:a16="http://schemas.microsoft.com/office/drawing/2014/main" id="{0AF36909-DF1A-413C-CFFA-09500756BE13}"/>
              </a:ext>
            </a:extLst>
          </p:cNvPr>
          <p:cNvGrpSpPr/>
          <p:nvPr/>
        </p:nvGrpSpPr>
        <p:grpSpPr>
          <a:xfrm>
            <a:off x="7325671" y="2998093"/>
            <a:ext cx="667800" cy="384480"/>
            <a:chOff x="7325671" y="2998093"/>
            <a:chExt cx="667800" cy="384480"/>
          </a:xfrm>
        </p:grpSpPr>
        <mc:AlternateContent xmlns:mc="http://schemas.openxmlformats.org/markup-compatibility/2006">
          <mc:Choice xmlns:p14="http://schemas.microsoft.com/office/powerpoint/2010/main" Requires="p14">
            <p:contentPart p14:bwMode="auto" r:id="rId66">
              <p14:nvContentPartPr>
                <p14:cNvPr id="95" name="Ink 94">
                  <a:extLst>
                    <a:ext uri="{FF2B5EF4-FFF2-40B4-BE49-F238E27FC236}">
                      <a16:creationId xmlns:a16="http://schemas.microsoft.com/office/drawing/2014/main" id="{6651C814-8BE1-A0B6-267A-A00219E7E11E}"/>
                    </a:ext>
                  </a:extLst>
                </p14:cNvPr>
                <p14:cNvContentPartPr/>
                <p14:nvPr/>
              </p14:nvContentPartPr>
              <p14:xfrm>
                <a:off x="7325671" y="2998093"/>
                <a:ext cx="117000" cy="180720"/>
              </p14:xfrm>
            </p:contentPart>
          </mc:Choice>
          <mc:Fallback>
            <p:pic>
              <p:nvPicPr>
                <p:cNvPr id="95" name="Ink 94">
                  <a:extLst>
                    <a:ext uri="{FF2B5EF4-FFF2-40B4-BE49-F238E27FC236}">
                      <a16:creationId xmlns:a16="http://schemas.microsoft.com/office/drawing/2014/main" id="{6651C814-8BE1-A0B6-267A-A00219E7E11E}"/>
                    </a:ext>
                  </a:extLst>
                </p:cNvPr>
                <p:cNvPicPr/>
                <p:nvPr/>
              </p:nvPicPr>
              <p:blipFill>
                <a:blip r:embed="rId67"/>
                <a:stretch>
                  <a:fillRect/>
                </a:stretch>
              </p:blipFill>
              <p:spPr>
                <a:xfrm>
                  <a:off x="7317031" y="2989453"/>
                  <a:ext cx="13464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96" name="Ink 95">
                  <a:extLst>
                    <a:ext uri="{FF2B5EF4-FFF2-40B4-BE49-F238E27FC236}">
                      <a16:creationId xmlns:a16="http://schemas.microsoft.com/office/drawing/2014/main" id="{07D75C20-DFCA-364C-07F9-B39898D647FB}"/>
                    </a:ext>
                  </a:extLst>
                </p14:cNvPr>
                <p14:cNvContentPartPr/>
                <p14:nvPr/>
              </p14:nvContentPartPr>
              <p14:xfrm>
                <a:off x="7348711" y="3106453"/>
                <a:ext cx="170280" cy="170280"/>
              </p14:xfrm>
            </p:contentPart>
          </mc:Choice>
          <mc:Fallback>
            <p:pic>
              <p:nvPicPr>
                <p:cNvPr id="96" name="Ink 95">
                  <a:extLst>
                    <a:ext uri="{FF2B5EF4-FFF2-40B4-BE49-F238E27FC236}">
                      <a16:creationId xmlns:a16="http://schemas.microsoft.com/office/drawing/2014/main" id="{07D75C20-DFCA-364C-07F9-B39898D647FB}"/>
                    </a:ext>
                  </a:extLst>
                </p:cNvPr>
                <p:cNvPicPr/>
                <p:nvPr/>
              </p:nvPicPr>
              <p:blipFill>
                <a:blip r:embed="rId69"/>
                <a:stretch>
                  <a:fillRect/>
                </a:stretch>
              </p:blipFill>
              <p:spPr>
                <a:xfrm>
                  <a:off x="7339711" y="3097813"/>
                  <a:ext cx="18792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97" name="Ink 96">
                  <a:extLst>
                    <a:ext uri="{FF2B5EF4-FFF2-40B4-BE49-F238E27FC236}">
                      <a16:creationId xmlns:a16="http://schemas.microsoft.com/office/drawing/2014/main" id="{82DB41FD-781C-3FA4-3F92-99A2F5ED2396}"/>
                    </a:ext>
                  </a:extLst>
                </p14:cNvPr>
                <p14:cNvContentPartPr/>
                <p14:nvPr/>
              </p14:nvContentPartPr>
              <p14:xfrm>
                <a:off x="7355551" y="3229573"/>
                <a:ext cx="144720" cy="84240"/>
              </p14:xfrm>
            </p:contentPart>
          </mc:Choice>
          <mc:Fallback>
            <p:pic>
              <p:nvPicPr>
                <p:cNvPr id="97" name="Ink 96">
                  <a:extLst>
                    <a:ext uri="{FF2B5EF4-FFF2-40B4-BE49-F238E27FC236}">
                      <a16:creationId xmlns:a16="http://schemas.microsoft.com/office/drawing/2014/main" id="{82DB41FD-781C-3FA4-3F92-99A2F5ED2396}"/>
                    </a:ext>
                  </a:extLst>
                </p:cNvPr>
                <p:cNvPicPr/>
                <p:nvPr/>
              </p:nvPicPr>
              <p:blipFill>
                <a:blip r:embed="rId71"/>
                <a:stretch>
                  <a:fillRect/>
                </a:stretch>
              </p:blipFill>
              <p:spPr>
                <a:xfrm>
                  <a:off x="7346551" y="3220933"/>
                  <a:ext cx="16236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98" name="Ink 97">
                  <a:extLst>
                    <a:ext uri="{FF2B5EF4-FFF2-40B4-BE49-F238E27FC236}">
                      <a16:creationId xmlns:a16="http://schemas.microsoft.com/office/drawing/2014/main" id="{EA44C925-0691-C331-573E-DE7DA69FC3CC}"/>
                    </a:ext>
                  </a:extLst>
                </p14:cNvPr>
                <p14:cNvContentPartPr/>
                <p14:nvPr/>
              </p14:nvContentPartPr>
              <p14:xfrm>
                <a:off x="7851271" y="3026533"/>
                <a:ext cx="135720" cy="193680"/>
              </p14:xfrm>
            </p:contentPart>
          </mc:Choice>
          <mc:Fallback>
            <p:pic>
              <p:nvPicPr>
                <p:cNvPr id="98" name="Ink 97">
                  <a:extLst>
                    <a:ext uri="{FF2B5EF4-FFF2-40B4-BE49-F238E27FC236}">
                      <a16:creationId xmlns:a16="http://schemas.microsoft.com/office/drawing/2014/main" id="{EA44C925-0691-C331-573E-DE7DA69FC3CC}"/>
                    </a:ext>
                  </a:extLst>
                </p:cNvPr>
                <p:cNvPicPr/>
                <p:nvPr/>
              </p:nvPicPr>
              <p:blipFill>
                <a:blip r:embed="rId73"/>
                <a:stretch>
                  <a:fillRect/>
                </a:stretch>
              </p:blipFill>
              <p:spPr>
                <a:xfrm>
                  <a:off x="7842271" y="3017893"/>
                  <a:ext cx="15336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99" name="Ink 98">
                  <a:extLst>
                    <a:ext uri="{FF2B5EF4-FFF2-40B4-BE49-F238E27FC236}">
                      <a16:creationId xmlns:a16="http://schemas.microsoft.com/office/drawing/2014/main" id="{6007DBA4-681E-10EA-DA45-7D8761392335}"/>
                    </a:ext>
                  </a:extLst>
                </p14:cNvPr>
                <p14:cNvContentPartPr/>
                <p14:nvPr/>
              </p14:nvContentPartPr>
              <p14:xfrm>
                <a:off x="7871071" y="3218413"/>
                <a:ext cx="122400" cy="164160"/>
              </p14:xfrm>
            </p:contentPart>
          </mc:Choice>
          <mc:Fallback>
            <p:pic>
              <p:nvPicPr>
                <p:cNvPr id="99" name="Ink 98">
                  <a:extLst>
                    <a:ext uri="{FF2B5EF4-FFF2-40B4-BE49-F238E27FC236}">
                      <a16:creationId xmlns:a16="http://schemas.microsoft.com/office/drawing/2014/main" id="{6007DBA4-681E-10EA-DA45-7D8761392335}"/>
                    </a:ext>
                  </a:extLst>
                </p:cNvPr>
                <p:cNvPicPr/>
                <p:nvPr/>
              </p:nvPicPr>
              <p:blipFill>
                <a:blip r:embed="rId75"/>
                <a:stretch>
                  <a:fillRect/>
                </a:stretch>
              </p:blipFill>
              <p:spPr>
                <a:xfrm>
                  <a:off x="7862071" y="3209413"/>
                  <a:ext cx="140040" cy="181800"/>
                </a:xfrm>
                <a:prstGeom prst="rect">
                  <a:avLst/>
                </a:prstGeom>
              </p:spPr>
            </p:pic>
          </mc:Fallback>
        </mc:AlternateContent>
      </p:grpSp>
      <p:grpSp>
        <p:nvGrpSpPr>
          <p:cNvPr id="109" name="Group 108">
            <a:extLst>
              <a:ext uri="{FF2B5EF4-FFF2-40B4-BE49-F238E27FC236}">
                <a16:creationId xmlns:a16="http://schemas.microsoft.com/office/drawing/2014/main" id="{ADB28AC6-AA10-6772-20B5-3A144D94EC44}"/>
              </a:ext>
            </a:extLst>
          </p:cNvPr>
          <p:cNvGrpSpPr/>
          <p:nvPr/>
        </p:nvGrpSpPr>
        <p:grpSpPr>
          <a:xfrm>
            <a:off x="8849551" y="1767253"/>
            <a:ext cx="3990960" cy="2592360"/>
            <a:chOff x="8849551" y="1767253"/>
            <a:chExt cx="3990960" cy="2592360"/>
          </a:xfrm>
        </p:grpSpPr>
        <mc:AlternateContent xmlns:mc="http://schemas.openxmlformats.org/markup-compatibility/2006">
          <mc:Choice xmlns:p14="http://schemas.microsoft.com/office/powerpoint/2010/main" Requires="p14">
            <p:contentPart p14:bwMode="auto" r:id="rId76">
              <p14:nvContentPartPr>
                <p14:cNvPr id="21" name="Ink 20">
                  <a:extLst>
                    <a:ext uri="{FF2B5EF4-FFF2-40B4-BE49-F238E27FC236}">
                      <a16:creationId xmlns:a16="http://schemas.microsoft.com/office/drawing/2014/main" id="{FB0AD731-BAB3-1731-770D-773AA8A78AD9}"/>
                    </a:ext>
                  </a:extLst>
                </p14:cNvPr>
                <p14:cNvContentPartPr/>
                <p14:nvPr/>
              </p14:nvContentPartPr>
              <p14:xfrm>
                <a:off x="8975551" y="3649693"/>
                <a:ext cx="45360" cy="162720"/>
              </p14:xfrm>
            </p:contentPart>
          </mc:Choice>
          <mc:Fallback>
            <p:pic>
              <p:nvPicPr>
                <p:cNvPr id="21" name="Ink 20">
                  <a:extLst>
                    <a:ext uri="{FF2B5EF4-FFF2-40B4-BE49-F238E27FC236}">
                      <a16:creationId xmlns:a16="http://schemas.microsoft.com/office/drawing/2014/main" id="{FB0AD731-BAB3-1731-770D-773AA8A78AD9}"/>
                    </a:ext>
                  </a:extLst>
                </p:cNvPr>
                <p:cNvPicPr/>
                <p:nvPr/>
              </p:nvPicPr>
              <p:blipFill>
                <a:blip r:embed="rId77"/>
                <a:stretch>
                  <a:fillRect/>
                </a:stretch>
              </p:blipFill>
              <p:spPr>
                <a:xfrm>
                  <a:off x="8966911" y="3641053"/>
                  <a:ext cx="6300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22" name="Ink 21">
                  <a:extLst>
                    <a:ext uri="{FF2B5EF4-FFF2-40B4-BE49-F238E27FC236}">
                      <a16:creationId xmlns:a16="http://schemas.microsoft.com/office/drawing/2014/main" id="{8F26D9BD-D5CA-BFE0-F2E0-0FA684FEA061}"/>
                    </a:ext>
                  </a:extLst>
                </p14:cNvPr>
                <p14:cNvContentPartPr/>
                <p14:nvPr/>
              </p14:nvContentPartPr>
              <p14:xfrm>
                <a:off x="8907151" y="3654013"/>
                <a:ext cx="148320" cy="129960"/>
              </p14:xfrm>
            </p:contentPart>
          </mc:Choice>
          <mc:Fallback>
            <p:pic>
              <p:nvPicPr>
                <p:cNvPr id="22" name="Ink 21">
                  <a:extLst>
                    <a:ext uri="{FF2B5EF4-FFF2-40B4-BE49-F238E27FC236}">
                      <a16:creationId xmlns:a16="http://schemas.microsoft.com/office/drawing/2014/main" id="{8F26D9BD-D5CA-BFE0-F2E0-0FA684FEA061}"/>
                    </a:ext>
                  </a:extLst>
                </p:cNvPr>
                <p:cNvPicPr/>
                <p:nvPr/>
              </p:nvPicPr>
              <p:blipFill>
                <a:blip r:embed="rId79"/>
                <a:stretch>
                  <a:fillRect/>
                </a:stretch>
              </p:blipFill>
              <p:spPr>
                <a:xfrm>
                  <a:off x="8898511" y="3645373"/>
                  <a:ext cx="1659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23" name="Ink 22">
                  <a:extLst>
                    <a:ext uri="{FF2B5EF4-FFF2-40B4-BE49-F238E27FC236}">
                      <a16:creationId xmlns:a16="http://schemas.microsoft.com/office/drawing/2014/main" id="{16DEC4B6-1D2C-31ED-13B2-E0900ECED91F}"/>
                    </a:ext>
                  </a:extLst>
                </p14:cNvPr>
                <p14:cNvContentPartPr/>
                <p14:nvPr/>
              </p14:nvContentPartPr>
              <p14:xfrm>
                <a:off x="8849551" y="3524053"/>
                <a:ext cx="358920" cy="351000"/>
              </p14:xfrm>
            </p:contentPart>
          </mc:Choice>
          <mc:Fallback>
            <p:pic>
              <p:nvPicPr>
                <p:cNvPr id="23" name="Ink 22">
                  <a:extLst>
                    <a:ext uri="{FF2B5EF4-FFF2-40B4-BE49-F238E27FC236}">
                      <a16:creationId xmlns:a16="http://schemas.microsoft.com/office/drawing/2014/main" id="{16DEC4B6-1D2C-31ED-13B2-E0900ECED91F}"/>
                    </a:ext>
                  </a:extLst>
                </p:cNvPr>
                <p:cNvPicPr/>
                <p:nvPr/>
              </p:nvPicPr>
              <p:blipFill>
                <a:blip r:embed="rId81"/>
                <a:stretch>
                  <a:fillRect/>
                </a:stretch>
              </p:blipFill>
              <p:spPr>
                <a:xfrm>
                  <a:off x="8840911" y="3515053"/>
                  <a:ext cx="37656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7" name="Ink 46">
                  <a:extLst>
                    <a:ext uri="{FF2B5EF4-FFF2-40B4-BE49-F238E27FC236}">
                      <a16:creationId xmlns:a16="http://schemas.microsoft.com/office/drawing/2014/main" id="{B811E14E-ACDA-BB46-487D-4367D19A6A98}"/>
                    </a:ext>
                  </a:extLst>
                </p14:cNvPr>
                <p14:cNvContentPartPr/>
                <p14:nvPr/>
              </p14:nvContentPartPr>
              <p14:xfrm>
                <a:off x="9340591" y="3799813"/>
                <a:ext cx="876600" cy="486720"/>
              </p14:xfrm>
            </p:contentPart>
          </mc:Choice>
          <mc:Fallback>
            <p:pic>
              <p:nvPicPr>
                <p:cNvPr id="47" name="Ink 46">
                  <a:extLst>
                    <a:ext uri="{FF2B5EF4-FFF2-40B4-BE49-F238E27FC236}">
                      <a16:creationId xmlns:a16="http://schemas.microsoft.com/office/drawing/2014/main" id="{B811E14E-ACDA-BB46-487D-4367D19A6A98}"/>
                    </a:ext>
                  </a:extLst>
                </p:cNvPr>
                <p:cNvPicPr/>
                <p:nvPr/>
              </p:nvPicPr>
              <p:blipFill>
                <a:blip r:embed="rId83"/>
                <a:stretch>
                  <a:fillRect/>
                </a:stretch>
              </p:blipFill>
              <p:spPr>
                <a:xfrm>
                  <a:off x="9331951" y="3791173"/>
                  <a:ext cx="894240" cy="5043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9" name="Ink 48">
                  <a:extLst>
                    <a:ext uri="{FF2B5EF4-FFF2-40B4-BE49-F238E27FC236}">
                      <a16:creationId xmlns:a16="http://schemas.microsoft.com/office/drawing/2014/main" id="{D0220105-644C-C1B7-743D-5A3C1E3B36A3}"/>
                    </a:ext>
                  </a:extLst>
                </p14:cNvPr>
                <p14:cNvContentPartPr/>
                <p14:nvPr/>
              </p14:nvContentPartPr>
              <p14:xfrm>
                <a:off x="10055191" y="2385013"/>
                <a:ext cx="10080" cy="17640"/>
              </p14:xfrm>
            </p:contentPart>
          </mc:Choice>
          <mc:Fallback>
            <p:pic>
              <p:nvPicPr>
                <p:cNvPr id="49" name="Ink 48">
                  <a:extLst>
                    <a:ext uri="{FF2B5EF4-FFF2-40B4-BE49-F238E27FC236}">
                      <a16:creationId xmlns:a16="http://schemas.microsoft.com/office/drawing/2014/main" id="{D0220105-644C-C1B7-743D-5A3C1E3B36A3}"/>
                    </a:ext>
                  </a:extLst>
                </p:cNvPr>
                <p:cNvPicPr/>
                <p:nvPr/>
              </p:nvPicPr>
              <p:blipFill>
                <a:blip r:embed="rId85"/>
                <a:stretch>
                  <a:fillRect/>
                </a:stretch>
              </p:blipFill>
              <p:spPr>
                <a:xfrm>
                  <a:off x="10046551" y="2376013"/>
                  <a:ext cx="2772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0" name="Ink 49">
                  <a:extLst>
                    <a:ext uri="{FF2B5EF4-FFF2-40B4-BE49-F238E27FC236}">
                      <a16:creationId xmlns:a16="http://schemas.microsoft.com/office/drawing/2014/main" id="{068D036B-57EB-ECE7-F42F-F0861FDB7FCE}"/>
                    </a:ext>
                  </a:extLst>
                </p14:cNvPr>
                <p14:cNvContentPartPr/>
                <p14:nvPr/>
              </p14:nvContentPartPr>
              <p14:xfrm>
                <a:off x="9992911" y="2517853"/>
                <a:ext cx="2520" cy="8280"/>
              </p14:xfrm>
            </p:contentPart>
          </mc:Choice>
          <mc:Fallback>
            <p:pic>
              <p:nvPicPr>
                <p:cNvPr id="50" name="Ink 49">
                  <a:extLst>
                    <a:ext uri="{FF2B5EF4-FFF2-40B4-BE49-F238E27FC236}">
                      <a16:creationId xmlns:a16="http://schemas.microsoft.com/office/drawing/2014/main" id="{068D036B-57EB-ECE7-F42F-F0861FDB7FCE}"/>
                    </a:ext>
                  </a:extLst>
                </p:cNvPr>
                <p:cNvPicPr/>
                <p:nvPr/>
              </p:nvPicPr>
              <p:blipFill>
                <a:blip r:embed="rId87"/>
                <a:stretch>
                  <a:fillRect/>
                </a:stretch>
              </p:blipFill>
              <p:spPr>
                <a:xfrm>
                  <a:off x="9984271" y="2508853"/>
                  <a:ext cx="2016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2" name="Ink 51">
                  <a:extLst>
                    <a:ext uri="{FF2B5EF4-FFF2-40B4-BE49-F238E27FC236}">
                      <a16:creationId xmlns:a16="http://schemas.microsoft.com/office/drawing/2014/main" id="{C84CC078-552D-658D-4988-2B2CEFAD31BC}"/>
                    </a:ext>
                  </a:extLst>
                </p14:cNvPr>
                <p14:cNvContentPartPr/>
                <p14:nvPr/>
              </p14:nvContentPartPr>
              <p14:xfrm>
                <a:off x="10429231" y="2480773"/>
                <a:ext cx="954000" cy="660960"/>
              </p14:xfrm>
            </p:contentPart>
          </mc:Choice>
          <mc:Fallback>
            <p:pic>
              <p:nvPicPr>
                <p:cNvPr id="52" name="Ink 51">
                  <a:extLst>
                    <a:ext uri="{FF2B5EF4-FFF2-40B4-BE49-F238E27FC236}">
                      <a16:creationId xmlns:a16="http://schemas.microsoft.com/office/drawing/2014/main" id="{C84CC078-552D-658D-4988-2B2CEFAD31BC}"/>
                    </a:ext>
                  </a:extLst>
                </p:cNvPr>
                <p:cNvPicPr/>
                <p:nvPr/>
              </p:nvPicPr>
              <p:blipFill>
                <a:blip r:embed="rId89"/>
                <a:stretch>
                  <a:fillRect/>
                </a:stretch>
              </p:blipFill>
              <p:spPr>
                <a:xfrm>
                  <a:off x="10420231" y="2472133"/>
                  <a:ext cx="971640" cy="6786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3" name="Ink 52">
                  <a:extLst>
                    <a:ext uri="{FF2B5EF4-FFF2-40B4-BE49-F238E27FC236}">
                      <a16:creationId xmlns:a16="http://schemas.microsoft.com/office/drawing/2014/main" id="{2F4B4B1C-5E39-576B-0576-041758BE0714}"/>
                    </a:ext>
                  </a:extLst>
                </p14:cNvPr>
                <p14:cNvContentPartPr/>
                <p14:nvPr/>
              </p14:nvContentPartPr>
              <p14:xfrm>
                <a:off x="10430671" y="3012493"/>
                <a:ext cx="141120" cy="165960"/>
              </p14:xfrm>
            </p:contentPart>
          </mc:Choice>
          <mc:Fallback>
            <p:pic>
              <p:nvPicPr>
                <p:cNvPr id="53" name="Ink 52">
                  <a:extLst>
                    <a:ext uri="{FF2B5EF4-FFF2-40B4-BE49-F238E27FC236}">
                      <a16:creationId xmlns:a16="http://schemas.microsoft.com/office/drawing/2014/main" id="{2F4B4B1C-5E39-576B-0576-041758BE0714}"/>
                    </a:ext>
                  </a:extLst>
                </p:cNvPr>
                <p:cNvPicPr/>
                <p:nvPr/>
              </p:nvPicPr>
              <p:blipFill>
                <a:blip r:embed="rId91"/>
                <a:stretch>
                  <a:fillRect/>
                </a:stretch>
              </p:blipFill>
              <p:spPr>
                <a:xfrm>
                  <a:off x="10422031" y="3003493"/>
                  <a:ext cx="15876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4" name="Ink 53">
                  <a:extLst>
                    <a:ext uri="{FF2B5EF4-FFF2-40B4-BE49-F238E27FC236}">
                      <a16:creationId xmlns:a16="http://schemas.microsoft.com/office/drawing/2014/main" id="{22DC15A9-1F21-75B1-B4EF-7B7BC4087B11}"/>
                    </a:ext>
                  </a:extLst>
                </p14:cNvPr>
                <p14:cNvContentPartPr/>
                <p14:nvPr/>
              </p14:nvContentPartPr>
              <p14:xfrm>
                <a:off x="11440831" y="2119693"/>
                <a:ext cx="482760" cy="338760"/>
              </p14:xfrm>
            </p:contentPart>
          </mc:Choice>
          <mc:Fallback>
            <p:pic>
              <p:nvPicPr>
                <p:cNvPr id="54" name="Ink 53">
                  <a:extLst>
                    <a:ext uri="{FF2B5EF4-FFF2-40B4-BE49-F238E27FC236}">
                      <a16:creationId xmlns:a16="http://schemas.microsoft.com/office/drawing/2014/main" id="{22DC15A9-1F21-75B1-B4EF-7B7BC4087B11}"/>
                    </a:ext>
                  </a:extLst>
                </p:cNvPr>
                <p:cNvPicPr/>
                <p:nvPr/>
              </p:nvPicPr>
              <p:blipFill>
                <a:blip r:embed="rId93"/>
                <a:stretch>
                  <a:fillRect/>
                </a:stretch>
              </p:blipFill>
              <p:spPr>
                <a:xfrm>
                  <a:off x="11432191" y="2111053"/>
                  <a:ext cx="500400" cy="3564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5" name="Ink 54">
                  <a:extLst>
                    <a:ext uri="{FF2B5EF4-FFF2-40B4-BE49-F238E27FC236}">
                      <a16:creationId xmlns:a16="http://schemas.microsoft.com/office/drawing/2014/main" id="{96D4BE34-9938-5CEE-8A39-9FF115AF1BAE}"/>
                    </a:ext>
                  </a:extLst>
                </p14:cNvPr>
                <p14:cNvContentPartPr/>
                <p14:nvPr/>
              </p14:nvContentPartPr>
              <p14:xfrm>
                <a:off x="12003871" y="2060293"/>
                <a:ext cx="15120" cy="10080"/>
              </p14:xfrm>
            </p:contentPart>
          </mc:Choice>
          <mc:Fallback>
            <p:pic>
              <p:nvPicPr>
                <p:cNvPr id="55" name="Ink 54">
                  <a:extLst>
                    <a:ext uri="{FF2B5EF4-FFF2-40B4-BE49-F238E27FC236}">
                      <a16:creationId xmlns:a16="http://schemas.microsoft.com/office/drawing/2014/main" id="{96D4BE34-9938-5CEE-8A39-9FF115AF1BAE}"/>
                    </a:ext>
                  </a:extLst>
                </p:cNvPr>
                <p:cNvPicPr/>
                <p:nvPr/>
              </p:nvPicPr>
              <p:blipFill>
                <a:blip r:embed="rId95"/>
                <a:stretch>
                  <a:fillRect/>
                </a:stretch>
              </p:blipFill>
              <p:spPr>
                <a:xfrm>
                  <a:off x="11994871" y="2051653"/>
                  <a:ext cx="3276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6" name="Ink 55">
                  <a:extLst>
                    <a:ext uri="{FF2B5EF4-FFF2-40B4-BE49-F238E27FC236}">
                      <a16:creationId xmlns:a16="http://schemas.microsoft.com/office/drawing/2014/main" id="{3AA03CCE-7455-E70F-8992-2047A85DB2C1}"/>
                    </a:ext>
                  </a:extLst>
                </p14:cNvPr>
                <p14:cNvContentPartPr/>
                <p14:nvPr/>
              </p14:nvContentPartPr>
              <p14:xfrm>
                <a:off x="12062191" y="1955893"/>
                <a:ext cx="71280" cy="258120"/>
              </p14:xfrm>
            </p:contentPart>
          </mc:Choice>
          <mc:Fallback>
            <p:pic>
              <p:nvPicPr>
                <p:cNvPr id="56" name="Ink 55">
                  <a:extLst>
                    <a:ext uri="{FF2B5EF4-FFF2-40B4-BE49-F238E27FC236}">
                      <a16:creationId xmlns:a16="http://schemas.microsoft.com/office/drawing/2014/main" id="{3AA03CCE-7455-E70F-8992-2047A85DB2C1}"/>
                    </a:ext>
                  </a:extLst>
                </p:cNvPr>
                <p:cNvPicPr/>
                <p:nvPr/>
              </p:nvPicPr>
              <p:blipFill>
                <a:blip r:embed="rId97"/>
                <a:stretch>
                  <a:fillRect/>
                </a:stretch>
              </p:blipFill>
              <p:spPr>
                <a:xfrm>
                  <a:off x="12053551" y="1947253"/>
                  <a:ext cx="8892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7" name="Ink 56">
                  <a:extLst>
                    <a:ext uri="{FF2B5EF4-FFF2-40B4-BE49-F238E27FC236}">
                      <a16:creationId xmlns:a16="http://schemas.microsoft.com/office/drawing/2014/main" id="{3E741616-1042-136A-416F-F83E857EDCAD}"/>
                    </a:ext>
                  </a:extLst>
                </p14:cNvPr>
                <p14:cNvContentPartPr/>
                <p14:nvPr/>
              </p14:nvContentPartPr>
              <p14:xfrm>
                <a:off x="12197911" y="1928173"/>
                <a:ext cx="70200" cy="88560"/>
              </p14:xfrm>
            </p:contentPart>
          </mc:Choice>
          <mc:Fallback>
            <p:pic>
              <p:nvPicPr>
                <p:cNvPr id="57" name="Ink 56">
                  <a:extLst>
                    <a:ext uri="{FF2B5EF4-FFF2-40B4-BE49-F238E27FC236}">
                      <a16:creationId xmlns:a16="http://schemas.microsoft.com/office/drawing/2014/main" id="{3E741616-1042-136A-416F-F83E857EDCAD}"/>
                    </a:ext>
                  </a:extLst>
                </p:cNvPr>
                <p:cNvPicPr/>
                <p:nvPr/>
              </p:nvPicPr>
              <p:blipFill>
                <a:blip r:embed="rId99"/>
                <a:stretch>
                  <a:fillRect/>
                </a:stretch>
              </p:blipFill>
              <p:spPr>
                <a:xfrm>
                  <a:off x="12188911" y="1919173"/>
                  <a:ext cx="8784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58" name="Ink 57">
                  <a:extLst>
                    <a:ext uri="{FF2B5EF4-FFF2-40B4-BE49-F238E27FC236}">
                      <a16:creationId xmlns:a16="http://schemas.microsoft.com/office/drawing/2014/main" id="{F9F24920-C1DB-06FB-F8AA-A0D7BCC525F0}"/>
                    </a:ext>
                  </a:extLst>
                </p14:cNvPr>
                <p14:cNvContentPartPr/>
                <p14:nvPr/>
              </p14:nvContentPartPr>
              <p14:xfrm>
                <a:off x="12240751" y="1767253"/>
                <a:ext cx="90360" cy="176760"/>
              </p14:xfrm>
            </p:contentPart>
          </mc:Choice>
          <mc:Fallback>
            <p:pic>
              <p:nvPicPr>
                <p:cNvPr id="58" name="Ink 57">
                  <a:extLst>
                    <a:ext uri="{FF2B5EF4-FFF2-40B4-BE49-F238E27FC236}">
                      <a16:creationId xmlns:a16="http://schemas.microsoft.com/office/drawing/2014/main" id="{F9F24920-C1DB-06FB-F8AA-A0D7BCC525F0}"/>
                    </a:ext>
                  </a:extLst>
                </p:cNvPr>
                <p:cNvPicPr/>
                <p:nvPr/>
              </p:nvPicPr>
              <p:blipFill>
                <a:blip r:embed="rId101"/>
                <a:stretch>
                  <a:fillRect/>
                </a:stretch>
              </p:blipFill>
              <p:spPr>
                <a:xfrm>
                  <a:off x="12231751" y="1758613"/>
                  <a:ext cx="10800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59" name="Ink 58">
                  <a:extLst>
                    <a:ext uri="{FF2B5EF4-FFF2-40B4-BE49-F238E27FC236}">
                      <a16:creationId xmlns:a16="http://schemas.microsoft.com/office/drawing/2014/main" id="{9C317212-55CA-785B-5C9A-E119091C4A52}"/>
                    </a:ext>
                  </a:extLst>
                </p14:cNvPr>
                <p14:cNvContentPartPr/>
                <p14:nvPr/>
              </p14:nvContentPartPr>
              <p14:xfrm>
                <a:off x="12378631" y="1818013"/>
                <a:ext cx="193680" cy="95760"/>
              </p14:xfrm>
            </p:contentPart>
          </mc:Choice>
          <mc:Fallback>
            <p:pic>
              <p:nvPicPr>
                <p:cNvPr id="59" name="Ink 58">
                  <a:extLst>
                    <a:ext uri="{FF2B5EF4-FFF2-40B4-BE49-F238E27FC236}">
                      <a16:creationId xmlns:a16="http://schemas.microsoft.com/office/drawing/2014/main" id="{9C317212-55CA-785B-5C9A-E119091C4A52}"/>
                    </a:ext>
                  </a:extLst>
                </p:cNvPr>
                <p:cNvPicPr/>
                <p:nvPr/>
              </p:nvPicPr>
              <p:blipFill>
                <a:blip r:embed="rId103"/>
                <a:stretch>
                  <a:fillRect/>
                </a:stretch>
              </p:blipFill>
              <p:spPr>
                <a:xfrm>
                  <a:off x="12369991" y="1809013"/>
                  <a:ext cx="21132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0" name="Ink 59">
                  <a:extLst>
                    <a:ext uri="{FF2B5EF4-FFF2-40B4-BE49-F238E27FC236}">
                      <a16:creationId xmlns:a16="http://schemas.microsoft.com/office/drawing/2014/main" id="{E456A69D-F9AC-3337-029A-32ACE61D8757}"/>
                    </a:ext>
                  </a:extLst>
                </p14:cNvPr>
                <p14:cNvContentPartPr/>
                <p14:nvPr/>
              </p14:nvContentPartPr>
              <p14:xfrm>
                <a:off x="11596711" y="2508133"/>
                <a:ext cx="138960" cy="211680"/>
              </p14:xfrm>
            </p:contentPart>
          </mc:Choice>
          <mc:Fallback>
            <p:pic>
              <p:nvPicPr>
                <p:cNvPr id="60" name="Ink 59">
                  <a:extLst>
                    <a:ext uri="{FF2B5EF4-FFF2-40B4-BE49-F238E27FC236}">
                      <a16:creationId xmlns:a16="http://schemas.microsoft.com/office/drawing/2014/main" id="{E456A69D-F9AC-3337-029A-32ACE61D8757}"/>
                    </a:ext>
                  </a:extLst>
                </p:cNvPr>
                <p:cNvPicPr/>
                <p:nvPr/>
              </p:nvPicPr>
              <p:blipFill>
                <a:blip r:embed="rId105"/>
                <a:stretch>
                  <a:fillRect/>
                </a:stretch>
              </p:blipFill>
              <p:spPr>
                <a:xfrm>
                  <a:off x="11587711" y="2499493"/>
                  <a:ext cx="15660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1" name="Ink 60">
                  <a:extLst>
                    <a:ext uri="{FF2B5EF4-FFF2-40B4-BE49-F238E27FC236}">
                      <a16:creationId xmlns:a16="http://schemas.microsoft.com/office/drawing/2014/main" id="{A39E3F5E-7D4F-AB50-F3EF-D3CCB8B544C4}"/>
                    </a:ext>
                  </a:extLst>
                </p14:cNvPr>
                <p14:cNvContentPartPr/>
                <p14:nvPr/>
              </p14:nvContentPartPr>
              <p14:xfrm>
                <a:off x="11647831" y="2567893"/>
                <a:ext cx="87480" cy="47160"/>
              </p14:xfrm>
            </p:contentPart>
          </mc:Choice>
          <mc:Fallback>
            <p:pic>
              <p:nvPicPr>
                <p:cNvPr id="61" name="Ink 60">
                  <a:extLst>
                    <a:ext uri="{FF2B5EF4-FFF2-40B4-BE49-F238E27FC236}">
                      <a16:creationId xmlns:a16="http://schemas.microsoft.com/office/drawing/2014/main" id="{A39E3F5E-7D4F-AB50-F3EF-D3CCB8B544C4}"/>
                    </a:ext>
                  </a:extLst>
                </p:cNvPr>
                <p:cNvPicPr/>
                <p:nvPr/>
              </p:nvPicPr>
              <p:blipFill>
                <a:blip r:embed="rId107"/>
                <a:stretch>
                  <a:fillRect/>
                </a:stretch>
              </p:blipFill>
              <p:spPr>
                <a:xfrm>
                  <a:off x="11639191" y="2559253"/>
                  <a:ext cx="10512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2" name="Ink 61">
                  <a:extLst>
                    <a:ext uri="{FF2B5EF4-FFF2-40B4-BE49-F238E27FC236}">
                      <a16:creationId xmlns:a16="http://schemas.microsoft.com/office/drawing/2014/main" id="{4537F25C-B303-C4BD-7BC7-DBC88810D7EC}"/>
                    </a:ext>
                  </a:extLst>
                </p14:cNvPr>
                <p14:cNvContentPartPr/>
                <p14:nvPr/>
              </p14:nvContentPartPr>
              <p14:xfrm>
                <a:off x="11828911" y="2377453"/>
                <a:ext cx="287280" cy="189000"/>
              </p14:xfrm>
            </p:contentPart>
          </mc:Choice>
          <mc:Fallback>
            <p:pic>
              <p:nvPicPr>
                <p:cNvPr id="62" name="Ink 61">
                  <a:extLst>
                    <a:ext uri="{FF2B5EF4-FFF2-40B4-BE49-F238E27FC236}">
                      <a16:creationId xmlns:a16="http://schemas.microsoft.com/office/drawing/2014/main" id="{4537F25C-B303-C4BD-7BC7-DBC88810D7EC}"/>
                    </a:ext>
                  </a:extLst>
                </p:cNvPr>
                <p:cNvPicPr/>
                <p:nvPr/>
              </p:nvPicPr>
              <p:blipFill>
                <a:blip r:embed="rId109"/>
                <a:stretch>
                  <a:fillRect/>
                </a:stretch>
              </p:blipFill>
              <p:spPr>
                <a:xfrm>
                  <a:off x="11819911" y="2368813"/>
                  <a:ext cx="30492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63" name="Ink 62">
                  <a:extLst>
                    <a:ext uri="{FF2B5EF4-FFF2-40B4-BE49-F238E27FC236}">
                      <a16:creationId xmlns:a16="http://schemas.microsoft.com/office/drawing/2014/main" id="{F5B3346C-A389-EE2D-5F01-F1C52A1915E4}"/>
                    </a:ext>
                  </a:extLst>
                </p14:cNvPr>
                <p14:cNvContentPartPr/>
                <p14:nvPr/>
              </p14:nvContentPartPr>
              <p14:xfrm>
                <a:off x="12078751" y="2311213"/>
                <a:ext cx="16920" cy="1440"/>
              </p14:xfrm>
            </p:contentPart>
          </mc:Choice>
          <mc:Fallback>
            <p:pic>
              <p:nvPicPr>
                <p:cNvPr id="63" name="Ink 62">
                  <a:extLst>
                    <a:ext uri="{FF2B5EF4-FFF2-40B4-BE49-F238E27FC236}">
                      <a16:creationId xmlns:a16="http://schemas.microsoft.com/office/drawing/2014/main" id="{F5B3346C-A389-EE2D-5F01-F1C52A1915E4}"/>
                    </a:ext>
                  </a:extLst>
                </p:cNvPr>
                <p:cNvPicPr/>
                <p:nvPr/>
              </p:nvPicPr>
              <p:blipFill>
                <a:blip r:embed="rId111"/>
                <a:stretch>
                  <a:fillRect/>
                </a:stretch>
              </p:blipFill>
              <p:spPr>
                <a:xfrm>
                  <a:off x="12069751" y="2302573"/>
                  <a:ext cx="3456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64" name="Ink 63">
                  <a:extLst>
                    <a:ext uri="{FF2B5EF4-FFF2-40B4-BE49-F238E27FC236}">
                      <a16:creationId xmlns:a16="http://schemas.microsoft.com/office/drawing/2014/main" id="{EAE19EA2-A8F9-269F-1B5E-947A2D55CD88}"/>
                    </a:ext>
                  </a:extLst>
                </p14:cNvPr>
                <p14:cNvContentPartPr/>
                <p14:nvPr/>
              </p14:nvContentPartPr>
              <p14:xfrm>
                <a:off x="12172351" y="2224453"/>
                <a:ext cx="232560" cy="147240"/>
              </p14:xfrm>
            </p:contentPart>
          </mc:Choice>
          <mc:Fallback>
            <p:pic>
              <p:nvPicPr>
                <p:cNvPr id="64" name="Ink 63">
                  <a:extLst>
                    <a:ext uri="{FF2B5EF4-FFF2-40B4-BE49-F238E27FC236}">
                      <a16:creationId xmlns:a16="http://schemas.microsoft.com/office/drawing/2014/main" id="{EAE19EA2-A8F9-269F-1B5E-947A2D55CD88}"/>
                    </a:ext>
                  </a:extLst>
                </p:cNvPr>
                <p:cNvPicPr/>
                <p:nvPr/>
              </p:nvPicPr>
              <p:blipFill>
                <a:blip r:embed="rId113"/>
                <a:stretch>
                  <a:fillRect/>
                </a:stretch>
              </p:blipFill>
              <p:spPr>
                <a:xfrm>
                  <a:off x="12163711" y="2215813"/>
                  <a:ext cx="25020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65" name="Ink 64">
                  <a:extLst>
                    <a:ext uri="{FF2B5EF4-FFF2-40B4-BE49-F238E27FC236}">
                      <a16:creationId xmlns:a16="http://schemas.microsoft.com/office/drawing/2014/main" id="{67E264F8-7749-B25B-6F5B-D12187F3AB67}"/>
                    </a:ext>
                  </a:extLst>
                </p14:cNvPr>
                <p14:cNvContentPartPr/>
                <p14:nvPr/>
              </p14:nvContentPartPr>
              <p14:xfrm>
                <a:off x="12075871" y="2559253"/>
                <a:ext cx="162360" cy="249120"/>
              </p14:xfrm>
            </p:contentPart>
          </mc:Choice>
          <mc:Fallback>
            <p:pic>
              <p:nvPicPr>
                <p:cNvPr id="65" name="Ink 64">
                  <a:extLst>
                    <a:ext uri="{FF2B5EF4-FFF2-40B4-BE49-F238E27FC236}">
                      <a16:creationId xmlns:a16="http://schemas.microsoft.com/office/drawing/2014/main" id="{67E264F8-7749-B25B-6F5B-D12187F3AB67}"/>
                    </a:ext>
                  </a:extLst>
                </p:cNvPr>
                <p:cNvPicPr/>
                <p:nvPr/>
              </p:nvPicPr>
              <p:blipFill>
                <a:blip r:embed="rId115"/>
                <a:stretch>
                  <a:fillRect/>
                </a:stretch>
              </p:blipFill>
              <p:spPr>
                <a:xfrm>
                  <a:off x="12066871" y="2550613"/>
                  <a:ext cx="18000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66" name="Ink 65">
                  <a:extLst>
                    <a:ext uri="{FF2B5EF4-FFF2-40B4-BE49-F238E27FC236}">
                      <a16:creationId xmlns:a16="http://schemas.microsoft.com/office/drawing/2014/main" id="{0CA9DB49-4D4C-11E3-0C5C-0494A04AD60F}"/>
                    </a:ext>
                  </a:extLst>
                </p14:cNvPr>
                <p14:cNvContentPartPr/>
                <p14:nvPr/>
              </p14:nvContentPartPr>
              <p14:xfrm>
                <a:off x="12076951" y="2682013"/>
                <a:ext cx="102600" cy="47880"/>
              </p14:xfrm>
            </p:contentPart>
          </mc:Choice>
          <mc:Fallback>
            <p:pic>
              <p:nvPicPr>
                <p:cNvPr id="66" name="Ink 65">
                  <a:extLst>
                    <a:ext uri="{FF2B5EF4-FFF2-40B4-BE49-F238E27FC236}">
                      <a16:creationId xmlns:a16="http://schemas.microsoft.com/office/drawing/2014/main" id="{0CA9DB49-4D4C-11E3-0C5C-0494A04AD60F}"/>
                    </a:ext>
                  </a:extLst>
                </p:cNvPr>
                <p:cNvPicPr/>
                <p:nvPr/>
              </p:nvPicPr>
              <p:blipFill>
                <a:blip r:embed="rId117"/>
                <a:stretch>
                  <a:fillRect/>
                </a:stretch>
              </p:blipFill>
              <p:spPr>
                <a:xfrm>
                  <a:off x="12067951" y="2673373"/>
                  <a:ext cx="12024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67" name="Ink 66">
                  <a:extLst>
                    <a:ext uri="{FF2B5EF4-FFF2-40B4-BE49-F238E27FC236}">
                      <a16:creationId xmlns:a16="http://schemas.microsoft.com/office/drawing/2014/main" id="{84FA09CD-AD39-05C6-AB9F-2A05068E2D22}"/>
                    </a:ext>
                  </a:extLst>
                </p14:cNvPr>
                <p14:cNvContentPartPr/>
                <p14:nvPr/>
              </p14:nvContentPartPr>
              <p14:xfrm>
                <a:off x="12273871" y="2514973"/>
                <a:ext cx="168840" cy="150120"/>
              </p14:xfrm>
            </p:contentPart>
          </mc:Choice>
          <mc:Fallback>
            <p:pic>
              <p:nvPicPr>
                <p:cNvPr id="67" name="Ink 66">
                  <a:extLst>
                    <a:ext uri="{FF2B5EF4-FFF2-40B4-BE49-F238E27FC236}">
                      <a16:creationId xmlns:a16="http://schemas.microsoft.com/office/drawing/2014/main" id="{84FA09CD-AD39-05C6-AB9F-2A05068E2D22}"/>
                    </a:ext>
                  </a:extLst>
                </p:cNvPr>
                <p:cNvPicPr/>
                <p:nvPr/>
              </p:nvPicPr>
              <p:blipFill>
                <a:blip r:embed="rId119"/>
                <a:stretch>
                  <a:fillRect/>
                </a:stretch>
              </p:blipFill>
              <p:spPr>
                <a:xfrm>
                  <a:off x="12265231" y="2505973"/>
                  <a:ext cx="18648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68" name="Ink 67">
                  <a:extLst>
                    <a:ext uri="{FF2B5EF4-FFF2-40B4-BE49-F238E27FC236}">
                      <a16:creationId xmlns:a16="http://schemas.microsoft.com/office/drawing/2014/main" id="{FE2A9C64-89EB-ED0B-D81A-6FA173BFFD3F}"/>
                    </a:ext>
                  </a:extLst>
                </p14:cNvPr>
                <p14:cNvContentPartPr/>
                <p14:nvPr/>
              </p14:nvContentPartPr>
              <p14:xfrm>
                <a:off x="12472951" y="2438293"/>
                <a:ext cx="154440" cy="122760"/>
              </p14:xfrm>
            </p:contentPart>
          </mc:Choice>
          <mc:Fallback>
            <p:pic>
              <p:nvPicPr>
                <p:cNvPr id="68" name="Ink 67">
                  <a:extLst>
                    <a:ext uri="{FF2B5EF4-FFF2-40B4-BE49-F238E27FC236}">
                      <a16:creationId xmlns:a16="http://schemas.microsoft.com/office/drawing/2014/main" id="{FE2A9C64-89EB-ED0B-D81A-6FA173BFFD3F}"/>
                    </a:ext>
                  </a:extLst>
                </p:cNvPr>
                <p:cNvPicPr/>
                <p:nvPr/>
              </p:nvPicPr>
              <p:blipFill>
                <a:blip r:embed="rId121"/>
                <a:stretch>
                  <a:fillRect/>
                </a:stretch>
              </p:blipFill>
              <p:spPr>
                <a:xfrm>
                  <a:off x="12464311" y="2429293"/>
                  <a:ext cx="1720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0" name="Ink 69">
                  <a:extLst>
                    <a:ext uri="{FF2B5EF4-FFF2-40B4-BE49-F238E27FC236}">
                      <a16:creationId xmlns:a16="http://schemas.microsoft.com/office/drawing/2014/main" id="{76D2E13D-D727-A4D6-2058-AD57A0CE31FD}"/>
                    </a:ext>
                  </a:extLst>
                </p14:cNvPr>
                <p14:cNvContentPartPr/>
                <p14:nvPr/>
              </p14:nvContentPartPr>
              <p14:xfrm>
                <a:off x="11993431" y="3024013"/>
                <a:ext cx="128160" cy="237960"/>
              </p14:xfrm>
            </p:contentPart>
          </mc:Choice>
          <mc:Fallback>
            <p:pic>
              <p:nvPicPr>
                <p:cNvPr id="70" name="Ink 69">
                  <a:extLst>
                    <a:ext uri="{FF2B5EF4-FFF2-40B4-BE49-F238E27FC236}">
                      <a16:creationId xmlns:a16="http://schemas.microsoft.com/office/drawing/2014/main" id="{76D2E13D-D727-A4D6-2058-AD57A0CE31FD}"/>
                    </a:ext>
                  </a:extLst>
                </p:cNvPr>
                <p:cNvPicPr/>
                <p:nvPr/>
              </p:nvPicPr>
              <p:blipFill>
                <a:blip r:embed="rId123"/>
                <a:stretch>
                  <a:fillRect/>
                </a:stretch>
              </p:blipFill>
              <p:spPr>
                <a:xfrm>
                  <a:off x="11984791" y="3015013"/>
                  <a:ext cx="14580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1" name="Ink 70">
                  <a:extLst>
                    <a:ext uri="{FF2B5EF4-FFF2-40B4-BE49-F238E27FC236}">
                      <a16:creationId xmlns:a16="http://schemas.microsoft.com/office/drawing/2014/main" id="{EA0EE599-6DE1-0296-8CAA-84F3412700ED}"/>
                    </a:ext>
                  </a:extLst>
                </p14:cNvPr>
                <p14:cNvContentPartPr/>
                <p14:nvPr/>
              </p14:nvContentPartPr>
              <p14:xfrm>
                <a:off x="11956351" y="3144253"/>
                <a:ext cx="315360" cy="639000"/>
              </p14:xfrm>
            </p:contentPart>
          </mc:Choice>
          <mc:Fallback>
            <p:pic>
              <p:nvPicPr>
                <p:cNvPr id="71" name="Ink 70">
                  <a:extLst>
                    <a:ext uri="{FF2B5EF4-FFF2-40B4-BE49-F238E27FC236}">
                      <a16:creationId xmlns:a16="http://schemas.microsoft.com/office/drawing/2014/main" id="{EA0EE599-6DE1-0296-8CAA-84F3412700ED}"/>
                    </a:ext>
                  </a:extLst>
                </p:cNvPr>
                <p:cNvPicPr/>
                <p:nvPr/>
              </p:nvPicPr>
              <p:blipFill>
                <a:blip r:embed="rId125"/>
                <a:stretch>
                  <a:fillRect/>
                </a:stretch>
              </p:blipFill>
              <p:spPr>
                <a:xfrm>
                  <a:off x="11947711" y="3135613"/>
                  <a:ext cx="333000" cy="6566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73" name="Ink 72">
                  <a:extLst>
                    <a:ext uri="{FF2B5EF4-FFF2-40B4-BE49-F238E27FC236}">
                      <a16:creationId xmlns:a16="http://schemas.microsoft.com/office/drawing/2014/main" id="{B01DB5E0-E460-0262-F138-27598E19D356}"/>
                    </a:ext>
                  </a:extLst>
                </p14:cNvPr>
                <p14:cNvContentPartPr/>
                <p14:nvPr/>
              </p14:nvContentPartPr>
              <p14:xfrm>
                <a:off x="11336431" y="4183213"/>
                <a:ext cx="338040" cy="176400"/>
              </p14:xfrm>
            </p:contentPart>
          </mc:Choice>
          <mc:Fallback>
            <p:pic>
              <p:nvPicPr>
                <p:cNvPr id="73" name="Ink 72">
                  <a:extLst>
                    <a:ext uri="{FF2B5EF4-FFF2-40B4-BE49-F238E27FC236}">
                      <a16:creationId xmlns:a16="http://schemas.microsoft.com/office/drawing/2014/main" id="{B01DB5E0-E460-0262-F138-27598E19D356}"/>
                    </a:ext>
                  </a:extLst>
                </p:cNvPr>
                <p:cNvPicPr/>
                <p:nvPr/>
              </p:nvPicPr>
              <p:blipFill>
                <a:blip r:embed="rId127"/>
                <a:stretch>
                  <a:fillRect/>
                </a:stretch>
              </p:blipFill>
              <p:spPr>
                <a:xfrm>
                  <a:off x="11327791" y="4174213"/>
                  <a:ext cx="35568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74" name="Ink 73">
                  <a:extLst>
                    <a:ext uri="{FF2B5EF4-FFF2-40B4-BE49-F238E27FC236}">
                      <a16:creationId xmlns:a16="http://schemas.microsoft.com/office/drawing/2014/main" id="{E372DFA8-A860-1895-A3E8-9474C4A632AC}"/>
                    </a:ext>
                  </a:extLst>
                </p14:cNvPr>
                <p14:cNvContentPartPr/>
                <p14:nvPr/>
              </p14:nvContentPartPr>
              <p14:xfrm>
                <a:off x="11697151" y="4077733"/>
                <a:ext cx="231840" cy="119520"/>
              </p14:xfrm>
            </p:contentPart>
          </mc:Choice>
          <mc:Fallback>
            <p:pic>
              <p:nvPicPr>
                <p:cNvPr id="74" name="Ink 73">
                  <a:extLst>
                    <a:ext uri="{FF2B5EF4-FFF2-40B4-BE49-F238E27FC236}">
                      <a16:creationId xmlns:a16="http://schemas.microsoft.com/office/drawing/2014/main" id="{E372DFA8-A860-1895-A3E8-9474C4A632AC}"/>
                    </a:ext>
                  </a:extLst>
                </p:cNvPr>
                <p:cNvPicPr/>
                <p:nvPr/>
              </p:nvPicPr>
              <p:blipFill>
                <a:blip r:embed="rId129"/>
                <a:stretch>
                  <a:fillRect/>
                </a:stretch>
              </p:blipFill>
              <p:spPr>
                <a:xfrm>
                  <a:off x="11688511" y="4068733"/>
                  <a:ext cx="24948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75" name="Ink 74">
                  <a:extLst>
                    <a:ext uri="{FF2B5EF4-FFF2-40B4-BE49-F238E27FC236}">
                      <a16:creationId xmlns:a16="http://schemas.microsoft.com/office/drawing/2014/main" id="{710AD3F2-942A-B837-56B2-8726EBE5CB26}"/>
                    </a:ext>
                  </a:extLst>
                </p14:cNvPr>
                <p14:cNvContentPartPr/>
                <p14:nvPr/>
              </p14:nvContentPartPr>
              <p14:xfrm>
                <a:off x="12017551" y="4011133"/>
                <a:ext cx="34560" cy="38160"/>
              </p14:xfrm>
            </p:contentPart>
          </mc:Choice>
          <mc:Fallback>
            <p:pic>
              <p:nvPicPr>
                <p:cNvPr id="75" name="Ink 74">
                  <a:extLst>
                    <a:ext uri="{FF2B5EF4-FFF2-40B4-BE49-F238E27FC236}">
                      <a16:creationId xmlns:a16="http://schemas.microsoft.com/office/drawing/2014/main" id="{710AD3F2-942A-B837-56B2-8726EBE5CB26}"/>
                    </a:ext>
                  </a:extLst>
                </p:cNvPr>
                <p:cNvPicPr/>
                <p:nvPr/>
              </p:nvPicPr>
              <p:blipFill>
                <a:blip r:embed="rId131"/>
                <a:stretch>
                  <a:fillRect/>
                </a:stretch>
              </p:blipFill>
              <p:spPr>
                <a:xfrm>
                  <a:off x="12008911" y="4002493"/>
                  <a:ext cx="5220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76" name="Ink 75">
                  <a:extLst>
                    <a:ext uri="{FF2B5EF4-FFF2-40B4-BE49-F238E27FC236}">
                      <a16:creationId xmlns:a16="http://schemas.microsoft.com/office/drawing/2014/main" id="{FB57CA46-0929-B29A-43DA-6D647D3E6FCC}"/>
                    </a:ext>
                  </a:extLst>
                </p14:cNvPr>
                <p14:cNvContentPartPr/>
                <p14:nvPr/>
              </p14:nvContentPartPr>
              <p14:xfrm>
                <a:off x="12141031" y="3903493"/>
                <a:ext cx="92880" cy="220320"/>
              </p14:xfrm>
            </p:contentPart>
          </mc:Choice>
          <mc:Fallback>
            <p:pic>
              <p:nvPicPr>
                <p:cNvPr id="76" name="Ink 75">
                  <a:extLst>
                    <a:ext uri="{FF2B5EF4-FFF2-40B4-BE49-F238E27FC236}">
                      <a16:creationId xmlns:a16="http://schemas.microsoft.com/office/drawing/2014/main" id="{FB57CA46-0929-B29A-43DA-6D647D3E6FCC}"/>
                    </a:ext>
                  </a:extLst>
                </p:cNvPr>
                <p:cNvPicPr/>
                <p:nvPr/>
              </p:nvPicPr>
              <p:blipFill>
                <a:blip r:embed="rId133"/>
                <a:stretch>
                  <a:fillRect/>
                </a:stretch>
              </p:blipFill>
              <p:spPr>
                <a:xfrm>
                  <a:off x="12132031" y="3894853"/>
                  <a:ext cx="11052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77" name="Ink 76">
                  <a:extLst>
                    <a:ext uri="{FF2B5EF4-FFF2-40B4-BE49-F238E27FC236}">
                      <a16:creationId xmlns:a16="http://schemas.microsoft.com/office/drawing/2014/main" id="{C2D845F2-155D-0DF7-DFFB-D87916C10154}"/>
                    </a:ext>
                  </a:extLst>
                </p14:cNvPr>
                <p14:cNvContentPartPr/>
                <p14:nvPr/>
              </p14:nvContentPartPr>
              <p14:xfrm>
                <a:off x="12313111" y="3850213"/>
                <a:ext cx="46800" cy="70920"/>
              </p14:xfrm>
            </p:contentPart>
          </mc:Choice>
          <mc:Fallback>
            <p:pic>
              <p:nvPicPr>
                <p:cNvPr id="77" name="Ink 76">
                  <a:extLst>
                    <a:ext uri="{FF2B5EF4-FFF2-40B4-BE49-F238E27FC236}">
                      <a16:creationId xmlns:a16="http://schemas.microsoft.com/office/drawing/2014/main" id="{C2D845F2-155D-0DF7-DFFB-D87916C10154}"/>
                    </a:ext>
                  </a:extLst>
                </p:cNvPr>
                <p:cNvPicPr/>
                <p:nvPr/>
              </p:nvPicPr>
              <p:blipFill>
                <a:blip r:embed="rId135"/>
                <a:stretch>
                  <a:fillRect/>
                </a:stretch>
              </p:blipFill>
              <p:spPr>
                <a:xfrm>
                  <a:off x="12304111" y="3841573"/>
                  <a:ext cx="644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78" name="Ink 77">
                  <a:extLst>
                    <a:ext uri="{FF2B5EF4-FFF2-40B4-BE49-F238E27FC236}">
                      <a16:creationId xmlns:a16="http://schemas.microsoft.com/office/drawing/2014/main" id="{C36CD511-757B-95C4-02C9-27457E317F07}"/>
                    </a:ext>
                  </a:extLst>
                </p14:cNvPr>
                <p14:cNvContentPartPr/>
                <p14:nvPr/>
              </p14:nvContentPartPr>
              <p14:xfrm>
                <a:off x="12396991" y="3656173"/>
                <a:ext cx="31320" cy="215280"/>
              </p14:xfrm>
            </p:contentPart>
          </mc:Choice>
          <mc:Fallback>
            <p:pic>
              <p:nvPicPr>
                <p:cNvPr id="78" name="Ink 77">
                  <a:extLst>
                    <a:ext uri="{FF2B5EF4-FFF2-40B4-BE49-F238E27FC236}">
                      <a16:creationId xmlns:a16="http://schemas.microsoft.com/office/drawing/2014/main" id="{C36CD511-757B-95C4-02C9-27457E317F07}"/>
                    </a:ext>
                  </a:extLst>
                </p:cNvPr>
                <p:cNvPicPr/>
                <p:nvPr/>
              </p:nvPicPr>
              <p:blipFill>
                <a:blip r:embed="rId137"/>
                <a:stretch>
                  <a:fillRect/>
                </a:stretch>
              </p:blipFill>
              <p:spPr>
                <a:xfrm>
                  <a:off x="12387991" y="3647533"/>
                  <a:ext cx="4896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79" name="Ink 78">
                  <a:extLst>
                    <a:ext uri="{FF2B5EF4-FFF2-40B4-BE49-F238E27FC236}">
                      <a16:creationId xmlns:a16="http://schemas.microsoft.com/office/drawing/2014/main" id="{1F310022-B1A2-ED0F-65AD-469427127941}"/>
                    </a:ext>
                  </a:extLst>
                </p14:cNvPr>
                <p14:cNvContentPartPr/>
                <p14:nvPr/>
              </p14:nvContentPartPr>
              <p14:xfrm>
                <a:off x="12516511" y="3731053"/>
                <a:ext cx="77040" cy="74880"/>
              </p14:xfrm>
            </p:contentPart>
          </mc:Choice>
          <mc:Fallback>
            <p:pic>
              <p:nvPicPr>
                <p:cNvPr id="79" name="Ink 78">
                  <a:extLst>
                    <a:ext uri="{FF2B5EF4-FFF2-40B4-BE49-F238E27FC236}">
                      <a16:creationId xmlns:a16="http://schemas.microsoft.com/office/drawing/2014/main" id="{1F310022-B1A2-ED0F-65AD-469427127941}"/>
                    </a:ext>
                  </a:extLst>
                </p:cNvPr>
                <p:cNvPicPr/>
                <p:nvPr/>
              </p:nvPicPr>
              <p:blipFill>
                <a:blip r:embed="rId139"/>
                <a:stretch>
                  <a:fillRect/>
                </a:stretch>
              </p:blipFill>
              <p:spPr>
                <a:xfrm>
                  <a:off x="12507871" y="3722413"/>
                  <a:ext cx="946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0" name="Ink 79">
                  <a:extLst>
                    <a:ext uri="{FF2B5EF4-FFF2-40B4-BE49-F238E27FC236}">
                      <a16:creationId xmlns:a16="http://schemas.microsoft.com/office/drawing/2014/main" id="{3E1AB040-071F-61AC-9853-C6EDD2AD4852}"/>
                    </a:ext>
                  </a:extLst>
                </p14:cNvPr>
                <p14:cNvContentPartPr/>
                <p14:nvPr/>
              </p14:nvContentPartPr>
              <p14:xfrm>
                <a:off x="12655831" y="3646093"/>
                <a:ext cx="184680" cy="72360"/>
              </p14:xfrm>
            </p:contentPart>
          </mc:Choice>
          <mc:Fallback>
            <p:pic>
              <p:nvPicPr>
                <p:cNvPr id="80" name="Ink 79">
                  <a:extLst>
                    <a:ext uri="{FF2B5EF4-FFF2-40B4-BE49-F238E27FC236}">
                      <a16:creationId xmlns:a16="http://schemas.microsoft.com/office/drawing/2014/main" id="{3E1AB040-071F-61AC-9853-C6EDD2AD4852}"/>
                    </a:ext>
                  </a:extLst>
                </p:cNvPr>
                <p:cNvPicPr/>
                <p:nvPr/>
              </p:nvPicPr>
              <p:blipFill>
                <a:blip r:embed="rId141"/>
                <a:stretch>
                  <a:fillRect/>
                </a:stretch>
              </p:blipFill>
              <p:spPr>
                <a:xfrm>
                  <a:off x="12647191" y="3637093"/>
                  <a:ext cx="20232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3" name="Ink 102">
                  <a:extLst>
                    <a:ext uri="{FF2B5EF4-FFF2-40B4-BE49-F238E27FC236}">
                      <a16:creationId xmlns:a16="http://schemas.microsoft.com/office/drawing/2014/main" id="{79043CEE-9C88-B520-7F32-2F65DCB1CA8D}"/>
                    </a:ext>
                  </a:extLst>
                </p14:cNvPr>
                <p14:cNvContentPartPr/>
                <p14:nvPr/>
              </p14:nvContentPartPr>
              <p14:xfrm>
                <a:off x="9206671" y="2996293"/>
                <a:ext cx="211320" cy="213480"/>
              </p14:xfrm>
            </p:contentPart>
          </mc:Choice>
          <mc:Fallback>
            <p:pic>
              <p:nvPicPr>
                <p:cNvPr id="103" name="Ink 102">
                  <a:extLst>
                    <a:ext uri="{FF2B5EF4-FFF2-40B4-BE49-F238E27FC236}">
                      <a16:creationId xmlns:a16="http://schemas.microsoft.com/office/drawing/2014/main" id="{79043CEE-9C88-B520-7F32-2F65DCB1CA8D}"/>
                    </a:ext>
                  </a:extLst>
                </p:cNvPr>
                <p:cNvPicPr/>
                <p:nvPr/>
              </p:nvPicPr>
              <p:blipFill>
                <a:blip r:embed="rId143"/>
                <a:stretch>
                  <a:fillRect/>
                </a:stretch>
              </p:blipFill>
              <p:spPr>
                <a:xfrm>
                  <a:off x="9198031" y="2987653"/>
                  <a:ext cx="22896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4" name="Ink 103">
                  <a:extLst>
                    <a:ext uri="{FF2B5EF4-FFF2-40B4-BE49-F238E27FC236}">
                      <a16:creationId xmlns:a16="http://schemas.microsoft.com/office/drawing/2014/main" id="{C4C079AA-24F0-6BFE-7753-3DDDBD4A479F}"/>
                    </a:ext>
                  </a:extLst>
                </p14:cNvPr>
                <p14:cNvContentPartPr/>
                <p14:nvPr/>
              </p14:nvContentPartPr>
              <p14:xfrm>
                <a:off x="9263911" y="3107533"/>
                <a:ext cx="193320" cy="190440"/>
              </p14:xfrm>
            </p:contentPart>
          </mc:Choice>
          <mc:Fallback>
            <p:pic>
              <p:nvPicPr>
                <p:cNvPr id="104" name="Ink 103">
                  <a:extLst>
                    <a:ext uri="{FF2B5EF4-FFF2-40B4-BE49-F238E27FC236}">
                      <a16:creationId xmlns:a16="http://schemas.microsoft.com/office/drawing/2014/main" id="{C4C079AA-24F0-6BFE-7753-3DDDBD4A479F}"/>
                    </a:ext>
                  </a:extLst>
                </p:cNvPr>
                <p:cNvPicPr/>
                <p:nvPr/>
              </p:nvPicPr>
              <p:blipFill>
                <a:blip r:embed="rId145"/>
                <a:stretch>
                  <a:fillRect/>
                </a:stretch>
              </p:blipFill>
              <p:spPr>
                <a:xfrm>
                  <a:off x="9255271" y="3098893"/>
                  <a:ext cx="21096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5" name="Ink 104">
                  <a:extLst>
                    <a:ext uri="{FF2B5EF4-FFF2-40B4-BE49-F238E27FC236}">
                      <a16:creationId xmlns:a16="http://schemas.microsoft.com/office/drawing/2014/main" id="{9317CEBC-1811-0DDC-F3F6-422013433ED6}"/>
                    </a:ext>
                  </a:extLst>
                </p14:cNvPr>
                <p14:cNvContentPartPr/>
                <p14:nvPr/>
              </p14:nvContentPartPr>
              <p14:xfrm>
                <a:off x="9780151" y="3011413"/>
                <a:ext cx="148320" cy="178560"/>
              </p14:xfrm>
            </p:contentPart>
          </mc:Choice>
          <mc:Fallback>
            <p:pic>
              <p:nvPicPr>
                <p:cNvPr id="105" name="Ink 104">
                  <a:extLst>
                    <a:ext uri="{FF2B5EF4-FFF2-40B4-BE49-F238E27FC236}">
                      <a16:creationId xmlns:a16="http://schemas.microsoft.com/office/drawing/2014/main" id="{9317CEBC-1811-0DDC-F3F6-422013433ED6}"/>
                    </a:ext>
                  </a:extLst>
                </p:cNvPr>
                <p:cNvPicPr/>
                <p:nvPr/>
              </p:nvPicPr>
              <p:blipFill>
                <a:blip r:embed="rId147"/>
                <a:stretch>
                  <a:fillRect/>
                </a:stretch>
              </p:blipFill>
              <p:spPr>
                <a:xfrm>
                  <a:off x="9771151" y="3002773"/>
                  <a:ext cx="1659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6" name="Ink 105">
                  <a:extLst>
                    <a:ext uri="{FF2B5EF4-FFF2-40B4-BE49-F238E27FC236}">
                      <a16:creationId xmlns:a16="http://schemas.microsoft.com/office/drawing/2014/main" id="{7201645F-08BD-CB52-B4A6-C788597F44C4}"/>
                    </a:ext>
                  </a:extLst>
                </p14:cNvPr>
                <p14:cNvContentPartPr/>
                <p14:nvPr/>
              </p14:nvContentPartPr>
              <p14:xfrm>
                <a:off x="9821551" y="3057493"/>
                <a:ext cx="165960" cy="339840"/>
              </p14:xfrm>
            </p:contentPart>
          </mc:Choice>
          <mc:Fallback>
            <p:pic>
              <p:nvPicPr>
                <p:cNvPr id="106" name="Ink 105">
                  <a:extLst>
                    <a:ext uri="{FF2B5EF4-FFF2-40B4-BE49-F238E27FC236}">
                      <a16:creationId xmlns:a16="http://schemas.microsoft.com/office/drawing/2014/main" id="{7201645F-08BD-CB52-B4A6-C788597F44C4}"/>
                    </a:ext>
                  </a:extLst>
                </p:cNvPr>
                <p:cNvPicPr/>
                <p:nvPr/>
              </p:nvPicPr>
              <p:blipFill>
                <a:blip r:embed="rId149"/>
                <a:stretch>
                  <a:fillRect/>
                </a:stretch>
              </p:blipFill>
              <p:spPr>
                <a:xfrm>
                  <a:off x="9812551" y="3048493"/>
                  <a:ext cx="183600" cy="3574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7" name="Ink 106">
                  <a:extLst>
                    <a:ext uri="{FF2B5EF4-FFF2-40B4-BE49-F238E27FC236}">
                      <a16:creationId xmlns:a16="http://schemas.microsoft.com/office/drawing/2014/main" id="{0AF93FF1-606A-AAEC-9947-7EE064991A9C}"/>
                    </a:ext>
                  </a:extLst>
                </p14:cNvPr>
                <p14:cNvContentPartPr/>
                <p14:nvPr/>
              </p14:nvContentPartPr>
              <p14:xfrm>
                <a:off x="10282351" y="3033373"/>
                <a:ext cx="108000" cy="140040"/>
              </p14:xfrm>
            </p:contentPart>
          </mc:Choice>
          <mc:Fallback>
            <p:pic>
              <p:nvPicPr>
                <p:cNvPr id="107" name="Ink 106">
                  <a:extLst>
                    <a:ext uri="{FF2B5EF4-FFF2-40B4-BE49-F238E27FC236}">
                      <a16:creationId xmlns:a16="http://schemas.microsoft.com/office/drawing/2014/main" id="{0AF93FF1-606A-AAEC-9947-7EE064991A9C}"/>
                    </a:ext>
                  </a:extLst>
                </p:cNvPr>
                <p:cNvPicPr/>
                <p:nvPr/>
              </p:nvPicPr>
              <p:blipFill>
                <a:blip r:embed="rId151"/>
                <a:stretch>
                  <a:fillRect/>
                </a:stretch>
              </p:blipFill>
              <p:spPr>
                <a:xfrm>
                  <a:off x="10273351" y="3024733"/>
                  <a:ext cx="1256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8" name="Ink 107">
                  <a:extLst>
                    <a:ext uri="{FF2B5EF4-FFF2-40B4-BE49-F238E27FC236}">
                      <a16:creationId xmlns:a16="http://schemas.microsoft.com/office/drawing/2014/main" id="{15759D71-F605-A989-8FDB-E742D1677F4A}"/>
                    </a:ext>
                  </a:extLst>
                </p14:cNvPr>
                <p14:cNvContentPartPr/>
                <p14:nvPr/>
              </p14:nvContentPartPr>
              <p14:xfrm>
                <a:off x="10280551" y="3130933"/>
                <a:ext cx="127080" cy="244440"/>
              </p14:xfrm>
            </p:contentPart>
          </mc:Choice>
          <mc:Fallback>
            <p:pic>
              <p:nvPicPr>
                <p:cNvPr id="108" name="Ink 107">
                  <a:extLst>
                    <a:ext uri="{FF2B5EF4-FFF2-40B4-BE49-F238E27FC236}">
                      <a16:creationId xmlns:a16="http://schemas.microsoft.com/office/drawing/2014/main" id="{15759D71-F605-A989-8FDB-E742D1677F4A}"/>
                    </a:ext>
                  </a:extLst>
                </p:cNvPr>
                <p:cNvPicPr/>
                <p:nvPr/>
              </p:nvPicPr>
              <p:blipFill>
                <a:blip r:embed="rId153"/>
                <a:stretch>
                  <a:fillRect/>
                </a:stretch>
              </p:blipFill>
              <p:spPr>
                <a:xfrm>
                  <a:off x="10271911" y="3122293"/>
                  <a:ext cx="144720" cy="262080"/>
                </a:xfrm>
                <a:prstGeom prst="rect">
                  <a:avLst/>
                </a:prstGeom>
              </p:spPr>
            </p:pic>
          </mc:Fallback>
        </mc:AlternateContent>
      </p:grpSp>
      <p:grpSp>
        <p:nvGrpSpPr>
          <p:cNvPr id="140" name="Group 139">
            <a:extLst>
              <a:ext uri="{FF2B5EF4-FFF2-40B4-BE49-F238E27FC236}">
                <a16:creationId xmlns:a16="http://schemas.microsoft.com/office/drawing/2014/main" id="{B3F73A9D-42C3-897C-655C-E2E893AFFE5F}"/>
              </a:ext>
            </a:extLst>
          </p:cNvPr>
          <p:cNvGrpSpPr/>
          <p:nvPr/>
        </p:nvGrpSpPr>
        <p:grpSpPr>
          <a:xfrm>
            <a:off x="11012071" y="1550173"/>
            <a:ext cx="398880" cy="785880"/>
            <a:chOff x="11012071" y="1550173"/>
            <a:chExt cx="398880" cy="785880"/>
          </a:xfrm>
        </p:grpSpPr>
        <mc:AlternateContent xmlns:mc="http://schemas.openxmlformats.org/markup-compatibility/2006">
          <mc:Choice xmlns:p14="http://schemas.microsoft.com/office/powerpoint/2010/main" Requires="p14">
            <p:contentPart p14:bwMode="auto" r:id="rId154">
              <p14:nvContentPartPr>
                <p14:cNvPr id="110" name="Ink 109">
                  <a:extLst>
                    <a:ext uri="{FF2B5EF4-FFF2-40B4-BE49-F238E27FC236}">
                      <a16:creationId xmlns:a16="http://schemas.microsoft.com/office/drawing/2014/main" id="{B10D01DC-3ECA-0D98-A475-3EA262893A34}"/>
                    </a:ext>
                  </a:extLst>
                </p14:cNvPr>
                <p14:cNvContentPartPr/>
                <p14:nvPr/>
              </p14:nvContentPartPr>
              <p14:xfrm>
                <a:off x="11012071" y="1589053"/>
                <a:ext cx="318240" cy="747000"/>
              </p14:xfrm>
            </p:contentPart>
          </mc:Choice>
          <mc:Fallback>
            <p:pic>
              <p:nvPicPr>
                <p:cNvPr id="110" name="Ink 109">
                  <a:extLst>
                    <a:ext uri="{FF2B5EF4-FFF2-40B4-BE49-F238E27FC236}">
                      <a16:creationId xmlns:a16="http://schemas.microsoft.com/office/drawing/2014/main" id="{B10D01DC-3ECA-0D98-A475-3EA262893A34}"/>
                    </a:ext>
                  </a:extLst>
                </p:cNvPr>
                <p:cNvPicPr/>
                <p:nvPr/>
              </p:nvPicPr>
              <p:blipFill>
                <a:blip r:embed="rId155"/>
                <a:stretch>
                  <a:fillRect/>
                </a:stretch>
              </p:blipFill>
              <p:spPr>
                <a:xfrm>
                  <a:off x="11003071" y="1580413"/>
                  <a:ext cx="335880" cy="7646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1" name="Ink 110">
                  <a:extLst>
                    <a:ext uri="{FF2B5EF4-FFF2-40B4-BE49-F238E27FC236}">
                      <a16:creationId xmlns:a16="http://schemas.microsoft.com/office/drawing/2014/main" id="{6DD44746-5BD7-71BC-3AF5-B12B28698E3D}"/>
                    </a:ext>
                  </a:extLst>
                </p14:cNvPr>
                <p14:cNvContentPartPr/>
                <p14:nvPr/>
              </p14:nvContentPartPr>
              <p14:xfrm>
                <a:off x="11203591" y="1550173"/>
                <a:ext cx="207360" cy="161640"/>
              </p14:xfrm>
            </p:contentPart>
          </mc:Choice>
          <mc:Fallback>
            <p:pic>
              <p:nvPicPr>
                <p:cNvPr id="111" name="Ink 110">
                  <a:extLst>
                    <a:ext uri="{FF2B5EF4-FFF2-40B4-BE49-F238E27FC236}">
                      <a16:creationId xmlns:a16="http://schemas.microsoft.com/office/drawing/2014/main" id="{6DD44746-5BD7-71BC-3AF5-B12B28698E3D}"/>
                    </a:ext>
                  </a:extLst>
                </p:cNvPr>
                <p:cNvPicPr/>
                <p:nvPr/>
              </p:nvPicPr>
              <p:blipFill>
                <a:blip r:embed="rId157"/>
                <a:stretch>
                  <a:fillRect/>
                </a:stretch>
              </p:blipFill>
              <p:spPr>
                <a:xfrm>
                  <a:off x="11194591" y="1541173"/>
                  <a:ext cx="2250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2" name="Ink 111">
                  <a:extLst>
                    <a:ext uri="{FF2B5EF4-FFF2-40B4-BE49-F238E27FC236}">
                      <a16:creationId xmlns:a16="http://schemas.microsoft.com/office/drawing/2014/main" id="{33E10D2C-D4DD-5A01-3C66-FEB7F5A7671C}"/>
                    </a:ext>
                  </a:extLst>
                </p14:cNvPr>
                <p14:cNvContentPartPr/>
                <p14:nvPr/>
              </p14:nvContentPartPr>
              <p14:xfrm>
                <a:off x="11296111" y="1555573"/>
                <a:ext cx="28440" cy="91080"/>
              </p14:xfrm>
            </p:contentPart>
          </mc:Choice>
          <mc:Fallback>
            <p:pic>
              <p:nvPicPr>
                <p:cNvPr id="112" name="Ink 111">
                  <a:extLst>
                    <a:ext uri="{FF2B5EF4-FFF2-40B4-BE49-F238E27FC236}">
                      <a16:creationId xmlns:a16="http://schemas.microsoft.com/office/drawing/2014/main" id="{33E10D2C-D4DD-5A01-3C66-FEB7F5A7671C}"/>
                    </a:ext>
                  </a:extLst>
                </p:cNvPr>
                <p:cNvPicPr/>
                <p:nvPr/>
              </p:nvPicPr>
              <p:blipFill>
                <a:blip r:embed="rId159"/>
                <a:stretch>
                  <a:fillRect/>
                </a:stretch>
              </p:blipFill>
              <p:spPr>
                <a:xfrm>
                  <a:off x="11287111" y="1546573"/>
                  <a:ext cx="46080" cy="108720"/>
                </a:xfrm>
                <a:prstGeom prst="rect">
                  <a:avLst/>
                </a:prstGeom>
              </p:spPr>
            </p:pic>
          </mc:Fallback>
        </mc:AlternateContent>
      </p:grpSp>
      <p:grpSp>
        <p:nvGrpSpPr>
          <p:cNvPr id="139" name="Group 138">
            <a:extLst>
              <a:ext uri="{FF2B5EF4-FFF2-40B4-BE49-F238E27FC236}">
                <a16:creationId xmlns:a16="http://schemas.microsoft.com/office/drawing/2014/main" id="{2969E2D7-7987-2325-71A2-B17C71E3EC0C}"/>
              </a:ext>
            </a:extLst>
          </p:cNvPr>
          <p:cNvGrpSpPr/>
          <p:nvPr/>
        </p:nvGrpSpPr>
        <p:grpSpPr>
          <a:xfrm>
            <a:off x="11088391" y="289813"/>
            <a:ext cx="1766160" cy="1105920"/>
            <a:chOff x="11088391" y="289813"/>
            <a:chExt cx="1766160" cy="1105920"/>
          </a:xfrm>
        </p:grpSpPr>
        <mc:AlternateContent xmlns:mc="http://schemas.openxmlformats.org/markup-compatibility/2006">
          <mc:Choice xmlns:p14="http://schemas.microsoft.com/office/powerpoint/2010/main" Requires="p14">
            <p:contentPart p14:bwMode="auto" r:id="rId160">
              <p14:nvContentPartPr>
                <p14:cNvPr id="113" name="Ink 112">
                  <a:extLst>
                    <a:ext uri="{FF2B5EF4-FFF2-40B4-BE49-F238E27FC236}">
                      <a16:creationId xmlns:a16="http://schemas.microsoft.com/office/drawing/2014/main" id="{063CC85E-7411-AA38-06DB-263348EB9128}"/>
                    </a:ext>
                  </a:extLst>
                </p14:cNvPr>
                <p14:cNvContentPartPr/>
                <p14:nvPr/>
              </p14:nvContentPartPr>
              <p14:xfrm>
                <a:off x="11157511" y="1056973"/>
                <a:ext cx="11880" cy="131040"/>
              </p14:xfrm>
            </p:contentPart>
          </mc:Choice>
          <mc:Fallback>
            <p:pic>
              <p:nvPicPr>
                <p:cNvPr id="113" name="Ink 112">
                  <a:extLst>
                    <a:ext uri="{FF2B5EF4-FFF2-40B4-BE49-F238E27FC236}">
                      <a16:creationId xmlns:a16="http://schemas.microsoft.com/office/drawing/2014/main" id="{063CC85E-7411-AA38-06DB-263348EB9128}"/>
                    </a:ext>
                  </a:extLst>
                </p:cNvPr>
                <p:cNvPicPr/>
                <p:nvPr/>
              </p:nvPicPr>
              <p:blipFill>
                <a:blip r:embed="rId161"/>
                <a:stretch>
                  <a:fillRect/>
                </a:stretch>
              </p:blipFill>
              <p:spPr>
                <a:xfrm>
                  <a:off x="11148511" y="1048333"/>
                  <a:ext cx="295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4" name="Ink 113">
                  <a:extLst>
                    <a:ext uri="{FF2B5EF4-FFF2-40B4-BE49-F238E27FC236}">
                      <a16:creationId xmlns:a16="http://schemas.microsoft.com/office/drawing/2014/main" id="{8F8B2E1C-36CC-7B38-8378-1FA4D3BB654F}"/>
                    </a:ext>
                  </a:extLst>
                </p14:cNvPr>
                <p14:cNvContentPartPr/>
                <p14:nvPr/>
              </p14:nvContentPartPr>
              <p14:xfrm>
                <a:off x="11088391" y="978853"/>
                <a:ext cx="18720" cy="18720"/>
              </p14:xfrm>
            </p:contentPart>
          </mc:Choice>
          <mc:Fallback>
            <p:pic>
              <p:nvPicPr>
                <p:cNvPr id="114" name="Ink 113">
                  <a:extLst>
                    <a:ext uri="{FF2B5EF4-FFF2-40B4-BE49-F238E27FC236}">
                      <a16:creationId xmlns:a16="http://schemas.microsoft.com/office/drawing/2014/main" id="{8F8B2E1C-36CC-7B38-8378-1FA4D3BB654F}"/>
                    </a:ext>
                  </a:extLst>
                </p:cNvPr>
                <p:cNvPicPr/>
                <p:nvPr/>
              </p:nvPicPr>
              <p:blipFill>
                <a:blip r:embed="rId163"/>
                <a:stretch>
                  <a:fillRect/>
                </a:stretch>
              </p:blipFill>
              <p:spPr>
                <a:xfrm>
                  <a:off x="11079391" y="969853"/>
                  <a:ext cx="3636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5" name="Ink 114">
                  <a:extLst>
                    <a:ext uri="{FF2B5EF4-FFF2-40B4-BE49-F238E27FC236}">
                      <a16:creationId xmlns:a16="http://schemas.microsoft.com/office/drawing/2014/main" id="{30CA42FB-128E-9550-EA3A-2F6B4017453C}"/>
                    </a:ext>
                  </a:extLst>
                </p14:cNvPr>
                <p14:cNvContentPartPr/>
                <p14:nvPr/>
              </p14:nvContentPartPr>
              <p14:xfrm>
                <a:off x="11258311" y="938893"/>
                <a:ext cx="107280" cy="154080"/>
              </p14:xfrm>
            </p:contentPart>
          </mc:Choice>
          <mc:Fallback>
            <p:pic>
              <p:nvPicPr>
                <p:cNvPr id="115" name="Ink 114">
                  <a:extLst>
                    <a:ext uri="{FF2B5EF4-FFF2-40B4-BE49-F238E27FC236}">
                      <a16:creationId xmlns:a16="http://schemas.microsoft.com/office/drawing/2014/main" id="{30CA42FB-128E-9550-EA3A-2F6B4017453C}"/>
                    </a:ext>
                  </a:extLst>
                </p:cNvPr>
                <p:cNvPicPr/>
                <p:nvPr/>
              </p:nvPicPr>
              <p:blipFill>
                <a:blip r:embed="rId165"/>
                <a:stretch>
                  <a:fillRect/>
                </a:stretch>
              </p:blipFill>
              <p:spPr>
                <a:xfrm>
                  <a:off x="11249311" y="929893"/>
                  <a:ext cx="1249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6" name="Ink 115">
                  <a:extLst>
                    <a:ext uri="{FF2B5EF4-FFF2-40B4-BE49-F238E27FC236}">
                      <a16:creationId xmlns:a16="http://schemas.microsoft.com/office/drawing/2014/main" id="{B45456F8-9ED7-F81E-8364-E5CED2AA8B75}"/>
                    </a:ext>
                  </a:extLst>
                </p14:cNvPr>
                <p14:cNvContentPartPr/>
                <p14:nvPr/>
              </p14:nvContentPartPr>
              <p14:xfrm>
                <a:off x="11436511" y="817573"/>
                <a:ext cx="95040" cy="154800"/>
              </p14:xfrm>
            </p:contentPart>
          </mc:Choice>
          <mc:Fallback>
            <p:pic>
              <p:nvPicPr>
                <p:cNvPr id="116" name="Ink 115">
                  <a:extLst>
                    <a:ext uri="{FF2B5EF4-FFF2-40B4-BE49-F238E27FC236}">
                      <a16:creationId xmlns:a16="http://schemas.microsoft.com/office/drawing/2014/main" id="{B45456F8-9ED7-F81E-8364-E5CED2AA8B75}"/>
                    </a:ext>
                  </a:extLst>
                </p:cNvPr>
                <p:cNvPicPr/>
                <p:nvPr/>
              </p:nvPicPr>
              <p:blipFill>
                <a:blip r:embed="rId167"/>
                <a:stretch>
                  <a:fillRect/>
                </a:stretch>
              </p:blipFill>
              <p:spPr>
                <a:xfrm>
                  <a:off x="11427871" y="808573"/>
                  <a:ext cx="11268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7" name="Ink 116">
                  <a:extLst>
                    <a:ext uri="{FF2B5EF4-FFF2-40B4-BE49-F238E27FC236}">
                      <a16:creationId xmlns:a16="http://schemas.microsoft.com/office/drawing/2014/main" id="{5F9E387F-7AF3-11B5-F96A-E00A6216CB59}"/>
                    </a:ext>
                  </a:extLst>
                </p14:cNvPr>
                <p14:cNvContentPartPr/>
                <p14:nvPr/>
              </p14:nvContentPartPr>
              <p14:xfrm>
                <a:off x="11562511" y="501493"/>
                <a:ext cx="270000" cy="384480"/>
              </p14:xfrm>
            </p:contentPart>
          </mc:Choice>
          <mc:Fallback>
            <p:pic>
              <p:nvPicPr>
                <p:cNvPr id="117" name="Ink 116">
                  <a:extLst>
                    <a:ext uri="{FF2B5EF4-FFF2-40B4-BE49-F238E27FC236}">
                      <a16:creationId xmlns:a16="http://schemas.microsoft.com/office/drawing/2014/main" id="{5F9E387F-7AF3-11B5-F96A-E00A6216CB59}"/>
                    </a:ext>
                  </a:extLst>
                </p:cNvPr>
                <p:cNvPicPr/>
                <p:nvPr/>
              </p:nvPicPr>
              <p:blipFill>
                <a:blip r:embed="rId169"/>
                <a:stretch>
                  <a:fillRect/>
                </a:stretch>
              </p:blipFill>
              <p:spPr>
                <a:xfrm>
                  <a:off x="11553871" y="492493"/>
                  <a:ext cx="287640" cy="4021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8" name="Ink 117">
                  <a:extLst>
                    <a:ext uri="{FF2B5EF4-FFF2-40B4-BE49-F238E27FC236}">
                      <a16:creationId xmlns:a16="http://schemas.microsoft.com/office/drawing/2014/main" id="{D93CA797-C365-0916-E5CE-F876326CD7AC}"/>
                    </a:ext>
                  </a:extLst>
                </p14:cNvPr>
                <p14:cNvContentPartPr/>
                <p14:nvPr/>
              </p14:nvContentPartPr>
              <p14:xfrm>
                <a:off x="11807671" y="577813"/>
                <a:ext cx="89280" cy="126000"/>
              </p14:xfrm>
            </p:contentPart>
          </mc:Choice>
          <mc:Fallback>
            <p:pic>
              <p:nvPicPr>
                <p:cNvPr id="118" name="Ink 117">
                  <a:extLst>
                    <a:ext uri="{FF2B5EF4-FFF2-40B4-BE49-F238E27FC236}">
                      <a16:creationId xmlns:a16="http://schemas.microsoft.com/office/drawing/2014/main" id="{D93CA797-C365-0916-E5CE-F876326CD7AC}"/>
                    </a:ext>
                  </a:extLst>
                </p:cNvPr>
                <p:cNvPicPr/>
                <p:nvPr/>
              </p:nvPicPr>
              <p:blipFill>
                <a:blip r:embed="rId171"/>
                <a:stretch>
                  <a:fillRect/>
                </a:stretch>
              </p:blipFill>
              <p:spPr>
                <a:xfrm>
                  <a:off x="11798671" y="569173"/>
                  <a:ext cx="10692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9" name="Ink 118">
                  <a:extLst>
                    <a:ext uri="{FF2B5EF4-FFF2-40B4-BE49-F238E27FC236}">
                      <a16:creationId xmlns:a16="http://schemas.microsoft.com/office/drawing/2014/main" id="{E45A248C-F10A-8964-3839-795566EE0ECD}"/>
                    </a:ext>
                  </a:extLst>
                </p14:cNvPr>
                <p14:cNvContentPartPr/>
                <p14:nvPr/>
              </p14:nvContentPartPr>
              <p14:xfrm>
                <a:off x="11973991" y="524173"/>
                <a:ext cx="210240" cy="122040"/>
              </p14:xfrm>
            </p:contentPart>
          </mc:Choice>
          <mc:Fallback>
            <p:pic>
              <p:nvPicPr>
                <p:cNvPr id="119" name="Ink 118">
                  <a:extLst>
                    <a:ext uri="{FF2B5EF4-FFF2-40B4-BE49-F238E27FC236}">
                      <a16:creationId xmlns:a16="http://schemas.microsoft.com/office/drawing/2014/main" id="{E45A248C-F10A-8964-3839-795566EE0ECD}"/>
                    </a:ext>
                  </a:extLst>
                </p:cNvPr>
                <p:cNvPicPr/>
                <p:nvPr/>
              </p:nvPicPr>
              <p:blipFill>
                <a:blip r:embed="rId173"/>
                <a:stretch>
                  <a:fillRect/>
                </a:stretch>
              </p:blipFill>
              <p:spPr>
                <a:xfrm>
                  <a:off x="11964991" y="515533"/>
                  <a:ext cx="22788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0" name="Ink 119">
                  <a:extLst>
                    <a:ext uri="{FF2B5EF4-FFF2-40B4-BE49-F238E27FC236}">
                      <a16:creationId xmlns:a16="http://schemas.microsoft.com/office/drawing/2014/main" id="{D283BAA5-A8EB-0AE1-674F-1F42C3392D94}"/>
                    </a:ext>
                  </a:extLst>
                </p14:cNvPr>
                <p14:cNvContentPartPr/>
                <p14:nvPr/>
              </p14:nvContentPartPr>
              <p14:xfrm>
                <a:off x="12305191" y="289813"/>
                <a:ext cx="133200" cy="261360"/>
              </p14:xfrm>
            </p:contentPart>
          </mc:Choice>
          <mc:Fallback>
            <p:pic>
              <p:nvPicPr>
                <p:cNvPr id="120" name="Ink 119">
                  <a:extLst>
                    <a:ext uri="{FF2B5EF4-FFF2-40B4-BE49-F238E27FC236}">
                      <a16:creationId xmlns:a16="http://schemas.microsoft.com/office/drawing/2014/main" id="{D283BAA5-A8EB-0AE1-674F-1F42C3392D94}"/>
                    </a:ext>
                  </a:extLst>
                </p:cNvPr>
                <p:cNvPicPr/>
                <p:nvPr/>
              </p:nvPicPr>
              <p:blipFill>
                <a:blip r:embed="rId175"/>
                <a:stretch>
                  <a:fillRect/>
                </a:stretch>
              </p:blipFill>
              <p:spPr>
                <a:xfrm>
                  <a:off x="12296551" y="281173"/>
                  <a:ext cx="15084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1" name="Ink 120">
                  <a:extLst>
                    <a:ext uri="{FF2B5EF4-FFF2-40B4-BE49-F238E27FC236}">
                      <a16:creationId xmlns:a16="http://schemas.microsoft.com/office/drawing/2014/main" id="{FC2F077F-090F-E941-AA66-13ED62AEE44A}"/>
                    </a:ext>
                  </a:extLst>
                </p14:cNvPr>
                <p14:cNvContentPartPr/>
                <p14:nvPr/>
              </p14:nvContentPartPr>
              <p14:xfrm>
                <a:off x="11639911" y="1075333"/>
                <a:ext cx="15840" cy="164520"/>
              </p14:xfrm>
            </p:contentPart>
          </mc:Choice>
          <mc:Fallback>
            <p:pic>
              <p:nvPicPr>
                <p:cNvPr id="121" name="Ink 120">
                  <a:extLst>
                    <a:ext uri="{FF2B5EF4-FFF2-40B4-BE49-F238E27FC236}">
                      <a16:creationId xmlns:a16="http://schemas.microsoft.com/office/drawing/2014/main" id="{FC2F077F-090F-E941-AA66-13ED62AEE44A}"/>
                    </a:ext>
                  </a:extLst>
                </p:cNvPr>
                <p:cNvPicPr/>
                <p:nvPr/>
              </p:nvPicPr>
              <p:blipFill>
                <a:blip r:embed="rId177"/>
                <a:stretch>
                  <a:fillRect/>
                </a:stretch>
              </p:blipFill>
              <p:spPr>
                <a:xfrm>
                  <a:off x="11631271" y="1066333"/>
                  <a:ext cx="334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2" name="Ink 121">
                  <a:extLst>
                    <a:ext uri="{FF2B5EF4-FFF2-40B4-BE49-F238E27FC236}">
                      <a16:creationId xmlns:a16="http://schemas.microsoft.com/office/drawing/2014/main" id="{553617EF-04CD-F128-7239-15A3DFFAF6FF}"/>
                    </a:ext>
                  </a:extLst>
                </p14:cNvPr>
                <p14:cNvContentPartPr/>
                <p14:nvPr/>
              </p14:nvContentPartPr>
              <p14:xfrm>
                <a:off x="11610391" y="1047973"/>
                <a:ext cx="97200" cy="78480"/>
              </p14:xfrm>
            </p:contentPart>
          </mc:Choice>
          <mc:Fallback>
            <p:pic>
              <p:nvPicPr>
                <p:cNvPr id="122" name="Ink 121">
                  <a:extLst>
                    <a:ext uri="{FF2B5EF4-FFF2-40B4-BE49-F238E27FC236}">
                      <a16:creationId xmlns:a16="http://schemas.microsoft.com/office/drawing/2014/main" id="{553617EF-04CD-F128-7239-15A3DFFAF6FF}"/>
                    </a:ext>
                  </a:extLst>
                </p:cNvPr>
                <p:cNvPicPr/>
                <p:nvPr/>
              </p:nvPicPr>
              <p:blipFill>
                <a:blip r:embed="rId179"/>
                <a:stretch>
                  <a:fillRect/>
                </a:stretch>
              </p:blipFill>
              <p:spPr>
                <a:xfrm>
                  <a:off x="11601391" y="1038973"/>
                  <a:ext cx="11484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3" name="Ink 122">
                  <a:extLst>
                    <a:ext uri="{FF2B5EF4-FFF2-40B4-BE49-F238E27FC236}">
                      <a16:creationId xmlns:a16="http://schemas.microsoft.com/office/drawing/2014/main" id="{1C1DDC3F-3B08-117A-BC72-23C5E852F012}"/>
                    </a:ext>
                  </a:extLst>
                </p14:cNvPr>
                <p14:cNvContentPartPr/>
                <p14:nvPr/>
              </p14:nvContentPartPr>
              <p14:xfrm>
                <a:off x="11772391" y="923413"/>
                <a:ext cx="66600" cy="139680"/>
              </p14:xfrm>
            </p:contentPart>
          </mc:Choice>
          <mc:Fallback>
            <p:pic>
              <p:nvPicPr>
                <p:cNvPr id="123" name="Ink 122">
                  <a:extLst>
                    <a:ext uri="{FF2B5EF4-FFF2-40B4-BE49-F238E27FC236}">
                      <a16:creationId xmlns:a16="http://schemas.microsoft.com/office/drawing/2014/main" id="{1C1DDC3F-3B08-117A-BC72-23C5E852F012}"/>
                    </a:ext>
                  </a:extLst>
                </p:cNvPr>
                <p:cNvPicPr/>
                <p:nvPr/>
              </p:nvPicPr>
              <p:blipFill>
                <a:blip r:embed="rId181"/>
                <a:stretch>
                  <a:fillRect/>
                </a:stretch>
              </p:blipFill>
              <p:spPr>
                <a:xfrm>
                  <a:off x="11763391" y="914773"/>
                  <a:ext cx="842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4" name="Ink 123">
                  <a:extLst>
                    <a:ext uri="{FF2B5EF4-FFF2-40B4-BE49-F238E27FC236}">
                      <a16:creationId xmlns:a16="http://schemas.microsoft.com/office/drawing/2014/main" id="{FBF71AD5-66A3-0EFA-5B2B-0595C0AE4425}"/>
                    </a:ext>
                  </a:extLst>
                </p14:cNvPr>
                <p14:cNvContentPartPr/>
                <p14:nvPr/>
              </p14:nvContentPartPr>
              <p14:xfrm>
                <a:off x="11878231" y="750253"/>
                <a:ext cx="135720" cy="223560"/>
              </p14:xfrm>
            </p:contentPart>
          </mc:Choice>
          <mc:Fallback>
            <p:pic>
              <p:nvPicPr>
                <p:cNvPr id="124" name="Ink 123">
                  <a:extLst>
                    <a:ext uri="{FF2B5EF4-FFF2-40B4-BE49-F238E27FC236}">
                      <a16:creationId xmlns:a16="http://schemas.microsoft.com/office/drawing/2014/main" id="{FBF71AD5-66A3-0EFA-5B2B-0595C0AE4425}"/>
                    </a:ext>
                  </a:extLst>
                </p:cNvPr>
                <p:cNvPicPr/>
                <p:nvPr/>
              </p:nvPicPr>
              <p:blipFill>
                <a:blip r:embed="rId183"/>
                <a:stretch>
                  <a:fillRect/>
                </a:stretch>
              </p:blipFill>
              <p:spPr>
                <a:xfrm>
                  <a:off x="11869591" y="741613"/>
                  <a:ext cx="15336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5" name="Ink 124">
                  <a:extLst>
                    <a:ext uri="{FF2B5EF4-FFF2-40B4-BE49-F238E27FC236}">
                      <a16:creationId xmlns:a16="http://schemas.microsoft.com/office/drawing/2014/main" id="{7560CA91-F578-2167-30B0-E1C983E7F142}"/>
                    </a:ext>
                  </a:extLst>
                </p14:cNvPr>
                <p14:cNvContentPartPr/>
                <p14:nvPr/>
              </p14:nvContentPartPr>
              <p14:xfrm>
                <a:off x="11960671" y="821533"/>
                <a:ext cx="87120" cy="40320"/>
              </p14:xfrm>
            </p:contentPart>
          </mc:Choice>
          <mc:Fallback>
            <p:pic>
              <p:nvPicPr>
                <p:cNvPr id="125" name="Ink 124">
                  <a:extLst>
                    <a:ext uri="{FF2B5EF4-FFF2-40B4-BE49-F238E27FC236}">
                      <a16:creationId xmlns:a16="http://schemas.microsoft.com/office/drawing/2014/main" id="{7560CA91-F578-2167-30B0-E1C983E7F142}"/>
                    </a:ext>
                  </a:extLst>
                </p:cNvPr>
                <p:cNvPicPr/>
                <p:nvPr/>
              </p:nvPicPr>
              <p:blipFill>
                <a:blip r:embed="rId185"/>
                <a:stretch>
                  <a:fillRect/>
                </a:stretch>
              </p:blipFill>
              <p:spPr>
                <a:xfrm>
                  <a:off x="11951671" y="812533"/>
                  <a:ext cx="1047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6" name="Ink 125">
                  <a:extLst>
                    <a:ext uri="{FF2B5EF4-FFF2-40B4-BE49-F238E27FC236}">
                      <a16:creationId xmlns:a16="http://schemas.microsoft.com/office/drawing/2014/main" id="{DB0CD862-2DF1-A31A-1E6E-9603DF2B03A3}"/>
                    </a:ext>
                  </a:extLst>
                </p14:cNvPr>
                <p14:cNvContentPartPr/>
                <p14:nvPr/>
              </p14:nvContentPartPr>
              <p14:xfrm>
                <a:off x="12083791" y="760693"/>
                <a:ext cx="145800" cy="97200"/>
              </p14:xfrm>
            </p:contentPart>
          </mc:Choice>
          <mc:Fallback>
            <p:pic>
              <p:nvPicPr>
                <p:cNvPr id="126" name="Ink 125">
                  <a:extLst>
                    <a:ext uri="{FF2B5EF4-FFF2-40B4-BE49-F238E27FC236}">
                      <a16:creationId xmlns:a16="http://schemas.microsoft.com/office/drawing/2014/main" id="{DB0CD862-2DF1-A31A-1E6E-9603DF2B03A3}"/>
                    </a:ext>
                  </a:extLst>
                </p:cNvPr>
                <p:cNvPicPr/>
                <p:nvPr/>
              </p:nvPicPr>
              <p:blipFill>
                <a:blip r:embed="rId187"/>
                <a:stretch>
                  <a:fillRect/>
                </a:stretch>
              </p:blipFill>
              <p:spPr>
                <a:xfrm>
                  <a:off x="12074791" y="751693"/>
                  <a:ext cx="16344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7" name="Ink 126">
                  <a:extLst>
                    <a:ext uri="{FF2B5EF4-FFF2-40B4-BE49-F238E27FC236}">
                      <a16:creationId xmlns:a16="http://schemas.microsoft.com/office/drawing/2014/main" id="{C683735B-7DDC-E822-C01D-8E786DAC7B0F}"/>
                    </a:ext>
                  </a:extLst>
                </p14:cNvPr>
                <p14:cNvContentPartPr/>
                <p14:nvPr/>
              </p14:nvContentPartPr>
              <p14:xfrm>
                <a:off x="12151111" y="664573"/>
                <a:ext cx="18000" cy="45360"/>
              </p14:xfrm>
            </p:contentPart>
          </mc:Choice>
          <mc:Fallback>
            <p:pic>
              <p:nvPicPr>
                <p:cNvPr id="127" name="Ink 126">
                  <a:extLst>
                    <a:ext uri="{FF2B5EF4-FFF2-40B4-BE49-F238E27FC236}">
                      <a16:creationId xmlns:a16="http://schemas.microsoft.com/office/drawing/2014/main" id="{C683735B-7DDC-E822-C01D-8E786DAC7B0F}"/>
                    </a:ext>
                  </a:extLst>
                </p:cNvPr>
                <p:cNvPicPr/>
                <p:nvPr/>
              </p:nvPicPr>
              <p:blipFill>
                <a:blip r:embed="rId189"/>
                <a:stretch>
                  <a:fillRect/>
                </a:stretch>
              </p:blipFill>
              <p:spPr>
                <a:xfrm>
                  <a:off x="12142111" y="655573"/>
                  <a:ext cx="3564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8" name="Ink 127">
                  <a:extLst>
                    <a:ext uri="{FF2B5EF4-FFF2-40B4-BE49-F238E27FC236}">
                      <a16:creationId xmlns:a16="http://schemas.microsoft.com/office/drawing/2014/main" id="{B36ACC79-F829-6F8C-4A4D-A2C8F4627A84}"/>
                    </a:ext>
                  </a:extLst>
                </p14:cNvPr>
                <p14:cNvContentPartPr/>
                <p14:nvPr/>
              </p14:nvContentPartPr>
              <p14:xfrm>
                <a:off x="12255871" y="582493"/>
                <a:ext cx="303120" cy="196920"/>
              </p14:xfrm>
            </p:contentPart>
          </mc:Choice>
          <mc:Fallback>
            <p:pic>
              <p:nvPicPr>
                <p:cNvPr id="128" name="Ink 127">
                  <a:extLst>
                    <a:ext uri="{FF2B5EF4-FFF2-40B4-BE49-F238E27FC236}">
                      <a16:creationId xmlns:a16="http://schemas.microsoft.com/office/drawing/2014/main" id="{B36ACC79-F829-6F8C-4A4D-A2C8F4627A84}"/>
                    </a:ext>
                  </a:extLst>
                </p:cNvPr>
                <p:cNvPicPr/>
                <p:nvPr/>
              </p:nvPicPr>
              <p:blipFill>
                <a:blip r:embed="rId191"/>
                <a:stretch>
                  <a:fillRect/>
                </a:stretch>
              </p:blipFill>
              <p:spPr>
                <a:xfrm>
                  <a:off x="12247231" y="573493"/>
                  <a:ext cx="32076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9" name="Ink 128">
                  <a:extLst>
                    <a:ext uri="{FF2B5EF4-FFF2-40B4-BE49-F238E27FC236}">
                      <a16:creationId xmlns:a16="http://schemas.microsoft.com/office/drawing/2014/main" id="{AE911EE0-2C1C-A50B-67FF-094A0BDC682F}"/>
                    </a:ext>
                  </a:extLst>
                </p14:cNvPr>
                <p14:cNvContentPartPr/>
                <p14:nvPr/>
              </p14:nvContentPartPr>
              <p14:xfrm>
                <a:off x="12549271" y="567733"/>
                <a:ext cx="14040" cy="5400"/>
              </p14:xfrm>
            </p:contentPart>
          </mc:Choice>
          <mc:Fallback>
            <p:pic>
              <p:nvPicPr>
                <p:cNvPr id="129" name="Ink 128">
                  <a:extLst>
                    <a:ext uri="{FF2B5EF4-FFF2-40B4-BE49-F238E27FC236}">
                      <a16:creationId xmlns:a16="http://schemas.microsoft.com/office/drawing/2014/main" id="{AE911EE0-2C1C-A50B-67FF-094A0BDC682F}"/>
                    </a:ext>
                  </a:extLst>
                </p:cNvPr>
                <p:cNvPicPr/>
                <p:nvPr/>
              </p:nvPicPr>
              <p:blipFill>
                <a:blip r:embed="rId193"/>
                <a:stretch>
                  <a:fillRect/>
                </a:stretch>
              </p:blipFill>
              <p:spPr>
                <a:xfrm>
                  <a:off x="12540271" y="558733"/>
                  <a:ext cx="316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0" name="Ink 129">
                  <a:extLst>
                    <a:ext uri="{FF2B5EF4-FFF2-40B4-BE49-F238E27FC236}">
                      <a16:creationId xmlns:a16="http://schemas.microsoft.com/office/drawing/2014/main" id="{55A573BF-1B8A-C3FD-6903-9F70E832A5B4}"/>
                    </a:ext>
                  </a:extLst>
                </p14:cNvPr>
                <p14:cNvContentPartPr/>
                <p14:nvPr/>
              </p14:nvContentPartPr>
              <p14:xfrm>
                <a:off x="12606151" y="365053"/>
                <a:ext cx="117720" cy="264960"/>
              </p14:xfrm>
            </p:contentPart>
          </mc:Choice>
          <mc:Fallback>
            <p:pic>
              <p:nvPicPr>
                <p:cNvPr id="130" name="Ink 129">
                  <a:extLst>
                    <a:ext uri="{FF2B5EF4-FFF2-40B4-BE49-F238E27FC236}">
                      <a16:creationId xmlns:a16="http://schemas.microsoft.com/office/drawing/2014/main" id="{55A573BF-1B8A-C3FD-6903-9F70E832A5B4}"/>
                    </a:ext>
                  </a:extLst>
                </p:cNvPr>
                <p:cNvPicPr/>
                <p:nvPr/>
              </p:nvPicPr>
              <p:blipFill>
                <a:blip r:embed="rId195"/>
                <a:stretch>
                  <a:fillRect/>
                </a:stretch>
              </p:blipFill>
              <p:spPr>
                <a:xfrm>
                  <a:off x="12597511" y="356413"/>
                  <a:ext cx="13536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31" name="Ink 130">
                  <a:extLst>
                    <a:ext uri="{FF2B5EF4-FFF2-40B4-BE49-F238E27FC236}">
                      <a16:creationId xmlns:a16="http://schemas.microsoft.com/office/drawing/2014/main" id="{8AC3AFC8-B7E8-0178-6C49-4794B1DA156D}"/>
                    </a:ext>
                  </a:extLst>
                </p14:cNvPr>
                <p14:cNvContentPartPr/>
                <p14:nvPr/>
              </p14:nvContentPartPr>
              <p14:xfrm>
                <a:off x="12691111" y="449293"/>
                <a:ext cx="163440" cy="81360"/>
              </p14:xfrm>
            </p:contentPart>
          </mc:Choice>
          <mc:Fallback>
            <p:pic>
              <p:nvPicPr>
                <p:cNvPr id="131" name="Ink 130">
                  <a:extLst>
                    <a:ext uri="{FF2B5EF4-FFF2-40B4-BE49-F238E27FC236}">
                      <a16:creationId xmlns:a16="http://schemas.microsoft.com/office/drawing/2014/main" id="{8AC3AFC8-B7E8-0178-6C49-4794B1DA156D}"/>
                    </a:ext>
                  </a:extLst>
                </p:cNvPr>
                <p:cNvPicPr/>
                <p:nvPr/>
              </p:nvPicPr>
              <p:blipFill>
                <a:blip r:embed="rId197"/>
                <a:stretch>
                  <a:fillRect/>
                </a:stretch>
              </p:blipFill>
              <p:spPr>
                <a:xfrm>
                  <a:off x="12682471" y="440653"/>
                  <a:ext cx="18108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2" name="Ink 131">
                  <a:extLst>
                    <a:ext uri="{FF2B5EF4-FFF2-40B4-BE49-F238E27FC236}">
                      <a16:creationId xmlns:a16="http://schemas.microsoft.com/office/drawing/2014/main" id="{0A8584A3-4EA9-7B96-CE4D-114513FE402F}"/>
                    </a:ext>
                  </a:extLst>
                </p14:cNvPr>
                <p14:cNvContentPartPr/>
                <p14:nvPr/>
              </p14:nvContentPartPr>
              <p14:xfrm>
                <a:off x="11728111" y="1161013"/>
                <a:ext cx="255600" cy="234720"/>
              </p14:xfrm>
            </p:contentPart>
          </mc:Choice>
          <mc:Fallback>
            <p:pic>
              <p:nvPicPr>
                <p:cNvPr id="132" name="Ink 131">
                  <a:extLst>
                    <a:ext uri="{FF2B5EF4-FFF2-40B4-BE49-F238E27FC236}">
                      <a16:creationId xmlns:a16="http://schemas.microsoft.com/office/drawing/2014/main" id="{0A8584A3-4EA9-7B96-CE4D-114513FE402F}"/>
                    </a:ext>
                  </a:extLst>
                </p:cNvPr>
                <p:cNvPicPr/>
                <p:nvPr/>
              </p:nvPicPr>
              <p:blipFill>
                <a:blip r:embed="rId199"/>
                <a:stretch>
                  <a:fillRect/>
                </a:stretch>
              </p:blipFill>
              <p:spPr>
                <a:xfrm>
                  <a:off x="11719471" y="1152013"/>
                  <a:ext cx="2732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3" name="Ink 132">
                  <a:extLst>
                    <a:ext uri="{FF2B5EF4-FFF2-40B4-BE49-F238E27FC236}">
                      <a16:creationId xmlns:a16="http://schemas.microsoft.com/office/drawing/2014/main" id="{7FFEC9E0-50AC-A6CA-5CAD-6D458205057F}"/>
                    </a:ext>
                  </a:extLst>
                </p14:cNvPr>
                <p14:cNvContentPartPr/>
                <p14:nvPr/>
              </p14:nvContentPartPr>
              <p14:xfrm>
                <a:off x="12035191" y="1059853"/>
                <a:ext cx="75600" cy="106560"/>
              </p14:xfrm>
            </p:contentPart>
          </mc:Choice>
          <mc:Fallback>
            <p:pic>
              <p:nvPicPr>
                <p:cNvPr id="133" name="Ink 132">
                  <a:extLst>
                    <a:ext uri="{FF2B5EF4-FFF2-40B4-BE49-F238E27FC236}">
                      <a16:creationId xmlns:a16="http://schemas.microsoft.com/office/drawing/2014/main" id="{7FFEC9E0-50AC-A6CA-5CAD-6D458205057F}"/>
                    </a:ext>
                  </a:extLst>
                </p:cNvPr>
                <p:cNvPicPr/>
                <p:nvPr/>
              </p:nvPicPr>
              <p:blipFill>
                <a:blip r:embed="rId201"/>
                <a:stretch>
                  <a:fillRect/>
                </a:stretch>
              </p:blipFill>
              <p:spPr>
                <a:xfrm>
                  <a:off x="12026551" y="1050853"/>
                  <a:ext cx="932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4" name="Ink 133">
                  <a:extLst>
                    <a:ext uri="{FF2B5EF4-FFF2-40B4-BE49-F238E27FC236}">
                      <a16:creationId xmlns:a16="http://schemas.microsoft.com/office/drawing/2014/main" id="{D93AC424-77F2-01C1-7C34-8AD670A211C3}"/>
                    </a:ext>
                  </a:extLst>
                </p14:cNvPr>
                <p14:cNvContentPartPr/>
                <p14:nvPr/>
              </p14:nvContentPartPr>
              <p14:xfrm>
                <a:off x="12169471" y="976693"/>
                <a:ext cx="167040" cy="142560"/>
              </p14:xfrm>
            </p:contentPart>
          </mc:Choice>
          <mc:Fallback>
            <p:pic>
              <p:nvPicPr>
                <p:cNvPr id="134" name="Ink 133">
                  <a:extLst>
                    <a:ext uri="{FF2B5EF4-FFF2-40B4-BE49-F238E27FC236}">
                      <a16:creationId xmlns:a16="http://schemas.microsoft.com/office/drawing/2014/main" id="{D93AC424-77F2-01C1-7C34-8AD670A211C3}"/>
                    </a:ext>
                  </a:extLst>
                </p:cNvPr>
                <p:cNvPicPr/>
                <p:nvPr/>
              </p:nvPicPr>
              <p:blipFill>
                <a:blip r:embed="rId203"/>
                <a:stretch>
                  <a:fillRect/>
                </a:stretch>
              </p:blipFill>
              <p:spPr>
                <a:xfrm>
                  <a:off x="12160471" y="967693"/>
                  <a:ext cx="18468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35" name="Ink 134">
                  <a:extLst>
                    <a:ext uri="{FF2B5EF4-FFF2-40B4-BE49-F238E27FC236}">
                      <a16:creationId xmlns:a16="http://schemas.microsoft.com/office/drawing/2014/main" id="{DE5F0EC9-3918-5696-9C5B-862735264C3B}"/>
                    </a:ext>
                  </a:extLst>
                </p14:cNvPr>
                <p14:cNvContentPartPr/>
                <p14:nvPr/>
              </p14:nvContentPartPr>
              <p14:xfrm>
                <a:off x="12384751" y="823693"/>
                <a:ext cx="95040" cy="168840"/>
              </p14:xfrm>
            </p:contentPart>
          </mc:Choice>
          <mc:Fallback>
            <p:pic>
              <p:nvPicPr>
                <p:cNvPr id="135" name="Ink 134">
                  <a:extLst>
                    <a:ext uri="{FF2B5EF4-FFF2-40B4-BE49-F238E27FC236}">
                      <a16:creationId xmlns:a16="http://schemas.microsoft.com/office/drawing/2014/main" id="{DE5F0EC9-3918-5696-9C5B-862735264C3B}"/>
                    </a:ext>
                  </a:extLst>
                </p:cNvPr>
                <p:cNvPicPr/>
                <p:nvPr/>
              </p:nvPicPr>
              <p:blipFill>
                <a:blip r:embed="rId205"/>
                <a:stretch>
                  <a:fillRect/>
                </a:stretch>
              </p:blipFill>
              <p:spPr>
                <a:xfrm>
                  <a:off x="12375751" y="814693"/>
                  <a:ext cx="11268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6" name="Ink 135">
                  <a:extLst>
                    <a:ext uri="{FF2B5EF4-FFF2-40B4-BE49-F238E27FC236}">
                      <a16:creationId xmlns:a16="http://schemas.microsoft.com/office/drawing/2014/main" id="{BF8CDB17-D326-6EEF-A96B-7C0A9ADEFB80}"/>
                    </a:ext>
                  </a:extLst>
                </p14:cNvPr>
                <p14:cNvContentPartPr/>
                <p14:nvPr/>
              </p14:nvContentPartPr>
              <p14:xfrm>
                <a:off x="12504991" y="816853"/>
                <a:ext cx="85680" cy="117720"/>
              </p14:xfrm>
            </p:contentPart>
          </mc:Choice>
          <mc:Fallback>
            <p:pic>
              <p:nvPicPr>
                <p:cNvPr id="136" name="Ink 135">
                  <a:extLst>
                    <a:ext uri="{FF2B5EF4-FFF2-40B4-BE49-F238E27FC236}">
                      <a16:creationId xmlns:a16="http://schemas.microsoft.com/office/drawing/2014/main" id="{BF8CDB17-D326-6EEF-A96B-7C0A9ADEFB80}"/>
                    </a:ext>
                  </a:extLst>
                </p:cNvPr>
                <p:cNvPicPr/>
                <p:nvPr/>
              </p:nvPicPr>
              <p:blipFill>
                <a:blip r:embed="rId207"/>
                <a:stretch>
                  <a:fillRect/>
                </a:stretch>
              </p:blipFill>
              <p:spPr>
                <a:xfrm>
                  <a:off x="12496351" y="808213"/>
                  <a:ext cx="1033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7" name="Ink 136">
                  <a:extLst>
                    <a:ext uri="{FF2B5EF4-FFF2-40B4-BE49-F238E27FC236}">
                      <a16:creationId xmlns:a16="http://schemas.microsoft.com/office/drawing/2014/main" id="{8751FCCE-B3DF-A3BF-2D17-218050CD3157}"/>
                    </a:ext>
                  </a:extLst>
                </p14:cNvPr>
                <p14:cNvContentPartPr/>
                <p14:nvPr/>
              </p14:nvContentPartPr>
              <p14:xfrm>
                <a:off x="12613711" y="670693"/>
                <a:ext cx="200520" cy="185040"/>
              </p14:xfrm>
            </p:contentPart>
          </mc:Choice>
          <mc:Fallback>
            <p:pic>
              <p:nvPicPr>
                <p:cNvPr id="137" name="Ink 136">
                  <a:extLst>
                    <a:ext uri="{FF2B5EF4-FFF2-40B4-BE49-F238E27FC236}">
                      <a16:creationId xmlns:a16="http://schemas.microsoft.com/office/drawing/2014/main" id="{8751FCCE-B3DF-A3BF-2D17-218050CD3157}"/>
                    </a:ext>
                  </a:extLst>
                </p:cNvPr>
                <p:cNvPicPr/>
                <p:nvPr/>
              </p:nvPicPr>
              <p:blipFill>
                <a:blip r:embed="rId209"/>
                <a:stretch>
                  <a:fillRect/>
                </a:stretch>
              </p:blipFill>
              <p:spPr>
                <a:xfrm>
                  <a:off x="12604711" y="662053"/>
                  <a:ext cx="2181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8" name="Ink 137">
                  <a:extLst>
                    <a:ext uri="{FF2B5EF4-FFF2-40B4-BE49-F238E27FC236}">
                      <a16:creationId xmlns:a16="http://schemas.microsoft.com/office/drawing/2014/main" id="{16042FAC-2BF2-0742-97E5-ED8BA0B33322}"/>
                    </a:ext>
                  </a:extLst>
                </p14:cNvPr>
                <p14:cNvContentPartPr/>
                <p14:nvPr/>
              </p14:nvContentPartPr>
              <p14:xfrm>
                <a:off x="11660431" y="1310773"/>
                <a:ext cx="61560" cy="78480"/>
              </p14:xfrm>
            </p:contentPart>
          </mc:Choice>
          <mc:Fallback>
            <p:pic>
              <p:nvPicPr>
                <p:cNvPr id="138" name="Ink 137">
                  <a:extLst>
                    <a:ext uri="{FF2B5EF4-FFF2-40B4-BE49-F238E27FC236}">
                      <a16:creationId xmlns:a16="http://schemas.microsoft.com/office/drawing/2014/main" id="{16042FAC-2BF2-0742-97E5-ED8BA0B33322}"/>
                    </a:ext>
                  </a:extLst>
                </p:cNvPr>
                <p:cNvPicPr/>
                <p:nvPr/>
              </p:nvPicPr>
              <p:blipFill>
                <a:blip r:embed="rId211"/>
                <a:stretch>
                  <a:fillRect/>
                </a:stretch>
              </p:blipFill>
              <p:spPr>
                <a:xfrm>
                  <a:off x="11651791" y="1302133"/>
                  <a:ext cx="79200" cy="96120"/>
                </a:xfrm>
                <a:prstGeom prst="rect">
                  <a:avLst/>
                </a:prstGeom>
              </p:spPr>
            </p:pic>
          </mc:Fallback>
        </mc:AlternateContent>
      </p:grpSp>
      <p:grpSp>
        <p:nvGrpSpPr>
          <p:cNvPr id="142" name="Group 141">
            <a:extLst>
              <a:ext uri="{FF2B5EF4-FFF2-40B4-BE49-F238E27FC236}">
                <a16:creationId xmlns:a16="http://schemas.microsoft.com/office/drawing/2014/main" id="{701D0F77-57F4-65F1-A899-611A09103E99}"/>
              </a:ext>
            </a:extLst>
          </p:cNvPr>
          <p:cNvGrpSpPr/>
          <p:nvPr/>
        </p:nvGrpSpPr>
        <p:grpSpPr>
          <a:xfrm>
            <a:off x="4563031" y="4245853"/>
            <a:ext cx="1550880" cy="500760"/>
            <a:chOff x="4563031" y="4245853"/>
            <a:chExt cx="1550880" cy="500760"/>
          </a:xfrm>
        </p:grpSpPr>
        <mc:AlternateContent xmlns:mc="http://schemas.openxmlformats.org/markup-compatibility/2006">
          <mc:Choice xmlns:p14="http://schemas.microsoft.com/office/powerpoint/2010/main" Requires="p14">
            <p:contentPart p14:bwMode="auto" r:id="rId212">
              <p14:nvContentPartPr>
                <p14:cNvPr id="31" name="Ink 30">
                  <a:extLst>
                    <a:ext uri="{FF2B5EF4-FFF2-40B4-BE49-F238E27FC236}">
                      <a16:creationId xmlns:a16="http://schemas.microsoft.com/office/drawing/2014/main" id="{B851A372-9A88-32FF-CE40-EACB5E0082F0}"/>
                    </a:ext>
                  </a:extLst>
                </p14:cNvPr>
                <p14:cNvContentPartPr/>
                <p14:nvPr/>
              </p14:nvContentPartPr>
              <p14:xfrm>
                <a:off x="4939951" y="4245853"/>
                <a:ext cx="1091880" cy="457200"/>
              </p14:xfrm>
            </p:contentPart>
          </mc:Choice>
          <mc:Fallback>
            <p:pic>
              <p:nvPicPr>
                <p:cNvPr id="31" name="Ink 30">
                  <a:extLst>
                    <a:ext uri="{FF2B5EF4-FFF2-40B4-BE49-F238E27FC236}">
                      <a16:creationId xmlns:a16="http://schemas.microsoft.com/office/drawing/2014/main" id="{B851A372-9A88-32FF-CE40-EACB5E0082F0}"/>
                    </a:ext>
                  </a:extLst>
                </p:cNvPr>
                <p:cNvPicPr/>
                <p:nvPr/>
              </p:nvPicPr>
              <p:blipFill>
                <a:blip r:embed="rId213"/>
                <a:stretch>
                  <a:fillRect/>
                </a:stretch>
              </p:blipFill>
              <p:spPr>
                <a:xfrm>
                  <a:off x="4931311" y="4237213"/>
                  <a:ext cx="1109520" cy="47484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32" name="Ink 31">
                  <a:extLst>
                    <a:ext uri="{FF2B5EF4-FFF2-40B4-BE49-F238E27FC236}">
                      <a16:creationId xmlns:a16="http://schemas.microsoft.com/office/drawing/2014/main" id="{FF645C20-1342-8C05-C712-1FCEB9FAB151}"/>
                    </a:ext>
                  </a:extLst>
                </p14:cNvPr>
                <p14:cNvContentPartPr/>
                <p14:nvPr/>
              </p14:nvContentPartPr>
              <p14:xfrm>
                <a:off x="4661671" y="4357813"/>
                <a:ext cx="51120" cy="187920"/>
              </p14:xfrm>
            </p:contentPart>
          </mc:Choice>
          <mc:Fallback>
            <p:pic>
              <p:nvPicPr>
                <p:cNvPr id="32" name="Ink 31">
                  <a:extLst>
                    <a:ext uri="{FF2B5EF4-FFF2-40B4-BE49-F238E27FC236}">
                      <a16:creationId xmlns:a16="http://schemas.microsoft.com/office/drawing/2014/main" id="{FF645C20-1342-8C05-C712-1FCEB9FAB151}"/>
                    </a:ext>
                  </a:extLst>
                </p:cNvPr>
                <p:cNvPicPr/>
                <p:nvPr/>
              </p:nvPicPr>
              <p:blipFill>
                <a:blip r:embed="rId215"/>
                <a:stretch>
                  <a:fillRect/>
                </a:stretch>
              </p:blipFill>
              <p:spPr>
                <a:xfrm>
                  <a:off x="4653031" y="4349173"/>
                  <a:ext cx="6876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33" name="Ink 32">
                  <a:extLst>
                    <a:ext uri="{FF2B5EF4-FFF2-40B4-BE49-F238E27FC236}">
                      <a16:creationId xmlns:a16="http://schemas.microsoft.com/office/drawing/2014/main" id="{A6723225-19B2-805A-295F-9EF3941F059D}"/>
                    </a:ext>
                  </a:extLst>
                </p14:cNvPr>
                <p14:cNvContentPartPr/>
                <p14:nvPr/>
              </p14:nvContentPartPr>
              <p14:xfrm>
                <a:off x="4563031" y="4422613"/>
                <a:ext cx="181800" cy="66600"/>
              </p14:xfrm>
            </p:contentPart>
          </mc:Choice>
          <mc:Fallback>
            <p:pic>
              <p:nvPicPr>
                <p:cNvPr id="33" name="Ink 32">
                  <a:extLst>
                    <a:ext uri="{FF2B5EF4-FFF2-40B4-BE49-F238E27FC236}">
                      <a16:creationId xmlns:a16="http://schemas.microsoft.com/office/drawing/2014/main" id="{A6723225-19B2-805A-295F-9EF3941F059D}"/>
                    </a:ext>
                  </a:extLst>
                </p:cNvPr>
                <p:cNvPicPr/>
                <p:nvPr/>
              </p:nvPicPr>
              <p:blipFill>
                <a:blip r:embed="rId217"/>
                <a:stretch>
                  <a:fillRect/>
                </a:stretch>
              </p:blipFill>
              <p:spPr>
                <a:xfrm>
                  <a:off x="4554031" y="4413613"/>
                  <a:ext cx="19944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34" name="Ink 33">
                  <a:extLst>
                    <a:ext uri="{FF2B5EF4-FFF2-40B4-BE49-F238E27FC236}">
                      <a16:creationId xmlns:a16="http://schemas.microsoft.com/office/drawing/2014/main" id="{4B6354B7-51D8-BF57-598D-B044E476A67F}"/>
                    </a:ext>
                  </a:extLst>
                </p14:cNvPr>
                <p14:cNvContentPartPr/>
                <p14:nvPr/>
              </p14:nvContentPartPr>
              <p14:xfrm>
                <a:off x="4582471" y="4412173"/>
                <a:ext cx="172800" cy="138960"/>
              </p14:xfrm>
            </p:contentPart>
          </mc:Choice>
          <mc:Fallback>
            <p:pic>
              <p:nvPicPr>
                <p:cNvPr id="34" name="Ink 33">
                  <a:extLst>
                    <a:ext uri="{FF2B5EF4-FFF2-40B4-BE49-F238E27FC236}">
                      <a16:creationId xmlns:a16="http://schemas.microsoft.com/office/drawing/2014/main" id="{4B6354B7-51D8-BF57-598D-B044E476A67F}"/>
                    </a:ext>
                  </a:extLst>
                </p:cNvPr>
                <p:cNvPicPr/>
                <p:nvPr/>
              </p:nvPicPr>
              <p:blipFill>
                <a:blip r:embed="rId219"/>
                <a:stretch>
                  <a:fillRect/>
                </a:stretch>
              </p:blipFill>
              <p:spPr>
                <a:xfrm>
                  <a:off x="4573831" y="4403173"/>
                  <a:ext cx="1904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41" name="Ink 140">
                  <a:extLst>
                    <a:ext uri="{FF2B5EF4-FFF2-40B4-BE49-F238E27FC236}">
                      <a16:creationId xmlns:a16="http://schemas.microsoft.com/office/drawing/2014/main" id="{8F472CB0-05F0-BE01-E9CA-5C7764DDD117}"/>
                    </a:ext>
                  </a:extLst>
                </p14:cNvPr>
                <p14:cNvContentPartPr/>
                <p14:nvPr/>
              </p14:nvContentPartPr>
              <p14:xfrm>
                <a:off x="4933831" y="4273573"/>
                <a:ext cx="1180080" cy="473040"/>
              </p14:xfrm>
            </p:contentPart>
          </mc:Choice>
          <mc:Fallback>
            <p:pic>
              <p:nvPicPr>
                <p:cNvPr id="141" name="Ink 140">
                  <a:extLst>
                    <a:ext uri="{FF2B5EF4-FFF2-40B4-BE49-F238E27FC236}">
                      <a16:creationId xmlns:a16="http://schemas.microsoft.com/office/drawing/2014/main" id="{8F472CB0-05F0-BE01-E9CA-5C7764DDD117}"/>
                    </a:ext>
                  </a:extLst>
                </p:cNvPr>
                <p:cNvPicPr/>
                <p:nvPr/>
              </p:nvPicPr>
              <p:blipFill>
                <a:blip r:embed="rId221"/>
                <a:stretch>
                  <a:fillRect/>
                </a:stretch>
              </p:blipFill>
              <p:spPr>
                <a:xfrm>
                  <a:off x="4925191" y="4264933"/>
                  <a:ext cx="1197720" cy="490680"/>
                </a:xfrm>
                <a:prstGeom prst="rect">
                  <a:avLst/>
                </a:prstGeom>
              </p:spPr>
            </p:pic>
          </mc:Fallback>
        </mc:AlternateContent>
      </p:grpSp>
      <p:grpSp>
        <p:nvGrpSpPr>
          <p:cNvPr id="149" name="Group 148">
            <a:extLst>
              <a:ext uri="{FF2B5EF4-FFF2-40B4-BE49-F238E27FC236}">
                <a16:creationId xmlns:a16="http://schemas.microsoft.com/office/drawing/2014/main" id="{C3114074-AFDC-3836-A6AC-8429744F5E9A}"/>
              </a:ext>
            </a:extLst>
          </p:cNvPr>
          <p:cNvGrpSpPr/>
          <p:nvPr/>
        </p:nvGrpSpPr>
        <p:grpSpPr>
          <a:xfrm>
            <a:off x="5742751" y="867613"/>
            <a:ext cx="1076760" cy="942120"/>
            <a:chOff x="5742751" y="867613"/>
            <a:chExt cx="1076760" cy="942120"/>
          </a:xfrm>
        </p:grpSpPr>
        <mc:AlternateContent xmlns:mc="http://schemas.openxmlformats.org/markup-compatibility/2006">
          <mc:Choice xmlns:p14="http://schemas.microsoft.com/office/powerpoint/2010/main" Requires="p14">
            <p:contentPart p14:bwMode="auto" r:id="rId222">
              <p14:nvContentPartPr>
                <p14:cNvPr id="36" name="Ink 35">
                  <a:extLst>
                    <a:ext uri="{FF2B5EF4-FFF2-40B4-BE49-F238E27FC236}">
                      <a16:creationId xmlns:a16="http://schemas.microsoft.com/office/drawing/2014/main" id="{5645EECE-FBB1-2F26-2397-E03E9A800693}"/>
                    </a:ext>
                  </a:extLst>
                </p14:cNvPr>
                <p14:cNvContentPartPr/>
                <p14:nvPr/>
              </p14:nvContentPartPr>
              <p14:xfrm>
                <a:off x="5742751" y="1436413"/>
                <a:ext cx="116640" cy="129960"/>
              </p14:xfrm>
            </p:contentPart>
          </mc:Choice>
          <mc:Fallback>
            <p:pic>
              <p:nvPicPr>
                <p:cNvPr id="36" name="Ink 35">
                  <a:extLst>
                    <a:ext uri="{FF2B5EF4-FFF2-40B4-BE49-F238E27FC236}">
                      <a16:creationId xmlns:a16="http://schemas.microsoft.com/office/drawing/2014/main" id="{5645EECE-FBB1-2F26-2397-E03E9A800693}"/>
                    </a:ext>
                  </a:extLst>
                </p:cNvPr>
                <p:cNvPicPr/>
                <p:nvPr/>
              </p:nvPicPr>
              <p:blipFill>
                <a:blip r:embed="rId223"/>
                <a:stretch>
                  <a:fillRect/>
                </a:stretch>
              </p:blipFill>
              <p:spPr>
                <a:xfrm>
                  <a:off x="5734111" y="1427413"/>
                  <a:ext cx="1342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37" name="Ink 36">
                  <a:extLst>
                    <a:ext uri="{FF2B5EF4-FFF2-40B4-BE49-F238E27FC236}">
                      <a16:creationId xmlns:a16="http://schemas.microsoft.com/office/drawing/2014/main" id="{52E737DC-3B2D-2081-6182-09079CA3E378}"/>
                    </a:ext>
                  </a:extLst>
                </p14:cNvPr>
                <p14:cNvContentPartPr/>
                <p14:nvPr/>
              </p14:nvContentPartPr>
              <p14:xfrm>
                <a:off x="5901871" y="1105213"/>
                <a:ext cx="265680" cy="312480"/>
              </p14:xfrm>
            </p:contentPart>
          </mc:Choice>
          <mc:Fallback>
            <p:pic>
              <p:nvPicPr>
                <p:cNvPr id="37" name="Ink 36">
                  <a:extLst>
                    <a:ext uri="{FF2B5EF4-FFF2-40B4-BE49-F238E27FC236}">
                      <a16:creationId xmlns:a16="http://schemas.microsoft.com/office/drawing/2014/main" id="{52E737DC-3B2D-2081-6182-09079CA3E378}"/>
                    </a:ext>
                  </a:extLst>
                </p:cNvPr>
                <p:cNvPicPr/>
                <p:nvPr/>
              </p:nvPicPr>
              <p:blipFill>
                <a:blip r:embed="rId225"/>
                <a:stretch>
                  <a:fillRect/>
                </a:stretch>
              </p:blipFill>
              <p:spPr>
                <a:xfrm>
                  <a:off x="5893231" y="1096573"/>
                  <a:ext cx="283320" cy="3301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38" name="Ink 37">
                  <a:extLst>
                    <a:ext uri="{FF2B5EF4-FFF2-40B4-BE49-F238E27FC236}">
                      <a16:creationId xmlns:a16="http://schemas.microsoft.com/office/drawing/2014/main" id="{3BF19722-0FE7-29AF-6B1C-364ADA37D396}"/>
                    </a:ext>
                  </a:extLst>
                </p14:cNvPr>
                <p14:cNvContentPartPr/>
                <p14:nvPr/>
              </p14:nvContentPartPr>
              <p14:xfrm>
                <a:off x="6110311" y="1118173"/>
                <a:ext cx="10080" cy="3240"/>
              </p14:xfrm>
            </p:contentPart>
          </mc:Choice>
          <mc:Fallback>
            <p:pic>
              <p:nvPicPr>
                <p:cNvPr id="38" name="Ink 37">
                  <a:extLst>
                    <a:ext uri="{FF2B5EF4-FFF2-40B4-BE49-F238E27FC236}">
                      <a16:creationId xmlns:a16="http://schemas.microsoft.com/office/drawing/2014/main" id="{3BF19722-0FE7-29AF-6B1C-364ADA37D396}"/>
                    </a:ext>
                  </a:extLst>
                </p:cNvPr>
                <p:cNvPicPr/>
                <p:nvPr/>
              </p:nvPicPr>
              <p:blipFill>
                <a:blip r:embed="rId227"/>
                <a:stretch>
                  <a:fillRect/>
                </a:stretch>
              </p:blipFill>
              <p:spPr>
                <a:xfrm>
                  <a:off x="6101311" y="1109173"/>
                  <a:ext cx="2772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39" name="Ink 38">
                  <a:extLst>
                    <a:ext uri="{FF2B5EF4-FFF2-40B4-BE49-F238E27FC236}">
                      <a16:creationId xmlns:a16="http://schemas.microsoft.com/office/drawing/2014/main" id="{4DAFFD23-BB03-BBC5-BB18-5BE33289E273}"/>
                    </a:ext>
                  </a:extLst>
                </p14:cNvPr>
                <p14:cNvContentPartPr/>
                <p14:nvPr/>
              </p14:nvContentPartPr>
              <p14:xfrm>
                <a:off x="6196711" y="1107733"/>
                <a:ext cx="136800" cy="201240"/>
              </p14:xfrm>
            </p:contentPart>
          </mc:Choice>
          <mc:Fallback>
            <p:pic>
              <p:nvPicPr>
                <p:cNvPr id="39" name="Ink 38">
                  <a:extLst>
                    <a:ext uri="{FF2B5EF4-FFF2-40B4-BE49-F238E27FC236}">
                      <a16:creationId xmlns:a16="http://schemas.microsoft.com/office/drawing/2014/main" id="{4DAFFD23-BB03-BBC5-BB18-5BE33289E273}"/>
                    </a:ext>
                  </a:extLst>
                </p:cNvPr>
                <p:cNvPicPr/>
                <p:nvPr/>
              </p:nvPicPr>
              <p:blipFill>
                <a:blip r:embed="rId229"/>
                <a:stretch>
                  <a:fillRect/>
                </a:stretch>
              </p:blipFill>
              <p:spPr>
                <a:xfrm>
                  <a:off x="6187711" y="1098733"/>
                  <a:ext cx="15444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40" name="Ink 39">
                  <a:extLst>
                    <a:ext uri="{FF2B5EF4-FFF2-40B4-BE49-F238E27FC236}">
                      <a16:creationId xmlns:a16="http://schemas.microsoft.com/office/drawing/2014/main" id="{9AE691FE-9088-E85C-C6A6-B143011B667B}"/>
                    </a:ext>
                  </a:extLst>
                </p14:cNvPr>
                <p14:cNvContentPartPr/>
                <p14:nvPr/>
              </p14:nvContentPartPr>
              <p14:xfrm>
                <a:off x="6332071" y="867613"/>
                <a:ext cx="370440" cy="291600"/>
              </p14:xfrm>
            </p:contentPart>
          </mc:Choice>
          <mc:Fallback>
            <p:pic>
              <p:nvPicPr>
                <p:cNvPr id="40" name="Ink 39">
                  <a:extLst>
                    <a:ext uri="{FF2B5EF4-FFF2-40B4-BE49-F238E27FC236}">
                      <a16:creationId xmlns:a16="http://schemas.microsoft.com/office/drawing/2014/main" id="{9AE691FE-9088-E85C-C6A6-B143011B667B}"/>
                    </a:ext>
                  </a:extLst>
                </p:cNvPr>
                <p:cNvPicPr/>
                <p:nvPr/>
              </p:nvPicPr>
              <p:blipFill>
                <a:blip r:embed="rId231"/>
                <a:stretch>
                  <a:fillRect/>
                </a:stretch>
              </p:blipFill>
              <p:spPr>
                <a:xfrm>
                  <a:off x="6323431" y="858613"/>
                  <a:ext cx="38808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3" name="Ink 142">
                  <a:extLst>
                    <a:ext uri="{FF2B5EF4-FFF2-40B4-BE49-F238E27FC236}">
                      <a16:creationId xmlns:a16="http://schemas.microsoft.com/office/drawing/2014/main" id="{CBE9922C-2317-97CD-E2EA-8FAD33671977}"/>
                    </a:ext>
                  </a:extLst>
                </p14:cNvPr>
                <p14:cNvContentPartPr/>
                <p14:nvPr/>
              </p14:nvContentPartPr>
              <p14:xfrm>
                <a:off x="6039391" y="1563493"/>
                <a:ext cx="194040" cy="246240"/>
              </p14:xfrm>
            </p:contentPart>
          </mc:Choice>
          <mc:Fallback>
            <p:pic>
              <p:nvPicPr>
                <p:cNvPr id="143" name="Ink 142">
                  <a:extLst>
                    <a:ext uri="{FF2B5EF4-FFF2-40B4-BE49-F238E27FC236}">
                      <a16:creationId xmlns:a16="http://schemas.microsoft.com/office/drawing/2014/main" id="{CBE9922C-2317-97CD-E2EA-8FAD33671977}"/>
                    </a:ext>
                  </a:extLst>
                </p:cNvPr>
                <p:cNvPicPr/>
                <p:nvPr/>
              </p:nvPicPr>
              <p:blipFill>
                <a:blip r:embed="rId233"/>
                <a:stretch>
                  <a:fillRect/>
                </a:stretch>
              </p:blipFill>
              <p:spPr>
                <a:xfrm>
                  <a:off x="6030391" y="1554493"/>
                  <a:ext cx="21168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4" name="Ink 143">
                  <a:extLst>
                    <a:ext uri="{FF2B5EF4-FFF2-40B4-BE49-F238E27FC236}">
                      <a16:creationId xmlns:a16="http://schemas.microsoft.com/office/drawing/2014/main" id="{56F83CC3-4662-27C6-D26E-F7460D89AEB7}"/>
                    </a:ext>
                  </a:extLst>
                </p14:cNvPr>
                <p14:cNvContentPartPr/>
                <p14:nvPr/>
              </p14:nvContentPartPr>
              <p14:xfrm>
                <a:off x="6186991" y="1568533"/>
                <a:ext cx="163080" cy="117000"/>
              </p14:xfrm>
            </p:contentPart>
          </mc:Choice>
          <mc:Fallback>
            <p:pic>
              <p:nvPicPr>
                <p:cNvPr id="144" name="Ink 143">
                  <a:extLst>
                    <a:ext uri="{FF2B5EF4-FFF2-40B4-BE49-F238E27FC236}">
                      <a16:creationId xmlns:a16="http://schemas.microsoft.com/office/drawing/2014/main" id="{56F83CC3-4662-27C6-D26E-F7460D89AEB7}"/>
                    </a:ext>
                  </a:extLst>
                </p:cNvPr>
                <p:cNvPicPr/>
                <p:nvPr/>
              </p:nvPicPr>
              <p:blipFill>
                <a:blip r:embed="rId235"/>
                <a:stretch>
                  <a:fillRect/>
                </a:stretch>
              </p:blipFill>
              <p:spPr>
                <a:xfrm>
                  <a:off x="6178351" y="1559893"/>
                  <a:ext cx="1807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45" name="Ink 144">
                  <a:extLst>
                    <a:ext uri="{FF2B5EF4-FFF2-40B4-BE49-F238E27FC236}">
                      <a16:creationId xmlns:a16="http://schemas.microsoft.com/office/drawing/2014/main" id="{DB533B60-AF54-B4E7-67AA-36325E0172B7}"/>
                    </a:ext>
                  </a:extLst>
                </p14:cNvPr>
                <p14:cNvContentPartPr/>
                <p14:nvPr/>
              </p14:nvContentPartPr>
              <p14:xfrm>
                <a:off x="6361231" y="1479613"/>
                <a:ext cx="77400" cy="93240"/>
              </p14:xfrm>
            </p:contentPart>
          </mc:Choice>
          <mc:Fallback>
            <p:pic>
              <p:nvPicPr>
                <p:cNvPr id="145" name="Ink 144">
                  <a:extLst>
                    <a:ext uri="{FF2B5EF4-FFF2-40B4-BE49-F238E27FC236}">
                      <a16:creationId xmlns:a16="http://schemas.microsoft.com/office/drawing/2014/main" id="{DB533B60-AF54-B4E7-67AA-36325E0172B7}"/>
                    </a:ext>
                  </a:extLst>
                </p:cNvPr>
                <p:cNvPicPr/>
                <p:nvPr/>
              </p:nvPicPr>
              <p:blipFill>
                <a:blip r:embed="rId237"/>
                <a:stretch>
                  <a:fillRect/>
                </a:stretch>
              </p:blipFill>
              <p:spPr>
                <a:xfrm>
                  <a:off x="6352231" y="1470973"/>
                  <a:ext cx="9504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46" name="Ink 145">
                  <a:extLst>
                    <a:ext uri="{FF2B5EF4-FFF2-40B4-BE49-F238E27FC236}">
                      <a16:creationId xmlns:a16="http://schemas.microsoft.com/office/drawing/2014/main" id="{5B7E28FA-911D-B554-6B08-E568B7079995}"/>
                    </a:ext>
                  </a:extLst>
                </p14:cNvPr>
                <p14:cNvContentPartPr/>
                <p14:nvPr/>
              </p14:nvContentPartPr>
              <p14:xfrm>
                <a:off x="6311551" y="1429573"/>
                <a:ext cx="200160" cy="110880"/>
              </p14:xfrm>
            </p:contentPart>
          </mc:Choice>
          <mc:Fallback>
            <p:pic>
              <p:nvPicPr>
                <p:cNvPr id="146" name="Ink 145">
                  <a:extLst>
                    <a:ext uri="{FF2B5EF4-FFF2-40B4-BE49-F238E27FC236}">
                      <a16:creationId xmlns:a16="http://schemas.microsoft.com/office/drawing/2014/main" id="{5B7E28FA-911D-B554-6B08-E568B7079995}"/>
                    </a:ext>
                  </a:extLst>
                </p:cNvPr>
                <p:cNvPicPr/>
                <p:nvPr/>
              </p:nvPicPr>
              <p:blipFill>
                <a:blip r:embed="rId239"/>
                <a:stretch>
                  <a:fillRect/>
                </a:stretch>
              </p:blipFill>
              <p:spPr>
                <a:xfrm>
                  <a:off x="6302551" y="1420573"/>
                  <a:ext cx="21780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47" name="Ink 146">
                  <a:extLst>
                    <a:ext uri="{FF2B5EF4-FFF2-40B4-BE49-F238E27FC236}">
                      <a16:creationId xmlns:a16="http://schemas.microsoft.com/office/drawing/2014/main" id="{5FC269B8-16F1-8713-DFAA-6D4838192793}"/>
                    </a:ext>
                  </a:extLst>
                </p14:cNvPr>
                <p14:cNvContentPartPr/>
                <p14:nvPr/>
              </p14:nvContentPartPr>
              <p14:xfrm>
                <a:off x="6549871" y="1319773"/>
                <a:ext cx="140760" cy="121320"/>
              </p14:xfrm>
            </p:contentPart>
          </mc:Choice>
          <mc:Fallback>
            <p:pic>
              <p:nvPicPr>
                <p:cNvPr id="147" name="Ink 146">
                  <a:extLst>
                    <a:ext uri="{FF2B5EF4-FFF2-40B4-BE49-F238E27FC236}">
                      <a16:creationId xmlns:a16="http://schemas.microsoft.com/office/drawing/2014/main" id="{5FC269B8-16F1-8713-DFAA-6D4838192793}"/>
                    </a:ext>
                  </a:extLst>
                </p:cNvPr>
                <p:cNvPicPr/>
                <p:nvPr/>
              </p:nvPicPr>
              <p:blipFill>
                <a:blip r:embed="rId241"/>
                <a:stretch>
                  <a:fillRect/>
                </a:stretch>
              </p:blipFill>
              <p:spPr>
                <a:xfrm>
                  <a:off x="6541231" y="1311133"/>
                  <a:ext cx="15840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48" name="Ink 147">
                  <a:extLst>
                    <a:ext uri="{FF2B5EF4-FFF2-40B4-BE49-F238E27FC236}">
                      <a16:creationId xmlns:a16="http://schemas.microsoft.com/office/drawing/2014/main" id="{0B2942DF-9AE0-D020-8398-A1211E02F83A}"/>
                    </a:ext>
                  </a:extLst>
                </p14:cNvPr>
                <p14:cNvContentPartPr/>
                <p14:nvPr/>
              </p14:nvContentPartPr>
              <p14:xfrm>
                <a:off x="6666151" y="1202413"/>
                <a:ext cx="153360" cy="266040"/>
              </p14:xfrm>
            </p:contentPart>
          </mc:Choice>
          <mc:Fallback>
            <p:pic>
              <p:nvPicPr>
                <p:cNvPr id="148" name="Ink 147">
                  <a:extLst>
                    <a:ext uri="{FF2B5EF4-FFF2-40B4-BE49-F238E27FC236}">
                      <a16:creationId xmlns:a16="http://schemas.microsoft.com/office/drawing/2014/main" id="{0B2942DF-9AE0-D020-8398-A1211E02F83A}"/>
                    </a:ext>
                  </a:extLst>
                </p:cNvPr>
                <p:cNvPicPr/>
                <p:nvPr/>
              </p:nvPicPr>
              <p:blipFill>
                <a:blip r:embed="rId243"/>
                <a:stretch>
                  <a:fillRect/>
                </a:stretch>
              </p:blipFill>
              <p:spPr>
                <a:xfrm>
                  <a:off x="6657511" y="1193413"/>
                  <a:ext cx="171000" cy="283680"/>
                </a:xfrm>
                <a:prstGeom prst="rect">
                  <a:avLst/>
                </a:prstGeom>
              </p:spPr>
            </p:pic>
          </mc:Fallback>
        </mc:AlternateContent>
      </p:grpSp>
    </p:spTree>
    <p:extLst>
      <p:ext uri="{BB962C8B-B14F-4D97-AF65-F5344CB8AC3E}">
        <p14:creationId xmlns:p14="http://schemas.microsoft.com/office/powerpoint/2010/main" val="173657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able 4-01"/>
          <p:cNvPicPr>
            <a:picLocks noChangeAspect="1" noChangeArrowheads="1"/>
          </p:cNvPicPr>
          <p:nvPr/>
        </p:nvPicPr>
        <p:blipFill rotWithShape="1">
          <a:blip r:embed="rId3">
            <a:extLst>
              <a:ext uri="{28A0092B-C50C-407E-A947-70E740481C1C}">
                <a14:useLocalDpi xmlns:a14="http://schemas.microsoft.com/office/drawing/2010/main" val="0"/>
              </a:ext>
            </a:extLst>
          </a:blip>
          <a:srcRect b="15892"/>
          <a:stretch/>
        </p:blipFill>
        <p:spPr bwMode="auto">
          <a:xfrm>
            <a:off x="1510187" y="538748"/>
            <a:ext cx="9963789" cy="496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B4810161-7329-4B99-A659-14E1FFEAB118}"/>
              </a:ext>
            </a:extLst>
          </p:cNvPr>
          <p:cNvSpPr txBox="1"/>
          <p:nvPr/>
        </p:nvSpPr>
        <p:spPr>
          <a:xfrm>
            <a:off x="1298417" y="5732412"/>
            <a:ext cx="10459274" cy="723916"/>
          </a:xfrm>
          <a:prstGeom prst="rect">
            <a:avLst/>
          </a:prstGeom>
          <a:noFill/>
        </p:spPr>
        <p:txBody>
          <a:bodyPr wrap="none" rtlCol="0">
            <a:spAutoFit/>
          </a:bodyPr>
          <a:lstStyle/>
          <a:p>
            <a:pPr marL="304310" indent="-304310">
              <a:buFont typeface="Arial" panose="020B0604020202020204" pitchFamily="34" charset="0"/>
              <a:buChar char="•"/>
            </a:pPr>
            <a:r>
              <a:rPr lang="en-US" sz="2052" dirty="0">
                <a:latin typeface="Arial" panose="020B0604020202020204" pitchFamily="34" charset="0"/>
              </a:rPr>
              <a:t>Most enzyme names end in “-</a:t>
            </a:r>
            <a:r>
              <a:rPr lang="en-US" sz="2052" dirty="0" err="1">
                <a:latin typeface="Arial" panose="020B0604020202020204" pitchFamily="34" charset="0"/>
              </a:rPr>
              <a:t>ase</a:t>
            </a:r>
            <a:r>
              <a:rPr lang="en-US" sz="2052" dirty="0">
                <a:latin typeface="Arial" panose="020B0604020202020204" pitchFamily="34" charset="0"/>
              </a:rPr>
              <a:t>”</a:t>
            </a:r>
          </a:p>
          <a:p>
            <a:pPr marL="304310" indent="-304310">
              <a:buFont typeface="Arial" panose="020B0604020202020204" pitchFamily="34" charset="0"/>
              <a:buChar char="•"/>
            </a:pPr>
            <a:r>
              <a:rPr lang="en-US" sz="2052" dirty="0">
                <a:latin typeface="Arial" panose="020B0604020202020204" pitchFamily="34" charset="0"/>
              </a:rPr>
              <a:t>Usually named by their substrates and the reactions they </a:t>
            </a:r>
            <a:r>
              <a:rPr lang="en-US" sz="2052" dirty="0" err="1">
                <a:latin typeface="Arial" panose="020B0604020202020204" pitchFamily="34" charset="0"/>
              </a:rPr>
              <a:t>catalyse</a:t>
            </a:r>
            <a:r>
              <a:rPr lang="en-US" sz="2052" dirty="0">
                <a:latin typeface="Arial" panose="020B0604020202020204" pitchFamily="34" charset="0"/>
              </a:rPr>
              <a:t>, i.e. glucose kinase</a:t>
            </a:r>
          </a:p>
        </p:txBody>
      </p:sp>
      <p:sp>
        <p:nvSpPr>
          <p:cNvPr id="4" name="TextBox 3">
            <a:extLst>
              <a:ext uri="{FF2B5EF4-FFF2-40B4-BE49-F238E27FC236}">
                <a16:creationId xmlns:a16="http://schemas.microsoft.com/office/drawing/2014/main" id="{6DB8D5E2-97E4-4BC2-8C96-C695A6E2D37A}"/>
              </a:ext>
            </a:extLst>
          </p:cNvPr>
          <p:cNvSpPr txBox="1"/>
          <p:nvPr/>
        </p:nvSpPr>
        <p:spPr>
          <a:xfrm>
            <a:off x="4468717" y="62684"/>
            <a:ext cx="5155579" cy="551241"/>
          </a:xfrm>
          <a:prstGeom prst="rect">
            <a:avLst/>
          </a:prstGeom>
          <a:noFill/>
        </p:spPr>
        <p:txBody>
          <a:bodyPr wrap="none" rtlCol="0">
            <a:spAutoFit/>
          </a:bodyPr>
          <a:lstStyle/>
          <a:p>
            <a:r>
              <a:rPr lang="en-US" sz="2982" dirty="0">
                <a:latin typeface="Arial" panose="020B0604020202020204" pitchFamily="34" charset="0"/>
              </a:rPr>
              <a:t>Enzyme – Chemical Diversity</a:t>
            </a:r>
          </a:p>
        </p:txBody>
      </p:sp>
      <p:sp>
        <p:nvSpPr>
          <p:cNvPr id="6" name="Date Placeholder 5">
            <a:extLst>
              <a:ext uri="{FF2B5EF4-FFF2-40B4-BE49-F238E27FC236}">
                <a16:creationId xmlns:a16="http://schemas.microsoft.com/office/drawing/2014/main" id="{E9CD192B-E6BD-2E41-6B87-23E187735DB7}"/>
              </a:ext>
            </a:extLst>
          </p:cNvPr>
          <p:cNvSpPr>
            <a:spLocks noGrp="1"/>
          </p:cNvSpPr>
          <p:nvPr>
            <p:ph type="dt" sz="half" idx="10"/>
          </p:nvPr>
        </p:nvSpPr>
        <p:spPr/>
        <p:txBody>
          <a:bodyPr/>
          <a:lstStyle/>
          <a:p>
            <a:fld id="{974FEE02-90BE-4A94-BC75-FB8FC8591E5B}" type="datetime1">
              <a:rPr lang="en-US" smtClean="0"/>
              <a:t>8/31/2024</a:t>
            </a:fld>
            <a:endParaRPr lang="en-US"/>
          </a:p>
        </p:txBody>
      </p:sp>
      <p:sp>
        <p:nvSpPr>
          <p:cNvPr id="7" name="Footer Placeholder 6">
            <a:extLst>
              <a:ext uri="{FF2B5EF4-FFF2-40B4-BE49-F238E27FC236}">
                <a16:creationId xmlns:a16="http://schemas.microsoft.com/office/drawing/2014/main" id="{460B5949-030B-FEFC-DC86-2AC133418F3C}"/>
              </a:ext>
            </a:extLst>
          </p:cNvPr>
          <p:cNvSpPr>
            <a:spLocks noGrp="1"/>
          </p:cNvSpPr>
          <p:nvPr>
            <p:ph type="ftr" sz="quarter" idx="11"/>
          </p:nvPr>
        </p:nvSpPr>
        <p:spPr/>
        <p:txBody>
          <a:bodyPr/>
          <a:lstStyle/>
          <a:p>
            <a:r>
              <a:rPr lang="en-US"/>
              <a:t>Drugs and Disease F2024 - Lecture 3</a:t>
            </a:r>
          </a:p>
        </p:txBody>
      </p:sp>
      <p:sp>
        <p:nvSpPr>
          <p:cNvPr id="8" name="Slide Number Placeholder 7">
            <a:extLst>
              <a:ext uri="{FF2B5EF4-FFF2-40B4-BE49-F238E27FC236}">
                <a16:creationId xmlns:a16="http://schemas.microsoft.com/office/drawing/2014/main" id="{13D30E2A-0C63-7B96-5D76-054815E7924D}"/>
              </a:ext>
            </a:extLst>
          </p:cNvPr>
          <p:cNvSpPr>
            <a:spLocks noGrp="1"/>
          </p:cNvSpPr>
          <p:nvPr>
            <p:ph type="sldNum" sz="quarter" idx="12"/>
          </p:nvPr>
        </p:nvSpPr>
        <p:spPr/>
        <p:txBody>
          <a:bodyPr/>
          <a:lstStyle/>
          <a:p>
            <a:fld id="{DC3BB032-4020-48F4-953B-341806DC4A2B}" type="slidenum">
              <a:rPr lang="en-US" smtClean="0"/>
              <a:t>3</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0B13C2B8-37E6-D96F-B68D-ABA1C17471F4}"/>
                  </a:ext>
                </a:extLst>
              </p14:cNvPr>
              <p14:cNvContentPartPr/>
              <p14:nvPr/>
            </p14:nvContentPartPr>
            <p14:xfrm>
              <a:off x="1431391" y="3280693"/>
              <a:ext cx="999360" cy="353880"/>
            </p14:xfrm>
          </p:contentPart>
        </mc:Choice>
        <mc:Fallback>
          <p:pic>
            <p:nvPicPr>
              <p:cNvPr id="3" name="Ink 2">
                <a:extLst>
                  <a:ext uri="{FF2B5EF4-FFF2-40B4-BE49-F238E27FC236}">
                    <a16:creationId xmlns:a16="http://schemas.microsoft.com/office/drawing/2014/main" id="{0B13C2B8-37E6-D96F-B68D-ABA1C17471F4}"/>
                  </a:ext>
                </a:extLst>
              </p:cNvPr>
              <p:cNvPicPr/>
              <p:nvPr/>
            </p:nvPicPr>
            <p:blipFill>
              <a:blip r:embed="rId5"/>
              <a:stretch>
                <a:fillRect/>
              </a:stretch>
            </p:blipFill>
            <p:spPr>
              <a:xfrm>
                <a:off x="1422391" y="3271693"/>
                <a:ext cx="1017000" cy="371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737B4237-E0D7-545F-2F5D-D613BE56F8B3}"/>
                  </a:ext>
                </a:extLst>
              </p14:cNvPr>
              <p14:cNvContentPartPr/>
              <p14:nvPr/>
            </p14:nvContentPartPr>
            <p14:xfrm>
              <a:off x="1402231" y="3949213"/>
              <a:ext cx="221760" cy="25560"/>
            </p14:xfrm>
          </p:contentPart>
        </mc:Choice>
        <mc:Fallback>
          <p:pic>
            <p:nvPicPr>
              <p:cNvPr id="5" name="Ink 4">
                <a:extLst>
                  <a:ext uri="{FF2B5EF4-FFF2-40B4-BE49-F238E27FC236}">
                    <a16:creationId xmlns:a16="http://schemas.microsoft.com/office/drawing/2014/main" id="{737B4237-E0D7-545F-2F5D-D613BE56F8B3}"/>
                  </a:ext>
                </a:extLst>
              </p:cNvPr>
              <p:cNvPicPr/>
              <p:nvPr/>
            </p:nvPicPr>
            <p:blipFill>
              <a:blip r:embed="rId7"/>
              <a:stretch>
                <a:fillRect/>
              </a:stretch>
            </p:blipFill>
            <p:spPr>
              <a:xfrm>
                <a:off x="1393591" y="3940573"/>
                <a:ext cx="2394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BFC31BE0-27DD-0892-5A54-99871E0961D3}"/>
                  </a:ext>
                </a:extLst>
              </p14:cNvPr>
              <p14:cNvContentPartPr/>
              <p14:nvPr/>
            </p14:nvContentPartPr>
            <p14:xfrm>
              <a:off x="1418791" y="4215973"/>
              <a:ext cx="221040" cy="15480"/>
            </p14:xfrm>
          </p:contentPart>
        </mc:Choice>
        <mc:Fallback>
          <p:pic>
            <p:nvPicPr>
              <p:cNvPr id="9" name="Ink 8">
                <a:extLst>
                  <a:ext uri="{FF2B5EF4-FFF2-40B4-BE49-F238E27FC236}">
                    <a16:creationId xmlns:a16="http://schemas.microsoft.com/office/drawing/2014/main" id="{BFC31BE0-27DD-0892-5A54-99871E0961D3}"/>
                  </a:ext>
                </a:extLst>
              </p:cNvPr>
              <p:cNvPicPr/>
              <p:nvPr/>
            </p:nvPicPr>
            <p:blipFill>
              <a:blip r:embed="rId9"/>
              <a:stretch>
                <a:fillRect/>
              </a:stretch>
            </p:blipFill>
            <p:spPr>
              <a:xfrm>
                <a:off x="1410151" y="4206973"/>
                <a:ext cx="23868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98C31CB8-BEA7-D369-4E58-86547327CF74}"/>
                  </a:ext>
                </a:extLst>
              </p14:cNvPr>
              <p14:cNvContentPartPr/>
              <p14:nvPr/>
            </p14:nvContentPartPr>
            <p14:xfrm>
              <a:off x="1413031" y="2016373"/>
              <a:ext cx="200520" cy="28080"/>
            </p14:xfrm>
          </p:contentPart>
        </mc:Choice>
        <mc:Fallback>
          <p:pic>
            <p:nvPicPr>
              <p:cNvPr id="10" name="Ink 9">
                <a:extLst>
                  <a:ext uri="{FF2B5EF4-FFF2-40B4-BE49-F238E27FC236}">
                    <a16:creationId xmlns:a16="http://schemas.microsoft.com/office/drawing/2014/main" id="{98C31CB8-BEA7-D369-4E58-86547327CF74}"/>
                  </a:ext>
                </a:extLst>
              </p:cNvPr>
              <p:cNvPicPr/>
              <p:nvPr/>
            </p:nvPicPr>
            <p:blipFill>
              <a:blip r:embed="rId11"/>
              <a:stretch>
                <a:fillRect/>
              </a:stretch>
            </p:blipFill>
            <p:spPr>
              <a:xfrm>
                <a:off x="1404391" y="2007733"/>
                <a:ext cx="21816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72F245E4-A374-A366-FC9E-564D3D490E65}"/>
                  </a:ext>
                </a:extLst>
              </p14:cNvPr>
              <p14:cNvContentPartPr/>
              <p14:nvPr/>
            </p14:nvContentPartPr>
            <p14:xfrm>
              <a:off x="1418791" y="1715773"/>
              <a:ext cx="136080" cy="15840"/>
            </p14:xfrm>
          </p:contentPart>
        </mc:Choice>
        <mc:Fallback>
          <p:pic>
            <p:nvPicPr>
              <p:cNvPr id="11" name="Ink 10">
                <a:extLst>
                  <a:ext uri="{FF2B5EF4-FFF2-40B4-BE49-F238E27FC236}">
                    <a16:creationId xmlns:a16="http://schemas.microsoft.com/office/drawing/2014/main" id="{72F245E4-A374-A366-FC9E-564D3D490E65}"/>
                  </a:ext>
                </a:extLst>
              </p:cNvPr>
              <p:cNvPicPr/>
              <p:nvPr/>
            </p:nvPicPr>
            <p:blipFill>
              <a:blip r:embed="rId13"/>
              <a:stretch>
                <a:fillRect/>
              </a:stretch>
            </p:blipFill>
            <p:spPr>
              <a:xfrm>
                <a:off x="1410151" y="1707133"/>
                <a:ext cx="15372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CAC65183-3D33-FC62-4C6F-9E2C77A145F8}"/>
                  </a:ext>
                </a:extLst>
              </p14:cNvPr>
              <p14:cNvContentPartPr/>
              <p14:nvPr/>
            </p14:nvContentPartPr>
            <p14:xfrm>
              <a:off x="1398631" y="3156133"/>
              <a:ext cx="194400" cy="23760"/>
            </p14:xfrm>
          </p:contentPart>
        </mc:Choice>
        <mc:Fallback>
          <p:pic>
            <p:nvPicPr>
              <p:cNvPr id="12" name="Ink 11">
                <a:extLst>
                  <a:ext uri="{FF2B5EF4-FFF2-40B4-BE49-F238E27FC236}">
                    <a16:creationId xmlns:a16="http://schemas.microsoft.com/office/drawing/2014/main" id="{CAC65183-3D33-FC62-4C6F-9E2C77A145F8}"/>
                  </a:ext>
                </a:extLst>
              </p:cNvPr>
              <p:cNvPicPr/>
              <p:nvPr/>
            </p:nvPicPr>
            <p:blipFill>
              <a:blip r:embed="rId15"/>
              <a:stretch>
                <a:fillRect/>
              </a:stretch>
            </p:blipFill>
            <p:spPr>
              <a:xfrm>
                <a:off x="1389991" y="3147133"/>
                <a:ext cx="212040" cy="41400"/>
              </a:xfrm>
              <a:prstGeom prst="rect">
                <a:avLst/>
              </a:prstGeom>
            </p:spPr>
          </p:pic>
        </mc:Fallback>
      </mc:AlternateContent>
      <p:grpSp>
        <p:nvGrpSpPr>
          <p:cNvPr id="20" name="Group 19">
            <a:extLst>
              <a:ext uri="{FF2B5EF4-FFF2-40B4-BE49-F238E27FC236}">
                <a16:creationId xmlns:a16="http://schemas.microsoft.com/office/drawing/2014/main" id="{BC1A2E13-6C5F-E087-2964-C849912B1753}"/>
              </a:ext>
            </a:extLst>
          </p:cNvPr>
          <p:cNvGrpSpPr/>
          <p:nvPr/>
        </p:nvGrpSpPr>
        <p:grpSpPr>
          <a:xfrm>
            <a:off x="2822791" y="2637733"/>
            <a:ext cx="806400" cy="500040"/>
            <a:chOff x="2822791" y="2637733"/>
            <a:chExt cx="806400" cy="500040"/>
          </a:xfrm>
        </p:grpSpPr>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DFA6C88C-6873-860D-6852-C51E99B624B6}"/>
                    </a:ext>
                  </a:extLst>
                </p14:cNvPr>
                <p14:cNvContentPartPr/>
                <p14:nvPr/>
              </p14:nvContentPartPr>
              <p14:xfrm>
                <a:off x="2822791" y="2992333"/>
                <a:ext cx="227880" cy="145440"/>
              </p14:xfrm>
            </p:contentPart>
          </mc:Choice>
          <mc:Fallback>
            <p:pic>
              <p:nvPicPr>
                <p:cNvPr id="13" name="Ink 12">
                  <a:extLst>
                    <a:ext uri="{FF2B5EF4-FFF2-40B4-BE49-F238E27FC236}">
                      <a16:creationId xmlns:a16="http://schemas.microsoft.com/office/drawing/2014/main" id="{DFA6C88C-6873-860D-6852-C51E99B624B6}"/>
                    </a:ext>
                  </a:extLst>
                </p:cNvPr>
                <p:cNvPicPr/>
                <p:nvPr/>
              </p:nvPicPr>
              <p:blipFill>
                <a:blip r:embed="rId17"/>
                <a:stretch>
                  <a:fillRect/>
                </a:stretch>
              </p:blipFill>
              <p:spPr>
                <a:xfrm>
                  <a:off x="2814151" y="2983693"/>
                  <a:ext cx="24552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4491191F-3820-434A-39EA-62143CED56FF}"/>
                    </a:ext>
                  </a:extLst>
                </p14:cNvPr>
                <p14:cNvContentPartPr/>
                <p14:nvPr/>
              </p14:nvContentPartPr>
              <p14:xfrm>
                <a:off x="2963551" y="2948773"/>
                <a:ext cx="102960" cy="78480"/>
              </p14:xfrm>
            </p:contentPart>
          </mc:Choice>
          <mc:Fallback>
            <p:pic>
              <p:nvPicPr>
                <p:cNvPr id="14" name="Ink 13">
                  <a:extLst>
                    <a:ext uri="{FF2B5EF4-FFF2-40B4-BE49-F238E27FC236}">
                      <a16:creationId xmlns:a16="http://schemas.microsoft.com/office/drawing/2014/main" id="{4491191F-3820-434A-39EA-62143CED56FF}"/>
                    </a:ext>
                  </a:extLst>
                </p:cNvPr>
                <p:cNvPicPr/>
                <p:nvPr/>
              </p:nvPicPr>
              <p:blipFill>
                <a:blip r:embed="rId19"/>
                <a:stretch>
                  <a:fillRect/>
                </a:stretch>
              </p:blipFill>
              <p:spPr>
                <a:xfrm>
                  <a:off x="2954911" y="2939773"/>
                  <a:ext cx="1206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A9B4C1AC-1CDD-33D9-0398-E860D16315AC}"/>
                    </a:ext>
                  </a:extLst>
                </p14:cNvPr>
                <p14:cNvContentPartPr/>
                <p14:nvPr/>
              </p14:nvContentPartPr>
              <p14:xfrm>
                <a:off x="3111511" y="2846893"/>
                <a:ext cx="149760" cy="134280"/>
              </p14:xfrm>
            </p:contentPart>
          </mc:Choice>
          <mc:Fallback>
            <p:pic>
              <p:nvPicPr>
                <p:cNvPr id="16" name="Ink 15">
                  <a:extLst>
                    <a:ext uri="{FF2B5EF4-FFF2-40B4-BE49-F238E27FC236}">
                      <a16:creationId xmlns:a16="http://schemas.microsoft.com/office/drawing/2014/main" id="{A9B4C1AC-1CDD-33D9-0398-E860D16315AC}"/>
                    </a:ext>
                  </a:extLst>
                </p:cNvPr>
                <p:cNvPicPr/>
                <p:nvPr/>
              </p:nvPicPr>
              <p:blipFill>
                <a:blip r:embed="rId21"/>
                <a:stretch>
                  <a:fillRect/>
                </a:stretch>
              </p:blipFill>
              <p:spPr>
                <a:xfrm>
                  <a:off x="3102511" y="2838253"/>
                  <a:ext cx="1674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87803F21-C50D-8DAA-44A8-2E02E82C5F0C}"/>
                    </a:ext>
                  </a:extLst>
                </p14:cNvPr>
                <p14:cNvContentPartPr/>
                <p14:nvPr/>
              </p14:nvContentPartPr>
              <p14:xfrm>
                <a:off x="3297991" y="2747173"/>
                <a:ext cx="90360" cy="167760"/>
              </p14:xfrm>
            </p:contentPart>
          </mc:Choice>
          <mc:Fallback>
            <p:pic>
              <p:nvPicPr>
                <p:cNvPr id="17" name="Ink 16">
                  <a:extLst>
                    <a:ext uri="{FF2B5EF4-FFF2-40B4-BE49-F238E27FC236}">
                      <a16:creationId xmlns:a16="http://schemas.microsoft.com/office/drawing/2014/main" id="{87803F21-C50D-8DAA-44A8-2E02E82C5F0C}"/>
                    </a:ext>
                  </a:extLst>
                </p:cNvPr>
                <p:cNvPicPr/>
                <p:nvPr/>
              </p:nvPicPr>
              <p:blipFill>
                <a:blip r:embed="rId23"/>
                <a:stretch>
                  <a:fillRect/>
                </a:stretch>
              </p:blipFill>
              <p:spPr>
                <a:xfrm>
                  <a:off x="3288991" y="2738173"/>
                  <a:ext cx="10800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0972AB21-E738-A9F5-9EBD-BE079C544BF4}"/>
                    </a:ext>
                  </a:extLst>
                </p14:cNvPr>
                <p14:cNvContentPartPr/>
                <p14:nvPr/>
              </p14:nvContentPartPr>
              <p14:xfrm>
                <a:off x="3399151" y="2671573"/>
                <a:ext cx="131040" cy="127440"/>
              </p14:xfrm>
            </p:contentPart>
          </mc:Choice>
          <mc:Fallback>
            <p:pic>
              <p:nvPicPr>
                <p:cNvPr id="18" name="Ink 17">
                  <a:extLst>
                    <a:ext uri="{FF2B5EF4-FFF2-40B4-BE49-F238E27FC236}">
                      <a16:creationId xmlns:a16="http://schemas.microsoft.com/office/drawing/2014/main" id="{0972AB21-E738-A9F5-9EBD-BE079C544BF4}"/>
                    </a:ext>
                  </a:extLst>
                </p:cNvPr>
                <p:cNvPicPr/>
                <p:nvPr/>
              </p:nvPicPr>
              <p:blipFill>
                <a:blip r:embed="rId25"/>
                <a:stretch>
                  <a:fillRect/>
                </a:stretch>
              </p:blipFill>
              <p:spPr>
                <a:xfrm>
                  <a:off x="3390511" y="2662933"/>
                  <a:ext cx="14868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FF5705B7-9D24-A416-4620-17C3AEBC3E3B}"/>
                    </a:ext>
                  </a:extLst>
                </p14:cNvPr>
                <p14:cNvContentPartPr/>
                <p14:nvPr/>
              </p14:nvContentPartPr>
              <p14:xfrm>
                <a:off x="3621991" y="2637733"/>
                <a:ext cx="7200" cy="14040"/>
              </p14:xfrm>
            </p:contentPart>
          </mc:Choice>
          <mc:Fallback>
            <p:pic>
              <p:nvPicPr>
                <p:cNvPr id="19" name="Ink 18">
                  <a:extLst>
                    <a:ext uri="{FF2B5EF4-FFF2-40B4-BE49-F238E27FC236}">
                      <a16:creationId xmlns:a16="http://schemas.microsoft.com/office/drawing/2014/main" id="{FF5705B7-9D24-A416-4620-17C3AEBC3E3B}"/>
                    </a:ext>
                  </a:extLst>
                </p:cNvPr>
                <p:cNvPicPr/>
                <p:nvPr/>
              </p:nvPicPr>
              <p:blipFill>
                <a:blip r:embed="rId27"/>
                <a:stretch>
                  <a:fillRect/>
                </a:stretch>
              </p:blipFill>
              <p:spPr>
                <a:xfrm>
                  <a:off x="3612991" y="2628733"/>
                  <a:ext cx="24840" cy="31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849720FF-26EF-18A6-8C4E-CFF05E4E8C11}"/>
                  </a:ext>
                </a:extLst>
              </p14:cNvPr>
              <p14:cNvContentPartPr/>
              <p14:nvPr/>
            </p14:nvContentPartPr>
            <p14:xfrm>
              <a:off x="1384951" y="1834933"/>
              <a:ext cx="1244160" cy="356040"/>
            </p14:xfrm>
          </p:contentPart>
        </mc:Choice>
        <mc:Fallback>
          <p:pic>
            <p:nvPicPr>
              <p:cNvPr id="21" name="Ink 20">
                <a:extLst>
                  <a:ext uri="{FF2B5EF4-FFF2-40B4-BE49-F238E27FC236}">
                    <a16:creationId xmlns:a16="http://schemas.microsoft.com/office/drawing/2014/main" id="{849720FF-26EF-18A6-8C4E-CFF05E4E8C11}"/>
                  </a:ext>
                </a:extLst>
              </p:cNvPr>
              <p:cNvPicPr/>
              <p:nvPr/>
            </p:nvPicPr>
            <p:blipFill>
              <a:blip r:embed="rId29"/>
              <a:stretch>
                <a:fillRect/>
              </a:stretch>
            </p:blipFill>
            <p:spPr>
              <a:xfrm>
                <a:off x="1376311" y="1825933"/>
                <a:ext cx="1261800" cy="373680"/>
              </a:xfrm>
              <a:prstGeom prst="rect">
                <a:avLst/>
              </a:prstGeom>
            </p:spPr>
          </p:pic>
        </mc:Fallback>
      </mc:AlternateContent>
    </p:spTree>
    <p:extLst>
      <p:ext uri="{BB962C8B-B14F-4D97-AF65-F5344CB8AC3E}">
        <p14:creationId xmlns:p14="http://schemas.microsoft.com/office/powerpoint/2010/main" val="3940614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37341C8-A27B-9BE0-D82F-9A00725BC08A}"/>
              </a:ext>
            </a:extLst>
          </p:cNvPr>
          <p:cNvGrpSpPr/>
          <p:nvPr/>
        </p:nvGrpSpPr>
        <p:grpSpPr>
          <a:xfrm>
            <a:off x="5044280" y="701010"/>
            <a:ext cx="7970677" cy="5060027"/>
            <a:chOff x="-343685" y="512139"/>
            <a:chExt cx="8076592" cy="5310369"/>
          </a:xfrm>
        </p:grpSpPr>
        <p:grpSp>
          <p:nvGrpSpPr>
            <p:cNvPr id="32" name="Group 31">
              <a:extLst>
                <a:ext uri="{FF2B5EF4-FFF2-40B4-BE49-F238E27FC236}">
                  <a16:creationId xmlns:a16="http://schemas.microsoft.com/office/drawing/2014/main" id="{30742DFB-ECA0-8906-5202-35F0509C6A36}"/>
                </a:ext>
              </a:extLst>
            </p:cNvPr>
            <p:cNvGrpSpPr/>
            <p:nvPr/>
          </p:nvGrpSpPr>
          <p:grpSpPr>
            <a:xfrm>
              <a:off x="33867" y="512139"/>
              <a:ext cx="7699040" cy="5310369"/>
              <a:chOff x="33867" y="512139"/>
              <a:chExt cx="7699040" cy="531036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385"/>
              <a:stretch/>
            </p:blipFill>
            <p:spPr>
              <a:xfrm>
                <a:off x="783689" y="943354"/>
                <a:ext cx="6949218" cy="4879154"/>
              </a:xfrm>
              <a:prstGeom prst="rect">
                <a:avLst/>
              </a:prstGeom>
            </p:spPr>
          </p:pic>
          <p:sp>
            <p:nvSpPr>
              <p:cNvPr id="5" name="Rectangle 4"/>
              <p:cNvSpPr/>
              <p:nvPr/>
            </p:nvSpPr>
            <p:spPr>
              <a:xfrm>
                <a:off x="820150" y="512139"/>
                <a:ext cx="5189482" cy="784899"/>
              </a:xfrm>
              <a:prstGeom prst="rect">
                <a:avLst/>
              </a:prstGeom>
            </p:spPr>
            <p:txBody>
              <a:bodyPr wrap="square">
                <a:spAutoFit/>
              </a:bodyPr>
              <a:lstStyle/>
              <a:p>
                <a:r>
                  <a:rPr lang="en-US" sz="2130" dirty="0">
                    <a:latin typeface="Arial" panose="020B0604020202020204" pitchFamily="34" charset="0"/>
                    <a:ea typeface="Comic Sans MS" charset="0"/>
                    <a:cs typeface="Arial" panose="020B0604020202020204" pitchFamily="34" charset="0"/>
                  </a:rPr>
                  <a:t>1. Low density lipoprotein (LDL) enters via receptor-mediated endocytosis  </a:t>
                </a:r>
              </a:p>
            </p:txBody>
          </p:sp>
          <p:grpSp>
            <p:nvGrpSpPr>
              <p:cNvPr id="15" name="Group 14">
                <a:extLst>
                  <a:ext uri="{FF2B5EF4-FFF2-40B4-BE49-F238E27FC236}">
                    <a16:creationId xmlns:a16="http://schemas.microsoft.com/office/drawing/2014/main" id="{F5A90B59-EB6C-4CBB-BAE1-C9F3862349DB}"/>
                  </a:ext>
                </a:extLst>
              </p:cNvPr>
              <p:cNvGrpSpPr/>
              <p:nvPr/>
            </p:nvGrpSpPr>
            <p:grpSpPr>
              <a:xfrm>
                <a:off x="33867" y="4838180"/>
                <a:ext cx="1828800" cy="897428"/>
                <a:chOff x="8982259" y="137106"/>
                <a:chExt cx="2342172" cy="897428"/>
              </a:xfrm>
            </p:grpSpPr>
            <p:grpSp>
              <p:nvGrpSpPr>
                <p:cNvPr id="16" name="Group 15">
                  <a:extLst>
                    <a:ext uri="{FF2B5EF4-FFF2-40B4-BE49-F238E27FC236}">
                      <a16:creationId xmlns:a16="http://schemas.microsoft.com/office/drawing/2014/main" id="{278F43B1-2856-4210-AA58-E9367E1F0F8A}"/>
                    </a:ext>
                  </a:extLst>
                </p:cNvPr>
                <p:cNvGrpSpPr/>
                <p:nvPr/>
              </p:nvGrpSpPr>
              <p:grpSpPr>
                <a:xfrm>
                  <a:off x="8995569" y="577334"/>
                  <a:ext cx="2328862" cy="457200"/>
                  <a:chOff x="7767638" y="762000"/>
                  <a:chExt cx="2328862" cy="457200"/>
                </a:xfrm>
              </p:grpSpPr>
              <p:cxnSp>
                <p:nvCxnSpPr>
                  <p:cNvPr id="21" name="Straight Arrow Connector 20">
                    <a:extLst>
                      <a:ext uri="{FF2B5EF4-FFF2-40B4-BE49-F238E27FC236}">
                        <a16:creationId xmlns:a16="http://schemas.microsoft.com/office/drawing/2014/main" id="{72CD68B5-6881-49AC-B36B-FC4D0D318109}"/>
                      </a:ext>
                    </a:extLst>
                  </p:cNvPr>
                  <p:cNvCxnSpPr/>
                  <p:nvPr/>
                </p:nvCxnSpPr>
                <p:spPr>
                  <a:xfrm>
                    <a:off x="77724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225030D-E515-47AF-A0FE-04002C0972AD}"/>
                      </a:ext>
                    </a:extLst>
                  </p:cNvPr>
                  <p:cNvCxnSpPr/>
                  <p:nvPr/>
                </p:nvCxnSpPr>
                <p:spPr>
                  <a:xfrm>
                    <a:off x="83820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7D11850-08B8-47D0-8397-194904ECC9EA}"/>
                      </a:ext>
                    </a:extLst>
                  </p:cNvPr>
                  <p:cNvCxnSpPr/>
                  <p:nvPr/>
                </p:nvCxnSpPr>
                <p:spPr>
                  <a:xfrm>
                    <a:off x="8948917"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34844E-E120-40E7-ACC7-A62CFC6AF4CC}"/>
                      </a:ext>
                    </a:extLst>
                  </p:cNvPr>
                  <p:cNvCxnSpPr/>
                  <p:nvPr/>
                </p:nvCxnSpPr>
                <p:spPr>
                  <a:xfrm>
                    <a:off x="95631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A8DEE6-1A55-4B90-AC04-7376E6F7692D}"/>
                      </a:ext>
                    </a:extLst>
                  </p:cNvPr>
                  <p:cNvCxnSpPr/>
                  <p:nvPr/>
                </p:nvCxnSpPr>
                <p:spPr>
                  <a:xfrm>
                    <a:off x="10096500" y="1010166"/>
                    <a:ext cx="0" cy="20903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ED1CD0-9365-4C86-AAFD-5E95ED33E2B0}"/>
                      </a:ext>
                    </a:extLst>
                  </p:cNvPr>
                  <p:cNvCxnSpPr/>
                  <p:nvPr/>
                </p:nvCxnSpPr>
                <p:spPr>
                  <a:xfrm flipH="1">
                    <a:off x="7924800" y="1219200"/>
                    <a:ext cx="21717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7480EF-C2F3-4D54-8412-8C5D2AAD8413}"/>
                      </a:ext>
                    </a:extLst>
                  </p:cNvPr>
                  <p:cNvCxnSpPr/>
                  <p:nvPr/>
                </p:nvCxnSpPr>
                <p:spPr>
                  <a:xfrm flipV="1">
                    <a:off x="7962900" y="838200"/>
                    <a:ext cx="0" cy="285234"/>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F943479-6E2A-454E-A6A6-9EB8726AD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638" y="791885"/>
                    <a:ext cx="331549" cy="331549"/>
                  </a:xfrm>
                  <a:prstGeom prst="rect">
                    <a:avLst/>
                  </a:prstGeom>
                </p:spPr>
              </p:pic>
              <p:cxnSp>
                <p:nvCxnSpPr>
                  <p:cNvPr id="29" name="Straight Connector 28">
                    <a:extLst>
                      <a:ext uri="{FF2B5EF4-FFF2-40B4-BE49-F238E27FC236}">
                        <a16:creationId xmlns:a16="http://schemas.microsoft.com/office/drawing/2014/main" id="{6540314E-AE47-4289-86F7-5F9386DFEE21}"/>
                      </a:ext>
                    </a:extLst>
                  </p:cNvPr>
                  <p:cNvCxnSpPr/>
                  <p:nvPr/>
                </p:nvCxnSpPr>
                <p:spPr>
                  <a:xfrm flipV="1">
                    <a:off x="7924800" y="1143000"/>
                    <a:ext cx="0" cy="76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CB4F278-767F-4A2B-AA08-0C6EC94F4139}"/>
                    </a:ext>
                  </a:extLst>
                </p:cNvPr>
                <p:cNvSpPr txBox="1"/>
                <p:nvPr/>
              </p:nvSpPr>
              <p:spPr>
                <a:xfrm>
                  <a:off x="8982259" y="137106"/>
                  <a:ext cx="549790" cy="383226"/>
                </a:xfrm>
                <a:prstGeom prst="rect">
                  <a:avLst/>
                </a:prstGeom>
                <a:noFill/>
              </p:spPr>
              <p:txBody>
                <a:bodyPr wrap="none" rtlCol="0">
                  <a:spAutoFit/>
                </a:bodyPr>
                <a:lstStyle/>
                <a:p>
                  <a:r>
                    <a:rPr lang="en-US" sz="2052" dirty="0">
                      <a:latin typeface="Arial" panose="020B0604020202020204" pitchFamily="34" charset="0"/>
                    </a:rPr>
                    <a:t>E</a:t>
                  </a:r>
                  <a:r>
                    <a:rPr lang="en-US" sz="2052" baseline="-25000" dirty="0">
                      <a:latin typeface="Arial" panose="020B0604020202020204" pitchFamily="34" charset="0"/>
                    </a:rPr>
                    <a:t>1</a:t>
                  </a:r>
                </a:p>
              </p:txBody>
            </p:sp>
            <p:sp>
              <p:nvSpPr>
                <p:cNvPr id="18" name="TextBox 17">
                  <a:extLst>
                    <a:ext uri="{FF2B5EF4-FFF2-40B4-BE49-F238E27FC236}">
                      <a16:creationId xmlns:a16="http://schemas.microsoft.com/office/drawing/2014/main" id="{6311FC07-8E64-40F0-B332-768104E7201D}"/>
                    </a:ext>
                  </a:extLst>
                </p:cNvPr>
                <p:cNvSpPr txBox="1"/>
                <p:nvPr/>
              </p:nvSpPr>
              <p:spPr>
                <a:xfrm>
                  <a:off x="9544268" y="137106"/>
                  <a:ext cx="549790" cy="383226"/>
                </a:xfrm>
                <a:prstGeom prst="rect">
                  <a:avLst/>
                </a:prstGeom>
                <a:noFill/>
              </p:spPr>
              <p:txBody>
                <a:bodyPr wrap="none" rtlCol="0">
                  <a:spAutoFit/>
                </a:bodyPr>
                <a:lstStyle/>
                <a:p>
                  <a:r>
                    <a:rPr lang="en-US" sz="2052" dirty="0">
                      <a:latin typeface="Arial" panose="020B0604020202020204" pitchFamily="34" charset="0"/>
                    </a:rPr>
                    <a:t>E</a:t>
                  </a:r>
                  <a:r>
                    <a:rPr lang="en-US" sz="2052" baseline="-25000" dirty="0">
                      <a:latin typeface="Arial" panose="020B0604020202020204" pitchFamily="34" charset="0"/>
                    </a:rPr>
                    <a:t>2</a:t>
                  </a:r>
                </a:p>
              </p:txBody>
            </p:sp>
            <p:sp>
              <p:nvSpPr>
                <p:cNvPr id="19" name="TextBox 18">
                  <a:extLst>
                    <a:ext uri="{FF2B5EF4-FFF2-40B4-BE49-F238E27FC236}">
                      <a16:creationId xmlns:a16="http://schemas.microsoft.com/office/drawing/2014/main" id="{B8FEB816-B9BB-4A41-970A-16B8608541D5}"/>
                    </a:ext>
                  </a:extLst>
                </p:cNvPr>
                <p:cNvSpPr txBox="1"/>
                <p:nvPr/>
              </p:nvSpPr>
              <p:spPr>
                <a:xfrm>
                  <a:off x="10106277" y="137106"/>
                  <a:ext cx="549790" cy="383226"/>
                </a:xfrm>
                <a:prstGeom prst="rect">
                  <a:avLst/>
                </a:prstGeom>
                <a:noFill/>
              </p:spPr>
              <p:txBody>
                <a:bodyPr wrap="none" rtlCol="0">
                  <a:spAutoFit/>
                </a:bodyPr>
                <a:lstStyle/>
                <a:p>
                  <a:r>
                    <a:rPr lang="en-US" sz="2052" dirty="0">
                      <a:latin typeface="Arial" panose="020B0604020202020204" pitchFamily="34" charset="0"/>
                    </a:rPr>
                    <a:t>E</a:t>
                  </a:r>
                  <a:r>
                    <a:rPr lang="en-US" sz="2052" baseline="-25000" dirty="0">
                      <a:latin typeface="Arial" panose="020B0604020202020204" pitchFamily="34" charset="0"/>
                    </a:rPr>
                    <a:t>3</a:t>
                  </a:r>
                </a:p>
              </p:txBody>
            </p:sp>
            <p:sp>
              <p:nvSpPr>
                <p:cNvPr id="20" name="TextBox 19">
                  <a:extLst>
                    <a:ext uri="{FF2B5EF4-FFF2-40B4-BE49-F238E27FC236}">
                      <a16:creationId xmlns:a16="http://schemas.microsoft.com/office/drawing/2014/main" id="{F5CF606C-43FB-4396-83AC-C21FF59BF499}"/>
                    </a:ext>
                  </a:extLst>
                </p:cNvPr>
                <p:cNvSpPr txBox="1"/>
                <p:nvPr/>
              </p:nvSpPr>
              <p:spPr>
                <a:xfrm>
                  <a:off x="10668287" y="137106"/>
                  <a:ext cx="549790" cy="383226"/>
                </a:xfrm>
                <a:prstGeom prst="rect">
                  <a:avLst/>
                </a:prstGeom>
                <a:noFill/>
              </p:spPr>
              <p:txBody>
                <a:bodyPr wrap="none" rtlCol="0">
                  <a:spAutoFit/>
                </a:bodyPr>
                <a:lstStyle/>
                <a:p>
                  <a:r>
                    <a:rPr lang="en-US" sz="2052" dirty="0">
                      <a:latin typeface="Arial" panose="020B0604020202020204" pitchFamily="34" charset="0"/>
                    </a:rPr>
                    <a:t>E</a:t>
                  </a:r>
                  <a:r>
                    <a:rPr lang="en-US" sz="2052" baseline="-25000" dirty="0">
                      <a:latin typeface="Arial" panose="020B0604020202020204" pitchFamily="34" charset="0"/>
                    </a:rPr>
                    <a:t>4</a:t>
                  </a:r>
                </a:p>
              </p:txBody>
            </p:sp>
          </p:grpSp>
        </p:grpSp>
        <p:sp>
          <p:nvSpPr>
            <p:cNvPr id="30" name="TextBox 29">
              <a:extLst>
                <a:ext uri="{FF2B5EF4-FFF2-40B4-BE49-F238E27FC236}">
                  <a16:creationId xmlns:a16="http://schemas.microsoft.com/office/drawing/2014/main" id="{F31DD83F-6527-4847-88A9-6E9753DC8BA8}"/>
                </a:ext>
              </a:extLst>
            </p:cNvPr>
            <p:cNvSpPr txBox="1"/>
            <p:nvPr/>
          </p:nvSpPr>
          <p:spPr>
            <a:xfrm>
              <a:off x="-343685" y="5077677"/>
              <a:ext cx="2786303" cy="383225"/>
            </a:xfrm>
            <a:prstGeom prst="rect">
              <a:avLst/>
            </a:prstGeom>
            <a:noFill/>
          </p:spPr>
          <p:txBody>
            <a:bodyPr wrap="square" rtlCol="0">
              <a:spAutoFit/>
            </a:bodyPr>
            <a:lstStyle/>
            <a:p>
              <a:r>
                <a:rPr lang="en-US" sz="2052" dirty="0">
                  <a:latin typeface="Arial" panose="020B0604020202020204" pitchFamily="34" charset="0"/>
                </a:rPr>
                <a:t>A       B    C    D   </a:t>
              </a:r>
            </a:p>
          </p:txBody>
        </p:sp>
      </p:grpSp>
      <p:grpSp>
        <p:nvGrpSpPr>
          <p:cNvPr id="12" name="Group 11">
            <a:extLst>
              <a:ext uri="{FF2B5EF4-FFF2-40B4-BE49-F238E27FC236}">
                <a16:creationId xmlns:a16="http://schemas.microsoft.com/office/drawing/2014/main" id="{E3E91EC1-6410-7D0E-E5C3-0A04A0A78D94}"/>
              </a:ext>
            </a:extLst>
          </p:cNvPr>
          <p:cNvGrpSpPr/>
          <p:nvPr/>
        </p:nvGrpSpPr>
        <p:grpSpPr>
          <a:xfrm>
            <a:off x="6213178" y="1817779"/>
            <a:ext cx="343583" cy="400110"/>
            <a:chOff x="5485348" y="1537239"/>
            <a:chExt cx="343583" cy="400110"/>
          </a:xfrm>
        </p:grpSpPr>
        <p:sp>
          <p:nvSpPr>
            <p:cNvPr id="4" name="Oval 3">
              <a:extLst>
                <a:ext uri="{FF2B5EF4-FFF2-40B4-BE49-F238E27FC236}">
                  <a16:creationId xmlns:a16="http://schemas.microsoft.com/office/drawing/2014/main" id="{962943F4-5F29-7E0C-4C35-11B0CAD3E275}"/>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E7726B-0742-CFD0-8AEC-9D21EA62D657}"/>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1</a:t>
              </a:r>
            </a:p>
          </p:txBody>
        </p:sp>
      </p:grpSp>
      <p:sp>
        <p:nvSpPr>
          <p:cNvPr id="13" name="TextBox 12">
            <a:extLst>
              <a:ext uri="{FF2B5EF4-FFF2-40B4-BE49-F238E27FC236}">
                <a16:creationId xmlns:a16="http://schemas.microsoft.com/office/drawing/2014/main" id="{2DCC658A-0BF5-49C6-87D1-59A401118387}"/>
              </a:ext>
            </a:extLst>
          </p:cNvPr>
          <p:cNvSpPr txBox="1"/>
          <p:nvPr/>
        </p:nvSpPr>
        <p:spPr>
          <a:xfrm>
            <a:off x="4053681" y="79322"/>
            <a:ext cx="6583854" cy="551241"/>
          </a:xfrm>
          <a:prstGeom prst="rect">
            <a:avLst/>
          </a:prstGeom>
          <a:noFill/>
        </p:spPr>
        <p:txBody>
          <a:bodyPr wrap="none" rtlCol="0">
            <a:spAutoFit/>
          </a:bodyPr>
          <a:lstStyle/>
          <a:p>
            <a:r>
              <a:rPr lang="en-US" sz="2982" dirty="0">
                <a:latin typeface="Arial" panose="020B0604020202020204" pitchFamily="34" charset="0"/>
                <a:cs typeface="Arial" panose="020B0604020202020204" pitchFamily="34" charset="0"/>
              </a:rPr>
              <a:t>Cholesterol Regulation &amp; Endocytosis</a:t>
            </a:r>
          </a:p>
        </p:txBody>
      </p:sp>
      <p:grpSp>
        <p:nvGrpSpPr>
          <p:cNvPr id="31" name="Group 30">
            <a:extLst>
              <a:ext uri="{FF2B5EF4-FFF2-40B4-BE49-F238E27FC236}">
                <a16:creationId xmlns:a16="http://schemas.microsoft.com/office/drawing/2014/main" id="{ACBFD0CF-C0F0-2274-B7BE-20E0939D18A7}"/>
              </a:ext>
            </a:extLst>
          </p:cNvPr>
          <p:cNvGrpSpPr/>
          <p:nvPr/>
        </p:nvGrpSpPr>
        <p:grpSpPr>
          <a:xfrm>
            <a:off x="135129" y="605915"/>
            <a:ext cx="4787910" cy="6284183"/>
            <a:chOff x="7586904" y="811098"/>
            <a:chExt cx="4495800" cy="5900785"/>
          </a:xfrm>
        </p:grpSpPr>
        <p:sp>
          <p:nvSpPr>
            <p:cNvPr id="6" name="Rectangle 5"/>
            <p:cNvSpPr/>
            <p:nvPr/>
          </p:nvSpPr>
          <p:spPr>
            <a:xfrm>
              <a:off x="7586904" y="2617772"/>
              <a:ext cx="4495800" cy="679750"/>
            </a:xfrm>
            <a:prstGeom prst="rect">
              <a:avLst/>
            </a:prstGeom>
          </p:spPr>
          <p:txBody>
            <a:bodyPr wrap="square">
              <a:spAutoFit/>
            </a:bodyPr>
            <a:lstStyle/>
            <a:p>
              <a:r>
                <a:rPr lang="en-US" sz="2000" dirty="0">
                  <a:latin typeface="Arial" panose="020B0604020202020204" pitchFamily="34" charset="0"/>
                  <a:ea typeface="Comic Sans MS" charset="0"/>
                  <a:cs typeface="Arial" panose="020B0604020202020204" pitchFamily="34" charset="0"/>
                </a:rPr>
                <a:t>2. LDL and its receptor are internalized in vesicles</a:t>
              </a:r>
              <a:endParaRPr lang="en-US" sz="2000" dirty="0">
                <a:latin typeface="Arial" panose="020B0604020202020204" pitchFamily="34" charset="0"/>
              </a:endParaRPr>
            </a:p>
          </p:txBody>
        </p:sp>
        <p:sp>
          <p:nvSpPr>
            <p:cNvPr id="7" name="Rectangle 6"/>
            <p:cNvSpPr/>
            <p:nvPr/>
          </p:nvSpPr>
          <p:spPr>
            <a:xfrm>
              <a:off x="7586904" y="3323100"/>
              <a:ext cx="4495800" cy="383225"/>
            </a:xfrm>
            <a:prstGeom prst="rect">
              <a:avLst/>
            </a:prstGeom>
          </p:spPr>
          <p:txBody>
            <a:bodyPr wrap="square">
              <a:spAutoFit/>
            </a:bodyPr>
            <a:lstStyle/>
            <a:p>
              <a:r>
                <a:rPr lang="en-US" sz="2000" dirty="0">
                  <a:latin typeface="Arial" panose="020B0604020202020204" pitchFamily="34" charset="0"/>
                  <a:ea typeface="Comic Sans MS" charset="0"/>
                  <a:cs typeface="Arial" panose="020B0604020202020204" pitchFamily="34" charset="0"/>
                </a:rPr>
                <a:t>3. The vesicles fuse with endosomes</a:t>
              </a:r>
              <a:endParaRPr lang="en-US" sz="2000" dirty="0">
                <a:latin typeface="Arial" panose="020B0604020202020204" pitchFamily="34" charset="0"/>
              </a:endParaRPr>
            </a:p>
          </p:txBody>
        </p:sp>
        <p:sp>
          <p:nvSpPr>
            <p:cNvPr id="8" name="Rectangle 7"/>
            <p:cNvSpPr/>
            <p:nvPr/>
          </p:nvSpPr>
          <p:spPr>
            <a:xfrm>
              <a:off x="7586904" y="3731902"/>
              <a:ext cx="4495800" cy="1272800"/>
            </a:xfrm>
            <a:prstGeom prst="rect">
              <a:avLst/>
            </a:prstGeom>
          </p:spPr>
          <p:txBody>
            <a:bodyPr wrap="square">
              <a:spAutoFit/>
            </a:bodyPr>
            <a:lstStyle/>
            <a:p>
              <a:r>
                <a:rPr lang="en-US" sz="2000" dirty="0">
                  <a:latin typeface="Arial" panose="020B0604020202020204" pitchFamily="34" charset="0"/>
                  <a:ea typeface="Comic Sans MS" charset="0"/>
                  <a:cs typeface="Arial" panose="020B0604020202020204" pitchFamily="34" charset="0"/>
                </a:rPr>
                <a:t>4. In the acidic environment, LDL dissociates from its receptor. Receptor is recycled back to plasma membrane and LDL ends up in lysosomes</a:t>
              </a:r>
              <a:endParaRPr lang="en-US" sz="2000" dirty="0">
                <a:latin typeface="Arial" panose="020B0604020202020204" pitchFamily="34" charset="0"/>
              </a:endParaRPr>
            </a:p>
          </p:txBody>
        </p:sp>
        <p:sp>
          <p:nvSpPr>
            <p:cNvPr id="9" name="Rectangle 8"/>
            <p:cNvSpPr/>
            <p:nvPr/>
          </p:nvSpPr>
          <p:spPr>
            <a:xfrm>
              <a:off x="7586904" y="5030280"/>
              <a:ext cx="4495800" cy="679750"/>
            </a:xfrm>
            <a:prstGeom prst="rect">
              <a:avLst/>
            </a:prstGeom>
          </p:spPr>
          <p:txBody>
            <a:bodyPr wrap="square">
              <a:spAutoFit/>
            </a:bodyPr>
            <a:lstStyle/>
            <a:p>
              <a:r>
                <a:rPr lang="en-US" sz="2000" dirty="0">
                  <a:latin typeface="Arial" panose="020B0604020202020204" pitchFamily="34" charset="0"/>
                  <a:ea typeface="Comic Sans MS" charset="0"/>
                  <a:cs typeface="Arial" panose="020B0604020202020204" pitchFamily="34" charset="0"/>
                </a:rPr>
                <a:t>5. LDL is degraded and free cholesterol is released.</a:t>
              </a:r>
              <a:endParaRPr lang="en-US" sz="2000" dirty="0">
                <a:latin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280" y="811098"/>
              <a:ext cx="1393035" cy="1727364"/>
            </a:xfrm>
            <a:prstGeom prst="rect">
              <a:avLst/>
            </a:prstGeom>
          </p:spPr>
        </p:pic>
        <p:sp>
          <p:nvSpPr>
            <p:cNvPr id="11" name="Rectangle 10"/>
            <p:cNvSpPr/>
            <p:nvPr/>
          </p:nvSpPr>
          <p:spPr>
            <a:xfrm>
              <a:off x="9374504" y="1031710"/>
              <a:ext cx="1849474" cy="1272800"/>
            </a:xfrm>
            <a:prstGeom prst="rect">
              <a:avLst/>
            </a:prstGeom>
          </p:spPr>
          <p:txBody>
            <a:bodyPr wrap="none">
              <a:spAutoFit/>
            </a:bodyPr>
            <a:lstStyle/>
            <a:p>
              <a:r>
                <a:rPr lang="en-US" sz="2000" b="1" dirty="0">
                  <a:latin typeface="Arial" panose="020B0604020202020204" pitchFamily="34" charset="0"/>
                  <a:ea typeface="Comic Sans MS" charset="0"/>
                  <a:cs typeface="Arial" panose="020B0604020202020204" pitchFamily="34" charset="0"/>
                </a:rPr>
                <a:t>LDL particle</a:t>
              </a:r>
            </a:p>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Protein</a:t>
              </a:r>
            </a:p>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Triglycerides</a:t>
              </a:r>
            </a:p>
            <a:p>
              <a:pPr marL="304324" indent="-304324">
                <a:buFont typeface="Arial" panose="020B0604020202020204" pitchFamily="34" charset="0"/>
                <a:buChar char="•"/>
              </a:pPr>
              <a:r>
                <a:rPr lang="en-US" sz="2000" dirty="0">
                  <a:solidFill>
                    <a:srgbClr val="C00000"/>
                  </a:solidFill>
                  <a:latin typeface="Arial" panose="020B0604020202020204" pitchFamily="34" charset="0"/>
                  <a:cs typeface="Arial" panose="020B0604020202020204" pitchFamily="34" charset="0"/>
                </a:rPr>
                <a:t>Cholesterol</a:t>
              </a:r>
              <a:endParaRPr lang="en-US" sz="2000" dirty="0">
                <a:solidFill>
                  <a:srgbClr val="C00000"/>
                </a:solidFill>
                <a:latin typeface="Arial" panose="020B0604020202020204" pitchFamily="34" charset="0"/>
              </a:endParaRPr>
            </a:p>
          </p:txBody>
        </p:sp>
        <p:sp>
          <p:nvSpPr>
            <p:cNvPr id="14" name="TextBox 13">
              <a:extLst>
                <a:ext uri="{FF2B5EF4-FFF2-40B4-BE49-F238E27FC236}">
                  <a16:creationId xmlns:a16="http://schemas.microsoft.com/office/drawing/2014/main" id="{9D63133C-47C3-44BB-8185-7D1FE5404B87}"/>
                </a:ext>
              </a:extLst>
            </p:cNvPr>
            <p:cNvSpPr txBox="1"/>
            <p:nvPr/>
          </p:nvSpPr>
          <p:spPr>
            <a:xfrm flipH="1">
              <a:off x="7586904" y="5735608"/>
              <a:ext cx="3791189" cy="976275"/>
            </a:xfrm>
            <a:prstGeom prst="rect">
              <a:avLst/>
            </a:prstGeom>
            <a:noFill/>
          </p:spPr>
          <p:txBody>
            <a:bodyPr wrap="square" rtlCol="0">
              <a:spAutoFit/>
            </a:bodyPr>
            <a:lstStyle/>
            <a:p>
              <a:r>
                <a:rPr lang="en-US" sz="2000" dirty="0">
                  <a:latin typeface="Arial" panose="020B0604020202020204" pitchFamily="34" charset="0"/>
                </a:rPr>
                <a:t>6. Free cholesterol regulates biosynthesis in liver (feedback regulation) </a:t>
              </a:r>
            </a:p>
          </p:txBody>
        </p:sp>
      </p:grpSp>
      <p:grpSp>
        <p:nvGrpSpPr>
          <p:cNvPr id="37" name="Group 36">
            <a:extLst>
              <a:ext uri="{FF2B5EF4-FFF2-40B4-BE49-F238E27FC236}">
                <a16:creationId xmlns:a16="http://schemas.microsoft.com/office/drawing/2014/main" id="{4CD0FFDC-4BE1-5598-F7F7-14EF5CA7F0DA}"/>
              </a:ext>
            </a:extLst>
          </p:cNvPr>
          <p:cNvGrpSpPr/>
          <p:nvPr/>
        </p:nvGrpSpPr>
        <p:grpSpPr>
          <a:xfrm>
            <a:off x="6570307" y="2196360"/>
            <a:ext cx="343583" cy="400110"/>
            <a:chOff x="5485348" y="1537239"/>
            <a:chExt cx="343583" cy="400110"/>
          </a:xfrm>
        </p:grpSpPr>
        <p:sp>
          <p:nvSpPr>
            <p:cNvPr id="38" name="Oval 37">
              <a:extLst>
                <a:ext uri="{FF2B5EF4-FFF2-40B4-BE49-F238E27FC236}">
                  <a16:creationId xmlns:a16="http://schemas.microsoft.com/office/drawing/2014/main" id="{302B62C0-B4E2-BE4E-3B07-59A2ED5DB195}"/>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9691F68-144C-6B30-AC02-9BCD494A2EB6}"/>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2</a:t>
              </a:r>
            </a:p>
          </p:txBody>
        </p:sp>
      </p:grpSp>
      <p:grpSp>
        <p:nvGrpSpPr>
          <p:cNvPr id="40" name="Group 39">
            <a:extLst>
              <a:ext uri="{FF2B5EF4-FFF2-40B4-BE49-F238E27FC236}">
                <a16:creationId xmlns:a16="http://schemas.microsoft.com/office/drawing/2014/main" id="{9D2D80E2-5AD2-237A-1C2E-00CBB7B49CD7}"/>
              </a:ext>
            </a:extLst>
          </p:cNvPr>
          <p:cNvGrpSpPr/>
          <p:nvPr/>
        </p:nvGrpSpPr>
        <p:grpSpPr>
          <a:xfrm>
            <a:off x="8403301" y="2869239"/>
            <a:ext cx="343583" cy="400110"/>
            <a:chOff x="5485348" y="1537239"/>
            <a:chExt cx="343583" cy="400110"/>
          </a:xfrm>
        </p:grpSpPr>
        <p:sp>
          <p:nvSpPr>
            <p:cNvPr id="41" name="Oval 40">
              <a:extLst>
                <a:ext uri="{FF2B5EF4-FFF2-40B4-BE49-F238E27FC236}">
                  <a16:creationId xmlns:a16="http://schemas.microsoft.com/office/drawing/2014/main" id="{3DBFC033-EA59-D4F7-A6A4-F291434FE5AD}"/>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C875FC1-B337-C7F6-F3FC-944B4468DE0D}"/>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3</a:t>
              </a:r>
            </a:p>
          </p:txBody>
        </p:sp>
      </p:grpSp>
      <p:grpSp>
        <p:nvGrpSpPr>
          <p:cNvPr id="43" name="Group 42">
            <a:extLst>
              <a:ext uri="{FF2B5EF4-FFF2-40B4-BE49-F238E27FC236}">
                <a16:creationId xmlns:a16="http://schemas.microsoft.com/office/drawing/2014/main" id="{5249A73B-4778-47BE-306F-A5A9883E743E}"/>
              </a:ext>
            </a:extLst>
          </p:cNvPr>
          <p:cNvGrpSpPr/>
          <p:nvPr/>
        </p:nvGrpSpPr>
        <p:grpSpPr>
          <a:xfrm>
            <a:off x="10394152" y="2544852"/>
            <a:ext cx="343583" cy="400110"/>
            <a:chOff x="5485348" y="1537239"/>
            <a:chExt cx="343583" cy="400110"/>
          </a:xfrm>
        </p:grpSpPr>
        <p:sp>
          <p:nvSpPr>
            <p:cNvPr id="44" name="Oval 43">
              <a:extLst>
                <a:ext uri="{FF2B5EF4-FFF2-40B4-BE49-F238E27FC236}">
                  <a16:creationId xmlns:a16="http://schemas.microsoft.com/office/drawing/2014/main" id="{5E10212F-789A-9BB6-C3CF-A9D344810C6B}"/>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6B05772-B15A-41D7-5D55-2A449057C537}"/>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4</a:t>
              </a:r>
            </a:p>
          </p:txBody>
        </p:sp>
      </p:grpSp>
      <p:grpSp>
        <p:nvGrpSpPr>
          <p:cNvPr id="46" name="Group 45">
            <a:extLst>
              <a:ext uri="{FF2B5EF4-FFF2-40B4-BE49-F238E27FC236}">
                <a16:creationId xmlns:a16="http://schemas.microsoft.com/office/drawing/2014/main" id="{77FCFE99-FBFF-026E-D663-98A6243242D1}"/>
              </a:ext>
            </a:extLst>
          </p:cNvPr>
          <p:cNvGrpSpPr/>
          <p:nvPr/>
        </p:nvGrpSpPr>
        <p:grpSpPr>
          <a:xfrm>
            <a:off x="8029992" y="4541837"/>
            <a:ext cx="343583" cy="400110"/>
            <a:chOff x="5485348" y="1537239"/>
            <a:chExt cx="343583" cy="400110"/>
          </a:xfrm>
        </p:grpSpPr>
        <p:sp>
          <p:nvSpPr>
            <p:cNvPr id="47" name="Oval 46">
              <a:extLst>
                <a:ext uri="{FF2B5EF4-FFF2-40B4-BE49-F238E27FC236}">
                  <a16:creationId xmlns:a16="http://schemas.microsoft.com/office/drawing/2014/main" id="{861BFD7B-0907-9B12-33E5-778A0C7660E2}"/>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EDCE93A-4C7C-02CF-0568-8EF25EDFB31F}"/>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5</a:t>
              </a:r>
            </a:p>
          </p:txBody>
        </p:sp>
      </p:grpSp>
      <p:grpSp>
        <p:nvGrpSpPr>
          <p:cNvPr id="49" name="Group 48">
            <a:extLst>
              <a:ext uri="{FF2B5EF4-FFF2-40B4-BE49-F238E27FC236}">
                <a16:creationId xmlns:a16="http://schemas.microsoft.com/office/drawing/2014/main" id="{3A71DC42-F9BC-B2A8-EF87-3C8681C002CD}"/>
              </a:ext>
            </a:extLst>
          </p:cNvPr>
          <p:cNvGrpSpPr/>
          <p:nvPr/>
        </p:nvGrpSpPr>
        <p:grpSpPr>
          <a:xfrm>
            <a:off x="6166085" y="5713078"/>
            <a:ext cx="343583" cy="400110"/>
            <a:chOff x="5485348" y="1537239"/>
            <a:chExt cx="343583" cy="400110"/>
          </a:xfrm>
        </p:grpSpPr>
        <p:sp>
          <p:nvSpPr>
            <p:cNvPr id="50" name="Oval 49">
              <a:extLst>
                <a:ext uri="{FF2B5EF4-FFF2-40B4-BE49-F238E27FC236}">
                  <a16:creationId xmlns:a16="http://schemas.microsoft.com/office/drawing/2014/main" id="{D8501AF3-B5CD-4829-C284-270383B59BA9}"/>
                </a:ext>
              </a:extLst>
            </p:cNvPr>
            <p:cNvSpPr/>
            <p:nvPr/>
          </p:nvSpPr>
          <p:spPr>
            <a:xfrm>
              <a:off x="5485348" y="1590267"/>
              <a:ext cx="338994" cy="338994"/>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D5C78C0-A446-3528-9FA5-168F668BCFDA}"/>
                </a:ext>
              </a:extLst>
            </p:cNvPr>
            <p:cNvSpPr txBox="1"/>
            <p:nvPr/>
          </p:nvSpPr>
          <p:spPr>
            <a:xfrm>
              <a:off x="5501597" y="1537239"/>
              <a:ext cx="3273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6</a:t>
              </a:r>
            </a:p>
          </p:txBody>
        </p:sp>
      </p:grpSp>
      <p:sp>
        <p:nvSpPr>
          <p:cNvPr id="52" name="Date Placeholder 51">
            <a:extLst>
              <a:ext uri="{FF2B5EF4-FFF2-40B4-BE49-F238E27FC236}">
                <a16:creationId xmlns:a16="http://schemas.microsoft.com/office/drawing/2014/main" id="{39B0CBBF-BDEC-6108-C489-76B7B101E4B1}"/>
              </a:ext>
            </a:extLst>
          </p:cNvPr>
          <p:cNvSpPr>
            <a:spLocks noGrp="1"/>
          </p:cNvSpPr>
          <p:nvPr>
            <p:ph type="dt" sz="half" idx="10"/>
          </p:nvPr>
        </p:nvSpPr>
        <p:spPr/>
        <p:txBody>
          <a:bodyPr/>
          <a:lstStyle/>
          <a:p>
            <a:fld id="{C383706A-C805-466B-BAFB-A4C0538F85FB}" type="datetime1">
              <a:rPr lang="en-US" smtClean="0"/>
              <a:t>8/31/2024</a:t>
            </a:fld>
            <a:endParaRPr lang="en-US"/>
          </a:p>
        </p:txBody>
      </p:sp>
      <p:sp>
        <p:nvSpPr>
          <p:cNvPr id="53" name="Footer Placeholder 52">
            <a:extLst>
              <a:ext uri="{FF2B5EF4-FFF2-40B4-BE49-F238E27FC236}">
                <a16:creationId xmlns:a16="http://schemas.microsoft.com/office/drawing/2014/main" id="{C09BB259-8592-3CDB-F0E2-9CE6B26CFB87}"/>
              </a:ext>
            </a:extLst>
          </p:cNvPr>
          <p:cNvSpPr>
            <a:spLocks noGrp="1"/>
          </p:cNvSpPr>
          <p:nvPr>
            <p:ph type="ftr" sz="quarter" idx="11"/>
          </p:nvPr>
        </p:nvSpPr>
        <p:spPr/>
        <p:txBody>
          <a:bodyPr/>
          <a:lstStyle/>
          <a:p>
            <a:r>
              <a:rPr lang="en-US"/>
              <a:t>Drugs and Disease F2024 - Lecture 3</a:t>
            </a:r>
          </a:p>
        </p:txBody>
      </p:sp>
      <p:sp>
        <p:nvSpPr>
          <p:cNvPr id="54" name="Slide Number Placeholder 53">
            <a:extLst>
              <a:ext uri="{FF2B5EF4-FFF2-40B4-BE49-F238E27FC236}">
                <a16:creationId xmlns:a16="http://schemas.microsoft.com/office/drawing/2014/main" id="{FB1B7D55-5C97-D3AA-1AD0-3A3DC7AA81A4}"/>
              </a:ext>
            </a:extLst>
          </p:cNvPr>
          <p:cNvSpPr>
            <a:spLocks noGrp="1"/>
          </p:cNvSpPr>
          <p:nvPr>
            <p:ph type="sldNum" sz="quarter" idx="12"/>
          </p:nvPr>
        </p:nvSpPr>
        <p:spPr/>
        <p:txBody>
          <a:bodyPr/>
          <a:lstStyle/>
          <a:p>
            <a:fld id="{DC3BB032-4020-48F4-953B-341806DC4A2B}" type="slidenum">
              <a:rPr lang="en-US" smtClean="0"/>
              <a:t>30</a:t>
            </a:fld>
            <a:endParaRPr lang="en-US"/>
          </a:p>
        </p:txBody>
      </p:sp>
      <p:grpSp>
        <p:nvGrpSpPr>
          <p:cNvPr id="100" name="Group 99">
            <a:extLst>
              <a:ext uri="{FF2B5EF4-FFF2-40B4-BE49-F238E27FC236}">
                <a16:creationId xmlns:a16="http://schemas.microsoft.com/office/drawing/2014/main" id="{118CF497-5C37-EB0F-0C04-A7D1EBA2982E}"/>
              </a:ext>
            </a:extLst>
          </p:cNvPr>
          <p:cNvGrpSpPr/>
          <p:nvPr/>
        </p:nvGrpSpPr>
        <p:grpSpPr>
          <a:xfrm>
            <a:off x="1923151" y="23413"/>
            <a:ext cx="10692720" cy="2374920"/>
            <a:chOff x="1923151" y="23413"/>
            <a:chExt cx="10692720" cy="2374920"/>
          </a:xfrm>
        </p:grpSpPr>
        <mc:AlternateContent xmlns:mc="http://schemas.openxmlformats.org/markup-compatibility/2006">
          <mc:Choice xmlns:p14="http://schemas.microsoft.com/office/powerpoint/2010/main" Requires="p14">
            <p:contentPart p14:bwMode="auto" r:id="rId5">
              <p14:nvContentPartPr>
                <p14:cNvPr id="58" name="Ink 57">
                  <a:extLst>
                    <a:ext uri="{FF2B5EF4-FFF2-40B4-BE49-F238E27FC236}">
                      <a16:creationId xmlns:a16="http://schemas.microsoft.com/office/drawing/2014/main" id="{5EEEAEC4-FEE1-5512-5DE1-7C328A012291}"/>
                    </a:ext>
                  </a:extLst>
                </p14:cNvPr>
                <p14:cNvContentPartPr/>
                <p14:nvPr/>
              </p14:nvContentPartPr>
              <p14:xfrm>
                <a:off x="10305391" y="1183693"/>
                <a:ext cx="896400" cy="1214640"/>
              </p14:xfrm>
            </p:contentPart>
          </mc:Choice>
          <mc:Fallback>
            <p:pic>
              <p:nvPicPr>
                <p:cNvPr id="58" name="Ink 57">
                  <a:extLst>
                    <a:ext uri="{FF2B5EF4-FFF2-40B4-BE49-F238E27FC236}">
                      <a16:creationId xmlns:a16="http://schemas.microsoft.com/office/drawing/2014/main" id="{5EEEAEC4-FEE1-5512-5DE1-7C328A012291}"/>
                    </a:ext>
                  </a:extLst>
                </p:cNvPr>
                <p:cNvPicPr/>
                <p:nvPr/>
              </p:nvPicPr>
              <p:blipFill>
                <a:blip r:embed="rId6"/>
                <a:stretch>
                  <a:fillRect/>
                </a:stretch>
              </p:blipFill>
              <p:spPr>
                <a:xfrm>
                  <a:off x="10296391" y="1174693"/>
                  <a:ext cx="914040" cy="1232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9" name="Ink 58">
                  <a:extLst>
                    <a:ext uri="{FF2B5EF4-FFF2-40B4-BE49-F238E27FC236}">
                      <a16:creationId xmlns:a16="http://schemas.microsoft.com/office/drawing/2014/main" id="{E14B8EE9-4FB0-B3FB-96AD-8DB00587DC81}"/>
                    </a:ext>
                  </a:extLst>
                </p14:cNvPr>
                <p14:cNvContentPartPr/>
                <p14:nvPr/>
              </p14:nvContentPartPr>
              <p14:xfrm>
                <a:off x="11110351" y="1133653"/>
                <a:ext cx="111960" cy="119880"/>
              </p14:xfrm>
            </p:contentPart>
          </mc:Choice>
          <mc:Fallback>
            <p:pic>
              <p:nvPicPr>
                <p:cNvPr id="59" name="Ink 58">
                  <a:extLst>
                    <a:ext uri="{FF2B5EF4-FFF2-40B4-BE49-F238E27FC236}">
                      <a16:creationId xmlns:a16="http://schemas.microsoft.com/office/drawing/2014/main" id="{E14B8EE9-4FB0-B3FB-96AD-8DB00587DC81}"/>
                    </a:ext>
                  </a:extLst>
                </p:cNvPr>
                <p:cNvPicPr/>
                <p:nvPr/>
              </p:nvPicPr>
              <p:blipFill>
                <a:blip r:embed="rId8"/>
                <a:stretch>
                  <a:fillRect/>
                </a:stretch>
              </p:blipFill>
              <p:spPr>
                <a:xfrm>
                  <a:off x="11101711" y="1125013"/>
                  <a:ext cx="1296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0" name="Ink 59">
                  <a:extLst>
                    <a:ext uri="{FF2B5EF4-FFF2-40B4-BE49-F238E27FC236}">
                      <a16:creationId xmlns:a16="http://schemas.microsoft.com/office/drawing/2014/main" id="{32FCAB0A-4404-7819-EA7C-C48F0139FC37}"/>
                    </a:ext>
                  </a:extLst>
                </p14:cNvPr>
                <p14:cNvContentPartPr/>
                <p14:nvPr/>
              </p14:nvContentPartPr>
              <p14:xfrm>
                <a:off x="11125831" y="1135093"/>
                <a:ext cx="58680" cy="124560"/>
              </p14:xfrm>
            </p:contentPart>
          </mc:Choice>
          <mc:Fallback>
            <p:pic>
              <p:nvPicPr>
                <p:cNvPr id="60" name="Ink 59">
                  <a:extLst>
                    <a:ext uri="{FF2B5EF4-FFF2-40B4-BE49-F238E27FC236}">
                      <a16:creationId xmlns:a16="http://schemas.microsoft.com/office/drawing/2014/main" id="{32FCAB0A-4404-7819-EA7C-C48F0139FC37}"/>
                    </a:ext>
                  </a:extLst>
                </p:cNvPr>
                <p:cNvPicPr/>
                <p:nvPr/>
              </p:nvPicPr>
              <p:blipFill>
                <a:blip r:embed="rId10"/>
                <a:stretch>
                  <a:fillRect/>
                </a:stretch>
              </p:blipFill>
              <p:spPr>
                <a:xfrm>
                  <a:off x="11117191" y="1126453"/>
                  <a:ext cx="7632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2" name="Ink 61">
                  <a:extLst>
                    <a:ext uri="{FF2B5EF4-FFF2-40B4-BE49-F238E27FC236}">
                      <a16:creationId xmlns:a16="http://schemas.microsoft.com/office/drawing/2014/main" id="{E680B306-376D-6145-29F0-D8CC4646B207}"/>
                    </a:ext>
                  </a:extLst>
                </p14:cNvPr>
                <p14:cNvContentPartPr/>
                <p14:nvPr/>
              </p14:nvContentPartPr>
              <p14:xfrm>
                <a:off x="11198911" y="770053"/>
                <a:ext cx="154800" cy="132840"/>
              </p14:xfrm>
            </p:contentPart>
          </mc:Choice>
          <mc:Fallback>
            <p:pic>
              <p:nvPicPr>
                <p:cNvPr id="62" name="Ink 61">
                  <a:extLst>
                    <a:ext uri="{FF2B5EF4-FFF2-40B4-BE49-F238E27FC236}">
                      <a16:creationId xmlns:a16="http://schemas.microsoft.com/office/drawing/2014/main" id="{E680B306-376D-6145-29F0-D8CC4646B207}"/>
                    </a:ext>
                  </a:extLst>
                </p:cNvPr>
                <p:cNvPicPr/>
                <p:nvPr/>
              </p:nvPicPr>
              <p:blipFill>
                <a:blip r:embed="rId12"/>
                <a:stretch>
                  <a:fillRect/>
                </a:stretch>
              </p:blipFill>
              <p:spPr>
                <a:xfrm>
                  <a:off x="11190271" y="761053"/>
                  <a:ext cx="1724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3" name="Ink 62">
                  <a:extLst>
                    <a:ext uri="{FF2B5EF4-FFF2-40B4-BE49-F238E27FC236}">
                      <a16:creationId xmlns:a16="http://schemas.microsoft.com/office/drawing/2014/main" id="{A8317A4C-CC31-1505-DABE-8B8A238825CF}"/>
                    </a:ext>
                  </a:extLst>
                </p14:cNvPr>
                <p14:cNvContentPartPr/>
                <p14:nvPr/>
              </p14:nvContentPartPr>
              <p14:xfrm>
                <a:off x="11303311" y="571693"/>
                <a:ext cx="295560" cy="232920"/>
              </p14:xfrm>
            </p:contentPart>
          </mc:Choice>
          <mc:Fallback>
            <p:pic>
              <p:nvPicPr>
                <p:cNvPr id="63" name="Ink 62">
                  <a:extLst>
                    <a:ext uri="{FF2B5EF4-FFF2-40B4-BE49-F238E27FC236}">
                      <a16:creationId xmlns:a16="http://schemas.microsoft.com/office/drawing/2014/main" id="{A8317A4C-CC31-1505-DABE-8B8A238825CF}"/>
                    </a:ext>
                  </a:extLst>
                </p:cNvPr>
                <p:cNvPicPr/>
                <p:nvPr/>
              </p:nvPicPr>
              <p:blipFill>
                <a:blip r:embed="rId14"/>
                <a:stretch>
                  <a:fillRect/>
                </a:stretch>
              </p:blipFill>
              <p:spPr>
                <a:xfrm>
                  <a:off x="11294671" y="562693"/>
                  <a:ext cx="31320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4" name="Ink 63">
                  <a:extLst>
                    <a:ext uri="{FF2B5EF4-FFF2-40B4-BE49-F238E27FC236}">
                      <a16:creationId xmlns:a16="http://schemas.microsoft.com/office/drawing/2014/main" id="{4E992850-1CDC-981E-E0C5-7E2A573D465E}"/>
                    </a:ext>
                  </a:extLst>
                </p14:cNvPr>
                <p14:cNvContentPartPr/>
                <p14:nvPr/>
              </p14:nvContentPartPr>
              <p14:xfrm>
                <a:off x="11578711" y="422293"/>
                <a:ext cx="86040" cy="239040"/>
              </p14:xfrm>
            </p:contentPart>
          </mc:Choice>
          <mc:Fallback>
            <p:pic>
              <p:nvPicPr>
                <p:cNvPr id="64" name="Ink 63">
                  <a:extLst>
                    <a:ext uri="{FF2B5EF4-FFF2-40B4-BE49-F238E27FC236}">
                      <a16:creationId xmlns:a16="http://schemas.microsoft.com/office/drawing/2014/main" id="{4E992850-1CDC-981E-E0C5-7E2A573D465E}"/>
                    </a:ext>
                  </a:extLst>
                </p:cNvPr>
                <p:cNvPicPr/>
                <p:nvPr/>
              </p:nvPicPr>
              <p:blipFill>
                <a:blip r:embed="rId16"/>
                <a:stretch>
                  <a:fillRect/>
                </a:stretch>
              </p:blipFill>
              <p:spPr>
                <a:xfrm>
                  <a:off x="11570071" y="413653"/>
                  <a:ext cx="10368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65" name="Ink 64">
                  <a:extLst>
                    <a:ext uri="{FF2B5EF4-FFF2-40B4-BE49-F238E27FC236}">
                      <a16:creationId xmlns:a16="http://schemas.microsoft.com/office/drawing/2014/main" id="{43512581-1212-7BDC-66B0-BACAA8BD74AF}"/>
                    </a:ext>
                  </a:extLst>
                </p14:cNvPr>
                <p14:cNvContentPartPr/>
                <p14:nvPr/>
              </p14:nvContentPartPr>
              <p14:xfrm>
                <a:off x="11683111" y="294853"/>
                <a:ext cx="277920" cy="313560"/>
              </p14:xfrm>
            </p:contentPart>
          </mc:Choice>
          <mc:Fallback>
            <p:pic>
              <p:nvPicPr>
                <p:cNvPr id="65" name="Ink 64">
                  <a:extLst>
                    <a:ext uri="{FF2B5EF4-FFF2-40B4-BE49-F238E27FC236}">
                      <a16:creationId xmlns:a16="http://schemas.microsoft.com/office/drawing/2014/main" id="{43512581-1212-7BDC-66B0-BACAA8BD74AF}"/>
                    </a:ext>
                  </a:extLst>
                </p:cNvPr>
                <p:cNvPicPr/>
                <p:nvPr/>
              </p:nvPicPr>
              <p:blipFill>
                <a:blip r:embed="rId18"/>
                <a:stretch>
                  <a:fillRect/>
                </a:stretch>
              </p:blipFill>
              <p:spPr>
                <a:xfrm>
                  <a:off x="11674471" y="286213"/>
                  <a:ext cx="29556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66" name="Ink 65">
                  <a:extLst>
                    <a:ext uri="{FF2B5EF4-FFF2-40B4-BE49-F238E27FC236}">
                      <a16:creationId xmlns:a16="http://schemas.microsoft.com/office/drawing/2014/main" id="{58C08221-5508-E0F1-F323-50702E96D23E}"/>
                    </a:ext>
                  </a:extLst>
                </p14:cNvPr>
                <p14:cNvContentPartPr/>
                <p14:nvPr/>
              </p14:nvContentPartPr>
              <p14:xfrm>
                <a:off x="11872111" y="397453"/>
                <a:ext cx="113760" cy="43560"/>
              </p14:xfrm>
            </p:contentPart>
          </mc:Choice>
          <mc:Fallback>
            <p:pic>
              <p:nvPicPr>
                <p:cNvPr id="66" name="Ink 65">
                  <a:extLst>
                    <a:ext uri="{FF2B5EF4-FFF2-40B4-BE49-F238E27FC236}">
                      <a16:creationId xmlns:a16="http://schemas.microsoft.com/office/drawing/2014/main" id="{58C08221-5508-E0F1-F323-50702E96D23E}"/>
                    </a:ext>
                  </a:extLst>
                </p:cNvPr>
                <p:cNvPicPr/>
                <p:nvPr/>
              </p:nvPicPr>
              <p:blipFill>
                <a:blip r:embed="rId20"/>
                <a:stretch>
                  <a:fillRect/>
                </a:stretch>
              </p:blipFill>
              <p:spPr>
                <a:xfrm>
                  <a:off x="11863111" y="388813"/>
                  <a:ext cx="13140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67" name="Ink 66">
                  <a:extLst>
                    <a:ext uri="{FF2B5EF4-FFF2-40B4-BE49-F238E27FC236}">
                      <a16:creationId xmlns:a16="http://schemas.microsoft.com/office/drawing/2014/main" id="{78DF1DC3-3CA2-2B74-F2A6-F031271EC409}"/>
                    </a:ext>
                  </a:extLst>
                </p14:cNvPr>
                <p14:cNvContentPartPr/>
                <p14:nvPr/>
              </p14:nvContentPartPr>
              <p14:xfrm>
                <a:off x="12004231" y="105133"/>
                <a:ext cx="537120" cy="338760"/>
              </p14:xfrm>
            </p:contentPart>
          </mc:Choice>
          <mc:Fallback>
            <p:pic>
              <p:nvPicPr>
                <p:cNvPr id="67" name="Ink 66">
                  <a:extLst>
                    <a:ext uri="{FF2B5EF4-FFF2-40B4-BE49-F238E27FC236}">
                      <a16:creationId xmlns:a16="http://schemas.microsoft.com/office/drawing/2014/main" id="{78DF1DC3-3CA2-2B74-F2A6-F031271EC409}"/>
                    </a:ext>
                  </a:extLst>
                </p:cNvPr>
                <p:cNvPicPr/>
                <p:nvPr/>
              </p:nvPicPr>
              <p:blipFill>
                <a:blip r:embed="rId22"/>
                <a:stretch>
                  <a:fillRect/>
                </a:stretch>
              </p:blipFill>
              <p:spPr>
                <a:xfrm>
                  <a:off x="11995591" y="96133"/>
                  <a:ext cx="554760" cy="3564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69" name="Ink 68">
                  <a:extLst>
                    <a:ext uri="{FF2B5EF4-FFF2-40B4-BE49-F238E27FC236}">
                      <a16:creationId xmlns:a16="http://schemas.microsoft.com/office/drawing/2014/main" id="{FC17A100-1BBD-9A37-B6CD-15DC1E69D4E6}"/>
                    </a:ext>
                  </a:extLst>
                </p14:cNvPr>
                <p14:cNvContentPartPr/>
                <p14:nvPr/>
              </p14:nvContentPartPr>
              <p14:xfrm>
                <a:off x="11516791" y="840253"/>
                <a:ext cx="248040" cy="170280"/>
              </p14:xfrm>
            </p:contentPart>
          </mc:Choice>
          <mc:Fallback>
            <p:pic>
              <p:nvPicPr>
                <p:cNvPr id="69" name="Ink 68">
                  <a:extLst>
                    <a:ext uri="{FF2B5EF4-FFF2-40B4-BE49-F238E27FC236}">
                      <a16:creationId xmlns:a16="http://schemas.microsoft.com/office/drawing/2014/main" id="{FC17A100-1BBD-9A37-B6CD-15DC1E69D4E6}"/>
                    </a:ext>
                  </a:extLst>
                </p:cNvPr>
                <p:cNvPicPr/>
                <p:nvPr/>
              </p:nvPicPr>
              <p:blipFill>
                <a:blip r:embed="rId24"/>
                <a:stretch>
                  <a:fillRect/>
                </a:stretch>
              </p:blipFill>
              <p:spPr>
                <a:xfrm>
                  <a:off x="11507791" y="831253"/>
                  <a:ext cx="26568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70" name="Ink 69">
                  <a:extLst>
                    <a:ext uri="{FF2B5EF4-FFF2-40B4-BE49-F238E27FC236}">
                      <a16:creationId xmlns:a16="http://schemas.microsoft.com/office/drawing/2014/main" id="{997A090E-110A-5F5B-E5CF-647EE883528B}"/>
                    </a:ext>
                  </a:extLst>
                </p14:cNvPr>
                <p14:cNvContentPartPr/>
                <p14:nvPr/>
              </p14:nvContentPartPr>
              <p14:xfrm>
                <a:off x="11691391" y="822613"/>
                <a:ext cx="12960" cy="14040"/>
              </p14:xfrm>
            </p:contentPart>
          </mc:Choice>
          <mc:Fallback>
            <p:pic>
              <p:nvPicPr>
                <p:cNvPr id="70" name="Ink 69">
                  <a:extLst>
                    <a:ext uri="{FF2B5EF4-FFF2-40B4-BE49-F238E27FC236}">
                      <a16:creationId xmlns:a16="http://schemas.microsoft.com/office/drawing/2014/main" id="{997A090E-110A-5F5B-E5CF-647EE883528B}"/>
                    </a:ext>
                  </a:extLst>
                </p:cNvPr>
                <p:cNvPicPr/>
                <p:nvPr/>
              </p:nvPicPr>
              <p:blipFill>
                <a:blip r:embed="rId26"/>
                <a:stretch>
                  <a:fillRect/>
                </a:stretch>
              </p:blipFill>
              <p:spPr>
                <a:xfrm>
                  <a:off x="11682391" y="813613"/>
                  <a:ext cx="3060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71" name="Ink 70">
                  <a:extLst>
                    <a:ext uri="{FF2B5EF4-FFF2-40B4-BE49-F238E27FC236}">
                      <a16:creationId xmlns:a16="http://schemas.microsoft.com/office/drawing/2014/main" id="{ABCF53E3-C125-3F36-0652-7852009F8755}"/>
                    </a:ext>
                  </a:extLst>
                </p14:cNvPr>
                <p14:cNvContentPartPr/>
                <p14:nvPr/>
              </p14:nvContentPartPr>
              <p14:xfrm>
                <a:off x="11827471" y="781213"/>
                <a:ext cx="67320" cy="159120"/>
              </p14:xfrm>
            </p:contentPart>
          </mc:Choice>
          <mc:Fallback>
            <p:pic>
              <p:nvPicPr>
                <p:cNvPr id="71" name="Ink 70">
                  <a:extLst>
                    <a:ext uri="{FF2B5EF4-FFF2-40B4-BE49-F238E27FC236}">
                      <a16:creationId xmlns:a16="http://schemas.microsoft.com/office/drawing/2014/main" id="{ABCF53E3-C125-3F36-0652-7852009F8755}"/>
                    </a:ext>
                  </a:extLst>
                </p:cNvPr>
                <p:cNvPicPr/>
                <p:nvPr/>
              </p:nvPicPr>
              <p:blipFill>
                <a:blip r:embed="rId28"/>
                <a:stretch>
                  <a:fillRect/>
                </a:stretch>
              </p:blipFill>
              <p:spPr>
                <a:xfrm>
                  <a:off x="11818831" y="772213"/>
                  <a:ext cx="8496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72" name="Ink 71">
                  <a:extLst>
                    <a:ext uri="{FF2B5EF4-FFF2-40B4-BE49-F238E27FC236}">
                      <a16:creationId xmlns:a16="http://schemas.microsoft.com/office/drawing/2014/main" id="{8817966A-4CD6-95D4-94A3-ED16BBC9A17A}"/>
                    </a:ext>
                  </a:extLst>
                </p14:cNvPr>
                <p14:cNvContentPartPr/>
                <p14:nvPr/>
              </p14:nvContentPartPr>
              <p14:xfrm>
                <a:off x="11936551" y="680413"/>
                <a:ext cx="40320" cy="124200"/>
              </p14:xfrm>
            </p:contentPart>
          </mc:Choice>
          <mc:Fallback>
            <p:pic>
              <p:nvPicPr>
                <p:cNvPr id="72" name="Ink 71">
                  <a:extLst>
                    <a:ext uri="{FF2B5EF4-FFF2-40B4-BE49-F238E27FC236}">
                      <a16:creationId xmlns:a16="http://schemas.microsoft.com/office/drawing/2014/main" id="{8817966A-4CD6-95D4-94A3-ED16BBC9A17A}"/>
                    </a:ext>
                  </a:extLst>
                </p:cNvPr>
                <p:cNvPicPr/>
                <p:nvPr/>
              </p:nvPicPr>
              <p:blipFill>
                <a:blip r:embed="rId30"/>
                <a:stretch>
                  <a:fillRect/>
                </a:stretch>
              </p:blipFill>
              <p:spPr>
                <a:xfrm>
                  <a:off x="11927911" y="671773"/>
                  <a:ext cx="579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73" name="Ink 72">
                  <a:extLst>
                    <a:ext uri="{FF2B5EF4-FFF2-40B4-BE49-F238E27FC236}">
                      <a16:creationId xmlns:a16="http://schemas.microsoft.com/office/drawing/2014/main" id="{F31E39E7-AC4E-4DB1-1E36-705E5B99A3D3}"/>
                    </a:ext>
                  </a:extLst>
                </p14:cNvPr>
                <p14:cNvContentPartPr/>
                <p14:nvPr/>
              </p14:nvContentPartPr>
              <p14:xfrm>
                <a:off x="12054631" y="599053"/>
                <a:ext cx="105480" cy="161640"/>
              </p14:xfrm>
            </p:contentPart>
          </mc:Choice>
          <mc:Fallback>
            <p:pic>
              <p:nvPicPr>
                <p:cNvPr id="73" name="Ink 72">
                  <a:extLst>
                    <a:ext uri="{FF2B5EF4-FFF2-40B4-BE49-F238E27FC236}">
                      <a16:creationId xmlns:a16="http://schemas.microsoft.com/office/drawing/2014/main" id="{F31E39E7-AC4E-4DB1-1E36-705E5B99A3D3}"/>
                    </a:ext>
                  </a:extLst>
                </p:cNvPr>
                <p:cNvPicPr/>
                <p:nvPr/>
              </p:nvPicPr>
              <p:blipFill>
                <a:blip r:embed="rId32"/>
                <a:stretch>
                  <a:fillRect/>
                </a:stretch>
              </p:blipFill>
              <p:spPr>
                <a:xfrm>
                  <a:off x="12045631" y="590413"/>
                  <a:ext cx="12312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74" name="Ink 73">
                  <a:extLst>
                    <a:ext uri="{FF2B5EF4-FFF2-40B4-BE49-F238E27FC236}">
                      <a16:creationId xmlns:a16="http://schemas.microsoft.com/office/drawing/2014/main" id="{6152AD66-C75A-AD4B-CE90-FD001289F79E}"/>
                    </a:ext>
                  </a:extLst>
                </p14:cNvPr>
                <p14:cNvContentPartPr/>
                <p14:nvPr/>
              </p14:nvContentPartPr>
              <p14:xfrm>
                <a:off x="11620111" y="1214293"/>
                <a:ext cx="67680" cy="171360"/>
              </p14:xfrm>
            </p:contentPart>
          </mc:Choice>
          <mc:Fallback>
            <p:pic>
              <p:nvPicPr>
                <p:cNvPr id="74" name="Ink 73">
                  <a:extLst>
                    <a:ext uri="{FF2B5EF4-FFF2-40B4-BE49-F238E27FC236}">
                      <a16:creationId xmlns:a16="http://schemas.microsoft.com/office/drawing/2014/main" id="{6152AD66-C75A-AD4B-CE90-FD001289F79E}"/>
                    </a:ext>
                  </a:extLst>
                </p:cNvPr>
                <p:cNvPicPr/>
                <p:nvPr/>
              </p:nvPicPr>
              <p:blipFill>
                <a:blip r:embed="rId34"/>
                <a:stretch>
                  <a:fillRect/>
                </a:stretch>
              </p:blipFill>
              <p:spPr>
                <a:xfrm>
                  <a:off x="11611111" y="1205653"/>
                  <a:ext cx="8532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75" name="Ink 74">
                  <a:extLst>
                    <a:ext uri="{FF2B5EF4-FFF2-40B4-BE49-F238E27FC236}">
                      <a16:creationId xmlns:a16="http://schemas.microsoft.com/office/drawing/2014/main" id="{391BF1B2-46EF-638E-2828-B3457ACCB854}"/>
                    </a:ext>
                  </a:extLst>
                </p14:cNvPr>
                <p14:cNvContentPartPr/>
                <p14:nvPr/>
              </p14:nvContentPartPr>
              <p14:xfrm>
                <a:off x="11590951" y="1168213"/>
                <a:ext cx="99000" cy="79200"/>
              </p14:xfrm>
            </p:contentPart>
          </mc:Choice>
          <mc:Fallback>
            <p:pic>
              <p:nvPicPr>
                <p:cNvPr id="75" name="Ink 74">
                  <a:extLst>
                    <a:ext uri="{FF2B5EF4-FFF2-40B4-BE49-F238E27FC236}">
                      <a16:creationId xmlns:a16="http://schemas.microsoft.com/office/drawing/2014/main" id="{391BF1B2-46EF-638E-2828-B3457ACCB854}"/>
                    </a:ext>
                  </a:extLst>
                </p:cNvPr>
                <p:cNvPicPr/>
                <p:nvPr/>
              </p:nvPicPr>
              <p:blipFill>
                <a:blip r:embed="rId36"/>
                <a:stretch>
                  <a:fillRect/>
                </a:stretch>
              </p:blipFill>
              <p:spPr>
                <a:xfrm>
                  <a:off x="11581951" y="1159213"/>
                  <a:ext cx="11664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76" name="Ink 75">
                  <a:extLst>
                    <a:ext uri="{FF2B5EF4-FFF2-40B4-BE49-F238E27FC236}">
                      <a16:creationId xmlns:a16="http://schemas.microsoft.com/office/drawing/2014/main" id="{286429F3-65C1-E2F4-0BA8-6CE8E7696312}"/>
                    </a:ext>
                  </a:extLst>
                </p14:cNvPr>
                <p14:cNvContentPartPr/>
                <p14:nvPr/>
              </p14:nvContentPartPr>
              <p14:xfrm>
                <a:off x="11762671" y="902533"/>
                <a:ext cx="321840" cy="276840"/>
              </p14:xfrm>
            </p:contentPart>
          </mc:Choice>
          <mc:Fallback>
            <p:pic>
              <p:nvPicPr>
                <p:cNvPr id="76" name="Ink 75">
                  <a:extLst>
                    <a:ext uri="{FF2B5EF4-FFF2-40B4-BE49-F238E27FC236}">
                      <a16:creationId xmlns:a16="http://schemas.microsoft.com/office/drawing/2014/main" id="{286429F3-65C1-E2F4-0BA8-6CE8E7696312}"/>
                    </a:ext>
                  </a:extLst>
                </p:cNvPr>
                <p:cNvPicPr/>
                <p:nvPr/>
              </p:nvPicPr>
              <p:blipFill>
                <a:blip r:embed="rId38"/>
                <a:stretch>
                  <a:fillRect/>
                </a:stretch>
              </p:blipFill>
              <p:spPr>
                <a:xfrm>
                  <a:off x="11754031" y="893893"/>
                  <a:ext cx="33948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77" name="Ink 76">
                  <a:extLst>
                    <a:ext uri="{FF2B5EF4-FFF2-40B4-BE49-F238E27FC236}">
                      <a16:creationId xmlns:a16="http://schemas.microsoft.com/office/drawing/2014/main" id="{2771246A-F5CF-E3C8-BA26-0A9FE4A10BFB}"/>
                    </a:ext>
                  </a:extLst>
                </p14:cNvPr>
                <p14:cNvContentPartPr/>
                <p14:nvPr/>
              </p14:nvContentPartPr>
              <p14:xfrm>
                <a:off x="12045631" y="919453"/>
                <a:ext cx="125280" cy="106560"/>
              </p14:xfrm>
            </p:contentPart>
          </mc:Choice>
          <mc:Fallback>
            <p:pic>
              <p:nvPicPr>
                <p:cNvPr id="77" name="Ink 76">
                  <a:extLst>
                    <a:ext uri="{FF2B5EF4-FFF2-40B4-BE49-F238E27FC236}">
                      <a16:creationId xmlns:a16="http://schemas.microsoft.com/office/drawing/2014/main" id="{2771246A-F5CF-E3C8-BA26-0A9FE4A10BFB}"/>
                    </a:ext>
                  </a:extLst>
                </p:cNvPr>
                <p:cNvPicPr/>
                <p:nvPr/>
              </p:nvPicPr>
              <p:blipFill>
                <a:blip r:embed="rId40"/>
                <a:stretch>
                  <a:fillRect/>
                </a:stretch>
              </p:blipFill>
              <p:spPr>
                <a:xfrm>
                  <a:off x="12036631" y="910813"/>
                  <a:ext cx="14292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78" name="Ink 77">
                  <a:extLst>
                    <a:ext uri="{FF2B5EF4-FFF2-40B4-BE49-F238E27FC236}">
                      <a16:creationId xmlns:a16="http://schemas.microsoft.com/office/drawing/2014/main" id="{6B5105ED-E9AD-82D0-92A7-594C0A1F3F5D}"/>
                    </a:ext>
                  </a:extLst>
                </p14:cNvPr>
                <p14:cNvContentPartPr/>
                <p14:nvPr/>
              </p14:nvContentPartPr>
              <p14:xfrm>
                <a:off x="12238231" y="798133"/>
                <a:ext cx="229320" cy="192600"/>
              </p14:xfrm>
            </p:contentPart>
          </mc:Choice>
          <mc:Fallback>
            <p:pic>
              <p:nvPicPr>
                <p:cNvPr id="78" name="Ink 77">
                  <a:extLst>
                    <a:ext uri="{FF2B5EF4-FFF2-40B4-BE49-F238E27FC236}">
                      <a16:creationId xmlns:a16="http://schemas.microsoft.com/office/drawing/2014/main" id="{6B5105ED-E9AD-82D0-92A7-594C0A1F3F5D}"/>
                    </a:ext>
                  </a:extLst>
                </p:cNvPr>
                <p:cNvPicPr/>
                <p:nvPr/>
              </p:nvPicPr>
              <p:blipFill>
                <a:blip r:embed="rId42"/>
                <a:stretch>
                  <a:fillRect/>
                </a:stretch>
              </p:blipFill>
              <p:spPr>
                <a:xfrm>
                  <a:off x="12229591" y="789133"/>
                  <a:ext cx="24696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79" name="Ink 78">
                  <a:extLst>
                    <a:ext uri="{FF2B5EF4-FFF2-40B4-BE49-F238E27FC236}">
                      <a16:creationId xmlns:a16="http://schemas.microsoft.com/office/drawing/2014/main" id="{5EAB8A98-2844-3A3F-E6F5-99F7EDECC6C6}"/>
                    </a:ext>
                  </a:extLst>
                </p14:cNvPr>
                <p14:cNvContentPartPr/>
                <p14:nvPr/>
              </p14:nvContentPartPr>
              <p14:xfrm>
                <a:off x="12489151" y="840973"/>
                <a:ext cx="24480" cy="14040"/>
              </p14:xfrm>
            </p:contentPart>
          </mc:Choice>
          <mc:Fallback>
            <p:pic>
              <p:nvPicPr>
                <p:cNvPr id="79" name="Ink 78">
                  <a:extLst>
                    <a:ext uri="{FF2B5EF4-FFF2-40B4-BE49-F238E27FC236}">
                      <a16:creationId xmlns:a16="http://schemas.microsoft.com/office/drawing/2014/main" id="{5EAB8A98-2844-3A3F-E6F5-99F7EDECC6C6}"/>
                    </a:ext>
                  </a:extLst>
                </p:cNvPr>
                <p:cNvPicPr/>
                <p:nvPr/>
              </p:nvPicPr>
              <p:blipFill>
                <a:blip r:embed="rId44"/>
                <a:stretch>
                  <a:fillRect/>
                </a:stretch>
              </p:blipFill>
              <p:spPr>
                <a:xfrm>
                  <a:off x="12480511" y="831973"/>
                  <a:ext cx="4212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81" name="Ink 80">
                  <a:extLst>
                    <a:ext uri="{FF2B5EF4-FFF2-40B4-BE49-F238E27FC236}">
                      <a16:creationId xmlns:a16="http://schemas.microsoft.com/office/drawing/2014/main" id="{AAC7ED6F-7509-AA1F-CED6-A80A354B8851}"/>
                    </a:ext>
                  </a:extLst>
                </p14:cNvPr>
                <p14:cNvContentPartPr/>
                <p14:nvPr/>
              </p14:nvContentPartPr>
              <p14:xfrm>
                <a:off x="11887951" y="1289173"/>
                <a:ext cx="56160" cy="142920"/>
              </p14:xfrm>
            </p:contentPart>
          </mc:Choice>
          <mc:Fallback>
            <p:pic>
              <p:nvPicPr>
                <p:cNvPr id="81" name="Ink 80">
                  <a:extLst>
                    <a:ext uri="{FF2B5EF4-FFF2-40B4-BE49-F238E27FC236}">
                      <a16:creationId xmlns:a16="http://schemas.microsoft.com/office/drawing/2014/main" id="{AAC7ED6F-7509-AA1F-CED6-A80A354B8851}"/>
                    </a:ext>
                  </a:extLst>
                </p:cNvPr>
                <p:cNvPicPr/>
                <p:nvPr/>
              </p:nvPicPr>
              <p:blipFill>
                <a:blip r:embed="rId46"/>
                <a:stretch>
                  <a:fillRect/>
                </a:stretch>
              </p:blipFill>
              <p:spPr>
                <a:xfrm>
                  <a:off x="11879311" y="1280173"/>
                  <a:ext cx="7380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82" name="Ink 81">
                  <a:extLst>
                    <a:ext uri="{FF2B5EF4-FFF2-40B4-BE49-F238E27FC236}">
                      <a16:creationId xmlns:a16="http://schemas.microsoft.com/office/drawing/2014/main" id="{608161D8-6373-AC9F-B825-E61D24B4E2E9}"/>
                    </a:ext>
                  </a:extLst>
                </p14:cNvPr>
                <p14:cNvContentPartPr/>
                <p14:nvPr/>
              </p14:nvContentPartPr>
              <p14:xfrm>
                <a:off x="11893711" y="1265413"/>
                <a:ext cx="193680" cy="116640"/>
              </p14:xfrm>
            </p:contentPart>
          </mc:Choice>
          <mc:Fallback>
            <p:pic>
              <p:nvPicPr>
                <p:cNvPr id="82" name="Ink 81">
                  <a:extLst>
                    <a:ext uri="{FF2B5EF4-FFF2-40B4-BE49-F238E27FC236}">
                      <a16:creationId xmlns:a16="http://schemas.microsoft.com/office/drawing/2014/main" id="{608161D8-6373-AC9F-B825-E61D24B4E2E9}"/>
                    </a:ext>
                  </a:extLst>
                </p:cNvPr>
                <p:cNvPicPr/>
                <p:nvPr/>
              </p:nvPicPr>
              <p:blipFill>
                <a:blip r:embed="rId48"/>
                <a:stretch>
                  <a:fillRect/>
                </a:stretch>
              </p:blipFill>
              <p:spPr>
                <a:xfrm>
                  <a:off x="11885071" y="1256413"/>
                  <a:ext cx="21132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3" name="Ink 82">
                  <a:extLst>
                    <a:ext uri="{FF2B5EF4-FFF2-40B4-BE49-F238E27FC236}">
                      <a16:creationId xmlns:a16="http://schemas.microsoft.com/office/drawing/2014/main" id="{22A376FE-857D-75D8-4714-E0E759C86E4D}"/>
                    </a:ext>
                  </a:extLst>
                </p14:cNvPr>
                <p14:cNvContentPartPr/>
                <p14:nvPr/>
              </p14:nvContentPartPr>
              <p14:xfrm>
                <a:off x="12116911" y="1193773"/>
                <a:ext cx="76320" cy="118440"/>
              </p14:xfrm>
            </p:contentPart>
          </mc:Choice>
          <mc:Fallback>
            <p:pic>
              <p:nvPicPr>
                <p:cNvPr id="83" name="Ink 82">
                  <a:extLst>
                    <a:ext uri="{FF2B5EF4-FFF2-40B4-BE49-F238E27FC236}">
                      <a16:creationId xmlns:a16="http://schemas.microsoft.com/office/drawing/2014/main" id="{22A376FE-857D-75D8-4714-E0E759C86E4D}"/>
                    </a:ext>
                  </a:extLst>
                </p:cNvPr>
                <p:cNvPicPr/>
                <p:nvPr/>
              </p:nvPicPr>
              <p:blipFill>
                <a:blip r:embed="rId50"/>
                <a:stretch>
                  <a:fillRect/>
                </a:stretch>
              </p:blipFill>
              <p:spPr>
                <a:xfrm>
                  <a:off x="12107911" y="1185133"/>
                  <a:ext cx="939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84" name="Ink 83">
                  <a:extLst>
                    <a:ext uri="{FF2B5EF4-FFF2-40B4-BE49-F238E27FC236}">
                      <a16:creationId xmlns:a16="http://schemas.microsoft.com/office/drawing/2014/main" id="{4A226E8D-C75B-C1CB-D586-03CEC6918A7B}"/>
                    </a:ext>
                  </a:extLst>
                </p14:cNvPr>
                <p14:cNvContentPartPr/>
                <p14:nvPr/>
              </p14:nvContentPartPr>
              <p14:xfrm>
                <a:off x="12082711" y="1180093"/>
                <a:ext cx="179280" cy="132480"/>
              </p14:xfrm>
            </p:contentPart>
          </mc:Choice>
          <mc:Fallback>
            <p:pic>
              <p:nvPicPr>
                <p:cNvPr id="84" name="Ink 83">
                  <a:extLst>
                    <a:ext uri="{FF2B5EF4-FFF2-40B4-BE49-F238E27FC236}">
                      <a16:creationId xmlns:a16="http://schemas.microsoft.com/office/drawing/2014/main" id="{4A226E8D-C75B-C1CB-D586-03CEC6918A7B}"/>
                    </a:ext>
                  </a:extLst>
                </p:cNvPr>
                <p:cNvPicPr/>
                <p:nvPr/>
              </p:nvPicPr>
              <p:blipFill>
                <a:blip r:embed="rId52"/>
                <a:stretch>
                  <a:fillRect/>
                </a:stretch>
              </p:blipFill>
              <p:spPr>
                <a:xfrm>
                  <a:off x="12073711" y="1171453"/>
                  <a:ext cx="1969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85" name="Ink 84">
                  <a:extLst>
                    <a:ext uri="{FF2B5EF4-FFF2-40B4-BE49-F238E27FC236}">
                      <a16:creationId xmlns:a16="http://schemas.microsoft.com/office/drawing/2014/main" id="{4B864002-A0EE-3573-2CA3-1CCB7D74EDF3}"/>
                    </a:ext>
                  </a:extLst>
                </p14:cNvPr>
                <p14:cNvContentPartPr/>
                <p14:nvPr/>
              </p14:nvContentPartPr>
              <p14:xfrm>
                <a:off x="12324631" y="1141933"/>
                <a:ext cx="291240" cy="125280"/>
              </p14:xfrm>
            </p:contentPart>
          </mc:Choice>
          <mc:Fallback>
            <p:pic>
              <p:nvPicPr>
                <p:cNvPr id="85" name="Ink 84">
                  <a:extLst>
                    <a:ext uri="{FF2B5EF4-FFF2-40B4-BE49-F238E27FC236}">
                      <a16:creationId xmlns:a16="http://schemas.microsoft.com/office/drawing/2014/main" id="{4B864002-A0EE-3573-2CA3-1CCB7D74EDF3}"/>
                    </a:ext>
                  </a:extLst>
                </p:cNvPr>
                <p:cNvPicPr/>
                <p:nvPr/>
              </p:nvPicPr>
              <p:blipFill>
                <a:blip r:embed="rId54"/>
                <a:stretch>
                  <a:fillRect/>
                </a:stretch>
              </p:blipFill>
              <p:spPr>
                <a:xfrm>
                  <a:off x="12315631" y="1133293"/>
                  <a:ext cx="30888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87" name="Ink 86">
                  <a:extLst>
                    <a:ext uri="{FF2B5EF4-FFF2-40B4-BE49-F238E27FC236}">
                      <a16:creationId xmlns:a16="http://schemas.microsoft.com/office/drawing/2014/main" id="{4984A1E1-913F-C26A-DB66-BBE000978081}"/>
                    </a:ext>
                  </a:extLst>
                </p14:cNvPr>
                <p14:cNvContentPartPr/>
                <p14:nvPr/>
              </p14:nvContentPartPr>
              <p14:xfrm>
                <a:off x="2026111" y="493213"/>
                <a:ext cx="8958240" cy="885600"/>
              </p14:xfrm>
            </p:contentPart>
          </mc:Choice>
          <mc:Fallback>
            <p:pic>
              <p:nvPicPr>
                <p:cNvPr id="87" name="Ink 86">
                  <a:extLst>
                    <a:ext uri="{FF2B5EF4-FFF2-40B4-BE49-F238E27FC236}">
                      <a16:creationId xmlns:a16="http://schemas.microsoft.com/office/drawing/2014/main" id="{4984A1E1-913F-C26A-DB66-BBE000978081}"/>
                    </a:ext>
                  </a:extLst>
                </p:cNvPr>
                <p:cNvPicPr/>
                <p:nvPr/>
              </p:nvPicPr>
              <p:blipFill>
                <a:blip r:embed="rId56"/>
                <a:stretch>
                  <a:fillRect/>
                </a:stretch>
              </p:blipFill>
              <p:spPr>
                <a:xfrm>
                  <a:off x="2017111" y="484213"/>
                  <a:ext cx="8975880" cy="9032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88" name="Ink 87">
                  <a:extLst>
                    <a:ext uri="{FF2B5EF4-FFF2-40B4-BE49-F238E27FC236}">
                      <a16:creationId xmlns:a16="http://schemas.microsoft.com/office/drawing/2014/main" id="{38C8D772-2BD1-227D-D32D-133AB494D5FA}"/>
                    </a:ext>
                  </a:extLst>
                </p14:cNvPr>
                <p14:cNvContentPartPr/>
                <p14:nvPr/>
              </p14:nvContentPartPr>
              <p14:xfrm>
                <a:off x="1986151" y="1269733"/>
                <a:ext cx="196200" cy="214920"/>
              </p14:xfrm>
            </p:contentPart>
          </mc:Choice>
          <mc:Fallback>
            <p:pic>
              <p:nvPicPr>
                <p:cNvPr id="88" name="Ink 87">
                  <a:extLst>
                    <a:ext uri="{FF2B5EF4-FFF2-40B4-BE49-F238E27FC236}">
                      <a16:creationId xmlns:a16="http://schemas.microsoft.com/office/drawing/2014/main" id="{38C8D772-2BD1-227D-D32D-133AB494D5FA}"/>
                    </a:ext>
                  </a:extLst>
                </p:cNvPr>
                <p:cNvPicPr/>
                <p:nvPr/>
              </p:nvPicPr>
              <p:blipFill>
                <a:blip r:embed="rId58"/>
                <a:stretch>
                  <a:fillRect/>
                </a:stretch>
              </p:blipFill>
              <p:spPr>
                <a:xfrm>
                  <a:off x="1977511" y="1260733"/>
                  <a:ext cx="21384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89" name="Ink 88">
                  <a:extLst>
                    <a:ext uri="{FF2B5EF4-FFF2-40B4-BE49-F238E27FC236}">
                      <a16:creationId xmlns:a16="http://schemas.microsoft.com/office/drawing/2014/main" id="{F41490B2-C5D5-FBCA-7410-07B6D98ADAC2}"/>
                    </a:ext>
                  </a:extLst>
                </p14:cNvPr>
                <p14:cNvContentPartPr/>
                <p14:nvPr/>
              </p14:nvContentPartPr>
              <p14:xfrm>
                <a:off x="3251191" y="670693"/>
                <a:ext cx="408240" cy="204840"/>
              </p14:xfrm>
            </p:contentPart>
          </mc:Choice>
          <mc:Fallback>
            <p:pic>
              <p:nvPicPr>
                <p:cNvPr id="89" name="Ink 88">
                  <a:extLst>
                    <a:ext uri="{FF2B5EF4-FFF2-40B4-BE49-F238E27FC236}">
                      <a16:creationId xmlns:a16="http://schemas.microsoft.com/office/drawing/2014/main" id="{F41490B2-C5D5-FBCA-7410-07B6D98ADAC2}"/>
                    </a:ext>
                  </a:extLst>
                </p:cNvPr>
                <p:cNvPicPr/>
                <p:nvPr/>
              </p:nvPicPr>
              <p:blipFill>
                <a:blip r:embed="rId60"/>
                <a:stretch>
                  <a:fillRect/>
                </a:stretch>
              </p:blipFill>
              <p:spPr>
                <a:xfrm>
                  <a:off x="3242191" y="662053"/>
                  <a:ext cx="42588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90" name="Ink 89">
                  <a:extLst>
                    <a:ext uri="{FF2B5EF4-FFF2-40B4-BE49-F238E27FC236}">
                      <a16:creationId xmlns:a16="http://schemas.microsoft.com/office/drawing/2014/main" id="{31778CD9-4D8F-6A32-6955-389891856A00}"/>
                    </a:ext>
                  </a:extLst>
                </p14:cNvPr>
                <p14:cNvContentPartPr/>
                <p14:nvPr/>
              </p14:nvContentPartPr>
              <p14:xfrm>
                <a:off x="2413831" y="425173"/>
                <a:ext cx="248400" cy="323640"/>
              </p14:xfrm>
            </p:contentPart>
          </mc:Choice>
          <mc:Fallback>
            <p:pic>
              <p:nvPicPr>
                <p:cNvPr id="90" name="Ink 89">
                  <a:extLst>
                    <a:ext uri="{FF2B5EF4-FFF2-40B4-BE49-F238E27FC236}">
                      <a16:creationId xmlns:a16="http://schemas.microsoft.com/office/drawing/2014/main" id="{31778CD9-4D8F-6A32-6955-389891856A00}"/>
                    </a:ext>
                  </a:extLst>
                </p:cNvPr>
                <p:cNvPicPr/>
                <p:nvPr/>
              </p:nvPicPr>
              <p:blipFill>
                <a:blip r:embed="rId62"/>
                <a:stretch>
                  <a:fillRect/>
                </a:stretch>
              </p:blipFill>
              <p:spPr>
                <a:xfrm>
                  <a:off x="2405191" y="416173"/>
                  <a:ext cx="26604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91" name="Ink 90">
                  <a:extLst>
                    <a:ext uri="{FF2B5EF4-FFF2-40B4-BE49-F238E27FC236}">
                      <a16:creationId xmlns:a16="http://schemas.microsoft.com/office/drawing/2014/main" id="{C441CB59-BC14-5185-7D6E-68F7838AC4DA}"/>
                    </a:ext>
                  </a:extLst>
                </p14:cNvPr>
                <p14:cNvContentPartPr/>
                <p14:nvPr/>
              </p14:nvContentPartPr>
              <p14:xfrm>
                <a:off x="2695351" y="339853"/>
                <a:ext cx="127080" cy="144720"/>
              </p14:xfrm>
            </p:contentPart>
          </mc:Choice>
          <mc:Fallback>
            <p:pic>
              <p:nvPicPr>
                <p:cNvPr id="91" name="Ink 90">
                  <a:extLst>
                    <a:ext uri="{FF2B5EF4-FFF2-40B4-BE49-F238E27FC236}">
                      <a16:creationId xmlns:a16="http://schemas.microsoft.com/office/drawing/2014/main" id="{C441CB59-BC14-5185-7D6E-68F7838AC4DA}"/>
                    </a:ext>
                  </a:extLst>
                </p:cNvPr>
                <p:cNvPicPr/>
                <p:nvPr/>
              </p:nvPicPr>
              <p:blipFill>
                <a:blip r:embed="rId64"/>
                <a:stretch>
                  <a:fillRect/>
                </a:stretch>
              </p:blipFill>
              <p:spPr>
                <a:xfrm>
                  <a:off x="2686711" y="331213"/>
                  <a:ext cx="14472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92" name="Ink 91">
                  <a:extLst>
                    <a:ext uri="{FF2B5EF4-FFF2-40B4-BE49-F238E27FC236}">
                      <a16:creationId xmlns:a16="http://schemas.microsoft.com/office/drawing/2014/main" id="{FEC648EB-9068-A1BA-D37E-5DD825C7E404}"/>
                    </a:ext>
                  </a:extLst>
                </p14:cNvPr>
                <p14:cNvContentPartPr/>
                <p14:nvPr/>
              </p14:nvContentPartPr>
              <p14:xfrm>
                <a:off x="2851591" y="280813"/>
                <a:ext cx="77040" cy="158760"/>
              </p14:xfrm>
            </p:contentPart>
          </mc:Choice>
          <mc:Fallback>
            <p:pic>
              <p:nvPicPr>
                <p:cNvPr id="92" name="Ink 91">
                  <a:extLst>
                    <a:ext uri="{FF2B5EF4-FFF2-40B4-BE49-F238E27FC236}">
                      <a16:creationId xmlns:a16="http://schemas.microsoft.com/office/drawing/2014/main" id="{FEC648EB-9068-A1BA-D37E-5DD825C7E404}"/>
                    </a:ext>
                  </a:extLst>
                </p:cNvPr>
                <p:cNvPicPr/>
                <p:nvPr/>
              </p:nvPicPr>
              <p:blipFill>
                <a:blip r:embed="rId66"/>
                <a:stretch>
                  <a:fillRect/>
                </a:stretch>
              </p:blipFill>
              <p:spPr>
                <a:xfrm>
                  <a:off x="2842591" y="271813"/>
                  <a:ext cx="946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93" name="Ink 92">
                  <a:extLst>
                    <a:ext uri="{FF2B5EF4-FFF2-40B4-BE49-F238E27FC236}">
                      <a16:creationId xmlns:a16="http://schemas.microsoft.com/office/drawing/2014/main" id="{8D37CC3B-789F-A5A4-E81B-8A77A62DA4FF}"/>
                    </a:ext>
                  </a:extLst>
                </p14:cNvPr>
                <p14:cNvContentPartPr/>
                <p14:nvPr/>
              </p14:nvContentPartPr>
              <p14:xfrm>
                <a:off x="2768791" y="582853"/>
                <a:ext cx="210240" cy="240120"/>
              </p14:xfrm>
            </p:contentPart>
          </mc:Choice>
          <mc:Fallback>
            <p:pic>
              <p:nvPicPr>
                <p:cNvPr id="93" name="Ink 92">
                  <a:extLst>
                    <a:ext uri="{FF2B5EF4-FFF2-40B4-BE49-F238E27FC236}">
                      <a16:creationId xmlns:a16="http://schemas.microsoft.com/office/drawing/2014/main" id="{8D37CC3B-789F-A5A4-E81B-8A77A62DA4FF}"/>
                    </a:ext>
                  </a:extLst>
                </p:cNvPr>
                <p:cNvPicPr/>
                <p:nvPr/>
              </p:nvPicPr>
              <p:blipFill>
                <a:blip r:embed="rId68"/>
                <a:stretch>
                  <a:fillRect/>
                </a:stretch>
              </p:blipFill>
              <p:spPr>
                <a:xfrm>
                  <a:off x="2760151" y="574213"/>
                  <a:ext cx="22788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94" name="Ink 93">
                  <a:extLst>
                    <a:ext uri="{FF2B5EF4-FFF2-40B4-BE49-F238E27FC236}">
                      <a16:creationId xmlns:a16="http://schemas.microsoft.com/office/drawing/2014/main" id="{8F150A97-69C5-AFCE-071F-D4A5EB761E85}"/>
                    </a:ext>
                  </a:extLst>
                </p14:cNvPr>
                <p14:cNvContentPartPr/>
                <p14:nvPr/>
              </p14:nvContentPartPr>
              <p14:xfrm>
                <a:off x="3016831" y="360013"/>
                <a:ext cx="354600" cy="257040"/>
              </p14:xfrm>
            </p:contentPart>
          </mc:Choice>
          <mc:Fallback>
            <p:pic>
              <p:nvPicPr>
                <p:cNvPr id="94" name="Ink 93">
                  <a:extLst>
                    <a:ext uri="{FF2B5EF4-FFF2-40B4-BE49-F238E27FC236}">
                      <a16:creationId xmlns:a16="http://schemas.microsoft.com/office/drawing/2014/main" id="{8F150A97-69C5-AFCE-071F-D4A5EB761E85}"/>
                    </a:ext>
                  </a:extLst>
                </p:cNvPr>
                <p:cNvPicPr/>
                <p:nvPr/>
              </p:nvPicPr>
              <p:blipFill>
                <a:blip r:embed="rId70"/>
                <a:stretch>
                  <a:fillRect/>
                </a:stretch>
              </p:blipFill>
              <p:spPr>
                <a:xfrm>
                  <a:off x="3008191" y="351013"/>
                  <a:ext cx="37224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95" name="Ink 94">
                  <a:extLst>
                    <a:ext uri="{FF2B5EF4-FFF2-40B4-BE49-F238E27FC236}">
                      <a16:creationId xmlns:a16="http://schemas.microsoft.com/office/drawing/2014/main" id="{9ED3535B-0908-E3A5-BE00-6D4BB6B86B5F}"/>
                    </a:ext>
                  </a:extLst>
                </p14:cNvPr>
                <p14:cNvContentPartPr/>
                <p14:nvPr/>
              </p14:nvContentPartPr>
              <p14:xfrm>
                <a:off x="3382951" y="216733"/>
                <a:ext cx="81720" cy="201600"/>
              </p14:xfrm>
            </p:contentPart>
          </mc:Choice>
          <mc:Fallback>
            <p:pic>
              <p:nvPicPr>
                <p:cNvPr id="95" name="Ink 94">
                  <a:extLst>
                    <a:ext uri="{FF2B5EF4-FFF2-40B4-BE49-F238E27FC236}">
                      <a16:creationId xmlns:a16="http://schemas.microsoft.com/office/drawing/2014/main" id="{9ED3535B-0908-E3A5-BE00-6D4BB6B86B5F}"/>
                    </a:ext>
                  </a:extLst>
                </p:cNvPr>
                <p:cNvPicPr/>
                <p:nvPr/>
              </p:nvPicPr>
              <p:blipFill>
                <a:blip r:embed="rId72"/>
                <a:stretch>
                  <a:fillRect/>
                </a:stretch>
              </p:blipFill>
              <p:spPr>
                <a:xfrm>
                  <a:off x="3373951" y="208093"/>
                  <a:ext cx="9936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96" name="Ink 95">
                  <a:extLst>
                    <a:ext uri="{FF2B5EF4-FFF2-40B4-BE49-F238E27FC236}">
                      <a16:creationId xmlns:a16="http://schemas.microsoft.com/office/drawing/2014/main" id="{270EFFA2-200F-C5DF-8607-71933C33D06F}"/>
                    </a:ext>
                  </a:extLst>
                </p14:cNvPr>
                <p14:cNvContentPartPr/>
                <p14:nvPr/>
              </p14:nvContentPartPr>
              <p14:xfrm>
                <a:off x="3482311" y="131773"/>
                <a:ext cx="287280" cy="239400"/>
              </p14:xfrm>
            </p:contentPart>
          </mc:Choice>
          <mc:Fallback>
            <p:pic>
              <p:nvPicPr>
                <p:cNvPr id="96" name="Ink 95">
                  <a:extLst>
                    <a:ext uri="{FF2B5EF4-FFF2-40B4-BE49-F238E27FC236}">
                      <a16:creationId xmlns:a16="http://schemas.microsoft.com/office/drawing/2014/main" id="{270EFFA2-200F-C5DF-8607-71933C33D06F}"/>
                    </a:ext>
                  </a:extLst>
                </p:cNvPr>
                <p:cNvPicPr/>
                <p:nvPr/>
              </p:nvPicPr>
              <p:blipFill>
                <a:blip r:embed="rId74"/>
                <a:stretch>
                  <a:fillRect/>
                </a:stretch>
              </p:blipFill>
              <p:spPr>
                <a:xfrm>
                  <a:off x="3473311" y="123133"/>
                  <a:ext cx="30492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97" name="Ink 96">
                  <a:extLst>
                    <a:ext uri="{FF2B5EF4-FFF2-40B4-BE49-F238E27FC236}">
                      <a16:creationId xmlns:a16="http://schemas.microsoft.com/office/drawing/2014/main" id="{5AEDD040-C058-1C29-9CA8-CAC8DB5696E6}"/>
                    </a:ext>
                  </a:extLst>
                </p14:cNvPr>
                <p14:cNvContentPartPr/>
                <p14:nvPr/>
              </p14:nvContentPartPr>
              <p14:xfrm>
                <a:off x="3687511" y="179653"/>
                <a:ext cx="68760" cy="34560"/>
              </p14:xfrm>
            </p:contentPart>
          </mc:Choice>
          <mc:Fallback>
            <p:pic>
              <p:nvPicPr>
                <p:cNvPr id="97" name="Ink 96">
                  <a:extLst>
                    <a:ext uri="{FF2B5EF4-FFF2-40B4-BE49-F238E27FC236}">
                      <a16:creationId xmlns:a16="http://schemas.microsoft.com/office/drawing/2014/main" id="{5AEDD040-C058-1C29-9CA8-CAC8DB5696E6}"/>
                    </a:ext>
                  </a:extLst>
                </p:cNvPr>
                <p:cNvPicPr/>
                <p:nvPr/>
              </p:nvPicPr>
              <p:blipFill>
                <a:blip r:embed="rId76"/>
                <a:stretch>
                  <a:fillRect/>
                </a:stretch>
              </p:blipFill>
              <p:spPr>
                <a:xfrm>
                  <a:off x="3678511" y="171013"/>
                  <a:ext cx="8640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98" name="Ink 97">
                  <a:extLst>
                    <a:ext uri="{FF2B5EF4-FFF2-40B4-BE49-F238E27FC236}">
                      <a16:creationId xmlns:a16="http://schemas.microsoft.com/office/drawing/2014/main" id="{ACF6D16B-44E3-5CE1-AB41-D325BEDBEFA4}"/>
                    </a:ext>
                  </a:extLst>
                </p14:cNvPr>
                <p14:cNvContentPartPr/>
                <p14:nvPr/>
              </p14:nvContentPartPr>
              <p14:xfrm>
                <a:off x="3815671" y="23413"/>
                <a:ext cx="259920" cy="216720"/>
              </p14:xfrm>
            </p:contentPart>
          </mc:Choice>
          <mc:Fallback>
            <p:pic>
              <p:nvPicPr>
                <p:cNvPr id="98" name="Ink 97">
                  <a:extLst>
                    <a:ext uri="{FF2B5EF4-FFF2-40B4-BE49-F238E27FC236}">
                      <a16:creationId xmlns:a16="http://schemas.microsoft.com/office/drawing/2014/main" id="{ACF6D16B-44E3-5CE1-AB41-D325BEDBEFA4}"/>
                    </a:ext>
                  </a:extLst>
                </p:cNvPr>
                <p:cNvPicPr/>
                <p:nvPr/>
              </p:nvPicPr>
              <p:blipFill>
                <a:blip r:embed="rId78"/>
                <a:stretch>
                  <a:fillRect/>
                </a:stretch>
              </p:blipFill>
              <p:spPr>
                <a:xfrm>
                  <a:off x="3807031" y="14413"/>
                  <a:ext cx="27756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99" name="Ink 98">
                  <a:extLst>
                    <a:ext uri="{FF2B5EF4-FFF2-40B4-BE49-F238E27FC236}">
                      <a16:creationId xmlns:a16="http://schemas.microsoft.com/office/drawing/2014/main" id="{19603179-1104-029E-53DA-038A6D02D7BF}"/>
                    </a:ext>
                  </a:extLst>
                </p14:cNvPr>
                <p14:cNvContentPartPr/>
                <p14:nvPr/>
              </p14:nvContentPartPr>
              <p14:xfrm>
                <a:off x="1923151" y="701653"/>
                <a:ext cx="1909080" cy="599760"/>
              </p14:xfrm>
            </p:contentPart>
          </mc:Choice>
          <mc:Fallback>
            <p:pic>
              <p:nvPicPr>
                <p:cNvPr id="99" name="Ink 98">
                  <a:extLst>
                    <a:ext uri="{FF2B5EF4-FFF2-40B4-BE49-F238E27FC236}">
                      <a16:creationId xmlns:a16="http://schemas.microsoft.com/office/drawing/2014/main" id="{19603179-1104-029E-53DA-038A6D02D7BF}"/>
                    </a:ext>
                  </a:extLst>
                </p:cNvPr>
                <p:cNvPicPr/>
                <p:nvPr/>
              </p:nvPicPr>
              <p:blipFill>
                <a:blip r:embed="rId80"/>
                <a:stretch>
                  <a:fillRect/>
                </a:stretch>
              </p:blipFill>
              <p:spPr>
                <a:xfrm>
                  <a:off x="1914511" y="692653"/>
                  <a:ext cx="1926720" cy="617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1">
            <p14:nvContentPartPr>
              <p14:cNvPr id="101" name="Ink 100">
                <a:extLst>
                  <a:ext uri="{FF2B5EF4-FFF2-40B4-BE49-F238E27FC236}">
                    <a16:creationId xmlns:a16="http://schemas.microsoft.com/office/drawing/2014/main" id="{34A15CCC-1C67-4048-E8D6-778E2FC29A77}"/>
                  </a:ext>
                </a:extLst>
              </p14:cNvPr>
              <p14:cNvContentPartPr/>
              <p14:nvPr/>
            </p14:nvContentPartPr>
            <p14:xfrm>
              <a:off x="3754111" y="1209973"/>
              <a:ext cx="245880" cy="163440"/>
            </p14:xfrm>
          </p:contentPart>
        </mc:Choice>
        <mc:Fallback>
          <p:pic>
            <p:nvPicPr>
              <p:cNvPr id="101" name="Ink 100">
                <a:extLst>
                  <a:ext uri="{FF2B5EF4-FFF2-40B4-BE49-F238E27FC236}">
                    <a16:creationId xmlns:a16="http://schemas.microsoft.com/office/drawing/2014/main" id="{34A15CCC-1C67-4048-E8D6-778E2FC29A77}"/>
                  </a:ext>
                </a:extLst>
              </p:cNvPr>
              <p:cNvPicPr/>
              <p:nvPr/>
            </p:nvPicPr>
            <p:blipFill>
              <a:blip r:embed="rId82"/>
              <a:stretch>
                <a:fillRect/>
              </a:stretch>
            </p:blipFill>
            <p:spPr>
              <a:xfrm>
                <a:off x="3745111" y="1200973"/>
                <a:ext cx="26352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04" name="Ink 103">
                <a:extLst>
                  <a:ext uri="{FF2B5EF4-FFF2-40B4-BE49-F238E27FC236}">
                    <a16:creationId xmlns:a16="http://schemas.microsoft.com/office/drawing/2014/main" id="{751E4839-E4A2-7B15-B758-0B8D41AAB1BF}"/>
                  </a:ext>
                </a:extLst>
              </p14:cNvPr>
              <p14:cNvContentPartPr/>
              <p14:nvPr/>
            </p14:nvContentPartPr>
            <p14:xfrm>
              <a:off x="2273791" y="1745293"/>
              <a:ext cx="1753200" cy="486360"/>
            </p14:xfrm>
          </p:contentPart>
        </mc:Choice>
        <mc:Fallback>
          <p:pic>
            <p:nvPicPr>
              <p:cNvPr id="104" name="Ink 103">
                <a:extLst>
                  <a:ext uri="{FF2B5EF4-FFF2-40B4-BE49-F238E27FC236}">
                    <a16:creationId xmlns:a16="http://schemas.microsoft.com/office/drawing/2014/main" id="{751E4839-E4A2-7B15-B758-0B8D41AAB1BF}"/>
                  </a:ext>
                </a:extLst>
              </p:cNvPr>
              <p:cNvPicPr/>
              <p:nvPr/>
            </p:nvPicPr>
            <p:blipFill>
              <a:blip r:embed="rId84"/>
              <a:stretch>
                <a:fillRect/>
              </a:stretch>
            </p:blipFill>
            <p:spPr>
              <a:xfrm>
                <a:off x="2264791" y="1736653"/>
                <a:ext cx="1770840" cy="504000"/>
              </a:xfrm>
              <a:prstGeom prst="rect">
                <a:avLst/>
              </a:prstGeom>
            </p:spPr>
          </p:pic>
        </mc:Fallback>
      </mc:AlternateContent>
      <p:grpSp>
        <p:nvGrpSpPr>
          <p:cNvPr id="107" name="Group 106">
            <a:extLst>
              <a:ext uri="{FF2B5EF4-FFF2-40B4-BE49-F238E27FC236}">
                <a16:creationId xmlns:a16="http://schemas.microsoft.com/office/drawing/2014/main" id="{2B35EF59-D8CB-77FF-F202-76A73E5C687C}"/>
              </a:ext>
            </a:extLst>
          </p:cNvPr>
          <p:cNvGrpSpPr/>
          <p:nvPr/>
        </p:nvGrpSpPr>
        <p:grpSpPr>
          <a:xfrm>
            <a:off x="2409511" y="1564573"/>
            <a:ext cx="1865160" cy="623520"/>
            <a:chOff x="2409511" y="1564573"/>
            <a:chExt cx="1865160" cy="623520"/>
          </a:xfrm>
        </p:grpSpPr>
        <mc:AlternateContent xmlns:mc="http://schemas.openxmlformats.org/markup-compatibility/2006">
          <mc:Choice xmlns:p14="http://schemas.microsoft.com/office/powerpoint/2010/main" Requires="p14">
            <p:contentPart p14:bwMode="auto" r:id="rId85">
              <p14:nvContentPartPr>
                <p14:cNvPr id="102" name="Ink 101">
                  <a:extLst>
                    <a:ext uri="{FF2B5EF4-FFF2-40B4-BE49-F238E27FC236}">
                      <a16:creationId xmlns:a16="http://schemas.microsoft.com/office/drawing/2014/main" id="{0466C9FC-0D0E-BC84-3C59-7BF784342FC9}"/>
                    </a:ext>
                  </a:extLst>
                </p14:cNvPr>
                <p14:cNvContentPartPr/>
                <p14:nvPr/>
              </p14:nvContentPartPr>
              <p14:xfrm>
                <a:off x="4136431" y="1564573"/>
                <a:ext cx="138240" cy="59760"/>
              </p14:xfrm>
            </p:contentPart>
          </mc:Choice>
          <mc:Fallback>
            <p:pic>
              <p:nvPicPr>
                <p:cNvPr id="102" name="Ink 101">
                  <a:extLst>
                    <a:ext uri="{FF2B5EF4-FFF2-40B4-BE49-F238E27FC236}">
                      <a16:creationId xmlns:a16="http://schemas.microsoft.com/office/drawing/2014/main" id="{0466C9FC-0D0E-BC84-3C59-7BF784342FC9}"/>
                    </a:ext>
                  </a:extLst>
                </p:cNvPr>
                <p:cNvPicPr/>
                <p:nvPr/>
              </p:nvPicPr>
              <p:blipFill>
                <a:blip r:embed="rId86"/>
                <a:stretch>
                  <a:fillRect/>
                </a:stretch>
              </p:blipFill>
              <p:spPr>
                <a:xfrm>
                  <a:off x="4127431" y="1555933"/>
                  <a:ext cx="15588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03" name="Ink 102">
                  <a:extLst>
                    <a:ext uri="{FF2B5EF4-FFF2-40B4-BE49-F238E27FC236}">
                      <a16:creationId xmlns:a16="http://schemas.microsoft.com/office/drawing/2014/main" id="{7ED3BF85-C70F-CE1D-1A9B-3D427266B2AC}"/>
                    </a:ext>
                  </a:extLst>
                </p14:cNvPr>
                <p14:cNvContentPartPr/>
                <p14:nvPr/>
              </p14:nvContentPartPr>
              <p14:xfrm>
                <a:off x="4001071" y="1844293"/>
                <a:ext cx="191880" cy="140040"/>
              </p14:xfrm>
            </p:contentPart>
          </mc:Choice>
          <mc:Fallback>
            <p:pic>
              <p:nvPicPr>
                <p:cNvPr id="103" name="Ink 102">
                  <a:extLst>
                    <a:ext uri="{FF2B5EF4-FFF2-40B4-BE49-F238E27FC236}">
                      <a16:creationId xmlns:a16="http://schemas.microsoft.com/office/drawing/2014/main" id="{7ED3BF85-C70F-CE1D-1A9B-3D427266B2AC}"/>
                    </a:ext>
                  </a:extLst>
                </p:cNvPr>
                <p:cNvPicPr/>
                <p:nvPr/>
              </p:nvPicPr>
              <p:blipFill>
                <a:blip r:embed="rId88"/>
                <a:stretch>
                  <a:fillRect/>
                </a:stretch>
              </p:blipFill>
              <p:spPr>
                <a:xfrm>
                  <a:off x="3992431" y="1835293"/>
                  <a:ext cx="2095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06" name="Ink 105">
                  <a:extLst>
                    <a:ext uri="{FF2B5EF4-FFF2-40B4-BE49-F238E27FC236}">
                      <a16:creationId xmlns:a16="http://schemas.microsoft.com/office/drawing/2014/main" id="{E83525B8-B246-D4DF-2003-4E26C203B966}"/>
                    </a:ext>
                  </a:extLst>
                </p14:cNvPr>
                <p14:cNvContentPartPr/>
                <p14:nvPr/>
              </p14:nvContentPartPr>
              <p14:xfrm>
                <a:off x="2409511" y="1681933"/>
                <a:ext cx="1689120" cy="506160"/>
              </p14:xfrm>
            </p:contentPart>
          </mc:Choice>
          <mc:Fallback>
            <p:pic>
              <p:nvPicPr>
                <p:cNvPr id="106" name="Ink 105">
                  <a:extLst>
                    <a:ext uri="{FF2B5EF4-FFF2-40B4-BE49-F238E27FC236}">
                      <a16:creationId xmlns:a16="http://schemas.microsoft.com/office/drawing/2014/main" id="{E83525B8-B246-D4DF-2003-4E26C203B966}"/>
                    </a:ext>
                  </a:extLst>
                </p:cNvPr>
                <p:cNvPicPr/>
                <p:nvPr/>
              </p:nvPicPr>
              <p:blipFill>
                <a:blip r:embed="rId90"/>
                <a:stretch>
                  <a:fillRect/>
                </a:stretch>
              </p:blipFill>
              <p:spPr>
                <a:xfrm>
                  <a:off x="2400871" y="1672933"/>
                  <a:ext cx="1706760" cy="523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1">
            <p14:nvContentPartPr>
              <p14:cNvPr id="108" name="Ink 107">
                <a:extLst>
                  <a:ext uri="{FF2B5EF4-FFF2-40B4-BE49-F238E27FC236}">
                    <a16:creationId xmlns:a16="http://schemas.microsoft.com/office/drawing/2014/main" id="{E98D5BBD-BC4E-E571-1989-3BC14F073A49}"/>
                  </a:ext>
                </a:extLst>
              </p14:cNvPr>
              <p14:cNvContentPartPr/>
              <p14:nvPr/>
            </p14:nvContentPartPr>
            <p14:xfrm>
              <a:off x="6107791" y="856453"/>
              <a:ext cx="34920" cy="97920"/>
            </p14:xfrm>
          </p:contentPart>
        </mc:Choice>
        <mc:Fallback>
          <p:pic>
            <p:nvPicPr>
              <p:cNvPr id="108" name="Ink 107">
                <a:extLst>
                  <a:ext uri="{FF2B5EF4-FFF2-40B4-BE49-F238E27FC236}">
                    <a16:creationId xmlns:a16="http://schemas.microsoft.com/office/drawing/2014/main" id="{E98D5BBD-BC4E-E571-1989-3BC14F073A49}"/>
                  </a:ext>
                </a:extLst>
              </p:cNvPr>
              <p:cNvPicPr/>
              <p:nvPr/>
            </p:nvPicPr>
            <p:blipFill>
              <a:blip r:embed="rId92"/>
              <a:stretch>
                <a:fillRect/>
              </a:stretch>
            </p:blipFill>
            <p:spPr>
              <a:xfrm>
                <a:off x="6099151" y="847813"/>
                <a:ext cx="525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09" name="Ink 108">
                <a:extLst>
                  <a:ext uri="{FF2B5EF4-FFF2-40B4-BE49-F238E27FC236}">
                    <a16:creationId xmlns:a16="http://schemas.microsoft.com/office/drawing/2014/main" id="{D05AF4A3-FBBB-A6A8-2638-18D48305E406}"/>
                  </a:ext>
                </a:extLst>
              </p14:cNvPr>
              <p14:cNvContentPartPr/>
              <p14:nvPr/>
            </p14:nvContentPartPr>
            <p14:xfrm>
              <a:off x="105151" y="2695333"/>
              <a:ext cx="78480" cy="3841920"/>
            </p14:xfrm>
          </p:contentPart>
        </mc:Choice>
        <mc:Fallback>
          <p:pic>
            <p:nvPicPr>
              <p:cNvPr id="109" name="Ink 108">
                <a:extLst>
                  <a:ext uri="{FF2B5EF4-FFF2-40B4-BE49-F238E27FC236}">
                    <a16:creationId xmlns:a16="http://schemas.microsoft.com/office/drawing/2014/main" id="{D05AF4A3-FBBB-A6A8-2638-18D48305E406}"/>
                  </a:ext>
                </a:extLst>
              </p:cNvPr>
              <p:cNvPicPr/>
              <p:nvPr/>
            </p:nvPicPr>
            <p:blipFill>
              <a:blip r:embed="rId94"/>
              <a:stretch>
                <a:fillRect/>
              </a:stretch>
            </p:blipFill>
            <p:spPr>
              <a:xfrm>
                <a:off x="96511" y="2686333"/>
                <a:ext cx="96120" cy="3859560"/>
              </a:xfrm>
              <a:prstGeom prst="rect">
                <a:avLst/>
              </a:prstGeom>
            </p:spPr>
          </p:pic>
        </mc:Fallback>
      </mc:AlternateContent>
      <p:grpSp>
        <p:nvGrpSpPr>
          <p:cNvPr id="112" name="Group 111">
            <a:extLst>
              <a:ext uri="{FF2B5EF4-FFF2-40B4-BE49-F238E27FC236}">
                <a16:creationId xmlns:a16="http://schemas.microsoft.com/office/drawing/2014/main" id="{45D5D565-0893-7903-7650-C567156A8430}"/>
              </a:ext>
            </a:extLst>
          </p:cNvPr>
          <p:cNvGrpSpPr/>
          <p:nvPr/>
        </p:nvGrpSpPr>
        <p:grpSpPr>
          <a:xfrm>
            <a:off x="11331751" y="5142253"/>
            <a:ext cx="733680" cy="817200"/>
            <a:chOff x="11331751" y="5142253"/>
            <a:chExt cx="733680" cy="817200"/>
          </a:xfrm>
        </p:grpSpPr>
        <mc:AlternateContent xmlns:mc="http://schemas.openxmlformats.org/markup-compatibility/2006">
          <mc:Choice xmlns:p14="http://schemas.microsoft.com/office/powerpoint/2010/main" Requires="p14">
            <p:contentPart p14:bwMode="auto" r:id="rId95">
              <p14:nvContentPartPr>
                <p14:cNvPr id="34" name="Ink 33">
                  <a:extLst>
                    <a:ext uri="{FF2B5EF4-FFF2-40B4-BE49-F238E27FC236}">
                      <a16:creationId xmlns:a16="http://schemas.microsoft.com/office/drawing/2014/main" id="{73FDE638-6FC3-2E52-42A7-8B5FD7019BFF}"/>
                    </a:ext>
                  </a:extLst>
                </p14:cNvPr>
                <p14:cNvContentPartPr/>
                <p14:nvPr/>
              </p14:nvContentPartPr>
              <p14:xfrm>
                <a:off x="11331751" y="5302813"/>
                <a:ext cx="285480" cy="211320"/>
              </p14:xfrm>
            </p:contentPart>
          </mc:Choice>
          <mc:Fallback>
            <p:pic>
              <p:nvPicPr>
                <p:cNvPr id="34" name="Ink 33">
                  <a:extLst>
                    <a:ext uri="{FF2B5EF4-FFF2-40B4-BE49-F238E27FC236}">
                      <a16:creationId xmlns:a16="http://schemas.microsoft.com/office/drawing/2014/main" id="{73FDE638-6FC3-2E52-42A7-8B5FD7019BFF}"/>
                    </a:ext>
                  </a:extLst>
                </p:cNvPr>
                <p:cNvPicPr/>
                <p:nvPr/>
              </p:nvPicPr>
              <p:blipFill>
                <a:blip r:embed="rId96"/>
                <a:stretch>
                  <a:fillRect/>
                </a:stretch>
              </p:blipFill>
              <p:spPr>
                <a:xfrm>
                  <a:off x="11323111" y="5293813"/>
                  <a:ext cx="30312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35" name="Ink 34">
                  <a:extLst>
                    <a:ext uri="{FF2B5EF4-FFF2-40B4-BE49-F238E27FC236}">
                      <a16:creationId xmlns:a16="http://schemas.microsoft.com/office/drawing/2014/main" id="{561278DA-5458-7B11-4D36-545F7FAB09BC}"/>
                    </a:ext>
                  </a:extLst>
                </p14:cNvPr>
                <p14:cNvContentPartPr/>
                <p14:nvPr/>
              </p14:nvContentPartPr>
              <p14:xfrm>
                <a:off x="11528671" y="5246653"/>
                <a:ext cx="21960" cy="20160"/>
              </p14:xfrm>
            </p:contentPart>
          </mc:Choice>
          <mc:Fallback>
            <p:pic>
              <p:nvPicPr>
                <p:cNvPr id="35" name="Ink 34">
                  <a:extLst>
                    <a:ext uri="{FF2B5EF4-FFF2-40B4-BE49-F238E27FC236}">
                      <a16:creationId xmlns:a16="http://schemas.microsoft.com/office/drawing/2014/main" id="{561278DA-5458-7B11-4D36-545F7FAB09BC}"/>
                    </a:ext>
                  </a:extLst>
                </p:cNvPr>
                <p:cNvPicPr/>
                <p:nvPr/>
              </p:nvPicPr>
              <p:blipFill>
                <a:blip r:embed="rId98"/>
                <a:stretch>
                  <a:fillRect/>
                </a:stretch>
              </p:blipFill>
              <p:spPr>
                <a:xfrm>
                  <a:off x="11520031" y="5237653"/>
                  <a:ext cx="3960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36" name="Ink 35">
                  <a:extLst>
                    <a:ext uri="{FF2B5EF4-FFF2-40B4-BE49-F238E27FC236}">
                      <a16:creationId xmlns:a16="http://schemas.microsoft.com/office/drawing/2014/main" id="{847283B4-D890-F0F1-424D-3A9FA178AECC}"/>
                    </a:ext>
                  </a:extLst>
                </p14:cNvPr>
                <p14:cNvContentPartPr/>
                <p14:nvPr/>
              </p14:nvContentPartPr>
              <p14:xfrm>
                <a:off x="11626231" y="5233693"/>
                <a:ext cx="114840" cy="105480"/>
              </p14:xfrm>
            </p:contentPart>
          </mc:Choice>
          <mc:Fallback>
            <p:pic>
              <p:nvPicPr>
                <p:cNvPr id="36" name="Ink 35">
                  <a:extLst>
                    <a:ext uri="{FF2B5EF4-FFF2-40B4-BE49-F238E27FC236}">
                      <a16:creationId xmlns:a16="http://schemas.microsoft.com/office/drawing/2014/main" id="{847283B4-D890-F0F1-424D-3A9FA178AECC}"/>
                    </a:ext>
                  </a:extLst>
                </p:cNvPr>
                <p:cNvPicPr/>
                <p:nvPr/>
              </p:nvPicPr>
              <p:blipFill>
                <a:blip r:embed="rId100"/>
                <a:stretch>
                  <a:fillRect/>
                </a:stretch>
              </p:blipFill>
              <p:spPr>
                <a:xfrm>
                  <a:off x="11617591" y="5225053"/>
                  <a:ext cx="13248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55" name="Ink 54">
                  <a:extLst>
                    <a:ext uri="{FF2B5EF4-FFF2-40B4-BE49-F238E27FC236}">
                      <a16:creationId xmlns:a16="http://schemas.microsoft.com/office/drawing/2014/main" id="{5AAD01D6-056C-2B3D-B7E7-EEDBC4CC2DB3}"/>
                    </a:ext>
                  </a:extLst>
                </p14:cNvPr>
                <p14:cNvContentPartPr/>
                <p14:nvPr/>
              </p14:nvContentPartPr>
              <p14:xfrm>
                <a:off x="11772391" y="5142253"/>
                <a:ext cx="206280" cy="147600"/>
              </p14:xfrm>
            </p:contentPart>
          </mc:Choice>
          <mc:Fallback>
            <p:pic>
              <p:nvPicPr>
                <p:cNvPr id="55" name="Ink 54">
                  <a:extLst>
                    <a:ext uri="{FF2B5EF4-FFF2-40B4-BE49-F238E27FC236}">
                      <a16:creationId xmlns:a16="http://schemas.microsoft.com/office/drawing/2014/main" id="{5AAD01D6-056C-2B3D-B7E7-EEDBC4CC2DB3}"/>
                    </a:ext>
                  </a:extLst>
                </p:cNvPr>
                <p:cNvPicPr/>
                <p:nvPr/>
              </p:nvPicPr>
              <p:blipFill>
                <a:blip r:embed="rId102"/>
                <a:stretch>
                  <a:fillRect/>
                </a:stretch>
              </p:blipFill>
              <p:spPr>
                <a:xfrm>
                  <a:off x="11763751" y="5133613"/>
                  <a:ext cx="2239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56" name="Ink 55">
                  <a:extLst>
                    <a:ext uri="{FF2B5EF4-FFF2-40B4-BE49-F238E27FC236}">
                      <a16:creationId xmlns:a16="http://schemas.microsoft.com/office/drawing/2014/main" id="{D61C9DD4-FF0C-7995-0051-A8659C41BC96}"/>
                    </a:ext>
                  </a:extLst>
                </p14:cNvPr>
                <p14:cNvContentPartPr/>
                <p14:nvPr/>
              </p14:nvContentPartPr>
              <p14:xfrm>
                <a:off x="11532631" y="5560933"/>
                <a:ext cx="532800" cy="358200"/>
              </p14:xfrm>
            </p:contentPart>
          </mc:Choice>
          <mc:Fallback>
            <p:pic>
              <p:nvPicPr>
                <p:cNvPr id="56" name="Ink 55">
                  <a:extLst>
                    <a:ext uri="{FF2B5EF4-FFF2-40B4-BE49-F238E27FC236}">
                      <a16:creationId xmlns:a16="http://schemas.microsoft.com/office/drawing/2014/main" id="{D61C9DD4-FF0C-7995-0051-A8659C41BC96}"/>
                    </a:ext>
                  </a:extLst>
                </p:cNvPr>
                <p:cNvPicPr/>
                <p:nvPr/>
              </p:nvPicPr>
              <p:blipFill>
                <a:blip r:embed="rId104"/>
                <a:stretch>
                  <a:fillRect/>
                </a:stretch>
              </p:blipFill>
              <p:spPr>
                <a:xfrm>
                  <a:off x="11523631" y="5551933"/>
                  <a:ext cx="550440" cy="3758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10" name="Ink 109">
                  <a:extLst>
                    <a:ext uri="{FF2B5EF4-FFF2-40B4-BE49-F238E27FC236}">
                      <a16:creationId xmlns:a16="http://schemas.microsoft.com/office/drawing/2014/main" id="{F6024452-A83E-440C-B70E-BC03C9254DBE}"/>
                    </a:ext>
                  </a:extLst>
                </p14:cNvPr>
                <p14:cNvContentPartPr/>
                <p14:nvPr/>
              </p14:nvContentPartPr>
              <p14:xfrm>
                <a:off x="11441911" y="5417293"/>
                <a:ext cx="489240" cy="178920"/>
              </p14:xfrm>
            </p:contentPart>
          </mc:Choice>
          <mc:Fallback>
            <p:pic>
              <p:nvPicPr>
                <p:cNvPr id="110" name="Ink 109">
                  <a:extLst>
                    <a:ext uri="{FF2B5EF4-FFF2-40B4-BE49-F238E27FC236}">
                      <a16:creationId xmlns:a16="http://schemas.microsoft.com/office/drawing/2014/main" id="{F6024452-A83E-440C-B70E-BC03C9254DBE}"/>
                    </a:ext>
                  </a:extLst>
                </p:cNvPr>
                <p:cNvPicPr/>
                <p:nvPr/>
              </p:nvPicPr>
              <p:blipFill>
                <a:blip r:embed="rId106"/>
                <a:stretch>
                  <a:fillRect/>
                </a:stretch>
              </p:blipFill>
              <p:spPr>
                <a:xfrm>
                  <a:off x="11433271" y="5408293"/>
                  <a:ext cx="50688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11" name="Ink 110">
                  <a:extLst>
                    <a:ext uri="{FF2B5EF4-FFF2-40B4-BE49-F238E27FC236}">
                      <a16:creationId xmlns:a16="http://schemas.microsoft.com/office/drawing/2014/main" id="{B214276E-1301-678F-351D-618F0E697AA5}"/>
                    </a:ext>
                  </a:extLst>
                </p14:cNvPr>
                <p14:cNvContentPartPr/>
                <p14:nvPr/>
              </p14:nvContentPartPr>
              <p14:xfrm>
                <a:off x="11691751" y="5791333"/>
                <a:ext cx="322200" cy="168120"/>
              </p14:xfrm>
            </p:contentPart>
          </mc:Choice>
          <mc:Fallback>
            <p:pic>
              <p:nvPicPr>
                <p:cNvPr id="111" name="Ink 110">
                  <a:extLst>
                    <a:ext uri="{FF2B5EF4-FFF2-40B4-BE49-F238E27FC236}">
                      <a16:creationId xmlns:a16="http://schemas.microsoft.com/office/drawing/2014/main" id="{B214276E-1301-678F-351D-618F0E697AA5}"/>
                    </a:ext>
                  </a:extLst>
                </p:cNvPr>
                <p:cNvPicPr/>
                <p:nvPr/>
              </p:nvPicPr>
              <p:blipFill>
                <a:blip r:embed="rId108"/>
                <a:stretch>
                  <a:fillRect/>
                </a:stretch>
              </p:blipFill>
              <p:spPr>
                <a:xfrm>
                  <a:off x="11683111" y="5782693"/>
                  <a:ext cx="339840" cy="185760"/>
                </a:xfrm>
                <a:prstGeom prst="rect">
                  <a:avLst/>
                </a:prstGeom>
              </p:spPr>
            </p:pic>
          </mc:Fallback>
        </mc:AlternateContent>
      </p:grpSp>
      <p:grpSp>
        <p:nvGrpSpPr>
          <p:cNvPr id="120" name="Group 119">
            <a:extLst>
              <a:ext uri="{FF2B5EF4-FFF2-40B4-BE49-F238E27FC236}">
                <a16:creationId xmlns:a16="http://schemas.microsoft.com/office/drawing/2014/main" id="{C0E5FBD9-D436-9341-540B-29277DC0CD4E}"/>
              </a:ext>
            </a:extLst>
          </p:cNvPr>
          <p:cNvGrpSpPr/>
          <p:nvPr/>
        </p:nvGrpSpPr>
        <p:grpSpPr>
          <a:xfrm>
            <a:off x="4910791" y="2062093"/>
            <a:ext cx="1667160" cy="722880"/>
            <a:chOff x="4910791" y="2062093"/>
            <a:chExt cx="1667160" cy="722880"/>
          </a:xfrm>
        </p:grpSpPr>
        <mc:AlternateContent xmlns:mc="http://schemas.openxmlformats.org/markup-compatibility/2006">
          <mc:Choice xmlns:p14="http://schemas.microsoft.com/office/powerpoint/2010/main" Requires="p14">
            <p:contentPart p14:bwMode="auto" r:id="rId109">
              <p14:nvContentPartPr>
                <p14:cNvPr id="113" name="Ink 112">
                  <a:extLst>
                    <a:ext uri="{FF2B5EF4-FFF2-40B4-BE49-F238E27FC236}">
                      <a16:creationId xmlns:a16="http://schemas.microsoft.com/office/drawing/2014/main" id="{E68EC350-C93A-16AF-A5AD-A1BA6C42B8D1}"/>
                    </a:ext>
                  </a:extLst>
                </p14:cNvPr>
                <p14:cNvContentPartPr/>
                <p14:nvPr/>
              </p14:nvContentPartPr>
              <p14:xfrm>
                <a:off x="5878111" y="2214373"/>
                <a:ext cx="699840" cy="252000"/>
              </p14:xfrm>
            </p:contentPart>
          </mc:Choice>
          <mc:Fallback>
            <p:pic>
              <p:nvPicPr>
                <p:cNvPr id="113" name="Ink 112">
                  <a:extLst>
                    <a:ext uri="{FF2B5EF4-FFF2-40B4-BE49-F238E27FC236}">
                      <a16:creationId xmlns:a16="http://schemas.microsoft.com/office/drawing/2014/main" id="{E68EC350-C93A-16AF-A5AD-A1BA6C42B8D1}"/>
                    </a:ext>
                  </a:extLst>
                </p:cNvPr>
                <p:cNvPicPr/>
                <p:nvPr/>
              </p:nvPicPr>
              <p:blipFill>
                <a:blip r:embed="rId110"/>
                <a:stretch>
                  <a:fillRect/>
                </a:stretch>
              </p:blipFill>
              <p:spPr>
                <a:xfrm>
                  <a:off x="5869111" y="2205373"/>
                  <a:ext cx="71748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14" name="Ink 113">
                  <a:extLst>
                    <a:ext uri="{FF2B5EF4-FFF2-40B4-BE49-F238E27FC236}">
                      <a16:creationId xmlns:a16="http://schemas.microsoft.com/office/drawing/2014/main" id="{A1C40FEA-B411-0569-AE27-DFFD4B5654D2}"/>
                    </a:ext>
                  </a:extLst>
                </p14:cNvPr>
                <p14:cNvContentPartPr/>
                <p14:nvPr/>
              </p14:nvContentPartPr>
              <p14:xfrm>
                <a:off x="4910791" y="2615053"/>
                <a:ext cx="260640" cy="169920"/>
              </p14:xfrm>
            </p:contentPart>
          </mc:Choice>
          <mc:Fallback>
            <p:pic>
              <p:nvPicPr>
                <p:cNvPr id="114" name="Ink 113">
                  <a:extLst>
                    <a:ext uri="{FF2B5EF4-FFF2-40B4-BE49-F238E27FC236}">
                      <a16:creationId xmlns:a16="http://schemas.microsoft.com/office/drawing/2014/main" id="{A1C40FEA-B411-0569-AE27-DFFD4B5654D2}"/>
                    </a:ext>
                  </a:extLst>
                </p:cNvPr>
                <p:cNvPicPr/>
                <p:nvPr/>
              </p:nvPicPr>
              <p:blipFill>
                <a:blip r:embed="rId112"/>
                <a:stretch>
                  <a:fillRect/>
                </a:stretch>
              </p:blipFill>
              <p:spPr>
                <a:xfrm>
                  <a:off x="4902151" y="2606413"/>
                  <a:ext cx="27828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15" name="Ink 114">
                  <a:extLst>
                    <a:ext uri="{FF2B5EF4-FFF2-40B4-BE49-F238E27FC236}">
                      <a16:creationId xmlns:a16="http://schemas.microsoft.com/office/drawing/2014/main" id="{52170E73-D1CA-02C0-A738-A5599855527D}"/>
                    </a:ext>
                  </a:extLst>
                </p14:cNvPr>
                <p14:cNvContentPartPr/>
                <p14:nvPr/>
              </p14:nvContentPartPr>
              <p14:xfrm>
                <a:off x="5193031" y="2518933"/>
                <a:ext cx="119880" cy="91080"/>
              </p14:xfrm>
            </p:contentPart>
          </mc:Choice>
          <mc:Fallback>
            <p:pic>
              <p:nvPicPr>
                <p:cNvPr id="115" name="Ink 114">
                  <a:extLst>
                    <a:ext uri="{FF2B5EF4-FFF2-40B4-BE49-F238E27FC236}">
                      <a16:creationId xmlns:a16="http://schemas.microsoft.com/office/drawing/2014/main" id="{52170E73-D1CA-02C0-A738-A5599855527D}"/>
                    </a:ext>
                  </a:extLst>
                </p:cNvPr>
                <p:cNvPicPr/>
                <p:nvPr/>
              </p:nvPicPr>
              <p:blipFill>
                <a:blip r:embed="rId114"/>
                <a:stretch>
                  <a:fillRect/>
                </a:stretch>
              </p:blipFill>
              <p:spPr>
                <a:xfrm>
                  <a:off x="5184391" y="2510293"/>
                  <a:ext cx="13752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16" name="Ink 115">
                  <a:extLst>
                    <a:ext uri="{FF2B5EF4-FFF2-40B4-BE49-F238E27FC236}">
                      <a16:creationId xmlns:a16="http://schemas.microsoft.com/office/drawing/2014/main" id="{FE60A51C-494F-2ECB-1A65-F58EC0624CD3}"/>
                    </a:ext>
                  </a:extLst>
                </p14:cNvPr>
                <p14:cNvContentPartPr/>
                <p14:nvPr/>
              </p14:nvContentPartPr>
              <p14:xfrm>
                <a:off x="5326231" y="2439013"/>
                <a:ext cx="170280" cy="102240"/>
              </p14:xfrm>
            </p:contentPart>
          </mc:Choice>
          <mc:Fallback>
            <p:pic>
              <p:nvPicPr>
                <p:cNvPr id="116" name="Ink 115">
                  <a:extLst>
                    <a:ext uri="{FF2B5EF4-FFF2-40B4-BE49-F238E27FC236}">
                      <a16:creationId xmlns:a16="http://schemas.microsoft.com/office/drawing/2014/main" id="{FE60A51C-494F-2ECB-1A65-F58EC0624CD3}"/>
                    </a:ext>
                  </a:extLst>
                </p:cNvPr>
                <p:cNvPicPr/>
                <p:nvPr/>
              </p:nvPicPr>
              <p:blipFill>
                <a:blip r:embed="rId116"/>
                <a:stretch>
                  <a:fillRect/>
                </a:stretch>
              </p:blipFill>
              <p:spPr>
                <a:xfrm>
                  <a:off x="5317591" y="2430373"/>
                  <a:ext cx="18792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17" name="Ink 116">
                  <a:extLst>
                    <a:ext uri="{FF2B5EF4-FFF2-40B4-BE49-F238E27FC236}">
                      <a16:creationId xmlns:a16="http://schemas.microsoft.com/office/drawing/2014/main" id="{86AF5BD0-262F-26EA-D5A6-2340EA961728}"/>
                    </a:ext>
                  </a:extLst>
                </p14:cNvPr>
                <p14:cNvContentPartPr/>
                <p14:nvPr/>
              </p14:nvContentPartPr>
              <p14:xfrm>
                <a:off x="5479231" y="2262253"/>
                <a:ext cx="119160" cy="178560"/>
              </p14:xfrm>
            </p:contentPart>
          </mc:Choice>
          <mc:Fallback>
            <p:pic>
              <p:nvPicPr>
                <p:cNvPr id="117" name="Ink 116">
                  <a:extLst>
                    <a:ext uri="{FF2B5EF4-FFF2-40B4-BE49-F238E27FC236}">
                      <a16:creationId xmlns:a16="http://schemas.microsoft.com/office/drawing/2014/main" id="{86AF5BD0-262F-26EA-D5A6-2340EA961728}"/>
                    </a:ext>
                  </a:extLst>
                </p:cNvPr>
                <p:cNvPicPr/>
                <p:nvPr/>
              </p:nvPicPr>
              <p:blipFill>
                <a:blip r:embed="rId118"/>
                <a:stretch>
                  <a:fillRect/>
                </a:stretch>
              </p:blipFill>
              <p:spPr>
                <a:xfrm>
                  <a:off x="5470231" y="2253613"/>
                  <a:ext cx="1368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18" name="Ink 117">
                  <a:extLst>
                    <a:ext uri="{FF2B5EF4-FFF2-40B4-BE49-F238E27FC236}">
                      <a16:creationId xmlns:a16="http://schemas.microsoft.com/office/drawing/2014/main" id="{7FD6B80B-83DD-94D9-6998-FC392B525A3F}"/>
                    </a:ext>
                  </a:extLst>
                </p14:cNvPr>
                <p14:cNvContentPartPr/>
                <p14:nvPr/>
              </p14:nvContentPartPr>
              <p14:xfrm>
                <a:off x="5616031" y="2229853"/>
                <a:ext cx="59040" cy="122040"/>
              </p14:xfrm>
            </p:contentPart>
          </mc:Choice>
          <mc:Fallback>
            <p:pic>
              <p:nvPicPr>
                <p:cNvPr id="118" name="Ink 117">
                  <a:extLst>
                    <a:ext uri="{FF2B5EF4-FFF2-40B4-BE49-F238E27FC236}">
                      <a16:creationId xmlns:a16="http://schemas.microsoft.com/office/drawing/2014/main" id="{7FD6B80B-83DD-94D9-6998-FC392B525A3F}"/>
                    </a:ext>
                  </a:extLst>
                </p:cNvPr>
                <p:cNvPicPr/>
                <p:nvPr/>
              </p:nvPicPr>
              <p:blipFill>
                <a:blip r:embed="rId120"/>
                <a:stretch>
                  <a:fillRect/>
                </a:stretch>
              </p:blipFill>
              <p:spPr>
                <a:xfrm>
                  <a:off x="5607391" y="2220853"/>
                  <a:ext cx="7668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19" name="Ink 118">
                  <a:extLst>
                    <a:ext uri="{FF2B5EF4-FFF2-40B4-BE49-F238E27FC236}">
                      <a16:creationId xmlns:a16="http://schemas.microsoft.com/office/drawing/2014/main" id="{7802C298-354F-A5A6-756B-ED9AD095116F}"/>
                    </a:ext>
                  </a:extLst>
                </p14:cNvPr>
                <p14:cNvContentPartPr/>
                <p14:nvPr/>
              </p14:nvContentPartPr>
              <p14:xfrm>
                <a:off x="5747071" y="2062093"/>
                <a:ext cx="191880" cy="203040"/>
              </p14:xfrm>
            </p:contentPart>
          </mc:Choice>
          <mc:Fallback>
            <p:pic>
              <p:nvPicPr>
                <p:cNvPr id="119" name="Ink 118">
                  <a:extLst>
                    <a:ext uri="{FF2B5EF4-FFF2-40B4-BE49-F238E27FC236}">
                      <a16:creationId xmlns:a16="http://schemas.microsoft.com/office/drawing/2014/main" id="{7802C298-354F-A5A6-756B-ED9AD095116F}"/>
                    </a:ext>
                  </a:extLst>
                </p:cNvPr>
                <p:cNvPicPr/>
                <p:nvPr/>
              </p:nvPicPr>
              <p:blipFill>
                <a:blip r:embed="rId122"/>
                <a:stretch>
                  <a:fillRect/>
                </a:stretch>
              </p:blipFill>
              <p:spPr>
                <a:xfrm>
                  <a:off x="5738071" y="2053453"/>
                  <a:ext cx="209520" cy="22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3">
            <p14:nvContentPartPr>
              <p14:cNvPr id="121" name="Ink 120">
                <a:extLst>
                  <a:ext uri="{FF2B5EF4-FFF2-40B4-BE49-F238E27FC236}">
                    <a16:creationId xmlns:a16="http://schemas.microsoft.com/office/drawing/2014/main" id="{FB530742-C24D-CCC1-65B2-8381BA278E94}"/>
                  </a:ext>
                </a:extLst>
              </p14:cNvPr>
              <p14:cNvContentPartPr/>
              <p14:nvPr/>
            </p14:nvContentPartPr>
            <p14:xfrm>
              <a:off x="7276711" y="1496173"/>
              <a:ext cx="1009080" cy="370440"/>
            </p14:xfrm>
          </p:contentPart>
        </mc:Choice>
        <mc:Fallback>
          <p:pic>
            <p:nvPicPr>
              <p:cNvPr id="121" name="Ink 120">
                <a:extLst>
                  <a:ext uri="{FF2B5EF4-FFF2-40B4-BE49-F238E27FC236}">
                    <a16:creationId xmlns:a16="http://schemas.microsoft.com/office/drawing/2014/main" id="{FB530742-C24D-CCC1-65B2-8381BA278E94}"/>
                  </a:ext>
                </a:extLst>
              </p:cNvPr>
              <p:cNvPicPr/>
              <p:nvPr/>
            </p:nvPicPr>
            <p:blipFill>
              <a:blip r:embed="rId124"/>
              <a:stretch>
                <a:fillRect/>
              </a:stretch>
            </p:blipFill>
            <p:spPr>
              <a:xfrm>
                <a:off x="7267711" y="1487533"/>
                <a:ext cx="1026720"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22" name="Ink 121">
                <a:extLst>
                  <a:ext uri="{FF2B5EF4-FFF2-40B4-BE49-F238E27FC236}">
                    <a16:creationId xmlns:a16="http://schemas.microsoft.com/office/drawing/2014/main" id="{3D69E987-9203-E797-B491-15F11EA0D0CA}"/>
                  </a:ext>
                </a:extLst>
              </p14:cNvPr>
              <p14:cNvContentPartPr/>
              <p14:nvPr/>
            </p14:nvContentPartPr>
            <p14:xfrm>
              <a:off x="6982231" y="2227333"/>
              <a:ext cx="34560" cy="36360"/>
            </p14:xfrm>
          </p:contentPart>
        </mc:Choice>
        <mc:Fallback>
          <p:pic>
            <p:nvPicPr>
              <p:cNvPr id="122" name="Ink 121">
                <a:extLst>
                  <a:ext uri="{FF2B5EF4-FFF2-40B4-BE49-F238E27FC236}">
                    <a16:creationId xmlns:a16="http://schemas.microsoft.com/office/drawing/2014/main" id="{3D69E987-9203-E797-B491-15F11EA0D0CA}"/>
                  </a:ext>
                </a:extLst>
              </p:cNvPr>
              <p:cNvPicPr/>
              <p:nvPr/>
            </p:nvPicPr>
            <p:blipFill>
              <a:blip r:embed="rId126"/>
              <a:stretch>
                <a:fillRect/>
              </a:stretch>
            </p:blipFill>
            <p:spPr>
              <a:xfrm>
                <a:off x="6973591" y="2218693"/>
                <a:ext cx="522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23" name="Ink 122">
                <a:extLst>
                  <a:ext uri="{FF2B5EF4-FFF2-40B4-BE49-F238E27FC236}">
                    <a16:creationId xmlns:a16="http://schemas.microsoft.com/office/drawing/2014/main" id="{AB54824E-B0AF-6B39-689C-5617B9FA0F0C}"/>
                  </a:ext>
                </a:extLst>
              </p14:cNvPr>
              <p14:cNvContentPartPr/>
              <p14:nvPr/>
            </p14:nvContentPartPr>
            <p14:xfrm>
              <a:off x="7387951" y="2168653"/>
              <a:ext cx="1045440" cy="293400"/>
            </p14:xfrm>
          </p:contentPart>
        </mc:Choice>
        <mc:Fallback>
          <p:pic>
            <p:nvPicPr>
              <p:cNvPr id="123" name="Ink 122">
                <a:extLst>
                  <a:ext uri="{FF2B5EF4-FFF2-40B4-BE49-F238E27FC236}">
                    <a16:creationId xmlns:a16="http://schemas.microsoft.com/office/drawing/2014/main" id="{AB54824E-B0AF-6B39-689C-5617B9FA0F0C}"/>
                  </a:ext>
                </a:extLst>
              </p:cNvPr>
              <p:cNvPicPr/>
              <p:nvPr/>
            </p:nvPicPr>
            <p:blipFill>
              <a:blip r:embed="rId128"/>
              <a:stretch>
                <a:fillRect/>
              </a:stretch>
            </p:blipFill>
            <p:spPr>
              <a:xfrm>
                <a:off x="7379311" y="2160013"/>
                <a:ext cx="1063080" cy="311040"/>
              </a:xfrm>
              <a:prstGeom prst="rect">
                <a:avLst/>
              </a:prstGeom>
            </p:spPr>
          </p:pic>
        </mc:Fallback>
      </mc:AlternateContent>
      <p:grpSp>
        <p:nvGrpSpPr>
          <p:cNvPr id="128" name="Group 127">
            <a:extLst>
              <a:ext uri="{FF2B5EF4-FFF2-40B4-BE49-F238E27FC236}">
                <a16:creationId xmlns:a16="http://schemas.microsoft.com/office/drawing/2014/main" id="{613872D6-8AE9-4BE0-5572-E786A6385358}"/>
              </a:ext>
            </a:extLst>
          </p:cNvPr>
          <p:cNvGrpSpPr/>
          <p:nvPr/>
        </p:nvGrpSpPr>
        <p:grpSpPr>
          <a:xfrm>
            <a:off x="6714391" y="2789653"/>
            <a:ext cx="559080" cy="839160"/>
            <a:chOff x="6714391" y="2789653"/>
            <a:chExt cx="559080" cy="839160"/>
          </a:xfrm>
        </p:grpSpPr>
        <mc:AlternateContent xmlns:mc="http://schemas.openxmlformats.org/markup-compatibility/2006">
          <mc:Choice xmlns:p14="http://schemas.microsoft.com/office/powerpoint/2010/main" Requires="p14">
            <p:contentPart p14:bwMode="auto" r:id="rId129">
              <p14:nvContentPartPr>
                <p14:cNvPr id="124" name="Ink 123">
                  <a:extLst>
                    <a:ext uri="{FF2B5EF4-FFF2-40B4-BE49-F238E27FC236}">
                      <a16:creationId xmlns:a16="http://schemas.microsoft.com/office/drawing/2014/main" id="{6523E27E-B7E1-DC9E-7274-0ECF34EDC5EE}"/>
                    </a:ext>
                  </a:extLst>
                </p14:cNvPr>
                <p14:cNvContentPartPr/>
                <p14:nvPr/>
              </p14:nvContentPartPr>
              <p14:xfrm>
                <a:off x="6962431" y="2789653"/>
                <a:ext cx="311040" cy="518400"/>
              </p14:xfrm>
            </p:contentPart>
          </mc:Choice>
          <mc:Fallback>
            <p:pic>
              <p:nvPicPr>
                <p:cNvPr id="124" name="Ink 123">
                  <a:extLst>
                    <a:ext uri="{FF2B5EF4-FFF2-40B4-BE49-F238E27FC236}">
                      <a16:creationId xmlns:a16="http://schemas.microsoft.com/office/drawing/2014/main" id="{6523E27E-B7E1-DC9E-7274-0ECF34EDC5EE}"/>
                    </a:ext>
                  </a:extLst>
                </p:cNvPr>
                <p:cNvPicPr/>
                <p:nvPr/>
              </p:nvPicPr>
              <p:blipFill>
                <a:blip r:embed="rId130"/>
                <a:stretch>
                  <a:fillRect/>
                </a:stretch>
              </p:blipFill>
              <p:spPr>
                <a:xfrm>
                  <a:off x="6953431" y="2781013"/>
                  <a:ext cx="328680" cy="5360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25" name="Ink 124">
                  <a:extLst>
                    <a:ext uri="{FF2B5EF4-FFF2-40B4-BE49-F238E27FC236}">
                      <a16:creationId xmlns:a16="http://schemas.microsoft.com/office/drawing/2014/main" id="{032BE86E-674C-B714-663A-43DA7477D20A}"/>
                    </a:ext>
                  </a:extLst>
                </p14:cNvPr>
                <p14:cNvContentPartPr/>
                <p14:nvPr/>
              </p14:nvContentPartPr>
              <p14:xfrm>
                <a:off x="6714391" y="3480133"/>
                <a:ext cx="127440" cy="148680"/>
              </p14:xfrm>
            </p:contentPart>
          </mc:Choice>
          <mc:Fallback>
            <p:pic>
              <p:nvPicPr>
                <p:cNvPr id="125" name="Ink 124">
                  <a:extLst>
                    <a:ext uri="{FF2B5EF4-FFF2-40B4-BE49-F238E27FC236}">
                      <a16:creationId xmlns:a16="http://schemas.microsoft.com/office/drawing/2014/main" id="{032BE86E-674C-B714-663A-43DA7477D20A}"/>
                    </a:ext>
                  </a:extLst>
                </p:cNvPr>
                <p:cNvPicPr/>
                <p:nvPr/>
              </p:nvPicPr>
              <p:blipFill>
                <a:blip r:embed="rId132"/>
                <a:stretch>
                  <a:fillRect/>
                </a:stretch>
              </p:blipFill>
              <p:spPr>
                <a:xfrm>
                  <a:off x="6705391" y="3471133"/>
                  <a:ext cx="1450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26" name="Ink 125">
                  <a:extLst>
                    <a:ext uri="{FF2B5EF4-FFF2-40B4-BE49-F238E27FC236}">
                      <a16:creationId xmlns:a16="http://schemas.microsoft.com/office/drawing/2014/main" id="{8D0A387F-DE28-ACFB-C8FA-3974D6ACD4EC}"/>
                    </a:ext>
                  </a:extLst>
                </p14:cNvPr>
                <p14:cNvContentPartPr/>
                <p14:nvPr/>
              </p14:nvContentPartPr>
              <p14:xfrm>
                <a:off x="6882511" y="3447013"/>
                <a:ext cx="60840" cy="88920"/>
              </p14:xfrm>
            </p:contentPart>
          </mc:Choice>
          <mc:Fallback>
            <p:pic>
              <p:nvPicPr>
                <p:cNvPr id="126" name="Ink 125">
                  <a:extLst>
                    <a:ext uri="{FF2B5EF4-FFF2-40B4-BE49-F238E27FC236}">
                      <a16:creationId xmlns:a16="http://schemas.microsoft.com/office/drawing/2014/main" id="{8D0A387F-DE28-ACFB-C8FA-3974D6ACD4EC}"/>
                    </a:ext>
                  </a:extLst>
                </p:cNvPr>
                <p:cNvPicPr/>
                <p:nvPr/>
              </p:nvPicPr>
              <p:blipFill>
                <a:blip r:embed="rId134"/>
                <a:stretch>
                  <a:fillRect/>
                </a:stretch>
              </p:blipFill>
              <p:spPr>
                <a:xfrm>
                  <a:off x="6873511" y="3438013"/>
                  <a:ext cx="7848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27" name="Ink 126">
                  <a:extLst>
                    <a:ext uri="{FF2B5EF4-FFF2-40B4-BE49-F238E27FC236}">
                      <a16:creationId xmlns:a16="http://schemas.microsoft.com/office/drawing/2014/main" id="{F8A0377F-C2CB-8A6F-3120-DF644C138C54}"/>
                    </a:ext>
                  </a:extLst>
                </p14:cNvPr>
                <p14:cNvContentPartPr/>
                <p14:nvPr/>
              </p14:nvContentPartPr>
              <p14:xfrm>
                <a:off x="6851191" y="3395173"/>
                <a:ext cx="362520" cy="147960"/>
              </p14:xfrm>
            </p:contentPart>
          </mc:Choice>
          <mc:Fallback>
            <p:pic>
              <p:nvPicPr>
                <p:cNvPr id="127" name="Ink 126">
                  <a:extLst>
                    <a:ext uri="{FF2B5EF4-FFF2-40B4-BE49-F238E27FC236}">
                      <a16:creationId xmlns:a16="http://schemas.microsoft.com/office/drawing/2014/main" id="{F8A0377F-C2CB-8A6F-3120-DF644C138C54}"/>
                    </a:ext>
                  </a:extLst>
                </p:cNvPr>
                <p:cNvPicPr/>
                <p:nvPr/>
              </p:nvPicPr>
              <p:blipFill>
                <a:blip r:embed="rId136"/>
                <a:stretch>
                  <a:fillRect/>
                </a:stretch>
              </p:blipFill>
              <p:spPr>
                <a:xfrm>
                  <a:off x="6842191" y="3386173"/>
                  <a:ext cx="380160" cy="165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7">
            <p14:nvContentPartPr>
              <p14:cNvPr id="129" name="Ink 128">
                <a:extLst>
                  <a:ext uri="{FF2B5EF4-FFF2-40B4-BE49-F238E27FC236}">
                    <a16:creationId xmlns:a16="http://schemas.microsoft.com/office/drawing/2014/main" id="{D548E402-AE38-6148-08A9-65546C26C29E}"/>
                  </a:ext>
                </a:extLst>
              </p14:cNvPr>
              <p14:cNvContentPartPr/>
              <p14:nvPr/>
            </p14:nvContentPartPr>
            <p14:xfrm>
              <a:off x="8111191" y="3822133"/>
              <a:ext cx="524880" cy="54000"/>
            </p14:xfrm>
          </p:contentPart>
        </mc:Choice>
        <mc:Fallback>
          <p:pic>
            <p:nvPicPr>
              <p:cNvPr id="129" name="Ink 128">
                <a:extLst>
                  <a:ext uri="{FF2B5EF4-FFF2-40B4-BE49-F238E27FC236}">
                    <a16:creationId xmlns:a16="http://schemas.microsoft.com/office/drawing/2014/main" id="{D548E402-AE38-6148-08A9-65546C26C29E}"/>
                  </a:ext>
                </a:extLst>
              </p:cNvPr>
              <p:cNvPicPr/>
              <p:nvPr/>
            </p:nvPicPr>
            <p:blipFill>
              <a:blip r:embed="rId138"/>
              <a:stretch>
                <a:fillRect/>
              </a:stretch>
            </p:blipFill>
            <p:spPr>
              <a:xfrm>
                <a:off x="8102191" y="3813493"/>
                <a:ext cx="54252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30" name="Ink 129">
                <a:extLst>
                  <a:ext uri="{FF2B5EF4-FFF2-40B4-BE49-F238E27FC236}">
                    <a16:creationId xmlns:a16="http://schemas.microsoft.com/office/drawing/2014/main" id="{428DEEC1-7109-5A53-B546-3A5148AA787A}"/>
                  </a:ext>
                </a:extLst>
              </p14:cNvPr>
              <p14:cNvContentPartPr/>
              <p14:nvPr/>
            </p14:nvContentPartPr>
            <p14:xfrm>
              <a:off x="7775671" y="3550333"/>
              <a:ext cx="890280" cy="328680"/>
            </p14:xfrm>
          </p:contentPart>
        </mc:Choice>
        <mc:Fallback>
          <p:pic>
            <p:nvPicPr>
              <p:cNvPr id="130" name="Ink 129">
                <a:extLst>
                  <a:ext uri="{FF2B5EF4-FFF2-40B4-BE49-F238E27FC236}">
                    <a16:creationId xmlns:a16="http://schemas.microsoft.com/office/drawing/2014/main" id="{428DEEC1-7109-5A53-B546-3A5148AA787A}"/>
                  </a:ext>
                </a:extLst>
              </p:cNvPr>
              <p:cNvPicPr/>
              <p:nvPr/>
            </p:nvPicPr>
            <p:blipFill>
              <a:blip r:embed="rId140"/>
              <a:stretch>
                <a:fillRect/>
              </a:stretch>
            </p:blipFill>
            <p:spPr>
              <a:xfrm>
                <a:off x="7766671" y="3541333"/>
                <a:ext cx="90792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31" name="Ink 130">
                <a:extLst>
                  <a:ext uri="{FF2B5EF4-FFF2-40B4-BE49-F238E27FC236}">
                    <a16:creationId xmlns:a16="http://schemas.microsoft.com/office/drawing/2014/main" id="{742AE0E3-0BE2-8776-4376-342F2D62675F}"/>
                  </a:ext>
                </a:extLst>
              </p14:cNvPr>
              <p14:cNvContentPartPr/>
              <p14:nvPr/>
            </p14:nvContentPartPr>
            <p14:xfrm>
              <a:off x="9147631" y="2705053"/>
              <a:ext cx="807840" cy="328680"/>
            </p14:xfrm>
          </p:contentPart>
        </mc:Choice>
        <mc:Fallback>
          <p:pic>
            <p:nvPicPr>
              <p:cNvPr id="131" name="Ink 130">
                <a:extLst>
                  <a:ext uri="{FF2B5EF4-FFF2-40B4-BE49-F238E27FC236}">
                    <a16:creationId xmlns:a16="http://schemas.microsoft.com/office/drawing/2014/main" id="{742AE0E3-0BE2-8776-4376-342F2D62675F}"/>
                  </a:ext>
                </a:extLst>
              </p:cNvPr>
              <p:cNvPicPr/>
              <p:nvPr/>
            </p:nvPicPr>
            <p:blipFill>
              <a:blip r:embed="rId142"/>
              <a:stretch>
                <a:fillRect/>
              </a:stretch>
            </p:blipFill>
            <p:spPr>
              <a:xfrm>
                <a:off x="9138631" y="2696053"/>
                <a:ext cx="82548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32" name="Ink 131">
                <a:extLst>
                  <a:ext uri="{FF2B5EF4-FFF2-40B4-BE49-F238E27FC236}">
                    <a16:creationId xmlns:a16="http://schemas.microsoft.com/office/drawing/2014/main" id="{CE493058-4B3E-0FCF-F902-20E36489C580}"/>
                  </a:ext>
                </a:extLst>
              </p14:cNvPr>
              <p14:cNvContentPartPr/>
              <p14:nvPr/>
            </p14:nvContentPartPr>
            <p14:xfrm>
              <a:off x="9804991" y="3818533"/>
              <a:ext cx="1049760" cy="744480"/>
            </p14:xfrm>
          </p:contentPart>
        </mc:Choice>
        <mc:Fallback>
          <p:pic>
            <p:nvPicPr>
              <p:cNvPr id="132" name="Ink 131">
                <a:extLst>
                  <a:ext uri="{FF2B5EF4-FFF2-40B4-BE49-F238E27FC236}">
                    <a16:creationId xmlns:a16="http://schemas.microsoft.com/office/drawing/2014/main" id="{CE493058-4B3E-0FCF-F902-20E36489C580}"/>
                  </a:ext>
                </a:extLst>
              </p:cNvPr>
              <p:cNvPicPr/>
              <p:nvPr/>
            </p:nvPicPr>
            <p:blipFill>
              <a:blip r:embed="rId144"/>
              <a:stretch>
                <a:fillRect/>
              </a:stretch>
            </p:blipFill>
            <p:spPr>
              <a:xfrm>
                <a:off x="9796351" y="3809533"/>
                <a:ext cx="1067400" cy="762120"/>
              </a:xfrm>
              <a:prstGeom prst="rect">
                <a:avLst/>
              </a:prstGeom>
            </p:spPr>
          </p:pic>
        </mc:Fallback>
      </mc:AlternateContent>
      <p:grpSp>
        <p:nvGrpSpPr>
          <p:cNvPr id="137" name="Group 136">
            <a:extLst>
              <a:ext uri="{FF2B5EF4-FFF2-40B4-BE49-F238E27FC236}">
                <a16:creationId xmlns:a16="http://schemas.microsoft.com/office/drawing/2014/main" id="{A700F66A-7BA7-6616-E79E-CDF66E34CC11}"/>
              </a:ext>
            </a:extLst>
          </p:cNvPr>
          <p:cNvGrpSpPr/>
          <p:nvPr/>
        </p:nvGrpSpPr>
        <p:grpSpPr>
          <a:xfrm>
            <a:off x="9064111" y="2086573"/>
            <a:ext cx="2322000" cy="1251000"/>
            <a:chOff x="9064111" y="2086573"/>
            <a:chExt cx="2322000" cy="1251000"/>
          </a:xfrm>
        </p:grpSpPr>
        <mc:AlternateContent xmlns:mc="http://schemas.openxmlformats.org/markup-compatibility/2006">
          <mc:Choice xmlns:p14="http://schemas.microsoft.com/office/powerpoint/2010/main" Requires="p14">
            <p:contentPart p14:bwMode="auto" r:id="rId145">
              <p14:nvContentPartPr>
                <p14:cNvPr id="133" name="Ink 132">
                  <a:extLst>
                    <a:ext uri="{FF2B5EF4-FFF2-40B4-BE49-F238E27FC236}">
                      <a16:creationId xmlns:a16="http://schemas.microsoft.com/office/drawing/2014/main" id="{CB85C654-77F9-BC3A-F9C8-70481ABE02C2}"/>
                    </a:ext>
                  </a:extLst>
                </p14:cNvPr>
                <p14:cNvContentPartPr/>
                <p14:nvPr/>
              </p14:nvContentPartPr>
              <p14:xfrm>
                <a:off x="9064111" y="2672653"/>
                <a:ext cx="960480" cy="417240"/>
              </p14:xfrm>
            </p:contentPart>
          </mc:Choice>
          <mc:Fallback>
            <p:pic>
              <p:nvPicPr>
                <p:cNvPr id="133" name="Ink 132">
                  <a:extLst>
                    <a:ext uri="{FF2B5EF4-FFF2-40B4-BE49-F238E27FC236}">
                      <a16:creationId xmlns:a16="http://schemas.microsoft.com/office/drawing/2014/main" id="{CB85C654-77F9-BC3A-F9C8-70481ABE02C2}"/>
                    </a:ext>
                  </a:extLst>
                </p:cNvPr>
                <p:cNvPicPr/>
                <p:nvPr/>
              </p:nvPicPr>
              <p:blipFill>
                <a:blip r:embed="rId146"/>
                <a:stretch>
                  <a:fillRect/>
                </a:stretch>
              </p:blipFill>
              <p:spPr>
                <a:xfrm>
                  <a:off x="9055111" y="2663653"/>
                  <a:ext cx="97812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34" name="Ink 133">
                  <a:extLst>
                    <a:ext uri="{FF2B5EF4-FFF2-40B4-BE49-F238E27FC236}">
                      <a16:creationId xmlns:a16="http://schemas.microsoft.com/office/drawing/2014/main" id="{B231FA4C-06A1-111F-6D24-E2E283FF9A07}"/>
                    </a:ext>
                  </a:extLst>
                </p14:cNvPr>
                <p14:cNvContentPartPr/>
                <p14:nvPr/>
              </p14:nvContentPartPr>
              <p14:xfrm>
                <a:off x="10206031" y="2966053"/>
                <a:ext cx="396360" cy="371520"/>
              </p14:xfrm>
            </p:contentPart>
          </mc:Choice>
          <mc:Fallback>
            <p:pic>
              <p:nvPicPr>
                <p:cNvPr id="134" name="Ink 133">
                  <a:extLst>
                    <a:ext uri="{FF2B5EF4-FFF2-40B4-BE49-F238E27FC236}">
                      <a16:creationId xmlns:a16="http://schemas.microsoft.com/office/drawing/2014/main" id="{B231FA4C-06A1-111F-6D24-E2E283FF9A07}"/>
                    </a:ext>
                  </a:extLst>
                </p:cNvPr>
                <p:cNvPicPr/>
                <p:nvPr/>
              </p:nvPicPr>
              <p:blipFill>
                <a:blip r:embed="rId148"/>
                <a:stretch>
                  <a:fillRect/>
                </a:stretch>
              </p:blipFill>
              <p:spPr>
                <a:xfrm>
                  <a:off x="10197031" y="2957053"/>
                  <a:ext cx="414000" cy="3891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36" name="Ink 135">
                  <a:extLst>
                    <a:ext uri="{FF2B5EF4-FFF2-40B4-BE49-F238E27FC236}">
                      <a16:creationId xmlns:a16="http://schemas.microsoft.com/office/drawing/2014/main" id="{939AAD97-D79B-361F-DE2A-4F6ADC91B400}"/>
                    </a:ext>
                  </a:extLst>
                </p14:cNvPr>
                <p14:cNvContentPartPr/>
                <p14:nvPr/>
              </p14:nvContentPartPr>
              <p14:xfrm>
                <a:off x="10582951" y="2086573"/>
                <a:ext cx="803160" cy="1069920"/>
              </p14:xfrm>
            </p:contentPart>
          </mc:Choice>
          <mc:Fallback>
            <p:pic>
              <p:nvPicPr>
                <p:cNvPr id="136" name="Ink 135">
                  <a:extLst>
                    <a:ext uri="{FF2B5EF4-FFF2-40B4-BE49-F238E27FC236}">
                      <a16:creationId xmlns:a16="http://schemas.microsoft.com/office/drawing/2014/main" id="{939AAD97-D79B-361F-DE2A-4F6ADC91B400}"/>
                    </a:ext>
                  </a:extLst>
                </p:cNvPr>
                <p:cNvPicPr/>
                <p:nvPr/>
              </p:nvPicPr>
              <p:blipFill>
                <a:blip r:embed="rId150"/>
                <a:stretch>
                  <a:fillRect/>
                </a:stretch>
              </p:blipFill>
              <p:spPr>
                <a:xfrm>
                  <a:off x="10573951" y="2077933"/>
                  <a:ext cx="820800" cy="1087560"/>
                </a:xfrm>
                <a:prstGeom prst="rect">
                  <a:avLst/>
                </a:prstGeom>
              </p:spPr>
            </p:pic>
          </mc:Fallback>
        </mc:AlternateContent>
      </p:grpSp>
      <p:grpSp>
        <p:nvGrpSpPr>
          <p:cNvPr id="140" name="Group 139">
            <a:extLst>
              <a:ext uri="{FF2B5EF4-FFF2-40B4-BE49-F238E27FC236}">
                <a16:creationId xmlns:a16="http://schemas.microsoft.com/office/drawing/2014/main" id="{93D507B9-F391-DC29-5AFD-48F31E48B1CF}"/>
              </a:ext>
            </a:extLst>
          </p:cNvPr>
          <p:cNvGrpSpPr/>
          <p:nvPr/>
        </p:nvGrpSpPr>
        <p:grpSpPr>
          <a:xfrm>
            <a:off x="8561911" y="5019853"/>
            <a:ext cx="2092680" cy="789840"/>
            <a:chOff x="8561911" y="5019853"/>
            <a:chExt cx="2092680" cy="789840"/>
          </a:xfrm>
        </p:grpSpPr>
        <mc:AlternateContent xmlns:mc="http://schemas.openxmlformats.org/markup-compatibility/2006">
          <mc:Choice xmlns:p14="http://schemas.microsoft.com/office/powerpoint/2010/main" Requires="p14">
            <p:contentPart p14:bwMode="auto" r:id="rId151">
              <p14:nvContentPartPr>
                <p14:cNvPr id="138" name="Ink 137">
                  <a:extLst>
                    <a:ext uri="{FF2B5EF4-FFF2-40B4-BE49-F238E27FC236}">
                      <a16:creationId xmlns:a16="http://schemas.microsoft.com/office/drawing/2014/main" id="{339A3D19-183C-F962-432A-AC666A515543}"/>
                    </a:ext>
                  </a:extLst>
                </p14:cNvPr>
                <p14:cNvContentPartPr/>
                <p14:nvPr/>
              </p14:nvContentPartPr>
              <p14:xfrm>
                <a:off x="8561911" y="5423413"/>
                <a:ext cx="835560" cy="386280"/>
              </p14:xfrm>
            </p:contentPart>
          </mc:Choice>
          <mc:Fallback>
            <p:pic>
              <p:nvPicPr>
                <p:cNvPr id="138" name="Ink 137">
                  <a:extLst>
                    <a:ext uri="{FF2B5EF4-FFF2-40B4-BE49-F238E27FC236}">
                      <a16:creationId xmlns:a16="http://schemas.microsoft.com/office/drawing/2014/main" id="{339A3D19-183C-F962-432A-AC666A515543}"/>
                    </a:ext>
                  </a:extLst>
                </p:cNvPr>
                <p:cNvPicPr/>
                <p:nvPr/>
              </p:nvPicPr>
              <p:blipFill>
                <a:blip r:embed="rId152"/>
                <a:stretch>
                  <a:fillRect/>
                </a:stretch>
              </p:blipFill>
              <p:spPr>
                <a:xfrm>
                  <a:off x="8553271" y="5414773"/>
                  <a:ext cx="85320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39" name="Ink 138">
                  <a:extLst>
                    <a:ext uri="{FF2B5EF4-FFF2-40B4-BE49-F238E27FC236}">
                      <a16:creationId xmlns:a16="http://schemas.microsoft.com/office/drawing/2014/main" id="{3845A4C4-7E63-B8E6-2603-44CA28145CFD}"/>
                    </a:ext>
                  </a:extLst>
                </p14:cNvPr>
                <p14:cNvContentPartPr/>
                <p14:nvPr/>
              </p14:nvContentPartPr>
              <p14:xfrm>
                <a:off x="9738751" y="5019853"/>
                <a:ext cx="915840" cy="568080"/>
              </p14:xfrm>
            </p:contentPart>
          </mc:Choice>
          <mc:Fallback>
            <p:pic>
              <p:nvPicPr>
                <p:cNvPr id="139" name="Ink 138">
                  <a:extLst>
                    <a:ext uri="{FF2B5EF4-FFF2-40B4-BE49-F238E27FC236}">
                      <a16:creationId xmlns:a16="http://schemas.microsoft.com/office/drawing/2014/main" id="{3845A4C4-7E63-B8E6-2603-44CA28145CFD}"/>
                    </a:ext>
                  </a:extLst>
                </p:cNvPr>
                <p:cNvPicPr/>
                <p:nvPr/>
              </p:nvPicPr>
              <p:blipFill>
                <a:blip r:embed="rId154"/>
                <a:stretch>
                  <a:fillRect/>
                </a:stretch>
              </p:blipFill>
              <p:spPr>
                <a:xfrm>
                  <a:off x="9729751" y="5011213"/>
                  <a:ext cx="933480" cy="585720"/>
                </a:xfrm>
                <a:prstGeom prst="rect">
                  <a:avLst/>
                </a:prstGeom>
              </p:spPr>
            </p:pic>
          </mc:Fallback>
        </mc:AlternateContent>
      </p:grpSp>
      <p:grpSp>
        <p:nvGrpSpPr>
          <p:cNvPr id="152" name="Group 151">
            <a:extLst>
              <a:ext uri="{FF2B5EF4-FFF2-40B4-BE49-F238E27FC236}">
                <a16:creationId xmlns:a16="http://schemas.microsoft.com/office/drawing/2014/main" id="{74BAC530-930D-58AF-5AAE-886FC806CD61}"/>
              </a:ext>
            </a:extLst>
          </p:cNvPr>
          <p:cNvGrpSpPr/>
          <p:nvPr/>
        </p:nvGrpSpPr>
        <p:grpSpPr>
          <a:xfrm>
            <a:off x="8902111" y="5772253"/>
            <a:ext cx="1827000" cy="1122480"/>
            <a:chOff x="8902111" y="5772253"/>
            <a:chExt cx="1827000" cy="1122480"/>
          </a:xfrm>
        </p:grpSpPr>
        <mc:AlternateContent xmlns:mc="http://schemas.openxmlformats.org/markup-compatibility/2006">
          <mc:Choice xmlns:p14="http://schemas.microsoft.com/office/powerpoint/2010/main" Requires="p14">
            <p:contentPart p14:bwMode="auto" r:id="rId155">
              <p14:nvContentPartPr>
                <p14:cNvPr id="141" name="Ink 140">
                  <a:extLst>
                    <a:ext uri="{FF2B5EF4-FFF2-40B4-BE49-F238E27FC236}">
                      <a16:creationId xmlns:a16="http://schemas.microsoft.com/office/drawing/2014/main" id="{2B24F34A-3B7A-C6EB-0A68-F35A98CFBE21}"/>
                    </a:ext>
                  </a:extLst>
                </p14:cNvPr>
                <p14:cNvContentPartPr/>
                <p14:nvPr/>
              </p14:nvContentPartPr>
              <p14:xfrm>
                <a:off x="8902111" y="5999773"/>
                <a:ext cx="358200" cy="300600"/>
              </p14:xfrm>
            </p:contentPart>
          </mc:Choice>
          <mc:Fallback>
            <p:pic>
              <p:nvPicPr>
                <p:cNvPr id="141" name="Ink 140">
                  <a:extLst>
                    <a:ext uri="{FF2B5EF4-FFF2-40B4-BE49-F238E27FC236}">
                      <a16:creationId xmlns:a16="http://schemas.microsoft.com/office/drawing/2014/main" id="{2B24F34A-3B7A-C6EB-0A68-F35A98CFBE21}"/>
                    </a:ext>
                  </a:extLst>
                </p:cNvPr>
                <p:cNvPicPr/>
                <p:nvPr/>
              </p:nvPicPr>
              <p:blipFill>
                <a:blip r:embed="rId156"/>
                <a:stretch>
                  <a:fillRect/>
                </a:stretch>
              </p:blipFill>
              <p:spPr>
                <a:xfrm>
                  <a:off x="8893111" y="5991133"/>
                  <a:ext cx="375840"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42" name="Ink 141">
                  <a:extLst>
                    <a:ext uri="{FF2B5EF4-FFF2-40B4-BE49-F238E27FC236}">
                      <a16:creationId xmlns:a16="http://schemas.microsoft.com/office/drawing/2014/main" id="{82FD7064-354C-3A68-874B-3F930C33A86E}"/>
                    </a:ext>
                  </a:extLst>
                </p14:cNvPr>
                <p14:cNvContentPartPr/>
                <p14:nvPr/>
              </p14:nvContentPartPr>
              <p14:xfrm>
                <a:off x="9258151" y="5772253"/>
                <a:ext cx="561240" cy="556920"/>
              </p14:xfrm>
            </p:contentPart>
          </mc:Choice>
          <mc:Fallback>
            <p:pic>
              <p:nvPicPr>
                <p:cNvPr id="142" name="Ink 141">
                  <a:extLst>
                    <a:ext uri="{FF2B5EF4-FFF2-40B4-BE49-F238E27FC236}">
                      <a16:creationId xmlns:a16="http://schemas.microsoft.com/office/drawing/2014/main" id="{82FD7064-354C-3A68-874B-3F930C33A86E}"/>
                    </a:ext>
                  </a:extLst>
                </p:cNvPr>
                <p:cNvPicPr/>
                <p:nvPr/>
              </p:nvPicPr>
              <p:blipFill>
                <a:blip r:embed="rId158"/>
                <a:stretch>
                  <a:fillRect/>
                </a:stretch>
              </p:blipFill>
              <p:spPr>
                <a:xfrm>
                  <a:off x="9249511" y="5763253"/>
                  <a:ext cx="578880" cy="5745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43" name="Ink 142">
                  <a:extLst>
                    <a:ext uri="{FF2B5EF4-FFF2-40B4-BE49-F238E27FC236}">
                      <a16:creationId xmlns:a16="http://schemas.microsoft.com/office/drawing/2014/main" id="{3BB14C20-2A57-D401-71CC-ECA0F555C161}"/>
                    </a:ext>
                  </a:extLst>
                </p14:cNvPr>
                <p14:cNvContentPartPr/>
                <p14:nvPr/>
              </p14:nvContentPartPr>
              <p14:xfrm>
                <a:off x="9575671" y="6303613"/>
                <a:ext cx="183600" cy="128520"/>
              </p14:xfrm>
            </p:contentPart>
          </mc:Choice>
          <mc:Fallback>
            <p:pic>
              <p:nvPicPr>
                <p:cNvPr id="143" name="Ink 142">
                  <a:extLst>
                    <a:ext uri="{FF2B5EF4-FFF2-40B4-BE49-F238E27FC236}">
                      <a16:creationId xmlns:a16="http://schemas.microsoft.com/office/drawing/2014/main" id="{3BB14C20-2A57-D401-71CC-ECA0F555C161}"/>
                    </a:ext>
                  </a:extLst>
                </p:cNvPr>
                <p:cNvPicPr/>
                <p:nvPr/>
              </p:nvPicPr>
              <p:blipFill>
                <a:blip r:embed="rId160"/>
                <a:stretch>
                  <a:fillRect/>
                </a:stretch>
              </p:blipFill>
              <p:spPr>
                <a:xfrm>
                  <a:off x="9566671" y="6294613"/>
                  <a:ext cx="2012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44" name="Ink 143">
                  <a:extLst>
                    <a:ext uri="{FF2B5EF4-FFF2-40B4-BE49-F238E27FC236}">
                      <a16:creationId xmlns:a16="http://schemas.microsoft.com/office/drawing/2014/main" id="{D78BA402-8088-31BD-405A-0530FCB12AD3}"/>
                    </a:ext>
                  </a:extLst>
                </p14:cNvPr>
                <p14:cNvContentPartPr/>
                <p14:nvPr/>
              </p14:nvContentPartPr>
              <p14:xfrm>
                <a:off x="9799231" y="6234493"/>
                <a:ext cx="43200" cy="85320"/>
              </p14:xfrm>
            </p:contentPart>
          </mc:Choice>
          <mc:Fallback>
            <p:pic>
              <p:nvPicPr>
                <p:cNvPr id="144" name="Ink 143">
                  <a:extLst>
                    <a:ext uri="{FF2B5EF4-FFF2-40B4-BE49-F238E27FC236}">
                      <a16:creationId xmlns:a16="http://schemas.microsoft.com/office/drawing/2014/main" id="{D78BA402-8088-31BD-405A-0530FCB12AD3}"/>
                    </a:ext>
                  </a:extLst>
                </p:cNvPr>
                <p:cNvPicPr/>
                <p:nvPr/>
              </p:nvPicPr>
              <p:blipFill>
                <a:blip r:embed="rId162"/>
                <a:stretch>
                  <a:fillRect/>
                </a:stretch>
              </p:blipFill>
              <p:spPr>
                <a:xfrm>
                  <a:off x="9790231" y="6225853"/>
                  <a:ext cx="6084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45" name="Ink 144">
                  <a:extLst>
                    <a:ext uri="{FF2B5EF4-FFF2-40B4-BE49-F238E27FC236}">
                      <a16:creationId xmlns:a16="http://schemas.microsoft.com/office/drawing/2014/main" id="{9FF5B902-AFC4-1BAC-94B8-A0CD91A98A67}"/>
                    </a:ext>
                  </a:extLst>
                </p14:cNvPr>
                <p14:cNvContentPartPr/>
                <p14:nvPr/>
              </p14:nvContentPartPr>
              <p14:xfrm>
                <a:off x="9754231" y="6131893"/>
                <a:ext cx="372240" cy="191880"/>
              </p14:xfrm>
            </p:contentPart>
          </mc:Choice>
          <mc:Fallback>
            <p:pic>
              <p:nvPicPr>
                <p:cNvPr id="145" name="Ink 144">
                  <a:extLst>
                    <a:ext uri="{FF2B5EF4-FFF2-40B4-BE49-F238E27FC236}">
                      <a16:creationId xmlns:a16="http://schemas.microsoft.com/office/drawing/2014/main" id="{9FF5B902-AFC4-1BAC-94B8-A0CD91A98A67}"/>
                    </a:ext>
                  </a:extLst>
                </p:cNvPr>
                <p:cNvPicPr/>
                <p:nvPr/>
              </p:nvPicPr>
              <p:blipFill>
                <a:blip r:embed="rId164"/>
                <a:stretch>
                  <a:fillRect/>
                </a:stretch>
              </p:blipFill>
              <p:spPr>
                <a:xfrm>
                  <a:off x="9745231" y="6123253"/>
                  <a:ext cx="38988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46" name="Ink 145">
                  <a:extLst>
                    <a:ext uri="{FF2B5EF4-FFF2-40B4-BE49-F238E27FC236}">
                      <a16:creationId xmlns:a16="http://schemas.microsoft.com/office/drawing/2014/main" id="{D82165A1-7159-63E3-C2C7-19857276EDFD}"/>
                    </a:ext>
                  </a:extLst>
                </p14:cNvPr>
                <p14:cNvContentPartPr/>
                <p14:nvPr/>
              </p14:nvContentPartPr>
              <p14:xfrm>
                <a:off x="9747751" y="6670813"/>
                <a:ext cx="74880" cy="223920"/>
              </p14:xfrm>
            </p:contentPart>
          </mc:Choice>
          <mc:Fallback>
            <p:pic>
              <p:nvPicPr>
                <p:cNvPr id="146" name="Ink 145">
                  <a:extLst>
                    <a:ext uri="{FF2B5EF4-FFF2-40B4-BE49-F238E27FC236}">
                      <a16:creationId xmlns:a16="http://schemas.microsoft.com/office/drawing/2014/main" id="{D82165A1-7159-63E3-C2C7-19857276EDFD}"/>
                    </a:ext>
                  </a:extLst>
                </p:cNvPr>
                <p:cNvPicPr/>
                <p:nvPr/>
              </p:nvPicPr>
              <p:blipFill>
                <a:blip r:embed="rId166"/>
                <a:stretch>
                  <a:fillRect/>
                </a:stretch>
              </p:blipFill>
              <p:spPr>
                <a:xfrm>
                  <a:off x="9738751" y="6662173"/>
                  <a:ext cx="9252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47" name="Ink 146">
                  <a:extLst>
                    <a:ext uri="{FF2B5EF4-FFF2-40B4-BE49-F238E27FC236}">
                      <a16:creationId xmlns:a16="http://schemas.microsoft.com/office/drawing/2014/main" id="{D2F6A813-F95D-4555-BE74-A30C2EE36752}"/>
                    </a:ext>
                  </a:extLst>
                </p14:cNvPr>
                <p14:cNvContentPartPr/>
                <p14:nvPr/>
              </p14:nvContentPartPr>
              <p14:xfrm>
                <a:off x="9659551" y="6630133"/>
                <a:ext cx="182520" cy="119160"/>
              </p14:xfrm>
            </p:contentPart>
          </mc:Choice>
          <mc:Fallback>
            <p:pic>
              <p:nvPicPr>
                <p:cNvPr id="147" name="Ink 146">
                  <a:extLst>
                    <a:ext uri="{FF2B5EF4-FFF2-40B4-BE49-F238E27FC236}">
                      <a16:creationId xmlns:a16="http://schemas.microsoft.com/office/drawing/2014/main" id="{D2F6A813-F95D-4555-BE74-A30C2EE36752}"/>
                    </a:ext>
                  </a:extLst>
                </p:cNvPr>
                <p:cNvPicPr/>
                <p:nvPr/>
              </p:nvPicPr>
              <p:blipFill>
                <a:blip r:embed="rId168"/>
                <a:stretch>
                  <a:fillRect/>
                </a:stretch>
              </p:blipFill>
              <p:spPr>
                <a:xfrm>
                  <a:off x="9650551" y="6621493"/>
                  <a:ext cx="20016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48" name="Ink 147">
                  <a:extLst>
                    <a:ext uri="{FF2B5EF4-FFF2-40B4-BE49-F238E27FC236}">
                      <a16:creationId xmlns:a16="http://schemas.microsoft.com/office/drawing/2014/main" id="{2AE69D7A-B6E4-6926-2FD9-0149229D62BB}"/>
                    </a:ext>
                  </a:extLst>
                </p14:cNvPr>
                <p14:cNvContentPartPr/>
                <p14:nvPr/>
              </p14:nvContentPartPr>
              <p14:xfrm>
                <a:off x="9952231" y="6323773"/>
                <a:ext cx="313200" cy="323640"/>
              </p14:xfrm>
            </p:contentPart>
          </mc:Choice>
          <mc:Fallback>
            <p:pic>
              <p:nvPicPr>
                <p:cNvPr id="148" name="Ink 147">
                  <a:extLst>
                    <a:ext uri="{FF2B5EF4-FFF2-40B4-BE49-F238E27FC236}">
                      <a16:creationId xmlns:a16="http://schemas.microsoft.com/office/drawing/2014/main" id="{2AE69D7A-B6E4-6926-2FD9-0149229D62BB}"/>
                    </a:ext>
                  </a:extLst>
                </p:cNvPr>
                <p:cNvPicPr/>
                <p:nvPr/>
              </p:nvPicPr>
              <p:blipFill>
                <a:blip r:embed="rId170"/>
                <a:stretch>
                  <a:fillRect/>
                </a:stretch>
              </p:blipFill>
              <p:spPr>
                <a:xfrm>
                  <a:off x="9943591" y="6314773"/>
                  <a:ext cx="33084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49" name="Ink 148">
                  <a:extLst>
                    <a:ext uri="{FF2B5EF4-FFF2-40B4-BE49-F238E27FC236}">
                      <a16:creationId xmlns:a16="http://schemas.microsoft.com/office/drawing/2014/main" id="{3D389D5C-17AA-E35B-F790-68ADEB63C170}"/>
                    </a:ext>
                  </a:extLst>
                </p14:cNvPr>
                <p14:cNvContentPartPr/>
                <p14:nvPr/>
              </p14:nvContentPartPr>
              <p14:xfrm>
                <a:off x="10253191" y="6349693"/>
                <a:ext cx="111600" cy="136800"/>
              </p14:xfrm>
            </p:contentPart>
          </mc:Choice>
          <mc:Fallback>
            <p:pic>
              <p:nvPicPr>
                <p:cNvPr id="149" name="Ink 148">
                  <a:extLst>
                    <a:ext uri="{FF2B5EF4-FFF2-40B4-BE49-F238E27FC236}">
                      <a16:creationId xmlns:a16="http://schemas.microsoft.com/office/drawing/2014/main" id="{3D389D5C-17AA-E35B-F790-68ADEB63C170}"/>
                    </a:ext>
                  </a:extLst>
                </p:cNvPr>
                <p:cNvPicPr/>
                <p:nvPr/>
              </p:nvPicPr>
              <p:blipFill>
                <a:blip r:embed="rId172"/>
                <a:stretch>
                  <a:fillRect/>
                </a:stretch>
              </p:blipFill>
              <p:spPr>
                <a:xfrm>
                  <a:off x="10244551" y="6341053"/>
                  <a:ext cx="1292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51" name="Ink 150">
                  <a:extLst>
                    <a:ext uri="{FF2B5EF4-FFF2-40B4-BE49-F238E27FC236}">
                      <a16:creationId xmlns:a16="http://schemas.microsoft.com/office/drawing/2014/main" id="{5192E7EC-F16B-B158-72EA-AD94453134EA}"/>
                    </a:ext>
                  </a:extLst>
                </p14:cNvPr>
                <p14:cNvContentPartPr/>
                <p14:nvPr/>
              </p14:nvContentPartPr>
              <p14:xfrm>
                <a:off x="10428871" y="6186613"/>
                <a:ext cx="300240" cy="244440"/>
              </p14:xfrm>
            </p:contentPart>
          </mc:Choice>
          <mc:Fallback>
            <p:pic>
              <p:nvPicPr>
                <p:cNvPr id="151" name="Ink 150">
                  <a:extLst>
                    <a:ext uri="{FF2B5EF4-FFF2-40B4-BE49-F238E27FC236}">
                      <a16:creationId xmlns:a16="http://schemas.microsoft.com/office/drawing/2014/main" id="{5192E7EC-F16B-B158-72EA-AD94453134EA}"/>
                    </a:ext>
                  </a:extLst>
                </p:cNvPr>
                <p:cNvPicPr/>
                <p:nvPr/>
              </p:nvPicPr>
              <p:blipFill>
                <a:blip r:embed="rId174"/>
                <a:stretch>
                  <a:fillRect/>
                </a:stretch>
              </p:blipFill>
              <p:spPr>
                <a:xfrm>
                  <a:off x="10420231" y="6177973"/>
                  <a:ext cx="317880" cy="262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5">
            <p14:nvContentPartPr>
              <p14:cNvPr id="153" name="Ink 152">
                <a:extLst>
                  <a:ext uri="{FF2B5EF4-FFF2-40B4-BE49-F238E27FC236}">
                    <a16:creationId xmlns:a16="http://schemas.microsoft.com/office/drawing/2014/main" id="{77A098DB-86EF-36AF-A498-B8BC3B673503}"/>
                  </a:ext>
                </a:extLst>
              </p14:cNvPr>
              <p14:cNvContentPartPr/>
              <p14:nvPr/>
            </p14:nvContentPartPr>
            <p14:xfrm>
              <a:off x="7103191" y="4654813"/>
              <a:ext cx="967680" cy="844200"/>
            </p14:xfrm>
          </p:contentPart>
        </mc:Choice>
        <mc:Fallback>
          <p:pic>
            <p:nvPicPr>
              <p:cNvPr id="153" name="Ink 152">
                <a:extLst>
                  <a:ext uri="{FF2B5EF4-FFF2-40B4-BE49-F238E27FC236}">
                    <a16:creationId xmlns:a16="http://schemas.microsoft.com/office/drawing/2014/main" id="{77A098DB-86EF-36AF-A498-B8BC3B673503}"/>
                  </a:ext>
                </a:extLst>
              </p:cNvPr>
              <p:cNvPicPr/>
              <p:nvPr/>
            </p:nvPicPr>
            <p:blipFill>
              <a:blip r:embed="rId176"/>
              <a:stretch>
                <a:fillRect/>
              </a:stretch>
            </p:blipFill>
            <p:spPr>
              <a:xfrm>
                <a:off x="7094191" y="4646173"/>
                <a:ext cx="985320" cy="86184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54" name="Ink 153">
                <a:extLst>
                  <a:ext uri="{FF2B5EF4-FFF2-40B4-BE49-F238E27FC236}">
                    <a16:creationId xmlns:a16="http://schemas.microsoft.com/office/drawing/2014/main" id="{62AAA5C5-A25E-5E41-0579-EA78786CB227}"/>
                  </a:ext>
                </a:extLst>
              </p14:cNvPr>
              <p14:cNvContentPartPr/>
              <p14:nvPr/>
            </p14:nvContentPartPr>
            <p14:xfrm>
              <a:off x="7616551" y="5513053"/>
              <a:ext cx="19800" cy="38160"/>
            </p14:xfrm>
          </p:contentPart>
        </mc:Choice>
        <mc:Fallback>
          <p:pic>
            <p:nvPicPr>
              <p:cNvPr id="154" name="Ink 153">
                <a:extLst>
                  <a:ext uri="{FF2B5EF4-FFF2-40B4-BE49-F238E27FC236}">
                    <a16:creationId xmlns:a16="http://schemas.microsoft.com/office/drawing/2014/main" id="{62AAA5C5-A25E-5E41-0579-EA78786CB227}"/>
                  </a:ext>
                </a:extLst>
              </p:cNvPr>
              <p:cNvPicPr/>
              <p:nvPr/>
            </p:nvPicPr>
            <p:blipFill>
              <a:blip r:embed="rId178"/>
              <a:stretch>
                <a:fillRect/>
              </a:stretch>
            </p:blipFill>
            <p:spPr>
              <a:xfrm>
                <a:off x="7607911" y="5504053"/>
                <a:ext cx="3744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55" name="Ink 154">
                <a:extLst>
                  <a:ext uri="{FF2B5EF4-FFF2-40B4-BE49-F238E27FC236}">
                    <a16:creationId xmlns:a16="http://schemas.microsoft.com/office/drawing/2014/main" id="{6E884E89-095D-4A36-FFF8-D6A25C7DA94B}"/>
                  </a:ext>
                </a:extLst>
              </p14:cNvPr>
              <p14:cNvContentPartPr/>
              <p14:nvPr/>
            </p14:nvContentPartPr>
            <p14:xfrm>
              <a:off x="5146231" y="4622773"/>
              <a:ext cx="1769760" cy="263520"/>
            </p14:xfrm>
          </p:contentPart>
        </mc:Choice>
        <mc:Fallback>
          <p:pic>
            <p:nvPicPr>
              <p:cNvPr id="155" name="Ink 154">
                <a:extLst>
                  <a:ext uri="{FF2B5EF4-FFF2-40B4-BE49-F238E27FC236}">
                    <a16:creationId xmlns:a16="http://schemas.microsoft.com/office/drawing/2014/main" id="{6E884E89-095D-4A36-FFF8-D6A25C7DA94B}"/>
                  </a:ext>
                </a:extLst>
              </p:cNvPr>
              <p:cNvPicPr/>
              <p:nvPr/>
            </p:nvPicPr>
            <p:blipFill>
              <a:blip r:embed="rId180"/>
              <a:stretch>
                <a:fillRect/>
              </a:stretch>
            </p:blipFill>
            <p:spPr>
              <a:xfrm>
                <a:off x="5137231" y="4614133"/>
                <a:ext cx="1787400" cy="281160"/>
              </a:xfrm>
              <a:prstGeom prst="rect">
                <a:avLst/>
              </a:prstGeom>
            </p:spPr>
          </p:pic>
        </mc:Fallback>
      </mc:AlternateContent>
      <p:grpSp>
        <p:nvGrpSpPr>
          <p:cNvPr id="163" name="Group 162">
            <a:extLst>
              <a:ext uri="{FF2B5EF4-FFF2-40B4-BE49-F238E27FC236}">
                <a16:creationId xmlns:a16="http://schemas.microsoft.com/office/drawing/2014/main" id="{A705A23E-BE37-7D7D-AD4C-E2F3A7EA9423}"/>
              </a:ext>
            </a:extLst>
          </p:cNvPr>
          <p:cNvGrpSpPr/>
          <p:nvPr/>
        </p:nvGrpSpPr>
        <p:grpSpPr>
          <a:xfrm>
            <a:off x="5224351" y="3800533"/>
            <a:ext cx="1957320" cy="571320"/>
            <a:chOff x="5224351" y="3800533"/>
            <a:chExt cx="1957320" cy="571320"/>
          </a:xfrm>
        </p:grpSpPr>
        <mc:AlternateContent xmlns:mc="http://schemas.openxmlformats.org/markup-compatibility/2006">
          <mc:Choice xmlns:p14="http://schemas.microsoft.com/office/powerpoint/2010/main" Requires="p14">
            <p:contentPart p14:bwMode="auto" r:id="rId181">
              <p14:nvContentPartPr>
                <p14:cNvPr id="156" name="Ink 155">
                  <a:extLst>
                    <a:ext uri="{FF2B5EF4-FFF2-40B4-BE49-F238E27FC236}">
                      <a16:creationId xmlns:a16="http://schemas.microsoft.com/office/drawing/2014/main" id="{F98C80EC-9BAE-F03A-43D0-D82F5252E93A}"/>
                    </a:ext>
                  </a:extLst>
                </p14:cNvPr>
                <p14:cNvContentPartPr/>
                <p14:nvPr/>
              </p14:nvContentPartPr>
              <p14:xfrm>
                <a:off x="5224351" y="4149733"/>
                <a:ext cx="126360" cy="222120"/>
              </p14:xfrm>
            </p:contentPart>
          </mc:Choice>
          <mc:Fallback>
            <p:pic>
              <p:nvPicPr>
                <p:cNvPr id="156" name="Ink 155">
                  <a:extLst>
                    <a:ext uri="{FF2B5EF4-FFF2-40B4-BE49-F238E27FC236}">
                      <a16:creationId xmlns:a16="http://schemas.microsoft.com/office/drawing/2014/main" id="{F98C80EC-9BAE-F03A-43D0-D82F5252E93A}"/>
                    </a:ext>
                  </a:extLst>
                </p:cNvPr>
                <p:cNvPicPr/>
                <p:nvPr/>
              </p:nvPicPr>
              <p:blipFill>
                <a:blip r:embed="rId182"/>
                <a:stretch>
                  <a:fillRect/>
                </a:stretch>
              </p:blipFill>
              <p:spPr>
                <a:xfrm>
                  <a:off x="5215711" y="4141093"/>
                  <a:ext cx="14400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57" name="Ink 156">
                  <a:extLst>
                    <a:ext uri="{FF2B5EF4-FFF2-40B4-BE49-F238E27FC236}">
                      <a16:creationId xmlns:a16="http://schemas.microsoft.com/office/drawing/2014/main" id="{8D1DDCC9-BCE4-99A6-BAE7-008373BE786E}"/>
                    </a:ext>
                  </a:extLst>
                </p14:cNvPr>
                <p14:cNvContentPartPr/>
                <p14:nvPr/>
              </p14:nvContentPartPr>
              <p14:xfrm>
                <a:off x="5379511" y="4170973"/>
                <a:ext cx="327960" cy="163800"/>
              </p14:xfrm>
            </p:contentPart>
          </mc:Choice>
          <mc:Fallback>
            <p:pic>
              <p:nvPicPr>
                <p:cNvPr id="157" name="Ink 156">
                  <a:extLst>
                    <a:ext uri="{FF2B5EF4-FFF2-40B4-BE49-F238E27FC236}">
                      <a16:creationId xmlns:a16="http://schemas.microsoft.com/office/drawing/2014/main" id="{8D1DDCC9-BCE4-99A6-BAE7-008373BE786E}"/>
                    </a:ext>
                  </a:extLst>
                </p:cNvPr>
                <p:cNvPicPr/>
                <p:nvPr/>
              </p:nvPicPr>
              <p:blipFill>
                <a:blip r:embed="rId184"/>
                <a:stretch>
                  <a:fillRect/>
                </a:stretch>
              </p:blipFill>
              <p:spPr>
                <a:xfrm>
                  <a:off x="5370511" y="4162333"/>
                  <a:ext cx="34560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58" name="Ink 157">
                  <a:extLst>
                    <a:ext uri="{FF2B5EF4-FFF2-40B4-BE49-F238E27FC236}">
                      <a16:creationId xmlns:a16="http://schemas.microsoft.com/office/drawing/2014/main" id="{CD785BD8-11CD-7E1F-04E7-60A3B0FD0E57}"/>
                    </a:ext>
                  </a:extLst>
                </p14:cNvPr>
                <p14:cNvContentPartPr/>
                <p14:nvPr/>
              </p14:nvContentPartPr>
              <p14:xfrm>
                <a:off x="5928511" y="4090333"/>
                <a:ext cx="129600" cy="247320"/>
              </p14:xfrm>
            </p:contentPart>
          </mc:Choice>
          <mc:Fallback>
            <p:pic>
              <p:nvPicPr>
                <p:cNvPr id="158" name="Ink 157">
                  <a:extLst>
                    <a:ext uri="{FF2B5EF4-FFF2-40B4-BE49-F238E27FC236}">
                      <a16:creationId xmlns:a16="http://schemas.microsoft.com/office/drawing/2014/main" id="{CD785BD8-11CD-7E1F-04E7-60A3B0FD0E57}"/>
                    </a:ext>
                  </a:extLst>
                </p:cNvPr>
                <p:cNvPicPr/>
                <p:nvPr/>
              </p:nvPicPr>
              <p:blipFill>
                <a:blip r:embed="rId186"/>
                <a:stretch>
                  <a:fillRect/>
                </a:stretch>
              </p:blipFill>
              <p:spPr>
                <a:xfrm>
                  <a:off x="5919871" y="4081693"/>
                  <a:ext cx="14724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59" name="Ink 158">
                  <a:extLst>
                    <a:ext uri="{FF2B5EF4-FFF2-40B4-BE49-F238E27FC236}">
                      <a16:creationId xmlns:a16="http://schemas.microsoft.com/office/drawing/2014/main" id="{27E29AC9-C5FE-F605-13BF-0F69FE07A43F}"/>
                    </a:ext>
                  </a:extLst>
                </p14:cNvPr>
                <p14:cNvContentPartPr/>
                <p14:nvPr/>
              </p14:nvContentPartPr>
              <p14:xfrm>
                <a:off x="6128671" y="3944173"/>
                <a:ext cx="198720" cy="211680"/>
              </p14:xfrm>
            </p:contentPart>
          </mc:Choice>
          <mc:Fallback>
            <p:pic>
              <p:nvPicPr>
                <p:cNvPr id="159" name="Ink 158">
                  <a:extLst>
                    <a:ext uri="{FF2B5EF4-FFF2-40B4-BE49-F238E27FC236}">
                      <a16:creationId xmlns:a16="http://schemas.microsoft.com/office/drawing/2014/main" id="{27E29AC9-C5FE-F605-13BF-0F69FE07A43F}"/>
                    </a:ext>
                  </a:extLst>
                </p:cNvPr>
                <p:cNvPicPr/>
                <p:nvPr/>
              </p:nvPicPr>
              <p:blipFill>
                <a:blip r:embed="rId188"/>
                <a:stretch>
                  <a:fillRect/>
                </a:stretch>
              </p:blipFill>
              <p:spPr>
                <a:xfrm>
                  <a:off x="6119671" y="3935173"/>
                  <a:ext cx="21636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60" name="Ink 159">
                  <a:extLst>
                    <a:ext uri="{FF2B5EF4-FFF2-40B4-BE49-F238E27FC236}">
                      <a16:creationId xmlns:a16="http://schemas.microsoft.com/office/drawing/2014/main" id="{C3D9B48C-B80A-054D-44B8-A9BC1AC9D95C}"/>
                    </a:ext>
                  </a:extLst>
                </p14:cNvPr>
                <p14:cNvContentPartPr/>
                <p14:nvPr/>
              </p14:nvContentPartPr>
              <p14:xfrm>
                <a:off x="6234511" y="3902053"/>
                <a:ext cx="290160" cy="204480"/>
              </p14:xfrm>
            </p:contentPart>
          </mc:Choice>
          <mc:Fallback>
            <p:pic>
              <p:nvPicPr>
                <p:cNvPr id="160" name="Ink 159">
                  <a:extLst>
                    <a:ext uri="{FF2B5EF4-FFF2-40B4-BE49-F238E27FC236}">
                      <a16:creationId xmlns:a16="http://schemas.microsoft.com/office/drawing/2014/main" id="{C3D9B48C-B80A-054D-44B8-A9BC1AC9D95C}"/>
                    </a:ext>
                  </a:extLst>
                </p:cNvPr>
                <p:cNvPicPr/>
                <p:nvPr/>
              </p:nvPicPr>
              <p:blipFill>
                <a:blip r:embed="rId190"/>
                <a:stretch>
                  <a:fillRect/>
                </a:stretch>
              </p:blipFill>
              <p:spPr>
                <a:xfrm>
                  <a:off x="6225511" y="3893053"/>
                  <a:ext cx="30780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61" name="Ink 160">
                  <a:extLst>
                    <a:ext uri="{FF2B5EF4-FFF2-40B4-BE49-F238E27FC236}">
                      <a16:creationId xmlns:a16="http://schemas.microsoft.com/office/drawing/2014/main" id="{0A570CBE-9492-A1E1-D473-A2AB9F24E1AA}"/>
                    </a:ext>
                  </a:extLst>
                </p14:cNvPr>
                <p14:cNvContentPartPr/>
                <p14:nvPr/>
              </p14:nvContentPartPr>
              <p14:xfrm>
                <a:off x="6560671" y="3927973"/>
                <a:ext cx="142560" cy="127080"/>
              </p14:xfrm>
            </p:contentPart>
          </mc:Choice>
          <mc:Fallback>
            <p:pic>
              <p:nvPicPr>
                <p:cNvPr id="161" name="Ink 160">
                  <a:extLst>
                    <a:ext uri="{FF2B5EF4-FFF2-40B4-BE49-F238E27FC236}">
                      <a16:creationId xmlns:a16="http://schemas.microsoft.com/office/drawing/2014/main" id="{0A570CBE-9492-A1E1-D473-A2AB9F24E1AA}"/>
                    </a:ext>
                  </a:extLst>
                </p:cNvPr>
                <p:cNvPicPr/>
                <p:nvPr/>
              </p:nvPicPr>
              <p:blipFill>
                <a:blip r:embed="rId192"/>
                <a:stretch>
                  <a:fillRect/>
                </a:stretch>
              </p:blipFill>
              <p:spPr>
                <a:xfrm>
                  <a:off x="6552031" y="3919333"/>
                  <a:ext cx="1602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62" name="Ink 161">
                  <a:extLst>
                    <a:ext uri="{FF2B5EF4-FFF2-40B4-BE49-F238E27FC236}">
                      <a16:creationId xmlns:a16="http://schemas.microsoft.com/office/drawing/2014/main" id="{B5CE741C-8AC0-3F4A-2692-2FF2A641BCEA}"/>
                    </a:ext>
                  </a:extLst>
                </p14:cNvPr>
                <p14:cNvContentPartPr/>
                <p14:nvPr/>
              </p14:nvContentPartPr>
              <p14:xfrm>
                <a:off x="6793231" y="3800533"/>
                <a:ext cx="388440" cy="299160"/>
              </p14:xfrm>
            </p:contentPart>
          </mc:Choice>
          <mc:Fallback>
            <p:pic>
              <p:nvPicPr>
                <p:cNvPr id="162" name="Ink 161">
                  <a:extLst>
                    <a:ext uri="{FF2B5EF4-FFF2-40B4-BE49-F238E27FC236}">
                      <a16:creationId xmlns:a16="http://schemas.microsoft.com/office/drawing/2014/main" id="{B5CE741C-8AC0-3F4A-2692-2FF2A641BCEA}"/>
                    </a:ext>
                  </a:extLst>
                </p:cNvPr>
                <p:cNvPicPr/>
                <p:nvPr/>
              </p:nvPicPr>
              <p:blipFill>
                <a:blip r:embed="rId194"/>
                <a:stretch>
                  <a:fillRect/>
                </a:stretch>
              </p:blipFill>
              <p:spPr>
                <a:xfrm>
                  <a:off x="6784591" y="3791893"/>
                  <a:ext cx="406080" cy="316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5">
            <p14:nvContentPartPr>
              <p14:cNvPr id="175" name="Ink 174">
                <a:extLst>
                  <a:ext uri="{FF2B5EF4-FFF2-40B4-BE49-F238E27FC236}">
                    <a16:creationId xmlns:a16="http://schemas.microsoft.com/office/drawing/2014/main" id="{0972354D-B8EF-3EDC-74AF-76FBCF542066}"/>
                  </a:ext>
                </a:extLst>
              </p14:cNvPr>
              <p14:cNvContentPartPr/>
              <p14:nvPr/>
            </p14:nvContentPartPr>
            <p14:xfrm>
              <a:off x="7447351" y="5411533"/>
              <a:ext cx="2160" cy="9000"/>
            </p14:xfrm>
          </p:contentPart>
        </mc:Choice>
        <mc:Fallback>
          <p:pic>
            <p:nvPicPr>
              <p:cNvPr id="175" name="Ink 174">
                <a:extLst>
                  <a:ext uri="{FF2B5EF4-FFF2-40B4-BE49-F238E27FC236}">
                    <a16:creationId xmlns:a16="http://schemas.microsoft.com/office/drawing/2014/main" id="{0972354D-B8EF-3EDC-74AF-76FBCF542066}"/>
                  </a:ext>
                </a:extLst>
              </p:cNvPr>
              <p:cNvPicPr/>
              <p:nvPr/>
            </p:nvPicPr>
            <p:blipFill>
              <a:blip r:embed="rId196"/>
              <a:stretch>
                <a:fillRect/>
              </a:stretch>
            </p:blipFill>
            <p:spPr>
              <a:xfrm>
                <a:off x="7438351" y="5402533"/>
                <a:ext cx="19800" cy="26640"/>
              </a:xfrm>
              <a:prstGeom prst="rect">
                <a:avLst/>
              </a:prstGeom>
            </p:spPr>
          </p:pic>
        </mc:Fallback>
      </mc:AlternateContent>
      <p:grpSp>
        <p:nvGrpSpPr>
          <p:cNvPr id="178" name="Group 177">
            <a:extLst>
              <a:ext uri="{FF2B5EF4-FFF2-40B4-BE49-F238E27FC236}">
                <a16:creationId xmlns:a16="http://schemas.microsoft.com/office/drawing/2014/main" id="{03AECBCF-5B59-3351-097D-12C64B98A457}"/>
              </a:ext>
            </a:extLst>
          </p:cNvPr>
          <p:cNvGrpSpPr/>
          <p:nvPr/>
        </p:nvGrpSpPr>
        <p:grpSpPr>
          <a:xfrm>
            <a:off x="5018071" y="4827613"/>
            <a:ext cx="2478600" cy="1800360"/>
            <a:chOff x="5018071" y="4827613"/>
            <a:chExt cx="2478600" cy="1800360"/>
          </a:xfrm>
        </p:grpSpPr>
        <mc:AlternateContent xmlns:mc="http://schemas.openxmlformats.org/markup-compatibility/2006">
          <mc:Choice xmlns:p14="http://schemas.microsoft.com/office/powerpoint/2010/main" Requires="p14">
            <p:contentPart p14:bwMode="auto" r:id="rId197">
              <p14:nvContentPartPr>
                <p14:cNvPr id="164" name="Ink 163">
                  <a:extLst>
                    <a:ext uri="{FF2B5EF4-FFF2-40B4-BE49-F238E27FC236}">
                      <a16:creationId xmlns:a16="http://schemas.microsoft.com/office/drawing/2014/main" id="{86712985-FC91-68D9-5278-08F5E45E12CD}"/>
                    </a:ext>
                  </a:extLst>
                </p14:cNvPr>
                <p14:cNvContentPartPr/>
                <p14:nvPr/>
              </p14:nvContentPartPr>
              <p14:xfrm>
                <a:off x="5018071" y="5088973"/>
                <a:ext cx="308160" cy="384480"/>
              </p14:xfrm>
            </p:contentPart>
          </mc:Choice>
          <mc:Fallback>
            <p:pic>
              <p:nvPicPr>
                <p:cNvPr id="164" name="Ink 163">
                  <a:extLst>
                    <a:ext uri="{FF2B5EF4-FFF2-40B4-BE49-F238E27FC236}">
                      <a16:creationId xmlns:a16="http://schemas.microsoft.com/office/drawing/2014/main" id="{86712985-FC91-68D9-5278-08F5E45E12CD}"/>
                    </a:ext>
                  </a:extLst>
                </p:cNvPr>
                <p:cNvPicPr/>
                <p:nvPr/>
              </p:nvPicPr>
              <p:blipFill>
                <a:blip r:embed="rId198"/>
                <a:stretch>
                  <a:fillRect/>
                </a:stretch>
              </p:blipFill>
              <p:spPr>
                <a:xfrm>
                  <a:off x="5009431" y="5079973"/>
                  <a:ext cx="325800" cy="40212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65" name="Ink 164">
                  <a:extLst>
                    <a:ext uri="{FF2B5EF4-FFF2-40B4-BE49-F238E27FC236}">
                      <a16:creationId xmlns:a16="http://schemas.microsoft.com/office/drawing/2014/main" id="{2A38FC2A-06BB-778E-878D-034095080258}"/>
                    </a:ext>
                  </a:extLst>
                </p14:cNvPr>
                <p14:cNvContentPartPr/>
                <p14:nvPr/>
              </p14:nvContentPartPr>
              <p14:xfrm>
                <a:off x="5723671" y="5068093"/>
                <a:ext cx="290160" cy="339840"/>
              </p14:xfrm>
            </p:contentPart>
          </mc:Choice>
          <mc:Fallback>
            <p:pic>
              <p:nvPicPr>
                <p:cNvPr id="165" name="Ink 164">
                  <a:extLst>
                    <a:ext uri="{FF2B5EF4-FFF2-40B4-BE49-F238E27FC236}">
                      <a16:creationId xmlns:a16="http://schemas.microsoft.com/office/drawing/2014/main" id="{2A38FC2A-06BB-778E-878D-034095080258}"/>
                    </a:ext>
                  </a:extLst>
                </p:cNvPr>
                <p:cNvPicPr/>
                <p:nvPr/>
              </p:nvPicPr>
              <p:blipFill>
                <a:blip r:embed="rId200"/>
                <a:stretch>
                  <a:fillRect/>
                </a:stretch>
              </p:blipFill>
              <p:spPr>
                <a:xfrm>
                  <a:off x="5714671" y="5059453"/>
                  <a:ext cx="307800" cy="3574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66" name="Ink 165">
                  <a:extLst>
                    <a:ext uri="{FF2B5EF4-FFF2-40B4-BE49-F238E27FC236}">
                      <a16:creationId xmlns:a16="http://schemas.microsoft.com/office/drawing/2014/main" id="{BD1589C9-0005-7D06-01E5-C21FD1D933F3}"/>
                    </a:ext>
                  </a:extLst>
                </p14:cNvPr>
                <p14:cNvContentPartPr/>
                <p14:nvPr/>
              </p14:nvContentPartPr>
              <p14:xfrm>
                <a:off x="6221911" y="5106613"/>
                <a:ext cx="246960" cy="324720"/>
              </p14:xfrm>
            </p:contentPart>
          </mc:Choice>
          <mc:Fallback>
            <p:pic>
              <p:nvPicPr>
                <p:cNvPr id="166" name="Ink 165">
                  <a:extLst>
                    <a:ext uri="{FF2B5EF4-FFF2-40B4-BE49-F238E27FC236}">
                      <a16:creationId xmlns:a16="http://schemas.microsoft.com/office/drawing/2014/main" id="{BD1589C9-0005-7D06-01E5-C21FD1D933F3}"/>
                    </a:ext>
                  </a:extLst>
                </p:cNvPr>
                <p:cNvPicPr/>
                <p:nvPr/>
              </p:nvPicPr>
              <p:blipFill>
                <a:blip r:embed="rId202"/>
                <a:stretch>
                  <a:fillRect/>
                </a:stretch>
              </p:blipFill>
              <p:spPr>
                <a:xfrm>
                  <a:off x="6213271" y="5097613"/>
                  <a:ext cx="26460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67" name="Ink 166">
                  <a:extLst>
                    <a:ext uri="{FF2B5EF4-FFF2-40B4-BE49-F238E27FC236}">
                      <a16:creationId xmlns:a16="http://schemas.microsoft.com/office/drawing/2014/main" id="{0DC4D270-DB29-27F5-36EC-9BBE9DA40107}"/>
                    </a:ext>
                  </a:extLst>
                </p14:cNvPr>
                <p14:cNvContentPartPr/>
                <p14:nvPr/>
              </p14:nvContentPartPr>
              <p14:xfrm>
                <a:off x="5126791" y="5417293"/>
                <a:ext cx="50040" cy="16920"/>
              </p14:xfrm>
            </p:contentPart>
          </mc:Choice>
          <mc:Fallback>
            <p:pic>
              <p:nvPicPr>
                <p:cNvPr id="167" name="Ink 166">
                  <a:extLst>
                    <a:ext uri="{FF2B5EF4-FFF2-40B4-BE49-F238E27FC236}">
                      <a16:creationId xmlns:a16="http://schemas.microsoft.com/office/drawing/2014/main" id="{0DC4D270-DB29-27F5-36EC-9BBE9DA40107}"/>
                    </a:ext>
                  </a:extLst>
                </p:cNvPr>
                <p:cNvPicPr/>
                <p:nvPr/>
              </p:nvPicPr>
              <p:blipFill>
                <a:blip r:embed="rId204"/>
                <a:stretch>
                  <a:fillRect/>
                </a:stretch>
              </p:blipFill>
              <p:spPr>
                <a:xfrm>
                  <a:off x="5117791" y="5408293"/>
                  <a:ext cx="6768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68" name="Ink 167">
                  <a:extLst>
                    <a:ext uri="{FF2B5EF4-FFF2-40B4-BE49-F238E27FC236}">
                      <a16:creationId xmlns:a16="http://schemas.microsoft.com/office/drawing/2014/main" id="{339E8520-9553-CEC4-CAD2-26C911AF6D8D}"/>
                    </a:ext>
                  </a:extLst>
                </p14:cNvPr>
                <p14:cNvContentPartPr/>
                <p14:nvPr/>
              </p14:nvContentPartPr>
              <p14:xfrm>
                <a:off x="5857951" y="5463013"/>
                <a:ext cx="13320" cy="1440"/>
              </p14:xfrm>
            </p:contentPart>
          </mc:Choice>
          <mc:Fallback>
            <p:pic>
              <p:nvPicPr>
                <p:cNvPr id="168" name="Ink 167">
                  <a:extLst>
                    <a:ext uri="{FF2B5EF4-FFF2-40B4-BE49-F238E27FC236}">
                      <a16:creationId xmlns:a16="http://schemas.microsoft.com/office/drawing/2014/main" id="{339E8520-9553-CEC4-CAD2-26C911AF6D8D}"/>
                    </a:ext>
                  </a:extLst>
                </p:cNvPr>
                <p:cNvPicPr/>
                <p:nvPr/>
              </p:nvPicPr>
              <p:blipFill>
                <a:blip r:embed="rId206"/>
                <a:stretch>
                  <a:fillRect/>
                </a:stretch>
              </p:blipFill>
              <p:spPr>
                <a:xfrm>
                  <a:off x="5849311" y="5454013"/>
                  <a:ext cx="3096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69" name="Ink 168">
                  <a:extLst>
                    <a:ext uri="{FF2B5EF4-FFF2-40B4-BE49-F238E27FC236}">
                      <a16:creationId xmlns:a16="http://schemas.microsoft.com/office/drawing/2014/main" id="{9F35C91C-42F2-41DF-05F3-5C805410AC08}"/>
                    </a:ext>
                  </a:extLst>
                </p14:cNvPr>
                <p14:cNvContentPartPr/>
                <p14:nvPr/>
              </p14:nvContentPartPr>
              <p14:xfrm>
                <a:off x="5458351" y="4827613"/>
                <a:ext cx="340920" cy="344520"/>
              </p14:xfrm>
            </p:contentPart>
          </mc:Choice>
          <mc:Fallback>
            <p:pic>
              <p:nvPicPr>
                <p:cNvPr id="169" name="Ink 168">
                  <a:extLst>
                    <a:ext uri="{FF2B5EF4-FFF2-40B4-BE49-F238E27FC236}">
                      <a16:creationId xmlns:a16="http://schemas.microsoft.com/office/drawing/2014/main" id="{9F35C91C-42F2-41DF-05F3-5C805410AC08}"/>
                    </a:ext>
                  </a:extLst>
                </p:cNvPr>
                <p:cNvPicPr/>
                <p:nvPr/>
              </p:nvPicPr>
              <p:blipFill>
                <a:blip r:embed="rId208"/>
                <a:stretch>
                  <a:fillRect/>
                </a:stretch>
              </p:blipFill>
              <p:spPr>
                <a:xfrm>
                  <a:off x="5449711" y="4818973"/>
                  <a:ext cx="358560" cy="3621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71" name="Ink 170">
                  <a:extLst>
                    <a:ext uri="{FF2B5EF4-FFF2-40B4-BE49-F238E27FC236}">
                      <a16:creationId xmlns:a16="http://schemas.microsoft.com/office/drawing/2014/main" id="{97EE598B-811D-4BC8-6DE5-586774B59701}"/>
                    </a:ext>
                  </a:extLst>
                </p14:cNvPr>
                <p14:cNvContentPartPr/>
                <p14:nvPr/>
              </p14:nvContentPartPr>
              <p14:xfrm>
                <a:off x="5925271" y="5332693"/>
                <a:ext cx="112680" cy="4320"/>
              </p14:xfrm>
            </p:contentPart>
          </mc:Choice>
          <mc:Fallback>
            <p:pic>
              <p:nvPicPr>
                <p:cNvPr id="171" name="Ink 170">
                  <a:extLst>
                    <a:ext uri="{FF2B5EF4-FFF2-40B4-BE49-F238E27FC236}">
                      <a16:creationId xmlns:a16="http://schemas.microsoft.com/office/drawing/2014/main" id="{97EE598B-811D-4BC8-6DE5-586774B59701}"/>
                    </a:ext>
                  </a:extLst>
                </p:cNvPr>
                <p:cNvPicPr/>
                <p:nvPr/>
              </p:nvPicPr>
              <p:blipFill>
                <a:blip r:embed="rId210"/>
                <a:stretch>
                  <a:fillRect/>
                </a:stretch>
              </p:blipFill>
              <p:spPr>
                <a:xfrm>
                  <a:off x="5916631" y="5324053"/>
                  <a:ext cx="13032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72" name="Ink 171">
                  <a:extLst>
                    <a:ext uri="{FF2B5EF4-FFF2-40B4-BE49-F238E27FC236}">
                      <a16:creationId xmlns:a16="http://schemas.microsoft.com/office/drawing/2014/main" id="{5116DD5E-EB2D-1908-A460-34CD013A814C}"/>
                    </a:ext>
                  </a:extLst>
                </p14:cNvPr>
                <p14:cNvContentPartPr/>
                <p14:nvPr/>
              </p14:nvContentPartPr>
              <p14:xfrm>
                <a:off x="6350431" y="5401093"/>
                <a:ext cx="5040" cy="28800"/>
              </p14:xfrm>
            </p:contentPart>
          </mc:Choice>
          <mc:Fallback>
            <p:pic>
              <p:nvPicPr>
                <p:cNvPr id="172" name="Ink 171">
                  <a:extLst>
                    <a:ext uri="{FF2B5EF4-FFF2-40B4-BE49-F238E27FC236}">
                      <a16:creationId xmlns:a16="http://schemas.microsoft.com/office/drawing/2014/main" id="{5116DD5E-EB2D-1908-A460-34CD013A814C}"/>
                    </a:ext>
                  </a:extLst>
                </p:cNvPr>
                <p:cNvPicPr/>
                <p:nvPr/>
              </p:nvPicPr>
              <p:blipFill>
                <a:blip r:embed="rId212"/>
                <a:stretch>
                  <a:fillRect/>
                </a:stretch>
              </p:blipFill>
              <p:spPr>
                <a:xfrm>
                  <a:off x="6341431" y="5392453"/>
                  <a:ext cx="2268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73" name="Ink 172">
                  <a:extLst>
                    <a:ext uri="{FF2B5EF4-FFF2-40B4-BE49-F238E27FC236}">
                      <a16:creationId xmlns:a16="http://schemas.microsoft.com/office/drawing/2014/main" id="{FFDA194C-1A8D-027F-1ACB-BD09BCE137FB}"/>
                    </a:ext>
                  </a:extLst>
                </p14:cNvPr>
                <p14:cNvContentPartPr/>
                <p14:nvPr/>
              </p14:nvContentPartPr>
              <p14:xfrm>
                <a:off x="6224431" y="5096893"/>
                <a:ext cx="295200" cy="342000"/>
              </p14:xfrm>
            </p:contentPart>
          </mc:Choice>
          <mc:Fallback>
            <p:pic>
              <p:nvPicPr>
                <p:cNvPr id="173" name="Ink 172">
                  <a:extLst>
                    <a:ext uri="{FF2B5EF4-FFF2-40B4-BE49-F238E27FC236}">
                      <a16:creationId xmlns:a16="http://schemas.microsoft.com/office/drawing/2014/main" id="{FFDA194C-1A8D-027F-1ACB-BD09BCE137FB}"/>
                    </a:ext>
                  </a:extLst>
                </p:cNvPr>
                <p:cNvPicPr/>
                <p:nvPr/>
              </p:nvPicPr>
              <p:blipFill>
                <a:blip r:embed="rId214"/>
                <a:stretch>
                  <a:fillRect/>
                </a:stretch>
              </p:blipFill>
              <p:spPr>
                <a:xfrm>
                  <a:off x="6215431" y="5087893"/>
                  <a:ext cx="312840" cy="35964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76" name="Ink 175">
                  <a:extLst>
                    <a:ext uri="{FF2B5EF4-FFF2-40B4-BE49-F238E27FC236}">
                      <a16:creationId xmlns:a16="http://schemas.microsoft.com/office/drawing/2014/main" id="{CAB2DC11-31A9-F195-0143-6A6F714F41AF}"/>
                    </a:ext>
                  </a:extLst>
                </p14:cNvPr>
                <p14:cNvContentPartPr/>
                <p14:nvPr/>
              </p14:nvContentPartPr>
              <p14:xfrm>
                <a:off x="7491271" y="5515213"/>
                <a:ext cx="5400" cy="2160"/>
              </p14:xfrm>
            </p:contentPart>
          </mc:Choice>
          <mc:Fallback>
            <p:pic>
              <p:nvPicPr>
                <p:cNvPr id="176" name="Ink 175">
                  <a:extLst>
                    <a:ext uri="{FF2B5EF4-FFF2-40B4-BE49-F238E27FC236}">
                      <a16:creationId xmlns:a16="http://schemas.microsoft.com/office/drawing/2014/main" id="{CAB2DC11-31A9-F195-0143-6A6F714F41AF}"/>
                    </a:ext>
                  </a:extLst>
                </p:cNvPr>
                <p:cNvPicPr/>
                <p:nvPr/>
              </p:nvPicPr>
              <p:blipFill>
                <a:blip r:embed="rId216"/>
                <a:stretch>
                  <a:fillRect/>
                </a:stretch>
              </p:blipFill>
              <p:spPr>
                <a:xfrm>
                  <a:off x="7482271" y="5506573"/>
                  <a:ext cx="2304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77" name="Ink 176">
                  <a:extLst>
                    <a:ext uri="{FF2B5EF4-FFF2-40B4-BE49-F238E27FC236}">
                      <a16:creationId xmlns:a16="http://schemas.microsoft.com/office/drawing/2014/main" id="{7588427B-1BF8-DEC0-2068-30A0842231F7}"/>
                    </a:ext>
                  </a:extLst>
                </p14:cNvPr>
                <p14:cNvContentPartPr/>
                <p14:nvPr/>
              </p14:nvContentPartPr>
              <p14:xfrm>
                <a:off x="5505151" y="5521693"/>
                <a:ext cx="1909800" cy="1106280"/>
              </p14:xfrm>
            </p:contentPart>
          </mc:Choice>
          <mc:Fallback>
            <p:pic>
              <p:nvPicPr>
                <p:cNvPr id="177" name="Ink 176">
                  <a:extLst>
                    <a:ext uri="{FF2B5EF4-FFF2-40B4-BE49-F238E27FC236}">
                      <a16:creationId xmlns:a16="http://schemas.microsoft.com/office/drawing/2014/main" id="{7588427B-1BF8-DEC0-2068-30A0842231F7}"/>
                    </a:ext>
                  </a:extLst>
                </p:cNvPr>
                <p:cNvPicPr/>
                <p:nvPr/>
              </p:nvPicPr>
              <p:blipFill>
                <a:blip r:embed="rId218"/>
                <a:stretch>
                  <a:fillRect/>
                </a:stretch>
              </p:blipFill>
              <p:spPr>
                <a:xfrm>
                  <a:off x="5496511" y="5512693"/>
                  <a:ext cx="1927440" cy="1123920"/>
                </a:xfrm>
                <a:prstGeom prst="rect">
                  <a:avLst/>
                </a:prstGeom>
              </p:spPr>
            </p:pic>
          </mc:Fallback>
        </mc:AlternateContent>
      </p:grpSp>
      <p:grpSp>
        <p:nvGrpSpPr>
          <p:cNvPr id="194" name="Group 193">
            <a:extLst>
              <a:ext uri="{FF2B5EF4-FFF2-40B4-BE49-F238E27FC236}">
                <a16:creationId xmlns:a16="http://schemas.microsoft.com/office/drawing/2014/main" id="{AB64F919-42FC-A021-58AC-8ED1279C1478}"/>
              </a:ext>
            </a:extLst>
          </p:cNvPr>
          <p:cNvGrpSpPr/>
          <p:nvPr/>
        </p:nvGrpSpPr>
        <p:grpSpPr>
          <a:xfrm>
            <a:off x="6888631" y="5977813"/>
            <a:ext cx="1619640" cy="840240"/>
            <a:chOff x="6888631" y="5977813"/>
            <a:chExt cx="1619640" cy="840240"/>
          </a:xfrm>
        </p:grpSpPr>
        <mc:AlternateContent xmlns:mc="http://schemas.openxmlformats.org/markup-compatibility/2006">
          <mc:Choice xmlns:p14="http://schemas.microsoft.com/office/powerpoint/2010/main" Requires="p14">
            <p:contentPart p14:bwMode="auto" r:id="rId219">
              <p14:nvContentPartPr>
                <p14:cNvPr id="179" name="Ink 178">
                  <a:extLst>
                    <a:ext uri="{FF2B5EF4-FFF2-40B4-BE49-F238E27FC236}">
                      <a16:creationId xmlns:a16="http://schemas.microsoft.com/office/drawing/2014/main" id="{49DFE5F9-73A4-40B4-6436-27F437FFC34E}"/>
                    </a:ext>
                  </a:extLst>
                </p14:cNvPr>
                <p14:cNvContentPartPr/>
                <p14:nvPr/>
              </p14:nvContentPartPr>
              <p14:xfrm>
                <a:off x="6970711" y="6519613"/>
                <a:ext cx="54000" cy="231120"/>
              </p14:xfrm>
            </p:contentPart>
          </mc:Choice>
          <mc:Fallback>
            <p:pic>
              <p:nvPicPr>
                <p:cNvPr id="179" name="Ink 178">
                  <a:extLst>
                    <a:ext uri="{FF2B5EF4-FFF2-40B4-BE49-F238E27FC236}">
                      <a16:creationId xmlns:a16="http://schemas.microsoft.com/office/drawing/2014/main" id="{49DFE5F9-73A4-40B4-6436-27F437FFC34E}"/>
                    </a:ext>
                  </a:extLst>
                </p:cNvPr>
                <p:cNvPicPr/>
                <p:nvPr/>
              </p:nvPicPr>
              <p:blipFill>
                <a:blip r:embed="rId220"/>
                <a:stretch>
                  <a:fillRect/>
                </a:stretch>
              </p:blipFill>
              <p:spPr>
                <a:xfrm>
                  <a:off x="6962071" y="6510613"/>
                  <a:ext cx="7164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80" name="Ink 179">
                  <a:extLst>
                    <a:ext uri="{FF2B5EF4-FFF2-40B4-BE49-F238E27FC236}">
                      <a16:creationId xmlns:a16="http://schemas.microsoft.com/office/drawing/2014/main" id="{35CEA05B-516C-4209-948C-26F9F3451B1A}"/>
                    </a:ext>
                  </a:extLst>
                </p14:cNvPr>
                <p14:cNvContentPartPr/>
                <p14:nvPr/>
              </p14:nvContentPartPr>
              <p14:xfrm>
                <a:off x="6888631" y="6608173"/>
                <a:ext cx="151920" cy="107640"/>
              </p14:xfrm>
            </p:contentPart>
          </mc:Choice>
          <mc:Fallback>
            <p:pic>
              <p:nvPicPr>
                <p:cNvPr id="180" name="Ink 179">
                  <a:extLst>
                    <a:ext uri="{FF2B5EF4-FFF2-40B4-BE49-F238E27FC236}">
                      <a16:creationId xmlns:a16="http://schemas.microsoft.com/office/drawing/2014/main" id="{35CEA05B-516C-4209-948C-26F9F3451B1A}"/>
                    </a:ext>
                  </a:extLst>
                </p:cNvPr>
                <p:cNvPicPr/>
                <p:nvPr/>
              </p:nvPicPr>
              <p:blipFill>
                <a:blip r:embed="rId222"/>
                <a:stretch>
                  <a:fillRect/>
                </a:stretch>
              </p:blipFill>
              <p:spPr>
                <a:xfrm>
                  <a:off x="6879991" y="6599533"/>
                  <a:ext cx="16956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81" name="Ink 180">
                  <a:extLst>
                    <a:ext uri="{FF2B5EF4-FFF2-40B4-BE49-F238E27FC236}">
                      <a16:creationId xmlns:a16="http://schemas.microsoft.com/office/drawing/2014/main" id="{217E149F-E54B-C9F6-E0C4-1FCE4A61EF09}"/>
                    </a:ext>
                  </a:extLst>
                </p14:cNvPr>
                <p14:cNvContentPartPr/>
                <p14:nvPr/>
              </p14:nvContentPartPr>
              <p14:xfrm>
                <a:off x="7116871" y="6338533"/>
                <a:ext cx="403560" cy="350640"/>
              </p14:xfrm>
            </p:contentPart>
          </mc:Choice>
          <mc:Fallback>
            <p:pic>
              <p:nvPicPr>
                <p:cNvPr id="181" name="Ink 180">
                  <a:extLst>
                    <a:ext uri="{FF2B5EF4-FFF2-40B4-BE49-F238E27FC236}">
                      <a16:creationId xmlns:a16="http://schemas.microsoft.com/office/drawing/2014/main" id="{217E149F-E54B-C9F6-E0C4-1FCE4A61EF09}"/>
                    </a:ext>
                  </a:extLst>
                </p:cNvPr>
                <p:cNvPicPr/>
                <p:nvPr/>
              </p:nvPicPr>
              <p:blipFill>
                <a:blip r:embed="rId224"/>
                <a:stretch>
                  <a:fillRect/>
                </a:stretch>
              </p:blipFill>
              <p:spPr>
                <a:xfrm>
                  <a:off x="7108231" y="6329533"/>
                  <a:ext cx="421200" cy="36828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82" name="Ink 181">
                  <a:extLst>
                    <a:ext uri="{FF2B5EF4-FFF2-40B4-BE49-F238E27FC236}">
                      <a16:creationId xmlns:a16="http://schemas.microsoft.com/office/drawing/2014/main" id="{4BB18BCA-10FF-0B6C-942E-C9CB47B07370}"/>
                    </a:ext>
                  </a:extLst>
                </p14:cNvPr>
                <p14:cNvContentPartPr/>
                <p14:nvPr/>
              </p14:nvContentPartPr>
              <p14:xfrm>
                <a:off x="7536271" y="6173653"/>
                <a:ext cx="109080" cy="219960"/>
              </p14:xfrm>
            </p:contentPart>
          </mc:Choice>
          <mc:Fallback>
            <p:pic>
              <p:nvPicPr>
                <p:cNvPr id="182" name="Ink 181">
                  <a:extLst>
                    <a:ext uri="{FF2B5EF4-FFF2-40B4-BE49-F238E27FC236}">
                      <a16:creationId xmlns:a16="http://schemas.microsoft.com/office/drawing/2014/main" id="{4BB18BCA-10FF-0B6C-942E-C9CB47B07370}"/>
                    </a:ext>
                  </a:extLst>
                </p:cNvPr>
                <p:cNvPicPr/>
                <p:nvPr/>
              </p:nvPicPr>
              <p:blipFill>
                <a:blip r:embed="rId226"/>
                <a:stretch>
                  <a:fillRect/>
                </a:stretch>
              </p:blipFill>
              <p:spPr>
                <a:xfrm>
                  <a:off x="7527271" y="6164653"/>
                  <a:ext cx="12672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83" name="Ink 182">
                  <a:extLst>
                    <a:ext uri="{FF2B5EF4-FFF2-40B4-BE49-F238E27FC236}">
                      <a16:creationId xmlns:a16="http://schemas.microsoft.com/office/drawing/2014/main" id="{5BE95BE6-4DA8-73FA-E6C4-1318D1A949E9}"/>
                    </a:ext>
                  </a:extLst>
                </p14:cNvPr>
                <p14:cNvContentPartPr/>
                <p14:nvPr/>
              </p14:nvContentPartPr>
              <p14:xfrm>
                <a:off x="7688551" y="6213973"/>
                <a:ext cx="94680" cy="83520"/>
              </p14:xfrm>
            </p:contentPart>
          </mc:Choice>
          <mc:Fallback>
            <p:pic>
              <p:nvPicPr>
                <p:cNvPr id="183" name="Ink 182">
                  <a:extLst>
                    <a:ext uri="{FF2B5EF4-FFF2-40B4-BE49-F238E27FC236}">
                      <a16:creationId xmlns:a16="http://schemas.microsoft.com/office/drawing/2014/main" id="{5BE95BE6-4DA8-73FA-E6C4-1318D1A949E9}"/>
                    </a:ext>
                  </a:extLst>
                </p:cNvPr>
                <p:cNvPicPr/>
                <p:nvPr/>
              </p:nvPicPr>
              <p:blipFill>
                <a:blip r:embed="rId228"/>
                <a:stretch>
                  <a:fillRect/>
                </a:stretch>
              </p:blipFill>
              <p:spPr>
                <a:xfrm>
                  <a:off x="7679551" y="6205333"/>
                  <a:ext cx="11232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84" name="Ink 183">
                  <a:extLst>
                    <a:ext uri="{FF2B5EF4-FFF2-40B4-BE49-F238E27FC236}">
                      <a16:creationId xmlns:a16="http://schemas.microsoft.com/office/drawing/2014/main" id="{D863C26D-5BAC-5D62-FE36-3286E25FC24D}"/>
                    </a:ext>
                  </a:extLst>
                </p14:cNvPr>
                <p14:cNvContentPartPr/>
                <p14:nvPr/>
              </p14:nvContentPartPr>
              <p14:xfrm>
                <a:off x="7833271" y="5977813"/>
                <a:ext cx="147240" cy="234720"/>
              </p14:xfrm>
            </p:contentPart>
          </mc:Choice>
          <mc:Fallback>
            <p:pic>
              <p:nvPicPr>
                <p:cNvPr id="184" name="Ink 183">
                  <a:extLst>
                    <a:ext uri="{FF2B5EF4-FFF2-40B4-BE49-F238E27FC236}">
                      <a16:creationId xmlns:a16="http://schemas.microsoft.com/office/drawing/2014/main" id="{D863C26D-5BAC-5D62-FE36-3286E25FC24D}"/>
                    </a:ext>
                  </a:extLst>
                </p:cNvPr>
                <p:cNvPicPr/>
                <p:nvPr/>
              </p:nvPicPr>
              <p:blipFill>
                <a:blip r:embed="rId230"/>
                <a:stretch>
                  <a:fillRect/>
                </a:stretch>
              </p:blipFill>
              <p:spPr>
                <a:xfrm>
                  <a:off x="7824271" y="5969173"/>
                  <a:ext cx="16488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85" name="Ink 184">
                  <a:extLst>
                    <a:ext uri="{FF2B5EF4-FFF2-40B4-BE49-F238E27FC236}">
                      <a16:creationId xmlns:a16="http://schemas.microsoft.com/office/drawing/2014/main" id="{445D1649-DA7F-E86C-0F5D-801F0C772704}"/>
                    </a:ext>
                  </a:extLst>
                </p14:cNvPr>
                <p14:cNvContentPartPr/>
                <p14:nvPr/>
              </p14:nvContentPartPr>
              <p14:xfrm>
                <a:off x="7989151" y="6001933"/>
                <a:ext cx="35280" cy="112320"/>
              </p14:xfrm>
            </p:contentPart>
          </mc:Choice>
          <mc:Fallback>
            <p:pic>
              <p:nvPicPr>
                <p:cNvPr id="185" name="Ink 184">
                  <a:extLst>
                    <a:ext uri="{FF2B5EF4-FFF2-40B4-BE49-F238E27FC236}">
                      <a16:creationId xmlns:a16="http://schemas.microsoft.com/office/drawing/2014/main" id="{445D1649-DA7F-E86C-0F5D-801F0C772704}"/>
                    </a:ext>
                  </a:extLst>
                </p:cNvPr>
                <p:cNvPicPr/>
                <p:nvPr/>
              </p:nvPicPr>
              <p:blipFill>
                <a:blip r:embed="rId232"/>
                <a:stretch>
                  <a:fillRect/>
                </a:stretch>
              </p:blipFill>
              <p:spPr>
                <a:xfrm>
                  <a:off x="7980151" y="5992933"/>
                  <a:ext cx="5292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86" name="Ink 185">
                  <a:extLst>
                    <a:ext uri="{FF2B5EF4-FFF2-40B4-BE49-F238E27FC236}">
                      <a16:creationId xmlns:a16="http://schemas.microsoft.com/office/drawing/2014/main" id="{CFBAC397-D025-B469-03B0-29ACC793B4C4}"/>
                    </a:ext>
                  </a:extLst>
                </p14:cNvPr>
                <p14:cNvContentPartPr/>
                <p14:nvPr/>
              </p14:nvContentPartPr>
              <p14:xfrm>
                <a:off x="7377151" y="6694933"/>
                <a:ext cx="61560" cy="123120"/>
              </p14:xfrm>
            </p:contentPart>
          </mc:Choice>
          <mc:Fallback>
            <p:pic>
              <p:nvPicPr>
                <p:cNvPr id="186" name="Ink 185">
                  <a:extLst>
                    <a:ext uri="{FF2B5EF4-FFF2-40B4-BE49-F238E27FC236}">
                      <a16:creationId xmlns:a16="http://schemas.microsoft.com/office/drawing/2014/main" id="{CFBAC397-D025-B469-03B0-29ACC793B4C4}"/>
                    </a:ext>
                  </a:extLst>
                </p:cNvPr>
                <p:cNvPicPr/>
                <p:nvPr/>
              </p:nvPicPr>
              <p:blipFill>
                <a:blip r:embed="rId234"/>
                <a:stretch>
                  <a:fillRect/>
                </a:stretch>
              </p:blipFill>
              <p:spPr>
                <a:xfrm>
                  <a:off x="7368151" y="6685933"/>
                  <a:ext cx="7920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87" name="Ink 186">
                  <a:extLst>
                    <a:ext uri="{FF2B5EF4-FFF2-40B4-BE49-F238E27FC236}">
                      <a16:creationId xmlns:a16="http://schemas.microsoft.com/office/drawing/2014/main" id="{2830C599-F59D-15DE-305E-8472C791044D}"/>
                    </a:ext>
                  </a:extLst>
                </p14:cNvPr>
                <p14:cNvContentPartPr/>
                <p14:nvPr/>
              </p14:nvContentPartPr>
              <p14:xfrm>
                <a:off x="7500271" y="6684493"/>
                <a:ext cx="123480" cy="78480"/>
              </p14:xfrm>
            </p:contentPart>
          </mc:Choice>
          <mc:Fallback>
            <p:pic>
              <p:nvPicPr>
                <p:cNvPr id="187" name="Ink 186">
                  <a:extLst>
                    <a:ext uri="{FF2B5EF4-FFF2-40B4-BE49-F238E27FC236}">
                      <a16:creationId xmlns:a16="http://schemas.microsoft.com/office/drawing/2014/main" id="{2830C599-F59D-15DE-305E-8472C791044D}"/>
                    </a:ext>
                  </a:extLst>
                </p:cNvPr>
                <p:cNvPicPr/>
                <p:nvPr/>
              </p:nvPicPr>
              <p:blipFill>
                <a:blip r:embed="rId236"/>
                <a:stretch>
                  <a:fillRect/>
                </a:stretch>
              </p:blipFill>
              <p:spPr>
                <a:xfrm>
                  <a:off x="7491631" y="6675493"/>
                  <a:ext cx="14112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88" name="Ink 187">
                  <a:extLst>
                    <a:ext uri="{FF2B5EF4-FFF2-40B4-BE49-F238E27FC236}">
                      <a16:creationId xmlns:a16="http://schemas.microsoft.com/office/drawing/2014/main" id="{153D55BF-6099-C3CC-068E-D3ACEEF3BB42}"/>
                    </a:ext>
                  </a:extLst>
                </p14:cNvPr>
                <p14:cNvContentPartPr/>
                <p14:nvPr/>
              </p14:nvContentPartPr>
              <p14:xfrm>
                <a:off x="7633831" y="6499813"/>
                <a:ext cx="223560" cy="158400"/>
              </p14:xfrm>
            </p:contentPart>
          </mc:Choice>
          <mc:Fallback>
            <p:pic>
              <p:nvPicPr>
                <p:cNvPr id="188" name="Ink 187">
                  <a:extLst>
                    <a:ext uri="{FF2B5EF4-FFF2-40B4-BE49-F238E27FC236}">
                      <a16:creationId xmlns:a16="http://schemas.microsoft.com/office/drawing/2014/main" id="{153D55BF-6099-C3CC-068E-D3ACEEF3BB42}"/>
                    </a:ext>
                  </a:extLst>
                </p:cNvPr>
                <p:cNvPicPr/>
                <p:nvPr/>
              </p:nvPicPr>
              <p:blipFill>
                <a:blip r:embed="rId238"/>
                <a:stretch>
                  <a:fillRect/>
                </a:stretch>
              </p:blipFill>
              <p:spPr>
                <a:xfrm>
                  <a:off x="7624831" y="6491173"/>
                  <a:ext cx="24120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89" name="Ink 188">
                  <a:extLst>
                    <a:ext uri="{FF2B5EF4-FFF2-40B4-BE49-F238E27FC236}">
                      <a16:creationId xmlns:a16="http://schemas.microsoft.com/office/drawing/2014/main" id="{55D4EF08-E81D-99F1-21E9-E1CF15EAF0CD}"/>
                    </a:ext>
                  </a:extLst>
                </p14:cNvPr>
                <p14:cNvContentPartPr/>
                <p14:nvPr/>
              </p14:nvContentPartPr>
              <p14:xfrm>
                <a:off x="7792951" y="6437533"/>
                <a:ext cx="21960" cy="13320"/>
              </p14:xfrm>
            </p:contentPart>
          </mc:Choice>
          <mc:Fallback>
            <p:pic>
              <p:nvPicPr>
                <p:cNvPr id="189" name="Ink 188">
                  <a:extLst>
                    <a:ext uri="{FF2B5EF4-FFF2-40B4-BE49-F238E27FC236}">
                      <a16:creationId xmlns:a16="http://schemas.microsoft.com/office/drawing/2014/main" id="{55D4EF08-E81D-99F1-21E9-E1CF15EAF0CD}"/>
                    </a:ext>
                  </a:extLst>
                </p:cNvPr>
                <p:cNvPicPr/>
                <p:nvPr/>
              </p:nvPicPr>
              <p:blipFill>
                <a:blip r:embed="rId240"/>
                <a:stretch>
                  <a:fillRect/>
                </a:stretch>
              </p:blipFill>
              <p:spPr>
                <a:xfrm>
                  <a:off x="7783951" y="6428893"/>
                  <a:ext cx="3960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90" name="Ink 189">
                  <a:extLst>
                    <a:ext uri="{FF2B5EF4-FFF2-40B4-BE49-F238E27FC236}">
                      <a16:creationId xmlns:a16="http://schemas.microsoft.com/office/drawing/2014/main" id="{0A7A420B-A0CC-31C7-2581-555E3BDB05BB}"/>
                    </a:ext>
                  </a:extLst>
                </p14:cNvPr>
                <p14:cNvContentPartPr/>
                <p14:nvPr/>
              </p14:nvContentPartPr>
              <p14:xfrm>
                <a:off x="7859551" y="6399373"/>
                <a:ext cx="173880" cy="121680"/>
              </p14:xfrm>
            </p:contentPart>
          </mc:Choice>
          <mc:Fallback>
            <p:pic>
              <p:nvPicPr>
                <p:cNvPr id="190" name="Ink 189">
                  <a:extLst>
                    <a:ext uri="{FF2B5EF4-FFF2-40B4-BE49-F238E27FC236}">
                      <a16:creationId xmlns:a16="http://schemas.microsoft.com/office/drawing/2014/main" id="{0A7A420B-A0CC-31C7-2581-555E3BDB05BB}"/>
                    </a:ext>
                  </a:extLst>
                </p:cNvPr>
                <p:cNvPicPr/>
                <p:nvPr/>
              </p:nvPicPr>
              <p:blipFill>
                <a:blip r:embed="rId242"/>
                <a:stretch>
                  <a:fillRect/>
                </a:stretch>
              </p:blipFill>
              <p:spPr>
                <a:xfrm>
                  <a:off x="7850911" y="6390733"/>
                  <a:ext cx="19152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91" name="Ink 190">
                  <a:extLst>
                    <a:ext uri="{FF2B5EF4-FFF2-40B4-BE49-F238E27FC236}">
                      <a16:creationId xmlns:a16="http://schemas.microsoft.com/office/drawing/2014/main" id="{AFD58FAD-D5EC-BC1D-A0D1-0D2B32F0D9CF}"/>
                    </a:ext>
                  </a:extLst>
                </p14:cNvPr>
                <p14:cNvContentPartPr/>
                <p14:nvPr/>
              </p14:nvContentPartPr>
              <p14:xfrm>
                <a:off x="8006791" y="6253933"/>
                <a:ext cx="82800" cy="201240"/>
              </p14:xfrm>
            </p:contentPart>
          </mc:Choice>
          <mc:Fallback>
            <p:pic>
              <p:nvPicPr>
                <p:cNvPr id="191" name="Ink 190">
                  <a:extLst>
                    <a:ext uri="{FF2B5EF4-FFF2-40B4-BE49-F238E27FC236}">
                      <a16:creationId xmlns:a16="http://schemas.microsoft.com/office/drawing/2014/main" id="{AFD58FAD-D5EC-BC1D-A0D1-0D2B32F0D9CF}"/>
                    </a:ext>
                  </a:extLst>
                </p:cNvPr>
                <p:cNvPicPr/>
                <p:nvPr/>
              </p:nvPicPr>
              <p:blipFill>
                <a:blip r:embed="rId244"/>
                <a:stretch>
                  <a:fillRect/>
                </a:stretch>
              </p:blipFill>
              <p:spPr>
                <a:xfrm>
                  <a:off x="7998151" y="6245293"/>
                  <a:ext cx="10044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92" name="Ink 191">
                  <a:extLst>
                    <a:ext uri="{FF2B5EF4-FFF2-40B4-BE49-F238E27FC236}">
                      <a16:creationId xmlns:a16="http://schemas.microsoft.com/office/drawing/2014/main" id="{DEE639D5-5428-0C17-67B5-16485D0AFD0D}"/>
                    </a:ext>
                  </a:extLst>
                </p14:cNvPr>
                <p14:cNvContentPartPr/>
                <p14:nvPr/>
              </p14:nvContentPartPr>
              <p14:xfrm>
                <a:off x="8080591" y="6281293"/>
                <a:ext cx="71640" cy="135000"/>
              </p14:xfrm>
            </p:contentPart>
          </mc:Choice>
          <mc:Fallback>
            <p:pic>
              <p:nvPicPr>
                <p:cNvPr id="192" name="Ink 191">
                  <a:extLst>
                    <a:ext uri="{FF2B5EF4-FFF2-40B4-BE49-F238E27FC236}">
                      <a16:creationId xmlns:a16="http://schemas.microsoft.com/office/drawing/2014/main" id="{DEE639D5-5428-0C17-67B5-16485D0AFD0D}"/>
                    </a:ext>
                  </a:extLst>
                </p:cNvPr>
                <p:cNvPicPr/>
                <p:nvPr/>
              </p:nvPicPr>
              <p:blipFill>
                <a:blip r:embed="rId246"/>
                <a:stretch>
                  <a:fillRect/>
                </a:stretch>
              </p:blipFill>
              <p:spPr>
                <a:xfrm>
                  <a:off x="8071591" y="6272653"/>
                  <a:ext cx="892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93" name="Ink 192">
                  <a:extLst>
                    <a:ext uri="{FF2B5EF4-FFF2-40B4-BE49-F238E27FC236}">
                      <a16:creationId xmlns:a16="http://schemas.microsoft.com/office/drawing/2014/main" id="{11B3063D-8577-9F29-EE8C-08EBF2DE004B}"/>
                    </a:ext>
                  </a:extLst>
                </p14:cNvPr>
                <p14:cNvContentPartPr/>
                <p14:nvPr/>
              </p14:nvContentPartPr>
              <p14:xfrm>
                <a:off x="8218111" y="6206773"/>
                <a:ext cx="290160" cy="129600"/>
              </p14:xfrm>
            </p:contentPart>
          </mc:Choice>
          <mc:Fallback>
            <p:pic>
              <p:nvPicPr>
                <p:cNvPr id="193" name="Ink 192">
                  <a:extLst>
                    <a:ext uri="{FF2B5EF4-FFF2-40B4-BE49-F238E27FC236}">
                      <a16:creationId xmlns:a16="http://schemas.microsoft.com/office/drawing/2014/main" id="{11B3063D-8577-9F29-EE8C-08EBF2DE004B}"/>
                    </a:ext>
                  </a:extLst>
                </p:cNvPr>
                <p:cNvPicPr/>
                <p:nvPr/>
              </p:nvPicPr>
              <p:blipFill>
                <a:blip r:embed="rId248"/>
                <a:stretch>
                  <a:fillRect/>
                </a:stretch>
              </p:blipFill>
              <p:spPr>
                <a:xfrm>
                  <a:off x="8209111" y="6197773"/>
                  <a:ext cx="307800" cy="147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9">
            <p14:nvContentPartPr>
              <p14:cNvPr id="195" name="Ink 194">
                <a:extLst>
                  <a:ext uri="{FF2B5EF4-FFF2-40B4-BE49-F238E27FC236}">
                    <a16:creationId xmlns:a16="http://schemas.microsoft.com/office/drawing/2014/main" id="{BD0B3EB4-30EA-CB6B-3C87-1F512EE751A3}"/>
                  </a:ext>
                </a:extLst>
              </p14:cNvPr>
              <p14:cNvContentPartPr/>
              <p14:nvPr/>
            </p14:nvContentPartPr>
            <p14:xfrm>
              <a:off x="7865311" y="5484613"/>
              <a:ext cx="15840" cy="7920"/>
            </p14:xfrm>
          </p:contentPart>
        </mc:Choice>
        <mc:Fallback>
          <p:pic>
            <p:nvPicPr>
              <p:cNvPr id="195" name="Ink 194">
                <a:extLst>
                  <a:ext uri="{FF2B5EF4-FFF2-40B4-BE49-F238E27FC236}">
                    <a16:creationId xmlns:a16="http://schemas.microsoft.com/office/drawing/2014/main" id="{BD0B3EB4-30EA-CB6B-3C87-1F512EE751A3}"/>
                  </a:ext>
                </a:extLst>
              </p:cNvPr>
              <p:cNvPicPr/>
              <p:nvPr/>
            </p:nvPicPr>
            <p:blipFill>
              <a:blip r:embed="rId250"/>
              <a:stretch>
                <a:fillRect/>
              </a:stretch>
            </p:blipFill>
            <p:spPr>
              <a:xfrm>
                <a:off x="7856671" y="5475613"/>
                <a:ext cx="33480" cy="25560"/>
              </a:xfrm>
              <a:prstGeom prst="rect">
                <a:avLst/>
              </a:prstGeom>
            </p:spPr>
          </p:pic>
        </mc:Fallback>
      </mc:AlternateContent>
      <p:grpSp>
        <p:nvGrpSpPr>
          <p:cNvPr id="235" name="Group 234">
            <a:extLst>
              <a:ext uri="{FF2B5EF4-FFF2-40B4-BE49-F238E27FC236}">
                <a16:creationId xmlns:a16="http://schemas.microsoft.com/office/drawing/2014/main" id="{AD6FFFD5-DADB-0CBC-0BCD-96F4407E59C9}"/>
              </a:ext>
            </a:extLst>
          </p:cNvPr>
          <p:cNvGrpSpPr/>
          <p:nvPr/>
        </p:nvGrpSpPr>
        <p:grpSpPr>
          <a:xfrm>
            <a:off x="3830071" y="5832013"/>
            <a:ext cx="2520360" cy="1405440"/>
            <a:chOff x="3830071" y="5832013"/>
            <a:chExt cx="2520360" cy="1405440"/>
          </a:xfrm>
        </p:grpSpPr>
        <mc:AlternateContent xmlns:mc="http://schemas.openxmlformats.org/markup-compatibility/2006">
          <mc:Choice xmlns:p14="http://schemas.microsoft.com/office/powerpoint/2010/main" Requires="p14">
            <p:contentPart p14:bwMode="auto" r:id="rId251">
              <p14:nvContentPartPr>
                <p14:cNvPr id="196" name="Ink 195">
                  <a:extLst>
                    <a:ext uri="{FF2B5EF4-FFF2-40B4-BE49-F238E27FC236}">
                      <a16:creationId xmlns:a16="http://schemas.microsoft.com/office/drawing/2014/main" id="{318E8CCE-7855-00B9-DDF6-A052C0B63ADC}"/>
                    </a:ext>
                  </a:extLst>
                </p14:cNvPr>
                <p14:cNvContentPartPr/>
                <p14:nvPr/>
              </p14:nvContentPartPr>
              <p14:xfrm>
                <a:off x="3891631" y="6352933"/>
                <a:ext cx="148680" cy="219240"/>
              </p14:xfrm>
            </p:contentPart>
          </mc:Choice>
          <mc:Fallback>
            <p:pic>
              <p:nvPicPr>
                <p:cNvPr id="196" name="Ink 195">
                  <a:extLst>
                    <a:ext uri="{FF2B5EF4-FFF2-40B4-BE49-F238E27FC236}">
                      <a16:creationId xmlns:a16="http://schemas.microsoft.com/office/drawing/2014/main" id="{318E8CCE-7855-00B9-DDF6-A052C0B63ADC}"/>
                    </a:ext>
                  </a:extLst>
                </p:cNvPr>
                <p:cNvPicPr/>
                <p:nvPr/>
              </p:nvPicPr>
              <p:blipFill>
                <a:blip r:embed="rId252"/>
                <a:stretch>
                  <a:fillRect/>
                </a:stretch>
              </p:blipFill>
              <p:spPr>
                <a:xfrm>
                  <a:off x="3882991" y="6343933"/>
                  <a:ext cx="16632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97" name="Ink 196">
                  <a:extLst>
                    <a:ext uri="{FF2B5EF4-FFF2-40B4-BE49-F238E27FC236}">
                      <a16:creationId xmlns:a16="http://schemas.microsoft.com/office/drawing/2014/main" id="{9A295FB7-C311-C655-E21D-5F85140971B1}"/>
                    </a:ext>
                  </a:extLst>
                </p14:cNvPr>
                <p14:cNvContentPartPr/>
                <p14:nvPr/>
              </p14:nvContentPartPr>
              <p14:xfrm>
                <a:off x="3830071" y="6293893"/>
                <a:ext cx="189360" cy="133560"/>
              </p14:xfrm>
            </p:contentPart>
          </mc:Choice>
          <mc:Fallback>
            <p:pic>
              <p:nvPicPr>
                <p:cNvPr id="197" name="Ink 196">
                  <a:extLst>
                    <a:ext uri="{FF2B5EF4-FFF2-40B4-BE49-F238E27FC236}">
                      <a16:creationId xmlns:a16="http://schemas.microsoft.com/office/drawing/2014/main" id="{9A295FB7-C311-C655-E21D-5F85140971B1}"/>
                    </a:ext>
                  </a:extLst>
                </p:cNvPr>
                <p:cNvPicPr/>
                <p:nvPr/>
              </p:nvPicPr>
              <p:blipFill>
                <a:blip r:embed="rId254"/>
                <a:stretch>
                  <a:fillRect/>
                </a:stretch>
              </p:blipFill>
              <p:spPr>
                <a:xfrm>
                  <a:off x="3821431" y="6285253"/>
                  <a:ext cx="2070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98" name="Ink 197">
                  <a:extLst>
                    <a:ext uri="{FF2B5EF4-FFF2-40B4-BE49-F238E27FC236}">
                      <a16:creationId xmlns:a16="http://schemas.microsoft.com/office/drawing/2014/main" id="{25D2AE96-1834-A030-7EE3-570154B58CDE}"/>
                    </a:ext>
                  </a:extLst>
                </p14:cNvPr>
                <p14:cNvContentPartPr/>
                <p14:nvPr/>
              </p14:nvContentPartPr>
              <p14:xfrm>
                <a:off x="4086751" y="6133693"/>
                <a:ext cx="187920" cy="310320"/>
              </p14:xfrm>
            </p:contentPart>
          </mc:Choice>
          <mc:Fallback>
            <p:pic>
              <p:nvPicPr>
                <p:cNvPr id="198" name="Ink 197">
                  <a:extLst>
                    <a:ext uri="{FF2B5EF4-FFF2-40B4-BE49-F238E27FC236}">
                      <a16:creationId xmlns:a16="http://schemas.microsoft.com/office/drawing/2014/main" id="{25D2AE96-1834-A030-7EE3-570154B58CDE}"/>
                    </a:ext>
                  </a:extLst>
                </p:cNvPr>
                <p:cNvPicPr/>
                <p:nvPr/>
              </p:nvPicPr>
              <p:blipFill>
                <a:blip r:embed="rId256"/>
                <a:stretch>
                  <a:fillRect/>
                </a:stretch>
              </p:blipFill>
              <p:spPr>
                <a:xfrm>
                  <a:off x="4078111" y="6124693"/>
                  <a:ext cx="205560" cy="32796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99" name="Ink 198">
                  <a:extLst>
                    <a:ext uri="{FF2B5EF4-FFF2-40B4-BE49-F238E27FC236}">
                      <a16:creationId xmlns:a16="http://schemas.microsoft.com/office/drawing/2014/main" id="{048F3F7A-DD56-F765-3973-691CAD8C742E}"/>
                    </a:ext>
                  </a:extLst>
                </p14:cNvPr>
                <p14:cNvContentPartPr/>
                <p14:nvPr/>
              </p14:nvContentPartPr>
              <p14:xfrm>
                <a:off x="4147951" y="6058813"/>
                <a:ext cx="244080" cy="210960"/>
              </p14:xfrm>
            </p:contentPart>
          </mc:Choice>
          <mc:Fallback>
            <p:pic>
              <p:nvPicPr>
                <p:cNvPr id="199" name="Ink 198">
                  <a:extLst>
                    <a:ext uri="{FF2B5EF4-FFF2-40B4-BE49-F238E27FC236}">
                      <a16:creationId xmlns:a16="http://schemas.microsoft.com/office/drawing/2014/main" id="{048F3F7A-DD56-F765-3973-691CAD8C742E}"/>
                    </a:ext>
                  </a:extLst>
                </p:cNvPr>
                <p:cNvPicPr/>
                <p:nvPr/>
              </p:nvPicPr>
              <p:blipFill>
                <a:blip r:embed="rId258"/>
                <a:stretch>
                  <a:fillRect/>
                </a:stretch>
              </p:blipFill>
              <p:spPr>
                <a:xfrm>
                  <a:off x="4138951" y="6049813"/>
                  <a:ext cx="26172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200" name="Ink 199">
                  <a:extLst>
                    <a:ext uri="{FF2B5EF4-FFF2-40B4-BE49-F238E27FC236}">
                      <a16:creationId xmlns:a16="http://schemas.microsoft.com/office/drawing/2014/main" id="{9CCB3DF2-84BC-F157-096B-B9B46B0D9E7A}"/>
                    </a:ext>
                  </a:extLst>
                </p14:cNvPr>
                <p14:cNvContentPartPr/>
                <p14:nvPr/>
              </p14:nvContentPartPr>
              <p14:xfrm>
                <a:off x="4417231" y="6005893"/>
                <a:ext cx="142560" cy="164160"/>
              </p14:xfrm>
            </p:contentPart>
          </mc:Choice>
          <mc:Fallback>
            <p:pic>
              <p:nvPicPr>
                <p:cNvPr id="200" name="Ink 199">
                  <a:extLst>
                    <a:ext uri="{FF2B5EF4-FFF2-40B4-BE49-F238E27FC236}">
                      <a16:creationId xmlns:a16="http://schemas.microsoft.com/office/drawing/2014/main" id="{9CCB3DF2-84BC-F157-096B-B9B46B0D9E7A}"/>
                    </a:ext>
                  </a:extLst>
                </p:cNvPr>
                <p:cNvPicPr/>
                <p:nvPr/>
              </p:nvPicPr>
              <p:blipFill>
                <a:blip r:embed="rId260"/>
                <a:stretch>
                  <a:fillRect/>
                </a:stretch>
              </p:blipFill>
              <p:spPr>
                <a:xfrm>
                  <a:off x="4408231" y="5996893"/>
                  <a:ext cx="16020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201" name="Ink 200">
                  <a:extLst>
                    <a:ext uri="{FF2B5EF4-FFF2-40B4-BE49-F238E27FC236}">
                      <a16:creationId xmlns:a16="http://schemas.microsoft.com/office/drawing/2014/main" id="{44036B19-3499-42BF-248B-555B4D8586E6}"/>
                    </a:ext>
                  </a:extLst>
                </p14:cNvPr>
                <p14:cNvContentPartPr/>
                <p14:nvPr/>
              </p14:nvContentPartPr>
              <p14:xfrm>
                <a:off x="4601191" y="5832013"/>
                <a:ext cx="246960" cy="258120"/>
              </p14:xfrm>
            </p:contentPart>
          </mc:Choice>
          <mc:Fallback>
            <p:pic>
              <p:nvPicPr>
                <p:cNvPr id="201" name="Ink 200">
                  <a:extLst>
                    <a:ext uri="{FF2B5EF4-FFF2-40B4-BE49-F238E27FC236}">
                      <a16:creationId xmlns:a16="http://schemas.microsoft.com/office/drawing/2014/main" id="{44036B19-3499-42BF-248B-555B4D8586E6}"/>
                    </a:ext>
                  </a:extLst>
                </p:cNvPr>
                <p:cNvPicPr/>
                <p:nvPr/>
              </p:nvPicPr>
              <p:blipFill>
                <a:blip r:embed="rId262"/>
                <a:stretch>
                  <a:fillRect/>
                </a:stretch>
              </p:blipFill>
              <p:spPr>
                <a:xfrm>
                  <a:off x="4592191" y="5823373"/>
                  <a:ext cx="26460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202" name="Ink 201">
                  <a:extLst>
                    <a:ext uri="{FF2B5EF4-FFF2-40B4-BE49-F238E27FC236}">
                      <a16:creationId xmlns:a16="http://schemas.microsoft.com/office/drawing/2014/main" id="{A5B3075D-E55E-E681-A89A-02BAD9CC9F40}"/>
                    </a:ext>
                  </a:extLst>
                </p14:cNvPr>
                <p14:cNvContentPartPr/>
                <p14:nvPr/>
              </p14:nvContentPartPr>
              <p14:xfrm>
                <a:off x="4012591" y="6706453"/>
                <a:ext cx="126720" cy="151920"/>
              </p14:xfrm>
            </p:contentPart>
          </mc:Choice>
          <mc:Fallback>
            <p:pic>
              <p:nvPicPr>
                <p:cNvPr id="202" name="Ink 201">
                  <a:extLst>
                    <a:ext uri="{FF2B5EF4-FFF2-40B4-BE49-F238E27FC236}">
                      <a16:creationId xmlns:a16="http://schemas.microsoft.com/office/drawing/2014/main" id="{A5B3075D-E55E-E681-A89A-02BAD9CC9F40}"/>
                    </a:ext>
                  </a:extLst>
                </p:cNvPr>
                <p:cNvPicPr/>
                <p:nvPr/>
              </p:nvPicPr>
              <p:blipFill>
                <a:blip r:embed="rId264"/>
                <a:stretch>
                  <a:fillRect/>
                </a:stretch>
              </p:blipFill>
              <p:spPr>
                <a:xfrm>
                  <a:off x="4003951" y="6697813"/>
                  <a:ext cx="1443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203" name="Ink 202">
                  <a:extLst>
                    <a:ext uri="{FF2B5EF4-FFF2-40B4-BE49-F238E27FC236}">
                      <a16:creationId xmlns:a16="http://schemas.microsoft.com/office/drawing/2014/main" id="{3609FF99-6860-8A80-09A1-10DBF526132A}"/>
                    </a:ext>
                  </a:extLst>
                </p14:cNvPr>
                <p14:cNvContentPartPr/>
                <p14:nvPr/>
              </p14:nvContentPartPr>
              <p14:xfrm>
                <a:off x="4114831" y="6355453"/>
                <a:ext cx="415440" cy="345960"/>
              </p14:xfrm>
            </p:contentPart>
          </mc:Choice>
          <mc:Fallback>
            <p:pic>
              <p:nvPicPr>
                <p:cNvPr id="203" name="Ink 202">
                  <a:extLst>
                    <a:ext uri="{FF2B5EF4-FFF2-40B4-BE49-F238E27FC236}">
                      <a16:creationId xmlns:a16="http://schemas.microsoft.com/office/drawing/2014/main" id="{3609FF99-6860-8A80-09A1-10DBF526132A}"/>
                    </a:ext>
                  </a:extLst>
                </p:cNvPr>
                <p:cNvPicPr/>
                <p:nvPr/>
              </p:nvPicPr>
              <p:blipFill>
                <a:blip r:embed="rId266"/>
                <a:stretch>
                  <a:fillRect/>
                </a:stretch>
              </p:blipFill>
              <p:spPr>
                <a:xfrm>
                  <a:off x="4105831" y="6346813"/>
                  <a:ext cx="43308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204" name="Ink 203">
                  <a:extLst>
                    <a:ext uri="{FF2B5EF4-FFF2-40B4-BE49-F238E27FC236}">
                      <a16:creationId xmlns:a16="http://schemas.microsoft.com/office/drawing/2014/main" id="{7CB42F8B-2AF2-9758-3293-DB3BC888C975}"/>
                    </a:ext>
                  </a:extLst>
                </p14:cNvPr>
                <p14:cNvContentPartPr/>
                <p14:nvPr/>
              </p14:nvContentPartPr>
              <p14:xfrm>
                <a:off x="4432351" y="6378853"/>
                <a:ext cx="116280" cy="95040"/>
              </p14:xfrm>
            </p:contentPart>
          </mc:Choice>
          <mc:Fallback>
            <p:pic>
              <p:nvPicPr>
                <p:cNvPr id="204" name="Ink 203">
                  <a:extLst>
                    <a:ext uri="{FF2B5EF4-FFF2-40B4-BE49-F238E27FC236}">
                      <a16:creationId xmlns:a16="http://schemas.microsoft.com/office/drawing/2014/main" id="{7CB42F8B-2AF2-9758-3293-DB3BC888C975}"/>
                    </a:ext>
                  </a:extLst>
                </p:cNvPr>
                <p:cNvPicPr/>
                <p:nvPr/>
              </p:nvPicPr>
              <p:blipFill>
                <a:blip r:embed="rId268"/>
                <a:stretch>
                  <a:fillRect/>
                </a:stretch>
              </p:blipFill>
              <p:spPr>
                <a:xfrm>
                  <a:off x="4423711" y="6370213"/>
                  <a:ext cx="1339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205" name="Ink 204">
                  <a:extLst>
                    <a:ext uri="{FF2B5EF4-FFF2-40B4-BE49-F238E27FC236}">
                      <a16:creationId xmlns:a16="http://schemas.microsoft.com/office/drawing/2014/main" id="{8D4DCCBD-A480-0632-880D-0E4E0B4E2E44}"/>
                    </a:ext>
                  </a:extLst>
                </p14:cNvPr>
                <p14:cNvContentPartPr/>
                <p14:nvPr/>
              </p14:nvContentPartPr>
              <p14:xfrm>
                <a:off x="4593271" y="6183733"/>
                <a:ext cx="212760" cy="248400"/>
              </p14:xfrm>
            </p:contentPart>
          </mc:Choice>
          <mc:Fallback>
            <p:pic>
              <p:nvPicPr>
                <p:cNvPr id="205" name="Ink 204">
                  <a:extLst>
                    <a:ext uri="{FF2B5EF4-FFF2-40B4-BE49-F238E27FC236}">
                      <a16:creationId xmlns:a16="http://schemas.microsoft.com/office/drawing/2014/main" id="{8D4DCCBD-A480-0632-880D-0E4E0B4E2E44}"/>
                    </a:ext>
                  </a:extLst>
                </p:cNvPr>
                <p:cNvPicPr/>
                <p:nvPr/>
              </p:nvPicPr>
              <p:blipFill>
                <a:blip r:embed="rId270"/>
                <a:stretch>
                  <a:fillRect/>
                </a:stretch>
              </p:blipFill>
              <p:spPr>
                <a:xfrm>
                  <a:off x="4584271" y="6174733"/>
                  <a:ext cx="23040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206" name="Ink 205">
                  <a:extLst>
                    <a:ext uri="{FF2B5EF4-FFF2-40B4-BE49-F238E27FC236}">
                      <a16:creationId xmlns:a16="http://schemas.microsoft.com/office/drawing/2014/main" id="{33095605-6D8D-776C-12C3-31DE4E73D22C}"/>
                    </a:ext>
                  </a:extLst>
                </p14:cNvPr>
                <p14:cNvContentPartPr/>
                <p14:nvPr/>
              </p14:nvContentPartPr>
              <p14:xfrm>
                <a:off x="4832311" y="5867653"/>
                <a:ext cx="293400" cy="354600"/>
              </p14:xfrm>
            </p:contentPart>
          </mc:Choice>
          <mc:Fallback>
            <p:pic>
              <p:nvPicPr>
                <p:cNvPr id="206" name="Ink 205">
                  <a:extLst>
                    <a:ext uri="{FF2B5EF4-FFF2-40B4-BE49-F238E27FC236}">
                      <a16:creationId xmlns:a16="http://schemas.microsoft.com/office/drawing/2014/main" id="{33095605-6D8D-776C-12C3-31DE4E73D22C}"/>
                    </a:ext>
                  </a:extLst>
                </p:cNvPr>
                <p:cNvPicPr/>
                <p:nvPr/>
              </p:nvPicPr>
              <p:blipFill>
                <a:blip r:embed="rId272"/>
                <a:stretch>
                  <a:fillRect/>
                </a:stretch>
              </p:blipFill>
              <p:spPr>
                <a:xfrm>
                  <a:off x="4823671" y="5859013"/>
                  <a:ext cx="31104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208" name="Ink 207">
                  <a:extLst>
                    <a:ext uri="{FF2B5EF4-FFF2-40B4-BE49-F238E27FC236}">
                      <a16:creationId xmlns:a16="http://schemas.microsoft.com/office/drawing/2014/main" id="{9B44CD2F-72EA-6CEA-EBCD-7C53DC9203E2}"/>
                    </a:ext>
                  </a:extLst>
                </p14:cNvPr>
                <p14:cNvContentPartPr/>
                <p14:nvPr/>
              </p14:nvContentPartPr>
              <p14:xfrm>
                <a:off x="4064071" y="7114333"/>
                <a:ext cx="46080" cy="41040"/>
              </p14:xfrm>
            </p:contentPart>
          </mc:Choice>
          <mc:Fallback>
            <p:pic>
              <p:nvPicPr>
                <p:cNvPr id="208" name="Ink 207">
                  <a:extLst>
                    <a:ext uri="{FF2B5EF4-FFF2-40B4-BE49-F238E27FC236}">
                      <a16:creationId xmlns:a16="http://schemas.microsoft.com/office/drawing/2014/main" id="{9B44CD2F-72EA-6CEA-EBCD-7C53DC9203E2}"/>
                    </a:ext>
                  </a:extLst>
                </p:cNvPr>
                <p:cNvPicPr/>
                <p:nvPr/>
              </p:nvPicPr>
              <p:blipFill>
                <a:blip r:embed="rId274"/>
                <a:stretch>
                  <a:fillRect/>
                </a:stretch>
              </p:blipFill>
              <p:spPr>
                <a:xfrm>
                  <a:off x="4055071" y="7105693"/>
                  <a:ext cx="6372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209" name="Ink 208">
                  <a:extLst>
                    <a:ext uri="{FF2B5EF4-FFF2-40B4-BE49-F238E27FC236}">
                      <a16:creationId xmlns:a16="http://schemas.microsoft.com/office/drawing/2014/main" id="{E6237FA6-62F2-7C04-50AB-BA493A963635}"/>
                    </a:ext>
                  </a:extLst>
                </p14:cNvPr>
                <p14:cNvContentPartPr/>
                <p14:nvPr/>
              </p14:nvContentPartPr>
              <p14:xfrm>
                <a:off x="4228951" y="6897613"/>
                <a:ext cx="177120" cy="169200"/>
              </p14:xfrm>
            </p:contentPart>
          </mc:Choice>
          <mc:Fallback>
            <p:pic>
              <p:nvPicPr>
                <p:cNvPr id="209" name="Ink 208">
                  <a:extLst>
                    <a:ext uri="{FF2B5EF4-FFF2-40B4-BE49-F238E27FC236}">
                      <a16:creationId xmlns:a16="http://schemas.microsoft.com/office/drawing/2014/main" id="{E6237FA6-62F2-7C04-50AB-BA493A963635}"/>
                    </a:ext>
                  </a:extLst>
                </p:cNvPr>
                <p:cNvPicPr/>
                <p:nvPr/>
              </p:nvPicPr>
              <p:blipFill>
                <a:blip r:embed="rId276"/>
                <a:stretch>
                  <a:fillRect/>
                </a:stretch>
              </p:blipFill>
              <p:spPr>
                <a:xfrm>
                  <a:off x="4219951" y="6888613"/>
                  <a:ext cx="1947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210" name="Ink 209">
                  <a:extLst>
                    <a:ext uri="{FF2B5EF4-FFF2-40B4-BE49-F238E27FC236}">
                      <a16:creationId xmlns:a16="http://schemas.microsoft.com/office/drawing/2014/main" id="{28243B36-C1A2-56CD-D13C-27036CECE2DA}"/>
                    </a:ext>
                  </a:extLst>
                </p14:cNvPr>
                <p14:cNvContentPartPr/>
                <p14:nvPr/>
              </p14:nvContentPartPr>
              <p14:xfrm>
                <a:off x="4458631" y="6653533"/>
                <a:ext cx="150480" cy="217800"/>
              </p14:xfrm>
            </p:contentPart>
          </mc:Choice>
          <mc:Fallback>
            <p:pic>
              <p:nvPicPr>
                <p:cNvPr id="210" name="Ink 209">
                  <a:extLst>
                    <a:ext uri="{FF2B5EF4-FFF2-40B4-BE49-F238E27FC236}">
                      <a16:creationId xmlns:a16="http://schemas.microsoft.com/office/drawing/2014/main" id="{28243B36-C1A2-56CD-D13C-27036CECE2DA}"/>
                    </a:ext>
                  </a:extLst>
                </p:cNvPr>
                <p:cNvPicPr/>
                <p:nvPr/>
              </p:nvPicPr>
              <p:blipFill>
                <a:blip r:embed="rId278"/>
                <a:stretch>
                  <a:fillRect/>
                </a:stretch>
              </p:blipFill>
              <p:spPr>
                <a:xfrm>
                  <a:off x="4449991" y="6644893"/>
                  <a:ext cx="16812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211" name="Ink 210">
                  <a:extLst>
                    <a:ext uri="{FF2B5EF4-FFF2-40B4-BE49-F238E27FC236}">
                      <a16:creationId xmlns:a16="http://schemas.microsoft.com/office/drawing/2014/main" id="{2A17FF8D-BB23-63D0-A235-221F0C6D72A9}"/>
                    </a:ext>
                  </a:extLst>
                </p14:cNvPr>
                <p14:cNvContentPartPr/>
                <p14:nvPr/>
              </p14:nvContentPartPr>
              <p14:xfrm>
                <a:off x="4597951" y="6625813"/>
                <a:ext cx="146880" cy="101520"/>
              </p14:xfrm>
            </p:contentPart>
          </mc:Choice>
          <mc:Fallback>
            <p:pic>
              <p:nvPicPr>
                <p:cNvPr id="211" name="Ink 210">
                  <a:extLst>
                    <a:ext uri="{FF2B5EF4-FFF2-40B4-BE49-F238E27FC236}">
                      <a16:creationId xmlns:a16="http://schemas.microsoft.com/office/drawing/2014/main" id="{2A17FF8D-BB23-63D0-A235-221F0C6D72A9}"/>
                    </a:ext>
                  </a:extLst>
                </p:cNvPr>
                <p:cNvPicPr/>
                <p:nvPr/>
              </p:nvPicPr>
              <p:blipFill>
                <a:blip r:embed="rId280"/>
                <a:stretch>
                  <a:fillRect/>
                </a:stretch>
              </p:blipFill>
              <p:spPr>
                <a:xfrm>
                  <a:off x="4589311" y="6617173"/>
                  <a:ext cx="16452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212" name="Ink 211">
                  <a:extLst>
                    <a:ext uri="{FF2B5EF4-FFF2-40B4-BE49-F238E27FC236}">
                      <a16:creationId xmlns:a16="http://schemas.microsoft.com/office/drawing/2014/main" id="{3C6287A2-9BA2-0188-83B9-69927DE9A13E}"/>
                    </a:ext>
                  </a:extLst>
                </p14:cNvPr>
                <p14:cNvContentPartPr/>
                <p14:nvPr/>
              </p14:nvContentPartPr>
              <p14:xfrm>
                <a:off x="4683991" y="6589813"/>
                <a:ext cx="24840" cy="16200"/>
              </p14:xfrm>
            </p:contentPart>
          </mc:Choice>
          <mc:Fallback>
            <p:pic>
              <p:nvPicPr>
                <p:cNvPr id="212" name="Ink 211">
                  <a:extLst>
                    <a:ext uri="{FF2B5EF4-FFF2-40B4-BE49-F238E27FC236}">
                      <a16:creationId xmlns:a16="http://schemas.microsoft.com/office/drawing/2014/main" id="{3C6287A2-9BA2-0188-83B9-69927DE9A13E}"/>
                    </a:ext>
                  </a:extLst>
                </p:cNvPr>
                <p:cNvPicPr/>
                <p:nvPr/>
              </p:nvPicPr>
              <p:blipFill>
                <a:blip r:embed="rId282"/>
                <a:stretch>
                  <a:fillRect/>
                </a:stretch>
              </p:blipFill>
              <p:spPr>
                <a:xfrm>
                  <a:off x="4675351" y="6581173"/>
                  <a:ext cx="4248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213" name="Ink 212">
                  <a:extLst>
                    <a:ext uri="{FF2B5EF4-FFF2-40B4-BE49-F238E27FC236}">
                      <a16:creationId xmlns:a16="http://schemas.microsoft.com/office/drawing/2014/main" id="{DA1D22C4-1FCE-9C57-07DA-217D7296FA42}"/>
                    </a:ext>
                  </a:extLst>
                </p14:cNvPr>
                <p14:cNvContentPartPr/>
                <p14:nvPr/>
              </p14:nvContentPartPr>
              <p14:xfrm>
                <a:off x="4766791" y="6495853"/>
                <a:ext cx="191160" cy="168480"/>
              </p14:xfrm>
            </p:contentPart>
          </mc:Choice>
          <mc:Fallback>
            <p:pic>
              <p:nvPicPr>
                <p:cNvPr id="213" name="Ink 212">
                  <a:extLst>
                    <a:ext uri="{FF2B5EF4-FFF2-40B4-BE49-F238E27FC236}">
                      <a16:creationId xmlns:a16="http://schemas.microsoft.com/office/drawing/2014/main" id="{DA1D22C4-1FCE-9C57-07DA-217D7296FA42}"/>
                    </a:ext>
                  </a:extLst>
                </p:cNvPr>
                <p:cNvPicPr/>
                <p:nvPr/>
              </p:nvPicPr>
              <p:blipFill>
                <a:blip r:embed="rId284"/>
                <a:stretch>
                  <a:fillRect/>
                </a:stretch>
              </p:blipFill>
              <p:spPr>
                <a:xfrm>
                  <a:off x="4757791" y="6487213"/>
                  <a:ext cx="20880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214" name="Ink 213">
                  <a:extLst>
                    <a:ext uri="{FF2B5EF4-FFF2-40B4-BE49-F238E27FC236}">
                      <a16:creationId xmlns:a16="http://schemas.microsoft.com/office/drawing/2014/main" id="{4B6CECE2-84C9-7CA1-32D0-288AF072CCDB}"/>
                    </a:ext>
                  </a:extLst>
                </p14:cNvPr>
                <p14:cNvContentPartPr/>
                <p14:nvPr/>
              </p14:nvContentPartPr>
              <p14:xfrm>
                <a:off x="4988551" y="6273373"/>
                <a:ext cx="57240" cy="186480"/>
              </p14:xfrm>
            </p:contentPart>
          </mc:Choice>
          <mc:Fallback>
            <p:pic>
              <p:nvPicPr>
                <p:cNvPr id="214" name="Ink 213">
                  <a:extLst>
                    <a:ext uri="{FF2B5EF4-FFF2-40B4-BE49-F238E27FC236}">
                      <a16:creationId xmlns:a16="http://schemas.microsoft.com/office/drawing/2014/main" id="{4B6CECE2-84C9-7CA1-32D0-288AF072CCDB}"/>
                    </a:ext>
                  </a:extLst>
                </p:cNvPr>
                <p:cNvPicPr/>
                <p:nvPr/>
              </p:nvPicPr>
              <p:blipFill>
                <a:blip r:embed="rId286"/>
                <a:stretch>
                  <a:fillRect/>
                </a:stretch>
              </p:blipFill>
              <p:spPr>
                <a:xfrm>
                  <a:off x="4979911" y="6264733"/>
                  <a:ext cx="7488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215" name="Ink 214">
                  <a:extLst>
                    <a:ext uri="{FF2B5EF4-FFF2-40B4-BE49-F238E27FC236}">
                      <a16:creationId xmlns:a16="http://schemas.microsoft.com/office/drawing/2014/main" id="{FB4002B2-8473-F298-FA95-E326DD13C251}"/>
                    </a:ext>
                  </a:extLst>
                </p14:cNvPr>
                <p14:cNvContentPartPr/>
                <p14:nvPr/>
              </p14:nvContentPartPr>
              <p14:xfrm>
                <a:off x="5022391" y="6295693"/>
                <a:ext cx="109080" cy="82080"/>
              </p14:xfrm>
            </p:contentPart>
          </mc:Choice>
          <mc:Fallback>
            <p:pic>
              <p:nvPicPr>
                <p:cNvPr id="215" name="Ink 214">
                  <a:extLst>
                    <a:ext uri="{FF2B5EF4-FFF2-40B4-BE49-F238E27FC236}">
                      <a16:creationId xmlns:a16="http://schemas.microsoft.com/office/drawing/2014/main" id="{FB4002B2-8473-F298-FA95-E326DD13C251}"/>
                    </a:ext>
                  </a:extLst>
                </p:cNvPr>
                <p:cNvPicPr/>
                <p:nvPr/>
              </p:nvPicPr>
              <p:blipFill>
                <a:blip r:embed="rId288"/>
                <a:stretch>
                  <a:fillRect/>
                </a:stretch>
              </p:blipFill>
              <p:spPr>
                <a:xfrm>
                  <a:off x="5013391" y="6286693"/>
                  <a:ext cx="1267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216" name="Ink 215">
                  <a:extLst>
                    <a:ext uri="{FF2B5EF4-FFF2-40B4-BE49-F238E27FC236}">
                      <a16:creationId xmlns:a16="http://schemas.microsoft.com/office/drawing/2014/main" id="{C7D03ADC-8ADC-0432-BBBF-D751B19B8BA9}"/>
                    </a:ext>
                  </a:extLst>
                </p14:cNvPr>
                <p14:cNvContentPartPr/>
                <p14:nvPr/>
              </p14:nvContentPartPr>
              <p14:xfrm>
                <a:off x="5142271" y="6225853"/>
                <a:ext cx="97560" cy="79920"/>
              </p14:xfrm>
            </p:contentPart>
          </mc:Choice>
          <mc:Fallback>
            <p:pic>
              <p:nvPicPr>
                <p:cNvPr id="216" name="Ink 215">
                  <a:extLst>
                    <a:ext uri="{FF2B5EF4-FFF2-40B4-BE49-F238E27FC236}">
                      <a16:creationId xmlns:a16="http://schemas.microsoft.com/office/drawing/2014/main" id="{C7D03ADC-8ADC-0432-BBBF-D751B19B8BA9}"/>
                    </a:ext>
                  </a:extLst>
                </p:cNvPr>
                <p:cNvPicPr/>
                <p:nvPr/>
              </p:nvPicPr>
              <p:blipFill>
                <a:blip r:embed="rId290"/>
                <a:stretch>
                  <a:fillRect/>
                </a:stretch>
              </p:blipFill>
              <p:spPr>
                <a:xfrm>
                  <a:off x="5133271" y="6217213"/>
                  <a:ext cx="11520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217" name="Ink 216">
                  <a:extLst>
                    <a:ext uri="{FF2B5EF4-FFF2-40B4-BE49-F238E27FC236}">
                      <a16:creationId xmlns:a16="http://schemas.microsoft.com/office/drawing/2014/main" id="{F9B4C9C3-5D36-F3DC-2763-C4DBB4BEE431}"/>
                    </a:ext>
                  </a:extLst>
                </p14:cNvPr>
                <p14:cNvContentPartPr/>
                <p14:nvPr/>
              </p14:nvContentPartPr>
              <p14:xfrm>
                <a:off x="4451431" y="6947653"/>
                <a:ext cx="230760" cy="151920"/>
              </p14:xfrm>
            </p:contentPart>
          </mc:Choice>
          <mc:Fallback>
            <p:pic>
              <p:nvPicPr>
                <p:cNvPr id="217" name="Ink 216">
                  <a:extLst>
                    <a:ext uri="{FF2B5EF4-FFF2-40B4-BE49-F238E27FC236}">
                      <a16:creationId xmlns:a16="http://schemas.microsoft.com/office/drawing/2014/main" id="{F9B4C9C3-5D36-F3DC-2763-C4DBB4BEE431}"/>
                    </a:ext>
                  </a:extLst>
                </p:cNvPr>
                <p:cNvPicPr/>
                <p:nvPr/>
              </p:nvPicPr>
              <p:blipFill>
                <a:blip r:embed="rId292"/>
                <a:stretch>
                  <a:fillRect/>
                </a:stretch>
              </p:blipFill>
              <p:spPr>
                <a:xfrm>
                  <a:off x="4442431" y="6938653"/>
                  <a:ext cx="24840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219" name="Ink 218">
                  <a:extLst>
                    <a:ext uri="{FF2B5EF4-FFF2-40B4-BE49-F238E27FC236}">
                      <a16:creationId xmlns:a16="http://schemas.microsoft.com/office/drawing/2014/main" id="{A402643E-351D-383C-6768-04265D15A0D4}"/>
                    </a:ext>
                  </a:extLst>
                </p14:cNvPr>
                <p14:cNvContentPartPr/>
                <p14:nvPr/>
              </p14:nvContentPartPr>
              <p14:xfrm>
                <a:off x="4728271" y="6661453"/>
                <a:ext cx="326880" cy="264240"/>
              </p14:xfrm>
            </p:contentPart>
          </mc:Choice>
          <mc:Fallback>
            <p:pic>
              <p:nvPicPr>
                <p:cNvPr id="219" name="Ink 218">
                  <a:extLst>
                    <a:ext uri="{FF2B5EF4-FFF2-40B4-BE49-F238E27FC236}">
                      <a16:creationId xmlns:a16="http://schemas.microsoft.com/office/drawing/2014/main" id="{A402643E-351D-383C-6768-04265D15A0D4}"/>
                    </a:ext>
                  </a:extLst>
                </p:cNvPr>
                <p:cNvPicPr/>
                <p:nvPr/>
              </p:nvPicPr>
              <p:blipFill>
                <a:blip r:embed="rId294"/>
                <a:stretch>
                  <a:fillRect/>
                </a:stretch>
              </p:blipFill>
              <p:spPr>
                <a:xfrm>
                  <a:off x="4719631" y="6652453"/>
                  <a:ext cx="344520" cy="28188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220" name="Ink 219">
                  <a:extLst>
                    <a:ext uri="{FF2B5EF4-FFF2-40B4-BE49-F238E27FC236}">
                      <a16:creationId xmlns:a16="http://schemas.microsoft.com/office/drawing/2014/main" id="{AE9B1C59-E17B-B650-8D84-AD295967BFB0}"/>
                    </a:ext>
                  </a:extLst>
                </p14:cNvPr>
                <p14:cNvContentPartPr/>
                <p14:nvPr/>
              </p14:nvContentPartPr>
              <p14:xfrm>
                <a:off x="4711711" y="7184893"/>
                <a:ext cx="75240" cy="52560"/>
              </p14:xfrm>
            </p:contentPart>
          </mc:Choice>
          <mc:Fallback>
            <p:pic>
              <p:nvPicPr>
                <p:cNvPr id="220" name="Ink 219">
                  <a:extLst>
                    <a:ext uri="{FF2B5EF4-FFF2-40B4-BE49-F238E27FC236}">
                      <a16:creationId xmlns:a16="http://schemas.microsoft.com/office/drawing/2014/main" id="{AE9B1C59-E17B-B650-8D84-AD295967BFB0}"/>
                    </a:ext>
                  </a:extLst>
                </p:cNvPr>
                <p:cNvPicPr/>
                <p:nvPr/>
              </p:nvPicPr>
              <p:blipFill>
                <a:blip r:embed="rId296"/>
                <a:stretch>
                  <a:fillRect/>
                </a:stretch>
              </p:blipFill>
              <p:spPr>
                <a:xfrm>
                  <a:off x="4703071" y="7176253"/>
                  <a:ext cx="9288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221" name="Ink 220">
                  <a:extLst>
                    <a:ext uri="{FF2B5EF4-FFF2-40B4-BE49-F238E27FC236}">
                      <a16:creationId xmlns:a16="http://schemas.microsoft.com/office/drawing/2014/main" id="{2014F4D9-4A53-3584-7A96-8E33BB01CE9D}"/>
                    </a:ext>
                  </a:extLst>
                </p14:cNvPr>
                <p14:cNvContentPartPr/>
                <p14:nvPr/>
              </p14:nvContentPartPr>
              <p14:xfrm>
                <a:off x="4906831" y="6992293"/>
                <a:ext cx="70560" cy="146880"/>
              </p14:xfrm>
            </p:contentPart>
          </mc:Choice>
          <mc:Fallback>
            <p:pic>
              <p:nvPicPr>
                <p:cNvPr id="221" name="Ink 220">
                  <a:extLst>
                    <a:ext uri="{FF2B5EF4-FFF2-40B4-BE49-F238E27FC236}">
                      <a16:creationId xmlns:a16="http://schemas.microsoft.com/office/drawing/2014/main" id="{2014F4D9-4A53-3584-7A96-8E33BB01CE9D}"/>
                    </a:ext>
                  </a:extLst>
                </p:cNvPr>
                <p:cNvPicPr/>
                <p:nvPr/>
              </p:nvPicPr>
              <p:blipFill>
                <a:blip r:embed="rId298"/>
                <a:stretch>
                  <a:fillRect/>
                </a:stretch>
              </p:blipFill>
              <p:spPr>
                <a:xfrm>
                  <a:off x="4898191" y="6983653"/>
                  <a:ext cx="8820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299">
              <p14:nvContentPartPr>
                <p14:cNvPr id="222" name="Ink 221">
                  <a:extLst>
                    <a:ext uri="{FF2B5EF4-FFF2-40B4-BE49-F238E27FC236}">
                      <a16:creationId xmlns:a16="http://schemas.microsoft.com/office/drawing/2014/main" id="{5123C828-FD7D-6D02-84D0-CA03802AE002}"/>
                    </a:ext>
                  </a:extLst>
                </p14:cNvPr>
                <p14:cNvContentPartPr/>
                <p14:nvPr/>
              </p14:nvContentPartPr>
              <p14:xfrm>
                <a:off x="4888831" y="7001653"/>
                <a:ext cx="116280" cy="110520"/>
              </p14:xfrm>
            </p:contentPart>
          </mc:Choice>
          <mc:Fallback>
            <p:pic>
              <p:nvPicPr>
                <p:cNvPr id="222" name="Ink 221">
                  <a:extLst>
                    <a:ext uri="{FF2B5EF4-FFF2-40B4-BE49-F238E27FC236}">
                      <a16:creationId xmlns:a16="http://schemas.microsoft.com/office/drawing/2014/main" id="{5123C828-FD7D-6D02-84D0-CA03802AE002}"/>
                    </a:ext>
                  </a:extLst>
                </p:cNvPr>
                <p:cNvPicPr/>
                <p:nvPr/>
              </p:nvPicPr>
              <p:blipFill>
                <a:blip r:embed="rId300"/>
                <a:stretch>
                  <a:fillRect/>
                </a:stretch>
              </p:blipFill>
              <p:spPr>
                <a:xfrm>
                  <a:off x="4879831" y="6993013"/>
                  <a:ext cx="13392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223" name="Ink 222">
                  <a:extLst>
                    <a:ext uri="{FF2B5EF4-FFF2-40B4-BE49-F238E27FC236}">
                      <a16:creationId xmlns:a16="http://schemas.microsoft.com/office/drawing/2014/main" id="{7F8D67A9-9BEE-C3C2-A8DA-1F559512FB26}"/>
                    </a:ext>
                  </a:extLst>
                </p14:cNvPr>
                <p14:cNvContentPartPr/>
                <p14:nvPr/>
              </p14:nvContentPartPr>
              <p14:xfrm>
                <a:off x="5022751" y="6968173"/>
                <a:ext cx="46440" cy="90000"/>
              </p14:xfrm>
            </p:contentPart>
          </mc:Choice>
          <mc:Fallback>
            <p:pic>
              <p:nvPicPr>
                <p:cNvPr id="223" name="Ink 222">
                  <a:extLst>
                    <a:ext uri="{FF2B5EF4-FFF2-40B4-BE49-F238E27FC236}">
                      <a16:creationId xmlns:a16="http://schemas.microsoft.com/office/drawing/2014/main" id="{7F8D67A9-9BEE-C3C2-A8DA-1F559512FB26}"/>
                    </a:ext>
                  </a:extLst>
                </p:cNvPr>
                <p:cNvPicPr/>
                <p:nvPr/>
              </p:nvPicPr>
              <p:blipFill>
                <a:blip r:embed="rId302"/>
                <a:stretch>
                  <a:fillRect/>
                </a:stretch>
              </p:blipFill>
              <p:spPr>
                <a:xfrm>
                  <a:off x="5014111" y="6959533"/>
                  <a:ext cx="640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224" name="Ink 223">
                  <a:extLst>
                    <a:ext uri="{FF2B5EF4-FFF2-40B4-BE49-F238E27FC236}">
                      <a16:creationId xmlns:a16="http://schemas.microsoft.com/office/drawing/2014/main" id="{64C69998-11BF-107D-CD8B-9F9743ADE110}"/>
                    </a:ext>
                  </a:extLst>
                </p14:cNvPr>
                <p14:cNvContentPartPr/>
                <p14:nvPr/>
              </p14:nvContentPartPr>
              <p14:xfrm>
                <a:off x="5101591" y="6885013"/>
                <a:ext cx="63720" cy="81000"/>
              </p14:xfrm>
            </p:contentPart>
          </mc:Choice>
          <mc:Fallback>
            <p:pic>
              <p:nvPicPr>
                <p:cNvPr id="224" name="Ink 223">
                  <a:extLst>
                    <a:ext uri="{FF2B5EF4-FFF2-40B4-BE49-F238E27FC236}">
                      <a16:creationId xmlns:a16="http://schemas.microsoft.com/office/drawing/2014/main" id="{64C69998-11BF-107D-CD8B-9F9743ADE110}"/>
                    </a:ext>
                  </a:extLst>
                </p:cNvPr>
                <p:cNvPicPr/>
                <p:nvPr/>
              </p:nvPicPr>
              <p:blipFill>
                <a:blip r:embed="rId304"/>
                <a:stretch>
                  <a:fillRect/>
                </a:stretch>
              </p:blipFill>
              <p:spPr>
                <a:xfrm>
                  <a:off x="5092951" y="6876013"/>
                  <a:ext cx="8136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226" name="Ink 225">
                  <a:extLst>
                    <a:ext uri="{FF2B5EF4-FFF2-40B4-BE49-F238E27FC236}">
                      <a16:creationId xmlns:a16="http://schemas.microsoft.com/office/drawing/2014/main" id="{85495E65-4DFF-E9E5-2777-CD6D1D03A421}"/>
                    </a:ext>
                  </a:extLst>
                </p14:cNvPr>
                <p14:cNvContentPartPr/>
                <p14:nvPr/>
              </p14:nvContentPartPr>
              <p14:xfrm>
                <a:off x="5294191" y="6582973"/>
                <a:ext cx="284760" cy="255600"/>
              </p14:xfrm>
            </p:contentPart>
          </mc:Choice>
          <mc:Fallback>
            <p:pic>
              <p:nvPicPr>
                <p:cNvPr id="226" name="Ink 225">
                  <a:extLst>
                    <a:ext uri="{FF2B5EF4-FFF2-40B4-BE49-F238E27FC236}">
                      <a16:creationId xmlns:a16="http://schemas.microsoft.com/office/drawing/2014/main" id="{85495E65-4DFF-E9E5-2777-CD6D1D03A421}"/>
                    </a:ext>
                  </a:extLst>
                </p:cNvPr>
                <p:cNvPicPr/>
                <p:nvPr/>
              </p:nvPicPr>
              <p:blipFill>
                <a:blip r:embed="rId306"/>
                <a:stretch>
                  <a:fillRect/>
                </a:stretch>
              </p:blipFill>
              <p:spPr>
                <a:xfrm>
                  <a:off x="5285191" y="6574333"/>
                  <a:ext cx="30240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227" name="Ink 226">
                  <a:extLst>
                    <a:ext uri="{FF2B5EF4-FFF2-40B4-BE49-F238E27FC236}">
                      <a16:creationId xmlns:a16="http://schemas.microsoft.com/office/drawing/2014/main" id="{21AF9B24-CDE6-353E-F0A3-7AFDAB1CD7AE}"/>
                    </a:ext>
                  </a:extLst>
                </p14:cNvPr>
                <p14:cNvContentPartPr/>
                <p14:nvPr/>
              </p14:nvContentPartPr>
              <p14:xfrm>
                <a:off x="5540791" y="6423493"/>
                <a:ext cx="146880" cy="151920"/>
              </p14:xfrm>
            </p:contentPart>
          </mc:Choice>
          <mc:Fallback>
            <p:pic>
              <p:nvPicPr>
                <p:cNvPr id="227" name="Ink 226">
                  <a:extLst>
                    <a:ext uri="{FF2B5EF4-FFF2-40B4-BE49-F238E27FC236}">
                      <a16:creationId xmlns:a16="http://schemas.microsoft.com/office/drawing/2014/main" id="{21AF9B24-CDE6-353E-F0A3-7AFDAB1CD7AE}"/>
                    </a:ext>
                  </a:extLst>
                </p:cNvPr>
                <p:cNvPicPr/>
                <p:nvPr/>
              </p:nvPicPr>
              <p:blipFill>
                <a:blip r:embed="rId308"/>
                <a:stretch>
                  <a:fillRect/>
                </a:stretch>
              </p:blipFill>
              <p:spPr>
                <a:xfrm>
                  <a:off x="5532151" y="6414493"/>
                  <a:ext cx="1645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228" name="Ink 227">
                  <a:extLst>
                    <a:ext uri="{FF2B5EF4-FFF2-40B4-BE49-F238E27FC236}">
                      <a16:creationId xmlns:a16="http://schemas.microsoft.com/office/drawing/2014/main" id="{637D69DB-2541-7CD7-5036-67BAD8E76B2C}"/>
                    </a:ext>
                  </a:extLst>
                </p14:cNvPr>
                <p14:cNvContentPartPr/>
                <p14:nvPr/>
              </p14:nvContentPartPr>
              <p14:xfrm>
                <a:off x="5453671" y="6866293"/>
                <a:ext cx="181080" cy="93600"/>
              </p14:xfrm>
            </p:contentPart>
          </mc:Choice>
          <mc:Fallback>
            <p:pic>
              <p:nvPicPr>
                <p:cNvPr id="228" name="Ink 227">
                  <a:extLst>
                    <a:ext uri="{FF2B5EF4-FFF2-40B4-BE49-F238E27FC236}">
                      <a16:creationId xmlns:a16="http://schemas.microsoft.com/office/drawing/2014/main" id="{637D69DB-2541-7CD7-5036-67BAD8E76B2C}"/>
                    </a:ext>
                  </a:extLst>
                </p:cNvPr>
                <p:cNvPicPr/>
                <p:nvPr/>
              </p:nvPicPr>
              <p:blipFill>
                <a:blip r:embed="rId310"/>
                <a:stretch>
                  <a:fillRect/>
                </a:stretch>
              </p:blipFill>
              <p:spPr>
                <a:xfrm>
                  <a:off x="5444671" y="6857293"/>
                  <a:ext cx="19872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229" name="Ink 228">
                  <a:extLst>
                    <a:ext uri="{FF2B5EF4-FFF2-40B4-BE49-F238E27FC236}">
                      <a16:creationId xmlns:a16="http://schemas.microsoft.com/office/drawing/2014/main" id="{AE004D17-9BF8-7971-02B5-07AFF844F76D}"/>
                    </a:ext>
                  </a:extLst>
                </p14:cNvPr>
                <p14:cNvContentPartPr/>
                <p14:nvPr/>
              </p14:nvContentPartPr>
              <p14:xfrm>
                <a:off x="5471311" y="6772333"/>
                <a:ext cx="54720" cy="41040"/>
              </p14:xfrm>
            </p:contentPart>
          </mc:Choice>
          <mc:Fallback>
            <p:pic>
              <p:nvPicPr>
                <p:cNvPr id="229" name="Ink 228">
                  <a:extLst>
                    <a:ext uri="{FF2B5EF4-FFF2-40B4-BE49-F238E27FC236}">
                      <a16:creationId xmlns:a16="http://schemas.microsoft.com/office/drawing/2014/main" id="{AE004D17-9BF8-7971-02B5-07AFF844F76D}"/>
                    </a:ext>
                  </a:extLst>
                </p:cNvPr>
                <p:cNvPicPr/>
                <p:nvPr/>
              </p:nvPicPr>
              <p:blipFill>
                <a:blip r:embed="rId312"/>
                <a:stretch>
                  <a:fillRect/>
                </a:stretch>
              </p:blipFill>
              <p:spPr>
                <a:xfrm>
                  <a:off x="5462311" y="6763693"/>
                  <a:ext cx="7236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230" name="Ink 229">
                  <a:extLst>
                    <a:ext uri="{FF2B5EF4-FFF2-40B4-BE49-F238E27FC236}">
                      <a16:creationId xmlns:a16="http://schemas.microsoft.com/office/drawing/2014/main" id="{E098FD62-D003-6C54-7B55-D4AFFA054EAF}"/>
                    </a:ext>
                  </a:extLst>
                </p14:cNvPr>
                <p14:cNvContentPartPr/>
                <p14:nvPr/>
              </p14:nvContentPartPr>
              <p14:xfrm>
                <a:off x="5733031" y="6757573"/>
                <a:ext cx="111240" cy="153720"/>
              </p14:xfrm>
            </p:contentPart>
          </mc:Choice>
          <mc:Fallback>
            <p:pic>
              <p:nvPicPr>
                <p:cNvPr id="230" name="Ink 229">
                  <a:extLst>
                    <a:ext uri="{FF2B5EF4-FFF2-40B4-BE49-F238E27FC236}">
                      <a16:creationId xmlns:a16="http://schemas.microsoft.com/office/drawing/2014/main" id="{E098FD62-D003-6C54-7B55-D4AFFA054EAF}"/>
                    </a:ext>
                  </a:extLst>
                </p:cNvPr>
                <p:cNvPicPr/>
                <p:nvPr/>
              </p:nvPicPr>
              <p:blipFill>
                <a:blip r:embed="rId314"/>
                <a:stretch>
                  <a:fillRect/>
                </a:stretch>
              </p:blipFill>
              <p:spPr>
                <a:xfrm>
                  <a:off x="5724391" y="6748933"/>
                  <a:ext cx="1288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231" name="Ink 230">
                  <a:extLst>
                    <a:ext uri="{FF2B5EF4-FFF2-40B4-BE49-F238E27FC236}">
                      <a16:creationId xmlns:a16="http://schemas.microsoft.com/office/drawing/2014/main" id="{1DB60C28-9433-9E23-751E-86CE44F49BC3}"/>
                    </a:ext>
                  </a:extLst>
                </p14:cNvPr>
                <p14:cNvContentPartPr/>
                <p14:nvPr/>
              </p14:nvContentPartPr>
              <p14:xfrm>
                <a:off x="5827351" y="6676573"/>
                <a:ext cx="81360" cy="150840"/>
              </p14:xfrm>
            </p:contentPart>
          </mc:Choice>
          <mc:Fallback>
            <p:pic>
              <p:nvPicPr>
                <p:cNvPr id="231" name="Ink 230">
                  <a:extLst>
                    <a:ext uri="{FF2B5EF4-FFF2-40B4-BE49-F238E27FC236}">
                      <a16:creationId xmlns:a16="http://schemas.microsoft.com/office/drawing/2014/main" id="{1DB60C28-9433-9E23-751E-86CE44F49BC3}"/>
                    </a:ext>
                  </a:extLst>
                </p:cNvPr>
                <p:cNvPicPr/>
                <p:nvPr/>
              </p:nvPicPr>
              <p:blipFill>
                <a:blip r:embed="rId316"/>
                <a:stretch>
                  <a:fillRect/>
                </a:stretch>
              </p:blipFill>
              <p:spPr>
                <a:xfrm>
                  <a:off x="5818351" y="6667573"/>
                  <a:ext cx="990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317">
              <p14:nvContentPartPr>
                <p14:cNvPr id="232" name="Ink 231">
                  <a:extLst>
                    <a:ext uri="{FF2B5EF4-FFF2-40B4-BE49-F238E27FC236}">
                      <a16:creationId xmlns:a16="http://schemas.microsoft.com/office/drawing/2014/main" id="{E1D3BCCD-484F-9497-CC3D-DD8F224A6B07}"/>
                    </a:ext>
                  </a:extLst>
                </p14:cNvPr>
                <p14:cNvContentPartPr/>
                <p14:nvPr/>
              </p14:nvContentPartPr>
              <p14:xfrm>
                <a:off x="5941831" y="6730573"/>
                <a:ext cx="73080" cy="79200"/>
              </p14:xfrm>
            </p:contentPart>
          </mc:Choice>
          <mc:Fallback>
            <p:pic>
              <p:nvPicPr>
                <p:cNvPr id="232" name="Ink 231">
                  <a:extLst>
                    <a:ext uri="{FF2B5EF4-FFF2-40B4-BE49-F238E27FC236}">
                      <a16:creationId xmlns:a16="http://schemas.microsoft.com/office/drawing/2014/main" id="{E1D3BCCD-484F-9497-CC3D-DD8F224A6B07}"/>
                    </a:ext>
                  </a:extLst>
                </p:cNvPr>
                <p:cNvPicPr/>
                <p:nvPr/>
              </p:nvPicPr>
              <p:blipFill>
                <a:blip r:embed="rId318"/>
                <a:stretch>
                  <a:fillRect/>
                </a:stretch>
              </p:blipFill>
              <p:spPr>
                <a:xfrm>
                  <a:off x="5933191" y="6721573"/>
                  <a:ext cx="9072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233" name="Ink 232">
                  <a:extLst>
                    <a:ext uri="{FF2B5EF4-FFF2-40B4-BE49-F238E27FC236}">
                      <a16:creationId xmlns:a16="http://schemas.microsoft.com/office/drawing/2014/main" id="{F77EE50D-7A41-9695-23B8-59AF254C6614}"/>
                    </a:ext>
                  </a:extLst>
                </p14:cNvPr>
                <p14:cNvContentPartPr/>
                <p14:nvPr/>
              </p14:nvContentPartPr>
              <p14:xfrm>
                <a:off x="6033271" y="6724453"/>
                <a:ext cx="56880" cy="85320"/>
              </p14:xfrm>
            </p:contentPart>
          </mc:Choice>
          <mc:Fallback>
            <p:pic>
              <p:nvPicPr>
                <p:cNvPr id="233" name="Ink 232">
                  <a:extLst>
                    <a:ext uri="{FF2B5EF4-FFF2-40B4-BE49-F238E27FC236}">
                      <a16:creationId xmlns:a16="http://schemas.microsoft.com/office/drawing/2014/main" id="{F77EE50D-7A41-9695-23B8-59AF254C6614}"/>
                    </a:ext>
                  </a:extLst>
                </p:cNvPr>
                <p:cNvPicPr/>
                <p:nvPr/>
              </p:nvPicPr>
              <p:blipFill>
                <a:blip r:embed="rId320"/>
                <a:stretch>
                  <a:fillRect/>
                </a:stretch>
              </p:blipFill>
              <p:spPr>
                <a:xfrm>
                  <a:off x="6024631" y="6715813"/>
                  <a:ext cx="745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234" name="Ink 233">
                  <a:extLst>
                    <a:ext uri="{FF2B5EF4-FFF2-40B4-BE49-F238E27FC236}">
                      <a16:creationId xmlns:a16="http://schemas.microsoft.com/office/drawing/2014/main" id="{8B33955A-287D-BE19-3EA6-D733E1CAE1EE}"/>
                    </a:ext>
                  </a:extLst>
                </p14:cNvPr>
                <p14:cNvContentPartPr/>
                <p14:nvPr/>
              </p14:nvContentPartPr>
              <p14:xfrm>
                <a:off x="6116431" y="6637693"/>
                <a:ext cx="234000" cy="167040"/>
              </p14:xfrm>
            </p:contentPart>
          </mc:Choice>
          <mc:Fallback>
            <p:pic>
              <p:nvPicPr>
                <p:cNvPr id="234" name="Ink 233">
                  <a:extLst>
                    <a:ext uri="{FF2B5EF4-FFF2-40B4-BE49-F238E27FC236}">
                      <a16:creationId xmlns:a16="http://schemas.microsoft.com/office/drawing/2014/main" id="{8B33955A-287D-BE19-3EA6-D733E1CAE1EE}"/>
                    </a:ext>
                  </a:extLst>
                </p:cNvPr>
                <p:cNvPicPr/>
                <p:nvPr/>
              </p:nvPicPr>
              <p:blipFill>
                <a:blip r:embed="rId322"/>
                <a:stretch>
                  <a:fillRect/>
                </a:stretch>
              </p:blipFill>
              <p:spPr>
                <a:xfrm>
                  <a:off x="6107791" y="6628693"/>
                  <a:ext cx="251640" cy="184680"/>
                </a:xfrm>
                <a:prstGeom prst="rect">
                  <a:avLst/>
                </a:prstGeom>
              </p:spPr>
            </p:pic>
          </mc:Fallback>
        </mc:AlternateContent>
      </p:grpSp>
    </p:spTree>
    <p:extLst>
      <p:ext uri="{BB962C8B-B14F-4D97-AF65-F5344CB8AC3E}">
        <p14:creationId xmlns:p14="http://schemas.microsoft.com/office/powerpoint/2010/main" val="200290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2588" y="863110"/>
            <a:ext cx="5662447" cy="4140460"/>
          </a:xfrm>
          <a:prstGeom prst="rect">
            <a:avLst/>
          </a:prstGeom>
        </p:spPr>
      </p:pic>
      <p:sp>
        <p:nvSpPr>
          <p:cNvPr id="6" name="Rectangle 5"/>
          <p:cNvSpPr/>
          <p:nvPr/>
        </p:nvSpPr>
        <p:spPr>
          <a:xfrm>
            <a:off x="1158081" y="53854"/>
            <a:ext cx="11228843" cy="523220"/>
          </a:xfrm>
          <a:prstGeom prst="rect">
            <a:avLst/>
          </a:prstGeom>
        </p:spPr>
        <p:txBody>
          <a:bodyPr wrap="none">
            <a:spAutoFit/>
          </a:bodyPr>
          <a:lstStyle/>
          <a:p>
            <a:pPr algn="ctr"/>
            <a:r>
              <a:rPr lang="en-US" sz="2800" dirty="0">
                <a:latin typeface="Arial" panose="020B0604020202020204" pitchFamily="34" charset="0"/>
                <a:ea typeface="Comic Sans MS" charset="0"/>
                <a:cs typeface="Arial" panose="020B0604020202020204" pitchFamily="34" charset="0"/>
              </a:rPr>
              <a:t>Some Individuals Inherit a Defective Gene Encoding the LDL receptor</a:t>
            </a:r>
          </a:p>
        </p:txBody>
      </p:sp>
      <p:sp>
        <p:nvSpPr>
          <p:cNvPr id="8" name="Rectangle 7"/>
          <p:cNvSpPr/>
          <p:nvPr/>
        </p:nvSpPr>
        <p:spPr>
          <a:xfrm>
            <a:off x="626189" y="5808740"/>
            <a:ext cx="11442293" cy="646331"/>
          </a:xfrm>
          <a:prstGeom prst="rect">
            <a:avLst/>
          </a:prstGeom>
        </p:spPr>
        <p:txBody>
          <a:bodyPr wrap="square">
            <a:spAutoFit/>
          </a:bodyPr>
          <a:lstStyle/>
          <a:p>
            <a:r>
              <a:rPr lang="en-US" sz="1800" dirty="0">
                <a:latin typeface="Arial" panose="020B0604020202020204" pitchFamily="34" charset="0"/>
                <a:ea typeface="Comic Sans MS" charset="0"/>
                <a:cs typeface="Arial" panose="020B0604020202020204" pitchFamily="34" charset="0"/>
              </a:rPr>
              <a:t>Such cells can bind LDL but cannot internalize it, leading to dysregulation of cholesterol production due to lack of feedback inhibition, </a:t>
            </a:r>
            <a:r>
              <a:rPr lang="en-US" sz="1800" i="1" dirty="0">
                <a:solidFill>
                  <a:srgbClr val="C00000"/>
                </a:solidFill>
                <a:latin typeface="Arial" panose="020B0604020202020204" pitchFamily="34" charset="0"/>
                <a:ea typeface="Comic Sans MS" charset="0"/>
                <a:cs typeface="Arial" panose="020B0604020202020204" pitchFamily="34" charset="0"/>
              </a:rPr>
              <a:t>the liver cell continues to produce cholesterol. </a:t>
            </a:r>
          </a:p>
        </p:txBody>
      </p:sp>
      <p:sp>
        <p:nvSpPr>
          <p:cNvPr id="7" name="Rectangle 6"/>
          <p:cNvSpPr/>
          <p:nvPr/>
        </p:nvSpPr>
        <p:spPr>
          <a:xfrm>
            <a:off x="626189" y="5219685"/>
            <a:ext cx="11228843" cy="369332"/>
          </a:xfrm>
          <a:prstGeom prst="rect">
            <a:avLst/>
          </a:prstGeom>
        </p:spPr>
        <p:txBody>
          <a:bodyPr wrap="square">
            <a:spAutoFit/>
          </a:bodyPr>
          <a:lstStyle/>
          <a:p>
            <a:r>
              <a:rPr lang="en-US" sz="1800" dirty="0">
                <a:latin typeface="Arial" panose="020B0604020202020204" pitchFamily="34" charset="0"/>
                <a:ea typeface="Comic Sans MS" charset="0"/>
                <a:cs typeface="Arial" panose="020B0604020202020204" pitchFamily="34" charset="0"/>
              </a:rPr>
              <a:t>The altered receptors lack the cytoplasmic domain that enables them to be internalized. </a:t>
            </a:r>
          </a:p>
        </p:txBody>
      </p:sp>
      <p:sp>
        <p:nvSpPr>
          <p:cNvPr id="11" name="TextBox 10">
            <a:extLst>
              <a:ext uri="{FF2B5EF4-FFF2-40B4-BE49-F238E27FC236}">
                <a16:creationId xmlns:a16="http://schemas.microsoft.com/office/drawing/2014/main" id="{064C805E-FA6C-4169-9C14-6CD6D71A6919}"/>
              </a:ext>
            </a:extLst>
          </p:cNvPr>
          <p:cNvSpPr txBox="1"/>
          <p:nvPr/>
        </p:nvSpPr>
        <p:spPr>
          <a:xfrm>
            <a:off x="8665035" y="760624"/>
            <a:ext cx="4350126" cy="1754326"/>
          </a:xfrm>
          <a:prstGeom prst="rect">
            <a:avLst/>
          </a:prstGeom>
          <a:noFill/>
        </p:spPr>
        <p:txBody>
          <a:bodyPr wrap="square" rtlCol="0">
            <a:spAutoFit/>
          </a:bodyPr>
          <a:lstStyle/>
          <a:p>
            <a:r>
              <a:rPr lang="en-US" sz="1800" dirty="0">
                <a:latin typeface="Arial" panose="020B0604020202020204" pitchFamily="34" charset="0"/>
              </a:rPr>
              <a:t>Normal functioning LDL receptor</a:t>
            </a:r>
          </a:p>
          <a:p>
            <a:r>
              <a:rPr lang="en-US" sz="1800" dirty="0">
                <a:latin typeface="Arial" panose="020B0604020202020204" pitchFamily="34" charset="0"/>
              </a:rPr>
              <a:t>Receptor is a transmembrane protein:</a:t>
            </a:r>
          </a:p>
          <a:p>
            <a:pPr marL="342900" indent="-342900">
              <a:buFont typeface="Arial" panose="020B0604020202020204" pitchFamily="34" charset="0"/>
              <a:buChar char="•"/>
            </a:pPr>
            <a:r>
              <a:rPr lang="en-US" sz="1800" dirty="0">
                <a:latin typeface="Arial" panose="020B0604020202020204" pitchFamily="34" charset="0"/>
              </a:rPr>
              <a:t>N-terminus outside the cell, binds LDL</a:t>
            </a:r>
          </a:p>
          <a:p>
            <a:pPr marL="342900" indent="-342900">
              <a:buFont typeface="Arial" panose="020B0604020202020204" pitchFamily="34" charset="0"/>
              <a:buChar char="•"/>
            </a:pPr>
            <a:r>
              <a:rPr lang="en-US" sz="1800" dirty="0">
                <a:latin typeface="Arial" panose="020B0604020202020204" pitchFamily="34" charset="0"/>
              </a:rPr>
              <a:t>C-terminus Inside the cell, required for internalization</a:t>
            </a:r>
          </a:p>
        </p:txBody>
      </p:sp>
      <p:sp>
        <p:nvSpPr>
          <p:cNvPr id="12" name="TextBox 11">
            <a:extLst>
              <a:ext uri="{FF2B5EF4-FFF2-40B4-BE49-F238E27FC236}">
                <a16:creationId xmlns:a16="http://schemas.microsoft.com/office/drawing/2014/main" id="{7DD21FD9-D8EB-4414-85AD-CA683020AADD}"/>
              </a:ext>
            </a:extLst>
          </p:cNvPr>
          <p:cNvSpPr txBox="1"/>
          <p:nvPr/>
        </p:nvSpPr>
        <p:spPr>
          <a:xfrm>
            <a:off x="8657602" y="3091748"/>
            <a:ext cx="3863220" cy="1754326"/>
          </a:xfrm>
          <a:prstGeom prst="rect">
            <a:avLst/>
          </a:prstGeom>
          <a:noFill/>
        </p:spPr>
        <p:txBody>
          <a:bodyPr wrap="square" rtlCol="0">
            <a:spAutoFit/>
          </a:bodyPr>
          <a:lstStyle/>
          <a:p>
            <a:r>
              <a:rPr lang="en-US" sz="1800" dirty="0">
                <a:latin typeface="Arial" panose="020B0604020202020204" pitchFamily="34" charset="0"/>
              </a:rPr>
              <a:t>Non-functional LDL receptor:</a:t>
            </a:r>
          </a:p>
          <a:p>
            <a:pPr marL="285750" indent="-285750">
              <a:buFont typeface="Arial" panose="020B0604020202020204" pitchFamily="34" charset="0"/>
              <a:buChar char="•"/>
            </a:pPr>
            <a:r>
              <a:rPr lang="en-US" sz="1800" dirty="0">
                <a:latin typeface="Arial" panose="020B0604020202020204" pitchFamily="34" charset="0"/>
              </a:rPr>
              <a:t>Mutation in C-terminus that causes loss of interaction with Catherin coated pits.</a:t>
            </a:r>
          </a:p>
          <a:p>
            <a:pPr marL="285750" indent="-285750">
              <a:buFont typeface="Arial" panose="020B0604020202020204" pitchFamily="34" charset="0"/>
              <a:buChar char="•"/>
            </a:pPr>
            <a:r>
              <a:rPr lang="en-US" sz="1800" dirty="0">
                <a:latin typeface="Arial" panose="020B0604020202020204" pitchFamily="34" charset="0"/>
              </a:rPr>
              <a:t>The coated pits are required for endocytosis of the LDL-receptor.</a:t>
            </a:r>
          </a:p>
        </p:txBody>
      </p:sp>
      <p:sp>
        <p:nvSpPr>
          <p:cNvPr id="3" name="Date Placeholder 2">
            <a:extLst>
              <a:ext uri="{FF2B5EF4-FFF2-40B4-BE49-F238E27FC236}">
                <a16:creationId xmlns:a16="http://schemas.microsoft.com/office/drawing/2014/main" id="{379971AF-FCCE-9357-EF29-EFCFA20E8AC3}"/>
              </a:ext>
            </a:extLst>
          </p:cNvPr>
          <p:cNvSpPr>
            <a:spLocks noGrp="1"/>
          </p:cNvSpPr>
          <p:nvPr>
            <p:ph type="dt" sz="half" idx="10"/>
          </p:nvPr>
        </p:nvSpPr>
        <p:spPr/>
        <p:txBody>
          <a:bodyPr/>
          <a:lstStyle/>
          <a:p>
            <a:fld id="{37BF125C-7BC3-449F-A700-83AE800ABAFA}" type="datetime1">
              <a:rPr lang="en-US" smtClean="0"/>
              <a:t>8/31/2024</a:t>
            </a:fld>
            <a:endParaRPr lang="en-US"/>
          </a:p>
        </p:txBody>
      </p:sp>
      <p:sp>
        <p:nvSpPr>
          <p:cNvPr id="5" name="Footer Placeholder 4">
            <a:extLst>
              <a:ext uri="{FF2B5EF4-FFF2-40B4-BE49-F238E27FC236}">
                <a16:creationId xmlns:a16="http://schemas.microsoft.com/office/drawing/2014/main" id="{E97AD8E3-7AC6-3AED-F113-81F6EC18AD5C}"/>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E235FC34-A7BB-F30B-CBAE-514FB40AAC2A}"/>
              </a:ext>
            </a:extLst>
          </p:cNvPr>
          <p:cNvSpPr>
            <a:spLocks noGrp="1"/>
          </p:cNvSpPr>
          <p:nvPr>
            <p:ph type="sldNum" sz="quarter" idx="12"/>
          </p:nvPr>
        </p:nvSpPr>
        <p:spPr/>
        <p:txBody>
          <a:bodyPr/>
          <a:lstStyle/>
          <a:p>
            <a:fld id="{DC3BB032-4020-48F4-953B-341806DC4A2B}" type="slidenum">
              <a:rPr lang="en-US" smtClean="0"/>
              <a:t>31</a:t>
            </a:fld>
            <a:endParaRPr lang="en-US"/>
          </a:p>
        </p:txBody>
      </p:sp>
      <p:grpSp>
        <p:nvGrpSpPr>
          <p:cNvPr id="49" name="Group 48">
            <a:extLst>
              <a:ext uri="{FF2B5EF4-FFF2-40B4-BE49-F238E27FC236}">
                <a16:creationId xmlns:a16="http://schemas.microsoft.com/office/drawing/2014/main" id="{8B7C84D3-E5F6-AD46-8B15-1880D66920CD}"/>
              </a:ext>
            </a:extLst>
          </p:cNvPr>
          <p:cNvGrpSpPr/>
          <p:nvPr/>
        </p:nvGrpSpPr>
        <p:grpSpPr>
          <a:xfrm>
            <a:off x="288751" y="811093"/>
            <a:ext cx="2760120" cy="2943000"/>
            <a:chOff x="288751" y="811093"/>
            <a:chExt cx="2760120" cy="2943000"/>
          </a:xfrm>
        </p:grpSpPr>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73F1235-B4C3-BA3C-623D-48762FBF0A9F}"/>
                    </a:ext>
                  </a:extLst>
                </p14:cNvPr>
                <p14:cNvContentPartPr/>
                <p14:nvPr/>
              </p14:nvContentPartPr>
              <p14:xfrm>
                <a:off x="288751" y="2502733"/>
                <a:ext cx="107280" cy="213840"/>
              </p14:xfrm>
            </p:contentPart>
          </mc:Choice>
          <mc:Fallback>
            <p:pic>
              <p:nvPicPr>
                <p:cNvPr id="2" name="Ink 1">
                  <a:extLst>
                    <a:ext uri="{FF2B5EF4-FFF2-40B4-BE49-F238E27FC236}">
                      <a16:creationId xmlns:a16="http://schemas.microsoft.com/office/drawing/2014/main" id="{973F1235-B4C3-BA3C-623D-48762FBF0A9F}"/>
                    </a:ext>
                  </a:extLst>
                </p:cNvPr>
                <p:cNvPicPr/>
                <p:nvPr/>
              </p:nvPicPr>
              <p:blipFill>
                <a:blip r:embed="rId5"/>
                <a:stretch>
                  <a:fillRect/>
                </a:stretch>
              </p:blipFill>
              <p:spPr>
                <a:xfrm>
                  <a:off x="279751" y="2494093"/>
                  <a:ext cx="124920" cy="231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4CBC4029-B69A-C923-848C-84A1DBFB83EE}"/>
                    </a:ext>
                  </a:extLst>
                </p14:cNvPr>
                <p14:cNvContentPartPr/>
                <p14:nvPr/>
              </p14:nvContentPartPr>
              <p14:xfrm>
                <a:off x="401791" y="2361613"/>
                <a:ext cx="115560" cy="158760"/>
              </p14:xfrm>
            </p:contentPart>
          </mc:Choice>
          <mc:Fallback>
            <p:pic>
              <p:nvPicPr>
                <p:cNvPr id="10" name="Ink 9">
                  <a:extLst>
                    <a:ext uri="{FF2B5EF4-FFF2-40B4-BE49-F238E27FC236}">
                      <a16:creationId xmlns:a16="http://schemas.microsoft.com/office/drawing/2014/main" id="{4CBC4029-B69A-C923-848C-84A1DBFB83EE}"/>
                    </a:ext>
                  </a:extLst>
                </p:cNvPr>
                <p:cNvPicPr/>
                <p:nvPr/>
              </p:nvPicPr>
              <p:blipFill>
                <a:blip r:embed="rId7"/>
                <a:stretch>
                  <a:fillRect/>
                </a:stretch>
              </p:blipFill>
              <p:spPr>
                <a:xfrm>
                  <a:off x="393151" y="2352613"/>
                  <a:ext cx="1332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6DA03C5E-04C9-B521-4E66-E9F8945978CC}"/>
                    </a:ext>
                  </a:extLst>
                </p14:cNvPr>
                <p14:cNvContentPartPr/>
                <p14:nvPr/>
              </p14:nvContentPartPr>
              <p14:xfrm>
                <a:off x="561991" y="1940773"/>
                <a:ext cx="411480" cy="398160"/>
              </p14:xfrm>
            </p:contentPart>
          </mc:Choice>
          <mc:Fallback>
            <p:pic>
              <p:nvPicPr>
                <p:cNvPr id="13" name="Ink 12">
                  <a:extLst>
                    <a:ext uri="{FF2B5EF4-FFF2-40B4-BE49-F238E27FC236}">
                      <a16:creationId xmlns:a16="http://schemas.microsoft.com/office/drawing/2014/main" id="{6DA03C5E-04C9-B521-4E66-E9F8945978CC}"/>
                    </a:ext>
                  </a:extLst>
                </p:cNvPr>
                <p:cNvPicPr/>
                <p:nvPr/>
              </p:nvPicPr>
              <p:blipFill>
                <a:blip r:embed="rId9"/>
                <a:stretch>
                  <a:fillRect/>
                </a:stretch>
              </p:blipFill>
              <p:spPr>
                <a:xfrm>
                  <a:off x="552991" y="1932133"/>
                  <a:ext cx="429120" cy="4158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794D83F4-6CDD-A670-4AA0-F8D6D09C8A97}"/>
                    </a:ext>
                  </a:extLst>
                </p14:cNvPr>
                <p14:cNvContentPartPr/>
                <p14:nvPr/>
              </p14:nvContentPartPr>
              <p14:xfrm>
                <a:off x="1179391" y="1330213"/>
                <a:ext cx="438120" cy="422280"/>
              </p14:xfrm>
            </p:contentPart>
          </mc:Choice>
          <mc:Fallback>
            <p:pic>
              <p:nvPicPr>
                <p:cNvPr id="14" name="Ink 13">
                  <a:extLst>
                    <a:ext uri="{FF2B5EF4-FFF2-40B4-BE49-F238E27FC236}">
                      <a16:creationId xmlns:a16="http://schemas.microsoft.com/office/drawing/2014/main" id="{794D83F4-6CDD-A670-4AA0-F8D6D09C8A97}"/>
                    </a:ext>
                  </a:extLst>
                </p:cNvPr>
                <p:cNvPicPr/>
                <p:nvPr/>
              </p:nvPicPr>
              <p:blipFill>
                <a:blip r:embed="rId11"/>
                <a:stretch>
                  <a:fillRect/>
                </a:stretch>
              </p:blipFill>
              <p:spPr>
                <a:xfrm>
                  <a:off x="1170751" y="1321213"/>
                  <a:ext cx="455760" cy="439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5478BF89-AACB-1DDE-3F4D-554BCA3AE4E9}"/>
                    </a:ext>
                  </a:extLst>
                </p14:cNvPr>
                <p14:cNvContentPartPr/>
                <p14:nvPr/>
              </p14:nvContentPartPr>
              <p14:xfrm>
                <a:off x="1562791" y="1131853"/>
                <a:ext cx="109800" cy="215280"/>
              </p14:xfrm>
            </p:contentPart>
          </mc:Choice>
          <mc:Fallback>
            <p:pic>
              <p:nvPicPr>
                <p:cNvPr id="15" name="Ink 14">
                  <a:extLst>
                    <a:ext uri="{FF2B5EF4-FFF2-40B4-BE49-F238E27FC236}">
                      <a16:creationId xmlns:a16="http://schemas.microsoft.com/office/drawing/2014/main" id="{5478BF89-AACB-1DDE-3F4D-554BCA3AE4E9}"/>
                    </a:ext>
                  </a:extLst>
                </p:cNvPr>
                <p:cNvPicPr/>
                <p:nvPr/>
              </p:nvPicPr>
              <p:blipFill>
                <a:blip r:embed="rId13"/>
                <a:stretch>
                  <a:fillRect/>
                </a:stretch>
              </p:blipFill>
              <p:spPr>
                <a:xfrm>
                  <a:off x="1553791" y="1122853"/>
                  <a:ext cx="12744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FB1F21BE-7018-7170-D4F5-A30B2DDCF812}"/>
                    </a:ext>
                  </a:extLst>
                </p14:cNvPr>
                <p14:cNvContentPartPr/>
                <p14:nvPr/>
              </p14:nvContentPartPr>
              <p14:xfrm>
                <a:off x="1685191" y="909013"/>
                <a:ext cx="314640" cy="377280"/>
              </p14:xfrm>
            </p:contentPart>
          </mc:Choice>
          <mc:Fallback>
            <p:pic>
              <p:nvPicPr>
                <p:cNvPr id="16" name="Ink 15">
                  <a:extLst>
                    <a:ext uri="{FF2B5EF4-FFF2-40B4-BE49-F238E27FC236}">
                      <a16:creationId xmlns:a16="http://schemas.microsoft.com/office/drawing/2014/main" id="{FB1F21BE-7018-7170-D4F5-A30B2DDCF812}"/>
                    </a:ext>
                  </a:extLst>
                </p:cNvPr>
                <p:cNvPicPr/>
                <p:nvPr/>
              </p:nvPicPr>
              <p:blipFill>
                <a:blip r:embed="rId15"/>
                <a:stretch>
                  <a:fillRect/>
                </a:stretch>
              </p:blipFill>
              <p:spPr>
                <a:xfrm>
                  <a:off x="1676551" y="900013"/>
                  <a:ext cx="332280" cy="394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D31D41B2-EFDD-8C4D-E19F-01B72351A2A8}"/>
                    </a:ext>
                  </a:extLst>
                </p14:cNvPr>
                <p14:cNvContentPartPr/>
                <p14:nvPr/>
              </p14:nvContentPartPr>
              <p14:xfrm>
                <a:off x="1885351" y="947893"/>
                <a:ext cx="97920" cy="62640"/>
              </p14:xfrm>
            </p:contentPart>
          </mc:Choice>
          <mc:Fallback>
            <p:pic>
              <p:nvPicPr>
                <p:cNvPr id="17" name="Ink 16">
                  <a:extLst>
                    <a:ext uri="{FF2B5EF4-FFF2-40B4-BE49-F238E27FC236}">
                      <a16:creationId xmlns:a16="http://schemas.microsoft.com/office/drawing/2014/main" id="{D31D41B2-EFDD-8C4D-E19F-01B72351A2A8}"/>
                    </a:ext>
                  </a:extLst>
                </p:cNvPr>
                <p:cNvPicPr/>
                <p:nvPr/>
              </p:nvPicPr>
              <p:blipFill>
                <a:blip r:embed="rId17"/>
                <a:stretch>
                  <a:fillRect/>
                </a:stretch>
              </p:blipFill>
              <p:spPr>
                <a:xfrm>
                  <a:off x="1876711" y="939253"/>
                  <a:ext cx="11556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E6608CF8-1EFD-A03D-F1A0-326FE8E32509}"/>
                    </a:ext>
                  </a:extLst>
                </p14:cNvPr>
                <p14:cNvContentPartPr/>
                <p14:nvPr/>
              </p14:nvContentPartPr>
              <p14:xfrm>
                <a:off x="2041951" y="811093"/>
                <a:ext cx="151200" cy="149400"/>
              </p14:xfrm>
            </p:contentPart>
          </mc:Choice>
          <mc:Fallback>
            <p:pic>
              <p:nvPicPr>
                <p:cNvPr id="18" name="Ink 17">
                  <a:extLst>
                    <a:ext uri="{FF2B5EF4-FFF2-40B4-BE49-F238E27FC236}">
                      <a16:creationId xmlns:a16="http://schemas.microsoft.com/office/drawing/2014/main" id="{E6608CF8-1EFD-A03D-F1A0-326FE8E32509}"/>
                    </a:ext>
                  </a:extLst>
                </p:cNvPr>
                <p:cNvPicPr/>
                <p:nvPr/>
              </p:nvPicPr>
              <p:blipFill>
                <a:blip r:embed="rId19"/>
                <a:stretch>
                  <a:fillRect/>
                </a:stretch>
              </p:blipFill>
              <p:spPr>
                <a:xfrm>
                  <a:off x="2033311" y="802453"/>
                  <a:ext cx="16884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F01B1AB1-14CC-7AFB-4C00-7B89346D67C8}"/>
                    </a:ext>
                  </a:extLst>
                </p14:cNvPr>
                <p14:cNvContentPartPr/>
                <p14:nvPr/>
              </p14:nvContentPartPr>
              <p14:xfrm>
                <a:off x="748471" y="2468173"/>
                <a:ext cx="262080" cy="210240"/>
              </p14:xfrm>
            </p:contentPart>
          </mc:Choice>
          <mc:Fallback>
            <p:pic>
              <p:nvPicPr>
                <p:cNvPr id="19" name="Ink 18">
                  <a:extLst>
                    <a:ext uri="{FF2B5EF4-FFF2-40B4-BE49-F238E27FC236}">
                      <a16:creationId xmlns:a16="http://schemas.microsoft.com/office/drawing/2014/main" id="{F01B1AB1-14CC-7AFB-4C00-7B89346D67C8}"/>
                    </a:ext>
                  </a:extLst>
                </p:cNvPr>
                <p:cNvPicPr/>
                <p:nvPr/>
              </p:nvPicPr>
              <p:blipFill>
                <a:blip r:embed="rId21"/>
                <a:stretch>
                  <a:fillRect/>
                </a:stretch>
              </p:blipFill>
              <p:spPr>
                <a:xfrm>
                  <a:off x="739831" y="2459533"/>
                  <a:ext cx="27972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98729B88-01BE-4640-A08E-2371220E60B6}"/>
                    </a:ext>
                  </a:extLst>
                </p14:cNvPr>
                <p14:cNvContentPartPr/>
                <p14:nvPr/>
              </p14:nvContentPartPr>
              <p14:xfrm>
                <a:off x="850711" y="2339293"/>
                <a:ext cx="18000" cy="50400"/>
              </p14:xfrm>
            </p:contentPart>
          </mc:Choice>
          <mc:Fallback>
            <p:pic>
              <p:nvPicPr>
                <p:cNvPr id="20" name="Ink 19">
                  <a:extLst>
                    <a:ext uri="{FF2B5EF4-FFF2-40B4-BE49-F238E27FC236}">
                      <a16:creationId xmlns:a16="http://schemas.microsoft.com/office/drawing/2014/main" id="{98729B88-01BE-4640-A08E-2371220E60B6}"/>
                    </a:ext>
                  </a:extLst>
                </p:cNvPr>
                <p:cNvPicPr/>
                <p:nvPr/>
              </p:nvPicPr>
              <p:blipFill>
                <a:blip r:embed="rId23"/>
                <a:stretch>
                  <a:fillRect/>
                </a:stretch>
              </p:blipFill>
              <p:spPr>
                <a:xfrm>
                  <a:off x="842071" y="2330293"/>
                  <a:ext cx="356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C0B3CAFB-FE38-F8C9-4154-1DFFED2B7A7B}"/>
                    </a:ext>
                  </a:extLst>
                </p14:cNvPr>
                <p14:cNvContentPartPr/>
                <p14:nvPr/>
              </p14:nvContentPartPr>
              <p14:xfrm>
                <a:off x="986071" y="2010613"/>
                <a:ext cx="316440" cy="350280"/>
              </p14:xfrm>
            </p:contentPart>
          </mc:Choice>
          <mc:Fallback>
            <p:pic>
              <p:nvPicPr>
                <p:cNvPr id="21" name="Ink 20">
                  <a:extLst>
                    <a:ext uri="{FF2B5EF4-FFF2-40B4-BE49-F238E27FC236}">
                      <a16:creationId xmlns:a16="http://schemas.microsoft.com/office/drawing/2014/main" id="{C0B3CAFB-FE38-F8C9-4154-1DFFED2B7A7B}"/>
                    </a:ext>
                  </a:extLst>
                </p:cNvPr>
                <p:cNvPicPr/>
                <p:nvPr/>
              </p:nvPicPr>
              <p:blipFill>
                <a:blip r:embed="rId25"/>
                <a:stretch>
                  <a:fillRect/>
                </a:stretch>
              </p:blipFill>
              <p:spPr>
                <a:xfrm>
                  <a:off x="977071" y="2001973"/>
                  <a:ext cx="334080" cy="3679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2345690C-2033-2592-209F-52BAF1C64483}"/>
                    </a:ext>
                  </a:extLst>
                </p14:cNvPr>
                <p14:cNvContentPartPr/>
                <p14:nvPr/>
              </p14:nvContentPartPr>
              <p14:xfrm>
                <a:off x="1332751" y="2025373"/>
                <a:ext cx="90720" cy="84600"/>
              </p14:xfrm>
            </p:contentPart>
          </mc:Choice>
          <mc:Fallback>
            <p:pic>
              <p:nvPicPr>
                <p:cNvPr id="22" name="Ink 21">
                  <a:extLst>
                    <a:ext uri="{FF2B5EF4-FFF2-40B4-BE49-F238E27FC236}">
                      <a16:creationId xmlns:a16="http://schemas.microsoft.com/office/drawing/2014/main" id="{2345690C-2033-2592-209F-52BAF1C64483}"/>
                    </a:ext>
                  </a:extLst>
                </p:cNvPr>
                <p:cNvPicPr/>
                <p:nvPr/>
              </p:nvPicPr>
              <p:blipFill>
                <a:blip r:embed="rId27"/>
                <a:stretch>
                  <a:fillRect/>
                </a:stretch>
              </p:blipFill>
              <p:spPr>
                <a:xfrm>
                  <a:off x="1323751" y="2016733"/>
                  <a:ext cx="10836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76178749-381A-90BD-AA20-B907EE945CD3}"/>
                    </a:ext>
                  </a:extLst>
                </p14:cNvPr>
                <p14:cNvContentPartPr/>
                <p14:nvPr/>
              </p14:nvContentPartPr>
              <p14:xfrm>
                <a:off x="1482151" y="1899013"/>
                <a:ext cx="69840" cy="95040"/>
              </p14:xfrm>
            </p:contentPart>
          </mc:Choice>
          <mc:Fallback>
            <p:pic>
              <p:nvPicPr>
                <p:cNvPr id="23" name="Ink 22">
                  <a:extLst>
                    <a:ext uri="{FF2B5EF4-FFF2-40B4-BE49-F238E27FC236}">
                      <a16:creationId xmlns:a16="http://schemas.microsoft.com/office/drawing/2014/main" id="{76178749-381A-90BD-AA20-B907EE945CD3}"/>
                    </a:ext>
                  </a:extLst>
                </p:cNvPr>
                <p:cNvPicPr/>
                <p:nvPr/>
              </p:nvPicPr>
              <p:blipFill>
                <a:blip r:embed="rId29"/>
                <a:stretch>
                  <a:fillRect/>
                </a:stretch>
              </p:blipFill>
              <p:spPr>
                <a:xfrm>
                  <a:off x="1473511" y="1890013"/>
                  <a:ext cx="8748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B6D52E3C-F313-B702-7E36-D215F0DB6637}"/>
                    </a:ext>
                  </a:extLst>
                </p14:cNvPr>
                <p14:cNvContentPartPr/>
                <p14:nvPr/>
              </p14:nvContentPartPr>
              <p14:xfrm>
                <a:off x="1588711" y="1668973"/>
                <a:ext cx="92160" cy="210600"/>
              </p14:xfrm>
            </p:contentPart>
          </mc:Choice>
          <mc:Fallback>
            <p:pic>
              <p:nvPicPr>
                <p:cNvPr id="24" name="Ink 23">
                  <a:extLst>
                    <a:ext uri="{FF2B5EF4-FFF2-40B4-BE49-F238E27FC236}">
                      <a16:creationId xmlns:a16="http://schemas.microsoft.com/office/drawing/2014/main" id="{B6D52E3C-F313-B702-7E36-D215F0DB6637}"/>
                    </a:ext>
                  </a:extLst>
                </p:cNvPr>
                <p:cNvPicPr/>
                <p:nvPr/>
              </p:nvPicPr>
              <p:blipFill>
                <a:blip r:embed="rId31"/>
                <a:stretch>
                  <a:fillRect/>
                </a:stretch>
              </p:blipFill>
              <p:spPr>
                <a:xfrm>
                  <a:off x="1580071" y="1659973"/>
                  <a:ext cx="10980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F828CD1C-3F35-4604-D6D1-264FF6D8568F}"/>
                    </a:ext>
                  </a:extLst>
                </p14:cNvPr>
                <p14:cNvContentPartPr/>
                <p14:nvPr/>
              </p14:nvContentPartPr>
              <p14:xfrm>
                <a:off x="487831" y="3148933"/>
                <a:ext cx="243360" cy="289800"/>
              </p14:xfrm>
            </p:contentPart>
          </mc:Choice>
          <mc:Fallback>
            <p:pic>
              <p:nvPicPr>
                <p:cNvPr id="25" name="Ink 24">
                  <a:extLst>
                    <a:ext uri="{FF2B5EF4-FFF2-40B4-BE49-F238E27FC236}">
                      <a16:creationId xmlns:a16="http://schemas.microsoft.com/office/drawing/2014/main" id="{F828CD1C-3F35-4604-D6D1-264FF6D8568F}"/>
                    </a:ext>
                  </a:extLst>
                </p:cNvPr>
                <p:cNvPicPr/>
                <p:nvPr/>
              </p:nvPicPr>
              <p:blipFill>
                <a:blip r:embed="rId33"/>
                <a:stretch>
                  <a:fillRect/>
                </a:stretch>
              </p:blipFill>
              <p:spPr>
                <a:xfrm>
                  <a:off x="478831" y="3140293"/>
                  <a:ext cx="26100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AF569E19-28DE-B470-CC97-615EA409E283}"/>
                    </a:ext>
                  </a:extLst>
                </p14:cNvPr>
                <p14:cNvContentPartPr/>
                <p14:nvPr/>
              </p14:nvContentPartPr>
              <p14:xfrm>
                <a:off x="573871" y="3179893"/>
                <a:ext cx="231840" cy="320040"/>
              </p14:xfrm>
            </p:contentPart>
          </mc:Choice>
          <mc:Fallback>
            <p:pic>
              <p:nvPicPr>
                <p:cNvPr id="26" name="Ink 25">
                  <a:extLst>
                    <a:ext uri="{FF2B5EF4-FFF2-40B4-BE49-F238E27FC236}">
                      <a16:creationId xmlns:a16="http://schemas.microsoft.com/office/drawing/2014/main" id="{AF569E19-28DE-B470-CC97-615EA409E283}"/>
                    </a:ext>
                  </a:extLst>
                </p:cNvPr>
                <p:cNvPicPr/>
                <p:nvPr/>
              </p:nvPicPr>
              <p:blipFill>
                <a:blip r:embed="rId35"/>
                <a:stretch>
                  <a:fillRect/>
                </a:stretch>
              </p:blipFill>
              <p:spPr>
                <a:xfrm>
                  <a:off x="565231" y="3171253"/>
                  <a:ext cx="249480"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F97EAD71-271F-4C05-5228-68D3C8B133FD}"/>
                    </a:ext>
                  </a:extLst>
                </p14:cNvPr>
                <p14:cNvContentPartPr/>
                <p14:nvPr/>
              </p14:nvContentPartPr>
              <p14:xfrm>
                <a:off x="652351" y="3052813"/>
                <a:ext cx="212760" cy="224640"/>
              </p14:xfrm>
            </p:contentPart>
          </mc:Choice>
          <mc:Fallback>
            <p:pic>
              <p:nvPicPr>
                <p:cNvPr id="27" name="Ink 26">
                  <a:extLst>
                    <a:ext uri="{FF2B5EF4-FFF2-40B4-BE49-F238E27FC236}">
                      <a16:creationId xmlns:a16="http://schemas.microsoft.com/office/drawing/2014/main" id="{F97EAD71-271F-4C05-5228-68D3C8B133FD}"/>
                    </a:ext>
                  </a:extLst>
                </p:cNvPr>
                <p:cNvPicPr/>
                <p:nvPr/>
              </p:nvPicPr>
              <p:blipFill>
                <a:blip r:embed="rId37"/>
                <a:stretch>
                  <a:fillRect/>
                </a:stretch>
              </p:blipFill>
              <p:spPr>
                <a:xfrm>
                  <a:off x="643351" y="3044173"/>
                  <a:ext cx="23040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451A479F-6674-533C-D1E6-ABC8F58202BA}"/>
                    </a:ext>
                  </a:extLst>
                </p14:cNvPr>
                <p14:cNvContentPartPr/>
                <p14:nvPr/>
              </p14:nvContentPartPr>
              <p14:xfrm>
                <a:off x="1090471" y="2733493"/>
                <a:ext cx="121320" cy="208080"/>
              </p14:xfrm>
            </p:contentPart>
          </mc:Choice>
          <mc:Fallback>
            <p:pic>
              <p:nvPicPr>
                <p:cNvPr id="28" name="Ink 27">
                  <a:extLst>
                    <a:ext uri="{FF2B5EF4-FFF2-40B4-BE49-F238E27FC236}">
                      <a16:creationId xmlns:a16="http://schemas.microsoft.com/office/drawing/2014/main" id="{451A479F-6674-533C-D1E6-ABC8F58202BA}"/>
                    </a:ext>
                  </a:extLst>
                </p:cNvPr>
                <p:cNvPicPr/>
                <p:nvPr/>
              </p:nvPicPr>
              <p:blipFill>
                <a:blip r:embed="rId39"/>
                <a:stretch>
                  <a:fillRect/>
                </a:stretch>
              </p:blipFill>
              <p:spPr>
                <a:xfrm>
                  <a:off x="1081471" y="2724493"/>
                  <a:ext cx="13896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D78DA3E7-3719-946B-2A39-57E6E5E8B1E4}"/>
                    </a:ext>
                  </a:extLst>
                </p14:cNvPr>
                <p14:cNvContentPartPr/>
                <p14:nvPr/>
              </p14:nvContentPartPr>
              <p14:xfrm>
                <a:off x="1088671" y="2715853"/>
                <a:ext cx="224640" cy="205560"/>
              </p14:xfrm>
            </p:contentPart>
          </mc:Choice>
          <mc:Fallback>
            <p:pic>
              <p:nvPicPr>
                <p:cNvPr id="29" name="Ink 28">
                  <a:extLst>
                    <a:ext uri="{FF2B5EF4-FFF2-40B4-BE49-F238E27FC236}">
                      <a16:creationId xmlns:a16="http://schemas.microsoft.com/office/drawing/2014/main" id="{D78DA3E7-3719-946B-2A39-57E6E5E8B1E4}"/>
                    </a:ext>
                  </a:extLst>
                </p:cNvPr>
                <p:cNvPicPr/>
                <p:nvPr/>
              </p:nvPicPr>
              <p:blipFill>
                <a:blip r:embed="rId41"/>
                <a:stretch>
                  <a:fillRect/>
                </a:stretch>
              </p:blipFill>
              <p:spPr>
                <a:xfrm>
                  <a:off x="1080031" y="2706853"/>
                  <a:ext cx="24228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423D4BDE-A7C3-6CD6-FAFE-E775936378B1}"/>
                    </a:ext>
                  </a:extLst>
                </p14:cNvPr>
                <p14:cNvContentPartPr/>
                <p14:nvPr/>
              </p14:nvContentPartPr>
              <p14:xfrm>
                <a:off x="1372351" y="2580493"/>
                <a:ext cx="79920" cy="106560"/>
              </p14:xfrm>
            </p:contentPart>
          </mc:Choice>
          <mc:Fallback>
            <p:pic>
              <p:nvPicPr>
                <p:cNvPr id="30" name="Ink 29">
                  <a:extLst>
                    <a:ext uri="{FF2B5EF4-FFF2-40B4-BE49-F238E27FC236}">
                      <a16:creationId xmlns:a16="http://schemas.microsoft.com/office/drawing/2014/main" id="{423D4BDE-A7C3-6CD6-FAFE-E775936378B1}"/>
                    </a:ext>
                  </a:extLst>
                </p:cNvPr>
                <p:cNvPicPr/>
                <p:nvPr/>
              </p:nvPicPr>
              <p:blipFill>
                <a:blip r:embed="rId43"/>
                <a:stretch>
                  <a:fillRect/>
                </a:stretch>
              </p:blipFill>
              <p:spPr>
                <a:xfrm>
                  <a:off x="1363711" y="2571853"/>
                  <a:ext cx="9756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4" name="Ink 33">
                  <a:extLst>
                    <a:ext uri="{FF2B5EF4-FFF2-40B4-BE49-F238E27FC236}">
                      <a16:creationId xmlns:a16="http://schemas.microsoft.com/office/drawing/2014/main" id="{34244D78-B4D0-16A5-E12A-7175CA66CDCF}"/>
                    </a:ext>
                  </a:extLst>
                </p14:cNvPr>
                <p14:cNvContentPartPr/>
                <p14:nvPr/>
              </p14:nvContentPartPr>
              <p14:xfrm>
                <a:off x="1715431" y="1675093"/>
                <a:ext cx="708120" cy="702000"/>
              </p14:xfrm>
            </p:contentPart>
          </mc:Choice>
          <mc:Fallback>
            <p:pic>
              <p:nvPicPr>
                <p:cNvPr id="34" name="Ink 33">
                  <a:extLst>
                    <a:ext uri="{FF2B5EF4-FFF2-40B4-BE49-F238E27FC236}">
                      <a16:creationId xmlns:a16="http://schemas.microsoft.com/office/drawing/2014/main" id="{34244D78-B4D0-16A5-E12A-7175CA66CDCF}"/>
                    </a:ext>
                  </a:extLst>
                </p:cNvPr>
                <p:cNvPicPr/>
                <p:nvPr/>
              </p:nvPicPr>
              <p:blipFill>
                <a:blip r:embed="rId45"/>
                <a:stretch>
                  <a:fillRect/>
                </a:stretch>
              </p:blipFill>
              <p:spPr>
                <a:xfrm>
                  <a:off x="1706791" y="1666453"/>
                  <a:ext cx="725760" cy="719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5" name="Ink 34">
                  <a:extLst>
                    <a:ext uri="{FF2B5EF4-FFF2-40B4-BE49-F238E27FC236}">
                      <a16:creationId xmlns:a16="http://schemas.microsoft.com/office/drawing/2014/main" id="{1B0CE44C-A327-115D-3AE6-EDCC6C3E2B47}"/>
                    </a:ext>
                  </a:extLst>
                </p14:cNvPr>
                <p14:cNvContentPartPr/>
                <p14:nvPr/>
              </p14:nvContentPartPr>
              <p14:xfrm>
                <a:off x="1215391" y="2755453"/>
                <a:ext cx="644760" cy="633240"/>
              </p14:xfrm>
            </p:contentPart>
          </mc:Choice>
          <mc:Fallback>
            <p:pic>
              <p:nvPicPr>
                <p:cNvPr id="35" name="Ink 34">
                  <a:extLst>
                    <a:ext uri="{FF2B5EF4-FFF2-40B4-BE49-F238E27FC236}">
                      <a16:creationId xmlns:a16="http://schemas.microsoft.com/office/drawing/2014/main" id="{1B0CE44C-A327-115D-3AE6-EDCC6C3E2B47}"/>
                    </a:ext>
                  </a:extLst>
                </p:cNvPr>
                <p:cNvPicPr/>
                <p:nvPr/>
              </p:nvPicPr>
              <p:blipFill>
                <a:blip r:embed="rId47"/>
                <a:stretch>
                  <a:fillRect/>
                </a:stretch>
              </p:blipFill>
              <p:spPr>
                <a:xfrm>
                  <a:off x="1206751" y="2746453"/>
                  <a:ext cx="662400" cy="6508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6" name="Ink 35">
                  <a:extLst>
                    <a:ext uri="{FF2B5EF4-FFF2-40B4-BE49-F238E27FC236}">
                      <a16:creationId xmlns:a16="http://schemas.microsoft.com/office/drawing/2014/main" id="{567B40D1-B9C4-A533-7AAC-0F4B7C363412}"/>
                    </a:ext>
                  </a:extLst>
                </p14:cNvPr>
                <p14:cNvContentPartPr/>
                <p14:nvPr/>
              </p14:nvContentPartPr>
              <p14:xfrm>
                <a:off x="2550271" y="1130413"/>
                <a:ext cx="407520" cy="361080"/>
              </p14:xfrm>
            </p:contentPart>
          </mc:Choice>
          <mc:Fallback>
            <p:pic>
              <p:nvPicPr>
                <p:cNvPr id="36" name="Ink 35">
                  <a:extLst>
                    <a:ext uri="{FF2B5EF4-FFF2-40B4-BE49-F238E27FC236}">
                      <a16:creationId xmlns:a16="http://schemas.microsoft.com/office/drawing/2014/main" id="{567B40D1-B9C4-A533-7AAC-0F4B7C363412}"/>
                    </a:ext>
                  </a:extLst>
                </p:cNvPr>
                <p:cNvPicPr/>
                <p:nvPr/>
              </p:nvPicPr>
              <p:blipFill>
                <a:blip r:embed="rId49"/>
                <a:stretch>
                  <a:fillRect/>
                </a:stretch>
              </p:blipFill>
              <p:spPr>
                <a:xfrm>
                  <a:off x="2541271" y="1121773"/>
                  <a:ext cx="425160" cy="378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7" name="Ink 36">
                  <a:extLst>
                    <a:ext uri="{FF2B5EF4-FFF2-40B4-BE49-F238E27FC236}">
                      <a16:creationId xmlns:a16="http://schemas.microsoft.com/office/drawing/2014/main" id="{36B7C782-6389-6F77-CEE7-3416AE5E2023}"/>
                    </a:ext>
                  </a:extLst>
                </p14:cNvPr>
                <p14:cNvContentPartPr/>
                <p14:nvPr/>
              </p14:nvContentPartPr>
              <p14:xfrm>
                <a:off x="2936191" y="874453"/>
                <a:ext cx="112680" cy="221040"/>
              </p14:xfrm>
            </p:contentPart>
          </mc:Choice>
          <mc:Fallback>
            <p:pic>
              <p:nvPicPr>
                <p:cNvPr id="37" name="Ink 36">
                  <a:extLst>
                    <a:ext uri="{FF2B5EF4-FFF2-40B4-BE49-F238E27FC236}">
                      <a16:creationId xmlns:a16="http://schemas.microsoft.com/office/drawing/2014/main" id="{36B7C782-6389-6F77-CEE7-3416AE5E2023}"/>
                    </a:ext>
                  </a:extLst>
                </p:cNvPr>
                <p:cNvPicPr/>
                <p:nvPr/>
              </p:nvPicPr>
              <p:blipFill>
                <a:blip r:embed="rId51"/>
                <a:stretch>
                  <a:fillRect/>
                </a:stretch>
              </p:blipFill>
              <p:spPr>
                <a:xfrm>
                  <a:off x="2927551" y="865453"/>
                  <a:ext cx="1303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k 39">
                  <a:extLst>
                    <a:ext uri="{FF2B5EF4-FFF2-40B4-BE49-F238E27FC236}">
                      <a16:creationId xmlns:a16="http://schemas.microsoft.com/office/drawing/2014/main" id="{08888F87-062B-4DFF-3458-27DEEC218402}"/>
                    </a:ext>
                  </a:extLst>
                </p14:cNvPr>
                <p14:cNvContentPartPr/>
                <p14:nvPr/>
              </p14:nvContentPartPr>
              <p14:xfrm>
                <a:off x="1905871" y="2698573"/>
                <a:ext cx="117000" cy="142560"/>
              </p14:xfrm>
            </p:contentPart>
          </mc:Choice>
          <mc:Fallback>
            <p:pic>
              <p:nvPicPr>
                <p:cNvPr id="40" name="Ink 39">
                  <a:extLst>
                    <a:ext uri="{FF2B5EF4-FFF2-40B4-BE49-F238E27FC236}">
                      <a16:creationId xmlns:a16="http://schemas.microsoft.com/office/drawing/2014/main" id="{08888F87-062B-4DFF-3458-27DEEC218402}"/>
                    </a:ext>
                  </a:extLst>
                </p:cNvPr>
                <p:cNvPicPr/>
                <p:nvPr/>
              </p:nvPicPr>
              <p:blipFill>
                <a:blip r:embed="rId53"/>
                <a:stretch>
                  <a:fillRect/>
                </a:stretch>
              </p:blipFill>
              <p:spPr>
                <a:xfrm>
                  <a:off x="1897231" y="2689933"/>
                  <a:ext cx="13464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1" name="Ink 40">
                  <a:extLst>
                    <a:ext uri="{FF2B5EF4-FFF2-40B4-BE49-F238E27FC236}">
                      <a16:creationId xmlns:a16="http://schemas.microsoft.com/office/drawing/2014/main" id="{6EE65F6F-186B-245E-24F7-5DAB0EFABDC4}"/>
                    </a:ext>
                  </a:extLst>
                </p14:cNvPr>
                <p14:cNvContentPartPr/>
                <p14:nvPr/>
              </p14:nvContentPartPr>
              <p14:xfrm>
                <a:off x="2237791" y="2260453"/>
                <a:ext cx="220680" cy="215640"/>
              </p14:xfrm>
            </p:contentPart>
          </mc:Choice>
          <mc:Fallback>
            <p:pic>
              <p:nvPicPr>
                <p:cNvPr id="41" name="Ink 40">
                  <a:extLst>
                    <a:ext uri="{FF2B5EF4-FFF2-40B4-BE49-F238E27FC236}">
                      <a16:creationId xmlns:a16="http://schemas.microsoft.com/office/drawing/2014/main" id="{6EE65F6F-186B-245E-24F7-5DAB0EFABDC4}"/>
                    </a:ext>
                  </a:extLst>
                </p:cNvPr>
                <p:cNvPicPr/>
                <p:nvPr/>
              </p:nvPicPr>
              <p:blipFill>
                <a:blip r:embed="rId55"/>
                <a:stretch>
                  <a:fillRect/>
                </a:stretch>
              </p:blipFill>
              <p:spPr>
                <a:xfrm>
                  <a:off x="2229151" y="2251813"/>
                  <a:ext cx="23832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2" name="Ink 41">
                  <a:extLst>
                    <a:ext uri="{FF2B5EF4-FFF2-40B4-BE49-F238E27FC236}">
                      <a16:creationId xmlns:a16="http://schemas.microsoft.com/office/drawing/2014/main" id="{15F0F7C7-DB05-2A05-B7F2-ED46CB93A667}"/>
                    </a:ext>
                  </a:extLst>
                </p14:cNvPr>
                <p14:cNvContentPartPr/>
                <p14:nvPr/>
              </p14:nvContentPartPr>
              <p14:xfrm>
                <a:off x="2257951" y="2253253"/>
                <a:ext cx="9360" cy="7200"/>
              </p14:xfrm>
            </p:contentPart>
          </mc:Choice>
          <mc:Fallback>
            <p:pic>
              <p:nvPicPr>
                <p:cNvPr id="42" name="Ink 41">
                  <a:extLst>
                    <a:ext uri="{FF2B5EF4-FFF2-40B4-BE49-F238E27FC236}">
                      <a16:creationId xmlns:a16="http://schemas.microsoft.com/office/drawing/2014/main" id="{15F0F7C7-DB05-2A05-B7F2-ED46CB93A667}"/>
                    </a:ext>
                  </a:extLst>
                </p:cNvPr>
                <p:cNvPicPr/>
                <p:nvPr/>
              </p:nvPicPr>
              <p:blipFill>
                <a:blip r:embed="rId57"/>
                <a:stretch>
                  <a:fillRect/>
                </a:stretch>
              </p:blipFill>
              <p:spPr>
                <a:xfrm>
                  <a:off x="2249311" y="2244253"/>
                  <a:ext cx="270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3" name="Ink 42">
                  <a:extLst>
                    <a:ext uri="{FF2B5EF4-FFF2-40B4-BE49-F238E27FC236}">
                      <a16:creationId xmlns:a16="http://schemas.microsoft.com/office/drawing/2014/main" id="{BE2585A9-45A6-5687-433D-7912E3834302}"/>
                    </a:ext>
                  </a:extLst>
                </p14:cNvPr>
                <p14:cNvContentPartPr/>
                <p14:nvPr/>
              </p14:nvContentPartPr>
              <p14:xfrm>
                <a:off x="1364071" y="3600373"/>
                <a:ext cx="99360" cy="153720"/>
              </p14:xfrm>
            </p:contentPart>
          </mc:Choice>
          <mc:Fallback>
            <p:pic>
              <p:nvPicPr>
                <p:cNvPr id="43" name="Ink 42">
                  <a:extLst>
                    <a:ext uri="{FF2B5EF4-FFF2-40B4-BE49-F238E27FC236}">
                      <a16:creationId xmlns:a16="http://schemas.microsoft.com/office/drawing/2014/main" id="{BE2585A9-45A6-5687-433D-7912E3834302}"/>
                    </a:ext>
                  </a:extLst>
                </p:cNvPr>
                <p:cNvPicPr/>
                <p:nvPr/>
              </p:nvPicPr>
              <p:blipFill>
                <a:blip r:embed="rId59"/>
                <a:stretch>
                  <a:fillRect/>
                </a:stretch>
              </p:blipFill>
              <p:spPr>
                <a:xfrm>
                  <a:off x="1355071" y="3591733"/>
                  <a:ext cx="11700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9217C7C5-923B-A39F-DD59-3886F2D197AC}"/>
                    </a:ext>
                  </a:extLst>
                </p14:cNvPr>
                <p14:cNvContentPartPr/>
                <p14:nvPr/>
              </p14:nvContentPartPr>
              <p14:xfrm>
                <a:off x="1346431" y="3454213"/>
                <a:ext cx="358560" cy="295920"/>
              </p14:xfrm>
            </p:contentPart>
          </mc:Choice>
          <mc:Fallback>
            <p:pic>
              <p:nvPicPr>
                <p:cNvPr id="44" name="Ink 43">
                  <a:extLst>
                    <a:ext uri="{FF2B5EF4-FFF2-40B4-BE49-F238E27FC236}">
                      <a16:creationId xmlns:a16="http://schemas.microsoft.com/office/drawing/2014/main" id="{9217C7C5-923B-A39F-DD59-3886F2D197AC}"/>
                    </a:ext>
                  </a:extLst>
                </p:cNvPr>
                <p:cNvPicPr/>
                <p:nvPr/>
              </p:nvPicPr>
              <p:blipFill>
                <a:blip r:embed="rId61"/>
                <a:stretch>
                  <a:fillRect/>
                </a:stretch>
              </p:blipFill>
              <p:spPr>
                <a:xfrm>
                  <a:off x="1337431" y="3445573"/>
                  <a:ext cx="376200" cy="3135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AF36748A-12A0-FEB6-127E-19BF609718AE}"/>
                    </a:ext>
                  </a:extLst>
                </p14:cNvPr>
                <p14:cNvContentPartPr/>
                <p14:nvPr/>
              </p14:nvContentPartPr>
              <p14:xfrm>
                <a:off x="1842151" y="3147133"/>
                <a:ext cx="221400" cy="275040"/>
              </p14:xfrm>
            </p:contentPart>
          </mc:Choice>
          <mc:Fallback>
            <p:pic>
              <p:nvPicPr>
                <p:cNvPr id="45" name="Ink 44">
                  <a:extLst>
                    <a:ext uri="{FF2B5EF4-FFF2-40B4-BE49-F238E27FC236}">
                      <a16:creationId xmlns:a16="http://schemas.microsoft.com/office/drawing/2014/main" id="{AF36748A-12A0-FEB6-127E-19BF609718AE}"/>
                    </a:ext>
                  </a:extLst>
                </p:cNvPr>
                <p:cNvPicPr/>
                <p:nvPr/>
              </p:nvPicPr>
              <p:blipFill>
                <a:blip r:embed="rId63"/>
                <a:stretch>
                  <a:fillRect/>
                </a:stretch>
              </p:blipFill>
              <p:spPr>
                <a:xfrm>
                  <a:off x="1833511" y="3138493"/>
                  <a:ext cx="239040" cy="292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25B675A4-24A6-2472-1B13-835724AD1465}"/>
                    </a:ext>
                  </a:extLst>
                </p14:cNvPr>
                <p14:cNvContentPartPr/>
                <p14:nvPr/>
              </p14:nvContentPartPr>
              <p14:xfrm>
                <a:off x="1966351" y="3113293"/>
                <a:ext cx="30600" cy="16920"/>
              </p14:xfrm>
            </p:contentPart>
          </mc:Choice>
          <mc:Fallback>
            <p:pic>
              <p:nvPicPr>
                <p:cNvPr id="46" name="Ink 45">
                  <a:extLst>
                    <a:ext uri="{FF2B5EF4-FFF2-40B4-BE49-F238E27FC236}">
                      <a16:creationId xmlns:a16="http://schemas.microsoft.com/office/drawing/2014/main" id="{25B675A4-24A6-2472-1B13-835724AD1465}"/>
                    </a:ext>
                  </a:extLst>
                </p:cNvPr>
                <p:cNvPicPr/>
                <p:nvPr/>
              </p:nvPicPr>
              <p:blipFill>
                <a:blip r:embed="rId65"/>
                <a:stretch>
                  <a:fillRect/>
                </a:stretch>
              </p:blipFill>
              <p:spPr>
                <a:xfrm>
                  <a:off x="1957711" y="3104653"/>
                  <a:ext cx="4824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53664EC2-E789-1764-12D1-EB1C310A941B}"/>
                    </a:ext>
                  </a:extLst>
                </p14:cNvPr>
                <p14:cNvContentPartPr/>
                <p14:nvPr/>
              </p14:nvContentPartPr>
              <p14:xfrm>
                <a:off x="2046991" y="2946973"/>
                <a:ext cx="310680" cy="253080"/>
              </p14:xfrm>
            </p:contentPart>
          </mc:Choice>
          <mc:Fallback>
            <p:pic>
              <p:nvPicPr>
                <p:cNvPr id="47" name="Ink 46">
                  <a:extLst>
                    <a:ext uri="{FF2B5EF4-FFF2-40B4-BE49-F238E27FC236}">
                      <a16:creationId xmlns:a16="http://schemas.microsoft.com/office/drawing/2014/main" id="{53664EC2-E789-1764-12D1-EB1C310A941B}"/>
                    </a:ext>
                  </a:extLst>
                </p:cNvPr>
                <p:cNvPicPr/>
                <p:nvPr/>
              </p:nvPicPr>
              <p:blipFill>
                <a:blip r:embed="rId67"/>
                <a:stretch>
                  <a:fillRect/>
                </a:stretch>
              </p:blipFill>
              <p:spPr>
                <a:xfrm>
                  <a:off x="2037991" y="2938333"/>
                  <a:ext cx="32832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0B542C76-A6D6-FA51-FD42-F1C4B0B99251}"/>
                    </a:ext>
                  </a:extLst>
                </p14:cNvPr>
                <p14:cNvContentPartPr/>
                <p14:nvPr/>
              </p14:nvContentPartPr>
              <p14:xfrm>
                <a:off x="2521111" y="2921773"/>
                <a:ext cx="15120" cy="20160"/>
              </p14:xfrm>
            </p:contentPart>
          </mc:Choice>
          <mc:Fallback>
            <p:pic>
              <p:nvPicPr>
                <p:cNvPr id="48" name="Ink 47">
                  <a:extLst>
                    <a:ext uri="{FF2B5EF4-FFF2-40B4-BE49-F238E27FC236}">
                      <a16:creationId xmlns:a16="http://schemas.microsoft.com/office/drawing/2014/main" id="{0B542C76-A6D6-FA51-FD42-F1C4B0B99251}"/>
                    </a:ext>
                  </a:extLst>
                </p:cNvPr>
                <p:cNvPicPr/>
                <p:nvPr/>
              </p:nvPicPr>
              <p:blipFill>
                <a:blip r:embed="rId69"/>
                <a:stretch>
                  <a:fillRect/>
                </a:stretch>
              </p:blipFill>
              <p:spPr>
                <a:xfrm>
                  <a:off x="2512111" y="2912773"/>
                  <a:ext cx="32760" cy="3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0">
            <p14:nvContentPartPr>
              <p14:cNvPr id="50" name="Ink 49">
                <a:extLst>
                  <a:ext uri="{FF2B5EF4-FFF2-40B4-BE49-F238E27FC236}">
                    <a16:creationId xmlns:a16="http://schemas.microsoft.com/office/drawing/2014/main" id="{E35D1A58-DCBE-26DE-1418-3E4AA609F7F4}"/>
                  </a:ext>
                </a:extLst>
              </p14:cNvPr>
              <p14:cNvContentPartPr/>
              <p14:nvPr/>
            </p14:nvContentPartPr>
            <p14:xfrm>
              <a:off x="8805631" y="1027813"/>
              <a:ext cx="3141720" cy="60480"/>
            </p14:xfrm>
          </p:contentPart>
        </mc:Choice>
        <mc:Fallback>
          <p:pic>
            <p:nvPicPr>
              <p:cNvPr id="50" name="Ink 49">
                <a:extLst>
                  <a:ext uri="{FF2B5EF4-FFF2-40B4-BE49-F238E27FC236}">
                    <a16:creationId xmlns:a16="http://schemas.microsoft.com/office/drawing/2014/main" id="{E35D1A58-DCBE-26DE-1418-3E4AA609F7F4}"/>
                  </a:ext>
                </a:extLst>
              </p:cNvPr>
              <p:cNvPicPr/>
              <p:nvPr/>
            </p:nvPicPr>
            <p:blipFill>
              <a:blip r:embed="rId71"/>
              <a:stretch>
                <a:fillRect/>
              </a:stretch>
            </p:blipFill>
            <p:spPr>
              <a:xfrm>
                <a:off x="8796991" y="1019173"/>
                <a:ext cx="31593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D31BDFBE-0E4C-013D-0186-F383DFFEA841}"/>
                  </a:ext>
                </a:extLst>
              </p14:cNvPr>
              <p14:cNvContentPartPr/>
              <p14:nvPr/>
            </p14:nvContentPartPr>
            <p14:xfrm>
              <a:off x="3492391" y="1921693"/>
              <a:ext cx="1118520" cy="642600"/>
            </p14:xfrm>
          </p:contentPart>
        </mc:Choice>
        <mc:Fallback>
          <p:pic>
            <p:nvPicPr>
              <p:cNvPr id="51" name="Ink 50">
                <a:extLst>
                  <a:ext uri="{FF2B5EF4-FFF2-40B4-BE49-F238E27FC236}">
                    <a16:creationId xmlns:a16="http://schemas.microsoft.com/office/drawing/2014/main" id="{D31BDFBE-0E4C-013D-0186-F383DFFEA841}"/>
                  </a:ext>
                </a:extLst>
              </p:cNvPr>
              <p:cNvPicPr/>
              <p:nvPr/>
            </p:nvPicPr>
            <p:blipFill>
              <a:blip r:embed="rId73"/>
              <a:stretch>
                <a:fillRect/>
              </a:stretch>
            </p:blipFill>
            <p:spPr>
              <a:xfrm>
                <a:off x="3483751" y="1912693"/>
                <a:ext cx="1136160" cy="6602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2" name="Ink 51">
                <a:extLst>
                  <a:ext uri="{FF2B5EF4-FFF2-40B4-BE49-F238E27FC236}">
                    <a16:creationId xmlns:a16="http://schemas.microsoft.com/office/drawing/2014/main" id="{36BF81EB-3214-CB2C-1853-507E17EF11BB}"/>
                  </a:ext>
                </a:extLst>
              </p14:cNvPr>
              <p14:cNvContentPartPr/>
              <p14:nvPr/>
            </p14:nvContentPartPr>
            <p14:xfrm>
              <a:off x="5918071" y="871213"/>
              <a:ext cx="439200" cy="339120"/>
            </p14:xfrm>
          </p:contentPart>
        </mc:Choice>
        <mc:Fallback>
          <p:pic>
            <p:nvPicPr>
              <p:cNvPr id="52" name="Ink 51">
                <a:extLst>
                  <a:ext uri="{FF2B5EF4-FFF2-40B4-BE49-F238E27FC236}">
                    <a16:creationId xmlns:a16="http://schemas.microsoft.com/office/drawing/2014/main" id="{36BF81EB-3214-CB2C-1853-507E17EF11BB}"/>
                  </a:ext>
                </a:extLst>
              </p:cNvPr>
              <p:cNvPicPr/>
              <p:nvPr/>
            </p:nvPicPr>
            <p:blipFill>
              <a:blip r:embed="rId75"/>
              <a:stretch>
                <a:fillRect/>
              </a:stretch>
            </p:blipFill>
            <p:spPr>
              <a:xfrm>
                <a:off x="5909431" y="862213"/>
                <a:ext cx="456840" cy="3567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3" name="Ink 52">
                <a:extLst>
                  <a:ext uri="{FF2B5EF4-FFF2-40B4-BE49-F238E27FC236}">
                    <a16:creationId xmlns:a16="http://schemas.microsoft.com/office/drawing/2014/main" id="{C68247CC-60C3-939F-890C-4398453751A4}"/>
                  </a:ext>
                </a:extLst>
              </p14:cNvPr>
              <p14:cNvContentPartPr/>
              <p14:nvPr/>
            </p14:nvContentPartPr>
            <p14:xfrm>
              <a:off x="5609191" y="2563213"/>
              <a:ext cx="1717200" cy="356040"/>
            </p14:xfrm>
          </p:contentPart>
        </mc:Choice>
        <mc:Fallback>
          <p:pic>
            <p:nvPicPr>
              <p:cNvPr id="53" name="Ink 52">
                <a:extLst>
                  <a:ext uri="{FF2B5EF4-FFF2-40B4-BE49-F238E27FC236}">
                    <a16:creationId xmlns:a16="http://schemas.microsoft.com/office/drawing/2014/main" id="{C68247CC-60C3-939F-890C-4398453751A4}"/>
                  </a:ext>
                </a:extLst>
              </p:cNvPr>
              <p:cNvPicPr/>
              <p:nvPr/>
            </p:nvPicPr>
            <p:blipFill>
              <a:blip r:embed="rId77"/>
              <a:stretch>
                <a:fillRect/>
              </a:stretch>
            </p:blipFill>
            <p:spPr>
              <a:xfrm>
                <a:off x="5600191" y="2554213"/>
                <a:ext cx="1734840" cy="373680"/>
              </a:xfrm>
              <a:prstGeom prst="rect">
                <a:avLst/>
              </a:prstGeom>
            </p:spPr>
          </p:pic>
        </mc:Fallback>
      </mc:AlternateContent>
      <p:grpSp>
        <p:nvGrpSpPr>
          <p:cNvPr id="81" name="Group 80">
            <a:extLst>
              <a:ext uri="{FF2B5EF4-FFF2-40B4-BE49-F238E27FC236}">
                <a16:creationId xmlns:a16="http://schemas.microsoft.com/office/drawing/2014/main" id="{7E5B913D-ABB4-7493-A402-A5E9752D73FA}"/>
              </a:ext>
            </a:extLst>
          </p:cNvPr>
          <p:cNvGrpSpPr/>
          <p:nvPr/>
        </p:nvGrpSpPr>
        <p:grpSpPr>
          <a:xfrm>
            <a:off x="7615111" y="2243893"/>
            <a:ext cx="2848320" cy="684360"/>
            <a:chOff x="7615111" y="2243893"/>
            <a:chExt cx="2848320" cy="684360"/>
          </a:xfrm>
        </p:grpSpPr>
        <mc:AlternateContent xmlns:mc="http://schemas.openxmlformats.org/markup-compatibility/2006">
          <mc:Choice xmlns:p14="http://schemas.microsoft.com/office/powerpoint/2010/main" Requires="p14">
            <p:contentPart p14:bwMode="auto" r:id="rId78">
              <p14:nvContentPartPr>
                <p14:cNvPr id="54" name="Ink 53">
                  <a:extLst>
                    <a:ext uri="{FF2B5EF4-FFF2-40B4-BE49-F238E27FC236}">
                      <a16:creationId xmlns:a16="http://schemas.microsoft.com/office/drawing/2014/main" id="{4AB1192E-5560-F3E7-EB36-34D15ECBD3ED}"/>
                    </a:ext>
                  </a:extLst>
                </p14:cNvPr>
                <p14:cNvContentPartPr/>
                <p14:nvPr/>
              </p14:nvContentPartPr>
              <p14:xfrm>
                <a:off x="7615111" y="2243893"/>
                <a:ext cx="646200" cy="260280"/>
              </p14:xfrm>
            </p:contentPart>
          </mc:Choice>
          <mc:Fallback>
            <p:pic>
              <p:nvPicPr>
                <p:cNvPr id="54" name="Ink 53">
                  <a:extLst>
                    <a:ext uri="{FF2B5EF4-FFF2-40B4-BE49-F238E27FC236}">
                      <a16:creationId xmlns:a16="http://schemas.microsoft.com/office/drawing/2014/main" id="{4AB1192E-5560-F3E7-EB36-34D15ECBD3ED}"/>
                    </a:ext>
                  </a:extLst>
                </p:cNvPr>
                <p:cNvPicPr/>
                <p:nvPr/>
              </p:nvPicPr>
              <p:blipFill>
                <a:blip r:embed="rId79"/>
                <a:stretch>
                  <a:fillRect/>
                </a:stretch>
              </p:blipFill>
              <p:spPr>
                <a:xfrm>
                  <a:off x="7606471" y="2235253"/>
                  <a:ext cx="663840" cy="2779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5" name="Ink 54">
                  <a:extLst>
                    <a:ext uri="{FF2B5EF4-FFF2-40B4-BE49-F238E27FC236}">
                      <a16:creationId xmlns:a16="http://schemas.microsoft.com/office/drawing/2014/main" id="{975D55B8-A8A1-8C8C-3E10-A821D6B35463}"/>
                    </a:ext>
                  </a:extLst>
                </p14:cNvPr>
                <p14:cNvContentPartPr/>
                <p14:nvPr/>
              </p14:nvContentPartPr>
              <p14:xfrm>
                <a:off x="8212351" y="2441533"/>
                <a:ext cx="95760" cy="152640"/>
              </p14:xfrm>
            </p:contentPart>
          </mc:Choice>
          <mc:Fallback>
            <p:pic>
              <p:nvPicPr>
                <p:cNvPr id="55" name="Ink 54">
                  <a:extLst>
                    <a:ext uri="{FF2B5EF4-FFF2-40B4-BE49-F238E27FC236}">
                      <a16:creationId xmlns:a16="http://schemas.microsoft.com/office/drawing/2014/main" id="{975D55B8-A8A1-8C8C-3E10-A821D6B35463}"/>
                    </a:ext>
                  </a:extLst>
                </p:cNvPr>
                <p:cNvPicPr/>
                <p:nvPr/>
              </p:nvPicPr>
              <p:blipFill>
                <a:blip r:embed="rId81"/>
                <a:stretch>
                  <a:fillRect/>
                </a:stretch>
              </p:blipFill>
              <p:spPr>
                <a:xfrm>
                  <a:off x="8203351" y="2432533"/>
                  <a:ext cx="11340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6" name="Ink 55">
                  <a:extLst>
                    <a:ext uri="{FF2B5EF4-FFF2-40B4-BE49-F238E27FC236}">
                      <a16:creationId xmlns:a16="http://schemas.microsoft.com/office/drawing/2014/main" id="{DDC85405-5799-3C1E-8578-CD78AF15F260}"/>
                    </a:ext>
                  </a:extLst>
                </p14:cNvPr>
                <p14:cNvContentPartPr/>
                <p14:nvPr/>
              </p14:nvContentPartPr>
              <p14:xfrm>
                <a:off x="8221711" y="2416693"/>
                <a:ext cx="59040" cy="157320"/>
              </p14:xfrm>
            </p:contentPart>
          </mc:Choice>
          <mc:Fallback>
            <p:pic>
              <p:nvPicPr>
                <p:cNvPr id="56" name="Ink 55">
                  <a:extLst>
                    <a:ext uri="{FF2B5EF4-FFF2-40B4-BE49-F238E27FC236}">
                      <a16:creationId xmlns:a16="http://schemas.microsoft.com/office/drawing/2014/main" id="{DDC85405-5799-3C1E-8578-CD78AF15F260}"/>
                    </a:ext>
                  </a:extLst>
                </p:cNvPr>
                <p:cNvPicPr/>
                <p:nvPr/>
              </p:nvPicPr>
              <p:blipFill>
                <a:blip r:embed="rId83"/>
                <a:stretch>
                  <a:fillRect/>
                </a:stretch>
              </p:blipFill>
              <p:spPr>
                <a:xfrm>
                  <a:off x="8213071" y="2408053"/>
                  <a:ext cx="7668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8" name="Ink 57">
                  <a:extLst>
                    <a:ext uri="{FF2B5EF4-FFF2-40B4-BE49-F238E27FC236}">
                      <a16:creationId xmlns:a16="http://schemas.microsoft.com/office/drawing/2014/main" id="{FC52880F-FBB0-CF67-DB12-E7AB91E6AF49}"/>
                    </a:ext>
                  </a:extLst>
                </p14:cNvPr>
                <p14:cNvContentPartPr/>
                <p14:nvPr/>
              </p14:nvContentPartPr>
              <p14:xfrm>
                <a:off x="8499271" y="2663293"/>
                <a:ext cx="14040" cy="118440"/>
              </p14:xfrm>
            </p:contentPart>
          </mc:Choice>
          <mc:Fallback>
            <p:pic>
              <p:nvPicPr>
                <p:cNvPr id="58" name="Ink 57">
                  <a:extLst>
                    <a:ext uri="{FF2B5EF4-FFF2-40B4-BE49-F238E27FC236}">
                      <a16:creationId xmlns:a16="http://schemas.microsoft.com/office/drawing/2014/main" id="{FC52880F-FBB0-CF67-DB12-E7AB91E6AF49}"/>
                    </a:ext>
                  </a:extLst>
                </p:cNvPr>
                <p:cNvPicPr/>
                <p:nvPr/>
              </p:nvPicPr>
              <p:blipFill>
                <a:blip r:embed="rId85"/>
                <a:stretch>
                  <a:fillRect/>
                </a:stretch>
              </p:blipFill>
              <p:spPr>
                <a:xfrm>
                  <a:off x="8490271" y="2654293"/>
                  <a:ext cx="3168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9" name="Ink 58">
                  <a:extLst>
                    <a:ext uri="{FF2B5EF4-FFF2-40B4-BE49-F238E27FC236}">
                      <a16:creationId xmlns:a16="http://schemas.microsoft.com/office/drawing/2014/main" id="{DA129D04-7274-56E2-4EC0-395EDA2A5EF2}"/>
                    </a:ext>
                  </a:extLst>
                </p14:cNvPr>
                <p14:cNvContentPartPr/>
                <p14:nvPr/>
              </p14:nvContentPartPr>
              <p14:xfrm>
                <a:off x="8466511" y="2616493"/>
                <a:ext cx="19080" cy="6480"/>
              </p14:xfrm>
            </p:contentPart>
          </mc:Choice>
          <mc:Fallback>
            <p:pic>
              <p:nvPicPr>
                <p:cNvPr id="59" name="Ink 58">
                  <a:extLst>
                    <a:ext uri="{FF2B5EF4-FFF2-40B4-BE49-F238E27FC236}">
                      <a16:creationId xmlns:a16="http://schemas.microsoft.com/office/drawing/2014/main" id="{DA129D04-7274-56E2-4EC0-395EDA2A5EF2}"/>
                    </a:ext>
                  </a:extLst>
                </p:cNvPr>
                <p:cNvPicPr/>
                <p:nvPr/>
              </p:nvPicPr>
              <p:blipFill>
                <a:blip r:embed="rId87"/>
                <a:stretch>
                  <a:fillRect/>
                </a:stretch>
              </p:blipFill>
              <p:spPr>
                <a:xfrm>
                  <a:off x="8457871" y="2607493"/>
                  <a:ext cx="367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0" name="Ink 59">
                  <a:extLst>
                    <a:ext uri="{FF2B5EF4-FFF2-40B4-BE49-F238E27FC236}">
                      <a16:creationId xmlns:a16="http://schemas.microsoft.com/office/drawing/2014/main" id="{9E963EDE-B632-F760-D574-46AF52C9D288}"/>
                    </a:ext>
                  </a:extLst>
                </p14:cNvPr>
                <p14:cNvContentPartPr/>
                <p14:nvPr/>
              </p14:nvContentPartPr>
              <p14:xfrm>
                <a:off x="8602951" y="2697853"/>
                <a:ext cx="154800" cy="73440"/>
              </p14:xfrm>
            </p:contentPart>
          </mc:Choice>
          <mc:Fallback>
            <p:pic>
              <p:nvPicPr>
                <p:cNvPr id="60" name="Ink 59">
                  <a:extLst>
                    <a:ext uri="{FF2B5EF4-FFF2-40B4-BE49-F238E27FC236}">
                      <a16:creationId xmlns:a16="http://schemas.microsoft.com/office/drawing/2014/main" id="{9E963EDE-B632-F760-D574-46AF52C9D288}"/>
                    </a:ext>
                  </a:extLst>
                </p:cNvPr>
                <p:cNvPicPr/>
                <p:nvPr/>
              </p:nvPicPr>
              <p:blipFill>
                <a:blip r:embed="rId89"/>
                <a:stretch>
                  <a:fillRect/>
                </a:stretch>
              </p:blipFill>
              <p:spPr>
                <a:xfrm>
                  <a:off x="8594311" y="2688853"/>
                  <a:ext cx="1724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1" name="Ink 60">
                  <a:extLst>
                    <a:ext uri="{FF2B5EF4-FFF2-40B4-BE49-F238E27FC236}">
                      <a16:creationId xmlns:a16="http://schemas.microsoft.com/office/drawing/2014/main" id="{E65283BD-10CD-94AB-302C-9A4D80606B36}"/>
                    </a:ext>
                  </a:extLst>
                </p14:cNvPr>
                <p14:cNvContentPartPr/>
                <p14:nvPr/>
              </p14:nvContentPartPr>
              <p14:xfrm>
                <a:off x="8763871" y="2529373"/>
                <a:ext cx="131040" cy="228960"/>
              </p14:xfrm>
            </p:contentPart>
          </mc:Choice>
          <mc:Fallback>
            <p:pic>
              <p:nvPicPr>
                <p:cNvPr id="61" name="Ink 60">
                  <a:extLst>
                    <a:ext uri="{FF2B5EF4-FFF2-40B4-BE49-F238E27FC236}">
                      <a16:creationId xmlns:a16="http://schemas.microsoft.com/office/drawing/2014/main" id="{E65283BD-10CD-94AB-302C-9A4D80606B36}"/>
                    </a:ext>
                  </a:extLst>
                </p:cNvPr>
                <p:cNvPicPr/>
                <p:nvPr/>
              </p:nvPicPr>
              <p:blipFill>
                <a:blip r:embed="rId91"/>
                <a:stretch>
                  <a:fillRect/>
                </a:stretch>
              </p:blipFill>
              <p:spPr>
                <a:xfrm>
                  <a:off x="8754871" y="2520373"/>
                  <a:ext cx="14868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2" name="Ink 61">
                  <a:extLst>
                    <a:ext uri="{FF2B5EF4-FFF2-40B4-BE49-F238E27FC236}">
                      <a16:creationId xmlns:a16="http://schemas.microsoft.com/office/drawing/2014/main" id="{A6972B52-0FA2-6FFE-7219-8D218AC4E02E}"/>
                    </a:ext>
                  </a:extLst>
                </p14:cNvPr>
                <p14:cNvContentPartPr/>
                <p14:nvPr/>
              </p14:nvContentPartPr>
              <p14:xfrm>
                <a:off x="8943151" y="2631253"/>
                <a:ext cx="221040" cy="127080"/>
              </p14:xfrm>
            </p:contentPart>
          </mc:Choice>
          <mc:Fallback>
            <p:pic>
              <p:nvPicPr>
                <p:cNvPr id="62" name="Ink 61">
                  <a:extLst>
                    <a:ext uri="{FF2B5EF4-FFF2-40B4-BE49-F238E27FC236}">
                      <a16:creationId xmlns:a16="http://schemas.microsoft.com/office/drawing/2014/main" id="{A6972B52-0FA2-6FFE-7219-8D218AC4E02E}"/>
                    </a:ext>
                  </a:extLst>
                </p:cNvPr>
                <p:cNvPicPr/>
                <p:nvPr/>
              </p:nvPicPr>
              <p:blipFill>
                <a:blip r:embed="rId93"/>
                <a:stretch>
                  <a:fillRect/>
                </a:stretch>
              </p:blipFill>
              <p:spPr>
                <a:xfrm>
                  <a:off x="8934151" y="2622613"/>
                  <a:ext cx="23868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35A7E8DE-ECB1-B64F-D74C-E3852E95776D}"/>
                    </a:ext>
                  </a:extLst>
                </p14:cNvPr>
                <p14:cNvContentPartPr/>
                <p14:nvPr/>
              </p14:nvContentPartPr>
              <p14:xfrm>
                <a:off x="9221791" y="2518933"/>
                <a:ext cx="461880" cy="222840"/>
              </p14:xfrm>
            </p:contentPart>
          </mc:Choice>
          <mc:Fallback>
            <p:pic>
              <p:nvPicPr>
                <p:cNvPr id="63" name="Ink 62">
                  <a:extLst>
                    <a:ext uri="{FF2B5EF4-FFF2-40B4-BE49-F238E27FC236}">
                      <a16:creationId xmlns:a16="http://schemas.microsoft.com/office/drawing/2014/main" id="{35A7E8DE-ECB1-B64F-D74C-E3852E95776D}"/>
                    </a:ext>
                  </a:extLst>
                </p:cNvPr>
                <p:cNvPicPr/>
                <p:nvPr/>
              </p:nvPicPr>
              <p:blipFill>
                <a:blip r:embed="rId95"/>
                <a:stretch>
                  <a:fillRect/>
                </a:stretch>
              </p:blipFill>
              <p:spPr>
                <a:xfrm>
                  <a:off x="9213151" y="2510293"/>
                  <a:ext cx="479520" cy="2404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4" name="Ink 63">
                  <a:extLst>
                    <a:ext uri="{FF2B5EF4-FFF2-40B4-BE49-F238E27FC236}">
                      <a16:creationId xmlns:a16="http://schemas.microsoft.com/office/drawing/2014/main" id="{F6E2C046-A526-6D35-FC18-881A28104137}"/>
                    </a:ext>
                  </a:extLst>
                </p14:cNvPr>
                <p14:cNvContentPartPr/>
                <p14:nvPr/>
              </p14:nvContentPartPr>
              <p14:xfrm>
                <a:off x="9647311" y="2562853"/>
                <a:ext cx="12960" cy="5400"/>
              </p14:xfrm>
            </p:contentPart>
          </mc:Choice>
          <mc:Fallback>
            <p:pic>
              <p:nvPicPr>
                <p:cNvPr id="64" name="Ink 63">
                  <a:extLst>
                    <a:ext uri="{FF2B5EF4-FFF2-40B4-BE49-F238E27FC236}">
                      <a16:creationId xmlns:a16="http://schemas.microsoft.com/office/drawing/2014/main" id="{F6E2C046-A526-6D35-FC18-881A28104137}"/>
                    </a:ext>
                  </a:extLst>
                </p:cNvPr>
                <p:cNvPicPr/>
                <p:nvPr/>
              </p:nvPicPr>
              <p:blipFill>
                <a:blip r:embed="rId97"/>
                <a:stretch>
                  <a:fillRect/>
                </a:stretch>
              </p:blipFill>
              <p:spPr>
                <a:xfrm>
                  <a:off x="9638671" y="2554213"/>
                  <a:ext cx="3060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A6E8C50E-A288-0AF1-E529-836A60ECB57D}"/>
                    </a:ext>
                  </a:extLst>
                </p14:cNvPr>
                <p14:cNvContentPartPr/>
                <p14:nvPr/>
              </p14:nvContentPartPr>
              <p14:xfrm>
                <a:off x="9748111" y="2673013"/>
                <a:ext cx="148320" cy="255240"/>
              </p14:xfrm>
            </p:contentPart>
          </mc:Choice>
          <mc:Fallback>
            <p:pic>
              <p:nvPicPr>
                <p:cNvPr id="65" name="Ink 64">
                  <a:extLst>
                    <a:ext uri="{FF2B5EF4-FFF2-40B4-BE49-F238E27FC236}">
                      <a16:creationId xmlns:a16="http://schemas.microsoft.com/office/drawing/2014/main" id="{A6E8C50E-A288-0AF1-E529-836A60ECB57D}"/>
                    </a:ext>
                  </a:extLst>
                </p:cNvPr>
                <p:cNvPicPr/>
                <p:nvPr/>
              </p:nvPicPr>
              <p:blipFill>
                <a:blip r:embed="rId99"/>
                <a:stretch>
                  <a:fillRect/>
                </a:stretch>
              </p:blipFill>
              <p:spPr>
                <a:xfrm>
                  <a:off x="9739111" y="2664013"/>
                  <a:ext cx="16596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6" name="Ink 65">
                  <a:extLst>
                    <a:ext uri="{FF2B5EF4-FFF2-40B4-BE49-F238E27FC236}">
                      <a16:creationId xmlns:a16="http://schemas.microsoft.com/office/drawing/2014/main" id="{EBEE49FA-F456-4015-BE7A-64C4F95A8227}"/>
                    </a:ext>
                  </a:extLst>
                </p14:cNvPr>
                <p14:cNvContentPartPr/>
                <p14:nvPr/>
              </p14:nvContentPartPr>
              <p14:xfrm>
                <a:off x="9909391" y="2508133"/>
                <a:ext cx="219600" cy="244080"/>
              </p14:xfrm>
            </p:contentPart>
          </mc:Choice>
          <mc:Fallback>
            <p:pic>
              <p:nvPicPr>
                <p:cNvPr id="66" name="Ink 65">
                  <a:extLst>
                    <a:ext uri="{FF2B5EF4-FFF2-40B4-BE49-F238E27FC236}">
                      <a16:creationId xmlns:a16="http://schemas.microsoft.com/office/drawing/2014/main" id="{EBEE49FA-F456-4015-BE7A-64C4F95A8227}"/>
                    </a:ext>
                  </a:extLst>
                </p:cNvPr>
                <p:cNvPicPr/>
                <p:nvPr/>
              </p:nvPicPr>
              <p:blipFill>
                <a:blip r:embed="rId101"/>
                <a:stretch>
                  <a:fillRect/>
                </a:stretch>
              </p:blipFill>
              <p:spPr>
                <a:xfrm>
                  <a:off x="9900751" y="2499493"/>
                  <a:ext cx="23724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7" name="Ink 66">
                  <a:extLst>
                    <a:ext uri="{FF2B5EF4-FFF2-40B4-BE49-F238E27FC236}">
                      <a16:creationId xmlns:a16="http://schemas.microsoft.com/office/drawing/2014/main" id="{C45FACE8-6297-64BB-CAEE-38EA68B4BCC2}"/>
                    </a:ext>
                  </a:extLst>
                </p14:cNvPr>
                <p14:cNvContentPartPr/>
                <p14:nvPr/>
              </p14:nvContentPartPr>
              <p14:xfrm>
                <a:off x="10156351" y="2612533"/>
                <a:ext cx="91080" cy="149760"/>
              </p14:xfrm>
            </p:contentPart>
          </mc:Choice>
          <mc:Fallback>
            <p:pic>
              <p:nvPicPr>
                <p:cNvPr id="67" name="Ink 66">
                  <a:extLst>
                    <a:ext uri="{FF2B5EF4-FFF2-40B4-BE49-F238E27FC236}">
                      <a16:creationId xmlns:a16="http://schemas.microsoft.com/office/drawing/2014/main" id="{C45FACE8-6297-64BB-CAEE-38EA68B4BCC2}"/>
                    </a:ext>
                  </a:extLst>
                </p:cNvPr>
                <p:cNvPicPr/>
                <p:nvPr/>
              </p:nvPicPr>
              <p:blipFill>
                <a:blip r:embed="rId103"/>
                <a:stretch>
                  <a:fillRect/>
                </a:stretch>
              </p:blipFill>
              <p:spPr>
                <a:xfrm>
                  <a:off x="10147351" y="2603533"/>
                  <a:ext cx="10872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8" name="Ink 67">
                  <a:extLst>
                    <a:ext uri="{FF2B5EF4-FFF2-40B4-BE49-F238E27FC236}">
                      <a16:creationId xmlns:a16="http://schemas.microsoft.com/office/drawing/2014/main" id="{8860619A-E286-E0D7-9763-BF1A82F58837}"/>
                    </a:ext>
                  </a:extLst>
                </p14:cNvPr>
                <p14:cNvContentPartPr/>
                <p14:nvPr/>
              </p14:nvContentPartPr>
              <p14:xfrm>
                <a:off x="10306471" y="2714053"/>
                <a:ext cx="156960" cy="36720"/>
              </p14:xfrm>
            </p:contentPart>
          </mc:Choice>
          <mc:Fallback>
            <p:pic>
              <p:nvPicPr>
                <p:cNvPr id="68" name="Ink 67">
                  <a:extLst>
                    <a:ext uri="{FF2B5EF4-FFF2-40B4-BE49-F238E27FC236}">
                      <a16:creationId xmlns:a16="http://schemas.microsoft.com/office/drawing/2014/main" id="{8860619A-E286-E0D7-9763-BF1A82F58837}"/>
                    </a:ext>
                  </a:extLst>
                </p:cNvPr>
                <p:cNvPicPr/>
                <p:nvPr/>
              </p:nvPicPr>
              <p:blipFill>
                <a:blip r:embed="rId105"/>
                <a:stretch>
                  <a:fillRect/>
                </a:stretch>
              </p:blipFill>
              <p:spPr>
                <a:xfrm>
                  <a:off x="10297831" y="2705053"/>
                  <a:ext cx="174600" cy="54360"/>
                </a:xfrm>
                <a:prstGeom prst="rect">
                  <a:avLst/>
                </a:prstGeom>
              </p:spPr>
            </p:pic>
          </mc:Fallback>
        </mc:AlternateContent>
      </p:grpSp>
      <p:grpSp>
        <p:nvGrpSpPr>
          <p:cNvPr id="80" name="Group 79">
            <a:extLst>
              <a:ext uri="{FF2B5EF4-FFF2-40B4-BE49-F238E27FC236}">
                <a16:creationId xmlns:a16="http://schemas.microsoft.com/office/drawing/2014/main" id="{8834242D-4A26-4C9A-42E4-E1B021DA4702}"/>
              </a:ext>
            </a:extLst>
          </p:cNvPr>
          <p:cNvGrpSpPr/>
          <p:nvPr/>
        </p:nvGrpSpPr>
        <p:grpSpPr>
          <a:xfrm>
            <a:off x="10780591" y="2576533"/>
            <a:ext cx="1420920" cy="513000"/>
            <a:chOff x="10780591" y="2576533"/>
            <a:chExt cx="1420920" cy="513000"/>
          </a:xfrm>
        </p:grpSpPr>
        <mc:AlternateContent xmlns:mc="http://schemas.openxmlformats.org/markup-compatibility/2006">
          <mc:Choice xmlns:p14="http://schemas.microsoft.com/office/powerpoint/2010/main" Requires="p14">
            <p:contentPart p14:bwMode="auto" r:id="rId106">
              <p14:nvContentPartPr>
                <p14:cNvPr id="69" name="Ink 68">
                  <a:extLst>
                    <a:ext uri="{FF2B5EF4-FFF2-40B4-BE49-F238E27FC236}">
                      <a16:creationId xmlns:a16="http://schemas.microsoft.com/office/drawing/2014/main" id="{56852E94-73C1-C525-4AEF-F7DF5BCB8362}"/>
                    </a:ext>
                  </a:extLst>
                </p14:cNvPr>
                <p14:cNvContentPartPr/>
                <p14:nvPr/>
              </p14:nvContentPartPr>
              <p14:xfrm>
                <a:off x="10780591" y="2606053"/>
                <a:ext cx="280080" cy="256680"/>
              </p14:xfrm>
            </p:contentPart>
          </mc:Choice>
          <mc:Fallback>
            <p:pic>
              <p:nvPicPr>
                <p:cNvPr id="69" name="Ink 68">
                  <a:extLst>
                    <a:ext uri="{FF2B5EF4-FFF2-40B4-BE49-F238E27FC236}">
                      <a16:creationId xmlns:a16="http://schemas.microsoft.com/office/drawing/2014/main" id="{56852E94-73C1-C525-4AEF-F7DF5BCB8362}"/>
                    </a:ext>
                  </a:extLst>
                </p:cNvPr>
                <p:cNvPicPr/>
                <p:nvPr/>
              </p:nvPicPr>
              <p:blipFill>
                <a:blip r:embed="rId107"/>
                <a:stretch>
                  <a:fillRect/>
                </a:stretch>
              </p:blipFill>
              <p:spPr>
                <a:xfrm>
                  <a:off x="10771951" y="2597413"/>
                  <a:ext cx="29772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0" name="Ink 69">
                  <a:extLst>
                    <a:ext uri="{FF2B5EF4-FFF2-40B4-BE49-F238E27FC236}">
                      <a16:creationId xmlns:a16="http://schemas.microsoft.com/office/drawing/2014/main" id="{6F44596B-FC35-D405-761E-713376B1F04F}"/>
                    </a:ext>
                  </a:extLst>
                </p14:cNvPr>
                <p14:cNvContentPartPr/>
                <p14:nvPr/>
              </p14:nvContentPartPr>
              <p14:xfrm>
                <a:off x="11253271" y="2640613"/>
                <a:ext cx="191160" cy="118800"/>
              </p14:xfrm>
            </p:contentPart>
          </mc:Choice>
          <mc:Fallback>
            <p:pic>
              <p:nvPicPr>
                <p:cNvPr id="70" name="Ink 69">
                  <a:extLst>
                    <a:ext uri="{FF2B5EF4-FFF2-40B4-BE49-F238E27FC236}">
                      <a16:creationId xmlns:a16="http://schemas.microsoft.com/office/drawing/2014/main" id="{6F44596B-FC35-D405-761E-713376B1F04F}"/>
                    </a:ext>
                  </a:extLst>
                </p:cNvPr>
                <p:cNvPicPr/>
                <p:nvPr/>
              </p:nvPicPr>
              <p:blipFill>
                <a:blip r:embed="rId109"/>
                <a:stretch>
                  <a:fillRect/>
                </a:stretch>
              </p:blipFill>
              <p:spPr>
                <a:xfrm>
                  <a:off x="11244631" y="2631613"/>
                  <a:ext cx="2088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1" name="Ink 70">
                  <a:extLst>
                    <a:ext uri="{FF2B5EF4-FFF2-40B4-BE49-F238E27FC236}">
                      <a16:creationId xmlns:a16="http://schemas.microsoft.com/office/drawing/2014/main" id="{0B5DBBE3-A998-A235-83D1-623FC1819909}"/>
                    </a:ext>
                  </a:extLst>
                </p14:cNvPr>
                <p14:cNvContentPartPr/>
                <p14:nvPr/>
              </p14:nvContentPartPr>
              <p14:xfrm>
                <a:off x="11508151" y="2590213"/>
                <a:ext cx="42480" cy="133200"/>
              </p14:xfrm>
            </p:contentPart>
          </mc:Choice>
          <mc:Fallback>
            <p:pic>
              <p:nvPicPr>
                <p:cNvPr id="71" name="Ink 70">
                  <a:extLst>
                    <a:ext uri="{FF2B5EF4-FFF2-40B4-BE49-F238E27FC236}">
                      <a16:creationId xmlns:a16="http://schemas.microsoft.com/office/drawing/2014/main" id="{0B5DBBE3-A998-A235-83D1-623FC1819909}"/>
                    </a:ext>
                  </a:extLst>
                </p:cNvPr>
                <p:cNvPicPr/>
                <p:nvPr/>
              </p:nvPicPr>
              <p:blipFill>
                <a:blip r:embed="rId111"/>
                <a:stretch>
                  <a:fillRect/>
                </a:stretch>
              </p:blipFill>
              <p:spPr>
                <a:xfrm>
                  <a:off x="11499511" y="2581573"/>
                  <a:ext cx="601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2" name="Ink 71">
                  <a:extLst>
                    <a:ext uri="{FF2B5EF4-FFF2-40B4-BE49-F238E27FC236}">
                      <a16:creationId xmlns:a16="http://schemas.microsoft.com/office/drawing/2014/main" id="{12D54FE8-4F97-710C-EF1F-2733C931E18B}"/>
                    </a:ext>
                  </a:extLst>
                </p14:cNvPr>
                <p14:cNvContentPartPr/>
                <p14:nvPr/>
              </p14:nvContentPartPr>
              <p14:xfrm>
                <a:off x="11486551" y="2576533"/>
                <a:ext cx="356760" cy="166320"/>
              </p14:xfrm>
            </p:contentPart>
          </mc:Choice>
          <mc:Fallback>
            <p:pic>
              <p:nvPicPr>
                <p:cNvPr id="72" name="Ink 71">
                  <a:extLst>
                    <a:ext uri="{FF2B5EF4-FFF2-40B4-BE49-F238E27FC236}">
                      <a16:creationId xmlns:a16="http://schemas.microsoft.com/office/drawing/2014/main" id="{12D54FE8-4F97-710C-EF1F-2733C931E18B}"/>
                    </a:ext>
                  </a:extLst>
                </p:cNvPr>
                <p:cNvPicPr/>
                <p:nvPr/>
              </p:nvPicPr>
              <p:blipFill>
                <a:blip r:embed="rId113"/>
                <a:stretch>
                  <a:fillRect/>
                </a:stretch>
              </p:blipFill>
              <p:spPr>
                <a:xfrm>
                  <a:off x="11477551" y="2567893"/>
                  <a:ext cx="3744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3" name="Ink 72">
                  <a:extLst>
                    <a:ext uri="{FF2B5EF4-FFF2-40B4-BE49-F238E27FC236}">
                      <a16:creationId xmlns:a16="http://schemas.microsoft.com/office/drawing/2014/main" id="{036CFEB8-626B-CB89-64A7-534993A6598C}"/>
                    </a:ext>
                  </a:extLst>
                </p14:cNvPr>
                <p14:cNvContentPartPr/>
                <p14:nvPr/>
              </p14:nvContentPartPr>
              <p14:xfrm>
                <a:off x="11193871" y="2927893"/>
                <a:ext cx="176760" cy="161640"/>
              </p14:xfrm>
            </p:contentPart>
          </mc:Choice>
          <mc:Fallback>
            <p:pic>
              <p:nvPicPr>
                <p:cNvPr id="73" name="Ink 72">
                  <a:extLst>
                    <a:ext uri="{FF2B5EF4-FFF2-40B4-BE49-F238E27FC236}">
                      <a16:creationId xmlns:a16="http://schemas.microsoft.com/office/drawing/2014/main" id="{036CFEB8-626B-CB89-64A7-534993A6598C}"/>
                    </a:ext>
                  </a:extLst>
                </p:cNvPr>
                <p:cNvPicPr/>
                <p:nvPr/>
              </p:nvPicPr>
              <p:blipFill>
                <a:blip r:embed="rId115"/>
                <a:stretch>
                  <a:fillRect/>
                </a:stretch>
              </p:blipFill>
              <p:spPr>
                <a:xfrm>
                  <a:off x="11184871" y="2919253"/>
                  <a:ext cx="1944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4" name="Ink 73">
                  <a:extLst>
                    <a:ext uri="{FF2B5EF4-FFF2-40B4-BE49-F238E27FC236}">
                      <a16:creationId xmlns:a16="http://schemas.microsoft.com/office/drawing/2014/main" id="{9942309B-E8CD-F065-65D5-88641C22E0BA}"/>
                    </a:ext>
                  </a:extLst>
                </p14:cNvPr>
                <p14:cNvContentPartPr/>
                <p14:nvPr/>
              </p14:nvContentPartPr>
              <p14:xfrm>
                <a:off x="11434711" y="2869573"/>
                <a:ext cx="438480" cy="181800"/>
              </p14:xfrm>
            </p:contentPart>
          </mc:Choice>
          <mc:Fallback>
            <p:pic>
              <p:nvPicPr>
                <p:cNvPr id="74" name="Ink 73">
                  <a:extLst>
                    <a:ext uri="{FF2B5EF4-FFF2-40B4-BE49-F238E27FC236}">
                      <a16:creationId xmlns:a16="http://schemas.microsoft.com/office/drawing/2014/main" id="{9942309B-E8CD-F065-65D5-88641C22E0BA}"/>
                    </a:ext>
                  </a:extLst>
                </p:cNvPr>
                <p:cNvPicPr/>
                <p:nvPr/>
              </p:nvPicPr>
              <p:blipFill>
                <a:blip r:embed="rId117"/>
                <a:stretch>
                  <a:fillRect/>
                </a:stretch>
              </p:blipFill>
              <p:spPr>
                <a:xfrm>
                  <a:off x="11425711" y="2860573"/>
                  <a:ext cx="45612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5" name="Ink 74">
                  <a:extLst>
                    <a:ext uri="{FF2B5EF4-FFF2-40B4-BE49-F238E27FC236}">
                      <a16:creationId xmlns:a16="http://schemas.microsoft.com/office/drawing/2014/main" id="{93E7DA6A-1EA6-4973-CAD9-486AAAEC248D}"/>
                    </a:ext>
                  </a:extLst>
                </p14:cNvPr>
                <p14:cNvContentPartPr/>
                <p14:nvPr/>
              </p14:nvContentPartPr>
              <p14:xfrm>
                <a:off x="11277751" y="2970733"/>
                <a:ext cx="101160" cy="35640"/>
              </p14:xfrm>
            </p:contentPart>
          </mc:Choice>
          <mc:Fallback>
            <p:pic>
              <p:nvPicPr>
                <p:cNvPr id="75" name="Ink 74">
                  <a:extLst>
                    <a:ext uri="{FF2B5EF4-FFF2-40B4-BE49-F238E27FC236}">
                      <a16:creationId xmlns:a16="http://schemas.microsoft.com/office/drawing/2014/main" id="{93E7DA6A-1EA6-4973-CAD9-486AAAEC248D}"/>
                    </a:ext>
                  </a:extLst>
                </p:cNvPr>
                <p:cNvPicPr/>
                <p:nvPr/>
              </p:nvPicPr>
              <p:blipFill>
                <a:blip r:embed="rId119"/>
                <a:stretch>
                  <a:fillRect/>
                </a:stretch>
              </p:blipFill>
              <p:spPr>
                <a:xfrm>
                  <a:off x="11268751" y="2961733"/>
                  <a:ext cx="11880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6" name="Ink 75">
                  <a:extLst>
                    <a:ext uri="{FF2B5EF4-FFF2-40B4-BE49-F238E27FC236}">
                      <a16:creationId xmlns:a16="http://schemas.microsoft.com/office/drawing/2014/main" id="{7CD1424B-A654-2238-258E-657B47DB0532}"/>
                    </a:ext>
                  </a:extLst>
                </p14:cNvPr>
                <p14:cNvContentPartPr/>
                <p14:nvPr/>
              </p14:nvContentPartPr>
              <p14:xfrm>
                <a:off x="11331751" y="2956333"/>
                <a:ext cx="62640" cy="93960"/>
              </p14:xfrm>
            </p:contentPart>
          </mc:Choice>
          <mc:Fallback>
            <p:pic>
              <p:nvPicPr>
                <p:cNvPr id="76" name="Ink 75">
                  <a:extLst>
                    <a:ext uri="{FF2B5EF4-FFF2-40B4-BE49-F238E27FC236}">
                      <a16:creationId xmlns:a16="http://schemas.microsoft.com/office/drawing/2014/main" id="{7CD1424B-A654-2238-258E-657B47DB0532}"/>
                    </a:ext>
                  </a:extLst>
                </p:cNvPr>
                <p:cNvPicPr/>
                <p:nvPr/>
              </p:nvPicPr>
              <p:blipFill>
                <a:blip r:embed="rId121"/>
                <a:stretch>
                  <a:fillRect/>
                </a:stretch>
              </p:blipFill>
              <p:spPr>
                <a:xfrm>
                  <a:off x="11323111" y="2947693"/>
                  <a:ext cx="802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7" name="Ink 76">
                  <a:extLst>
                    <a:ext uri="{FF2B5EF4-FFF2-40B4-BE49-F238E27FC236}">
                      <a16:creationId xmlns:a16="http://schemas.microsoft.com/office/drawing/2014/main" id="{69ABDA82-21CC-56D4-A478-4C76F95C6355}"/>
                    </a:ext>
                  </a:extLst>
                </p14:cNvPr>
                <p14:cNvContentPartPr/>
                <p14:nvPr/>
              </p14:nvContentPartPr>
              <p14:xfrm>
                <a:off x="11880751" y="2834293"/>
                <a:ext cx="22680" cy="166320"/>
              </p14:xfrm>
            </p:contentPart>
          </mc:Choice>
          <mc:Fallback>
            <p:pic>
              <p:nvPicPr>
                <p:cNvPr id="77" name="Ink 76">
                  <a:extLst>
                    <a:ext uri="{FF2B5EF4-FFF2-40B4-BE49-F238E27FC236}">
                      <a16:creationId xmlns:a16="http://schemas.microsoft.com/office/drawing/2014/main" id="{69ABDA82-21CC-56D4-A478-4C76F95C6355}"/>
                    </a:ext>
                  </a:extLst>
                </p:cNvPr>
                <p:cNvPicPr/>
                <p:nvPr/>
              </p:nvPicPr>
              <p:blipFill>
                <a:blip r:embed="rId123"/>
                <a:stretch>
                  <a:fillRect/>
                </a:stretch>
              </p:blipFill>
              <p:spPr>
                <a:xfrm>
                  <a:off x="11871751" y="2825653"/>
                  <a:ext cx="403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8" name="Ink 77">
                  <a:extLst>
                    <a:ext uri="{FF2B5EF4-FFF2-40B4-BE49-F238E27FC236}">
                      <a16:creationId xmlns:a16="http://schemas.microsoft.com/office/drawing/2014/main" id="{1D2010F2-5D77-51F2-AF74-33D3ED97B46D}"/>
                    </a:ext>
                  </a:extLst>
                </p14:cNvPr>
                <p14:cNvContentPartPr/>
                <p14:nvPr/>
              </p14:nvContentPartPr>
              <p14:xfrm>
                <a:off x="12037351" y="2941213"/>
                <a:ext cx="15120" cy="14040"/>
              </p14:xfrm>
            </p:contentPart>
          </mc:Choice>
          <mc:Fallback>
            <p:pic>
              <p:nvPicPr>
                <p:cNvPr id="78" name="Ink 77">
                  <a:extLst>
                    <a:ext uri="{FF2B5EF4-FFF2-40B4-BE49-F238E27FC236}">
                      <a16:creationId xmlns:a16="http://schemas.microsoft.com/office/drawing/2014/main" id="{1D2010F2-5D77-51F2-AF74-33D3ED97B46D}"/>
                    </a:ext>
                  </a:extLst>
                </p:cNvPr>
                <p:cNvPicPr/>
                <p:nvPr/>
              </p:nvPicPr>
              <p:blipFill>
                <a:blip r:embed="rId125"/>
                <a:stretch>
                  <a:fillRect/>
                </a:stretch>
              </p:blipFill>
              <p:spPr>
                <a:xfrm>
                  <a:off x="12028711" y="2932213"/>
                  <a:ext cx="327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79" name="Ink 78">
                  <a:extLst>
                    <a:ext uri="{FF2B5EF4-FFF2-40B4-BE49-F238E27FC236}">
                      <a16:creationId xmlns:a16="http://schemas.microsoft.com/office/drawing/2014/main" id="{2A4588B0-A9A0-3A20-4B96-B53DA981439E}"/>
                    </a:ext>
                  </a:extLst>
                </p14:cNvPr>
                <p14:cNvContentPartPr/>
                <p14:nvPr/>
              </p14:nvContentPartPr>
              <p14:xfrm>
                <a:off x="12053551" y="2749333"/>
                <a:ext cx="147960" cy="325440"/>
              </p14:xfrm>
            </p:contentPart>
          </mc:Choice>
          <mc:Fallback>
            <p:pic>
              <p:nvPicPr>
                <p:cNvPr id="79" name="Ink 78">
                  <a:extLst>
                    <a:ext uri="{FF2B5EF4-FFF2-40B4-BE49-F238E27FC236}">
                      <a16:creationId xmlns:a16="http://schemas.microsoft.com/office/drawing/2014/main" id="{2A4588B0-A9A0-3A20-4B96-B53DA981439E}"/>
                    </a:ext>
                  </a:extLst>
                </p:cNvPr>
                <p:cNvPicPr/>
                <p:nvPr/>
              </p:nvPicPr>
              <p:blipFill>
                <a:blip r:embed="rId127"/>
                <a:stretch>
                  <a:fillRect/>
                </a:stretch>
              </p:blipFill>
              <p:spPr>
                <a:xfrm>
                  <a:off x="12044551" y="2740693"/>
                  <a:ext cx="165600" cy="343080"/>
                </a:xfrm>
                <a:prstGeom prst="rect">
                  <a:avLst/>
                </a:prstGeom>
              </p:spPr>
            </p:pic>
          </mc:Fallback>
        </mc:AlternateContent>
      </p:grpSp>
      <p:grpSp>
        <p:nvGrpSpPr>
          <p:cNvPr id="106" name="Group 105">
            <a:extLst>
              <a:ext uri="{FF2B5EF4-FFF2-40B4-BE49-F238E27FC236}">
                <a16:creationId xmlns:a16="http://schemas.microsoft.com/office/drawing/2014/main" id="{0FA40A84-3CA6-ED64-0BE4-5F7730EFAC3B}"/>
              </a:ext>
            </a:extLst>
          </p:cNvPr>
          <p:cNvGrpSpPr/>
          <p:nvPr/>
        </p:nvGrpSpPr>
        <p:grpSpPr>
          <a:xfrm>
            <a:off x="1793911" y="3740773"/>
            <a:ext cx="2921760" cy="1427040"/>
            <a:chOff x="1793911" y="3740773"/>
            <a:chExt cx="2921760" cy="1427040"/>
          </a:xfrm>
        </p:grpSpPr>
        <mc:AlternateContent xmlns:mc="http://schemas.openxmlformats.org/markup-compatibility/2006">
          <mc:Choice xmlns:p14="http://schemas.microsoft.com/office/powerpoint/2010/main" Requires="p14">
            <p:contentPart p14:bwMode="auto" r:id="rId128">
              <p14:nvContentPartPr>
                <p14:cNvPr id="82" name="Ink 81">
                  <a:extLst>
                    <a:ext uri="{FF2B5EF4-FFF2-40B4-BE49-F238E27FC236}">
                      <a16:creationId xmlns:a16="http://schemas.microsoft.com/office/drawing/2014/main" id="{8B5EB23F-9AC3-A794-FAC4-E5336091E46C}"/>
                    </a:ext>
                  </a:extLst>
                </p14:cNvPr>
                <p14:cNvContentPartPr/>
                <p14:nvPr/>
              </p14:nvContentPartPr>
              <p14:xfrm>
                <a:off x="3201511" y="3828613"/>
                <a:ext cx="610200" cy="378000"/>
              </p14:xfrm>
            </p:contentPart>
          </mc:Choice>
          <mc:Fallback>
            <p:pic>
              <p:nvPicPr>
                <p:cNvPr id="82" name="Ink 81">
                  <a:extLst>
                    <a:ext uri="{FF2B5EF4-FFF2-40B4-BE49-F238E27FC236}">
                      <a16:creationId xmlns:a16="http://schemas.microsoft.com/office/drawing/2014/main" id="{8B5EB23F-9AC3-A794-FAC4-E5336091E46C}"/>
                    </a:ext>
                  </a:extLst>
                </p:cNvPr>
                <p:cNvPicPr/>
                <p:nvPr/>
              </p:nvPicPr>
              <p:blipFill>
                <a:blip r:embed="rId129"/>
                <a:stretch>
                  <a:fillRect/>
                </a:stretch>
              </p:blipFill>
              <p:spPr>
                <a:xfrm>
                  <a:off x="3192511" y="3819613"/>
                  <a:ext cx="627840" cy="3956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3" name="Ink 82">
                  <a:extLst>
                    <a:ext uri="{FF2B5EF4-FFF2-40B4-BE49-F238E27FC236}">
                      <a16:creationId xmlns:a16="http://schemas.microsoft.com/office/drawing/2014/main" id="{9D7C1E58-72D7-7FF9-ADEF-85047C6CACAD}"/>
                    </a:ext>
                  </a:extLst>
                </p14:cNvPr>
                <p14:cNvContentPartPr/>
                <p14:nvPr/>
              </p14:nvContentPartPr>
              <p14:xfrm>
                <a:off x="3747271" y="3801253"/>
                <a:ext cx="101520" cy="100440"/>
              </p14:xfrm>
            </p:contentPart>
          </mc:Choice>
          <mc:Fallback>
            <p:pic>
              <p:nvPicPr>
                <p:cNvPr id="83" name="Ink 82">
                  <a:extLst>
                    <a:ext uri="{FF2B5EF4-FFF2-40B4-BE49-F238E27FC236}">
                      <a16:creationId xmlns:a16="http://schemas.microsoft.com/office/drawing/2014/main" id="{9D7C1E58-72D7-7FF9-ADEF-85047C6CACAD}"/>
                    </a:ext>
                  </a:extLst>
                </p:cNvPr>
                <p:cNvPicPr/>
                <p:nvPr/>
              </p:nvPicPr>
              <p:blipFill>
                <a:blip r:embed="rId131"/>
                <a:stretch>
                  <a:fillRect/>
                </a:stretch>
              </p:blipFill>
              <p:spPr>
                <a:xfrm>
                  <a:off x="3738631" y="3792253"/>
                  <a:ext cx="1191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4" name="Ink 83">
                  <a:extLst>
                    <a:ext uri="{FF2B5EF4-FFF2-40B4-BE49-F238E27FC236}">
                      <a16:creationId xmlns:a16="http://schemas.microsoft.com/office/drawing/2014/main" id="{911C8C23-7342-C171-D4C0-F639AE498CB5}"/>
                    </a:ext>
                  </a:extLst>
                </p14:cNvPr>
                <p14:cNvContentPartPr/>
                <p14:nvPr/>
              </p14:nvContentPartPr>
              <p14:xfrm>
                <a:off x="3759511" y="3838333"/>
                <a:ext cx="50400" cy="92160"/>
              </p14:xfrm>
            </p:contentPart>
          </mc:Choice>
          <mc:Fallback>
            <p:pic>
              <p:nvPicPr>
                <p:cNvPr id="84" name="Ink 83">
                  <a:extLst>
                    <a:ext uri="{FF2B5EF4-FFF2-40B4-BE49-F238E27FC236}">
                      <a16:creationId xmlns:a16="http://schemas.microsoft.com/office/drawing/2014/main" id="{911C8C23-7342-C171-D4C0-F639AE498CB5}"/>
                    </a:ext>
                  </a:extLst>
                </p:cNvPr>
                <p:cNvPicPr/>
                <p:nvPr/>
              </p:nvPicPr>
              <p:blipFill>
                <a:blip r:embed="rId133"/>
                <a:stretch>
                  <a:fillRect/>
                </a:stretch>
              </p:blipFill>
              <p:spPr>
                <a:xfrm>
                  <a:off x="3750511" y="3829333"/>
                  <a:ext cx="680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5" name="Ink 84">
                  <a:extLst>
                    <a:ext uri="{FF2B5EF4-FFF2-40B4-BE49-F238E27FC236}">
                      <a16:creationId xmlns:a16="http://schemas.microsoft.com/office/drawing/2014/main" id="{91BFB1CA-C0FC-2B95-DAD7-874E6A66C377}"/>
                    </a:ext>
                  </a:extLst>
                </p14:cNvPr>
                <p14:cNvContentPartPr/>
                <p14:nvPr/>
              </p14:nvContentPartPr>
              <p14:xfrm>
                <a:off x="1793911" y="4504333"/>
                <a:ext cx="376920" cy="445320"/>
              </p14:xfrm>
            </p:contentPart>
          </mc:Choice>
          <mc:Fallback>
            <p:pic>
              <p:nvPicPr>
                <p:cNvPr id="85" name="Ink 84">
                  <a:extLst>
                    <a:ext uri="{FF2B5EF4-FFF2-40B4-BE49-F238E27FC236}">
                      <a16:creationId xmlns:a16="http://schemas.microsoft.com/office/drawing/2014/main" id="{91BFB1CA-C0FC-2B95-DAD7-874E6A66C377}"/>
                    </a:ext>
                  </a:extLst>
                </p:cNvPr>
                <p:cNvPicPr/>
                <p:nvPr/>
              </p:nvPicPr>
              <p:blipFill>
                <a:blip r:embed="rId135"/>
                <a:stretch>
                  <a:fillRect/>
                </a:stretch>
              </p:blipFill>
              <p:spPr>
                <a:xfrm>
                  <a:off x="1784911" y="4495693"/>
                  <a:ext cx="394560" cy="4629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6" name="Ink 85">
                  <a:extLst>
                    <a:ext uri="{FF2B5EF4-FFF2-40B4-BE49-F238E27FC236}">
                      <a16:creationId xmlns:a16="http://schemas.microsoft.com/office/drawing/2014/main" id="{A25AC2A9-913E-BF2B-7CAA-9CA843A17728}"/>
                    </a:ext>
                  </a:extLst>
                </p14:cNvPr>
                <p14:cNvContentPartPr/>
                <p14:nvPr/>
              </p14:nvContentPartPr>
              <p14:xfrm>
                <a:off x="2050951" y="4349893"/>
                <a:ext cx="330120" cy="358920"/>
              </p14:xfrm>
            </p:contentPart>
          </mc:Choice>
          <mc:Fallback>
            <p:pic>
              <p:nvPicPr>
                <p:cNvPr id="86" name="Ink 85">
                  <a:extLst>
                    <a:ext uri="{FF2B5EF4-FFF2-40B4-BE49-F238E27FC236}">
                      <a16:creationId xmlns:a16="http://schemas.microsoft.com/office/drawing/2014/main" id="{A25AC2A9-913E-BF2B-7CAA-9CA843A17728}"/>
                    </a:ext>
                  </a:extLst>
                </p:cNvPr>
                <p:cNvPicPr/>
                <p:nvPr/>
              </p:nvPicPr>
              <p:blipFill>
                <a:blip r:embed="rId137"/>
                <a:stretch>
                  <a:fillRect/>
                </a:stretch>
              </p:blipFill>
              <p:spPr>
                <a:xfrm>
                  <a:off x="2041951" y="4341253"/>
                  <a:ext cx="347760" cy="3765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7" name="Ink 86">
                  <a:extLst>
                    <a:ext uri="{FF2B5EF4-FFF2-40B4-BE49-F238E27FC236}">
                      <a16:creationId xmlns:a16="http://schemas.microsoft.com/office/drawing/2014/main" id="{A8395B71-2D52-8088-6D44-2583B926BEEC}"/>
                    </a:ext>
                  </a:extLst>
                </p14:cNvPr>
                <p14:cNvContentPartPr/>
                <p14:nvPr/>
              </p14:nvContentPartPr>
              <p14:xfrm>
                <a:off x="2327431" y="4395973"/>
                <a:ext cx="129240" cy="61920"/>
              </p14:xfrm>
            </p:contentPart>
          </mc:Choice>
          <mc:Fallback>
            <p:pic>
              <p:nvPicPr>
                <p:cNvPr id="87" name="Ink 86">
                  <a:extLst>
                    <a:ext uri="{FF2B5EF4-FFF2-40B4-BE49-F238E27FC236}">
                      <a16:creationId xmlns:a16="http://schemas.microsoft.com/office/drawing/2014/main" id="{A8395B71-2D52-8088-6D44-2583B926BEEC}"/>
                    </a:ext>
                  </a:extLst>
                </p:cNvPr>
                <p:cNvPicPr/>
                <p:nvPr/>
              </p:nvPicPr>
              <p:blipFill>
                <a:blip r:embed="rId139"/>
                <a:stretch>
                  <a:fillRect/>
                </a:stretch>
              </p:blipFill>
              <p:spPr>
                <a:xfrm>
                  <a:off x="2318791" y="4386973"/>
                  <a:ext cx="14688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8" name="Ink 87">
                  <a:extLst>
                    <a:ext uri="{FF2B5EF4-FFF2-40B4-BE49-F238E27FC236}">
                      <a16:creationId xmlns:a16="http://schemas.microsoft.com/office/drawing/2014/main" id="{5673745F-84C4-FC53-A991-24BAB100B4A8}"/>
                    </a:ext>
                  </a:extLst>
                </p14:cNvPr>
                <p14:cNvContentPartPr/>
                <p14:nvPr/>
              </p14:nvContentPartPr>
              <p14:xfrm>
                <a:off x="2415991" y="4218853"/>
                <a:ext cx="259200" cy="181440"/>
              </p14:xfrm>
            </p:contentPart>
          </mc:Choice>
          <mc:Fallback>
            <p:pic>
              <p:nvPicPr>
                <p:cNvPr id="88" name="Ink 87">
                  <a:extLst>
                    <a:ext uri="{FF2B5EF4-FFF2-40B4-BE49-F238E27FC236}">
                      <a16:creationId xmlns:a16="http://schemas.microsoft.com/office/drawing/2014/main" id="{5673745F-84C4-FC53-A991-24BAB100B4A8}"/>
                    </a:ext>
                  </a:extLst>
                </p:cNvPr>
                <p:cNvPicPr/>
                <p:nvPr/>
              </p:nvPicPr>
              <p:blipFill>
                <a:blip r:embed="rId141"/>
                <a:stretch>
                  <a:fillRect/>
                </a:stretch>
              </p:blipFill>
              <p:spPr>
                <a:xfrm>
                  <a:off x="2407351" y="4209853"/>
                  <a:ext cx="27684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9" name="Ink 88">
                  <a:extLst>
                    <a:ext uri="{FF2B5EF4-FFF2-40B4-BE49-F238E27FC236}">
                      <a16:creationId xmlns:a16="http://schemas.microsoft.com/office/drawing/2014/main" id="{FC5DBE4A-BB0B-1145-4C88-8AA2BF243124}"/>
                    </a:ext>
                  </a:extLst>
                </p14:cNvPr>
                <p14:cNvContentPartPr/>
                <p14:nvPr/>
              </p14:nvContentPartPr>
              <p14:xfrm>
                <a:off x="2122951" y="4979533"/>
                <a:ext cx="138960" cy="188280"/>
              </p14:xfrm>
            </p:contentPart>
          </mc:Choice>
          <mc:Fallback>
            <p:pic>
              <p:nvPicPr>
                <p:cNvPr id="89" name="Ink 88">
                  <a:extLst>
                    <a:ext uri="{FF2B5EF4-FFF2-40B4-BE49-F238E27FC236}">
                      <a16:creationId xmlns:a16="http://schemas.microsoft.com/office/drawing/2014/main" id="{FC5DBE4A-BB0B-1145-4C88-8AA2BF243124}"/>
                    </a:ext>
                  </a:extLst>
                </p:cNvPr>
                <p:cNvPicPr/>
                <p:nvPr/>
              </p:nvPicPr>
              <p:blipFill>
                <a:blip r:embed="rId143"/>
                <a:stretch>
                  <a:fillRect/>
                </a:stretch>
              </p:blipFill>
              <p:spPr>
                <a:xfrm>
                  <a:off x="2113951" y="4970893"/>
                  <a:ext cx="1566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0" name="Ink 89">
                  <a:extLst>
                    <a:ext uri="{FF2B5EF4-FFF2-40B4-BE49-F238E27FC236}">
                      <a16:creationId xmlns:a16="http://schemas.microsoft.com/office/drawing/2014/main" id="{8BFF1D7F-3625-B025-4EB8-274ABE682A0E}"/>
                    </a:ext>
                  </a:extLst>
                </p14:cNvPr>
                <p14:cNvContentPartPr/>
                <p14:nvPr/>
              </p14:nvContentPartPr>
              <p14:xfrm>
                <a:off x="2320591" y="4929133"/>
                <a:ext cx="154080" cy="106920"/>
              </p14:xfrm>
            </p:contentPart>
          </mc:Choice>
          <mc:Fallback>
            <p:pic>
              <p:nvPicPr>
                <p:cNvPr id="90" name="Ink 89">
                  <a:extLst>
                    <a:ext uri="{FF2B5EF4-FFF2-40B4-BE49-F238E27FC236}">
                      <a16:creationId xmlns:a16="http://schemas.microsoft.com/office/drawing/2014/main" id="{8BFF1D7F-3625-B025-4EB8-274ABE682A0E}"/>
                    </a:ext>
                  </a:extLst>
                </p:cNvPr>
                <p:cNvPicPr/>
                <p:nvPr/>
              </p:nvPicPr>
              <p:blipFill>
                <a:blip r:embed="rId145"/>
                <a:stretch>
                  <a:fillRect/>
                </a:stretch>
              </p:blipFill>
              <p:spPr>
                <a:xfrm>
                  <a:off x="2311951" y="4920493"/>
                  <a:ext cx="1717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1" name="Ink 90">
                  <a:extLst>
                    <a:ext uri="{FF2B5EF4-FFF2-40B4-BE49-F238E27FC236}">
                      <a16:creationId xmlns:a16="http://schemas.microsoft.com/office/drawing/2014/main" id="{F8191ED1-81A2-1B37-E77E-EC967A8AA141}"/>
                    </a:ext>
                  </a:extLst>
                </p14:cNvPr>
                <p14:cNvContentPartPr/>
                <p14:nvPr/>
              </p14:nvContentPartPr>
              <p14:xfrm>
                <a:off x="2514991" y="4635013"/>
                <a:ext cx="294480" cy="247680"/>
              </p14:xfrm>
            </p:contentPart>
          </mc:Choice>
          <mc:Fallback>
            <p:pic>
              <p:nvPicPr>
                <p:cNvPr id="91" name="Ink 90">
                  <a:extLst>
                    <a:ext uri="{FF2B5EF4-FFF2-40B4-BE49-F238E27FC236}">
                      <a16:creationId xmlns:a16="http://schemas.microsoft.com/office/drawing/2014/main" id="{F8191ED1-81A2-1B37-E77E-EC967A8AA141}"/>
                    </a:ext>
                  </a:extLst>
                </p:cNvPr>
                <p:cNvPicPr/>
                <p:nvPr/>
              </p:nvPicPr>
              <p:blipFill>
                <a:blip r:embed="rId147"/>
                <a:stretch>
                  <a:fillRect/>
                </a:stretch>
              </p:blipFill>
              <p:spPr>
                <a:xfrm>
                  <a:off x="2505991" y="4626013"/>
                  <a:ext cx="31212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2" name="Ink 91">
                  <a:extLst>
                    <a:ext uri="{FF2B5EF4-FFF2-40B4-BE49-F238E27FC236}">
                      <a16:creationId xmlns:a16="http://schemas.microsoft.com/office/drawing/2014/main" id="{A8775BB3-6DCE-78C5-1E29-5007D52D9F6B}"/>
                    </a:ext>
                  </a:extLst>
                </p14:cNvPr>
                <p14:cNvContentPartPr/>
                <p14:nvPr/>
              </p14:nvContentPartPr>
              <p14:xfrm>
                <a:off x="2747911" y="4420813"/>
                <a:ext cx="130680" cy="225000"/>
              </p14:xfrm>
            </p:contentPart>
          </mc:Choice>
          <mc:Fallback>
            <p:pic>
              <p:nvPicPr>
                <p:cNvPr id="92" name="Ink 91">
                  <a:extLst>
                    <a:ext uri="{FF2B5EF4-FFF2-40B4-BE49-F238E27FC236}">
                      <a16:creationId xmlns:a16="http://schemas.microsoft.com/office/drawing/2014/main" id="{A8775BB3-6DCE-78C5-1E29-5007D52D9F6B}"/>
                    </a:ext>
                  </a:extLst>
                </p:cNvPr>
                <p:cNvPicPr/>
                <p:nvPr/>
              </p:nvPicPr>
              <p:blipFill>
                <a:blip r:embed="rId149"/>
                <a:stretch>
                  <a:fillRect/>
                </a:stretch>
              </p:blipFill>
              <p:spPr>
                <a:xfrm>
                  <a:off x="2739271" y="4412173"/>
                  <a:ext cx="14832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3" name="Ink 92">
                  <a:extLst>
                    <a:ext uri="{FF2B5EF4-FFF2-40B4-BE49-F238E27FC236}">
                      <a16:creationId xmlns:a16="http://schemas.microsoft.com/office/drawing/2014/main" id="{54057AB3-3806-BC41-9664-C5A2AEA9F5E8}"/>
                    </a:ext>
                  </a:extLst>
                </p14:cNvPr>
                <p14:cNvContentPartPr/>
                <p14:nvPr/>
              </p14:nvContentPartPr>
              <p14:xfrm>
                <a:off x="2750791" y="4514773"/>
                <a:ext cx="104040" cy="56880"/>
              </p14:xfrm>
            </p:contentPart>
          </mc:Choice>
          <mc:Fallback>
            <p:pic>
              <p:nvPicPr>
                <p:cNvPr id="93" name="Ink 92">
                  <a:extLst>
                    <a:ext uri="{FF2B5EF4-FFF2-40B4-BE49-F238E27FC236}">
                      <a16:creationId xmlns:a16="http://schemas.microsoft.com/office/drawing/2014/main" id="{54057AB3-3806-BC41-9664-C5A2AEA9F5E8}"/>
                    </a:ext>
                  </a:extLst>
                </p:cNvPr>
                <p:cNvPicPr/>
                <p:nvPr/>
              </p:nvPicPr>
              <p:blipFill>
                <a:blip r:embed="rId151"/>
                <a:stretch>
                  <a:fillRect/>
                </a:stretch>
              </p:blipFill>
              <p:spPr>
                <a:xfrm>
                  <a:off x="2742151" y="4506133"/>
                  <a:ext cx="12168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4" name="Ink 93">
                  <a:extLst>
                    <a:ext uri="{FF2B5EF4-FFF2-40B4-BE49-F238E27FC236}">
                      <a16:creationId xmlns:a16="http://schemas.microsoft.com/office/drawing/2014/main" id="{B907E3DB-3693-D895-7BBC-6DBE4DFE2B32}"/>
                    </a:ext>
                  </a:extLst>
                </p14:cNvPr>
                <p14:cNvContentPartPr/>
                <p14:nvPr/>
              </p14:nvContentPartPr>
              <p14:xfrm>
                <a:off x="2930791" y="4365373"/>
                <a:ext cx="208440" cy="193680"/>
              </p14:xfrm>
            </p:contentPart>
          </mc:Choice>
          <mc:Fallback>
            <p:pic>
              <p:nvPicPr>
                <p:cNvPr id="94" name="Ink 93">
                  <a:extLst>
                    <a:ext uri="{FF2B5EF4-FFF2-40B4-BE49-F238E27FC236}">
                      <a16:creationId xmlns:a16="http://schemas.microsoft.com/office/drawing/2014/main" id="{B907E3DB-3693-D895-7BBC-6DBE4DFE2B32}"/>
                    </a:ext>
                  </a:extLst>
                </p:cNvPr>
                <p:cNvPicPr/>
                <p:nvPr/>
              </p:nvPicPr>
              <p:blipFill>
                <a:blip r:embed="rId153"/>
                <a:stretch>
                  <a:fillRect/>
                </a:stretch>
              </p:blipFill>
              <p:spPr>
                <a:xfrm>
                  <a:off x="2921791" y="4356373"/>
                  <a:ext cx="22608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5" name="Ink 94">
                  <a:extLst>
                    <a:ext uri="{FF2B5EF4-FFF2-40B4-BE49-F238E27FC236}">
                      <a16:creationId xmlns:a16="http://schemas.microsoft.com/office/drawing/2014/main" id="{4DD57AD3-69EA-BBA7-4932-5967234850F7}"/>
                    </a:ext>
                  </a:extLst>
                </p14:cNvPr>
                <p14:cNvContentPartPr/>
                <p14:nvPr/>
              </p14:nvContentPartPr>
              <p14:xfrm>
                <a:off x="3263791" y="4347733"/>
                <a:ext cx="19080" cy="28440"/>
              </p14:xfrm>
            </p:contentPart>
          </mc:Choice>
          <mc:Fallback>
            <p:pic>
              <p:nvPicPr>
                <p:cNvPr id="95" name="Ink 94">
                  <a:extLst>
                    <a:ext uri="{FF2B5EF4-FFF2-40B4-BE49-F238E27FC236}">
                      <a16:creationId xmlns:a16="http://schemas.microsoft.com/office/drawing/2014/main" id="{4DD57AD3-69EA-BBA7-4932-5967234850F7}"/>
                    </a:ext>
                  </a:extLst>
                </p:cNvPr>
                <p:cNvPicPr/>
                <p:nvPr/>
              </p:nvPicPr>
              <p:blipFill>
                <a:blip r:embed="rId155"/>
                <a:stretch>
                  <a:fillRect/>
                </a:stretch>
              </p:blipFill>
              <p:spPr>
                <a:xfrm>
                  <a:off x="3254791" y="4338733"/>
                  <a:ext cx="3672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97" name="Ink 96">
                  <a:extLst>
                    <a:ext uri="{FF2B5EF4-FFF2-40B4-BE49-F238E27FC236}">
                      <a16:creationId xmlns:a16="http://schemas.microsoft.com/office/drawing/2014/main" id="{BCEF8802-F1D9-3381-DD30-966C4D8B49B3}"/>
                    </a:ext>
                  </a:extLst>
                </p14:cNvPr>
                <p14:cNvContentPartPr/>
                <p14:nvPr/>
              </p14:nvContentPartPr>
              <p14:xfrm>
                <a:off x="3773551" y="3740773"/>
                <a:ext cx="297720" cy="319680"/>
              </p14:xfrm>
            </p:contentPart>
          </mc:Choice>
          <mc:Fallback>
            <p:pic>
              <p:nvPicPr>
                <p:cNvPr id="97" name="Ink 96">
                  <a:extLst>
                    <a:ext uri="{FF2B5EF4-FFF2-40B4-BE49-F238E27FC236}">
                      <a16:creationId xmlns:a16="http://schemas.microsoft.com/office/drawing/2014/main" id="{BCEF8802-F1D9-3381-DD30-966C4D8B49B3}"/>
                    </a:ext>
                  </a:extLst>
                </p:cNvPr>
                <p:cNvPicPr/>
                <p:nvPr/>
              </p:nvPicPr>
              <p:blipFill>
                <a:blip r:embed="rId157"/>
                <a:stretch>
                  <a:fillRect/>
                </a:stretch>
              </p:blipFill>
              <p:spPr>
                <a:xfrm>
                  <a:off x="3764551" y="3732133"/>
                  <a:ext cx="315360" cy="3373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98" name="Ink 97">
                  <a:extLst>
                    <a:ext uri="{FF2B5EF4-FFF2-40B4-BE49-F238E27FC236}">
                      <a16:creationId xmlns:a16="http://schemas.microsoft.com/office/drawing/2014/main" id="{8DC0214F-C7F1-BAE0-29A3-9D50DE430006}"/>
                    </a:ext>
                  </a:extLst>
                </p14:cNvPr>
                <p14:cNvContentPartPr/>
                <p14:nvPr/>
              </p14:nvContentPartPr>
              <p14:xfrm>
                <a:off x="3851311" y="3973693"/>
                <a:ext cx="196560" cy="275760"/>
              </p14:xfrm>
            </p:contentPart>
          </mc:Choice>
          <mc:Fallback>
            <p:pic>
              <p:nvPicPr>
                <p:cNvPr id="98" name="Ink 97">
                  <a:extLst>
                    <a:ext uri="{FF2B5EF4-FFF2-40B4-BE49-F238E27FC236}">
                      <a16:creationId xmlns:a16="http://schemas.microsoft.com/office/drawing/2014/main" id="{8DC0214F-C7F1-BAE0-29A3-9D50DE430006}"/>
                    </a:ext>
                  </a:extLst>
                </p:cNvPr>
                <p:cNvPicPr/>
                <p:nvPr/>
              </p:nvPicPr>
              <p:blipFill>
                <a:blip r:embed="rId159"/>
                <a:stretch>
                  <a:fillRect/>
                </a:stretch>
              </p:blipFill>
              <p:spPr>
                <a:xfrm>
                  <a:off x="3842311" y="3964693"/>
                  <a:ext cx="214200" cy="2934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99" name="Ink 98">
                  <a:extLst>
                    <a:ext uri="{FF2B5EF4-FFF2-40B4-BE49-F238E27FC236}">
                      <a16:creationId xmlns:a16="http://schemas.microsoft.com/office/drawing/2014/main" id="{D416F065-4682-487C-D37F-CC44793ED6DF}"/>
                    </a:ext>
                  </a:extLst>
                </p14:cNvPr>
                <p14:cNvContentPartPr/>
                <p14:nvPr/>
              </p14:nvContentPartPr>
              <p14:xfrm>
                <a:off x="3839431" y="4393093"/>
                <a:ext cx="272160" cy="143640"/>
              </p14:xfrm>
            </p:contentPart>
          </mc:Choice>
          <mc:Fallback>
            <p:pic>
              <p:nvPicPr>
                <p:cNvPr id="99" name="Ink 98">
                  <a:extLst>
                    <a:ext uri="{FF2B5EF4-FFF2-40B4-BE49-F238E27FC236}">
                      <a16:creationId xmlns:a16="http://schemas.microsoft.com/office/drawing/2014/main" id="{D416F065-4682-487C-D37F-CC44793ED6DF}"/>
                    </a:ext>
                  </a:extLst>
                </p:cNvPr>
                <p:cNvPicPr/>
                <p:nvPr/>
              </p:nvPicPr>
              <p:blipFill>
                <a:blip r:embed="rId161"/>
                <a:stretch>
                  <a:fillRect/>
                </a:stretch>
              </p:blipFill>
              <p:spPr>
                <a:xfrm>
                  <a:off x="3830791" y="4384453"/>
                  <a:ext cx="2898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0" name="Ink 99">
                  <a:extLst>
                    <a:ext uri="{FF2B5EF4-FFF2-40B4-BE49-F238E27FC236}">
                      <a16:creationId xmlns:a16="http://schemas.microsoft.com/office/drawing/2014/main" id="{D845B36A-DAD8-813C-856D-8DFCD60971BA}"/>
                    </a:ext>
                  </a:extLst>
                </p14:cNvPr>
                <p14:cNvContentPartPr/>
                <p14:nvPr/>
              </p14:nvContentPartPr>
              <p14:xfrm>
                <a:off x="4133911" y="4130293"/>
                <a:ext cx="182880" cy="257760"/>
              </p14:xfrm>
            </p:contentPart>
          </mc:Choice>
          <mc:Fallback>
            <p:pic>
              <p:nvPicPr>
                <p:cNvPr id="100" name="Ink 99">
                  <a:extLst>
                    <a:ext uri="{FF2B5EF4-FFF2-40B4-BE49-F238E27FC236}">
                      <a16:creationId xmlns:a16="http://schemas.microsoft.com/office/drawing/2014/main" id="{D845B36A-DAD8-813C-856D-8DFCD60971BA}"/>
                    </a:ext>
                  </a:extLst>
                </p:cNvPr>
                <p:cNvPicPr/>
                <p:nvPr/>
              </p:nvPicPr>
              <p:blipFill>
                <a:blip r:embed="rId163"/>
                <a:stretch>
                  <a:fillRect/>
                </a:stretch>
              </p:blipFill>
              <p:spPr>
                <a:xfrm>
                  <a:off x="4125271" y="4121293"/>
                  <a:ext cx="200520" cy="2754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1" name="Ink 100">
                  <a:extLst>
                    <a:ext uri="{FF2B5EF4-FFF2-40B4-BE49-F238E27FC236}">
                      <a16:creationId xmlns:a16="http://schemas.microsoft.com/office/drawing/2014/main" id="{E5276F9F-DDA2-B1EA-AD9D-B86F59C511D6}"/>
                    </a:ext>
                  </a:extLst>
                </p14:cNvPr>
                <p14:cNvContentPartPr/>
                <p14:nvPr/>
              </p14:nvContentPartPr>
              <p14:xfrm>
                <a:off x="4232911" y="4190773"/>
                <a:ext cx="97920" cy="35280"/>
              </p14:xfrm>
            </p:contentPart>
          </mc:Choice>
          <mc:Fallback>
            <p:pic>
              <p:nvPicPr>
                <p:cNvPr id="101" name="Ink 100">
                  <a:extLst>
                    <a:ext uri="{FF2B5EF4-FFF2-40B4-BE49-F238E27FC236}">
                      <a16:creationId xmlns:a16="http://schemas.microsoft.com/office/drawing/2014/main" id="{E5276F9F-DDA2-B1EA-AD9D-B86F59C511D6}"/>
                    </a:ext>
                  </a:extLst>
                </p:cNvPr>
                <p:cNvPicPr/>
                <p:nvPr/>
              </p:nvPicPr>
              <p:blipFill>
                <a:blip r:embed="rId165"/>
                <a:stretch>
                  <a:fillRect/>
                </a:stretch>
              </p:blipFill>
              <p:spPr>
                <a:xfrm>
                  <a:off x="4223911" y="4182133"/>
                  <a:ext cx="1155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2" name="Ink 101">
                  <a:extLst>
                    <a:ext uri="{FF2B5EF4-FFF2-40B4-BE49-F238E27FC236}">
                      <a16:creationId xmlns:a16="http://schemas.microsoft.com/office/drawing/2014/main" id="{446181A6-D154-FD6C-3B95-936665020832}"/>
                    </a:ext>
                  </a:extLst>
                </p14:cNvPr>
                <p14:cNvContentPartPr/>
                <p14:nvPr/>
              </p14:nvContentPartPr>
              <p14:xfrm>
                <a:off x="4344151" y="4019053"/>
                <a:ext cx="140760" cy="204480"/>
              </p14:xfrm>
            </p:contentPart>
          </mc:Choice>
          <mc:Fallback>
            <p:pic>
              <p:nvPicPr>
                <p:cNvPr id="102" name="Ink 101">
                  <a:extLst>
                    <a:ext uri="{FF2B5EF4-FFF2-40B4-BE49-F238E27FC236}">
                      <a16:creationId xmlns:a16="http://schemas.microsoft.com/office/drawing/2014/main" id="{446181A6-D154-FD6C-3B95-936665020832}"/>
                    </a:ext>
                  </a:extLst>
                </p:cNvPr>
                <p:cNvPicPr/>
                <p:nvPr/>
              </p:nvPicPr>
              <p:blipFill>
                <a:blip r:embed="rId167"/>
                <a:stretch>
                  <a:fillRect/>
                </a:stretch>
              </p:blipFill>
              <p:spPr>
                <a:xfrm>
                  <a:off x="4335151" y="4010413"/>
                  <a:ext cx="15840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3" name="Ink 102">
                  <a:extLst>
                    <a:ext uri="{FF2B5EF4-FFF2-40B4-BE49-F238E27FC236}">
                      <a16:creationId xmlns:a16="http://schemas.microsoft.com/office/drawing/2014/main" id="{9C4F4CAB-D144-5FA9-47A8-3F41D9F76D22}"/>
                    </a:ext>
                  </a:extLst>
                </p14:cNvPr>
                <p14:cNvContentPartPr/>
                <p14:nvPr/>
              </p14:nvContentPartPr>
              <p14:xfrm>
                <a:off x="4440991" y="4071253"/>
                <a:ext cx="127080" cy="77400"/>
              </p14:xfrm>
            </p:contentPart>
          </mc:Choice>
          <mc:Fallback>
            <p:pic>
              <p:nvPicPr>
                <p:cNvPr id="103" name="Ink 102">
                  <a:extLst>
                    <a:ext uri="{FF2B5EF4-FFF2-40B4-BE49-F238E27FC236}">
                      <a16:creationId xmlns:a16="http://schemas.microsoft.com/office/drawing/2014/main" id="{9C4F4CAB-D144-5FA9-47A8-3F41D9F76D22}"/>
                    </a:ext>
                  </a:extLst>
                </p:cNvPr>
                <p:cNvPicPr/>
                <p:nvPr/>
              </p:nvPicPr>
              <p:blipFill>
                <a:blip r:embed="rId169"/>
                <a:stretch>
                  <a:fillRect/>
                </a:stretch>
              </p:blipFill>
              <p:spPr>
                <a:xfrm>
                  <a:off x="4432351" y="4062253"/>
                  <a:ext cx="14472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4" name="Ink 103">
                  <a:extLst>
                    <a:ext uri="{FF2B5EF4-FFF2-40B4-BE49-F238E27FC236}">
                      <a16:creationId xmlns:a16="http://schemas.microsoft.com/office/drawing/2014/main" id="{CBF2660D-E48C-00F1-A4A4-0A2A8F118967}"/>
                    </a:ext>
                  </a:extLst>
                </p14:cNvPr>
                <p14:cNvContentPartPr/>
                <p14:nvPr/>
              </p14:nvContentPartPr>
              <p14:xfrm>
                <a:off x="4508311" y="4038493"/>
                <a:ext cx="207360" cy="66960"/>
              </p14:xfrm>
            </p:contentPart>
          </mc:Choice>
          <mc:Fallback>
            <p:pic>
              <p:nvPicPr>
                <p:cNvPr id="104" name="Ink 103">
                  <a:extLst>
                    <a:ext uri="{FF2B5EF4-FFF2-40B4-BE49-F238E27FC236}">
                      <a16:creationId xmlns:a16="http://schemas.microsoft.com/office/drawing/2014/main" id="{CBF2660D-E48C-00F1-A4A4-0A2A8F118967}"/>
                    </a:ext>
                  </a:extLst>
                </p:cNvPr>
                <p:cNvPicPr/>
                <p:nvPr/>
              </p:nvPicPr>
              <p:blipFill>
                <a:blip r:embed="rId171"/>
                <a:stretch>
                  <a:fillRect/>
                </a:stretch>
              </p:blipFill>
              <p:spPr>
                <a:xfrm>
                  <a:off x="4499671" y="4029853"/>
                  <a:ext cx="22500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5" name="Ink 104">
                  <a:extLst>
                    <a:ext uri="{FF2B5EF4-FFF2-40B4-BE49-F238E27FC236}">
                      <a16:creationId xmlns:a16="http://schemas.microsoft.com/office/drawing/2014/main" id="{0A32F861-670D-98F3-0A13-D16C5359AC85}"/>
                    </a:ext>
                  </a:extLst>
                </p14:cNvPr>
                <p14:cNvContentPartPr/>
                <p14:nvPr/>
              </p14:nvContentPartPr>
              <p14:xfrm>
                <a:off x="4435231" y="3979813"/>
                <a:ext cx="190800" cy="113400"/>
              </p14:xfrm>
            </p:contentPart>
          </mc:Choice>
          <mc:Fallback>
            <p:pic>
              <p:nvPicPr>
                <p:cNvPr id="105" name="Ink 104">
                  <a:extLst>
                    <a:ext uri="{FF2B5EF4-FFF2-40B4-BE49-F238E27FC236}">
                      <a16:creationId xmlns:a16="http://schemas.microsoft.com/office/drawing/2014/main" id="{0A32F861-670D-98F3-0A13-D16C5359AC85}"/>
                    </a:ext>
                  </a:extLst>
                </p:cNvPr>
                <p:cNvPicPr/>
                <p:nvPr/>
              </p:nvPicPr>
              <p:blipFill>
                <a:blip r:embed="rId173"/>
                <a:stretch>
                  <a:fillRect/>
                </a:stretch>
              </p:blipFill>
              <p:spPr>
                <a:xfrm>
                  <a:off x="4426591" y="3970813"/>
                  <a:ext cx="208440" cy="131040"/>
                </a:xfrm>
                <a:prstGeom prst="rect">
                  <a:avLst/>
                </a:prstGeom>
              </p:spPr>
            </p:pic>
          </mc:Fallback>
        </mc:AlternateContent>
      </p:grpSp>
      <p:grpSp>
        <p:nvGrpSpPr>
          <p:cNvPr id="137" name="Group 136">
            <a:extLst>
              <a:ext uri="{FF2B5EF4-FFF2-40B4-BE49-F238E27FC236}">
                <a16:creationId xmlns:a16="http://schemas.microsoft.com/office/drawing/2014/main" id="{ECB17969-0D70-1F07-6C4E-14D665023D80}"/>
              </a:ext>
            </a:extLst>
          </p:cNvPr>
          <p:cNvGrpSpPr/>
          <p:nvPr/>
        </p:nvGrpSpPr>
        <p:grpSpPr>
          <a:xfrm>
            <a:off x="6647071" y="4678933"/>
            <a:ext cx="187920" cy="370440"/>
            <a:chOff x="6647071" y="4678933"/>
            <a:chExt cx="187920" cy="370440"/>
          </a:xfrm>
        </p:grpSpPr>
        <mc:AlternateContent xmlns:mc="http://schemas.openxmlformats.org/markup-compatibility/2006">
          <mc:Choice xmlns:p14="http://schemas.microsoft.com/office/powerpoint/2010/main" Requires="p14">
            <p:contentPart p14:bwMode="auto" r:id="rId174">
              <p14:nvContentPartPr>
                <p14:cNvPr id="107" name="Ink 106">
                  <a:extLst>
                    <a:ext uri="{FF2B5EF4-FFF2-40B4-BE49-F238E27FC236}">
                      <a16:creationId xmlns:a16="http://schemas.microsoft.com/office/drawing/2014/main" id="{7BDFB9BE-E4F9-B857-79FC-F2A2B5C3D7B0}"/>
                    </a:ext>
                  </a:extLst>
                </p14:cNvPr>
                <p14:cNvContentPartPr/>
                <p14:nvPr/>
              </p14:nvContentPartPr>
              <p14:xfrm>
                <a:off x="6647071" y="4678933"/>
                <a:ext cx="139320" cy="318240"/>
              </p14:xfrm>
            </p:contentPart>
          </mc:Choice>
          <mc:Fallback>
            <p:pic>
              <p:nvPicPr>
                <p:cNvPr id="107" name="Ink 106">
                  <a:extLst>
                    <a:ext uri="{FF2B5EF4-FFF2-40B4-BE49-F238E27FC236}">
                      <a16:creationId xmlns:a16="http://schemas.microsoft.com/office/drawing/2014/main" id="{7BDFB9BE-E4F9-B857-79FC-F2A2B5C3D7B0}"/>
                    </a:ext>
                  </a:extLst>
                </p:cNvPr>
                <p:cNvPicPr/>
                <p:nvPr/>
              </p:nvPicPr>
              <p:blipFill>
                <a:blip r:embed="rId175"/>
                <a:stretch>
                  <a:fillRect/>
                </a:stretch>
              </p:blipFill>
              <p:spPr>
                <a:xfrm>
                  <a:off x="6638431" y="4669933"/>
                  <a:ext cx="156960" cy="3358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08" name="Ink 107">
                  <a:extLst>
                    <a:ext uri="{FF2B5EF4-FFF2-40B4-BE49-F238E27FC236}">
                      <a16:creationId xmlns:a16="http://schemas.microsoft.com/office/drawing/2014/main" id="{DB90931F-DC6A-9754-925F-AB03D773CB72}"/>
                    </a:ext>
                  </a:extLst>
                </p14:cNvPr>
                <p14:cNvContentPartPr/>
                <p14:nvPr/>
              </p14:nvContentPartPr>
              <p14:xfrm>
                <a:off x="6699271" y="4959013"/>
                <a:ext cx="122400" cy="90360"/>
              </p14:xfrm>
            </p:contentPart>
          </mc:Choice>
          <mc:Fallback>
            <p:pic>
              <p:nvPicPr>
                <p:cNvPr id="108" name="Ink 107">
                  <a:extLst>
                    <a:ext uri="{FF2B5EF4-FFF2-40B4-BE49-F238E27FC236}">
                      <a16:creationId xmlns:a16="http://schemas.microsoft.com/office/drawing/2014/main" id="{DB90931F-DC6A-9754-925F-AB03D773CB72}"/>
                    </a:ext>
                  </a:extLst>
                </p:cNvPr>
                <p:cNvPicPr/>
                <p:nvPr/>
              </p:nvPicPr>
              <p:blipFill>
                <a:blip r:embed="rId177"/>
                <a:stretch>
                  <a:fillRect/>
                </a:stretch>
              </p:blipFill>
              <p:spPr>
                <a:xfrm>
                  <a:off x="6690631" y="4950373"/>
                  <a:ext cx="14004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09" name="Ink 108">
                  <a:extLst>
                    <a:ext uri="{FF2B5EF4-FFF2-40B4-BE49-F238E27FC236}">
                      <a16:creationId xmlns:a16="http://schemas.microsoft.com/office/drawing/2014/main" id="{D0ECCBC1-2C5A-44FA-9FB0-E6A3FB6ABD66}"/>
                    </a:ext>
                  </a:extLst>
                </p14:cNvPr>
                <p14:cNvContentPartPr/>
                <p14:nvPr/>
              </p14:nvContentPartPr>
              <p14:xfrm>
                <a:off x="6666511" y="4972333"/>
                <a:ext cx="168480" cy="38160"/>
              </p14:xfrm>
            </p:contentPart>
          </mc:Choice>
          <mc:Fallback>
            <p:pic>
              <p:nvPicPr>
                <p:cNvPr id="109" name="Ink 108">
                  <a:extLst>
                    <a:ext uri="{FF2B5EF4-FFF2-40B4-BE49-F238E27FC236}">
                      <a16:creationId xmlns:a16="http://schemas.microsoft.com/office/drawing/2014/main" id="{D0ECCBC1-2C5A-44FA-9FB0-E6A3FB6ABD66}"/>
                    </a:ext>
                  </a:extLst>
                </p:cNvPr>
                <p:cNvPicPr/>
                <p:nvPr/>
              </p:nvPicPr>
              <p:blipFill>
                <a:blip r:embed="rId179"/>
                <a:stretch>
                  <a:fillRect/>
                </a:stretch>
              </p:blipFill>
              <p:spPr>
                <a:xfrm>
                  <a:off x="6657511" y="4963333"/>
                  <a:ext cx="18612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0" name="Ink 109">
                  <a:extLst>
                    <a:ext uri="{FF2B5EF4-FFF2-40B4-BE49-F238E27FC236}">
                      <a16:creationId xmlns:a16="http://schemas.microsoft.com/office/drawing/2014/main" id="{CA1F5C49-7879-449B-E9DC-80808BD100CC}"/>
                    </a:ext>
                  </a:extLst>
                </p14:cNvPr>
                <p14:cNvContentPartPr/>
                <p14:nvPr/>
              </p14:nvContentPartPr>
              <p14:xfrm>
                <a:off x="6721591" y="4972693"/>
                <a:ext cx="64800" cy="14040"/>
              </p14:xfrm>
            </p:contentPart>
          </mc:Choice>
          <mc:Fallback>
            <p:pic>
              <p:nvPicPr>
                <p:cNvPr id="110" name="Ink 109">
                  <a:extLst>
                    <a:ext uri="{FF2B5EF4-FFF2-40B4-BE49-F238E27FC236}">
                      <a16:creationId xmlns:a16="http://schemas.microsoft.com/office/drawing/2014/main" id="{CA1F5C49-7879-449B-E9DC-80808BD100CC}"/>
                    </a:ext>
                  </a:extLst>
                </p:cNvPr>
                <p:cNvPicPr/>
                <p:nvPr/>
              </p:nvPicPr>
              <p:blipFill>
                <a:blip r:embed="rId181"/>
                <a:stretch>
                  <a:fillRect/>
                </a:stretch>
              </p:blipFill>
              <p:spPr>
                <a:xfrm>
                  <a:off x="6712951" y="4964053"/>
                  <a:ext cx="82440" cy="31680"/>
                </a:xfrm>
                <a:prstGeom prst="rect">
                  <a:avLst/>
                </a:prstGeom>
              </p:spPr>
            </p:pic>
          </mc:Fallback>
        </mc:AlternateContent>
      </p:grpSp>
      <p:grpSp>
        <p:nvGrpSpPr>
          <p:cNvPr id="136" name="Group 135">
            <a:extLst>
              <a:ext uri="{FF2B5EF4-FFF2-40B4-BE49-F238E27FC236}">
                <a16:creationId xmlns:a16="http://schemas.microsoft.com/office/drawing/2014/main" id="{D890C546-3D78-BFA6-9FC3-142A69252A18}"/>
              </a:ext>
            </a:extLst>
          </p:cNvPr>
          <p:cNvGrpSpPr/>
          <p:nvPr/>
        </p:nvGrpSpPr>
        <p:grpSpPr>
          <a:xfrm>
            <a:off x="7104991" y="4886293"/>
            <a:ext cx="376200" cy="240840"/>
            <a:chOff x="7104991" y="4886293"/>
            <a:chExt cx="376200" cy="240840"/>
          </a:xfrm>
        </p:grpSpPr>
        <mc:AlternateContent xmlns:mc="http://schemas.openxmlformats.org/markup-compatibility/2006">
          <mc:Choice xmlns:p14="http://schemas.microsoft.com/office/powerpoint/2010/main" Requires="p14">
            <p:contentPart p14:bwMode="auto" r:id="rId182">
              <p14:nvContentPartPr>
                <p14:cNvPr id="111" name="Ink 110">
                  <a:extLst>
                    <a:ext uri="{FF2B5EF4-FFF2-40B4-BE49-F238E27FC236}">
                      <a16:creationId xmlns:a16="http://schemas.microsoft.com/office/drawing/2014/main" id="{F1CEEABD-0EC5-AD66-8B1D-6CC2629ECCD9}"/>
                    </a:ext>
                  </a:extLst>
                </p14:cNvPr>
                <p14:cNvContentPartPr/>
                <p14:nvPr/>
              </p14:nvContentPartPr>
              <p14:xfrm>
                <a:off x="7104991" y="4970533"/>
                <a:ext cx="189360" cy="156600"/>
              </p14:xfrm>
            </p:contentPart>
          </mc:Choice>
          <mc:Fallback>
            <p:pic>
              <p:nvPicPr>
                <p:cNvPr id="111" name="Ink 110">
                  <a:extLst>
                    <a:ext uri="{FF2B5EF4-FFF2-40B4-BE49-F238E27FC236}">
                      <a16:creationId xmlns:a16="http://schemas.microsoft.com/office/drawing/2014/main" id="{F1CEEABD-0EC5-AD66-8B1D-6CC2629ECCD9}"/>
                    </a:ext>
                  </a:extLst>
                </p:cNvPr>
                <p:cNvPicPr/>
                <p:nvPr/>
              </p:nvPicPr>
              <p:blipFill>
                <a:blip r:embed="rId183"/>
                <a:stretch>
                  <a:fillRect/>
                </a:stretch>
              </p:blipFill>
              <p:spPr>
                <a:xfrm>
                  <a:off x="7095991" y="4961893"/>
                  <a:ext cx="20700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2" name="Ink 111">
                  <a:extLst>
                    <a:ext uri="{FF2B5EF4-FFF2-40B4-BE49-F238E27FC236}">
                      <a16:creationId xmlns:a16="http://schemas.microsoft.com/office/drawing/2014/main" id="{61713C7D-1019-E631-E97F-4B621A3470F3}"/>
                    </a:ext>
                  </a:extLst>
                </p14:cNvPr>
                <p14:cNvContentPartPr/>
                <p14:nvPr/>
              </p14:nvContentPartPr>
              <p14:xfrm>
                <a:off x="7251151" y="4886293"/>
                <a:ext cx="79200" cy="189000"/>
              </p14:xfrm>
            </p:contentPart>
          </mc:Choice>
          <mc:Fallback>
            <p:pic>
              <p:nvPicPr>
                <p:cNvPr id="112" name="Ink 111">
                  <a:extLst>
                    <a:ext uri="{FF2B5EF4-FFF2-40B4-BE49-F238E27FC236}">
                      <a16:creationId xmlns:a16="http://schemas.microsoft.com/office/drawing/2014/main" id="{61713C7D-1019-E631-E97F-4B621A3470F3}"/>
                    </a:ext>
                  </a:extLst>
                </p:cNvPr>
                <p:cNvPicPr/>
                <p:nvPr/>
              </p:nvPicPr>
              <p:blipFill>
                <a:blip r:embed="rId185"/>
                <a:stretch>
                  <a:fillRect/>
                </a:stretch>
              </p:blipFill>
              <p:spPr>
                <a:xfrm>
                  <a:off x="7242151" y="4877293"/>
                  <a:ext cx="968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3" name="Ink 112">
                  <a:extLst>
                    <a:ext uri="{FF2B5EF4-FFF2-40B4-BE49-F238E27FC236}">
                      <a16:creationId xmlns:a16="http://schemas.microsoft.com/office/drawing/2014/main" id="{26F27FF0-B0EF-52D9-34C7-32FF5E8DC3F3}"/>
                    </a:ext>
                  </a:extLst>
                </p14:cNvPr>
                <p14:cNvContentPartPr/>
                <p14:nvPr/>
              </p14:nvContentPartPr>
              <p14:xfrm>
                <a:off x="7371391" y="4972693"/>
                <a:ext cx="109800" cy="101520"/>
              </p14:xfrm>
            </p:contentPart>
          </mc:Choice>
          <mc:Fallback>
            <p:pic>
              <p:nvPicPr>
                <p:cNvPr id="113" name="Ink 112">
                  <a:extLst>
                    <a:ext uri="{FF2B5EF4-FFF2-40B4-BE49-F238E27FC236}">
                      <a16:creationId xmlns:a16="http://schemas.microsoft.com/office/drawing/2014/main" id="{26F27FF0-B0EF-52D9-34C7-32FF5E8DC3F3}"/>
                    </a:ext>
                  </a:extLst>
                </p:cNvPr>
                <p:cNvPicPr/>
                <p:nvPr/>
              </p:nvPicPr>
              <p:blipFill>
                <a:blip r:embed="rId187"/>
                <a:stretch>
                  <a:fillRect/>
                </a:stretch>
              </p:blipFill>
              <p:spPr>
                <a:xfrm>
                  <a:off x="7362391" y="4964053"/>
                  <a:ext cx="127440" cy="119160"/>
                </a:xfrm>
                <a:prstGeom prst="rect">
                  <a:avLst/>
                </a:prstGeom>
              </p:spPr>
            </p:pic>
          </mc:Fallback>
        </mc:AlternateContent>
      </p:grpSp>
      <p:grpSp>
        <p:nvGrpSpPr>
          <p:cNvPr id="135" name="Group 134">
            <a:extLst>
              <a:ext uri="{FF2B5EF4-FFF2-40B4-BE49-F238E27FC236}">
                <a16:creationId xmlns:a16="http://schemas.microsoft.com/office/drawing/2014/main" id="{546A4E81-53ED-2C15-3A52-04EA412F4505}"/>
              </a:ext>
            </a:extLst>
          </p:cNvPr>
          <p:cNvGrpSpPr/>
          <p:nvPr/>
        </p:nvGrpSpPr>
        <p:grpSpPr>
          <a:xfrm>
            <a:off x="7755871" y="4752733"/>
            <a:ext cx="1886400" cy="387720"/>
            <a:chOff x="7755871" y="4752733"/>
            <a:chExt cx="1886400" cy="387720"/>
          </a:xfrm>
        </p:grpSpPr>
        <mc:AlternateContent xmlns:mc="http://schemas.openxmlformats.org/markup-compatibility/2006">
          <mc:Choice xmlns:p14="http://schemas.microsoft.com/office/powerpoint/2010/main" Requires="p14">
            <p:contentPart p14:bwMode="auto" r:id="rId188">
              <p14:nvContentPartPr>
                <p14:cNvPr id="114" name="Ink 113">
                  <a:extLst>
                    <a:ext uri="{FF2B5EF4-FFF2-40B4-BE49-F238E27FC236}">
                      <a16:creationId xmlns:a16="http://schemas.microsoft.com/office/drawing/2014/main" id="{CBEBB605-CF1E-A8F8-9AA8-4AC93CB85F9D}"/>
                    </a:ext>
                  </a:extLst>
                </p14:cNvPr>
                <p14:cNvContentPartPr/>
                <p14:nvPr/>
              </p14:nvContentPartPr>
              <p14:xfrm>
                <a:off x="7755871" y="5016253"/>
                <a:ext cx="51840" cy="124200"/>
              </p14:xfrm>
            </p:contentPart>
          </mc:Choice>
          <mc:Fallback>
            <p:pic>
              <p:nvPicPr>
                <p:cNvPr id="114" name="Ink 113">
                  <a:extLst>
                    <a:ext uri="{FF2B5EF4-FFF2-40B4-BE49-F238E27FC236}">
                      <a16:creationId xmlns:a16="http://schemas.microsoft.com/office/drawing/2014/main" id="{CBEBB605-CF1E-A8F8-9AA8-4AC93CB85F9D}"/>
                    </a:ext>
                  </a:extLst>
                </p:cNvPr>
                <p:cNvPicPr/>
                <p:nvPr/>
              </p:nvPicPr>
              <p:blipFill>
                <a:blip r:embed="rId189"/>
                <a:stretch>
                  <a:fillRect/>
                </a:stretch>
              </p:blipFill>
              <p:spPr>
                <a:xfrm>
                  <a:off x="7746871" y="5007253"/>
                  <a:ext cx="6948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15" name="Ink 114">
                  <a:extLst>
                    <a:ext uri="{FF2B5EF4-FFF2-40B4-BE49-F238E27FC236}">
                      <a16:creationId xmlns:a16="http://schemas.microsoft.com/office/drawing/2014/main" id="{CBA07CD0-19FC-B911-C1F1-57AF4A464298}"/>
                    </a:ext>
                  </a:extLst>
                </p14:cNvPr>
                <p14:cNvContentPartPr/>
                <p14:nvPr/>
              </p14:nvContentPartPr>
              <p14:xfrm>
                <a:off x="7894831" y="5034613"/>
                <a:ext cx="119160" cy="69120"/>
              </p14:xfrm>
            </p:contentPart>
          </mc:Choice>
          <mc:Fallback>
            <p:pic>
              <p:nvPicPr>
                <p:cNvPr id="115" name="Ink 114">
                  <a:extLst>
                    <a:ext uri="{FF2B5EF4-FFF2-40B4-BE49-F238E27FC236}">
                      <a16:creationId xmlns:a16="http://schemas.microsoft.com/office/drawing/2014/main" id="{CBA07CD0-19FC-B911-C1F1-57AF4A464298}"/>
                    </a:ext>
                  </a:extLst>
                </p:cNvPr>
                <p:cNvPicPr/>
                <p:nvPr/>
              </p:nvPicPr>
              <p:blipFill>
                <a:blip r:embed="rId191"/>
                <a:stretch>
                  <a:fillRect/>
                </a:stretch>
              </p:blipFill>
              <p:spPr>
                <a:xfrm>
                  <a:off x="7885831" y="5025613"/>
                  <a:ext cx="13680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16" name="Ink 115">
                  <a:extLst>
                    <a:ext uri="{FF2B5EF4-FFF2-40B4-BE49-F238E27FC236}">
                      <a16:creationId xmlns:a16="http://schemas.microsoft.com/office/drawing/2014/main" id="{C1EA4CE5-FEBE-3957-9AFC-ED2D8B3BBCCC}"/>
                    </a:ext>
                  </a:extLst>
                </p14:cNvPr>
                <p14:cNvContentPartPr/>
                <p14:nvPr/>
              </p14:nvContentPartPr>
              <p14:xfrm>
                <a:off x="7995271" y="4977013"/>
                <a:ext cx="66600" cy="111600"/>
              </p14:xfrm>
            </p:contentPart>
          </mc:Choice>
          <mc:Fallback>
            <p:pic>
              <p:nvPicPr>
                <p:cNvPr id="116" name="Ink 115">
                  <a:extLst>
                    <a:ext uri="{FF2B5EF4-FFF2-40B4-BE49-F238E27FC236}">
                      <a16:creationId xmlns:a16="http://schemas.microsoft.com/office/drawing/2014/main" id="{C1EA4CE5-FEBE-3957-9AFC-ED2D8B3BBCCC}"/>
                    </a:ext>
                  </a:extLst>
                </p:cNvPr>
                <p:cNvPicPr/>
                <p:nvPr/>
              </p:nvPicPr>
              <p:blipFill>
                <a:blip r:embed="rId193"/>
                <a:stretch>
                  <a:fillRect/>
                </a:stretch>
              </p:blipFill>
              <p:spPr>
                <a:xfrm>
                  <a:off x="7986631" y="4968013"/>
                  <a:ext cx="8424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17" name="Ink 116">
                  <a:extLst>
                    <a:ext uri="{FF2B5EF4-FFF2-40B4-BE49-F238E27FC236}">
                      <a16:creationId xmlns:a16="http://schemas.microsoft.com/office/drawing/2014/main" id="{E724C908-A476-A50A-A272-32451924E5F8}"/>
                    </a:ext>
                  </a:extLst>
                </p14:cNvPr>
                <p14:cNvContentPartPr/>
                <p14:nvPr/>
              </p14:nvContentPartPr>
              <p14:xfrm>
                <a:off x="8066551" y="4835533"/>
                <a:ext cx="97200" cy="210240"/>
              </p14:xfrm>
            </p:contentPart>
          </mc:Choice>
          <mc:Fallback>
            <p:pic>
              <p:nvPicPr>
                <p:cNvPr id="117" name="Ink 116">
                  <a:extLst>
                    <a:ext uri="{FF2B5EF4-FFF2-40B4-BE49-F238E27FC236}">
                      <a16:creationId xmlns:a16="http://schemas.microsoft.com/office/drawing/2014/main" id="{E724C908-A476-A50A-A272-32451924E5F8}"/>
                    </a:ext>
                  </a:extLst>
                </p:cNvPr>
                <p:cNvPicPr/>
                <p:nvPr/>
              </p:nvPicPr>
              <p:blipFill>
                <a:blip r:embed="rId195"/>
                <a:stretch>
                  <a:fillRect/>
                </a:stretch>
              </p:blipFill>
              <p:spPr>
                <a:xfrm>
                  <a:off x="8057911" y="4826533"/>
                  <a:ext cx="11484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18" name="Ink 117">
                  <a:extLst>
                    <a:ext uri="{FF2B5EF4-FFF2-40B4-BE49-F238E27FC236}">
                      <a16:creationId xmlns:a16="http://schemas.microsoft.com/office/drawing/2014/main" id="{407E4023-6ADE-12D3-4E2C-8584E159654E}"/>
                    </a:ext>
                  </a:extLst>
                </p14:cNvPr>
                <p14:cNvContentPartPr/>
                <p14:nvPr/>
              </p14:nvContentPartPr>
              <p14:xfrm>
                <a:off x="8209111" y="4946053"/>
                <a:ext cx="109080" cy="88560"/>
              </p14:xfrm>
            </p:contentPart>
          </mc:Choice>
          <mc:Fallback>
            <p:pic>
              <p:nvPicPr>
                <p:cNvPr id="118" name="Ink 117">
                  <a:extLst>
                    <a:ext uri="{FF2B5EF4-FFF2-40B4-BE49-F238E27FC236}">
                      <a16:creationId xmlns:a16="http://schemas.microsoft.com/office/drawing/2014/main" id="{407E4023-6ADE-12D3-4E2C-8584E159654E}"/>
                    </a:ext>
                  </a:extLst>
                </p:cNvPr>
                <p:cNvPicPr/>
                <p:nvPr/>
              </p:nvPicPr>
              <p:blipFill>
                <a:blip r:embed="rId197"/>
                <a:stretch>
                  <a:fillRect/>
                </a:stretch>
              </p:blipFill>
              <p:spPr>
                <a:xfrm>
                  <a:off x="8200471" y="4937053"/>
                  <a:ext cx="1267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19" name="Ink 118">
                  <a:extLst>
                    <a:ext uri="{FF2B5EF4-FFF2-40B4-BE49-F238E27FC236}">
                      <a16:creationId xmlns:a16="http://schemas.microsoft.com/office/drawing/2014/main" id="{D15C5B57-1809-B127-B496-33B3AF683BD3}"/>
                    </a:ext>
                  </a:extLst>
                </p14:cNvPr>
                <p14:cNvContentPartPr/>
                <p14:nvPr/>
              </p14:nvContentPartPr>
              <p14:xfrm>
                <a:off x="8338351" y="4891693"/>
                <a:ext cx="68760" cy="86760"/>
              </p14:xfrm>
            </p:contentPart>
          </mc:Choice>
          <mc:Fallback>
            <p:pic>
              <p:nvPicPr>
                <p:cNvPr id="119" name="Ink 118">
                  <a:extLst>
                    <a:ext uri="{FF2B5EF4-FFF2-40B4-BE49-F238E27FC236}">
                      <a16:creationId xmlns:a16="http://schemas.microsoft.com/office/drawing/2014/main" id="{D15C5B57-1809-B127-B496-33B3AF683BD3}"/>
                    </a:ext>
                  </a:extLst>
                </p:cNvPr>
                <p:cNvPicPr/>
                <p:nvPr/>
              </p:nvPicPr>
              <p:blipFill>
                <a:blip r:embed="rId199"/>
                <a:stretch>
                  <a:fillRect/>
                </a:stretch>
              </p:blipFill>
              <p:spPr>
                <a:xfrm>
                  <a:off x="8329351" y="4883053"/>
                  <a:ext cx="864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0" name="Ink 119">
                  <a:extLst>
                    <a:ext uri="{FF2B5EF4-FFF2-40B4-BE49-F238E27FC236}">
                      <a16:creationId xmlns:a16="http://schemas.microsoft.com/office/drawing/2014/main" id="{4B2F7CA3-1692-DC49-A6BA-4B999B539EDD}"/>
                    </a:ext>
                  </a:extLst>
                </p14:cNvPr>
                <p14:cNvContentPartPr/>
                <p14:nvPr/>
              </p14:nvContentPartPr>
              <p14:xfrm>
                <a:off x="8470111" y="4752733"/>
                <a:ext cx="470880" cy="226080"/>
              </p14:xfrm>
            </p:contentPart>
          </mc:Choice>
          <mc:Fallback>
            <p:pic>
              <p:nvPicPr>
                <p:cNvPr id="120" name="Ink 119">
                  <a:extLst>
                    <a:ext uri="{FF2B5EF4-FFF2-40B4-BE49-F238E27FC236}">
                      <a16:creationId xmlns:a16="http://schemas.microsoft.com/office/drawing/2014/main" id="{4B2F7CA3-1692-DC49-A6BA-4B999B539EDD}"/>
                    </a:ext>
                  </a:extLst>
                </p:cNvPr>
                <p:cNvPicPr/>
                <p:nvPr/>
              </p:nvPicPr>
              <p:blipFill>
                <a:blip r:embed="rId201"/>
                <a:stretch>
                  <a:fillRect/>
                </a:stretch>
              </p:blipFill>
              <p:spPr>
                <a:xfrm>
                  <a:off x="8461111" y="4743733"/>
                  <a:ext cx="48852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1" name="Ink 120">
                  <a:extLst>
                    <a:ext uri="{FF2B5EF4-FFF2-40B4-BE49-F238E27FC236}">
                      <a16:creationId xmlns:a16="http://schemas.microsoft.com/office/drawing/2014/main" id="{B88F7F41-B035-9054-79EC-EA485A488067}"/>
                    </a:ext>
                  </a:extLst>
                </p14:cNvPr>
                <p14:cNvContentPartPr/>
                <p14:nvPr/>
              </p14:nvContentPartPr>
              <p14:xfrm>
                <a:off x="8885191" y="4782973"/>
                <a:ext cx="5040" cy="6480"/>
              </p14:xfrm>
            </p:contentPart>
          </mc:Choice>
          <mc:Fallback>
            <p:pic>
              <p:nvPicPr>
                <p:cNvPr id="121" name="Ink 120">
                  <a:extLst>
                    <a:ext uri="{FF2B5EF4-FFF2-40B4-BE49-F238E27FC236}">
                      <a16:creationId xmlns:a16="http://schemas.microsoft.com/office/drawing/2014/main" id="{B88F7F41-B035-9054-79EC-EA485A488067}"/>
                    </a:ext>
                  </a:extLst>
                </p:cNvPr>
                <p:cNvPicPr/>
                <p:nvPr/>
              </p:nvPicPr>
              <p:blipFill>
                <a:blip r:embed="rId203"/>
                <a:stretch>
                  <a:fillRect/>
                </a:stretch>
              </p:blipFill>
              <p:spPr>
                <a:xfrm>
                  <a:off x="8876551" y="4773973"/>
                  <a:ext cx="226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2" name="Ink 121">
                  <a:extLst>
                    <a:ext uri="{FF2B5EF4-FFF2-40B4-BE49-F238E27FC236}">
                      <a16:creationId xmlns:a16="http://schemas.microsoft.com/office/drawing/2014/main" id="{32173128-08C1-23CE-209F-4F2D1ACBD0D6}"/>
                    </a:ext>
                  </a:extLst>
                </p14:cNvPr>
                <p14:cNvContentPartPr/>
                <p14:nvPr/>
              </p14:nvContentPartPr>
              <p14:xfrm>
                <a:off x="8982751" y="4836973"/>
                <a:ext cx="93960" cy="254880"/>
              </p14:xfrm>
            </p:contentPart>
          </mc:Choice>
          <mc:Fallback>
            <p:pic>
              <p:nvPicPr>
                <p:cNvPr id="122" name="Ink 121">
                  <a:extLst>
                    <a:ext uri="{FF2B5EF4-FFF2-40B4-BE49-F238E27FC236}">
                      <a16:creationId xmlns:a16="http://schemas.microsoft.com/office/drawing/2014/main" id="{32173128-08C1-23CE-209F-4F2D1ACBD0D6}"/>
                    </a:ext>
                  </a:extLst>
                </p:cNvPr>
                <p:cNvPicPr/>
                <p:nvPr/>
              </p:nvPicPr>
              <p:blipFill>
                <a:blip r:embed="rId205"/>
                <a:stretch>
                  <a:fillRect/>
                </a:stretch>
              </p:blipFill>
              <p:spPr>
                <a:xfrm>
                  <a:off x="8974111" y="4828333"/>
                  <a:ext cx="11160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3" name="Ink 122">
                  <a:extLst>
                    <a:ext uri="{FF2B5EF4-FFF2-40B4-BE49-F238E27FC236}">
                      <a16:creationId xmlns:a16="http://schemas.microsoft.com/office/drawing/2014/main" id="{4CE9779C-E08F-57E9-701C-6DADD16E6743}"/>
                    </a:ext>
                  </a:extLst>
                </p14:cNvPr>
                <p14:cNvContentPartPr/>
                <p14:nvPr/>
              </p14:nvContentPartPr>
              <p14:xfrm>
                <a:off x="9122791" y="4791613"/>
                <a:ext cx="210240" cy="161640"/>
              </p14:xfrm>
            </p:contentPart>
          </mc:Choice>
          <mc:Fallback>
            <p:pic>
              <p:nvPicPr>
                <p:cNvPr id="123" name="Ink 122">
                  <a:extLst>
                    <a:ext uri="{FF2B5EF4-FFF2-40B4-BE49-F238E27FC236}">
                      <a16:creationId xmlns:a16="http://schemas.microsoft.com/office/drawing/2014/main" id="{4CE9779C-E08F-57E9-701C-6DADD16E6743}"/>
                    </a:ext>
                  </a:extLst>
                </p:cNvPr>
                <p:cNvPicPr/>
                <p:nvPr/>
              </p:nvPicPr>
              <p:blipFill>
                <a:blip r:embed="rId207"/>
                <a:stretch>
                  <a:fillRect/>
                </a:stretch>
              </p:blipFill>
              <p:spPr>
                <a:xfrm>
                  <a:off x="9113791" y="4782613"/>
                  <a:ext cx="2278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4" name="Ink 123">
                  <a:extLst>
                    <a:ext uri="{FF2B5EF4-FFF2-40B4-BE49-F238E27FC236}">
                      <a16:creationId xmlns:a16="http://schemas.microsoft.com/office/drawing/2014/main" id="{36622CFD-DA42-67C0-849A-F8D399481C0F}"/>
                    </a:ext>
                  </a:extLst>
                </p14:cNvPr>
                <p14:cNvContentPartPr/>
                <p14:nvPr/>
              </p14:nvContentPartPr>
              <p14:xfrm>
                <a:off x="9313231" y="4854613"/>
                <a:ext cx="119520" cy="120960"/>
              </p14:xfrm>
            </p:contentPart>
          </mc:Choice>
          <mc:Fallback>
            <p:pic>
              <p:nvPicPr>
                <p:cNvPr id="124" name="Ink 123">
                  <a:extLst>
                    <a:ext uri="{FF2B5EF4-FFF2-40B4-BE49-F238E27FC236}">
                      <a16:creationId xmlns:a16="http://schemas.microsoft.com/office/drawing/2014/main" id="{36622CFD-DA42-67C0-849A-F8D399481C0F}"/>
                    </a:ext>
                  </a:extLst>
                </p:cNvPr>
                <p:cNvPicPr/>
                <p:nvPr/>
              </p:nvPicPr>
              <p:blipFill>
                <a:blip r:embed="rId209"/>
                <a:stretch>
                  <a:fillRect/>
                </a:stretch>
              </p:blipFill>
              <p:spPr>
                <a:xfrm>
                  <a:off x="9304231" y="4845973"/>
                  <a:ext cx="13716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25" name="Ink 124">
                  <a:extLst>
                    <a:ext uri="{FF2B5EF4-FFF2-40B4-BE49-F238E27FC236}">
                      <a16:creationId xmlns:a16="http://schemas.microsoft.com/office/drawing/2014/main" id="{5AE1C659-B6E7-4EF0-0F5D-DB7972FCEA49}"/>
                    </a:ext>
                  </a:extLst>
                </p14:cNvPr>
                <p14:cNvContentPartPr/>
                <p14:nvPr/>
              </p14:nvContentPartPr>
              <p14:xfrm>
                <a:off x="9483511" y="4899253"/>
                <a:ext cx="158760" cy="77760"/>
              </p14:xfrm>
            </p:contentPart>
          </mc:Choice>
          <mc:Fallback>
            <p:pic>
              <p:nvPicPr>
                <p:cNvPr id="125" name="Ink 124">
                  <a:extLst>
                    <a:ext uri="{FF2B5EF4-FFF2-40B4-BE49-F238E27FC236}">
                      <a16:creationId xmlns:a16="http://schemas.microsoft.com/office/drawing/2014/main" id="{5AE1C659-B6E7-4EF0-0F5D-DB7972FCEA49}"/>
                    </a:ext>
                  </a:extLst>
                </p:cNvPr>
                <p:cNvPicPr/>
                <p:nvPr/>
              </p:nvPicPr>
              <p:blipFill>
                <a:blip r:embed="rId211"/>
                <a:stretch>
                  <a:fillRect/>
                </a:stretch>
              </p:blipFill>
              <p:spPr>
                <a:xfrm>
                  <a:off x="9474511" y="4890613"/>
                  <a:ext cx="176400" cy="95400"/>
                </a:xfrm>
                <a:prstGeom prst="rect">
                  <a:avLst/>
                </a:prstGeom>
              </p:spPr>
            </p:pic>
          </mc:Fallback>
        </mc:AlternateContent>
      </p:grpSp>
      <p:grpSp>
        <p:nvGrpSpPr>
          <p:cNvPr id="163" name="Group 162">
            <a:extLst>
              <a:ext uri="{FF2B5EF4-FFF2-40B4-BE49-F238E27FC236}">
                <a16:creationId xmlns:a16="http://schemas.microsoft.com/office/drawing/2014/main" id="{E0845749-74FA-53B7-34FE-BC05BF08F84B}"/>
              </a:ext>
            </a:extLst>
          </p:cNvPr>
          <p:cNvGrpSpPr/>
          <p:nvPr/>
        </p:nvGrpSpPr>
        <p:grpSpPr>
          <a:xfrm>
            <a:off x="10016311" y="4849213"/>
            <a:ext cx="2853720" cy="1690920"/>
            <a:chOff x="10016311" y="4849213"/>
            <a:chExt cx="2853720" cy="1690920"/>
          </a:xfrm>
        </p:grpSpPr>
        <mc:AlternateContent xmlns:mc="http://schemas.openxmlformats.org/markup-compatibility/2006">
          <mc:Choice xmlns:p14="http://schemas.microsoft.com/office/powerpoint/2010/main" Requires="p14">
            <p:contentPart p14:bwMode="auto" r:id="rId212">
              <p14:nvContentPartPr>
                <p14:cNvPr id="126" name="Ink 125">
                  <a:extLst>
                    <a:ext uri="{FF2B5EF4-FFF2-40B4-BE49-F238E27FC236}">
                      <a16:creationId xmlns:a16="http://schemas.microsoft.com/office/drawing/2014/main" id="{436C5B03-7E90-05CF-E95C-B1AC15D363A6}"/>
                    </a:ext>
                  </a:extLst>
                </p14:cNvPr>
                <p14:cNvContentPartPr/>
                <p14:nvPr/>
              </p14:nvContentPartPr>
              <p14:xfrm>
                <a:off x="10016311" y="4849213"/>
                <a:ext cx="252000" cy="499320"/>
              </p14:xfrm>
            </p:contentPart>
          </mc:Choice>
          <mc:Fallback>
            <p:pic>
              <p:nvPicPr>
                <p:cNvPr id="126" name="Ink 125">
                  <a:extLst>
                    <a:ext uri="{FF2B5EF4-FFF2-40B4-BE49-F238E27FC236}">
                      <a16:creationId xmlns:a16="http://schemas.microsoft.com/office/drawing/2014/main" id="{436C5B03-7E90-05CF-E95C-B1AC15D363A6}"/>
                    </a:ext>
                  </a:extLst>
                </p:cNvPr>
                <p:cNvPicPr/>
                <p:nvPr/>
              </p:nvPicPr>
              <p:blipFill>
                <a:blip r:embed="rId213"/>
                <a:stretch>
                  <a:fillRect/>
                </a:stretch>
              </p:blipFill>
              <p:spPr>
                <a:xfrm>
                  <a:off x="10007311" y="4840573"/>
                  <a:ext cx="269640" cy="5169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27" name="Ink 126">
                  <a:extLst>
                    <a:ext uri="{FF2B5EF4-FFF2-40B4-BE49-F238E27FC236}">
                      <a16:creationId xmlns:a16="http://schemas.microsoft.com/office/drawing/2014/main" id="{C6BF3D9B-AD49-9BE2-CBB3-FC27D3E18458}"/>
                    </a:ext>
                  </a:extLst>
                </p14:cNvPr>
                <p14:cNvContentPartPr/>
                <p14:nvPr/>
              </p14:nvContentPartPr>
              <p14:xfrm>
                <a:off x="10482511" y="4980253"/>
                <a:ext cx="131040" cy="142560"/>
              </p14:xfrm>
            </p:contentPart>
          </mc:Choice>
          <mc:Fallback>
            <p:pic>
              <p:nvPicPr>
                <p:cNvPr id="127" name="Ink 126">
                  <a:extLst>
                    <a:ext uri="{FF2B5EF4-FFF2-40B4-BE49-F238E27FC236}">
                      <a16:creationId xmlns:a16="http://schemas.microsoft.com/office/drawing/2014/main" id="{C6BF3D9B-AD49-9BE2-CBB3-FC27D3E18458}"/>
                    </a:ext>
                  </a:extLst>
                </p:cNvPr>
                <p:cNvPicPr/>
                <p:nvPr/>
              </p:nvPicPr>
              <p:blipFill>
                <a:blip r:embed="rId215"/>
                <a:stretch>
                  <a:fillRect/>
                </a:stretch>
              </p:blipFill>
              <p:spPr>
                <a:xfrm>
                  <a:off x="10473511" y="4971613"/>
                  <a:ext cx="14868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28" name="Ink 127">
                  <a:extLst>
                    <a:ext uri="{FF2B5EF4-FFF2-40B4-BE49-F238E27FC236}">
                      <a16:creationId xmlns:a16="http://schemas.microsoft.com/office/drawing/2014/main" id="{84535DB9-AEDA-D031-EA0A-DEBF3AFAB8F1}"/>
                    </a:ext>
                  </a:extLst>
                </p14:cNvPr>
                <p14:cNvContentPartPr/>
                <p14:nvPr/>
              </p14:nvContentPartPr>
              <p14:xfrm>
                <a:off x="10707871" y="4980253"/>
                <a:ext cx="43200" cy="114840"/>
              </p14:xfrm>
            </p:contentPart>
          </mc:Choice>
          <mc:Fallback>
            <p:pic>
              <p:nvPicPr>
                <p:cNvPr id="128" name="Ink 127">
                  <a:extLst>
                    <a:ext uri="{FF2B5EF4-FFF2-40B4-BE49-F238E27FC236}">
                      <a16:creationId xmlns:a16="http://schemas.microsoft.com/office/drawing/2014/main" id="{84535DB9-AEDA-D031-EA0A-DEBF3AFAB8F1}"/>
                    </a:ext>
                  </a:extLst>
                </p:cNvPr>
                <p:cNvPicPr/>
                <p:nvPr/>
              </p:nvPicPr>
              <p:blipFill>
                <a:blip r:embed="rId217"/>
                <a:stretch>
                  <a:fillRect/>
                </a:stretch>
              </p:blipFill>
              <p:spPr>
                <a:xfrm>
                  <a:off x="10698871" y="4971613"/>
                  <a:ext cx="6084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29" name="Ink 128">
                  <a:extLst>
                    <a:ext uri="{FF2B5EF4-FFF2-40B4-BE49-F238E27FC236}">
                      <a16:creationId xmlns:a16="http://schemas.microsoft.com/office/drawing/2014/main" id="{F120081B-C2AF-0F1D-AF9E-B7396521CBE0}"/>
                    </a:ext>
                  </a:extLst>
                </p14:cNvPr>
                <p14:cNvContentPartPr/>
                <p14:nvPr/>
              </p14:nvContentPartPr>
              <p14:xfrm>
                <a:off x="10672591" y="4937053"/>
                <a:ext cx="377280" cy="183960"/>
              </p14:xfrm>
            </p:contentPart>
          </mc:Choice>
          <mc:Fallback>
            <p:pic>
              <p:nvPicPr>
                <p:cNvPr id="129" name="Ink 128">
                  <a:extLst>
                    <a:ext uri="{FF2B5EF4-FFF2-40B4-BE49-F238E27FC236}">
                      <a16:creationId xmlns:a16="http://schemas.microsoft.com/office/drawing/2014/main" id="{F120081B-C2AF-0F1D-AF9E-B7396521CBE0}"/>
                    </a:ext>
                  </a:extLst>
                </p:cNvPr>
                <p:cNvPicPr/>
                <p:nvPr/>
              </p:nvPicPr>
              <p:blipFill>
                <a:blip r:embed="rId219"/>
                <a:stretch>
                  <a:fillRect/>
                </a:stretch>
              </p:blipFill>
              <p:spPr>
                <a:xfrm>
                  <a:off x="10663591" y="4928053"/>
                  <a:ext cx="39492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30" name="Ink 129">
                  <a:extLst>
                    <a:ext uri="{FF2B5EF4-FFF2-40B4-BE49-F238E27FC236}">
                      <a16:creationId xmlns:a16="http://schemas.microsoft.com/office/drawing/2014/main" id="{5C1778A4-1EF3-C505-3242-A13FB137C7ED}"/>
                    </a:ext>
                  </a:extLst>
                </p14:cNvPr>
                <p14:cNvContentPartPr/>
                <p14:nvPr/>
              </p14:nvContentPartPr>
              <p14:xfrm>
                <a:off x="10979311" y="5253493"/>
                <a:ext cx="128880" cy="231840"/>
              </p14:xfrm>
            </p:contentPart>
          </mc:Choice>
          <mc:Fallback>
            <p:pic>
              <p:nvPicPr>
                <p:cNvPr id="130" name="Ink 129">
                  <a:extLst>
                    <a:ext uri="{FF2B5EF4-FFF2-40B4-BE49-F238E27FC236}">
                      <a16:creationId xmlns:a16="http://schemas.microsoft.com/office/drawing/2014/main" id="{5C1778A4-1EF3-C505-3242-A13FB137C7ED}"/>
                    </a:ext>
                  </a:extLst>
                </p:cNvPr>
                <p:cNvPicPr/>
                <p:nvPr/>
              </p:nvPicPr>
              <p:blipFill>
                <a:blip r:embed="rId221"/>
                <a:stretch>
                  <a:fillRect/>
                </a:stretch>
              </p:blipFill>
              <p:spPr>
                <a:xfrm>
                  <a:off x="10970671" y="5244853"/>
                  <a:ext cx="14652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31" name="Ink 130">
                  <a:extLst>
                    <a:ext uri="{FF2B5EF4-FFF2-40B4-BE49-F238E27FC236}">
                      <a16:creationId xmlns:a16="http://schemas.microsoft.com/office/drawing/2014/main" id="{EB3CC753-89F7-27D8-BE16-88E67F0C3EA8}"/>
                    </a:ext>
                  </a:extLst>
                </p14:cNvPr>
                <p14:cNvContentPartPr/>
                <p14:nvPr/>
              </p14:nvContentPartPr>
              <p14:xfrm>
                <a:off x="11171191" y="5081773"/>
                <a:ext cx="295920" cy="245520"/>
              </p14:xfrm>
            </p:contentPart>
          </mc:Choice>
          <mc:Fallback>
            <p:pic>
              <p:nvPicPr>
                <p:cNvPr id="131" name="Ink 130">
                  <a:extLst>
                    <a:ext uri="{FF2B5EF4-FFF2-40B4-BE49-F238E27FC236}">
                      <a16:creationId xmlns:a16="http://schemas.microsoft.com/office/drawing/2014/main" id="{EB3CC753-89F7-27D8-BE16-88E67F0C3EA8}"/>
                    </a:ext>
                  </a:extLst>
                </p:cNvPr>
                <p:cNvPicPr/>
                <p:nvPr/>
              </p:nvPicPr>
              <p:blipFill>
                <a:blip r:embed="rId223"/>
                <a:stretch>
                  <a:fillRect/>
                </a:stretch>
              </p:blipFill>
              <p:spPr>
                <a:xfrm>
                  <a:off x="11162551" y="5072773"/>
                  <a:ext cx="31356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32" name="Ink 131">
                  <a:extLst>
                    <a:ext uri="{FF2B5EF4-FFF2-40B4-BE49-F238E27FC236}">
                      <a16:creationId xmlns:a16="http://schemas.microsoft.com/office/drawing/2014/main" id="{C314D286-D9EB-577C-A57C-DE917238B2CA}"/>
                    </a:ext>
                  </a:extLst>
                </p14:cNvPr>
                <p14:cNvContentPartPr/>
                <p14:nvPr/>
              </p14:nvContentPartPr>
              <p14:xfrm>
                <a:off x="11463151" y="5138293"/>
                <a:ext cx="88200" cy="142920"/>
              </p14:xfrm>
            </p:contentPart>
          </mc:Choice>
          <mc:Fallback>
            <p:pic>
              <p:nvPicPr>
                <p:cNvPr id="132" name="Ink 131">
                  <a:extLst>
                    <a:ext uri="{FF2B5EF4-FFF2-40B4-BE49-F238E27FC236}">
                      <a16:creationId xmlns:a16="http://schemas.microsoft.com/office/drawing/2014/main" id="{C314D286-D9EB-577C-A57C-DE917238B2CA}"/>
                    </a:ext>
                  </a:extLst>
                </p:cNvPr>
                <p:cNvPicPr/>
                <p:nvPr/>
              </p:nvPicPr>
              <p:blipFill>
                <a:blip r:embed="rId225"/>
                <a:stretch>
                  <a:fillRect/>
                </a:stretch>
              </p:blipFill>
              <p:spPr>
                <a:xfrm>
                  <a:off x="11454151" y="5129293"/>
                  <a:ext cx="1058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33" name="Ink 132">
                  <a:extLst>
                    <a:ext uri="{FF2B5EF4-FFF2-40B4-BE49-F238E27FC236}">
                      <a16:creationId xmlns:a16="http://schemas.microsoft.com/office/drawing/2014/main" id="{02AB0003-B6DD-DCCE-3E9A-36611C2DEE39}"/>
                    </a:ext>
                  </a:extLst>
                </p14:cNvPr>
                <p14:cNvContentPartPr/>
                <p14:nvPr/>
              </p14:nvContentPartPr>
              <p14:xfrm>
                <a:off x="11621551" y="5074573"/>
                <a:ext cx="334440" cy="199440"/>
              </p14:xfrm>
            </p:contentPart>
          </mc:Choice>
          <mc:Fallback>
            <p:pic>
              <p:nvPicPr>
                <p:cNvPr id="133" name="Ink 132">
                  <a:extLst>
                    <a:ext uri="{FF2B5EF4-FFF2-40B4-BE49-F238E27FC236}">
                      <a16:creationId xmlns:a16="http://schemas.microsoft.com/office/drawing/2014/main" id="{02AB0003-B6DD-DCCE-3E9A-36611C2DEE39}"/>
                    </a:ext>
                  </a:extLst>
                </p:cNvPr>
                <p:cNvPicPr/>
                <p:nvPr/>
              </p:nvPicPr>
              <p:blipFill>
                <a:blip r:embed="rId227"/>
                <a:stretch>
                  <a:fillRect/>
                </a:stretch>
              </p:blipFill>
              <p:spPr>
                <a:xfrm>
                  <a:off x="11612911" y="5065573"/>
                  <a:ext cx="35208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38" name="Ink 137">
                  <a:extLst>
                    <a:ext uri="{FF2B5EF4-FFF2-40B4-BE49-F238E27FC236}">
                      <a16:creationId xmlns:a16="http://schemas.microsoft.com/office/drawing/2014/main" id="{AD71CE66-1A98-232C-CB0D-6DCB99035520}"/>
                    </a:ext>
                  </a:extLst>
                </p14:cNvPr>
                <p14:cNvContentPartPr/>
                <p14:nvPr/>
              </p14:nvContentPartPr>
              <p14:xfrm>
                <a:off x="10045471" y="5608453"/>
                <a:ext cx="295560" cy="104040"/>
              </p14:xfrm>
            </p:contentPart>
          </mc:Choice>
          <mc:Fallback>
            <p:pic>
              <p:nvPicPr>
                <p:cNvPr id="138" name="Ink 137">
                  <a:extLst>
                    <a:ext uri="{FF2B5EF4-FFF2-40B4-BE49-F238E27FC236}">
                      <a16:creationId xmlns:a16="http://schemas.microsoft.com/office/drawing/2014/main" id="{AD71CE66-1A98-232C-CB0D-6DCB99035520}"/>
                    </a:ext>
                  </a:extLst>
                </p:cNvPr>
                <p:cNvPicPr/>
                <p:nvPr/>
              </p:nvPicPr>
              <p:blipFill>
                <a:blip r:embed="rId229"/>
                <a:stretch>
                  <a:fillRect/>
                </a:stretch>
              </p:blipFill>
              <p:spPr>
                <a:xfrm>
                  <a:off x="10036471" y="5599813"/>
                  <a:ext cx="31320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39" name="Ink 138">
                  <a:extLst>
                    <a:ext uri="{FF2B5EF4-FFF2-40B4-BE49-F238E27FC236}">
                      <a16:creationId xmlns:a16="http://schemas.microsoft.com/office/drawing/2014/main" id="{48E0C97F-B9D5-8EF9-2116-75D9FF1B6FB0}"/>
                    </a:ext>
                  </a:extLst>
                </p14:cNvPr>
                <p14:cNvContentPartPr/>
                <p14:nvPr/>
              </p14:nvContentPartPr>
              <p14:xfrm>
                <a:off x="10101631" y="5671453"/>
                <a:ext cx="237240" cy="139320"/>
              </p14:xfrm>
            </p:contentPart>
          </mc:Choice>
          <mc:Fallback>
            <p:pic>
              <p:nvPicPr>
                <p:cNvPr id="139" name="Ink 138">
                  <a:extLst>
                    <a:ext uri="{FF2B5EF4-FFF2-40B4-BE49-F238E27FC236}">
                      <a16:creationId xmlns:a16="http://schemas.microsoft.com/office/drawing/2014/main" id="{48E0C97F-B9D5-8EF9-2116-75D9FF1B6FB0}"/>
                    </a:ext>
                  </a:extLst>
                </p:cNvPr>
                <p:cNvPicPr/>
                <p:nvPr/>
              </p:nvPicPr>
              <p:blipFill>
                <a:blip r:embed="rId231"/>
                <a:stretch>
                  <a:fillRect/>
                </a:stretch>
              </p:blipFill>
              <p:spPr>
                <a:xfrm>
                  <a:off x="10092991" y="5662813"/>
                  <a:ext cx="25488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0" name="Ink 139">
                  <a:extLst>
                    <a:ext uri="{FF2B5EF4-FFF2-40B4-BE49-F238E27FC236}">
                      <a16:creationId xmlns:a16="http://schemas.microsoft.com/office/drawing/2014/main" id="{21C657DB-10A5-594E-1162-EBA5EF6253B5}"/>
                    </a:ext>
                  </a:extLst>
                </p14:cNvPr>
                <p14:cNvContentPartPr/>
                <p14:nvPr/>
              </p14:nvContentPartPr>
              <p14:xfrm>
                <a:off x="10301791" y="5541493"/>
                <a:ext cx="121680" cy="201600"/>
              </p14:xfrm>
            </p:contentPart>
          </mc:Choice>
          <mc:Fallback>
            <p:pic>
              <p:nvPicPr>
                <p:cNvPr id="140" name="Ink 139">
                  <a:extLst>
                    <a:ext uri="{FF2B5EF4-FFF2-40B4-BE49-F238E27FC236}">
                      <a16:creationId xmlns:a16="http://schemas.microsoft.com/office/drawing/2014/main" id="{21C657DB-10A5-594E-1162-EBA5EF6253B5}"/>
                    </a:ext>
                  </a:extLst>
                </p:cNvPr>
                <p:cNvPicPr/>
                <p:nvPr/>
              </p:nvPicPr>
              <p:blipFill>
                <a:blip r:embed="rId233"/>
                <a:stretch>
                  <a:fillRect/>
                </a:stretch>
              </p:blipFill>
              <p:spPr>
                <a:xfrm>
                  <a:off x="10292791" y="5532853"/>
                  <a:ext cx="13932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1" name="Ink 140">
                  <a:extLst>
                    <a:ext uri="{FF2B5EF4-FFF2-40B4-BE49-F238E27FC236}">
                      <a16:creationId xmlns:a16="http://schemas.microsoft.com/office/drawing/2014/main" id="{2CE75092-3CD2-3507-60E9-62F274C38F2A}"/>
                    </a:ext>
                  </a:extLst>
                </p14:cNvPr>
                <p14:cNvContentPartPr/>
                <p14:nvPr/>
              </p14:nvContentPartPr>
              <p14:xfrm>
                <a:off x="10297831" y="5566693"/>
                <a:ext cx="68760" cy="157320"/>
              </p14:xfrm>
            </p:contentPart>
          </mc:Choice>
          <mc:Fallback>
            <p:pic>
              <p:nvPicPr>
                <p:cNvPr id="141" name="Ink 140">
                  <a:extLst>
                    <a:ext uri="{FF2B5EF4-FFF2-40B4-BE49-F238E27FC236}">
                      <a16:creationId xmlns:a16="http://schemas.microsoft.com/office/drawing/2014/main" id="{2CE75092-3CD2-3507-60E9-62F274C38F2A}"/>
                    </a:ext>
                  </a:extLst>
                </p:cNvPr>
                <p:cNvPicPr/>
                <p:nvPr/>
              </p:nvPicPr>
              <p:blipFill>
                <a:blip r:embed="rId235"/>
                <a:stretch>
                  <a:fillRect/>
                </a:stretch>
              </p:blipFill>
              <p:spPr>
                <a:xfrm>
                  <a:off x="10288831" y="5557693"/>
                  <a:ext cx="864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42" name="Ink 141">
                  <a:extLst>
                    <a:ext uri="{FF2B5EF4-FFF2-40B4-BE49-F238E27FC236}">
                      <a16:creationId xmlns:a16="http://schemas.microsoft.com/office/drawing/2014/main" id="{BAAA5FCE-64AD-805C-3CF7-BAADA245A50E}"/>
                    </a:ext>
                  </a:extLst>
                </p14:cNvPr>
                <p14:cNvContentPartPr/>
                <p14:nvPr/>
              </p14:nvContentPartPr>
              <p14:xfrm>
                <a:off x="10645231" y="5652373"/>
                <a:ext cx="39240" cy="119520"/>
              </p14:xfrm>
            </p:contentPart>
          </mc:Choice>
          <mc:Fallback>
            <p:pic>
              <p:nvPicPr>
                <p:cNvPr id="142" name="Ink 141">
                  <a:extLst>
                    <a:ext uri="{FF2B5EF4-FFF2-40B4-BE49-F238E27FC236}">
                      <a16:creationId xmlns:a16="http://schemas.microsoft.com/office/drawing/2014/main" id="{BAAA5FCE-64AD-805C-3CF7-BAADA245A50E}"/>
                    </a:ext>
                  </a:extLst>
                </p:cNvPr>
                <p:cNvPicPr/>
                <p:nvPr/>
              </p:nvPicPr>
              <p:blipFill>
                <a:blip r:embed="rId237"/>
                <a:stretch>
                  <a:fillRect/>
                </a:stretch>
              </p:blipFill>
              <p:spPr>
                <a:xfrm>
                  <a:off x="10636231" y="5643373"/>
                  <a:ext cx="5688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43" name="Ink 142">
                  <a:extLst>
                    <a:ext uri="{FF2B5EF4-FFF2-40B4-BE49-F238E27FC236}">
                      <a16:creationId xmlns:a16="http://schemas.microsoft.com/office/drawing/2014/main" id="{1F33ED55-1BB6-C59F-57AE-DBA195E8EE44}"/>
                    </a:ext>
                  </a:extLst>
                </p14:cNvPr>
                <p14:cNvContentPartPr/>
                <p14:nvPr/>
              </p14:nvContentPartPr>
              <p14:xfrm>
                <a:off x="10659991" y="5538613"/>
                <a:ext cx="185760" cy="181800"/>
              </p14:xfrm>
            </p:contentPart>
          </mc:Choice>
          <mc:Fallback>
            <p:pic>
              <p:nvPicPr>
                <p:cNvPr id="143" name="Ink 142">
                  <a:extLst>
                    <a:ext uri="{FF2B5EF4-FFF2-40B4-BE49-F238E27FC236}">
                      <a16:creationId xmlns:a16="http://schemas.microsoft.com/office/drawing/2014/main" id="{1F33ED55-1BB6-C59F-57AE-DBA195E8EE44}"/>
                    </a:ext>
                  </a:extLst>
                </p:cNvPr>
                <p:cNvPicPr/>
                <p:nvPr/>
              </p:nvPicPr>
              <p:blipFill>
                <a:blip r:embed="rId239"/>
                <a:stretch>
                  <a:fillRect/>
                </a:stretch>
              </p:blipFill>
              <p:spPr>
                <a:xfrm>
                  <a:off x="10650991" y="5529973"/>
                  <a:ext cx="2034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44" name="Ink 143">
                  <a:extLst>
                    <a:ext uri="{FF2B5EF4-FFF2-40B4-BE49-F238E27FC236}">
                      <a16:creationId xmlns:a16="http://schemas.microsoft.com/office/drawing/2014/main" id="{1873B6E7-A688-0027-03B0-A022BB7EB2A1}"/>
                    </a:ext>
                  </a:extLst>
                </p14:cNvPr>
                <p14:cNvContentPartPr/>
                <p14:nvPr/>
              </p14:nvContentPartPr>
              <p14:xfrm>
                <a:off x="10878511" y="5610973"/>
                <a:ext cx="94680" cy="100440"/>
              </p14:xfrm>
            </p:contentPart>
          </mc:Choice>
          <mc:Fallback>
            <p:pic>
              <p:nvPicPr>
                <p:cNvPr id="144" name="Ink 143">
                  <a:extLst>
                    <a:ext uri="{FF2B5EF4-FFF2-40B4-BE49-F238E27FC236}">
                      <a16:creationId xmlns:a16="http://schemas.microsoft.com/office/drawing/2014/main" id="{1873B6E7-A688-0027-03B0-A022BB7EB2A1}"/>
                    </a:ext>
                  </a:extLst>
                </p:cNvPr>
                <p:cNvPicPr/>
                <p:nvPr/>
              </p:nvPicPr>
              <p:blipFill>
                <a:blip r:embed="rId241"/>
                <a:stretch>
                  <a:fillRect/>
                </a:stretch>
              </p:blipFill>
              <p:spPr>
                <a:xfrm>
                  <a:off x="10869511" y="5602333"/>
                  <a:ext cx="11232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45" name="Ink 144">
                  <a:extLst>
                    <a:ext uri="{FF2B5EF4-FFF2-40B4-BE49-F238E27FC236}">
                      <a16:creationId xmlns:a16="http://schemas.microsoft.com/office/drawing/2014/main" id="{39615B80-A066-EE76-5B79-A3AE99CB3461}"/>
                    </a:ext>
                  </a:extLst>
                </p14:cNvPr>
                <p14:cNvContentPartPr/>
                <p14:nvPr/>
              </p14:nvContentPartPr>
              <p14:xfrm>
                <a:off x="11131591" y="5524933"/>
                <a:ext cx="150840" cy="128880"/>
              </p14:xfrm>
            </p:contentPart>
          </mc:Choice>
          <mc:Fallback>
            <p:pic>
              <p:nvPicPr>
                <p:cNvPr id="145" name="Ink 144">
                  <a:extLst>
                    <a:ext uri="{FF2B5EF4-FFF2-40B4-BE49-F238E27FC236}">
                      <a16:creationId xmlns:a16="http://schemas.microsoft.com/office/drawing/2014/main" id="{39615B80-A066-EE76-5B79-A3AE99CB3461}"/>
                    </a:ext>
                  </a:extLst>
                </p:cNvPr>
                <p:cNvPicPr/>
                <p:nvPr/>
              </p:nvPicPr>
              <p:blipFill>
                <a:blip r:embed="rId243"/>
                <a:stretch>
                  <a:fillRect/>
                </a:stretch>
              </p:blipFill>
              <p:spPr>
                <a:xfrm>
                  <a:off x="11122951" y="5515933"/>
                  <a:ext cx="1684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46" name="Ink 145">
                  <a:extLst>
                    <a:ext uri="{FF2B5EF4-FFF2-40B4-BE49-F238E27FC236}">
                      <a16:creationId xmlns:a16="http://schemas.microsoft.com/office/drawing/2014/main" id="{CCDCA924-C009-39FF-A240-9A1F7F729FA2}"/>
                    </a:ext>
                  </a:extLst>
                </p14:cNvPr>
                <p14:cNvContentPartPr/>
                <p14:nvPr/>
              </p14:nvContentPartPr>
              <p14:xfrm>
                <a:off x="11311591" y="5532493"/>
                <a:ext cx="275760" cy="228240"/>
              </p14:xfrm>
            </p:contentPart>
          </mc:Choice>
          <mc:Fallback>
            <p:pic>
              <p:nvPicPr>
                <p:cNvPr id="146" name="Ink 145">
                  <a:extLst>
                    <a:ext uri="{FF2B5EF4-FFF2-40B4-BE49-F238E27FC236}">
                      <a16:creationId xmlns:a16="http://schemas.microsoft.com/office/drawing/2014/main" id="{CCDCA924-C009-39FF-A240-9A1F7F729FA2}"/>
                    </a:ext>
                  </a:extLst>
                </p:cNvPr>
                <p:cNvPicPr/>
                <p:nvPr/>
              </p:nvPicPr>
              <p:blipFill>
                <a:blip r:embed="rId245"/>
                <a:stretch>
                  <a:fillRect/>
                </a:stretch>
              </p:blipFill>
              <p:spPr>
                <a:xfrm>
                  <a:off x="11302591" y="5523493"/>
                  <a:ext cx="29340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47" name="Ink 146">
                  <a:extLst>
                    <a:ext uri="{FF2B5EF4-FFF2-40B4-BE49-F238E27FC236}">
                      <a16:creationId xmlns:a16="http://schemas.microsoft.com/office/drawing/2014/main" id="{7C9811CE-FE7E-CC45-42C5-DC7340FC2A80}"/>
                    </a:ext>
                  </a:extLst>
                </p14:cNvPr>
                <p14:cNvContentPartPr/>
                <p14:nvPr/>
              </p14:nvContentPartPr>
              <p14:xfrm>
                <a:off x="11754391" y="5465173"/>
                <a:ext cx="171720" cy="127440"/>
              </p14:xfrm>
            </p:contentPart>
          </mc:Choice>
          <mc:Fallback>
            <p:pic>
              <p:nvPicPr>
                <p:cNvPr id="147" name="Ink 146">
                  <a:extLst>
                    <a:ext uri="{FF2B5EF4-FFF2-40B4-BE49-F238E27FC236}">
                      <a16:creationId xmlns:a16="http://schemas.microsoft.com/office/drawing/2014/main" id="{7C9811CE-FE7E-CC45-42C5-DC7340FC2A80}"/>
                    </a:ext>
                  </a:extLst>
                </p:cNvPr>
                <p:cNvPicPr/>
                <p:nvPr/>
              </p:nvPicPr>
              <p:blipFill>
                <a:blip r:embed="rId247"/>
                <a:stretch>
                  <a:fillRect/>
                </a:stretch>
              </p:blipFill>
              <p:spPr>
                <a:xfrm>
                  <a:off x="11745391" y="5456173"/>
                  <a:ext cx="18936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50" name="Ink 149">
                  <a:extLst>
                    <a:ext uri="{FF2B5EF4-FFF2-40B4-BE49-F238E27FC236}">
                      <a16:creationId xmlns:a16="http://schemas.microsoft.com/office/drawing/2014/main" id="{BF26D2C6-7774-62A5-6CDF-81C106ED8C9B}"/>
                    </a:ext>
                  </a:extLst>
                </p14:cNvPr>
                <p14:cNvContentPartPr/>
                <p14:nvPr/>
              </p14:nvContentPartPr>
              <p14:xfrm>
                <a:off x="11578351" y="5202373"/>
                <a:ext cx="642600" cy="391680"/>
              </p14:xfrm>
            </p:contentPart>
          </mc:Choice>
          <mc:Fallback>
            <p:pic>
              <p:nvPicPr>
                <p:cNvPr id="150" name="Ink 149">
                  <a:extLst>
                    <a:ext uri="{FF2B5EF4-FFF2-40B4-BE49-F238E27FC236}">
                      <a16:creationId xmlns:a16="http://schemas.microsoft.com/office/drawing/2014/main" id="{BF26D2C6-7774-62A5-6CDF-81C106ED8C9B}"/>
                    </a:ext>
                  </a:extLst>
                </p:cNvPr>
                <p:cNvPicPr/>
                <p:nvPr/>
              </p:nvPicPr>
              <p:blipFill>
                <a:blip r:embed="rId249"/>
                <a:stretch>
                  <a:fillRect/>
                </a:stretch>
              </p:blipFill>
              <p:spPr>
                <a:xfrm>
                  <a:off x="11569351" y="5193733"/>
                  <a:ext cx="660240" cy="4093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51" name="Ink 150">
                  <a:extLst>
                    <a:ext uri="{FF2B5EF4-FFF2-40B4-BE49-F238E27FC236}">
                      <a16:creationId xmlns:a16="http://schemas.microsoft.com/office/drawing/2014/main" id="{FB92ADF7-93BC-F28D-8C5A-3FDBDD838A26}"/>
                    </a:ext>
                  </a:extLst>
                </p14:cNvPr>
                <p14:cNvContentPartPr/>
                <p14:nvPr/>
              </p14:nvContentPartPr>
              <p14:xfrm>
                <a:off x="12216631" y="5277613"/>
                <a:ext cx="112680" cy="105840"/>
              </p14:xfrm>
            </p:contentPart>
          </mc:Choice>
          <mc:Fallback>
            <p:pic>
              <p:nvPicPr>
                <p:cNvPr id="151" name="Ink 150">
                  <a:extLst>
                    <a:ext uri="{FF2B5EF4-FFF2-40B4-BE49-F238E27FC236}">
                      <a16:creationId xmlns:a16="http://schemas.microsoft.com/office/drawing/2014/main" id="{FB92ADF7-93BC-F28D-8C5A-3FDBDD838A26}"/>
                    </a:ext>
                  </a:extLst>
                </p:cNvPr>
                <p:cNvPicPr/>
                <p:nvPr/>
              </p:nvPicPr>
              <p:blipFill>
                <a:blip r:embed="rId251"/>
                <a:stretch>
                  <a:fillRect/>
                </a:stretch>
              </p:blipFill>
              <p:spPr>
                <a:xfrm>
                  <a:off x="12207991" y="5268613"/>
                  <a:ext cx="1303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52" name="Ink 151">
                  <a:extLst>
                    <a:ext uri="{FF2B5EF4-FFF2-40B4-BE49-F238E27FC236}">
                      <a16:creationId xmlns:a16="http://schemas.microsoft.com/office/drawing/2014/main" id="{B2D93084-E492-5036-2B41-666D446E05B5}"/>
                    </a:ext>
                  </a:extLst>
                </p14:cNvPr>
                <p14:cNvContentPartPr/>
                <p14:nvPr/>
              </p14:nvContentPartPr>
              <p14:xfrm>
                <a:off x="12390151" y="5267173"/>
                <a:ext cx="186840" cy="83160"/>
              </p14:xfrm>
            </p:contentPart>
          </mc:Choice>
          <mc:Fallback>
            <p:pic>
              <p:nvPicPr>
                <p:cNvPr id="152" name="Ink 151">
                  <a:extLst>
                    <a:ext uri="{FF2B5EF4-FFF2-40B4-BE49-F238E27FC236}">
                      <a16:creationId xmlns:a16="http://schemas.microsoft.com/office/drawing/2014/main" id="{B2D93084-E492-5036-2B41-666D446E05B5}"/>
                    </a:ext>
                  </a:extLst>
                </p:cNvPr>
                <p:cNvPicPr/>
                <p:nvPr/>
              </p:nvPicPr>
              <p:blipFill>
                <a:blip r:embed="rId253"/>
                <a:stretch>
                  <a:fillRect/>
                </a:stretch>
              </p:blipFill>
              <p:spPr>
                <a:xfrm>
                  <a:off x="12381511" y="5258173"/>
                  <a:ext cx="2044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53" name="Ink 152">
                  <a:extLst>
                    <a:ext uri="{FF2B5EF4-FFF2-40B4-BE49-F238E27FC236}">
                      <a16:creationId xmlns:a16="http://schemas.microsoft.com/office/drawing/2014/main" id="{4560440D-871B-3E20-25AA-EE1CE959E7B5}"/>
                    </a:ext>
                  </a:extLst>
                </p14:cNvPr>
                <p14:cNvContentPartPr/>
                <p14:nvPr/>
              </p14:nvContentPartPr>
              <p14:xfrm>
                <a:off x="12115831" y="5192293"/>
                <a:ext cx="253800" cy="50040"/>
              </p14:xfrm>
            </p:contentPart>
          </mc:Choice>
          <mc:Fallback>
            <p:pic>
              <p:nvPicPr>
                <p:cNvPr id="153" name="Ink 152">
                  <a:extLst>
                    <a:ext uri="{FF2B5EF4-FFF2-40B4-BE49-F238E27FC236}">
                      <a16:creationId xmlns:a16="http://schemas.microsoft.com/office/drawing/2014/main" id="{4560440D-871B-3E20-25AA-EE1CE959E7B5}"/>
                    </a:ext>
                  </a:extLst>
                </p:cNvPr>
                <p:cNvPicPr/>
                <p:nvPr/>
              </p:nvPicPr>
              <p:blipFill>
                <a:blip r:embed="rId255"/>
                <a:stretch>
                  <a:fillRect/>
                </a:stretch>
              </p:blipFill>
              <p:spPr>
                <a:xfrm>
                  <a:off x="12106831" y="5183653"/>
                  <a:ext cx="27144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54" name="Ink 153">
                  <a:extLst>
                    <a:ext uri="{FF2B5EF4-FFF2-40B4-BE49-F238E27FC236}">
                      <a16:creationId xmlns:a16="http://schemas.microsoft.com/office/drawing/2014/main" id="{9EE23B2A-72DC-FD74-292D-96869D6A0030}"/>
                    </a:ext>
                  </a:extLst>
                </p14:cNvPr>
                <p14:cNvContentPartPr/>
                <p14:nvPr/>
              </p14:nvContentPartPr>
              <p14:xfrm>
                <a:off x="11973271" y="5609893"/>
                <a:ext cx="261000" cy="284040"/>
              </p14:xfrm>
            </p:contentPart>
          </mc:Choice>
          <mc:Fallback>
            <p:pic>
              <p:nvPicPr>
                <p:cNvPr id="154" name="Ink 153">
                  <a:extLst>
                    <a:ext uri="{FF2B5EF4-FFF2-40B4-BE49-F238E27FC236}">
                      <a16:creationId xmlns:a16="http://schemas.microsoft.com/office/drawing/2014/main" id="{9EE23B2A-72DC-FD74-292D-96869D6A0030}"/>
                    </a:ext>
                  </a:extLst>
                </p:cNvPr>
                <p:cNvPicPr/>
                <p:nvPr/>
              </p:nvPicPr>
              <p:blipFill>
                <a:blip r:embed="rId257"/>
                <a:stretch>
                  <a:fillRect/>
                </a:stretch>
              </p:blipFill>
              <p:spPr>
                <a:xfrm>
                  <a:off x="11964631" y="5601253"/>
                  <a:ext cx="27864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55" name="Ink 154">
                  <a:extLst>
                    <a:ext uri="{FF2B5EF4-FFF2-40B4-BE49-F238E27FC236}">
                      <a16:creationId xmlns:a16="http://schemas.microsoft.com/office/drawing/2014/main" id="{4280A0A9-E5CF-B53A-2CD7-2CAA9E223756}"/>
                    </a:ext>
                  </a:extLst>
                </p14:cNvPr>
                <p14:cNvContentPartPr/>
                <p14:nvPr/>
              </p14:nvContentPartPr>
              <p14:xfrm>
                <a:off x="11553871" y="6425653"/>
                <a:ext cx="193680" cy="114480"/>
              </p14:xfrm>
            </p:contentPart>
          </mc:Choice>
          <mc:Fallback>
            <p:pic>
              <p:nvPicPr>
                <p:cNvPr id="155" name="Ink 154">
                  <a:extLst>
                    <a:ext uri="{FF2B5EF4-FFF2-40B4-BE49-F238E27FC236}">
                      <a16:creationId xmlns:a16="http://schemas.microsoft.com/office/drawing/2014/main" id="{4280A0A9-E5CF-B53A-2CD7-2CAA9E223756}"/>
                    </a:ext>
                  </a:extLst>
                </p:cNvPr>
                <p:cNvPicPr/>
                <p:nvPr/>
              </p:nvPicPr>
              <p:blipFill>
                <a:blip r:embed="rId259"/>
                <a:stretch>
                  <a:fillRect/>
                </a:stretch>
              </p:blipFill>
              <p:spPr>
                <a:xfrm>
                  <a:off x="11545231" y="6416653"/>
                  <a:ext cx="2113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56" name="Ink 155">
                  <a:extLst>
                    <a:ext uri="{FF2B5EF4-FFF2-40B4-BE49-F238E27FC236}">
                      <a16:creationId xmlns:a16="http://schemas.microsoft.com/office/drawing/2014/main" id="{CB191BC7-A12F-03BF-58AD-788CA70457D6}"/>
                    </a:ext>
                  </a:extLst>
                </p14:cNvPr>
                <p14:cNvContentPartPr/>
                <p14:nvPr/>
              </p14:nvContentPartPr>
              <p14:xfrm>
                <a:off x="11717671" y="6271573"/>
                <a:ext cx="295560" cy="199440"/>
              </p14:xfrm>
            </p:contentPart>
          </mc:Choice>
          <mc:Fallback>
            <p:pic>
              <p:nvPicPr>
                <p:cNvPr id="156" name="Ink 155">
                  <a:extLst>
                    <a:ext uri="{FF2B5EF4-FFF2-40B4-BE49-F238E27FC236}">
                      <a16:creationId xmlns:a16="http://schemas.microsoft.com/office/drawing/2014/main" id="{CB191BC7-A12F-03BF-58AD-788CA70457D6}"/>
                    </a:ext>
                  </a:extLst>
                </p:cNvPr>
                <p:cNvPicPr/>
                <p:nvPr/>
              </p:nvPicPr>
              <p:blipFill>
                <a:blip r:embed="rId261"/>
                <a:stretch>
                  <a:fillRect/>
                </a:stretch>
              </p:blipFill>
              <p:spPr>
                <a:xfrm>
                  <a:off x="11708671" y="6262933"/>
                  <a:ext cx="31320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57" name="Ink 156">
                  <a:extLst>
                    <a:ext uri="{FF2B5EF4-FFF2-40B4-BE49-F238E27FC236}">
                      <a16:creationId xmlns:a16="http://schemas.microsoft.com/office/drawing/2014/main" id="{16B2FD51-22CB-40EC-B1F4-30647404F636}"/>
                    </a:ext>
                  </a:extLst>
                </p14:cNvPr>
                <p14:cNvContentPartPr/>
                <p14:nvPr/>
              </p14:nvContentPartPr>
              <p14:xfrm>
                <a:off x="12044551" y="6175453"/>
                <a:ext cx="25920" cy="212040"/>
              </p14:xfrm>
            </p:contentPart>
          </mc:Choice>
          <mc:Fallback>
            <p:pic>
              <p:nvPicPr>
                <p:cNvPr id="157" name="Ink 156">
                  <a:extLst>
                    <a:ext uri="{FF2B5EF4-FFF2-40B4-BE49-F238E27FC236}">
                      <a16:creationId xmlns:a16="http://schemas.microsoft.com/office/drawing/2014/main" id="{16B2FD51-22CB-40EC-B1F4-30647404F636}"/>
                    </a:ext>
                  </a:extLst>
                </p:cNvPr>
                <p:cNvPicPr/>
                <p:nvPr/>
              </p:nvPicPr>
              <p:blipFill>
                <a:blip r:embed="rId263"/>
                <a:stretch>
                  <a:fillRect/>
                </a:stretch>
              </p:blipFill>
              <p:spPr>
                <a:xfrm>
                  <a:off x="12035551" y="6166453"/>
                  <a:ext cx="4356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58" name="Ink 157">
                  <a:extLst>
                    <a:ext uri="{FF2B5EF4-FFF2-40B4-BE49-F238E27FC236}">
                      <a16:creationId xmlns:a16="http://schemas.microsoft.com/office/drawing/2014/main" id="{85055A28-F98C-0EEE-F05F-546A42C13219}"/>
                    </a:ext>
                  </a:extLst>
                </p14:cNvPr>
                <p14:cNvContentPartPr/>
                <p14:nvPr/>
              </p14:nvContentPartPr>
              <p14:xfrm>
                <a:off x="12123751" y="6036853"/>
                <a:ext cx="299880" cy="287640"/>
              </p14:xfrm>
            </p:contentPart>
          </mc:Choice>
          <mc:Fallback>
            <p:pic>
              <p:nvPicPr>
                <p:cNvPr id="158" name="Ink 157">
                  <a:extLst>
                    <a:ext uri="{FF2B5EF4-FFF2-40B4-BE49-F238E27FC236}">
                      <a16:creationId xmlns:a16="http://schemas.microsoft.com/office/drawing/2014/main" id="{85055A28-F98C-0EEE-F05F-546A42C13219}"/>
                    </a:ext>
                  </a:extLst>
                </p:cNvPr>
                <p:cNvPicPr/>
                <p:nvPr/>
              </p:nvPicPr>
              <p:blipFill>
                <a:blip r:embed="rId265"/>
                <a:stretch>
                  <a:fillRect/>
                </a:stretch>
              </p:blipFill>
              <p:spPr>
                <a:xfrm>
                  <a:off x="12114751" y="6027853"/>
                  <a:ext cx="31752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59" name="Ink 158">
                  <a:extLst>
                    <a:ext uri="{FF2B5EF4-FFF2-40B4-BE49-F238E27FC236}">
                      <a16:creationId xmlns:a16="http://schemas.microsoft.com/office/drawing/2014/main" id="{DC9C5719-4456-A025-2932-B450077417C5}"/>
                    </a:ext>
                  </a:extLst>
                </p14:cNvPr>
                <p14:cNvContentPartPr/>
                <p14:nvPr/>
              </p14:nvContentPartPr>
              <p14:xfrm>
                <a:off x="12340471" y="6126853"/>
                <a:ext cx="101880" cy="30600"/>
              </p14:xfrm>
            </p:contentPart>
          </mc:Choice>
          <mc:Fallback>
            <p:pic>
              <p:nvPicPr>
                <p:cNvPr id="159" name="Ink 158">
                  <a:extLst>
                    <a:ext uri="{FF2B5EF4-FFF2-40B4-BE49-F238E27FC236}">
                      <a16:creationId xmlns:a16="http://schemas.microsoft.com/office/drawing/2014/main" id="{DC9C5719-4456-A025-2932-B450077417C5}"/>
                    </a:ext>
                  </a:extLst>
                </p:cNvPr>
                <p:cNvPicPr/>
                <p:nvPr/>
              </p:nvPicPr>
              <p:blipFill>
                <a:blip r:embed="rId267"/>
                <a:stretch>
                  <a:fillRect/>
                </a:stretch>
              </p:blipFill>
              <p:spPr>
                <a:xfrm>
                  <a:off x="12331471" y="6117853"/>
                  <a:ext cx="11952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60" name="Ink 159">
                  <a:extLst>
                    <a:ext uri="{FF2B5EF4-FFF2-40B4-BE49-F238E27FC236}">
                      <a16:creationId xmlns:a16="http://schemas.microsoft.com/office/drawing/2014/main" id="{C389BC91-C008-2CCA-46BE-92DE08305698}"/>
                    </a:ext>
                  </a:extLst>
                </p14:cNvPr>
                <p14:cNvContentPartPr/>
                <p14:nvPr/>
              </p14:nvContentPartPr>
              <p14:xfrm>
                <a:off x="12495991" y="6042253"/>
                <a:ext cx="256680" cy="173880"/>
              </p14:xfrm>
            </p:contentPart>
          </mc:Choice>
          <mc:Fallback>
            <p:pic>
              <p:nvPicPr>
                <p:cNvPr id="160" name="Ink 159">
                  <a:extLst>
                    <a:ext uri="{FF2B5EF4-FFF2-40B4-BE49-F238E27FC236}">
                      <a16:creationId xmlns:a16="http://schemas.microsoft.com/office/drawing/2014/main" id="{C389BC91-C008-2CCA-46BE-92DE08305698}"/>
                    </a:ext>
                  </a:extLst>
                </p:cNvPr>
                <p:cNvPicPr/>
                <p:nvPr/>
              </p:nvPicPr>
              <p:blipFill>
                <a:blip r:embed="rId269"/>
                <a:stretch>
                  <a:fillRect/>
                </a:stretch>
              </p:blipFill>
              <p:spPr>
                <a:xfrm>
                  <a:off x="12487351" y="6033613"/>
                  <a:ext cx="27432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61" name="Ink 160">
                  <a:extLst>
                    <a:ext uri="{FF2B5EF4-FFF2-40B4-BE49-F238E27FC236}">
                      <a16:creationId xmlns:a16="http://schemas.microsoft.com/office/drawing/2014/main" id="{8A91AA17-E4CF-1571-3EE2-F421F74061FC}"/>
                    </a:ext>
                  </a:extLst>
                </p14:cNvPr>
                <p14:cNvContentPartPr/>
                <p14:nvPr/>
              </p14:nvContentPartPr>
              <p14:xfrm>
                <a:off x="12753031" y="5848573"/>
                <a:ext cx="74520" cy="230400"/>
              </p14:xfrm>
            </p:contentPart>
          </mc:Choice>
          <mc:Fallback>
            <p:pic>
              <p:nvPicPr>
                <p:cNvPr id="161" name="Ink 160">
                  <a:extLst>
                    <a:ext uri="{FF2B5EF4-FFF2-40B4-BE49-F238E27FC236}">
                      <a16:creationId xmlns:a16="http://schemas.microsoft.com/office/drawing/2014/main" id="{8A91AA17-E4CF-1571-3EE2-F421F74061FC}"/>
                    </a:ext>
                  </a:extLst>
                </p:cNvPr>
                <p:cNvPicPr/>
                <p:nvPr/>
              </p:nvPicPr>
              <p:blipFill>
                <a:blip r:embed="rId271"/>
                <a:stretch>
                  <a:fillRect/>
                </a:stretch>
              </p:blipFill>
              <p:spPr>
                <a:xfrm>
                  <a:off x="12744031" y="5839573"/>
                  <a:ext cx="9216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62" name="Ink 161">
                  <a:extLst>
                    <a:ext uri="{FF2B5EF4-FFF2-40B4-BE49-F238E27FC236}">
                      <a16:creationId xmlns:a16="http://schemas.microsoft.com/office/drawing/2014/main" id="{57EB5B1E-EBBA-5325-756A-E40AEC3715C0}"/>
                    </a:ext>
                  </a:extLst>
                </p14:cNvPr>
                <p14:cNvContentPartPr/>
                <p14:nvPr/>
              </p14:nvContentPartPr>
              <p14:xfrm>
                <a:off x="12810991" y="6099493"/>
                <a:ext cx="59040" cy="48240"/>
              </p14:xfrm>
            </p:contentPart>
          </mc:Choice>
          <mc:Fallback>
            <p:pic>
              <p:nvPicPr>
                <p:cNvPr id="162" name="Ink 161">
                  <a:extLst>
                    <a:ext uri="{FF2B5EF4-FFF2-40B4-BE49-F238E27FC236}">
                      <a16:creationId xmlns:a16="http://schemas.microsoft.com/office/drawing/2014/main" id="{57EB5B1E-EBBA-5325-756A-E40AEC3715C0}"/>
                    </a:ext>
                  </a:extLst>
                </p:cNvPr>
                <p:cNvPicPr/>
                <p:nvPr/>
              </p:nvPicPr>
              <p:blipFill>
                <a:blip r:embed="rId273"/>
                <a:stretch>
                  <a:fillRect/>
                </a:stretch>
              </p:blipFill>
              <p:spPr>
                <a:xfrm>
                  <a:off x="12802351" y="6090493"/>
                  <a:ext cx="76680" cy="65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4">
            <p14:nvContentPartPr>
              <p14:cNvPr id="164" name="Ink 163">
                <a:extLst>
                  <a:ext uri="{FF2B5EF4-FFF2-40B4-BE49-F238E27FC236}">
                    <a16:creationId xmlns:a16="http://schemas.microsoft.com/office/drawing/2014/main" id="{033B011F-4A56-AB8A-4795-83A94072E1B4}"/>
                  </a:ext>
                </a:extLst>
              </p14:cNvPr>
              <p14:cNvContentPartPr/>
              <p14:nvPr/>
            </p14:nvContentPartPr>
            <p14:xfrm>
              <a:off x="3321751" y="1931053"/>
              <a:ext cx="1231560" cy="652680"/>
            </p14:xfrm>
          </p:contentPart>
        </mc:Choice>
        <mc:Fallback>
          <p:pic>
            <p:nvPicPr>
              <p:cNvPr id="164" name="Ink 163">
                <a:extLst>
                  <a:ext uri="{FF2B5EF4-FFF2-40B4-BE49-F238E27FC236}">
                    <a16:creationId xmlns:a16="http://schemas.microsoft.com/office/drawing/2014/main" id="{033B011F-4A56-AB8A-4795-83A94072E1B4}"/>
                  </a:ext>
                </a:extLst>
              </p:cNvPr>
              <p:cNvPicPr/>
              <p:nvPr/>
            </p:nvPicPr>
            <p:blipFill>
              <a:blip r:embed="rId275"/>
              <a:stretch>
                <a:fillRect/>
              </a:stretch>
            </p:blipFill>
            <p:spPr>
              <a:xfrm>
                <a:off x="3312751" y="1922053"/>
                <a:ext cx="1249200" cy="670320"/>
              </a:xfrm>
              <a:prstGeom prst="rect">
                <a:avLst/>
              </a:prstGeom>
            </p:spPr>
          </p:pic>
        </mc:Fallback>
      </mc:AlternateContent>
    </p:spTree>
    <p:custDataLst>
      <p:tags r:id="rId1"/>
    </p:custDataLst>
    <p:extLst>
      <p:ext uri="{BB962C8B-B14F-4D97-AF65-F5344CB8AC3E}">
        <p14:creationId xmlns:p14="http://schemas.microsoft.com/office/powerpoint/2010/main" val="2029886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639763"/>
            <a:ext cx="3368675" cy="2371725"/>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399" b="3990"/>
          <a:stretch/>
        </p:blipFill>
        <p:spPr>
          <a:xfrm>
            <a:off x="5590795" y="639669"/>
            <a:ext cx="3367768" cy="2474685"/>
          </a:xfrm>
          <a:prstGeom prst="rect">
            <a:avLst/>
          </a:prstGeom>
        </p:spPr>
      </p:pic>
      <p:sp>
        <p:nvSpPr>
          <p:cNvPr id="3" name="TextBox 2">
            <a:extLst>
              <a:ext uri="{FF2B5EF4-FFF2-40B4-BE49-F238E27FC236}">
                <a16:creationId xmlns:a16="http://schemas.microsoft.com/office/drawing/2014/main" id="{056D455E-0910-4D01-9F02-8DAC94AED71D}"/>
              </a:ext>
            </a:extLst>
          </p:cNvPr>
          <p:cNvSpPr txBox="1"/>
          <p:nvPr/>
        </p:nvSpPr>
        <p:spPr>
          <a:xfrm>
            <a:off x="548481" y="5293294"/>
            <a:ext cx="4316185" cy="1323439"/>
          </a:xfrm>
          <a:prstGeom prst="rect">
            <a:avLst/>
          </a:prstGeom>
          <a:noFill/>
        </p:spPr>
        <p:txBody>
          <a:bodyPr wrap="square" rtlCol="0">
            <a:spAutoFit/>
          </a:bodyPr>
          <a:lstStyle/>
          <a:p>
            <a:pPr marL="304324" indent="-304324">
              <a:buFont typeface="Arial" panose="020B0604020202020204" pitchFamily="34" charset="0"/>
              <a:buChar char="•"/>
            </a:pPr>
            <a:r>
              <a:rPr lang="en-US" sz="2000" b="1" dirty="0">
                <a:latin typeface="Arial" panose="020B0604020202020204" pitchFamily="34" charset="0"/>
              </a:rPr>
              <a:t>Statins</a:t>
            </a:r>
            <a:r>
              <a:rPr lang="en-US" sz="2000" dirty="0">
                <a:latin typeface="Arial" panose="020B0604020202020204" pitchFamily="34" charset="0"/>
              </a:rPr>
              <a:t> are competitive inhibitors that inhibit one of the enzymes (HMG-CoA Reductase) that is required to make cholesterol</a:t>
            </a:r>
          </a:p>
        </p:txBody>
      </p:sp>
      <p:pic>
        <p:nvPicPr>
          <p:cNvPr id="7" name="Picture 6">
            <a:extLst>
              <a:ext uri="{FF2B5EF4-FFF2-40B4-BE49-F238E27FC236}">
                <a16:creationId xmlns:a16="http://schemas.microsoft.com/office/drawing/2014/main" id="{3CD0E62A-C2B0-4DDA-870F-52747222D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930" y="197234"/>
            <a:ext cx="2171323" cy="2321414"/>
          </a:xfrm>
          <a:prstGeom prst="rect">
            <a:avLst/>
          </a:prstGeom>
        </p:spPr>
      </p:pic>
      <p:pic>
        <p:nvPicPr>
          <p:cNvPr id="9" name="Picture 8">
            <a:extLst>
              <a:ext uri="{FF2B5EF4-FFF2-40B4-BE49-F238E27FC236}">
                <a16:creationId xmlns:a16="http://schemas.microsoft.com/office/drawing/2014/main" id="{BC9789D1-8709-4608-A3BD-6FF5403A7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797" y="2653464"/>
            <a:ext cx="2903526" cy="1821963"/>
          </a:xfrm>
          <a:prstGeom prst="rect">
            <a:avLst/>
          </a:prstGeom>
        </p:spPr>
      </p:pic>
      <mc:AlternateContent xmlns:mc="http://schemas.openxmlformats.org/markup-compatibility/2006" xmlns:p14="http://schemas.microsoft.com/office/powerpoint/2010/main">
        <mc:Choice Requires="p14">
          <p:contentPart p14:bwMode="auto" r:id="rId7">
            <p14:nvContentPartPr>
              <p14:cNvPr id="30" name="Ink 29">
                <a:extLst>
                  <a:ext uri="{FF2B5EF4-FFF2-40B4-BE49-F238E27FC236}">
                    <a16:creationId xmlns:a16="http://schemas.microsoft.com/office/drawing/2014/main" id="{6B84EFBB-72D3-4649-8056-A553DD326BF1}"/>
                  </a:ext>
                </a:extLst>
              </p14:cNvPr>
              <p14:cNvContentPartPr/>
              <p14:nvPr/>
            </p14:nvContentPartPr>
            <p14:xfrm>
              <a:off x="2164421" y="3530941"/>
              <a:ext cx="17253" cy="31055"/>
            </p14:xfrm>
          </p:contentPart>
        </mc:Choice>
        <mc:Fallback xmlns="">
          <p:pic>
            <p:nvPicPr>
              <p:cNvPr id="30" name="Ink 29">
                <a:extLst>
                  <a:ext uri="{FF2B5EF4-FFF2-40B4-BE49-F238E27FC236}">
                    <a16:creationId xmlns:a16="http://schemas.microsoft.com/office/drawing/2014/main" id="{6B84EFBB-72D3-4649-8056-A553DD326BF1}"/>
                  </a:ext>
                </a:extLst>
              </p:cNvPr>
              <p:cNvPicPr/>
              <p:nvPr/>
            </p:nvPicPr>
            <p:blipFill>
              <a:blip r:embed="rId8"/>
              <a:stretch>
                <a:fillRect/>
              </a:stretch>
            </p:blipFill>
            <p:spPr>
              <a:xfrm>
                <a:off x="2155435" y="3521913"/>
                <a:ext cx="34865" cy="4874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1" name="Ink 30">
                <a:extLst>
                  <a:ext uri="{FF2B5EF4-FFF2-40B4-BE49-F238E27FC236}">
                    <a16:creationId xmlns:a16="http://schemas.microsoft.com/office/drawing/2014/main" id="{46175707-AAB8-416D-AC8A-661094B70AE8}"/>
                  </a:ext>
                </a:extLst>
              </p14:cNvPr>
              <p14:cNvContentPartPr/>
              <p14:nvPr/>
            </p14:nvContentPartPr>
            <p14:xfrm>
              <a:off x="3241365" y="3791647"/>
              <a:ext cx="26071" cy="6134"/>
            </p14:xfrm>
          </p:contentPart>
        </mc:Choice>
        <mc:Fallback xmlns="">
          <p:pic>
            <p:nvPicPr>
              <p:cNvPr id="31" name="Ink 30">
                <a:extLst>
                  <a:ext uri="{FF2B5EF4-FFF2-40B4-BE49-F238E27FC236}">
                    <a16:creationId xmlns:a16="http://schemas.microsoft.com/office/drawing/2014/main" id="{46175707-AAB8-416D-AC8A-661094B70AE8}"/>
                  </a:ext>
                </a:extLst>
              </p:cNvPr>
              <p:cNvPicPr/>
              <p:nvPr/>
            </p:nvPicPr>
            <p:blipFill>
              <a:blip r:embed="rId10"/>
              <a:stretch>
                <a:fillRect/>
              </a:stretch>
            </p:blipFill>
            <p:spPr>
              <a:xfrm>
                <a:off x="3232313" y="3782626"/>
                <a:ext cx="43814" cy="23814"/>
              </a:xfrm>
              <a:prstGeom prst="rect">
                <a:avLst/>
              </a:prstGeom>
            </p:spPr>
          </p:pic>
        </mc:Fallback>
      </mc:AlternateContent>
      <p:sp>
        <p:nvSpPr>
          <p:cNvPr id="13" name="TextBox 12">
            <a:extLst>
              <a:ext uri="{FF2B5EF4-FFF2-40B4-BE49-F238E27FC236}">
                <a16:creationId xmlns:a16="http://schemas.microsoft.com/office/drawing/2014/main" id="{AAB25174-028D-412D-B143-85220EC56ABB}"/>
              </a:ext>
            </a:extLst>
          </p:cNvPr>
          <p:cNvSpPr txBox="1"/>
          <p:nvPr/>
        </p:nvSpPr>
        <p:spPr>
          <a:xfrm>
            <a:off x="243453" y="3072809"/>
            <a:ext cx="8969122" cy="408125"/>
          </a:xfrm>
          <a:prstGeom prst="rect">
            <a:avLst/>
          </a:prstGeom>
          <a:noFill/>
        </p:spPr>
        <p:txBody>
          <a:bodyPr wrap="none" rtlCol="0">
            <a:spAutoFit/>
          </a:bodyPr>
          <a:lstStyle/>
          <a:p>
            <a:r>
              <a:rPr lang="en-US" sz="2052" dirty="0">
                <a:latin typeface="Arial" panose="020B0604020202020204" pitchFamily="34" charset="0"/>
              </a:rPr>
              <a:t>Cholesterol is produced by a series of steps, each catalyzed by an enzyme:</a:t>
            </a:r>
          </a:p>
        </p:txBody>
      </p:sp>
      <p:graphicFrame>
        <p:nvGraphicFramePr>
          <p:cNvPr id="15" name="Object 14">
            <a:extLst>
              <a:ext uri="{FF2B5EF4-FFF2-40B4-BE49-F238E27FC236}">
                <a16:creationId xmlns:a16="http://schemas.microsoft.com/office/drawing/2014/main" id="{461791E9-B7E3-4F3C-9BDD-11E494A78355}"/>
              </a:ext>
            </a:extLst>
          </p:cNvPr>
          <p:cNvGraphicFramePr>
            <a:graphicFrameLocks noChangeAspect="1"/>
          </p:cNvGraphicFramePr>
          <p:nvPr>
            <p:extLst>
              <p:ext uri="{D42A27DB-BD31-4B8C-83A1-F6EECF244321}">
                <p14:modId xmlns:p14="http://schemas.microsoft.com/office/powerpoint/2010/main" val="965054219"/>
              </p:ext>
            </p:extLst>
          </p:nvPr>
        </p:nvGraphicFramePr>
        <p:xfrm>
          <a:off x="320199" y="3478192"/>
          <a:ext cx="8599549" cy="1577640"/>
        </p:xfrm>
        <a:graphic>
          <a:graphicData uri="http://schemas.openxmlformats.org/presentationml/2006/ole">
            <mc:AlternateContent xmlns:mc="http://schemas.openxmlformats.org/markup-compatibility/2006">
              <mc:Choice xmlns:v="urn:schemas-microsoft-com:vml" Requires="v">
                <p:oleObj name="MDLDrawObject Class" r:id="rId11" imgW="11629353" imgH="2133074" progId="MDLDrawOLE.MDLDrawObject.1">
                  <p:embed/>
                </p:oleObj>
              </mc:Choice>
              <mc:Fallback>
                <p:oleObj name="MDLDrawObject Class" r:id="rId11" imgW="11629353" imgH="2133074" progId="MDLDrawOLE.MDLDrawObject.1">
                  <p:embed/>
                  <p:pic>
                    <p:nvPicPr>
                      <p:cNvPr id="15" name="Object 14">
                        <a:extLst>
                          <a:ext uri="{FF2B5EF4-FFF2-40B4-BE49-F238E27FC236}">
                            <a16:creationId xmlns:a16="http://schemas.microsoft.com/office/drawing/2014/main" id="{461791E9-B7E3-4F3C-9BDD-11E494A78355}"/>
                          </a:ext>
                        </a:extLst>
                      </p:cNvPr>
                      <p:cNvPicPr/>
                      <p:nvPr/>
                    </p:nvPicPr>
                    <p:blipFill>
                      <a:blip r:embed="rId12"/>
                      <a:stretch>
                        <a:fillRect/>
                      </a:stretch>
                    </p:blipFill>
                    <p:spPr>
                      <a:xfrm>
                        <a:off x="320199" y="3478192"/>
                        <a:ext cx="8599549" cy="157764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AA43C02C-AF18-42E8-B365-4595EDF3BE44}"/>
              </a:ext>
            </a:extLst>
          </p:cNvPr>
          <p:cNvGraphicFramePr>
            <a:graphicFrameLocks noChangeAspect="1"/>
          </p:cNvGraphicFramePr>
          <p:nvPr>
            <p:extLst>
              <p:ext uri="{D42A27DB-BD31-4B8C-83A1-F6EECF244321}">
                <p14:modId xmlns:p14="http://schemas.microsoft.com/office/powerpoint/2010/main" val="2427142251"/>
              </p:ext>
            </p:extLst>
          </p:nvPr>
        </p:nvGraphicFramePr>
        <p:xfrm>
          <a:off x="8547908" y="4940866"/>
          <a:ext cx="1974675" cy="1691719"/>
        </p:xfrm>
        <a:graphic>
          <a:graphicData uri="http://schemas.openxmlformats.org/presentationml/2006/ole">
            <mc:AlternateContent xmlns:mc="http://schemas.openxmlformats.org/markup-compatibility/2006">
              <mc:Choice xmlns:v="urn:schemas-microsoft-com:vml" Requires="v">
                <p:oleObj name="MDLDrawObject Class" r:id="rId13" imgW="3124151" imgH="2676197" progId="MDLDrawOLE.MDLDrawObject.1">
                  <p:embed/>
                </p:oleObj>
              </mc:Choice>
              <mc:Fallback>
                <p:oleObj name="MDLDrawObject Class" r:id="rId13" imgW="3124151" imgH="2676197" progId="MDLDrawOLE.MDLDrawObject.1">
                  <p:embed/>
                  <p:pic>
                    <p:nvPicPr>
                      <p:cNvPr id="16" name="Object 15">
                        <a:extLst>
                          <a:ext uri="{FF2B5EF4-FFF2-40B4-BE49-F238E27FC236}">
                            <a16:creationId xmlns:a16="http://schemas.microsoft.com/office/drawing/2014/main" id="{AA43C02C-AF18-42E8-B365-4595EDF3BE44}"/>
                          </a:ext>
                        </a:extLst>
                      </p:cNvPr>
                      <p:cNvPicPr/>
                      <p:nvPr/>
                    </p:nvPicPr>
                    <p:blipFill>
                      <a:blip r:embed="rId14"/>
                      <a:stretch>
                        <a:fillRect/>
                      </a:stretch>
                    </p:blipFill>
                    <p:spPr>
                      <a:xfrm>
                        <a:off x="8547908" y="4940866"/>
                        <a:ext cx="1974675" cy="1691719"/>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797A3CF-1C44-8275-FAD9-E94E4F975813}"/>
              </a:ext>
            </a:extLst>
          </p:cNvPr>
          <p:cNvSpPr txBox="1"/>
          <p:nvPr/>
        </p:nvSpPr>
        <p:spPr>
          <a:xfrm>
            <a:off x="3529122" y="33401"/>
            <a:ext cx="6466835" cy="523220"/>
          </a:xfrm>
          <a:prstGeom prst="rect">
            <a:avLst/>
          </a:prstGeom>
          <a:noFill/>
        </p:spPr>
        <p:txBody>
          <a:bodyPr wrap="none" rtlCol="0">
            <a:spAutoFit/>
          </a:bodyPr>
          <a:lstStyle/>
          <a:p>
            <a:pPr algn="l"/>
            <a:r>
              <a:rPr lang="en-US" sz="2800" dirty="0">
                <a:latin typeface="Arial" panose="020B0604020202020204" pitchFamily="34" charset="0"/>
              </a:rPr>
              <a:t>Cholesterol Metabolism and Regulation</a:t>
            </a:r>
          </a:p>
        </p:txBody>
      </p:sp>
      <p:sp>
        <p:nvSpPr>
          <p:cNvPr id="2" name="Date Placeholder 1">
            <a:extLst>
              <a:ext uri="{FF2B5EF4-FFF2-40B4-BE49-F238E27FC236}">
                <a16:creationId xmlns:a16="http://schemas.microsoft.com/office/drawing/2014/main" id="{D66B71F0-8C1E-5F9C-0180-F914287625A4}"/>
              </a:ext>
            </a:extLst>
          </p:cNvPr>
          <p:cNvSpPr>
            <a:spLocks noGrp="1"/>
          </p:cNvSpPr>
          <p:nvPr>
            <p:ph type="dt" sz="half" idx="10"/>
          </p:nvPr>
        </p:nvSpPr>
        <p:spPr/>
        <p:txBody>
          <a:bodyPr/>
          <a:lstStyle/>
          <a:p>
            <a:fld id="{0870F66C-36D3-4D7C-9EBD-E7FB96C89187}" type="datetime1">
              <a:rPr lang="en-US" smtClean="0"/>
              <a:t>8/31/2024</a:t>
            </a:fld>
            <a:endParaRPr lang="en-US"/>
          </a:p>
        </p:txBody>
      </p:sp>
      <p:sp>
        <p:nvSpPr>
          <p:cNvPr id="6" name="Footer Placeholder 5">
            <a:extLst>
              <a:ext uri="{FF2B5EF4-FFF2-40B4-BE49-F238E27FC236}">
                <a16:creationId xmlns:a16="http://schemas.microsoft.com/office/drawing/2014/main" id="{B1E2A822-4DA5-F97B-3888-1492A46768E4}"/>
              </a:ext>
            </a:extLst>
          </p:cNvPr>
          <p:cNvSpPr>
            <a:spLocks noGrp="1"/>
          </p:cNvSpPr>
          <p:nvPr>
            <p:ph type="ftr" sz="quarter" idx="11"/>
          </p:nvPr>
        </p:nvSpPr>
        <p:spPr/>
        <p:txBody>
          <a:bodyPr/>
          <a:lstStyle/>
          <a:p>
            <a:r>
              <a:rPr lang="en-US"/>
              <a:t>Drugs and Disease F2024 - Lecture 3</a:t>
            </a:r>
          </a:p>
        </p:txBody>
      </p:sp>
      <p:sp>
        <p:nvSpPr>
          <p:cNvPr id="8" name="Slide Number Placeholder 7">
            <a:extLst>
              <a:ext uri="{FF2B5EF4-FFF2-40B4-BE49-F238E27FC236}">
                <a16:creationId xmlns:a16="http://schemas.microsoft.com/office/drawing/2014/main" id="{C2B2FE55-FEAA-7E02-4608-28ED173C6784}"/>
              </a:ext>
            </a:extLst>
          </p:cNvPr>
          <p:cNvSpPr>
            <a:spLocks noGrp="1"/>
          </p:cNvSpPr>
          <p:nvPr>
            <p:ph type="sldNum" sz="quarter" idx="12"/>
          </p:nvPr>
        </p:nvSpPr>
        <p:spPr/>
        <p:txBody>
          <a:bodyPr/>
          <a:lstStyle/>
          <a:p>
            <a:fld id="{DC3BB032-4020-48F4-953B-341806DC4A2B}" type="slidenum">
              <a:rPr lang="en-US" smtClean="0"/>
              <a:t>32</a:t>
            </a:fld>
            <a:endParaRPr lang="en-US"/>
          </a:p>
        </p:txBody>
      </p:sp>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83E170C6-2695-BF30-AFEF-C7AFEA63D298}"/>
                  </a:ext>
                </a:extLst>
              </p14:cNvPr>
              <p14:cNvContentPartPr/>
              <p14:nvPr/>
            </p14:nvContentPartPr>
            <p14:xfrm>
              <a:off x="542911" y="676453"/>
              <a:ext cx="479520" cy="358560"/>
            </p14:xfrm>
          </p:contentPart>
        </mc:Choice>
        <mc:Fallback>
          <p:pic>
            <p:nvPicPr>
              <p:cNvPr id="11" name="Ink 10">
                <a:extLst>
                  <a:ext uri="{FF2B5EF4-FFF2-40B4-BE49-F238E27FC236}">
                    <a16:creationId xmlns:a16="http://schemas.microsoft.com/office/drawing/2014/main" id="{83E170C6-2695-BF30-AFEF-C7AFEA63D298}"/>
                  </a:ext>
                </a:extLst>
              </p:cNvPr>
              <p:cNvPicPr/>
              <p:nvPr/>
            </p:nvPicPr>
            <p:blipFill>
              <a:blip r:embed="rId16"/>
              <a:stretch>
                <a:fillRect/>
              </a:stretch>
            </p:blipFill>
            <p:spPr>
              <a:xfrm>
                <a:off x="533911" y="667813"/>
                <a:ext cx="497160" cy="376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 11">
                <a:extLst>
                  <a:ext uri="{FF2B5EF4-FFF2-40B4-BE49-F238E27FC236}">
                    <a16:creationId xmlns:a16="http://schemas.microsoft.com/office/drawing/2014/main" id="{56117D38-96BE-85B5-61D9-6C99FC760AE1}"/>
                  </a:ext>
                </a:extLst>
              </p14:cNvPr>
              <p14:cNvContentPartPr/>
              <p14:nvPr/>
            </p14:nvContentPartPr>
            <p14:xfrm>
              <a:off x="2544151" y="951133"/>
              <a:ext cx="799560" cy="457200"/>
            </p14:xfrm>
          </p:contentPart>
        </mc:Choice>
        <mc:Fallback>
          <p:pic>
            <p:nvPicPr>
              <p:cNvPr id="12" name="Ink 11">
                <a:extLst>
                  <a:ext uri="{FF2B5EF4-FFF2-40B4-BE49-F238E27FC236}">
                    <a16:creationId xmlns:a16="http://schemas.microsoft.com/office/drawing/2014/main" id="{56117D38-96BE-85B5-61D9-6C99FC760AE1}"/>
                  </a:ext>
                </a:extLst>
              </p:cNvPr>
              <p:cNvPicPr/>
              <p:nvPr/>
            </p:nvPicPr>
            <p:blipFill>
              <a:blip r:embed="rId18"/>
              <a:stretch>
                <a:fillRect/>
              </a:stretch>
            </p:blipFill>
            <p:spPr>
              <a:xfrm>
                <a:off x="2535511" y="942133"/>
                <a:ext cx="817200" cy="4748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809D12EB-7E93-4A1E-1457-DB21EF59F572}"/>
                  </a:ext>
                </a:extLst>
              </p14:cNvPr>
              <p14:cNvContentPartPr/>
              <p14:nvPr/>
            </p14:nvContentPartPr>
            <p14:xfrm>
              <a:off x="2499511" y="4256293"/>
              <a:ext cx="808560" cy="357840"/>
            </p14:xfrm>
          </p:contentPart>
        </mc:Choice>
        <mc:Fallback>
          <p:pic>
            <p:nvPicPr>
              <p:cNvPr id="23" name="Ink 22">
                <a:extLst>
                  <a:ext uri="{FF2B5EF4-FFF2-40B4-BE49-F238E27FC236}">
                    <a16:creationId xmlns:a16="http://schemas.microsoft.com/office/drawing/2014/main" id="{809D12EB-7E93-4A1E-1457-DB21EF59F572}"/>
                  </a:ext>
                </a:extLst>
              </p:cNvPr>
              <p:cNvPicPr/>
              <p:nvPr/>
            </p:nvPicPr>
            <p:blipFill>
              <a:blip r:embed="rId20"/>
              <a:stretch>
                <a:fillRect/>
              </a:stretch>
            </p:blipFill>
            <p:spPr>
              <a:xfrm>
                <a:off x="2490511" y="4247293"/>
                <a:ext cx="826200"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7" name="Ink 26">
                <a:extLst>
                  <a:ext uri="{FF2B5EF4-FFF2-40B4-BE49-F238E27FC236}">
                    <a16:creationId xmlns:a16="http://schemas.microsoft.com/office/drawing/2014/main" id="{DD74D99A-0197-E556-7675-00405B7779CB}"/>
                  </a:ext>
                </a:extLst>
              </p14:cNvPr>
              <p14:cNvContentPartPr/>
              <p14:nvPr/>
            </p14:nvContentPartPr>
            <p14:xfrm>
              <a:off x="6130111" y="3619093"/>
              <a:ext cx="756720" cy="451440"/>
            </p14:xfrm>
          </p:contentPart>
        </mc:Choice>
        <mc:Fallback>
          <p:pic>
            <p:nvPicPr>
              <p:cNvPr id="27" name="Ink 26">
                <a:extLst>
                  <a:ext uri="{FF2B5EF4-FFF2-40B4-BE49-F238E27FC236}">
                    <a16:creationId xmlns:a16="http://schemas.microsoft.com/office/drawing/2014/main" id="{DD74D99A-0197-E556-7675-00405B7779CB}"/>
                  </a:ext>
                </a:extLst>
              </p:cNvPr>
              <p:cNvPicPr/>
              <p:nvPr/>
            </p:nvPicPr>
            <p:blipFill>
              <a:blip r:embed="rId22"/>
              <a:stretch>
                <a:fillRect/>
              </a:stretch>
            </p:blipFill>
            <p:spPr>
              <a:xfrm>
                <a:off x="6121111" y="3610093"/>
                <a:ext cx="774360" cy="4690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3" name="Ink 32">
                <a:extLst>
                  <a:ext uri="{FF2B5EF4-FFF2-40B4-BE49-F238E27FC236}">
                    <a16:creationId xmlns:a16="http://schemas.microsoft.com/office/drawing/2014/main" id="{5A47E852-2276-D0C3-3BC2-A9E50B4D7FF7}"/>
                  </a:ext>
                </a:extLst>
              </p14:cNvPr>
              <p14:cNvContentPartPr/>
              <p14:nvPr/>
            </p14:nvContentPartPr>
            <p14:xfrm>
              <a:off x="10807231" y="3209773"/>
              <a:ext cx="629280" cy="435960"/>
            </p14:xfrm>
          </p:contentPart>
        </mc:Choice>
        <mc:Fallback>
          <p:pic>
            <p:nvPicPr>
              <p:cNvPr id="33" name="Ink 32">
                <a:extLst>
                  <a:ext uri="{FF2B5EF4-FFF2-40B4-BE49-F238E27FC236}">
                    <a16:creationId xmlns:a16="http://schemas.microsoft.com/office/drawing/2014/main" id="{5A47E852-2276-D0C3-3BC2-A9E50B4D7FF7}"/>
                  </a:ext>
                </a:extLst>
              </p:cNvPr>
              <p:cNvPicPr/>
              <p:nvPr/>
            </p:nvPicPr>
            <p:blipFill>
              <a:blip r:embed="rId24"/>
              <a:stretch>
                <a:fillRect/>
              </a:stretch>
            </p:blipFill>
            <p:spPr>
              <a:xfrm>
                <a:off x="10798231" y="3201133"/>
                <a:ext cx="646920" cy="453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5" name="Ink 34">
                <a:extLst>
                  <a:ext uri="{FF2B5EF4-FFF2-40B4-BE49-F238E27FC236}">
                    <a16:creationId xmlns:a16="http://schemas.microsoft.com/office/drawing/2014/main" id="{5A6C1B9C-9C24-C741-1D24-2874B694D9C2}"/>
                  </a:ext>
                </a:extLst>
              </p14:cNvPr>
              <p14:cNvContentPartPr/>
              <p14:nvPr/>
            </p14:nvContentPartPr>
            <p14:xfrm>
              <a:off x="10614991" y="2122573"/>
              <a:ext cx="66960" cy="20880"/>
            </p14:xfrm>
          </p:contentPart>
        </mc:Choice>
        <mc:Fallback>
          <p:pic>
            <p:nvPicPr>
              <p:cNvPr id="35" name="Ink 34">
                <a:extLst>
                  <a:ext uri="{FF2B5EF4-FFF2-40B4-BE49-F238E27FC236}">
                    <a16:creationId xmlns:a16="http://schemas.microsoft.com/office/drawing/2014/main" id="{5A6C1B9C-9C24-C741-1D24-2874B694D9C2}"/>
                  </a:ext>
                </a:extLst>
              </p:cNvPr>
              <p:cNvPicPr/>
              <p:nvPr/>
            </p:nvPicPr>
            <p:blipFill>
              <a:blip r:embed="rId26"/>
              <a:stretch>
                <a:fillRect/>
              </a:stretch>
            </p:blipFill>
            <p:spPr>
              <a:xfrm>
                <a:off x="10605991" y="2113933"/>
                <a:ext cx="84600" cy="38520"/>
              </a:xfrm>
              <a:prstGeom prst="rect">
                <a:avLst/>
              </a:prstGeom>
            </p:spPr>
          </p:pic>
        </mc:Fallback>
      </mc:AlternateContent>
      <p:grpSp>
        <p:nvGrpSpPr>
          <p:cNvPr id="44" name="Group 43">
            <a:extLst>
              <a:ext uri="{FF2B5EF4-FFF2-40B4-BE49-F238E27FC236}">
                <a16:creationId xmlns:a16="http://schemas.microsoft.com/office/drawing/2014/main" id="{830A3C81-E77A-D540-3CE5-232BCE804E9C}"/>
              </a:ext>
            </a:extLst>
          </p:cNvPr>
          <p:cNvGrpSpPr/>
          <p:nvPr/>
        </p:nvGrpSpPr>
        <p:grpSpPr>
          <a:xfrm>
            <a:off x="11540191" y="618853"/>
            <a:ext cx="1521000" cy="1030680"/>
            <a:chOff x="11540191" y="618853"/>
            <a:chExt cx="1521000" cy="1030680"/>
          </a:xfrm>
        </p:grpSpPr>
        <mc:AlternateContent xmlns:mc="http://schemas.openxmlformats.org/markup-compatibility/2006">
          <mc:Choice xmlns:p14="http://schemas.microsoft.com/office/powerpoint/2010/main" Requires="p14">
            <p:contentPart p14:bwMode="auto" r:id="rId27">
              <p14:nvContentPartPr>
                <p14:cNvPr id="34" name="Ink 33">
                  <a:extLst>
                    <a:ext uri="{FF2B5EF4-FFF2-40B4-BE49-F238E27FC236}">
                      <a16:creationId xmlns:a16="http://schemas.microsoft.com/office/drawing/2014/main" id="{992B2654-1E08-52B6-6A4E-F57FBF1FF08F}"/>
                    </a:ext>
                  </a:extLst>
                </p14:cNvPr>
                <p14:cNvContentPartPr/>
                <p14:nvPr/>
              </p14:nvContentPartPr>
              <p14:xfrm>
                <a:off x="11540191" y="637213"/>
                <a:ext cx="345960" cy="307800"/>
              </p14:xfrm>
            </p:contentPart>
          </mc:Choice>
          <mc:Fallback>
            <p:pic>
              <p:nvPicPr>
                <p:cNvPr id="34" name="Ink 33">
                  <a:extLst>
                    <a:ext uri="{FF2B5EF4-FFF2-40B4-BE49-F238E27FC236}">
                      <a16:creationId xmlns:a16="http://schemas.microsoft.com/office/drawing/2014/main" id="{992B2654-1E08-52B6-6A4E-F57FBF1FF08F}"/>
                    </a:ext>
                  </a:extLst>
                </p:cNvPr>
                <p:cNvPicPr/>
                <p:nvPr/>
              </p:nvPicPr>
              <p:blipFill>
                <a:blip r:embed="rId28"/>
                <a:stretch>
                  <a:fillRect/>
                </a:stretch>
              </p:blipFill>
              <p:spPr>
                <a:xfrm>
                  <a:off x="11531551" y="628213"/>
                  <a:ext cx="36360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6" name="Ink 35">
                  <a:extLst>
                    <a:ext uri="{FF2B5EF4-FFF2-40B4-BE49-F238E27FC236}">
                      <a16:creationId xmlns:a16="http://schemas.microsoft.com/office/drawing/2014/main" id="{BE47FA97-D291-E472-C463-181BE9A048DB}"/>
                    </a:ext>
                  </a:extLst>
                </p14:cNvPr>
                <p14:cNvContentPartPr/>
                <p14:nvPr/>
              </p14:nvContentPartPr>
              <p14:xfrm>
                <a:off x="11552071" y="618853"/>
                <a:ext cx="325800" cy="342720"/>
              </p14:xfrm>
            </p:contentPart>
          </mc:Choice>
          <mc:Fallback>
            <p:pic>
              <p:nvPicPr>
                <p:cNvPr id="36" name="Ink 35">
                  <a:extLst>
                    <a:ext uri="{FF2B5EF4-FFF2-40B4-BE49-F238E27FC236}">
                      <a16:creationId xmlns:a16="http://schemas.microsoft.com/office/drawing/2014/main" id="{BE47FA97-D291-E472-C463-181BE9A048DB}"/>
                    </a:ext>
                  </a:extLst>
                </p:cNvPr>
                <p:cNvPicPr/>
                <p:nvPr/>
              </p:nvPicPr>
              <p:blipFill>
                <a:blip r:embed="rId30"/>
                <a:stretch>
                  <a:fillRect/>
                </a:stretch>
              </p:blipFill>
              <p:spPr>
                <a:xfrm>
                  <a:off x="11543071" y="610213"/>
                  <a:ext cx="343440" cy="3603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8" name="Ink 37">
                  <a:extLst>
                    <a:ext uri="{FF2B5EF4-FFF2-40B4-BE49-F238E27FC236}">
                      <a16:creationId xmlns:a16="http://schemas.microsoft.com/office/drawing/2014/main" id="{6CEBC87B-CC0C-BE6D-7A7C-6353E9C8059A}"/>
                    </a:ext>
                  </a:extLst>
                </p14:cNvPr>
                <p14:cNvContentPartPr/>
                <p14:nvPr/>
              </p14:nvContentPartPr>
              <p14:xfrm>
                <a:off x="11924311" y="1359373"/>
                <a:ext cx="408600" cy="290160"/>
              </p14:xfrm>
            </p:contentPart>
          </mc:Choice>
          <mc:Fallback>
            <p:pic>
              <p:nvPicPr>
                <p:cNvPr id="38" name="Ink 37">
                  <a:extLst>
                    <a:ext uri="{FF2B5EF4-FFF2-40B4-BE49-F238E27FC236}">
                      <a16:creationId xmlns:a16="http://schemas.microsoft.com/office/drawing/2014/main" id="{6CEBC87B-CC0C-BE6D-7A7C-6353E9C8059A}"/>
                    </a:ext>
                  </a:extLst>
                </p:cNvPr>
                <p:cNvPicPr/>
                <p:nvPr/>
              </p:nvPicPr>
              <p:blipFill>
                <a:blip r:embed="rId32"/>
                <a:stretch>
                  <a:fillRect/>
                </a:stretch>
              </p:blipFill>
              <p:spPr>
                <a:xfrm>
                  <a:off x="11915311" y="1350373"/>
                  <a:ext cx="426240" cy="3078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9" name="Ink 38">
                  <a:extLst>
                    <a:ext uri="{FF2B5EF4-FFF2-40B4-BE49-F238E27FC236}">
                      <a16:creationId xmlns:a16="http://schemas.microsoft.com/office/drawing/2014/main" id="{AF62A83B-EDE3-41DA-443A-BAA0EBAFAF7E}"/>
                    </a:ext>
                  </a:extLst>
                </p14:cNvPr>
                <p14:cNvContentPartPr/>
                <p14:nvPr/>
              </p14:nvContentPartPr>
              <p14:xfrm>
                <a:off x="12346231" y="1136893"/>
                <a:ext cx="168120" cy="206280"/>
              </p14:xfrm>
            </p:contentPart>
          </mc:Choice>
          <mc:Fallback>
            <p:pic>
              <p:nvPicPr>
                <p:cNvPr id="39" name="Ink 38">
                  <a:extLst>
                    <a:ext uri="{FF2B5EF4-FFF2-40B4-BE49-F238E27FC236}">
                      <a16:creationId xmlns:a16="http://schemas.microsoft.com/office/drawing/2014/main" id="{AF62A83B-EDE3-41DA-443A-BAA0EBAFAF7E}"/>
                    </a:ext>
                  </a:extLst>
                </p:cNvPr>
                <p:cNvPicPr/>
                <p:nvPr/>
              </p:nvPicPr>
              <p:blipFill>
                <a:blip r:embed="rId34"/>
                <a:stretch>
                  <a:fillRect/>
                </a:stretch>
              </p:blipFill>
              <p:spPr>
                <a:xfrm>
                  <a:off x="12337231" y="1127893"/>
                  <a:ext cx="18576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0" name="Ink 39">
                  <a:extLst>
                    <a:ext uri="{FF2B5EF4-FFF2-40B4-BE49-F238E27FC236}">
                      <a16:creationId xmlns:a16="http://schemas.microsoft.com/office/drawing/2014/main" id="{09AE3472-2208-91E8-D0F3-372747AAFD4D}"/>
                    </a:ext>
                  </a:extLst>
                </p14:cNvPr>
                <p14:cNvContentPartPr/>
                <p14:nvPr/>
              </p14:nvContentPartPr>
              <p14:xfrm>
                <a:off x="12522991" y="1064533"/>
                <a:ext cx="52920" cy="196560"/>
              </p14:xfrm>
            </p:contentPart>
          </mc:Choice>
          <mc:Fallback>
            <p:pic>
              <p:nvPicPr>
                <p:cNvPr id="40" name="Ink 39">
                  <a:extLst>
                    <a:ext uri="{FF2B5EF4-FFF2-40B4-BE49-F238E27FC236}">
                      <a16:creationId xmlns:a16="http://schemas.microsoft.com/office/drawing/2014/main" id="{09AE3472-2208-91E8-D0F3-372747AAFD4D}"/>
                    </a:ext>
                  </a:extLst>
                </p:cNvPr>
                <p:cNvPicPr/>
                <p:nvPr/>
              </p:nvPicPr>
              <p:blipFill>
                <a:blip r:embed="rId36"/>
                <a:stretch>
                  <a:fillRect/>
                </a:stretch>
              </p:blipFill>
              <p:spPr>
                <a:xfrm>
                  <a:off x="12513991" y="1055533"/>
                  <a:ext cx="7056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1" name="Ink 40">
                  <a:extLst>
                    <a:ext uri="{FF2B5EF4-FFF2-40B4-BE49-F238E27FC236}">
                      <a16:creationId xmlns:a16="http://schemas.microsoft.com/office/drawing/2014/main" id="{D4ED87C3-E94B-08D3-E3BC-39F6CCC6123C}"/>
                    </a:ext>
                  </a:extLst>
                </p14:cNvPr>
                <p14:cNvContentPartPr/>
                <p14:nvPr/>
              </p14:nvContentPartPr>
              <p14:xfrm>
                <a:off x="12591751" y="1136893"/>
                <a:ext cx="83520" cy="112680"/>
              </p14:xfrm>
            </p:contentPart>
          </mc:Choice>
          <mc:Fallback>
            <p:pic>
              <p:nvPicPr>
                <p:cNvPr id="41" name="Ink 40">
                  <a:extLst>
                    <a:ext uri="{FF2B5EF4-FFF2-40B4-BE49-F238E27FC236}">
                      <a16:creationId xmlns:a16="http://schemas.microsoft.com/office/drawing/2014/main" id="{D4ED87C3-E94B-08D3-E3BC-39F6CCC6123C}"/>
                    </a:ext>
                  </a:extLst>
                </p:cNvPr>
                <p:cNvPicPr/>
                <p:nvPr/>
              </p:nvPicPr>
              <p:blipFill>
                <a:blip r:embed="rId38"/>
                <a:stretch>
                  <a:fillRect/>
                </a:stretch>
              </p:blipFill>
              <p:spPr>
                <a:xfrm>
                  <a:off x="12583111" y="1127893"/>
                  <a:ext cx="10116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2" name="Ink 41">
                  <a:extLst>
                    <a:ext uri="{FF2B5EF4-FFF2-40B4-BE49-F238E27FC236}">
                      <a16:creationId xmlns:a16="http://schemas.microsoft.com/office/drawing/2014/main" id="{325BE0F8-794A-B533-7026-8B98CF6769C1}"/>
                    </a:ext>
                  </a:extLst>
                </p14:cNvPr>
                <p14:cNvContentPartPr/>
                <p14:nvPr/>
              </p14:nvContentPartPr>
              <p14:xfrm>
                <a:off x="12675631" y="978133"/>
                <a:ext cx="133560" cy="195840"/>
              </p14:xfrm>
            </p:contentPart>
          </mc:Choice>
          <mc:Fallback>
            <p:pic>
              <p:nvPicPr>
                <p:cNvPr id="42" name="Ink 41">
                  <a:extLst>
                    <a:ext uri="{FF2B5EF4-FFF2-40B4-BE49-F238E27FC236}">
                      <a16:creationId xmlns:a16="http://schemas.microsoft.com/office/drawing/2014/main" id="{325BE0F8-794A-B533-7026-8B98CF6769C1}"/>
                    </a:ext>
                  </a:extLst>
                </p:cNvPr>
                <p:cNvPicPr/>
                <p:nvPr/>
              </p:nvPicPr>
              <p:blipFill>
                <a:blip r:embed="rId40"/>
                <a:stretch>
                  <a:fillRect/>
                </a:stretch>
              </p:blipFill>
              <p:spPr>
                <a:xfrm>
                  <a:off x="12666631" y="969133"/>
                  <a:ext cx="15120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3" name="Ink 42">
                  <a:extLst>
                    <a:ext uri="{FF2B5EF4-FFF2-40B4-BE49-F238E27FC236}">
                      <a16:creationId xmlns:a16="http://schemas.microsoft.com/office/drawing/2014/main" id="{1DBA525D-C7D6-59DC-F4C4-2955D02E6B1D}"/>
                    </a:ext>
                  </a:extLst>
                </p14:cNvPr>
                <p14:cNvContentPartPr/>
                <p14:nvPr/>
              </p14:nvContentPartPr>
              <p14:xfrm>
                <a:off x="12785071" y="930613"/>
                <a:ext cx="276120" cy="201600"/>
              </p14:xfrm>
            </p:contentPart>
          </mc:Choice>
          <mc:Fallback>
            <p:pic>
              <p:nvPicPr>
                <p:cNvPr id="43" name="Ink 42">
                  <a:extLst>
                    <a:ext uri="{FF2B5EF4-FFF2-40B4-BE49-F238E27FC236}">
                      <a16:creationId xmlns:a16="http://schemas.microsoft.com/office/drawing/2014/main" id="{1DBA525D-C7D6-59DC-F4C4-2955D02E6B1D}"/>
                    </a:ext>
                  </a:extLst>
                </p:cNvPr>
                <p:cNvPicPr/>
                <p:nvPr/>
              </p:nvPicPr>
              <p:blipFill>
                <a:blip r:embed="rId42"/>
                <a:stretch>
                  <a:fillRect/>
                </a:stretch>
              </p:blipFill>
              <p:spPr>
                <a:xfrm>
                  <a:off x="12776071" y="921613"/>
                  <a:ext cx="293760" cy="219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45" name="Ink 44">
                <a:extLst>
                  <a:ext uri="{FF2B5EF4-FFF2-40B4-BE49-F238E27FC236}">
                    <a16:creationId xmlns:a16="http://schemas.microsoft.com/office/drawing/2014/main" id="{4370CAF5-485F-17B9-A12B-5569FEAC6485}"/>
                  </a:ext>
                </a:extLst>
              </p14:cNvPr>
              <p14:cNvContentPartPr/>
              <p14:nvPr/>
            </p14:nvContentPartPr>
            <p14:xfrm>
              <a:off x="980901" y="5584693"/>
              <a:ext cx="705240" cy="47520"/>
            </p14:xfrm>
          </p:contentPart>
        </mc:Choice>
        <mc:Fallback>
          <p:pic>
            <p:nvPicPr>
              <p:cNvPr id="45" name="Ink 44">
                <a:extLst>
                  <a:ext uri="{FF2B5EF4-FFF2-40B4-BE49-F238E27FC236}">
                    <a16:creationId xmlns:a16="http://schemas.microsoft.com/office/drawing/2014/main" id="{4370CAF5-485F-17B9-A12B-5569FEAC6485}"/>
                  </a:ext>
                </a:extLst>
              </p:cNvPr>
              <p:cNvPicPr/>
              <p:nvPr/>
            </p:nvPicPr>
            <p:blipFill>
              <a:blip r:embed="rId44"/>
              <a:stretch>
                <a:fillRect/>
              </a:stretch>
            </p:blipFill>
            <p:spPr>
              <a:xfrm>
                <a:off x="971901" y="5575693"/>
                <a:ext cx="72288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6" name="Ink 45">
                <a:extLst>
                  <a:ext uri="{FF2B5EF4-FFF2-40B4-BE49-F238E27FC236}">
                    <a16:creationId xmlns:a16="http://schemas.microsoft.com/office/drawing/2014/main" id="{9E0C3411-3BC4-D57F-ECE9-FF19513DE674}"/>
                  </a:ext>
                </a:extLst>
              </p14:cNvPr>
              <p14:cNvContentPartPr/>
              <p14:nvPr/>
            </p14:nvContentPartPr>
            <p14:xfrm>
              <a:off x="3141261" y="3174133"/>
              <a:ext cx="1679040" cy="596160"/>
            </p14:xfrm>
          </p:contentPart>
        </mc:Choice>
        <mc:Fallback>
          <p:pic>
            <p:nvPicPr>
              <p:cNvPr id="46" name="Ink 45">
                <a:extLst>
                  <a:ext uri="{FF2B5EF4-FFF2-40B4-BE49-F238E27FC236}">
                    <a16:creationId xmlns:a16="http://schemas.microsoft.com/office/drawing/2014/main" id="{9E0C3411-3BC4-D57F-ECE9-FF19513DE674}"/>
                  </a:ext>
                </a:extLst>
              </p:cNvPr>
              <p:cNvPicPr/>
              <p:nvPr/>
            </p:nvPicPr>
            <p:blipFill>
              <a:blip r:embed="rId46"/>
              <a:stretch>
                <a:fillRect/>
              </a:stretch>
            </p:blipFill>
            <p:spPr>
              <a:xfrm>
                <a:off x="3132261" y="3165133"/>
                <a:ext cx="1696680" cy="6138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1" name="Ink 50">
                <a:extLst>
                  <a:ext uri="{FF2B5EF4-FFF2-40B4-BE49-F238E27FC236}">
                    <a16:creationId xmlns:a16="http://schemas.microsoft.com/office/drawing/2014/main" id="{E6EFA403-567C-8873-75D0-307B53847EFD}"/>
                  </a:ext>
                </a:extLst>
              </p14:cNvPr>
              <p14:cNvContentPartPr/>
              <p14:nvPr/>
            </p14:nvContentPartPr>
            <p14:xfrm>
              <a:off x="7509861" y="723613"/>
              <a:ext cx="744120" cy="360720"/>
            </p14:xfrm>
          </p:contentPart>
        </mc:Choice>
        <mc:Fallback>
          <p:pic>
            <p:nvPicPr>
              <p:cNvPr id="51" name="Ink 50">
                <a:extLst>
                  <a:ext uri="{FF2B5EF4-FFF2-40B4-BE49-F238E27FC236}">
                    <a16:creationId xmlns:a16="http://schemas.microsoft.com/office/drawing/2014/main" id="{E6EFA403-567C-8873-75D0-307B53847EFD}"/>
                  </a:ext>
                </a:extLst>
              </p:cNvPr>
              <p:cNvPicPr/>
              <p:nvPr/>
            </p:nvPicPr>
            <p:blipFill>
              <a:blip r:embed="rId48"/>
              <a:stretch>
                <a:fillRect/>
              </a:stretch>
            </p:blipFill>
            <p:spPr>
              <a:xfrm>
                <a:off x="7500861" y="714613"/>
                <a:ext cx="761760" cy="378360"/>
              </a:xfrm>
              <a:prstGeom prst="rect">
                <a:avLst/>
              </a:prstGeom>
            </p:spPr>
          </p:pic>
        </mc:Fallback>
      </mc:AlternateContent>
      <p:grpSp>
        <p:nvGrpSpPr>
          <p:cNvPr id="72" name="Group 71">
            <a:extLst>
              <a:ext uri="{FF2B5EF4-FFF2-40B4-BE49-F238E27FC236}">
                <a16:creationId xmlns:a16="http://schemas.microsoft.com/office/drawing/2014/main" id="{F4E7D6FA-FBFD-1066-3497-9ACB35345873}"/>
              </a:ext>
            </a:extLst>
          </p:cNvPr>
          <p:cNvGrpSpPr/>
          <p:nvPr/>
        </p:nvGrpSpPr>
        <p:grpSpPr>
          <a:xfrm>
            <a:off x="353191" y="480253"/>
            <a:ext cx="9695390" cy="5754240"/>
            <a:chOff x="353191" y="480253"/>
            <a:chExt cx="9695390" cy="5754240"/>
          </a:xfrm>
        </p:grpSpPr>
        <mc:AlternateContent xmlns:mc="http://schemas.openxmlformats.org/markup-compatibility/2006">
          <mc:Choice xmlns:p14="http://schemas.microsoft.com/office/powerpoint/2010/main" Requires="p14">
            <p:contentPart p14:bwMode="auto" r:id="rId49">
              <p14:nvContentPartPr>
                <p14:cNvPr id="14" name="Ink 13">
                  <a:extLst>
                    <a:ext uri="{FF2B5EF4-FFF2-40B4-BE49-F238E27FC236}">
                      <a16:creationId xmlns:a16="http://schemas.microsoft.com/office/drawing/2014/main" id="{0C36A876-1C88-5D2E-38EC-7B90DC03522C}"/>
                    </a:ext>
                  </a:extLst>
                </p14:cNvPr>
                <p14:cNvContentPartPr/>
                <p14:nvPr/>
              </p14:nvContentPartPr>
              <p14:xfrm>
                <a:off x="1940791" y="559093"/>
                <a:ext cx="1101600" cy="695520"/>
              </p14:xfrm>
            </p:contentPart>
          </mc:Choice>
          <mc:Fallback>
            <p:pic>
              <p:nvPicPr>
                <p:cNvPr id="14" name="Ink 13">
                  <a:extLst>
                    <a:ext uri="{FF2B5EF4-FFF2-40B4-BE49-F238E27FC236}">
                      <a16:creationId xmlns:a16="http://schemas.microsoft.com/office/drawing/2014/main" id="{0C36A876-1C88-5D2E-38EC-7B90DC03522C}"/>
                    </a:ext>
                  </a:extLst>
                </p:cNvPr>
                <p:cNvPicPr/>
                <p:nvPr/>
              </p:nvPicPr>
              <p:blipFill>
                <a:blip r:embed="rId50"/>
                <a:stretch>
                  <a:fillRect/>
                </a:stretch>
              </p:blipFill>
              <p:spPr>
                <a:xfrm>
                  <a:off x="1932151" y="550453"/>
                  <a:ext cx="1119240" cy="713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7" name="Ink 16">
                  <a:extLst>
                    <a:ext uri="{FF2B5EF4-FFF2-40B4-BE49-F238E27FC236}">
                      <a16:creationId xmlns:a16="http://schemas.microsoft.com/office/drawing/2014/main" id="{FB60B00D-6A2C-2083-50A3-C6AD9A6CE6DD}"/>
                    </a:ext>
                  </a:extLst>
                </p14:cNvPr>
                <p14:cNvContentPartPr/>
                <p14:nvPr/>
              </p14:nvContentPartPr>
              <p14:xfrm>
                <a:off x="1930351" y="1158853"/>
                <a:ext cx="93240" cy="131040"/>
              </p14:xfrm>
            </p:contentPart>
          </mc:Choice>
          <mc:Fallback>
            <p:pic>
              <p:nvPicPr>
                <p:cNvPr id="17" name="Ink 16">
                  <a:extLst>
                    <a:ext uri="{FF2B5EF4-FFF2-40B4-BE49-F238E27FC236}">
                      <a16:creationId xmlns:a16="http://schemas.microsoft.com/office/drawing/2014/main" id="{FB60B00D-6A2C-2083-50A3-C6AD9A6CE6DD}"/>
                    </a:ext>
                  </a:extLst>
                </p:cNvPr>
                <p:cNvPicPr/>
                <p:nvPr/>
              </p:nvPicPr>
              <p:blipFill>
                <a:blip r:embed="rId52"/>
                <a:stretch>
                  <a:fillRect/>
                </a:stretch>
              </p:blipFill>
              <p:spPr>
                <a:xfrm>
                  <a:off x="1921351" y="1150213"/>
                  <a:ext cx="1108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8" name="Ink 17">
                  <a:extLst>
                    <a:ext uri="{FF2B5EF4-FFF2-40B4-BE49-F238E27FC236}">
                      <a16:creationId xmlns:a16="http://schemas.microsoft.com/office/drawing/2014/main" id="{35C796CE-BBBE-6A81-F1D8-F3C30D61AE66}"/>
                    </a:ext>
                  </a:extLst>
                </p14:cNvPr>
                <p14:cNvContentPartPr/>
                <p14:nvPr/>
              </p14:nvContentPartPr>
              <p14:xfrm>
                <a:off x="1413751" y="1188013"/>
                <a:ext cx="931320" cy="638640"/>
              </p14:xfrm>
            </p:contentPart>
          </mc:Choice>
          <mc:Fallback>
            <p:pic>
              <p:nvPicPr>
                <p:cNvPr id="18" name="Ink 17">
                  <a:extLst>
                    <a:ext uri="{FF2B5EF4-FFF2-40B4-BE49-F238E27FC236}">
                      <a16:creationId xmlns:a16="http://schemas.microsoft.com/office/drawing/2014/main" id="{35C796CE-BBBE-6A81-F1D8-F3C30D61AE66}"/>
                    </a:ext>
                  </a:extLst>
                </p:cNvPr>
                <p:cNvPicPr/>
                <p:nvPr/>
              </p:nvPicPr>
              <p:blipFill>
                <a:blip r:embed="rId54"/>
                <a:stretch>
                  <a:fillRect/>
                </a:stretch>
              </p:blipFill>
              <p:spPr>
                <a:xfrm>
                  <a:off x="1405111" y="1179013"/>
                  <a:ext cx="948960" cy="6562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20" name="Ink 19">
                  <a:extLst>
                    <a:ext uri="{FF2B5EF4-FFF2-40B4-BE49-F238E27FC236}">
                      <a16:creationId xmlns:a16="http://schemas.microsoft.com/office/drawing/2014/main" id="{6DA3AA1C-8487-BF7E-12BC-EFABB6D9C535}"/>
                    </a:ext>
                  </a:extLst>
                </p14:cNvPr>
                <p14:cNvContentPartPr/>
                <p14:nvPr/>
              </p14:nvContentPartPr>
              <p14:xfrm>
                <a:off x="353191" y="4246573"/>
                <a:ext cx="988920" cy="365760"/>
              </p14:xfrm>
            </p:contentPart>
          </mc:Choice>
          <mc:Fallback>
            <p:pic>
              <p:nvPicPr>
                <p:cNvPr id="20" name="Ink 19">
                  <a:extLst>
                    <a:ext uri="{FF2B5EF4-FFF2-40B4-BE49-F238E27FC236}">
                      <a16:creationId xmlns:a16="http://schemas.microsoft.com/office/drawing/2014/main" id="{6DA3AA1C-8487-BF7E-12BC-EFABB6D9C535}"/>
                    </a:ext>
                  </a:extLst>
                </p:cNvPr>
                <p:cNvPicPr/>
                <p:nvPr/>
              </p:nvPicPr>
              <p:blipFill>
                <a:blip r:embed="rId56"/>
                <a:stretch>
                  <a:fillRect/>
                </a:stretch>
              </p:blipFill>
              <p:spPr>
                <a:xfrm>
                  <a:off x="344551" y="4237573"/>
                  <a:ext cx="1006560" cy="3834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21" name="Ink 20">
                  <a:extLst>
                    <a:ext uri="{FF2B5EF4-FFF2-40B4-BE49-F238E27FC236}">
                      <a16:creationId xmlns:a16="http://schemas.microsoft.com/office/drawing/2014/main" id="{9E0DEB1B-2905-5A83-5F8B-578F6BD1F6CA}"/>
                    </a:ext>
                  </a:extLst>
                </p14:cNvPr>
                <p14:cNvContentPartPr/>
                <p14:nvPr/>
              </p14:nvContentPartPr>
              <p14:xfrm>
                <a:off x="1095151" y="3720253"/>
                <a:ext cx="734760" cy="308520"/>
              </p14:xfrm>
            </p:contentPart>
          </mc:Choice>
          <mc:Fallback>
            <p:pic>
              <p:nvPicPr>
                <p:cNvPr id="21" name="Ink 20">
                  <a:extLst>
                    <a:ext uri="{FF2B5EF4-FFF2-40B4-BE49-F238E27FC236}">
                      <a16:creationId xmlns:a16="http://schemas.microsoft.com/office/drawing/2014/main" id="{9E0DEB1B-2905-5A83-5F8B-578F6BD1F6CA}"/>
                    </a:ext>
                  </a:extLst>
                </p:cNvPr>
                <p:cNvPicPr/>
                <p:nvPr/>
              </p:nvPicPr>
              <p:blipFill>
                <a:blip r:embed="rId58"/>
                <a:stretch>
                  <a:fillRect/>
                </a:stretch>
              </p:blipFill>
              <p:spPr>
                <a:xfrm>
                  <a:off x="1086151" y="3711253"/>
                  <a:ext cx="75240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24" name="Ink 23">
                  <a:extLst>
                    <a:ext uri="{FF2B5EF4-FFF2-40B4-BE49-F238E27FC236}">
                      <a16:creationId xmlns:a16="http://schemas.microsoft.com/office/drawing/2014/main" id="{E230D04C-2B8C-F882-1884-627C695CD10A}"/>
                    </a:ext>
                  </a:extLst>
                </p14:cNvPr>
                <p14:cNvContentPartPr/>
                <p14:nvPr/>
              </p14:nvContentPartPr>
              <p14:xfrm>
                <a:off x="3123031" y="3297253"/>
                <a:ext cx="1714320" cy="466920"/>
              </p14:xfrm>
            </p:contentPart>
          </mc:Choice>
          <mc:Fallback>
            <p:pic>
              <p:nvPicPr>
                <p:cNvPr id="24" name="Ink 23">
                  <a:extLst>
                    <a:ext uri="{FF2B5EF4-FFF2-40B4-BE49-F238E27FC236}">
                      <a16:creationId xmlns:a16="http://schemas.microsoft.com/office/drawing/2014/main" id="{E230D04C-2B8C-F882-1884-627C695CD10A}"/>
                    </a:ext>
                  </a:extLst>
                </p:cNvPr>
                <p:cNvPicPr/>
                <p:nvPr/>
              </p:nvPicPr>
              <p:blipFill>
                <a:blip r:embed="rId60"/>
                <a:stretch>
                  <a:fillRect/>
                </a:stretch>
              </p:blipFill>
              <p:spPr>
                <a:xfrm>
                  <a:off x="3114391" y="3288253"/>
                  <a:ext cx="1731960" cy="4845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25" name="Ink 24">
                  <a:extLst>
                    <a:ext uri="{FF2B5EF4-FFF2-40B4-BE49-F238E27FC236}">
                      <a16:creationId xmlns:a16="http://schemas.microsoft.com/office/drawing/2014/main" id="{2D707C55-D3EC-21DD-C30E-C0402C109931}"/>
                    </a:ext>
                  </a:extLst>
                </p14:cNvPr>
                <p14:cNvContentPartPr/>
                <p14:nvPr/>
              </p14:nvContentPartPr>
              <p14:xfrm>
                <a:off x="3020071" y="4554733"/>
                <a:ext cx="23760" cy="2520"/>
              </p14:xfrm>
            </p:contentPart>
          </mc:Choice>
          <mc:Fallback>
            <p:pic>
              <p:nvPicPr>
                <p:cNvPr id="25" name="Ink 24">
                  <a:extLst>
                    <a:ext uri="{FF2B5EF4-FFF2-40B4-BE49-F238E27FC236}">
                      <a16:creationId xmlns:a16="http://schemas.microsoft.com/office/drawing/2014/main" id="{2D707C55-D3EC-21DD-C30E-C0402C109931}"/>
                    </a:ext>
                  </a:extLst>
                </p:cNvPr>
                <p:cNvPicPr/>
                <p:nvPr/>
              </p:nvPicPr>
              <p:blipFill>
                <a:blip r:embed="rId62"/>
                <a:stretch>
                  <a:fillRect/>
                </a:stretch>
              </p:blipFill>
              <p:spPr>
                <a:xfrm>
                  <a:off x="3011431" y="4546093"/>
                  <a:ext cx="4140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26" name="Ink 25">
                  <a:extLst>
                    <a:ext uri="{FF2B5EF4-FFF2-40B4-BE49-F238E27FC236}">
                      <a16:creationId xmlns:a16="http://schemas.microsoft.com/office/drawing/2014/main" id="{3A6E7655-9726-07D8-D05D-FD6E0FCBA61D}"/>
                    </a:ext>
                  </a:extLst>
                </p14:cNvPr>
                <p14:cNvContentPartPr/>
                <p14:nvPr/>
              </p14:nvContentPartPr>
              <p14:xfrm>
                <a:off x="4552231" y="4350973"/>
                <a:ext cx="1017720" cy="324360"/>
              </p14:xfrm>
            </p:contentPart>
          </mc:Choice>
          <mc:Fallback>
            <p:pic>
              <p:nvPicPr>
                <p:cNvPr id="26" name="Ink 25">
                  <a:extLst>
                    <a:ext uri="{FF2B5EF4-FFF2-40B4-BE49-F238E27FC236}">
                      <a16:creationId xmlns:a16="http://schemas.microsoft.com/office/drawing/2014/main" id="{3A6E7655-9726-07D8-D05D-FD6E0FCBA61D}"/>
                    </a:ext>
                  </a:extLst>
                </p:cNvPr>
                <p:cNvPicPr/>
                <p:nvPr/>
              </p:nvPicPr>
              <p:blipFill>
                <a:blip r:embed="rId64"/>
                <a:stretch>
                  <a:fillRect/>
                </a:stretch>
              </p:blipFill>
              <p:spPr>
                <a:xfrm>
                  <a:off x="4543231" y="4342333"/>
                  <a:ext cx="103536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28" name="Ink 27">
                  <a:extLst>
                    <a:ext uri="{FF2B5EF4-FFF2-40B4-BE49-F238E27FC236}">
                      <a16:creationId xmlns:a16="http://schemas.microsoft.com/office/drawing/2014/main" id="{1841EC19-8534-91AD-903C-BD791534F1B5}"/>
                    </a:ext>
                  </a:extLst>
                </p14:cNvPr>
                <p14:cNvContentPartPr/>
                <p14:nvPr/>
              </p14:nvContentPartPr>
              <p14:xfrm>
                <a:off x="2360191" y="568093"/>
                <a:ext cx="235080" cy="190440"/>
              </p14:xfrm>
            </p:contentPart>
          </mc:Choice>
          <mc:Fallback>
            <p:pic>
              <p:nvPicPr>
                <p:cNvPr id="28" name="Ink 27">
                  <a:extLst>
                    <a:ext uri="{FF2B5EF4-FFF2-40B4-BE49-F238E27FC236}">
                      <a16:creationId xmlns:a16="http://schemas.microsoft.com/office/drawing/2014/main" id="{1841EC19-8534-91AD-903C-BD791534F1B5}"/>
                    </a:ext>
                  </a:extLst>
                </p:cNvPr>
                <p:cNvPicPr/>
                <p:nvPr/>
              </p:nvPicPr>
              <p:blipFill>
                <a:blip r:embed="rId66"/>
                <a:stretch>
                  <a:fillRect/>
                </a:stretch>
              </p:blipFill>
              <p:spPr>
                <a:xfrm>
                  <a:off x="2351191" y="559093"/>
                  <a:ext cx="2527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29" name="Ink 28">
                  <a:extLst>
                    <a:ext uri="{FF2B5EF4-FFF2-40B4-BE49-F238E27FC236}">
                      <a16:creationId xmlns:a16="http://schemas.microsoft.com/office/drawing/2014/main" id="{29E5D81B-9224-5352-27CE-F03854F56E3B}"/>
                    </a:ext>
                  </a:extLst>
                </p14:cNvPr>
                <p14:cNvContentPartPr/>
                <p14:nvPr/>
              </p14:nvContentPartPr>
              <p14:xfrm>
                <a:off x="2458831" y="480253"/>
                <a:ext cx="96840" cy="320760"/>
              </p14:xfrm>
            </p:contentPart>
          </mc:Choice>
          <mc:Fallback>
            <p:pic>
              <p:nvPicPr>
                <p:cNvPr id="29" name="Ink 28">
                  <a:extLst>
                    <a:ext uri="{FF2B5EF4-FFF2-40B4-BE49-F238E27FC236}">
                      <a16:creationId xmlns:a16="http://schemas.microsoft.com/office/drawing/2014/main" id="{29E5D81B-9224-5352-27CE-F03854F56E3B}"/>
                    </a:ext>
                  </a:extLst>
                </p:cNvPr>
                <p:cNvPicPr/>
                <p:nvPr/>
              </p:nvPicPr>
              <p:blipFill>
                <a:blip r:embed="rId68"/>
                <a:stretch>
                  <a:fillRect/>
                </a:stretch>
              </p:blipFill>
              <p:spPr>
                <a:xfrm>
                  <a:off x="2449831" y="471613"/>
                  <a:ext cx="11448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7" name="Ink 46">
                  <a:extLst>
                    <a:ext uri="{FF2B5EF4-FFF2-40B4-BE49-F238E27FC236}">
                      <a16:creationId xmlns:a16="http://schemas.microsoft.com/office/drawing/2014/main" id="{49FCBB23-B46B-180F-B26A-44A1777E3A36}"/>
                    </a:ext>
                  </a:extLst>
                </p14:cNvPr>
                <p14:cNvContentPartPr/>
                <p14:nvPr/>
              </p14:nvContentPartPr>
              <p14:xfrm>
                <a:off x="922581" y="5299213"/>
                <a:ext cx="929880" cy="415440"/>
              </p14:xfrm>
            </p:contentPart>
          </mc:Choice>
          <mc:Fallback>
            <p:pic>
              <p:nvPicPr>
                <p:cNvPr id="47" name="Ink 46">
                  <a:extLst>
                    <a:ext uri="{FF2B5EF4-FFF2-40B4-BE49-F238E27FC236}">
                      <a16:creationId xmlns:a16="http://schemas.microsoft.com/office/drawing/2014/main" id="{49FCBB23-B46B-180F-B26A-44A1777E3A36}"/>
                    </a:ext>
                  </a:extLst>
                </p:cNvPr>
                <p:cNvPicPr/>
                <p:nvPr/>
              </p:nvPicPr>
              <p:blipFill>
                <a:blip r:embed="rId70"/>
                <a:stretch>
                  <a:fillRect/>
                </a:stretch>
              </p:blipFill>
              <p:spPr>
                <a:xfrm>
                  <a:off x="913941" y="5290573"/>
                  <a:ext cx="947520" cy="4330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8" name="Ink 47">
                  <a:extLst>
                    <a:ext uri="{FF2B5EF4-FFF2-40B4-BE49-F238E27FC236}">
                      <a16:creationId xmlns:a16="http://schemas.microsoft.com/office/drawing/2014/main" id="{423A5BA0-B82C-39D4-140B-B62329E76854}"/>
                    </a:ext>
                  </a:extLst>
                </p14:cNvPr>
                <p14:cNvContentPartPr/>
                <p14:nvPr/>
              </p14:nvContentPartPr>
              <p14:xfrm>
                <a:off x="8493741" y="5008693"/>
                <a:ext cx="1056600" cy="420840"/>
              </p14:xfrm>
            </p:contentPart>
          </mc:Choice>
          <mc:Fallback>
            <p:pic>
              <p:nvPicPr>
                <p:cNvPr id="48" name="Ink 47">
                  <a:extLst>
                    <a:ext uri="{FF2B5EF4-FFF2-40B4-BE49-F238E27FC236}">
                      <a16:creationId xmlns:a16="http://schemas.microsoft.com/office/drawing/2014/main" id="{423A5BA0-B82C-39D4-140B-B62329E76854}"/>
                    </a:ext>
                  </a:extLst>
                </p:cNvPr>
                <p:cNvPicPr/>
                <p:nvPr/>
              </p:nvPicPr>
              <p:blipFill>
                <a:blip r:embed="rId72"/>
                <a:stretch>
                  <a:fillRect/>
                </a:stretch>
              </p:blipFill>
              <p:spPr>
                <a:xfrm>
                  <a:off x="8484741" y="4999693"/>
                  <a:ext cx="107424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9" name="Ink 48">
                  <a:extLst>
                    <a:ext uri="{FF2B5EF4-FFF2-40B4-BE49-F238E27FC236}">
                      <a16:creationId xmlns:a16="http://schemas.microsoft.com/office/drawing/2014/main" id="{5B241068-5717-7416-1FDD-56F5724E671D}"/>
                    </a:ext>
                  </a:extLst>
                </p14:cNvPr>
                <p14:cNvContentPartPr/>
                <p14:nvPr/>
              </p14:nvContentPartPr>
              <p14:xfrm>
                <a:off x="9520101" y="5367973"/>
                <a:ext cx="23040" cy="24480"/>
              </p14:xfrm>
            </p:contentPart>
          </mc:Choice>
          <mc:Fallback>
            <p:pic>
              <p:nvPicPr>
                <p:cNvPr id="49" name="Ink 48">
                  <a:extLst>
                    <a:ext uri="{FF2B5EF4-FFF2-40B4-BE49-F238E27FC236}">
                      <a16:creationId xmlns:a16="http://schemas.microsoft.com/office/drawing/2014/main" id="{5B241068-5717-7416-1FDD-56F5724E671D}"/>
                    </a:ext>
                  </a:extLst>
                </p:cNvPr>
                <p:cNvPicPr/>
                <p:nvPr/>
              </p:nvPicPr>
              <p:blipFill>
                <a:blip r:embed="rId74"/>
                <a:stretch>
                  <a:fillRect/>
                </a:stretch>
              </p:blipFill>
              <p:spPr>
                <a:xfrm>
                  <a:off x="9511101" y="5359333"/>
                  <a:ext cx="4068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0" name="Ink 49">
                  <a:extLst>
                    <a:ext uri="{FF2B5EF4-FFF2-40B4-BE49-F238E27FC236}">
                      <a16:creationId xmlns:a16="http://schemas.microsoft.com/office/drawing/2014/main" id="{6D24B0A8-80A3-31B5-59B4-931D627EEC92}"/>
                    </a:ext>
                  </a:extLst>
                </p14:cNvPr>
                <p14:cNvContentPartPr/>
                <p14:nvPr/>
              </p14:nvContentPartPr>
              <p14:xfrm>
                <a:off x="4146021" y="3713413"/>
                <a:ext cx="5040" cy="9360"/>
              </p14:xfrm>
            </p:contentPart>
          </mc:Choice>
          <mc:Fallback>
            <p:pic>
              <p:nvPicPr>
                <p:cNvPr id="50" name="Ink 49">
                  <a:extLst>
                    <a:ext uri="{FF2B5EF4-FFF2-40B4-BE49-F238E27FC236}">
                      <a16:creationId xmlns:a16="http://schemas.microsoft.com/office/drawing/2014/main" id="{6D24B0A8-80A3-31B5-59B4-931D627EEC92}"/>
                    </a:ext>
                  </a:extLst>
                </p:cNvPr>
                <p:cNvPicPr/>
                <p:nvPr/>
              </p:nvPicPr>
              <p:blipFill>
                <a:blip r:embed="rId76"/>
                <a:stretch>
                  <a:fillRect/>
                </a:stretch>
              </p:blipFill>
              <p:spPr>
                <a:xfrm>
                  <a:off x="4137021" y="3704413"/>
                  <a:ext cx="2268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2" name="Ink 51">
                  <a:extLst>
                    <a:ext uri="{FF2B5EF4-FFF2-40B4-BE49-F238E27FC236}">
                      <a16:creationId xmlns:a16="http://schemas.microsoft.com/office/drawing/2014/main" id="{E175E659-9B38-A421-3070-BCEF6FFDFC63}"/>
                    </a:ext>
                  </a:extLst>
                </p14:cNvPr>
                <p14:cNvContentPartPr/>
                <p14:nvPr/>
              </p14:nvContentPartPr>
              <p14:xfrm>
                <a:off x="6980301" y="1979293"/>
                <a:ext cx="389880" cy="299160"/>
              </p14:xfrm>
            </p:contentPart>
          </mc:Choice>
          <mc:Fallback>
            <p:pic>
              <p:nvPicPr>
                <p:cNvPr id="52" name="Ink 51">
                  <a:extLst>
                    <a:ext uri="{FF2B5EF4-FFF2-40B4-BE49-F238E27FC236}">
                      <a16:creationId xmlns:a16="http://schemas.microsoft.com/office/drawing/2014/main" id="{E175E659-9B38-A421-3070-BCEF6FFDFC63}"/>
                    </a:ext>
                  </a:extLst>
                </p:cNvPr>
                <p:cNvPicPr/>
                <p:nvPr/>
              </p:nvPicPr>
              <p:blipFill>
                <a:blip r:embed="rId78"/>
                <a:stretch>
                  <a:fillRect/>
                </a:stretch>
              </p:blipFill>
              <p:spPr>
                <a:xfrm>
                  <a:off x="6971661" y="1970293"/>
                  <a:ext cx="40752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3" name="Ink 52">
                  <a:extLst>
                    <a:ext uri="{FF2B5EF4-FFF2-40B4-BE49-F238E27FC236}">
                      <a16:creationId xmlns:a16="http://schemas.microsoft.com/office/drawing/2014/main" id="{583DDAC7-B125-B893-B1B5-33001BF96C3B}"/>
                    </a:ext>
                  </a:extLst>
                </p14:cNvPr>
                <p14:cNvContentPartPr/>
                <p14:nvPr/>
              </p14:nvContentPartPr>
              <p14:xfrm>
                <a:off x="7001901" y="1368373"/>
                <a:ext cx="982440" cy="582840"/>
              </p14:xfrm>
            </p:contentPart>
          </mc:Choice>
          <mc:Fallback>
            <p:pic>
              <p:nvPicPr>
                <p:cNvPr id="53" name="Ink 52">
                  <a:extLst>
                    <a:ext uri="{FF2B5EF4-FFF2-40B4-BE49-F238E27FC236}">
                      <a16:creationId xmlns:a16="http://schemas.microsoft.com/office/drawing/2014/main" id="{583DDAC7-B125-B893-B1B5-33001BF96C3B}"/>
                    </a:ext>
                  </a:extLst>
                </p:cNvPr>
                <p:cNvPicPr/>
                <p:nvPr/>
              </p:nvPicPr>
              <p:blipFill>
                <a:blip r:embed="rId80"/>
                <a:stretch>
                  <a:fillRect/>
                </a:stretch>
              </p:blipFill>
              <p:spPr>
                <a:xfrm>
                  <a:off x="6992901" y="1359373"/>
                  <a:ext cx="1000080" cy="6004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5" name="Ink 54">
                  <a:extLst>
                    <a:ext uri="{FF2B5EF4-FFF2-40B4-BE49-F238E27FC236}">
                      <a16:creationId xmlns:a16="http://schemas.microsoft.com/office/drawing/2014/main" id="{4CAD7D55-EE2D-B6E1-15E9-60FA4510F47E}"/>
                    </a:ext>
                  </a:extLst>
                </p14:cNvPr>
                <p14:cNvContentPartPr/>
                <p14:nvPr/>
              </p14:nvContentPartPr>
              <p14:xfrm>
                <a:off x="8408781" y="2017453"/>
                <a:ext cx="36720" cy="143280"/>
              </p14:xfrm>
            </p:contentPart>
          </mc:Choice>
          <mc:Fallback>
            <p:pic>
              <p:nvPicPr>
                <p:cNvPr id="55" name="Ink 54">
                  <a:extLst>
                    <a:ext uri="{FF2B5EF4-FFF2-40B4-BE49-F238E27FC236}">
                      <a16:creationId xmlns:a16="http://schemas.microsoft.com/office/drawing/2014/main" id="{4CAD7D55-EE2D-B6E1-15E9-60FA4510F47E}"/>
                    </a:ext>
                  </a:extLst>
                </p:cNvPr>
                <p:cNvPicPr/>
                <p:nvPr/>
              </p:nvPicPr>
              <p:blipFill>
                <a:blip r:embed="rId82"/>
                <a:stretch>
                  <a:fillRect/>
                </a:stretch>
              </p:blipFill>
              <p:spPr>
                <a:xfrm>
                  <a:off x="8400141" y="2008453"/>
                  <a:ext cx="5436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6" name="Ink 55">
                  <a:extLst>
                    <a:ext uri="{FF2B5EF4-FFF2-40B4-BE49-F238E27FC236}">
                      <a16:creationId xmlns:a16="http://schemas.microsoft.com/office/drawing/2014/main" id="{7589AD0E-DE6B-07B5-651A-A5E3CCBEA116}"/>
                    </a:ext>
                  </a:extLst>
                </p14:cNvPr>
                <p14:cNvContentPartPr/>
                <p14:nvPr/>
              </p14:nvContentPartPr>
              <p14:xfrm>
                <a:off x="8381781" y="2045533"/>
                <a:ext cx="155880" cy="27360"/>
              </p14:xfrm>
            </p:contentPart>
          </mc:Choice>
          <mc:Fallback>
            <p:pic>
              <p:nvPicPr>
                <p:cNvPr id="56" name="Ink 55">
                  <a:extLst>
                    <a:ext uri="{FF2B5EF4-FFF2-40B4-BE49-F238E27FC236}">
                      <a16:creationId xmlns:a16="http://schemas.microsoft.com/office/drawing/2014/main" id="{7589AD0E-DE6B-07B5-651A-A5E3CCBEA116}"/>
                    </a:ext>
                  </a:extLst>
                </p:cNvPr>
                <p:cNvPicPr/>
                <p:nvPr/>
              </p:nvPicPr>
              <p:blipFill>
                <a:blip r:embed="rId84"/>
                <a:stretch>
                  <a:fillRect/>
                </a:stretch>
              </p:blipFill>
              <p:spPr>
                <a:xfrm>
                  <a:off x="8373141" y="2036533"/>
                  <a:ext cx="17352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7" name="Ink 56">
                  <a:extLst>
                    <a:ext uri="{FF2B5EF4-FFF2-40B4-BE49-F238E27FC236}">
                      <a16:creationId xmlns:a16="http://schemas.microsoft.com/office/drawing/2014/main" id="{2FB76D71-9B5A-6054-EDF0-2095AC268355}"/>
                    </a:ext>
                  </a:extLst>
                </p14:cNvPr>
                <p14:cNvContentPartPr/>
                <p14:nvPr/>
              </p14:nvContentPartPr>
              <p14:xfrm>
                <a:off x="8480421" y="1873813"/>
                <a:ext cx="84240" cy="195120"/>
              </p14:xfrm>
            </p:contentPart>
          </mc:Choice>
          <mc:Fallback>
            <p:pic>
              <p:nvPicPr>
                <p:cNvPr id="57" name="Ink 56">
                  <a:extLst>
                    <a:ext uri="{FF2B5EF4-FFF2-40B4-BE49-F238E27FC236}">
                      <a16:creationId xmlns:a16="http://schemas.microsoft.com/office/drawing/2014/main" id="{2FB76D71-9B5A-6054-EDF0-2095AC268355}"/>
                    </a:ext>
                  </a:extLst>
                </p:cNvPr>
                <p:cNvPicPr/>
                <p:nvPr/>
              </p:nvPicPr>
              <p:blipFill>
                <a:blip r:embed="rId86"/>
                <a:stretch>
                  <a:fillRect/>
                </a:stretch>
              </p:blipFill>
              <p:spPr>
                <a:xfrm>
                  <a:off x="8471781" y="1864813"/>
                  <a:ext cx="10188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8" name="Ink 57">
                  <a:extLst>
                    <a:ext uri="{FF2B5EF4-FFF2-40B4-BE49-F238E27FC236}">
                      <a16:creationId xmlns:a16="http://schemas.microsoft.com/office/drawing/2014/main" id="{B15DA925-08F7-6CF8-74A2-E09ECF6E2F39}"/>
                    </a:ext>
                  </a:extLst>
                </p14:cNvPr>
                <p14:cNvContentPartPr/>
                <p14:nvPr/>
              </p14:nvContentPartPr>
              <p14:xfrm>
                <a:off x="8633061" y="1926733"/>
                <a:ext cx="71280" cy="96480"/>
              </p14:xfrm>
            </p:contentPart>
          </mc:Choice>
          <mc:Fallback>
            <p:pic>
              <p:nvPicPr>
                <p:cNvPr id="58" name="Ink 57">
                  <a:extLst>
                    <a:ext uri="{FF2B5EF4-FFF2-40B4-BE49-F238E27FC236}">
                      <a16:creationId xmlns:a16="http://schemas.microsoft.com/office/drawing/2014/main" id="{B15DA925-08F7-6CF8-74A2-E09ECF6E2F39}"/>
                    </a:ext>
                  </a:extLst>
                </p:cNvPr>
                <p:cNvPicPr/>
                <p:nvPr/>
              </p:nvPicPr>
              <p:blipFill>
                <a:blip r:embed="rId88"/>
                <a:stretch>
                  <a:fillRect/>
                </a:stretch>
              </p:blipFill>
              <p:spPr>
                <a:xfrm>
                  <a:off x="8624421" y="1918093"/>
                  <a:ext cx="889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9" name="Ink 58">
                  <a:extLst>
                    <a:ext uri="{FF2B5EF4-FFF2-40B4-BE49-F238E27FC236}">
                      <a16:creationId xmlns:a16="http://schemas.microsoft.com/office/drawing/2014/main" id="{F0A465DE-9D30-5B33-7478-31A68D8A198D}"/>
                    </a:ext>
                  </a:extLst>
                </p14:cNvPr>
                <p14:cNvContentPartPr/>
                <p14:nvPr/>
              </p14:nvContentPartPr>
              <p14:xfrm>
                <a:off x="8874261" y="1821973"/>
                <a:ext cx="122760" cy="111600"/>
              </p14:xfrm>
            </p:contentPart>
          </mc:Choice>
          <mc:Fallback>
            <p:pic>
              <p:nvPicPr>
                <p:cNvPr id="59" name="Ink 58">
                  <a:extLst>
                    <a:ext uri="{FF2B5EF4-FFF2-40B4-BE49-F238E27FC236}">
                      <a16:creationId xmlns:a16="http://schemas.microsoft.com/office/drawing/2014/main" id="{F0A465DE-9D30-5B33-7478-31A68D8A198D}"/>
                    </a:ext>
                  </a:extLst>
                </p:cNvPr>
                <p:cNvPicPr/>
                <p:nvPr/>
              </p:nvPicPr>
              <p:blipFill>
                <a:blip r:embed="rId90"/>
                <a:stretch>
                  <a:fillRect/>
                </a:stretch>
              </p:blipFill>
              <p:spPr>
                <a:xfrm>
                  <a:off x="8865621" y="1813333"/>
                  <a:ext cx="1404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0" name="Ink 59">
                  <a:extLst>
                    <a:ext uri="{FF2B5EF4-FFF2-40B4-BE49-F238E27FC236}">
                      <a16:creationId xmlns:a16="http://schemas.microsoft.com/office/drawing/2014/main" id="{2342E51B-8B22-8AB4-FAD3-D83C29138396}"/>
                    </a:ext>
                  </a:extLst>
                </p14:cNvPr>
                <p14:cNvContentPartPr/>
                <p14:nvPr/>
              </p14:nvContentPartPr>
              <p14:xfrm>
                <a:off x="8919981" y="1622173"/>
                <a:ext cx="320400" cy="212760"/>
              </p14:xfrm>
            </p:contentPart>
          </mc:Choice>
          <mc:Fallback>
            <p:pic>
              <p:nvPicPr>
                <p:cNvPr id="60" name="Ink 59">
                  <a:extLst>
                    <a:ext uri="{FF2B5EF4-FFF2-40B4-BE49-F238E27FC236}">
                      <a16:creationId xmlns:a16="http://schemas.microsoft.com/office/drawing/2014/main" id="{2342E51B-8B22-8AB4-FAD3-D83C29138396}"/>
                    </a:ext>
                  </a:extLst>
                </p:cNvPr>
                <p:cNvPicPr/>
                <p:nvPr/>
              </p:nvPicPr>
              <p:blipFill>
                <a:blip r:embed="rId92"/>
                <a:stretch>
                  <a:fillRect/>
                </a:stretch>
              </p:blipFill>
              <p:spPr>
                <a:xfrm>
                  <a:off x="8910981" y="1613533"/>
                  <a:ext cx="33804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1" name="Ink 60">
                  <a:extLst>
                    <a:ext uri="{FF2B5EF4-FFF2-40B4-BE49-F238E27FC236}">
                      <a16:creationId xmlns:a16="http://schemas.microsoft.com/office/drawing/2014/main" id="{471BCBEF-10E2-C847-0B87-78A1F24898B6}"/>
                    </a:ext>
                  </a:extLst>
                </p14:cNvPr>
                <p14:cNvContentPartPr/>
                <p14:nvPr/>
              </p14:nvContentPartPr>
              <p14:xfrm>
                <a:off x="9206901" y="1460173"/>
                <a:ext cx="113040" cy="221040"/>
              </p14:xfrm>
            </p:contentPart>
          </mc:Choice>
          <mc:Fallback>
            <p:pic>
              <p:nvPicPr>
                <p:cNvPr id="61" name="Ink 60">
                  <a:extLst>
                    <a:ext uri="{FF2B5EF4-FFF2-40B4-BE49-F238E27FC236}">
                      <a16:creationId xmlns:a16="http://schemas.microsoft.com/office/drawing/2014/main" id="{471BCBEF-10E2-C847-0B87-78A1F24898B6}"/>
                    </a:ext>
                  </a:extLst>
                </p:cNvPr>
                <p:cNvPicPr/>
                <p:nvPr/>
              </p:nvPicPr>
              <p:blipFill>
                <a:blip r:embed="rId94"/>
                <a:stretch>
                  <a:fillRect/>
                </a:stretch>
              </p:blipFill>
              <p:spPr>
                <a:xfrm>
                  <a:off x="9198261" y="1451533"/>
                  <a:ext cx="13068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2" name="Ink 61">
                  <a:extLst>
                    <a:ext uri="{FF2B5EF4-FFF2-40B4-BE49-F238E27FC236}">
                      <a16:creationId xmlns:a16="http://schemas.microsoft.com/office/drawing/2014/main" id="{56652CD4-A66A-AC1F-7E8F-331418A5CC60}"/>
                    </a:ext>
                  </a:extLst>
                </p14:cNvPr>
                <p14:cNvContentPartPr/>
                <p14:nvPr/>
              </p14:nvContentPartPr>
              <p14:xfrm>
                <a:off x="9335781" y="1324093"/>
                <a:ext cx="307440" cy="320760"/>
              </p14:xfrm>
            </p:contentPart>
          </mc:Choice>
          <mc:Fallback>
            <p:pic>
              <p:nvPicPr>
                <p:cNvPr id="62" name="Ink 61">
                  <a:extLst>
                    <a:ext uri="{FF2B5EF4-FFF2-40B4-BE49-F238E27FC236}">
                      <a16:creationId xmlns:a16="http://schemas.microsoft.com/office/drawing/2014/main" id="{56652CD4-A66A-AC1F-7E8F-331418A5CC60}"/>
                    </a:ext>
                  </a:extLst>
                </p:cNvPr>
                <p:cNvPicPr/>
                <p:nvPr/>
              </p:nvPicPr>
              <p:blipFill>
                <a:blip r:embed="rId96"/>
                <a:stretch>
                  <a:fillRect/>
                </a:stretch>
              </p:blipFill>
              <p:spPr>
                <a:xfrm>
                  <a:off x="9327141" y="1315453"/>
                  <a:ext cx="32508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3" name="Ink 62">
                  <a:extLst>
                    <a:ext uri="{FF2B5EF4-FFF2-40B4-BE49-F238E27FC236}">
                      <a16:creationId xmlns:a16="http://schemas.microsoft.com/office/drawing/2014/main" id="{42D66A29-F922-C005-8759-CED6959FCC83}"/>
                    </a:ext>
                  </a:extLst>
                </p14:cNvPr>
                <p14:cNvContentPartPr/>
                <p14:nvPr/>
              </p14:nvContentPartPr>
              <p14:xfrm>
                <a:off x="9539901" y="1418773"/>
                <a:ext cx="100080" cy="38520"/>
              </p14:xfrm>
            </p:contentPart>
          </mc:Choice>
          <mc:Fallback>
            <p:pic>
              <p:nvPicPr>
                <p:cNvPr id="63" name="Ink 62">
                  <a:extLst>
                    <a:ext uri="{FF2B5EF4-FFF2-40B4-BE49-F238E27FC236}">
                      <a16:creationId xmlns:a16="http://schemas.microsoft.com/office/drawing/2014/main" id="{42D66A29-F922-C005-8759-CED6959FCC83}"/>
                    </a:ext>
                  </a:extLst>
                </p:cNvPr>
                <p:cNvPicPr/>
                <p:nvPr/>
              </p:nvPicPr>
              <p:blipFill>
                <a:blip r:embed="rId98"/>
                <a:stretch>
                  <a:fillRect/>
                </a:stretch>
              </p:blipFill>
              <p:spPr>
                <a:xfrm>
                  <a:off x="9531261" y="1409773"/>
                  <a:ext cx="1177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4" name="Ink 63">
                  <a:extLst>
                    <a:ext uri="{FF2B5EF4-FFF2-40B4-BE49-F238E27FC236}">
                      <a16:creationId xmlns:a16="http://schemas.microsoft.com/office/drawing/2014/main" id="{DB6791D6-74FC-1836-F39C-18C3BE7DE263}"/>
                    </a:ext>
                  </a:extLst>
                </p14:cNvPr>
                <p14:cNvContentPartPr/>
                <p14:nvPr/>
              </p14:nvContentPartPr>
              <p14:xfrm>
                <a:off x="9692181" y="1170013"/>
                <a:ext cx="251280" cy="278640"/>
              </p14:xfrm>
            </p:contentPart>
          </mc:Choice>
          <mc:Fallback>
            <p:pic>
              <p:nvPicPr>
                <p:cNvPr id="64" name="Ink 63">
                  <a:extLst>
                    <a:ext uri="{FF2B5EF4-FFF2-40B4-BE49-F238E27FC236}">
                      <a16:creationId xmlns:a16="http://schemas.microsoft.com/office/drawing/2014/main" id="{DB6791D6-74FC-1836-F39C-18C3BE7DE263}"/>
                    </a:ext>
                  </a:extLst>
                </p:cNvPr>
                <p:cNvPicPr/>
                <p:nvPr/>
              </p:nvPicPr>
              <p:blipFill>
                <a:blip r:embed="rId100"/>
                <a:stretch>
                  <a:fillRect/>
                </a:stretch>
              </p:blipFill>
              <p:spPr>
                <a:xfrm>
                  <a:off x="9683541" y="1161013"/>
                  <a:ext cx="26892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5" name="Ink 64">
                  <a:extLst>
                    <a:ext uri="{FF2B5EF4-FFF2-40B4-BE49-F238E27FC236}">
                      <a16:creationId xmlns:a16="http://schemas.microsoft.com/office/drawing/2014/main" id="{DA73B1E2-53A8-A4CC-D03C-B56C79061C6A}"/>
                    </a:ext>
                  </a:extLst>
                </p14:cNvPr>
                <p14:cNvContentPartPr/>
                <p14:nvPr/>
              </p14:nvContentPartPr>
              <p14:xfrm>
                <a:off x="8703981" y="2287453"/>
                <a:ext cx="168840" cy="91440"/>
              </p14:xfrm>
            </p:contentPart>
          </mc:Choice>
          <mc:Fallback>
            <p:pic>
              <p:nvPicPr>
                <p:cNvPr id="65" name="Ink 64">
                  <a:extLst>
                    <a:ext uri="{FF2B5EF4-FFF2-40B4-BE49-F238E27FC236}">
                      <a16:creationId xmlns:a16="http://schemas.microsoft.com/office/drawing/2014/main" id="{DA73B1E2-53A8-A4CC-D03C-B56C79061C6A}"/>
                    </a:ext>
                  </a:extLst>
                </p:cNvPr>
                <p:cNvPicPr/>
                <p:nvPr/>
              </p:nvPicPr>
              <p:blipFill>
                <a:blip r:embed="rId102"/>
                <a:stretch>
                  <a:fillRect/>
                </a:stretch>
              </p:blipFill>
              <p:spPr>
                <a:xfrm>
                  <a:off x="8695341" y="2278813"/>
                  <a:ext cx="18648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6" name="Ink 65">
                  <a:extLst>
                    <a:ext uri="{FF2B5EF4-FFF2-40B4-BE49-F238E27FC236}">
                      <a16:creationId xmlns:a16="http://schemas.microsoft.com/office/drawing/2014/main" id="{095327F9-382A-4780-5C97-6EA1536995A2}"/>
                    </a:ext>
                  </a:extLst>
                </p14:cNvPr>
                <p14:cNvContentPartPr/>
                <p14:nvPr/>
              </p14:nvContentPartPr>
              <p14:xfrm>
                <a:off x="8725941" y="2210773"/>
                <a:ext cx="30600" cy="15120"/>
              </p14:xfrm>
            </p:contentPart>
          </mc:Choice>
          <mc:Fallback>
            <p:pic>
              <p:nvPicPr>
                <p:cNvPr id="66" name="Ink 65">
                  <a:extLst>
                    <a:ext uri="{FF2B5EF4-FFF2-40B4-BE49-F238E27FC236}">
                      <a16:creationId xmlns:a16="http://schemas.microsoft.com/office/drawing/2014/main" id="{095327F9-382A-4780-5C97-6EA1536995A2}"/>
                    </a:ext>
                  </a:extLst>
                </p:cNvPr>
                <p:cNvPicPr/>
                <p:nvPr/>
              </p:nvPicPr>
              <p:blipFill>
                <a:blip r:embed="rId104"/>
                <a:stretch>
                  <a:fillRect/>
                </a:stretch>
              </p:blipFill>
              <p:spPr>
                <a:xfrm>
                  <a:off x="8716941" y="2202133"/>
                  <a:ext cx="4824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67" name="Ink 66">
                  <a:extLst>
                    <a:ext uri="{FF2B5EF4-FFF2-40B4-BE49-F238E27FC236}">
                      <a16:creationId xmlns:a16="http://schemas.microsoft.com/office/drawing/2014/main" id="{6A1E0FB9-E03F-7141-4CEB-7B642B889363}"/>
                    </a:ext>
                  </a:extLst>
                </p14:cNvPr>
                <p14:cNvContentPartPr/>
                <p14:nvPr/>
              </p14:nvContentPartPr>
              <p14:xfrm>
                <a:off x="9133821" y="2050213"/>
                <a:ext cx="333000" cy="176760"/>
              </p14:xfrm>
            </p:contentPart>
          </mc:Choice>
          <mc:Fallback>
            <p:pic>
              <p:nvPicPr>
                <p:cNvPr id="67" name="Ink 66">
                  <a:extLst>
                    <a:ext uri="{FF2B5EF4-FFF2-40B4-BE49-F238E27FC236}">
                      <a16:creationId xmlns:a16="http://schemas.microsoft.com/office/drawing/2014/main" id="{6A1E0FB9-E03F-7141-4CEB-7B642B889363}"/>
                    </a:ext>
                  </a:extLst>
                </p:cNvPr>
                <p:cNvPicPr/>
                <p:nvPr/>
              </p:nvPicPr>
              <p:blipFill>
                <a:blip r:embed="rId106"/>
                <a:stretch>
                  <a:fillRect/>
                </a:stretch>
              </p:blipFill>
              <p:spPr>
                <a:xfrm>
                  <a:off x="9124821" y="2041573"/>
                  <a:ext cx="35064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8" name="Ink 67">
                  <a:extLst>
                    <a:ext uri="{FF2B5EF4-FFF2-40B4-BE49-F238E27FC236}">
                      <a16:creationId xmlns:a16="http://schemas.microsoft.com/office/drawing/2014/main" id="{F6539D2E-8BF0-6847-8265-71DC49387AB8}"/>
                    </a:ext>
                  </a:extLst>
                </p14:cNvPr>
                <p14:cNvContentPartPr/>
                <p14:nvPr/>
              </p14:nvContentPartPr>
              <p14:xfrm>
                <a:off x="9463221" y="1972453"/>
                <a:ext cx="134640" cy="57240"/>
              </p14:xfrm>
            </p:contentPart>
          </mc:Choice>
          <mc:Fallback>
            <p:pic>
              <p:nvPicPr>
                <p:cNvPr id="68" name="Ink 67">
                  <a:extLst>
                    <a:ext uri="{FF2B5EF4-FFF2-40B4-BE49-F238E27FC236}">
                      <a16:creationId xmlns:a16="http://schemas.microsoft.com/office/drawing/2014/main" id="{F6539D2E-8BF0-6847-8265-71DC49387AB8}"/>
                    </a:ext>
                  </a:extLst>
                </p:cNvPr>
                <p:cNvPicPr/>
                <p:nvPr/>
              </p:nvPicPr>
              <p:blipFill>
                <a:blip r:embed="rId108"/>
                <a:stretch>
                  <a:fillRect/>
                </a:stretch>
              </p:blipFill>
              <p:spPr>
                <a:xfrm>
                  <a:off x="9454581" y="1963453"/>
                  <a:ext cx="15228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69" name="Ink 68">
                  <a:extLst>
                    <a:ext uri="{FF2B5EF4-FFF2-40B4-BE49-F238E27FC236}">
                      <a16:creationId xmlns:a16="http://schemas.microsoft.com/office/drawing/2014/main" id="{3431EA72-3221-8EDB-5A09-A66068AFF240}"/>
                    </a:ext>
                  </a:extLst>
                </p14:cNvPr>
                <p14:cNvContentPartPr/>
                <p14:nvPr/>
              </p14:nvContentPartPr>
              <p14:xfrm>
                <a:off x="9622341" y="1744213"/>
                <a:ext cx="327960" cy="151200"/>
              </p14:xfrm>
            </p:contentPart>
          </mc:Choice>
          <mc:Fallback>
            <p:pic>
              <p:nvPicPr>
                <p:cNvPr id="69" name="Ink 68">
                  <a:extLst>
                    <a:ext uri="{FF2B5EF4-FFF2-40B4-BE49-F238E27FC236}">
                      <a16:creationId xmlns:a16="http://schemas.microsoft.com/office/drawing/2014/main" id="{3431EA72-3221-8EDB-5A09-A66068AFF240}"/>
                    </a:ext>
                  </a:extLst>
                </p:cNvPr>
                <p:cNvPicPr/>
                <p:nvPr/>
              </p:nvPicPr>
              <p:blipFill>
                <a:blip r:embed="rId110"/>
                <a:stretch>
                  <a:fillRect/>
                </a:stretch>
              </p:blipFill>
              <p:spPr>
                <a:xfrm>
                  <a:off x="9613701" y="1735213"/>
                  <a:ext cx="34560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1" name="Ink 70">
                  <a:extLst>
                    <a:ext uri="{FF2B5EF4-FFF2-40B4-BE49-F238E27FC236}">
                      <a16:creationId xmlns:a16="http://schemas.microsoft.com/office/drawing/2014/main" id="{73434FA9-C62C-3E1A-A3CE-2D70AC2E462F}"/>
                    </a:ext>
                  </a:extLst>
                </p14:cNvPr>
                <p14:cNvContentPartPr/>
                <p14:nvPr/>
              </p14:nvContentPartPr>
              <p14:xfrm>
                <a:off x="3733101" y="1736293"/>
                <a:ext cx="6315480" cy="4498200"/>
              </p14:xfrm>
            </p:contentPart>
          </mc:Choice>
          <mc:Fallback>
            <p:pic>
              <p:nvPicPr>
                <p:cNvPr id="71" name="Ink 70">
                  <a:extLst>
                    <a:ext uri="{FF2B5EF4-FFF2-40B4-BE49-F238E27FC236}">
                      <a16:creationId xmlns:a16="http://schemas.microsoft.com/office/drawing/2014/main" id="{73434FA9-C62C-3E1A-A3CE-2D70AC2E462F}"/>
                    </a:ext>
                  </a:extLst>
                </p:cNvPr>
                <p:cNvPicPr/>
                <p:nvPr/>
              </p:nvPicPr>
              <p:blipFill>
                <a:blip r:embed="rId112"/>
                <a:stretch>
                  <a:fillRect/>
                </a:stretch>
              </p:blipFill>
              <p:spPr>
                <a:xfrm>
                  <a:off x="3724101" y="1727653"/>
                  <a:ext cx="6333120" cy="4515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3">
            <p14:nvContentPartPr>
              <p14:cNvPr id="73" name="Ink 72">
                <a:extLst>
                  <a:ext uri="{FF2B5EF4-FFF2-40B4-BE49-F238E27FC236}">
                    <a16:creationId xmlns:a16="http://schemas.microsoft.com/office/drawing/2014/main" id="{FBC71359-A1F6-4ACE-E52C-B47CE1305B5B}"/>
                  </a:ext>
                </a:extLst>
              </p14:cNvPr>
              <p14:cNvContentPartPr/>
              <p14:nvPr/>
            </p14:nvContentPartPr>
            <p14:xfrm>
              <a:off x="8539461" y="5038573"/>
              <a:ext cx="1022040" cy="438480"/>
            </p14:xfrm>
          </p:contentPart>
        </mc:Choice>
        <mc:Fallback>
          <p:pic>
            <p:nvPicPr>
              <p:cNvPr id="73" name="Ink 72">
                <a:extLst>
                  <a:ext uri="{FF2B5EF4-FFF2-40B4-BE49-F238E27FC236}">
                    <a16:creationId xmlns:a16="http://schemas.microsoft.com/office/drawing/2014/main" id="{FBC71359-A1F6-4ACE-E52C-B47CE1305B5B}"/>
                  </a:ext>
                </a:extLst>
              </p:cNvPr>
              <p:cNvPicPr/>
              <p:nvPr/>
            </p:nvPicPr>
            <p:blipFill>
              <a:blip r:embed="rId114"/>
              <a:stretch>
                <a:fillRect/>
              </a:stretch>
            </p:blipFill>
            <p:spPr>
              <a:xfrm>
                <a:off x="8530821" y="5029573"/>
                <a:ext cx="1039680" cy="456120"/>
              </a:xfrm>
              <a:prstGeom prst="rect">
                <a:avLst/>
              </a:prstGeom>
            </p:spPr>
          </p:pic>
        </mc:Fallback>
      </mc:AlternateContent>
      <p:grpSp>
        <p:nvGrpSpPr>
          <p:cNvPr id="112" name="Group 111">
            <a:extLst>
              <a:ext uri="{FF2B5EF4-FFF2-40B4-BE49-F238E27FC236}">
                <a16:creationId xmlns:a16="http://schemas.microsoft.com/office/drawing/2014/main" id="{BE1BC04A-2C88-FFC0-6906-2B05A15879AB}"/>
              </a:ext>
            </a:extLst>
          </p:cNvPr>
          <p:cNvGrpSpPr/>
          <p:nvPr/>
        </p:nvGrpSpPr>
        <p:grpSpPr>
          <a:xfrm>
            <a:off x="10507221" y="4875133"/>
            <a:ext cx="2196720" cy="1997640"/>
            <a:chOff x="10507221" y="4875133"/>
            <a:chExt cx="2196720" cy="1997640"/>
          </a:xfrm>
        </p:grpSpPr>
        <mc:AlternateContent xmlns:mc="http://schemas.openxmlformats.org/markup-compatibility/2006">
          <mc:Choice xmlns:p14="http://schemas.microsoft.com/office/powerpoint/2010/main" Requires="p14">
            <p:contentPart p14:bwMode="auto" r:id="rId115">
              <p14:nvContentPartPr>
                <p14:cNvPr id="74" name="Ink 73">
                  <a:extLst>
                    <a:ext uri="{FF2B5EF4-FFF2-40B4-BE49-F238E27FC236}">
                      <a16:creationId xmlns:a16="http://schemas.microsoft.com/office/drawing/2014/main" id="{2B4345B5-5A25-C8B7-B569-DCE56E70B5C3}"/>
                    </a:ext>
                  </a:extLst>
                </p14:cNvPr>
                <p14:cNvContentPartPr/>
                <p14:nvPr/>
              </p14:nvContentPartPr>
              <p14:xfrm>
                <a:off x="10507221" y="5718973"/>
                <a:ext cx="257760" cy="184680"/>
              </p14:xfrm>
            </p:contentPart>
          </mc:Choice>
          <mc:Fallback>
            <p:pic>
              <p:nvPicPr>
                <p:cNvPr id="74" name="Ink 73">
                  <a:extLst>
                    <a:ext uri="{FF2B5EF4-FFF2-40B4-BE49-F238E27FC236}">
                      <a16:creationId xmlns:a16="http://schemas.microsoft.com/office/drawing/2014/main" id="{2B4345B5-5A25-C8B7-B569-DCE56E70B5C3}"/>
                    </a:ext>
                  </a:extLst>
                </p:cNvPr>
                <p:cNvPicPr/>
                <p:nvPr/>
              </p:nvPicPr>
              <p:blipFill>
                <a:blip r:embed="rId116"/>
                <a:stretch>
                  <a:fillRect/>
                </a:stretch>
              </p:blipFill>
              <p:spPr>
                <a:xfrm>
                  <a:off x="10498221" y="5709973"/>
                  <a:ext cx="27540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5" name="Ink 74">
                  <a:extLst>
                    <a:ext uri="{FF2B5EF4-FFF2-40B4-BE49-F238E27FC236}">
                      <a16:creationId xmlns:a16="http://schemas.microsoft.com/office/drawing/2014/main" id="{AA7880DE-9939-E57D-A449-50B38C8C10BE}"/>
                    </a:ext>
                  </a:extLst>
                </p14:cNvPr>
                <p14:cNvContentPartPr/>
                <p14:nvPr/>
              </p14:nvContentPartPr>
              <p14:xfrm>
                <a:off x="10695141" y="5720413"/>
                <a:ext cx="111960" cy="111960"/>
              </p14:xfrm>
            </p:contentPart>
          </mc:Choice>
          <mc:Fallback>
            <p:pic>
              <p:nvPicPr>
                <p:cNvPr id="75" name="Ink 74">
                  <a:extLst>
                    <a:ext uri="{FF2B5EF4-FFF2-40B4-BE49-F238E27FC236}">
                      <a16:creationId xmlns:a16="http://schemas.microsoft.com/office/drawing/2014/main" id="{AA7880DE-9939-E57D-A449-50B38C8C10BE}"/>
                    </a:ext>
                  </a:extLst>
                </p:cNvPr>
                <p:cNvPicPr/>
                <p:nvPr/>
              </p:nvPicPr>
              <p:blipFill>
                <a:blip r:embed="rId118"/>
                <a:stretch>
                  <a:fillRect/>
                </a:stretch>
              </p:blipFill>
              <p:spPr>
                <a:xfrm>
                  <a:off x="10686141" y="5711773"/>
                  <a:ext cx="1296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6" name="Ink 75">
                  <a:extLst>
                    <a:ext uri="{FF2B5EF4-FFF2-40B4-BE49-F238E27FC236}">
                      <a16:creationId xmlns:a16="http://schemas.microsoft.com/office/drawing/2014/main" id="{747B5B08-AD03-D236-B4B9-8C52B2DBE369}"/>
                    </a:ext>
                  </a:extLst>
                </p14:cNvPr>
                <p14:cNvContentPartPr/>
                <p14:nvPr/>
              </p14:nvContentPartPr>
              <p14:xfrm>
                <a:off x="10691181" y="5766133"/>
                <a:ext cx="55800" cy="55800"/>
              </p14:xfrm>
            </p:contentPart>
          </mc:Choice>
          <mc:Fallback>
            <p:pic>
              <p:nvPicPr>
                <p:cNvPr id="76" name="Ink 75">
                  <a:extLst>
                    <a:ext uri="{FF2B5EF4-FFF2-40B4-BE49-F238E27FC236}">
                      <a16:creationId xmlns:a16="http://schemas.microsoft.com/office/drawing/2014/main" id="{747B5B08-AD03-D236-B4B9-8C52B2DBE369}"/>
                    </a:ext>
                  </a:extLst>
                </p:cNvPr>
                <p:cNvPicPr/>
                <p:nvPr/>
              </p:nvPicPr>
              <p:blipFill>
                <a:blip r:embed="rId120"/>
                <a:stretch>
                  <a:fillRect/>
                </a:stretch>
              </p:blipFill>
              <p:spPr>
                <a:xfrm>
                  <a:off x="10682181" y="5757493"/>
                  <a:ext cx="7344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7" name="Ink 76">
                  <a:extLst>
                    <a:ext uri="{FF2B5EF4-FFF2-40B4-BE49-F238E27FC236}">
                      <a16:creationId xmlns:a16="http://schemas.microsoft.com/office/drawing/2014/main" id="{B15B37F7-7958-0A5B-32C2-D5FEC8627AB2}"/>
                    </a:ext>
                  </a:extLst>
                </p14:cNvPr>
                <p14:cNvContentPartPr/>
                <p14:nvPr/>
              </p14:nvContentPartPr>
              <p14:xfrm>
                <a:off x="10884141" y="5300653"/>
                <a:ext cx="218520" cy="243000"/>
              </p14:xfrm>
            </p:contentPart>
          </mc:Choice>
          <mc:Fallback>
            <p:pic>
              <p:nvPicPr>
                <p:cNvPr id="77" name="Ink 76">
                  <a:extLst>
                    <a:ext uri="{FF2B5EF4-FFF2-40B4-BE49-F238E27FC236}">
                      <a16:creationId xmlns:a16="http://schemas.microsoft.com/office/drawing/2014/main" id="{B15B37F7-7958-0A5B-32C2-D5FEC8627AB2}"/>
                    </a:ext>
                  </a:extLst>
                </p:cNvPr>
                <p:cNvPicPr/>
                <p:nvPr/>
              </p:nvPicPr>
              <p:blipFill>
                <a:blip r:embed="rId122"/>
                <a:stretch>
                  <a:fillRect/>
                </a:stretch>
              </p:blipFill>
              <p:spPr>
                <a:xfrm>
                  <a:off x="10875501" y="5291653"/>
                  <a:ext cx="23616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78" name="Ink 77">
                  <a:extLst>
                    <a:ext uri="{FF2B5EF4-FFF2-40B4-BE49-F238E27FC236}">
                      <a16:creationId xmlns:a16="http://schemas.microsoft.com/office/drawing/2014/main" id="{D9D2F1DD-7069-8884-AC16-8C5BA79384A3}"/>
                    </a:ext>
                  </a:extLst>
                </p14:cNvPr>
                <p14:cNvContentPartPr/>
                <p14:nvPr/>
              </p14:nvContentPartPr>
              <p14:xfrm>
                <a:off x="11106261" y="5320813"/>
                <a:ext cx="63720" cy="132120"/>
              </p14:xfrm>
            </p:contentPart>
          </mc:Choice>
          <mc:Fallback>
            <p:pic>
              <p:nvPicPr>
                <p:cNvPr id="78" name="Ink 77">
                  <a:extLst>
                    <a:ext uri="{FF2B5EF4-FFF2-40B4-BE49-F238E27FC236}">
                      <a16:creationId xmlns:a16="http://schemas.microsoft.com/office/drawing/2014/main" id="{D9D2F1DD-7069-8884-AC16-8C5BA79384A3}"/>
                    </a:ext>
                  </a:extLst>
                </p:cNvPr>
                <p:cNvPicPr/>
                <p:nvPr/>
              </p:nvPicPr>
              <p:blipFill>
                <a:blip r:embed="rId124"/>
                <a:stretch>
                  <a:fillRect/>
                </a:stretch>
              </p:blipFill>
              <p:spPr>
                <a:xfrm>
                  <a:off x="11097621" y="5311813"/>
                  <a:ext cx="813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79" name="Ink 78">
                  <a:extLst>
                    <a:ext uri="{FF2B5EF4-FFF2-40B4-BE49-F238E27FC236}">
                      <a16:creationId xmlns:a16="http://schemas.microsoft.com/office/drawing/2014/main" id="{A731D79C-3A11-7CA1-23D0-A838439F2EA2}"/>
                    </a:ext>
                  </a:extLst>
                </p14:cNvPr>
                <p14:cNvContentPartPr/>
                <p14:nvPr/>
              </p14:nvContentPartPr>
              <p14:xfrm>
                <a:off x="11212821" y="5279773"/>
                <a:ext cx="108360" cy="116280"/>
              </p14:xfrm>
            </p:contentPart>
          </mc:Choice>
          <mc:Fallback>
            <p:pic>
              <p:nvPicPr>
                <p:cNvPr id="79" name="Ink 78">
                  <a:extLst>
                    <a:ext uri="{FF2B5EF4-FFF2-40B4-BE49-F238E27FC236}">
                      <a16:creationId xmlns:a16="http://schemas.microsoft.com/office/drawing/2014/main" id="{A731D79C-3A11-7CA1-23D0-A838439F2EA2}"/>
                    </a:ext>
                  </a:extLst>
                </p:cNvPr>
                <p:cNvPicPr/>
                <p:nvPr/>
              </p:nvPicPr>
              <p:blipFill>
                <a:blip r:embed="rId126"/>
                <a:stretch>
                  <a:fillRect/>
                </a:stretch>
              </p:blipFill>
              <p:spPr>
                <a:xfrm>
                  <a:off x="11204181" y="5270773"/>
                  <a:ext cx="1260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0" name="Ink 79">
                  <a:extLst>
                    <a:ext uri="{FF2B5EF4-FFF2-40B4-BE49-F238E27FC236}">
                      <a16:creationId xmlns:a16="http://schemas.microsoft.com/office/drawing/2014/main" id="{6BD6E3A7-D6BF-16C5-AEB8-5A9CD387AF8B}"/>
                    </a:ext>
                  </a:extLst>
                </p14:cNvPr>
                <p14:cNvContentPartPr/>
                <p14:nvPr/>
              </p14:nvContentPartPr>
              <p14:xfrm>
                <a:off x="11371941" y="5078893"/>
                <a:ext cx="180720" cy="205200"/>
              </p14:xfrm>
            </p:contentPart>
          </mc:Choice>
          <mc:Fallback>
            <p:pic>
              <p:nvPicPr>
                <p:cNvPr id="80" name="Ink 79">
                  <a:extLst>
                    <a:ext uri="{FF2B5EF4-FFF2-40B4-BE49-F238E27FC236}">
                      <a16:creationId xmlns:a16="http://schemas.microsoft.com/office/drawing/2014/main" id="{6BD6E3A7-D6BF-16C5-AEB8-5A9CD387AF8B}"/>
                    </a:ext>
                  </a:extLst>
                </p:cNvPr>
                <p:cNvPicPr/>
                <p:nvPr/>
              </p:nvPicPr>
              <p:blipFill>
                <a:blip r:embed="rId128"/>
                <a:stretch>
                  <a:fillRect/>
                </a:stretch>
              </p:blipFill>
              <p:spPr>
                <a:xfrm>
                  <a:off x="11363301" y="5069893"/>
                  <a:ext cx="19836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1" name="Ink 80">
                  <a:extLst>
                    <a:ext uri="{FF2B5EF4-FFF2-40B4-BE49-F238E27FC236}">
                      <a16:creationId xmlns:a16="http://schemas.microsoft.com/office/drawing/2014/main" id="{34432F13-F115-E7F2-0E40-B93ECC088E37}"/>
                    </a:ext>
                  </a:extLst>
                </p14:cNvPr>
                <p14:cNvContentPartPr/>
                <p14:nvPr/>
              </p14:nvContentPartPr>
              <p14:xfrm>
                <a:off x="11744901" y="4875133"/>
                <a:ext cx="85680" cy="212760"/>
              </p14:xfrm>
            </p:contentPart>
          </mc:Choice>
          <mc:Fallback>
            <p:pic>
              <p:nvPicPr>
                <p:cNvPr id="81" name="Ink 80">
                  <a:extLst>
                    <a:ext uri="{FF2B5EF4-FFF2-40B4-BE49-F238E27FC236}">
                      <a16:creationId xmlns:a16="http://schemas.microsoft.com/office/drawing/2014/main" id="{34432F13-F115-E7F2-0E40-B93ECC088E37}"/>
                    </a:ext>
                  </a:extLst>
                </p:cNvPr>
                <p:cNvPicPr/>
                <p:nvPr/>
              </p:nvPicPr>
              <p:blipFill>
                <a:blip r:embed="rId130"/>
                <a:stretch>
                  <a:fillRect/>
                </a:stretch>
              </p:blipFill>
              <p:spPr>
                <a:xfrm>
                  <a:off x="11735901" y="4866133"/>
                  <a:ext cx="10332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2" name="Ink 81">
                  <a:extLst>
                    <a:ext uri="{FF2B5EF4-FFF2-40B4-BE49-F238E27FC236}">
                      <a16:creationId xmlns:a16="http://schemas.microsoft.com/office/drawing/2014/main" id="{582373DA-DEF0-812A-1B93-841352A32429}"/>
                    </a:ext>
                  </a:extLst>
                </p14:cNvPr>
                <p14:cNvContentPartPr/>
                <p14:nvPr/>
              </p14:nvContentPartPr>
              <p14:xfrm>
                <a:off x="11795301" y="4955053"/>
                <a:ext cx="187200" cy="118440"/>
              </p14:xfrm>
            </p:contentPart>
          </mc:Choice>
          <mc:Fallback>
            <p:pic>
              <p:nvPicPr>
                <p:cNvPr id="82" name="Ink 81">
                  <a:extLst>
                    <a:ext uri="{FF2B5EF4-FFF2-40B4-BE49-F238E27FC236}">
                      <a16:creationId xmlns:a16="http://schemas.microsoft.com/office/drawing/2014/main" id="{582373DA-DEF0-812A-1B93-841352A32429}"/>
                    </a:ext>
                  </a:extLst>
                </p:cNvPr>
                <p:cNvPicPr/>
                <p:nvPr/>
              </p:nvPicPr>
              <p:blipFill>
                <a:blip r:embed="rId132"/>
                <a:stretch>
                  <a:fillRect/>
                </a:stretch>
              </p:blipFill>
              <p:spPr>
                <a:xfrm>
                  <a:off x="11786661" y="4946053"/>
                  <a:ext cx="20484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3" name="Ink 82">
                  <a:extLst>
                    <a:ext uri="{FF2B5EF4-FFF2-40B4-BE49-F238E27FC236}">
                      <a16:creationId xmlns:a16="http://schemas.microsoft.com/office/drawing/2014/main" id="{723D0BD0-BAA8-EF07-86DB-252E74D36500}"/>
                    </a:ext>
                  </a:extLst>
                </p14:cNvPr>
                <p14:cNvContentPartPr/>
                <p14:nvPr/>
              </p14:nvContentPartPr>
              <p14:xfrm>
                <a:off x="11243421" y="5564893"/>
                <a:ext cx="179280" cy="241560"/>
              </p14:xfrm>
            </p:contentPart>
          </mc:Choice>
          <mc:Fallback>
            <p:pic>
              <p:nvPicPr>
                <p:cNvPr id="83" name="Ink 82">
                  <a:extLst>
                    <a:ext uri="{FF2B5EF4-FFF2-40B4-BE49-F238E27FC236}">
                      <a16:creationId xmlns:a16="http://schemas.microsoft.com/office/drawing/2014/main" id="{723D0BD0-BAA8-EF07-86DB-252E74D36500}"/>
                    </a:ext>
                  </a:extLst>
                </p:cNvPr>
                <p:cNvPicPr/>
                <p:nvPr/>
              </p:nvPicPr>
              <p:blipFill>
                <a:blip r:embed="rId134"/>
                <a:stretch>
                  <a:fillRect/>
                </a:stretch>
              </p:blipFill>
              <p:spPr>
                <a:xfrm>
                  <a:off x="11234421" y="5555893"/>
                  <a:ext cx="19692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4" name="Ink 83">
                  <a:extLst>
                    <a:ext uri="{FF2B5EF4-FFF2-40B4-BE49-F238E27FC236}">
                      <a16:creationId xmlns:a16="http://schemas.microsoft.com/office/drawing/2014/main" id="{45AAE932-7FD8-521D-D394-56E1E5D5C9E1}"/>
                    </a:ext>
                  </a:extLst>
                </p14:cNvPr>
                <p14:cNvContentPartPr/>
                <p14:nvPr/>
              </p14:nvContentPartPr>
              <p14:xfrm>
                <a:off x="11308941" y="5636173"/>
                <a:ext cx="119160" cy="88920"/>
              </p14:xfrm>
            </p:contentPart>
          </mc:Choice>
          <mc:Fallback>
            <p:pic>
              <p:nvPicPr>
                <p:cNvPr id="84" name="Ink 83">
                  <a:extLst>
                    <a:ext uri="{FF2B5EF4-FFF2-40B4-BE49-F238E27FC236}">
                      <a16:creationId xmlns:a16="http://schemas.microsoft.com/office/drawing/2014/main" id="{45AAE932-7FD8-521D-D394-56E1E5D5C9E1}"/>
                    </a:ext>
                  </a:extLst>
                </p:cNvPr>
                <p:cNvPicPr/>
                <p:nvPr/>
              </p:nvPicPr>
              <p:blipFill>
                <a:blip r:embed="rId136"/>
                <a:stretch>
                  <a:fillRect/>
                </a:stretch>
              </p:blipFill>
              <p:spPr>
                <a:xfrm>
                  <a:off x="11299941" y="5627533"/>
                  <a:ext cx="13680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5" name="Ink 84">
                  <a:extLst>
                    <a:ext uri="{FF2B5EF4-FFF2-40B4-BE49-F238E27FC236}">
                      <a16:creationId xmlns:a16="http://schemas.microsoft.com/office/drawing/2014/main" id="{9B137EF2-40AF-8C63-6794-C2303E7A7492}"/>
                    </a:ext>
                  </a:extLst>
                </p14:cNvPr>
                <p14:cNvContentPartPr/>
                <p14:nvPr/>
              </p14:nvContentPartPr>
              <p14:xfrm>
                <a:off x="11487501" y="5401813"/>
                <a:ext cx="147240" cy="240840"/>
              </p14:xfrm>
            </p:contentPart>
          </mc:Choice>
          <mc:Fallback>
            <p:pic>
              <p:nvPicPr>
                <p:cNvPr id="85" name="Ink 84">
                  <a:extLst>
                    <a:ext uri="{FF2B5EF4-FFF2-40B4-BE49-F238E27FC236}">
                      <a16:creationId xmlns:a16="http://schemas.microsoft.com/office/drawing/2014/main" id="{9B137EF2-40AF-8C63-6794-C2303E7A7492}"/>
                    </a:ext>
                  </a:extLst>
                </p:cNvPr>
                <p:cNvPicPr/>
                <p:nvPr/>
              </p:nvPicPr>
              <p:blipFill>
                <a:blip r:embed="rId138"/>
                <a:stretch>
                  <a:fillRect/>
                </a:stretch>
              </p:blipFill>
              <p:spPr>
                <a:xfrm>
                  <a:off x="11478501" y="5393173"/>
                  <a:ext cx="16488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6" name="Ink 85">
                  <a:extLst>
                    <a:ext uri="{FF2B5EF4-FFF2-40B4-BE49-F238E27FC236}">
                      <a16:creationId xmlns:a16="http://schemas.microsoft.com/office/drawing/2014/main" id="{C1F30FBE-1D54-A604-1A3A-BF285F5F6C4F}"/>
                    </a:ext>
                  </a:extLst>
                </p14:cNvPr>
                <p14:cNvContentPartPr/>
                <p14:nvPr/>
              </p14:nvContentPartPr>
              <p14:xfrm>
                <a:off x="11603061" y="5477773"/>
                <a:ext cx="130320" cy="58680"/>
              </p14:xfrm>
            </p:contentPart>
          </mc:Choice>
          <mc:Fallback>
            <p:pic>
              <p:nvPicPr>
                <p:cNvPr id="86" name="Ink 85">
                  <a:extLst>
                    <a:ext uri="{FF2B5EF4-FFF2-40B4-BE49-F238E27FC236}">
                      <a16:creationId xmlns:a16="http://schemas.microsoft.com/office/drawing/2014/main" id="{C1F30FBE-1D54-A604-1A3A-BF285F5F6C4F}"/>
                    </a:ext>
                  </a:extLst>
                </p:cNvPr>
                <p:cNvPicPr/>
                <p:nvPr/>
              </p:nvPicPr>
              <p:blipFill>
                <a:blip r:embed="rId140"/>
                <a:stretch>
                  <a:fillRect/>
                </a:stretch>
              </p:blipFill>
              <p:spPr>
                <a:xfrm>
                  <a:off x="11594421" y="5468773"/>
                  <a:ext cx="14796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87" name="Ink 86">
                  <a:extLst>
                    <a:ext uri="{FF2B5EF4-FFF2-40B4-BE49-F238E27FC236}">
                      <a16:creationId xmlns:a16="http://schemas.microsoft.com/office/drawing/2014/main" id="{6748B498-E4C0-4E9E-97A2-27897109DB39}"/>
                    </a:ext>
                  </a:extLst>
                </p14:cNvPr>
                <p14:cNvContentPartPr/>
                <p14:nvPr/>
              </p14:nvContentPartPr>
              <p14:xfrm>
                <a:off x="11693421" y="5339533"/>
                <a:ext cx="299880" cy="138240"/>
              </p14:xfrm>
            </p:contentPart>
          </mc:Choice>
          <mc:Fallback>
            <p:pic>
              <p:nvPicPr>
                <p:cNvPr id="87" name="Ink 86">
                  <a:extLst>
                    <a:ext uri="{FF2B5EF4-FFF2-40B4-BE49-F238E27FC236}">
                      <a16:creationId xmlns:a16="http://schemas.microsoft.com/office/drawing/2014/main" id="{6748B498-E4C0-4E9E-97A2-27897109DB39}"/>
                    </a:ext>
                  </a:extLst>
                </p:cNvPr>
                <p:cNvPicPr/>
                <p:nvPr/>
              </p:nvPicPr>
              <p:blipFill>
                <a:blip r:embed="rId142"/>
                <a:stretch>
                  <a:fillRect/>
                </a:stretch>
              </p:blipFill>
              <p:spPr>
                <a:xfrm>
                  <a:off x="11684421" y="5330893"/>
                  <a:ext cx="3175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88" name="Ink 87">
                  <a:extLst>
                    <a:ext uri="{FF2B5EF4-FFF2-40B4-BE49-F238E27FC236}">
                      <a16:creationId xmlns:a16="http://schemas.microsoft.com/office/drawing/2014/main" id="{6B4FD696-EAA9-6318-CF5A-7A2AA56C6A4E}"/>
                    </a:ext>
                  </a:extLst>
                </p14:cNvPr>
                <p14:cNvContentPartPr/>
                <p14:nvPr/>
              </p14:nvContentPartPr>
              <p14:xfrm>
                <a:off x="12168621" y="5129293"/>
                <a:ext cx="103320" cy="163080"/>
              </p14:xfrm>
            </p:contentPart>
          </mc:Choice>
          <mc:Fallback>
            <p:pic>
              <p:nvPicPr>
                <p:cNvPr id="88" name="Ink 87">
                  <a:extLst>
                    <a:ext uri="{FF2B5EF4-FFF2-40B4-BE49-F238E27FC236}">
                      <a16:creationId xmlns:a16="http://schemas.microsoft.com/office/drawing/2014/main" id="{6B4FD696-EAA9-6318-CF5A-7A2AA56C6A4E}"/>
                    </a:ext>
                  </a:extLst>
                </p:cNvPr>
                <p:cNvPicPr/>
                <p:nvPr/>
              </p:nvPicPr>
              <p:blipFill>
                <a:blip r:embed="rId144"/>
                <a:stretch>
                  <a:fillRect/>
                </a:stretch>
              </p:blipFill>
              <p:spPr>
                <a:xfrm>
                  <a:off x="12159621" y="5120653"/>
                  <a:ext cx="1209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89" name="Ink 88">
                  <a:extLst>
                    <a:ext uri="{FF2B5EF4-FFF2-40B4-BE49-F238E27FC236}">
                      <a16:creationId xmlns:a16="http://schemas.microsoft.com/office/drawing/2014/main" id="{A95BEC2E-F5A5-9CEF-AA1E-5576A7E2CABC}"/>
                    </a:ext>
                  </a:extLst>
                </p14:cNvPr>
                <p14:cNvContentPartPr/>
                <p14:nvPr/>
              </p14:nvContentPartPr>
              <p14:xfrm>
                <a:off x="12275541" y="4975213"/>
                <a:ext cx="66600" cy="221760"/>
              </p14:xfrm>
            </p:contentPart>
          </mc:Choice>
          <mc:Fallback>
            <p:pic>
              <p:nvPicPr>
                <p:cNvPr id="89" name="Ink 88">
                  <a:extLst>
                    <a:ext uri="{FF2B5EF4-FFF2-40B4-BE49-F238E27FC236}">
                      <a16:creationId xmlns:a16="http://schemas.microsoft.com/office/drawing/2014/main" id="{A95BEC2E-F5A5-9CEF-AA1E-5576A7E2CABC}"/>
                    </a:ext>
                  </a:extLst>
                </p:cNvPr>
                <p:cNvPicPr/>
                <p:nvPr/>
              </p:nvPicPr>
              <p:blipFill>
                <a:blip r:embed="rId146"/>
                <a:stretch>
                  <a:fillRect/>
                </a:stretch>
              </p:blipFill>
              <p:spPr>
                <a:xfrm>
                  <a:off x="12266901" y="4966213"/>
                  <a:ext cx="8424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0" name="Ink 89">
                  <a:extLst>
                    <a:ext uri="{FF2B5EF4-FFF2-40B4-BE49-F238E27FC236}">
                      <a16:creationId xmlns:a16="http://schemas.microsoft.com/office/drawing/2014/main" id="{BCE3E697-E031-41E0-9056-CDCACC742BAB}"/>
                    </a:ext>
                  </a:extLst>
                </p14:cNvPr>
                <p14:cNvContentPartPr/>
                <p14:nvPr/>
              </p14:nvContentPartPr>
              <p14:xfrm>
                <a:off x="12348621" y="4927333"/>
                <a:ext cx="67680" cy="198720"/>
              </p14:xfrm>
            </p:contentPart>
          </mc:Choice>
          <mc:Fallback>
            <p:pic>
              <p:nvPicPr>
                <p:cNvPr id="90" name="Ink 89">
                  <a:extLst>
                    <a:ext uri="{FF2B5EF4-FFF2-40B4-BE49-F238E27FC236}">
                      <a16:creationId xmlns:a16="http://schemas.microsoft.com/office/drawing/2014/main" id="{BCE3E697-E031-41E0-9056-CDCACC742BAB}"/>
                    </a:ext>
                  </a:extLst>
                </p:cNvPr>
                <p:cNvPicPr/>
                <p:nvPr/>
              </p:nvPicPr>
              <p:blipFill>
                <a:blip r:embed="rId148"/>
                <a:stretch>
                  <a:fillRect/>
                </a:stretch>
              </p:blipFill>
              <p:spPr>
                <a:xfrm>
                  <a:off x="12339981" y="4918333"/>
                  <a:ext cx="8532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1" name="Ink 90">
                  <a:extLst>
                    <a:ext uri="{FF2B5EF4-FFF2-40B4-BE49-F238E27FC236}">
                      <a16:creationId xmlns:a16="http://schemas.microsoft.com/office/drawing/2014/main" id="{EDED7661-9457-CAEA-3B34-EDFD009BBF75}"/>
                    </a:ext>
                  </a:extLst>
                </p14:cNvPr>
                <p14:cNvContentPartPr/>
                <p14:nvPr/>
              </p14:nvContentPartPr>
              <p14:xfrm>
                <a:off x="12339621" y="4975213"/>
                <a:ext cx="275760" cy="125280"/>
              </p14:xfrm>
            </p:contentPart>
          </mc:Choice>
          <mc:Fallback>
            <p:pic>
              <p:nvPicPr>
                <p:cNvPr id="91" name="Ink 90">
                  <a:extLst>
                    <a:ext uri="{FF2B5EF4-FFF2-40B4-BE49-F238E27FC236}">
                      <a16:creationId xmlns:a16="http://schemas.microsoft.com/office/drawing/2014/main" id="{EDED7661-9457-CAEA-3B34-EDFD009BBF75}"/>
                    </a:ext>
                  </a:extLst>
                </p:cNvPr>
                <p:cNvPicPr/>
                <p:nvPr/>
              </p:nvPicPr>
              <p:blipFill>
                <a:blip r:embed="rId150"/>
                <a:stretch>
                  <a:fillRect/>
                </a:stretch>
              </p:blipFill>
              <p:spPr>
                <a:xfrm>
                  <a:off x="12330621" y="4966213"/>
                  <a:ext cx="2934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2" name="Ink 91">
                  <a:extLst>
                    <a:ext uri="{FF2B5EF4-FFF2-40B4-BE49-F238E27FC236}">
                      <a16:creationId xmlns:a16="http://schemas.microsoft.com/office/drawing/2014/main" id="{1249556A-2EE0-09F6-C135-A6B792141C11}"/>
                    </a:ext>
                  </a:extLst>
                </p14:cNvPr>
                <p14:cNvContentPartPr/>
                <p14:nvPr/>
              </p14:nvContentPartPr>
              <p14:xfrm>
                <a:off x="12666501" y="5053333"/>
                <a:ext cx="23760" cy="11160"/>
              </p14:xfrm>
            </p:contentPart>
          </mc:Choice>
          <mc:Fallback>
            <p:pic>
              <p:nvPicPr>
                <p:cNvPr id="92" name="Ink 91">
                  <a:extLst>
                    <a:ext uri="{FF2B5EF4-FFF2-40B4-BE49-F238E27FC236}">
                      <a16:creationId xmlns:a16="http://schemas.microsoft.com/office/drawing/2014/main" id="{1249556A-2EE0-09F6-C135-A6B792141C11}"/>
                    </a:ext>
                  </a:extLst>
                </p:cNvPr>
                <p:cNvPicPr/>
                <p:nvPr/>
              </p:nvPicPr>
              <p:blipFill>
                <a:blip r:embed="rId152"/>
                <a:stretch>
                  <a:fillRect/>
                </a:stretch>
              </p:blipFill>
              <p:spPr>
                <a:xfrm>
                  <a:off x="12657501" y="5044333"/>
                  <a:ext cx="4140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3" name="Ink 92">
                  <a:extLst>
                    <a:ext uri="{FF2B5EF4-FFF2-40B4-BE49-F238E27FC236}">
                      <a16:creationId xmlns:a16="http://schemas.microsoft.com/office/drawing/2014/main" id="{08855A45-85C6-CC46-3B1D-0030A92471E9}"/>
                    </a:ext>
                  </a:extLst>
                </p14:cNvPr>
                <p14:cNvContentPartPr/>
                <p14:nvPr/>
              </p14:nvContentPartPr>
              <p14:xfrm>
                <a:off x="11206701" y="6126493"/>
                <a:ext cx="194760" cy="153360"/>
              </p14:xfrm>
            </p:contentPart>
          </mc:Choice>
          <mc:Fallback>
            <p:pic>
              <p:nvPicPr>
                <p:cNvPr id="93" name="Ink 92">
                  <a:extLst>
                    <a:ext uri="{FF2B5EF4-FFF2-40B4-BE49-F238E27FC236}">
                      <a16:creationId xmlns:a16="http://schemas.microsoft.com/office/drawing/2014/main" id="{08855A45-85C6-CC46-3B1D-0030A92471E9}"/>
                    </a:ext>
                  </a:extLst>
                </p:cNvPr>
                <p:cNvPicPr/>
                <p:nvPr/>
              </p:nvPicPr>
              <p:blipFill>
                <a:blip r:embed="rId154"/>
                <a:stretch>
                  <a:fillRect/>
                </a:stretch>
              </p:blipFill>
              <p:spPr>
                <a:xfrm>
                  <a:off x="11198061" y="6117493"/>
                  <a:ext cx="21240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94" name="Ink 93">
                  <a:extLst>
                    <a:ext uri="{FF2B5EF4-FFF2-40B4-BE49-F238E27FC236}">
                      <a16:creationId xmlns:a16="http://schemas.microsoft.com/office/drawing/2014/main" id="{B7AAA7F1-B276-0D17-8E3D-229D2CBAC8AF}"/>
                    </a:ext>
                  </a:extLst>
                </p14:cNvPr>
                <p14:cNvContentPartPr/>
                <p14:nvPr/>
              </p14:nvContentPartPr>
              <p14:xfrm>
                <a:off x="11385981" y="6009853"/>
                <a:ext cx="140760" cy="175320"/>
              </p14:xfrm>
            </p:contentPart>
          </mc:Choice>
          <mc:Fallback>
            <p:pic>
              <p:nvPicPr>
                <p:cNvPr id="94" name="Ink 93">
                  <a:extLst>
                    <a:ext uri="{FF2B5EF4-FFF2-40B4-BE49-F238E27FC236}">
                      <a16:creationId xmlns:a16="http://schemas.microsoft.com/office/drawing/2014/main" id="{B7AAA7F1-B276-0D17-8E3D-229D2CBAC8AF}"/>
                    </a:ext>
                  </a:extLst>
                </p:cNvPr>
                <p:cNvPicPr/>
                <p:nvPr/>
              </p:nvPicPr>
              <p:blipFill>
                <a:blip r:embed="rId156"/>
                <a:stretch>
                  <a:fillRect/>
                </a:stretch>
              </p:blipFill>
              <p:spPr>
                <a:xfrm>
                  <a:off x="11376981" y="6001213"/>
                  <a:ext cx="15840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95" name="Ink 94">
                  <a:extLst>
                    <a:ext uri="{FF2B5EF4-FFF2-40B4-BE49-F238E27FC236}">
                      <a16:creationId xmlns:a16="http://schemas.microsoft.com/office/drawing/2014/main" id="{5DB98337-37E5-C93B-1076-B022A0CBC943}"/>
                    </a:ext>
                  </a:extLst>
                </p14:cNvPr>
                <p14:cNvContentPartPr/>
                <p14:nvPr/>
              </p14:nvContentPartPr>
              <p14:xfrm>
                <a:off x="11539341" y="6062773"/>
                <a:ext cx="90720" cy="93960"/>
              </p14:xfrm>
            </p:contentPart>
          </mc:Choice>
          <mc:Fallback>
            <p:pic>
              <p:nvPicPr>
                <p:cNvPr id="95" name="Ink 94">
                  <a:extLst>
                    <a:ext uri="{FF2B5EF4-FFF2-40B4-BE49-F238E27FC236}">
                      <a16:creationId xmlns:a16="http://schemas.microsoft.com/office/drawing/2014/main" id="{5DB98337-37E5-C93B-1076-B022A0CBC943}"/>
                    </a:ext>
                  </a:extLst>
                </p:cNvPr>
                <p:cNvPicPr/>
                <p:nvPr/>
              </p:nvPicPr>
              <p:blipFill>
                <a:blip r:embed="rId158"/>
                <a:stretch>
                  <a:fillRect/>
                </a:stretch>
              </p:blipFill>
              <p:spPr>
                <a:xfrm>
                  <a:off x="11530341" y="6054133"/>
                  <a:ext cx="10836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96" name="Ink 95">
                  <a:extLst>
                    <a:ext uri="{FF2B5EF4-FFF2-40B4-BE49-F238E27FC236}">
                      <a16:creationId xmlns:a16="http://schemas.microsoft.com/office/drawing/2014/main" id="{65F8A55A-ED52-53A1-9401-CE56BAB6A3F6}"/>
                    </a:ext>
                  </a:extLst>
                </p14:cNvPr>
                <p14:cNvContentPartPr/>
                <p14:nvPr/>
              </p14:nvContentPartPr>
              <p14:xfrm>
                <a:off x="11667501" y="5842093"/>
                <a:ext cx="169560" cy="229680"/>
              </p14:xfrm>
            </p:contentPart>
          </mc:Choice>
          <mc:Fallback>
            <p:pic>
              <p:nvPicPr>
                <p:cNvPr id="96" name="Ink 95">
                  <a:extLst>
                    <a:ext uri="{FF2B5EF4-FFF2-40B4-BE49-F238E27FC236}">
                      <a16:creationId xmlns:a16="http://schemas.microsoft.com/office/drawing/2014/main" id="{65F8A55A-ED52-53A1-9401-CE56BAB6A3F6}"/>
                    </a:ext>
                  </a:extLst>
                </p:cNvPr>
                <p:cNvPicPr/>
                <p:nvPr/>
              </p:nvPicPr>
              <p:blipFill>
                <a:blip r:embed="rId160"/>
                <a:stretch>
                  <a:fillRect/>
                </a:stretch>
              </p:blipFill>
              <p:spPr>
                <a:xfrm>
                  <a:off x="11658501" y="5833453"/>
                  <a:ext cx="18720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97" name="Ink 96">
                  <a:extLst>
                    <a:ext uri="{FF2B5EF4-FFF2-40B4-BE49-F238E27FC236}">
                      <a16:creationId xmlns:a16="http://schemas.microsoft.com/office/drawing/2014/main" id="{E6988184-1FC3-AABD-09D4-B8074798C2F6}"/>
                    </a:ext>
                  </a:extLst>
                </p14:cNvPr>
                <p14:cNvContentPartPr/>
                <p14:nvPr/>
              </p14:nvContentPartPr>
              <p14:xfrm>
                <a:off x="11807181" y="5810773"/>
                <a:ext cx="212400" cy="178560"/>
              </p14:xfrm>
            </p:contentPart>
          </mc:Choice>
          <mc:Fallback>
            <p:pic>
              <p:nvPicPr>
                <p:cNvPr id="97" name="Ink 96">
                  <a:extLst>
                    <a:ext uri="{FF2B5EF4-FFF2-40B4-BE49-F238E27FC236}">
                      <a16:creationId xmlns:a16="http://schemas.microsoft.com/office/drawing/2014/main" id="{E6988184-1FC3-AABD-09D4-B8074798C2F6}"/>
                    </a:ext>
                  </a:extLst>
                </p:cNvPr>
                <p:cNvPicPr/>
                <p:nvPr/>
              </p:nvPicPr>
              <p:blipFill>
                <a:blip r:embed="rId162"/>
                <a:stretch>
                  <a:fillRect/>
                </a:stretch>
              </p:blipFill>
              <p:spPr>
                <a:xfrm>
                  <a:off x="11798541" y="5801773"/>
                  <a:ext cx="2300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98" name="Ink 97">
                  <a:extLst>
                    <a:ext uri="{FF2B5EF4-FFF2-40B4-BE49-F238E27FC236}">
                      <a16:creationId xmlns:a16="http://schemas.microsoft.com/office/drawing/2014/main" id="{FA495A8C-7681-B627-6881-CD6CEA32DCB8}"/>
                    </a:ext>
                  </a:extLst>
                </p14:cNvPr>
                <p14:cNvContentPartPr/>
                <p14:nvPr/>
              </p14:nvContentPartPr>
              <p14:xfrm>
                <a:off x="11188341" y="6638053"/>
                <a:ext cx="154800" cy="227880"/>
              </p14:xfrm>
            </p:contentPart>
          </mc:Choice>
          <mc:Fallback>
            <p:pic>
              <p:nvPicPr>
                <p:cNvPr id="98" name="Ink 97">
                  <a:extLst>
                    <a:ext uri="{FF2B5EF4-FFF2-40B4-BE49-F238E27FC236}">
                      <a16:creationId xmlns:a16="http://schemas.microsoft.com/office/drawing/2014/main" id="{FA495A8C-7681-B627-6881-CD6CEA32DCB8}"/>
                    </a:ext>
                  </a:extLst>
                </p:cNvPr>
                <p:cNvPicPr/>
                <p:nvPr/>
              </p:nvPicPr>
              <p:blipFill>
                <a:blip r:embed="rId164"/>
                <a:stretch>
                  <a:fillRect/>
                </a:stretch>
              </p:blipFill>
              <p:spPr>
                <a:xfrm>
                  <a:off x="11179701" y="6629053"/>
                  <a:ext cx="17244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99" name="Ink 98">
                  <a:extLst>
                    <a:ext uri="{FF2B5EF4-FFF2-40B4-BE49-F238E27FC236}">
                      <a16:creationId xmlns:a16="http://schemas.microsoft.com/office/drawing/2014/main" id="{D2F27485-1BD5-9B01-F822-64E4586BB30B}"/>
                    </a:ext>
                  </a:extLst>
                </p14:cNvPr>
                <p14:cNvContentPartPr/>
                <p14:nvPr/>
              </p14:nvContentPartPr>
              <p14:xfrm>
                <a:off x="11370501" y="6455533"/>
                <a:ext cx="247320" cy="272880"/>
              </p14:xfrm>
            </p:contentPart>
          </mc:Choice>
          <mc:Fallback>
            <p:pic>
              <p:nvPicPr>
                <p:cNvPr id="99" name="Ink 98">
                  <a:extLst>
                    <a:ext uri="{FF2B5EF4-FFF2-40B4-BE49-F238E27FC236}">
                      <a16:creationId xmlns:a16="http://schemas.microsoft.com/office/drawing/2014/main" id="{D2F27485-1BD5-9B01-F822-64E4586BB30B}"/>
                    </a:ext>
                  </a:extLst>
                </p:cNvPr>
                <p:cNvPicPr/>
                <p:nvPr/>
              </p:nvPicPr>
              <p:blipFill>
                <a:blip r:embed="rId166"/>
                <a:stretch>
                  <a:fillRect/>
                </a:stretch>
              </p:blipFill>
              <p:spPr>
                <a:xfrm>
                  <a:off x="11361861" y="6446893"/>
                  <a:ext cx="264960" cy="2905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00" name="Ink 99">
                  <a:extLst>
                    <a:ext uri="{FF2B5EF4-FFF2-40B4-BE49-F238E27FC236}">
                      <a16:creationId xmlns:a16="http://schemas.microsoft.com/office/drawing/2014/main" id="{84B74A08-6A30-8F59-A044-8835AD151298}"/>
                    </a:ext>
                  </a:extLst>
                </p14:cNvPr>
                <p14:cNvContentPartPr/>
                <p14:nvPr/>
              </p14:nvContentPartPr>
              <p14:xfrm>
                <a:off x="11681901" y="6444013"/>
                <a:ext cx="100080" cy="103680"/>
              </p14:xfrm>
            </p:contentPart>
          </mc:Choice>
          <mc:Fallback>
            <p:pic>
              <p:nvPicPr>
                <p:cNvPr id="100" name="Ink 99">
                  <a:extLst>
                    <a:ext uri="{FF2B5EF4-FFF2-40B4-BE49-F238E27FC236}">
                      <a16:creationId xmlns:a16="http://schemas.microsoft.com/office/drawing/2014/main" id="{84B74A08-6A30-8F59-A044-8835AD151298}"/>
                    </a:ext>
                  </a:extLst>
                </p:cNvPr>
                <p:cNvPicPr/>
                <p:nvPr/>
              </p:nvPicPr>
              <p:blipFill>
                <a:blip r:embed="rId168"/>
                <a:stretch>
                  <a:fillRect/>
                </a:stretch>
              </p:blipFill>
              <p:spPr>
                <a:xfrm>
                  <a:off x="11672901" y="6435013"/>
                  <a:ext cx="11772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1" name="Ink 100">
                  <a:extLst>
                    <a:ext uri="{FF2B5EF4-FFF2-40B4-BE49-F238E27FC236}">
                      <a16:creationId xmlns:a16="http://schemas.microsoft.com/office/drawing/2014/main" id="{8358F3DC-4149-7797-B3BF-8BBF6E32784E}"/>
                    </a:ext>
                  </a:extLst>
                </p14:cNvPr>
                <p14:cNvContentPartPr/>
                <p14:nvPr/>
              </p14:nvContentPartPr>
              <p14:xfrm>
                <a:off x="11788101" y="6311173"/>
                <a:ext cx="66240" cy="149040"/>
              </p14:xfrm>
            </p:contentPart>
          </mc:Choice>
          <mc:Fallback>
            <p:pic>
              <p:nvPicPr>
                <p:cNvPr id="101" name="Ink 100">
                  <a:extLst>
                    <a:ext uri="{FF2B5EF4-FFF2-40B4-BE49-F238E27FC236}">
                      <a16:creationId xmlns:a16="http://schemas.microsoft.com/office/drawing/2014/main" id="{8358F3DC-4149-7797-B3BF-8BBF6E32784E}"/>
                    </a:ext>
                  </a:extLst>
                </p:cNvPr>
                <p:cNvPicPr/>
                <p:nvPr/>
              </p:nvPicPr>
              <p:blipFill>
                <a:blip r:embed="rId170"/>
                <a:stretch>
                  <a:fillRect/>
                </a:stretch>
              </p:blipFill>
              <p:spPr>
                <a:xfrm>
                  <a:off x="11779101" y="6302173"/>
                  <a:ext cx="8388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2" name="Ink 101">
                  <a:extLst>
                    <a:ext uri="{FF2B5EF4-FFF2-40B4-BE49-F238E27FC236}">
                      <a16:creationId xmlns:a16="http://schemas.microsoft.com/office/drawing/2014/main" id="{8776CB0E-67DF-72AB-B263-3A6D4E60D8BE}"/>
                    </a:ext>
                  </a:extLst>
                </p14:cNvPr>
                <p14:cNvContentPartPr/>
                <p14:nvPr/>
              </p14:nvContentPartPr>
              <p14:xfrm>
                <a:off x="11764701" y="6278053"/>
                <a:ext cx="185760" cy="121680"/>
              </p14:xfrm>
            </p:contentPart>
          </mc:Choice>
          <mc:Fallback>
            <p:pic>
              <p:nvPicPr>
                <p:cNvPr id="102" name="Ink 101">
                  <a:extLst>
                    <a:ext uri="{FF2B5EF4-FFF2-40B4-BE49-F238E27FC236}">
                      <a16:creationId xmlns:a16="http://schemas.microsoft.com/office/drawing/2014/main" id="{8776CB0E-67DF-72AB-B263-3A6D4E60D8BE}"/>
                    </a:ext>
                  </a:extLst>
                </p:cNvPr>
                <p:cNvPicPr/>
                <p:nvPr/>
              </p:nvPicPr>
              <p:blipFill>
                <a:blip r:embed="rId172"/>
                <a:stretch>
                  <a:fillRect/>
                </a:stretch>
              </p:blipFill>
              <p:spPr>
                <a:xfrm>
                  <a:off x="11755701" y="6269053"/>
                  <a:ext cx="20340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3" name="Ink 102">
                  <a:extLst>
                    <a:ext uri="{FF2B5EF4-FFF2-40B4-BE49-F238E27FC236}">
                      <a16:creationId xmlns:a16="http://schemas.microsoft.com/office/drawing/2014/main" id="{76825B30-79CF-7696-71D5-A2BA0F0CA22F}"/>
                    </a:ext>
                  </a:extLst>
                </p14:cNvPr>
                <p14:cNvContentPartPr/>
                <p14:nvPr/>
              </p14:nvContentPartPr>
              <p14:xfrm>
                <a:off x="11978901" y="6059893"/>
                <a:ext cx="153000" cy="246600"/>
              </p14:xfrm>
            </p:contentPart>
          </mc:Choice>
          <mc:Fallback>
            <p:pic>
              <p:nvPicPr>
                <p:cNvPr id="103" name="Ink 102">
                  <a:extLst>
                    <a:ext uri="{FF2B5EF4-FFF2-40B4-BE49-F238E27FC236}">
                      <a16:creationId xmlns:a16="http://schemas.microsoft.com/office/drawing/2014/main" id="{76825B30-79CF-7696-71D5-A2BA0F0CA22F}"/>
                    </a:ext>
                  </a:extLst>
                </p:cNvPr>
                <p:cNvPicPr/>
                <p:nvPr/>
              </p:nvPicPr>
              <p:blipFill>
                <a:blip r:embed="rId174"/>
                <a:stretch>
                  <a:fillRect/>
                </a:stretch>
              </p:blipFill>
              <p:spPr>
                <a:xfrm>
                  <a:off x="11970261" y="6051253"/>
                  <a:ext cx="17064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4" name="Ink 103">
                  <a:extLst>
                    <a:ext uri="{FF2B5EF4-FFF2-40B4-BE49-F238E27FC236}">
                      <a16:creationId xmlns:a16="http://schemas.microsoft.com/office/drawing/2014/main" id="{B5527839-90D5-8E96-2C04-020243BA655F}"/>
                    </a:ext>
                  </a:extLst>
                </p14:cNvPr>
                <p14:cNvContentPartPr/>
                <p14:nvPr/>
              </p14:nvContentPartPr>
              <p14:xfrm>
                <a:off x="12042981" y="6081133"/>
                <a:ext cx="293400" cy="103680"/>
              </p14:xfrm>
            </p:contentPart>
          </mc:Choice>
          <mc:Fallback>
            <p:pic>
              <p:nvPicPr>
                <p:cNvPr id="104" name="Ink 103">
                  <a:extLst>
                    <a:ext uri="{FF2B5EF4-FFF2-40B4-BE49-F238E27FC236}">
                      <a16:creationId xmlns:a16="http://schemas.microsoft.com/office/drawing/2014/main" id="{B5527839-90D5-8E96-2C04-020243BA655F}"/>
                    </a:ext>
                  </a:extLst>
                </p:cNvPr>
                <p:cNvPicPr/>
                <p:nvPr/>
              </p:nvPicPr>
              <p:blipFill>
                <a:blip r:embed="rId176"/>
                <a:stretch>
                  <a:fillRect/>
                </a:stretch>
              </p:blipFill>
              <p:spPr>
                <a:xfrm>
                  <a:off x="12033981" y="6072493"/>
                  <a:ext cx="31104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05" name="Ink 104">
                  <a:extLst>
                    <a:ext uri="{FF2B5EF4-FFF2-40B4-BE49-F238E27FC236}">
                      <a16:creationId xmlns:a16="http://schemas.microsoft.com/office/drawing/2014/main" id="{895FAD3C-03AF-21D3-85D9-D72F53507223}"/>
                    </a:ext>
                  </a:extLst>
                </p14:cNvPr>
                <p14:cNvContentPartPr/>
                <p14:nvPr/>
              </p14:nvContentPartPr>
              <p14:xfrm>
                <a:off x="11681901" y="6717253"/>
                <a:ext cx="140040" cy="155520"/>
              </p14:xfrm>
            </p:contentPart>
          </mc:Choice>
          <mc:Fallback>
            <p:pic>
              <p:nvPicPr>
                <p:cNvPr id="105" name="Ink 104">
                  <a:extLst>
                    <a:ext uri="{FF2B5EF4-FFF2-40B4-BE49-F238E27FC236}">
                      <a16:creationId xmlns:a16="http://schemas.microsoft.com/office/drawing/2014/main" id="{895FAD3C-03AF-21D3-85D9-D72F53507223}"/>
                    </a:ext>
                  </a:extLst>
                </p:cNvPr>
                <p:cNvPicPr/>
                <p:nvPr/>
              </p:nvPicPr>
              <p:blipFill>
                <a:blip r:embed="rId178"/>
                <a:stretch>
                  <a:fillRect/>
                </a:stretch>
              </p:blipFill>
              <p:spPr>
                <a:xfrm>
                  <a:off x="11673261" y="6708253"/>
                  <a:ext cx="15768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06" name="Ink 105">
                  <a:extLst>
                    <a:ext uri="{FF2B5EF4-FFF2-40B4-BE49-F238E27FC236}">
                      <a16:creationId xmlns:a16="http://schemas.microsoft.com/office/drawing/2014/main" id="{AAF9B171-308A-4FD2-8C1D-CA8FD4A3B509}"/>
                    </a:ext>
                  </a:extLst>
                </p14:cNvPr>
                <p14:cNvContentPartPr/>
                <p14:nvPr/>
              </p14:nvContentPartPr>
              <p14:xfrm>
                <a:off x="11877381" y="6679453"/>
                <a:ext cx="31320" cy="109440"/>
              </p14:xfrm>
            </p:contentPart>
          </mc:Choice>
          <mc:Fallback>
            <p:pic>
              <p:nvPicPr>
                <p:cNvPr id="106" name="Ink 105">
                  <a:extLst>
                    <a:ext uri="{FF2B5EF4-FFF2-40B4-BE49-F238E27FC236}">
                      <a16:creationId xmlns:a16="http://schemas.microsoft.com/office/drawing/2014/main" id="{AAF9B171-308A-4FD2-8C1D-CA8FD4A3B509}"/>
                    </a:ext>
                  </a:extLst>
                </p:cNvPr>
                <p:cNvPicPr/>
                <p:nvPr/>
              </p:nvPicPr>
              <p:blipFill>
                <a:blip r:embed="rId180"/>
                <a:stretch>
                  <a:fillRect/>
                </a:stretch>
              </p:blipFill>
              <p:spPr>
                <a:xfrm>
                  <a:off x="11868741" y="6670813"/>
                  <a:ext cx="489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07" name="Ink 106">
                  <a:extLst>
                    <a:ext uri="{FF2B5EF4-FFF2-40B4-BE49-F238E27FC236}">
                      <a16:creationId xmlns:a16="http://schemas.microsoft.com/office/drawing/2014/main" id="{362A3B32-B81A-9630-C41F-156F86B17AFE}"/>
                    </a:ext>
                  </a:extLst>
                </p14:cNvPr>
                <p14:cNvContentPartPr/>
                <p14:nvPr/>
              </p14:nvContentPartPr>
              <p14:xfrm>
                <a:off x="11965581" y="6614653"/>
                <a:ext cx="123480" cy="126720"/>
              </p14:xfrm>
            </p:contentPart>
          </mc:Choice>
          <mc:Fallback>
            <p:pic>
              <p:nvPicPr>
                <p:cNvPr id="107" name="Ink 106">
                  <a:extLst>
                    <a:ext uri="{FF2B5EF4-FFF2-40B4-BE49-F238E27FC236}">
                      <a16:creationId xmlns:a16="http://schemas.microsoft.com/office/drawing/2014/main" id="{362A3B32-B81A-9630-C41F-156F86B17AFE}"/>
                    </a:ext>
                  </a:extLst>
                </p:cNvPr>
                <p:cNvPicPr/>
                <p:nvPr/>
              </p:nvPicPr>
              <p:blipFill>
                <a:blip r:embed="rId182"/>
                <a:stretch>
                  <a:fillRect/>
                </a:stretch>
              </p:blipFill>
              <p:spPr>
                <a:xfrm>
                  <a:off x="11956581" y="6605653"/>
                  <a:ext cx="1411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08" name="Ink 107">
                  <a:extLst>
                    <a:ext uri="{FF2B5EF4-FFF2-40B4-BE49-F238E27FC236}">
                      <a16:creationId xmlns:a16="http://schemas.microsoft.com/office/drawing/2014/main" id="{493CF9B6-643E-0FF9-7FEF-CAD7EE9952EB}"/>
                    </a:ext>
                  </a:extLst>
                </p14:cNvPr>
                <p14:cNvContentPartPr/>
                <p14:nvPr/>
              </p14:nvContentPartPr>
              <p14:xfrm>
                <a:off x="12129741" y="6445093"/>
                <a:ext cx="183960" cy="201960"/>
              </p14:xfrm>
            </p:contentPart>
          </mc:Choice>
          <mc:Fallback>
            <p:pic>
              <p:nvPicPr>
                <p:cNvPr id="108" name="Ink 107">
                  <a:extLst>
                    <a:ext uri="{FF2B5EF4-FFF2-40B4-BE49-F238E27FC236}">
                      <a16:creationId xmlns:a16="http://schemas.microsoft.com/office/drawing/2014/main" id="{493CF9B6-643E-0FF9-7FEF-CAD7EE9952EB}"/>
                    </a:ext>
                  </a:extLst>
                </p:cNvPr>
                <p:cNvPicPr/>
                <p:nvPr/>
              </p:nvPicPr>
              <p:blipFill>
                <a:blip r:embed="rId184"/>
                <a:stretch>
                  <a:fillRect/>
                </a:stretch>
              </p:blipFill>
              <p:spPr>
                <a:xfrm>
                  <a:off x="12120741" y="6436453"/>
                  <a:ext cx="20160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09" name="Ink 108">
                  <a:extLst>
                    <a:ext uri="{FF2B5EF4-FFF2-40B4-BE49-F238E27FC236}">
                      <a16:creationId xmlns:a16="http://schemas.microsoft.com/office/drawing/2014/main" id="{8CC4E564-559B-9A44-4E44-07507144282B}"/>
                    </a:ext>
                  </a:extLst>
                </p14:cNvPr>
                <p14:cNvContentPartPr/>
                <p14:nvPr/>
              </p14:nvContentPartPr>
              <p14:xfrm>
                <a:off x="12263301" y="6438973"/>
                <a:ext cx="29880" cy="2520"/>
              </p14:xfrm>
            </p:contentPart>
          </mc:Choice>
          <mc:Fallback>
            <p:pic>
              <p:nvPicPr>
                <p:cNvPr id="109" name="Ink 108">
                  <a:extLst>
                    <a:ext uri="{FF2B5EF4-FFF2-40B4-BE49-F238E27FC236}">
                      <a16:creationId xmlns:a16="http://schemas.microsoft.com/office/drawing/2014/main" id="{8CC4E564-559B-9A44-4E44-07507144282B}"/>
                    </a:ext>
                  </a:extLst>
                </p:cNvPr>
                <p:cNvPicPr/>
                <p:nvPr/>
              </p:nvPicPr>
              <p:blipFill>
                <a:blip r:embed="rId186"/>
                <a:stretch>
                  <a:fillRect/>
                </a:stretch>
              </p:blipFill>
              <p:spPr>
                <a:xfrm>
                  <a:off x="12254301" y="6429973"/>
                  <a:ext cx="4752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10" name="Ink 109">
                  <a:extLst>
                    <a:ext uri="{FF2B5EF4-FFF2-40B4-BE49-F238E27FC236}">
                      <a16:creationId xmlns:a16="http://schemas.microsoft.com/office/drawing/2014/main" id="{B8F886CF-6266-6127-3FFA-012087D824A3}"/>
                    </a:ext>
                  </a:extLst>
                </p14:cNvPr>
                <p14:cNvContentPartPr/>
                <p14:nvPr/>
              </p14:nvContentPartPr>
              <p14:xfrm>
                <a:off x="12342861" y="6446893"/>
                <a:ext cx="126000" cy="64080"/>
              </p14:xfrm>
            </p:contentPart>
          </mc:Choice>
          <mc:Fallback>
            <p:pic>
              <p:nvPicPr>
                <p:cNvPr id="110" name="Ink 109">
                  <a:extLst>
                    <a:ext uri="{FF2B5EF4-FFF2-40B4-BE49-F238E27FC236}">
                      <a16:creationId xmlns:a16="http://schemas.microsoft.com/office/drawing/2014/main" id="{B8F886CF-6266-6127-3FFA-012087D824A3}"/>
                    </a:ext>
                  </a:extLst>
                </p:cNvPr>
                <p:cNvPicPr/>
                <p:nvPr/>
              </p:nvPicPr>
              <p:blipFill>
                <a:blip r:embed="rId188"/>
                <a:stretch>
                  <a:fillRect/>
                </a:stretch>
              </p:blipFill>
              <p:spPr>
                <a:xfrm>
                  <a:off x="12334221" y="6437893"/>
                  <a:ext cx="1436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11" name="Ink 110">
                  <a:extLst>
                    <a:ext uri="{FF2B5EF4-FFF2-40B4-BE49-F238E27FC236}">
                      <a16:creationId xmlns:a16="http://schemas.microsoft.com/office/drawing/2014/main" id="{ED635140-F6B2-128A-FA5F-8C053E1E62AC}"/>
                    </a:ext>
                  </a:extLst>
                </p14:cNvPr>
                <p14:cNvContentPartPr/>
                <p14:nvPr/>
              </p14:nvContentPartPr>
              <p14:xfrm>
                <a:off x="12495501" y="6360853"/>
                <a:ext cx="208440" cy="253800"/>
              </p14:xfrm>
            </p:contentPart>
          </mc:Choice>
          <mc:Fallback>
            <p:pic>
              <p:nvPicPr>
                <p:cNvPr id="111" name="Ink 110">
                  <a:extLst>
                    <a:ext uri="{FF2B5EF4-FFF2-40B4-BE49-F238E27FC236}">
                      <a16:creationId xmlns:a16="http://schemas.microsoft.com/office/drawing/2014/main" id="{ED635140-F6B2-128A-FA5F-8C053E1E62AC}"/>
                    </a:ext>
                  </a:extLst>
                </p:cNvPr>
                <p:cNvPicPr/>
                <p:nvPr/>
              </p:nvPicPr>
              <p:blipFill>
                <a:blip r:embed="rId190"/>
                <a:stretch>
                  <a:fillRect/>
                </a:stretch>
              </p:blipFill>
              <p:spPr>
                <a:xfrm>
                  <a:off x="12486501" y="6351853"/>
                  <a:ext cx="226080" cy="271440"/>
                </a:xfrm>
                <a:prstGeom prst="rect">
                  <a:avLst/>
                </a:prstGeom>
              </p:spPr>
            </p:pic>
          </mc:Fallback>
        </mc:AlternateContent>
      </p:grpSp>
    </p:spTree>
    <p:extLst>
      <p:ext uri="{BB962C8B-B14F-4D97-AF65-F5344CB8AC3E}">
        <p14:creationId xmlns:p14="http://schemas.microsoft.com/office/powerpoint/2010/main" val="332263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348080" y="302505"/>
            <a:ext cx="8526156" cy="1565538"/>
          </a:xfrm>
          <a:prstGeom prst="rect">
            <a:avLst/>
          </a:prstGeom>
        </p:spPr>
        <p:txBody>
          <a:bodyPr vert="horz" lIns="97381" tIns="48691" rIns="97381" bIns="486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834" b="1" dirty="0">
                <a:latin typeface="Calibri" panose="020F0502020204030204" pitchFamily="34" charset="0"/>
              </a:rPr>
            </a:br>
            <a:r>
              <a:rPr lang="en-US" sz="3834"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588813" y="1915192"/>
            <a:ext cx="6614599" cy="1075679"/>
          </a:xfrm>
          <a:prstGeom prst="rect">
            <a:avLst/>
          </a:prstGeom>
          <a:noFill/>
        </p:spPr>
        <p:txBody>
          <a:bodyPr wrap="square" rtlCol="0">
            <a:spAutoFit/>
          </a:bodyPr>
          <a:lstStyle/>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Structure</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Polymerase activity</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Nucleic Acid Technologies – PCR &amp; Sequencing</a:t>
            </a:r>
          </a:p>
        </p:txBody>
      </p:sp>
      <p:sp>
        <p:nvSpPr>
          <p:cNvPr id="3" name="Date Placeholder 2">
            <a:extLst>
              <a:ext uri="{FF2B5EF4-FFF2-40B4-BE49-F238E27FC236}">
                <a16:creationId xmlns:a16="http://schemas.microsoft.com/office/drawing/2014/main" id="{3FAE4586-9F32-F25A-A09E-690B72C6E790}"/>
              </a:ext>
            </a:extLst>
          </p:cNvPr>
          <p:cNvSpPr>
            <a:spLocks noGrp="1"/>
          </p:cNvSpPr>
          <p:nvPr>
            <p:ph type="dt" sz="half" idx="10"/>
          </p:nvPr>
        </p:nvSpPr>
        <p:spPr/>
        <p:txBody>
          <a:bodyPr/>
          <a:lstStyle/>
          <a:p>
            <a:fld id="{14B25A72-1684-4545-9556-04B31B279B01}" type="datetime1">
              <a:rPr lang="en-US" smtClean="0"/>
              <a:t>8/31/2024</a:t>
            </a:fld>
            <a:endParaRPr lang="en-US"/>
          </a:p>
        </p:txBody>
      </p:sp>
      <p:sp>
        <p:nvSpPr>
          <p:cNvPr id="4" name="Footer Placeholder 3">
            <a:extLst>
              <a:ext uri="{FF2B5EF4-FFF2-40B4-BE49-F238E27FC236}">
                <a16:creationId xmlns:a16="http://schemas.microsoft.com/office/drawing/2014/main" id="{EEE8D4CF-61F7-16AA-0F9B-20CF71663738}"/>
              </a:ext>
            </a:extLst>
          </p:cNvPr>
          <p:cNvSpPr>
            <a:spLocks noGrp="1"/>
          </p:cNvSpPr>
          <p:nvPr>
            <p:ph type="ftr" sz="quarter" idx="11"/>
          </p:nvPr>
        </p:nvSpPr>
        <p:spPr/>
        <p:txBody>
          <a:bodyPr/>
          <a:lstStyle/>
          <a:p>
            <a:r>
              <a:rPr lang="en-US"/>
              <a:t>Drugs and Disease F2024 - Lecture 3</a:t>
            </a:r>
          </a:p>
        </p:txBody>
      </p:sp>
      <p:sp>
        <p:nvSpPr>
          <p:cNvPr id="5" name="Slide Number Placeholder 4">
            <a:extLst>
              <a:ext uri="{FF2B5EF4-FFF2-40B4-BE49-F238E27FC236}">
                <a16:creationId xmlns:a16="http://schemas.microsoft.com/office/drawing/2014/main" id="{E636336F-1886-2BA1-33E9-7DAA4D7A3E24}"/>
              </a:ext>
            </a:extLst>
          </p:cNvPr>
          <p:cNvSpPr>
            <a:spLocks noGrp="1"/>
          </p:cNvSpPr>
          <p:nvPr>
            <p:ph type="sldNum" sz="quarter" idx="12"/>
          </p:nvPr>
        </p:nvSpPr>
        <p:spPr/>
        <p:txBody>
          <a:bodyPr/>
          <a:lstStyle/>
          <a:p>
            <a:fld id="{DC3BB032-4020-48F4-953B-341806DC4A2B}" type="slidenum">
              <a:rPr lang="en-US" smtClean="0"/>
              <a:t>33</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382426D4-0D95-D9C8-4163-DAA7F3619E2E}"/>
                  </a:ext>
                </a:extLst>
              </p14:cNvPr>
              <p14:cNvContentPartPr/>
              <p14:nvPr/>
            </p14:nvContentPartPr>
            <p14:xfrm>
              <a:off x="3806671" y="1362253"/>
              <a:ext cx="64800" cy="70200"/>
            </p14:xfrm>
          </p:contentPart>
        </mc:Choice>
        <mc:Fallback>
          <p:pic>
            <p:nvPicPr>
              <p:cNvPr id="6" name="Ink 5">
                <a:extLst>
                  <a:ext uri="{FF2B5EF4-FFF2-40B4-BE49-F238E27FC236}">
                    <a16:creationId xmlns:a16="http://schemas.microsoft.com/office/drawing/2014/main" id="{382426D4-0D95-D9C8-4163-DAA7F3619E2E}"/>
                  </a:ext>
                </a:extLst>
              </p:cNvPr>
              <p:cNvPicPr/>
              <p:nvPr/>
            </p:nvPicPr>
            <p:blipFill>
              <a:blip r:embed="rId4"/>
              <a:stretch>
                <a:fillRect/>
              </a:stretch>
            </p:blipFill>
            <p:spPr>
              <a:xfrm>
                <a:off x="3798031" y="1353253"/>
                <a:ext cx="824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2284E30A-8BF1-74DE-3542-AE33D429EDC9}"/>
                  </a:ext>
                </a:extLst>
              </p14:cNvPr>
              <p14:cNvContentPartPr/>
              <p14:nvPr/>
            </p14:nvContentPartPr>
            <p14:xfrm>
              <a:off x="7074031" y="1850413"/>
              <a:ext cx="419760" cy="250560"/>
            </p14:xfrm>
          </p:contentPart>
        </mc:Choice>
        <mc:Fallback>
          <p:pic>
            <p:nvPicPr>
              <p:cNvPr id="7" name="Ink 6">
                <a:extLst>
                  <a:ext uri="{FF2B5EF4-FFF2-40B4-BE49-F238E27FC236}">
                    <a16:creationId xmlns:a16="http://schemas.microsoft.com/office/drawing/2014/main" id="{2284E30A-8BF1-74DE-3542-AE33D429EDC9}"/>
                  </a:ext>
                </a:extLst>
              </p:cNvPr>
              <p:cNvPicPr/>
              <p:nvPr/>
            </p:nvPicPr>
            <p:blipFill>
              <a:blip r:embed="rId6"/>
              <a:stretch>
                <a:fillRect/>
              </a:stretch>
            </p:blipFill>
            <p:spPr>
              <a:xfrm>
                <a:off x="7065391" y="1841773"/>
                <a:ext cx="43740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C2CBA06D-0A8C-83CF-34E2-3EEFE6B56B95}"/>
                  </a:ext>
                </a:extLst>
              </p14:cNvPr>
              <p14:cNvContentPartPr/>
              <p14:nvPr/>
            </p14:nvContentPartPr>
            <p14:xfrm>
              <a:off x="8369671" y="2149213"/>
              <a:ext cx="354600" cy="277200"/>
            </p14:xfrm>
          </p:contentPart>
        </mc:Choice>
        <mc:Fallback>
          <p:pic>
            <p:nvPicPr>
              <p:cNvPr id="9" name="Ink 8">
                <a:extLst>
                  <a:ext uri="{FF2B5EF4-FFF2-40B4-BE49-F238E27FC236}">
                    <a16:creationId xmlns:a16="http://schemas.microsoft.com/office/drawing/2014/main" id="{C2CBA06D-0A8C-83CF-34E2-3EEFE6B56B95}"/>
                  </a:ext>
                </a:extLst>
              </p:cNvPr>
              <p:cNvPicPr/>
              <p:nvPr/>
            </p:nvPicPr>
            <p:blipFill>
              <a:blip r:embed="rId8"/>
              <a:stretch>
                <a:fillRect/>
              </a:stretch>
            </p:blipFill>
            <p:spPr>
              <a:xfrm>
                <a:off x="8360671" y="2140573"/>
                <a:ext cx="372240" cy="294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33B90F13-DAA8-770B-58F6-4B01415272FC}"/>
                  </a:ext>
                </a:extLst>
              </p14:cNvPr>
              <p14:cNvContentPartPr/>
              <p14:nvPr/>
            </p14:nvContentPartPr>
            <p14:xfrm>
              <a:off x="8384071" y="2947693"/>
              <a:ext cx="1157760" cy="25920"/>
            </p14:xfrm>
          </p:contentPart>
        </mc:Choice>
        <mc:Fallback>
          <p:pic>
            <p:nvPicPr>
              <p:cNvPr id="10" name="Ink 9">
                <a:extLst>
                  <a:ext uri="{FF2B5EF4-FFF2-40B4-BE49-F238E27FC236}">
                    <a16:creationId xmlns:a16="http://schemas.microsoft.com/office/drawing/2014/main" id="{33B90F13-DAA8-770B-58F6-4B01415272FC}"/>
                  </a:ext>
                </a:extLst>
              </p:cNvPr>
              <p:cNvPicPr/>
              <p:nvPr/>
            </p:nvPicPr>
            <p:blipFill>
              <a:blip r:embed="rId10"/>
              <a:stretch>
                <a:fillRect/>
              </a:stretch>
            </p:blipFill>
            <p:spPr>
              <a:xfrm>
                <a:off x="8375071" y="2938693"/>
                <a:ext cx="1175400" cy="43560"/>
              </a:xfrm>
              <a:prstGeom prst="rect">
                <a:avLst/>
              </a:prstGeom>
            </p:spPr>
          </p:pic>
        </mc:Fallback>
      </mc:AlternateContent>
    </p:spTree>
    <p:extLst>
      <p:ext uri="{BB962C8B-B14F-4D97-AF65-F5344CB8AC3E}">
        <p14:creationId xmlns:p14="http://schemas.microsoft.com/office/powerpoint/2010/main" val="3189904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08EDFFF-2E52-4B92-8FFD-A013CE348084}"/>
              </a:ext>
            </a:extLst>
          </p:cNvPr>
          <p:cNvGraphicFramePr>
            <a:graphicFrameLocks noChangeAspect="1"/>
          </p:cNvGraphicFramePr>
          <p:nvPr>
            <p:extLst>
              <p:ext uri="{D42A27DB-BD31-4B8C-83A1-F6EECF244321}">
                <p14:modId xmlns:p14="http://schemas.microsoft.com/office/powerpoint/2010/main" val="3505070892"/>
              </p:ext>
            </p:extLst>
          </p:nvPr>
        </p:nvGraphicFramePr>
        <p:xfrm>
          <a:off x="1584367" y="526034"/>
          <a:ext cx="9579940" cy="3853154"/>
        </p:xfrm>
        <a:graphic>
          <a:graphicData uri="http://schemas.openxmlformats.org/presentationml/2006/ole">
            <mc:AlternateContent xmlns:mc="http://schemas.openxmlformats.org/markup-compatibility/2006">
              <mc:Choice xmlns:v="urn:schemas-microsoft-com:vml" Requires="v">
                <p:oleObj name="MDLDrawObject Class" r:id="rId2" imgW="7791043" imgH="3075852" progId="MDLDrawOLE.MDLDrawObject.1">
                  <p:embed/>
                </p:oleObj>
              </mc:Choice>
              <mc:Fallback>
                <p:oleObj name="MDLDrawObject Class" r:id="rId2" imgW="7791043" imgH="3075852" progId="MDLDrawOLE.MDLDrawObject.1">
                  <p:embed/>
                  <p:pic>
                    <p:nvPicPr>
                      <p:cNvPr id="6" name="Object 5">
                        <a:extLst>
                          <a:ext uri="{FF2B5EF4-FFF2-40B4-BE49-F238E27FC236}">
                            <a16:creationId xmlns:a16="http://schemas.microsoft.com/office/drawing/2014/main" id="{908EDFFF-2E52-4B92-8FFD-A013CE348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67" y="526034"/>
                        <a:ext cx="9579940" cy="3853154"/>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212CAD32-F59D-4765-AB2A-02632D29BD75}"/>
              </a:ext>
            </a:extLst>
          </p:cNvPr>
          <p:cNvSpPr/>
          <p:nvPr/>
        </p:nvSpPr>
        <p:spPr>
          <a:xfrm>
            <a:off x="243681" y="4313237"/>
            <a:ext cx="12567221" cy="2754835"/>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Monomeric Units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Nucleoside triphosphates are the building blocks of nucleic acids (</a:t>
            </a:r>
            <a:r>
              <a:rPr lang="en-US" sz="1925" b="1" dirty="0">
                <a:highlight>
                  <a:srgbClr val="FFFF00"/>
                </a:highlight>
                <a:latin typeface="Arial" panose="020B0604020202020204" pitchFamily="34" charset="0"/>
                <a:ea typeface="Times New Roman" panose="02020603050405020304" pitchFamily="18" charset="0"/>
                <a:cs typeface="Arial" panose="020B0604020202020204" pitchFamily="34" charset="0"/>
              </a:rPr>
              <a:t>dNTP</a:t>
            </a:r>
            <a:r>
              <a:rPr lang="en-US" sz="1925" b="1" dirty="0">
                <a:latin typeface="Arial" panose="020B0604020202020204" pitchFamily="34" charset="0"/>
                <a:ea typeface="Times New Roman" panose="02020603050405020304" pitchFamily="18" charset="0"/>
                <a:cs typeface="Arial" panose="020B0604020202020204" pitchFamily="34" charset="0"/>
              </a:rPr>
              <a:t> = </a:t>
            </a:r>
            <a:r>
              <a:rPr lang="en-US" sz="1925" b="1" dirty="0" err="1">
                <a:latin typeface="Arial" panose="020B0604020202020204" pitchFamily="34" charset="0"/>
                <a:ea typeface="Times New Roman" panose="02020603050405020304" pitchFamily="18" charset="0"/>
                <a:cs typeface="Arial" panose="020B0604020202020204" pitchFamily="34" charset="0"/>
              </a:rPr>
              <a:t>dATP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dGTP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dCTP</a:t>
            </a:r>
            <a:r>
              <a:rPr lang="en-US" sz="1925" b="1" dirty="0">
                <a:latin typeface="Arial" panose="020B0604020202020204" pitchFamily="34" charset="0"/>
                <a:ea typeface="Times New Roman" panose="02020603050405020304" pitchFamily="18" charset="0"/>
                <a:cs typeface="Arial" panose="020B0604020202020204" pitchFamily="34" charset="0"/>
              </a:rPr>
              <a:t>, dTTP</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base ("sidechain") is connected to the C1' of the sugar ("mainchain") by an </a:t>
            </a:r>
            <a:r>
              <a:rPr lang="en-US" sz="1925" b="1" dirty="0">
                <a:latin typeface="Arial" panose="020B0604020202020204" pitchFamily="34" charset="0"/>
                <a:ea typeface="Times New Roman" panose="02020603050405020304" pitchFamily="18" charset="0"/>
                <a:cs typeface="Arial" panose="020B0604020202020204" pitchFamily="34" charset="0"/>
              </a:rPr>
              <a:t>N-linked </a:t>
            </a:r>
            <a:r>
              <a:rPr lang="en-US" sz="1925" b="1" dirty="0" err="1">
                <a:latin typeface="Arial" panose="020B0604020202020204" pitchFamily="34" charset="0"/>
                <a:ea typeface="Times New Roman" panose="02020603050405020304" pitchFamily="18" charset="0"/>
                <a:cs typeface="Arial" panose="020B0604020202020204" pitchFamily="34" charset="0"/>
              </a:rPr>
              <a:t>glycosidic</a:t>
            </a:r>
            <a:r>
              <a:rPr lang="en-US" sz="1925" dirty="0">
                <a:latin typeface="Arial" panose="020B0604020202020204" pitchFamily="34" charset="0"/>
                <a:ea typeface="Times New Roman" panose="02020603050405020304" pitchFamily="18" charset="0"/>
                <a:cs typeface="Arial" panose="020B0604020202020204" pitchFamily="34" charset="0"/>
              </a:rPr>
              <a:t> bond.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a:t>
            </a:r>
            <a:r>
              <a:rPr lang="en-US" sz="1925" b="1" dirty="0">
                <a:latin typeface="Arial" panose="020B0604020202020204" pitchFamily="34" charset="0"/>
                <a:ea typeface="Times New Roman" panose="02020603050405020304" pitchFamily="18" charset="0"/>
                <a:cs typeface="Arial" panose="020B0604020202020204" pitchFamily="34" charset="0"/>
              </a:rPr>
              <a:t>nucleoside</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n-phosphates = </a:t>
            </a:r>
            <a:r>
              <a:rPr lang="en-US" sz="1925" b="1" dirty="0">
                <a:latin typeface="Arial" panose="020B0604020202020204" pitchFamily="34" charset="0"/>
                <a:ea typeface="Times New Roman" panose="02020603050405020304" pitchFamily="18" charset="0"/>
                <a:cs typeface="Arial" panose="020B0604020202020204" pitchFamily="34" charset="0"/>
              </a:rPr>
              <a:t>nucleotide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carbon atoms on the sugar are numbered 1' to 5'. The primes distinguish the atoms on the sugar from those on the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DNA differs from RNA in the sugar (deoxyribose versus ribose) and one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Four different monomers, A, G, C, T in DNA. U replaces T in RNA.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2655BD-0A44-4335-9731-A1764D4A8465}"/>
              </a:ext>
            </a:extLst>
          </p:cNvPr>
          <p:cNvSpPr txBox="1"/>
          <p:nvPr/>
        </p:nvSpPr>
        <p:spPr>
          <a:xfrm flipH="1">
            <a:off x="4505132" y="55515"/>
            <a:ext cx="3738410" cy="505304"/>
          </a:xfrm>
          <a:prstGeom prst="rect">
            <a:avLst/>
          </a:prstGeom>
          <a:noFill/>
        </p:spPr>
        <p:txBody>
          <a:bodyPr wrap="square" rtlCol="0">
            <a:spAutoFit/>
          </a:bodyPr>
          <a:lstStyle/>
          <a:p>
            <a:r>
              <a:rPr lang="en-US" sz="2704" dirty="0">
                <a:latin typeface="Arial" panose="020B0604020202020204" pitchFamily="34" charset="0"/>
              </a:rPr>
              <a:t>Nucleic Acid Structure</a:t>
            </a:r>
          </a:p>
        </p:txBody>
      </p:sp>
      <p:sp>
        <p:nvSpPr>
          <p:cNvPr id="2" name="Date Placeholder 1">
            <a:extLst>
              <a:ext uri="{FF2B5EF4-FFF2-40B4-BE49-F238E27FC236}">
                <a16:creationId xmlns:a16="http://schemas.microsoft.com/office/drawing/2014/main" id="{48AB911A-CEEA-9AA2-DEBC-941FE9192338}"/>
              </a:ext>
            </a:extLst>
          </p:cNvPr>
          <p:cNvSpPr>
            <a:spLocks noGrp="1"/>
          </p:cNvSpPr>
          <p:nvPr>
            <p:ph type="dt" sz="half" idx="10"/>
          </p:nvPr>
        </p:nvSpPr>
        <p:spPr/>
        <p:txBody>
          <a:bodyPr/>
          <a:lstStyle/>
          <a:p>
            <a:fld id="{DB5CF1A2-B41C-45C1-9D9E-1D323E764B99}" type="datetime1">
              <a:rPr lang="en-US" smtClean="0"/>
              <a:t>8/31/2024</a:t>
            </a:fld>
            <a:endParaRPr lang="en-US"/>
          </a:p>
        </p:txBody>
      </p:sp>
      <p:sp>
        <p:nvSpPr>
          <p:cNvPr id="3" name="Footer Placeholder 2">
            <a:extLst>
              <a:ext uri="{FF2B5EF4-FFF2-40B4-BE49-F238E27FC236}">
                <a16:creationId xmlns:a16="http://schemas.microsoft.com/office/drawing/2014/main" id="{5DB51CE2-3824-CB92-6D41-52F7CB94EAF9}"/>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96F2ABE0-552D-DA6C-FBFC-BBFE677F93CE}"/>
              </a:ext>
            </a:extLst>
          </p:cNvPr>
          <p:cNvSpPr>
            <a:spLocks noGrp="1"/>
          </p:cNvSpPr>
          <p:nvPr>
            <p:ph type="sldNum" sz="quarter" idx="12"/>
          </p:nvPr>
        </p:nvSpPr>
        <p:spPr/>
        <p:txBody>
          <a:bodyPr/>
          <a:lstStyle/>
          <a:p>
            <a:fld id="{DC3BB032-4020-48F4-953B-341806DC4A2B}" type="slidenum">
              <a:rPr lang="en-US" smtClean="0"/>
              <a:t>34</a:t>
            </a:fld>
            <a:endParaRPr lang="en-US"/>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5EF62FEC-ED47-D205-727A-FFC088B50F1B}"/>
                  </a:ext>
                </a:extLst>
              </p14:cNvPr>
              <p14:cNvContentPartPr/>
              <p14:nvPr/>
            </p14:nvContentPartPr>
            <p14:xfrm>
              <a:off x="1171111" y="1901533"/>
              <a:ext cx="5174280" cy="2507760"/>
            </p14:xfrm>
          </p:contentPart>
        </mc:Choice>
        <mc:Fallback>
          <p:pic>
            <p:nvPicPr>
              <p:cNvPr id="7" name="Ink 6">
                <a:extLst>
                  <a:ext uri="{FF2B5EF4-FFF2-40B4-BE49-F238E27FC236}">
                    <a16:creationId xmlns:a16="http://schemas.microsoft.com/office/drawing/2014/main" id="{5EF62FEC-ED47-D205-727A-FFC088B50F1B}"/>
                  </a:ext>
                </a:extLst>
              </p:cNvPr>
              <p:cNvPicPr/>
              <p:nvPr/>
            </p:nvPicPr>
            <p:blipFill>
              <a:blip r:embed="rId5"/>
              <a:stretch>
                <a:fillRect/>
              </a:stretch>
            </p:blipFill>
            <p:spPr>
              <a:xfrm>
                <a:off x="1162111" y="1892533"/>
                <a:ext cx="5191920" cy="2525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683F1994-E4A9-67BB-891C-AC4D96B1AC3F}"/>
                  </a:ext>
                </a:extLst>
              </p14:cNvPr>
              <p14:cNvContentPartPr/>
              <p14:nvPr/>
            </p14:nvContentPartPr>
            <p14:xfrm>
              <a:off x="4135351" y="1867333"/>
              <a:ext cx="2139840" cy="1491840"/>
            </p14:xfrm>
          </p:contentPart>
        </mc:Choice>
        <mc:Fallback>
          <p:pic>
            <p:nvPicPr>
              <p:cNvPr id="8" name="Ink 7">
                <a:extLst>
                  <a:ext uri="{FF2B5EF4-FFF2-40B4-BE49-F238E27FC236}">
                    <a16:creationId xmlns:a16="http://schemas.microsoft.com/office/drawing/2014/main" id="{683F1994-E4A9-67BB-891C-AC4D96B1AC3F}"/>
                  </a:ext>
                </a:extLst>
              </p:cNvPr>
              <p:cNvPicPr/>
              <p:nvPr/>
            </p:nvPicPr>
            <p:blipFill>
              <a:blip r:embed="rId7"/>
              <a:stretch>
                <a:fillRect/>
              </a:stretch>
            </p:blipFill>
            <p:spPr>
              <a:xfrm>
                <a:off x="4126351" y="1858333"/>
                <a:ext cx="2157480" cy="1509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4885F06F-2390-C34C-7B62-26330EDACD37}"/>
                  </a:ext>
                </a:extLst>
              </p14:cNvPr>
              <p14:cNvContentPartPr/>
              <p14:nvPr/>
            </p14:nvContentPartPr>
            <p14:xfrm>
              <a:off x="6467791" y="1413733"/>
              <a:ext cx="729360" cy="388080"/>
            </p14:xfrm>
          </p:contentPart>
        </mc:Choice>
        <mc:Fallback>
          <p:pic>
            <p:nvPicPr>
              <p:cNvPr id="10" name="Ink 9">
                <a:extLst>
                  <a:ext uri="{FF2B5EF4-FFF2-40B4-BE49-F238E27FC236}">
                    <a16:creationId xmlns:a16="http://schemas.microsoft.com/office/drawing/2014/main" id="{4885F06F-2390-C34C-7B62-26330EDACD37}"/>
                  </a:ext>
                </a:extLst>
              </p:cNvPr>
              <p:cNvPicPr/>
              <p:nvPr/>
            </p:nvPicPr>
            <p:blipFill>
              <a:blip r:embed="rId9"/>
              <a:stretch>
                <a:fillRect/>
              </a:stretch>
            </p:blipFill>
            <p:spPr>
              <a:xfrm>
                <a:off x="6459151" y="1405093"/>
                <a:ext cx="747000" cy="405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66C1743F-2215-9576-0513-CE279E9A2E87}"/>
                  </a:ext>
                </a:extLst>
              </p14:cNvPr>
              <p14:cNvContentPartPr/>
              <p14:nvPr/>
            </p14:nvContentPartPr>
            <p14:xfrm>
              <a:off x="9061591" y="1697413"/>
              <a:ext cx="238680" cy="285480"/>
            </p14:xfrm>
          </p:contentPart>
        </mc:Choice>
        <mc:Fallback>
          <p:pic>
            <p:nvPicPr>
              <p:cNvPr id="13" name="Ink 12">
                <a:extLst>
                  <a:ext uri="{FF2B5EF4-FFF2-40B4-BE49-F238E27FC236}">
                    <a16:creationId xmlns:a16="http://schemas.microsoft.com/office/drawing/2014/main" id="{66C1743F-2215-9576-0513-CE279E9A2E87}"/>
                  </a:ext>
                </a:extLst>
              </p:cNvPr>
              <p:cNvPicPr/>
              <p:nvPr/>
            </p:nvPicPr>
            <p:blipFill>
              <a:blip r:embed="rId11"/>
              <a:stretch>
                <a:fillRect/>
              </a:stretch>
            </p:blipFill>
            <p:spPr>
              <a:xfrm>
                <a:off x="9052951" y="1688773"/>
                <a:ext cx="256320" cy="303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94B57D86-9708-842A-A8AB-2DDFA428E764}"/>
                  </a:ext>
                </a:extLst>
              </p14:cNvPr>
              <p14:cNvContentPartPr/>
              <p14:nvPr/>
            </p14:nvContentPartPr>
            <p14:xfrm>
              <a:off x="6534751" y="2676253"/>
              <a:ext cx="1074600" cy="518040"/>
            </p14:xfrm>
          </p:contentPart>
        </mc:Choice>
        <mc:Fallback>
          <p:pic>
            <p:nvPicPr>
              <p:cNvPr id="15" name="Ink 14">
                <a:extLst>
                  <a:ext uri="{FF2B5EF4-FFF2-40B4-BE49-F238E27FC236}">
                    <a16:creationId xmlns:a16="http://schemas.microsoft.com/office/drawing/2014/main" id="{94B57D86-9708-842A-A8AB-2DDFA428E764}"/>
                  </a:ext>
                </a:extLst>
              </p:cNvPr>
              <p:cNvPicPr/>
              <p:nvPr/>
            </p:nvPicPr>
            <p:blipFill>
              <a:blip r:embed="rId13"/>
              <a:stretch>
                <a:fillRect/>
              </a:stretch>
            </p:blipFill>
            <p:spPr>
              <a:xfrm>
                <a:off x="6525751" y="2667253"/>
                <a:ext cx="1092240" cy="535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86C940BC-4E7E-F679-2B8A-6820A474B207}"/>
                  </a:ext>
                </a:extLst>
              </p14:cNvPr>
              <p14:cNvContentPartPr/>
              <p14:nvPr/>
            </p14:nvContentPartPr>
            <p14:xfrm>
              <a:off x="7646431" y="3474373"/>
              <a:ext cx="333000" cy="231480"/>
            </p14:xfrm>
          </p:contentPart>
        </mc:Choice>
        <mc:Fallback>
          <p:pic>
            <p:nvPicPr>
              <p:cNvPr id="16" name="Ink 15">
                <a:extLst>
                  <a:ext uri="{FF2B5EF4-FFF2-40B4-BE49-F238E27FC236}">
                    <a16:creationId xmlns:a16="http://schemas.microsoft.com/office/drawing/2014/main" id="{86C940BC-4E7E-F679-2B8A-6820A474B207}"/>
                  </a:ext>
                </a:extLst>
              </p:cNvPr>
              <p:cNvPicPr/>
              <p:nvPr/>
            </p:nvPicPr>
            <p:blipFill>
              <a:blip r:embed="rId15"/>
              <a:stretch>
                <a:fillRect/>
              </a:stretch>
            </p:blipFill>
            <p:spPr>
              <a:xfrm>
                <a:off x="7637431" y="3465733"/>
                <a:ext cx="350640" cy="249120"/>
              </a:xfrm>
              <a:prstGeom prst="rect">
                <a:avLst/>
              </a:prstGeom>
            </p:spPr>
          </p:pic>
        </mc:Fallback>
      </mc:AlternateContent>
      <p:grpSp>
        <p:nvGrpSpPr>
          <p:cNvPr id="20" name="Group 19">
            <a:extLst>
              <a:ext uri="{FF2B5EF4-FFF2-40B4-BE49-F238E27FC236}">
                <a16:creationId xmlns:a16="http://schemas.microsoft.com/office/drawing/2014/main" id="{197FFED3-2D1D-6789-5365-7AE978B6567D}"/>
              </a:ext>
            </a:extLst>
          </p:cNvPr>
          <p:cNvGrpSpPr/>
          <p:nvPr/>
        </p:nvGrpSpPr>
        <p:grpSpPr>
          <a:xfrm>
            <a:off x="9265351" y="3241093"/>
            <a:ext cx="316440" cy="331560"/>
            <a:chOff x="9265351" y="3241093"/>
            <a:chExt cx="316440" cy="331560"/>
          </a:xfrm>
        </p:grpSpPr>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214E2959-6F55-B301-7D83-0B813A00C773}"/>
                    </a:ext>
                  </a:extLst>
                </p14:cNvPr>
                <p14:cNvContentPartPr/>
                <p14:nvPr/>
              </p14:nvContentPartPr>
              <p14:xfrm>
                <a:off x="9392071" y="3369973"/>
                <a:ext cx="61200" cy="202680"/>
              </p14:xfrm>
            </p:contentPart>
          </mc:Choice>
          <mc:Fallback>
            <p:pic>
              <p:nvPicPr>
                <p:cNvPr id="17" name="Ink 16">
                  <a:extLst>
                    <a:ext uri="{FF2B5EF4-FFF2-40B4-BE49-F238E27FC236}">
                      <a16:creationId xmlns:a16="http://schemas.microsoft.com/office/drawing/2014/main" id="{214E2959-6F55-B301-7D83-0B813A00C773}"/>
                    </a:ext>
                  </a:extLst>
                </p:cNvPr>
                <p:cNvPicPr/>
                <p:nvPr/>
              </p:nvPicPr>
              <p:blipFill>
                <a:blip r:embed="rId17"/>
                <a:stretch>
                  <a:fillRect/>
                </a:stretch>
              </p:blipFill>
              <p:spPr>
                <a:xfrm>
                  <a:off x="9383431" y="3361333"/>
                  <a:ext cx="7884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6693EFA5-6519-C746-70D6-6DE756F4BEA9}"/>
                    </a:ext>
                  </a:extLst>
                </p14:cNvPr>
                <p14:cNvContentPartPr/>
                <p14:nvPr/>
              </p14:nvContentPartPr>
              <p14:xfrm>
                <a:off x="9265351" y="3241093"/>
                <a:ext cx="316440" cy="176040"/>
              </p14:xfrm>
            </p:contentPart>
          </mc:Choice>
          <mc:Fallback>
            <p:pic>
              <p:nvPicPr>
                <p:cNvPr id="18" name="Ink 17">
                  <a:extLst>
                    <a:ext uri="{FF2B5EF4-FFF2-40B4-BE49-F238E27FC236}">
                      <a16:creationId xmlns:a16="http://schemas.microsoft.com/office/drawing/2014/main" id="{6693EFA5-6519-C746-70D6-6DE756F4BEA9}"/>
                    </a:ext>
                  </a:extLst>
                </p:cNvPr>
                <p:cNvPicPr/>
                <p:nvPr/>
              </p:nvPicPr>
              <p:blipFill>
                <a:blip r:embed="rId19"/>
                <a:stretch>
                  <a:fillRect/>
                </a:stretch>
              </p:blipFill>
              <p:spPr>
                <a:xfrm>
                  <a:off x="9256351" y="3232093"/>
                  <a:ext cx="334080" cy="193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679251F7-F7CC-12B9-166C-716B77F9D32D}"/>
                  </a:ext>
                </a:extLst>
              </p14:cNvPr>
              <p14:cNvContentPartPr/>
              <p14:nvPr/>
            </p14:nvContentPartPr>
            <p14:xfrm>
              <a:off x="10812991" y="3127693"/>
              <a:ext cx="510120" cy="254520"/>
            </p14:xfrm>
          </p:contentPart>
        </mc:Choice>
        <mc:Fallback>
          <p:pic>
            <p:nvPicPr>
              <p:cNvPr id="19" name="Ink 18">
                <a:extLst>
                  <a:ext uri="{FF2B5EF4-FFF2-40B4-BE49-F238E27FC236}">
                    <a16:creationId xmlns:a16="http://schemas.microsoft.com/office/drawing/2014/main" id="{679251F7-F7CC-12B9-166C-716B77F9D32D}"/>
                  </a:ext>
                </a:extLst>
              </p:cNvPr>
              <p:cNvPicPr/>
              <p:nvPr/>
            </p:nvPicPr>
            <p:blipFill>
              <a:blip r:embed="rId21"/>
              <a:stretch>
                <a:fillRect/>
              </a:stretch>
            </p:blipFill>
            <p:spPr>
              <a:xfrm>
                <a:off x="10803991" y="3119053"/>
                <a:ext cx="527760" cy="272160"/>
              </a:xfrm>
              <a:prstGeom prst="rect">
                <a:avLst/>
              </a:prstGeom>
            </p:spPr>
          </p:pic>
        </mc:Fallback>
      </mc:AlternateContent>
      <p:grpSp>
        <p:nvGrpSpPr>
          <p:cNvPr id="23" name="Group 22">
            <a:extLst>
              <a:ext uri="{FF2B5EF4-FFF2-40B4-BE49-F238E27FC236}">
                <a16:creationId xmlns:a16="http://schemas.microsoft.com/office/drawing/2014/main" id="{E6745B16-C26E-8D2A-9640-38A4FFADB257}"/>
              </a:ext>
            </a:extLst>
          </p:cNvPr>
          <p:cNvGrpSpPr/>
          <p:nvPr/>
        </p:nvGrpSpPr>
        <p:grpSpPr>
          <a:xfrm>
            <a:off x="7469671" y="2000893"/>
            <a:ext cx="285120" cy="430560"/>
            <a:chOff x="7469671" y="2000893"/>
            <a:chExt cx="285120" cy="430560"/>
          </a:xfrm>
        </p:grpSpPr>
        <mc:AlternateContent xmlns:mc="http://schemas.openxmlformats.org/markup-compatibility/2006">
          <mc:Choice xmlns:p14="http://schemas.microsoft.com/office/powerpoint/2010/main" Requires="p14">
            <p:contentPart p14:bwMode="auto" r:id="rId22">
              <p14:nvContentPartPr>
                <p14:cNvPr id="11" name="Ink 10">
                  <a:extLst>
                    <a:ext uri="{FF2B5EF4-FFF2-40B4-BE49-F238E27FC236}">
                      <a16:creationId xmlns:a16="http://schemas.microsoft.com/office/drawing/2014/main" id="{1FF15E72-32F5-C109-1086-FFB243CFC984}"/>
                    </a:ext>
                  </a:extLst>
                </p14:cNvPr>
                <p14:cNvContentPartPr/>
                <p14:nvPr/>
              </p14:nvContentPartPr>
              <p14:xfrm>
                <a:off x="7469671" y="2000893"/>
                <a:ext cx="200880" cy="237600"/>
              </p14:xfrm>
            </p:contentPart>
          </mc:Choice>
          <mc:Fallback>
            <p:pic>
              <p:nvPicPr>
                <p:cNvPr id="11" name="Ink 10">
                  <a:extLst>
                    <a:ext uri="{FF2B5EF4-FFF2-40B4-BE49-F238E27FC236}">
                      <a16:creationId xmlns:a16="http://schemas.microsoft.com/office/drawing/2014/main" id="{1FF15E72-32F5-C109-1086-FFB243CFC984}"/>
                    </a:ext>
                  </a:extLst>
                </p:cNvPr>
                <p:cNvPicPr/>
                <p:nvPr/>
              </p:nvPicPr>
              <p:blipFill>
                <a:blip r:embed="rId23"/>
                <a:stretch>
                  <a:fillRect/>
                </a:stretch>
              </p:blipFill>
              <p:spPr>
                <a:xfrm>
                  <a:off x="7460671" y="1991893"/>
                  <a:ext cx="21852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 name="Ink 11">
                  <a:extLst>
                    <a:ext uri="{FF2B5EF4-FFF2-40B4-BE49-F238E27FC236}">
                      <a16:creationId xmlns:a16="http://schemas.microsoft.com/office/drawing/2014/main" id="{A9B26A47-59D5-74A1-89D3-B1CE08081325}"/>
                    </a:ext>
                  </a:extLst>
                </p14:cNvPr>
                <p14:cNvContentPartPr/>
                <p14:nvPr/>
              </p14:nvContentPartPr>
              <p14:xfrm>
                <a:off x="7529791" y="2117533"/>
                <a:ext cx="93960" cy="46440"/>
              </p14:xfrm>
            </p:contentPart>
          </mc:Choice>
          <mc:Fallback>
            <p:pic>
              <p:nvPicPr>
                <p:cNvPr id="12" name="Ink 11">
                  <a:extLst>
                    <a:ext uri="{FF2B5EF4-FFF2-40B4-BE49-F238E27FC236}">
                      <a16:creationId xmlns:a16="http://schemas.microsoft.com/office/drawing/2014/main" id="{A9B26A47-59D5-74A1-89D3-B1CE08081325}"/>
                    </a:ext>
                  </a:extLst>
                </p:cNvPr>
                <p:cNvPicPr/>
                <p:nvPr/>
              </p:nvPicPr>
              <p:blipFill>
                <a:blip r:embed="rId25"/>
                <a:stretch>
                  <a:fillRect/>
                </a:stretch>
              </p:blipFill>
              <p:spPr>
                <a:xfrm>
                  <a:off x="7521151" y="2108533"/>
                  <a:ext cx="1116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E42CD9B0-5544-A062-B2F5-9FFBF3D2BDD5}"/>
                    </a:ext>
                  </a:extLst>
                </p14:cNvPr>
                <p14:cNvContentPartPr/>
                <p14:nvPr/>
              </p14:nvContentPartPr>
              <p14:xfrm>
                <a:off x="7529791" y="2308333"/>
                <a:ext cx="225000" cy="123120"/>
              </p14:xfrm>
            </p:contentPart>
          </mc:Choice>
          <mc:Fallback>
            <p:pic>
              <p:nvPicPr>
                <p:cNvPr id="21" name="Ink 20">
                  <a:extLst>
                    <a:ext uri="{FF2B5EF4-FFF2-40B4-BE49-F238E27FC236}">
                      <a16:creationId xmlns:a16="http://schemas.microsoft.com/office/drawing/2014/main" id="{E42CD9B0-5544-A062-B2F5-9FFBF3D2BDD5}"/>
                    </a:ext>
                  </a:extLst>
                </p:cNvPr>
                <p:cNvPicPr/>
                <p:nvPr/>
              </p:nvPicPr>
              <p:blipFill>
                <a:blip r:embed="rId27"/>
                <a:stretch>
                  <a:fillRect/>
                </a:stretch>
              </p:blipFill>
              <p:spPr>
                <a:xfrm>
                  <a:off x="7521151" y="2299693"/>
                  <a:ext cx="242640" cy="140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1C784A32-0DFA-5C0B-8315-1BE43101EE93}"/>
                  </a:ext>
                </a:extLst>
              </p14:cNvPr>
              <p14:cNvContentPartPr/>
              <p14:nvPr/>
            </p14:nvContentPartPr>
            <p14:xfrm>
              <a:off x="9159511" y="1957693"/>
              <a:ext cx="203040" cy="92160"/>
            </p14:xfrm>
          </p:contentPart>
        </mc:Choice>
        <mc:Fallback>
          <p:pic>
            <p:nvPicPr>
              <p:cNvPr id="22" name="Ink 21">
                <a:extLst>
                  <a:ext uri="{FF2B5EF4-FFF2-40B4-BE49-F238E27FC236}">
                    <a16:creationId xmlns:a16="http://schemas.microsoft.com/office/drawing/2014/main" id="{1C784A32-0DFA-5C0B-8315-1BE43101EE93}"/>
                  </a:ext>
                </a:extLst>
              </p:cNvPr>
              <p:cNvPicPr/>
              <p:nvPr/>
            </p:nvPicPr>
            <p:blipFill>
              <a:blip r:embed="rId29"/>
              <a:stretch>
                <a:fillRect/>
              </a:stretch>
            </p:blipFill>
            <p:spPr>
              <a:xfrm>
                <a:off x="9150871" y="1948693"/>
                <a:ext cx="22068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2A1473EC-A658-5939-1691-CDF606340D09}"/>
                  </a:ext>
                </a:extLst>
              </p14:cNvPr>
              <p14:cNvContentPartPr/>
              <p14:nvPr/>
            </p14:nvContentPartPr>
            <p14:xfrm>
              <a:off x="7820311" y="3844453"/>
              <a:ext cx="270720" cy="116280"/>
            </p14:xfrm>
          </p:contentPart>
        </mc:Choice>
        <mc:Fallback>
          <p:pic>
            <p:nvPicPr>
              <p:cNvPr id="24" name="Ink 23">
                <a:extLst>
                  <a:ext uri="{FF2B5EF4-FFF2-40B4-BE49-F238E27FC236}">
                    <a16:creationId xmlns:a16="http://schemas.microsoft.com/office/drawing/2014/main" id="{2A1473EC-A658-5939-1691-CDF606340D09}"/>
                  </a:ext>
                </a:extLst>
              </p:cNvPr>
              <p:cNvPicPr/>
              <p:nvPr/>
            </p:nvPicPr>
            <p:blipFill>
              <a:blip r:embed="rId31"/>
              <a:stretch>
                <a:fillRect/>
              </a:stretch>
            </p:blipFill>
            <p:spPr>
              <a:xfrm>
                <a:off x="7811311" y="3835813"/>
                <a:ext cx="2883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5C27CF2F-DDCA-ED53-7D5A-B8E9791156DD}"/>
                  </a:ext>
                </a:extLst>
              </p14:cNvPr>
              <p14:cNvContentPartPr/>
              <p14:nvPr/>
            </p14:nvContentPartPr>
            <p14:xfrm>
              <a:off x="9362191" y="3627733"/>
              <a:ext cx="214200" cy="106920"/>
            </p14:xfrm>
          </p:contentPart>
        </mc:Choice>
        <mc:Fallback>
          <p:pic>
            <p:nvPicPr>
              <p:cNvPr id="25" name="Ink 24">
                <a:extLst>
                  <a:ext uri="{FF2B5EF4-FFF2-40B4-BE49-F238E27FC236}">
                    <a16:creationId xmlns:a16="http://schemas.microsoft.com/office/drawing/2014/main" id="{5C27CF2F-DDCA-ED53-7D5A-B8E9791156DD}"/>
                  </a:ext>
                </a:extLst>
              </p:cNvPr>
              <p:cNvPicPr/>
              <p:nvPr/>
            </p:nvPicPr>
            <p:blipFill>
              <a:blip r:embed="rId33"/>
              <a:stretch>
                <a:fillRect/>
              </a:stretch>
            </p:blipFill>
            <p:spPr>
              <a:xfrm>
                <a:off x="9353191" y="3619093"/>
                <a:ext cx="2318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E3ED358A-1D57-1581-8A73-BB44D679A8A4}"/>
                  </a:ext>
                </a:extLst>
              </p14:cNvPr>
              <p14:cNvContentPartPr/>
              <p14:nvPr/>
            </p14:nvContentPartPr>
            <p14:xfrm>
              <a:off x="8730751" y="4415053"/>
              <a:ext cx="262080" cy="36360"/>
            </p14:xfrm>
          </p:contentPart>
        </mc:Choice>
        <mc:Fallback>
          <p:pic>
            <p:nvPicPr>
              <p:cNvPr id="26" name="Ink 25">
                <a:extLst>
                  <a:ext uri="{FF2B5EF4-FFF2-40B4-BE49-F238E27FC236}">
                    <a16:creationId xmlns:a16="http://schemas.microsoft.com/office/drawing/2014/main" id="{E3ED358A-1D57-1581-8A73-BB44D679A8A4}"/>
                  </a:ext>
                </a:extLst>
              </p:cNvPr>
              <p:cNvPicPr/>
              <p:nvPr/>
            </p:nvPicPr>
            <p:blipFill>
              <a:blip r:embed="rId35"/>
              <a:stretch>
                <a:fillRect/>
              </a:stretch>
            </p:blipFill>
            <p:spPr>
              <a:xfrm>
                <a:off x="8721751" y="4406053"/>
                <a:ext cx="27972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88E55BDE-B3FE-B229-B41D-23018F122184}"/>
                  </a:ext>
                </a:extLst>
              </p14:cNvPr>
              <p14:cNvContentPartPr/>
              <p14:nvPr/>
            </p14:nvContentPartPr>
            <p14:xfrm>
              <a:off x="10497271" y="4184653"/>
              <a:ext cx="614880" cy="56880"/>
            </p14:xfrm>
          </p:contentPart>
        </mc:Choice>
        <mc:Fallback>
          <p:pic>
            <p:nvPicPr>
              <p:cNvPr id="27" name="Ink 26">
                <a:extLst>
                  <a:ext uri="{FF2B5EF4-FFF2-40B4-BE49-F238E27FC236}">
                    <a16:creationId xmlns:a16="http://schemas.microsoft.com/office/drawing/2014/main" id="{88E55BDE-B3FE-B229-B41D-23018F122184}"/>
                  </a:ext>
                </a:extLst>
              </p:cNvPr>
              <p:cNvPicPr/>
              <p:nvPr/>
            </p:nvPicPr>
            <p:blipFill>
              <a:blip r:embed="rId37"/>
              <a:stretch>
                <a:fillRect/>
              </a:stretch>
            </p:blipFill>
            <p:spPr>
              <a:xfrm>
                <a:off x="10488631" y="4175653"/>
                <a:ext cx="63252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084C9410-0A6F-20EB-C3DD-3FADAA4203F4}"/>
                  </a:ext>
                </a:extLst>
              </p14:cNvPr>
              <p14:cNvContentPartPr/>
              <p14:nvPr/>
            </p14:nvContentPartPr>
            <p14:xfrm>
              <a:off x="3692551" y="3086293"/>
              <a:ext cx="1332360" cy="1186560"/>
            </p14:xfrm>
          </p:contentPart>
        </mc:Choice>
        <mc:Fallback>
          <p:pic>
            <p:nvPicPr>
              <p:cNvPr id="28" name="Ink 27">
                <a:extLst>
                  <a:ext uri="{FF2B5EF4-FFF2-40B4-BE49-F238E27FC236}">
                    <a16:creationId xmlns:a16="http://schemas.microsoft.com/office/drawing/2014/main" id="{084C9410-0A6F-20EB-C3DD-3FADAA4203F4}"/>
                  </a:ext>
                </a:extLst>
              </p:cNvPr>
              <p:cNvPicPr/>
              <p:nvPr/>
            </p:nvPicPr>
            <p:blipFill>
              <a:blip r:embed="rId39"/>
              <a:stretch>
                <a:fillRect/>
              </a:stretch>
            </p:blipFill>
            <p:spPr>
              <a:xfrm>
                <a:off x="3683911" y="3077293"/>
                <a:ext cx="1350000" cy="1204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5FB09527-DED8-BFF9-8BBE-8BA95A8FA8FB}"/>
                  </a:ext>
                </a:extLst>
              </p14:cNvPr>
              <p14:cNvContentPartPr/>
              <p14:nvPr/>
            </p14:nvContentPartPr>
            <p14:xfrm>
              <a:off x="7744351" y="838093"/>
              <a:ext cx="599400" cy="329040"/>
            </p14:xfrm>
          </p:contentPart>
        </mc:Choice>
        <mc:Fallback>
          <p:pic>
            <p:nvPicPr>
              <p:cNvPr id="29" name="Ink 28">
                <a:extLst>
                  <a:ext uri="{FF2B5EF4-FFF2-40B4-BE49-F238E27FC236}">
                    <a16:creationId xmlns:a16="http://schemas.microsoft.com/office/drawing/2014/main" id="{5FB09527-DED8-BFF9-8BBE-8BA95A8FA8FB}"/>
                  </a:ext>
                </a:extLst>
              </p:cNvPr>
              <p:cNvPicPr/>
              <p:nvPr/>
            </p:nvPicPr>
            <p:blipFill>
              <a:blip r:embed="rId41"/>
              <a:stretch>
                <a:fillRect/>
              </a:stretch>
            </p:blipFill>
            <p:spPr>
              <a:xfrm>
                <a:off x="7735711" y="829453"/>
                <a:ext cx="617040" cy="346680"/>
              </a:xfrm>
              <a:prstGeom prst="rect">
                <a:avLst/>
              </a:prstGeom>
            </p:spPr>
          </p:pic>
        </mc:Fallback>
      </mc:AlternateContent>
      <p:grpSp>
        <p:nvGrpSpPr>
          <p:cNvPr id="34" name="Group 33">
            <a:extLst>
              <a:ext uri="{FF2B5EF4-FFF2-40B4-BE49-F238E27FC236}">
                <a16:creationId xmlns:a16="http://schemas.microsoft.com/office/drawing/2014/main" id="{25BB237E-FF1C-E3C7-E2E1-2BAD09B93BC1}"/>
              </a:ext>
            </a:extLst>
          </p:cNvPr>
          <p:cNvGrpSpPr/>
          <p:nvPr/>
        </p:nvGrpSpPr>
        <p:grpSpPr>
          <a:xfrm>
            <a:off x="9114871" y="808213"/>
            <a:ext cx="941400" cy="311400"/>
            <a:chOff x="9114871" y="808213"/>
            <a:chExt cx="941400" cy="311400"/>
          </a:xfrm>
        </p:grpSpPr>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57F4F3BF-A99C-3EAA-572E-9D5BC543E3FA}"/>
                    </a:ext>
                  </a:extLst>
                </p14:cNvPr>
                <p14:cNvContentPartPr/>
                <p14:nvPr/>
              </p14:nvContentPartPr>
              <p14:xfrm>
                <a:off x="9114871" y="994333"/>
                <a:ext cx="95400" cy="125280"/>
              </p14:xfrm>
            </p:contentPart>
          </mc:Choice>
          <mc:Fallback>
            <p:pic>
              <p:nvPicPr>
                <p:cNvPr id="30" name="Ink 29">
                  <a:extLst>
                    <a:ext uri="{FF2B5EF4-FFF2-40B4-BE49-F238E27FC236}">
                      <a16:creationId xmlns:a16="http://schemas.microsoft.com/office/drawing/2014/main" id="{57F4F3BF-A99C-3EAA-572E-9D5BC543E3FA}"/>
                    </a:ext>
                  </a:extLst>
                </p:cNvPr>
                <p:cNvPicPr/>
                <p:nvPr/>
              </p:nvPicPr>
              <p:blipFill>
                <a:blip r:embed="rId43"/>
                <a:stretch>
                  <a:fillRect/>
                </a:stretch>
              </p:blipFill>
              <p:spPr>
                <a:xfrm>
                  <a:off x="9105871" y="985333"/>
                  <a:ext cx="1130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CA3307A8-5CB8-8AED-F06B-199FF443349F}"/>
                    </a:ext>
                  </a:extLst>
                </p14:cNvPr>
                <p14:cNvContentPartPr/>
                <p14:nvPr/>
              </p14:nvContentPartPr>
              <p14:xfrm>
                <a:off x="9252031" y="979933"/>
                <a:ext cx="98640" cy="108720"/>
              </p14:xfrm>
            </p:contentPart>
          </mc:Choice>
          <mc:Fallback>
            <p:pic>
              <p:nvPicPr>
                <p:cNvPr id="31" name="Ink 30">
                  <a:extLst>
                    <a:ext uri="{FF2B5EF4-FFF2-40B4-BE49-F238E27FC236}">
                      <a16:creationId xmlns:a16="http://schemas.microsoft.com/office/drawing/2014/main" id="{CA3307A8-5CB8-8AED-F06B-199FF443349F}"/>
                    </a:ext>
                  </a:extLst>
                </p:cNvPr>
                <p:cNvPicPr/>
                <p:nvPr/>
              </p:nvPicPr>
              <p:blipFill>
                <a:blip r:embed="rId45"/>
                <a:stretch>
                  <a:fillRect/>
                </a:stretch>
              </p:blipFill>
              <p:spPr>
                <a:xfrm>
                  <a:off x="9243391" y="971293"/>
                  <a:ext cx="1162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EADD5126-29FD-A8F0-D742-4F76151D8013}"/>
                    </a:ext>
                  </a:extLst>
                </p14:cNvPr>
                <p14:cNvContentPartPr/>
                <p14:nvPr/>
              </p14:nvContentPartPr>
              <p14:xfrm>
                <a:off x="9305671" y="919093"/>
                <a:ext cx="309960" cy="126360"/>
              </p14:xfrm>
            </p:contentPart>
          </mc:Choice>
          <mc:Fallback>
            <p:pic>
              <p:nvPicPr>
                <p:cNvPr id="32" name="Ink 31">
                  <a:extLst>
                    <a:ext uri="{FF2B5EF4-FFF2-40B4-BE49-F238E27FC236}">
                      <a16:creationId xmlns:a16="http://schemas.microsoft.com/office/drawing/2014/main" id="{EADD5126-29FD-A8F0-D742-4F76151D8013}"/>
                    </a:ext>
                  </a:extLst>
                </p:cNvPr>
                <p:cNvPicPr/>
                <p:nvPr/>
              </p:nvPicPr>
              <p:blipFill>
                <a:blip r:embed="rId47"/>
                <a:stretch>
                  <a:fillRect/>
                </a:stretch>
              </p:blipFill>
              <p:spPr>
                <a:xfrm>
                  <a:off x="9297031" y="910093"/>
                  <a:ext cx="3276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19CE06EF-074F-8FBF-6710-33674D4FA1DC}"/>
                    </a:ext>
                  </a:extLst>
                </p14:cNvPr>
                <p14:cNvContentPartPr/>
                <p14:nvPr/>
              </p14:nvContentPartPr>
              <p14:xfrm>
                <a:off x="9659911" y="808213"/>
                <a:ext cx="396360" cy="158400"/>
              </p14:xfrm>
            </p:contentPart>
          </mc:Choice>
          <mc:Fallback>
            <p:pic>
              <p:nvPicPr>
                <p:cNvPr id="33" name="Ink 32">
                  <a:extLst>
                    <a:ext uri="{FF2B5EF4-FFF2-40B4-BE49-F238E27FC236}">
                      <a16:creationId xmlns:a16="http://schemas.microsoft.com/office/drawing/2014/main" id="{19CE06EF-074F-8FBF-6710-33674D4FA1DC}"/>
                    </a:ext>
                  </a:extLst>
                </p:cNvPr>
                <p:cNvPicPr/>
                <p:nvPr/>
              </p:nvPicPr>
              <p:blipFill>
                <a:blip r:embed="rId49"/>
                <a:stretch>
                  <a:fillRect/>
                </a:stretch>
              </p:blipFill>
              <p:spPr>
                <a:xfrm>
                  <a:off x="9650911" y="799573"/>
                  <a:ext cx="414000" cy="176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
            <p14:nvContentPartPr>
              <p14:cNvPr id="35" name="Ink 34">
                <a:extLst>
                  <a:ext uri="{FF2B5EF4-FFF2-40B4-BE49-F238E27FC236}">
                    <a16:creationId xmlns:a16="http://schemas.microsoft.com/office/drawing/2014/main" id="{C5448FFF-803D-AECC-339D-EF88BE816523}"/>
                  </a:ext>
                </a:extLst>
              </p14:cNvPr>
              <p14:cNvContentPartPr/>
              <p14:nvPr/>
            </p14:nvContentPartPr>
            <p14:xfrm>
              <a:off x="6447991" y="1275853"/>
              <a:ext cx="99720" cy="14760"/>
            </p14:xfrm>
          </p:contentPart>
        </mc:Choice>
        <mc:Fallback>
          <p:pic>
            <p:nvPicPr>
              <p:cNvPr id="35" name="Ink 34">
                <a:extLst>
                  <a:ext uri="{FF2B5EF4-FFF2-40B4-BE49-F238E27FC236}">
                    <a16:creationId xmlns:a16="http://schemas.microsoft.com/office/drawing/2014/main" id="{C5448FFF-803D-AECC-339D-EF88BE816523}"/>
                  </a:ext>
                </a:extLst>
              </p:cNvPr>
              <p:cNvPicPr/>
              <p:nvPr/>
            </p:nvPicPr>
            <p:blipFill>
              <a:blip r:embed="rId51"/>
              <a:stretch>
                <a:fillRect/>
              </a:stretch>
            </p:blipFill>
            <p:spPr>
              <a:xfrm>
                <a:off x="6438991" y="1267213"/>
                <a:ext cx="11736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6" name="Ink 35">
                <a:extLst>
                  <a:ext uri="{FF2B5EF4-FFF2-40B4-BE49-F238E27FC236}">
                    <a16:creationId xmlns:a16="http://schemas.microsoft.com/office/drawing/2014/main" id="{2EA04678-8D2E-B233-D04C-6819EB8FC18E}"/>
                  </a:ext>
                </a:extLst>
              </p14:cNvPr>
              <p14:cNvContentPartPr/>
              <p14:nvPr/>
            </p14:nvContentPartPr>
            <p14:xfrm>
              <a:off x="7123351" y="1095493"/>
              <a:ext cx="302760" cy="344880"/>
            </p14:xfrm>
          </p:contentPart>
        </mc:Choice>
        <mc:Fallback>
          <p:pic>
            <p:nvPicPr>
              <p:cNvPr id="36" name="Ink 35">
                <a:extLst>
                  <a:ext uri="{FF2B5EF4-FFF2-40B4-BE49-F238E27FC236}">
                    <a16:creationId xmlns:a16="http://schemas.microsoft.com/office/drawing/2014/main" id="{2EA04678-8D2E-B233-D04C-6819EB8FC18E}"/>
                  </a:ext>
                </a:extLst>
              </p:cNvPr>
              <p:cNvPicPr/>
              <p:nvPr/>
            </p:nvPicPr>
            <p:blipFill>
              <a:blip r:embed="rId53"/>
              <a:stretch>
                <a:fillRect/>
              </a:stretch>
            </p:blipFill>
            <p:spPr>
              <a:xfrm>
                <a:off x="7114711" y="1086493"/>
                <a:ext cx="32040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0" name="Ink 59">
                <a:extLst>
                  <a:ext uri="{FF2B5EF4-FFF2-40B4-BE49-F238E27FC236}">
                    <a16:creationId xmlns:a16="http://schemas.microsoft.com/office/drawing/2014/main" id="{D1A10C60-5A49-6EE5-157F-54C038B97D54}"/>
                  </a:ext>
                </a:extLst>
              </p14:cNvPr>
              <p14:cNvContentPartPr/>
              <p14:nvPr/>
            </p14:nvContentPartPr>
            <p14:xfrm>
              <a:off x="1456951" y="2337853"/>
              <a:ext cx="2614320" cy="1182600"/>
            </p14:xfrm>
          </p:contentPart>
        </mc:Choice>
        <mc:Fallback>
          <p:pic>
            <p:nvPicPr>
              <p:cNvPr id="60" name="Ink 59">
                <a:extLst>
                  <a:ext uri="{FF2B5EF4-FFF2-40B4-BE49-F238E27FC236}">
                    <a16:creationId xmlns:a16="http://schemas.microsoft.com/office/drawing/2014/main" id="{D1A10C60-5A49-6EE5-157F-54C038B97D54}"/>
                  </a:ext>
                </a:extLst>
              </p:cNvPr>
              <p:cNvPicPr/>
              <p:nvPr/>
            </p:nvPicPr>
            <p:blipFill>
              <a:blip r:embed="rId55"/>
              <a:stretch>
                <a:fillRect/>
              </a:stretch>
            </p:blipFill>
            <p:spPr>
              <a:xfrm>
                <a:off x="1447951" y="2328853"/>
                <a:ext cx="2631960" cy="1200240"/>
              </a:xfrm>
              <a:prstGeom prst="rect">
                <a:avLst/>
              </a:prstGeom>
            </p:spPr>
          </p:pic>
        </mc:Fallback>
      </mc:AlternateContent>
      <p:grpSp>
        <p:nvGrpSpPr>
          <p:cNvPr id="65" name="Group 64">
            <a:extLst>
              <a:ext uri="{FF2B5EF4-FFF2-40B4-BE49-F238E27FC236}">
                <a16:creationId xmlns:a16="http://schemas.microsoft.com/office/drawing/2014/main" id="{2462F77B-F21E-EE3B-F33A-46C999DE04AC}"/>
              </a:ext>
            </a:extLst>
          </p:cNvPr>
          <p:cNvGrpSpPr/>
          <p:nvPr/>
        </p:nvGrpSpPr>
        <p:grpSpPr>
          <a:xfrm>
            <a:off x="3016111" y="3370333"/>
            <a:ext cx="3020400" cy="824400"/>
            <a:chOff x="3016111" y="3370333"/>
            <a:chExt cx="3020400" cy="824400"/>
          </a:xfrm>
        </p:grpSpPr>
        <mc:AlternateContent xmlns:mc="http://schemas.openxmlformats.org/markup-compatibility/2006">
          <mc:Choice xmlns:p14="http://schemas.microsoft.com/office/powerpoint/2010/main" Requires="p14">
            <p:contentPart p14:bwMode="auto" r:id="rId56">
              <p14:nvContentPartPr>
                <p14:cNvPr id="37" name="Ink 36">
                  <a:extLst>
                    <a:ext uri="{FF2B5EF4-FFF2-40B4-BE49-F238E27FC236}">
                      <a16:creationId xmlns:a16="http://schemas.microsoft.com/office/drawing/2014/main" id="{07D6A11F-7A93-56CE-6867-4AC579286EEE}"/>
                    </a:ext>
                  </a:extLst>
                </p14:cNvPr>
                <p14:cNvContentPartPr/>
                <p14:nvPr/>
              </p14:nvContentPartPr>
              <p14:xfrm>
                <a:off x="4581391" y="3370333"/>
                <a:ext cx="293760" cy="343800"/>
              </p14:xfrm>
            </p:contentPart>
          </mc:Choice>
          <mc:Fallback>
            <p:pic>
              <p:nvPicPr>
                <p:cNvPr id="37" name="Ink 36">
                  <a:extLst>
                    <a:ext uri="{FF2B5EF4-FFF2-40B4-BE49-F238E27FC236}">
                      <a16:creationId xmlns:a16="http://schemas.microsoft.com/office/drawing/2014/main" id="{07D6A11F-7A93-56CE-6867-4AC579286EEE}"/>
                    </a:ext>
                  </a:extLst>
                </p:cNvPr>
                <p:cNvPicPr/>
                <p:nvPr/>
              </p:nvPicPr>
              <p:blipFill>
                <a:blip r:embed="rId57"/>
                <a:stretch>
                  <a:fillRect/>
                </a:stretch>
              </p:blipFill>
              <p:spPr>
                <a:xfrm>
                  <a:off x="4572391" y="3361693"/>
                  <a:ext cx="311400" cy="3614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8" name="Ink 37">
                  <a:extLst>
                    <a:ext uri="{FF2B5EF4-FFF2-40B4-BE49-F238E27FC236}">
                      <a16:creationId xmlns:a16="http://schemas.microsoft.com/office/drawing/2014/main" id="{25FB2025-BD58-795F-6FD8-87A1FF19E81A}"/>
                    </a:ext>
                  </a:extLst>
                </p14:cNvPr>
                <p14:cNvContentPartPr/>
                <p14:nvPr/>
              </p14:nvContentPartPr>
              <p14:xfrm>
                <a:off x="4588951" y="3859573"/>
                <a:ext cx="271440" cy="145080"/>
              </p14:xfrm>
            </p:contentPart>
          </mc:Choice>
          <mc:Fallback>
            <p:pic>
              <p:nvPicPr>
                <p:cNvPr id="38" name="Ink 37">
                  <a:extLst>
                    <a:ext uri="{FF2B5EF4-FFF2-40B4-BE49-F238E27FC236}">
                      <a16:creationId xmlns:a16="http://schemas.microsoft.com/office/drawing/2014/main" id="{25FB2025-BD58-795F-6FD8-87A1FF19E81A}"/>
                    </a:ext>
                  </a:extLst>
                </p:cNvPr>
                <p:cNvPicPr/>
                <p:nvPr/>
              </p:nvPicPr>
              <p:blipFill>
                <a:blip r:embed="rId59"/>
                <a:stretch>
                  <a:fillRect/>
                </a:stretch>
              </p:blipFill>
              <p:spPr>
                <a:xfrm>
                  <a:off x="4579951" y="3850573"/>
                  <a:ext cx="2890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0" name="Ink 39">
                  <a:extLst>
                    <a:ext uri="{FF2B5EF4-FFF2-40B4-BE49-F238E27FC236}">
                      <a16:creationId xmlns:a16="http://schemas.microsoft.com/office/drawing/2014/main" id="{D0BC867D-D29B-D2A7-583D-8D998E7B1B62}"/>
                    </a:ext>
                  </a:extLst>
                </p14:cNvPr>
                <p14:cNvContentPartPr/>
                <p14:nvPr/>
              </p14:nvContentPartPr>
              <p14:xfrm>
                <a:off x="4786231" y="3643933"/>
                <a:ext cx="20160" cy="7200"/>
              </p14:xfrm>
            </p:contentPart>
          </mc:Choice>
          <mc:Fallback>
            <p:pic>
              <p:nvPicPr>
                <p:cNvPr id="40" name="Ink 39">
                  <a:extLst>
                    <a:ext uri="{FF2B5EF4-FFF2-40B4-BE49-F238E27FC236}">
                      <a16:creationId xmlns:a16="http://schemas.microsoft.com/office/drawing/2014/main" id="{D0BC867D-D29B-D2A7-583D-8D998E7B1B62}"/>
                    </a:ext>
                  </a:extLst>
                </p:cNvPr>
                <p:cNvPicPr/>
                <p:nvPr/>
              </p:nvPicPr>
              <p:blipFill>
                <a:blip r:embed="rId61"/>
                <a:stretch>
                  <a:fillRect/>
                </a:stretch>
              </p:blipFill>
              <p:spPr>
                <a:xfrm>
                  <a:off x="4777231" y="3634933"/>
                  <a:ext cx="378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2" name="Ink 41">
                  <a:extLst>
                    <a:ext uri="{FF2B5EF4-FFF2-40B4-BE49-F238E27FC236}">
                      <a16:creationId xmlns:a16="http://schemas.microsoft.com/office/drawing/2014/main" id="{5A3B87B6-7AB0-4700-800E-F4FC534A061F}"/>
                    </a:ext>
                  </a:extLst>
                </p14:cNvPr>
                <p14:cNvContentPartPr/>
                <p14:nvPr/>
              </p14:nvContentPartPr>
              <p14:xfrm>
                <a:off x="4817191" y="3620533"/>
                <a:ext cx="387360" cy="310320"/>
              </p14:xfrm>
            </p:contentPart>
          </mc:Choice>
          <mc:Fallback>
            <p:pic>
              <p:nvPicPr>
                <p:cNvPr id="42" name="Ink 41">
                  <a:extLst>
                    <a:ext uri="{FF2B5EF4-FFF2-40B4-BE49-F238E27FC236}">
                      <a16:creationId xmlns:a16="http://schemas.microsoft.com/office/drawing/2014/main" id="{5A3B87B6-7AB0-4700-800E-F4FC534A061F}"/>
                    </a:ext>
                  </a:extLst>
                </p:cNvPr>
                <p:cNvPicPr/>
                <p:nvPr/>
              </p:nvPicPr>
              <p:blipFill>
                <a:blip r:embed="rId63"/>
                <a:stretch>
                  <a:fillRect/>
                </a:stretch>
              </p:blipFill>
              <p:spPr>
                <a:xfrm>
                  <a:off x="4808551" y="3611893"/>
                  <a:ext cx="405000" cy="3279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4" name="Ink 43">
                  <a:extLst>
                    <a:ext uri="{FF2B5EF4-FFF2-40B4-BE49-F238E27FC236}">
                      <a16:creationId xmlns:a16="http://schemas.microsoft.com/office/drawing/2014/main" id="{277B6189-AD82-3AFF-7CD2-5371AFAA3372}"/>
                    </a:ext>
                  </a:extLst>
                </p14:cNvPr>
                <p14:cNvContentPartPr/>
                <p14:nvPr/>
              </p14:nvContentPartPr>
              <p14:xfrm>
                <a:off x="5355031" y="4026613"/>
                <a:ext cx="56160" cy="168120"/>
              </p14:xfrm>
            </p:contentPart>
          </mc:Choice>
          <mc:Fallback>
            <p:pic>
              <p:nvPicPr>
                <p:cNvPr id="44" name="Ink 43">
                  <a:extLst>
                    <a:ext uri="{FF2B5EF4-FFF2-40B4-BE49-F238E27FC236}">
                      <a16:creationId xmlns:a16="http://schemas.microsoft.com/office/drawing/2014/main" id="{277B6189-AD82-3AFF-7CD2-5371AFAA3372}"/>
                    </a:ext>
                  </a:extLst>
                </p:cNvPr>
                <p:cNvPicPr/>
                <p:nvPr/>
              </p:nvPicPr>
              <p:blipFill>
                <a:blip r:embed="rId65"/>
                <a:stretch>
                  <a:fillRect/>
                </a:stretch>
              </p:blipFill>
              <p:spPr>
                <a:xfrm>
                  <a:off x="5346031" y="4017973"/>
                  <a:ext cx="7380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6" name="Ink 45">
                  <a:extLst>
                    <a:ext uri="{FF2B5EF4-FFF2-40B4-BE49-F238E27FC236}">
                      <a16:creationId xmlns:a16="http://schemas.microsoft.com/office/drawing/2014/main" id="{54513337-76D1-F2D0-DBC2-A31F7B923979}"/>
                    </a:ext>
                  </a:extLst>
                </p14:cNvPr>
                <p14:cNvContentPartPr/>
                <p14:nvPr/>
              </p14:nvContentPartPr>
              <p14:xfrm>
                <a:off x="5464831" y="3907453"/>
                <a:ext cx="65520" cy="158760"/>
              </p14:xfrm>
            </p:contentPart>
          </mc:Choice>
          <mc:Fallback>
            <p:pic>
              <p:nvPicPr>
                <p:cNvPr id="46" name="Ink 45">
                  <a:extLst>
                    <a:ext uri="{FF2B5EF4-FFF2-40B4-BE49-F238E27FC236}">
                      <a16:creationId xmlns:a16="http://schemas.microsoft.com/office/drawing/2014/main" id="{54513337-76D1-F2D0-DBC2-A31F7B923979}"/>
                    </a:ext>
                  </a:extLst>
                </p:cNvPr>
                <p:cNvPicPr/>
                <p:nvPr/>
              </p:nvPicPr>
              <p:blipFill>
                <a:blip r:embed="rId67"/>
                <a:stretch>
                  <a:fillRect/>
                </a:stretch>
              </p:blipFill>
              <p:spPr>
                <a:xfrm>
                  <a:off x="5455831" y="3898453"/>
                  <a:ext cx="8316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7" name="Ink 46">
                  <a:extLst>
                    <a:ext uri="{FF2B5EF4-FFF2-40B4-BE49-F238E27FC236}">
                      <a16:creationId xmlns:a16="http://schemas.microsoft.com/office/drawing/2014/main" id="{B3F1B890-C692-61CE-A8BD-71E74F6740CC}"/>
                    </a:ext>
                  </a:extLst>
                </p14:cNvPr>
                <p14:cNvContentPartPr/>
                <p14:nvPr/>
              </p14:nvContentPartPr>
              <p14:xfrm>
                <a:off x="5582191" y="3898813"/>
                <a:ext cx="24480" cy="68760"/>
              </p14:xfrm>
            </p:contentPart>
          </mc:Choice>
          <mc:Fallback>
            <p:pic>
              <p:nvPicPr>
                <p:cNvPr id="47" name="Ink 46">
                  <a:extLst>
                    <a:ext uri="{FF2B5EF4-FFF2-40B4-BE49-F238E27FC236}">
                      <a16:creationId xmlns:a16="http://schemas.microsoft.com/office/drawing/2014/main" id="{B3F1B890-C692-61CE-A8BD-71E74F6740CC}"/>
                    </a:ext>
                  </a:extLst>
                </p:cNvPr>
                <p:cNvPicPr/>
                <p:nvPr/>
              </p:nvPicPr>
              <p:blipFill>
                <a:blip r:embed="rId69"/>
                <a:stretch>
                  <a:fillRect/>
                </a:stretch>
              </p:blipFill>
              <p:spPr>
                <a:xfrm>
                  <a:off x="5573551" y="3889813"/>
                  <a:ext cx="4212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8" name="Ink 47">
                  <a:extLst>
                    <a:ext uri="{FF2B5EF4-FFF2-40B4-BE49-F238E27FC236}">
                      <a16:creationId xmlns:a16="http://schemas.microsoft.com/office/drawing/2014/main" id="{67BF8263-6C3D-39FD-9B59-9F62A0A277A5}"/>
                    </a:ext>
                  </a:extLst>
                </p14:cNvPr>
                <p14:cNvContentPartPr/>
                <p14:nvPr/>
              </p14:nvContentPartPr>
              <p14:xfrm>
                <a:off x="5625751" y="3855253"/>
                <a:ext cx="67680" cy="73440"/>
              </p14:xfrm>
            </p:contentPart>
          </mc:Choice>
          <mc:Fallback>
            <p:pic>
              <p:nvPicPr>
                <p:cNvPr id="48" name="Ink 47">
                  <a:extLst>
                    <a:ext uri="{FF2B5EF4-FFF2-40B4-BE49-F238E27FC236}">
                      <a16:creationId xmlns:a16="http://schemas.microsoft.com/office/drawing/2014/main" id="{67BF8263-6C3D-39FD-9B59-9F62A0A277A5}"/>
                    </a:ext>
                  </a:extLst>
                </p:cNvPr>
                <p:cNvPicPr/>
                <p:nvPr/>
              </p:nvPicPr>
              <p:blipFill>
                <a:blip r:embed="rId71"/>
                <a:stretch>
                  <a:fillRect/>
                </a:stretch>
              </p:blipFill>
              <p:spPr>
                <a:xfrm>
                  <a:off x="5617111" y="3846613"/>
                  <a:ext cx="8532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9" name="Ink 48">
                  <a:extLst>
                    <a:ext uri="{FF2B5EF4-FFF2-40B4-BE49-F238E27FC236}">
                      <a16:creationId xmlns:a16="http://schemas.microsoft.com/office/drawing/2014/main" id="{48FF04DB-4594-B6E2-D9BE-E879F447EC2C}"/>
                    </a:ext>
                  </a:extLst>
                </p14:cNvPr>
                <p14:cNvContentPartPr/>
                <p14:nvPr/>
              </p14:nvContentPartPr>
              <p14:xfrm>
                <a:off x="5739871" y="3841933"/>
                <a:ext cx="149400" cy="61920"/>
              </p14:xfrm>
            </p:contentPart>
          </mc:Choice>
          <mc:Fallback>
            <p:pic>
              <p:nvPicPr>
                <p:cNvPr id="49" name="Ink 48">
                  <a:extLst>
                    <a:ext uri="{FF2B5EF4-FFF2-40B4-BE49-F238E27FC236}">
                      <a16:creationId xmlns:a16="http://schemas.microsoft.com/office/drawing/2014/main" id="{48FF04DB-4594-B6E2-D9BE-E879F447EC2C}"/>
                    </a:ext>
                  </a:extLst>
                </p:cNvPr>
                <p:cNvPicPr/>
                <p:nvPr/>
              </p:nvPicPr>
              <p:blipFill>
                <a:blip r:embed="rId73"/>
                <a:stretch>
                  <a:fillRect/>
                </a:stretch>
              </p:blipFill>
              <p:spPr>
                <a:xfrm>
                  <a:off x="5731231" y="3832933"/>
                  <a:ext cx="16704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A996C48C-4E0D-8E8B-1B74-06865C939BE6}"/>
                    </a:ext>
                  </a:extLst>
                </p14:cNvPr>
                <p14:cNvContentPartPr/>
                <p14:nvPr/>
              </p14:nvContentPartPr>
              <p14:xfrm>
                <a:off x="5927431" y="3765253"/>
                <a:ext cx="93240" cy="64440"/>
              </p14:xfrm>
            </p:contentPart>
          </mc:Choice>
          <mc:Fallback>
            <p:pic>
              <p:nvPicPr>
                <p:cNvPr id="50" name="Ink 49">
                  <a:extLst>
                    <a:ext uri="{FF2B5EF4-FFF2-40B4-BE49-F238E27FC236}">
                      <a16:creationId xmlns:a16="http://schemas.microsoft.com/office/drawing/2014/main" id="{A996C48C-4E0D-8E8B-1B74-06865C939BE6}"/>
                    </a:ext>
                  </a:extLst>
                </p:cNvPr>
                <p:cNvPicPr/>
                <p:nvPr/>
              </p:nvPicPr>
              <p:blipFill>
                <a:blip r:embed="rId75"/>
                <a:stretch>
                  <a:fillRect/>
                </a:stretch>
              </p:blipFill>
              <p:spPr>
                <a:xfrm>
                  <a:off x="5918431" y="3756253"/>
                  <a:ext cx="11088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1" name="Ink 50">
                  <a:extLst>
                    <a:ext uri="{FF2B5EF4-FFF2-40B4-BE49-F238E27FC236}">
                      <a16:creationId xmlns:a16="http://schemas.microsoft.com/office/drawing/2014/main" id="{83157F92-CCAB-5C28-2D30-68C4F636492E}"/>
                    </a:ext>
                  </a:extLst>
                </p14:cNvPr>
                <p14:cNvContentPartPr/>
                <p14:nvPr/>
              </p14:nvContentPartPr>
              <p14:xfrm>
                <a:off x="5721151" y="3939853"/>
                <a:ext cx="315360" cy="109440"/>
              </p14:xfrm>
            </p:contentPart>
          </mc:Choice>
          <mc:Fallback>
            <p:pic>
              <p:nvPicPr>
                <p:cNvPr id="51" name="Ink 50">
                  <a:extLst>
                    <a:ext uri="{FF2B5EF4-FFF2-40B4-BE49-F238E27FC236}">
                      <a16:creationId xmlns:a16="http://schemas.microsoft.com/office/drawing/2014/main" id="{83157F92-CCAB-5C28-2D30-68C4F636492E}"/>
                    </a:ext>
                  </a:extLst>
                </p:cNvPr>
                <p:cNvPicPr/>
                <p:nvPr/>
              </p:nvPicPr>
              <p:blipFill>
                <a:blip r:embed="rId77"/>
                <a:stretch>
                  <a:fillRect/>
                </a:stretch>
              </p:blipFill>
              <p:spPr>
                <a:xfrm>
                  <a:off x="5712151" y="3930853"/>
                  <a:ext cx="3330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3" name="Ink 52">
                  <a:extLst>
                    <a:ext uri="{FF2B5EF4-FFF2-40B4-BE49-F238E27FC236}">
                      <a16:creationId xmlns:a16="http://schemas.microsoft.com/office/drawing/2014/main" id="{01E613E3-4FAC-7106-1DCA-E94489F69654}"/>
                    </a:ext>
                  </a:extLst>
                </p14:cNvPr>
                <p14:cNvContentPartPr/>
                <p14:nvPr/>
              </p14:nvContentPartPr>
              <p14:xfrm>
                <a:off x="4810711" y="3583813"/>
                <a:ext cx="12960" cy="17640"/>
              </p14:xfrm>
            </p:contentPart>
          </mc:Choice>
          <mc:Fallback>
            <p:pic>
              <p:nvPicPr>
                <p:cNvPr id="53" name="Ink 52">
                  <a:extLst>
                    <a:ext uri="{FF2B5EF4-FFF2-40B4-BE49-F238E27FC236}">
                      <a16:creationId xmlns:a16="http://schemas.microsoft.com/office/drawing/2014/main" id="{01E613E3-4FAC-7106-1DCA-E94489F69654}"/>
                    </a:ext>
                  </a:extLst>
                </p:cNvPr>
                <p:cNvPicPr/>
                <p:nvPr/>
              </p:nvPicPr>
              <p:blipFill>
                <a:blip r:embed="rId79"/>
                <a:stretch>
                  <a:fillRect/>
                </a:stretch>
              </p:blipFill>
              <p:spPr>
                <a:xfrm>
                  <a:off x="4801711" y="3575173"/>
                  <a:ext cx="3060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1B7C577D-EDF8-7480-F423-0D7B80F8513D}"/>
                    </a:ext>
                  </a:extLst>
                </p14:cNvPr>
                <p14:cNvContentPartPr/>
                <p14:nvPr/>
              </p14:nvContentPartPr>
              <p14:xfrm>
                <a:off x="4687951" y="3894133"/>
                <a:ext cx="2160" cy="6120"/>
              </p14:xfrm>
            </p:contentPart>
          </mc:Choice>
          <mc:Fallback>
            <p:pic>
              <p:nvPicPr>
                <p:cNvPr id="54" name="Ink 53">
                  <a:extLst>
                    <a:ext uri="{FF2B5EF4-FFF2-40B4-BE49-F238E27FC236}">
                      <a16:creationId xmlns:a16="http://schemas.microsoft.com/office/drawing/2014/main" id="{1B7C577D-EDF8-7480-F423-0D7B80F8513D}"/>
                    </a:ext>
                  </a:extLst>
                </p:cNvPr>
                <p:cNvPicPr/>
                <p:nvPr/>
              </p:nvPicPr>
              <p:blipFill>
                <a:blip r:embed="rId81"/>
                <a:stretch>
                  <a:fillRect/>
                </a:stretch>
              </p:blipFill>
              <p:spPr>
                <a:xfrm>
                  <a:off x="4679311" y="3885493"/>
                  <a:ext cx="198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3F20A123-5732-3688-807E-9D9FD487A72C}"/>
                    </a:ext>
                  </a:extLst>
                </p14:cNvPr>
                <p14:cNvContentPartPr/>
                <p14:nvPr/>
              </p14:nvContentPartPr>
              <p14:xfrm>
                <a:off x="4142551" y="3938773"/>
                <a:ext cx="4320" cy="7920"/>
              </p14:xfrm>
            </p:contentPart>
          </mc:Choice>
          <mc:Fallback>
            <p:pic>
              <p:nvPicPr>
                <p:cNvPr id="55" name="Ink 54">
                  <a:extLst>
                    <a:ext uri="{FF2B5EF4-FFF2-40B4-BE49-F238E27FC236}">
                      <a16:creationId xmlns:a16="http://schemas.microsoft.com/office/drawing/2014/main" id="{3F20A123-5732-3688-807E-9D9FD487A72C}"/>
                    </a:ext>
                  </a:extLst>
                </p:cNvPr>
                <p:cNvPicPr/>
                <p:nvPr/>
              </p:nvPicPr>
              <p:blipFill>
                <a:blip r:embed="rId83"/>
                <a:stretch>
                  <a:fillRect/>
                </a:stretch>
              </p:blipFill>
              <p:spPr>
                <a:xfrm>
                  <a:off x="4133911" y="3929773"/>
                  <a:ext cx="2196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7" name="Ink 56">
                  <a:extLst>
                    <a:ext uri="{FF2B5EF4-FFF2-40B4-BE49-F238E27FC236}">
                      <a16:creationId xmlns:a16="http://schemas.microsoft.com/office/drawing/2014/main" id="{8EA7EDE2-6D55-44B0-70CE-7B97F924E625}"/>
                    </a:ext>
                  </a:extLst>
                </p14:cNvPr>
                <p14:cNvContentPartPr/>
                <p14:nvPr/>
              </p14:nvContentPartPr>
              <p14:xfrm>
                <a:off x="4097191" y="3411013"/>
                <a:ext cx="66960" cy="16200"/>
              </p14:xfrm>
            </p:contentPart>
          </mc:Choice>
          <mc:Fallback>
            <p:pic>
              <p:nvPicPr>
                <p:cNvPr id="57" name="Ink 56">
                  <a:extLst>
                    <a:ext uri="{FF2B5EF4-FFF2-40B4-BE49-F238E27FC236}">
                      <a16:creationId xmlns:a16="http://schemas.microsoft.com/office/drawing/2014/main" id="{8EA7EDE2-6D55-44B0-70CE-7B97F924E625}"/>
                    </a:ext>
                  </a:extLst>
                </p:cNvPr>
                <p:cNvPicPr/>
                <p:nvPr/>
              </p:nvPicPr>
              <p:blipFill>
                <a:blip r:embed="rId85"/>
                <a:stretch>
                  <a:fillRect/>
                </a:stretch>
              </p:blipFill>
              <p:spPr>
                <a:xfrm>
                  <a:off x="4088191" y="3402373"/>
                  <a:ext cx="8460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8" name="Ink 57">
                  <a:extLst>
                    <a:ext uri="{FF2B5EF4-FFF2-40B4-BE49-F238E27FC236}">
                      <a16:creationId xmlns:a16="http://schemas.microsoft.com/office/drawing/2014/main" id="{3F7D5505-645B-D74A-E65B-C6394A3AAFD1}"/>
                    </a:ext>
                  </a:extLst>
                </p14:cNvPr>
                <p14:cNvContentPartPr/>
                <p14:nvPr/>
              </p14:nvContentPartPr>
              <p14:xfrm>
                <a:off x="3769591" y="3467533"/>
                <a:ext cx="34560" cy="6480"/>
              </p14:xfrm>
            </p:contentPart>
          </mc:Choice>
          <mc:Fallback>
            <p:pic>
              <p:nvPicPr>
                <p:cNvPr id="58" name="Ink 57">
                  <a:extLst>
                    <a:ext uri="{FF2B5EF4-FFF2-40B4-BE49-F238E27FC236}">
                      <a16:creationId xmlns:a16="http://schemas.microsoft.com/office/drawing/2014/main" id="{3F7D5505-645B-D74A-E65B-C6394A3AAFD1}"/>
                    </a:ext>
                  </a:extLst>
                </p:cNvPr>
                <p:cNvPicPr/>
                <p:nvPr/>
              </p:nvPicPr>
              <p:blipFill>
                <a:blip r:embed="rId87"/>
                <a:stretch>
                  <a:fillRect/>
                </a:stretch>
              </p:blipFill>
              <p:spPr>
                <a:xfrm>
                  <a:off x="3760951" y="3458893"/>
                  <a:ext cx="522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2" name="Ink 61">
                  <a:extLst>
                    <a:ext uri="{FF2B5EF4-FFF2-40B4-BE49-F238E27FC236}">
                      <a16:creationId xmlns:a16="http://schemas.microsoft.com/office/drawing/2014/main" id="{0F5E1A00-813D-D944-6BD5-92F48ADF020F}"/>
                    </a:ext>
                  </a:extLst>
                </p14:cNvPr>
                <p14:cNvContentPartPr/>
                <p14:nvPr/>
              </p14:nvContentPartPr>
              <p14:xfrm>
                <a:off x="3016111" y="3596053"/>
                <a:ext cx="456840" cy="226080"/>
              </p14:xfrm>
            </p:contentPart>
          </mc:Choice>
          <mc:Fallback>
            <p:pic>
              <p:nvPicPr>
                <p:cNvPr id="62" name="Ink 61">
                  <a:extLst>
                    <a:ext uri="{FF2B5EF4-FFF2-40B4-BE49-F238E27FC236}">
                      <a16:creationId xmlns:a16="http://schemas.microsoft.com/office/drawing/2014/main" id="{0F5E1A00-813D-D944-6BD5-92F48ADF020F}"/>
                    </a:ext>
                  </a:extLst>
                </p:cNvPr>
                <p:cNvPicPr/>
                <p:nvPr/>
              </p:nvPicPr>
              <p:blipFill>
                <a:blip r:embed="rId89"/>
                <a:stretch>
                  <a:fillRect/>
                </a:stretch>
              </p:blipFill>
              <p:spPr>
                <a:xfrm>
                  <a:off x="3007111" y="3587053"/>
                  <a:ext cx="47448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3" name="Ink 62">
                  <a:extLst>
                    <a:ext uri="{FF2B5EF4-FFF2-40B4-BE49-F238E27FC236}">
                      <a16:creationId xmlns:a16="http://schemas.microsoft.com/office/drawing/2014/main" id="{E82FB954-D9C1-C6EA-41B1-7A4EC231419B}"/>
                    </a:ext>
                  </a:extLst>
                </p14:cNvPr>
                <p14:cNvContentPartPr/>
                <p14:nvPr/>
              </p14:nvContentPartPr>
              <p14:xfrm>
                <a:off x="3356671" y="3550333"/>
                <a:ext cx="152280" cy="123120"/>
              </p14:xfrm>
            </p:contentPart>
          </mc:Choice>
          <mc:Fallback>
            <p:pic>
              <p:nvPicPr>
                <p:cNvPr id="63" name="Ink 62">
                  <a:extLst>
                    <a:ext uri="{FF2B5EF4-FFF2-40B4-BE49-F238E27FC236}">
                      <a16:creationId xmlns:a16="http://schemas.microsoft.com/office/drawing/2014/main" id="{E82FB954-D9C1-C6EA-41B1-7A4EC231419B}"/>
                    </a:ext>
                  </a:extLst>
                </p:cNvPr>
                <p:cNvPicPr/>
                <p:nvPr/>
              </p:nvPicPr>
              <p:blipFill>
                <a:blip r:embed="rId91"/>
                <a:stretch>
                  <a:fillRect/>
                </a:stretch>
              </p:blipFill>
              <p:spPr>
                <a:xfrm>
                  <a:off x="3348031" y="3541333"/>
                  <a:ext cx="16992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4" name="Ink 63">
                  <a:extLst>
                    <a:ext uri="{FF2B5EF4-FFF2-40B4-BE49-F238E27FC236}">
                      <a16:creationId xmlns:a16="http://schemas.microsoft.com/office/drawing/2014/main" id="{CF8BA8B5-D342-937C-019E-8A640C21810A}"/>
                    </a:ext>
                  </a:extLst>
                </p14:cNvPr>
                <p14:cNvContentPartPr/>
                <p14:nvPr/>
              </p14:nvContentPartPr>
              <p14:xfrm>
                <a:off x="3413191" y="3598573"/>
                <a:ext cx="96120" cy="76680"/>
              </p14:xfrm>
            </p:contentPart>
          </mc:Choice>
          <mc:Fallback>
            <p:pic>
              <p:nvPicPr>
                <p:cNvPr id="64" name="Ink 63">
                  <a:extLst>
                    <a:ext uri="{FF2B5EF4-FFF2-40B4-BE49-F238E27FC236}">
                      <a16:creationId xmlns:a16="http://schemas.microsoft.com/office/drawing/2014/main" id="{CF8BA8B5-D342-937C-019E-8A640C21810A}"/>
                    </a:ext>
                  </a:extLst>
                </p:cNvPr>
                <p:cNvPicPr/>
                <p:nvPr/>
              </p:nvPicPr>
              <p:blipFill>
                <a:blip r:embed="rId93"/>
                <a:stretch>
                  <a:fillRect/>
                </a:stretch>
              </p:blipFill>
              <p:spPr>
                <a:xfrm>
                  <a:off x="3404191" y="3589933"/>
                  <a:ext cx="113760" cy="94320"/>
                </a:xfrm>
                <a:prstGeom prst="rect">
                  <a:avLst/>
                </a:prstGeom>
              </p:spPr>
            </p:pic>
          </mc:Fallback>
        </mc:AlternateContent>
      </p:grpSp>
    </p:spTree>
    <p:extLst>
      <p:ext uri="{BB962C8B-B14F-4D97-AF65-F5344CB8AC3E}">
        <p14:creationId xmlns:p14="http://schemas.microsoft.com/office/powerpoint/2010/main" val="591609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0619F-1738-4E64-B45C-46A9B7DCE2B9}"/>
              </a:ext>
            </a:extLst>
          </p:cNvPr>
          <p:cNvSpPr/>
          <p:nvPr/>
        </p:nvSpPr>
        <p:spPr>
          <a:xfrm>
            <a:off x="187204" y="181085"/>
            <a:ext cx="6452059" cy="4239622"/>
          </a:xfrm>
          <a:prstGeom prst="rect">
            <a:avLst/>
          </a:prstGeom>
        </p:spPr>
        <p:txBody>
          <a:bodyPr wrap="square">
            <a:spAutoFit/>
          </a:bodyPr>
          <a:lstStyle/>
          <a:p>
            <a:pPr marL="132467" indent="-132467">
              <a:spcBef>
                <a:spcPts val="579"/>
              </a:spcBef>
            </a:pPr>
            <a:r>
              <a:rPr lang="en-US" sz="1925" b="1" dirty="0">
                <a:latin typeface="Arial" panose="020B0604020202020204" pitchFamily="34" charset="0"/>
                <a:ea typeface="Times New Roman" panose="02020603050405020304" pitchFamily="18" charset="0"/>
                <a:cs typeface="Arial" panose="020B0604020202020204" pitchFamily="34" charset="0"/>
              </a:rPr>
              <a:t>DNA and RNA are Polynucleotides: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Two phosphates are lost during polymer formation.</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a:t>
            </a:r>
            <a:r>
              <a:rPr lang="en-US" sz="1925" b="1" dirty="0">
                <a:latin typeface="Arial" panose="020B0604020202020204" pitchFamily="34" charset="0"/>
                <a:ea typeface="Times New Roman" panose="02020603050405020304" pitchFamily="18" charset="0"/>
                <a:cs typeface="Arial" panose="020B0604020202020204" pitchFamily="34" charset="0"/>
              </a:rPr>
              <a:t>phosphodiester</a:t>
            </a:r>
            <a:r>
              <a:rPr lang="en-US" sz="1925" dirty="0">
                <a:latin typeface="Arial" panose="020B0604020202020204" pitchFamily="34" charset="0"/>
                <a:ea typeface="Times New Roman" panose="02020603050405020304" pitchFamily="18" charset="0"/>
                <a:cs typeface="Arial" panose="020B0604020202020204" pitchFamily="34" charset="0"/>
              </a:rPr>
              <a:t> backbone is comprised of deoxyribose (DNA) or ribose (RNA) sugars bridged by one phosphate between the </a:t>
            </a:r>
            <a:r>
              <a:rPr lang="en-US" sz="1925" b="1" dirty="0">
                <a:latin typeface="Arial" panose="020B0604020202020204" pitchFamily="34" charset="0"/>
                <a:ea typeface="Times New Roman" panose="02020603050405020304" pitchFamily="18" charset="0"/>
                <a:cs typeface="Arial" panose="020B0604020202020204" pitchFamily="34" charset="0"/>
              </a:rPr>
              <a:t>3' and 5'</a:t>
            </a:r>
            <a:r>
              <a:rPr lang="en-US" sz="1925" dirty="0">
                <a:latin typeface="Arial" panose="020B0604020202020204" pitchFamily="34" charset="0"/>
                <a:ea typeface="Times New Roman" panose="02020603050405020304" pitchFamily="18" charset="0"/>
                <a:cs typeface="Arial" panose="020B0604020202020204" pitchFamily="34" charset="0"/>
              </a:rPr>
              <a:t> positions of the sugars.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draw this structure.</a:t>
            </a:r>
            <a:endParaRPr lang="en-US" sz="1925"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phosphates are always ionized (pK</a:t>
            </a:r>
            <a:r>
              <a:rPr lang="en-US" sz="1925" baseline="-25000" dirty="0">
                <a:latin typeface="Arial" panose="020B0604020202020204" pitchFamily="34" charset="0"/>
                <a:ea typeface="Times New Roman" panose="02020603050405020304" pitchFamily="18" charset="0"/>
                <a:cs typeface="Arial" panose="020B0604020202020204" pitchFamily="34" charset="0"/>
              </a:rPr>
              <a:t>a</a:t>
            </a:r>
            <a:r>
              <a:rPr lang="en-US" sz="1925" dirty="0">
                <a:latin typeface="Arial" panose="020B0604020202020204" pitchFamily="34" charset="0"/>
                <a:ea typeface="Times New Roman" panose="02020603050405020304" pitchFamily="18" charset="0"/>
                <a:cs typeface="Arial" panose="020B0604020202020204" pitchFamily="34" charset="0"/>
              </a:rPr>
              <a:t>~1), nucleic acids are </a:t>
            </a:r>
            <a:r>
              <a:rPr lang="en-US" sz="1925" b="1" dirty="0">
                <a:latin typeface="Arial" panose="020B0604020202020204" pitchFamily="34" charset="0"/>
                <a:ea typeface="Times New Roman" panose="02020603050405020304" pitchFamily="18" charset="0"/>
                <a:cs typeface="Arial" panose="020B0604020202020204" pitchFamily="34" charset="0"/>
              </a:rPr>
              <a:t>polyanions</a:t>
            </a:r>
            <a:r>
              <a:rPr lang="en-US" sz="1925" dirty="0">
                <a:latin typeface="Arial" panose="020B0604020202020204" pitchFamily="34" charset="0"/>
                <a:ea typeface="Times New Roman" panose="02020603050405020304" pitchFamily="18" charset="0"/>
                <a:cs typeface="Arial" panose="020B0604020202020204" pitchFamily="34" charset="0"/>
              </a:rPr>
              <a:t>. The negative charge is important for protein interactions (and electrophoresis).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Note the polarity: 5' </a:t>
            </a:r>
            <a:r>
              <a:rPr lang="en-US" sz="1925" dirty="0">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Arial" panose="020B0604020202020204" pitchFamily="34" charset="0"/>
              </a:rPr>
              <a:t> 3'.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identify the 5’ and 3’ ends:</a:t>
            </a:r>
          </a:p>
          <a:p>
            <a:pPr marL="772903" lvl="1" indent="-329981">
              <a:buFont typeface="Courier New" panose="02070309020205020404" pitchFamily="49" charset="0"/>
              <a:buChar char="o"/>
            </a:pPr>
            <a:r>
              <a:rPr lang="en-US" sz="1925" dirty="0">
                <a:latin typeface="Arial" panose="020B0604020202020204" pitchFamily="34" charset="0"/>
                <a:ea typeface="Times New Roman" panose="02020603050405020304" pitchFamily="18" charset="0"/>
                <a:cs typeface="Arial" panose="020B0604020202020204" pitchFamily="34" charset="0"/>
              </a:rPr>
              <a:t>Start at the end atom and move down the chain. The first carbon you find defines the end.</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E2995A-71D8-4B7F-8EB2-6CBEB2990ABD}"/>
              </a:ext>
            </a:extLst>
          </p:cNvPr>
          <p:cNvSpPr txBox="1"/>
          <p:nvPr/>
        </p:nvSpPr>
        <p:spPr>
          <a:xfrm>
            <a:off x="319881" y="4618037"/>
            <a:ext cx="5192156" cy="681215"/>
          </a:xfrm>
          <a:prstGeom prst="rect">
            <a:avLst/>
          </a:prstGeom>
          <a:noFill/>
        </p:spPr>
        <p:txBody>
          <a:bodyPr wrap="square">
            <a:spAutoFit/>
          </a:bodyPr>
          <a:lstStyle/>
          <a:p>
            <a:pPr marL="88312" marR="1412986" indent="-88312"/>
            <a:r>
              <a:rPr lang="en-US" sz="1925" b="1" dirty="0">
                <a:latin typeface="Arial" panose="020B0604020202020204" pitchFamily="34" charset="0"/>
                <a:ea typeface="Times New Roman" panose="02020603050405020304" pitchFamily="18" charset="0"/>
                <a:cs typeface="Arial" panose="020B0604020202020204" pitchFamily="34" charset="0"/>
              </a:rPr>
              <a:t>Sequence of nucleotide bases is written in the 5'-3' direction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CFD6229C-E4A6-5E69-061A-39C750C0CB73}"/>
              </a:ext>
            </a:extLst>
          </p:cNvPr>
          <p:cNvGraphicFramePr>
            <a:graphicFrameLocks noChangeAspect="1"/>
          </p:cNvGraphicFramePr>
          <p:nvPr/>
        </p:nvGraphicFramePr>
        <p:xfrm>
          <a:off x="6762519" y="491184"/>
          <a:ext cx="4830925" cy="4205403"/>
        </p:xfrm>
        <a:graphic>
          <a:graphicData uri="http://schemas.openxmlformats.org/presentationml/2006/ole">
            <mc:AlternateContent xmlns:mc="http://schemas.openxmlformats.org/markup-compatibility/2006">
              <mc:Choice xmlns:v="urn:schemas-microsoft-com:vml" Requires="v">
                <p:oleObj name="MDLDrawObject Class" r:id="rId2" imgW="5086313" imgH="4266149" progId="MDLDrawOLE.MDLDrawObject.1">
                  <p:embed/>
                </p:oleObj>
              </mc:Choice>
              <mc:Fallback>
                <p:oleObj name="MDLDrawObject Class" r:id="rId2" imgW="5086313" imgH="4266149" progId="MDLDrawOLE.MDLDrawObject.1">
                  <p:embed/>
                  <p:pic>
                    <p:nvPicPr>
                      <p:cNvPr id="9" name="Object 8">
                        <a:extLst>
                          <a:ext uri="{FF2B5EF4-FFF2-40B4-BE49-F238E27FC236}">
                            <a16:creationId xmlns:a16="http://schemas.microsoft.com/office/drawing/2014/main" id="{CFD6229C-E4A6-5E69-061A-39C750C0CB73}"/>
                          </a:ext>
                        </a:extLst>
                      </p:cNvPr>
                      <p:cNvPicPr>
                        <a:picLocks noChangeAspect="1" noChangeArrowheads="1"/>
                      </p:cNvPicPr>
                      <p:nvPr/>
                    </p:nvPicPr>
                    <p:blipFill>
                      <a:blip r:embed="rId3"/>
                      <a:srcRect/>
                      <a:stretch>
                        <a:fillRect/>
                      </a:stretch>
                    </p:blipFill>
                    <p:spPr bwMode="auto">
                      <a:xfrm>
                        <a:off x="6762519" y="491184"/>
                        <a:ext cx="4830925" cy="4205403"/>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822435B1-091F-8159-DBAB-6AA40A433014}"/>
              </a:ext>
            </a:extLst>
          </p:cNvPr>
          <p:cNvSpPr>
            <a:spLocks noGrp="1"/>
          </p:cNvSpPr>
          <p:nvPr>
            <p:ph type="dt" sz="half" idx="10"/>
          </p:nvPr>
        </p:nvSpPr>
        <p:spPr/>
        <p:txBody>
          <a:bodyPr/>
          <a:lstStyle/>
          <a:p>
            <a:fld id="{7BEAAC43-4667-4D08-9DE3-4F2D2303FD95}" type="datetime1">
              <a:rPr lang="en-US" smtClean="0"/>
              <a:t>8/31/2024</a:t>
            </a:fld>
            <a:endParaRPr lang="en-US"/>
          </a:p>
        </p:txBody>
      </p:sp>
      <p:sp>
        <p:nvSpPr>
          <p:cNvPr id="3" name="Footer Placeholder 2">
            <a:extLst>
              <a:ext uri="{FF2B5EF4-FFF2-40B4-BE49-F238E27FC236}">
                <a16:creationId xmlns:a16="http://schemas.microsoft.com/office/drawing/2014/main" id="{E15C86F8-1FB9-781B-4BEB-D005232AB3FE}"/>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0010FC72-BBF8-64F1-E2A0-73718F4D4E8B}"/>
              </a:ext>
            </a:extLst>
          </p:cNvPr>
          <p:cNvSpPr>
            <a:spLocks noGrp="1"/>
          </p:cNvSpPr>
          <p:nvPr>
            <p:ph type="sldNum" sz="quarter" idx="12"/>
          </p:nvPr>
        </p:nvSpPr>
        <p:spPr/>
        <p:txBody>
          <a:bodyPr/>
          <a:lstStyle/>
          <a:p>
            <a:fld id="{DC3BB032-4020-48F4-953B-341806DC4A2B}" type="slidenum">
              <a:rPr lang="en-US" smtClean="0"/>
              <a:t>35</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252DE2F8-B314-06AE-7FE7-12D1FE8C9F70}"/>
                  </a:ext>
                </a:extLst>
              </p14:cNvPr>
              <p14:cNvContentPartPr/>
              <p14:nvPr/>
            </p14:nvContentPartPr>
            <p14:xfrm>
              <a:off x="7801591" y="2580133"/>
              <a:ext cx="154800" cy="164520"/>
            </p14:xfrm>
          </p:contentPart>
        </mc:Choice>
        <mc:Fallback>
          <p:pic>
            <p:nvPicPr>
              <p:cNvPr id="5" name="Ink 4">
                <a:extLst>
                  <a:ext uri="{FF2B5EF4-FFF2-40B4-BE49-F238E27FC236}">
                    <a16:creationId xmlns:a16="http://schemas.microsoft.com/office/drawing/2014/main" id="{252DE2F8-B314-06AE-7FE7-12D1FE8C9F70}"/>
                  </a:ext>
                </a:extLst>
              </p:cNvPr>
              <p:cNvPicPr/>
              <p:nvPr/>
            </p:nvPicPr>
            <p:blipFill>
              <a:blip r:embed="rId5"/>
              <a:stretch>
                <a:fillRect/>
              </a:stretch>
            </p:blipFill>
            <p:spPr>
              <a:xfrm>
                <a:off x="7792591" y="2571133"/>
                <a:ext cx="172440" cy="182160"/>
              </a:xfrm>
              <a:prstGeom prst="rect">
                <a:avLst/>
              </a:prstGeom>
            </p:spPr>
          </p:pic>
        </mc:Fallback>
      </mc:AlternateContent>
      <p:grpSp>
        <p:nvGrpSpPr>
          <p:cNvPr id="11" name="Group 10">
            <a:extLst>
              <a:ext uri="{FF2B5EF4-FFF2-40B4-BE49-F238E27FC236}">
                <a16:creationId xmlns:a16="http://schemas.microsoft.com/office/drawing/2014/main" id="{437E5D15-0C1E-B35E-E0DB-E1F7BAFC80D6}"/>
              </a:ext>
            </a:extLst>
          </p:cNvPr>
          <p:cNvGrpSpPr/>
          <p:nvPr/>
        </p:nvGrpSpPr>
        <p:grpSpPr>
          <a:xfrm>
            <a:off x="7428991" y="2253613"/>
            <a:ext cx="176040" cy="269280"/>
            <a:chOff x="7428991" y="2253613"/>
            <a:chExt cx="176040" cy="269280"/>
          </a:xfrm>
        </p:grpSpPr>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9E0DD663-BA28-A9C8-F40F-84E3D2D5431D}"/>
                    </a:ext>
                  </a:extLst>
                </p14:cNvPr>
                <p14:cNvContentPartPr/>
                <p14:nvPr/>
              </p14:nvContentPartPr>
              <p14:xfrm>
                <a:off x="7428991" y="2355133"/>
                <a:ext cx="151920" cy="167760"/>
              </p14:xfrm>
            </p:contentPart>
          </mc:Choice>
          <mc:Fallback>
            <p:pic>
              <p:nvPicPr>
                <p:cNvPr id="7" name="Ink 6">
                  <a:extLst>
                    <a:ext uri="{FF2B5EF4-FFF2-40B4-BE49-F238E27FC236}">
                      <a16:creationId xmlns:a16="http://schemas.microsoft.com/office/drawing/2014/main" id="{9E0DD663-BA28-A9C8-F40F-84E3D2D5431D}"/>
                    </a:ext>
                  </a:extLst>
                </p:cNvPr>
                <p:cNvPicPr/>
                <p:nvPr/>
              </p:nvPicPr>
              <p:blipFill>
                <a:blip r:embed="rId7"/>
                <a:stretch>
                  <a:fillRect/>
                </a:stretch>
              </p:blipFill>
              <p:spPr>
                <a:xfrm>
                  <a:off x="7419991" y="2346493"/>
                  <a:ext cx="1695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4A4C2301-E81A-AAEA-8FED-3DF0C6815173}"/>
                    </a:ext>
                  </a:extLst>
                </p14:cNvPr>
                <p14:cNvContentPartPr/>
                <p14:nvPr/>
              </p14:nvContentPartPr>
              <p14:xfrm>
                <a:off x="7586311" y="2253613"/>
                <a:ext cx="18720" cy="64080"/>
              </p14:xfrm>
            </p:contentPart>
          </mc:Choice>
          <mc:Fallback>
            <p:pic>
              <p:nvPicPr>
                <p:cNvPr id="8" name="Ink 7">
                  <a:extLst>
                    <a:ext uri="{FF2B5EF4-FFF2-40B4-BE49-F238E27FC236}">
                      <a16:creationId xmlns:a16="http://schemas.microsoft.com/office/drawing/2014/main" id="{4A4C2301-E81A-AAEA-8FED-3DF0C6815173}"/>
                    </a:ext>
                  </a:extLst>
                </p:cNvPr>
                <p:cNvPicPr/>
                <p:nvPr/>
              </p:nvPicPr>
              <p:blipFill>
                <a:blip r:embed="rId9"/>
                <a:stretch>
                  <a:fillRect/>
                </a:stretch>
              </p:blipFill>
              <p:spPr>
                <a:xfrm>
                  <a:off x="7577671" y="2244973"/>
                  <a:ext cx="36360" cy="81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608BAB7C-A484-43E9-A4BF-4081026686C0}"/>
                  </a:ext>
                </a:extLst>
              </p14:cNvPr>
              <p14:cNvContentPartPr/>
              <p14:nvPr/>
            </p14:nvContentPartPr>
            <p14:xfrm>
              <a:off x="8796991" y="3943813"/>
              <a:ext cx="29520" cy="10800"/>
            </p14:xfrm>
          </p:contentPart>
        </mc:Choice>
        <mc:Fallback>
          <p:pic>
            <p:nvPicPr>
              <p:cNvPr id="12" name="Ink 11">
                <a:extLst>
                  <a:ext uri="{FF2B5EF4-FFF2-40B4-BE49-F238E27FC236}">
                    <a16:creationId xmlns:a16="http://schemas.microsoft.com/office/drawing/2014/main" id="{608BAB7C-A484-43E9-A4BF-4081026686C0}"/>
                  </a:ext>
                </a:extLst>
              </p:cNvPr>
              <p:cNvPicPr/>
              <p:nvPr/>
            </p:nvPicPr>
            <p:blipFill>
              <a:blip r:embed="rId11"/>
              <a:stretch>
                <a:fillRect/>
              </a:stretch>
            </p:blipFill>
            <p:spPr>
              <a:xfrm>
                <a:off x="8787991" y="3935173"/>
                <a:ext cx="47160" cy="28440"/>
              </a:xfrm>
              <a:prstGeom prst="rect">
                <a:avLst/>
              </a:prstGeom>
            </p:spPr>
          </p:pic>
        </mc:Fallback>
      </mc:AlternateContent>
      <p:grpSp>
        <p:nvGrpSpPr>
          <p:cNvPr id="20" name="Group 19">
            <a:extLst>
              <a:ext uri="{FF2B5EF4-FFF2-40B4-BE49-F238E27FC236}">
                <a16:creationId xmlns:a16="http://schemas.microsoft.com/office/drawing/2014/main" id="{892AD2B1-271B-340D-49AC-16AF5EB44759}"/>
              </a:ext>
            </a:extLst>
          </p:cNvPr>
          <p:cNvGrpSpPr/>
          <p:nvPr/>
        </p:nvGrpSpPr>
        <p:grpSpPr>
          <a:xfrm>
            <a:off x="6837151" y="3961813"/>
            <a:ext cx="818640" cy="760320"/>
            <a:chOff x="6837151" y="3961813"/>
            <a:chExt cx="818640" cy="760320"/>
          </a:xfrm>
        </p:grpSpPr>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5DE6B8CC-AF81-E01B-4E9E-89B8D3060BB4}"/>
                    </a:ext>
                  </a:extLst>
                </p14:cNvPr>
                <p14:cNvContentPartPr/>
                <p14:nvPr/>
              </p14:nvContentPartPr>
              <p14:xfrm>
                <a:off x="6837151" y="4305613"/>
                <a:ext cx="104040" cy="176400"/>
              </p14:xfrm>
            </p:contentPart>
          </mc:Choice>
          <mc:Fallback>
            <p:pic>
              <p:nvPicPr>
                <p:cNvPr id="13" name="Ink 12">
                  <a:extLst>
                    <a:ext uri="{FF2B5EF4-FFF2-40B4-BE49-F238E27FC236}">
                      <a16:creationId xmlns:a16="http://schemas.microsoft.com/office/drawing/2014/main" id="{5DE6B8CC-AF81-E01B-4E9E-89B8D3060BB4}"/>
                    </a:ext>
                  </a:extLst>
                </p:cNvPr>
                <p:cNvPicPr/>
                <p:nvPr/>
              </p:nvPicPr>
              <p:blipFill>
                <a:blip r:embed="rId13"/>
                <a:stretch>
                  <a:fillRect/>
                </a:stretch>
              </p:blipFill>
              <p:spPr>
                <a:xfrm>
                  <a:off x="6828511" y="4296613"/>
                  <a:ext cx="12168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1213AFB3-AE7F-C4D0-6E9E-5BEE1AC5D43A}"/>
                    </a:ext>
                  </a:extLst>
                </p14:cNvPr>
                <p14:cNvContentPartPr/>
                <p14:nvPr/>
              </p14:nvContentPartPr>
              <p14:xfrm>
                <a:off x="6859111" y="4153693"/>
                <a:ext cx="113400" cy="202320"/>
              </p14:xfrm>
            </p:contentPart>
          </mc:Choice>
          <mc:Fallback>
            <p:pic>
              <p:nvPicPr>
                <p:cNvPr id="14" name="Ink 13">
                  <a:extLst>
                    <a:ext uri="{FF2B5EF4-FFF2-40B4-BE49-F238E27FC236}">
                      <a16:creationId xmlns:a16="http://schemas.microsoft.com/office/drawing/2014/main" id="{1213AFB3-AE7F-C4D0-6E9E-5BEE1AC5D43A}"/>
                    </a:ext>
                  </a:extLst>
                </p:cNvPr>
                <p:cNvPicPr/>
                <p:nvPr/>
              </p:nvPicPr>
              <p:blipFill>
                <a:blip r:embed="rId15"/>
                <a:stretch>
                  <a:fillRect/>
                </a:stretch>
              </p:blipFill>
              <p:spPr>
                <a:xfrm>
                  <a:off x="6850471" y="4145053"/>
                  <a:ext cx="1310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76A3D744-EDE6-6FC4-AA2C-8C127E3D27D9}"/>
                    </a:ext>
                  </a:extLst>
                </p14:cNvPr>
                <p14:cNvContentPartPr/>
                <p14:nvPr/>
              </p14:nvContentPartPr>
              <p14:xfrm>
                <a:off x="7065391" y="4156213"/>
                <a:ext cx="51840" cy="190440"/>
              </p14:xfrm>
            </p:contentPart>
          </mc:Choice>
          <mc:Fallback>
            <p:pic>
              <p:nvPicPr>
                <p:cNvPr id="15" name="Ink 14">
                  <a:extLst>
                    <a:ext uri="{FF2B5EF4-FFF2-40B4-BE49-F238E27FC236}">
                      <a16:creationId xmlns:a16="http://schemas.microsoft.com/office/drawing/2014/main" id="{76A3D744-EDE6-6FC4-AA2C-8C127E3D27D9}"/>
                    </a:ext>
                  </a:extLst>
                </p:cNvPr>
                <p:cNvPicPr/>
                <p:nvPr/>
              </p:nvPicPr>
              <p:blipFill>
                <a:blip r:embed="rId17"/>
                <a:stretch>
                  <a:fillRect/>
                </a:stretch>
              </p:blipFill>
              <p:spPr>
                <a:xfrm>
                  <a:off x="7056751" y="4147573"/>
                  <a:ext cx="6948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EAA15999-73C9-FF86-DE5E-EF370828C170}"/>
                    </a:ext>
                  </a:extLst>
                </p14:cNvPr>
                <p14:cNvContentPartPr/>
                <p14:nvPr/>
              </p14:nvContentPartPr>
              <p14:xfrm>
                <a:off x="6948751" y="4117693"/>
                <a:ext cx="208080" cy="80640"/>
              </p14:xfrm>
            </p:contentPart>
          </mc:Choice>
          <mc:Fallback>
            <p:pic>
              <p:nvPicPr>
                <p:cNvPr id="16" name="Ink 15">
                  <a:extLst>
                    <a:ext uri="{FF2B5EF4-FFF2-40B4-BE49-F238E27FC236}">
                      <a16:creationId xmlns:a16="http://schemas.microsoft.com/office/drawing/2014/main" id="{EAA15999-73C9-FF86-DE5E-EF370828C170}"/>
                    </a:ext>
                  </a:extLst>
                </p:cNvPr>
                <p:cNvPicPr/>
                <p:nvPr/>
              </p:nvPicPr>
              <p:blipFill>
                <a:blip r:embed="rId19"/>
                <a:stretch>
                  <a:fillRect/>
                </a:stretch>
              </p:blipFill>
              <p:spPr>
                <a:xfrm>
                  <a:off x="6939751" y="4109053"/>
                  <a:ext cx="22572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92F9F197-2987-1440-E38D-4B137E8BEC86}"/>
                    </a:ext>
                  </a:extLst>
                </p14:cNvPr>
                <p14:cNvContentPartPr/>
                <p14:nvPr/>
              </p14:nvContentPartPr>
              <p14:xfrm>
                <a:off x="7148911" y="4026613"/>
                <a:ext cx="157320" cy="232920"/>
              </p14:xfrm>
            </p:contentPart>
          </mc:Choice>
          <mc:Fallback>
            <p:pic>
              <p:nvPicPr>
                <p:cNvPr id="17" name="Ink 16">
                  <a:extLst>
                    <a:ext uri="{FF2B5EF4-FFF2-40B4-BE49-F238E27FC236}">
                      <a16:creationId xmlns:a16="http://schemas.microsoft.com/office/drawing/2014/main" id="{92F9F197-2987-1440-E38D-4B137E8BEC86}"/>
                    </a:ext>
                  </a:extLst>
                </p:cNvPr>
                <p:cNvPicPr/>
                <p:nvPr/>
              </p:nvPicPr>
              <p:blipFill>
                <a:blip r:embed="rId21"/>
                <a:stretch>
                  <a:fillRect/>
                </a:stretch>
              </p:blipFill>
              <p:spPr>
                <a:xfrm>
                  <a:off x="7139911" y="4017613"/>
                  <a:ext cx="17496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ECFB315D-1A0B-802F-913B-ADC9ACA31E15}"/>
                    </a:ext>
                  </a:extLst>
                </p14:cNvPr>
                <p14:cNvContentPartPr/>
                <p14:nvPr/>
              </p14:nvContentPartPr>
              <p14:xfrm>
                <a:off x="7336471" y="3961813"/>
                <a:ext cx="115920" cy="222480"/>
              </p14:xfrm>
            </p:contentPart>
          </mc:Choice>
          <mc:Fallback>
            <p:pic>
              <p:nvPicPr>
                <p:cNvPr id="18" name="Ink 17">
                  <a:extLst>
                    <a:ext uri="{FF2B5EF4-FFF2-40B4-BE49-F238E27FC236}">
                      <a16:creationId xmlns:a16="http://schemas.microsoft.com/office/drawing/2014/main" id="{ECFB315D-1A0B-802F-913B-ADC9ACA31E15}"/>
                    </a:ext>
                  </a:extLst>
                </p:cNvPr>
                <p:cNvPicPr/>
                <p:nvPr/>
              </p:nvPicPr>
              <p:blipFill>
                <a:blip r:embed="rId23"/>
                <a:stretch>
                  <a:fillRect/>
                </a:stretch>
              </p:blipFill>
              <p:spPr>
                <a:xfrm>
                  <a:off x="7327831" y="3953173"/>
                  <a:ext cx="13356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46A2A293-D039-E2D9-213B-59CD68E9030B}"/>
                    </a:ext>
                  </a:extLst>
                </p14:cNvPr>
                <p14:cNvContentPartPr/>
                <p14:nvPr/>
              </p14:nvContentPartPr>
              <p14:xfrm>
                <a:off x="6924271" y="4254493"/>
                <a:ext cx="731520" cy="467640"/>
              </p14:xfrm>
            </p:contentPart>
          </mc:Choice>
          <mc:Fallback>
            <p:pic>
              <p:nvPicPr>
                <p:cNvPr id="19" name="Ink 18">
                  <a:extLst>
                    <a:ext uri="{FF2B5EF4-FFF2-40B4-BE49-F238E27FC236}">
                      <a16:creationId xmlns:a16="http://schemas.microsoft.com/office/drawing/2014/main" id="{46A2A293-D039-E2D9-213B-59CD68E9030B}"/>
                    </a:ext>
                  </a:extLst>
                </p:cNvPr>
                <p:cNvPicPr/>
                <p:nvPr/>
              </p:nvPicPr>
              <p:blipFill>
                <a:blip r:embed="rId25"/>
                <a:stretch>
                  <a:fillRect/>
                </a:stretch>
              </p:blipFill>
              <p:spPr>
                <a:xfrm>
                  <a:off x="6915271" y="4245853"/>
                  <a:ext cx="749160" cy="485280"/>
                </a:xfrm>
                <a:prstGeom prst="rect">
                  <a:avLst/>
                </a:prstGeom>
              </p:spPr>
            </p:pic>
          </mc:Fallback>
        </mc:AlternateContent>
      </p:grpSp>
      <p:grpSp>
        <p:nvGrpSpPr>
          <p:cNvPr id="26" name="Group 25">
            <a:extLst>
              <a:ext uri="{FF2B5EF4-FFF2-40B4-BE49-F238E27FC236}">
                <a16:creationId xmlns:a16="http://schemas.microsoft.com/office/drawing/2014/main" id="{4DF99C42-5B50-7408-F432-51F6DC4B8B34}"/>
              </a:ext>
            </a:extLst>
          </p:cNvPr>
          <p:cNvGrpSpPr/>
          <p:nvPr/>
        </p:nvGrpSpPr>
        <p:grpSpPr>
          <a:xfrm>
            <a:off x="7748311" y="3054253"/>
            <a:ext cx="279000" cy="352800"/>
            <a:chOff x="7748311" y="3054253"/>
            <a:chExt cx="279000" cy="352800"/>
          </a:xfrm>
        </p:grpSpPr>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2E8926DE-2719-EA6B-1EF7-D177EEF0D237}"/>
                    </a:ext>
                  </a:extLst>
                </p14:cNvPr>
                <p14:cNvContentPartPr/>
                <p14:nvPr/>
              </p14:nvContentPartPr>
              <p14:xfrm>
                <a:off x="7963951" y="3054253"/>
                <a:ext cx="63360" cy="250200"/>
              </p14:xfrm>
            </p:contentPart>
          </mc:Choice>
          <mc:Fallback>
            <p:pic>
              <p:nvPicPr>
                <p:cNvPr id="21" name="Ink 20">
                  <a:extLst>
                    <a:ext uri="{FF2B5EF4-FFF2-40B4-BE49-F238E27FC236}">
                      <a16:creationId xmlns:a16="http://schemas.microsoft.com/office/drawing/2014/main" id="{2E8926DE-2719-EA6B-1EF7-D177EEF0D237}"/>
                    </a:ext>
                  </a:extLst>
                </p:cNvPr>
                <p:cNvPicPr/>
                <p:nvPr/>
              </p:nvPicPr>
              <p:blipFill>
                <a:blip r:embed="rId27"/>
                <a:stretch>
                  <a:fillRect/>
                </a:stretch>
              </p:blipFill>
              <p:spPr>
                <a:xfrm>
                  <a:off x="7954951" y="3045253"/>
                  <a:ext cx="8100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2C30E749-C4EF-46B7-B434-6EE2C5092CE2}"/>
                    </a:ext>
                  </a:extLst>
                </p14:cNvPr>
                <p14:cNvContentPartPr/>
                <p14:nvPr/>
              </p14:nvContentPartPr>
              <p14:xfrm>
                <a:off x="7918231" y="3259093"/>
                <a:ext cx="59760" cy="69120"/>
              </p14:xfrm>
            </p:contentPart>
          </mc:Choice>
          <mc:Fallback>
            <p:pic>
              <p:nvPicPr>
                <p:cNvPr id="22" name="Ink 21">
                  <a:extLst>
                    <a:ext uri="{FF2B5EF4-FFF2-40B4-BE49-F238E27FC236}">
                      <a16:creationId xmlns:a16="http://schemas.microsoft.com/office/drawing/2014/main" id="{2C30E749-C4EF-46B7-B434-6EE2C5092CE2}"/>
                    </a:ext>
                  </a:extLst>
                </p:cNvPr>
                <p:cNvPicPr/>
                <p:nvPr/>
              </p:nvPicPr>
              <p:blipFill>
                <a:blip r:embed="rId29"/>
                <a:stretch>
                  <a:fillRect/>
                </a:stretch>
              </p:blipFill>
              <p:spPr>
                <a:xfrm>
                  <a:off x="7909591" y="3250453"/>
                  <a:ext cx="7740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4996B03B-01A2-EDEC-0335-98ACA1B329EB}"/>
                    </a:ext>
                  </a:extLst>
                </p14:cNvPr>
                <p14:cNvContentPartPr/>
                <p14:nvPr/>
              </p14:nvContentPartPr>
              <p14:xfrm>
                <a:off x="7812391" y="3190333"/>
                <a:ext cx="63360" cy="216720"/>
              </p14:xfrm>
            </p:contentPart>
          </mc:Choice>
          <mc:Fallback>
            <p:pic>
              <p:nvPicPr>
                <p:cNvPr id="24" name="Ink 23">
                  <a:extLst>
                    <a:ext uri="{FF2B5EF4-FFF2-40B4-BE49-F238E27FC236}">
                      <a16:creationId xmlns:a16="http://schemas.microsoft.com/office/drawing/2014/main" id="{4996B03B-01A2-EDEC-0335-98ACA1B329EB}"/>
                    </a:ext>
                  </a:extLst>
                </p:cNvPr>
                <p:cNvPicPr/>
                <p:nvPr/>
              </p:nvPicPr>
              <p:blipFill>
                <a:blip r:embed="rId31"/>
                <a:stretch>
                  <a:fillRect/>
                </a:stretch>
              </p:blipFill>
              <p:spPr>
                <a:xfrm>
                  <a:off x="7803391" y="3181333"/>
                  <a:ext cx="8100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3634A073-4DE1-5A44-D421-04F95E920C7E}"/>
                    </a:ext>
                  </a:extLst>
                </p14:cNvPr>
                <p14:cNvContentPartPr/>
                <p14:nvPr/>
              </p14:nvContentPartPr>
              <p14:xfrm>
                <a:off x="7748311" y="3306613"/>
                <a:ext cx="124200" cy="15120"/>
              </p14:xfrm>
            </p:contentPart>
          </mc:Choice>
          <mc:Fallback>
            <p:pic>
              <p:nvPicPr>
                <p:cNvPr id="25" name="Ink 24">
                  <a:extLst>
                    <a:ext uri="{FF2B5EF4-FFF2-40B4-BE49-F238E27FC236}">
                      <a16:creationId xmlns:a16="http://schemas.microsoft.com/office/drawing/2014/main" id="{3634A073-4DE1-5A44-D421-04F95E920C7E}"/>
                    </a:ext>
                  </a:extLst>
                </p:cNvPr>
                <p:cNvPicPr/>
                <p:nvPr/>
              </p:nvPicPr>
              <p:blipFill>
                <a:blip r:embed="rId33"/>
                <a:stretch>
                  <a:fillRect/>
                </a:stretch>
              </p:blipFill>
              <p:spPr>
                <a:xfrm>
                  <a:off x="7739671" y="3297973"/>
                  <a:ext cx="141840" cy="32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D1DCE3D9-D18F-6AE4-40A3-D70A6A44B734}"/>
                  </a:ext>
                </a:extLst>
              </p14:cNvPr>
              <p14:cNvContentPartPr/>
              <p14:nvPr/>
            </p14:nvContentPartPr>
            <p14:xfrm>
              <a:off x="11882191" y="4271413"/>
              <a:ext cx="1440" cy="6120"/>
            </p14:xfrm>
          </p:contentPart>
        </mc:Choice>
        <mc:Fallback>
          <p:pic>
            <p:nvPicPr>
              <p:cNvPr id="27" name="Ink 26">
                <a:extLst>
                  <a:ext uri="{FF2B5EF4-FFF2-40B4-BE49-F238E27FC236}">
                    <a16:creationId xmlns:a16="http://schemas.microsoft.com/office/drawing/2014/main" id="{D1DCE3D9-D18F-6AE4-40A3-D70A6A44B734}"/>
                  </a:ext>
                </a:extLst>
              </p:cNvPr>
              <p:cNvPicPr/>
              <p:nvPr/>
            </p:nvPicPr>
            <p:blipFill>
              <a:blip r:embed="rId35"/>
              <a:stretch>
                <a:fillRect/>
              </a:stretch>
            </p:blipFill>
            <p:spPr>
              <a:xfrm>
                <a:off x="11873551" y="4262413"/>
                <a:ext cx="19080" cy="23760"/>
              </a:xfrm>
              <a:prstGeom prst="rect">
                <a:avLst/>
              </a:prstGeom>
            </p:spPr>
          </p:pic>
        </mc:Fallback>
      </mc:AlternateContent>
      <p:grpSp>
        <p:nvGrpSpPr>
          <p:cNvPr id="38" name="Group 37">
            <a:extLst>
              <a:ext uri="{FF2B5EF4-FFF2-40B4-BE49-F238E27FC236}">
                <a16:creationId xmlns:a16="http://schemas.microsoft.com/office/drawing/2014/main" id="{8BFC175A-819B-C1F6-C891-848C793021E7}"/>
              </a:ext>
            </a:extLst>
          </p:cNvPr>
          <p:cNvGrpSpPr/>
          <p:nvPr/>
        </p:nvGrpSpPr>
        <p:grpSpPr>
          <a:xfrm>
            <a:off x="10643431" y="4333333"/>
            <a:ext cx="207360" cy="377640"/>
            <a:chOff x="10643431" y="4333333"/>
            <a:chExt cx="207360" cy="377640"/>
          </a:xfrm>
        </p:grpSpPr>
        <mc:AlternateContent xmlns:mc="http://schemas.openxmlformats.org/markup-compatibility/2006">
          <mc:Choice xmlns:p14="http://schemas.microsoft.com/office/powerpoint/2010/main" Requires="p14">
            <p:contentPart p14:bwMode="auto" r:id="rId36">
              <p14:nvContentPartPr>
                <p14:cNvPr id="36" name="Ink 35">
                  <a:extLst>
                    <a:ext uri="{FF2B5EF4-FFF2-40B4-BE49-F238E27FC236}">
                      <a16:creationId xmlns:a16="http://schemas.microsoft.com/office/drawing/2014/main" id="{CB919C99-B551-46A0-FA7F-10F4AE4FD8B7}"/>
                    </a:ext>
                  </a:extLst>
                </p14:cNvPr>
                <p14:cNvContentPartPr/>
                <p14:nvPr/>
              </p14:nvContentPartPr>
              <p14:xfrm>
                <a:off x="10643431" y="4490653"/>
                <a:ext cx="150840" cy="220320"/>
              </p14:xfrm>
            </p:contentPart>
          </mc:Choice>
          <mc:Fallback>
            <p:pic>
              <p:nvPicPr>
                <p:cNvPr id="36" name="Ink 35">
                  <a:extLst>
                    <a:ext uri="{FF2B5EF4-FFF2-40B4-BE49-F238E27FC236}">
                      <a16:creationId xmlns:a16="http://schemas.microsoft.com/office/drawing/2014/main" id="{CB919C99-B551-46A0-FA7F-10F4AE4FD8B7}"/>
                    </a:ext>
                  </a:extLst>
                </p:cNvPr>
                <p:cNvPicPr/>
                <p:nvPr/>
              </p:nvPicPr>
              <p:blipFill>
                <a:blip r:embed="rId37"/>
                <a:stretch>
                  <a:fillRect/>
                </a:stretch>
              </p:blipFill>
              <p:spPr>
                <a:xfrm>
                  <a:off x="10634431" y="4482013"/>
                  <a:ext cx="16848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7" name="Ink 36">
                  <a:extLst>
                    <a:ext uri="{FF2B5EF4-FFF2-40B4-BE49-F238E27FC236}">
                      <a16:creationId xmlns:a16="http://schemas.microsoft.com/office/drawing/2014/main" id="{D2235707-0661-12ED-4EA4-BF92FE0C2948}"/>
                    </a:ext>
                  </a:extLst>
                </p14:cNvPr>
                <p14:cNvContentPartPr/>
                <p14:nvPr/>
              </p14:nvContentPartPr>
              <p14:xfrm>
                <a:off x="10841791" y="4333333"/>
                <a:ext cx="9000" cy="114840"/>
              </p14:xfrm>
            </p:contentPart>
          </mc:Choice>
          <mc:Fallback>
            <p:pic>
              <p:nvPicPr>
                <p:cNvPr id="37" name="Ink 36">
                  <a:extLst>
                    <a:ext uri="{FF2B5EF4-FFF2-40B4-BE49-F238E27FC236}">
                      <a16:creationId xmlns:a16="http://schemas.microsoft.com/office/drawing/2014/main" id="{D2235707-0661-12ED-4EA4-BF92FE0C2948}"/>
                    </a:ext>
                  </a:extLst>
                </p:cNvPr>
                <p:cNvPicPr/>
                <p:nvPr/>
              </p:nvPicPr>
              <p:blipFill>
                <a:blip r:embed="rId39"/>
                <a:stretch>
                  <a:fillRect/>
                </a:stretch>
              </p:blipFill>
              <p:spPr>
                <a:xfrm>
                  <a:off x="10833151" y="4324693"/>
                  <a:ext cx="26640" cy="132480"/>
                </a:xfrm>
                <a:prstGeom prst="rect">
                  <a:avLst/>
                </a:prstGeom>
              </p:spPr>
            </p:pic>
          </mc:Fallback>
        </mc:AlternateContent>
      </p:grpSp>
      <p:grpSp>
        <p:nvGrpSpPr>
          <p:cNvPr id="54" name="Group 53">
            <a:extLst>
              <a:ext uri="{FF2B5EF4-FFF2-40B4-BE49-F238E27FC236}">
                <a16:creationId xmlns:a16="http://schemas.microsoft.com/office/drawing/2014/main" id="{589EC8B1-EC8F-C78D-86B3-9584EF79F7EE}"/>
              </a:ext>
            </a:extLst>
          </p:cNvPr>
          <p:cNvGrpSpPr/>
          <p:nvPr/>
        </p:nvGrpSpPr>
        <p:grpSpPr>
          <a:xfrm>
            <a:off x="10566391" y="510853"/>
            <a:ext cx="2007360" cy="1218240"/>
            <a:chOff x="10566391" y="510853"/>
            <a:chExt cx="2007360" cy="1218240"/>
          </a:xfrm>
        </p:grpSpPr>
        <mc:AlternateContent xmlns:mc="http://schemas.openxmlformats.org/markup-compatibility/2006">
          <mc:Choice xmlns:p14="http://schemas.microsoft.com/office/powerpoint/2010/main" Requires="p14">
            <p:contentPart p14:bwMode="auto" r:id="rId40">
              <p14:nvContentPartPr>
                <p14:cNvPr id="40" name="Ink 39">
                  <a:extLst>
                    <a:ext uri="{FF2B5EF4-FFF2-40B4-BE49-F238E27FC236}">
                      <a16:creationId xmlns:a16="http://schemas.microsoft.com/office/drawing/2014/main" id="{B375C485-E590-8075-B2EB-26DA5CFD5FA8}"/>
                    </a:ext>
                  </a:extLst>
                </p14:cNvPr>
                <p14:cNvContentPartPr/>
                <p14:nvPr/>
              </p14:nvContentPartPr>
              <p14:xfrm>
                <a:off x="10656031" y="1608133"/>
                <a:ext cx="72720" cy="66600"/>
              </p14:xfrm>
            </p:contentPart>
          </mc:Choice>
          <mc:Fallback>
            <p:pic>
              <p:nvPicPr>
                <p:cNvPr id="40" name="Ink 39">
                  <a:extLst>
                    <a:ext uri="{FF2B5EF4-FFF2-40B4-BE49-F238E27FC236}">
                      <a16:creationId xmlns:a16="http://schemas.microsoft.com/office/drawing/2014/main" id="{B375C485-E590-8075-B2EB-26DA5CFD5FA8}"/>
                    </a:ext>
                  </a:extLst>
                </p:cNvPr>
                <p:cNvPicPr/>
                <p:nvPr/>
              </p:nvPicPr>
              <p:blipFill>
                <a:blip r:embed="rId41"/>
                <a:stretch>
                  <a:fillRect/>
                </a:stretch>
              </p:blipFill>
              <p:spPr>
                <a:xfrm>
                  <a:off x="10647031" y="1599133"/>
                  <a:ext cx="903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1" name="Ink 40">
                  <a:extLst>
                    <a:ext uri="{FF2B5EF4-FFF2-40B4-BE49-F238E27FC236}">
                      <a16:creationId xmlns:a16="http://schemas.microsoft.com/office/drawing/2014/main" id="{49871F5B-8E79-7B04-568E-279537975CAA}"/>
                    </a:ext>
                  </a:extLst>
                </p14:cNvPr>
                <p14:cNvContentPartPr/>
                <p14:nvPr/>
              </p14:nvContentPartPr>
              <p14:xfrm>
                <a:off x="10566391" y="1449013"/>
                <a:ext cx="147960" cy="118800"/>
              </p14:xfrm>
            </p:contentPart>
          </mc:Choice>
          <mc:Fallback>
            <p:pic>
              <p:nvPicPr>
                <p:cNvPr id="41" name="Ink 40">
                  <a:extLst>
                    <a:ext uri="{FF2B5EF4-FFF2-40B4-BE49-F238E27FC236}">
                      <a16:creationId xmlns:a16="http://schemas.microsoft.com/office/drawing/2014/main" id="{49871F5B-8E79-7B04-568E-279537975CAA}"/>
                    </a:ext>
                  </a:extLst>
                </p:cNvPr>
                <p:cNvPicPr/>
                <p:nvPr/>
              </p:nvPicPr>
              <p:blipFill>
                <a:blip r:embed="rId43"/>
                <a:stretch>
                  <a:fillRect/>
                </a:stretch>
              </p:blipFill>
              <p:spPr>
                <a:xfrm>
                  <a:off x="10557391" y="1440373"/>
                  <a:ext cx="16560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2" name="Ink 41">
                  <a:extLst>
                    <a:ext uri="{FF2B5EF4-FFF2-40B4-BE49-F238E27FC236}">
                      <a16:creationId xmlns:a16="http://schemas.microsoft.com/office/drawing/2014/main" id="{0AEBF9E3-6089-9A7F-ADDA-69D488255C18}"/>
                    </a:ext>
                  </a:extLst>
                </p14:cNvPr>
                <p14:cNvContentPartPr/>
                <p14:nvPr/>
              </p14:nvContentPartPr>
              <p14:xfrm>
                <a:off x="10722631" y="1256053"/>
                <a:ext cx="355680" cy="205920"/>
              </p14:xfrm>
            </p:contentPart>
          </mc:Choice>
          <mc:Fallback>
            <p:pic>
              <p:nvPicPr>
                <p:cNvPr id="42" name="Ink 41">
                  <a:extLst>
                    <a:ext uri="{FF2B5EF4-FFF2-40B4-BE49-F238E27FC236}">
                      <a16:creationId xmlns:a16="http://schemas.microsoft.com/office/drawing/2014/main" id="{0AEBF9E3-6089-9A7F-ADDA-69D488255C18}"/>
                    </a:ext>
                  </a:extLst>
                </p:cNvPr>
                <p:cNvPicPr/>
                <p:nvPr/>
              </p:nvPicPr>
              <p:blipFill>
                <a:blip r:embed="rId45"/>
                <a:stretch>
                  <a:fillRect/>
                </a:stretch>
              </p:blipFill>
              <p:spPr>
                <a:xfrm>
                  <a:off x="10713991" y="1247413"/>
                  <a:ext cx="37332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3" name="Ink 42">
                  <a:extLst>
                    <a:ext uri="{FF2B5EF4-FFF2-40B4-BE49-F238E27FC236}">
                      <a16:creationId xmlns:a16="http://schemas.microsoft.com/office/drawing/2014/main" id="{1C7690B2-8326-EE48-0394-DCF0A89FCD4A}"/>
                    </a:ext>
                  </a:extLst>
                </p14:cNvPr>
                <p14:cNvContentPartPr/>
                <p14:nvPr/>
              </p14:nvContentPartPr>
              <p14:xfrm>
                <a:off x="11125111" y="1192333"/>
                <a:ext cx="118440" cy="135000"/>
              </p14:xfrm>
            </p:contentPart>
          </mc:Choice>
          <mc:Fallback>
            <p:pic>
              <p:nvPicPr>
                <p:cNvPr id="43" name="Ink 42">
                  <a:extLst>
                    <a:ext uri="{FF2B5EF4-FFF2-40B4-BE49-F238E27FC236}">
                      <a16:creationId xmlns:a16="http://schemas.microsoft.com/office/drawing/2014/main" id="{1C7690B2-8326-EE48-0394-DCF0A89FCD4A}"/>
                    </a:ext>
                  </a:extLst>
                </p:cNvPr>
                <p:cNvPicPr/>
                <p:nvPr/>
              </p:nvPicPr>
              <p:blipFill>
                <a:blip r:embed="rId47"/>
                <a:stretch>
                  <a:fillRect/>
                </a:stretch>
              </p:blipFill>
              <p:spPr>
                <a:xfrm>
                  <a:off x="11116471" y="1183333"/>
                  <a:ext cx="1360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4" name="Ink 43">
                  <a:extLst>
                    <a:ext uri="{FF2B5EF4-FFF2-40B4-BE49-F238E27FC236}">
                      <a16:creationId xmlns:a16="http://schemas.microsoft.com/office/drawing/2014/main" id="{ADE3463E-233C-A578-8736-A3E869946AC4}"/>
                    </a:ext>
                  </a:extLst>
                </p14:cNvPr>
                <p14:cNvContentPartPr/>
                <p14:nvPr/>
              </p14:nvContentPartPr>
              <p14:xfrm>
                <a:off x="11285671" y="1147333"/>
                <a:ext cx="99720" cy="184680"/>
              </p14:xfrm>
            </p:contentPart>
          </mc:Choice>
          <mc:Fallback>
            <p:pic>
              <p:nvPicPr>
                <p:cNvPr id="44" name="Ink 43">
                  <a:extLst>
                    <a:ext uri="{FF2B5EF4-FFF2-40B4-BE49-F238E27FC236}">
                      <a16:creationId xmlns:a16="http://schemas.microsoft.com/office/drawing/2014/main" id="{ADE3463E-233C-A578-8736-A3E869946AC4}"/>
                    </a:ext>
                  </a:extLst>
                </p:cNvPr>
                <p:cNvPicPr/>
                <p:nvPr/>
              </p:nvPicPr>
              <p:blipFill>
                <a:blip r:embed="rId49"/>
                <a:stretch>
                  <a:fillRect/>
                </a:stretch>
              </p:blipFill>
              <p:spPr>
                <a:xfrm>
                  <a:off x="11277031" y="1138333"/>
                  <a:ext cx="11736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5" name="Ink 44">
                  <a:extLst>
                    <a:ext uri="{FF2B5EF4-FFF2-40B4-BE49-F238E27FC236}">
                      <a16:creationId xmlns:a16="http://schemas.microsoft.com/office/drawing/2014/main" id="{4819222C-722E-503F-017A-CA65D672D508}"/>
                    </a:ext>
                  </a:extLst>
                </p14:cNvPr>
                <p14:cNvContentPartPr/>
                <p14:nvPr/>
              </p14:nvContentPartPr>
              <p14:xfrm>
                <a:off x="11369551" y="955453"/>
                <a:ext cx="342000" cy="166680"/>
              </p14:xfrm>
            </p:contentPart>
          </mc:Choice>
          <mc:Fallback>
            <p:pic>
              <p:nvPicPr>
                <p:cNvPr id="45" name="Ink 44">
                  <a:extLst>
                    <a:ext uri="{FF2B5EF4-FFF2-40B4-BE49-F238E27FC236}">
                      <a16:creationId xmlns:a16="http://schemas.microsoft.com/office/drawing/2014/main" id="{4819222C-722E-503F-017A-CA65D672D508}"/>
                    </a:ext>
                  </a:extLst>
                </p:cNvPr>
                <p:cNvPicPr/>
                <p:nvPr/>
              </p:nvPicPr>
              <p:blipFill>
                <a:blip r:embed="rId51"/>
                <a:stretch>
                  <a:fillRect/>
                </a:stretch>
              </p:blipFill>
              <p:spPr>
                <a:xfrm>
                  <a:off x="11360551" y="946453"/>
                  <a:ext cx="35964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6" name="Ink 45">
                  <a:extLst>
                    <a:ext uri="{FF2B5EF4-FFF2-40B4-BE49-F238E27FC236}">
                      <a16:creationId xmlns:a16="http://schemas.microsoft.com/office/drawing/2014/main" id="{C4394FB3-5570-EA73-C449-66DE22080FA0}"/>
                    </a:ext>
                  </a:extLst>
                </p14:cNvPr>
                <p14:cNvContentPartPr/>
                <p14:nvPr/>
              </p14:nvContentPartPr>
              <p14:xfrm>
                <a:off x="11777071" y="884173"/>
                <a:ext cx="106200" cy="97200"/>
              </p14:xfrm>
            </p:contentPart>
          </mc:Choice>
          <mc:Fallback>
            <p:pic>
              <p:nvPicPr>
                <p:cNvPr id="46" name="Ink 45">
                  <a:extLst>
                    <a:ext uri="{FF2B5EF4-FFF2-40B4-BE49-F238E27FC236}">
                      <a16:creationId xmlns:a16="http://schemas.microsoft.com/office/drawing/2014/main" id="{C4394FB3-5570-EA73-C449-66DE22080FA0}"/>
                    </a:ext>
                  </a:extLst>
                </p:cNvPr>
                <p:cNvPicPr/>
                <p:nvPr/>
              </p:nvPicPr>
              <p:blipFill>
                <a:blip r:embed="rId53"/>
                <a:stretch>
                  <a:fillRect/>
                </a:stretch>
              </p:blipFill>
              <p:spPr>
                <a:xfrm>
                  <a:off x="11768071" y="875173"/>
                  <a:ext cx="12384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7" name="Ink 46">
                  <a:extLst>
                    <a:ext uri="{FF2B5EF4-FFF2-40B4-BE49-F238E27FC236}">
                      <a16:creationId xmlns:a16="http://schemas.microsoft.com/office/drawing/2014/main" id="{8C2DB4A2-AEB6-5755-CC1A-156C78BD79D3}"/>
                    </a:ext>
                  </a:extLst>
                </p14:cNvPr>
                <p14:cNvContentPartPr/>
                <p14:nvPr/>
              </p14:nvContentPartPr>
              <p14:xfrm>
                <a:off x="11832151" y="672133"/>
                <a:ext cx="221400" cy="210960"/>
              </p14:xfrm>
            </p:contentPart>
          </mc:Choice>
          <mc:Fallback>
            <p:pic>
              <p:nvPicPr>
                <p:cNvPr id="47" name="Ink 46">
                  <a:extLst>
                    <a:ext uri="{FF2B5EF4-FFF2-40B4-BE49-F238E27FC236}">
                      <a16:creationId xmlns:a16="http://schemas.microsoft.com/office/drawing/2014/main" id="{8C2DB4A2-AEB6-5755-CC1A-156C78BD79D3}"/>
                    </a:ext>
                  </a:extLst>
                </p:cNvPr>
                <p:cNvPicPr/>
                <p:nvPr/>
              </p:nvPicPr>
              <p:blipFill>
                <a:blip r:embed="rId55"/>
                <a:stretch>
                  <a:fillRect/>
                </a:stretch>
              </p:blipFill>
              <p:spPr>
                <a:xfrm>
                  <a:off x="11823151" y="663133"/>
                  <a:ext cx="23904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8" name="Ink 47">
                  <a:extLst>
                    <a:ext uri="{FF2B5EF4-FFF2-40B4-BE49-F238E27FC236}">
                      <a16:creationId xmlns:a16="http://schemas.microsoft.com/office/drawing/2014/main" id="{C3804BD1-B943-0262-CB32-7B9322DC0C38}"/>
                    </a:ext>
                  </a:extLst>
                </p14:cNvPr>
                <p14:cNvContentPartPr/>
                <p14:nvPr/>
              </p14:nvContentPartPr>
              <p14:xfrm>
                <a:off x="11998111" y="696973"/>
                <a:ext cx="16200" cy="1440"/>
              </p14:xfrm>
            </p:contentPart>
          </mc:Choice>
          <mc:Fallback>
            <p:pic>
              <p:nvPicPr>
                <p:cNvPr id="48" name="Ink 47">
                  <a:extLst>
                    <a:ext uri="{FF2B5EF4-FFF2-40B4-BE49-F238E27FC236}">
                      <a16:creationId xmlns:a16="http://schemas.microsoft.com/office/drawing/2014/main" id="{C3804BD1-B943-0262-CB32-7B9322DC0C38}"/>
                    </a:ext>
                  </a:extLst>
                </p:cNvPr>
                <p:cNvPicPr/>
                <p:nvPr/>
              </p:nvPicPr>
              <p:blipFill>
                <a:blip r:embed="rId57"/>
                <a:stretch>
                  <a:fillRect/>
                </a:stretch>
              </p:blipFill>
              <p:spPr>
                <a:xfrm>
                  <a:off x="11989471" y="688333"/>
                  <a:ext cx="3384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9" name="Ink 48">
                  <a:extLst>
                    <a:ext uri="{FF2B5EF4-FFF2-40B4-BE49-F238E27FC236}">
                      <a16:creationId xmlns:a16="http://schemas.microsoft.com/office/drawing/2014/main" id="{D891BF7C-A429-FDA5-F46E-D4100F6A5E95}"/>
                    </a:ext>
                  </a:extLst>
                </p14:cNvPr>
                <p14:cNvContentPartPr/>
                <p14:nvPr/>
              </p14:nvContentPartPr>
              <p14:xfrm>
                <a:off x="12080551" y="510853"/>
                <a:ext cx="275760" cy="282240"/>
              </p14:xfrm>
            </p:contentPart>
          </mc:Choice>
          <mc:Fallback>
            <p:pic>
              <p:nvPicPr>
                <p:cNvPr id="49" name="Ink 48">
                  <a:extLst>
                    <a:ext uri="{FF2B5EF4-FFF2-40B4-BE49-F238E27FC236}">
                      <a16:creationId xmlns:a16="http://schemas.microsoft.com/office/drawing/2014/main" id="{D891BF7C-A429-FDA5-F46E-D4100F6A5E95}"/>
                    </a:ext>
                  </a:extLst>
                </p:cNvPr>
                <p:cNvPicPr/>
                <p:nvPr/>
              </p:nvPicPr>
              <p:blipFill>
                <a:blip r:embed="rId59"/>
                <a:stretch>
                  <a:fillRect/>
                </a:stretch>
              </p:blipFill>
              <p:spPr>
                <a:xfrm>
                  <a:off x="12071551" y="501853"/>
                  <a:ext cx="293400" cy="2998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0" name="Ink 49">
                  <a:extLst>
                    <a:ext uri="{FF2B5EF4-FFF2-40B4-BE49-F238E27FC236}">
                      <a16:creationId xmlns:a16="http://schemas.microsoft.com/office/drawing/2014/main" id="{F4B1340F-78CE-8C07-1CFC-8218C6FC29FA}"/>
                    </a:ext>
                  </a:extLst>
                </p14:cNvPr>
                <p14:cNvContentPartPr/>
                <p14:nvPr/>
              </p14:nvContentPartPr>
              <p14:xfrm>
                <a:off x="12287911" y="576013"/>
                <a:ext cx="97920" cy="30600"/>
              </p14:xfrm>
            </p:contentPart>
          </mc:Choice>
          <mc:Fallback>
            <p:pic>
              <p:nvPicPr>
                <p:cNvPr id="50" name="Ink 49">
                  <a:extLst>
                    <a:ext uri="{FF2B5EF4-FFF2-40B4-BE49-F238E27FC236}">
                      <a16:creationId xmlns:a16="http://schemas.microsoft.com/office/drawing/2014/main" id="{F4B1340F-78CE-8C07-1CFC-8218C6FC29FA}"/>
                    </a:ext>
                  </a:extLst>
                </p:cNvPr>
                <p:cNvPicPr/>
                <p:nvPr/>
              </p:nvPicPr>
              <p:blipFill>
                <a:blip r:embed="rId61"/>
                <a:stretch>
                  <a:fillRect/>
                </a:stretch>
              </p:blipFill>
              <p:spPr>
                <a:xfrm>
                  <a:off x="12279271" y="567373"/>
                  <a:ext cx="11556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1" name="Ink 50">
                  <a:extLst>
                    <a:ext uri="{FF2B5EF4-FFF2-40B4-BE49-F238E27FC236}">
                      <a16:creationId xmlns:a16="http://schemas.microsoft.com/office/drawing/2014/main" id="{9FDFE519-36F7-9EE5-1224-8784BFAE425F}"/>
                    </a:ext>
                  </a:extLst>
                </p14:cNvPr>
                <p14:cNvContentPartPr/>
                <p14:nvPr/>
              </p14:nvContentPartPr>
              <p14:xfrm>
                <a:off x="12410311" y="520213"/>
                <a:ext cx="163440" cy="115560"/>
              </p14:xfrm>
            </p:contentPart>
          </mc:Choice>
          <mc:Fallback>
            <p:pic>
              <p:nvPicPr>
                <p:cNvPr id="51" name="Ink 50">
                  <a:extLst>
                    <a:ext uri="{FF2B5EF4-FFF2-40B4-BE49-F238E27FC236}">
                      <a16:creationId xmlns:a16="http://schemas.microsoft.com/office/drawing/2014/main" id="{9FDFE519-36F7-9EE5-1224-8784BFAE425F}"/>
                    </a:ext>
                  </a:extLst>
                </p:cNvPr>
                <p:cNvPicPr/>
                <p:nvPr/>
              </p:nvPicPr>
              <p:blipFill>
                <a:blip r:embed="rId63"/>
                <a:stretch>
                  <a:fillRect/>
                </a:stretch>
              </p:blipFill>
              <p:spPr>
                <a:xfrm>
                  <a:off x="12401671" y="511573"/>
                  <a:ext cx="1810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2" name="Ink 51">
                  <a:extLst>
                    <a:ext uri="{FF2B5EF4-FFF2-40B4-BE49-F238E27FC236}">
                      <a16:creationId xmlns:a16="http://schemas.microsoft.com/office/drawing/2014/main" id="{843BFDEE-B79A-30A9-DB03-79866006ADD3}"/>
                    </a:ext>
                  </a:extLst>
                </p14:cNvPr>
                <p14:cNvContentPartPr/>
                <p14:nvPr/>
              </p14:nvContentPartPr>
              <p14:xfrm>
                <a:off x="11144911" y="1549093"/>
                <a:ext cx="184320" cy="180000"/>
              </p14:xfrm>
            </p:contentPart>
          </mc:Choice>
          <mc:Fallback>
            <p:pic>
              <p:nvPicPr>
                <p:cNvPr id="52" name="Ink 51">
                  <a:extLst>
                    <a:ext uri="{FF2B5EF4-FFF2-40B4-BE49-F238E27FC236}">
                      <a16:creationId xmlns:a16="http://schemas.microsoft.com/office/drawing/2014/main" id="{843BFDEE-B79A-30A9-DB03-79866006ADD3}"/>
                    </a:ext>
                  </a:extLst>
                </p:cNvPr>
                <p:cNvPicPr/>
                <p:nvPr/>
              </p:nvPicPr>
              <p:blipFill>
                <a:blip r:embed="rId65"/>
                <a:stretch>
                  <a:fillRect/>
                </a:stretch>
              </p:blipFill>
              <p:spPr>
                <a:xfrm>
                  <a:off x="11136271" y="1540453"/>
                  <a:ext cx="20196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3" name="Ink 52">
                  <a:extLst>
                    <a:ext uri="{FF2B5EF4-FFF2-40B4-BE49-F238E27FC236}">
                      <a16:creationId xmlns:a16="http://schemas.microsoft.com/office/drawing/2014/main" id="{D56763E3-C0E1-A90E-669A-56344E2C6F91}"/>
                    </a:ext>
                  </a:extLst>
                </p14:cNvPr>
                <p14:cNvContentPartPr/>
                <p14:nvPr/>
              </p14:nvContentPartPr>
              <p14:xfrm>
                <a:off x="11397991" y="1219333"/>
                <a:ext cx="582480" cy="381960"/>
              </p14:xfrm>
            </p:contentPart>
          </mc:Choice>
          <mc:Fallback>
            <p:pic>
              <p:nvPicPr>
                <p:cNvPr id="53" name="Ink 52">
                  <a:extLst>
                    <a:ext uri="{FF2B5EF4-FFF2-40B4-BE49-F238E27FC236}">
                      <a16:creationId xmlns:a16="http://schemas.microsoft.com/office/drawing/2014/main" id="{D56763E3-C0E1-A90E-669A-56344E2C6F91}"/>
                    </a:ext>
                  </a:extLst>
                </p:cNvPr>
                <p:cNvPicPr/>
                <p:nvPr/>
              </p:nvPicPr>
              <p:blipFill>
                <a:blip r:embed="rId67"/>
                <a:stretch>
                  <a:fillRect/>
                </a:stretch>
              </p:blipFill>
              <p:spPr>
                <a:xfrm>
                  <a:off x="11389351" y="1210333"/>
                  <a:ext cx="600120" cy="399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8">
            <p14:nvContentPartPr>
              <p14:cNvPr id="55" name="Ink 54">
                <a:extLst>
                  <a:ext uri="{FF2B5EF4-FFF2-40B4-BE49-F238E27FC236}">
                    <a16:creationId xmlns:a16="http://schemas.microsoft.com/office/drawing/2014/main" id="{02DA4B25-E427-5795-E16F-EDC9AC8C1D1B}"/>
                  </a:ext>
                </a:extLst>
              </p14:cNvPr>
              <p14:cNvContentPartPr/>
              <p14:nvPr/>
            </p14:nvContentPartPr>
            <p14:xfrm>
              <a:off x="9548311" y="1669693"/>
              <a:ext cx="630720" cy="492480"/>
            </p14:xfrm>
          </p:contentPart>
        </mc:Choice>
        <mc:Fallback>
          <p:pic>
            <p:nvPicPr>
              <p:cNvPr id="55" name="Ink 54">
                <a:extLst>
                  <a:ext uri="{FF2B5EF4-FFF2-40B4-BE49-F238E27FC236}">
                    <a16:creationId xmlns:a16="http://schemas.microsoft.com/office/drawing/2014/main" id="{02DA4B25-E427-5795-E16F-EDC9AC8C1D1B}"/>
                  </a:ext>
                </a:extLst>
              </p:cNvPr>
              <p:cNvPicPr/>
              <p:nvPr/>
            </p:nvPicPr>
            <p:blipFill>
              <a:blip r:embed="rId69"/>
              <a:stretch>
                <a:fillRect/>
              </a:stretch>
            </p:blipFill>
            <p:spPr>
              <a:xfrm>
                <a:off x="9539311" y="1660693"/>
                <a:ext cx="648360" cy="5101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6" name="Ink 55">
                <a:extLst>
                  <a:ext uri="{FF2B5EF4-FFF2-40B4-BE49-F238E27FC236}">
                    <a16:creationId xmlns:a16="http://schemas.microsoft.com/office/drawing/2014/main" id="{E7F420F6-FCDA-CBFB-3767-8EDE0EFF6D58}"/>
                  </a:ext>
                </a:extLst>
              </p14:cNvPr>
              <p14:cNvContentPartPr/>
              <p14:nvPr/>
            </p14:nvContentPartPr>
            <p14:xfrm>
              <a:off x="10089751" y="3157213"/>
              <a:ext cx="522720" cy="495000"/>
            </p14:xfrm>
          </p:contentPart>
        </mc:Choice>
        <mc:Fallback>
          <p:pic>
            <p:nvPicPr>
              <p:cNvPr id="56" name="Ink 55">
                <a:extLst>
                  <a:ext uri="{FF2B5EF4-FFF2-40B4-BE49-F238E27FC236}">
                    <a16:creationId xmlns:a16="http://schemas.microsoft.com/office/drawing/2014/main" id="{E7F420F6-FCDA-CBFB-3767-8EDE0EFF6D58}"/>
                  </a:ext>
                </a:extLst>
              </p:cNvPr>
              <p:cNvPicPr/>
              <p:nvPr/>
            </p:nvPicPr>
            <p:blipFill>
              <a:blip r:embed="rId71"/>
              <a:stretch>
                <a:fillRect/>
              </a:stretch>
            </p:blipFill>
            <p:spPr>
              <a:xfrm>
                <a:off x="10081111" y="3148573"/>
                <a:ext cx="540360" cy="512640"/>
              </a:xfrm>
              <a:prstGeom prst="rect">
                <a:avLst/>
              </a:prstGeom>
            </p:spPr>
          </p:pic>
        </mc:Fallback>
      </mc:AlternateContent>
      <p:grpSp>
        <p:nvGrpSpPr>
          <p:cNvPr id="58" name="Group 57">
            <a:extLst>
              <a:ext uri="{FF2B5EF4-FFF2-40B4-BE49-F238E27FC236}">
                <a16:creationId xmlns:a16="http://schemas.microsoft.com/office/drawing/2014/main" id="{F92CE5E4-B080-FC48-9C09-09D156911781}"/>
              </a:ext>
            </a:extLst>
          </p:cNvPr>
          <p:cNvGrpSpPr/>
          <p:nvPr/>
        </p:nvGrpSpPr>
        <p:grpSpPr>
          <a:xfrm>
            <a:off x="9698791" y="225733"/>
            <a:ext cx="835560" cy="838800"/>
            <a:chOff x="9698791" y="225733"/>
            <a:chExt cx="835560" cy="838800"/>
          </a:xfrm>
        </p:grpSpPr>
        <mc:AlternateContent xmlns:mc="http://schemas.openxmlformats.org/markup-compatibility/2006">
          <mc:Choice xmlns:p14="http://schemas.microsoft.com/office/powerpoint/2010/main" Requires="p14">
            <p:contentPart p14:bwMode="auto" r:id="rId72">
              <p14:nvContentPartPr>
                <p14:cNvPr id="28" name="Ink 27">
                  <a:extLst>
                    <a:ext uri="{FF2B5EF4-FFF2-40B4-BE49-F238E27FC236}">
                      <a16:creationId xmlns:a16="http://schemas.microsoft.com/office/drawing/2014/main" id="{19345CE2-C254-95B0-B14E-768C51E82FC9}"/>
                    </a:ext>
                  </a:extLst>
                </p14:cNvPr>
                <p14:cNvContentPartPr/>
                <p14:nvPr/>
              </p14:nvContentPartPr>
              <p14:xfrm>
                <a:off x="9990391" y="391333"/>
                <a:ext cx="94320" cy="74520"/>
              </p14:xfrm>
            </p:contentPart>
          </mc:Choice>
          <mc:Fallback>
            <p:pic>
              <p:nvPicPr>
                <p:cNvPr id="28" name="Ink 27">
                  <a:extLst>
                    <a:ext uri="{FF2B5EF4-FFF2-40B4-BE49-F238E27FC236}">
                      <a16:creationId xmlns:a16="http://schemas.microsoft.com/office/drawing/2014/main" id="{19345CE2-C254-95B0-B14E-768C51E82FC9}"/>
                    </a:ext>
                  </a:extLst>
                </p:cNvPr>
                <p:cNvPicPr/>
                <p:nvPr/>
              </p:nvPicPr>
              <p:blipFill>
                <a:blip r:embed="rId73"/>
                <a:stretch>
                  <a:fillRect/>
                </a:stretch>
              </p:blipFill>
              <p:spPr>
                <a:xfrm>
                  <a:off x="9981751" y="382333"/>
                  <a:ext cx="11196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29" name="Ink 28">
                  <a:extLst>
                    <a:ext uri="{FF2B5EF4-FFF2-40B4-BE49-F238E27FC236}">
                      <a16:creationId xmlns:a16="http://schemas.microsoft.com/office/drawing/2014/main" id="{30DC50BC-E70A-6CA2-4750-4703A4FCEDBE}"/>
                    </a:ext>
                  </a:extLst>
                </p14:cNvPr>
                <p14:cNvContentPartPr/>
                <p14:nvPr/>
              </p14:nvContentPartPr>
              <p14:xfrm>
                <a:off x="9978511" y="456493"/>
                <a:ext cx="119160" cy="149400"/>
              </p14:xfrm>
            </p:contentPart>
          </mc:Choice>
          <mc:Fallback>
            <p:pic>
              <p:nvPicPr>
                <p:cNvPr id="29" name="Ink 28">
                  <a:extLst>
                    <a:ext uri="{FF2B5EF4-FFF2-40B4-BE49-F238E27FC236}">
                      <a16:creationId xmlns:a16="http://schemas.microsoft.com/office/drawing/2014/main" id="{30DC50BC-E70A-6CA2-4750-4703A4FCEDBE}"/>
                    </a:ext>
                  </a:extLst>
                </p:cNvPr>
                <p:cNvPicPr/>
                <p:nvPr/>
              </p:nvPicPr>
              <p:blipFill>
                <a:blip r:embed="rId75"/>
                <a:stretch>
                  <a:fillRect/>
                </a:stretch>
              </p:blipFill>
              <p:spPr>
                <a:xfrm>
                  <a:off x="9969511" y="447493"/>
                  <a:ext cx="13680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0" name="Ink 29">
                  <a:extLst>
                    <a:ext uri="{FF2B5EF4-FFF2-40B4-BE49-F238E27FC236}">
                      <a16:creationId xmlns:a16="http://schemas.microsoft.com/office/drawing/2014/main" id="{D798A0C9-87ED-FD49-C4AA-4DA0AA99EB52}"/>
                    </a:ext>
                  </a:extLst>
                </p14:cNvPr>
                <p14:cNvContentPartPr/>
                <p14:nvPr/>
              </p14:nvContentPartPr>
              <p14:xfrm>
                <a:off x="10150951" y="225733"/>
                <a:ext cx="32760" cy="136800"/>
              </p14:xfrm>
            </p:contentPart>
          </mc:Choice>
          <mc:Fallback>
            <p:pic>
              <p:nvPicPr>
                <p:cNvPr id="30" name="Ink 29">
                  <a:extLst>
                    <a:ext uri="{FF2B5EF4-FFF2-40B4-BE49-F238E27FC236}">
                      <a16:creationId xmlns:a16="http://schemas.microsoft.com/office/drawing/2014/main" id="{D798A0C9-87ED-FD49-C4AA-4DA0AA99EB52}"/>
                    </a:ext>
                  </a:extLst>
                </p:cNvPr>
                <p:cNvPicPr/>
                <p:nvPr/>
              </p:nvPicPr>
              <p:blipFill>
                <a:blip r:embed="rId77"/>
                <a:stretch>
                  <a:fillRect/>
                </a:stretch>
              </p:blipFill>
              <p:spPr>
                <a:xfrm>
                  <a:off x="10142311" y="217093"/>
                  <a:ext cx="504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2" name="Ink 31">
                  <a:extLst>
                    <a:ext uri="{FF2B5EF4-FFF2-40B4-BE49-F238E27FC236}">
                      <a16:creationId xmlns:a16="http://schemas.microsoft.com/office/drawing/2014/main" id="{361EF479-7DC3-CF21-4678-7AADC7032BD2}"/>
                    </a:ext>
                  </a:extLst>
                </p14:cNvPr>
                <p14:cNvContentPartPr/>
                <p14:nvPr/>
              </p14:nvContentPartPr>
              <p14:xfrm>
                <a:off x="9951871" y="704533"/>
                <a:ext cx="6120" cy="6120"/>
              </p14:xfrm>
            </p:contentPart>
          </mc:Choice>
          <mc:Fallback>
            <p:pic>
              <p:nvPicPr>
                <p:cNvPr id="32" name="Ink 31">
                  <a:extLst>
                    <a:ext uri="{FF2B5EF4-FFF2-40B4-BE49-F238E27FC236}">
                      <a16:creationId xmlns:a16="http://schemas.microsoft.com/office/drawing/2014/main" id="{361EF479-7DC3-CF21-4678-7AADC7032BD2}"/>
                    </a:ext>
                  </a:extLst>
                </p:cNvPr>
                <p:cNvPicPr/>
                <p:nvPr/>
              </p:nvPicPr>
              <p:blipFill>
                <a:blip r:embed="rId79"/>
                <a:stretch>
                  <a:fillRect/>
                </a:stretch>
              </p:blipFill>
              <p:spPr>
                <a:xfrm>
                  <a:off x="9943231" y="695533"/>
                  <a:ext cx="2376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33" name="Ink 32">
                  <a:extLst>
                    <a:ext uri="{FF2B5EF4-FFF2-40B4-BE49-F238E27FC236}">
                      <a16:creationId xmlns:a16="http://schemas.microsoft.com/office/drawing/2014/main" id="{8272B992-7DDD-04ED-6FA2-54FA6B22BA8D}"/>
                    </a:ext>
                  </a:extLst>
                </p14:cNvPr>
                <p14:cNvContentPartPr/>
                <p14:nvPr/>
              </p14:nvContentPartPr>
              <p14:xfrm>
                <a:off x="9723991" y="914413"/>
                <a:ext cx="53280" cy="33840"/>
              </p14:xfrm>
            </p:contentPart>
          </mc:Choice>
          <mc:Fallback>
            <p:pic>
              <p:nvPicPr>
                <p:cNvPr id="33" name="Ink 32">
                  <a:extLst>
                    <a:ext uri="{FF2B5EF4-FFF2-40B4-BE49-F238E27FC236}">
                      <a16:creationId xmlns:a16="http://schemas.microsoft.com/office/drawing/2014/main" id="{8272B992-7DDD-04ED-6FA2-54FA6B22BA8D}"/>
                    </a:ext>
                  </a:extLst>
                </p:cNvPr>
                <p:cNvPicPr/>
                <p:nvPr/>
              </p:nvPicPr>
              <p:blipFill>
                <a:blip r:embed="rId81"/>
                <a:stretch>
                  <a:fillRect/>
                </a:stretch>
              </p:blipFill>
              <p:spPr>
                <a:xfrm>
                  <a:off x="9714991" y="905413"/>
                  <a:ext cx="7092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34" name="Ink 33">
                  <a:extLst>
                    <a:ext uri="{FF2B5EF4-FFF2-40B4-BE49-F238E27FC236}">
                      <a16:creationId xmlns:a16="http://schemas.microsoft.com/office/drawing/2014/main" id="{623C5A83-6C1C-449B-0543-8E5534EAFE87}"/>
                    </a:ext>
                  </a:extLst>
                </p14:cNvPr>
                <p14:cNvContentPartPr/>
                <p14:nvPr/>
              </p14:nvContentPartPr>
              <p14:xfrm>
                <a:off x="9698791" y="949693"/>
                <a:ext cx="94320" cy="114840"/>
              </p14:xfrm>
            </p:contentPart>
          </mc:Choice>
          <mc:Fallback>
            <p:pic>
              <p:nvPicPr>
                <p:cNvPr id="34" name="Ink 33">
                  <a:extLst>
                    <a:ext uri="{FF2B5EF4-FFF2-40B4-BE49-F238E27FC236}">
                      <a16:creationId xmlns:a16="http://schemas.microsoft.com/office/drawing/2014/main" id="{623C5A83-6C1C-449B-0543-8E5534EAFE87}"/>
                    </a:ext>
                  </a:extLst>
                </p:cNvPr>
                <p:cNvPicPr/>
                <p:nvPr/>
              </p:nvPicPr>
              <p:blipFill>
                <a:blip r:embed="rId83"/>
                <a:stretch>
                  <a:fillRect/>
                </a:stretch>
              </p:blipFill>
              <p:spPr>
                <a:xfrm>
                  <a:off x="9690151" y="941053"/>
                  <a:ext cx="1119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35" name="Ink 34">
                  <a:extLst>
                    <a:ext uri="{FF2B5EF4-FFF2-40B4-BE49-F238E27FC236}">
                      <a16:creationId xmlns:a16="http://schemas.microsoft.com/office/drawing/2014/main" id="{924945AB-FEA6-C68C-FE0A-324E80982CE6}"/>
                    </a:ext>
                  </a:extLst>
                </p14:cNvPr>
                <p14:cNvContentPartPr/>
                <p14:nvPr/>
              </p14:nvContentPartPr>
              <p14:xfrm>
                <a:off x="9830551" y="871573"/>
                <a:ext cx="6120" cy="69840"/>
              </p14:xfrm>
            </p:contentPart>
          </mc:Choice>
          <mc:Fallback>
            <p:pic>
              <p:nvPicPr>
                <p:cNvPr id="35" name="Ink 34">
                  <a:extLst>
                    <a:ext uri="{FF2B5EF4-FFF2-40B4-BE49-F238E27FC236}">
                      <a16:creationId xmlns:a16="http://schemas.microsoft.com/office/drawing/2014/main" id="{924945AB-FEA6-C68C-FE0A-324E80982CE6}"/>
                    </a:ext>
                  </a:extLst>
                </p:cNvPr>
                <p:cNvPicPr/>
                <p:nvPr/>
              </p:nvPicPr>
              <p:blipFill>
                <a:blip r:embed="rId85"/>
                <a:stretch>
                  <a:fillRect/>
                </a:stretch>
              </p:blipFill>
              <p:spPr>
                <a:xfrm>
                  <a:off x="9821551" y="862933"/>
                  <a:ext cx="237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7F51B594-FAC1-22B9-58D5-10D5CF9FD367}"/>
                    </a:ext>
                  </a:extLst>
                </p14:cNvPr>
                <p14:cNvContentPartPr/>
                <p14:nvPr/>
              </p14:nvContentPartPr>
              <p14:xfrm>
                <a:off x="10092991" y="562333"/>
                <a:ext cx="441360" cy="458280"/>
              </p14:xfrm>
            </p:contentPart>
          </mc:Choice>
          <mc:Fallback>
            <p:pic>
              <p:nvPicPr>
                <p:cNvPr id="57" name="Ink 56">
                  <a:extLst>
                    <a:ext uri="{FF2B5EF4-FFF2-40B4-BE49-F238E27FC236}">
                      <a16:creationId xmlns:a16="http://schemas.microsoft.com/office/drawing/2014/main" id="{7F51B594-FAC1-22B9-58D5-10D5CF9FD367}"/>
                    </a:ext>
                  </a:extLst>
                </p:cNvPr>
                <p:cNvPicPr/>
                <p:nvPr/>
              </p:nvPicPr>
              <p:blipFill>
                <a:blip r:embed="rId87"/>
                <a:stretch>
                  <a:fillRect/>
                </a:stretch>
              </p:blipFill>
              <p:spPr>
                <a:xfrm>
                  <a:off x="10084351" y="553693"/>
                  <a:ext cx="459000" cy="475920"/>
                </a:xfrm>
                <a:prstGeom prst="rect">
                  <a:avLst/>
                </a:prstGeom>
              </p:spPr>
            </p:pic>
          </mc:Fallback>
        </mc:AlternateContent>
      </p:grpSp>
      <p:grpSp>
        <p:nvGrpSpPr>
          <p:cNvPr id="67" name="Group 66">
            <a:extLst>
              <a:ext uri="{FF2B5EF4-FFF2-40B4-BE49-F238E27FC236}">
                <a16:creationId xmlns:a16="http://schemas.microsoft.com/office/drawing/2014/main" id="{AF82EF30-9AC0-8643-2149-2207D653E9FD}"/>
              </a:ext>
            </a:extLst>
          </p:cNvPr>
          <p:cNvGrpSpPr/>
          <p:nvPr/>
        </p:nvGrpSpPr>
        <p:grpSpPr>
          <a:xfrm>
            <a:off x="9016951" y="5188693"/>
            <a:ext cx="730080" cy="384840"/>
            <a:chOff x="9016951" y="5188693"/>
            <a:chExt cx="730080" cy="384840"/>
          </a:xfrm>
        </p:grpSpPr>
        <mc:AlternateContent xmlns:mc="http://schemas.openxmlformats.org/markup-compatibility/2006">
          <mc:Choice xmlns:p14="http://schemas.microsoft.com/office/powerpoint/2010/main" Requires="p14">
            <p:contentPart p14:bwMode="auto" r:id="rId88">
              <p14:nvContentPartPr>
                <p14:cNvPr id="59" name="Ink 58">
                  <a:extLst>
                    <a:ext uri="{FF2B5EF4-FFF2-40B4-BE49-F238E27FC236}">
                      <a16:creationId xmlns:a16="http://schemas.microsoft.com/office/drawing/2014/main" id="{AFBF1591-F09F-DCD3-DFA0-D054DA69384A}"/>
                    </a:ext>
                  </a:extLst>
                </p14:cNvPr>
                <p14:cNvContentPartPr/>
                <p14:nvPr/>
              </p14:nvContentPartPr>
              <p14:xfrm>
                <a:off x="9045391" y="5188693"/>
                <a:ext cx="247320" cy="384840"/>
              </p14:xfrm>
            </p:contentPart>
          </mc:Choice>
          <mc:Fallback>
            <p:pic>
              <p:nvPicPr>
                <p:cNvPr id="59" name="Ink 58">
                  <a:extLst>
                    <a:ext uri="{FF2B5EF4-FFF2-40B4-BE49-F238E27FC236}">
                      <a16:creationId xmlns:a16="http://schemas.microsoft.com/office/drawing/2014/main" id="{AFBF1591-F09F-DCD3-DFA0-D054DA69384A}"/>
                    </a:ext>
                  </a:extLst>
                </p:cNvPr>
                <p:cNvPicPr/>
                <p:nvPr/>
              </p:nvPicPr>
              <p:blipFill>
                <a:blip r:embed="rId89"/>
                <a:stretch>
                  <a:fillRect/>
                </a:stretch>
              </p:blipFill>
              <p:spPr>
                <a:xfrm>
                  <a:off x="9036751" y="5180053"/>
                  <a:ext cx="26496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0" name="Ink 59">
                  <a:extLst>
                    <a:ext uri="{FF2B5EF4-FFF2-40B4-BE49-F238E27FC236}">
                      <a16:creationId xmlns:a16="http://schemas.microsoft.com/office/drawing/2014/main" id="{8E132C06-145E-4A2F-5DC1-C6C5EFC44F33}"/>
                    </a:ext>
                  </a:extLst>
                </p14:cNvPr>
                <p14:cNvContentPartPr/>
                <p14:nvPr/>
              </p14:nvContentPartPr>
              <p14:xfrm>
                <a:off x="9016951" y="5389213"/>
                <a:ext cx="253800" cy="23760"/>
              </p14:xfrm>
            </p:contentPart>
          </mc:Choice>
          <mc:Fallback>
            <p:pic>
              <p:nvPicPr>
                <p:cNvPr id="60" name="Ink 59">
                  <a:extLst>
                    <a:ext uri="{FF2B5EF4-FFF2-40B4-BE49-F238E27FC236}">
                      <a16:creationId xmlns:a16="http://schemas.microsoft.com/office/drawing/2014/main" id="{8E132C06-145E-4A2F-5DC1-C6C5EFC44F33}"/>
                    </a:ext>
                  </a:extLst>
                </p:cNvPr>
                <p:cNvPicPr/>
                <p:nvPr/>
              </p:nvPicPr>
              <p:blipFill>
                <a:blip r:embed="rId91"/>
                <a:stretch>
                  <a:fillRect/>
                </a:stretch>
              </p:blipFill>
              <p:spPr>
                <a:xfrm>
                  <a:off x="9008311" y="5380573"/>
                  <a:ext cx="2714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1" name="Ink 60">
                  <a:extLst>
                    <a:ext uri="{FF2B5EF4-FFF2-40B4-BE49-F238E27FC236}">
                      <a16:creationId xmlns:a16="http://schemas.microsoft.com/office/drawing/2014/main" id="{6F8FAAF3-84F0-91E3-2679-5A92B59E1333}"/>
                    </a:ext>
                  </a:extLst>
                </p14:cNvPr>
                <p14:cNvContentPartPr/>
                <p14:nvPr/>
              </p14:nvContentPartPr>
              <p14:xfrm>
                <a:off x="9448951" y="5383453"/>
                <a:ext cx="298080" cy="44280"/>
              </p14:xfrm>
            </p:contentPart>
          </mc:Choice>
          <mc:Fallback>
            <p:pic>
              <p:nvPicPr>
                <p:cNvPr id="61" name="Ink 60">
                  <a:extLst>
                    <a:ext uri="{FF2B5EF4-FFF2-40B4-BE49-F238E27FC236}">
                      <a16:creationId xmlns:a16="http://schemas.microsoft.com/office/drawing/2014/main" id="{6F8FAAF3-84F0-91E3-2679-5A92B59E1333}"/>
                    </a:ext>
                  </a:extLst>
                </p:cNvPr>
                <p:cNvPicPr/>
                <p:nvPr/>
              </p:nvPicPr>
              <p:blipFill>
                <a:blip r:embed="rId93"/>
                <a:stretch>
                  <a:fillRect/>
                </a:stretch>
              </p:blipFill>
              <p:spPr>
                <a:xfrm>
                  <a:off x="9439951" y="5374813"/>
                  <a:ext cx="315720" cy="61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62" name="Ink 61">
                <a:extLst>
                  <a:ext uri="{FF2B5EF4-FFF2-40B4-BE49-F238E27FC236}">
                    <a16:creationId xmlns:a16="http://schemas.microsoft.com/office/drawing/2014/main" id="{88F35197-3A96-1855-6BF8-9C38999ED68B}"/>
                  </a:ext>
                </a:extLst>
              </p14:cNvPr>
              <p14:cNvContentPartPr/>
              <p14:nvPr/>
            </p14:nvContentPartPr>
            <p14:xfrm>
              <a:off x="9950071" y="5245933"/>
              <a:ext cx="290520" cy="324720"/>
            </p14:xfrm>
          </p:contentPart>
        </mc:Choice>
        <mc:Fallback>
          <p:pic>
            <p:nvPicPr>
              <p:cNvPr id="62" name="Ink 61">
                <a:extLst>
                  <a:ext uri="{FF2B5EF4-FFF2-40B4-BE49-F238E27FC236}">
                    <a16:creationId xmlns:a16="http://schemas.microsoft.com/office/drawing/2014/main" id="{88F35197-3A96-1855-6BF8-9C38999ED68B}"/>
                  </a:ext>
                </a:extLst>
              </p:cNvPr>
              <p:cNvPicPr/>
              <p:nvPr/>
            </p:nvPicPr>
            <p:blipFill>
              <a:blip r:embed="rId95"/>
              <a:stretch>
                <a:fillRect/>
              </a:stretch>
            </p:blipFill>
            <p:spPr>
              <a:xfrm>
                <a:off x="9941071" y="5236933"/>
                <a:ext cx="308160" cy="342360"/>
              </a:xfrm>
              <a:prstGeom prst="rect">
                <a:avLst/>
              </a:prstGeom>
            </p:spPr>
          </p:pic>
        </mc:Fallback>
      </mc:AlternateContent>
      <p:grpSp>
        <p:nvGrpSpPr>
          <p:cNvPr id="66" name="Group 65">
            <a:extLst>
              <a:ext uri="{FF2B5EF4-FFF2-40B4-BE49-F238E27FC236}">
                <a16:creationId xmlns:a16="http://schemas.microsoft.com/office/drawing/2014/main" id="{5B3F32E4-DD45-84B7-6672-09CB5709C37D}"/>
              </a:ext>
            </a:extLst>
          </p:cNvPr>
          <p:cNvGrpSpPr/>
          <p:nvPr/>
        </p:nvGrpSpPr>
        <p:grpSpPr>
          <a:xfrm>
            <a:off x="10492951" y="5030293"/>
            <a:ext cx="752400" cy="389520"/>
            <a:chOff x="10492951" y="5030293"/>
            <a:chExt cx="752400" cy="389520"/>
          </a:xfrm>
        </p:grpSpPr>
        <mc:AlternateContent xmlns:mc="http://schemas.openxmlformats.org/markup-compatibility/2006">
          <mc:Choice xmlns:p14="http://schemas.microsoft.com/office/powerpoint/2010/main" Requires="p14">
            <p:contentPart p14:bwMode="auto" r:id="rId96">
              <p14:nvContentPartPr>
                <p14:cNvPr id="63" name="Ink 62">
                  <a:extLst>
                    <a:ext uri="{FF2B5EF4-FFF2-40B4-BE49-F238E27FC236}">
                      <a16:creationId xmlns:a16="http://schemas.microsoft.com/office/drawing/2014/main" id="{CCE33112-4B85-409C-C3F5-2A40E3900236}"/>
                    </a:ext>
                  </a:extLst>
                </p14:cNvPr>
                <p14:cNvContentPartPr/>
                <p14:nvPr/>
              </p14:nvContentPartPr>
              <p14:xfrm>
                <a:off x="10492951" y="5332333"/>
                <a:ext cx="268560" cy="31680"/>
              </p14:xfrm>
            </p:contentPart>
          </mc:Choice>
          <mc:Fallback>
            <p:pic>
              <p:nvPicPr>
                <p:cNvPr id="63" name="Ink 62">
                  <a:extLst>
                    <a:ext uri="{FF2B5EF4-FFF2-40B4-BE49-F238E27FC236}">
                      <a16:creationId xmlns:a16="http://schemas.microsoft.com/office/drawing/2014/main" id="{CCE33112-4B85-409C-C3F5-2A40E3900236}"/>
                    </a:ext>
                  </a:extLst>
                </p:cNvPr>
                <p:cNvPicPr/>
                <p:nvPr/>
              </p:nvPicPr>
              <p:blipFill>
                <a:blip r:embed="rId97"/>
                <a:stretch>
                  <a:fillRect/>
                </a:stretch>
              </p:blipFill>
              <p:spPr>
                <a:xfrm>
                  <a:off x="10483951" y="5323333"/>
                  <a:ext cx="28620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4" name="Ink 63">
                  <a:extLst>
                    <a:ext uri="{FF2B5EF4-FFF2-40B4-BE49-F238E27FC236}">
                      <a16:creationId xmlns:a16="http://schemas.microsoft.com/office/drawing/2014/main" id="{579DEFD9-F727-6685-7467-2484850995EC}"/>
                    </a:ext>
                  </a:extLst>
                </p14:cNvPr>
                <p14:cNvContentPartPr/>
                <p14:nvPr/>
              </p14:nvContentPartPr>
              <p14:xfrm>
                <a:off x="10970311" y="5099413"/>
                <a:ext cx="60120" cy="320400"/>
              </p14:xfrm>
            </p:contentPart>
          </mc:Choice>
          <mc:Fallback>
            <p:pic>
              <p:nvPicPr>
                <p:cNvPr id="64" name="Ink 63">
                  <a:extLst>
                    <a:ext uri="{FF2B5EF4-FFF2-40B4-BE49-F238E27FC236}">
                      <a16:creationId xmlns:a16="http://schemas.microsoft.com/office/drawing/2014/main" id="{579DEFD9-F727-6685-7467-2484850995EC}"/>
                    </a:ext>
                  </a:extLst>
                </p:cNvPr>
                <p:cNvPicPr/>
                <p:nvPr/>
              </p:nvPicPr>
              <p:blipFill>
                <a:blip r:embed="rId99"/>
                <a:stretch>
                  <a:fillRect/>
                </a:stretch>
              </p:blipFill>
              <p:spPr>
                <a:xfrm>
                  <a:off x="10961311" y="5090413"/>
                  <a:ext cx="77760" cy="3380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5" name="Ink 64">
                  <a:extLst>
                    <a:ext uri="{FF2B5EF4-FFF2-40B4-BE49-F238E27FC236}">
                      <a16:creationId xmlns:a16="http://schemas.microsoft.com/office/drawing/2014/main" id="{CAB4A13D-1344-17A4-EA72-7B2DAB710225}"/>
                    </a:ext>
                  </a:extLst>
                </p14:cNvPr>
                <p14:cNvContentPartPr/>
                <p14:nvPr/>
              </p14:nvContentPartPr>
              <p14:xfrm>
                <a:off x="10729471" y="5030293"/>
                <a:ext cx="515880" cy="133920"/>
              </p14:xfrm>
            </p:contentPart>
          </mc:Choice>
          <mc:Fallback>
            <p:pic>
              <p:nvPicPr>
                <p:cNvPr id="65" name="Ink 64">
                  <a:extLst>
                    <a:ext uri="{FF2B5EF4-FFF2-40B4-BE49-F238E27FC236}">
                      <a16:creationId xmlns:a16="http://schemas.microsoft.com/office/drawing/2014/main" id="{CAB4A13D-1344-17A4-EA72-7B2DAB710225}"/>
                    </a:ext>
                  </a:extLst>
                </p:cNvPr>
                <p:cNvPicPr/>
                <p:nvPr/>
              </p:nvPicPr>
              <p:blipFill>
                <a:blip r:embed="rId101"/>
                <a:stretch>
                  <a:fillRect/>
                </a:stretch>
              </p:blipFill>
              <p:spPr>
                <a:xfrm>
                  <a:off x="10720831" y="5021653"/>
                  <a:ext cx="533520" cy="151560"/>
                </a:xfrm>
                <a:prstGeom prst="rect">
                  <a:avLst/>
                </a:prstGeom>
              </p:spPr>
            </p:pic>
          </mc:Fallback>
        </mc:AlternateContent>
      </p:grpSp>
    </p:spTree>
    <p:extLst>
      <p:ext uri="{BB962C8B-B14F-4D97-AF65-F5344CB8AC3E}">
        <p14:creationId xmlns:p14="http://schemas.microsoft.com/office/powerpoint/2010/main" val="476414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C610E-AA10-4670-8D09-4FE1DB7C66E5}"/>
              </a:ext>
            </a:extLst>
          </p:cNvPr>
          <p:cNvSpPr/>
          <p:nvPr/>
        </p:nvSpPr>
        <p:spPr>
          <a:xfrm>
            <a:off x="128793" y="4261591"/>
            <a:ext cx="11872136" cy="2462213"/>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Double Helical Structures: B-DNA</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88312"/>
            <a:r>
              <a:rPr lang="en-US" sz="1925" dirty="0">
                <a:latin typeface="Arial" panose="020B0604020202020204" pitchFamily="34" charset="0"/>
                <a:ea typeface="Times New Roman" panose="02020603050405020304" pitchFamily="18" charset="0"/>
                <a:cs typeface="Arial" panose="020B0604020202020204" pitchFamily="34" charset="0"/>
              </a:rPr>
              <a:t>a) The helix is right-handed; the chains are </a:t>
            </a:r>
            <a:r>
              <a:rPr lang="en-US" sz="1925" b="1" dirty="0">
                <a:latin typeface="Arial" panose="020B0604020202020204" pitchFamily="34" charset="0"/>
                <a:ea typeface="Times New Roman" panose="02020603050405020304" pitchFamily="18" charset="0"/>
                <a:cs typeface="Arial" panose="020B0604020202020204" pitchFamily="34" charset="0"/>
              </a:rPr>
              <a:t>antiparallel</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b) </a:t>
            </a:r>
            <a:r>
              <a:rPr lang="en-US" sz="1925" b="1" dirty="0">
                <a:latin typeface="Arial" panose="020B0604020202020204" pitchFamily="34" charset="0"/>
                <a:ea typeface="Times New Roman" panose="02020603050405020304" pitchFamily="18" charset="0"/>
                <a:cs typeface="Arial" panose="020B0604020202020204" pitchFamily="34" charset="0"/>
              </a:rPr>
              <a:t>10 bp/turn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c) The helix interior is filled with stacked base, phosphates and </a:t>
            </a:r>
            <a:r>
              <a:rPr lang="en-US" sz="1925" dirty="0" err="1">
                <a:latin typeface="Arial" panose="020B0604020202020204" pitchFamily="34" charset="0"/>
                <a:ea typeface="Times New Roman" panose="02020603050405020304" pitchFamily="18" charset="0"/>
                <a:cs typeface="Arial" panose="020B0604020202020204" pitchFamily="34" charset="0"/>
              </a:rPr>
              <a:t>deoxyriboses</a:t>
            </a:r>
            <a:r>
              <a:rPr lang="en-US" sz="1925" dirty="0">
                <a:latin typeface="Arial" panose="020B0604020202020204" pitchFamily="34" charset="0"/>
                <a:ea typeface="Times New Roman" panose="02020603050405020304" pitchFamily="18" charset="0"/>
                <a:cs typeface="Arial" panose="020B0604020202020204" pitchFamily="34" charset="0"/>
              </a:rPr>
              <a:t> on the outside.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d) T pairs with A via two "Watson-Crick H-bonds"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e) C pairs with G via three "Watson-Crick hydrogen 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f) Opposite strand termed “complimentary strand”. Top strand is always written 5’-&gt;3’, lower strand 3’ -&gt; 5’.</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45B38515-4D5B-468F-B77C-F98C29A7CA00}"/>
              </a:ext>
            </a:extLst>
          </p:cNvPr>
          <p:cNvSpPr>
            <a:spLocks noChangeArrowheads="1"/>
          </p:cNvSpPr>
          <p:nvPr/>
        </p:nvSpPr>
        <p:spPr bwMode="auto">
          <a:xfrm>
            <a:off x="3337003" y="1021788"/>
            <a:ext cx="178405" cy="3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75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0364A2F5-711B-4F15-82A1-F7D4A91EB230}"/>
              </a:ext>
            </a:extLst>
          </p:cNvPr>
          <p:cNvGraphicFramePr>
            <a:graphicFrameLocks noChangeAspect="1"/>
          </p:cNvGraphicFramePr>
          <p:nvPr>
            <p:extLst>
              <p:ext uri="{D42A27DB-BD31-4B8C-83A1-F6EECF244321}">
                <p14:modId xmlns:p14="http://schemas.microsoft.com/office/powerpoint/2010/main" val="1846141824"/>
              </p:ext>
            </p:extLst>
          </p:nvPr>
        </p:nvGraphicFramePr>
        <p:xfrm>
          <a:off x="803936" y="503237"/>
          <a:ext cx="2060539" cy="3069345"/>
        </p:xfrm>
        <a:graphic>
          <a:graphicData uri="http://schemas.openxmlformats.org/presentationml/2006/ole">
            <mc:AlternateContent xmlns:mc="http://schemas.openxmlformats.org/markup-compatibility/2006">
              <mc:Choice xmlns:v="urn:schemas-microsoft-com:vml" Requires="v">
                <p:oleObj name="MDLDrawObject Class" r:id="rId2" imgW="3124284" imgH="4695757" progId="MDLDrawOLE.MDLDrawObject.1">
                  <p:embed/>
                </p:oleObj>
              </mc:Choice>
              <mc:Fallback>
                <p:oleObj name="MDLDrawObject Class" r:id="rId2" imgW="3124284" imgH="4695757" progId="MDLDrawOLE.MDLDrawObject.1">
                  <p:embed/>
                  <p:pic>
                    <p:nvPicPr>
                      <p:cNvPr id="6" name="Object 5">
                        <a:extLst>
                          <a:ext uri="{FF2B5EF4-FFF2-40B4-BE49-F238E27FC236}">
                            <a16:creationId xmlns:a16="http://schemas.microsoft.com/office/drawing/2014/main" id="{0364A2F5-711B-4F15-82A1-F7D4A91E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6" y="503237"/>
                        <a:ext cx="2060539" cy="3069345"/>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1542A44B-8984-4979-86B7-2E307752BBCD}"/>
              </a:ext>
            </a:extLst>
          </p:cNvPr>
          <p:cNvPicPr/>
          <p:nvPr/>
        </p:nvPicPr>
        <p:blipFill>
          <a:blip r:embed="rId4"/>
          <a:srcRect/>
          <a:stretch>
            <a:fillRect/>
          </a:stretch>
        </p:blipFill>
        <p:spPr bwMode="auto">
          <a:xfrm>
            <a:off x="9443692" y="46037"/>
            <a:ext cx="3411678" cy="4302441"/>
          </a:xfrm>
          <a:prstGeom prst="rect">
            <a:avLst/>
          </a:prstGeom>
          <a:noFill/>
          <a:ln w="9525">
            <a:noFill/>
            <a:miter lim="800000"/>
            <a:headEnd/>
            <a:tailEnd/>
          </a:ln>
        </p:spPr>
      </p:pic>
      <p:sp>
        <p:nvSpPr>
          <p:cNvPr id="11" name="TextBox 10">
            <a:extLst>
              <a:ext uri="{FF2B5EF4-FFF2-40B4-BE49-F238E27FC236}">
                <a16:creationId xmlns:a16="http://schemas.microsoft.com/office/drawing/2014/main" id="{1B1BA51D-EC00-31DE-0AD8-3DDBF884E7D5}"/>
              </a:ext>
            </a:extLst>
          </p:cNvPr>
          <p:cNvSpPr txBox="1"/>
          <p:nvPr/>
        </p:nvSpPr>
        <p:spPr>
          <a:xfrm>
            <a:off x="9082881" y="4120955"/>
            <a:ext cx="3604905" cy="665054"/>
          </a:xfrm>
          <a:prstGeom prst="rect">
            <a:avLst/>
          </a:prstGeom>
          <a:noFill/>
        </p:spPr>
        <p:txBody>
          <a:bodyPr wrap="square">
            <a:spAutoFit/>
          </a:bodyPr>
          <a:lstStyle/>
          <a:p>
            <a:r>
              <a:rPr lang="en-US" sz="1861" dirty="0">
                <a:hlinkClick r:id="rId5"/>
              </a:rPr>
              <a:t>https://www.andrew.cmu.edu/user/rule/jsmol/nucleic.html</a:t>
            </a:r>
            <a:endParaRPr lang="en-US" sz="1861" dirty="0"/>
          </a:p>
        </p:txBody>
      </p:sp>
      <p:sp>
        <p:nvSpPr>
          <p:cNvPr id="10" name="TextBox 9">
            <a:extLst>
              <a:ext uri="{FF2B5EF4-FFF2-40B4-BE49-F238E27FC236}">
                <a16:creationId xmlns:a16="http://schemas.microsoft.com/office/drawing/2014/main" id="{3527531A-0781-3165-26ED-952A2FC711A7}"/>
              </a:ext>
            </a:extLst>
          </p:cNvPr>
          <p:cNvSpPr txBox="1"/>
          <p:nvPr/>
        </p:nvSpPr>
        <p:spPr>
          <a:xfrm>
            <a:off x="8273562" y="884237"/>
            <a:ext cx="1720262" cy="2169834"/>
          </a:xfrm>
          <a:prstGeom prst="rect">
            <a:avLst/>
          </a:prstGeom>
          <a:noFill/>
        </p:spPr>
        <p:txBody>
          <a:bodyPr wrap="none" rtlCol="0">
            <a:spAutoFit/>
          </a:bodyPr>
          <a:lstStyle/>
          <a:p>
            <a:pPr defTabSz="883116"/>
            <a:r>
              <a:rPr lang="en-US" sz="1932" dirty="0">
                <a:latin typeface="Arial" panose="020B0604020202020204" pitchFamily="34" charset="0"/>
                <a:ea typeface="Times New Roman" panose="02020603050405020304" pitchFamily="18" charset="0"/>
                <a:cs typeface="Arial" panose="020B0604020202020204" pitchFamily="34" charset="0"/>
              </a:rPr>
              <a:t>Nomenclature</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5’ AGT 3’</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3’ TCA 5’</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AGT</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TCA</a:t>
            </a:r>
          </a:p>
        </p:txBody>
      </p:sp>
      <p:pic>
        <p:nvPicPr>
          <p:cNvPr id="3" name="Picture 2" descr="A group of white hexagons with red text&#10;&#10;Description automatically generated">
            <a:extLst>
              <a:ext uri="{FF2B5EF4-FFF2-40B4-BE49-F238E27FC236}">
                <a16:creationId xmlns:a16="http://schemas.microsoft.com/office/drawing/2014/main" id="{7C36D992-5B04-F9F9-0EA6-10B580D0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482" y="346869"/>
            <a:ext cx="3323018" cy="3570615"/>
          </a:xfrm>
          <a:prstGeom prst="rect">
            <a:avLst/>
          </a:prstGeom>
        </p:spPr>
      </p:pic>
      <p:sp>
        <p:nvSpPr>
          <p:cNvPr id="4" name="Date Placeholder 3">
            <a:extLst>
              <a:ext uri="{FF2B5EF4-FFF2-40B4-BE49-F238E27FC236}">
                <a16:creationId xmlns:a16="http://schemas.microsoft.com/office/drawing/2014/main" id="{14C2EF2D-1D62-6C7B-7B5E-D03B91C5129B}"/>
              </a:ext>
            </a:extLst>
          </p:cNvPr>
          <p:cNvSpPr>
            <a:spLocks noGrp="1"/>
          </p:cNvSpPr>
          <p:nvPr>
            <p:ph type="dt" sz="half" idx="10"/>
          </p:nvPr>
        </p:nvSpPr>
        <p:spPr/>
        <p:txBody>
          <a:bodyPr/>
          <a:lstStyle/>
          <a:p>
            <a:fld id="{8A3AAE16-4EDE-43B5-9307-E2AE055BBF3A}" type="datetime1">
              <a:rPr lang="en-US" smtClean="0"/>
              <a:t>8/31/2024</a:t>
            </a:fld>
            <a:endParaRPr lang="en-US"/>
          </a:p>
        </p:txBody>
      </p:sp>
      <p:sp>
        <p:nvSpPr>
          <p:cNvPr id="15" name="Footer Placeholder 14">
            <a:extLst>
              <a:ext uri="{FF2B5EF4-FFF2-40B4-BE49-F238E27FC236}">
                <a16:creationId xmlns:a16="http://schemas.microsoft.com/office/drawing/2014/main" id="{C8166161-6B85-CAB5-C5F0-AE61744F5AFC}"/>
              </a:ext>
            </a:extLst>
          </p:cNvPr>
          <p:cNvSpPr>
            <a:spLocks noGrp="1"/>
          </p:cNvSpPr>
          <p:nvPr>
            <p:ph type="ftr" sz="quarter" idx="11"/>
          </p:nvPr>
        </p:nvSpPr>
        <p:spPr/>
        <p:txBody>
          <a:bodyPr/>
          <a:lstStyle/>
          <a:p>
            <a:r>
              <a:rPr lang="en-US"/>
              <a:t>Drugs and Disease F2024 - Lecture 3</a:t>
            </a:r>
          </a:p>
        </p:txBody>
      </p:sp>
      <p:sp>
        <p:nvSpPr>
          <p:cNvPr id="16" name="Slide Number Placeholder 15">
            <a:extLst>
              <a:ext uri="{FF2B5EF4-FFF2-40B4-BE49-F238E27FC236}">
                <a16:creationId xmlns:a16="http://schemas.microsoft.com/office/drawing/2014/main" id="{C2CAE43B-4074-D8C0-23B0-D0506E1D1945}"/>
              </a:ext>
            </a:extLst>
          </p:cNvPr>
          <p:cNvSpPr>
            <a:spLocks noGrp="1"/>
          </p:cNvSpPr>
          <p:nvPr>
            <p:ph type="sldNum" sz="quarter" idx="12"/>
          </p:nvPr>
        </p:nvSpPr>
        <p:spPr/>
        <p:txBody>
          <a:bodyPr/>
          <a:lstStyle/>
          <a:p>
            <a:fld id="{DC3BB032-4020-48F4-953B-341806DC4A2B}" type="slidenum">
              <a:rPr lang="en-US" smtClean="0"/>
              <a:t>36</a:t>
            </a:fld>
            <a:endParaRPr lang="en-US"/>
          </a:p>
        </p:txBody>
      </p:sp>
      <p:grpSp>
        <p:nvGrpSpPr>
          <p:cNvPr id="17" name="Group 16">
            <a:extLst>
              <a:ext uri="{FF2B5EF4-FFF2-40B4-BE49-F238E27FC236}">
                <a16:creationId xmlns:a16="http://schemas.microsoft.com/office/drawing/2014/main" id="{CCADA130-E6D7-985F-E0D8-272DC67CB81B}"/>
              </a:ext>
            </a:extLst>
          </p:cNvPr>
          <p:cNvGrpSpPr/>
          <p:nvPr/>
        </p:nvGrpSpPr>
        <p:grpSpPr>
          <a:xfrm>
            <a:off x="3041311" y="996853"/>
            <a:ext cx="127080" cy="2507040"/>
            <a:chOff x="3041311" y="996853"/>
            <a:chExt cx="127080" cy="2507040"/>
          </a:xfrm>
        </p:grpSpPr>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85B0F811-8647-86E0-D7F3-C6ECD3C2DB30}"/>
                    </a:ext>
                  </a:extLst>
                </p14:cNvPr>
                <p14:cNvContentPartPr/>
                <p14:nvPr/>
              </p14:nvContentPartPr>
              <p14:xfrm>
                <a:off x="3049951" y="1024933"/>
                <a:ext cx="58320" cy="2478960"/>
              </p14:xfrm>
            </p:contentPart>
          </mc:Choice>
          <mc:Fallback>
            <p:pic>
              <p:nvPicPr>
                <p:cNvPr id="13" name="Ink 12">
                  <a:extLst>
                    <a:ext uri="{FF2B5EF4-FFF2-40B4-BE49-F238E27FC236}">
                      <a16:creationId xmlns:a16="http://schemas.microsoft.com/office/drawing/2014/main" id="{85B0F811-8647-86E0-D7F3-C6ECD3C2DB30}"/>
                    </a:ext>
                  </a:extLst>
                </p:cNvPr>
                <p:cNvPicPr/>
                <p:nvPr/>
              </p:nvPicPr>
              <p:blipFill>
                <a:blip r:embed="rId8"/>
                <a:stretch>
                  <a:fillRect/>
                </a:stretch>
              </p:blipFill>
              <p:spPr>
                <a:xfrm>
                  <a:off x="3040951" y="1016293"/>
                  <a:ext cx="75960" cy="2496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43540FAC-E903-0ED3-9618-220A782219B7}"/>
                    </a:ext>
                  </a:extLst>
                </p14:cNvPr>
                <p14:cNvContentPartPr/>
                <p14:nvPr/>
              </p14:nvContentPartPr>
              <p14:xfrm>
                <a:off x="3041311" y="996853"/>
                <a:ext cx="127080" cy="168480"/>
              </p14:xfrm>
            </p:contentPart>
          </mc:Choice>
          <mc:Fallback>
            <p:pic>
              <p:nvPicPr>
                <p:cNvPr id="14" name="Ink 13">
                  <a:extLst>
                    <a:ext uri="{FF2B5EF4-FFF2-40B4-BE49-F238E27FC236}">
                      <a16:creationId xmlns:a16="http://schemas.microsoft.com/office/drawing/2014/main" id="{43540FAC-E903-0ED3-9618-220A782219B7}"/>
                    </a:ext>
                  </a:extLst>
                </p:cNvPr>
                <p:cNvPicPr/>
                <p:nvPr/>
              </p:nvPicPr>
              <p:blipFill>
                <a:blip r:embed="rId10"/>
                <a:stretch>
                  <a:fillRect/>
                </a:stretch>
              </p:blipFill>
              <p:spPr>
                <a:xfrm>
                  <a:off x="3032311" y="988213"/>
                  <a:ext cx="144720" cy="186120"/>
                </a:xfrm>
                <a:prstGeom prst="rect">
                  <a:avLst/>
                </a:prstGeom>
              </p:spPr>
            </p:pic>
          </mc:Fallback>
        </mc:AlternateContent>
      </p:grpSp>
      <p:grpSp>
        <p:nvGrpSpPr>
          <p:cNvPr id="31" name="Group 30">
            <a:extLst>
              <a:ext uri="{FF2B5EF4-FFF2-40B4-BE49-F238E27FC236}">
                <a16:creationId xmlns:a16="http://schemas.microsoft.com/office/drawing/2014/main" id="{56E334C4-4B0C-32C5-DA0B-AE7152A86FB3}"/>
              </a:ext>
            </a:extLst>
          </p:cNvPr>
          <p:cNvGrpSpPr/>
          <p:nvPr/>
        </p:nvGrpSpPr>
        <p:grpSpPr>
          <a:xfrm>
            <a:off x="628231" y="257773"/>
            <a:ext cx="120960" cy="448560"/>
            <a:chOff x="628231" y="257773"/>
            <a:chExt cx="120960" cy="448560"/>
          </a:xfrm>
        </p:grpSpPr>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9004B816-8F26-C4B0-A8BF-05D7D109448A}"/>
                    </a:ext>
                  </a:extLst>
                </p14:cNvPr>
                <p14:cNvContentPartPr/>
                <p14:nvPr/>
              </p14:nvContentPartPr>
              <p14:xfrm>
                <a:off x="628231" y="401413"/>
                <a:ext cx="83880" cy="130680"/>
              </p14:xfrm>
            </p:contentPart>
          </mc:Choice>
          <mc:Fallback>
            <p:pic>
              <p:nvPicPr>
                <p:cNvPr id="18" name="Ink 17">
                  <a:extLst>
                    <a:ext uri="{FF2B5EF4-FFF2-40B4-BE49-F238E27FC236}">
                      <a16:creationId xmlns:a16="http://schemas.microsoft.com/office/drawing/2014/main" id="{9004B816-8F26-C4B0-A8BF-05D7D109448A}"/>
                    </a:ext>
                  </a:extLst>
                </p:cNvPr>
                <p:cNvPicPr/>
                <p:nvPr/>
              </p:nvPicPr>
              <p:blipFill>
                <a:blip r:embed="rId12"/>
                <a:stretch>
                  <a:fillRect/>
                </a:stretch>
              </p:blipFill>
              <p:spPr>
                <a:xfrm>
                  <a:off x="619591" y="392413"/>
                  <a:ext cx="1015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DC30BC7C-3AFE-60F4-10D5-F0D86DF204ED}"/>
                    </a:ext>
                  </a:extLst>
                </p14:cNvPr>
                <p14:cNvContentPartPr/>
                <p14:nvPr/>
              </p14:nvContentPartPr>
              <p14:xfrm>
                <a:off x="649471" y="546493"/>
                <a:ext cx="91440" cy="159840"/>
              </p14:xfrm>
            </p:contentPart>
          </mc:Choice>
          <mc:Fallback>
            <p:pic>
              <p:nvPicPr>
                <p:cNvPr id="19" name="Ink 18">
                  <a:extLst>
                    <a:ext uri="{FF2B5EF4-FFF2-40B4-BE49-F238E27FC236}">
                      <a16:creationId xmlns:a16="http://schemas.microsoft.com/office/drawing/2014/main" id="{DC30BC7C-3AFE-60F4-10D5-F0D86DF204ED}"/>
                    </a:ext>
                  </a:extLst>
                </p:cNvPr>
                <p:cNvPicPr/>
                <p:nvPr/>
              </p:nvPicPr>
              <p:blipFill>
                <a:blip r:embed="rId14"/>
                <a:stretch>
                  <a:fillRect/>
                </a:stretch>
              </p:blipFill>
              <p:spPr>
                <a:xfrm>
                  <a:off x="640471" y="537493"/>
                  <a:ext cx="1090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7619D69B-ABAD-C29E-3985-C133374B8CDF}"/>
                    </a:ext>
                  </a:extLst>
                </p14:cNvPr>
                <p14:cNvContentPartPr/>
                <p14:nvPr/>
              </p14:nvContentPartPr>
              <p14:xfrm>
                <a:off x="707071" y="257773"/>
                <a:ext cx="42120" cy="156600"/>
              </p14:xfrm>
            </p:contentPart>
          </mc:Choice>
          <mc:Fallback>
            <p:pic>
              <p:nvPicPr>
                <p:cNvPr id="20" name="Ink 19">
                  <a:extLst>
                    <a:ext uri="{FF2B5EF4-FFF2-40B4-BE49-F238E27FC236}">
                      <a16:creationId xmlns:a16="http://schemas.microsoft.com/office/drawing/2014/main" id="{7619D69B-ABAD-C29E-3985-C133374B8CDF}"/>
                    </a:ext>
                  </a:extLst>
                </p:cNvPr>
                <p:cNvPicPr/>
                <p:nvPr/>
              </p:nvPicPr>
              <p:blipFill>
                <a:blip r:embed="rId16"/>
                <a:stretch>
                  <a:fillRect/>
                </a:stretch>
              </p:blipFill>
              <p:spPr>
                <a:xfrm>
                  <a:off x="698071" y="249133"/>
                  <a:ext cx="59760" cy="174240"/>
                </a:xfrm>
                <a:prstGeom prst="rect">
                  <a:avLst/>
                </a:prstGeom>
              </p:spPr>
            </p:pic>
          </mc:Fallback>
        </mc:AlternateContent>
      </p:grpSp>
      <p:grpSp>
        <p:nvGrpSpPr>
          <p:cNvPr id="30" name="Group 29">
            <a:extLst>
              <a:ext uri="{FF2B5EF4-FFF2-40B4-BE49-F238E27FC236}">
                <a16:creationId xmlns:a16="http://schemas.microsoft.com/office/drawing/2014/main" id="{E4D9FCFA-7227-A629-5C70-A0D007E5BC38}"/>
              </a:ext>
            </a:extLst>
          </p:cNvPr>
          <p:cNvGrpSpPr/>
          <p:nvPr/>
        </p:nvGrpSpPr>
        <p:grpSpPr>
          <a:xfrm>
            <a:off x="619591" y="1062733"/>
            <a:ext cx="302400" cy="2621880"/>
            <a:chOff x="619591" y="1062733"/>
            <a:chExt cx="302400" cy="2621880"/>
          </a:xfrm>
        </p:grpSpPr>
        <mc:AlternateContent xmlns:mc="http://schemas.openxmlformats.org/markup-compatibility/2006">
          <mc:Choice xmlns:p14="http://schemas.microsoft.com/office/powerpoint/2010/main" Requires="p14">
            <p:contentPart p14:bwMode="auto" r:id="rId17">
              <p14:nvContentPartPr>
                <p14:cNvPr id="2" name="Ink 1">
                  <a:extLst>
                    <a:ext uri="{FF2B5EF4-FFF2-40B4-BE49-F238E27FC236}">
                      <a16:creationId xmlns:a16="http://schemas.microsoft.com/office/drawing/2014/main" id="{D8BE5C50-F406-F00F-D145-D92526B16DFC}"/>
                    </a:ext>
                  </a:extLst>
                </p14:cNvPr>
                <p14:cNvContentPartPr/>
                <p14:nvPr/>
              </p14:nvContentPartPr>
              <p14:xfrm>
                <a:off x="619591" y="1062733"/>
                <a:ext cx="118080" cy="2068920"/>
              </p14:xfrm>
            </p:contentPart>
          </mc:Choice>
          <mc:Fallback>
            <p:pic>
              <p:nvPicPr>
                <p:cNvPr id="2" name="Ink 1">
                  <a:extLst>
                    <a:ext uri="{FF2B5EF4-FFF2-40B4-BE49-F238E27FC236}">
                      <a16:creationId xmlns:a16="http://schemas.microsoft.com/office/drawing/2014/main" id="{D8BE5C50-F406-F00F-D145-D92526B16DFC}"/>
                    </a:ext>
                  </a:extLst>
                </p:cNvPr>
                <p:cNvPicPr/>
                <p:nvPr/>
              </p:nvPicPr>
              <p:blipFill>
                <a:blip r:embed="rId18"/>
                <a:stretch>
                  <a:fillRect/>
                </a:stretch>
              </p:blipFill>
              <p:spPr>
                <a:xfrm>
                  <a:off x="610951" y="1053733"/>
                  <a:ext cx="135720" cy="2086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8" name="Ink 7">
                  <a:extLst>
                    <a:ext uri="{FF2B5EF4-FFF2-40B4-BE49-F238E27FC236}">
                      <a16:creationId xmlns:a16="http://schemas.microsoft.com/office/drawing/2014/main" id="{A444D1EB-FE8D-26B6-6DF1-2F340D03AA25}"/>
                    </a:ext>
                  </a:extLst>
                </p14:cNvPr>
                <p14:cNvContentPartPr/>
                <p14:nvPr/>
              </p14:nvContentPartPr>
              <p14:xfrm>
                <a:off x="660271" y="3022213"/>
                <a:ext cx="181800" cy="217440"/>
              </p14:xfrm>
            </p:contentPart>
          </mc:Choice>
          <mc:Fallback>
            <p:pic>
              <p:nvPicPr>
                <p:cNvPr id="8" name="Ink 7">
                  <a:extLst>
                    <a:ext uri="{FF2B5EF4-FFF2-40B4-BE49-F238E27FC236}">
                      <a16:creationId xmlns:a16="http://schemas.microsoft.com/office/drawing/2014/main" id="{A444D1EB-FE8D-26B6-6DF1-2F340D03AA25}"/>
                    </a:ext>
                  </a:extLst>
                </p:cNvPr>
                <p:cNvPicPr/>
                <p:nvPr/>
              </p:nvPicPr>
              <p:blipFill>
                <a:blip r:embed="rId20"/>
                <a:stretch>
                  <a:fillRect/>
                </a:stretch>
              </p:blipFill>
              <p:spPr>
                <a:xfrm>
                  <a:off x="651271" y="3013213"/>
                  <a:ext cx="19944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C6B5B181-0239-A559-957B-37D01B823338}"/>
                    </a:ext>
                  </a:extLst>
                </p14:cNvPr>
                <p14:cNvContentPartPr/>
                <p14:nvPr/>
              </p14:nvContentPartPr>
              <p14:xfrm>
                <a:off x="794191" y="3507133"/>
                <a:ext cx="127800" cy="177480"/>
              </p14:xfrm>
            </p:contentPart>
          </mc:Choice>
          <mc:Fallback>
            <p:pic>
              <p:nvPicPr>
                <p:cNvPr id="21" name="Ink 20">
                  <a:extLst>
                    <a:ext uri="{FF2B5EF4-FFF2-40B4-BE49-F238E27FC236}">
                      <a16:creationId xmlns:a16="http://schemas.microsoft.com/office/drawing/2014/main" id="{C6B5B181-0239-A559-957B-37D01B823338}"/>
                    </a:ext>
                  </a:extLst>
                </p:cNvPr>
                <p:cNvPicPr/>
                <p:nvPr/>
              </p:nvPicPr>
              <p:blipFill>
                <a:blip r:embed="rId22"/>
                <a:stretch>
                  <a:fillRect/>
                </a:stretch>
              </p:blipFill>
              <p:spPr>
                <a:xfrm>
                  <a:off x="785551" y="3498493"/>
                  <a:ext cx="14544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FBD54E40-2CBA-F4E5-7656-809ECD07F828}"/>
                    </a:ext>
                  </a:extLst>
                </p14:cNvPr>
                <p14:cNvContentPartPr/>
                <p14:nvPr/>
              </p14:nvContentPartPr>
              <p14:xfrm>
                <a:off x="862231" y="3323893"/>
                <a:ext cx="59040" cy="107640"/>
              </p14:xfrm>
            </p:contentPart>
          </mc:Choice>
          <mc:Fallback>
            <p:pic>
              <p:nvPicPr>
                <p:cNvPr id="22" name="Ink 21">
                  <a:extLst>
                    <a:ext uri="{FF2B5EF4-FFF2-40B4-BE49-F238E27FC236}">
                      <a16:creationId xmlns:a16="http://schemas.microsoft.com/office/drawing/2014/main" id="{FBD54E40-2CBA-F4E5-7656-809ECD07F828}"/>
                    </a:ext>
                  </a:extLst>
                </p:cNvPr>
                <p:cNvPicPr/>
                <p:nvPr/>
              </p:nvPicPr>
              <p:blipFill>
                <a:blip r:embed="rId24"/>
                <a:stretch>
                  <a:fillRect/>
                </a:stretch>
              </p:blipFill>
              <p:spPr>
                <a:xfrm>
                  <a:off x="853231" y="3314893"/>
                  <a:ext cx="76680" cy="125280"/>
                </a:xfrm>
                <a:prstGeom prst="rect">
                  <a:avLst/>
                </a:prstGeom>
              </p:spPr>
            </p:pic>
          </mc:Fallback>
        </mc:AlternateContent>
      </p:grpSp>
      <p:grpSp>
        <p:nvGrpSpPr>
          <p:cNvPr id="29" name="Group 28">
            <a:extLst>
              <a:ext uri="{FF2B5EF4-FFF2-40B4-BE49-F238E27FC236}">
                <a16:creationId xmlns:a16="http://schemas.microsoft.com/office/drawing/2014/main" id="{BCEFAD40-54C9-6CF8-EA35-E08B5EECA9B0}"/>
              </a:ext>
            </a:extLst>
          </p:cNvPr>
          <p:cNvGrpSpPr/>
          <p:nvPr/>
        </p:nvGrpSpPr>
        <p:grpSpPr>
          <a:xfrm>
            <a:off x="2667631" y="3430453"/>
            <a:ext cx="183960" cy="375480"/>
            <a:chOff x="2667631" y="3430453"/>
            <a:chExt cx="183960" cy="375480"/>
          </a:xfrm>
        </p:grpSpPr>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96A4AC26-6690-B712-4A9A-348202D31E03}"/>
                    </a:ext>
                  </a:extLst>
                </p14:cNvPr>
                <p14:cNvContentPartPr/>
                <p14:nvPr/>
              </p14:nvContentPartPr>
              <p14:xfrm>
                <a:off x="2693551" y="3594613"/>
                <a:ext cx="91080" cy="80280"/>
              </p14:xfrm>
            </p:contentPart>
          </mc:Choice>
          <mc:Fallback>
            <p:pic>
              <p:nvPicPr>
                <p:cNvPr id="23" name="Ink 22">
                  <a:extLst>
                    <a:ext uri="{FF2B5EF4-FFF2-40B4-BE49-F238E27FC236}">
                      <a16:creationId xmlns:a16="http://schemas.microsoft.com/office/drawing/2014/main" id="{96A4AC26-6690-B712-4A9A-348202D31E03}"/>
                    </a:ext>
                  </a:extLst>
                </p:cNvPr>
                <p:cNvPicPr/>
                <p:nvPr/>
              </p:nvPicPr>
              <p:blipFill>
                <a:blip r:embed="rId26"/>
                <a:stretch>
                  <a:fillRect/>
                </a:stretch>
              </p:blipFill>
              <p:spPr>
                <a:xfrm>
                  <a:off x="2684911" y="3585973"/>
                  <a:ext cx="10872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C83F84E5-414D-D12D-C7D2-C842442C59C9}"/>
                    </a:ext>
                  </a:extLst>
                </p14:cNvPr>
                <p14:cNvContentPartPr/>
                <p14:nvPr/>
              </p14:nvContentPartPr>
              <p14:xfrm>
                <a:off x="2667631" y="3645013"/>
                <a:ext cx="166680" cy="160920"/>
              </p14:xfrm>
            </p:contentPart>
          </mc:Choice>
          <mc:Fallback>
            <p:pic>
              <p:nvPicPr>
                <p:cNvPr id="24" name="Ink 23">
                  <a:extLst>
                    <a:ext uri="{FF2B5EF4-FFF2-40B4-BE49-F238E27FC236}">
                      <a16:creationId xmlns:a16="http://schemas.microsoft.com/office/drawing/2014/main" id="{C83F84E5-414D-D12D-C7D2-C842442C59C9}"/>
                    </a:ext>
                  </a:extLst>
                </p:cNvPr>
                <p:cNvPicPr/>
                <p:nvPr/>
              </p:nvPicPr>
              <p:blipFill>
                <a:blip r:embed="rId28"/>
                <a:stretch>
                  <a:fillRect/>
                </a:stretch>
              </p:blipFill>
              <p:spPr>
                <a:xfrm>
                  <a:off x="2658631" y="3636013"/>
                  <a:ext cx="18432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763B57F7-830C-5C99-3CBA-2BFC5E161E8D}"/>
                    </a:ext>
                  </a:extLst>
                </p14:cNvPr>
                <p14:cNvContentPartPr/>
                <p14:nvPr/>
              </p14:nvContentPartPr>
              <p14:xfrm>
                <a:off x="2842231" y="3430453"/>
                <a:ext cx="9360" cy="132120"/>
              </p14:xfrm>
            </p:contentPart>
          </mc:Choice>
          <mc:Fallback>
            <p:pic>
              <p:nvPicPr>
                <p:cNvPr id="25" name="Ink 24">
                  <a:extLst>
                    <a:ext uri="{FF2B5EF4-FFF2-40B4-BE49-F238E27FC236}">
                      <a16:creationId xmlns:a16="http://schemas.microsoft.com/office/drawing/2014/main" id="{763B57F7-830C-5C99-3CBA-2BFC5E161E8D}"/>
                    </a:ext>
                  </a:extLst>
                </p:cNvPr>
                <p:cNvPicPr/>
                <p:nvPr/>
              </p:nvPicPr>
              <p:blipFill>
                <a:blip r:embed="rId30"/>
                <a:stretch>
                  <a:fillRect/>
                </a:stretch>
              </p:blipFill>
              <p:spPr>
                <a:xfrm>
                  <a:off x="2833231" y="3421813"/>
                  <a:ext cx="27000" cy="149760"/>
                </a:xfrm>
                <a:prstGeom prst="rect">
                  <a:avLst/>
                </a:prstGeom>
              </p:spPr>
            </p:pic>
          </mc:Fallback>
        </mc:AlternateContent>
      </p:grpSp>
      <p:grpSp>
        <p:nvGrpSpPr>
          <p:cNvPr id="72" name="Group 71">
            <a:extLst>
              <a:ext uri="{FF2B5EF4-FFF2-40B4-BE49-F238E27FC236}">
                <a16:creationId xmlns:a16="http://schemas.microsoft.com/office/drawing/2014/main" id="{F8138F0C-C7F5-2FA8-7AB0-622AD4263EAC}"/>
              </a:ext>
            </a:extLst>
          </p:cNvPr>
          <p:cNvGrpSpPr/>
          <p:nvPr/>
        </p:nvGrpSpPr>
        <p:grpSpPr>
          <a:xfrm>
            <a:off x="8935591" y="386653"/>
            <a:ext cx="3794400" cy="3714120"/>
            <a:chOff x="8935591" y="386653"/>
            <a:chExt cx="3794400" cy="3714120"/>
          </a:xfrm>
        </p:grpSpPr>
        <mc:AlternateContent xmlns:mc="http://schemas.openxmlformats.org/markup-compatibility/2006">
          <mc:Choice xmlns:p14="http://schemas.microsoft.com/office/powerpoint/2010/main" Requires="p14">
            <p:contentPart p14:bwMode="auto" r:id="rId31">
              <p14:nvContentPartPr>
                <p14:cNvPr id="32" name="Ink 31">
                  <a:extLst>
                    <a:ext uri="{FF2B5EF4-FFF2-40B4-BE49-F238E27FC236}">
                      <a16:creationId xmlns:a16="http://schemas.microsoft.com/office/drawing/2014/main" id="{82A70DC6-6D97-7389-77F9-C5A510F3D09A}"/>
                    </a:ext>
                  </a:extLst>
                </p14:cNvPr>
                <p14:cNvContentPartPr/>
                <p14:nvPr/>
              </p14:nvContentPartPr>
              <p14:xfrm>
                <a:off x="10427791" y="399253"/>
                <a:ext cx="1484280" cy="3672720"/>
              </p14:xfrm>
            </p:contentPart>
          </mc:Choice>
          <mc:Fallback>
            <p:pic>
              <p:nvPicPr>
                <p:cNvPr id="32" name="Ink 31">
                  <a:extLst>
                    <a:ext uri="{FF2B5EF4-FFF2-40B4-BE49-F238E27FC236}">
                      <a16:creationId xmlns:a16="http://schemas.microsoft.com/office/drawing/2014/main" id="{82A70DC6-6D97-7389-77F9-C5A510F3D09A}"/>
                    </a:ext>
                  </a:extLst>
                </p:cNvPr>
                <p:cNvPicPr/>
                <p:nvPr/>
              </p:nvPicPr>
              <p:blipFill>
                <a:blip r:embed="rId32"/>
                <a:stretch>
                  <a:fillRect/>
                </a:stretch>
              </p:blipFill>
              <p:spPr>
                <a:xfrm>
                  <a:off x="10419151" y="390613"/>
                  <a:ext cx="1501920" cy="36903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3" name="Ink 32">
                  <a:extLst>
                    <a:ext uri="{FF2B5EF4-FFF2-40B4-BE49-F238E27FC236}">
                      <a16:creationId xmlns:a16="http://schemas.microsoft.com/office/drawing/2014/main" id="{CCBA606F-0984-9B53-894A-6EA0923E952B}"/>
                    </a:ext>
                  </a:extLst>
                </p14:cNvPr>
                <p14:cNvContentPartPr/>
                <p14:nvPr/>
              </p14:nvContentPartPr>
              <p14:xfrm>
                <a:off x="10702831" y="386653"/>
                <a:ext cx="1433520" cy="3420000"/>
              </p14:xfrm>
            </p:contentPart>
          </mc:Choice>
          <mc:Fallback>
            <p:pic>
              <p:nvPicPr>
                <p:cNvPr id="33" name="Ink 32">
                  <a:extLst>
                    <a:ext uri="{FF2B5EF4-FFF2-40B4-BE49-F238E27FC236}">
                      <a16:creationId xmlns:a16="http://schemas.microsoft.com/office/drawing/2014/main" id="{CCBA606F-0984-9B53-894A-6EA0923E952B}"/>
                    </a:ext>
                  </a:extLst>
                </p:cNvPr>
                <p:cNvPicPr/>
                <p:nvPr/>
              </p:nvPicPr>
              <p:blipFill>
                <a:blip r:embed="rId34"/>
                <a:stretch>
                  <a:fillRect/>
                </a:stretch>
              </p:blipFill>
              <p:spPr>
                <a:xfrm>
                  <a:off x="10693831" y="377653"/>
                  <a:ext cx="1451160" cy="34376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5" name="Ink 34">
                  <a:extLst>
                    <a:ext uri="{FF2B5EF4-FFF2-40B4-BE49-F238E27FC236}">
                      <a16:creationId xmlns:a16="http://schemas.microsoft.com/office/drawing/2014/main" id="{75A2A635-5ABB-AE7D-89EE-47B27786ADB9}"/>
                    </a:ext>
                  </a:extLst>
                </p14:cNvPr>
                <p14:cNvContentPartPr/>
                <p14:nvPr/>
              </p14:nvContentPartPr>
              <p14:xfrm>
                <a:off x="9825511" y="3701893"/>
                <a:ext cx="489600" cy="187200"/>
              </p14:xfrm>
            </p:contentPart>
          </mc:Choice>
          <mc:Fallback>
            <p:pic>
              <p:nvPicPr>
                <p:cNvPr id="35" name="Ink 34">
                  <a:extLst>
                    <a:ext uri="{FF2B5EF4-FFF2-40B4-BE49-F238E27FC236}">
                      <a16:creationId xmlns:a16="http://schemas.microsoft.com/office/drawing/2014/main" id="{75A2A635-5ABB-AE7D-89EE-47B27786ADB9}"/>
                    </a:ext>
                  </a:extLst>
                </p:cNvPr>
                <p:cNvPicPr/>
                <p:nvPr/>
              </p:nvPicPr>
              <p:blipFill>
                <a:blip r:embed="rId36"/>
                <a:stretch>
                  <a:fillRect/>
                </a:stretch>
              </p:blipFill>
              <p:spPr>
                <a:xfrm>
                  <a:off x="9816871" y="3693253"/>
                  <a:ext cx="50724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6" name="Ink 35">
                  <a:extLst>
                    <a:ext uri="{FF2B5EF4-FFF2-40B4-BE49-F238E27FC236}">
                      <a16:creationId xmlns:a16="http://schemas.microsoft.com/office/drawing/2014/main" id="{241B7917-858E-7F25-40DA-ACC4765CD119}"/>
                    </a:ext>
                  </a:extLst>
                </p14:cNvPr>
                <p14:cNvContentPartPr/>
                <p14:nvPr/>
              </p14:nvContentPartPr>
              <p14:xfrm>
                <a:off x="10191631" y="3681013"/>
                <a:ext cx="160560" cy="116280"/>
              </p14:xfrm>
            </p:contentPart>
          </mc:Choice>
          <mc:Fallback>
            <p:pic>
              <p:nvPicPr>
                <p:cNvPr id="36" name="Ink 35">
                  <a:extLst>
                    <a:ext uri="{FF2B5EF4-FFF2-40B4-BE49-F238E27FC236}">
                      <a16:creationId xmlns:a16="http://schemas.microsoft.com/office/drawing/2014/main" id="{241B7917-858E-7F25-40DA-ACC4765CD119}"/>
                    </a:ext>
                  </a:extLst>
                </p:cNvPr>
                <p:cNvPicPr/>
                <p:nvPr/>
              </p:nvPicPr>
              <p:blipFill>
                <a:blip r:embed="rId38"/>
                <a:stretch>
                  <a:fillRect/>
                </a:stretch>
              </p:blipFill>
              <p:spPr>
                <a:xfrm>
                  <a:off x="10182631" y="3672373"/>
                  <a:ext cx="1782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7" name="Ink 36">
                  <a:extLst>
                    <a:ext uri="{FF2B5EF4-FFF2-40B4-BE49-F238E27FC236}">
                      <a16:creationId xmlns:a16="http://schemas.microsoft.com/office/drawing/2014/main" id="{05746C53-B366-33E1-BB0E-13583981A91E}"/>
                    </a:ext>
                  </a:extLst>
                </p14:cNvPr>
                <p14:cNvContentPartPr/>
                <p14:nvPr/>
              </p14:nvContentPartPr>
              <p14:xfrm>
                <a:off x="10264711" y="3682453"/>
                <a:ext cx="32400" cy="82080"/>
              </p14:xfrm>
            </p:contentPart>
          </mc:Choice>
          <mc:Fallback>
            <p:pic>
              <p:nvPicPr>
                <p:cNvPr id="37" name="Ink 36">
                  <a:extLst>
                    <a:ext uri="{FF2B5EF4-FFF2-40B4-BE49-F238E27FC236}">
                      <a16:creationId xmlns:a16="http://schemas.microsoft.com/office/drawing/2014/main" id="{05746C53-B366-33E1-BB0E-13583981A91E}"/>
                    </a:ext>
                  </a:extLst>
                </p:cNvPr>
                <p:cNvPicPr/>
                <p:nvPr/>
              </p:nvPicPr>
              <p:blipFill>
                <a:blip r:embed="rId40"/>
                <a:stretch>
                  <a:fillRect/>
                </a:stretch>
              </p:blipFill>
              <p:spPr>
                <a:xfrm>
                  <a:off x="10255711" y="3673813"/>
                  <a:ext cx="5004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9" name="Ink 38">
                  <a:extLst>
                    <a:ext uri="{FF2B5EF4-FFF2-40B4-BE49-F238E27FC236}">
                      <a16:creationId xmlns:a16="http://schemas.microsoft.com/office/drawing/2014/main" id="{403EDCE1-3B3F-87D5-582B-382E58200B36}"/>
                    </a:ext>
                  </a:extLst>
                </p14:cNvPr>
                <p14:cNvContentPartPr/>
                <p14:nvPr/>
              </p14:nvContentPartPr>
              <p14:xfrm>
                <a:off x="8935591" y="3763453"/>
                <a:ext cx="116640" cy="144360"/>
              </p14:xfrm>
            </p:contentPart>
          </mc:Choice>
          <mc:Fallback>
            <p:pic>
              <p:nvPicPr>
                <p:cNvPr id="39" name="Ink 38">
                  <a:extLst>
                    <a:ext uri="{FF2B5EF4-FFF2-40B4-BE49-F238E27FC236}">
                      <a16:creationId xmlns:a16="http://schemas.microsoft.com/office/drawing/2014/main" id="{403EDCE1-3B3F-87D5-582B-382E58200B36}"/>
                    </a:ext>
                  </a:extLst>
                </p:cNvPr>
                <p:cNvPicPr/>
                <p:nvPr/>
              </p:nvPicPr>
              <p:blipFill>
                <a:blip r:embed="rId42"/>
                <a:stretch>
                  <a:fillRect/>
                </a:stretch>
              </p:blipFill>
              <p:spPr>
                <a:xfrm>
                  <a:off x="8926591" y="3754453"/>
                  <a:ext cx="13428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0" name="Ink 39">
                  <a:extLst>
                    <a:ext uri="{FF2B5EF4-FFF2-40B4-BE49-F238E27FC236}">
                      <a16:creationId xmlns:a16="http://schemas.microsoft.com/office/drawing/2014/main" id="{EA4286EF-D53B-F52F-F485-AFBEDC68B4BA}"/>
                    </a:ext>
                  </a:extLst>
                </p14:cNvPr>
                <p14:cNvContentPartPr/>
                <p14:nvPr/>
              </p14:nvContentPartPr>
              <p14:xfrm>
                <a:off x="8989951" y="3612973"/>
                <a:ext cx="327240" cy="217440"/>
              </p14:xfrm>
            </p:contentPart>
          </mc:Choice>
          <mc:Fallback>
            <p:pic>
              <p:nvPicPr>
                <p:cNvPr id="40" name="Ink 39">
                  <a:extLst>
                    <a:ext uri="{FF2B5EF4-FFF2-40B4-BE49-F238E27FC236}">
                      <a16:creationId xmlns:a16="http://schemas.microsoft.com/office/drawing/2014/main" id="{EA4286EF-D53B-F52F-F485-AFBEDC68B4BA}"/>
                    </a:ext>
                  </a:extLst>
                </p:cNvPr>
                <p:cNvPicPr/>
                <p:nvPr/>
              </p:nvPicPr>
              <p:blipFill>
                <a:blip r:embed="rId44"/>
                <a:stretch>
                  <a:fillRect/>
                </a:stretch>
              </p:blipFill>
              <p:spPr>
                <a:xfrm>
                  <a:off x="8980951" y="3603973"/>
                  <a:ext cx="34488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1" name="Ink 40">
                  <a:extLst>
                    <a:ext uri="{FF2B5EF4-FFF2-40B4-BE49-F238E27FC236}">
                      <a16:creationId xmlns:a16="http://schemas.microsoft.com/office/drawing/2014/main" id="{32267814-FC04-D7B3-93E3-A6614558B372}"/>
                    </a:ext>
                  </a:extLst>
                </p14:cNvPr>
                <p14:cNvContentPartPr/>
                <p14:nvPr/>
              </p14:nvContentPartPr>
              <p14:xfrm>
                <a:off x="9348511" y="3509293"/>
                <a:ext cx="235440" cy="196200"/>
              </p14:xfrm>
            </p:contentPart>
          </mc:Choice>
          <mc:Fallback>
            <p:pic>
              <p:nvPicPr>
                <p:cNvPr id="41" name="Ink 40">
                  <a:extLst>
                    <a:ext uri="{FF2B5EF4-FFF2-40B4-BE49-F238E27FC236}">
                      <a16:creationId xmlns:a16="http://schemas.microsoft.com/office/drawing/2014/main" id="{32267814-FC04-D7B3-93E3-A6614558B372}"/>
                    </a:ext>
                  </a:extLst>
                </p:cNvPr>
                <p:cNvPicPr/>
                <p:nvPr/>
              </p:nvPicPr>
              <p:blipFill>
                <a:blip r:embed="rId46"/>
                <a:stretch>
                  <a:fillRect/>
                </a:stretch>
              </p:blipFill>
              <p:spPr>
                <a:xfrm>
                  <a:off x="9339511" y="3500293"/>
                  <a:ext cx="25308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2" name="Ink 41">
                  <a:extLst>
                    <a:ext uri="{FF2B5EF4-FFF2-40B4-BE49-F238E27FC236}">
                      <a16:creationId xmlns:a16="http://schemas.microsoft.com/office/drawing/2014/main" id="{35FF5F52-1520-562C-CBE8-9F7206D2A157}"/>
                    </a:ext>
                  </a:extLst>
                </p14:cNvPr>
                <p14:cNvContentPartPr/>
                <p14:nvPr/>
              </p14:nvContentPartPr>
              <p14:xfrm>
                <a:off x="9582871" y="3396973"/>
                <a:ext cx="92160" cy="99000"/>
              </p14:xfrm>
            </p:contentPart>
          </mc:Choice>
          <mc:Fallback>
            <p:pic>
              <p:nvPicPr>
                <p:cNvPr id="42" name="Ink 41">
                  <a:extLst>
                    <a:ext uri="{FF2B5EF4-FFF2-40B4-BE49-F238E27FC236}">
                      <a16:creationId xmlns:a16="http://schemas.microsoft.com/office/drawing/2014/main" id="{35FF5F52-1520-562C-CBE8-9F7206D2A157}"/>
                    </a:ext>
                  </a:extLst>
                </p:cNvPr>
                <p:cNvPicPr/>
                <p:nvPr/>
              </p:nvPicPr>
              <p:blipFill>
                <a:blip r:embed="rId48"/>
                <a:stretch>
                  <a:fillRect/>
                </a:stretch>
              </p:blipFill>
              <p:spPr>
                <a:xfrm>
                  <a:off x="9574231" y="3387973"/>
                  <a:ext cx="10980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3" name="Ink 42">
                  <a:extLst>
                    <a:ext uri="{FF2B5EF4-FFF2-40B4-BE49-F238E27FC236}">
                      <a16:creationId xmlns:a16="http://schemas.microsoft.com/office/drawing/2014/main" id="{0108654D-1180-E795-3C95-7C0E81BEAFE8}"/>
                    </a:ext>
                  </a:extLst>
                </p14:cNvPr>
                <p14:cNvContentPartPr/>
                <p14:nvPr/>
              </p14:nvContentPartPr>
              <p14:xfrm>
                <a:off x="9730831" y="3368173"/>
                <a:ext cx="58680" cy="43200"/>
              </p14:xfrm>
            </p:contentPart>
          </mc:Choice>
          <mc:Fallback>
            <p:pic>
              <p:nvPicPr>
                <p:cNvPr id="43" name="Ink 42">
                  <a:extLst>
                    <a:ext uri="{FF2B5EF4-FFF2-40B4-BE49-F238E27FC236}">
                      <a16:creationId xmlns:a16="http://schemas.microsoft.com/office/drawing/2014/main" id="{0108654D-1180-E795-3C95-7C0E81BEAFE8}"/>
                    </a:ext>
                  </a:extLst>
                </p:cNvPr>
                <p:cNvPicPr/>
                <p:nvPr/>
              </p:nvPicPr>
              <p:blipFill>
                <a:blip r:embed="rId50"/>
                <a:stretch>
                  <a:fillRect/>
                </a:stretch>
              </p:blipFill>
              <p:spPr>
                <a:xfrm>
                  <a:off x="9721831" y="3359533"/>
                  <a:ext cx="7632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4" name="Ink 43">
                  <a:extLst>
                    <a:ext uri="{FF2B5EF4-FFF2-40B4-BE49-F238E27FC236}">
                      <a16:creationId xmlns:a16="http://schemas.microsoft.com/office/drawing/2014/main" id="{448BAF6B-1CF8-2897-B760-DD467EB8671B}"/>
                    </a:ext>
                  </a:extLst>
                </p14:cNvPr>
                <p14:cNvContentPartPr/>
                <p14:nvPr/>
              </p14:nvContentPartPr>
              <p14:xfrm>
                <a:off x="9700951" y="3264493"/>
                <a:ext cx="16920" cy="38520"/>
              </p14:xfrm>
            </p:contentPart>
          </mc:Choice>
          <mc:Fallback>
            <p:pic>
              <p:nvPicPr>
                <p:cNvPr id="44" name="Ink 43">
                  <a:extLst>
                    <a:ext uri="{FF2B5EF4-FFF2-40B4-BE49-F238E27FC236}">
                      <a16:creationId xmlns:a16="http://schemas.microsoft.com/office/drawing/2014/main" id="{448BAF6B-1CF8-2897-B760-DD467EB8671B}"/>
                    </a:ext>
                  </a:extLst>
                </p:cNvPr>
                <p:cNvPicPr/>
                <p:nvPr/>
              </p:nvPicPr>
              <p:blipFill>
                <a:blip r:embed="rId52"/>
                <a:stretch>
                  <a:fillRect/>
                </a:stretch>
              </p:blipFill>
              <p:spPr>
                <a:xfrm>
                  <a:off x="9692311" y="3255493"/>
                  <a:ext cx="3456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5" name="Ink 44">
                  <a:extLst>
                    <a:ext uri="{FF2B5EF4-FFF2-40B4-BE49-F238E27FC236}">
                      <a16:creationId xmlns:a16="http://schemas.microsoft.com/office/drawing/2014/main" id="{5CEB0BD3-C823-B4AF-CAFA-10866334137D}"/>
                    </a:ext>
                  </a:extLst>
                </p14:cNvPr>
                <p14:cNvContentPartPr/>
                <p14:nvPr/>
              </p14:nvContentPartPr>
              <p14:xfrm>
                <a:off x="9736231" y="3207253"/>
                <a:ext cx="309240" cy="164520"/>
              </p14:xfrm>
            </p:contentPart>
          </mc:Choice>
          <mc:Fallback>
            <p:pic>
              <p:nvPicPr>
                <p:cNvPr id="45" name="Ink 44">
                  <a:extLst>
                    <a:ext uri="{FF2B5EF4-FFF2-40B4-BE49-F238E27FC236}">
                      <a16:creationId xmlns:a16="http://schemas.microsoft.com/office/drawing/2014/main" id="{5CEB0BD3-C823-B4AF-CAFA-10866334137D}"/>
                    </a:ext>
                  </a:extLst>
                </p:cNvPr>
                <p:cNvPicPr/>
                <p:nvPr/>
              </p:nvPicPr>
              <p:blipFill>
                <a:blip r:embed="rId54"/>
                <a:stretch>
                  <a:fillRect/>
                </a:stretch>
              </p:blipFill>
              <p:spPr>
                <a:xfrm>
                  <a:off x="9727591" y="3198613"/>
                  <a:ext cx="3268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6" name="Ink 45">
                  <a:extLst>
                    <a:ext uri="{FF2B5EF4-FFF2-40B4-BE49-F238E27FC236}">
                      <a16:creationId xmlns:a16="http://schemas.microsoft.com/office/drawing/2014/main" id="{3D07743C-34C9-5752-C974-916CC78810DE}"/>
                    </a:ext>
                  </a:extLst>
                </p14:cNvPr>
                <p14:cNvContentPartPr/>
                <p14:nvPr/>
              </p14:nvContentPartPr>
              <p14:xfrm>
                <a:off x="10072111" y="3130933"/>
                <a:ext cx="51480" cy="105480"/>
              </p14:xfrm>
            </p:contentPart>
          </mc:Choice>
          <mc:Fallback>
            <p:pic>
              <p:nvPicPr>
                <p:cNvPr id="46" name="Ink 45">
                  <a:extLst>
                    <a:ext uri="{FF2B5EF4-FFF2-40B4-BE49-F238E27FC236}">
                      <a16:creationId xmlns:a16="http://schemas.microsoft.com/office/drawing/2014/main" id="{3D07743C-34C9-5752-C974-916CC78810DE}"/>
                    </a:ext>
                  </a:extLst>
                </p:cNvPr>
                <p:cNvPicPr/>
                <p:nvPr/>
              </p:nvPicPr>
              <p:blipFill>
                <a:blip r:embed="rId56"/>
                <a:stretch>
                  <a:fillRect/>
                </a:stretch>
              </p:blipFill>
              <p:spPr>
                <a:xfrm>
                  <a:off x="10063471" y="3121933"/>
                  <a:ext cx="691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7" name="Ink 46">
                  <a:extLst>
                    <a:ext uri="{FF2B5EF4-FFF2-40B4-BE49-F238E27FC236}">
                      <a16:creationId xmlns:a16="http://schemas.microsoft.com/office/drawing/2014/main" id="{02C53442-2C01-EB48-EB6D-B0F14AC4405E}"/>
                    </a:ext>
                  </a:extLst>
                </p14:cNvPr>
                <p14:cNvContentPartPr/>
                <p14:nvPr/>
              </p14:nvContentPartPr>
              <p14:xfrm>
                <a:off x="10163551" y="3102493"/>
                <a:ext cx="143640" cy="120600"/>
              </p14:xfrm>
            </p:contentPart>
          </mc:Choice>
          <mc:Fallback>
            <p:pic>
              <p:nvPicPr>
                <p:cNvPr id="47" name="Ink 46">
                  <a:extLst>
                    <a:ext uri="{FF2B5EF4-FFF2-40B4-BE49-F238E27FC236}">
                      <a16:creationId xmlns:a16="http://schemas.microsoft.com/office/drawing/2014/main" id="{02C53442-2C01-EB48-EB6D-B0F14AC4405E}"/>
                    </a:ext>
                  </a:extLst>
                </p:cNvPr>
                <p:cNvPicPr/>
                <p:nvPr/>
              </p:nvPicPr>
              <p:blipFill>
                <a:blip r:embed="rId58"/>
                <a:stretch>
                  <a:fillRect/>
                </a:stretch>
              </p:blipFill>
              <p:spPr>
                <a:xfrm>
                  <a:off x="10154911" y="3093853"/>
                  <a:ext cx="16128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8" name="Ink 47">
                  <a:extLst>
                    <a:ext uri="{FF2B5EF4-FFF2-40B4-BE49-F238E27FC236}">
                      <a16:creationId xmlns:a16="http://schemas.microsoft.com/office/drawing/2014/main" id="{9D1DDFF9-56B4-CDA2-9A32-A082EC21EE19}"/>
                    </a:ext>
                  </a:extLst>
                </p14:cNvPr>
                <p14:cNvContentPartPr/>
                <p14:nvPr/>
              </p14:nvContentPartPr>
              <p14:xfrm>
                <a:off x="9186511" y="4002133"/>
                <a:ext cx="92160" cy="98640"/>
              </p14:xfrm>
            </p:contentPart>
          </mc:Choice>
          <mc:Fallback>
            <p:pic>
              <p:nvPicPr>
                <p:cNvPr id="48" name="Ink 47">
                  <a:extLst>
                    <a:ext uri="{FF2B5EF4-FFF2-40B4-BE49-F238E27FC236}">
                      <a16:creationId xmlns:a16="http://schemas.microsoft.com/office/drawing/2014/main" id="{9D1DDFF9-56B4-CDA2-9A32-A082EC21EE19}"/>
                    </a:ext>
                  </a:extLst>
                </p:cNvPr>
                <p:cNvPicPr/>
                <p:nvPr/>
              </p:nvPicPr>
              <p:blipFill>
                <a:blip r:embed="rId60"/>
                <a:stretch>
                  <a:fillRect/>
                </a:stretch>
              </p:blipFill>
              <p:spPr>
                <a:xfrm>
                  <a:off x="9177511" y="3993133"/>
                  <a:ext cx="10980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9" name="Ink 48">
                  <a:extLst>
                    <a:ext uri="{FF2B5EF4-FFF2-40B4-BE49-F238E27FC236}">
                      <a16:creationId xmlns:a16="http://schemas.microsoft.com/office/drawing/2014/main" id="{C6C3D0FD-115C-74D3-D451-E03977ACED7A}"/>
                    </a:ext>
                  </a:extLst>
                </p14:cNvPr>
                <p14:cNvContentPartPr/>
                <p14:nvPr/>
              </p14:nvContentPartPr>
              <p14:xfrm>
                <a:off x="9151591" y="3946693"/>
                <a:ext cx="132840" cy="92520"/>
              </p14:xfrm>
            </p:contentPart>
          </mc:Choice>
          <mc:Fallback>
            <p:pic>
              <p:nvPicPr>
                <p:cNvPr id="49" name="Ink 48">
                  <a:extLst>
                    <a:ext uri="{FF2B5EF4-FFF2-40B4-BE49-F238E27FC236}">
                      <a16:creationId xmlns:a16="http://schemas.microsoft.com/office/drawing/2014/main" id="{C6C3D0FD-115C-74D3-D451-E03977ACED7A}"/>
                    </a:ext>
                  </a:extLst>
                </p:cNvPr>
                <p:cNvPicPr/>
                <p:nvPr/>
              </p:nvPicPr>
              <p:blipFill>
                <a:blip r:embed="rId62"/>
                <a:stretch>
                  <a:fillRect/>
                </a:stretch>
              </p:blipFill>
              <p:spPr>
                <a:xfrm>
                  <a:off x="9142951" y="3938053"/>
                  <a:ext cx="1504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0" name="Ink 49">
                  <a:extLst>
                    <a:ext uri="{FF2B5EF4-FFF2-40B4-BE49-F238E27FC236}">
                      <a16:creationId xmlns:a16="http://schemas.microsoft.com/office/drawing/2014/main" id="{4B84DB82-729E-B045-12DF-F572A2AB4E3C}"/>
                    </a:ext>
                  </a:extLst>
                </p14:cNvPr>
                <p14:cNvContentPartPr/>
                <p14:nvPr/>
              </p14:nvContentPartPr>
              <p14:xfrm>
                <a:off x="9256711" y="3841933"/>
                <a:ext cx="310680" cy="100800"/>
              </p14:xfrm>
            </p:contentPart>
          </mc:Choice>
          <mc:Fallback>
            <p:pic>
              <p:nvPicPr>
                <p:cNvPr id="50" name="Ink 49">
                  <a:extLst>
                    <a:ext uri="{FF2B5EF4-FFF2-40B4-BE49-F238E27FC236}">
                      <a16:creationId xmlns:a16="http://schemas.microsoft.com/office/drawing/2014/main" id="{4B84DB82-729E-B045-12DF-F572A2AB4E3C}"/>
                    </a:ext>
                  </a:extLst>
                </p:cNvPr>
                <p:cNvPicPr/>
                <p:nvPr/>
              </p:nvPicPr>
              <p:blipFill>
                <a:blip r:embed="rId64"/>
                <a:stretch>
                  <a:fillRect/>
                </a:stretch>
              </p:blipFill>
              <p:spPr>
                <a:xfrm>
                  <a:off x="9247711" y="3832933"/>
                  <a:ext cx="32832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1" name="Ink 50">
                  <a:extLst>
                    <a:ext uri="{FF2B5EF4-FFF2-40B4-BE49-F238E27FC236}">
                      <a16:creationId xmlns:a16="http://schemas.microsoft.com/office/drawing/2014/main" id="{56BB9C4B-19ED-780D-DC79-6055B86216DA}"/>
                    </a:ext>
                  </a:extLst>
                </p14:cNvPr>
                <p14:cNvContentPartPr/>
                <p14:nvPr/>
              </p14:nvContentPartPr>
              <p14:xfrm>
                <a:off x="9600871" y="3756253"/>
                <a:ext cx="76320" cy="102600"/>
              </p14:xfrm>
            </p:contentPart>
          </mc:Choice>
          <mc:Fallback>
            <p:pic>
              <p:nvPicPr>
                <p:cNvPr id="51" name="Ink 50">
                  <a:extLst>
                    <a:ext uri="{FF2B5EF4-FFF2-40B4-BE49-F238E27FC236}">
                      <a16:creationId xmlns:a16="http://schemas.microsoft.com/office/drawing/2014/main" id="{56BB9C4B-19ED-780D-DC79-6055B86216DA}"/>
                    </a:ext>
                  </a:extLst>
                </p:cNvPr>
                <p:cNvPicPr/>
                <p:nvPr/>
              </p:nvPicPr>
              <p:blipFill>
                <a:blip r:embed="rId66"/>
                <a:stretch>
                  <a:fillRect/>
                </a:stretch>
              </p:blipFill>
              <p:spPr>
                <a:xfrm>
                  <a:off x="9592231" y="3747253"/>
                  <a:ext cx="939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2" name="Ink 51">
                  <a:extLst>
                    <a:ext uri="{FF2B5EF4-FFF2-40B4-BE49-F238E27FC236}">
                      <a16:creationId xmlns:a16="http://schemas.microsoft.com/office/drawing/2014/main" id="{BEA0B65C-85E7-5F1C-0B1D-48E9CF39E987}"/>
                    </a:ext>
                  </a:extLst>
                </p14:cNvPr>
                <p14:cNvContentPartPr/>
                <p14:nvPr/>
              </p14:nvContentPartPr>
              <p14:xfrm>
                <a:off x="9729391" y="3682453"/>
                <a:ext cx="64440" cy="153360"/>
              </p14:xfrm>
            </p:contentPart>
          </mc:Choice>
          <mc:Fallback>
            <p:pic>
              <p:nvPicPr>
                <p:cNvPr id="52" name="Ink 51">
                  <a:extLst>
                    <a:ext uri="{FF2B5EF4-FFF2-40B4-BE49-F238E27FC236}">
                      <a16:creationId xmlns:a16="http://schemas.microsoft.com/office/drawing/2014/main" id="{BEA0B65C-85E7-5F1C-0B1D-48E9CF39E987}"/>
                    </a:ext>
                  </a:extLst>
                </p:cNvPr>
                <p:cNvPicPr/>
                <p:nvPr/>
              </p:nvPicPr>
              <p:blipFill>
                <a:blip r:embed="rId68"/>
                <a:stretch>
                  <a:fillRect/>
                </a:stretch>
              </p:blipFill>
              <p:spPr>
                <a:xfrm>
                  <a:off x="9720751" y="3673813"/>
                  <a:ext cx="8208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3" name="Ink 52">
                  <a:extLst>
                    <a:ext uri="{FF2B5EF4-FFF2-40B4-BE49-F238E27FC236}">
                      <a16:creationId xmlns:a16="http://schemas.microsoft.com/office/drawing/2014/main" id="{FAB12F98-7270-364A-52B9-8781E457EC37}"/>
                    </a:ext>
                  </a:extLst>
                </p14:cNvPr>
                <p14:cNvContentPartPr/>
                <p14:nvPr/>
              </p14:nvContentPartPr>
              <p14:xfrm>
                <a:off x="9789871" y="3403093"/>
                <a:ext cx="336240" cy="267840"/>
              </p14:xfrm>
            </p:contentPart>
          </mc:Choice>
          <mc:Fallback>
            <p:pic>
              <p:nvPicPr>
                <p:cNvPr id="53" name="Ink 52">
                  <a:extLst>
                    <a:ext uri="{FF2B5EF4-FFF2-40B4-BE49-F238E27FC236}">
                      <a16:creationId xmlns:a16="http://schemas.microsoft.com/office/drawing/2014/main" id="{FAB12F98-7270-364A-52B9-8781E457EC37}"/>
                    </a:ext>
                  </a:extLst>
                </p:cNvPr>
                <p:cNvPicPr/>
                <p:nvPr/>
              </p:nvPicPr>
              <p:blipFill>
                <a:blip r:embed="rId70"/>
                <a:stretch>
                  <a:fillRect/>
                </a:stretch>
              </p:blipFill>
              <p:spPr>
                <a:xfrm>
                  <a:off x="9781231" y="3394093"/>
                  <a:ext cx="35388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4" name="Ink 53">
                  <a:extLst>
                    <a:ext uri="{FF2B5EF4-FFF2-40B4-BE49-F238E27FC236}">
                      <a16:creationId xmlns:a16="http://schemas.microsoft.com/office/drawing/2014/main" id="{42061613-2E72-5BFA-0C5A-7BF4A06B8402}"/>
                    </a:ext>
                  </a:extLst>
                </p14:cNvPr>
                <p14:cNvContentPartPr/>
                <p14:nvPr/>
              </p14:nvContentPartPr>
              <p14:xfrm>
                <a:off x="10056271" y="3420013"/>
                <a:ext cx="194760" cy="95760"/>
              </p14:xfrm>
            </p:contentPart>
          </mc:Choice>
          <mc:Fallback>
            <p:pic>
              <p:nvPicPr>
                <p:cNvPr id="54" name="Ink 53">
                  <a:extLst>
                    <a:ext uri="{FF2B5EF4-FFF2-40B4-BE49-F238E27FC236}">
                      <a16:creationId xmlns:a16="http://schemas.microsoft.com/office/drawing/2014/main" id="{42061613-2E72-5BFA-0C5A-7BF4A06B8402}"/>
                    </a:ext>
                  </a:extLst>
                </p:cNvPr>
                <p:cNvPicPr/>
                <p:nvPr/>
              </p:nvPicPr>
              <p:blipFill>
                <a:blip r:embed="rId72"/>
                <a:stretch>
                  <a:fillRect/>
                </a:stretch>
              </p:blipFill>
              <p:spPr>
                <a:xfrm>
                  <a:off x="10047631" y="3411013"/>
                  <a:ext cx="2124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6" name="Ink 55">
                  <a:extLst>
                    <a:ext uri="{FF2B5EF4-FFF2-40B4-BE49-F238E27FC236}">
                      <a16:creationId xmlns:a16="http://schemas.microsoft.com/office/drawing/2014/main" id="{1D5867FD-DCBC-244D-4F8F-1CA98BBD4556}"/>
                    </a:ext>
                  </a:extLst>
                </p14:cNvPr>
                <p14:cNvContentPartPr/>
                <p14:nvPr/>
              </p14:nvContentPartPr>
              <p14:xfrm>
                <a:off x="10999111" y="731533"/>
                <a:ext cx="804240" cy="141120"/>
              </p14:xfrm>
            </p:contentPart>
          </mc:Choice>
          <mc:Fallback>
            <p:pic>
              <p:nvPicPr>
                <p:cNvPr id="56" name="Ink 55">
                  <a:extLst>
                    <a:ext uri="{FF2B5EF4-FFF2-40B4-BE49-F238E27FC236}">
                      <a16:creationId xmlns:a16="http://schemas.microsoft.com/office/drawing/2014/main" id="{1D5867FD-DCBC-244D-4F8F-1CA98BBD4556}"/>
                    </a:ext>
                  </a:extLst>
                </p:cNvPr>
                <p:cNvPicPr/>
                <p:nvPr/>
              </p:nvPicPr>
              <p:blipFill>
                <a:blip r:embed="rId74"/>
                <a:stretch>
                  <a:fillRect/>
                </a:stretch>
              </p:blipFill>
              <p:spPr>
                <a:xfrm>
                  <a:off x="10990111" y="722533"/>
                  <a:ext cx="82188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7" name="Ink 56">
                  <a:extLst>
                    <a:ext uri="{FF2B5EF4-FFF2-40B4-BE49-F238E27FC236}">
                      <a16:creationId xmlns:a16="http://schemas.microsoft.com/office/drawing/2014/main" id="{EF936581-C4DF-4597-2D17-5975B39C166A}"/>
                    </a:ext>
                  </a:extLst>
                </p14:cNvPr>
                <p14:cNvContentPartPr/>
                <p14:nvPr/>
              </p14:nvContentPartPr>
              <p14:xfrm>
                <a:off x="11195311" y="1131853"/>
                <a:ext cx="567000" cy="62280"/>
              </p14:xfrm>
            </p:contentPart>
          </mc:Choice>
          <mc:Fallback>
            <p:pic>
              <p:nvPicPr>
                <p:cNvPr id="57" name="Ink 56">
                  <a:extLst>
                    <a:ext uri="{FF2B5EF4-FFF2-40B4-BE49-F238E27FC236}">
                      <a16:creationId xmlns:a16="http://schemas.microsoft.com/office/drawing/2014/main" id="{EF936581-C4DF-4597-2D17-5975B39C166A}"/>
                    </a:ext>
                  </a:extLst>
                </p:cNvPr>
                <p:cNvPicPr/>
                <p:nvPr/>
              </p:nvPicPr>
              <p:blipFill>
                <a:blip r:embed="rId76"/>
                <a:stretch>
                  <a:fillRect/>
                </a:stretch>
              </p:blipFill>
              <p:spPr>
                <a:xfrm>
                  <a:off x="11186311" y="1123213"/>
                  <a:ext cx="5846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8" name="Ink 57">
                  <a:extLst>
                    <a:ext uri="{FF2B5EF4-FFF2-40B4-BE49-F238E27FC236}">
                      <a16:creationId xmlns:a16="http://schemas.microsoft.com/office/drawing/2014/main" id="{9777A70E-01A1-E494-19C6-187BF3B0CF78}"/>
                    </a:ext>
                  </a:extLst>
                </p14:cNvPr>
                <p14:cNvContentPartPr/>
                <p14:nvPr/>
              </p14:nvContentPartPr>
              <p14:xfrm>
                <a:off x="11162911" y="1980013"/>
                <a:ext cx="578880" cy="48960"/>
              </p14:xfrm>
            </p:contentPart>
          </mc:Choice>
          <mc:Fallback>
            <p:pic>
              <p:nvPicPr>
                <p:cNvPr id="58" name="Ink 57">
                  <a:extLst>
                    <a:ext uri="{FF2B5EF4-FFF2-40B4-BE49-F238E27FC236}">
                      <a16:creationId xmlns:a16="http://schemas.microsoft.com/office/drawing/2014/main" id="{9777A70E-01A1-E494-19C6-187BF3B0CF78}"/>
                    </a:ext>
                  </a:extLst>
                </p:cNvPr>
                <p:cNvPicPr/>
                <p:nvPr/>
              </p:nvPicPr>
              <p:blipFill>
                <a:blip r:embed="rId78"/>
                <a:stretch>
                  <a:fillRect/>
                </a:stretch>
              </p:blipFill>
              <p:spPr>
                <a:xfrm>
                  <a:off x="11153911" y="1971013"/>
                  <a:ext cx="59652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9" name="Ink 58">
                  <a:extLst>
                    <a:ext uri="{FF2B5EF4-FFF2-40B4-BE49-F238E27FC236}">
                      <a16:creationId xmlns:a16="http://schemas.microsoft.com/office/drawing/2014/main" id="{3CC56954-23EA-B4B4-1CBD-0C780B8E5146}"/>
                    </a:ext>
                  </a:extLst>
                </p14:cNvPr>
                <p14:cNvContentPartPr/>
                <p14:nvPr/>
              </p14:nvContentPartPr>
              <p14:xfrm>
                <a:off x="10953031" y="2281333"/>
                <a:ext cx="573840" cy="34560"/>
              </p14:xfrm>
            </p:contentPart>
          </mc:Choice>
          <mc:Fallback>
            <p:pic>
              <p:nvPicPr>
                <p:cNvPr id="59" name="Ink 58">
                  <a:extLst>
                    <a:ext uri="{FF2B5EF4-FFF2-40B4-BE49-F238E27FC236}">
                      <a16:creationId xmlns:a16="http://schemas.microsoft.com/office/drawing/2014/main" id="{3CC56954-23EA-B4B4-1CBD-0C780B8E5146}"/>
                    </a:ext>
                  </a:extLst>
                </p:cNvPr>
                <p:cNvPicPr/>
                <p:nvPr/>
              </p:nvPicPr>
              <p:blipFill>
                <a:blip r:embed="rId80"/>
                <a:stretch>
                  <a:fillRect/>
                </a:stretch>
              </p:blipFill>
              <p:spPr>
                <a:xfrm>
                  <a:off x="10944031" y="2272333"/>
                  <a:ext cx="59148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0" name="Ink 59">
                  <a:extLst>
                    <a:ext uri="{FF2B5EF4-FFF2-40B4-BE49-F238E27FC236}">
                      <a16:creationId xmlns:a16="http://schemas.microsoft.com/office/drawing/2014/main" id="{2CCBAA32-7D17-DD23-D6F8-4A3DC7FA7500}"/>
                    </a:ext>
                  </a:extLst>
                </p14:cNvPr>
                <p14:cNvContentPartPr/>
                <p14:nvPr/>
              </p14:nvContentPartPr>
              <p14:xfrm>
                <a:off x="10921711" y="2605693"/>
                <a:ext cx="450000" cy="66960"/>
              </p14:xfrm>
            </p:contentPart>
          </mc:Choice>
          <mc:Fallback>
            <p:pic>
              <p:nvPicPr>
                <p:cNvPr id="60" name="Ink 59">
                  <a:extLst>
                    <a:ext uri="{FF2B5EF4-FFF2-40B4-BE49-F238E27FC236}">
                      <a16:creationId xmlns:a16="http://schemas.microsoft.com/office/drawing/2014/main" id="{2CCBAA32-7D17-DD23-D6F8-4A3DC7FA7500}"/>
                    </a:ext>
                  </a:extLst>
                </p:cNvPr>
                <p:cNvPicPr/>
                <p:nvPr/>
              </p:nvPicPr>
              <p:blipFill>
                <a:blip r:embed="rId82"/>
                <a:stretch>
                  <a:fillRect/>
                </a:stretch>
              </p:blipFill>
              <p:spPr>
                <a:xfrm>
                  <a:off x="10913071" y="2596693"/>
                  <a:ext cx="46764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1" name="Ink 60">
                  <a:extLst>
                    <a:ext uri="{FF2B5EF4-FFF2-40B4-BE49-F238E27FC236}">
                      <a16:creationId xmlns:a16="http://schemas.microsoft.com/office/drawing/2014/main" id="{19D8646C-F087-D015-B1BD-5E388662FE88}"/>
                    </a:ext>
                  </a:extLst>
                </p14:cNvPr>
                <p14:cNvContentPartPr/>
                <p14:nvPr/>
              </p14:nvContentPartPr>
              <p14:xfrm>
                <a:off x="10913431" y="3452773"/>
                <a:ext cx="456480" cy="131040"/>
              </p14:xfrm>
            </p:contentPart>
          </mc:Choice>
          <mc:Fallback>
            <p:pic>
              <p:nvPicPr>
                <p:cNvPr id="61" name="Ink 60">
                  <a:extLst>
                    <a:ext uri="{FF2B5EF4-FFF2-40B4-BE49-F238E27FC236}">
                      <a16:creationId xmlns:a16="http://schemas.microsoft.com/office/drawing/2014/main" id="{19D8646C-F087-D015-B1BD-5E388662FE88}"/>
                    </a:ext>
                  </a:extLst>
                </p:cNvPr>
                <p:cNvPicPr/>
                <p:nvPr/>
              </p:nvPicPr>
              <p:blipFill>
                <a:blip r:embed="rId84"/>
                <a:stretch>
                  <a:fillRect/>
                </a:stretch>
              </p:blipFill>
              <p:spPr>
                <a:xfrm>
                  <a:off x="10904791" y="3443773"/>
                  <a:ext cx="4741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2" name="Ink 61">
                  <a:extLst>
                    <a:ext uri="{FF2B5EF4-FFF2-40B4-BE49-F238E27FC236}">
                      <a16:creationId xmlns:a16="http://schemas.microsoft.com/office/drawing/2014/main" id="{EA18719D-F041-97B8-E77E-71B82909DEFE}"/>
                    </a:ext>
                  </a:extLst>
                </p14:cNvPr>
                <p14:cNvContentPartPr/>
                <p14:nvPr/>
              </p14:nvContentPartPr>
              <p14:xfrm>
                <a:off x="10830271" y="3287173"/>
                <a:ext cx="605880" cy="403200"/>
              </p14:xfrm>
            </p:contentPart>
          </mc:Choice>
          <mc:Fallback>
            <p:pic>
              <p:nvPicPr>
                <p:cNvPr id="62" name="Ink 61">
                  <a:extLst>
                    <a:ext uri="{FF2B5EF4-FFF2-40B4-BE49-F238E27FC236}">
                      <a16:creationId xmlns:a16="http://schemas.microsoft.com/office/drawing/2014/main" id="{EA18719D-F041-97B8-E77E-71B82909DEFE}"/>
                    </a:ext>
                  </a:extLst>
                </p:cNvPr>
                <p:cNvPicPr/>
                <p:nvPr/>
              </p:nvPicPr>
              <p:blipFill>
                <a:blip r:embed="rId86"/>
                <a:stretch>
                  <a:fillRect/>
                </a:stretch>
              </p:blipFill>
              <p:spPr>
                <a:xfrm>
                  <a:off x="10821631" y="3278173"/>
                  <a:ext cx="623520" cy="4208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3" name="Ink 62">
                  <a:extLst>
                    <a:ext uri="{FF2B5EF4-FFF2-40B4-BE49-F238E27FC236}">
                      <a16:creationId xmlns:a16="http://schemas.microsoft.com/office/drawing/2014/main" id="{B059A955-7E31-6408-85D8-5B31A4D08B8A}"/>
                    </a:ext>
                  </a:extLst>
                </p14:cNvPr>
                <p14:cNvContentPartPr/>
                <p14:nvPr/>
              </p14:nvContentPartPr>
              <p14:xfrm>
                <a:off x="11345431" y="3076213"/>
                <a:ext cx="348480" cy="342360"/>
              </p14:xfrm>
            </p:contentPart>
          </mc:Choice>
          <mc:Fallback>
            <p:pic>
              <p:nvPicPr>
                <p:cNvPr id="63" name="Ink 62">
                  <a:extLst>
                    <a:ext uri="{FF2B5EF4-FFF2-40B4-BE49-F238E27FC236}">
                      <a16:creationId xmlns:a16="http://schemas.microsoft.com/office/drawing/2014/main" id="{B059A955-7E31-6408-85D8-5B31A4D08B8A}"/>
                    </a:ext>
                  </a:extLst>
                </p:cNvPr>
                <p:cNvPicPr/>
                <p:nvPr/>
              </p:nvPicPr>
              <p:blipFill>
                <a:blip r:embed="rId88"/>
                <a:stretch>
                  <a:fillRect/>
                </a:stretch>
              </p:blipFill>
              <p:spPr>
                <a:xfrm>
                  <a:off x="11336791" y="3067573"/>
                  <a:ext cx="36612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5" name="Ink 64">
                  <a:extLst>
                    <a:ext uri="{FF2B5EF4-FFF2-40B4-BE49-F238E27FC236}">
                      <a16:creationId xmlns:a16="http://schemas.microsoft.com/office/drawing/2014/main" id="{1EED5975-A2DA-43E2-B6AD-B863019C7AA7}"/>
                    </a:ext>
                  </a:extLst>
                </p14:cNvPr>
                <p14:cNvContentPartPr/>
                <p14:nvPr/>
              </p14:nvContentPartPr>
              <p14:xfrm>
                <a:off x="11733511" y="2797213"/>
                <a:ext cx="144720" cy="277920"/>
              </p14:xfrm>
            </p:contentPart>
          </mc:Choice>
          <mc:Fallback>
            <p:pic>
              <p:nvPicPr>
                <p:cNvPr id="65" name="Ink 64">
                  <a:extLst>
                    <a:ext uri="{FF2B5EF4-FFF2-40B4-BE49-F238E27FC236}">
                      <a16:creationId xmlns:a16="http://schemas.microsoft.com/office/drawing/2014/main" id="{1EED5975-A2DA-43E2-B6AD-B863019C7AA7}"/>
                    </a:ext>
                  </a:extLst>
                </p:cNvPr>
                <p:cNvPicPr/>
                <p:nvPr/>
              </p:nvPicPr>
              <p:blipFill>
                <a:blip r:embed="rId90"/>
                <a:stretch>
                  <a:fillRect/>
                </a:stretch>
              </p:blipFill>
              <p:spPr>
                <a:xfrm>
                  <a:off x="11724511" y="2788573"/>
                  <a:ext cx="16236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6" name="Ink 65">
                  <a:extLst>
                    <a:ext uri="{FF2B5EF4-FFF2-40B4-BE49-F238E27FC236}">
                      <a16:creationId xmlns:a16="http://schemas.microsoft.com/office/drawing/2014/main" id="{8C9441D2-2530-63C9-91D0-BEA8E03AECB9}"/>
                    </a:ext>
                  </a:extLst>
                </p14:cNvPr>
                <p14:cNvContentPartPr/>
                <p14:nvPr/>
              </p14:nvContentPartPr>
              <p14:xfrm>
                <a:off x="11933311" y="2751133"/>
                <a:ext cx="324720" cy="230760"/>
              </p14:xfrm>
            </p:contentPart>
          </mc:Choice>
          <mc:Fallback>
            <p:pic>
              <p:nvPicPr>
                <p:cNvPr id="66" name="Ink 65">
                  <a:extLst>
                    <a:ext uri="{FF2B5EF4-FFF2-40B4-BE49-F238E27FC236}">
                      <a16:creationId xmlns:a16="http://schemas.microsoft.com/office/drawing/2014/main" id="{8C9441D2-2530-63C9-91D0-BEA8E03AECB9}"/>
                    </a:ext>
                  </a:extLst>
                </p:cNvPr>
                <p:cNvPicPr/>
                <p:nvPr/>
              </p:nvPicPr>
              <p:blipFill>
                <a:blip r:embed="rId92"/>
                <a:stretch>
                  <a:fillRect/>
                </a:stretch>
              </p:blipFill>
              <p:spPr>
                <a:xfrm>
                  <a:off x="11924311" y="2742133"/>
                  <a:ext cx="342360"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7" name="Ink 66">
                  <a:extLst>
                    <a:ext uri="{FF2B5EF4-FFF2-40B4-BE49-F238E27FC236}">
                      <a16:creationId xmlns:a16="http://schemas.microsoft.com/office/drawing/2014/main" id="{0E0925C1-4F69-541E-7730-D8B302D3C6BD}"/>
                    </a:ext>
                  </a:extLst>
                </p14:cNvPr>
                <p14:cNvContentPartPr/>
                <p14:nvPr/>
              </p14:nvContentPartPr>
              <p14:xfrm>
                <a:off x="12040231" y="3090613"/>
                <a:ext cx="106560" cy="219600"/>
              </p14:xfrm>
            </p:contentPart>
          </mc:Choice>
          <mc:Fallback>
            <p:pic>
              <p:nvPicPr>
                <p:cNvPr id="67" name="Ink 66">
                  <a:extLst>
                    <a:ext uri="{FF2B5EF4-FFF2-40B4-BE49-F238E27FC236}">
                      <a16:creationId xmlns:a16="http://schemas.microsoft.com/office/drawing/2014/main" id="{0E0925C1-4F69-541E-7730-D8B302D3C6BD}"/>
                    </a:ext>
                  </a:extLst>
                </p:cNvPr>
                <p:cNvPicPr/>
                <p:nvPr/>
              </p:nvPicPr>
              <p:blipFill>
                <a:blip r:embed="rId94"/>
                <a:stretch>
                  <a:fillRect/>
                </a:stretch>
              </p:blipFill>
              <p:spPr>
                <a:xfrm>
                  <a:off x="12031591" y="3081973"/>
                  <a:ext cx="12420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8" name="Ink 67">
                  <a:extLst>
                    <a:ext uri="{FF2B5EF4-FFF2-40B4-BE49-F238E27FC236}">
                      <a16:creationId xmlns:a16="http://schemas.microsoft.com/office/drawing/2014/main" id="{B596D66B-2F3A-5388-729A-C1A1381B1F53}"/>
                    </a:ext>
                  </a:extLst>
                </p14:cNvPr>
                <p14:cNvContentPartPr/>
                <p14:nvPr/>
              </p14:nvContentPartPr>
              <p14:xfrm>
                <a:off x="12186031" y="3025093"/>
                <a:ext cx="189720" cy="109440"/>
              </p14:xfrm>
            </p:contentPart>
          </mc:Choice>
          <mc:Fallback>
            <p:pic>
              <p:nvPicPr>
                <p:cNvPr id="68" name="Ink 67">
                  <a:extLst>
                    <a:ext uri="{FF2B5EF4-FFF2-40B4-BE49-F238E27FC236}">
                      <a16:creationId xmlns:a16="http://schemas.microsoft.com/office/drawing/2014/main" id="{B596D66B-2F3A-5388-729A-C1A1381B1F53}"/>
                    </a:ext>
                  </a:extLst>
                </p:cNvPr>
                <p:cNvPicPr/>
                <p:nvPr/>
              </p:nvPicPr>
              <p:blipFill>
                <a:blip r:embed="rId96"/>
                <a:stretch>
                  <a:fillRect/>
                </a:stretch>
              </p:blipFill>
              <p:spPr>
                <a:xfrm>
                  <a:off x="12177031" y="3016453"/>
                  <a:ext cx="2073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9" name="Ink 68">
                  <a:extLst>
                    <a:ext uri="{FF2B5EF4-FFF2-40B4-BE49-F238E27FC236}">
                      <a16:creationId xmlns:a16="http://schemas.microsoft.com/office/drawing/2014/main" id="{4EAD0E0A-9473-BC11-D578-25A0D14FF0B6}"/>
                    </a:ext>
                  </a:extLst>
                </p14:cNvPr>
                <p14:cNvContentPartPr/>
                <p14:nvPr/>
              </p14:nvContentPartPr>
              <p14:xfrm>
                <a:off x="12313111" y="2960653"/>
                <a:ext cx="156600" cy="72000"/>
              </p14:xfrm>
            </p:contentPart>
          </mc:Choice>
          <mc:Fallback>
            <p:pic>
              <p:nvPicPr>
                <p:cNvPr id="69" name="Ink 68">
                  <a:extLst>
                    <a:ext uri="{FF2B5EF4-FFF2-40B4-BE49-F238E27FC236}">
                      <a16:creationId xmlns:a16="http://schemas.microsoft.com/office/drawing/2014/main" id="{4EAD0E0A-9473-BC11-D578-25A0D14FF0B6}"/>
                    </a:ext>
                  </a:extLst>
                </p:cNvPr>
                <p:cNvPicPr/>
                <p:nvPr/>
              </p:nvPicPr>
              <p:blipFill>
                <a:blip r:embed="rId98"/>
                <a:stretch>
                  <a:fillRect/>
                </a:stretch>
              </p:blipFill>
              <p:spPr>
                <a:xfrm>
                  <a:off x="12304111" y="2951653"/>
                  <a:ext cx="17424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0" name="Ink 69">
                  <a:extLst>
                    <a:ext uri="{FF2B5EF4-FFF2-40B4-BE49-F238E27FC236}">
                      <a16:creationId xmlns:a16="http://schemas.microsoft.com/office/drawing/2014/main" id="{D1C692B5-0FA2-7241-8A48-E933D34CAE82}"/>
                    </a:ext>
                  </a:extLst>
                </p14:cNvPr>
                <p14:cNvContentPartPr/>
                <p14:nvPr/>
              </p14:nvContentPartPr>
              <p14:xfrm>
                <a:off x="12519031" y="2905933"/>
                <a:ext cx="62280" cy="98640"/>
              </p14:xfrm>
            </p:contentPart>
          </mc:Choice>
          <mc:Fallback>
            <p:pic>
              <p:nvPicPr>
                <p:cNvPr id="70" name="Ink 69">
                  <a:extLst>
                    <a:ext uri="{FF2B5EF4-FFF2-40B4-BE49-F238E27FC236}">
                      <a16:creationId xmlns:a16="http://schemas.microsoft.com/office/drawing/2014/main" id="{D1C692B5-0FA2-7241-8A48-E933D34CAE82}"/>
                    </a:ext>
                  </a:extLst>
                </p:cNvPr>
                <p:cNvPicPr/>
                <p:nvPr/>
              </p:nvPicPr>
              <p:blipFill>
                <a:blip r:embed="rId100"/>
                <a:stretch>
                  <a:fillRect/>
                </a:stretch>
              </p:blipFill>
              <p:spPr>
                <a:xfrm>
                  <a:off x="12510031" y="2897293"/>
                  <a:ext cx="7992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71" name="Ink 70">
                  <a:extLst>
                    <a:ext uri="{FF2B5EF4-FFF2-40B4-BE49-F238E27FC236}">
                      <a16:creationId xmlns:a16="http://schemas.microsoft.com/office/drawing/2014/main" id="{E4264032-F851-995F-BB3E-DD2D93B3D16B}"/>
                    </a:ext>
                  </a:extLst>
                </p14:cNvPr>
                <p14:cNvContentPartPr/>
                <p14:nvPr/>
              </p14:nvContentPartPr>
              <p14:xfrm>
                <a:off x="12706231" y="3043093"/>
                <a:ext cx="23760" cy="8280"/>
              </p14:xfrm>
            </p:contentPart>
          </mc:Choice>
          <mc:Fallback>
            <p:pic>
              <p:nvPicPr>
                <p:cNvPr id="71" name="Ink 70">
                  <a:extLst>
                    <a:ext uri="{FF2B5EF4-FFF2-40B4-BE49-F238E27FC236}">
                      <a16:creationId xmlns:a16="http://schemas.microsoft.com/office/drawing/2014/main" id="{E4264032-F851-995F-BB3E-DD2D93B3D16B}"/>
                    </a:ext>
                  </a:extLst>
                </p:cNvPr>
                <p:cNvPicPr/>
                <p:nvPr/>
              </p:nvPicPr>
              <p:blipFill>
                <a:blip r:embed="rId102"/>
                <a:stretch>
                  <a:fillRect/>
                </a:stretch>
              </p:blipFill>
              <p:spPr>
                <a:xfrm>
                  <a:off x="12697231" y="3034453"/>
                  <a:ext cx="41400" cy="2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3">
            <p14:nvContentPartPr>
              <p14:cNvPr id="90" name="Ink 89">
                <a:extLst>
                  <a:ext uri="{FF2B5EF4-FFF2-40B4-BE49-F238E27FC236}">
                    <a16:creationId xmlns:a16="http://schemas.microsoft.com/office/drawing/2014/main" id="{C544979C-344F-91D5-4337-8BC08AA69B14}"/>
                  </a:ext>
                </a:extLst>
              </p14:cNvPr>
              <p14:cNvContentPartPr/>
              <p14:nvPr/>
            </p14:nvContentPartPr>
            <p14:xfrm>
              <a:off x="4611991" y="493573"/>
              <a:ext cx="838080" cy="388800"/>
            </p14:xfrm>
          </p:contentPart>
        </mc:Choice>
        <mc:Fallback>
          <p:pic>
            <p:nvPicPr>
              <p:cNvPr id="90" name="Ink 89">
                <a:extLst>
                  <a:ext uri="{FF2B5EF4-FFF2-40B4-BE49-F238E27FC236}">
                    <a16:creationId xmlns:a16="http://schemas.microsoft.com/office/drawing/2014/main" id="{C544979C-344F-91D5-4337-8BC08AA69B14}"/>
                  </a:ext>
                </a:extLst>
              </p:cNvPr>
              <p:cNvPicPr/>
              <p:nvPr/>
            </p:nvPicPr>
            <p:blipFill>
              <a:blip r:embed="rId104"/>
              <a:stretch>
                <a:fillRect/>
              </a:stretch>
            </p:blipFill>
            <p:spPr>
              <a:xfrm>
                <a:off x="4603351" y="484573"/>
                <a:ext cx="855720" cy="406440"/>
              </a:xfrm>
              <a:prstGeom prst="rect">
                <a:avLst/>
              </a:prstGeom>
            </p:spPr>
          </p:pic>
        </mc:Fallback>
      </mc:AlternateContent>
      <p:grpSp>
        <p:nvGrpSpPr>
          <p:cNvPr id="121" name="Group 120">
            <a:extLst>
              <a:ext uri="{FF2B5EF4-FFF2-40B4-BE49-F238E27FC236}">
                <a16:creationId xmlns:a16="http://schemas.microsoft.com/office/drawing/2014/main" id="{CE6F722E-D965-4E1B-DB8D-CA5D9EAD1EFE}"/>
              </a:ext>
            </a:extLst>
          </p:cNvPr>
          <p:cNvGrpSpPr/>
          <p:nvPr/>
        </p:nvGrpSpPr>
        <p:grpSpPr>
          <a:xfrm>
            <a:off x="4429111" y="1037893"/>
            <a:ext cx="3005280" cy="3275280"/>
            <a:chOff x="4429111" y="1037893"/>
            <a:chExt cx="3005280" cy="3275280"/>
          </a:xfrm>
        </p:grpSpPr>
        <mc:AlternateContent xmlns:mc="http://schemas.openxmlformats.org/markup-compatibility/2006">
          <mc:Choice xmlns:p14="http://schemas.microsoft.com/office/powerpoint/2010/main" Requires="p14">
            <p:contentPart p14:bwMode="auto" r:id="rId105">
              <p14:nvContentPartPr>
                <p14:cNvPr id="102" name="Ink 101">
                  <a:extLst>
                    <a:ext uri="{FF2B5EF4-FFF2-40B4-BE49-F238E27FC236}">
                      <a16:creationId xmlns:a16="http://schemas.microsoft.com/office/drawing/2014/main" id="{57819493-D11F-6CD8-3141-77C12305DC48}"/>
                    </a:ext>
                  </a:extLst>
                </p14:cNvPr>
                <p14:cNvContentPartPr/>
                <p14:nvPr/>
              </p14:nvContentPartPr>
              <p14:xfrm>
                <a:off x="4479511" y="2869573"/>
                <a:ext cx="161280" cy="206640"/>
              </p14:xfrm>
            </p:contentPart>
          </mc:Choice>
          <mc:Fallback>
            <p:pic>
              <p:nvPicPr>
                <p:cNvPr id="102" name="Ink 101">
                  <a:extLst>
                    <a:ext uri="{FF2B5EF4-FFF2-40B4-BE49-F238E27FC236}">
                      <a16:creationId xmlns:a16="http://schemas.microsoft.com/office/drawing/2014/main" id="{57819493-D11F-6CD8-3141-77C12305DC48}"/>
                    </a:ext>
                  </a:extLst>
                </p:cNvPr>
                <p:cNvPicPr/>
                <p:nvPr/>
              </p:nvPicPr>
              <p:blipFill>
                <a:blip r:embed="rId106"/>
                <a:stretch>
                  <a:fillRect/>
                </a:stretch>
              </p:blipFill>
              <p:spPr>
                <a:xfrm>
                  <a:off x="4470511" y="2860933"/>
                  <a:ext cx="17892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03" name="Ink 102">
                  <a:extLst>
                    <a:ext uri="{FF2B5EF4-FFF2-40B4-BE49-F238E27FC236}">
                      <a16:creationId xmlns:a16="http://schemas.microsoft.com/office/drawing/2014/main" id="{47C60588-F7D4-0D64-882A-02366A538AF1}"/>
                    </a:ext>
                  </a:extLst>
                </p14:cNvPr>
                <p14:cNvContentPartPr/>
                <p14:nvPr/>
              </p14:nvContentPartPr>
              <p14:xfrm>
                <a:off x="5802871" y="2849053"/>
                <a:ext cx="197280" cy="253080"/>
              </p14:xfrm>
            </p:contentPart>
          </mc:Choice>
          <mc:Fallback>
            <p:pic>
              <p:nvPicPr>
                <p:cNvPr id="103" name="Ink 102">
                  <a:extLst>
                    <a:ext uri="{FF2B5EF4-FFF2-40B4-BE49-F238E27FC236}">
                      <a16:creationId xmlns:a16="http://schemas.microsoft.com/office/drawing/2014/main" id="{47C60588-F7D4-0D64-882A-02366A538AF1}"/>
                    </a:ext>
                  </a:extLst>
                </p:cNvPr>
                <p:cNvPicPr/>
                <p:nvPr/>
              </p:nvPicPr>
              <p:blipFill>
                <a:blip r:embed="rId108"/>
                <a:stretch>
                  <a:fillRect/>
                </a:stretch>
              </p:blipFill>
              <p:spPr>
                <a:xfrm>
                  <a:off x="5793871" y="2840413"/>
                  <a:ext cx="21492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04" name="Ink 103">
                  <a:extLst>
                    <a:ext uri="{FF2B5EF4-FFF2-40B4-BE49-F238E27FC236}">
                      <a16:creationId xmlns:a16="http://schemas.microsoft.com/office/drawing/2014/main" id="{C868F220-FCAF-F4FE-DED1-36592E6B5051}"/>
                    </a:ext>
                  </a:extLst>
                </p14:cNvPr>
                <p14:cNvContentPartPr/>
                <p14:nvPr/>
              </p14:nvContentPartPr>
              <p14:xfrm>
                <a:off x="4713511" y="3263773"/>
                <a:ext cx="836640" cy="406800"/>
              </p14:xfrm>
            </p:contentPart>
          </mc:Choice>
          <mc:Fallback>
            <p:pic>
              <p:nvPicPr>
                <p:cNvPr id="104" name="Ink 103">
                  <a:extLst>
                    <a:ext uri="{FF2B5EF4-FFF2-40B4-BE49-F238E27FC236}">
                      <a16:creationId xmlns:a16="http://schemas.microsoft.com/office/drawing/2014/main" id="{C868F220-FCAF-F4FE-DED1-36592E6B5051}"/>
                    </a:ext>
                  </a:extLst>
                </p:cNvPr>
                <p:cNvPicPr/>
                <p:nvPr/>
              </p:nvPicPr>
              <p:blipFill>
                <a:blip r:embed="rId110"/>
                <a:stretch>
                  <a:fillRect/>
                </a:stretch>
              </p:blipFill>
              <p:spPr>
                <a:xfrm>
                  <a:off x="4704871" y="3254773"/>
                  <a:ext cx="85428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05" name="Ink 104">
                  <a:extLst>
                    <a:ext uri="{FF2B5EF4-FFF2-40B4-BE49-F238E27FC236}">
                      <a16:creationId xmlns:a16="http://schemas.microsoft.com/office/drawing/2014/main" id="{7943C2D0-9D2F-CE87-CA7C-0CA1AE73F68B}"/>
                    </a:ext>
                  </a:extLst>
                </p14:cNvPr>
                <p14:cNvContentPartPr/>
                <p14:nvPr/>
              </p14:nvContentPartPr>
              <p14:xfrm>
                <a:off x="4695871" y="2825653"/>
                <a:ext cx="788400" cy="317520"/>
              </p14:xfrm>
            </p:contentPart>
          </mc:Choice>
          <mc:Fallback>
            <p:pic>
              <p:nvPicPr>
                <p:cNvPr id="105" name="Ink 104">
                  <a:extLst>
                    <a:ext uri="{FF2B5EF4-FFF2-40B4-BE49-F238E27FC236}">
                      <a16:creationId xmlns:a16="http://schemas.microsoft.com/office/drawing/2014/main" id="{7943C2D0-9D2F-CE87-CA7C-0CA1AE73F68B}"/>
                    </a:ext>
                  </a:extLst>
                </p:cNvPr>
                <p:cNvPicPr/>
                <p:nvPr/>
              </p:nvPicPr>
              <p:blipFill>
                <a:blip r:embed="rId112"/>
                <a:stretch>
                  <a:fillRect/>
                </a:stretch>
              </p:blipFill>
              <p:spPr>
                <a:xfrm>
                  <a:off x="4687231" y="2816653"/>
                  <a:ext cx="806040" cy="3351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06" name="Ink 105">
                  <a:extLst>
                    <a:ext uri="{FF2B5EF4-FFF2-40B4-BE49-F238E27FC236}">
                      <a16:creationId xmlns:a16="http://schemas.microsoft.com/office/drawing/2014/main" id="{57B5EF23-B4A0-04C6-9F8B-C9570A01FF74}"/>
                    </a:ext>
                  </a:extLst>
                </p14:cNvPr>
                <p14:cNvContentPartPr/>
                <p14:nvPr/>
              </p14:nvContentPartPr>
              <p14:xfrm>
                <a:off x="4770751" y="2235613"/>
                <a:ext cx="1027800" cy="454680"/>
              </p14:xfrm>
            </p:contentPart>
          </mc:Choice>
          <mc:Fallback>
            <p:pic>
              <p:nvPicPr>
                <p:cNvPr id="106" name="Ink 105">
                  <a:extLst>
                    <a:ext uri="{FF2B5EF4-FFF2-40B4-BE49-F238E27FC236}">
                      <a16:creationId xmlns:a16="http://schemas.microsoft.com/office/drawing/2014/main" id="{57B5EF23-B4A0-04C6-9F8B-C9570A01FF74}"/>
                    </a:ext>
                  </a:extLst>
                </p:cNvPr>
                <p:cNvPicPr/>
                <p:nvPr/>
              </p:nvPicPr>
              <p:blipFill>
                <a:blip r:embed="rId114"/>
                <a:stretch>
                  <a:fillRect/>
                </a:stretch>
              </p:blipFill>
              <p:spPr>
                <a:xfrm>
                  <a:off x="4762111" y="2226613"/>
                  <a:ext cx="1045440" cy="4723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07" name="Ink 106">
                  <a:extLst>
                    <a:ext uri="{FF2B5EF4-FFF2-40B4-BE49-F238E27FC236}">
                      <a16:creationId xmlns:a16="http://schemas.microsoft.com/office/drawing/2014/main" id="{799FACD8-9ADA-D378-068A-9BD234361F83}"/>
                    </a:ext>
                  </a:extLst>
                </p14:cNvPr>
                <p14:cNvContentPartPr/>
                <p14:nvPr/>
              </p14:nvContentPartPr>
              <p14:xfrm>
                <a:off x="5205271" y="3684973"/>
                <a:ext cx="495360" cy="458280"/>
              </p14:xfrm>
            </p:contentPart>
          </mc:Choice>
          <mc:Fallback>
            <p:pic>
              <p:nvPicPr>
                <p:cNvPr id="107" name="Ink 106">
                  <a:extLst>
                    <a:ext uri="{FF2B5EF4-FFF2-40B4-BE49-F238E27FC236}">
                      <a16:creationId xmlns:a16="http://schemas.microsoft.com/office/drawing/2014/main" id="{799FACD8-9ADA-D378-068A-9BD234361F83}"/>
                    </a:ext>
                  </a:extLst>
                </p:cNvPr>
                <p:cNvPicPr/>
                <p:nvPr/>
              </p:nvPicPr>
              <p:blipFill>
                <a:blip r:embed="rId116"/>
                <a:stretch>
                  <a:fillRect/>
                </a:stretch>
              </p:blipFill>
              <p:spPr>
                <a:xfrm>
                  <a:off x="5196631" y="3675973"/>
                  <a:ext cx="513000" cy="4759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09" name="Ink 108">
                  <a:extLst>
                    <a:ext uri="{FF2B5EF4-FFF2-40B4-BE49-F238E27FC236}">
                      <a16:creationId xmlns:a16="http://schemas.microsoft.com/office/drawing/2014/main" id="{D530150E-1A37-3D0E-682F-45F4F45CCA6D}"/>
                    </a:ext>
                  </a:extLst>
                </p14:cNvPr>
                <p14:cNvContentPartPr/>
                <p14:nvPr/>
              </p14:nvContentPartPr>
              <p14:xfrm>
                <a:off x="5892871" y="4083853"/>
                <a:ext cx="205200" cy="229320"/>
              </p14:xfrm>
            </p:contentPart>
          </mc:Choice>
          <mc:Fallback>
            <p:pic>
              <p:nvPicPr>
                <p:cNvPr id="109" name="Ink 108">
                  <a:extLst>
                    <a:ext uri="{FF2B5EF4-FFF2-40B4-BE49-F238E27FC236}">
                      <a16:creationId xmlns:a16="http://schemas.microsoft.com/office/drawing/2014/main" id="{D530150E-1A37-3D0E-682F-45F4F45CCA6D}"/>
                    </a:ext>
                  </a:extLst>
                </p:cNvPr>
                <p:cNvPicPr/>
                <p:nvPr/>
              </p:nvPicPr>
              <p:blipFill>
                <a:blip r:embed="rId118"/>
                <a:stretch>
                  <a:fillRect/>
                </a:stretch>
              </p:blipFill>
              <p:spPr>
                <a:xfrm>
                  <a:off x="5884231" y="4075213"/>
                  <a:ext cx="22284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10" name="Ink 109">
                  <a:extLst>
                    <a:ext uri="{FF2B5EF4-FFF2-40B4-BE49-F238E27FC236}">
                      <a16:creationId xmlns:a16="http://schemas.microsoft.com/office/drawing/2014/main" id="{536B5D79-AF4C-A8D7-DD2D-DA53EB2A2B6A}"/>
                    </a:ext>
                  </a:extLst>
                </p14:cNvPr>
                <p14:cNvContentPartPr/>
                <p14:nvPr/>
              </p14:nvContentPartPr>
              <p14:xfrm>
                <a:off x="6379231" y="3981613"/>
                <a:ext cx="39240" cy="164160"/>
              </p14:xfrm>
            </p:contentPart>
          </mc:Choice>
          <mc:Fallback>
            <p:pic>
              <p:nvPicPr>
                <p:cNvPr id="110" name="Ink 109">
                  <a:extLst>
                    <a:ext uri="{FF2B5EF4-FFF2-40B4-BE49-F238E27FC236}">
                      <a16:creationId xmlns:a16="http://schemas.microsoft.com/office/drawing/2014/main" id="{536B5D79-AF4C-A8D7-DD2D-DA53EB2A2B6A}"/>
                    </a:ext>
                  </a:extLst>
                </p:cNvPr>
                <p:cNvPicPr/>
                <p:nvPr/>
              </p:nvPicPr>
              <p:blipFill>
                <a:blip r:embed="rId120"/>
                <a:stretch>
                  <a:fillRect/>
                </a:stretch>
              </p:blipFill>
              <p:spPr>
                <a:xfrm>
                  <a:off x="6370591" y="3972613"/>
                  <a:ext cx="5688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11" name="Ink 110">
                  <a:extLst>
                    <a:ext uri="{FF2B5EF4-FFF2-40B4-BE49-F238E27FC236}">
                      <a16:creationId xmlns:a16="http://schemas.microsoft.com/office/drawing/2014/main" id="{5163418B-CC55-EA6D-5F2C-751A81D080C0}"/>
                    </a:ext>
                  </a:extLst>
                </p14:cNvPr>
                <p14:cNvContentPartPr/>
                <p14:nvPr/>
              </p14:nvContentPartPr>
              <p14:xfrm>
                <a:off x="6415231" y="3935893"/>
                <a:ext cx="202320" cy="151920"/>
              </p14:xfrm>
            </p:contentPart>
          </mc:Choice>
          <mc:Fallback>
            <p:pic>
              <p:nvPicPr>
                <p:cNvPr id="111" name="Ink 110">
                  <a:extLst>
                    <a:ext uri="{FF2B5EF4-FFF2-40B4-BE49-F238E27FC236}">
                      <a16:creationId xmlns:a16="http://schemas.microsoft.com/office/drawing/2014/main" id="{5163418B-CC55-EA6D-5F2C-751A81D080C0}"/>
                    </a:ext>
                  </a:extLst>
                </p:cNvPr>
                <p:cNvPicPr/>
                <p:nvPr/>
              </p:nvPicPr>
              <p:blipFill>
                <a:blip r:embed="rId122"/>
                <a:stretch>
                  <a:fillRect/>
                </a:stretch>
              </p:blipFill>
              <p:spPr>
                <a:xfrm>
                  <a:off x="6406591" y="3927253"/>
                  <a:ext cx="2199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12" name="Ink 111">
                  <a:extLst>
                    <a:ext uri="{FF2B5EF4-FFF2-40B4-BE49-F238E27FC236}">
                      <a16:creationId xmlns:a16="http://schemas.microsoft.com/office/drawing/2014/main" id="{B818C5BB-9F28-7C2E-CB19-86CBE6D7EA05}"/>
                    </a:ext>
                  </a:extLst>
                </p14:cNvPr>
                <p14:cNvContentPartPr/>
                <p14:nvPr/>
              </p14:nvContentPartPr>
              <p14:xfrm>
                <a:off x="6645271" y="3833293"/>
                <a:ext cx="142200" cy="180000"/>
              </p14:xfrm>
            </p:contentPart>
          </mc:Choice>
          <mc:Fallback>
            <p:pic>
              <p:nvPicPr>
                <p:cNvPr id="112" name="Ink 111">
                  <a:extLst>
                    <a:ext uri="{FF2B5EF4-FFF2-40B4-BE49-F238E27FC236}">
                      <a16:creationId xmlns:a16="http://schemas.microsoft.com/office/drawing/2014/main" id="{B818C5BB-9F28-7C2E-CB19-86CBE6D7EA05}"/>
                    </a:ext>
                  </a:extLst>
                </p:cNvPr>
                <p:cNvPicPr/>
                <p:nvPr/>
              </p:nvPicPr>
              <p:blipFill>
                <a:blip r:embed="rId124"/>
                <a:stretch>
                  <a:fillRect/>
                </a:stretch>
              </p:blipFill>
              <p:spPr>
                <a:xfrm>
                  <a:off x="6636271" y="3824293"/>
                  <a:ext cx="1598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13" name="Ink 112">
                  <a:extLst>
                    <a:ext uri="{FF2B5EF4-FFF2-40B4-BE49-F238E27FC236}">
                      <a16:creationId xmlns:a16="http://schemas.microsoft.com/office/drawing/2014/main" id="{70D38495-43FC-D217-61B5-2CA48148991E}"/>
                    </a:ext>
                  </a:extLst>
                </p14:cNvPr>
                <p14:cNvContentPartPr/>
                <p14:nvPr/>
              </p14:nvContentPartPr>
              <p14:xfrm>
                <a:off x="6859111" y="3829333"/>
                <a:ext cx="50400" cy="87120"/>
              </p14:xfrm>
            </p:contentPart>
          </mc:Choice>
          <mc:Fallback>
            <p:pic>
              <p:nvPicPr>
                <p:cNvPr id="113" name="Ink 112">
                  <a:extLst>
                    <a:ext uri="{FF2B5EF4-FFF2-40B4-BE49-F238E27FC236}">
                      <a16:creationId xmlns:a16="http://schemas.microsoft.com/office/drawing/2014/main" id="{70D38495-43FC-D217-61B5-2CA48148991E}"/>
                    </a:ext>
                  </a:extLst>
                </p:cNvPr>
                <p:cNvPicPr/>
                <p:nvPr/>
              </p:nvPicPr>
              <p:blipFill>
                <a:blip r:embed="rId126"/>
                <a:stretch>
                  <a:fillRect/>
                </a:stretch>
              </p:blipFill>
              <p:spPr>
                <a:xfrm>
                  <a:off x="6850471" y="3820333"/>
                  <a:ext cx="6804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14" name="Ink 113">
                  <a:extLst>
                    <a:ext uri="{FF2B5EF4-FFF2-40B4-BE49-F238E27FC236}">
                      <a16:creationId xmlns:a16="http://schemas.microsoft.com/office/drawing/2014/main" id="{9246EBAD-D741-376D-6F0C-CEEAC763F9B8}"/>
                    </a:ext>
                  </a:extLst>
                </p14:cNvPr>
                <p14:cNvContentPartPr/>
                <p14:nvPr/>
              </p14:nvContentPartPr>
              <p14:xfrm>
                <a:off x="6969271" y="3772093"/>
                <a:ext cx="105840" cy="85320"/>
              </p14:xfrm>
            </p:contentPart>
          </mc:Choice>
          <mc:Fallback>
            <p:pic>
              <p:nvPicPr>
                <p:cNvPr id="114" name="Ink 113">
                  <a:extLst>
                    <a:ext uri="{FF2B5EF4-FFF2-40B4-BE49-F238E27FC236}">
                      <a16:creationId xmlns:a16="http://schemas.microsoft.com/office/drawing/2014/main" id="{9246EBAD-D741-376D-6F0C-CEEAC763F9B8}"/>
                    </a:ext>
                  </a:extLst>
                </p:cNvPr>
                <p:cNvPicPr/>
                <p:nvPr/>
              </p:nvPicPr>
              <p:blipFill>
                <a:blip r:embed="rId128"/>
                <a:stretch>
                  <a:fillRect/>
                </a:stretch>
              </p:blipFill>
              <p:spPr>
                <a:xfrm>
                  <a:off x="6960271" y="3763453"/>
                  <a:ext cx="1234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15" name="Ink 114">
                  <a:extLst>
                    <a:ext uri="{FF2B5EF4-FFF2-40B4-BE49-F238E27FC236}">
                      <a16:creationId xmlns:a16="http://schemas.microsoft.com/office/drawing/2014/main" id="{A2BD04D8-A72E-F1B3-979D-AFF15F58080E}"/>
                    </a:ext>
                  </a:extLst>
                </p14:cNvPr>
                <p14:cNvContentPartPr/>
                <p14:nvPr/>
              </p14:nvContentPartPr>
              <p14:xfrm>
                <a:off x="7064311" y="3630253"/>
                <a:ext cx="138600" cy="132840"/>
              </p14:xfrm>
            </p:contentPart>
          </mc:Choice>
          <mc:Fallback>
            <p:pic>
              <p:nvPicPr>
                <p:cNvPr id="115" name="Ink 114">
                  <a:extLst>
                    <a:ext uri="{FF2B5EF4-FFF2-40B4-BE49-F238E27FC236}">
                      <a16:creationId xmlns:a16="http://schemas.microsoft.com/office/drawing/2014/main" id="{A2BD04D8-A72E-F1B3-979D-AFF15F58080E}"/>
                    </a:ext>
                  </a:extLst>
                </p:cNvPr>
                <p:cNvPicPr/>
                <p:nvPr/>
              </p:nvPicPr>
              <p:blipFill>
                <a:blip r:embed="rId130"/>
                <a:stretch>
                  <a:fillRect/>
                </a:stretch>
              </p:blipFill>
              <p:spPr>
                <a:xfrm>
                  <a:off x="7055671" y="3621253"/>
                  <a:ext cx="1562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16" name="Ink 115">
                  <a:extLst>
                    <a:ext uri="{FF2B5EF4-FFF2-40B4-BE49-F238E27FC236}">
                      <a16:creationId xmlns:a16="http://schemas.microsoft.com/office/drawing/2014/main" id="{0B0F0ACF-7FB4-03AD-71EF-7E07D863EE73}"/>
                    </a:ext>
                  </a:extLst>
                </p14:cNvPr>
                <p14:cNvContentPartPr/>
                <p14:nvPr/>
              </p14:nvContentPartPr>
              <p14:xfrm>
                <a:off x="7113991" y="3639253"/>
                <a:ext cx="160560" cy="94320"/>
              </p14:xfrm>
            </p:contentPart>
          </mc:Choice>
          <mc:Fallback>
            <p:pic>
              <p:nvPicPr>
                <p:cNvPr id="116" name="Ink 115">
                  <a:extLst>
                    <a:ext uri="{FF2B5EF4-FFF2-40B4-BE49-F238E27FC236}">
                      <a16:creationId xmlns:a16="http://schemas.microsoft.com/office/drawing/2014/main" id="{0B0F0ACF-7FB4-03AD-71EF-7E07D863EE73}"/>
                    </a:ext>
                  </a:extLst>
                </p:cNvPr>
                <p:cNvPicPr/>
                <p:nvPr/>
              </p:nvPicPr>
              <p:blipFill>
                <a:blip r:embed="rId132"/>
                <a:stretch>
                  <a:fillRect/>
                </a:stretch>
              </p:blipFill>
              <p:spPr>
                <a:xfrm>
                  <a:off x="7105351" y="3630253"/>
                  <a:ext cx="17820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17" name="Ink 116">
                  <a:extLst>
                    <a:ext uri="{FF2B5EF4-FFF2-40B4-BE49-F238E27FC236}">
                      <a16:creationId xmlns:a16="http://schemas.microsoft.com/office/drawing/2014/main" id="{C5A32377-1EC1-A785-2D7B-82A7DEA00502}"/>
                    </a:ext>
                  </a:extLst>
                </p14:cNvPr>
                <p14:cNvContentPartPr/>
                <p14:nvPr/>
              </p14:nvContentPartPr>
              <p14:xfrm>
                <a:off x="7346551" y="3513253"/>
                <a:ext cx="87840" cy="165960"/>
              </p14:xfrm>
            </p:contentPart>
          </mc:Choice>
          <mc:Fallback>
            <p:pic>
              <p:nvPicPr>
                <p:cNvPr id="117" name="Ink 116">
                  <a:extLst>
                    <a:ext uri="{FF2B5EF4-FFF2-40B4-BE49-F238E27FC236}">
                      <a16:creationId xmlns:a16="http://schemas.microsoft.com/office/drawing/2014/main" id="{C5A32377-1EC1-A785-2D7B-82A7DEA00502}"/>
                    </a:ext>
                  </a:extLst>
                </p:cNvPr>
                <p:cNvPicPr/>
                <p:nvPr/>
              </p:nvPicPr>
              <p:blipFill>
                <a:blip r:embed="rId134"/>
                <a:stretch>
                  <a:fillRect/>
                </a:stretch>
              </p:blipFill>
              <p:spPr>
                <a:xfrm>
                  <a:off x="7337551" y="3504253"/>
                  <a:ext cx="10548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4" name="Ink 83">
                  <a:extLst>
                    <a:ext uri="{FF2B5EF4-FFF2-40B4-BE49-F238E27FC236}">
                      <a16:creationId xmlns:a16="http://schemas.microsoft.com/office/drawing/2014/main" id="{8081C415-7DB4-AA42-D3AF-E159C0A02B89}"/>
                    </a:ext>
                  </a:extLst>
                </p14:cNvPr>
                <p14:cNvContentPartPr/>
                <p14:nvPr/>
              </p14:nvContentPartPr>
              <p14:xfrm>
                <a:off x="4546471" y="1198453"/>
                <a:ext cx="28080" cy="147960"/>
              </p14:xfrm>
            </p:contentPart>
          </mc:Choice>
          <mc:Fallback>
            <p:pic>
              <p:nvPicPr>
                <p:cNvPr id="84" name="Ink 83">
                  <a:extLst>
                    <a:ext uri="{FF2B5EF4-FFF2-40B4-BE49-F238E27FC236}">
                      <a16:creationId xmlns:a16="http://schemas.microsoft.com/office/drawing/2014/main" id="{8081C415-7DB4-AA42-D3AF-E159C0A02B89}"/>
                    </a:ext>
                  </a:extLst>
                </p:cNvPr>
                <p:cNvPicPr/>
                <p:nvPr/>
              </p:nvPicPr>
              <p:blipFill>
                <a:blip r:embed="rId136"/>
                <a:stretch>
                  <a:fillRect/>
                </a:stretch>
              </p:blipFill>
              <p:spPr>
                <a:xfrm>
                  <a:off x="4537471" y="1189453"/>
                  <a:ext cx="457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5" name="Ink 84">
                  <a:extLst>
                    <a:ext uri="{FF2B5EF4-FFF2-40B4-BE49-F238E27FC236}">
                      <a16:creationId xmlns:a16="http://schemas.microsoft.com/office/drawing/2014/main" id="{A1069B32-3C04-6CED-4799-E26A1F0BE370}"/>
                    </a:ext>
                  </a:extLst>
                </p14:cNvPr>
                <p14:cNvContentPartPr/>
                <p14:nvPr/>
              </p14:nvContentPartPr>
              <p14:xfrm>
                <a:off x="4429111" y="1140133"/>
                <a:ext cx="200160" cy="106560"/>
              </p14:xfrm>
            </p:contentPart>
          </mc:Choice>
          <mc:Fallback>
            <p:pic>
              <p:nvPicPr>
                <p:cNvPr id="85" name="Ink 84">
                  <a:extLst>
                    <a:ext uri="{FF2B5EF4-FFF2-40B4-BE49-F238E27FC236}">
                      <a16:creationId xmlns:a16="http://schemas.microsoft.com/office/drawing/2014/main" id="{A1069B32-3C04-6CED-4799-E26A1F0BE370}"/>
                    </a:ext>
                  </a:extLst>
                </p:cNvPr>
                <p:cNvPicPr/>
                <p:nvPr/>
              </p:nvPicPr>
              <p:blipFill>
                <a:blip r:embed="rId138"/>
                <a:stretch>
                  <a:fillRect/>
                </a:stretch>
              </p:blipFill>
              <p:spPr>
                <a:xfrm>
                  <a:off x="4420111" y="1131493"/>
                  <a:ext cx="21780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7" name="Ink 86">
                  <a:extLst>
                    <a:ext uri="{FF2B5EF4-FFF2-40B4-BE49-F238E27FC236}">
                      <a16:creationId xmlns:a16="http://schemas.microsoft.com/office/drawing/2014/main" id="{5E5D5BB9-A0A4-766E-0B17-67B0DC03FCBC}"/>
                    </a:ext>
                  </a:extLst>
                </p14:cNvPr>
                <p14:cNvContentPartPr/>
                <p14:nvPr/>
              </p14:nvContentPartPr>
              <p14:xfrm>
                <a:off x="5859031" y="1149493"/>
                <a:ext cx="151560" cy="211320"/>
              </p14:xfrm>
            </p:contentPart>
          </mc:Choice>
          <mc:Fallback>
            <p:pic>
              <p:nvPicPr>
                <p:cNvPr id="87" name="Ink 86">
                  <a:extLst>
                    <a:ext uri="{FF2B5EF4-FFF2-40B4-BE49-F238E27FC236}">
                      <a16:creationId xmlns:a16="http://schemas.microsoft.com/office/drawing/2014/main" id="{5E5D5BB9-A0A4-766E-0B17-67B0DC03FCBC}"/>
                    </a:ext>
                  </a:extLst>
                </p:cNvPr>
                <p:cNvPicPr/>
                <p:nvPr/>
              </p:nvPicPr>
              <p:blipFill>
                <a:blip r:embed="rId140"/>
                <a:stretch>
                  <a:fillRect/>
                </a:stretch>
              </p:blipFill>
              <p:spPr>
                <a:xfrm>
                  <a:off x="5850031" y="1140493"/>
                  <a:ext cx="16920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88" name="Ink 87">
                  <a:extLst>
                    <a:ext uri="{FF2B5EF4-FFF2-40B4-BE49-F238E27FC236}">
                      <a16:creationId xmlns:a16="http://schemas.microsoft.com/office/drawing/2014/main" id="{8E9FF15F-FDFA-9493-0713-975858E1750E}"/>
                    </a:ext>
                  </a:extLst>
                </p14:cNvPr>
                <p14:cNvContentPartPr/>
                <p14:nvPr/>
              </p14:nvContentPartPr>
              <p14:xfrm>
                <a:off x="5887831" y="1230493"/>
                <a:ext cx="74520" cy="19080"/>
              </p14:xfrm>
            </p:contentPart>
          </mc:Choice>
          <mc:Fallback>
            <p:pic>
              <p:nvPicPr>
                <p:cNvPr id="88" name="Ink 87">
                  <a:extLst>
                    <a:ext uri="{FF2B5EF4-FFF2-40B4-BE49-F238E27FC236}">
                      <a16:creationId xmlns:a16="http://schemas.microsoft.com/office/drawing/2014/main" id="{8E9FF15F-FDFA-9493-0713-975858E1750E}"/>
                    </a:ext>
                  </a:extLst>
                </p:cNvPr>
                <p:cNvPicPr/>
                <p:nvPr/>
              </p:nvPicPr>
              <p:blipFill>
                <a:blip r:embed="rId142"/>
                <a:stretch>
                  <a:fillRect/>
                </a:stretch>
              </p:blipFill>
              <p:spPr>
                <a:xfrm>
                  <a:off x="5878831" y="1221493"/>
                  <a:ext cx="9216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1" name="Ink 90">
                  <a:extLst>
                    <a:ext uri="{FF2B5EF4-FFF2-40B4-BE49-F238E27FC236}">
                      <a16:creationId xmlns:a16="http://schemas.microsoft.com/office/drawing/2014/main" id="{CF349462-A3CA-5E8D-D8CB-5E55F1D045BA}"/>
                    </a:ext>
                  </a:extLst>
                </p14:cNvPr>
                <p14:cNvContentPartPr/>
                <p14:nvPr/>
              </p14:nvContentPartPr>
              <p14:xfrm>
                <a:off x="4838791" y="1037893"/>
                <a:ext cx="945000" cy="365400"/>
              </p14:xfrm>
            </p:contentPart>
          </mc:Choice>
          <mc:Fallback>
            <p:pic>
              <p:nvPicPr>
                <p:cNvPr id="91" name="Ink 90">
                  <a:extLst>
                    <a:ext uri="{FF2B5EF4-FFF2-40B4-BE49-F238E27FC236}">
                      <a16:creationId xmlns:a16="http://schemas.microsoft.com/office/drawing/2014/main" id="{CF349462-A3CA-5E8D-D8CB-5E55F1D045BA}"/>
                    </a:ext>
                  </a:extLst>
                </p:cNvPr>
                <p:cNvPicPr/>
                <p:nvPr/>
              </p:nvPicPr>
              <p:blipFill>
                <a:blip r:embed="rId144"/>
                <a:stretch>
                  <a:fillRect/>
                </a:stretch>
              </p:blipFill>
              <p:spPr>
                <a:xfrm>
                  <a:off x="4829791" y="1028893"/>
                  <a:ext cx="962640" cy="3830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3" name="Ink 92">
                  <a:extLst>
                    <a:ext uri="{FF2B5EF4-FFF2-40B4-BE49-F238E27FC236}">
                      <a16:creationId xmlns:a16="http://schemas.microsoft.com/office/drawing/2014/main" id="{A0E94E39-170F-2185-0CAF-29C483C39237}"/>
                    </a:ext>
                  </a:extLst>
                </p14:cNvPr>
                <p14:cNvContentPartPr/>
                <p14:nvPr/>
              </p14:nvContentPartPr>
              <p14:xfrm>
                <a:off x="5282311" y="1368373"/>
                <a:ext cx="322200" cy="563040"/>
              </p14:xfrm>
            </p:contentPart>
          </mc:Choice>
          <mc:Fallback>
            <p:pic>
              <p:nvPicPr>
                <p:cNvPr id="93" name="Ink 92">
                  <a:extLst>
                    <a:ext uri="{FF2B5EF4-FFF2-40B4-BE49-F238E27FC236}">
                      <a16:creationId xmlns:a16="http://schemas.microsoft.com/office/drawing/2014/main" id="{A0E94E39-170F-2185-0CAF-29C483C39237}"/>
                    </a:ext>
                  </a:extLst>
                </p:cNvPr>
                <p:cNvPicPr/>
                <p:nvPr/>
              </p:nvPicPr>
              <p:blipFill>
                <a:blip r:embed="rId146"/>
                <a:stretch>
                  <a:fillRect/>
                </a:stretch>
              </p:blipFill>
              <p:spPr>
                <a:xfrm>
                  <a:off x="5273671" y="1359373"/>
                  <a:ext cx="339840" cy="58068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4" name="Ink 93">
                  <a:extLst>
                    <a:ext uri="{FF2B5EF4-FFF2-40B4-BE49-F238E27FC236}">
                      <a16:creationId xmlns:a16="http://schemas.microsoft.com/office/drawing/2014/main" id="{CCEDE49A-CC11-F48E-B8F3-C748CCB9296F}"/>
                    </a:ext>
                  </a:extLst>
                </p14:cNvPr>
                <p14:cNvContentPartPr/>
                <p14:nvPr/>
              </p14:nvContentPartPr>
              <p14:xfrm>
                <a:off x="5707831" y="1921333"/>
                <a:ext cx="62640" cy="148320"/>
              </p14:xfrm>
            </p:contentPart>
          </mc:Choice>
          <mc:Fallback>
            <p:pic>
              <p:nvPicPr>
                <p:cNvPr id="94" name="Ink 93">
                  <a:extLst>
                    <a:ext uri="{FF2B5EF4-FFF2-40B4-BE49-F238E27FC236}">
                      <a16:creationId xmlns:a16="http://schemas.microsoft.com/office/drawing/2014/main" id="{CCEDE49A-CC11-F48E-B8F3-C748CCB9296F}"/>
                    </a:ext>
                  </a:extLst>
                </p:cNvPr>
                <p:cNvPicPr/>
                <p:nvPr/>
              </p:nvPicPr>
              <p:blipFill>
                <a:blip r:embed="rId148"/>
                <a:stretch>
                  <a:fillRect/>
                </a:stretch>
              </p:blipFill>
              <p:spPr>
                <a:xfrm>
                  <a:off x="5699191" y="1912333"/>
                  <a:ext cx="8028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5" name="Ink 94">
                  <a:extLst>
                    <a:ext uri="{FF2B5EF4-FFF2-40B4-BE49-F238E27FC236}">
                      <a16:creationId xmlns:a16="http://schemas.microsoft.com/office/drawing/2014/main" id="{CF091A8D-38A9-7708-A414-0C43F9AD9C83}"/>
                    </a:ext>
                  </a:extLst>
                </p14:cNvPr>
                <p14:cNvContentPartPr/>
                <p14:nvPr/>
              </p14:nvContentPartPr>
              <p14:xfrm>
                <a:off x="5743831" y="1854013"/>
                <a:ext cx="173880" cy="163800"/>
              </p14:xfrm>
            </p:contentPart>
          </mc:Choice>
          <mc:Fallback>
            <p:pic>
              <p:nvPicPr>
                <p:cNvPr id="95" name="Ink 94">
                  <a:extLst>
                    <a:ext uri="{FF2B5EF4-FFF2-40B4-BE49-F238E27FC236}">
                      <a16:creationId xmlns:a16="http://schemas.microsoft.com/office/drawing/2014/main" id="{CF091A8D-38A9-7708-A414-0C43F9AD9C83}"/>
                    </a:ext>
                  </a:extLst>
                </p:cNvPr>
                <p:cNvPicPr/>
                <p:nvPr/>
              </p:nvPicPr>
              <p:blipFill>
                <a:blip r:embed="rId150"/>
                <a:stretch>
                  <a:fillRect/>
                </a:stretch>
              </p:blipFill>
              <p:spPr>
                <a:xfrm>
                  <a:off x="5735191" y="1845373"/>
                  <a:ext cx="1915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6" name="Ink 95">
                  <a:extLst>
                    <a:ext uri="{FF2B5EF4-FFF2-40B4-BE49-F238E27FC236}">
                      <a16:creationId xmlns:a16="http://schemas.microsoft.com/office/drawing/2014/main" id="{DF52344D-851A-3210-8AE6-8A8D972C2F07}"/>
                    </a:ext>
                  </a:extLst>
                </p14:cNvPr>
                <p14:cNvContentPartPr/>
                <p14:nvPr/>
              </p14:nvContentPartPr>
              <p14:xfrm>
                <a:off x="5972071" y="1726573"/>
                <a:ext cx="113400" cy="228600"/>
              </p14:xfrm>
            </p:contentPart>
          </mc:Choice>
          <mc:Fallback>
            <p:pic>
              <p:nvPicPr>
                <p:cNvPr id="96" name="Ink 95">
                  <a:extLst>
                    <a:ext uri="{FF2B5EF4-FFF2-40B4-BE49-F238E27FC236}">
                      <a16:creationId xmlns:a16="http://schemas.microsoft.com/office/drawing/2014/main" id="{DF52344D-851A-3210-8AE6-8A8D972C2F07}"/>
                    </a:ext>
                  </a:extLst>
                </p:cNvPr>
                <p:cNvPicPr/>
                <p:nvPr/>
              </p:nvPicPr>
              <p:blipFill>
                <a:blip r:embed="rId152"/>
                <a:stretch>
                  <a:fillRect/>
                </a:stretch>
              </p:blipFill>
              <p:spPr>
                <a:xfrm>
                  <a:off x="5963431" y="1717933"/>
                  <a:ext cx="13104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97" name="Ink 96">
                  <a:extLst>
                    <a:ext uri="{FF2B5EF4-FFF2-40B4-BE49-F238E27FC236}">
                      <a16:creationId xmlns:a16="http://schemas.microsoft.com/office/drawing/2014/main" id="{9CF8BF8F-875E-EA3C-576D-ED5803BB27D4}"/>
                    </a:ext>
                  </a:extLst>
                </p14:cNvPr>
                <p14:cNvContentPartPr/>
                <p14:nvPr/>
              </p14:nvContentPartPr>
              <p14:xfrm>
                <a:off x="6156391" y="1801813"/>
                <a:ext cx="48600" cy="73440"/>
              </p14:xfrm>
            </p:contentPart>
          </mc:Choice>
          <mc:Fallback>
            <p:pic>
              <p:nvPicPr>
                <p:cNvPr id="97" name="Ink 96">
                  <a:extLst>
                    <a:ext uri="{FF2B5EF4-FFF2-40B4-BE49-F238E27FC236}">
                      <a16:creationId xmlns:a16="http://schemas.microsoft.com/office/drawing/2014/main" id="{9CF8BF8F-875E-EA3C-576D-ED5803BB27D4}"/>
                    </a:ext>
                  </a:extLst>
                </p:cNvPr>
                <p:cNvPicPr/>
                <p:nvPr/>
              </p:nvPicPr>
              <p:blipFill>
                <a:blip r:embed="rId154"/>
                <a:stretch>
                  <a:fillRect/>
                </a:stretch>
              </p:blipFill>
              <p:spPr>
                <a:xfrm>
                  <a:off x="6147391" y="1793173"/>
                  <a:ext cx="662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98" name="Ink 97">
                  <a:extLst>
                    <a:ext uri="{FF2B5EF4-FFF2-40B4-BE49-F238E27FC236}">
                      <a16:creationId xmlns:a16="http://schemas.microsoft.com/office/drawing/2014/main" id="{D0F5F10B-3EB0-E903-2901-7C106725B267}"/>
                    </a:ext>
                  </a:extLst>
                </p14:cNvPr>
                <p14:cNvContentPartPr/>
                <p14:nvPr/>
              </p14:nvContentPartPr>
              <p14:xfrm>
                <a:off x="6260791" y="1753933"/>
                <a:ext cx="87840" cy="99720"/>
              </p14:xfrm>
            </p:contentPart>
          </mc:Choice>
          <mc:Fallback>
            <p:pic>
              <p:nvPicPr>
                <p:cNvPr id="98" name="Ink 97">
                  <a:extLst>
                    <a:ext uri="{FF2B5EF4-FFF2-40B4-BE49-F238E27FC236}">
                      <a16:creationId xmlns:a16="http://schemas.microsoft.com/office/drawing/2014/main" id="{D0F5F10B-3EB0-E903-2901-7C106725B267}"/>
                    </a:ext>
                  </a:extLst>
                </p:cNvPr>
                <p:cNvPicPr/>
                <p:nvPr/>
              </p:nvPicPr>
              <p:blipFill>
                <a:blip r:embed="rId156"/>
                <a:stretch>
                  <a:fillRect/>
                </a:stretch>
              </p:blipFill>
              <p:spPr>
                <a:xfrm>
                  <a:off x="6251791" y="1745293"/>
                  <a:ext cx="1054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99" name="Ink 98">
                  <a:extLst>
                    <a:ext uri="{FF2B5EF4-FFF2-40B4-BE49-F238E27FC236}">
                      <a16:creationId xmlns:a16="http://schemas.microsoft.com/office/drawing/2014/main" id="{6FC27626-6425-31D3-B109-A748484B28A7}"/>
                    </a:ext>
                  </a:extLst>
                </p14:cNvPr>
                <p14:cNvContentPartPr/>
                <p14:nvPr/>
              </p14:nvContentPartPr>
              <p14:xfrm>
                <a:off x="6341791" y="1698133"/>
                <a:ext cx="52200" cy="100800"/>
              </p14:xfrm>
            </p:contentPart>
          </mc:Choice>
          <mc:Fallback>
            <p:pic>
              <p:nvPicPr>
                <p:cNvPr id="99" name="Ink 98">
                  <a:extLst>
                    <a:ext uri="{FF2B5EF4-FFF2-40B4-BE49-F238E27FC236}">
                      <a16:creationId xmlns:a16="http://schemas.microsoft.com/office/drawing/2014/main" id="{6FC27626-6425-31D3-B109-A748484B28A7}"/>
                    </a:ext>
                  </a:extLst>
                </p:cNvPr>
                <p:cNvPicPr/>
                <p:nvPr/>
              </p:nvPicPr>
              <p:blipFill>
                <a:blip r:embed="rId158"/>
                <a:stretch>
                  <a:fillRect/>
                </a:stretch>
              </p:blipFill>
              <p:spPr>
                <a:xfrm>
                  <a:off x="6332791" y="1689133"/>
                  <a:ext cx="698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0" name="Ink 99">
                  <a:extLst>
                    <a:ext uri="{FF2B5EF4-FFF2-40B4-BE49-F238E27FC236}">
                      <a16:creationId xmlns:a16="http://schemas.microsoft.com/office/drawing/2014/main" id="{1E7BFC4D-307B-95F4-DC7C-4A4F8C0C3868}"/>
                    </a:ext>
                  </a:extLst>
                </p14:cNvPr>
                <p14:cNvContentPartPr/>
                <p14:nvPr/>
              </p14:nvContentPartPr>
              <p14:xfrm>
                <a:off x="6408391" y="1662853"/>
                <a:ext cx="132480" cy="150840"/>
              </p14:xfrm>
            </p:contentPart>
          </mc:Choice>
          <mc:Fallback>
            <p:pic>
              <p:nvPicPr>
                <p:cNvPr id="100" name="Ink 99">
                  <a:extLst>
                    <a:ext uri="{FF2B5EF4-FFF2-40B4-BE49-F238E27FC236}">
                      <a16:creationId xmlns:a16="http://schemas.microsoft.com/office/drawing/2014/main" id="{1E7BFC4D-307B-95F4-DC7C-4A4F8C0C3868}"/>
                    </a:ext>
                  </a:extLst>
                </p:cNvPr>
                <p:cNvPicPr/>
                <p:nvPr/>
              </p:nvPicPr>
              <p:blipFill>
                <a:blip r:embed="rId160"/>
                <a:stretch>
                  <a:fillRect/>
                </a:stretch>
              </p:blipFill>
              <p:spPr>
                <a:xfrm>
                  <a:off x="6399751" y="1654213"/>
                  <a:ext cx="15012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8" name="Ink 117">
                  <a:extLst>
                    <a:ext uri="{FF2B5EF4-FFF2-40B4-BE49-F238E27FC236}">
                      <a16:creationId xmlns:a16="http://schemas.microsoft.com/office/drawing/2014/main" id="{EC90815C-D8B4-DCBE-9EBD-F26D63545BCA}"/>
                    </a:ext>
                  </a:extLst>
                </p14:cNvPr>
                <p14:cNvContentPartPr/>
                <p14:nvPr/>
              </p14:nvContentPartPr>
              <p14:xfrm>
                <a:off x="5369071" y="2051653"/>
                <a:ext cx="238680" cy="133560"/>
              </p14:xfrm>
            </p:contentPart>
          </mc:Choice>
          <mc:Fallback>
            <p:pic>
              <p:nvPicPr>
                <p:cNvPr id="118" name="Ink 117">
                  <a:extLst>
                    <a:ext uri="{FF2B5EF4-FFF2-40B4-BE49-F238E27FC236}">
                      <a16:creationId xmlns:a16="http://schemas.microsoft.com/office/drawing/2014/main" id="{EC90815C-D8B4-DCBE-9EBD-F26D63545BCA}"/>
                    </a:ext>
                  </a:extLst>
                </p:cNvPr>
                <p:cNvPicPr/>
                <p:nvPr/>
              </p:nvPicPr>
              <p:blipFill>
                <a:blip r:embed="rId162"/>
                <a:stretch>
                  <a:fillRect/>
                </a:stretch>
              </p:blipFill>
              <p:spPr>
                <a:xfrm>
                  <a:off x="5360431" y="2042653"/>
                  <a:ext cx="256320" cy="151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3">
            <p14:nvContentPartPr>
              <p14:cNvPr id="122" name="Ink 121">
                <a:extLst>
                  <a:ext uri="{FF2B5EF4-FFF2-40B4-BE49-F238E27FC236}">
                    <a16:creationId xmlns:a16="http://schemas.microsoft.com/office/drawing/2014/main" id="{7C35879F-7596-1031-0B2C-F9654D2EACFA}"/>
                  </a:ext>
                </a:extLst>
              </p14:cNvPr>
              <p14:cNvContentPartPr/>
              <p14:nvPr/>
            </p14:nvContentPartPr>
            <p14:xfrm>
              <a:off x="8624191" y="1260013"/>
              <a:ext cx="945000" cy="44280"/>
            </p14:xfrm>
          </p:contentPart>
        </mc:Choice>
        <mc:Fallback>
          <p:pic>
            <p:nvPicPr>
              <p:cNvPr id="122" name="Ink 121">
                <a:extLst>
                  <a:ext uri="{FF2B5EF4-FFF2-40B4-BE49-F238E27FC236}">
                    <a16:creationId xmlns:a16="http://schemas.microsoft.com/office/drawing/2014/main" id="{7C35879F-7596-1031-0B2C-F9654D2EACFA}"/>
                  </a:ext>
                </a:extLst>
              </p:cNvPr>
              <p:cNvPicPr/>
              <p:nvPr/>
            </p:nvPicPr>
            <p:blipFill>
              <a:blip r:embed="rId164"/>
              <a:stretch>
                <a:fillRect/>
              </a:stretch>
            </p:blipFill>
            <p:spPr>
              <a:xfrm>
                <a:off x="8615191" y="1251373"/>
                <a:ext cx="96264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23" name="Ink 122">
                <a:extLst>
                  <a:ext uri="{FF2B5EF4-FFF2-40B4-BE49-F238E27FC236}">
                    <a16:creationId xmlns:a16="http://schemas.microsoft.com/office/drawing/2014/main" id="{EAB42A5E-9A0B-370E-F104-4998839B765A}"/>
                  </a:ext>
                </a:extLst>
              </p14:cNvPr>
              <p14:cNvContentPartPr/>
              <p14:nvPr/>
            </p14:nvContentPartPr>
            <p14:xfrm>
              <a:off x="8018311" y="1653493"/>
              <a:ext cx="207000" cy="47160"/>
            </p14:xfrm>
          </p:contentPart>
        </mc:Choice>
        <mc:Fallback>
          <p:pic>
            <p:nvPicPr>
              <p:cNvPr id="123" name="Ink 122">
                <a:extLst>
                  <a:ext uri="{FF2B5EF4-FFF2-40B4-BE49-F238E27FC236}">
                    <a16:creationId xmlns:a16="http://schemas.microsoft.com/office/drawing/2014/main" id="{EAB42A5E-9A0B-370E-F104-4998839B765A}"/>
                  </a:ext>
                </a:extLst>
              </p:cNvPr>
              <p:cNvPicPr/>
              <p:nvPr/>
            </p:nvPicPr>
            <p:blipFill>
              <a:blip r:embed="rId166"/>
              <a:stretch>
                <a:fillRect/>
              </a:stretch>
            </p:blipFill>
            <p:spPr>
              <a:xfrm>
                <a:off x="8009311" y="1644853"/>
                <a:ext cx="22464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24" name="Ink 123">
                <a:extLst>
                  <a:ext uri="{FF2B5EF4-FFF2-40B4-BE49-F238E27FC236}">
                    <a16:creationId xmlns:a16="http://schemas.microsoft.com/office/drawing/2014/main" id="{7BBA17C5-2A4A-8BBC-CECC-74B3C1F7F97F}"/>
                  </a:ext>
                </a:extLst>
              </p14:cNvPr>
              <p14:cNvContentPartPr/>
              <p14:nvPr/>
            </p14:nvContentPartPr>
            <p14:xfrm>
              <a:off x="9489991" y="1953733"/>
              <a:ext cx="112320" cy="12960"/>
            </p14:xfrm>
          </p:contentPart>
        </mc:Choice>
        <mc:Fallback>
          <p:pic>
            <p:nvPicPr>
              <p:cNvPr id="124" name="Ink 123">
                <a:extLst>
                  <a:ext uri="{FF2B5EF4-FFF2-40B4-BE49-F238E27FC236}">
                    <a16:creationId xmlns:a16="http://schemas.microsoft.com/office/drawing/2014/main" id="{7BBA17C5-2A4A-8BBC-CECC-74B3C1F7F97F}"/>
                  </a:ext>
                </a:extLst>
              </p:cNvPr>
              <p:cNvPicPr/>
              <p:nvPr/>
            </p:nvPicPr>
            <p:blipFill>
              <a:blip r:embed="rId168"/>
              <a:stretch>
                <a:fillRect/>
              </a:stretch>
            </p:blipFill>
            <p:spPr>
              <a:xfrm>
                <a:off x="9480991" y="1944733"/>
                <a:ext cx="1299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25" name="Ink 124">
                <a:extLst>
                  <a:ext uri="{FF2B5EF4-FFF2-40B4-BE49-F238E27FC236}">
                    <a16:creationId xmlns:a16="http://schemas.microsoft.com/office/drawing/2014/main" id="{96968A27-AF3A-7EEA-2F58-B5F3DF4C8585}"/>
                  </a:ext>
                </a:extLst>
              </p14:cNvPr>
              <p14:cNvContentPartPr/>
              <p14:nvPr/>
            </p14:nvContentPartPr>
            <p14:xfrm>
              <a:off x="8498191" y="2110693"/>
              <a:ext cx="683640" cy="82800"/>
            </p14:xfrm>
          </p:contentPart>
        </mc:Choice>
        <mc:Fallback>
          <p:pic>
            <p:nvPicPr>
              <p:cNvPr id="125" name="Ink 124">
                <a:extLst>
                  <a:ext uri="{FF2B5EF4-FFF2-40B4-BE49-F238E27FC236}">
                    <a16:creationId xmlns:a16="http://schemas.microsoft.com/office/drawing/2014/main" id="{96968A27-AF3A-7EEA-2F58-B5F3DF4C8585}"/>
                  </a:ext>
                </a:extLst>
              </p:cNvPr>
              <p:cNvPicPr/>
              <p:nvPr/>
            </p:nvPicPr>
            <p:blipFill>
              <a:blip r:embed="rId170"/>
              <a:stretch>
                <a:fillRect/>
              </a:stretch>
            </p:blipFill>
            <p:spPr>
              <a:xfrm>
                <a:off x="8489551" y="2101693"/>
                <a:ext cx="70128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26" name="Ink 125">
                <a:extLst>
                  <a:ext uri="{FF2B5EF4-FFF2-40B4-BE49-F238E27FC236}">
                    <a16:creationId xmlns:a16="http://schemas.microsoft.com/office/drawing/2014/main" id="{01C27B9B-0F59-E115-3C65-5D78FF75FCDD}"/>
                  </a:ext>
                </a:extLst>
              </p14:cNvPr>
              <p14:cNvContentPartPr/>
              <p14:nvPr/>
            </p14:nvContentPartPr>
            <p14:xfrm>
              <a:off x="8334751" y="1799653"/>
              <a:ext cx="147600" cy="66600"/>
            </p14:xfrm>
          </p:contentPart>
        </mc:Choice>
        <mc:Fallback>
          <p:pic>
            <p:nvPicPr>
              <p:cNvPr id="126" name="Ink 125">
                <a:extLst>
                  <a:ext uri="{FF2B5EF4-FFF2-40B4-BE49-F238E27FC236}">
                    <a16:creationId xmlns:a16="http://schemas.microsoft.com/office/drawing/2014/main" id="{01C27B9B-0F59-E115-3C65-5D78FF75FCDD}"/>
                  </a:ext>
                </a:extLst>
              </p:cNvPr>
              <p:cNvPicPr/>
              <p:nvPr/>
            </p:nvPicPr>
            <p:blipFill>
              <a:blip r:embed="rId172"/>
              <a:stretch>
                <a:fillRect/>
              </a:stretch>
            </p:blipFill>
            <p:spPr>
              <a:xfrm>
                <a:off x="8326111" y="1791013"/>
                <a:ext cx="16524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27" name="Ink 126">
                <a:extLst>
                  <a:ext uri="{FF2B5EF4-FFF2-40B4-BE49-F238E27FC236}">
                    <a16:creationId xmlns:a16="http://schemas.microsoft.com/office/drawing/2014/main" id="{A90E3335-AE75-0C0B-4B71-B62994D478BC}"/>
                  </a:ext>
                </a:extLst>
              </p14:cNvPr>
              <p14:cNvContentPartPr/>
              <p14:nvPr/>
            </p14:nvContentPartPr>
            <p14:xfrm>
              <a:off x="9267511" y="1780213"/>
              <a:ext cx="83520" cy="35640"/>
            </p14:xfrm>
          </p:contentPart>
        </mc:Choice>
        <mc:Fallback>
          <p:pic>
            <p:nvPicPr>
              <p:cNvPr id="127" name="Ink 126">
                <a:extLst>
                  <a:ext uri="{FF2B5EF4-FFF2-40B4-BE49-F238E27FC236}">
                    <a16:creationId xmlns:a16="http://schemas.microsoft.com/office/drawing/2014/main" id="{A90E3335-AE75-0C0B-4B71-B62994D478BC}"/>
                  </a:ext>
                </a:extLst>
              </p:cNvPr>
              <p:cNvPicPr/>
              <p:nvPr/>
            </p:nvPicPr>
            <p:blipFill>
              <a:blip r:embed="rId174"/>
              <a:stretch>
                <a:fillRect/>
              </a:stretch>
            </p:blipFill>
            <p:spPr>
              <a:xfrm>
                <a:off x="9258511" y="1771573"/>
                <a:ext cx="101160" cy="53280"/>
              </a:xfrm>
              <a:prstGeom prst="rect">
                <a:avLst/>
              </a:prstGeom>
            </p:spPr>
          </p:pic>
        </mc:Fallback>
      </mc:AlternateContent>
      <p:grpSp>
        <p:nvGrpSpPr>
          <p:cNvPr id="130" name="Group 129">
            <a:extLst>
              <a:ext uri="{FF2B5EF4-FFF2-40B4-BE49-F238E27FC236}">
                <a16:creationId xmlns:a16="http://schemas.microsoft.com/office/drawing/2014/main" id="{ADC9D056-EB7B-C058-DC8E-B277C75046AC}"/>
              </a:ext>
            </a:extLst>
          </p:cNvPr>
          <p:cNvGrpSpPr/>
          <p:nvPr/>
        </p:nvGrpSpPr>
        <p:grpSpPr>
          <a:xfrm>
            <a:off x="8571631" y="2306173"/>
            <a:ext cx="742320" cy="796680"/>
            <a:chOff x="8571631" y="2306173"/>
            <a:chExt cx="742320" cy="796680"/>
          </a:xfrm>
        </p:grpSpPr>
        <mc:AlternateContent xmlns:mc="http://schemas.openxmlformats.org/markup-compatibility/2006">
          <mc:Choice xmlns:p14="http://schemas.microsoft.com/office/powerpoint/2010/main" Requires="p14">
            <p:contentPart p14:bwMode="auto" r:id="rId175">
              <p14:nvContentPartPr>
                <p14:cNvPr id="128" name="Ink 127">
                  <a:extLst>
                    <a:ext uri="{FF2B5EF4-FFF2-40B4-BE49-F238E27FC236}">
                      <a16:creationId xmlns:a16="http://schemas.microsoft.com/office/drawing/2014/main" id="{F56B7067-8B49-B03E-83ED-742A45B1C6A2}"/>
                    </a:ext>
                  </a:extLst>
                </p14:cNvPr>
                <p14:cNvContentPartPr/>
                <p14:nvPr/>
              </p14:nvContentPartPr>
              <p14:xfrm>
                <a:off x="8571631" y="2384293"/>
                <a:ext cx="49320" cy="615960"/>
              </p14:xfrm>
            </p:contentPart>
          </mc:Choice>
          <mc:Fallback>
            <p:pic>
              <p:nvPicPr>
                <p:cNvPr id="128" name="Ink 127">
                  <a:extLst>
                    <a:ext uri="{FF2B5EF4-FFF2-40B4-BE49-F238E27FC236}">
                      <a16:creationId xmlns:a16="http://schemas.microsoft.com/office/drawing/2014/main" id="{F56B7067-8B49-B03E-83ED-742A45B1C6A2}"/>
                    </a:ext>
                  </a:extLst>
                </p:cNvPr>
                <p:cNvPicPr/>
                <p:nvPr/>
              </p:nvPicPr>
              <p:blipFill>
                <a:blip r:embed="rId176"/>
                <a:stretch>
                  <a:fillRect/>
                </a:stretch>
              </p:blipFill>
              <p:spPr>
                <a:xfrm>
                  <a:off x="8562991" y="2375653"/>
                  <a:ext cx="66960" cy="63360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29" name="Ink 128">
                  <a:extLst>
                    <a:ext uri="{FF2B5EF4-FFF2-40B4-BE49-F238E27FC236}">
                      <a16:creationId xmlns:a16="http://schemas.microsoft.com/office/drawing/2014/main" id="{81FD55D8-1A47-350B-B427-6F848C049B09}"/>
                    </a:ext>
                  </a:extLst>
                </p14:cNvPr>
                <p14:cNvContentPartPr/>
                <p14:nvPr/>
              </p14:nvContentPartPr>
              <p14:xfrm>
                <a:off x="8601151" y="2306173"/>
                <a:ext cx="712800" cy="796680"/>
              </p14:xfrm>
            </p:contentPart>
          </mc:Choice>
          <mc:Fallback>
            <p:pic>
              <p:nvPicPr>
                <p:cNvPr id="129" name="Ink 128">
                  <a:extLst>
                    <a:ext uri="{FF2B5EF4-FFF2-40B4-BE49-F238E27FC236}">
                      <a16:creationId xmlns:a16="http://schemas.microsoft.com/office/drawing/2014/main" id="{81FD55D8-1A47-350B-B427-6F848C049B09}"/>
                    </a:ext>
                  </a:extLst>
                </p:cNvPr>
                <p:cNvPicPr/>
                <p:nvPr/>
              </p:nvPicPr>
              <p:blipFill>
                <a:blip r:embed="rId178"/>
                <a:stretch>
                  <a:fillRect/>
                </a:stretch>
              </p:blipFill>
              <p:spPr>
                <a:xfrm>
                  <a:off x="8592151" y="2297533"/>
                  <a:ext cx="730440" cy="814320"/>
                </a:xfrm>
                <a:prstGeom prst="rect">
                  <a:avLst/>
                </a:prstGeom>
              </p:spPr>
            </p:pic>
          </mc:Fallback>
        </mc:AlternateContent>
      </p:grpSp>
      <p:grpSp>
        <p:nvGrpSpPr>
          <p:cNvPr id="139" name="Group 138">
            <a:extLst>
              <a:ext uri="{FF2B5EF4-FFF2-40B4-BE49-F238E27FC236}">
                <a16:creationId xmlns:a16="http://schemas.microsoft.com/office/drawing/2014/main" id="{6A4C3B62-95F5-2BC7-3CEA-088B8AE890DB}"/>
              </a:ext>
            </a:extLst>
          </p:cNvPr>
          <p:cNvGrpSpPr/>
          <p:nvPr/>
        </p:nvGrpSpPr>
        <p:grpSpPr>
          <a:xfrm>
            <a:off x="1202071" y="206653"/>
            <a:ext cx="454680" cy="398880"/>
            <a:chOff x="1202071" y="206653"/>
            <a:chExt cx="454680" cy="398880"/>
          </a:xfrm>
        </p:grpSpPr>
        <mc:AlternateContent xmlns:mc="http://schemas.openxmlformats.org/markup-compatibility/2006">
          <mc:Choice xmlns:p14="http://schemas.microsoft.com/office/powerpoint/2010/main" Requires="p14">
            <p:contentPart p14:bwMode="auto" r:id="rId179">
              <p14:nvContentPartPr>
                <p14:cNvPr id="131" name="Ink 130">
                  <a:extLst>
                    <a:ext uri="{FF2B5EF4-FFF2-40B4-BE49-F238E27FC236}">
                      <a16:creationId xmlns:a16="http://schemas.microsoft.com/office/drawing/2014/main" id="{B47710A2-7850-0B0C-D1DA-2FF8B88721C7}"/>
                    </a:ext>
                  </a:extLst>
                </p14:cNvPr>
                <p14:cNvContentPartPr/>
                <p14:nvPr/>
              </p14:nvContentPartPr>
              <p14:xfrm>
                <a:off x="1287751" y="444613"/>
                <a:ext cx="91080" cy="160920"/>
              </p14:xfrm>
            </p:contentPart>
          </mc:Choice>
          <mc:Fallback>
            <p:pic>
              <p:nvPicPr>
                <p:cNvPr id="131" name="Ink 130">
                  <a:extLst>
                    <a:ext uri="{FF2B5EF4-FFF2-40B4-BE49-F238E27FC236}">
                      <a16:creationId xmlns:a16="http://schemas.microsoft.com/office/drawing/2014/main" id="{B47710A2-7850-0B0C-D1DA-2FF8B88721C7}"/>
                    </a:ext>
                  </a:extLst>
                </p:cNvPr>
                <p:cNvPicPr/>
                <p:nvPr/>
              </p:nvPicPr>
              <p:blipFill>
                <a:blip r:embed="rId180"/>
                <a:stretch>
                  <a:fillRect/>
                </a:stretch>
              </p:blipFill>
              <p:spPr>
                <a:xfrm>
                  <a:off x="1278751" y="435973"/>
                  <a:ext cx="10872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32" name="Ink 131">
                  <a:extLst>
                    <a:ext uri="{FF2B5EF4-FFF2-40B4-BE49-F238E27FC236}">
                      <a16:creationId xmlns:a16="http://schemas.microsoft.com/office/drawing/2014/main" id="{0DF89A2B-4BE4-FD24-28FF-0E8538EF5FC8}"/>
                    </a:ext>
                  </a:extLst>
                </p14:cNvPr>
                <p14:cNvContentPartPr/>
                <p14:nvPr/>
              </p14:nvContentPartPr>
              <p14:xfrm>
                <a:off x="1202071" y="368653"/>
                <a:ext cx="182160" cy="163080"/>
              </p14:xfrm>
            </p:contentPart>
          </mc:Choice>
          <mc:Fallback>
            <p:pic>
              <p:nvPicPr>
                <p:cNvPr id="132" name="Ink 131">
                  <a:extLst>
                    <a:ext uri="{FF2B5EF4-FFF2-40B4-BE49-F238E27FC236}">
                      <a16:creationId xmlns:a16="http://schemas.microsoft.com/office/drawing/2014/main" id="{0DF89A2B-4BE4-FD24-28FF-0E8538EF5FC8}"/>
                    </a:ext>
                  </a:extLst>
                </p:cNvPr>
                <p:cNvPicPr/>
                <p:nvPr/>
              </p:nvPicPr>
              <p:blipFill>
                <a:blip r:embed="rId182"/>
                <a:stretch>
                  <a:fillRect/>
                </a:stretch>
              </p:blipFill>
              <p:spPr>
                <a:xfrm>
                  <a:off x="1193431" y="359653"/>
                  <a:ext cx="19980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33" name="Ink 132">
                  <a:extLst>
                    <a:ext uri="{FF2B5EF4-FFF2-40B4-BE49-F238E27FC236}">
                      <a16:creationId xmlns:a16="http://schemas.microsoft.com/office/drawing/2014/main" id="{C812AB09-9AC4-8536-7319-C2448124F4CF}"/>
                    </a:ext>
                  </a:extLst>
                </p14:cNvPr>
                <p14:cNvContentPartPr/>
                <p14:nvPr/>
              </p14:nvContentPartPr>
              <p14:xfrm>
                <a:off x="1388191" y="382333"/>
                <a:ext cx="150840" cy="104400"/>
              </p14:xfrm>
            </p:contentPart>
          </mc:Choice>
          <mc:Fallback>
            <p:pic>
              <p:nvPicPr>
                <p:cNvPr id="133" name="Ink 132">
                  <a:extLst>
                    <a:ext uri="{FF2B5EF4-FFF2-40B4-BE49-F238E27FC236}">
                      <a16:creationId xmlns:a16="http://schemas.microsoft.com/office/drawing/2014/main" id="{C812AB09-9AC4-8536-7319-C2448124F4CF}"/>
                    </a:ext>
                  </a:extLst>
                </p:cNvPr>
                <p:cNvPicPr/>
                <p:nvPr/>
              </p:nvPicPr>
              <p:blipFill>
                <a:blip r:embed="rId184"/>
                <a:stretch>
                  <a:fillRect/>
                </a:stretch>
              </p:blipFill>
              <p:spPr>
                <a:xfrm>
                  <a:off x="1379191" y="373333"/>
                  <a:ext cx="1684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34" name="Ink 133">
                  <a:extLst>
                    <a:ext uri="{FF2B5EF4-FFF2-40B4-BE49-F238E27FC236}">
                      <a16:creationId xmlns:a16="http://schemas.microsoft.com/office/drawing/2014/main" id="{E2EDAD8B-ACBD-B161-0430-8C1D94A1FFEC}"/>
                    </a:ext>
                  </a:extLst>
                </p14:cNvPr>
                <p14:cNvContentPartPr/>
                <p14:nvPr/>
              </p14:nvContentPartPr>
              <p14:xfrm>
                <a:off x="1559911" y="206653"/>
                <a:ext cx="96840" cy="220680"/>
              </p14:xfrm>
            </p:contentPart>
          </mc:Choice>
          <mc:Fallback>
            <p:pic>
              <p:nvPicPr>
                <p:cNvPr id="134" name="Ink 133">
                  <a:extLst>
                    <a:ext uri="{FF2B5EF4-FFF2-40B4-BE49-F238E27FC236}">
                      <a16:creationId xmlns:a16="http://schemas.microsoft.com/office/drawing/2014/main" id="{E2EDAD8B-ACBD-B161-0430-8C1D94A1FFEC}"/>
                    </a:ext>
                  </a:extLst>
                </p:cNvPr>
                <p:cNvPicPr/>
                <p:nvPr/>
              </p:nvPicPr>
              <p:blipFill>
                <a:blip r:embed="rId186"/>
                <a:stretch>
                  <a:fillRect/>
                </a:stretch>
              </p:blipFill>
              <p:spPr>
                <a:xfrm>
                  <a:off x="1550911" y="197653"/>
                  <a:ext cx="114480" cy="238320"/>
                </a:xfrm>
                <a:prstGeom prst="rect">
                  <a:avLst/>
                </a:prstGeom>
              </p:spPr>
            </p:pic>
          </mc:Fallback>
        </mc:AlternateContent>
      </p:grpSp>
      <p:grpSp>
        <p:nvGrpSpPr>
          <p:cNvPr id="138" name="Group 137">
            <a:extLst>
              <a:ext uri="{FF2B5EF4-FFF2-40B4-BE49-F238E27FC236}">
                <a16:creationId xmlns:a16="http://schemas.microsoft.com/office/drawing/2014/main" id="{0D1A8A11-D49E-AB6F-CE29-6824BB90E408}"/>
              </a:ext>
            </a:extLst>
          </p:cNvPr>
          <p:cNvGrpSpPr/>
          <p:nvPr/>
        </p:nvGrpSpPr>
        <p:grpSpPr>
          <a:xfrm>
            <a:off x="1362271" y="978133"/>
            <a:ext cx="852120" cy="1306080"/>
            <a:chOff x="1362271" y="978133"/>
            <a:chExt cx="852120" cy="1306080"/>
          </a:xfrm>
        </p:grpSpPr>
        <mc:AlternateContent xmlns:mc="http://schemas.openxmlformats.org/markup-compatibility/2006">
          <mc:Choice xmlns:p14="http://schemas.microsoft.com/office/powerpoint/2010/main" Requires="p14">
            <p:contentPart p14:bwMode="auto" r:id="rId187">
              <p14:nvContentPartPr>
                <p14:cNvPr id="73" name="Ink 72">
                  <a:extLst>
                    <a:ext uri="{FF2B5EF4-FFF2-40B4-BE49-F238E27FC236}">
                      <a16:creationId xmlns:a16="http://schemas.microsoft.com/office/drawing/2014/main" id="{AF02BED7-8969-07DF-4A52-78FBBA34D4C4}"/>
                    </a:ext>
                  </a:extLst>
                </p14:cNvPr>
                <p14:cNvContentPartPr/>
                <p14:nvPr/>
              </p14:nvContentPartPr>
              <p14:xfrm>
                <a:off x="1492591" y="1058413"/>
                <a:ext cx="721800" cy="361800"/>
              </p14:xfrm>
            </p:contentPart>
          </mc:Choice>
          <mc:Fallback>
            <p:pic>
              <p:nvPicPr>
                <p:cNvPr id="73" name="Ink 72">
                  <a:extLst>
                    <a:ext uri="{FF2B5EF4-FFF2-40B4-BE49-F238E27FC236}">
                      <a16:creationId xmlns:a16="http://schemas.microsoft.com/office/drawing/2014/main" id="{AF02BED7-8969-07DF-4A52-78FBBA34D4C4}"/>
                    </a:ext>
                  </a:extLst>
                </p:cNvPr>
                <p:cNvPicPr/>
                <p:nvPr/>
              </p:nvPicPr>
              <p:blipFill>
                <a:blip r:embed="rId188"/>
                <a:stretch>
                  <a:fillRect/>
                </a:stretch>
              </p:blipFill>
              <p:spPr>
                <a:xfrm>
                  <a:off x="1483951" y="1049773"/>
                  <a:ext cx="739440" cy="37944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74" name="Ink 73">
                  <a:extLst>
                    <a:ext uri="{FF2B5EF4-FFF2-40B4-BE49-F238E27FC236}">
                      <a16:creationId xmlns:a16="http://schemas.microsoft.com/office/drawing/2014/main" id="{F5884221-6F26-DEAB-E64A-1E72C38E6AE6}"/>
                    </a:ext>
                  </a:extLst>
                </p14:cNvPr>
                <p14:cNvContentPartPr/>
                <p14:nvPr/>
              </p14:nvContentPartPr>
              <p14:xfrm>
                <a:off x="2127991" y="1015213"/>
                <a:ext cx="82440" cy="351000"/>
              </p14:xfrm>
            </p:contentPart>
          </mc:Choice>
          <mc:Fallback>
            <p:pic>
              <p:nvPicPr>
                <p:cNvPr id="74" name="Ink 73">
                  <a:extLst>
                    <a:ext uri="{FF2B5EF4-FFF2-40B4-BE49-F238E27FC236}">
                      <a16:creationId xmlns:a16="http://schemas.microsoft.com/office/drawing/2014/main" id="{F5884221-6F26-DEAB-E64A-1E72C38E6AE6}"/>
                    </a:ext>
                  </a:extLst>
                </p:cNvPr>
                <p:cNvPicPr/>
                <p:nvPr/>
              </p:nvPicPr>
              <p:blipFill>
                <a:blip r:embed="rId190"/>
                <a:stretch>
                  <a:fillRect/>
                </a:stretch>
              </p:blipFill>
              <p:spPr>
                <a:xfrm>
                  <a:off x="2118991" y="1006213"/>
                  <a:ext cx="10008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75" name="Ink 74">
                  <a:extLst>
                    <a:ext uri="{FF2B5EF4-FFF2-40B4-BE49-F238E27FC236}">
                      <a16:creationId xmlns:a16="http://schemas.microsoft.com/office/drawing/2014/main" id="{02DB394B-E3D2-950A-B4DB-3EDABEECBC79}"/>
                    </a:ext>
                  </a:extLst>
                </p14:cNvPr>
                <p14:cNvContentPartPr/>
                <p14:nvPr/>
              </p14:nvContentPartPr>
              <p14:xfrm>
                <a:off x="1362271" y="978133"/>
                <a:ext cx="741240" cy="165240"/>
              </p14:xfrm>
            </p:contentPart>
          </mc:Choice>
          <mc:Fallback>
            <p:pic>
              <p:nvPicPr>
                <p:cNvPr id="75" name="Ink 74">
                  <a:extLst>
                    <a:ext uri="{FF2B5EF4-FFF2-40B4-BE49-F238E27FC236}">
                      <a16:creationId xmlns:a16="http://schemas.microsoft.com/office/drawing/2014/main" id="{02DB394B-E3D2-950A-B4DB-3EDABEECBC79}"/>
                    </a:ext>
                  </a:extLst>
                </p:cNvPr>
                <p:cNvPicPr/>
                <p:nvPr/>
              </p:nvPicPr>
              <p:blipFill>
                <a:blip r:embed="rId192"/>
                <a:stretch>
                  <a:fillRect/>
                </a:stretch>
              </p:blipFill>
              <p:spPr>
                <a:xfrm>
                  <a:off x="1353631" y="969133"/>
                  <a:ext cx="75888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76" name="Ink 75">
                  <a:extLst>
                    <a:ext uri="{FF2B5EF4-FFF2-40B4-BE49-F238E27FC236}">
                      <a16:creationId xmlns:a16="http://schemas.microsoft.com/office/drawing/2014/main" id="{078EA300-7C04-C2F8-9E6B-FF922C1A0613}"/>
                    </a:ext>
                  </a:extLst>
                </p14:cNvPr>
                <p14:cNvContentPartPr/>
                <p14:nvPr/>
              </p14:nvContentPartPr>
              <p14:xfrm>
                <a:off x="1481431" y="1770493"/>
                <a:ext cx="56160" cy="485280"/>
              </p14:xfrm>
            </p:contentPart>
          </mc:Choice>
          <mc:Fallback>
            <p:pic>
              <p:nvPicPr>
                <p:cNvPr id="76" name="Ink 75">
                  <a:extLst>
                    <a:ext uri="{FF2B5EF4-FFF2-40B4-BE49-F238E27FC236}">
                      <a16:creationId xmlns:a16="http://schemas.microsoft.com/office/drawing/2014/main" id="{078EA300-7C04-C2F8-9E6B-FF922C1A0613}"/>
                    </a:ext>
                  </a:extLst>
                </p:cNvPr>
                <p:cNvPicPr/>
                <p:nvPr/>
              </p:nvPicPr>
              <p:blipFill>
                <a:blip r:embed="rId194"/>
                <a:stretch>
                  <a:fillRect/>
                </a:stretch>
              </p:blipFill>
              <p:spPr>
                <a:xfrm>
                  <a:off x="1472791" y="1761853"/>
                  <a:ext cx="73800" cy="50292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77" name="Ink 76">
                  <a:extLst>
                    <a:ext uri="{FF2B5EF4-FFF2-40B4-BE49-F238E27FC236}">
                      <a16:creationId xmlns:a16="http://schemas.microsoft.com/office/drawing/2014/main" id="{DB080D31-7B1F-A0F4-7B86-6626A3D75465}"/>
                    </a:ext>
                  </a:extLst>
                </p14:cNvPr>
                <p14:cNvContentPartPr/>
                <p14:nvPr/>
              </p14:nvContentPartPr>
              <p14:xfrm>
                <a:off x="1451911" y="1794613"/>
                <a:ext cx="704880" cy="373680"/>
              </p14:xfrm>
            </p:contentPart>
          </mc:Choice>
          <mc:Fallback>
            <p:pic>
              <p:nvPicPr>
                <p:cNvPr id="77" name="Ink 76">
                  <a:extLst>
                    <a:ext uri="{FF2B5EF4-FFF2-40B4-BE49-F238E27FC236}">
                      <a16:creationId xmlns:a16="http://schemas.microsoft.com/office/drawing/2014/main" id="{DB080D31-7B1F-A0F4-7B86-6626A3D75465}"/>
                    </a:ext>
                  </a:extLst>
                </p:cNvPr>
                <p:cNvPicPr/>
                <p:nvPr/>
              </p:nvPicPr>
              <p:blipFill>
                <a:blip r:embed="rId196"/>
                <a:stretch>
                  <a:fillRect/>
                </a:stretch>
              </p:blipFill>
              <p:spPr>
                <a:xfrm>
                  <a:off x="1443271" y="1785613"/>
                  <a:ext cx="72252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78" name="Ink 77">
                  <a:extLst>
                    <a:ext uri="{FF2B5EF4-FFF2-40B4-BE49-F238E27FC236}">
                      <a16:creationId xmlns:a16="http://schemas.microsoft.com/office/drawing/2014/main" id="{760DC66E-D681-2299-6CED-AC837CA63C6C}"/>
                    </a:ext>
                  </a:extLst>
                </p14:cNvPr>
                <p14:cNvContentPartPr/>
                <p14:nvPr/>
              </p14:nvContentPartPr>
              <p14:xfrm>
                <a:off x="1486111" y="2225893"/>
                <a:ext cx="604800" cy="58320"/>
              </p14:xfrm>
            </p:contentPart>
          </mc:Choice>
          <mc:Fallback>
            <p:pic>
              <p:nvPicPr>
                <p:cNvPr id="78" name="Ink 77">
                  <a:extLst>
                    <a:ext uri="{FF2B5EF4-FFF2-40B4-BE49-F238E27FC236}">
                      <a16:creationId xmlns:a16="http://schemas.microsoft.com/office/drawing/2014/main" id="{760DC66E-D681-2299-6CED-AC837CA63C6C}"/>
                    </a:ext>
                  </a:extLst>
                </p:cNvPr>
                <p:cNvPicPr/>
                <p:nvPr/>
              </p:nvPicPr>
              <p:blipFill>
                <a:blip r:embed="rId198"/>
                <a:stretch>
                  <a:fillRect/>
                </a:stretch>
              </p:blipFill>
              <p:spPr>
                <a:xfrm>
                  <a:off x="1477111" y="2216893"/>
                  <a:ext cx="62244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35" name="Ink 134">
                  <a:extLst>
                    <a:ext uri="{FF2B5EF4-FFF2-40B4-BE49-F238E27FC236}">
                      <a16:creationId xmlns:a16="http://schemas.microsoft.com/office/drawing/2014/main" id="{BD390C9B-B92F-3C44-FC94-4415E85F7CCC}"/>
                    </a:ext>
                  </a:extLst>
                </p14:cNvPr>
                <p14:cNvContentPartPr/>
                <p14:nvPr/>
              </p14:nvContentPartPr>
              <p14:xfrm>
                <a:off x="1605991" y="1207093"/>
                <a:ext cx="27720" cy="848160"/>
              </p14:xfrm>
            </p:contentPart>
          </mc:Choice>
          <mc:Fallback>
            <p:pic>
              <p:nvPicPr>
                <p:cNvPr id="135" name="Ink 134">
                  <a:extLst>
                    <a:ext uri="{FF2B5EF4-FFF2-40B4-BE49-F238E27FC236}">
                      <a16:creationId xmlns:a16="http://schemas.microsoft.com/office/drawing/2014/main" id="{BD390C9B-B92F-3C44-FC94-4415E85F7CCC}"/>
                    </a:ext>
                  </a:extLst>
                </p:cNvPr>
                <p:cNvPicPr/>
                <p:nvPr/>
              </p:nvPicPr>
              <p:blipFill>
                <a:blip r:embed="rId200"/>
                <a:stretch>
                  <a:fillRect/>
                </a:stretch>
              </p:blipFill>
              <p:spPr>
                <a:xfrm>
                  <a:off x="1596991" y="1198093"/>
                  <a:ext cx="45360" cy="865800"/>
                </a:xfrm>
                <a:prstGeom prst="rect">
                  <a:avLst/>
                </a:prstGeom>
              </p:spPr>
            </p:pic>
          </mc:Fallback>
        </mc:AlternateContent>
      </p:grpSp>
      <p:grpSp>
        <p:nvGrpSpPr>
          <p:cNvPr id="137" name="Group 136">
            <a:extLst>
              <a:ext uri="{FF2B5EF4-FFF2-40B4-BE49-F238E27FC236}">
                <a16:creationId xmlns:a16="http://schemas.microsoft.com/office/drawing/2014/main" id="{1386DC3D-311B-0FF3-34B9-39D9C94DE94E}"/>
              </a:ext>
            </a:extLst>
          </p:cNvPr>
          <p:cNvGrpSpPr/>
          <p:nvPr/>
        </p:nvGrpSpPr>
        <p:grpSpPr>
          <a:xfrm>
            <a:off x="1485751" y="2525413"/>
            <a:ext cx="759960" cy="540360"/>
            <a:chOff x="1485751" y="2525413"/>
            <a:chExt cx="759960" cy="540360"/>
          </a:xfrm>
        </p:grpSpPr>
        <mc:AlternateContent xmlns:mc="http://schemas.openxmlformats.org/markup-compatibility/2006">
          <mc:Choice xmlns:p14="http://schemas.microsoft.com/office/powerpoint/2010/main" Requires="p14">
            <p:contentPart p14:bwMode="auto" r:id="rId201">
              <p14:nvContentPartPr>
                <p14:cNvPr id="79" name="Ink 78">
                  <a:extLst>
                    <a:ext uri="{FF2B5EF4-FFF2-40B4-BE49-F238E27FC236}">
                      <a16:creationId xmlns:a16="http://schemas.microsoft.com/office/drawing/2014/main" id="{C866B9AA-AC40-2068-A45E-120E4C856B34}"/>
                    </a:ext>
                  </a:extLst>
                </p14:cNvPr>
                <p14:cNvContentPartPr/>
                <p14:nvPr/>
              </p14:nvContentPartPr>
              <p14:xfrm>
                <a:off x="1535071" y="2548093"/>
                <a:ext cx="27720" cy="458280"/>
              </p14:xfrm>
            </p:contentPart>
          </mc:Choice>
          <mc:Fallback>
            <p:pic>
              <p:nvPicPr>
                <p:cNvPr id="79" name="Ink 78">
                  <a:extLst>
                    <a:ext uri="{FF2B5EF4-FFF2-40B4-BE49-F238E27FC236}">
                      <a16:creationId xmlns:a16="http://schemas.microsoft.com/office/drawing/2014/main" id="{C866B9AA-AC40-2068-A45E-120E4C856B34}"/>
                    </a:ext>
                  </a:extLst>
                </p:cNvPr>
                <p:cNvPicPr/>
                <p:nvPr/>
              </p:nvPicPr>
              <p:blipFill>
                <a:blip r:embed="rId202"/>
                <a:stretch>
                  <a:fillRect/>
                </a:stretch>
              </p:blipFill>
              <p:spPr>
                <a:xfrm>
                  <a:off x="1526431" y="2539093"/>
                  <a:ext cx="45360" cy="4759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80" name="Ink 79">
                  <a:extLst>
                    <a:ext uri="{FF2B5EF4-FFF2-40B4-BE49-F238E27FC236}">
                      <a16:creationId xmlns:a16="http://schemas.microsoft.com/office/drawing/2014/main" id="{7F42B433-AAE1-D30A-8340-E762DFA52A25}"/>
                    </a:ext>
                  </a:extLst>
                </p14:cNvPr>
                <p14:cNvContentPartPr/>
                <p14:nvPr/>
              </p14:nvContentPartPr>
              <p14:xfrm>
                <a:off x="1485751" y="2525413"/>
                <a:ext cx="759960" cy="540360"/>
              </p14:xfrm>
            </p:contentPart>
          </mc:Choice>
          <mc:Fallback>
            <p:pic>
              <p:nvPicPr>
                <p:cNvPr id="80" name="Ink 79">
                  <a:extLst>
                    <a:ext uri="{FF2B5EF4-FFF2-40B4-BE49-F238E27FC236}">
                      <a16:creationId xmlns:a16="http://schemas.microsoft.com/office/drawing/2014/main" id="{7F42B433-AAE1-D30A-8340-E762DFA52A25}"/>
                    </a:ext>
                  </a:extLst>
                </p:cNvPr>
                <p:cNvPicPr/>
                <p:nvPr/>
              </p:nvPicPr>
              <p:blipFill>
                <a:blip r:embed="rId204"/>
                <a:stretch>
                  <a:fillRect/>
                </a:stretch>
              </p:blipFill>
              <p:spPr>
                <a:xfrm>
                  <a:off x="1477111" y="2516413"/>
                  <a:ext cx="777600" cy="55800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36" name="Ink 135">
                  <a:extLst>
                    <a:ext uri="{FF2B5EF4-FFF2-40B4-BE49-F238E27FC236}">
                      <a16:creationId xmlns:a16="http://schemas.microsoft.com/office/drawing/2014/main" id="{0EC9622E-BEA6-2DCA-C463-297DA071F270}"/>
                    </a:ext>
                  </a:extLst>
                </p14:cNvPr>
                <p14:cNvContentPartPr/>
                <p14:nvPr/>
              </p14:nvContentPartPr>
              <p14:xfrm>
                <a:off x="1609951" y="2706493"/>
                <a:ext cx="13320" cy="42120"/>
              </p14:xfrm>
            </p:contentPart>
          </mc:Choice>
          <mc:Fallback>
            <p:pic>
              <p:nvPicPr>
                <p:cNvPr id="136" name="Ink 135">
                  <a:extLst>
                    <a:ext uri="{FF2B5EF4-FFF2-40B4-BE49-F238E27FC236}">
                      <a16:creationId xmlns:a16="http://schemas.microsoft.com/office/drawing/2014/main" id="{0EC9622E-BEA6-2DCA-C463-297DA071F270}"/>
                    </a:ext>
                  </a:extLst>
                </p:cNvPr>
                <p:cNvPicPr/>
                <p:nvPr/>
              </p:nvPicPr>
              <p:blipFill>
                <a:blip r:embed="rId206"/>
                <a:stretch>
                  <a:fillRect/>
                </a:stretch>
              </p:blipFill>
              <p:spPr>
                <a:xfrm>
                  <a:off x="1601311" y="2697853"/>
                  <a:ext cx="30960" cy="59760"/>
                </a:xfrm>
                <a:prstGeom prst="rect">
                  <a:avLst/>
                </a:prstGeom>
              </p:spPr>
            </p:pic>
          </mc:Fallback>
        </mc:AlternateContent>
      </p:grpSp>
      <p:grpSp>
        <p:nvGrpSpPr>
          <p:cNvPr id="142" name="Group 141">
            <a:extLst>
              <a:ext uri="{FF2B5EF4-FFF2-40B4-BE49-F238E27FC236}">
                <a16:creationId xmlns:a16="http://schemas.microsoft.com/office/drawing/2014/main" id="{60FEDBCC-8717-2186-898E-8986A1B3C82C}"/>
              </a:ext>
            </a:extLst>
          </p:cNvPr>
          <p:cNvGrpSpPr/>
          <p:nvPr/>
        </p:nvGrpSpPr>
        <p:grpSpPr>
          <a:xfrm>
            <a:off x="2164711" y="329053"/>
            <a:ext cx="736560" cy="478800"/>
            <a:chOff x="2164711" y="329053"/>
            <a:chExt cx="736560" cy="478800"/>
          </a:xfrm>
        </p:grpSpPr>
        <mc:AlternateContent xmlns:mc="http://schemas.openxmlformats.org/markup-compatibility/2006">
          <mc:Choice xmlns:p14="http://schemas.microsoft.com/office/powerpoint/2010/main" Requires="p14">
            <p:contentPart p14:bwMode="auto" r:id="rId207">
              <p14:nvContentPartPr>
                <p14:cNvPr id="26" name="Ink 25">
                  <a:extLst>
                    <a:ext uri="{FF2B5EF4-FFF2-40B4-BE49-F238E27FC236}">
                      <a16:creationId xmlns:a16="http://schemas.microsoft.com/office/drawing/2014/main" id="{0A72A254-0261-E050-600F-83E6FE03A85D}"/>
                    </a:ext>
                  </a:extLst>
                </p14:cNvPr>
                <p14:cNvContentPartPr/>
                <p14:nvPr/>
              </p14:nvContentPartPr>
              <p14:xfrm>
                <a:off x="2735671" y="563413"/>
                <a:ext cx="127080" cy="173520"/>
              </p14:xfrm>
            </p:contentPart>
          </mc:Choice>
          <mc:Fallback>
            <p:pic>
              <p:nvPicPr>
                <p:cNvPr id="26" name="Ink 25">
                  <a:extLst>
                    <a:ext uri="{FF2B5EF4-FFF2-40B4-BE49-F238E27FC236}">
                      <a16:creationId xmlns:a16="http://schemas.microsoft.com/office/drawing/2014/main" id="{0A72A254-0261-E050-600F-83E6FE03A85D}"/>
                    </a:ext>
                  </a:extLst>
                </p:cNvPr>
                <p:cNvPicPr/>
                <p:nvPr/>
              </p:nvPicPr>
              <p:blipFill>
                <a:blip r:embed="rId208"/>
                <a:stretch>
                  <a:fillRect/>
                </a:stretch>
              </p:blipFill>
              <p:spPr>
                <a:xfrm>
                  <a:off x="2726671" y="554413"/>
                  <a:ext cx="14472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27" name="Ink 26">
                  <a:extLst>
                    <a:ext uri="{FF2B5EF4-FFF2-40B4-BE49-F238E27FC236}">
                      <a16:creationId xmlns:a16="http://schemas.microsoft.com/office/drawing/2014/main" id="{2FABD789-2C6D-000D-CBD3-55C11E222ADD}"/>
                    </a:ext>
                  </a:extLst>
                </p14:cNvPr>
                <p14:cNvContentPartPr/>
                <p14:nvPr/>
              </p14:nvContentPartPr>
              <p14:xfrm>
                <a:off x="2868511" y="329053"/>
                <a:ext cx="32760" cy="116640"/>
              </p14:xfrm>
            </p:contentPart>
          </mc:Choice>
          <mc:Fallback>
            <p:pic>
              <p:nvPicPr>
                <p:cNvPr id="27" name="Ink 26">
                  <a:extLst>
                    <a:ext uri="{FF2B5EF4-FFF2-40B4-BE49-F238E27FC236}">
                      <a16:creationId xmlns:a16="http://schemas.microsoft.com/office/drawing/2014/main" id="{2FABD789-2C6D-000D-CBD3-55C11E222ADD}"/>
                    </a:ext>
                  </a:extLst>
                </p:cNvPr>
                <p:cNvPicPr/>
                <p:nvPr/>
              </p:nvPicPr>
              <p:blipFill>
                <a:blip r:embed="rId210"/>
                <a:stretch>
                  <a:fillRect/>
                </a:stretch>
              </p:blipFill>
              <p:spPr>
                <a:xfrm>
                  <a:off x="2859511" y="320413"/>
                  <a:ext cx="5040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40" name="Ink 139">
                  <a:extLst>
                    <a:ext uri="{FF2B5EF4-FFF2-40B4-BE49-F238E27FC236}">
                      <a16:creationId xmlns:a16="http://schemas.microsoft.com/office/drawing/2014/main" id="{C9B365A5-A08F-386A-E372-0038CA05E55C}"/>
                    </a:ext>
                  </a:extLst>
                </p14:cNvPr>
                <p14:cNvContentPartPr/>
                <p14:nvPr/>
              </p14:nvContentPartPr>
              <p14:xfrm>
                <a:off x="2164711" y="414013"/>
                <a:ext cx="270360" cy="393840"/>
              </p14:xfrm>
            </p:contentPart>
          </mc:Choice>
          <mc:Fallback>
            <p:pic>
              <p:nvPicPr>
                <p:cNvPr id="140" name="Ink 139">
                  <a:extLst>
                    <a:ext uri="{FF2B5EF4-FFF2-40B4-BE49-F238E27FC236}">
                      <a16:creationId xmlns:a16="http://schemas.microsoft.com/office/drawing/2014/main" id="{C9B365A5-A08F-386A-E372-0038CA05E55C}"/>
                    </a:ext>
                  </a:extLst>
                </p:cNvPr>
                <p:cNvPicPr/>
                <p:nvPr/>
              </p:nvPicPr>
              <p:blipFill>
                <a:blip r:embed="rId212"/>
                <a:stretch>
                  <a:fillRect/>
                </a:stretch>
              </p:blipFill>
              <p:spPr>
                <a:xfrm>
                  <a:off x="2155711" y="405373"/>
                  <a:ext cx="28800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41" name="Ink 140">
                  <a:extLst>
                    <a:ext uri="{FF2B5EF4-FFF2-40B4-BE49-F238E27FC236}">
                      <a16:creationId xmlns:a16="http://schemas.microsoft.com/office/drawing/2014/main" id="{6DA3F6A6-AE6A-4FEE-E7DB-73B587843AC8}"/>
                    </a:ext>
                  </a:extLst>
                </p14:cNvPr>
                <p14:cNvContentPartPr/>
                <p14:nvPr/>
              </p14:nvContentPartPr>
              <p14:xfrm>
                <a:off x="2464951" y="349213"/>
                <a:ext cx="155520" cy="191880"/>
              </p14:xfrm>
            </p:contentPart>
          </mc:Choice>
          <mc:Fallback>
            <p:pic>
              <p:nvPicPr>
                <p:cNvPr id="141" name="Ink 140">
                  <a:extLst>
                    <a:ext uri="{FF2B5EF4-FFF2-40B4-BE49-F238E27FC236}">
                      <a16:creationId xmlns:a16="http://schemas.microsoft.com/office/drawing/2014/main" id="{6DA3F6A6-AE6A-4FEE-E7DB-73B587843AC8}"/>
                    </a:ext>
                  </a:extLst>
                </p:cNvPr>
                <p:cNvPicPr/>
                <p:nvPr/>
              </p:nvPicPr>
              <p:blipFill>
                <a:blip r:embed="rId214"/>
                <a:stretch>
                  <a:fillRect/>
                </a:stretch>
              </p:blipFill>
              <p:spPr>
                <a:xfrm>
                  <a:off x="2455951" y="340213"/>
                  <a:ext cx="173160" cy="20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5">
            <p14:nvContentPartPr>
              <p14:cNvPr id="143" name="Ink 142">
                <a:extLst>
                  <a:ext uri="{FF2B5EF4-FFF2-40B4-BE49-F238E27FC236}">
                    <a16:creationId xmlns:a16="http://schemas.microsoft.com/office/drawing/2014/main" id="{B54F4A01-CE73-34D9-8C1B-1AC2BE40E5F0}"/>
                  </a:ext>
                </a:extLst>
              </p14:cNvPr>
              <p14:cNvContentPartPr/>
              <p14:nvPr/>
            </p14:nvContentPartPr>
            <p14:xfrm>
              <a:off x="2140951" y="2941213"/>
              <a:ext cx="11160" cy="16920"/>
            </p14:xfrm>
          </p:contentPart>
        </mc:Choice>
        <mc:Fallback>
          <p:pic>
            <p:nvPicPr>
              <p:cNvPr id="143" name="Ink 142">
                <a:extLst>
                  <a:ext uri="{FF2B5EF4-FFF2-40B4-BE49-F238E27FC236}">
                    <a16:creationId xmlns:a16="http://schemas.microsoft.com/office/drawing/2014/main" id="{B54F4A01-CE73-34D9-8C1B-1AC2BE40E5F0}"/>
                  </a:ext>
                </a:extLst>
              </p:cNvPr>
              <p:cNvPicPr/>
              <p:nvPr/>
            </p:nvPicPr>
            <p:blipFill>
              <a:blip r:embed="rId216"/>
              <a:stretch>
                <a:fillRect/>
              </a:stretch>
            </p:blipFill>
            <p:spPr>
              <a:xfrm>
                <a:off x="2132311" y="2932213"/>
                <a:ext cx="2880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4" name="Ink 143">
                <a:extLst>
                  <a:ext uri="{FF2B5EF4-FFF2-40B4-BE49-F238E27FC236}">
                    <a16:creationId xmlns:a16="http://schemas.microsoft.com/office/drawing/2014/main" id="{C519806B-996A-0285-0009-521971C2F967}"/>
                  </a:ext>
                </a:extLst>
              </p14:cNvPr>
              <p14:cNvContentPartPr/>
              <p14:nvPr/>
            </p14:nvContentPartPr>
            <p14:xfrm>
              <a:off x="2223031" y="1578253"/>
              <a:ext cx="19800" cy="9360"/>
            </p14:xfrm>
          </p:contentPart>
        </mc:Choice>
        <mc:Fallback>
          <p:pic>
            <p:nvPicPr>
              <p:cNvPr id="144" name="Ink 143">
                <a:extLst>
                  <a:ext uri="{FF2B5EF4-FFF2-40B4-BE49-F238E27FC236}">
                    <a16:creationId xmlns:a16="http://schemas.microsoft.com/office/drawing/2014/main" id="{C519806B-996A-0285-0009-521971C2F967}"/>
                  </a:ext>
                </a:extLst>
              </p:cNvPr>
              <p:cNvPicPr/>
              <p:nvPr/>
            </p:nvPicPr>
            <p:blipFill>
              <a:blip r:embed="rId218"/>
              <a:stretch>
                <a:fillRect/>
              </a:stretch>
            </p:blipFill>
            <p:spPr>
              <a:xfrm>
                <a:off x="2214391" y="1569613"/>
                <a:ext cx="37440" cy="27000"/>
              </a:xfrm>
              <a:prstGeom prst="rect">
                <a:avLst/>
              </a:prstGeom>
            </p:spPr>
          </p:pic>
        </mc:Fallback>
      </mc:AlternateContent>
    </p:spTree>
    <p:extLst>
      <p:ext uri="{BB962C8B-B14F-4D97-AF65-F5344CB8AC3E}">
        <p14:creationId xmlns:p14="http://schemas.microsoft.com/office/powerpoint/2010/main" val="2687585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7A5898-1A37-0E5B-8757-15311D884E08}"/>
              </a:ext>
            </a:extLst>
          </p:cNvPr>
          <p:cNvPicPr>
            <a:picLocks noChangeAspect="1"/>
          </p:cNvPicPr>
          <p:nvPr/>
        </p:nvPicPr>
        <p:blipFill>
          <a:blip r:embed="rId2"/>
          <a:stretch>
            <a:fillRect/>
          </a:stretch>
        </p:blipFill>
        <p:spPr>
          <a:xfrm>
            <a:off x="6887156" y="5468159"/>
            <a:ext cx="1072167" cy="1067115"/>
          </a:xfrm>
          <a:prstGeom prst="rect">
            <a:avLst/>
          </a:prstGeom>
        </p:spPr>
      </p:pic>
      <p:sp>
        <p:nvSpPr>
          <p:cNvPr id="5" name="Rectangle 4">
            <a:extLst>
              <a:ext uri="{FF2B5EF4-FFF2-40B4-BE49-F238E27FC236}">
                <a16:creationId xmlns:a16="http://schemas.microsoft.com/office/drawing/2014/main" id="{D50F9007-0D7F-47E0-B1FA-ECE939DAE7A9}"/>
              </a:ext>
            </a:extLst>
          </p:cNvPr>
          <p:cNvSpPr/>
          <p:nvPr/>
        </p:nvSpPr>
        <p:spPr>
          <a:xfrm>
            <a:off x="4228098" y="51842"/>
            <a:ext cx="5287025" cy="551241"/>
          </a:xfrm>
          <a:prstGeom prst="rect">
            <a:avLst/>
          </a:prstGeom>
        </p:spPr>
        <p:txBody>
          <a:bodyPr wrap="none">
            <a:spAutoFit/>
          </a:bodyPr>
          <a:lstStyle/>
          <a:p>
            <a:r>
              <a:rPr lang="en-US" sz="2982" dirty="0">
                <a:latin typeface="Arial" panose="020B0604020202020204" pitchFamily="34" charset="0"/>
              </a:rPr>
              <a:t>Introduction to Central Dogma</a:t>
            </a:r>
          </a:p>
        </p:txBody>
      </p:sp>
      <p:sp>
        <p:nvSpPr>
          <p:cNvPr id="9" name="TextBox 8">
            <a:extLst>
              <a:ext uri="{FF2B5EF4-FFF2-40B4-BE49-F238E27FC236}">
                <a16:creationId xmlns:a16="http://schemas.microsoft.com/office/drawing/2014/main" id="{E42EFBBC-7EAE-4D4F-AC09-90E92D095C40}"/>
              </a:ext>
            </a:extLst>
          </p:cNvPr>
          <p:cNvSpPr txBox="1"/>
          <p:nvPr/>
        </p:nvSpPr>
        <p:spPr>
          <a:xfrm>
            <a:off x="196978" y="2022659"/>
            <a:ext cx="3475946"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Gene</a:t>
            </a:r>
            <a:r>
              <a:rPr lang="en-US" sz="1800" dirty="0">
                <a:latin typeface="Arial" panose="020B0604020202020204" pitchFamily="34" charset="0"/>
              </a:rPr>
              <a:t> – a segment of DNA that is converted (</a:t>
            </a:r>
            <a:r>
              <a:rPr lang="en-US" sz="1800" i="1" dirty="0">
                <a:solidFill>
                  <a:srgbClr val="C00000"/>
                </a:solidFill>
                <a:latin typeface="Arial" panose="020B0604020202020204" pitchFamily="34" charset="0"/>
              </a:rPr>
              <a:t>transcribed</a:t>
            </a:r>
            <a:r>
              <a:rPr lang="en-US" sz="1800" dirty="0">
                <a:latin typeface="Arial" panose="020B0604020202020204" pitchFamily="34" charset="0"/>
              </a:rPr>
              <a:t>) to RNA. A </a:t>
            </a:r>
            <a:r>
              <a:rPr lang="en-US" sz="1800" i="1" dirty="0">
                <a:solidFill>
                  <a:srgbClr val="C00000"/>
                </a:solidFill>
                <a:latin typeface="Arial" panose="020B0604020202020204" pitchFamily="34" charset="0"/>
              </a:rPr>
              <a:t>promoter</a:t>
            </a:r>
            <a:r>
              <a:rPr lang="en-US" sz="1800" dirty="0">
                <a:solidFill>
                  <a:srgbClr val="C00000"/>
                </a:solidFill>
                <a:latin typeface="Arial" panose="020B0604020202020204" pitchFamily="34" charset="0"/>
              </a:rPr>
              <a:t> (P)</a:t>
            </a:r>
            <a:r>
              <a:rPr lang="en-US" sz="1800" dirty="0">
                <a:latin typeface="Arial" panose="020B0604020202020204" pitchFamily="34" charset="0"/>
              </a:rPr>
              <a:t> sequence on the DNA is the minimal requirement for the production of RNA.</a:t>
            </a:r>
          </a:p>
        </p:txBody>
      </p:sp>
      <p:sp>
        <p:nvSpPr>
          <p:cNvPr id="12" name="TextBox 11">
            <a:extLst>
              <a:ext uri="{FF2B5EF4-FFF2-40B4-BE49-F238E27FC236}">
                <a16:creationId xmlns:a16="http://schemas.microsoft.com/office/drawing/2014/main" id="{C736123C-FCC4-4BA7-AD8B-EEE9296233C5}"/>
              </a:ext>
            </a:extLst>
          </p:cNvPr>
          <p:cNvSpPr txBox="1"/>
          <p:nvPr/>
        </p:nvSpPr>
        <p:spPr>
          <a:xfrm>
            <a:off x="208769" y="5562983"/>
            <a:ext cx="3489572" cy="646331"/>
          </a:xfrm>
          <a:prstGeom prst="rect">
            <a:avLst/>
          </a:prstGeom>
          <a:noFill/>
        </p:spPr>
        <p:txBody>
          <a:bodyPr wrap="square" rtlCol="0">
            <a:spAutoFit/>
          </a:bodyPr>
          <a:lstStyle/>
          <a:p>
            <a:r>
              <a:rPr lang="en-US" sz="1800" b="1" dirty="0">
                <a:solidFill>
                  <a:srgbClr val="00B050"/>
                </a:solidFill>
                <a:latin typeface="Arial" panose="020B0604020202020204" pitchFamily="34" charset="0"/>
              </a:rPr>
              <a:t>mRNA</a:t>
            </a:r>
            <a:r>
              <a:rPr lang="en-US" sz="1800" dirty="0">
                <a:latin typeface="Arial" panose="020B0604020202020204" pitchFamily="34" charset="0"/>
              </a:rPr>
              <a:t> are  </a:t>
            </a:r>
            <a:r>
              <a:rPr lang="en-US" sz="1800" i="1" dirty="0">
                <a:solidFill>
                  <a:srgbClr val="C00000"/>
                </a:solidFill>
                <a:latin typeface="Arial" panose="020B0604020202020204" pitchFamily="34" charset="0"/>
              </a:rPr>
              <a:t>translated</a:t>
            </a:r>
            <a:r>
              <a:rPr lang="en-US" sz="1800" dirty="0">
                <a:latin typeface="Arial" panose="020B0604020202020204" pitchFamily="34" charset="0"/>
              </a:rPr>
              <a:t> to a protein.</a:t>
            </a:r>
          </a:p>
        </p:txBody>
      </p:sp>
      <p:sp>
        <p:nvSpPr>
          <p:cNvPr id="6" name="TextBox 5">
            <a:extLst>
              <a:ext uri="{FF2B5EF4-FFF2-40B4-BE49-F238E27FC236}">
                <a16:creationId xmlns:a16="http://schemas.microsoft.com/office/drawing/2014/main" id="{7CC6A92E-A862-46B6-B9F9-F9515AD1D151}"/>
              </a:ext>
            </a:extLst>
          </p:cNvPr>
          <p:cNvSpPr txBox="1"/>
          <p:nvPr/>
        </p:nvSpPr>
        <p:spPr>
          <a:xfrm>
            <a:off x="196978" y="3830418"/>
            <a:ext cx="4158461" cy="923330"/>
          </a:xfrm>
          <a:prstGeom prst="rect">
            <a:avLst/>
          </a:prstGeom>
          <a:noFill/>
        </p:spPr>
        <p:txBody>
          <a:bodyPr wrap="square" rtlCol="0">
            <a:spAutoFit/>
          </a:bodyPr>
          <a:lstStyle/>
          <a:p>
            <a:r>
              <a:rPr lang="en-US" sz="1800" dirty="0">
                <a:latin typeface="Arial" panose="020B0604020202020204" pitchFamily="34" charset="0"/>
              </a:rPr>
              <a:t>RNA molecules are often processed in </a:t>
            </a:r>
            <a:r>
              <a:rPr lang="en-US" sz="1800" b="1" dirty="0">
                <a:latin typeface="Arial" panose="020B0604020202020204" pitchFamily="34" charset="0"/>
              </a:rPr>
              <a:t>Eukaryotic cells </a:t>
            </a:r>
            <a:r>
              <a:rPr lang="en-US" sz="1800" dirty="0">
                <a:latin typeface="Arial" panose="020B0604020202020204" pitchFamily="34" charset="0"/>
              </a:rPr>
              <a:t>before they are functional</a:t>
            </a:r>
          </a:p>
        </p:txBody>
      </p:sp>
      <p:sp>
        <p:nvSpPr>
          <p:cNvPr id="7" name="TextBox 6">
            <a:extLst>
              <a:ext uri="{FF2B5EF4-FFF2-40B4-BE49-F238E27FC236}">
                <a16:creationId xmlns:a16="http://schemas.microsoft.com/office/drawing/2014/main" id="{9E6B1AB0-99FB-466C-AFA4-86A7E9A5044F}"/>
              </a:ext>
            </a:extLst>
          </p:cNvPr>
          <p:cNvSpPr txBox="1"/>
          <p:nvPr/>
        </p:nvSpPr>
        <p:spPr>
          <a:xfrm>
            <a:off x="162302" y="255469"/>
            <a:ext cx="44247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Genome</a:t>
            </a:r>
            <a:r>
              <a:rPr lang="en-US" sz="1800" dirty="0">
                <a:latin typeface="Arial" panose="020B0604020202020204" pitchFamily="34" charset="0"/>
              </a:rPr>
              <a:t>:  Entire DNA content of an organism, contains all of the instructions for life.  Single circular molecule in </a:t>
            </a:r>
            <a:r>
              <a:rPr lang="en-US" sz="1800" dirty="0" err="1">
                <a:latin typeface="Arial" panose="020B0604020202020204" pitchFamily="34" charset="0"/>
              </a:rPr>
              <a:t>Proks</a:t>
            </a:r>
            <a:r>
              <a:rPr lang="en-US" sz="1800" dirty="0">
                <a:latin typeface="Arial" panose="020B0604020202020204" pitchFamily="34" charset="0"/>
              </a:rPr>
              <a:t>, multiple linear molecules (chromosomes) in </a:t>
            </a:r>
            <a:r>
              <a:rPr lang="en-US" sz="1800" dirty="0" err="1">
                <a:latin typeface="Arial" panose="020B0604020202020204" pitchFamily="34" charset="0"/>
              </a:rPr>
              <a:t>Euks</a:t>
            </a:r>
            <a:r>
              <a:rPr lang="en-US" sz="1800" dirty="0">
                <a:latin typeface="Arial" panose="020B0604020202020204" pitchFamily="34" charset="0"/>
              </a:rPr>
              <a:t>.  The genome is </a:t>
            </a:r>
            <a:r>
              <a:rPr lang="en-US" sz="1800" i="1" dirty="0">
                <a:solidFill>
                  <a:srgbClr val="C00000"/>
                </a:solidFill>
                <a:latin typeface="Arial" panose="020B0604020202020204" pitchFamily="34" charset="0"/>
              </a:rPr>
              <a:t>replicated</a:t>
            </a:r>
            <a:r>
              <a:rPr lang="en-US" sz="1800" dirty="0">
                <a:latin typeface="Arial" panose="020B0604020202020204" pitchFamily="34" charset="0"/>
              </a:rPr>
              <a:t> when cells divide.</a:t>
            </a:r>
          </a:p>
        </p:txBody>
      </p:sp>
      <p:pic>
        <p:nvPicPr>
          <p:cNvPr id="11" name="Picture 10">
            <a:extLst>
              <a:ext uri="{FF2B5EF4-FFF2-40B4-BE49-F238E27FC236}">
                <a16:creationId xmlns:a16="http://schemas.microsoft.com/office/drawing/2014/main" id="{8D6A73D2-185B-49B6-9F2A-924CE68C6E06}"/>
              </a:ext>
            </a:extLst>
          </p:cNvPr>
          <p:cNvPicPr>
            <a:picLocks noChangeAspect="1"/>
          </p:cNvPicPr>
          <p:nvPr/>
        </p:nvPicPr>
        <p:blipFill>
          <a:blip r:embed="rId3"/>
          <a:stretch>
            <a:fillRect/>
          </a:stretch>
        </p:blipFill>
        <p:spPr>
          <a:xfrm>
            <a:off x="5895968" y="549595"/>
            <a:ext cx="4558802" cy="2147196"/>
          </a:xfrm>
          <a:prstGeom prst="rect">
            <a:avLst/>
          </a:prstGeom>
        </p:spPr>
      </p:pic>
      <p:grpSp>
        <p:nvGrpSpPr>
          <p:cNvPr id="35" name="Group 34">
            <a:extLst>
              <a:ext uri="{FF2B5EF4-FFF2-40B4-BE49-F238E27FC236}">
                <a16:creationId xmlns:a16="http://schemas.microsoft.com/office/drawing/2014/main" id="{144FA1C0-7AF9-4B81-808C-F5809E49DD58}"/>
              </a:ext>
            </a:extLst>
          </p:cNvPr>
          <p:cNvGrpSpPr/>
          <p:nvPr/>
        </p:nvGrpSpPr>
        <p:grpSpPr>
          <a:xfrm>
            <a:off x="4697868" y="2544979"/>
            <a:ext cx="6889312" cy="530126"/>
            <a:chOff x="3369242" y="2976082"/>
            <a:chExt cx="7127875" cy="548483"/>
          </a:xfrm>
        </p:grpSpPr>
        <p:graphicFrame>
          <p:nvGraphicFramePr>
            <p:cNvPr id="8" name="Object 7">
              <a:extLst>
                <a:ext uri="{FF2B5EF4-FFF2-40B4-BE49-F238E27FC236}">
                  <a16:creationId xmlns:a16="http://schemas.microsoft.com/office/drawing/2014/main" id="{9EB93237-5AB4-461F-B9CA-9B073DEC4F94}"/>
                </a:ext>
              </a:extLst>
            </p:cNvPr>
            <p:cNvGraphicFramePr>
              <a:graphicFrameLocks noChangeAspect="1"/>
            </p:cNvGraphicFramePr>
            <p:nvPr/>
          </p:nvGraphicFramePr>
          <p:xfrm>
            <a:off x="3369242" y="3254690"/>
            <a:ext cx="7127875" cy="269875"/>
          </p:xfrm>
          <a:graphic>
            <a:graphicData uri="http://schemas.openxmlformats.org/presentationml/2006/ole">
              <mc:AlternateContent xmlns:mc="http://schemas.openxmlformats.org/markup-compatibility/2006">
                <mc:Choice xmlns:v="urn:schemas-microsoft-com:vml" Requires="v">
                  <p:oleObj name="Image" r:id="rId4" imgW="74133000" imgH="2806200" progId="Photoshop.Image.13">
                    <p:embed/>
                  </p:oleObj>
                </mc:Choice>
                <mc:Fallback>
                  <p:oleObj name="Image" r:id="rId4" imgW="74133000" imgH="2806200" progId="Photoshop.Image.13">
                    <p:embed/>
                    <p:pic>
                      <p:nvPicPr>
                        <p:cNvPr id="8" name="Object 7">
                          <a:extLst>
                            <a:ext uri="{FF2B5EF4-FFF2-40B4-BE49-F238E27FC236}">
                              <a16:creationId xmlns:a16="http://schemas.microsoft.com/office/drawing/2014/main" id="{9EB93237-5AB4-461F-B9CA-9B073DEC4F94}"/>
                            </a:ext>
                          </a:extLst>
                        </p:cNvPr>
                        <p:cNvPicPr/>
                        <p:nvPr/>
                      </p:nvPicPr>
                      <p:blipFill>
                        <a:blip r:embed="rId5"/>
                        <a:stretch>
                          <a:fillRect/>
                        </a:stretch>
                      </p:blipFill>
                      <p:spPr>
                        <a:xfrm>
                          <a:off x="3369242" y="3254690"/>
                          <a:ext cx="7127875" cy="269875"/>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6B30F0D4-7188-47D4-8F15-BF27E10FC18E}"/>
                </a:ext>
              </a:extLst>
            </p:cNvPr>
            <p:cNvGrpSpPr/>
            <p:nvPr/>
          </p:nvGrpSpPr>
          <p:grpSpPr>
            <a:xfrm>
              <a:off x="3546708" y="2976082"/>
              <a:ext cx="6829192" cy="472284"/>
              <a:chOff x="3546708" y="2976082"/>
              <a:chExt cx="6829192" cy="472284"/>
            </a:xfrm>
          </p:grpSpPr>
          <p:sp>
            <p:nvSpPr>
              <p:cNvPr id="10" name="Rectangle 9">
                <a:extLst>
                  <a:ext uri="{FF2B5EF4-FFF2-40B4-BE49-F238E27FC236}">
                    <a16:creationId xmlns:a16="http://schemas.microsoft.com/office/drawing/2014/main" id="{629E730E-BAA0-41BF-9242-80158EC1B5BB}"/>
                  </a:ext>
                </a:extLst>
              </p:cNvPr>
              <p:cNvSpPr/>
              <p:nvPr/>
            </p:nvSpPr>
            <p:spPr>
              <a:xfrm>
                <a:off x="3605812" y="3279775"/>
                <a:ext cx="3082544" cy="1685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4" name="Rectangle 13">
                <a:extLst>
                  <a:ext uri="{FF2B5EF4-FFF2-40B4-BE49-F238E27FC236}">
                    <a16:creationId xmlns:a16="http://schemas.microsoft.com/office/drawing/2014/main" id="{D3A4A8B4-58D5-4DB8-B80A-8C36CE60F5FD}"/>
                  </a:ext>
                </a:extLst>
              </p:cNvPr>
              <p:cNvSpPr/>
              <p:nvPr/>
            </p:nvSpPr>
            <p:spPr>
              <a:xfrm>
                <a:off x="7293356" y="3279776"/>
                <a:ext cx="3082544" cy="168590"/>
              </a:xfrm>
              <a:prstGeom prst="rect">
                <a:avLst/>
              </a:prstGeom>
              <a:solidFill>
                <a:srgbClr val="00B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5" name="TextBox 14">
                <a:extLst>
                  <a:ext uri="{FF2B5EF4-FFF2-40B4-BE49-F238E27FC236}">
                    <a16:creationId xmlns:a16="http://schemas.microsoft.com/office/drawing/2014/main" id="{4C4A6FD0-30D5-4504-9105-1ED026588D96}"/>
                  </a:ext>
                </a:extLst>
              </p:cNvPr>
              <p:cNvSpPr txBox="1"/>
              <p:nvPr/>
            </p:nvSpPr>
            <p:spPr>
              <a:xfrm>
                <a:off x="3546708" y="2985121"/>
                <a:ext cx="330375" cy="346961"/>
              </a:xfrm>
              <a:prstGeom prst="rect">
                <a:avLst/>
              </a:prstGeom>
              <a:noFill/>
            </p:spPr>
            <p:txBody>
              <a:bodyPr wrap="none" rtlCol="0">
                <a:spAutoFit/>
              </a:bodyPr>
              <a:lstStyle/>
              <a:p>
                <a:r>
                  <a:rPr lang="en-US" sz="1579" dirty="0">
                    <a:latin typeface="Arial" panose="020B0604020202020204" pitchFamily="34" charset="0"/>
                  </a:rPr>
                  <a:t>P</a:t>
                </a:r>
              </a:p>
            </p:txBody>
          </p:sp>
          <p:sp>
            <p:nvSpPr>
              <p:cNvPr id="16" name="TextBox 15">
                <a:extLst>
                  <a:ext uri="{FF2B5EF4-FFF2-40B4-BE49-F238E27FC236}">
                    <a16:creationId xmlns:a16="http://schemas.microsoft.com/office/drawing/2014/main" id="{FBA74FB1-692B-4393-9877-9AA58EAA4B0D}"/>
                  </a:ext>
                </a:extLst>
              </p:cNvPr>
              <p:cNvSpPr txBox="1"/>
              <p:nvPr/>
            </p:nvSpPr>
            <p:spPr>
              <a:xfrm>
                <a:off x="7202841" y="2976082"/>
                <a:ext cx="330375" cy="346961"/>
              </a:xfrm>
              <a:prstGeom prst="rect">
                <a:avLst/>
              </a:prstGeom>
              <a:noFill/>
            </p:spPr>
            <p:txBody>
              <a:bodyPr wrap="none" rtlCol="0">
                <a:spAutoFit/>
              </a:bodyPr>
              <a:lstStyle/>
              <a:p>
                <a:r>
                  <a:rPr lang="en-US" sz="1579" dirty="0">
                    <a:latin typeface="Arial" panose="020B0604020202020204" pitchFamily="34" charset="0"/>
                  </a:rPr>
                  <a:t>P</a:t>
                </a:r>
              </a:p>
            </p:txBody>
          </p:sp>
        </p:grpSp>
      </p:grpSp>
      <p:cxnSp>
        <p:nvCxnSpPr>
          <p:cNvPr id="18" name="Straight Connector 17">
            <a:extLst>
              <a:ext uri="{FF2B5EF4-FFF2-40B4-BE49-F238E27FC236}">
                <a16:creationId xmlns:a16="http://schemas.microsoft.com/office/drawing/2014/main" id="{7323B194-50C2-4D76-BC53-A080E814ECD7}"/>
              </a:ext>
            </a:extLst>
          </p:cNvPr>
          <p:cNvCxnSpPr/>
          <p:nvPr/>
        </p:nvCxnSpPr>
        <p:spPr>
          <a:xfrm>
            <a:off x="5116143" y="3703644"/>
            <a:ext cx="255135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2F90A9-2922-412B-8E96-FE134CAC07FC}"/>
              </a:ext>
            </a:extLst>
          </p:cNvPr>
          <p:cNvCxnSpPr>
            <a:cxnSpLocks/>
          </p:cNvCxnSpPr>
          <p:nvPr/>
        </p:nvCxnSpPr>
        <p:spPr>
          <a:xfrm>
            <a:off x="8642503" y="3703644"/>
            <a:ext cx="2772992"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809B1-5902-4E06-A27F-92E09C5234B8}"/>
              </a:ext>
            </a:extLst>
          </p:cNvPr>
          <p:cNvGrpSpPr/>
          <p:nvPr/>
        </p:nvGrpSpPr>
        <p:grpSpPr>
          <a:xfrm>
            <a:off x="8423120" y="4184498"/>
            <a:ext cx="3335390" cy="354151"/>
            <a:chOff x="7280235" y="4937274"/>
            <a:chExt cx="3450888" cy="366414"/>
          </a:xfrm>
        </p:grpSpPr>
        <p:cxnSp>
          <p:nvCxnSpPr>
            <p:cNvPr id="23" name="Straight Connector 22">
              <a:extLst>
                <a:ext uri="{FF2B5EF4-FFF2-40B4-BE49-F238E27FC236}">
                  <a16:creationId xmlns:a16="http://schemas.microsoft.com/office/drawing/2014/main" id="{F9495FD6-139B-4C24-A996-A8162E0762B7}"/>
                </a:ext>
              </a:extLst>
            </p:cNvPr>
            <p:cNvCxnSpPr>
              <a:cxnSpLocks/>
            </p:cNvCxnSpPr>
            <p:nvPr/>
          </p:nvCxnSpPr>
          <p:spPr>
            <a:xfrm>
              <a:off x="7841109" y="5149850"/>
              <a:ext cx="2138199"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97BF61-2C8B-4991-9821-B34AD0E8BE44}"/>
                </a:ext>
              </a:extLst>
            </p:cNvPr>
            <p:cNvSpPr txBox="1"/>
            <p:nvPr/>
          </p:nvSpPr>
          <p:spPr>
            <a:xfrm>
              <a:off x="7280235" y="4937274"/>
              <a:ext cx="643834" cy="346960"/>
            </a:xfrm>
            <a:prstGeom prst="rect">
              <a:avLst/>
            </a:prstGeom>
            <a:noFill/>
          </p:spPr>
          <p:txBody>
            <a:bodyPr wrap="none" rtlCol="0">
              <a:spAutoFit/>
            </a:bodyPr>
            <a:lstStyle/>
            <a:p>
              <a:r>
                <a:rPr lang="en-US" sz="1579" dirty="0" err="1">
                  <a:latin typeface="Arial" panose="020B0604020202020204" pitchFamily="34" charset="0"/>
                </a:rPr>
                <a:t>meG</a:t>
              </a:r>
              <a:endParaRPr lang="en-US" sz="1579" dirty="0">
                <a:latin typeface="Arial" panose="020B0604020202020204" pitchFamily="34" charset="0"/>
              </a:endParaRPr>
            </a:p>
          </p:txBody>
        </p:sp>
        <p:sp>
          <p:nvSpPr>
            <p:cNvPr id="26" name="TextBox 25">
              <a:extLst>
                <a:ext uri="{FF2B5EF4-FFF2-40B4-BE49-F238E27FC236}">
                  <a16:creationId xmlns:a16="http://schemas.microsoft.com/office/drawing/2014/main" id="{474C0B4C-54CF-4B61-99CB-7EF516481ADF}"/>
                </a:ext>
              </a:extLst>
            </p:cNvPr>
            <p:cNvSpPr txBox="1"/>
            <p:nvPr/>
          </p:nvSpPr>
          <p:spPr>
            <a:xfrm>
              <a:off x="9843488" y="4956728"/>
              <a:ext cx="887635" cy="346960"/>
            </a:xfrm>
            <a:prstGeom prst="rect">
              <a:avLst/>
            </a:prstGeom>
            <a:noFill/>
          </p:spPr>
          <p:txBody>
            <a:bodyPr wrap="none" rtlCol="0">
              <a:spAutoFit/>
            </a:bodyPr>
            <a:lstStyle/>
            <a:p>
              <a:r>
                <a:rPr lang="en-US" sz="1579" dirty="0">
                  <a:latin typeface="Arial" panose="020B0604020202020204" pitchFamily="34" charset="0"/>
                </a:rPr>
                <a:t>AAAAA</a:t>
              </a:r>
            </a:p>
          </p:txBody>
        </p:sp>
      </p:grpSp>
      <p:pic>
        <p:nvPicPr>
          <p:cNvPr id="27" name="Picture 26">
            <a:extLst>
              <a:ext uri="{FF2B5EF4-FFF2-40B4-BE49-F238E27FC236}">
                <a16:creationId xmlns:a16="http://schemas.microsoft.com/office/drawing/2014/main" id="{1A878793-11DF-4356-92FA-A1EFCE982150}"/>
              </a:ext>
            </a:extLst>
          </p:cNvPr>
          <p:cNvPicPr>
            <a:picLocks noChangeAspect="1"/>
          </p:cNvPicPr>
          <p:nvPr/>
        </p:nvPicPr>
        <p:blipFill>
          <a:blip r:embed="rId6"/>
          <a:stretch>
            <a:fillRect/>
          </a:stretch>
        </p:blipFill>
        <p:spPr>
          <a:xfrm>
            <a:off x="9283289" y="4991152"/>
            <a:ext cx="1378765" cy="1138234"/>
          </a:xfrm>
          <a:prstGeom prst="rect">
            <a:avLst/>
          </a:prstGeom>
        </p:spPr>
      </p:pic>
      <p:cxnSp>
        <p:nvCxnSpPr>
          <p:cNvPr id="30" name="Straight Arrow Connector 29">
            <a:extLst>
              <a:ext uri="{FF2B5EF4-FFF2-40B4-BE49-F238E27FC236}">
                <a16:creationId xmlns:a16="http://schemas.microsoft.com/office/drawing/2014/main" id="{A42E26F7-6527-4CB5-BF1E-15F8E7CB23B9}"/>
              </a:ext>
            </a:extLst>
          </p:cNvPr>
          <p:cNvCxnSpPr/>
          <p:nvPr/>
        </p:nvCxnSpPr>
        <p:spPr>
          <a:xfrm>
            <a:off x="6391821"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F223C2-FD75-4693-9AC9-6DD9E0811898}"/>
              </a:ext>
            </a:extLst>
          </p:cNvPr>
          <p:cNvCxnSpPr/>
          <p:nvPr/>
        </p:nvCxnSpPr>
        <p:spPr>
          <a:xfrm>
            <a:off x="10047149"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D055F2-58CE-4409-9DA1-C680BDD07D17}"/>
              </a:ext>
            </a:extLst>
          </p:cNvPr>
          <p:cNvCxnSpPr/>
          <p:nvPr/>
        </p:nvCxnSpPr>
        <p:spPr>
          <a:xfrm>
            <a:off x="10047149" y="3830418"/>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7AC257-87E5-4CFF-9446-91D73A747FF8}"/>
              </a:ext>
            </a:extLst>
          </p:cNvPr>
          <p:cNvCxnSpPr/>
          <p:nvPr/>
        </p:nvCxnSpPr>
        <p:spPr>
          <a:xfrm>
            <a:off x="10047149" y="450673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14B8077-50DC-4573-9623-17597D5F4D44}"/>
              </a:ext>
            </a:extLst>
          </p:cNvPr>
          <p:cNvSpPr txBox="1"/>
          <p:nvPr/>
        </p:nvSpPr>
        <p:spPr>
          <a:xfrm>
            <a:off x="7626360" y="3129063"/>
            <a:ext cx="1430007"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Transcription</a:t>
            </a:r>
          </a:p>
        </p:txBody>
      </p:sp>
      <p:sp>
        <p:nvSpPr>
          <p:cNvPr id="37" name="TextBox 36">
            <a:extLst>
              <a:ext uri="{FF2B5EF4-FFF2-40B4-BE49-F238E27FC236}">
                <a16:creationId xmlns:a16="http://schemas.microsoft.com/office/drawing/2014/main" id="{739E24F3-49DA-4188-9158-7C1C01D322AC}"/>
              </a:ext>
            </a:extLst>
          </p:cNvPr>
          <p:cNvSpPr txBox="1"/>
          <p:nvPr/>
        </p:nvSpPr>
        <p:spPr>
          <a:xfrm>
            <a:off x="8642503" y="3768658"/>
            <a:ext cx="311328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mRNA Processing (</a:t>
            </a:r>
            <a:r>
              <a:rPr lang="en-US" sz="1704" i="1" dirty="0" err="1">
                <a:solidFill>
                  <a:srgbClr val="C00000"/>
                </a:solidFill>
                <a:latin typeface="Arial" panose="020B0604020202020204" pitchFamily="34" charset="0"/>
              </a:rPr>
              <a:t>Euks</a:t>
            </a:r>
            <a:r>
              <a:rPr lang="en-US" sz="1704" i="1" dirty="0">
                <a:solidFill>
                  <a:srgbClr val="C00000"/>
                </a:solidFill>
                <a:latin typeface="Arial" panose="020B0604020202020204" pitchFamily="34" charset="0"/>
              </a:rPr>
              <a:t> only)</a:t>
            </a:r>
          </a:p>
        </p:txBody>
      </p:sp>
      <p:sp>
        <p:nvSpPr>
          <p:cNvPr id="39" name="TextBox 38">
            <a:extLst>
              <a:ext uri="{FF2B5EF4-FFF2-40B4-BE49-F238E27FC236}">
                <a16:creationId xmlns:a16="http://schemas.microsoft.com/office/drawing/2014/main" id="{30C5F045-74C1-43E3-8622-83AEC03EBBE8}"/>
              </a:ext>
            </a:extLst>
          </p:cNvPr>
          <p:cNvSpPr txBox="1"/>
          <p:nvPr/>
        </p:nvSpPr>
        <p:spPr>
          <a:xfrm>
            <a:off x="10136487" y="4844010"/>
            <a:ext cx="124886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Translation</a:t>
            </a:r>
          </a:p>
        </p:txBody>
      </p:sp>
      <p:cxnSp>
        <p:nvCxnSpPr>
          <p:cNvPr id="41" name="Straight Arrow Connector 40">
            <a:extLst>
              <a:ext uri="{FF2B5EF4-FFF2-40B4-BE49-F238E27FC236}">
                <a16:creationId xmlns:a16="http://schemas.microsoft.com/office/drawing/2014/main" id="{A91E4634-C06B-477B-938D-36173B0C420E}"/>
              </a:ext>
            </a:extLst>
          </p:cNvPr>
          <p:cNvCxnSpPr/>
          <p:nvPr/>
        </p:nvCxnSpPr>
        <p:spPr>
          <a:xfrm flipH="1">
            <a:off x="4933878" y="3907411"/>
            <a:ext cx="560488" cy="6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ABA2FA-46DE-4C67-BF87-06B1B63615C0}"/>
              </a:ext>
            </a:extLst>
          </p:cNvPr>
          <p:cNvCxnSpPr>
            <a:cxnSpLocks/>
            <a:endCxn id="50" idx="0"/>
          </p:cNvCxnSpPr>
          <p:nvPr/>
        </p:nvCxnSpPr>
        <p:spPr>
          <a:xfrm flipH="1">
            <a:off x="6225948" y="3949826"/>
            <a:ext cx="94483" cy="147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214723-55B8-42EE-BFD8-BDE45E8B3D7C}"/>
              </a:ext>
            </a:extLst>
          </p:cNvPr>
          <p:cNvCxnSpPr/>
          <p:nvPr/>
        </p:nvCxnSpPr>
        <p:spPr>
          <a:xfrm>
            <a:off x="6630547" y="3989810"/>
            <a:ext cx="515548" cy="783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67AE05-1EC3-4FCB-A1F8-B205C5B20DA9}"/>
              </a:ext>
            </a:extLst>
          </p:cNvPr>
          <p:cNvSpPr txBox="1"/>
          <p:nvPr/>
        </p:nvSpPr>
        <p:spPr>
          <a:xfrm>
            <a:off x="6717175" y="4880840"/>
            <a:ext cx="801823" cy="578363"/>
          </a:xfrm>
          <a:prstGeom prst="rect">
            <a:avLst/>
          </a:prstGeom>
          <a:noFill/>
        </p:spPr>
        <p:txBody>
          <a:bodyPr wrap="none" rtlCol="0">
            <a:spAutoFit/>
          </a:bodyPr>
          <a:lstStyle/>
          <a:p>
            <a:r>
              <a:rPr lang="en-US" sz="1579" dirty="0">
                <a:latin typeface="Arial" panose="020B0604020202020204" pitchFamily="34" charset="0"/>
              </a:rPr>
              <a:t>tRNA</a:t>
            </a:r>
          </a:p>
          <a:p>
            <a:r>
              <a:rPr lang="en-US" sz="1579" dirty="0">
                <a:latin typeface="Arial" panose="020B0604020202020204" pitchFamily="34" charset="0"/>
              </a:rPr>
              <a:t>(p syn)</a:t>
            </a:r>
          </a:p>
        </p:txBody>
      </p:sp>
      <p:sp>
        <p:nvSpPr>
          <p:cNvPr id="47" name="TextBox 46">
            <a:extLst>
              <a:ext uri="{FF2B5EF4-FFF2-40B4-BE49-F238E27FC236}">
                <a16:creationId xmlns:a16="http://schemas.microsoft.com/office/drawing/2014/main" id="{5E455D2B-931C-4CD0-8C45-6CE61F0E5C44}"/>
              </a:ext>
            </a:extLst>
          </p:cNvPr>
          <p:cNvSpPr txBox="1"/>
          <p:nvPr/>
        </p:nvSpPr>
        <p:spPr>
          <a:xfrm>
            <a:off x="7418837" y="4568491"/>
            <a:ext cx="801823" cy="578363"/>
          </a:xfrm>
          <a:prstGeom prst="rect">
            <a:avLst/>
          </a:prstGeom>
          <a:noFill/>
        </p:spPr>
        <p:txBody>
          <a:bodyPr wrap="none" rtlCol="0">
            <a:spAutoFit/>
          </a:bodyPr>
          <a:lstStyle/>
          <a:p>
            <a:r>
              <a:rPr lang="en-US" sz="1579" dirty="0">
                <a:latin typeface="Arial" panose="020B0604020202020204" pitchFamily="34" charset="0"/>
              </a:rPr>
              <a:t>rRNA</a:t>
            </a:r>
          </a:p>
          <a:p>
            <a:r>
              <a:rPr lang="en-US" sz="1579" dirty="0">
                <a:latin typeface="Arial" panose="020B0604020202020204" pitchFamily="34" charset="0"/>
              </a:rPr>
              <a:t>(p syn)</a:t>
            </a:r>
          </a:p>
        </p:txBody>
      </p:sp>
      <p:sp>
        <p:nvSpPr>
          <p:cNvPr id="48" name="TextBox 47">
            <a:extLst>
              <a:ext uri="{FF2B5EF4-FFF2-40B4-BE49-F238E27FC236}">
                <a16:creationId xmlns:a16="http://schemas.microsoft.com/office/drawing/2014/main" id="{A36CB14B-80CB-4D60-BA1F-BFB37E21170E}"/>
              </a:ext>
            </a:extLst>
          </p:cNvPr>
          <p:cNvSpPr txBox="1"/>
          <p:nvPr/>
        </p:nvSpPr>
        <p:spPr>
          <a:xfrm>
            <a:off x="4506686" y="4590776"/>
            <a:ext cx="824265" cy="578363"/>
          </a:xfrm>
          <a:prstGeom prst="rect">
            <a:avLst/>
          </a:prstGeom>
          <a:noFill/>
        </p:spPr>
        <p:txBody>
          <a:bodyPr wrap="none" rtlCol="0">
            <a:spAutoFit/>
          </a:bodyPr>
          <a:lstStyle/>
          <a:p>
            <a:r>
              <a:rPr lang="en-US" sz="1579" dirty="0">
                <a:latin typeface="Arial" panose="020B0604020202020204" pitchFamily="34" charset="0"/>
              </a:rPr>
              <a:t>miRNA</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49" name="TextBox 48">
            <a:extLst>
              <a:ext uri="{FF2B5EF4-FFF2-40B4-BE49-F238E27FC236}">
                <a16:creationId xmlns:a16="http://schemas.microsoft.com/office/drawing/2014/main" id="{3D1F0492-7723-407C-9A33-3121A3468D56}"/>
              </a:ext>
            </a:extLst>
          </p:cNvPr>
          <p:cNvSpPr txBox="1"/>
          <p:nvPr/>
        </p:nvSpPr>
        <p:spPr>
          <a:xfrm>
            <a:off x="5308012" y="4814805"/>
            <a:ext cx="891591" cy="578363"/>
          </a:xfrm>
          <a:prstGeom prst="rect">
            <a:avLst/>
          </a:prstGeom>
          <a:noFill/>
        </p:spPr>
        <p:txBody>
          <a:bodyPr wrap="none" rtlCol="0">
            <a:spAutoFit/>
          </a:bodyPr>
          <a:lstStyle/>
          <a:p>
            <a:r>
              <a:rPr lang="en-US" sz="1579" dirty="0">
                <a:latin typeface="Arial" panose="020B0604020202020204" pitchFamily="34" charset="0"/>
              </a:rPr>
              <a:t>Splicing</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50" name="TextBox 49">
            <a:extLst>
              <a:ext uri="{FF2B5EF4-FFF2-40B4-BE49-F238E27FC236}">
                <a16:creationId xmlns:a16="http://schemas.microsoft.com/office/drawing/2014/main" id="{5097A6FF-25CD-44BF-9EE4-E3C444288F8E}"/>
              </a:ext>
            </a:extLst>
          </p:cNvPr>
          <p:cNvSpPr txBox="1"/>
          <p:nvPr/>
        </p:nvSpPr>
        <p:spPr>
          <a:xfrm>
            <a:off x="5611837" y="5429371"/>
            <a:ext cx="1228221" cy="578363"/>
          </a:xfrm>
          <a:prstGeom prst="rect">
            <a:avLst/>
          </a:prstGeom>
          <a:noFill/>
        </p:spPr>
        <p:txBody>
          <a:bodyPr wrap="none" rtlCol="0">
            <a:spAutoFit/>
          </a:bodyPr>
          <a:lstStyle/>
          <a:p>
            <a:r>
              <a:rPr lang="en-US" sz="1579" dirty="0">
                <a:latin typeface="Arial" panose="020B0604020202020204" pitchFamily="34" charset="0"/>
              </a:rPr>
              <a:t>Telomerase</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cxnSp>
        <p:nvCxnSpPr>
          <p:cNvPr id="53" name="Straight Arrow Connector 52">
            <a:extLst>
              <a:ext uri="{FF2B5EF4-FFF2-40B4-BE49-F238E27FC236}">
                <a16:creationId xmlns:a16="http://schemas.microsoft.com/office/drawing/2014/main" id="{F353F715-C6EC-49CC-A780-2F93F2470D61}"/>
              </a:ext>
            </a:extLst>
          </p:cNvPr>
          <p:cNvCxnSpPr/>
          <p:nvPr/>
        </p:nvCxnSpPr>
        <p:spPr>
          <a:xfrm flipH="1">
            <a:off x="5791217" y="3989809"/>
            <a:ext cx="149844" cy="87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2D0645-8D8E-436E-8BFD-CD79861A8B69}"/>
              </a:ext>
            </a:extLst>
          </p:cNvPr>
          <p:cNvCxnSpPr>
            <a:cxnSpLocks/>
            <a:endCxn id="47" idx="0"/>
          </p:cNvCxnSpPr>
          <p:nvPr/>
        </p:nvCxnSpPr>
        <p:spPr>
          <a:xfrm>
            <a:off x="7033405" y="3949826"/>
            <a:ext cx="786344" cy="61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6F75FA1-A220-4D4B-BC04-A0FA79C259D5}"/>
              </a:ext>
            </a:extLst>
          </p:cNvPr>
          <p:cNvSpPr txBox="1"/>
          <p:nvPr/>
        </p:nvSpPr>
        <p:spPr>
          <a:xfrm>
            <a:off x="5328067" y="4184485"/>
            <a:ext cx="1811714" cy="335348"/>
          </a:xfrm>
          <a:prstGeom prst="rect">
            <a:avLst/>
          </a:prstGeom>
          <a:solidFill>
            <a:schemeClr val="bg1"/>
          </a:solidFill>
        </p:spPr>
        <p:txBody>
          <a:bodyPr wrap="none" rtlCol="0">
            <a:spAutoFit/>
          </a:bodyPr>
          <a:lstStyle/>
          <a:p>
            <a:r>
              <a:rPr lang="en-US" sz="1579" dirty="0">
                <a:latin typeface="Arial" panose="020B0604020202020204" pitchFamily="34" charset="0"/>
              </a:rPr>
              <a:t>Possible functions</a:t>
            </a:r>
          </a:p>
        </p:txBody>
      </p:sp>
      <p:sp>
        <p:nvSpPr>
          <p:cNvPr id="3" name="TextBox 2">
            <a:extLst>
              <a:ext uri="{FF2B5EF4-FFF2-40B4-BE49-F238E27FC236}">
                <a16:creationId xmlns:a16="http://schemas.microsoft.com/office/drawing/2014/main" id="{002C0158-4F4F-5FFF-35AC-13C3DD9E78C9}"/>
              </a:ext>
            </a:extLst>
          </p:cNvPr>
          <p:cNvSpPr txBox="1"/>
          <p:nvPr/>
        </p:nvSpPr>
        <p:spPr>
          <a:xfrm>
            <a:off x="208769" y="4814805"/>
            <a:ext cx="3172520" cy="646331"/>
          </a:xfrm>
          <a:prstGeom prst="rect">
            <a:avLst/>
          </a:prstGeom>
          <a:noFill/>
        </p:spPr>
        <p:txBody>
          <a:bodyPr wrap="square">
            <a:spAutoFit/>
          </a:bodyPr>
          <a:lstStyle/>
          <a:p>
            <a:r>
              <a:rPr lang="en-US" sz="1800" dirty="0">
                <a:latin typeface="Arial" panose="020B0604020202020204" pitchFamily="34" charset="0"/>
              </a:rPr>
              <a:t>Many RNAs are functional on their own</a:t>
            </a:r>
          </a:p>
        </p:txBody>
      </p:sp>
      <p:sp>
        <p:nvSpPr>
          <p:cNvPr id="4" name="Freeform: Shape 3">
            <a:extLst>
              <a:ext uri="{FF2B5EF4-FFF2-40B4-BE49-F238E27FC236}">
                <a16:creationId xmlns:a16="http://schemas.microsoft.com/office/drawing/2014/main" id="{FA5C4367-F5B3-D97D-2F5F-DABCF08A50BC}"/>
              </a:ext>
            </a:extLst>
          </p:cNvPr>
          <p:cNvSpPr/>
          <p:nvPr/>
        </p:nvSpPr>
        <p:spPr>
          <a:xfrm>
            <a:off x="10702099" y="3740524"/>
            <a:ext cx="1506793" cy="1711549"/>
          </a:xfrm>
          <a:custGeom>
            <a:avLst/>
            <a:gdLst>
              <a:gd name="connsiteX0" fmla="*/ 1029854 w 1387532"/>
              <a:gd name="connsiteY0" fmla="*/ 0 h 1662546"/>
              <a:gd name="connsiteX1" fmla="*/ 1334654 w 1387532"/>
              <a:gd name="connsiteY1" fmla="*/ 267855 h 1662546"/>
              <a:gd name="connsiteX2" fmla="*/ 1362363 w 1387532"/>
              <a:gd name="connsiteY2" fmla="*/ 882073 h 1662546"/>
              <a:gd name="connsiteX3" fmla="*/ 1071418 w 1387532"/>
              <a:gd name="connsiteY3" fmla="*/ 1440873 h 1662546"/>
              <a:gd name="connsiteX4" fmla="*/ 471054 w 1387532"/>
              <a:gd name="connsiteY4" fmla="*/ 1602509 h 1662546"/>
              <a:gd name="connsiteX5" fmla="*/ 0 w 1387532"/>
              <a:gd name="connsiteY5" fmla="*/ 1662546 h 1662546"/>
              <a:gd name="connsiteX0" fmla="*/ 872836 w 1395793"/>
              <a:gd name="connsiteY0" fmla="*/ 0 h 1607128"/>
              <a:gd name="connsiteX1" fmla="*/ 1334654 w 1395793"/>
              <a:gd name="connsiteY1" fmla="*/ 212437 h 1607128"/>
              <a:gd name="connsiteX2" fmla="*/ 1362363 w 1395793"/>
              <a:gd name="connsiteY2" fmla="*/ 826655 h 1607128"/>
              <a:gd name="connsiteX3" fmla="*/ 1071418 w 1395793"/>
              <a:gd name="connsiteY3" fmla="*/ 1385455 h 1607128"/>
              <a:gd name="connsiteX4" fmla="*/ 471054 w 1395793"/>
              <a:gd name="connsiteY4" fmla="*/ 1547091 h 1607128"/>
              <a:gd name="connsiteX5" fmla="*/ 0 w 1395793"/>
              <a:gd name="connsiteY5" fmla="*/ 1607128 h 1607128"/>
              <a:gd name="connsiteX0" fmla="*/ 872836 w 1385391"/>
              <a:gd name="connsiteY0" fmla="*/ 0 h 1607128"/>
              <a:gd name="connsiteX1" fmla="*/ 1311563 w 1385391"/>
              <a:gd name="connsiteY1" fmla="*/ 281710 h 1607128"/>
              <a:gd name="connsiteX2" fmla="*/ 1362363 w 1385391"/>
              <a:gd name="connsiteY2" fmla="*/ 826655 h 1607128"/>
              <a:gd name="connsiteX3" fmla="*/ 1071418 w 1385391"/>
              <a:gd name="connsiteY3" fmla="*/ 1385455 h 1607128"/>
              <a:gd name="connsiteX4" fmla="*/ 471054 w 1385391"/>
              <a:gd name="connsiteY4" fmla="*/ 1547091 h 1607128"/>
              <a:gd name="connsiteX5" fmla="*/ 0 w 1385391"/>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471054 w 1414864"/>
              <a:gd name="connsiteY4" fmla="*/ 1547091 h 1607128"/>
              <a:gd name="connsiteX5" fmla="*/ 0 w 1414864"/>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614218 w 1414864"/>
              <a:gd name="connsiteY4" fmla="*/ 1542473 h 1607128"/>
              <a:gd name="connsiteX5" fmla="*/ 0 w 1414864"/>
              <a:gd name="connsiteY5" fmla="*/ 1607128 h 16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864" h="1607128">
                <a:moveTo>
                  <a:pt x="872836" y="0"/>
                </a:moveTo>
                <a:cubicBezTo>
                  <a:pt x="997527" y="60421"/>
                  <a:pt x="1223818" y="143164"/>
                  <a:pt x="1311563" y="281710"/>
                </a:cubicBezTo>
                <a:cubicBezTo>
                  <a:pt x="1399308" y="420256"/>
                  <a:pt x="1439332" y="647317"/>
                  <a:pt x="1399308" y="831274"/>
                </a:cubicBezTo>
                <a:cubicBezTo>
                  <a:pt x="1359284" y="1015232"/>
                  <a:pt x="1202266" y="1266922"/>
                  <a:pt x="1071418" y="1385455"/>
                </a:cubicBezTo>
                <a:cubicBezTo>
                  <a:pt x="940570" y="1503988"/>
                  <a:pt x="792788" y="1505528"/>
                  <a:pt x="614218" y="1542473"/>
                </a:cubicBezTo>
                <a:cubicBezTo>
                  <a:pt x="435648" y="1579418"/>
                  <a:pt x="146242" y="1595582"/>
                  <a:pt x="0" y="1607128"/>
                </a:cubicBezTo>
              </a:path>
            </a:pathLst>
          </a:custGeom>
          <a:noFill/>
          <a:ln w="15875">
            <a:solidFill>
              <a:srgbClr val="0070C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1" name="TextBox 20">
            <a:extLst>
              <a:ext uri="{FF2B5EF4-FFF2-40B4-BE49-F238E27FC236}">
                <a16:creationId xmlns:a16="http://schemas.microsoft.com/office/drawing/2014/main" id="{621446F4-D688-2D6B-FF81-DD686C441D30}"/>
              </a:ext>
            </a:extLst>
          </p:cNvPr>
          <p:cNvSpPr txBox="1"/>
          <p:nvPr/>
        </p:nvSpPr>
        <p:spPr>
          <a:xfrm>
            <a:off x="11786330" y="4525849"/>
            <a:ext cx="813043" cy="387350"/>
          </a:xfrm>
          <a:prstGeom prst="rect">
            <a:avLst/>
          </a:prstGeom>
          <a:solidFill>
            <a:schemeClr val="bg1">
              <a:alpha val="64000"/>
            </a:schemeClr>
          </a:solidFill>
        </p:spPr>
        <p:txBody>
          <a:bodyPr wrap="none" rtlCol="0">
            <a:spAutoFit/>
          </a:bodyPr>
          <a:lstStyle/>
          <a:p>
            <a:pPr algn="l"/>
            <a:r>
              <a:rPr lang="en-US" sz="1917" dirty="0" err="1">
                <a:solidFill>
                  <a:srgbClr val="C00000"/>
                </a:solidFill>
                <a:latin typeface="Arial" panose="020B0604020202020204" pitchFamily="34" charset="0"/>
                <a:cs typeface="Arial" panose="020B0604020202020204" pitchFamily="34" charset="0"/>
              </a:rPr>
              <a:t>Proks</a:t>
            </a:r>
            <a:endParaRPr lang="en-US" sz="1917"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6BAD9F-5F60-3CF6-9365-3CAE0A5F7D44}"/>
              </a:ext>
            </a:extLst>
          </p:cNvPr>
          <p:cNvSpPr txBox="1"/>
          <p:nvPr/>
        </p:nvSpPr>
        <p:spPr>
          <a:xfrm>
            <a:off x="4076593" y="3136924"/>
            <a:ext cx="1927131"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Non-coding RNA</a:t>
            </a:r>
          </a:p>
        </p:txBody>
      </p:sp>
      <p:sp>
        <p:nvSpPr>
          <p:cNvPr id="24" name="TextBox 23">
            <a:extLst>
              <a:ext uri="{FF2B5EF4-FFF2-40B4-BE49-F238E27FC236}">
                <a16:creationId xmlns:a16="http://schemas.microsoft.com/office/drawing/2014/main" id="{44C932FD-883E-CD95-519C-933C3A082AC1}"/>
              </a:ext>
            </a:extLst>
          </p:cNvPr>
          <p:cNvSpPr txBox="1"/>
          <p:nvPr/>
        </p:nvSpPr>
        <p:spPr>
          <a:xfrm>
            <a:off x="10595856" y="3144379"/>
            <a:ext cx="1467068"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Coding RNA</a:t>
            </a:r>
          </a:p>
        </p:txBody>
      </p:sp>
      <p:sp>
        <p:nvSpPr>
          <p:cNvPr id="29" name="object 98">
            <a:extLst>
              <a:ext uri="{FF2B5EF4-FFF2-40B4-BE49-F238E27FC236}">
                <a16:creationId xmlns:a16="http://schemas.microsoft.com/office/drawing/2014/main" id="{508416F7-20B9-F4BF-5D4E-3F10C6F0C959}"/>
              </a:ext>
            </a:extLst>
          </p:cNvPr>
          <p:cNvSpPr/>
          <p:nvPr/>
        </p:nvSpPr>
        <p:spPr>
          <a:xfrm>
            <a:off x="7722357" y="5180917"/>
            <a:ext cx="1478291" cy="1410464"/>
          </a:xfrm>
          <a:prstGeom prst="rect">
            <a:avLst/>
          </a:prstGeom>
          <a:blipFill>
            <a:blip r:embed="rId7" cstate="print"/>
            <a:stretch>
              <a:fillRect l="-8" r="-103198"/>
            </a:stretch>
          </a:blipFill>
        </p:spPr>
        <p:txBody>
          <a:bodyPr wrap="square" lIns="0" tIns="0" rIns="0" bIns="0" rtlCol="0"/>
          <a:lstStyle/>
          <a:p>
            <a:endParaRPr sz="1984"/>
          </a:p>
        </p:txBody>
      </p:sp>
      <p:sp>
        <p:nvSpPr>
          <p:cNvPr id="42" name="TextBox 41">
            <a:extLst>
              <a:ext uri="{FF2B5EF4-FFF2-40B4-BE49-F238E27FC236}">
                <a16:creationId xmlns:a16="http://schemas.microsoft.com/office/drawing/2014/main" id="{E8B182E8-40CF-572E-7621-CD91F15E91CE}"/>
              </a:ext>
            </a:extLst>
          </p:cNvPr>
          <p:cNvSpPr txBox="1"/>
          <p:nvPr/>
        </p:nvSpPr>
        <p:spPr>
          <a:xfrm>
            <a:off x="7959324" y="6497127"/>
            <a:ext cx="1167307"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ribosome</a:t>
            </a:r>
          </a:p>
        </p:txBody>
      </p:sp>
      <p:sp>
        <p:nvSpPr>
          <p:cNvPr id="44" name="TextBox 43">
            <a:extLst>
              <a:ext uri="{FF2B5EF4-FFF2-40B4-BE49-F238E27FC236}">
                <a16:creationId xmlns:a16="http://schemas.microsoft.com/office/drawing/2014/main" id="{01071B52-B540-02DD-18AD-7EC3ACAD2E63}"/>
              </a:ext>
            </a:extLst>
          </p:cNvPr>
          <p:cNvSpPr txBox="1"/>
          <p:nvPr/>
        </p:nvSpPr>
        <p:spPr>
          <a:xfrm>
            <a:off x="10156510" y="5805765"/>
            <a:ext cx="1019831" cy="387350"/>
          </a:xfrm>
          <a:prstGeom prst="rect">
            <a:avLst/>
          </a:prstGeom>
          <a:noFill/>
        </p:spPr>
        <p:txBody>
          <a:bodyPr wrap="none" rtlCol="0">
            <a:spAutoFit/>
          </a:bodyPr>
          <a:lstStyle/>
          <a:p>
            <a:pPr algn="l"/>
            <a:r>
              <a:rPr lang="en-US" sz="1917" b="1" dirty="0">
                <a:latin typeface="Arial" panose="020B0604020202020204" pitchFamily="34" charset="0"/>
                <a:cs typeface="Arial" panose="020B0604020202020204" pitchFamily="34" charset="0"/>
              </a:rPr>
              <a:t>protein</a:t>
            </a:r>
          </a:p>
        </p:txBody>
      </p:sp>
      <p:sp>
        <p:nvSpPr>
          <p:cNvPr id="2" name="Date Placeholder 1">
            <a:extLst>
              <a:ext uri="{FF2B5EF4-FFF2-40B4-BE49-F238E27FC236}">
                <a16:creationId xmlns:a16="http://schemas.microsoft.com/office/drawing/2014/main" id="{685C7190-6E28-B48A-D5A9-F04EA11E7E63}"/>
              </a:ext>
            </a:extLst>
          </p:cNvPr>
          <p:cNvSpPr>
            <a:spLocks noGrp="1"/>
          </p:cNvSpPr>
          <p:nvPr>
            <p:ph type="dt" sz="half" idx="10"/>
          </p:nvPr>
        </p:nvSpPr>
        <p:spPr/>
        <p:txBody>
          <a:bodyPr/>
          <a:lstStyle/>
          <a:p>
            <a:fld id="{C5F41BC5-5298-471C-820D-31704EBB8CF5}" type="datetime1">
              <a:rPr lang="en-US" smtClean="0"/>
              <a:t>8/31/2024</a:t>
            </a:fld>
            <a:endParaRPr lang="en-US"/>
          </a:p>
        </p:txBody>
      </p:sp>
      <p:sp>
        <p:nvSpPr>
          <p:cNvPr id="17" name="Footer Placeholder 16">
            <a:extLst>
              <a:ext uri="{FF2B5EF4-FFF2-40B4-BE49-F238E27FC236}">
                <a16:creationId xmlns:a16="http://schemas.microsoft.com/office/drawing/2014/main" id="{9D255D1B-EA09-128C-976A-C32B0BBACB46}"/>
              </a:ext>
            </a:extLst>
          </p:cNvPr>
          <p:cNvSpPr>
            <a:spLocks noGrp="1"/>
          </p:cNvSpPr>
          <p:nvPr>
            <p:ph type="ftr" sz="quarter" idx="11"/>
          </p:nvPr>
        </p:nvSpPr>
        <p:spPr/>
        <p:txBody>
          <a:bodyPr/>
          <a:lstStyle/>
          <a:p>
            <a:r>
              <a:rPr lang="en-US"/>
              <a:t>Drugs and Disease F2024 - Lecture 3</a:t>
            </a:r>
          </a:p>
        </p:txBody>
      </p:sp>
      <p:sp>
        <p:nvSpPr>
          <p:cNvPr id="20" name="Slide Number Placeholder 19">
            <a:extLst>
              <a:ext uri="{FF2B5EF4-FFF2-40B4-BE49-F238E27FC236}">
                <a16:creationId xmlns:a16="http://schemas.microsoft.com/office/drawing/2014/main" id="{E7A76C88-7AC9-F03C-1E46-97B274C607F3}"/>
              </a:ext>
            </a:extLst>
          </p:cNvPr>
          <p:cNvSpPr>
            <a:spLocks noGrp="1"/>
          </p:cNvSpPr>
          <p:nvPr>
            <p:ph type="sldNum" sz="quarter" idx="12"/>
          </p:nvPr>
        </p:nvSpPr>
        <p:spPr/>
        <p:txBody>
          <a:bodyPr/>
          <a:lstStyle/>
          <a:p>
            <a:fld id="{DC3BB032-4020-48F4-953B-341806DC4A2B}" type="slidenum">
              <a:rPr lang="en-US" smtClean="0"/>
              <a:t>37</a:t>
            </a:fld>
            <a:endParaRPr lang="en-US"/>
          </a:p>
        </p:txBody>
      </p:sp>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3443A057-D2B9-AC4E-5BA8-11DA680DF2F0}"/>
                  </a:ext>
                </a:extLst>
              </p14:cNvPr>
              <p14:cNvContentPartPr/>
              <p14:nvPr/>
            </p14:nvContentPartPr>
            <p14:xfrm>
              <a:off x="101191" y="194053"/>
              <a:ext cx="1199160" cy="450720"/>
            </p14:xfrm>
          </p:contentPart>
        </mc:Choice>
        <mc:Fallback>
          <p:pic>
            <p:nvPicPr>
              <p:cNvPr id="13" name="Ink 12">
                <a:extLst>
                  <a:ext uri="{FF2B5EF4-FFF2-40B4-BE49-F238E27FC236}">
                    <a16:creationId xmlns:a16="http://schemas.microsoft.com/office/drawing/2014/main" id="{3443A057-D2B9-AC4E-5BA8-11DA680DF2F0}"/>
                  </a:ext>
                </a:extLst>
              </p:cNvPr>
              <p:cNvPicPr/>
              <p:nvPr/>
            </p:nvPicPr>
            <p:blipFill>
              <a:blip r:embed="rId9"/>
              <a:stretch>
                <a:fillRect/>
              </a:stretch>
            </p:blipFill>
            <p:spPr>
              <a:xfrm>
                <a:off x="92191" y="185053"/>
                <a:ext cx="1216800" cy="468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0" name="Ink 39">
                <a:extLst>
                  <a:ext uri="{FF2B5EF4-FFF2-40B4-BE49-F238E27FC236}">
                    <a16:creationId xmlns:a16="http://schemas.microsoft.com/office/drawing/2014/main" id="{434620E5-06FB-2286-91FD-D43011DF520A}"/>
                  </a:ext>
                </a:extLst>
              </p14:cNvPr>
              <p14:cNvContentPartPr/>
              <p14:nvPr/>
            </p14:nvContentPartPr>
            <p14:xfrm>
              <a:off x="5865511" y="558373"/>
              <a:ext cx="609120" cy="2113920"/>
            </p14:xfrm>
          </p:contentPart>
        </mc:Choice>
        <mc:Fallback>
          <p:pic>
            <p:nvPicPr>
              <p:cNvPr id="40" name="Ink 39">
                <a:extLst>
                  <a:ext uri="{FF2B5EF4-FFF2-40B4-BE49-F238E27FC236}">
                    <a16:creationId xmlns:a16="http://schemas.microsoft.com/office/drawing/2014/main" id="{434620E5-06FB-2286-91FD-D43011DF520A}"/>
                  </a:ext>
                </a:extLst>
              </p:cNvPr>
              <p:cNvPicPr/>
              <p:nvPr/>
            </p:nvPicPr>
            <p:blipFill>
              <a:blip r:embed="rId11"/>
              <a:stretch>
                <a:fillRect/>
              </a:stretch>
            </p:blipFill>
            <p:spPr>
              <a:xfrm>
                <a:off x="5856871" y="549373"/>
                <a:ext cx="626760" cy="2131560"/>
              </a:xfrm>
              <a:prstGeom prst="rect">
                <a:avLst/>
              </a:prstGeom>
            </p:spPr>
          </p:pic>
        </mc:Fallback>
      </mc:AlternateContent>
      <p:grpSp>
        <p:nvGrpSpPr>
          <p:cNvPr id="71" name="Group 70">
            <a:extLst>
              <a:ext uri="{FF2B5EF4-FFF2-40B4-BE49-F238E27FC236}">
                <a16:creationId xmlns:a16="http://schemas.microsoft.com/office/drawing/2014/main" id="{73011B9E-9E1D-6C89-E983-2AC8EE7E2938}"/>
              </a:ext>
            </a:extLst>
          </p:cNvPr>
          <p:cNvGrpSpPr/>
          <p:nvPr/>
        </p:nvGrpSpPr>
        <p:grpSpPr>
          <a:xfrm>
            <a:off x="10475671" y="1016653"/>
            <a:ext cx="581400" cy="354240"/>
            <a:chOff x="10475671" y="1016653"/>
            <a:chExt cx="581400" cy="354240"/>
          </a:xfrm>
        </p:grpSpPr>
        <mc:AlternateContent xmlns:mc="http://schemas.openxmlformats.org/markup-compatibility/2006">
          <mc:Choice xmlns:p14="http://schemas.microsoft.com/office/powerpoint/2010/main" Requires="p14">
            <p:contentPart p14:bwMode="auto" r:id="rId12">
              <p14:nvContentPartPr>
                <p14:cNvPr id="63" name="Ink 62">
                  <a:extLst>
                    <a:ext uri="{FF2B5EF4-FFF2-40B4-BE49-F238E27FC236}">
                      <a16:creationId xmlns:a16="http://schemas.microsoft.com/office/drawing/2014/main" id="{CE69E5B5-92CD-B6EA-0C45-1A047DC43EFC}"/>
                    </a:ext>
                  </a:extLst>
                </p14:cNvPr>
                <p14:cNvContentPartPr/>
                <p14:nvPr/>
              </p14:nvContentPartPr>
              <p14:xfrm>
                <a:off x="10583311" y="1016653"/>
                <a:ext cx="35640" cy="354240"/>
              </p14:xfrm>
            </p:contentPart>
          </mc:Choice>
          <mc:Fallback>
            <p:pic>
              <p:nvPicPr>
                <p:cNvPr id="63" name="Ink 62">
                  <a:extLst>
                    <a:ext uri="{FF2B5EF4-FFF2-40B4-BE49-F238E27FC236}">
                      <a16:creationId xmlns:a16="http://schemas.microsoft.com/office/drawing/2014/main" id="{CE69E5B5-92CD-B6EA-0C45-1A047DC43EFC}"/>
                    </a:ext>
                  </a:extLst>
                </p:cNvPr>
                <p:cNvPicPr/>
                <p:nvPr/>
              </p:nvPicPr>
              <p:blipFill>
                <a:blip r:embed="rId13"/>
                <a:stretch>
                  <a:fillRect/>
                </a:stretch>
              </p:blipFill>
              <p:spPr>
                <a:xfrm>
                  <a:off x="10574671" y="1008013"/>
                  <a:ext cx="53280" cy="371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64" name="Ink 63">
                  <a:extLst>
                    <a:ext uri="{FF2B5EF4-FFF2-40B4-BE49-F238E27FC236}">
                      <a16:creationId xmlns:a16="http://schemas.microsoft.com/office/drawing/2014/main" id="{26E2F896-A6A7-4B72-47A6-5D73D4DD3A06}"/>
                    </a:ext>
                  </a:extLst>
                </p14:cNvPr>
                <p14:cNvContentPartPr/>
                <p14:nvPr/>
              </p14:nvContentPartPr>
              <p14:xfrm>
                <a:off x="10475671" y="1086853"/>
                <a:ext cx="581400" cy="253080"/>
              </p14:xfrm>
            </p:contentPart>
          </mc:Choice>
          <mc:Fallback>
            <p:pic>
              <p:nvPicPr>
                <p:cNvPr id="64" name="Ink 63">
                  <a:extLst>
                    <a:ext uri="{FF2B5EF4-FFF2-40B4-BE49-F238E27FC236}">
                      <a16:creationId xmlns:a16="http://schemas.microsoft.com/office/drawing/2014/main" id="{26E2F896-A6A7-4B72-47A6-5D73D4DD3A06}"/>
                    </a:ext>
                  </a:extLst>
                </p:cNvPr>
                <p:cNvPicPr/>
                <p:nvPr/>
              </p:nvPicPr>
              <p:blipFill>
                <a:blip r:embed="rId15"/>
                <a:stretch>
                  <a:fillRect/>
                </a:stretch>
              </p:blipFill>
              <p:spPr>
                <a:xfrm>
                  <a:off x="10467031" y="1078213"/>
                  <a:ext cx="599040" cy="270720"/>
                </a:xfrm>
                <a:prstGeom prst="rect">
                  <a:avLst/>
                </a:prstGeom>
              </p:spPr>
            </p:pic>
          </mc:Fallback>
        </mc:AlternateContent>
      </p:grpSp>
      <p:grpSp>
        <p:nvGrpSpPr>
          <p:cNvPr id="70" name="Group 69">
            <a:extLst>
              <a:ext uri="{FF2B5EF4-FFF2-40B4-BE49-F238E27FC236}">
                <a16:creationId xmlns:a16="http://schemas.microsoft.com/office/drawing/2014/main" id="{663EF66B-3C92-88DF-45FE-2E95C51B6A11}"/>
              </a:ext>
            </a:extLst>
          </p:cNvPr>
          <p:cNvGrpSpPr/>
          <p:nvPr/>
        </p:nvGrpSpPr>
        <p:grpSpPr>
          <a:xfrm>
            <a:off x="11307991" y="653773"/>
            <a:ext cx="853200" cy="379080"/>
            <a:chOff x="11307991" y="653773"/>
            <a:chExt cx="853200" cy="379080"/>
          </a:xfrm>
        </p:grpSpPr>
        <mc:AlternateContent xmlns:mc="http://schemas.openxmlformats.org/markup-compatibility/2006">
          <mc:Choice xmlns:p14="http://schemas.microsoft.com/office/powerpoint/2010/main" Requires="p14">
            <p:contentPart p14:bwMode="auto" r:id="rId16">
              <p14:nvContentPartPr>
                <p14:cNvPr id="65" name="Ink 64">
                  <a:extLst>
                    <a:ext uri="{FF2B5EF4-FFF2-40B4-BE49-F238E27FC236}">
                      <a16:creationId xmlns:a16="http://schemas.microsoft.com/office/drawing/2014/main" id="{E43D750A-9583-8791-F8A6-2C997FB280DB}"/>
                    </a:ext>
                  </a:extLst>
                </p14:cNvPr>
                <p14:cNvContentPartPr/>
                <p14:nvPr/>
              </p14:nvContentPartPr>
              <p14:xfrm>
                <a:off x="11307991" y="889213"/>
                <a:ext cx="281160" cy="143640"/>
              </p14:xfrm>
            </p:contentPart>
          </mc:Choice>
          <mc:Fallback>
            <p:pic>
              <p:nvPicPr>
                <p:cNvPr id="65" name="Ink 64">
                  <a:extLst>
                    <a:ext uri="{FF2B5EF4-FFF2-40B4-BE49-F238E27FC236}">
                      <a16:creationId xmlns:a16="http://schemas.microsoft.com/office/drawing/2014/main" id="{E43D750A-9583-8791-F8A6-2C997FB280DB}"/>
                    </a:ext>
                  </a:extLst>
                </p:cNvPr>
                <p:cNvPicPr/>
                <p:nvPr/>
              </p:nvPicPr>
              <p:blipFill>
                <a:blip r:embed="rId17"/>
                <a:stretch>
                  <a:fillRect/>
                </a:stretch>
              </p:blipFill>
              <p:spPr>
                <a:xfrm>
                  <a:off x="11298991" y="880573"/>
                  <a:ext cx="2988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66" name="Ink 65">
                  <a:extLst>
                    <a:ext uri="{FF2B5EF4-FFF2-40B4-BE49-F238E27FC236}">
                      <a16:creationId xmlns:a16="http://schemas.microsoft.com/office/drawing/2014/main" id="{365BBADB-DFA7-8D18-2619-EDF2D7CA2A4F}"/>
                    </a:ext>
                  </a:extLst>
                </p14:cNvPr>
                <p14:cNvContentPartPr/>
                <p14:nvPr/>
              </p14:nvContentPartPr>
              <p14:xfrm>
                <a:off x="11635231" y="801373"/>
                <a:ext cx="117720" cy="221760"/>
              </p14:xfrm>
            </p:contentPart>
          </mc:Choice>
          <mc:Fallback>
            <p:pic>
              <p:nvPicPr>
                <p:cNvPr id="66" name="Ink 65">
                  <a:extLst>
                    <a:ext uri="{FF2B5EF4-FFF2-40B4-BE49-F238E27FC236}">
                      <a16:creationId xmlns:a16="http://schemas.microsoft.com/office/drawing/2014/main" id="{365BBADB-DFA7-8D18-2619-EDF2D7CA2A4F}"/>
                    </a:ext>
                  </a:extLst>
                </p:cNvPr>
                <p:cNvPicPr/>
                <p:nvPr/>
              </p:nvPicPr>
              <p:blipFill>
                <a:blip r:embed="rId19"/>
                <a:stretch>
                  <a:fillRect/>
                </a:stretch>
              </p:blipFill>
              <p:spPr>
                <a:xfrm>
                  <a:off x="11626591" y="792373"/>
                  <a:ext cx="13536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67" name="Ink 66">
                  <a:extLst>
                    <a:ext uri="{FF2B5EF4-FFF2-40B4-BE49-F238E27FC236}">
                      <a16:creationId xmlns:a16="http://schemas.microsoft.com/office/drawing/2014/main" id="{B5F0762C-9066-5778-E3F8-C289561A2598}"/>
                    </a:ext>
                  </a:extLst>
                </p14:cNvPr>
                <p14:cNvContentPartPr/>
                <p14:nvPr/>
              </p14:nvContentPartPr>
              <p14:xfrm>
                <a:off x="11783191" y="653773"/>
                <a:ext cx="45000" cy="165240"/>
              </p14:xfrm>
            </p:contentPart>
          </mc:Choice>
          <mc:Fallback>
            <p:pic>
              <p:nvPicPr>
                <p:cNvPr id="67" name="Ink 66">
                  <a:extLst>
                    <a:ext uri="{FF2B5EF4-FFF2-40B4-BE49-F238E27FC236}">
                      <a16:creationId xmlns:a16="http://schemas.microsoft.com/office/drawing/2014/main" id="{B5F0762C-9066-5778-E3F8-C289561A2598}"/>
                    </a:ext>
                  </a:extLst>
                </p:cNvPr>
                <p:cNvPicPr/>
                <p:nvPr/>
              </p:nvPicPr>
              <p:blipFill>
                <a:blip r:embed="rId21"/>
                <a:stretch>
                  <a:fillRect/>
                </a:stretch>
              </p:blipFill>
              <p:spPr>
                <a:xfrm>
                  <a:off x="11774191" y="644773"/>
                  <a:ext cx="6264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68" name="Ink 67">
                  <a:extLst>
                    <a:ext uri="{FF2B5EF4-FFF2-40B4-BE49-F238E27FC236}">
                      <a16:creationId xmlns:a16="http://schemas.microsoft.com/office/drawing/2014/main" id="{783E036A-D44D-B7E0-351A-8EABB61D2EF2}"/>
                    </a:ext>
                  </a:extLst>
                </p14:cNvPr>
                <p14:cNvContentPartPr/>
                <p14:nvPr/>
              </p14:nvContentPartPr>
              <p14:xfrm>
                <a:off x="11897311" y="657013"/>
                <a:ext cx="168120" cy="97560"/>
              </p14:xfrm>
            </p:contentPart>
          </mc:Choice>
          <mc:Fallback>
            <p:pic>
              <p:nvPicPr>
                <p:cNvPr id="68" name="Ink 67">
                  <a:extLst>
                    <a:ext uri="{FF2B5EF4-FFF2-40B4-BE49-F238E27FC236}">
                      <a16:creationId xmlns:a16="http://schemas.microsoft.com/office/drawing/2014/main" id="{783E036A-D44D-B7E0-351A-8EABB61D2EF2}"/>
                    </a:ext>
                  </a:extLst>
                </p:cNvPr>
                <p:cNvPicPr/>
                <p:nvPr/>
              </p:nvPicPr>
              <p:blipFill>
                <a:blip r:embed="rId23"/>
                <a:stretch>
                  <a:fillRect/>
                </a:stretch>
              </p:blipFill>
              <p:spPr>
                <a:xfrm>
                  <a:off x="11888671" y="648013"/>
                  <a:ext cx="18576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69" name="Ink 68">
                  <a:extLst>
                    <a:ext uri="{FF2B5EF4-FFF2-40B4-BE49-F238E27FC236}">
                      <a16:creationId xmlns:a16="http://schemas.microsoft.com/office/drawing/2014/main" id="{E639D86A-DE75-10DF-D86F-D9B986BB3917}"/>
                    </a:ext>
                  </a:extLst>
                </p14:cNvPr>
                <p14:cNvContentPartPr/>
                <p14:nvPr/>
              </p14:nvContentPartPr>
              <p14:xfrm>
                <a:off x="12140311" y="653773"/>
                <a:ext cx="20880" cy="15120"/>
              </p14:xfrm>
            </p:contentPart>
          </mc:Choice>
          <mc:Fallback>
            <p:pic>
              <p:nvPicPr>
                <p:cNvPr id="69" name="Ink 68">
                  <a:extLst>
                    <a:ext uri="{FF2B5EF4-FFF2-40B4-BE49-F238E27FC236}">
                      <a16:creationId xmlns:a16="http://schemas.microsoft.com/office/drawing/2014/main" id="{E639D86A-DE75-10DF-D86F-D9B986BB3917}"/>
                    </a:ext>
                  </a:extLst>
                </p:cNvPr>
                <p:cNvPicPr/>
                <p:nvPr/>
              </p:nvPicPr>
              <p:blipFill>
                <a:blip r:embed="rId25"/>
                <a:stretch>
                  <a:fillRect/>
                </a:stretch>
              </p:blipFill>
              <p:spPr>
                <a:xfrm>
                  <a:off x="12131311" y="644773"/>
                  <a:ext cx="38520" cy="32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72" name="Ink 71">
                <a:extLst>
                  <a:ext uri="{FF2B5EF4-FFF2-40B4-BE49-F238E27FC236}">
                    <a16:creationId xmlns:a16="http://schemas.microsoft.com/office/drawing/2014/main" id="{B50F1FF0-8206-605E-CE2F-E80786825C94}"/>
                  </a:ext>
                </a:extLst>
              </p14:cNvPr>
              <p14:cNvContentPartPr/>
              <p14:nvPr/>
            </p14:nvContentPartPr>
            <p14:xfrm>
              <a:off x="3958951" y="2953453"/>
              <a:ext cx="211680" cy="3097080"/>
            </p14:xfrm>
          </p:contentPart>
        </mc:Choice>
        <mc:Fallback>
          <p:pic>
            <p:nvPicPr>
              <p:cNvPr id="72" name="Ink 71">
                <a:extLst>
                  <a:ext uri="{FF2B5EF4-FFF2-40B4-BE49-F238E27FC236}">
                    <a16:creationId xmlns:a16="http://schemas.microsoft.com/office/drawing/2014/main" id="{B50F1FF0-8206-605E-CE2F-E80786825C94}"/>
                  </a:ext>
                </a:extLst>
              </p:cNvPr>
              <p:cNvPicPr/>
              <p:nvPr/>
            </p:nvPicPr>
            <p:blipFill>
              <a:blip r:embed="rId27"/>
              <a:stretch>
                <a:fillRect/>
              </a:stretch>
            </p:blipFill>
            <p:spPr>
              <a:xfrm>
                <a:off x="3950311" y="2944813"/>
                <a:ext cx="229320" cy="31147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73" name="Ink 72">
                <a:extLst>
                  <a:ext uri="{FF2B5EF4-FFF2-40B4-BE49-F238E27FC236}">
                    <a16:creationId xmlns:a16="http://schemas.microsoft.com/office/drawing/2014/main" id="{0C1C7C98-CE03-0C98-819F-F604850B0139}"/>
                  </a:ext>
                </a:extLst>
              </p14:cNvPr>
              <p14:cNvContentPartPr/>
              <p14:nvPr/>
            </p14:nvContentPartPr>
            <p14:xfrm>
              <a:off x="7560391" y="3073333"/>
              <a:ext cx="1572120" cy="446760"/>
            </p14:xfrm>
          </p:contentPart>
        </mc:Choice>
        <mc:Fallback>
          <p:pic>
            <p:nvPicPr>
              <p:cNvPr id="73" name="Ink 72">
                <a:extLst>
                  <a:ext uri="{FF2B5EF4-FFF2-40B4-BE49-F238E27FC236}">
                    <a16:creationId xmlns:a16="http://schemas.microsoft.com/office/drawing/2014/main" id="{0C1C7C98-CE03-0C98-819F-F604850B0139}"/>
                  </a:ext>
                </a:extLst>
              </p:cNvPr>
              <p:cNvPicPr/>
              <p:nvPr/>
            </p:nvPicPr>
            <p:blipFill>
              <a:blip r:embed="rId29"/>
              <a:stretch>
                <a:fillRect/>
              </a:stretch>
            </p:blipFill>
            <p:spPr>
              <a:xfrm>
                <a:off x="7551391" y="3064693"/>
                <a:ext cx="1589760" cy="464400"/>
              </a:xfrm>
              <a:prstGeom prst="rect">
                <a:avLst/>
              </a:prstGeom>
            </p:spPr>
          </p:pic>
        </mc:Fallback>
      </mc:AlternateContent>
      <p:grpSp>
        <p:nvGrpSpPr>
          <p:cNvPr id="75" name="Group 74">
            <a:extLst>
              <a:ext uri="{FF2B5EF4-FFF2-40B4-BE49-F238E27FC236}">
                <a16:creationId xmlns:a16="http://schemas.microsoft.com/office/drawing/2014/main" id="{D22F6B2F-AAE7-27AD-68E4-05C5A52F8CD7}"/>
              </a:ext>
            </a:extLst>
          </p:cNvPr>
          <p:cNvGrpSpPr/>
          <p:nvPr/>
        </p:nvGrpSpPr>
        <p:grpSpPr>
          <a:xfrm>
            <a:off x="4721431" y="1460893"/>
            <a:ext cx="1200240" cy="1712520"/>
            <a:chOff x="4721431" y="1460893"/>
            <a:chExt cx="1200240" cy="1712520"/>
          </a:xfrm>
        </p:grpSpPr>
        <mc:AlternateContent xmlns:mc="http://schemas.openxmlformats.org/markup-compatibility/2006">
          <mc:Choice xmlns:p14="http://schemas.microsoft.com/office/powerpoint/2010/main" Requires="p14">
            <p:contentPart p14:bwMode="auto" r:id="rId30">
              <p14:nvContentPartPr>
                <p14:cNvPr id="51" name="Ink 50">
                  <a:extLst>
                    <a:ext uri="{FF2B5EF4-FFF2-40B4-BE49-F238E27FC236}">
                      <a16:creationId xmlns:a16="http://schemas.microsoft.com/office/drawing/2014/main" id="{AC381F92-D821-F91C-CCAD-FC42C591E0F2}"/>
                    </a:ext>
                  </a:extLst>
                </p14:cNvPr>
                <p14:cNvContentPartPr/>
                <p14:nvPr/>
              </p14:nvContentPartPr>
              <p14:xfrm>
                <a:off x="5648071" y="1522453"/>
                <a:ext cx="273600" cy="157680"/>
              </p14:xfrm>
            </p:contentPart>
          </mc:Choice>
          <mc:Fallback>
            <p:pic>
              <p:nvPicPr>
                <p:cNvPr id="51" name="Ink 50">
                  <a:extLst>
                    <a:ext uri="{FF2B5EF4-FFF2-40B4-BE49-F238E27FC236}">
                      <a16:creationId xmlns:a16="http://schemas.microsoft.com/office/drawing/2014/main" id="{AC381F92-D821-F91C-CCAD-FC42C591E0F2}"/>
                    </a:ext>
                  </a:extLst>
                </p:cNvPr>
                <p:cNvPicPr/>
                <p:nvPr/>
              </p:nvPicPr>
              <p:blipFill>
                <a:blip r:embed="rId31"/>
                <a:stretch>
                  <a:fillRect/>
                </a:stretch>
              </p:blipFill>
              <p:spPr>
                <a:xfrm>
                  <a:off x="5639431" y="1513453"/>
                  <a:ext cx="29124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2" name="Ink 51">
                  <a:extLst>
                    <a:ext uri="{FF2B5EF4-FFF2-40B4-BE49-F238E27FC236}">
                      <a16:creationId xmlns:a16="http://schemas.microsoft.com/office/drawing/2014/main" id="{9C7A4A16-C94E-4CF9-F945-741DE1A14639}"/>
                    </a:ext>
                  </a:extLst>
                </p14:cNvPr>
                <p14:cNvContentPartPr/>
                <p14:nvPr/>
              </p14:nvContentPartPr>
              <p14:xfrm>
                <a:off x="4721431" y="1824493"/>
                <a:ext cx="160560" cy="262080"/>
              </p14:xfrm>
            </p:contentPart>
          </mc:Choice>
          <mc:Fallback>
            <p:pic>
              <p:nvPicPr>
                <p:cNvPr id="52" name="Ink 51">
                  <a:extLst>
                    <a:ext uri="{FF2B5EF4-FFF2-40B4-BE49-F238E27FC236}">
                      <a16:creationId xmlns:a16="http://schemas.microsoft.com/office/drawing/2014/main" id="{9C7A4A16-C94E-4CF9-F945-741DE1A14639}"/>
                    </a:ext>
                  </a:extLst>
                </p:cNvPr>
                <p:cNvPicPr/>
                <p:nvPr/>
              </p:nvPicPr>
              <p:blipFill>
                <a:blip r:embed="rId33"/>
                <a:stretch>
                  <a:fillRect/>
                </a:stretch>
              </p:blipFill>
              <p:spPr>
                <a:xfrm>
                  <a:off x="4712431" y="1815493"/>
                  <a:ext cx="17820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4" name="Ink 53">
                  <a:extLst>
                    <a:ext uri="{FF2B5EF4-FFF2-40B4-BE49-F238E27FC236}">
                      <a16:creationId xmlns:a16="http://schemas.microsoft.com/office/drawing/2014/main" id="{10223FFF-1D25-4849-F4DA-15C87CF12E31}"/>
                    </a:ext>
                  </a:extLst>
                </p14:cNvPr>
                <p14:cNvContentPartPr/>
                <p14:nvPr/>
              </p14:nvContentPartPr>
              <p14:xfrm>
                <a:off x="4872991" y="1792813"/>
                <a:ext cx="99000" cy="185760"/>
              </p14:xfrm>
            </p:contentPart>
          </mc:Choice>
          <mc:Fallback>
            <p:pic>
              <p:nvPicPr>
                <p:cNvPr id="54" name="Ink 53">
                  <a:extLst>
                    <a:ext uri="{FF2B5EF4-FFF2-40B4-BE49-F238E27FC236}">
                      <a16:creationId xmlns:a16="http://schemas.microsoft.com/office/drawing/2014/main" id="{10223FFF-1D25-4849-F4DA-15C87CF12E31}"/>
                    </a:ext>
                  </a:extLst>
                </p:cNvPr>
                <p:cNvPicPr/>
                <p:nvPr/>
              </p:nvPicPr>
              <p:blipFill>
                <a:blip r:embed="rId35"/>
                <a:stretch>
                  <a:fillRect/>
                </a:stretch>
              </p:blipFill>
              <p:spPr>
                <a:xfrm>
                  <a:off x="4863991" y="1783813"/>
                  <a:ext cx="11664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6" name="Ink 55">
                  <a:extLst>
                    <a:ext uri="{FF2B5EF4-FFF2-40B4-BE49-F238E27FC236}">
                      <a16:creationId xmlns:a16="http://schemas.microsoft.com/office/drawing/2014/main" id="{FED9E09A-EFB0-997D-95C8-C325F1137456}"/>
                    </a:ext>
                  </a:extLst>
                </p14:cNvPr>
                <p14:cNvContentPartPr/>
                <p14:nvPr/>
              </p14:nvContentPartPr>
              <p14:xfrm>
                <a:off x="5010871" y="1751773"/>
                <a:ext cx="133200" cy="124560"/>
              </p14:xfrm>
            </p:contentPart>
          </mc:Choice>
          <mc:Fallback>
            <p:pic>
              <p:nvPicPr>
                <p:cNvPr id="56" name="Ink 55">
                  <a:extLst>
                    <a:ext uri="{FF2B5EF4-FFF2-40B4-BE49-F238E27FC236}">
                      <a16:creationId xmlns:a16="http://schemas.microsoft.com/office/drawing/2014/main" id="{FED9E09A-EFB0-997D-95C8-C325F1137456}"/>
                    </a:ext>
                  </a:extLst>
                </p:cNvPr>
                <p:cNvPicPr/>
                <p:nvPr/>
              </p:nvPicPr>
              <p:blipFill>
                <a:blip r:embed="rId37"/>
                <a:stretch>
                  <a:fillRect/>
                </a:stretch>
              </p:blipFill>
              <p:spPr>
                <a:xfrm>
                  <a:off x="5002231" y="1742773"/>
                  <a:ext cx="1508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8" name="Ink 57">
                  <a:extLst>
                    <a:ext uri="{FF2B5EF4-FFF2-40B4-BE49-F238E27FC236}">
                      <a16:creationId xmlns:a16="http://schemas.microsoft.com/office/drawing/2014/main" id="{11146541-1C7A-04B9-6EB6-B94550BE672E}"/>
                    </a:ext>
                  </a:extLst>
                </p14:cNvPr>
                <p14:cNvContentPartPr/>
                <p14:nvPr/>
              </p14:nvContentPartPr>
              <p14:xfrm>
                <a:off x="5190871" y="1460893"/>
                <a:ext cx="217080" cy="420120"/>
              </p14:xfrm>
            </p:contentPart>
          </mc:Choice>
          <mc:Fallback>
            <p:pic>
              <p:nvPicPr>
                <p:cNvPr id="58" name="Ink 57">
                  <a:extLst>
                    <a:ext uri="{FF2B5EF4-FFF2-40B4-BE49-F238E27FC236}">
                      <a16:creationId xmlns:a16="http://schemas.microsoft.com/office/drawing/2014/main" id="{11146541-1C7A-04B9-6EB6-B94550BE672E}"/>
                    </a:ext>
                  </a:extLst>
                </p:cNvPr>
                <p:cNvPicPr/>
                <p:nvPr/>
              </p:nvPicPr>
              <p:blipFill>
                <a:blip r:embed="rId39"/>
                <a:stretch>
                  <a:fillRect/>
                </a:stretch>
              </p:blipFill>
              <p:spPr>
                <a:xfrm>
                  <a:off x="5181871" y="1451893"/>
                  <a:ext cx="234720" cy="4377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9" name="Ink 58">
                  <a:extLst>
                    <a:ext uri="{FF2B5EF4-FFF2-40B4-BE49-F238E27FC236}">
                      <a16:creationId xmlns:a16="http://schemas.microsoft.com/office/drawing/2014/main" id="{0CCB14FC-50E0-AA51-11C8-0FA7025B4EC2}"/>
                    </a:ext>
                  </a:extLst>
                </p14:cNvPr>
                <p14:cNvContentPartPr/>
                <p14:nvPr/>
              </p14:nvContentPartPr>
              <p14:xfrm>
                <a:off x="4740511" y="2377813"/>
                <a:ext cx="234720" cy="135720"/>
              </p14:xfrm>
            </p:contentPart>
          </mc:Choice>
          <mc:Fallback>
            <p:pic>
              <p:nvPicPr>
                <p:cNvPr id="59" name="Ink 58">
                  <a:extLst>
                    <a:ext uri="{FF2B5EF4-FFF2-40B4-BE49-F238E27FC236}">
                      <a16:creationId xmlns:a16="http://schemas.microsoft.com/office/drawing/2014/main" id="{0CCB14FC-50E0-AA51-11C8-0FA7025B4EC2}"/>
                    </a:ext>
                  </a:extLst>
                </p:cNvPr>
                <p:cNvPicPr/>
                <p:nvPr/>
              </p:nvPicPr>
              <p:blipFill>
                <a:blip r:embed="rId41"/>
                <a:stretch>
                  <a:fillRect/>
                </a:stretch>
              </p:blipFill>
              <p:spPr>
                <a:xfrm>
                  <a:off x="4731871" y="2369173"/>
                  <a:ext cx="2523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0" name="Ink 59">
                  <a:extLst>
                    <a:ext uri="{FF2B5EF4-FFF2-40B4-BE49-F238E27FC236}">
                      <a16:creationId xmlns:a16="http://schemas.microsoft.com/office/drawing/2014/main" id="{18D12A93-D1CC-D4A4-ECD6-9B43E7306BC3}"/>
                    </a:ext>
                  </a:extLst>
                </p14:cNvPr>
                <p14:cNvContentPartPr/>
                <p14:nvPr/>
              </p14:nvContentPartPr>
              <p14:xfrm>
                <a:off x="5055151" y="2228413"/>
                <a:ext cx="101160" cy="202680"/>
              </p14:xfrm>
            </p:contentPart>
          </mc:Choice>
          <mc:Fallback>
            <p:pic>
              <p:nvPicPr>
                <p:cNvPr id="60" name="Ink 59">
                  <a:extLst>
                    <a:ext uri="{FF2B5EF4-FFF2-40B4-BE49-F238E27FC236}">
                      <a16:creationId xmlns:a16="http://schemas.microsoft.com/office/drawing/2014/main" id="{18D12A93-D1CC-D4A4-ECD6-9B43E7306BC3}"/>
                    </a:ext>
                  </a:extLst>
                </p:cNvPr>
                <p:cNvPicPr/>
                <p:nvPr/>
              </p:nvPicPr>
              <p:blipFill>
                <a:blip r:embed="rId43"/>
                <a:stretch>
                  <a:fillRect/>
                </a:stretch>
              </p:blipFill>
              <p:spPr>
                <a:xfrm>
                  <a:off x="5046511" y="2219773"/>
                  <a:ext cx="11880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1" name="Ink 60">
                  <a:extLst>
                    <a:ext uri="{FF2B5EF4-FFF2-40B4-BE49-F238E27FC236}">
                      <a16:creationId xmlns:a16="http://schemas.microsoft.com/office/drawing/2014/main" id="{B2DB50CF-484E-0044-D7C2-43D22DD0EA6C}"/>
                    </a:ext>
                  </a:extLst>
                </p14:cNvPr>
                <p14:cNvContentPartPr/>
                <p14:nvPr/>
              </p14:nvContentPartPr>
              <p14:xfrm>
                <a:off x="5191591" y="2122573"/>
                <a:ext cx="245880" cy="268560"/>
              </p14:xfrm>
            </p:contentPart>
          </mc:Choice>
          <mc:Fallback>
            <p:pic>
              <p:nvPicPr>
                <p:cNvPr id="61" name="Ink 60">
                  <a:extLst>
                    <a:ext uri="{FF2B5EF4-FFF2-40B4-BE49-F238E27FC236}">
                      <a16:creationId xmlns:a16="http://schemas.microsoft.com/office/drawing/2014/main" id="{B2DB50CF-484E-0044-D7C2-43D22DD0EA6C}"/>
                    </a:ext>
                  </a:extLst>
                </p:cNvPr>
                <p:cNvPicPr/>
                <p:nvPr/>
              </p:nvPicPr>
              <p:blipFill>
                <a:blip r:embed="rId45"/>
                <a:stretch>
                  <a:fillRect/>
                </a:stretch>
              </p:blipFill>
              <p:spPr>
                <a:xfrm>
                  <a:off x="5182951" y="2113573"/>
                  <a:ext cx="26352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4" name="Ink 73">
                  <a:extLst>
                    <a:ext uri="{FF2B5EF4-FFF2-40B4-BE49-F238E27FC236}">
                      <a16:creationId xmlns:a16="http://schemas.microsoft.com/office/drawing/2014/main" id="{003C3A95-EE3B-4430-415D-37D8345F6E22}"/>
                    </a:ext>
                  </a:extLst>
                </p14:cNvPr>
                <p14:cNvContentPartPr/>
                <p14:nvPr/>
              </p14:nvContentPartPr>
              <p14:xfrm>
                <a:off x="4835551" y="2551693"/>
                <a:ext cx="745200" cy="621720"/>
              </p14:xfrm>
            </p:contentPart>
          </mc:Choice>
          <mc:Fallback>
            <p:pic>
              <p:nvPicPr>
                <p:cNvPr id="74" name="Ink 73">
                  <a:extLst>
                    <a:ext uri="{FF2B5EF4-FFF2-40B4-BE49-F238E27FC236}">
                      <a16:creationId xmlns:a16="http://schemas.microsoft.com/office/drawing/2014/main" id="{003C3A95-EE3B-4430-415D-37D8345F6E22}"/>
                    </a:ext>
                  </a:extLst>
                </p:cNvPr>
                <p:cNvPicPr/>
                <p:nvPr/>
              </p:nvPicPr>
              <p:blipFill>
                <a:blip r:embed="rId47"/>
                <a:stretch>
                  <a:fillRect/>
                </a:stretch>
              </p:blipFill>
              <p:spPr>
                <a:xfrm>
                  <a:off x="4826911" y="2542693"/>
                  <a:ext cx="762840" cy="639360"/>
                </a:xfrm>
                <a:prstGeom prst="rect">
                  <a:avLst/>
                </a:prstGeom>
              </p:spPr>
            </p:pic>
          </mc:Fallback>
        </mc:AlternateContent>
      </p:grpSp>
      <p:grpSp>
        <p:nvGrpSpPr>
          <p:cNvPr id="78" name="Group 77">
            <a:extLst>
              <a:ext uri="{FF2B5EF4-FFF2-40B4-BE49-F238E27FC236}">
                <a16:creationId xmlns:a16="http://schemas.microsoft.com/office/drawing/2014/main" id="{02DFDAA2-D3AE-DCBE-C1E1-D85B28601B9F}"/>
              </a:ext>
            </a:extLst>
          </p:cNvPr>
          <p:cNvGrpSpPr/>
          <p:nvPr/>
        </p:nvGrpSpPr>
        <p:grpSpPr>
          <a:xfrm>
            <a:off x="8406391" y="2566453"/>
            <a:ext cx="694440" cy="530280"/>
            <a:chOff x="8406391" y="2566453"/>
            <a:chExt cx="694440" cy="530280"/>
          </a:xfrm>
        </p:grpSpPr>
        <mc:AlternateContent xmlns:mc="http://schemas.openxmlformats.org/markup-compatibility/2006">
          <mc:Choice xmlns:p14="http://schemas.microsoft.com/office/powerpoint/2010/main" Requires="p14">
            <p:contentPart p14:bwMode="auto" r:id="rId48">
              <p14:nvContentPartPr>
                <p14:cNvPr id="76" name="Ink 75">
                  <a:extLst>
                    <a:ext uri="{FF2B5EF4-FFF2-40B4-BE49-F238E27FC236}">
                      <a16:creationId xmlns:a16="http://schemas.microsoft.com/office/drawing/2014/main" id="{83D45E15-677C-87F9-C69F-317CC5D77D00}"/>
                    </a:ext>
                  </a:extLst>
                </p14:cNvPr>
                <p14:cNvContentPartPr/>
                <p14:nvPr/>
              </p14:nvContentPartPr>
              <p14:xfrm>
                <a:off x="8406391" y="2566453"/>
                <a:ext cx="129240" cy="457560"/>
              </p14:xfrm>
            </p:contentPart>
          </mc:Choice>
          <mc:Fallback>
            <p:pic>
              <p:nvPicPr>
                <p:cNvPr id="76" name="Ink 75">
                  <a:extLst>
                    <a:ext uri="{FF2B5EF4-FFF2-40B4-BE49-F238E27FC236}">
                      <a16:creationId xmlns:a16="http://schemas.microsoft.com/office/drawing/2014/main" id="{83D45E15-677C-87F9-C69F-317CC5D77D00}"/>
                    </a:ext>
                  </a:extLst>
                </p:cNvPr>
                <p:cNvPicPr/>
                <p:nvPr/>
              </p:nvPicPr>
              <p:blipFill>
                <a:blip r:embed="rId49"/>
                <a:stretch>
                  <a:fillRect/>
                </a:stretch>
              </p:blipFill>
              <p:spPr>
                <a:xfrm>
                  <a:off x="8397391" y="2557453"/>
                  <a:ext cx="146880" cy="4752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7" name="Ink 76">
                  <a:extLst>
                    <a:ext uri="{FF2B5EF4-FFF2-40B4-BE49-F238E27FC236}">
                      <a16:creationId xmlns:a16="http://schemas.microsoft.com/office/drawing/2014/main" id="{45030CAC-5E7F-F5AC-35DD-BD1771281674}"/>
                    </a:ext>
                  </a:extLst>
                </p14:cNvPr>
                <p14:cNvContentPartPr/>
                <p14:nvPr/>
              </p14:nvContentPartPr>
              <p14:xfrm>
                <a:off x="8470111" y="2585893"/>
                <a:ext cx="630720" cy="510840"/>
              </p14:xfrm>
            </p:contentPart>
          </mc:Choice>
          <mc:Fallback>
            <p:pic>
              <p:nvPicPr>
                <p:cNvPr id="77" name="Ink 76">
                  <a:extLst>
                    <a:ext uri="{FF2B5EF4-FFF2-40B4-BE49-F238E27FC236}">
                      <a16:creationId xmlns:a16="http://schemas.microsoft.com/office/drawing/2014/main" id="{45030CAC-5E7F-F5AC-35DD-BD1771281674}"/>
                    </a:ext>
                  </a:extLst>
                </p:cNvPr>
                <p:cNvPicPr/>
                <p:nvPr/>
              </p:nvPicPr>
              <p:blipFill>
                <a:blip r:embed="rId51"/>
                <a:stretch>
                  <a:fillRect/>
                </a:stretch>
              </p:blipFill>
              <p:spPr>
                <a:xfrm>
                  <a:off x="8461111" y="2576893"/>
                  <a:ext cx="648360" cy="528480"/>
                </a:xfrm>
                <a:prstGeom prst="rect">
                  <a:avLst/>
                </a:prstGeom>
              </p:spPr>
            </p:pic>
          </mc:Fallback>
        </mc:AlternateContent>
      </p:grpSp>
      <p:grpSp>
        <p:nvGrpSpPr>
          <p:cNvPr id="91" name="Group 90">
            <a:extLst>
              <a:ext uri="{FF2B5EF4-FFF2-40B4-BE49-F238E27FC236}">
                <a16:creationId xmlns:a16="http://schemas.microsoft.com/office/drawing/2014/main" id="{C2676280-DDA3-8851-DB9C-20CC1FCF84A7}"/>
              </a:ext>
            </a:extLst>
          </p:cNvPr>
          <p:cNvGrpSpPr/>
          <p:nvPr/>
        </p:nvGrpSpPr>
        <p:grpSpPr>
          <a:xfrm>
            <a:off x="9542551" y="2203933"/>
            <a:ext cx="1702440" cy="603360"/>
            <a:chOff x="9542551" y="2203933"/>
            <a:chExt cx="1702440" cy="603360"/>
          </a:xfrm>
        </p:grpSpPr>
        <mc:AlternateContent xmlns:mc="http://schemas.openxmlformats.org/markup-compatibility/2006">
          <mc:Choice xmlns:p14="http://schemas.microsoft.com/office/powerpoint/2010/main" Requires="p14">
            <p:contentPart p14:bwMode="auto" r:id="rId52">
              <p14:nvContentPartPr>
                <p14:cNvPr id="79" name="Ink 78">
                  <a:extLst>
                    <a:ext uri="{FF2B5EF4-FFF2-40B4-BE49-F238E27FC236}">
                      <a16:creationId xmlns:a16="http://schemas.microsoft.com/office/drawing/2014/main" id="{159EBD64-CDEF-9BEC-2715-568C209CFB78}"/>
                    </a:ext>
                  </a:extLst>
                </p14:cNvPr>
                <p14:cNvContentPartPr/>
                <p14:nvPr/>
              </p14:nvContentPartPr>
              <p14:xfrm>
                <a:off x="9542551" y="2604973"/>
                <a:ext cx="862200" cy="202320"/>
              </p14:xfrm>
            </p:contentPart>
          </mc:Choice>
          <mc:Fallback>
            <p:pic>
              <p:nvPicPr>
                <p:cNvPr id="79" name="Ink 78">
                  <a:extLst>
                    <a:ext uri="{FF2B5EF4-FFF2-40B4-BE49-F238E27FC236}">
                      <a16:creationId xmlns:a16="http://schemas.microsoft.com/office/drawing/2014/main" id="{159EBD64-CDEF-9BEC-2715-568C209CFB78}"/>
                    </a:ext>
                  </a:extLst>
                </p:cNvPr>
                <p:cNvPicPr/>
                <p:nvPr/>
              </p:nvPicPr>
              <p:blipFill>
                <a:blip r:embed="rId53"/>
                <a:stretch>
                  <a:fillRect/>
                </a:stretch>
              </p:blipFill>
              <p:spPr>
                <a:xfrm>
                  <a:off x="9533551" y="2596333"/>
                  <a:ext cx="8798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80" name="Ink 79">
                  <a:extLst>
                    <a:ext uri="{FF2B5EF4-FFF2-40B4-BE49-F238E27FC236}">
                      <a16:creationId xmlns:a16="http://schemas.microsoft.com/office/drawing/2014/main" id="{8E6F8149-70DC-ABD8-9240-FD3AD9CA088D}"/>
                    </a:ext>
                  </a:extLst>
                </p14:cNvPr>
                <p14:cNvContentPartPr/>
                <p14:nvPr/>
              </p14:nvContentPartPr>
              <p14:xfrm>
                <a:off x="10567471" y="2435773"/>
                <a:ext cx="59040" cy="175680"/>
              </p14:xfrm>
            </p:contentPart>
          </mc:Choice>
          <mc:Fallback>
            <p:pic>
              <p:nvPicPr>
                <p:cNvPr id="80" name="Ink 79">
                  <a:extLst>
                    <a:ext uri="{FF2B5EF4-FFF2-40B4-BE49-F238E27FC236}">
                      <a16:creationId xmlns:a16="http://schemas.microsoft.com/office/drawing/2014/main" id="{8E6F8149-70DC-ABD8-9240-FD3AD9CA088D}"/>
                    </a:ext>
                  </a:extLst>
                </p:cNvPr>
                <p:cNvPicPr/>
                <p:nvPr/>
              </p:nvPicPr>
              <p:blipFill>
                <a:blip r:embed="rId55"/>
                <a:stretch>
                  <a:fillRect/>
                </a:stretch>
              </p:blipFill>
              <p:spPr>
                <a:xfrm>
                  <a:off x="10558831" y="2426773"/>
                  <a:ext cx="7668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81" name="Ink 80">
                  <a:extLst>
                    <a:ext uri="{FF2B5EF4-FFF2-40B4-BE49-F238E27FC236}">
                      <a16:creationId xmlns:a16="http://schemas.microsoft.com/office/drawing/2014/main" id="{7824F9A8-AC7A-6416-15B2-2827FCD828DC}"/>
                    </a:ext>
                  </a:extLst>
                </p14:cNvPr>
                <p14:cNvContentPartPr/>
                <p14:nvPr/>
              </p14:nvContentPartPr>
              <p14:xfrm>
                <a:off x="10577911" y="2368813"/>
                <a:ext cx="243360" cy="162360"/>
              </p14:xfrm>
            </p:contentPart>
          </mc:Choice>
          <mc:Fallback>
            <p:pic>
              <p:nvPicPr>
                <p:cNvPr id="81" name="Ink 80">
                  <a:extLst>
                    <a:ext uri="{FF2B5EF4-FFF2-40B4-BE49-F238E27FC236}">
                      <a16:creationId xmlns:a16="http://schemas.microsoft.com/office/drawing/2014/main" id="{7824F9A8-AC7A-6416-15B2-2827FCD828DC}"/>
                    </a:ext>
                  </a:extLst>
                </p:cNvPr>
                <p:cNvPicPr/>
                <p:nvPr/>
              </p:nvPicPr>
              <p:blipFill>
                <a:blip r:embed="rId57"/>
                <a:stretch>
                  <a:fillRect/>
                </a:stretch>
              </p:blipFill>
              <p:spPr>
                <a:xfrm>
                  <a:off x="10568911" y="2360173"/>
                  <a:ext cx="26100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82" name="Ink 81">
                  <a:extLst>
                    <a:ext uri="{FF2B5EF4-FFF2-40B4-BE49-F238E27FC236}">
                      <a16:creationId xmlns:a16="http://schemas.microsoft.com/office/drawing/2014/main" id="{9779F84D-08F2-4E77-B41A-CEE57D5C41D2}"/>
                    </a:ext>
                  </a:extLst>
                </p14:cNvPr>
                <p14:cNvContentPartPr/>
                <p14:nvPr/>
              </p14:nvContentPartPr>
              <p14:xfrm>
                <a:off x="10847551" y="2270893"/>
                <a:ext cx="186840" cy="233640"/>
              </p14:xfrm>
            </p:contentPart>
          </mc:Choice>
          <mc:Fallback>
            <p:pic>
              <p:nvPicPr>
                <p:cNvPr id="82" name="Ink 81">
                  <a:extLst>
                    <a:ext uri="{FF2B5EF4-FFF2-40B4-BE49-F238E27FC236}">
                      <a16:creationId xmlns:a16="http://schemas.microsoft.com/office/drawing/2014/main" id="{9779F84D-08F2-4E77-B41A-CEE57D5C41D2}"/>
                    </a:ext>
                  </a:extLst>
                </p:cNvPr>
                <p:cNvPicPr/>
                <p:nvPr/>
              </p:nvPicPr>
              <p:blipFill>
                <a:blip r:embed="rId59"/>
                <a:stretch>
                  <a:fillRect/>
                </a:stretch>
              </p:blipFill>
              <p:spPr>
                <a:xfrm>
                  <a:off x="10838911" y="2261893"/>
                  <a:ext cx="20448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83" name="Ink 82">
                  <a:extLst>
                    <a:ext uri="{FF2B5EF4-FFF2-40B4-BE49-F238E27FC236}">
                      <a16:creationId xmlns:a16="http://schemas.microsoft.com/office/drawing/2014/main" id="{5B5C126C-9167-BFCE-FEF8-666D5AC01FC0}"/>
                    </a:ext>
                  </a:extLst>
                </p14:cNvPr>
                <p14:cNvContentPartPr/>
                <p14:nvPr/>
              </p14:nvContentPartPr>
              <p14:xfrm>
                <a:off x="11106031" y="2203933"/>
                <a:ext cx="138960" cy="169560"/>
              </p14:xfrm>
            </p:contentPart>
          </mc:Choice>
          <mc:Fallback>
            <p:pic>
              <p:nvPicPr>
                <p:cNvPr id="83" name="Ink 82">
                  <a:extLst>
                    <a:ext uri="{FF2B5EF4-FFF2-40B4-BE49-F238E27FC236}">
                      <a16:creationId xmlns:a16="http://schemas.microsoft.com/office/drawing/2014/main" id="{5B5C126C-9167-BFCE-FEF8-666D5AC01FC0}"/>
                    </a:ext>
                  </a:extLst>
                </p:cNvPr>
                <p:cNvPicPr/>
                <p:nvPr/>
              </p:nvPicPr>
              <p:blipFill>
                <a:blip r:embed="rId61"/>
                <a:stretch>
                  <a:fillRect/>
                </a:stretch>
              </p:blipFill>
              <p:spPr>
                <a:xfrm>
                  <a:off x="11097031" y="2194933"/>
                  <a:ext cx="15660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84" name="Ink 83">
                  <a:extLst>
                    <a:ext uri="{FF2B5EF4-FFF2-40B4-BE49-F238E27FC236}">
                      <a16:creationId xmlns:a16="http://schemas.microsoft.com/office/drawing/2014/main" id="{9D5254A0-035D-7A93-CBFB-800C4CDF1BF3}"/>
                    </a:ext>
                  </a:extLst>
                </p14:cNvPr>
                <p14:cNvContentPartPr/>
                <p14:nvPr/>
              </p14:nvContentPartPr>
              <p14:xfrm>
                <a:off x="11092711" y="2301493"/>
                <a:ext cx="122040" cy="34560"/>
              </p14:xfrm>
            </p:contentPart>
          </mc:Choice>
          <mc:Fallback>
            <p:pic>
              <p:nvPicPr>
                <p:cNvPr id="84" name="Ink 83">
                  <a:extLst>
                    <a:ext uri="{FF2B5EF4-FFF2-40B4-BE49-F238E27FC236}">
                      <a16:creationId xmlns:a16="http://schemas.microsoft.com/office/drawing/2014/main" id="{9D5254A0-035D-7A93-CBFB-800C4CDF1BF3}"/>
                    </a:ext>
                  </a:extLst>
                </p:cNvPr>
                <p:cNvPicPr/>
                <p:nvPr/>
              </p:nvPicPr>
              <p:blipFill>
                <a:blip r:embed="rId63"/>
                <a:stretch>
                  <a:fillRect/>
                </a:stretch>
              </p:blipFill>
              <p:spPr>
                <a:xfrm>
                  <a:off x="11084071" y="2292853"/>
                  <a:ext cx="139680" cy="52200"/>
                </a:xfrm>
                <a:prstGeom prst="rect">
                  <a:avLst/>
                </a:prstGeom>
              </p:spPr>
            </p:pic>
          </mc:Fallback>
        </mc:AlternateContent>
      </p:grpSp>
      <p:grpSp>
        <p:nvGrpSpPr>
          <p:cNvPr id="94" name="Group 93">
            <a:extLst>
              <a:ext uri="{FF2B5EF4-FFF2-40B4-BE49-F238E27FC236}">
                <a16:creationId xmlns:a16="http://schemas.microsoft.com/office/drawing/2014/main" id="{3E146C38-6CFA-CF1C-CCAD-01300B6A57EC}"/>
              </a:ext>
            </a:extLst>
          </p:cNvPr>
          <p:cNvGrpSpPr/>
          <p:nvPr/>
        </p:nvGrpSpPr>
        <p:grpSpPr>
          <a:xfrm>
            <a:off x="11573311" y="1666453"/>
            <a:ext cx="1301760" cy="781560"/>
            <a:chOff x="11573311" y="1666453"/>
            <a:chExt cx="1301760" cy="781560"/>
          </a:xfrm>
        </p:grpSpPr>
        <mc:AlternateContent xmlns:mc="http://schemas.openxmlformats.org/markup-compatibility/2006">
          <mc:Choice xmlns:p14="http://schemas.microsoft.com/office/powerpoint/2010/main" Requires="p14">
            <p:contentPart p14:bwMode="auto" r:id="rId64">
              <p14:nvContentPartPr>
                <p14:cNvPr id="85" name="Ink 84">
                  <a:extLst>
                    <a:ext uri="{FF2B5EF4-FFF2-40B4-BE49-F238E27FC236}">
                      <a16:creationId xmlns:a16="http://schemas.microsoft.com/office/drawing/2014/main" id="{961BF5F3-6A85-9005-1B19-1AD369444F53}"/>
                    </a:ext>
                  </a:extLst>
                </p14:cNvPr>
                <p14:cNvContentPartPr/>
                <p14:nvPr/>
              </p14:nvContentPartPr>
              <p14:xfrm>
                <a:off x="11577631" y="2229133"/>
                <a:ext cx="64080" cy="218880"/>
              </p14:xfrm>
            </p:contentPart>
          </mc:Choice>
          <mc:Fallback>
            <p:pic>
              <p:nvPicPr>
                <p:cNvPr id="85" name="Ink 84">
                  <a:extLst>
                    <a:ext uri="{FF2B5EF4-FFF2-40B4-BE49-F238E27FC236}">
                      <a16:creationId xmlns:a16="http://schemas.microsoft.com/office/drawing/2014/main" id="{961BF5F3-6A85-9005-1B19-1AD369444F53}"/>
                    </a:ext>
                  </a:extLst>
                </p:cNvPr>
                <p:cNvPicPr/>
                <p:nvPr/>
              </p:nvPicPr>
              <p:blipFill>
                <a:blip r:embed="rId65"/>
                <a:stretch>
                  <a:fillRect/>
                </a:stretch>
              </p:blipFill>
              <p:spPr>
                <a:xfrm>
                  <a:off x="11568991" y="2220493"/>
                  <a:ext cx="8172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6" name="Ink 85">
                  <a:extLst>
                    <a:ext uri="{FF2B5EF4-FFF2-40B4-BE49-F238E27FC236}">
                      <a16:creationId xmlns:a16="http://schemas.microsoft.com/office/drawing/2014/main" id="{E55392CC-8F93-05C9-2A6F-1EB97FDC9685}"/>
                    </a:ext>
                  </a:extLst>
                </p14:cNvPr>
                <p14:cNvContentPartPr/>
                <p14:nvPr/>
              </p14:nvContentPartPr>
              <p14:xfrm>
                <a:off x="11573311" y="2160013"/>
                <a:ext cx="304920" cy="132480"/>
              </p14:xfrm>
            </p:contentPart>
          </mc:Choice>
          <mc:Fallback>
            <p:pic>
              <p:nvPicPr>
                <p:cNvPr id="86" name="Ink 85">
                  <a:extLst>
                    <a:ext uri="{FF2B5EF4-FFF2-40B4-BE49-F238E27FC236}">
                      <a16:creationId xmlns:a16="http://schemas.microsoft.com/office/drawing/2014/main" id="{E55392CC-8F93-05C9-2A6F-1EB97FDC9685}"/>
                    </a:ext>
                  </a:extLst>
                </p:cNvPr>
                <p:cNvPicPr/>
                <p:nvPr/>
              </p:nvPicPr>
              <p:blipFill>
                <a:blip r:embed="rId67"/>
                <a:stretch>
                  <a:fillRect/>
                </a:stretch>
              </p:blipFill>
              <p:spPr>
                <a:xfrm>
                  <a:off x="11564311" y="2151373"/>
                  <a:ext cx="3225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7" name="Ink 86">
                  <a:extLst>
                    <a:ext uri="{FF2B5EF4-FFF2-40B4-BE49-F238E27FC236}">
                      <a16:creationId xmlns:a16="http://schemas.microsoft.com/office/drawing/2014/main" id="{C9699761-9DE4-2D2C-3842-A5CD214E0428}"/>
                    </a:ext>
                  </a:extLst>
                </p14:cNvPr>
                <p14:cNvContentPartPr/>
                <p14:nvPr/>
              </p14:nvContentPartPr>
              <p14:xfrm>
                <a:off x="11845831" y="1963813"/>
                <a:ext cx="105480" cy="208080"/>
              </p14:xfrm>
            </p:contentPart>
          </mc:Choice>
          <mc:Fallback>
            <p:pic>
              <p:nvPicPr>
                <p:cNvPr id="87" name="Ink 86">
                  <a:extLst>
                    <a:ext uri="{FF2B5EF4-FFF2-40B4-BE49-F238E27FC236}">
                      <a16:creationId xmlns:a16="http://schemas.microsoft.com/office/drawing/2014/main" id="{C9699761-9DE4-2D2C-3842-A5CD214E0428}"/>
                    </a:ext>
                  </a:extLst>
                </p:cNvPr>
                <p:cNvPicPr/>
                <p:nvPr/>
              </p:nvPicPr>
              <p:blipFill>
                <a:blip r:embed="rId69"/>
                <a:stretch>
                  <a:fillRect/>
                </a:stretch>
              </p:blipFill>
              <p:spPr>
                <a:xfrm>
                  <a:off x="11836831" y="1955173"/>
                  <a:ext cx="12312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8" name="Ink 87">
                  <a:extLst>
                    <a:ext uri="{FF2B5EF4-FFF2-40B4-BE49-F238E27FC236}">
                      <a16:creationId xmlns:a16="http://schemas.microsoft.com/office/drawing/2014/main" id="{5840BF67-27AE-9781-69D6-5BC0032012DF}"/>
                    </a:ext>
                  </a:extLst>
                </p14:cNvPr>
                <p14:cNvContentPartPr/>
                <p14:nvPr/>
              </p14:nvContentPartPr>
              <p14:xfrm>
                <a:off x="11990191" y="2064613"/>
                <a:ext cx="133920" cy="215640"/>
              </p14:xfrm>
            </p:contentPart>
          </mc:Choice>
          <mc:Fallback>
            <p:pic>
              <p:nvPicPr>
                <p:cNvPr id="88" name="Ink 87">
                  <a:extLst>
                    <a:ext uri="{FF2B5EF4-FFF2-40B4-BE49-F238E27FC236}">
                      <a16:creationId xmlns:a16="http://schemas.microsoft.com/office/drawing/2014/main" id="{5840BF67-27AE-9781-69D6-5BC0032012DF}"/>
                    </a:ext>
                  </a:extLst>
                </p:cNvPr>
                <p:cNvPicPr/>
                <p:nvPr/>
              </p:nvPicPr>
              <p:blipFill>
                <a:blip r:embed="rId71"/>
                <a:stretch>
                  <a:fillRect/>
                </a:stretch>
              </p:blipFill>
              <p:spPr>
                <a:xfrm>
                  <a:off x="11981191" y="2055973"/>
                  <a:ext cx="15156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9" name="Ink 88">
                  <a:extLst>
                    <a:ext uri="{FF2B5EF4-FFF2-40B4-BE49-F238E27FC236}">
                      <a16:creationId xmlns:a16="http://schemas.microsoft.com/office/drawing/2014/main" id="{43B48BF8-4291-A8D9-BE35-963F36186AFC}"/>
                    </a:ext>
                  </a:extLst>
                </p14:cNvPr>
                <p14:cNvContentPartPr/>
                <p14:nvPr/>
              </p14:nvContentPartPr>
              <p14:xfrm>
                <a:off x="12087751" y="1999093"/>
                <a:ext cx="217800" cy="112680"/>
              </p14:xfrm>
            </p:contentPart>
          </mc:Choice>
          <mc:Fallback>
            <p:pic>
              <p:nvPicPr>
                <p:cNvPr id="89" name="Ink 88">
                  <a:extLst>
                    <a:ext uri="{FF2B5EF4-FFF2-40B4-BE49-F238E27FC236}">
                      <a16:creationId xmlns:a16="http://schemas.microsoft.com/office/drawing/2014/main" id="{43B48BF8-4291-A8D9-BE35-963F36186AFC}"/>
                    </a:ext>
                  </a:extLst>
                </p:cNvPr>
                <p:cNvPicPr/>
                <p:nvPr/>
              </p:nvPicPr>
              <p:blipFill>
                <a:blip r:embed="rId73"/>
                <a:stretch>
                  <a:fillRect/>
                </a:stretch>
              </p:blipFill>
              <p:spPr>
                <a:xfrm>
                  <a:off x="12078751" y="1990093"/>
                  <a:ext cx="23544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92" name="Ink 91">
                  <a:extLst>
                    <a:ext uri="{FF2B5EF4-FFF2-40B4-BE49-F238E27FC236}">
                      <a16:creationId xmlns:a16="http://schemas.microsoft.com/office/drawing/2014/main" id="{67991BD1-1120-ED93-87E7-85090DCBC510}"/>
                    </a:ext>
                  </a:extLst>
                </p14:cNvPr>
                <p14:cNvContentPartPr/>
                <p14:nvPr/>
              </p14:nvContentPartPr>
              <p14:xfrm>
                <a:off x="12338311" y="1827013"/>
                <a:ext cx="205200" cy="161280"/>
              </p14:xfrm>
            </p:contentPart>
          </mc:Choice>
          <mc:Fallback>
            <p:pic>
              <p:nvPicPr>
                <p:cNvPr id="92" name="Ink 91">
                  <a:extLst>
                    <a:ext uri="{FF2B5EF4-FFF2-40B4-BE49-F238E27FC236}">
                      <a16:creationId xmlns:a16="http://schemas.microsoft.com/office/drawing/2014/main" id="{67991BD1-1120-ED93-87E7-85090DCBC510}"/>
                    </a:ext>
                  </a:extLst>
                </p:cNvPr>
                <p:cNvPicPr/>
                <p:nvPr/>
              </p:nvPicPr>
              <p:blipFill>
                <a:blip r:embed="rId75"/>
                <a:stretch>
                  <a:fillRect/>
                </a:stretch>
              </p:blipFill>
              <p:spPr>
                <a:xfrm>
                  <a:off x="12329311" y="1818373"/>
                  <a:ext cx="22284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93" name="Ink 92">
                  <a:extLst>
                    <a:ext uri="{FF2B5EF4-FFF2-40B4-BE49-F238E27FC236}">
                      <a16:creationId xmlns:a16="http://schemas.microsoft.com/office/drawing/2014/main" id="{5C2D5556-9623-E1B3-9B75-5A48C481BE2F}"/>
                    </a:ext>
                  </a:extLst>
                </p14:cNvPr>
                <p14:cNvContentPartPr/>
                <p14:nvPr/>
              </p14:nvContentPartPr>
              <p14:xfrm>
                <a:off x="12633511" y="1666453"/>
                <a:ext cx="241560" cy="205560"/>
              </p14:xfrm>
            </p:contentPart>
          </mc:Choice>
          <mc:Fallback>
            <p:pic>
              <p:nvPicPr>
                <p:cNvPr id="93" name="Ink 92">
                  <a:extLst>
                    <a:ext uri="{FF2B5EF4-FFF2-40B4-BE49-F238E27FC236}">
                      <a16:creationId xmlns:a16="http://schemas.microsoft.com/office/drawing/2014/main" id="{5C2D5556-9623-E1B3-9B75-5A48C481BE2F}"/>
                    </a:ext>
                  </a:extLst>
                </p:cNvPr>
                <p:cNvPicPr/>
                <p:nvPr/>
              </p:nvPicPr>
              <p:blipFill>
                <a:blip r:embed="rId77"/>
                <a:stretch>
                  <a:fillRect/>
                </a:stretch>
              </p:blipFill>
              <p:spPr>
                <a:xfrm>
                  <a:off x="12624871" y="1657453"/>
                  <a:ext cx="259200" cy="223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8">
            <p14:nvContentPartPr>
              <p14:cNvPr id="95" name="Ink 94">
                <a:extLst>
                  <a:ext uri="{FF2B5EF4-FFF2-40B4-BE49-F238E27FC236}">
                    <a16:creationId xmlns:a16="http://schemas.microsoft.com/office/drawing/2014/main" id="{F295489E-C4F9-8C92-3EFD-2E060ABC3950}"/>
                  </a:ext>
                </a:extLst>
              </p14:cNvPr>
              <p14:cNvContentPartPr/>
              <p14:nvPr/>
            </p14:nvContentPartPr>
            <p14:xfrm>
              <a:off x="5164591" y="3446293"/>
              <a:ext cx="2531160" cy="335520"/>
            </p14:xfrm>
          </p:contentPart>
        </mc:Choice>
        <mc:Fallback>
          <p:pic>
            <p:nvPicPr>
              <p:cNvPr id="95" name="Ink 94">
                <a:extLst>
                  <a:ext uri="{FF2B5EF4-FFF2-40B4-BE49-F238E27FC236}">
                    <a16:creationId xmlns:a16="http://schemas.microsoft.com/office/drawing/2014/main" id="{F295489E-C4F9-8C92-3EFD-2E060ABC3950}"/>
                  </a:ext>
                </a:extLst>
              </p:cNvPr>
              <p:cNvPicPr/>
              <p:nvPr/>
            </p:nvPicPr>
            <p:blipFill>
              <a:blip r:embed="rId79"/>
              <a:stretch>
                <a:fillRect/>
              </a:stretch>
            </p:blipFill>
            <p:spPr>
              <a:xfrm>
                <a:off x="5155951" y="3437653"/>
                <a:ext cx="2548800" cy="353160"/>
              </a:xfrm>
              <a:prstGeom prst="rect">
                <a:avLst/>
              </a:prstGeom>
            </p:spPr>
          </p:pic>
        </mc:Fallback>
      </mc:AlternateContent>
      <p:grpSp>
        <p:nvGrpSpPr>
          <p:cNvPr id="100" name="Group 99">
            <a:extLst>
              <a:ext uri="{FF2B5EF4-FFF2-40B4-BE49-F238E27FC236}">
                <a16:creationId xmlns:a16="http://schemas.microsoft.com/office/drawing/2014/main" id="{12A0A4D2-5710-F328-A437-F8F2B110D96D}"/>
              </a:ext>
            </a:extLst>
          </p:cNvPr>
          <p:cNvGrpSpPr/>
          <p:nvPr/>
        </p:nvGrpSpPr>
        <p:grpSpPr>
          <a:xfrm>
            <a:off x="4381591" y="4526653"/>
            <a:ext cx="2557440" cy="1566720"/>
            <a:chOff x="4381591" y="4526653"/>
            <a:chExt cx="2557440" cy="1566720"/>
          </a:xfrm>
        </p:grpSpPr>
        <mc:AlternateContent xmlns:mc="http://schemas.openxmlformats.org/markup-compatibility/2006">
          <mc:Choice xmlns:p14="http://schemas.microsoft.com/office/powerpoint/2010/main" Requires="p14">
            <p:contentPart p14:bwMode="auto" r:id="rId80">
              <p14:nvContentPartPr>
                <p14:cNvPr id="96" name="Ink 95">
                  <a:extLst>
                    <a:ext uri="{FF2B5EF4-FFF2-40B4-BE49-F238E27FC236}">
                      <a16:creationId xmlns:a16="http://schemas.microsoft.com/office/drawing/2014/main" id="{1352E635-3233-0226-8B8C-0C8C91C568A9}"/>
                    </a:ext>
                  </a:extLst>
                </p14:cNvPr>
                <p14:cNvContentPartPr/>
                <p14:nvPr/>
              </p14:nvContentPartPr>
              <p14:xfrm>
                <a:off x="4381591" y="4526653"/>
                <a:ext cx="963720" cy="755280"/>
              </p14:xfrm>
            </p:contentPart>
          </mc:Choice>
          <mc:Fallback>
            <p:pic>
              <p:nvPicPr>
                <p:cNvPr id="96" name="Ink 95">
                  <a:extLst>
                    <a:ext uri="{FF2B5EF4-FFF2-40B4-BE49-F238E27FC236}">
                      <a16:creationId xmlns:a16="http://schemas.microsoft.com/office/drawing/2014/main" id="{1352E635-3233-0226-8B8C-0C8C91C568A9}"/>
                    </a:ext>
                  </a:extLst>
                </p:cNvPr>
                <p:cNvPicPr/>
                <p:nvPr/>
              </p:nvPicPr>
              <p:blipFill>
                <a:blip r:embed="rId81"/>
                <a:stretch>
                  <a:fillRect/>
                </a:stretch>
              </p:blipFill>
              <p:spPr>
                <a:xfrm>
                  <a:off x="4372591" y="4518013"/>
                  <a:ext cx="981360" cy="7729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7" name="Ink 96">
                  <a:extLst>
                    <a:ext uri="{FF2B5EF4-FFF2-40B4-BE49-F238E27FC236}">
                      <a16:creationId xmlns:a16="http://schemas.microsoft.com/office/drawing/2014/main" id="{DBB923E4-D0DE-21BD-F683-795EAF71CE07}"/>
                    </a:ext>
                  </a:extLst>
                </p14:cNvPr>
                <p14:cNvContentPartPr/>
                <p14:nvPr/>
              </p14:nvContentPartPr>
              <p14:xfrm>
                <a:off x="5339911" y="4790533"/>
                <a:ext cx="861480" cy="650520"/>
              </p14:xfrm>
            </p:contentPart>
          </mc:Choice>
          <mc:Fallback>
            <p:pic>
              <p:nvPicPr>
                <p:cNvPr id="97" name="Ink 96">
                  <a:extLst>
                    <a:ext uri="{FF2B5EF4-FFF2-40B4-BE49-F238E27FC236}">
                      <a16:creationId xmlns:a16="http://schemas.microsoft.com/office/drawing/2014/main" id="{DBB923E4-D0DE-21BD-F683-795EAF71CE07}"/>
                    </a:ext>
                  </a:extLst>
                </p:cNvPr>
                <p:cNvPicPr/>
                <p:nvPr/>
              </p:nvPicPr>
              <p:blipFill>
                <a:blip r:embed="rId83"/>
                <a:stretch>
                  <a:fillRect/>
                </a:stretch>
              </p:blipFill>
              <p:spPr>
                <a:xfrm>
                  <a:off x="5331271" y="4781893"/>
                  <a:ext cx="879120" cy="668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9" name="Ink 98">
                  <a:extLst>
                    <a:ext uri="{FF2B5EF4-FFF2-40B4-BE49-F238E27FC236}">
                      <a16:creationId xmlns:a16="http://schemas.microsoft.com/office/drawing/2014/main" id="{0313D2F9-A0A4-A7D6-D4DC-5C00931C875D}"/>
                    </a:ext>
                  </a:extLst>
                </p14:cNvPr>
                <p14:cNvContentPartPr/>
                <p14:nvPr/>
              </p14:nvContentPartPr>
              <p14:xfrm>
                <a:off x="5550871" y="5388853"/>
                <a:ext cx="1388160" cy="704520"/>
              </p14:xfrm>
            </p:contentPart>
          </mc:Choice>
          <mc:Fallback>
            <p:pic>
              <p:nvPicPr>
                <p:cNvPr id="99" name="Ink 98">
                  <a:extLst>
                    <a:ext uri="{FF2B5EF4-FFF2-40B4-BE49-F238E27FC236}">
                      <a16:creationId xmlns:a16="http://schemas.microsoft.com/office/drawing/2014/main" id="{0313D2F9-A0A4-A7D6-D4DC-5C00931C875D}"/>
                    </a:ext>
                  </a:extLst>
                </p:cNvPr>
                <p:cNvPicPr/>
                <p:nvPr/>
              </p:nvPicPr>
              <p:blipFill>
                <a:blip r:embed="rId85"/>
                <a:stretch>
                  <a:fillRect/>
                </a:stretch>
              </p:blipFill>
              <p:spPr>
                <a:xfrm>
                  <a:off x="5542231" y="5380213"/>
                  <a:ext cx="1405800" cy="722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6">
            <p14:nvContentPartPr>
              <p14:cNvPr id="101" name="Ink 100">
                <a:extLst>
                  <a:ext uri="{FF2B5EF4-FFF2-40B4-BE49-F238E27FC236}">
                    <a16:creationId xmlns:a16="http://schemas.microsoft.com/office/drawing/2014/main" id="{7B9CB315-1F2D-AC96-3B39-34A82C7ACBE9}"/>
                  </a:ext>
                </a:extLst>
              </p14:cNvPr>
              <p14:cNvContentPartPr/>
              <p14:nvPr/>
            </p14:nvContentPartPr>
            <p14:xfrm>
              <a:off x="6640591" y="4773253"/>
              <a:ext cx="931680" cy="709200"/>
            </p14:xfrm>
          </p:contentPart>
        </mc:Choice>
        <mc:Fallback>
          <p:pic>
            <p:nvPicPr>
              <p:cNvPr id="101" name="Ink 100">
                <a:extLst>
                  <a:ext uri="{FF2B5EF4-FFF2-40B4-BE49-F238E27FC236}">
                    <a16:creationId xmlns:a16="http://schemas.microsoft.com/office/drawing/2014/main" id="{7B9CB315-1F2D-AC96-3B39-34A82C7ACBE9}"/>
                  </a:ext>
                </a:extLst>
              </p:cNvPr>
              <p:cNvPicPr/>
              <p:nvPr/>
            </p:nvPicPr>
            <p:blipFill>
              <a:blip r:embed="rId87"/>
              <a:stretch>
                <a:fillRect/>
              </a:stretch>
            </p:blipFill>
            <p:spPr>
              <a:xfrm>
                <a:off x="6631591" y="4764613"/>
                <a:ext cx="949320" cy="7268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2" name="Ink 101">
                <a:extLst>
                  <a:ext uri="{FF2B5EF4-FFF2-40B4-BE49-F238E27FC236}">
                    <a16:creationId xmlns:a16="http://schemas.microsoft.com/office/drawing/2014/main" id="{875A7884-B4DD-891E-9D4A-71320EE02DA8}"/>
                  </a:ext>
                </a:extLst>
              </p14:cNvPr>
              <p14:cNvContentPartPr/>
              <p14:nvPr/>
            </p14:nvContentPartPr>
            <p14:xfrm>
              <a:off x="7395151" y="4544653"/>
              <a:ext cx="927720" cy="662040"/>
            </p14:xfrm>
          </p:contentPart>
        </mc:Choice>
        <mc:Fallback>
          <p:pic>
            <p:nvPicPr>
              <p:cNvPr id="102" name="Ink 101">
                <a:extLst>
                  <a:ext uri="{FF2B5EF4-FFF2-40B4-BE49-F238E27FC236}">
                    <a16:creationId xmlns:a16="http://schemas.microsoft.com/office/drawing/2014/main" id="{875A7884-B4DD-891E-9D4A-71320EE02DA8}"/>
                  </a:ext>
                </a:extLst>
              </p:cNvPr>
              <p:cNvPicPr/>
              <p:nvPr/>
            </p:nvPicPr>
            <p:blipFill>
              <a:blip r:embed="rId89"/>
              <a:stretch>
                <a:fillRect/>
              </a:stretch>
            </p:blipFill>
            <p:spPr>
              <a:xfrm>
                <a:off x="7386511" y="4535653"/>
                <a:ext cx="945360" cy="6796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3" name="Ink 102">
                <a:extLst>
                  <a:ext uri="{FF2B5EF4-FFF2-40B4-BE49-F238E27FC236}">
                    <a16:creationId xmlns:a16="http://schemas.microsoft.com/office/drawing/2014/main" id="{F8E12C4E-E149-3152-4B62-08B34ECD7497}"/>
                  </a:ext>
                </a:extLst>
              </p14:cNvPr>
              <p14:cNvContentPartPr/>
              <p14:nvPr/>
            </p14:nvContentPartPr>
            <p14:xfrm>
              <a:off x="4331911" y="3492733"/>
              <a:ext cx="1343520" cy="34200"/>
            </p14:xfrm>
          </p:contentPart>
        </mc:Choice>
        <mc:Fallback>
          <p:pic>
            <p:nvPicPr>
              <p:cNvPr id="103" name="Ink 102">
                <a:extLst>
                  <a:ext uri="{FF2B5EF4-FFF2-40B4-BE49-F238E27FC236}">
                    <a16:creationId xmlns:a16="http://schemas.microsoft.com/office/drawing/2014/main" id="{F8E12C4E-E149-3152-4B62-08B34ECD7497}"/>
                  </a:ext>
                </a:extLst>
              </p:cNvPr>
              <p:cNvPicPr/>
              <p:nvPr/>
            </p:nvPicPr>
            <p:blipFill>
              <a:blip r:embed="rId91"/>
              <a:stretch>
                <a:fillRect/>
              </a:stretch>
            </p:blipFill>
            <p:spPr>
              <a:xfrm>
                <a:off x="4323271" y="3483733"/>
                <a:ext cx="136116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4" name="Ink 103">
                <a:extLst>
                  <a:ext uri="{FF2B5EF4-FFF2-40B4-BE49-F238E27FC236}">
                    <a16:creationId xmlns:a16="http://schemas.microsoft.com/office/drawing/2014/main" id="{13F079BC-536D-47DB-6E2B-4FC97189CDEE}"/>
                  </a:ext>
                </a:extLst>
              </p14:cNvPr>
              <p14:cNvContentPartPr/>
              <p14:nvPr/>
            </p14:nvContentPartPr>
            <p14:xfrm>
              <a:off x="10798591" y="3494533"/>
              <a:ext cx="969120" cy="32760"/>
            </p14:xfrm>
          </p:contentPart>
        </mc:Choice>
        <mc:Fallback>
          <p:pic>
            <p:nvPicPr>
              <p:cNvPr id="104" name="Ink 103">
                <a:extLst>
                  <a:ext uri="{FF2B5EF4-FFF2-40B4-BE49-F238E27FC236}">
                    <a16:creationId xmlns:a16="http://schemas.microsoft.com/office/drawing/2014/main" id="{13F079BC-536D-47DB-6E2B-4FC97189CDEE}"/>
                  </a:ext>
                </a:extLst>
              </p:cNvPr>
              <p:cNvPicPr/>
              <p:nvPr/>
            </p:nvPicPr>
            <p:blipFill>
              <a:blip r:embed="rId93"/>
              <a:stretch>
                <a:fillRect/>
              </a:stretch>
            </p:blipFill>
            <p:spPr>
              <a:xfrm>
                <a:off x="10789591" y="3485533"/>
                <a:ext cx="98676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5" name="Ink 104">
                <a:extLst>
                  <a:ext uri="{FF2B5EF4-FFF2-40B4-BE49-F238E27FC236}">
                    <a16:creationId xmlns:a16="http://schemas.microsoft.com/office/drawing/2014/main" id="{9A5CA13A-737D-BE2D-BF98-9BC120D43A87}"/>
                  </a:ext>
                </a:extLst>
              </p14:cNvPr>
              <p14:cNvContentPartPr/>
              <p14:nvPr/>
            </p14:nvContentPartPr>
            <p14:xfrm>
              <a:off x="8582431" y="3702613"/>
              <a:ext cx="1034280" cy="448200"/>
            </p14:xfrm>
          </p:contentPart>
        </mc:Choice>
        <mc:Fallback>
          <p:pic>
            <p:nvPicPr>
              <p:cNvPr id="105" name="Ink 104">
                <a:extLst>
                  <a:ext uri="{FF2B5EF4-FFF2-40B4-BE49-F238E27FC236}">
                    <a16:creationId xmlns:a16="http://schemas.microsoft.com/office/drawing/2014/main" id="{9A5CA13A-737D-BE2D-BF98-9BC120D43A87}"/>
                  </a:ext>
                </a:extLst>
              </p:cNvPr>
              <p:cNvPicPr/>
              <p:nvPr/>
            </p:nvPicPr>
            <p:blipFill>
              <a:blip r:embed="rId95"/>
              <a:stretch>
                <a:fillRect/>
              </a:stretch>
            </p:blipFill>
            <p:spPr>
              <a:xfrm>
                <a:off x="8573791" y="3693973"/>
                <a:ext cx="1051920" cy="4658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6" name="Ink 105">
                <a:extLst>
                  <a:ext uri="{FF2B5EF4-FFF2-40B4-BE49-F238E27FC236}">
                    <a16:creationId xmlns:a16="http://schemas.microsoft.com/office/drawing/2014/main" id="{2B565776-ECEC-5481-5904-2F0CC7C574EA}"/>
                  </a:ext>
                </a:extLst>
              </p14:cNvPr>
              <p14:cNvContentPartPr/>
              <p14:nvPr/>
            </p14:nvContentPartPr>
            <p14:xfrm>
              <a:off x="9604111" y="4078453"/>
              <a:ext cx="997200" cy="47880"/>
            </p14:xfrm>
          </p:contentPart>
        </mc:Choice>
        <mc:Fallback>
          <p:pic>
            <p:nvPicPr>
              <p:cNvPr id="106" name="Ink 105">
                <a:extLst>
                  <a:ext uri="{FF2B5EF4-FFF2-40B4-BE49-F238E27FC236}">
                    <a16:creationId xmlns:a16="http://schemas.microsoft.com/office/drawing/2014/main" id="{2B565776-ECEC-5481-5904-2F0CC7C574EA}"/>
                  </a:ext>
                </a:extLst>
              </p:cNvPr>
              <p:cNvPicPr/>
              <p:nvPr/>
            </p:nvPicPr>
            <p:blipFill>
              <a:blip r:embed="rId97"/>
              <a:stretch>
                <a:fillRect/>
              </a:stretch>
            </p:blipFill>
            <p:spPr>
              <a:xfrm>
                <a:off x="9595111" y="4069453"/>
                <a:ext cx="101484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7" name="Ink 106">
                <a:extLst>
                  <a:ext uri="{FF2B5EF4-FFF2-40B4-BE49-F238E27FC236}">
                    <a16:creationId xmlns:a16="http://schemas.microsoft.com/office/drawing/2014/main" id="{421E9B3C-4C42-DF6E-6B99-FB0031D7376A}"/>
                  </a:ext>
                </a:extLst>
              </p14:cNvPr>
              <p14:cNvContentPartPr/>
              <p14:nvPr/>
            </p14:nvContentPartPr>
            <p14:xfrm>
              <a:off x="11684551" y="4419013"/>
              <a:ext cx="999720" cy="549360"/>
            </p14:xfrm>
          </p:contentPart>
        </mc:Choice>
        <mc:Fallback>
          <p:pic>
            <p:nvPicPr>
              <p:cNvPr id="107" name="Ink 106">
                <a:extLst>
                  <a:ext uri="{FF2B5EF4-FFF2-40B4-BE49-F238E27FC236}">
                    <a16:creationId xmlns:a16="http://schemas.microsoft.com/office/drawing/2014/main" id="{421E9B3C-4C42-DF6E-6B99-FB0031D7376A}"/>
                  </a:ext>
                </a:extLst>
              </p:cNvPr>
              <p:cNvPicPr/>
              <p:nvPr/>
            </p:nvPicPr>
            <p:blipFill>
              <a:blip r:embed="rId99"/>
              <a:stretch>
                <a:fillRect/>
              </a:stretch>
            </p:blipFill>
            <p:spPr>
              <a:xfrm>
                <a:off x="11675551" y="4410013"/>
                <a:ext cx="1017360" cy="5670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8" name="Ink 107">
                <a:extLst>
                  <a:ext uri="{FF2B5EF4-FFF2-40B4-BE49-F238E27FC236}">
                    <a16:creationId xmlns:a16="http://schemas.microsoft.com/office/drawing/2014/main" id="{5AF5A450-EB12-0454-536F-F332FB9DE18B}"/>
                  </a:ext>
                </a:extLst>
              </p14:cNvPr>
              <p14:cNvContentPartPr/>
              <p14:nvPr/>
            </p14:nvContentPartPr>
            <p14:xfrm>
              <a:off x="10184791" y="4767493"/>
              <a:ext cx="1229760" cy="493200"/>
            </p14:xfrm>
          </p:contentPart>
        </mc:Choice>
        <mc:Fallback>
          <p:pic>
            <p:nvPicPr>
              <p:cNvPr id="108" name="Ink 107">
                <a:extLst>
                  <a:ext uri="{FF2B5EF4-FFF2-40B4-BE49-F238E27FC236}">
                    <a16:creationId xmlns:a16="http://schemas.microsoft.com/office/drawing/2014/main" id="{5AF5A450-EB12-0454-536F-F332FB9DE18B}"/>
                  </a:ext>
                </a:extLst>
              </p:cNvPr>
              <p:cNvPicPr/>
              <p:nvPr/>
            </p:nvPicPr>
            <p:blipFill>
              <a:blip r:embed="rId101"/>
              <a:stretch>
                <a:fillRect/>
              </a:stretch>
            </p:blipFill>
            <p:spPr>
              <a:xfrm>
                <a:off x="10176151" y="4758853"/>
                <a:ext cx="1247400" cy="5108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9" name="Ink 108">
                <a:extLst>
                  <a:ext uri="{FF2B5EF4-FFF2-40B4-BE49-F238E27FC236}">
                    <a16:creationId xmlns:a16="http://schemas.microsoft.com/office/drawing/2014/main" id="{88351F72-C696-F457-419B-6FCD7F04FE08}"/>
                  </a:ext>
                </a:extLst>
              </p14:cNvPr>
              <p14:cNvContentPartPr/>
              <p14:nvPr/>
            </p14:nvContentPartPr>
            <p14:xfrm>
              <a:off x="10177951" y="5752453"/>
              <a:ext cx="1161000" cy="514080"/>
            </p14:xfrm>
          </p:contentPart>
        </mc:Choice>
        <mc:Fallback>
          <p:pic>
            <p:nvPicPr>
              <p:cNvPr id="109" name="Ink 108">
                <a:extLst>
                  <a:ext uri="{FF2B5EF4-FFF2-40B4-BE49-F238E27FC236}">
                    <a16:creationId xmlns:a16="http://schemas.microsoft.com/office/drawing/2014/main" id="{88351F72-C696-F457-419B-6FCD7F04FE08}"/>
                  </a:ext>
                </a:extLst>
              </p:cNvPr>
              <p:cNvPicPr/>
              <p:nvPr/>
            </p:nvPicPr>
            <p:blipFill>
              <a:blip r:embed="rId103"/>
              <a:stretch>
                <a:fillRect/>
              </a:stretch>
            </p:blipFill>
            <p:spPr>
              <a:xfrm>
                <a:off x="10168951" y="5743453"/>
                <a:ext cx="1178640" cy="531720"/>
              </a:xfrm>
              <a:prstGeom prst="rect">
                <a:avLst/>
              </a:prstGeom>
            </p:spPr>
          </p:pic>
        </mc:Fallback>
      </mc:AlternateContent>
    </p:spTree>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24681" y="79755"/>
            <a:ext cx="11556638" cy="471487"/>
          </a:xfrm>
        </p:spPr>
        <p:txBody>
          <a:bodyPr>
            <a:normAutofit fontScale="90000"/>
          </a:bodyPr>
          <a:lstStyle/>
          <a:p>
            <a:pPr eaLnBrk="1" hangingPunct="1"/>
            <a:r>
              <a:rPr lang="en-US" altLang="en-US" sz="2982" dirty="0">
                <a:cs typeface="Arial" panose="020B0604020202020204" pitchFamily="34" charset="0"/>
              </a:rPr>
              <a:t>The Genetic Code – Converting a DNA/RNA Sequence to a Protein</a:t>
            </a:r>
          </a:p>
        </p:txBody>
      </p:sp>
      <p:sp>
        <p:nvSpPr>
          <p:cNvPr id="5" name="TextBox 4">
            <a:extLst>
              <a:ext uri="{FF2B5EF4-FFF2-40B4-BE49-F238E27FC236}">
                <a16:creationId xmlns:a16="http://schemas.microsoft.com/office/drawing/2014/main" id="{4A7B2DB1-30AA-4744-85C1-D2A457F38B45}"/>
              </a:ext>
            </a:extLst>
          </p:cNvPr>
          <p:cNvSpPr txBox="1"/>
          <p:nvPr/>
        </p:nvSpPr>
        <p:spPr>
          <a:xfrm>
            <a:off x="62896" y="5517101"/>
            <a:ext cx="7721123" cy="1272400"/>
          </a:xfrm>
          <a:prstGeom prst="rect">
            <a:avLst/>
          </a:prstGeom>
          <a:noFill/>
        </p:spPr>
        <p:txBody>
          <a:bodyPr wrap="square" rtlCol="0">
            <a:spAutoFit/>
          </a:bodyPr>
          <a:lstStyle/>
          <a:p>
            <a:r>
              <a:rPr lang="en-US" sz="1917" dirty="0">
                <a:latin typeface="Arial" panose="020B0604020202020204" pitchFamily="34" charset="0"/>
                <a:cs typeface="Arial" panose="020B0604020202020204" pitchFamily="34" charset="0"/>
              </a:rPr>
              <a:t>Special Codons:</a:t>
            </a:r>
          </a:p>
          <a:p>
            <a:pPr lvl="1"/>
            <a:r>
              <a:rPr lang="en-US" sz="1917" dirty="0">
                <a:latin typeface="Arial" panose="020B0604020202020204" pitchFamily="34" charset="0"/>
                <a:cs typeface="Arial" panose="020B0604020202020204" pitchFamily="34" charset="0"/>
              </a:rPr>
              <a:t>AUG = Is used to begin almost all proteins that are synthesized on the ribosome, codes for methionine when found internally.</a:t>
            </a:r>
          </a:p>
          <a:p>
            <a:pPr lvl="1"/>
            <a:r>
              <a:rPr lang="en-US" sz="1917" dirty="0">
                <a:latin typeface="Arial" panose="020B0604020202020204" pitchFamily="34" charset="0"/>
                <a:cs typeface="Arial" panose="020B0604020202020204" pitchFamily="34" charset="0"/>
              </a:rPr>
              <a:t>UAA, UAG, UGA = stop codons, terminate synthesis</a:t>
            </a:r>
          </a:p>
        </p:txBody>
      </p:sp>
      <p:sp>
        <p:nvSpPr>
          <p:cNvPr id="2" name="TextBox 1">
            <a:extLst>
              <a:ext uri="{FF2B5EF4-FFF2-40B4-BE49-F238E27FC236}">
                <a16:creationId xmlns:a16="http://schemas.microsoft.com/office/drawing/2014/main" id="{ABF48C04-ED60-40B0-B75F-9534000A2BD5}"/>
              </a:ext>
            </a:extLst>
          </p:cNvPr>
          <p:cNvSpPr txBox="1"/>
          <p:nvPr/>
        </p:nvSpPr>
        <p:spPr>
          <a:xfrm>
            <a:off x="140673" y="4336051"/>
            <a:ext cx="7069946" cy="1272400"/>
          </a:xfrm>
          <a:prstGeom prst="rect">
            <a:avLst/>
          </a:prstGeom>
          <a:noFill/>
        </p:spPr>
        <p:txBody>
          <a:bodyPr wrap="square" rtlCol="0">
            <a:spAutoFit/>
          </a:bodyPr>
          <a:lstStyle/>
          <a:p>
            <a:pPr marL="242259" indent="-242259">
              <a:buFont typeface="Arial" panose="020B0604020202020204" pitchFamily="34" charset="0"/>
              <a:buChar char="•"/>
            </a:pPr>
            <a:r>
              <a:rPr lang="en-US" sz="1917" dirty="0">
                <a:latin typeface="Arial" panose="020B0604020202020204" pitchFamily="34" charset="0"/>
              </a:rPr>
              <a:t>Each codon codes for one amino acid.</a:t>
            </a:r>
          </a:p>
          <a:p>
            <a:pPr marL="242259" indent="-242259">
              <a:buFont typeface="Arial" panose="020B0604020202020204" pitchFamily="34" charset="0"/>
              <a:buChar char="•"/>
            </a:pPr>
            <a:r>
              <a:rPr lang="en-US" sz="1917" dirty="0">
                <a:latin typeface="Arial" panose="020B0604020202020204" pitchFamily="34" charset="0"/>
              </a:rPr>
              <a:t>Many amino acids are coded by more than one codon.</a:t>
            </a:r>
          </a:p>
          <a:p>
            <a:pPr marL="242259" indent="-242259">
              <a:buFont typeface="Arial" panose="020B0604020202020204" pitchFamily="34" charset="0"/>
              <a:buChar char="•"/>
            </a:pPr>
            <a:r>
              <a:rPr lang="en-US" sz="1917" dirty="0">
                <a:latin typeface="Arial" panose="020B0604020202020204" pitchFamily="34" charset="0"/>
              </a:rPr>
              <a:t>Most organisms use the same codon table – some codons have different meanings in some organisms.</a:t>
            </a:r>
          </a:p>
        </p:txBody>
      </p:sp>
      <p:sp>
        <p:nvSpPr>
          <p:cNvPr id="3" name="TextBox 2">
            <a:extLst>
              <a:ext uri="{FF2B5EF4-FFF2-40B4-BE49-F238E27FC236}">
                <a16:creationId xmlns:a16="http://schemas.microsoft.com/office/drawing/2014/main" id="{586A7C1E-E665-4E82-861F-A278778A6F30}"/>
              </a:ext>
            </a:extLst>
          </p:cNvPr>
          <p:cNvSpPr txBox="1"/>
          <p:nvPr/>
        </p:nvSpPr>
        <p:spPr>
          <a:xfrm>
            <a:off x="6126189" y="3096889"/>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..U-</a:t>
            </a:r>
            <a:r>
              <a:rPr lang="en-US" sz="3052" b="1" dirty="0">
                <a:solidFill>
                  <a:srgbClr val="00B050"/>
                </a:solidFill>
                <a:latin typeface="Courier New" panose="02070309020205020404" pitchFamily="49" charset="0"/>
                <a:cs typeface="Courier New" panose="02070309020205020404" pitchFamily="49" charset="0"/>
              </a:rPr>
              <a:t>AUG</a:t>
            </a:r>
            <a:r>
              <a:rPr lang="en-US" sz="3052" dirty="0">
                <a:latin typeface="Courier New" panose="02070309020205020404" pitchFamily="49" charset="0"/>
                <a:cs typeface="Courier New" panose="02070309020205020404" pitchFamily="49" charset="0"/>
              </a:rPr>
              <a:t>-CCC-AUG-UGG-</a:t>
            </a:r>
            <a:r>
              <a:rPr lang="en-US" sz="3052"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5796961" y="1071711"/>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7789982" y="1589423"/>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7789982" y="2601146"/>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7784019" y="3703638"/>
            <a:ext cx="0" cy="106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9732933" y="1458967"/>
            <a:ext cx="1823704" cy="354584"/>
          </a:xfrm>
          <a:prstGeom prst="rect">
            <a:avLst/>
          </a:prstGeom>
          <a:noFill/>
        </p:spPr>
        <p:txBody>
          <a:bodyPr wrap="none" rtlCol="0">
            <a:spAutoFit/>
          </a:bodyPr>
          <a:lstStyle/>
          <a:p>
            <a:r>
              <a:rPr lang="en-US" sz="1704"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6126188" y="2025138"/>
            <a:ext cx="5368777"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9674164" y="2392423"/>
            <a:ext cx="2006447" cy="354584"/>
          </a:xfrm>
          <a:prstGeom prst="rect">
            <a:avLst/>
          </a:prstGeom>
          <a:noFill/>
        </p:spPr>
        <p:txBody>
          <a:bodyPr wrap="none" rtlCol="0">
            <a:spAutoFit/>
          </a:bodyPr>
          <a:lstStyle/>
          <a:p>
            <a:r>
              <a:rPr lang="en-US" sz="1704" dirty="0">
                <a:latin typeface="Arial" panose="020B0604020202020204" pitchFamily="34" charset="0"/>
              </a:rPr>
              <a:t>(mRNA Sequence)</a:t>
            </a:r>
          </a:p>
        </p:txBody>
      </p:sp>
      <p:sp>
        <p:nvSpPr>
          <p:cNvPr id="15" name="TextBox 14">
            <a:extLst>
              <a:ext uri="{FF2B5EF4-FFF2-40B4-BE49-F238E27FC236}">
                <a16:creationId xmlns:a16="http://schemas.microsoft.com/office/drawing/2014/main" id="{5D9F76E6-8C8C-4AAA-9D14-7DD8B0EA0AC9}"/>
              </a:ext>
            </a:extLst>
          </p:cNvPr>
          <p:cNvSpPr txBox="1"/>
          <p:nvPr/>
        </p:nvSpPr>
        <p:spPr>
          <a:xfrm>
            <a:off x="9820579" y="3549401"/>
            <a:ext cx="2838979" cy="1141338"/>
          </a:xfrm>
          <a:prstGeom prst="rect">
            <a:avLst/>
          </a:prstGeom>
          <a:noFill/>
        </p:spPr>
        <p:txBody>
          <a:bodyPr wrap="square" rtlCol="0">
            <a:spAutoFit/>
          </a:bodyPr>
          <a:lstStyle/>
          <a:p>
            <a:r>
              <a:rPr lang="en-US" sz="1704" dirty="0">
                <a:latin typeface="Arial" panose="020B0604020202020204" pitchFamily="34" charset="0"/>
              </a:rPr>
              <a:t>(Punctuated  RNA sequence – how the ribosome interprets the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10466804" y="5687781"/>
            <a:ext cx="2068195" cy="354584"/>
          </a:xfrm>
          <a:prstGeom prst="rect">
            <a:avLst/>
          </a:prstGeom>
          <a:noFill/>
        </p:spPr>
        <p:txBody>
          <a:bodyPr wrap="none" rtlCol="0">
            <a:spAutoFit/>
          </a:bodyPr>
          <a:lstStyle/>
          <a:p>
            <a:r>
              <a:rPr lang="en-US" sz="1704" dirty="0">
                <a:latin typeface="Arial" panose="020B0604020202020204" pitchFamily="34" charset="0"/>
              </a:rPr>
              <a:t>(Protein Sequence)</a:t>
            </a:r>
          </a:p>
        </p:txBody>
      </p:sp>
      <p:pic>
        <p:nvPicPr>
          <p:cNvPr id="4" name="Picture 4">
            <a:extLst>
              <a:ext uri="{FF2B5EF4-FFF2-40B4-BE49-F238E27FC236}">
                <a16:creationId xmlns:a16="http://schemas.microsoft.com/office/drawing/2014/main" id="{50DFA4F2-5610-4BB9-87F6-C170D94B0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859"/>
          <a:stretch>
            <a:fillRect/>
          </a:stretch>
        </p:blipFill>
        <p:spPr bwMode="auto">
          <a:xfrm>
            <a:off x="62897" y="674181"/>
            <a:ext cx="5950562" cy="3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B474994-1D53-49A9-86F1-39EDB16F5B32}"/>
              </a:ext>
            </a:extLst>
          </p:cNvPr>
          <p:cNvSpPr txBox="1"/>
          <p:nvPr/>
        </p:nvSpPr>
        <p:spPr>
          <a:xfrm>
            <a:off x="7222440" y="5346418"/>
            <a:ext cx="3865161" cy="335348"/>
          </a:xfrm>
          <a:prstGeom prst="rect">
            <a:avLst/>
          </a:prstGeom>
          <a:noFill/>
        </p:spPr>
        <p:txBody>
          <a:bodyPr wrap="none" rtlCol="0">
            <a:spAutoFit/>
          </a:bodyPr>
          <a:lstStyle/>
          <a:p>
            <a:r>
              <a:rPr lang="en-US" sz="1579" dirty="0">
                <a:latin typeface="Arial" panose="020B0604020202020204" pitchFamily="34" charset="0"/>
              </a:rPr>
              <a:t>________-________-________-_______</a:t>
            </a:r>
          </a:p>
        </p:txBody>
      </p:sp>
      <p:sp>
        <p:nvSpPr>
          <p:cNvPr id="6" name="TextBox 5">
            <a:extLst>
              <a:ext uri="{FF2B5EF4-FFF2-40B4-BE49-F238E27FC236}">
                <a16:creationId xmlns:a16="http://schemas.microsoft.com/office/drawing/2014/main" id="{7F3E6845-AFF3-708E-A490-118DE2015C93}"/>
              </a:ext>
            </a:extLst>
          </p:cNvPr>
          <p:cNvSpPr txBox="1"/>
          <p:nvPr/>
        </p:nvSpPr>
        <p:spPr>
          <a:xfrm>
            <a:off x="6034256" y="736816"/>
            <a:ext cx="5121915" cy="389787"/>
          </a:xfrm>
          <a:prstGeom prst="rect">
            <a:avLst/>
          </a:prstGeom>
          <a:noFill/>
        </p:spPr>
        <p:txBody>
          <a:bodyPr wrap="none" rtlCol="0">
            <a:spAutoFit/>
          </a:bodyPr>
          <a:lstStyle/>
          <a:p>
            <a:r>
              <a:rPr lang="en-US" sz="1933" dirty="0">
                <a:latin typeface="Arial" panose="020B0604020202020204" pitchFamily="34" charset="0"/>
              </a:rPr>
              <a:t>Codon = 3 bases that code for an amino acid</a:t>
            </a:r>
          </a:p>
        </p:txBody>
      </p:sp>
      <p:sp>
        <p:nvSpPr>
          <p:cNvPr id="18" name="Date Placeholder 17">
            <a:extLst>
              <a:ext uri="{FF2B5EF4-FFF2-40B4-BE49-F238E27FC236}">
                <a16:creationId xmlns:a16="http://schemas.microsoft.com/office/drawing/2014/main" id="{67DD3B27-B1AC-7D37-004B-31A78984536F}"/>
              </a:ext>
            </a:extLst>
          </p:cNvPr>
          <p:cNvSpPr>
            <a:spLocks noGrp="1"/>
          </p:cNvSpPr>
          <p:nvPr>
            <p:ph type="dt" sz="half" idx="10"/>
          </p:nvPr>
        </p:nvSpPr>
        <p:spPr/>
        <p:txBody>
          <a:bodyPr/>
          <a:lstStyle/>
          <a:p>
            <a:fld id="{3ADB23B6-E4B2-4276-B402-2AC757E30B55}" type="datetime1">
              <a:rPr lang="en-US" smtClean="0"/>
              <a:t>8/31/2024</a:t>
            </a:fld>
            <a:endParaRPr lang="en-US"/>
          </a:p>
        </p:txBody>
      </p:sp>
      <p:sp>
        <p:nvSpPr>
          <p:cNvPr id="21" name="Footer Placeholder 20">
            <a:extLst>
              <a:ext uri="{FF2B5EF4-FFF2-40B4-BE49-F238E27FC236}">
                <a16:creationId xmlns:a16="http://schemas.microsoft.com/office/drawing/2014/main" id="{931AE000-EF4C-9C99-FB4C-3C2184947C04}"/>
              </a:ext>
            </a:extLst>
          </p:cNvPr>
          <p:cNvSpPr>
            <a:spLocks noGrp="1"/>
          </p:cNvSpPr>
          <p:nvPr>
            <p:ph type="ftr" sz="quarter" idx="11"/>
          </p:nvPr>
        </p:nvSpPr>
        <p:spPr/>
        <p:txBody>
          <a:bodyPr/>
          <a:lstStyle/>
          <a:p>
            <a:r>
              <a:rPr lang="en-US"/>
              <a:t>Drugs and Disease F2024 - Lecture 3</a:t>
            </a:r>
          </a:p>
        </p:txBody>
      </p:sp>
      <p:sp>
        <p:nvSpPr>
          <p:cNvPr id="22" name="Slide Number Placeholder 21">
            <a:extLst>
              <a:ext uri="{FF2B5EF4-FFF2-40B4-BE49-F238E27FC236}">
                <a16:creationId xmlns:a16="http://schemas.microsoft.com/office/drawing/2014/main" id="{8DD7EBF7-FED7-EA3E-AE74-B18AC88E196D}"/>
              </a:ext>
            </a:extLst>
          </p:cNvPr>
          <p:cNvSpPr>
            <a:spLocks noGrp="1"/>
          </p:cNvSpPr>
          <p:nvPr>
            <p:ph type="sldNum" sz="quarter" idx="12"/>
          </p:nvPr>
        </p:nvSpPr>
        <p:spPr/>
        <p:txBody>
          <a:bodyPr/>
          <a:lstStyle/>
          <a:p>
            <a:fld id="{DC3BB032-4020-48F4-953B-341806DC4A2B}" type="slidenum">
              <a:rPr lang="en-US" smtClean="0"/>
              <a:t>38</a:t>
            </a:fld>
            <a:endParaRPr lang="en-US"/>
          </a:p>
        </p:txBody>
      </p:sp>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D1EC29F3-9EE4-052E-3982-E873247FC5D6}"/>
                  </a:ext>
                </a:extLst>
              </p14:cNvPr>
              <p14:cNvContentPartPr/>
              <p14:nvPr/>
            </p14:nvContentPartPr>
            <p14:xfrm>
              <a:off x="9936031" y="1760413"/>
              <a:ext cx="1387080" cy="44280"/>
            </p14:xfrm>
          </p:contentPart>
        </mc:Choice>
        <mc:Fallback>
          <p:pic>
            <p:nvPicPr>
              <p:cNvPr id="16" name="Ink 15">
                <a:extLst>
                  <a:ext uri="{FF2B5EF4-FFF2-40B4-BE49-F238E27FC236}">
                    <a16:creationId xmlns:a16="http://schemas.microsoft.com/office/drawing/2014/main" id="{D1EC29F3-9EE4-052E-3982-E873247FC5D6}"/>
                  </a:ext>
                </a:extLst>
              </p:cNvPr>
              <p:cNvPicPr/>
              <p:nvPr/>
            </p:nvPicPr>
            <p:blipFill>
              <a:blip r:embed="rId5"/>
              <a:stretch>
                <a:fillRect/>
              </a:stretch>
            </p:blipFill>
            <p:spPr>
              <a:xfrm>
                <a:off x="9927391" y="1751773"/>
                <a:ext cx="1404720" cy="61920"/>
              </a:xfrm>
              <a:prstGeom prst="rect">
                <a:avLst/>
              </a:prstGeom>
            </p:spPr>
          </p:pic>
        </mc:Fallback>
      </mc:AlternateContent>
      <p:grpSp>
        <p:nvGrpSpPr>
          <p:cNvPr id="29" name="Group 28">
            <a:extLst>
              <a:ext uri="{FF2B5EF4-FFF2-40B4-BE49-F238E27FC236}">
                <a16:creationId xmlns:a16="http://schemas.microsoft.com/office/drawing/2014/main" id="{029938C1-6DA5-3325-15B3-7B51119C691F}"/>
              </a:ext>
            </a:extLst>
          </p:cNvPr>
          <p:cNvGrpSpPr/>
          <p:nvPr/>
        </p:nvGrpSpPr>
        <p:grpSpPr>
          <a:xfrm>
            <a:off x="6032191" y="1050853"/>
            <a:ext cx="960480" cy="261360"/>
            <a:chOff x="6032191" y="1050853"/>
            <a:chExt cx="960480" cy="261360"/>
          </a:xfrm>
        </p:grpSpPr>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300AA426-3A07-6B57-D146-4A2B0F24EBD4}"/>
                    </a:ext>
                  </a:extLst>
                </p14:cNvPr>
                <p14:cNvContentPartPr/>
                <p14:nvPr/>
              </p14:nvContentPartPr>
              <p14:xfrm>
                <a:off x="6078271" y="1148053"/>
                <a:ext cx="59400" cy="164160"/>
              </p14:xfrm>
            </p:contentPart>
          </mc:Choice>
          <mc:Fallback>
            <p:pic>
              <p:nvPicPr>
                <p:cNvPr id="19" name="Ink 18">
                  <a:extLst>
                    <a:ext uri="{FF2B5EF4-FFF2-40B4-BE49-F238E27FC236}">
                      <a16:creationId xmlns:a16="http://schemas.microsoft.com/office/drawing/2014/main" id="{300AA426-3A07-6B57-D146-4A2B0F24EBD4}"/>
                    </a:ext>
                  </a:extLst>
                </p:cNvPr>
                <p:cNvPicPr/>
                <p:nvPr/>
              </p:nvPicPr>
              <p:blipFill>
                <a:blip r:embed="rId7"/>
                <a:stretch>
                  <a:fillRect/>
                </a:stretch>
              </p:blipFill>
              <p:spPr>
                <a:xfrm>
                  <a:off x="6069271" y="1139053"/>
                  <a:ext cx="7704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0" name="Ink 19">
                  <a:extLst>
                    <a:ext uri="{FF2B5EF4-FFF2-40B4-BE49-F238E27FC236}">
                      <a16:creationId xmlns:a16="http://schemas.microsoft.com/office/drawing/2014/main" id="{90986ACD-10F2-935F-C7BC-717F9F7FF6B8}"/>
                    </a:ext>
                  </a:extLst>
                </p14:cNvPr>
                <p14:cNvContentPartPr/>
                <p14:nvPr/>
              </p14:nvContentPartPr>
              <p14:xfrm>
                <a:off x="6032191" y="1124293"/>
                <a:ext cx="130320" cy="95760"/>
              </p14:xfrm>
            </p:contentPart>
          </mc:Choice>
          <mc:Fallback>
            <p:pic>
              <p:nvPicPr>
                <p:cNvPr id="20" name="Ink 19">
                  <a:extLst>
                    <a:ext uri="{FF2B5EF4-FFF2-40B4-BE49-F238E27FC236}">
                      <a16:creationId xmlns:a16="http://schemas.microsoft.com/office/drawing/2014/main" id="{90986ACD-10F2-935F-C7BC-717F9F7FF6B8}"/>
                    </a:ext>
                  </a:extLst>
                </p:cNvPr>
                <p:cNvPicPr/>
                <p:nvPr/>
              </p:nvPicPr>
              <p:blipFill>
                <a:blip r:embed="rId9"/>
                <a:stretch>
                  <a:fillRect/>
                </a:stretch>
              </p:blipFill>
              <p:spPr>
                <a:xfrm>
                  <a:off x="6023191" y="1115293"/>
                  <a:ext cx="14796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3" name="Ink 22">
                  <a:extLst>
                    <a:ext uri="{FF2B5EF4-FFF2-40B4-BE49-F238E27FC236}">
                      <a16:creationId xmlns:a16="http://schemas.microsoft.com/office/drawing/2014/main" id="{FBFD789C-AB1F-80E8-7E5A-C05074330A5F}"/>
                    </a:ext>
                  </a:extLst>
                </p14:cNvPr>
                <p14:cNvContentPartPr/>
                <p14:nvPr/>
              </p14:nvContentPartPr>
              <p14:xfrm>
                <a:off x="6221911" y="1172173"/>
                <a:ext cx="25560" cy="103680"/>
              </p14:xfrm>
            </p:contentPart>
          </mc:Choice>
          <mc:Fallback>
            <p:pic>
              <p:nvPicPr>
                <p:cNvPr id="23" name="Ink 22">
                  <a:extLst>
                    <a:ext uri="{FF2B5EF4-FFF2-40B4-BE49-F238E27FC236}">
                      <a16:creationId xmlns:a16="http://schemas.microsoft.com/office/drawing/2014/main" id="{FBFD789C-AB1F-80E8-7E5A-C05074330A5F}"/>
                    </a:ext>
                  </a:extLst>
                </p:cNvPr>
                <p:cNvPicPr/>
                <p:nvPr/>
              </p:nvPicPr>
              <p:blipFill>
                <a:blip r:embed="rId11"/>
                <a:stretch>
                  <a:fillRect/>
                </a:stretch>
              </p:blipFill>
              <p:spPr>
                <a:xfrm>
                  <a:off x="6213271" y="1163533"/>
                  <a:ext cx="432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4" name="Ink 23">
                  <a:extLst>
                    <a:ext uri="{FF2B5EF4-FFF2-40B4-BE49-F238E27FC236}">
                      <a16:creationId xmlns:a16="http://schemas.microsoft.com/office/drawing/2014/main" id="{3EBC99E1-3360-7D61-20A7-54E812A35553}"/>
                    </a:ext>
                  </a:extLst>
                </p14:cNvPr>
                <p14:cNvContentPartPr/>
                <p14:nvPr/>
              </p14:nvContentPartPr>
              <p14:xfrm>
                <a:off x="6307231" y="1168573"/>
                <a:ext cx="66600" cy="72360"/>
              </p14:xfrm>
            </p:contentPart>
          </mc:Choice>
          <mc:Fallback>
            <p:pic>
              <p:nvPicPr>
                <p:cNvPr id="24" name="Ink 23">
                  <a:extLst>
                    <a:ext uri="{FF2B5EF4-FFF2-40B4-BE49-F238E27FC236}">
                      <a16:creationId xmlns:a16="http://schemas.microsoft.com/office/drawing/2014/main" id="{3EBC99E1-3360-7D61-20A7-54E812A35553}"/>
                    </a:ext>
                  </a:extLst>
                </p:cNvPr>
                <p:cNvPicPr/>
                <p:nvPr/>
              </p:nvPicPr>
              <p:blipFill>
                <a:blip r:embed="rId13"/>
                <a:stretch>
                  <a:fillRect/>
                </a:stretch>
              </p:blipFill>
              <p:spPr>
                <a:xfrm>
                  <a:off x="6298231" y="1159573"/>
                  <a:ext cx="8424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B52D3486-80F0-BC13-67D6-D65FEEEE6E24}"/>
                    </a:ext>
                  </a:extLst>
                </p14:cNvPr>
                <p14:cNvContentPartPr/>
                <p14:nvPr/>
              </p14:nvContentPartPr>
              <p14:xfrm>
                <a:off x="6390751" y="1143733"/>
                <a:ext cx="241920" cy="93600"/>
              </p14:xfrm>
            </p:contentPart>
          </mc:Choice>
          <mc:Fallback>
            <p:pic>
              <p:nvPicPr>
                <p:cNvPr id="25" name="Ink 24">
                  <a:extLst>
                    <a:ext uri="{FF2B5EF4-FFF2-40B4-BE49-F238E27FC236}">
                      <a16:creationId xmlns:a16="http://schemas.microsoft.com/office/drawing/2014/main" id="{B52D3486-80F0-BC13-67D6-D65FEEEE6E24}"/>
                    </a:ext>
                  </a:extLst>
                </p:cNvPr>
                <p:cNvPicPr/>
                <p:nvPr/>
              </p:nvPicPr>
              <p:blipFill>
                <a:blip r:embed="rId15"/>
                <a:stretch>
                  <a:fillRect/>
                </a:stretch>
              </p:blipFill>
              <p:spPr>
                <a:xfrm>
                  <a:off x="6382111" y="1134733"/>
                  <a:ext cx="25956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6" name="Ink 25">
                  <a:extLst>
                    <a:ext uri="{FF2B5EF4-FFF2-40B4-BE49-F238E27FC236}">
                      <a16:creationId xmlns:a16="http://schemas.microsoft.com/office/drawing/2014/main" id="{B9C2F7D9-C7FD-109E-D174-11399CC91D62}"/>
                    </a:ext>
                  </a:extLst>
                </p14:cNvPr>
                <p14:cNvContentPartPr/>
                <p14:nvPr/>
              </p14:nvContentPartPr>
              <p14:xfrm>
                <a:off x="6640591" y="1050853"/>
                <a:ext cx="54720" cy="120600"/>
              </p14:xfrm>
            </p:contentPart>
          </mc:Choice>
          <mc:Fallback>
            <p:pic>
              <p:nvPicPr>
                <p:cNvPr id="26" name="Ink 25">
                  <a:extLst>
                    <a:ext uri="{FF2B5EF4-FFF2-40B4-BE49-F238E27FC236}">
                      <a16:creationId xmlns:a16="http://schemas.microsoft.com/office/drawing/2014/main" id="{B9C2F7D9-C7FD-109E-D174-11399CC91D62}"/>
                    </a:ext>
                  </a:extLst>
                </p:cNvPr>
                <p:cNvPicPr/>
                <p:nvPr/>
              </p:nvPicPr>
              <p:blipFill>
                <a:blip r:embed="rId17"/>
                <a:stretch>
                  <a:fillRect/>
                </a:stretch>
              </p:blipFill>
              <p:spPr>
                <a:xfrm>
                  <a:off x="6631951" y="1042213"/>
                  <a:ext cx="723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7" name="Ink 26">
                  <a:extLst>
                    <a:ext uri="{FF2B5EF4-FFF2-40B4-BE49-F238E27FC236}">
                      <a16:creationId xmlns:a16="http://schemas.microsoft.com/office/drawing/2014/main" id="{B61E2B96-CBCE-0FD9-8EAF-D95B3007634E}"/>
                    </a:ext>
                  </a:extLst>
                </p14:cNvPr>
                <p14:cNvContentPartPr/>
                <p14:nvPr/>
              </p14:nvContentPartPr>
              <p14:xfrm>
                <a:off x="6642751" y="1127173"/>
                <a:ext cx="91800" cy="23760"/>
              </p14:xfrm>
            </p:contentPart>
          </mc:Choice>
          <mc:Fallback>
            <p:pic>
              <p:nvPicPr>
                <p:cNvPr id="27" name="Ink 26">
                  <a:extLst>
                    <a:ext uri="{FF2B5EF4-FFF2-40B4-BE49-F238E27FC236}">
                      <a16:creationId xmlns:a16="http://schemas.microsoft.com/office/drawing/2014/main" id="{B61E2B96-CBCE-0FD9-8EAF-D95B3007634E}"/>
                    </a:ext>
                  </a:extLst>
                </p:cNvPr>
                <p:cNvPicPr/>
                <p:nvPr/>
              </p:nvPicPr>
              <p:blipFill>
                <a:blip r:embed="rId19"/>
                <a:stretch>
                  <a:fillRect/>
                </a:stretch>
              </p:blipFill>
              <p:spPr>
                <a:xfrm>
                  <a:off x="6634111" y="1118173"/>
                  <a:ext cx="1094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8" name="Ink 27">
                  <a:extLst>
                    <a:ext uri="{FF2B5EF4-FFF2-40B4-BE49-F238E27FC236}">
                      <a16:creationId xmlns:a16="http://schemas.microsoft.com/office/drawing/2014/main" id="{232A2A43-8271-2E33-7676-54254C7A27C1}"/>
                    </a:ext>
                  </a:extLst>
                </p14:cNvPr>
                <p14:cNvContentPartPr/>
                <p14:nvPr/>
              </p14:nvContentPartPr>
              <p14:xfrm>
                <a:off x="6765151" y="1087213"/>
                <a:ext cx="227520" cy="71280"/>
              </p14:xfrm>
            </p:contentPart>
          </mc:Choice>
          <mc:Fallback>
            <p:pic>
              <p:nvPicPr>
                <p:cNvPr id="28" name="Ink 27">
                  <a:extLst>
                    <a:ext uri="{FF2B5EF4-FFF2-40B4-BE49-F238E27FC236}">
                      <a16:creationId xmlns:a16="http://schemas.microsoft.com/office/drawing/2014/main" id="{232A2A43-8271-2E33-7676-54254C7A27C1}"/>
                    </a:ext>
                  </a:extLst>
                </p:cNvPr>
                <p:cNvPicPr/>
                <p:nvPr/>
              </p:nvPicPr>
              <p:blipFill>
                <a:blip r:embed="rId21"/>
                <a:stretch>
                  <a:fillRect/>
                </a:stretch>
              </p:blipFill>
              <p:spPr>
                <a:xfrm>
                  <a:off x="6756151" y="1078213"/>
                  <a:ext cx="245160" cy="88920"/>
                </a:xfrm>
                <a:prstGeom prst="rect">
                  <a:avLst/>
                </a:prstGeom>
              </p:spPr>
            </p:pic>
          </mc:Fallback>
        </mc:AlternateContent>
      </p:grpSp>
      <p:grpSp>
        <p:nvGrpSpPr>
          <p:cNvPr id="42" name="Group 41">
            <a:extLst>
              <a:ext uri="{FF2B5EF4-FFF2-40B4-BE49-F238E27FC236}">
                <a16:creationId xmlns:a16="http://schemas.microsoft.com/office/drawing/2014/main" id="{D93C654C-3B0C-A0AA-5E49-1EEDA64AC275}"/>
              </a:ext>
            </a:extLst>
          </p:cNvPr>
          <p:cNvGrpSpPr/>
          <p:nvPr/>
        </p:nvGrpSpPr>
        <p:grpSpPr>
          <a:xfrm>
            <a:off x="7993111" y="1665373"/>
            <a:ext cx="2462760" cy="353520"/>
            <a:chOff x="7993111" y="1665373"/>
            <a:chExt cx="2462760" cy="353520"/>
          </a:xfrm>
        </p:grpSpPr>
        <mc:AlternateContent xmlns:mc="http://schemas.openxmlformats.org/markup-compatibility/2006">
          <mc:Choice xmlns:p14="http://schemas.microsoft.com/office/powerpoint/2010/main" Requires="p14">
            <p:contentPart p14:bwMode="auto" r:id="rId22">
              <p14:nvContentPartPr>
                <p14:cNvPr id="30" name="Ink 29">
                  <a:extLst>
                    <a:ext uri="{FF2B5EF4-FFF2-40B4-BE49-F238E27FC236}">
                      <a16:creationId xmlns:a16="http://schemas.microsoft.com/office/drawing/2014/main" id="{80FC6340-C64C-7BB6-82D4-0C064F99CD6A}"/>
                    </a:ext>
                  </a:extLst>
                </p14:cNvPr>
                <p14:cNvContentPartPr/>
                <p14:nvPr/>
              </p14:nvContentPartPr>
              <p14:xfrm>
                <a:off x="7993111" y="1803253"/>
                <a:ext cx="92160" cy="142920"/>
              </p14:xfrm>
            </p:contentPart>
          </mc:Choice>
          <mc:Fallback>
            <p:pic>
              <p:nvPicPr>
                <p:cNvPr id="30" name="Ink 29">
                  <a:extLst>
                    <a:ext uri="{FF2B5EF4-FFF2-40B4-BE49-F238E27FC236}">
                      <a16:creationId xmlns:a16="http://schemas.microsoft.com/office/drawing/2014/main" id="{80FC6340-C64C-7BB6-82D4-0C064F99CD6A}"/>
                    </a:ext>
                  </a:extLst>
                </p:cNvPr>
                <p:cNvPicPr/>
                <p:nvPr/>
              </p:nvPicPr>
              <p:blipFill>
                <a:blip r:embed="rId23"/>
                <a:stretch>
                  <a:fillRect/>
                </a:stretch>
              </p:blipFill>
              <p:spPr>
                <a:xfrm>
                  <a:off x="7984471" y="1794253"/>
                  <a:ext cx="10980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1" name="Ink 30">
                  <a:extLst>
                    <a:ext uri="{FF2B5EF4-FFF2-40B4-BE49-F238E27FC236}">
                      <a16:creationId xmlns:a16="http://schemas.microsoft.com/office/drawing/2014/main" id="{914011B1-1976-A244-61B6-A0BE31FE15B2}"/>
                    </a:ext>
                  </a:extLst>
                </p14:cNvPr>
                <p14:cNvContentPartPr/>
                <p14:nvPr/>
              </p14:nvContentPartPr>
              <p14:xfrm>
                <a:off x="7999951" y="1738093"/>
                <a:ext cx="205200" cy="145800"/>
              </p14:xfrm>
            </p:contentPart>
          </mc:Choice>
          <mc:Fallback>
            <p:pic>
              <p:nvPicPr>
                <p:cNvPr id="31" name="Ink 30">
                  <a:extLst>
                    <a:ext uri="{FF2B5EF4-FFF2-40B4-BE49-F238E27FC236}">
                      <a16:creationId xmlns:a16="http://schemas.microsoft.com/office/drawing/2014/main" id="{914011B1-1976-A244-61B6-A0BE31FE15B2}"/>
                    </a:ext>
                  </a:extLst>
                </p:cNvPr>
                <p:cNvPicPr/>
                <p:nvPr/>
              </p:nvPicPr>
              <p:blipFill>
                <a:blip r:embed="rId25"/>
                <a:stretch>
                  <a:fillRect/>
                </a:stretch>
              </p:blipFill>
              <p:spPr>
                <a:xfrm>
                  <a:off x="7991311" y="1729453"/>
                  <a:ext cx="22284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2" name="Ink 31">
                  <a:extLst>
                    <a:ext uri="{FF2B5EF4-FFF2-40B4-BE49-F238E27FC236}">
                      <a16:creationId xmlns:a16="http://schemas.microsoft.com/office/drawing/2014/main" id="{36848470-52E5-2AC1-1247-2598BDF687F9}"/>
                    </a:ext>
                  </a:extLst>
                </p14:cNvPr>
                <p14:cNvContentPartPr/>
                <p14:nvPr/>
              </p14:nvContentPartPr>
              <p14:xfrm>
                <a:off x="8223151" y="1702813"/>
                <a:ext cx="151920" cy="174600"/>
              </p14:xfrm>
            </p:contentPart>
          </mc:Choice>
          <mc:Fallback>
            <p:pic>
              <p:nvPicPr>
                <p:cNvPr id="32" name="Ink 31">
                  <a:extLst>
                    <a:ext uri="{FF2B5EF4-FFF2-40B4-BE49-F238E27FC236}">
                      <a16:creationId xmlns:a16="http://schemas.microsoft.com/office/drawing/2014/main" id="{36848470-52E5-2AC1-1247-2598BDF687F9}"/>
                    </a:ext>
                  </a:extLst>
                </p:cNvPr>
                <p:cNvPicPr/>
                <p:nvPr/>
              </p:nvPicPr>
              <p:blipFill>
                <a:blip r:embed="rId27"/>
                <a:stretch>
                  <a:fillRect/>
                </a:stretch>
              </p:blipFill>
              <p:spPr>
                <a:xfrm>
                  <a:off x="8214151" y="1693813"/>
                  <a:ext cx="16956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3" name="Ink 32">
                  <a:extLst>
                    <a:ext uri="{FF2B5EF4-FFF2-40B4-BE49-F238E27FC236}">
                      <a16:creationId xmlns:a16="http://schemas.microsoft.com/office/drawing/2014/main" id="{F50CBC0D-4C14-DFC9-4A89-F7703CCF87C5}"/>
                    </a:ext>
                  </a:extLst>
                </p14:cNvPr>
                <p14:cNvContentPartPr/>
                <p14:nvPr/>
              </p14:nvContentPartPr>
              <p14:xfrm>
                <a:off x="8455351" y="1665373"/>
                <a:ext cx="127440" cy="165600"/>
              </p14:xfrm>
            </p:contentPart>
          </mc:Choice>
          <mc:Fallback>
            <p:pic>
              <p:nvPicPr>
                <p:cNvPr id="33" name="Ink 32">
                  <a:extLst>
                    <a:ext uri="{FF2B5EF4-FFF2-40B4-BE49-F238E27FC236}">
                      <a16:creationId xmlns:a16="http://schemas.microsoft.com/office/drawing/2014/main" id="{F50CBC0D-4C14-DFC9-4A89-F7703CCF87C5}"/>
                    </a:ext>
                  </a:extLst>
                </p:cNvPr>
                <p:cNvPicPr/>
                <p:nvPr/>
              </p:nvPicPr>
              <p:blipFill>
                <a:blip r:embed="rId29"/>
                <a:stretch>
                  <a:fillRect/>
                </a:stretch>
              </p:blipFill>
              <p:spPr>
                <a:xfrm>
                  <a:off x="8446351" y="1656373"/>
                  <a:ext cx="1450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4" name="Ink 33">
                  <a:extLst>
                    <a:ext uri="{FF2B5EF4-FFF2-40B4-BE49-F238E27FC236}">
                      <a16:creationId xmlns:a16="http://schemas.microsoft.com/office/drawing/2014/main" id="{8C63B681-AF7B-5219-2DE4-B43EDB7DD522}"/>
                    </a:ext>
                  </a:extLst>
                </p14:cNvPr>
                <p14:cNvContentPartPr/>
                <p14:nvPr/>
              </p14:nvContentPartPr>
              <p14:xfrm>
                <a:off x="8487751" y="1760413"/>
                <a:ext cx="82440" cy="29520"/>
              </p14:xfrm>
            </p:contentPart>
          </mc:Choice>
          <mc:Fallback>
            <p:pic>
              <p:nvPicPr>
                <p:cNvPr id="34" name="Ink 33">
                  <a:extLst>
                    <a:ext uri="{FF2B5EF4-FFF2-40B4-BE49-F238E27FC236}">
                      <a16:creationId xmlns:a16="http://schemas.microsoft.com/office/drawing/2014/main" id="{8C63B681-AF7B-5219-2DE4-B43EDB7DD522}"/>
                    </a:ext>
                  </a:extLst>
                </p:cNvPr>
                <p:cNvPicPr/>
                <p:nvPr/>
              </p:nvPicPr>
              <p:blipFill>
                <a:blip r:embed="rId31"/>
                <a:stretch>
                  <a:fillRect/>
                </a:stretch>
              </p:blipFill>
              <p:spPr>
                <a:xfrm>
                  <a:off x="8478751" y="1751413"/>
                  <a:ext cx="1000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5" name="Ink 34">
                  <a:extLst>
                    <a:ext uri="{FF2B5EF4-FFF2-40B4-BE49-F238E27FC236}">
                      <a16:creationId xmlns:a16="http://schemas.microsoft.com/office/drawing/2014/main" id="{33CCED3A-406C-02B3-D524-38D00BF3289D}"/>
                    </a:ext>
                  </a:extLst>
                </p14:cNvPr>
                <p14:cNvContentPartPr/>
                <p14:nvPr/>
              </p14:nvContentPartPr>
              <p14:xfrm>
                <a:off x="8789431" y="1817653"/>
                <a:ext cx="186120" cy="185400"/>
              </p14:xfrm>
            </p:contentPart>
          </mc:Choice>
          <mc:Fallback>
            <p:pic>
              <p:nvPicPr>
                <p:cNvPr id="35" name="Ink 34">
                  <a:extLst>
                    <a:ext uri="{FF2B5EF4-FFF2-40B4-BE49-F238E27FC236}">
                      <a16:creationId xmlns:a16="http://schemas.microsoft.com/office/drawing/2014/main" id="{33CCED3A-406C-02B3-D524-38D00BF3289D}"/>
                    </a:ext>
                  </a:extLst>
                </p:cNvPr>
                <p:cNvPicPr/>
                <p:nvPr/>
              </p:nvPicPr>
              <p:blipFill>
                <a:blip r:embed="rId33"/>
                <a:stretch>
                  <a:fillRect/>
                </a:stretch>
              </p:blipFill>
              <p:spPr>
                <a:xfrm>
                  <a:off x="8780791" y="1809013"/>
                  <a:ext cx="20376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6" name="Ink 35">
                  <a:extLst>
                    <a:ext uri="{FF2B5EF4-FFF2-40B4-BE49-F238E27FC236}">
                      <a16:creationId xmlns:a16="http://schemas.microsoft.com/office/drawing/2014/main" id="{F02403D1-1B9F-062E-04B7-A4273E5CC166}"/>
                    </a:ext>
                  </a:extLst>
                </p14:cNvPr>
                <p14:cNvContentPartPr/>
                <p14:nvPr/>
              </p14:nvContentPartPr>
              <p14:xfrm>
                <a:off x="9012631" y="1790293"/>
                <a:ext cx="109440" cy="110160"/>
              </p14:xfrm>
            </p:contentPart>
          </mc:Choice>
          <mc:Fallback>
            <p:pic>
              <p:nvPicPr>
                <p:cNvPr id="36" name="Ink 35">
                  <a:extLst>
                    <a:ext uri="{FF2B5EF4-FFF2-40B4-BE49-F238E27FC236}">
                      <a16:creationId xmlns:a16="http://schemas.microsoft.com/office/drawing/2014/main" id="{F02403D1-1B9F-062E-04B7-A4273E5CC166}"/>
                    </a:ext>
                  </a:extLst>
                </p:cNvPr>
                <p:cNvPicPr/>
                <p:nvPr/>
              </p:nvPicPr>
              <p:blipFill>
                <a:blip r:embed="rId35"/>
                <a:stretch>
                  <a:fillRect/>
                </a:stretch>
              </p:blipFill>
              <p:spPr>
                <a:xfrm>
                  <a:off x="9003631" y="1781653"/>
                  <a:ext cx="1270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7" name="Ink 36">
                  <a:extLst>
                    <a:ext uri="{FF2B5EF4-FFF2-40B4-BE49-F238E27FC236}">
                      <a16:creationId xmlns:a16="http://schemas.microsoft.com/office/drawing/2014/main" id="{AAB532A5-C59B-098E-F81E-807CE7D70633}"/>
                    </a:ext>
                  </a:extLst>
                </p14:cNvPr>
                <p14:cNvContentPartPr/>
                <p14:nvPr/>
              </p14:nvContentPartPr>
              <p14:xfrm>
                <a:off x="9105511" y="1699933"/>
                <a:ext cx="105480" cy="159480"/>
              </p14:xfrm>
            </p:contentPart>
          </mc:Choice>
          <mc:Fallback>
            <p:pic>
              <p:nvPicPr>
                <p:cNvPr id="37" name="Ink 36">
                  <a:extLst>
                    <a:ext uri="{FF2B5EF4-FFF2-40B4-BE49-F238E27FC236}">
                      <a16:creationId xmlns:a16="http://schemas.microsoft.com/office/drawing/2014/main" id="{AAB532A5-C59B-098E-F81E-807CE7D70633}"/>
                    </a:ext>
                  </a:extLst>
                </p:cNvPr>
                <p:cNvPicPr/>
                <p:nvPr/>
              </p:nvPicPr>
              <p:blipFill>
                <a:blip r:embed="rId37"/>
                <a:stretch>
                  <a:fillRect/>
                </a:stretch>
              </p:blipFill>
              <p:spPr>
                <a:xfrm>
                  <a:off x="9096511" y="1690933"/>
                  <a:ext cx="12312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8" name="Ink 37">
                  <a:extLst>
                    <a:ext uri="{FF2B5EF4-FFF2-40B4-BE49-F238E27FC236}">
                      <a16:creationId xmlns:a16="http://schemas.microsoft.com/office/drawing/2014/main" id="{9CD82DFE-6BA3-6D3D-F537-F46C377E68FF}"/>
                    </a:ext>
                  </a:extLst>
                </p14:cNvPr>
                <p14:cNvContentPartPr/>
                <p14:nvPr/>
              </p14:nvContentPartPr>
              <p14:xfrm>
                <a:off x="9264631" y="1805773"/>
                <a:ext cx="118800" cy="197640"/>
              </p14:xfrm>
            </p:contentPart>
          </mc:Choice>
          <mc:Fallback>
            <p:pic>
              <p:nvPicPr>
                <p:cNvPr id="38" name="Ink 37">
                  <a:extLst>
                    <a:ext uri="{FF2B5EF4-FFF2-40B4-BE49-F238E27FC236}">
                      <a16:creationId xmlns:a16="http://schemas.microsoft.com/office/drawing/2014/main" id="{9CD82DFE-6BA3-6D3D-F537-F46C377E68FF}"/>
                    </a:ext>
                  </a:extLst>
                </p:cNvPr>
                <p:cNvPicPr/>
                <p:nvPr/>
              </p:nvPicPr>
              <p:blipFill>
                <a:blip r:embed="rId39"/>
                <a:stretch>
                  <a:fillRect/>
                </a:stretch>
              </p:blipFill>
              <p:spPr>
                <a:xfrm>
                  <a:off x="9255631" y="1797133"/>
                  <a:ext cx="13644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9" name="Ink 38">
                  <a:extLst>
                    <a:ext uri="{FF2B5EF4-FFF2-40B4-BE49-F238E27FC236}">
                      <a16:creationId xmlns:a16="http://schemas.microsoft.com/office/drawing/2014/main" id="{FA72C4B5-CC8F-2357-68D4-60674CD8CB6B}"/>
                    </a:ext>
                  </a:extLst>
                </p14:cNvPr>
                <p14:cNvContentPartPr/>
                <p14:nvPr/>
              </p14:nvContentPartPr>
              <p14:xfrm>
                <a:off x="9434191" y="1829173"/>
                <a:ext cx="316800" cy="128880"/>
              </p14:xfrm>
            </p:contentPart>
          </mc:Choice>
          <mc:Fallback>
            <p:pic>
              <p:nvPicPr>
                <p:cNvPr id="39" name="Ink 38">
                  <a:extLst>
                    <a:ext uri="{FF2B5EF4-FFF2-40B4-BE49-F238E27FC236}">
                      <a16:creationId xmlns:a16="http://schemas.microsoft.com/office/drawing/2014/main" id="{FA72C4B5-CC8F-2357-68D4-60674CD8CB6B}"/>
                    </a:ext>
                  </a:extLst>
                </p:cNvPr>
                <p:cNvPicPr/>
                <p:nvPr/>
              </p:nvPicPr>
              <p:blipFill>
                <a:blip r:embed="rId41"/>
                <a:stretch>
                  <a:fillRect/>
                </a:stretch>
              </p:blipFill>
              <p:spPr>
                <a:xfrm>
                  <a:off x="9425191" y="1820533"/>
                  <a:ext cx="33444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0" name="Ink 39">
                  <a:extLst>
                    <a:ext uri="{FF2B5EF4-FFF2-40B4-BE49-F238E27FC236}">
                      <a16:creationId xmlns:a16="http://schemas.microsoft.com/office/drawing/2014/main" id="{A4F2DFE2-FB5B-9323-D0E1-47CB66037E63}"/>
                    </a:ext>
                  </a:extLst>
                </p14:cNvPr>
                <p14:cNvContentPartPr/>
                <p14:nvPr/>
              </p14:nvContentPartPr>
              <p14:xfrm>
                <a:off x="9780871" y="1868413"/>
                <a:ext cx="278640" cy="119880"/>
              </p14:xfrm>
            </p:contentPart>
          </mc:Choice>
          <mc:Fallback>
            <p:pic>
              <p:nvPicPr>
                <p:cNvPr id="40" name="Ink 39">
                  <a:extLst>
                    <a:ext uri="{FF2B5EF4-FFF2-40B4-BE49-F238E27FC236}">
                      <a16:creationId xmlns:a16="http://schemas.microsoft.com/office/drawing/2014/main" id="{A4F2DFE2-FB5B-9323-D0E1-47CB66037E63}"/>
                    </a:ext>
                  </a:extLst>
                </p:cNvPr>
                <p:cNvPicPr/>
                <p:nvPr/>
              </p:nvPicPr>
              <p:blipFill>
                <a:blip r:embed="rId43"/>
                <a:stretch>
                  <a:fillRect/>
                </a:stretch>
              </p:blipFill>
              <p:spPr>
                <a:xfrm>
                  <a:off x="9772231" y="1859413"/>
                  <a:ext cx="29628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1" name="Ink 40">
                  <a:extLst>
                    <a:ext uri="{FF2B5EF4-FFF2-40B4-BE49-F238E27FC236}">
                      <a16:creationId xmlns:a16="http://schemas.microsoft.com/office/drawing/2014/main" id="{2D5F3657-BDF9-B97D-2851-2497A0F8E6AC}"/>
                    </a:ext>
                  </a:extLst>
                </p14:cNvPr>
                <p14:cNvContentPartPr/>
                <p14:nvPr/>
              </p14:nvContentPartPr>
              <p14:xfrm>
                <a:off x="10067431" y="1856173"/>
                <a:ext cx="388440" cy="162720"/>
              </p14:xfrm>
            </p:contentPart>
          </mc:Choice>
          <mc:Fallback>
            <p:pic>
              <p:nvPicPr>
                <p:cNvPr id="41" name="Ink 40">
                  <a:extLst>
                    <a:ext uri="{FF2B5EF4-FFF2-40B4-BE49-F238E27FC236}">
                      <a16:creationId xmlns:a16="http://schemas.microsoft.com/office/drawing/2014/main" id="{2D5F3657-BDF9-B97D-2851-2497A0F8E6AC}"/>
                    </a:ext>
                  </a:extLst>
                </p:cNvPr>
                <p:cNvPicPr/>
                <p:nvPr/>
              </p:nvPicPr>
              <p:blipFill>
                <a:blip r:embed="rId45"/>
                <a:stretch>
                  <a:fillRect/>
                </a:stretch>
              </p:blipFill>
              <p:spPr>
                <a:xfrm>
                  <a:off x="10058431" y="1847173"/>
                  <a:ext cx="406080" cy="180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43" name="Ink 42">
                <a:extLst>
                  <a:ext uri="{FF2B5EF4-FFF2-40B4-BE49-F238E27FC236}">
                    <a16:creationId xmlns:a16="http://schemas.microsoft.com/office/drawing/2014/main" id="{83986784-F5AA-8AE7-A1AB-7D43AA7ABB7B}"/>
                  </a:ext>
                </a:extLst>
              </p14:cNvPr>
              <p14:cNvContentPartPr/>
              <p14:nvPr/>
            </p14:nvContentPartPr>
            <p14:xfrm>
              <a:off x="9936751" y="2775973"/>
              <a:ext cx="1269360" cy="60120"/>
            </p14:xfrm>
          </p:contentPart>
        </mc:Choice>
        <mc:Fallback>
          <p:pic>
            <p:nvPicPr>
              <p:cNvPr id="43" name="Ink 42">
                <a:extLst>
                  <a:ext uri="{FF2B5EF4-FFF2-40B4-BE49-F238E27FC236}">
                    <a16:creationId xmlns:a16="http://schemas.microsoft.com/office/drawing/2014/main" id="{83986784-F5AA-8AE7-A1AB-7D43AA7ABB7B}"/>
                  </a:ext>
                </a:extLst>
              </p:cNvPr>
              <p:cNvPicPr/>
              <p:nvPr/>
            </p:nvPicPr>
            <p:blipFill>
              <a:blip r:embed="rId47"/>
              <a:stretch>
                <a:fillRect/>
              </a:stretch>
            </p:blipFill>
            <p:spPr>
              <a:xfrm>
                <a:off x="9927751" y="2766973"/>
                <a:ext cx="128700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4" name="Ink 43">
                <a:extLst>
                  <a:ext uri="{FF2B5EF4-FFF2-40B4-BE49-F238E27FC236}">
                    <a16:creationId xmlns:a16="http://schemas.microsoft.com/office/drawing/2014/main" id="{A150DF79-6D0B-28C8-DCF2-539DE121AA4B}"/>
                  </a:ext>
                </a:extLst>
              </p14:cNvPr>
              <p14:cNvContentPartPr/>
              <p14:nvPr/>
            </p14:nvContentPartPr>
            <p14:xfrm>
              <a:off x="7107871" y="1536493"/>
              <a:ext cx="153720" cy="33480"/>
            </p14:xfrm>
          </p:contentPart>
        </mc:Choice>
        <mc:Fallback>
          <p:pic>
            <p:nvPicPr>
              <p:cNvPr id="44" name="Ink 43">
                <a:extLst>
                  <a:ext uri="{FF2B5EF4-FFF2-40B4-BE49-F238E27FC236}">
                    <a16:creationId xmlns:a16="http://schemas.microsoft.com/office/drawing/2014/main" id="{A150DF79-6D0B-28C8-DCF2-539DE121AA4B}"/>
                  </a:ext>
                </a:extLst>
              </p:cNvPr>
              <p:cNvPicPr/>
              <p:nvPr/>
            </p:nvPicPr>
            <p:blipFill>
              <a:blip r:embed="rId49"/>
              <a:stretch>
                <a:fillRect/>
              </a:stretch>
            </p:blipFill>
            <p:spPr>
              <a:xfrm>
                <a:off x="7098871" y="1527853"/>
                <a:ext cx="1713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5" name="Ink 44">
                <a:extLst>
                  <a:ext uri="{FF2B5EF4-FFF2-40B4-BE49-F238E27FC236}">
                    <a16:creationId xmlns:a16="http://schemas.microsoft.com/office/drawing/2014/main" id="{FA2FE7E5-4C83-3EE1-7E4A-BDACD3A2C3CE}"/>
                  </a:ext>
                </a:extLst>
              </p14:cNvPr>
              <p14:cNvContentPartPr/>
              <p14:nvPr/>
            </p14:nvContentPartPr>
            <p14:xfrm>
              <a:off x="7199671" y="2486533"/>
              <a:ext cx="160560" cy="25200"/>
            </p14:xfrm>
          </p:contentPart>
        </mc:Choice>
        <mc:Fallback>
          <p:pic>
            <p:nvPicPr>
              <p:cNvPr id="45" name="Ink 44">
                <a:extLst>
                  <a:ext uri="{FF2B5EF4-FFF2-40B4-BE49-F238E27FC236}">
                    <a16:creationId xmlns:a16="http://schemas.microsoft.com/office/drawing/2014/main" id="{FA2FE7E5-4C83-3EE1-7E4A-BDACD3A2C3CE}"/>
                  </a:ext>
                </a:extLst>
              </p:cNvPr>
              <p:cNvPicPr/>
              <p:nvPr/>
            </p:nvPicPr>
            <p:blipFill>
              <a:blip r:embed="rId51"/>
              <a:stretch>
                <a:fillRect/>
              </a:stretch>
            </p:blipFill>
            <p:spPr>
              <a:xfrm>
                <a:off x="7190671" y="2477533"/>
                <a:ext cx="17820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2539" name="Ink 22538">
                <a:extLst>
                  <a:ext uri="{FF2B5EF4-FFF2-40B4-BE49-F238E27FC236}">
                    <a16:creationId xmlns:a16="http://schemas.microsoft.com/office/drawing/2014/main" id="{180D7E8B-EE31-D65B-4F37-6D2E00D5EC96}"/>
                  </a:ext>
                </a:extLst>
              </p14:cNvPr>
              <p14:cNvContentPartPr/>
              <p14:nvPr/>
            </p14:nvContentPartPr>
            <p14:xfrm>
              <a:off x="2867431" y="1423453"/>
              <a:ext cx="2733840" cy="523080"/>
            </p14:xfrm>
          </p:contentPart>
        </mc:Choice>
        <mc:Fallback>
          <p:pic>
            <p:nvPicPr>
              <p:cNvPr id="22539" name="Ink 22538">
                <a:extLst>
                  <a:ext uri="{FF2B5EF4-FFF2-40B4-BE49-F238E27FC236}">
                    <a16:creationId xmlns:a16="http://schemas.microsoft.com/office/drawing/2014/main" id="{180D7E8B-EE31-D65B-4F37-6D2E00D5EC96}"/>
                  </a:ext>
                </a:extLst>
              </p:cNvPr>
              <p:cNvPicPr/>
              <p:nvPr/>
            </p:nvPicPr>
            <p:blipFill>
              <a:blip r:embed="rId53"/>
              <a:stretch>
                <a:fillRect/>
              </a:stretch>
            </p:blipFill>
            <p:spPr>
              <a:xfrm>
                <a:off x="2858791" y="1414813"/>
                <a:ext cx="2751480" cy="5407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2554" name="Ink 22553">
                <a:extLst>
                  <a:ext uri="{FF2B5EF4-FFF2-40B4-BE49-F238E27FC236}">
                    <a16:creationId xmlns:a16="http://schemas.microsoft.com/office/drawing/2014/main" id="{74A47105-DCA7-6FA1-A080-44C88D0ACEB6}"/>
                  </a:ext>
                </a:extLst>
              </p14:cNvPr>
              <p14:cNvContentPartPr/>
              <p14:nvPr/>
            </p14:nvContentPartPr>
            <p14:xfrm>
              <a:off x="392791" y="2642053"/>
              <a:ext cx="1080" cy="14760"/>
            </p14:xfrm>
          </p:contentPart>
        </mc:Choice>
        <mc:Fallback>
          <p:pic>
            <p:nvPicPr>
              <p:cNvPr id="22554" name="Ink 22553">
                <a:extLst>
                  <a:ext uri="{FF2B5EF4-FFF2-40B4-BE49-F238E27FC236}">
                    <a16:creationId xmlns:a16="http://schemas.microsoft.com/office/drawing/2014/main" id="{74A47105-DCA7-6FA1-A080-44C88D0ACEB6}"/>
                  </a:ext>
                </a:extLst>
              </p:cNvPr>
              <p:cNvPicPr/>
              <p:nvPr/>
            </p:nvPicPr>
            <p:blipFill>
              <a:blip r:embed="rId55"/>
              <a:stretch>
                <a:fillRect/>
              </a:stretch>
            </p:blipFill>
            <p:spPr>
              <a:xfrm>
                <a:off x="383791" y="2633413"/>
                <a:ext cx="1872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2560" name="Ink 22559">
                <a:extLst>
                  <a:ext uri="{FF2B5EF4-FFF2-40B4-BE49-F238E27FC236}">
                    <a16:creationId xmlns:a16="http://schemas.microsoft.com/office/drawing/2014/main" id="{22DE1FEF-D030-06EA-745F-07EC96572D9C}"/>
                  </a:ext>
                </a:extLst>
              </p14:cNvPr>
              <p14:cNvContentPartPr/>
              <p14:nvPr/>
            </p14:nvContentPartPr>
            <p14:xfrm>
              <a:off x="392071" y="639373"/>
              <a:ext cx="1523160" cy="3956040"/>
            </p14:xfrm>
          </p:contentPart>
        </mc:Choice>
        <mc:Fallback>
          <p:pic>
            <p:nvPicPr>
              <p:cNvPr id="22560" name="Ink 22559">
                <a:extLst>
                  <a:ext uri="{FF2B5EF4-FFF2-40B4-BE49-F238E27FC236}">
                    <a16:creationId xmlns:a16="http://schemas.microsoft.com/office/drawing/2014/main" id="{22DE1FEF-D030-06EA-745F-07EC96572D9C}"/>
                  </a:ext>
                </a:extLst>
              </p:cNvPr>
              <p:cNvPicPr/>
              <p:nvPr/>
            </p:nvPicPr>
            <p:blipFill>
              <a:blip r:embed="rId57"/>
              <a:stretch>
                <a:fillRect/>
              </a:stretch>
            </p:blipFill>
            <p:spPr>
              <a:xfrm>
                <a:off x="383071" y="630373"/>
                <a:ext cx="1540800" cy="39736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2561" name="Ink 22560">
                <a:extLst>
                  <a:ext uri="{FF2B5EF4-FFF2-40B4-BE49-F238E27FC236}">
                    <a16:creationId xmlns:a16="http://schemas.microsoft.com/office/drawing/2014/main" id="{3932C925-6159-D591-B47E-4799862A8A4B}"/>
                  </a:ext>
                </a:extLst>
              </p14:cNvPr>
              <p14:cNvContentPartPr/>
              <p14:nvPr/>
            </p14:nvContentPartPr>
            <p14:xfrm>
              <a:off x="309991" y="2539453"/>
              <a:ext cx="1726200" cy="1064160"/>
            </p14:xfrm>
          </p:contentPart>
        </mc:Choice>
        <mc:Fallback>
          <p:pic>
            <p:nvPicPr>
              <p:cNvPr id="22561" name="Ink 22560">
                <a:extLst>
                  <a:ext uri="{FF2B5EF4-FFF2-40B4-BE49-F238E27FC236}">
                    <a16:creationId xmlns:a16="http://schemas.microsoft.com/office/drawing/2014/main" id="{3932C925-6159-D591-B47E-4799862A8A4B}"/>
                  </a:ext>
                </a:extLst>
              </p:cNvPr>
              <p:cNvPicPr/>
              <p:nvPr/>
            </p:nvPicPr>
            <p:blipFill>
              <a:blip r:embed="rId59"/>
              <a:stretch>
                <a:fillRect/>
              </a:stretch>
            </p:blipFill>
            <p:spPr>
              <a:xfrm>
                <a:off x="301351" y="2530453"/>
                <a:ext cx="1743840" cy="10818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22565" name="Ink 22564">
                <a:extLst>
                  <a:ext uri="{FF2B5EF4-FFF2-40B4-BE49-F238E27FC236}">
                    <a16:creationId xmlns:a16="http://schemas.microsoft.com/office/drawing/2014/main" id="{F57F32C5-6838-B2E3-EC81-FC5378FD2701}"/>
                  </a:ext>
                </a:extLst>
              </p14:cNvPr>
              <p14:cNvContentPartPr/>
              <p14:nvPr/>
            </p14:nvContentPartPr>
            <p14:xfrm>
              <a:off x="973831" y="3019333"/>
              <a:ext cx="996840" cy="395640"/>
            </p14:xfrm>
          </p:contentPart>
        </mc:Choice>
        <mc:Fallback>
          <p:pic>
            <p:nvPicPr>
              <p:cNvPr id="22565" name="Ink 22564">
                <a:extLst>
                  <a:ext uri="{FF2B5EF4-FFF2-40B4-BE49-F238E27FC236}">
                    <a16:creationId xmlns:a16="http://schemas.microsoft.com/office/drawing/2014/main" id="{F57F32C5-6838-B2E3-EC81-FC5378FD2701}"/>
                  </a:ext>
                </a:extLst>
              </p:cNvPr>
              <p:cNvPicPr/>
              <p:nvPr/>
            </p:nvPicPr>
            <p:blipFill>
              <a:blip r:embed="rId61"/>
              <a:stretch>
                <a:fillRect/>
              </a:stretch>
            </p:blipFill>
            <p:spPr>
              <a:xfrm>
                <a:off x="965191" y="3010333"/>
                <a:ext cx="1014480" cy="4132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22566" name="Ink 22565">
                <a:extLst>
                  <a:ext uri="{FF2B5EF4-FFF2-40B4-BE49-F238E27FC236}">
                    <a16:creationId xmlns:a16="http://schemas.microsoft.com/office/drawing/2014/main" id="{2FA11765-2036-82DB-DD9C-B19F4E032540}"/>
                  </a:ext>
                </a:extLst>
              </p14:cNvPr>
              <p14:cNvContentPartPr/>
              <p14:nvPr/>
            </p14:nvContentPartPr>
            <p14:xfrm>
              <a:off x="7000231" y="3054973"/>
              <a:ext cx="1042920" cy="606600"/>
            </p14:xfrm>
          </p:contentPart>
        </mc:Choice>
        <mc:Fallback>
          <p:pic>
            <p:nvPicPr>
              <p:cNvPr id="22566" name="Ink 22565">
                <a:extLst>
                  <a:ext uri="{FF2B5EF4-FFF2-40B4-BE49-F238E27FC236}">
                    <a16:creationId xmlns:a16="http://schemas.microsoft.com/office/drawing/2014/main" id="{2FA11765-2036-82DB-DD9C-B19F4E032540}"/>
                  </a:ext>
                </a:extLst>
              </p:cNvPr>
              <p:cNvPicPr/>
              <p:nvPr/>
            </p:nvPicPr>
            <p:blipFill>
              <a:blip r:embed="rId63"/>
              <a:stretch>
                <a:fillRect/>
              </a:stretch>
            </p:blipFill>
            <p:spPr>
              <a:xfrm>
                <a:off x="6991231" y="3045973"/>
                <a:ext cx="1060560" cy="624240"/>
              </a:xfrm>
              <a:prstGeom prst="rect">
                <a:avLst/>
              </a:prstGeom>
            </p:spPr>
          </p:pic>
        </mc:Fallback>
      </mc:AlternateContent>
      <p:grpSp>
        <p:nvGrpSpPr>
          <p:cNvPr id="22571" name="Group 22570">
            <a:extLst>
              <a:ext uri="{FF2B5EF4-FFF2-40B4-BE49-F238E27FC236}">
                <a16:creationId xmlns:a16="http://schemas.microsoft.com/office/drawing/2014/main" id="{C7638D22-AB42-8204-4640-1351DE4C5C7D}"/>
              </a:ext>
            </a:extLst>
          </p:cNvPr>
          <p:cNvGrpSpPr/>
          <p:nvPr/>
        </p:nvGrpSpPr>
        <p:grpSpPr>
          <a:xfrm>
            <a:off x="7274551" y="5164933"/>
            <a:ext cx="630000" cy="357480"/>
            <a:chOff x="7274551" y="5164933"/>
            <a:chExt cx="630000" cy="357480"/>
          </a:xfrm>
        </p:grpSpPr>
        <mc:AlternateContent xmlns:mc="http://schemas.openxmlformats.org/markup-compatibility/2006">
          <mc:Choice xmlns:p14="http://schemas.microsoft.com/office/powerpoint/2010/main" Requires="p14">
            <p:contentPart p14:bwMode="auto" r:id="rId64">
              <p14:nvContentPartPr>
                <p14:cNvPr id="22568" name="Ink 22567">
                  <a:extLst>
                    <a:ext uri="{FF2B5EF4-FFF2-40B4-BE49-F238E27FC236}">
                      <a16:creationId xmlns:a16="http://schemas.microsoft.com/office/drawing/2014/main" id="{51E46E77-87D9-2321-1229-6D68FE61C15E}"/>
                    </a:ext>
                  </a:extLst>
                </p14:cNvPr>
                <p14:cNvContentPartPr/>
                <p14:nvPr/>
              </p14:nvContentPartPr>
              <p14:xfrm>
                <a:off x="7274551" y="5260333"/>
                <a:ext cx="223920" cy="262080"/>
              </p14:xfrm>
            </p:contentPart>
          </mc:Choice>
          <mc:Fallback>
            <p:pic>
              <p:nvPicPr>
                <p:cNvPr id="22568" name="Ink 22567">
                  <a:extLst>
                    <a:ext uri="{FF2B5EF4-FFF2-40B4-BE49-F238E27FC236}">
                      <a16:creationId xmlns:a16="http://schemas.microsoft.com/office/drawing/2014/main" id="{51E46E77-87D9-2321-1229-6D68FE61C15E}"/>
                    </a:ext>
                  </a:extLst>
                </p:cNvPr>
                <p:cNvPicPr/>
                <p:nvPr/>
              </p:nvPicPr>
              <p:blipFill>
                <a:blip r:embed="rId65"/>
                <a:stretch>
                  <a:fillRect/>
                </a:stretch>
              </p:blipFill>
              <p:spPr>
                <a:xfrm>
                  <a:off x="7265551" y="5251333"/>
                  <a:ext cx="24156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22569" name="Ink 22568">
                  <a:extLst>
                    <a:ext uri="{FF2B5EF4-FFF2-40B4-BE49-F238E27FC236}">
                      <a16:creationId xmlns:a16="http://schemas.microsoft.com/office/drawing/2014/main" id="{11C73994-27E1-569F-A5FF-C309628CE68F}"/>
                    </a:ext>
                  </a:extLst>
                </p14:cNvPr>
                <p14:cNvContentPartPr/>
                <p14:nvPr/>
              </p14:nvContentPartPr>
              <p14:xfrm>
                <a:off x="7575151" y="5164933"/>
                <a:ext cx="305640" cy="316800"/>
              </p14:xfrm>
            </p:contentPart>
          </mc:Choice>
          <mc:Fallback>
            <p:pic>
              <p:nvPicPr>
                <p:cNvPr id="22569" name="Ink 22568">
                  <a:extLst>
                    <a:ext uri="{FF2B5EF4-FFF2-40B4-BE49-F238E27FC236}">
                      <a16:creationId xmlns:a16="http://schemas.microsoft.com/office/drawing/2014/main" id="{11C73994-27E1-569F-A5FF-C309628CE68F}"/>
                    </a:ext>
                  </a:extLst>
                </p:cNvPr>
                <p:cNvPicPr/>
                <p:nvPr/>
              </p:nvPicPr>
              <p:blipFill>
                <a:blip r:embed="rId67"/>
                <a:stretch>
                  <a:fillRect/>
                </a:stretch>
              </p:blipFill>
              <p:spPr>
                <a:xfrm>
                  <a:off x="7566151" y="5155933"/>
                  <a:ext cx="323280" cy="3344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22570" name="Ink 22569">
                  <a:extLst>
                    <a:ext uri="{FF2B5EF4-FFF2-40B4-BE49-F238E27FC236}">
                      <a16:creationId xmlns:a16="http://schemas.microsoft.com/office/drawing/2014/main" id="{E5DC231F-0AF9-0123-DC38-B91EE4273594}"/>
                    </a:ext>
                  </a:extLst>
                </p14:cNvPr>
                <p14:cNvContentPartPr/>
                <p14:nvPr/>
              </p14:nvContentPartPr>
              <p14:xfrm>
                <a:off x="7706191" y="5237653"/>
                <a:ext cx="198360" cy="58320"/>
              </p14:xfrm>
            </p:contentPart>
          </mc:Choice>
          <mc:Fallback>
            <p:pic>
              <p:nvPicPr>
                <p:cNvPr id="22570" name="Ink 22569">
                  <a:extLst>
                    <a:ext uri="{FF2B5EF4-FFF2-40B4-BE49-F238E27FC236}">
                      <a16:creationId xmlns:a16="http://schemas.microsoft.com/office/drawing/2014/main" id="{E5DC231F-0AF9-0123-DC38-B91EE4273594}"/>
                    </a:ext>
                  </a:extLst>
                </p:cNvPr>
                <p:cNvPicPr/>
                <p:nvPr/>
              </p:nvPicPr>
              <p:blipFill>
                <a:blip r:embed="rId69"/>
                <a:stretch>
                  <a:fillRect/>
                </a:stretch>
              </p:blipFill>
              <p:spPr>
                <a:xfrm>
                  <a:off x="7697191" y="5228653"/>
                  <a:ext cx="216000" cy="75960"/>
                </a:xfrm>
                <a:prstGeom prst="rect">
                  <a:avLst/>
                </a:prstGeom>
              </p:spPr>
            </p:pic>
          </mc:Fallback>
        </mc:AlternateContent>
      </p:grpSp>
      <p:grpSp>
        <p:nvGrpSpPr>
          <p:cNvPr id="22573" name="Group 22572">
            <a:extLst>
              <a:ext uri="{FF2B5EF4-FFF2-40B4-BE49-F238E27FC236}">
                <a16:creationId xmlns:a16="http://schemas.microsoft.com/office/drawing/2014/main" id="{AE24341A-F81B-6E6A-77E1-09F309A78A6F}"/>
              </a:ext>
            </a:extLst>
          </p:cNvPr>
          <p:cNvGrpSpPr/>
          <p:nvPr/>
        </p:nvGrpSpPr>
        <p:grpSpPr>
          <a:xfrm>
            <a:off x="66991" y="2543413"/>
            <a:ext cx="11417040" cy="1778760"/>
            <a:chOff x="66991" y="2543413"/>
            <a:chExt cx="11417040" cy="1778760"/>
          </a:xfrm>
        </p:grpSpPr>
        <mc:AlternateContent xmlns:mc="http://schemas.openxmlformats.org/markup-compatibility/2006">
          <mc:Choice xmlns:p14="http://schemas.microsoft.com/office/powerpoint/2010/main" Requires="p14">
            <p:contentPart p14:bwMode="auto" r:id="rId70">
              <p14:nvContentPartPr>
                <p14:cNvPr id="22531" name="Ink 22530">
                  <a:extLst>
                    <a:ext uri="{FF2B5EF4-FFF2-40B4-BE49-F238E27FC236}">
                      <a16:creationId xmlns:a16="http://schemas.microsoft.com/office/drawing/2014/main" id="{53976CEA-B95F-342F-41D6-B83E1E33CE02}"/>
                    </a:ext>
                  </a:extLst>
                </p14:cNvPr>
                <p14:cNvContentPartPr/>
                <p14:nvPr/>
              </p14:nvContentPartPr>
              <p14:xfrm>
                <a:off x="10887511" y="3544933"/>
                <a:ext cx="596520" cy="38880"/>
              </p14:xfrm>
            </p:contentPart>
          </mc:Choice>
          <mc:Fallback>
            <p:pic>
              <p:nvPicPr>
                <p:cNvPr id="22531" name="Ink 22530">
                  <a:extLst>
                    <a:ext uri="{FF2B5EF4-FFF2-40B4-BE49-F238E27FC236}">
                      <a16:creationId xmlns:a16="http://schemas.microsoft.com/office/drawing/2014/main" id="{53976CEA-B95F-342F-41D6-B83E1E33CE02}"/>
                    </a:ext>
                  </a:extLst>
                </p:cNvPr>
                <p:cNvPicPr/>
                <p:nvPr/>
              </p:nvPicPr>
              <p:blipFill>
                <a:blip r:embed="rId71"/>
                <a:stretch>
                  <a:fillRect/>
                </a:stretch>
              </p:blipFill>
              <p:spPr>
                <a:xfrm>
                  <a:off x="10878511" y="3535933"/>
                  <a:ext cx="6141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22533" name="Ink 22532">
                  <a:extLst>
                    <a:ext uri="{FF2B5EF4-FFF2-40B4-BE49-F238E27FC236}">
                      <a16:creationId xmlns:a16="http://schemas.microsoft.com/office/drawing/2014/main" id="{34974332-4571-57CB-DBF4-AE34F2249D34}"/>
                    </a:ext>
                  </a:extLst>
                </p14:cNvPr>
                <p14:cNvContentPartPr/>
                <p14:nvPr/>
              </p14:nvContentPartPr>
              <p14:xfrm>
                <a:off x="8127751" y="3681013"/>
                <a:ext cx="645840" cy="206640"/>
              </p14:xfrm>
            </p:contentPart>
          </mc:Choice>
          <mc:Fallback>
            <p:pic>
              <p:nvPicPr>
                <p:cNvPr id="22533" name="Ink 22532">
                  <a:extLst>
                    <a:ext uri="{FF2B5EF4-FFF2-40B4-BE49-F238E27FC236}">
                      <a16:creationId xmlns:a16="http://schemas.microsoft.com/office/drawing/2014/main" id="{34974332-4571-57CB-DBF4-AE34F2249D34}"/>
                    </a:ext>
                  </a:extLst>
                </p:cNvPr>
                <p:cNvPicPr/>
                <p:nvPr/>
              </p:nvPicPr>
              <p:blipFill>
                <a:blip r:embed="rId73"/>
                <a:stretch>
                  <a:fillRect/>
                </a:stretch>
              </p:blipFill>
              <p:spPr>
                <a:xfrm>
                  <a:off x="8119111" y="3672013"/>
                  <a:ext cx="66348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22534" name="Ink 22533">
                  <a:extLst>
                    <a:ext uri="{FF2B5EF4-FFF2-40B4-BE49-F238E27FC236}">
                      <a16:creationId xmlns:a16="http://schemas.microsoft.com/office/drawing/2014/main" id="{E464EBE5-C0F8-B8A7-6C75-124D5A2F300A}"/>
                    </a:ext>
                  </a:extLst>
                </p14:cNvPr>
                <p14:cNvContentPartPr/>
                <p14:nvPr/>
              </p14:nvContentPartPr>
              <p14:xfrm>
                <a:off x="8353471" y="4179253"/>
                <a:ext cx="167400" cy="142920"/>
              </p14:xfrm>
            </p:contentPart>
          </mc:Choice>
          <mc:Fallback>
            <p:pic>
              <p:nvPicPr>
                <p:cNvPr id="22534" name="Ink 22533">
                  <a:extLst>
                    <a:ext uri="{FF2B5EF4-FFF2-40B4-BE49-F238E27FC236}">
                      <a16:creationId xmlns:a16="http://schemas.microsoft.com/office/drawing/2014/main" id="{E464EBE5-C0F8-B8A7-6C75-124D5A2F300A}"/>
                    </a:ext>
                  </a:extLst>
                </p:cNvPr>
                <p:cNvPicPr/>
                <p:nvPr/>
              </p:nvPicPr>
              <p:blipFill>
                <a:blip r:embed="rId75"/>
                <a:stretch>
                  <a:fillRect/>
                </a:stretch>
              </p:blipFill>
              <p:spPr>
                <a:xfrm>
                  <a:off x="8344471" y="4170253"/>
                  <a:ext cx="18504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22535" name="Ink 22534">
                  <a:extLst>
                    <a:ext uri="{FF2B5EF4-FFF2-40B4-BE49-F238E27FC236}">
                      <a16:creationId xmlns:a16="http://schemas.microsoft.com/office/drawing/2014/main" id="{02D76AB3-77DD-CCA8-E43F-070B8CA74226}"/>
                    </a:ext>
                  </a:extLst>
                </p14:cNvPr>
                <p14:cNvContentPartPr/>
                <p14:nvPr/>
              </p14:nvContentPartPr>
              <p14:xfrm>
                <a:off x="8521951" y="4198333"/>
                <a:ext cx="95760" cy="74160"/>
              </p14:xfrm>
            </p:contentPart>
          </mc:Choice>
          <mc:Fallback>
            <p:pic>
              <p:nvPicPr>
                <p:cNvPr id="22535" name="Ink 22534">
                  <a:extLst>
                    <a:ext uri="{FF2B5EF4-FFF2-40B4-BE49-F238E27FC236}">
                      <a16:creationId xmlns:a16="http://schemas.microsoft.com/office/drawing/2014/main" id="{02D76AB3-77DD-CCA8-E43F-070B8CA74226}"/>
                    </a:ext>
                  </a:extLst>
                </p:cNvPr>
                <p:cNvPicPr/>
                <p:nvPr/>
              </p:nvPicPr>
              <p:blipFill>
                <a:blip r:embed="rId77"/>
                <a:stretch>
                  <a:fillRect/>
                </a:stretch>
              </p:blipFill>
              <p:spPr>
                <a:xfrm>
                  <a:off x="8513311" y="4189333"/>
                  <a:ext cx="1134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22536" name="Ink 22535">
                  <a:extLst>
                    <a:ext uri="{FF2B5EF4-FFF2-40B4-BE49-F238E27FC236}">
                      <a16:creationId xmlns:a16="http://schemas.microsoft.com/office/drawing/2014/main" id="{4612A7B1-8F81-E8D7-6E0F-0FA0C583AD12}"/>
                    </a:ext>
                  </a:extLst>
                </p14:cNvPr>
                <p14:cNvContentPartPr/>
                <p14:nvPr/>
              </p14:nvContentPartPr>
              <p14:xfrm>
                <a:off x="8657311" y="4033813"/>
                <a:ext cx="167760" cy="188280"/>
              </p14:xfrm>
            </p:contentPart>
          </mc:Choice>
          <mc:Fallback>
            <p:pic>
              <p:nvPicPr>
                <p:cNvPr id="22536" name="Ink 22535">
                  <a:extLst>
                    <a:ext uri="{FF2B5EF4-FFF2-40B4-BE49-F238E27FC236}">
                      <a16:creationId xmlns:a16="http://schemas.microsoft.com/office/drawing/2014/main" id="{4612A7B1-8F81-E8D7-6E0F-0FA0C583AD12}"/>
                    </a:ext>
                  </a:extLst>
                </p:cNvPr>
                <p:cNvPicPr/>
                <p:nvPr/>
              </p:nvPicPr>
              <p:blipFill>
                <a:blip r:embed="rId79"/>
                <a:stretch>
                  <a:fillRect/>
                </a:stretch>
              </p:blipFill>
              <p:spPr>
                <a:xfrm>
                  <a:off x="8648671" y="4024813"/>
                  <a:ext cx="1854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22537" name="Ink 22536">
                  <a:extLst>
                    <a:ext uri="{FF2B5EF4-FFF2-40B4-BE49-F238E27FC236}">
                      <a16:creationId xmlns:a16="http://schemas.microsoft.com/office/drawing/2014/main" id="{1D46222A-5F3F-8B39-8085-F77D9D47335C}"/>
                    </a:ext>
                  </a:extLst>
                </p14:cNvPr>
                <p14:cNvContentPartPr/>
                <p14:nvPr/>
              </p14:nvContentPartPr>
              <p14:xfrm>
                <a:off x="8854591" y="3920413"/>
                <a:ext cx="267840" cy="236160"/>
              </p14:xfrm>
            </p:contentPart>
          </mc:Choice>
          <mc:Fallback>
            <p:pic>
              <p:nvPicPr>
                <p:cNvPr id="22537" name="Ink 22536">
                  <a:extLst>
                    <a:ext uri="{FF2B5EF4-FFF2-40B4-BE49-F238E27FC236}">
                      <a16:creationId xmlns:a16="http://schemas.microsoft.com/office/drawing/2014/main" id="{1D46222A-5F3F-8B39-8085-F77D9D47335C}"/>
                    </a:ext>
                  </a:extLst>
                </p:cNvPr>
                <p:cNvPicPr/>
                <p:nvPr/>
              </p:nvPicPr>
              <p:blipFill>
                <a:blip r:embed="rId81"/>
                <a:stretch>
                  <a:fillRect/>
                </a:stretch>
              </p:blipFill>
              <p:spPr>
                <a:xfrm>
                  <a:off x="8845591" y="3911413"/>
                  <a:ext cx="28548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6" name="Ink 45">
                  <a:extLst>
                    <a:ext uri="{FF2B5EF4-FFF2-40B4-BE49-F238E27FC236}">
                      <a16:creationId xmlns:a16="http://schemas.microsoft.com/office/drawing/2014/main" id="{7FEEE531-B6D3-49F0-CBE4-3716B38A29DF}"/>
                    </a:ext>
                  </a:extLst>
                </p14:cNvPr>
                <p14:cNvContentPartPr/>
                <p14:nvPr/>
              </p14:nvContentPartPr>
              <p14:xfrm>
                <a:off x="7902391" y="2691373"/>
                <a:ext cx="103680" cy="194040"/>
              </p14:xfrm>
            </p:contentPart>
          </mc:Choice>
          <mc:Fallback>
            <p:pic>
              <p:nvPicPr>
                <p:cNvPr id="46" name="Ink 45">
                  <a:extLst>
                    <a:ext uri="{FF2B5EF4-FFF2-40B4-BE49-F238E27FC236}">
                      <a16:creationId xmlns:a16="http://schemas.microsoft.com/office/drawing/2014/main" id="{7FEEE531-B6D3-49F0-CBE4-3716B38A29DF}"/>
                    </a:ext>
                  </a:extLst>
                </p:cNvPr>
                <p:cNvPicPr/>
                <p:nvPr/>
              </p:nvPicPr>
              <p:blipFill>
                <a:blip r:embed="rId83"/>
                <a:stretch>
                  <a:fillRect/>
                </a:stretch>
              </p:blipFill>
              <p:spPr>
                <a:xfrm>
                  <a:off x="7893391" y="2682373"/>
                  <a:ext cx="12132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7" name="Ink 46">
                  <a:extLst>
                    <a:ext uri="{FF2B5EF4-FFF2-40B4-BE49-F238E27FC236}">
                      <a16:creationId xmlns:a16="http://schemas.microsoft.com/office/drawing/2014/main" id="{0CA56D33-51F5-F9E7-77A5-6D8D847F3137}"/>
                    </a:ext>
                  </a:extLst>
                </p14:cNvPr>
                <p14:cNvContentPartPr/>
                <p14:nvPr/>
              </p14:nvContentPartPr>
              <p14:xfrm>
                <a:off x="7959631" y="2750773"/>
                <a:ext cx="105120" cy="142200"/>
              </p14:xfrm>
            </p:contentPart>
          </mc:Choice>
          <mc:Fallback>
            <p:pic>
              <p:nvPicPr>
                <p:cNvPr id="47" name="Ink 46">
                  <a:extLst>
                    <a:ext uri="{FF2B5EF4-FFF2-40B4-BE49-F238E27FC236}">
                      <a16:creationId xmlns:a16="http://schemas.microsoft.com/office/drawing/2014/main" id="{0CA56D33-51F5-F9E7-77A5-6D8D847F3137}"/>
                    </a:ext>
                  </a:extLst>
                </p:cNvPr>
                <p:cNvPicPr/>
                <p:nvPr/>
              </p:nvPicPr>
              <p:blipFill>
                <a:blip r:embed="rId85"/>
                <a:stretch>
                  <a:fillRect/>
                </a:stretch>
              </p:blipFill>
              <p:spPr>
                <a:xfrm>
                  <a:off x="7950631" y="2742133"/>
                  <a:ext cx="12276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48" name="Ink 47">
                  <a:extLst>
                    <a:ext uri="{FF2B5EF4-FFF2-40B4-BE49-F238E27FC236}">
                      <a16:creationId xmlns:a16="http://schemas.microsoft.com/office/drawing/2014/main" id="{70C12E36-F2EF-7E4A-CA5E-DB8261A6AF53}"/>
                    </a:ext>
                  </a:extLst>
                </p14:cNvPr>
                <p14:cNvContentPartPr/>
                <p14:nvPr/>
              </p14:nvContentPartPr>
              <p14:xfrm>
                <a:off x="8088871" y="2739613"/>
                <a:ext cx="65520" cy="107640"/>
              </p14:xfrm>
            </p:contentPart>
          </mc:Choice>
          <mc:Fallback>
            <p:pic>
              <p:nvPicPr>
                <p:cNvPr id="48" name="Ink 47">
                  <a:extLst>
                    <a:ext uri="{FF2B5EF4-FFF2-40B4-BE49-F238E27FC236}">
                      <a16:creationId xmlns:a16="http://schemas.microsoft.com/office/drawing/2014/main" id="{70C12E36-F2EF-7E4A-CA5E-DB8261A6AF53}"/>
                    </a:ext>
                  </a:extLst>
                </p:cNvPr>
                <p:cNvPicPr/>
                <p:nvPr/>
              </p:nvPicPr>
              <p:blipFill>
                <a:blip r:embed="rId87"/>
                <a:stretch>
                  <a:fillRect/>
                </a:stretch>
              </p:blipFill>
              <p:spPr>
                <a:xfrm>
                  <a:off x="8080231" y="2730973"/>
                  <a:ext cx="8316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49" name="Ink 48">
                  <a:extLst>
                    <a:ext uri="{FF2B5EF4-FFF2-40B4-BE49-F238E27FC236}">
                      <a16:creationId xmlns:a16="http://schemas.microsoft.com/office/drawing/2014/main" id="{23C7ABA9-DD75-F215-C44A-49BC244FB1D7}"/>
                    </a:ext>
                  </a:extLst>
                </p14:cNvPr>
                <p14:cNvContentPartPr/>
                <p14:nvPr/>
              </p14:nvContentPartPr>
              <p14:xfrm>
                <a:off x="8226391" y="2740333"/>
                <a:ext cx="111240" cy="92160"/>
              </p14:xfrm>
            </p:contentPart>
          </mc:Choice>
          <mc:Fallback>
            <p:pic>
              <p:nvPicPr>
                <p:cNvPr id="49" name="Ink 48">
                  <a:extLst>
                    <a:ext uri="{FF2B5EF4-FFF2-40B4-BE49-F238E27FC236}">
                      <a16:creationId xmlns:a16="http://schemas.microsoft.com/office/drawing/2014/main" id="{23C7ABA9-DD75-F215-C44A-49BC244FB1D7}"/>
                    </a:ext>
                  </a:extLst>
                </p:cNvPr>
                <p:cNvPicPr/>
                <p:nvPr/>
              </p:nvPicPr>
              <p:blipFill>
                <a:blip r:embed="rId89"/>
                <a:stretch>
                  <a:fillRect/>
                </a:stretch>
              </p:blipFill>
              <p:spPr>
                <a:xfrm>
                  <a:off x="8217391" y="2731333"/>
                  <a:ext cx="12888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0" name="Ink 49">
                  <a:extLst>
                    <a:ext uri="{FF2B5EF4-FFF2-40B4-BE49-F238E27FC236}">
                      <a16:creationId xmlns:a16="http://schemas.microsoft.com/office/drawing/2014/main" id="{F5D4D5AC-EBD9-4F68-5116-978515B4FA8B}"/>
                    </a:ext>
                  </a:extLst>
                </p14:cNvPr>
                <p14:cNvContentPartPr/>
                <p14:nvPr/>
              </p14:nvContentPartPr>
              <p14:xfrm>
                <a:off x="8411791" y="2579053"/>
                <a:ext cx="127440" cy="210240"/>
              </p14:xfrm>
            </p:contentPart>
          </mc:Choice>
          <mc:Fallback>
            <p:pic>
              <p:nvPicPr>
                <p:cNvPr id="50" name="Ink 49">
                  <a:extLst>
                    <a:ext uri="{FF2B5EF4-FFF2-40B4-BE49-F238E27FC236}">
                      <a16:creationId xmlns:a16="http://schemas.microsoft.com/office/drawing/2014/main" id="{F5D4D5AC-EBD9-4F68-5116-978515B4FA8B}"/>
                    </a:ext>
                  </a:extLst>
                </p:cNvPr>
                <p:cNvPicPr/>
                <p:nvPr/>
              </p:nvPicPr>
              <p:blipFill>
                <a:blip r:embed="rId91"/>
                <a:stretch>
                  <a:fillRect/>
                </a:stretch>
              </p:blipFill>
              <p:spPr>
                <a:xfrm>
                  <a:off x="8403151" y="2570413"/>
                  <a:ext cx="14508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1" name="Ink 50">
                  <a:extLst>
                    <a:ext uri="{FF2B5EF4-FFF2-40B4-BE49-F238E27FC236}">
                      <a16:creationId xmlns:a16="http://schemas.microsoft.com/office/drawing/2014/main" id="{6B8D59FA-E09A-FC2B-887F-67BF09FA93F8}"/>
                    </a:ext>
                  </a:extLst>
                </p14:cNvPr>
                <p14:cNvContentPartPr/>
                <p14:nvPr/>
              </p14:nvContentPartPr>
              <p14:xfrm>
                <a:off x="8673151" y="2830333"/>
                <a:ext cx="45360" cy="157320"/>
              </p14:xfrm>
            </p:contentPart>
          </mc:Choice>
          <mc:Fallback>
            <p:pic>
              <p:nvPicPr>
                <p:cNvPr id="51" name="Ink 50">
                  <a:extLst>
                    <a:ext uri="{FF2B5EF4-FFF2-40B4-BE49-F238E27FC236}">
                      <a16:creationId xmlns:a16="http://schemas.microsoft.com/office/drawing/2014/main" id="{6B8D59FA-E09A-FC2B-887F-67BF09FA93F8}"/>
                    </a:ext>
                  </a:extLst>
                </p:cNvPr>
                <p:cNvPicPr/>
                <p:nvPr/>
              </p:nvPicPr>
              <p:blipFill>
                <a:blip r:embed="rId93"/>
                <a:stretch>
                  <a:fillRect/>
                </a:stretch>
              </p:blipFill>
              <p:spPr>
                <a:xfrm>
                  <a:off x="8664151" y="2821693"/>
                  <a:ext cx="630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2" name="Ink 51">
                  <a:extLst>
                    <a:ext uri="{FF2B5EF4-FFF2-40B4-BE49-F238E27FC236}">
                      <a16:creationId xmlns:a16="http://schemas.microsoft.com/office/drawing/2014/main" id="{E2CD08BE-B839-C6FB-ED93-2E3E9CAB16A2}"/>
                    </a:ext>
                  </a:extLst>
                </p14:cNvPr>
                <p14:cNvContentPartPr/>
                <p14:nvPr/>
              </p14:nvContentPartPr>
              <p14:xfrm>
                <a:off x="8697631" y="2866333"/>
                <a:ext cx="189000" cy="90360"/>
              </p14:xfrm>
            </p:contentPart>
          </mc:Choice>
          <mc:Fallback>
            <p:pic>
              <p:nvPicPr>
                <p:cNvPr id="52" name="Ink 51">
                  <a:extLst>
                    <a:ext uri="{FF2B5EF4-FFF2-40B4-BE49-F238E27FC236}">
                      <a16:creationId xmlns:a16="http://schemas.microsoft.com/office/drawing/2014/main" id="{E2CD08BE-B839-C6FB-ED93-2E3E9CAB16A2}"/>
                    </a:ext>
                  </a:extLst>
                </p:cNvPr>
                <p:cNvPicPr/>
                <p:nvPr/>
              </p:nvPicPr>
              <p:blipFill>
                <a:blip r:embed="rId95"/>
                <a:stretch>
                  <a:fillRect/>
                </a:stretch>
              </p:blipFill>
              <p:spPr>
                <a:xfrm>
                  <a:off x="8688631" y="2857333"/>
                  <a:ext cx="20664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3" name="Ink 52">
                  <a:extLst>
                    <a:ext uri="{FF2B5EF4-FFF2-40B4-BE49-F238E27FC236}">
                      <a16:creationId xmlns:a16="http://schemas.microsoft.com/office/drawing/2014/main" id="{4E8CE04D-3755-CCC7-8AE0-E5B6B2F076AF}"/>
                    </a:ext>
                  </a:extLst>
                </p14:cNvPr>
                <p14:cNvContentPartPr/>
                <p14:nvPr/>
              </p14:nvContentPartPr>
              <p14:xfrm>
                <a:off x="9053671" y="2938333"/>
                <a:ext cx="81360" cy="80280"/>
              </p14:xfrm>
            </p:contentPart>
          </mc:Choice>
          <mc:Fallback>
            <p:pic>
              <p:nvPicPr>
                <p:cNvPr id="53" name="Ink 52">
                  <a:extLst>
                    <a:ext uri="{FF2B5EF4-FFF2-40B4-BE49-F238E27FC236}">
                      <a16:creationId xmlns:a16="http://schemas.microsoft.com/office/drawing/2014/main" id="{4E8CE04D-3755-CCC7-8AE0-E5B6B2F076AF}"/>
                    </a:ext>
                  </a:extLst>
                </p:cNvPr>
                <p:cNvPicPr/>
                <p:nvPr/>
              </p:nvPicPr>
              <p:blipFill>
                <a:blip r:embed="rId97"/>
                <a:stretch>
                  <a:fillRect/>
                </a:stretch>
              </p:blipFill>
              <p:spPr>
                <a:xfrm>
                  <a:off x="9044671" y="2929333"/>
                  <a:ext cx="990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4" name="Ink 53">
                  <a:extLst>
                    <a:ext uri="{FF2B5EF4-FFF2-40B4-BE49-F238E27FC236}">
                      <a16:creationId xmlns:a16="http://schemas.microsoft.com/office/drawing/2014/main" id="{6172F5A6-3FEE-19D6-C773-8D85F768B029}"/>
                    </a:ext>
                  </a:extLst>
                </p14:cNvPr>
                <p14:cNvContentPartPr/>
                <p14:nvPr/>
              </p14:nvContentPartPr>
              <p14:xfrm>
                <a:off x="9233671" y="2959933"/>
                <a:ext cx="48960" cy="57240"/>
              </p14:xfrm>
            </p:contentPart>
          </mc:Choice>
          <mc:Fallback>
            <p:pic>
              <p:nvPicPr>
                <p:cNvPr id="54" name="Ink 53">
                  <a:extLst>
                    <a:ext uri="{FF2B5EF4-FFF2-40B4-BE49-F238E27FC236}">
                      <a16:creationId xmlns:a16="http://schemas.microsoft.com/office/drawing/2014/main" id="{6172F5A6-3FEE-19D6-C773-8D85F768B029}"/>
                    </a:ext>
                  </a:extLst>
                </p:cNvPr>
                <p:cNvPicPr/>
                <p:nvPr/>
              </p:nvPicPr>
              <p:blipFill>
                <a:blip r:embed="rId99"/>
                <a:stretch>
                  <a:fillRect/>
                </a:stretch>
              </p:blipFill>
              <p:spPr>
                <a:xfrm>
                  <a:off x="9225031" y="2950933"/>
                  <a:ext cx="666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55" name="Ink 54">
                  <a:extLst>
                    <a:ext uri="{FF2B5EF4-FFF2-40B4-BE49-F238E27FC236}">
                      <a16:creationId xmlns:a16="http://schemas.microsoft.com/office/drawing/2014/main" id="{1C08BB46-B32E-CD73-DAA8-9364BC238CF5}"/>
                    </a:ext>
                  </a:extLst>
                </p14:cNvPr>
                <p14:cNvContentPartPr/>
                <p14:nvPr/>
              </p14:nvContentPartPr>
              <p14:xfrm>
                <a:off x="9181831" y="2852293"/>
                <a:ext cx="266040" cy="185760"/>
              </p14:xfrm>
            </p:contentPart>
          </mc:Choice>
          <mc:Fallback>
            <p:pic>
              <p:nvPicPr>
                <p:cNvPr id="55" name="Ink 54">
                  <a:extLst>
                    <a:ext uri="{FF2B5EF4-FFF2-40B4-BE49-F238E27FC236}">
                      <a16:creationId xmlns:a16="http://schemas.microsoft.com/office/drawing/2014/main" id="{1C08BB46-B32E-CD73-DAA8-9364BC238CF5}"/>
                    </a:ext>
                  </a:extLst>
                </p:cNvPr>
                <p:cNvPicPr/>
                <p:nvPr/>
              </p:nvPicPr>
              <p:blipFill>
                <a:blip r:embed="rId101"/>
                <a:stretch>
                  <a:fillRect/>
                </a:stretch>
              </p:blipFill>
              <p:spPr>
                <a:xfrm>
                  <a:off x="9173191" y="2843293"/>
                  <a:ext cx="28368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56" name="Ink 55">
                  <a:extLst>
                    <a:ext uri="{FF2B5EF4-FFF2-40B4-BE49-F238E27FC236}">
                      <a16:creationId xmlns:a16="http://schemas.microsoft.com/office/drawing/2014/main" id="{DEDC2919-892F-1198-DD75-23716D467FF8}"/>
                    </a:ext>
                  </a:extLst>
                </p14:cNvPr>
                <p14:cNvContentPartPr/>
                <p14:nvPr/>
              </p14:nvContentPartPr>
              <p14:xfrm>
                <a:off x="9487111" y="2943733"/>
                <a:ext cx="74520" cy="58320"/>
              </p14:xfrm>
            </p:contentPart>
          </mc:Choice>
          <mc:Fallback>
            <p:pic>
              <p:nvPicPr>
                <p:cNvPr id="56" name="Ink 55">
                  <a:extLst>
                    <a:ext uri="{FF2B5EF4-FFF2-40B4-BE49-F238E27FC236}">
                      <a16:creationId xmlns:a16="http://schemas.microsoft.com/office/drawing/2014/main" id="{DEDC2919-892F-1198-DD75-23716D467FF8}"/>
                    </a:ext>
                  </a:extLst>
                </p:cNvPr>
                <p:cNvPicPr/>
                <p:nvPr/>
              </p:nvPicPr>
              <p:blipFill>
                <a:blip r:embed="rId103"/>
                <a:stretch>
                  <a:fillRect/>
                </a:stretch>
              </p:blipFill>
              <p:spPr>
                <a:xfrm>
                  <a:off x="9478111" y="2935093"/>
                  <a:ext cx="921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57" name="Ink 56">
                  <a:extLst>
                    <a:ext uri="{FF2B5EF4-FFF2-40B4-BE49-F238E27FC236}">
                      <a16:creationId xmlns:a16="http://schemas.microsoft.com/office/drawing/2014/main" id="{7E22304D-C2B1-7752-BA76-F97B469A10EF}"/>
                    </a:ext>
                  </a:extLst>
                </p14:cNvPr>
                <p14:cNvContentPartPr/>
                <p14:nvPr/>
              </p14:nvContentPartPr>
              <p14:xfrm>
                <a:off x="9607711" y="2902693"/>
                <a:ext cx="91080" cy="98280"/>
              </p14:xfrm>
            </p:contentPart>
          </mc:Choice>
          <mc:Fallback>
            <p:pic>
              <p:nvPicPr>
                <p:cNvPr id="57" name="Ink 56">
                  <a:extLst>
                    <a:ext uri="{FF2B5EF4-FFF2-40B4-BE49-F238E27FC236}">
                      <a16:creationId xmlns:a16="http://schemas.microsoft.com/office/drawing/2014/main" id="{7E22304D-C2B1-7752-BA76-F97B469A10EF}"/>
                    </a:ext>
                  </a:extLst>
                </p:cNvPr>
                <p:cNvPicPr/>
                <p:nvPr/>
              </p:nvPicPr>
              <p:blipFill>
                <a:blip r:embed="rId105"/>
                <a:stretch>
                  <a:fillRect/>
                </a:stretch>
              </p:blipFill>
              <p:spPr>
                <a:xfrm>
                  <a:off x="9599071" y="2894053"/>
                  <a:ext cx="1087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58" name="Ink 57">
                  <a:extLst>
                    <a:ext uri="{FF2B5EF4-FFF2-40B4-BE49-F238E27FC236}">
                      <a16:creationId xmlns:a16="http://schemas.microsoft.com/office/drawing/2014/main" id="{50E167CE-ACED-BCAF-1C69-AF969EADF054}"/>
                    </a:ext>
                  </a:extLst>
                </p14:cNvPr>
                <p14:cNvContentPartPr/>
                <p14:nvPr/>
              </p14:nvContentPartPr>
              <p14:xfrm>
                <a:off x="9736951" y="2954173"/>
                <a:ext cx="64080" cy="56520"/>
              </p14:xfrm>
            </p:contentPart>
          </mc:Choice>
          <mc:Fallback>
            <p:pic>
              <p:nvPicPr>
                <p:cNvPr id="58" name="Ink 57">
                  <a:extLst>
                    <a:ext uri="{FF2B5EF4-FFF2-40B4-BE49-F238E27FC236}">
                      <a16:creationId xmlns:a16="http://schemas.microsoft.com/office/drawing/2014/main" id="{50E167CE-ACED-BCAF-1C69-AF969EADF054}"/>
                    </a:ext>
                  </a:extLst>
                </p:cNvPr>
                <p:cNvPicPr/>
                <p:nvPr/>
              </p:nvPicPr>
              <p:blipFill>
                <a:blip r:embed="rId107"/>
                <a:stretch>
                  <a:fillRect/>
                </a:stretch>
              </p:blipFill>
              <p:spPr>
                <a:xfrm>
                  <a:off x="9728311" y="2945533"/>
                  <a:ext cx="8172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59" name="Ink 58">
                  <a:extLst>
                    <a:ext uri="{FF2B5EF4-FFF2-40B4-BE49-F238E27FC236}">
                      <a16:creationId xmlns:a16="http://schemas.microsoft.com/office/drawing/2014/main" id="{ADA6F7E4-6188-C583-9DC7-A6FA21F25D56}"/>
                    </a:ext>
                  </a:extLst>
                </p14:cNvPr>
                <p14:cNvContentPartPr/>
                <p14:nvPr/>
              </p14:nvContentPartPr>
              <p14:xfrm>
                <a:off x="9821551" y="2886133"/>
                <a:ext cx="409320" cy="123480"/>
              </p14:xfrm>
            </p:contentPart>
          </mc:Choice>
          <mc:Fallback>
            <p:pic>
              <p:nvPicPr>
                <p:cNvPr id="59" name="Ink 58">
                  <a:extLst>
                    <a:ext uri="{FF2B5EF4-FFF2-40B4-BE49-F238E27FC236}">
                      <a16:creationId xmlns:a16="http://schemas.microsoft.com/office/drawing/2014/main" id="{ADA6F7E4-6188-C583-9DC7-A6FA21F25D56}"/>
                    </a:ext>
                  </a:extLst>
                </p:cNvPr>
                <p:cNvPicPr/>
                <p:nvPr/>
              </p:nvPicPr>
              <p:blipFill>
                <a:blip r:embed="rId109"/>
                <a:stretch>
                  <a:fillRect/>
                </a:stretch>
              </p:blipFill>
              <p:spPr>
                <a:xfrm>
                  <a:off x="9812551" y="2877133"/>
                  <a:ext cx="4269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61" name="Ink 60">
                  <a:extLst>
                    <a:ext uri="{FF2B5EF4-FFF2-40B4-BE49-F238E27FC236}">
                      <a16:creationId xmlns:a16="http://schemas.microsoft.com/office/drawing/2014/main" id="{ED01E582-BBA1-82C7-8543-8B0E3568533D}"/>
                    </a:ext>
                  </a:extLst>
                </p14:cNvPr>
                <p14:cNvContentPartPr/>
                <p14:nvPr/>
              </p14:nvContentPartPr>
              <p14:xfrm>
                <a:off x="7174111" y="3567253"/>
                <a:ext cx="592560" cy="21600"/>
              </p14:xfrm>
            </p:contentPart>
          </mc:Choice>
          <mc:Fallback>
            <p:pic>
              <p:nvPicPr>
                <p:cNvPr id="61" name="Ink 60">
                  <a:extLst>
                    <a:ext uri="{FF2B5EF4-FFF2-40B4-BE49-F238E27FC236}">
                      <a16:creationId xmlns:a16="http://schemas.microsoft.com/office/drawing/2014/main" id="{ED01E582-BBA1-82C7-8543-8B0E3568533D}"/>
                    </a:ext>
                  </a:extLst>
                </p:cNvPr>
                <p:cNvPicPr/>
                <p:nvPr/>
              </p:nvPicPr>
              <p:blipFill>
                <a:blip r:embed="rId111"/>
                <a:stretch>
                  <a:fillRect/>
                </a:stretch>
              </p:blipFill>
              <p:spPr>
                <a:xfrm>
                  <a:off x="7165111" y="3558613"/>
                  <a:ext cx="6102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22528" name="Ink 22527">
                  <a:extLst>
                    <a:ext uri="{FF2B5EF4-FFF2-40B4-BE49-F238E27FC236}">
                      <a16:creationId xmlns:a16="http://schemas.microsoft.com/office/drawing/2014/main" id="{760106D0-4DF2-2238-D28A-24C6D7401923}"/>
                    </a:ext>
                  </a:extLst>
                </p14:cNvPr>
                <p14:cNvContentPartPr/>
                <p14:nvPr/>
              </p14:nvContentPartPr>
              <p14:xfrm>
                <a:off x="10055551" y="3521173"/>
                <a:ext cx="527400" cy="41760"/>
              </p14:xfrm>
            </p:contentPart>
          </mc:Choice>
          <mc:Fallback>
            <p:pic>
              <p:nvPicPr>
                <p:cNvPr id="22528" name="Ink 22527">
                  <a:extLst>
                    <a:ext uri="{FF2B5EF4-FFF2-40B4-BE49-F238E27FC236}">
                      <a16:creationId xmlns:a16="http://schemas.microsoft.com/office/drawing/2014/main" id="{760106D0-4DF2-2238-D28A-24C6D7401923}"/>
                    </a:ext>
                  </a:extLst>
                </p:cNvPr>
                <p:cNvPicPr/>
                <p:nvPr/>
              </p:nvPicPr>
              <p:blipFill>
                <a:blip r:embed="rId113"/>
                <a:stretch>
                  <a:fillRect/>
                </a:stretch>
              </p:blipFill>
              <p:spPr>
                <a:xfrm>
                  <a:off x="10046551" y="3512173"/>
                  <a:ext cx="54504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62" name="Ink 61">
                  <a:extLst>
                    <a:ext uri="{FF2B5EF4-FFF2-40B4-BE49-F238E27FC236}">
                      <a16:creationId xmlns:a16="http://schemas.microsoft.com/office/drawing/2014/main" id="{5FF28485-E37C-09F9-32B5-5638BD942865}"/>
                    </a:ext>
                  </a:extLst>
                </p14:cNvPr>
                <p14:cNvContentPartPr/>
                <p14:nvPr/>
              </p14:nvContentPartPr>
              <p14:xfrm>
                <a:off x="8135311" y="3579853"/>
                <a:ext cx="596160" cy="24840"/>
              </p14:xfrm>
            </p:contentPart>
          </mc:Choice>
          <mc:Fallback>
            <p:pic>
              <p:nvPicPr>
                <p:cNvPr id="62" name="Ink 61">
                  <a:extLst>
                    <a:ext uri="{FF2B5EF4-FFF2-40B4-BE49-F238E27FC236}">
                      <a16:creationId xmlns:a16="http://schemas.microsoft.com/office/drawing/2014/main" id="{5FF28485-E37C-09F9-32B5-5638BD942865}"/>
                    </a:ext>
                  </a:extLst>
                </p:cNvPr>
                <p:cNvPicPr/>
                <p:nvPr/>
              </p:nvPicPr>
              <p:blipFill>
                <a:blip r:embed="rId115"/>
                <a:stretch>
                  <a:fillRect/>
                </a:stretch>
              </p:blipFill>
              <p:spPr>
                <a:xfrm>
                  <a:off x="8126311" y="3571213"/>
                  <a:ext cx="61380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63" name="Ink 62">
                  <a:extLst>
                    <a:ext uri="{FF2B5EF4-FFF2-40B4-BE49-F238E27FC236}">
                      <a16:creationId xmlns:a16="http://schemas.microsoft.com/office/drawing/2014/main" id="{1F665972-D8B9-9995-2297-757EBC66A515}"/>
                    </a:ext>
                  </a:extLst>
                </p14:cNvPr>
                <p14:cNvContentPartPr/>
                <p14:nvPr/>
              </p14:nvContentPartPr>
              <p14:xfrm>
                <a:off x="8993551" y="3572653"/>
                <a:ext cx="675360" cy="41040"/>
              </p14:xfrm>
            </p:contentPart>
          </mc:Choice>
          <mc:Fallback>
            <p:pic>
              <p:nvPicPr>
                <p:cNvPr id="63" name="Ink 62">
                  <a:extLst>
                    <a:ext uri="{FF2B5EF4-FFF2-40B4-BE49-F238E27FC236}">
                      <a16:creationId xmlns:a16="http://schemas.microsoft.com/office/drawing/2014/main" id="{1F665972-D8B9-9995-2297-757EBC66A515}"/>
                    </a:ext>
                  </a:extLst>
                </p:cNvPr>
                <p:cNvPicPr/>
                <p:nvPr/>
              </p:nvPicPr>
              <p:blipFill>
                <a:blip r:embed="rId117"/>
                <a:stretch>
                  <a:fillRect/>
                </a:stretch>
              </p:blipFill>
              <p:spPr>
                <a:xfrm>
                  <a:off x="8984911" y="3563653"/>
                  <a:ext cx="69300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22540" name="Ink 22539">
                  <a:extLst>
                    <a:ext uri="{FF2B5EF4-FFF2-40B4-BE49-F238E27FC236}">
                      <a16:creationId xmlns:a16="http://schemas.microsoft.com/office/drawing/2014/main" id="{046167FD-2AB4-AD69-352E-F3AD1134B629}"/>
                    </a:ext>
                  </a:extLst>
                </p14:cNvPr>
                <p14:cNvContentPartPr/>
                <p14:nvPr/>
              </p14:nvContentPartPr>
              <p14:xfrm>
                <a:off x="7068991" y="3112573"/>
                <a:ext cx="938520" cy="500040"/>
              </p14:xfrm>
            </p:contentPart>
          </mc:Choice>
          <mc:Fallback>
            <p:pic>
              <p:nvPicPr>
                <p:cNvPr id="22540" name="Ink 22539">
                  <a:extLst>
                    <a:ext uri="{FF2B5EF4-FFF2-40B4-BE49-F238E27FC236}">
                      <a16:creationId xmlns:a16="http://schemas.microsoft.com/office/drawing/2014/main" id="{046167FD-2AB4-AD69-352E-F3AD1134B629}"/>
                    </a:ext>
                  </a:extLst>
                </p:cNvPr>
                <p:cNvPicPr/>
                <p:nvPr/>
              </p:nvPicPr>
              <p:blipFill>
                <a:blip r:embed="rId119"/>
                <a:stretch>
                  <a:fillRect/>
                </a:stretch>
              </p:blipFill>
              <p:spPr>
                <a:xfrm>
                  <a:off x="7059991" y="3103933"/>
                  <a:ext cx="956160" cy="5176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22541" name="Ink 22540">
                  <a:extLst>
                    <a:ext uri="{FF2B5EF4-FFF2-40B4-BE49-F238E27FC236}">
                      <a16:creationId xmlns:a16="http://schemas.microsoft.com/office/drawing/2014/main" id="{A8148D2F-93D4-A22D-94E8-9DB1F23B6B07}"/>
                    </a:ext>
                  </a:extLst>
                </p14:cNvPr>
                <p14:cNvContentPartPr/>
                <p14:nvPr/>
              </p14:nvContentPartPr>
              <p14:xfrm>
                <a:off x="6850831" y="2976493"/>
                <a:ext cx="445680" cy="196560"/>
              </p14:xfrm>
            </p:contentPart>
          </mc:Choice>
          <mc:Fallback>
            <p:pic>
              <p:nvPicPr>
                <p:cNvPr id="22541" name="Ink 22540">
                  <a:extLst>
                    <a:ext uri="{FF2B5EF4-FFF2-40B4-BE49-F238E27FC236}">
                      <a16:creationId xmlns:a16="http://schemas.microsoft.com/office/drawing/2014/main" id="{A8148D2F-93D4-A22D-94E8-9DB1F23B6B07}"/>
                    </a:ext>
                  </a:extLst>
                </p:cNvPr>
                <p:cNvPicPr/>
                <p:nvPr/>
              </p:nvPicPr>
              <p:blipFill>
                <a:blip r:embed="rId121"/>
                <a:stretch>
                  <a:fillRect/>
                </a:stretch>
              </p:blipFill>
              <p:spPr>
                <a:xfrm>
                  <a:off x="6841831" y="2967853"/>
                  <a:ext cx="46332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22543" name="Ink 22542">
                  <a:extLst>
                    <a:ext uri="{FF2B5EF4-FFF2-40B4-BE49-F238E27FC236}">
                      <a16:creationId xmlns:a16="http://schemas.microsoft.com/office/drawing/2014/main" id="{8563669C-78A9-CF9B-E1D2-83B92B8238F5}"/>
                    </a:ext>
                  </a:extLst>
                </p14:cNvPr>
                <p14:cNvContentPartPr/>
                <p14:nvPr/>
              </p14:nvContentPartPr>
              <p14:xfrm>
                <a:off x="6172951" y="2970733"/>
                <a:ext cx="114480" cy="169200"/>
              </p14:xfrm>
            </p:contentPart>
          </mc:Choice>
          <mc:Fallback>
            <p:pic>
              <p:nvPicPr>
                <p:cNvPr id="22543" name="Ink 22542">
                  <a:extLst>
                    <a:ext uri="{FF2B5EF4-FFF2-40B4-BE49-F238E27FC236}">
                      <a16:creationId xmlns:a16="http://schemas.microsoft.com/office/drawing/2014/main" id="{8563669C-78A9-CF9B-E1D2-83B92B8238F5}"/>
                    </a:ext>
                  </a:extLst>
                </p:cNvPr>
                <p:cNvPicPr/>
                <p:nvPr/>
              </p:nvPicPr>
              <p:blipFill>
                <a:blip r:embed="rId123"/>
                <a:stretch>
                  <a:fillRect/>
                </a:stretch>
              </p:blipFill>
              <p:spPr>
                <a:xfrm>
                  <a:off x="6163951" y="2961733"/>
                  <a:ext cx="1321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22544" name="Ink 22543">
                  <a:extLst>
                    <a:ext uri="{FF2B5EF4-FFF2-40B4-BE49-F238E27FC236}">
                      <a16:creationId xmlns:a16="http://schemas.microsoft.com/office/drawing/2014/main" id="{8C824285-57D6-7446-E791-3FB13132C12D}"/>
                    </a:ext>
                  </a:extLst>
                </p14:cNvPr>
                <p14:cNvContentPartPr/>
                <p14:nvPr/>
              </p14:nvContentPartPr>
              <p14:xfrm>
                <a:off x="6242071" y="2831053"/>
                <a:ext cx="115920" cy="195120"/>
              </p14:xfrm>
            </p:contentPart>
          </mc:Choice>
          <mc:Fallback>
            <p:pic>
              <p:nvPicPr>
                <p:cNvPr id="22544" name="Ink 22543">
                  <a:extLst>
                    <a:ext uri="{FF2B5EF4-FFF2-40B4-BE49-F238E27FC236}">
                      <a16:creationId xmlns:a16="http://schemas.microsoft.com/office/drawing/2014/main" id="{8C824285-57D6-7446-E791-3FB13132C12D}"/>
                    </a:ext>
                  </a:extLst>
                </p:cNvPr>
                <p:cNvPicPr/>
                <p:nvPr/>
              </p:nvPicPr>
              <p:blipFill>
                <a:blip r:embed="rId125"/>
                <a:stretch>
                  <a:fillRect/>
                </a:stretch>
              </p:blipFill>
              <p:spPr>
                <a:xfrm>
                  <a:off x="6233071" y="2822413"/>
                  <a:ext cx="13356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2545" name="Ink 22544">
                  <a:extLst>
                    <a:ext uri="{FF2B5EF4-FFF2-40B4-BE49-F238E27FC236}">
                      <a16:creationId xmlns:a16="http://schemas.microsoft.com/office/drawing/2014/main" id="{3A424450-1875-F131-8A6C-B565E3372B2B}"/>
                    </a:ext>
                  </a:extLst>
                </p14:cNvPr>
                <p14:cNvContentPartPr/>
                <p14:nvPr/>
              </p14:nvContentPartPr>
              <p14:xfrm>
                <a:off x="6246031" y="2921773"/>
                <a:ext cx="106560" cy="63720"/>
              </p14:xfrm>
            </p:contentPart>
          </mc:Choice>
          <mc:Fallback>
            <p:pic>
              <p:nvPicPr>
                <p:cNvPr id="22545" name="Ink 22544">
                  <a:extLst>
                    <a:ext uri="{FF2B5EF4-FFF2-40B4-BE49-F238E27FC236}">
                      <a16:creationId xmlns:a16="http://schemas.microsoft.com/office/drawing/2014/main" id="{3A424450-1875-F131-8A6C-B565E3372B2B}"/>
                    </a:ext>
                  </a:extLst>
                </p:cNvPr>
                <p:cNvPicPr/>
                <p:nvPr/>
              </p:nvPicPr>
              <p:blipFill>
                <a:blip r:embed="rId127"/>
                <a:stretch>
                  <a:fillRect/>
                </a:stretch>
              </p:blipFill>
              <p:spPr>
                <a:xfrm>
                  <a:off x="6237031" y="2912773"/>
                  <a:ext cx="12420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22546" name="Ink 22545">
                  <a:extLst>
                    <a:ext uri="{FF2B5EF4-FFF2-40B4-BE49-F238E27FC236}">
                      <a16:creationId xmlns:a16="http://schemas.microsoft.com/office/drawing/2014/main" id="{7F172799-D9CC-D3CE-3F58-2D1ABBE23BDA}"/>
                    </a:ext>
                  </a:extLst>
                </p14:cNvPr>
                <p14:cNvContentPartPr/>
                <p14:nvPr/>
              </p14:nvContentPartPr>
              <p14:xfrm>
                <a:off x="6382111" y="2819173"/>
                <a:ext cx="210960" cy="162360"/>
              </p14:xfrm>
            </p:contentPart>
          </mc:Choice>
          <mc:Fallback>
            <p:pic>
              <p:nvPicPr>
                <p:cNvPr id="22546" name="Ink 22545">
                  <a:extLst>
                    <a:ext uri="{FF2B5EF4-FFF2-40B4-BE49-F238E27FC236}">
                      <a16:creationId xmlns:a16="http://schemas.microsoft.com/office/drawing/2014/main" id="{7F172799-D9CC-D3CE-3F58-2D1ABBE23BDA}"/>
                    </a:ext>
                  </a:extLst>
                </p:cNvPr>
                <p:cNvPicPr/>
                <p:nvPr/>
              </p:nvPicPr>
              <p:blipFill>
                <a:blip r:embed="rId129"/>
                <a:stretch>
                  <a:fillRect/>
                </a:stretch>
              </p:blipFill>
              <p:spPr>
                <a:xfrm>
                  <a:off x="6373111" y="2810533"/>
                  <a:ext cx="22860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22547" name="Ink 22546">
                  <a:extLst>
                    <a:ext uri="{FF2B5EF4-FFF2-40B4-BE49-F238E27FC236}">
                      <a16:creationId xmlns:a16="http://schemas.microsoft.com/office/drawing/2014/main" id="{0FE27290-B4F7-39B5-56CF-3CA6EFA2A566}"/>
                    </a:ext>
                  </a:extLst>
                </p14:cNvPr>
                <p14:cNvContentPartPr/>
                <p14:nvPr/>
              </p14:nvContentPartPr>
              <p14:xfrm>
                <a:off x="6534391" y="2680933"/>
                <a:ext cx="155520" cy="135720"/>
              </p14:xfrm>
            </p:contentPart>
          </mc:Choice>
          <mc:Fallback>
            <p:pic>
              <p:nvPicPr>
                <p:cNvPr id="22547" name="Ink 22546">
                  <a:extLst>
                    <a:ext uri="{FF2B5EF4-FFF2-40B4-BE49-F238E27FC236}">
                      <a16:creationId xmlns:a16="http://schemas.microsoft.com/office/drawing/2014/main" id="{0FE27290-B4F7-39B5-56CF-3CA6EFA2A566}"/>
                    </a:ext>
                  </a:extLst>
                </p:cNvPr>
                <p:cNvPicPr/>
                <p:nvPr/>
              </p:nvPicPr>
              <p:blipFill>
                <a:blip r:embed="rId131"/>
                <a:stretch>
                  <a:fillRect/>
                </a:stretch>
              </p:blipFill>
              <p:spPr>
                <a:xfrm>
                  <a:off x="6525751" y="2672293"/>
                  <a:ext cx="1731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22548" name="Ink 22547">
                  <a:extLst>
                    <a:ext uri="{FF2B5EF4-FFF2-40B4-BE49-F238E27FC236}">
                      <a16:creationId xmlns:a16="http://schemas.microsoft.com/office/drawing/2014/main" id="{C8549BFD-0073-66B5-56B8-5119E9BF88CD}"/>
                    </a:ext>
                  </a:extLst>
                </p14:cNvPr>
                <p14:cNvContentPartPr/>
                <p14:nvPr/>
              </p14:nvContentPartPr>
              <p14:xfrm>
                <a:off x="6296071" y="3119053"/>
                <a:ext cx="216000" cy="144000"/>
              </p14:xfrm>
            </p:contentPart>
          </mc:Choice>
          <mc:Fallback>
            <p:pic>
              <p:nvPicPr>
                <p:cNvPr id="22548" name="Ink 22547">
                  <a:extLst>
                    <a:ext uri="{FF2B5EF4-FFF2-40B4-BE49-F238E27FC236}">
                      <a16:creationId xmlns:a16="http://schemas.microsoft.com/office/drawing/2014/main" id="{C8549BFD-0073-66B5-56B8-5119E9BF88CD}"/>
                    </a:ext>
                  </a:extLst>
                </p:cNvPr>
                <p:cNvPicPr/>
                <p:nvPr/>
              </p:nvPicPr>
              <p:blipFill>
                <a:blip r:embed="rId133"/>
                <a:stretch>
                  <a:fillRect/>
                </a:stretch>
              </p:blipFill>
              <p:spPr>
                <a:xfrm>
                  <a:off x="6287071" y="3110053"/>
                  <a:ext cx="23364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22549" name="Ink 22548">
                  <a:extLst>
                    <a:ext uri="{FF2B5EF4-FFF2-40B4-BE49-F238E27FC236}">
                      <a16:creationId xmlns:a16="http://schemas.microsoft.com/office/drawing/2014/main" id="{23D8F079-B914-104A-8438-8F22FC303803}"/>
                    </a:ext>
                  </a:extLst>
                </p14:cNvPr>
                <p14:cNvContentPartPr/>
                <p14:nvPr/>
              </p14:nvContentPartPr>
              <p14:xfrm>
                <a:off x="6567511" y="2926813"/>
                <a:ext cx="169200" cy="169560"/>
              </p14:xfrm>
            </p:contentPart>
          </mc:Choice>
          <mc:Fallback>
            <p:pic>
              <p:nvPicPr>
                <p:cNvPr id="22549" name="Ink 22548">
                  <a:extLst>
                    <a:ext uri="{FF2B5EF4-FFF2-40B4-BE49-F238E27FC236}">
                      <a16:creationId xmlns:a16="http://schemas.microsoft.com/office/drawing/2014/main" id="{23D8F079-B914-104A-8438-8F22FC303803}"/>
                    </a:ext>
                  </a:extLst>
                </p:cNvPr>
                <p:cNvPicPr/>
                <p:nvPr/>
              </p:nvPicPr>
              <p:blipFill>
                <a:blip r:embed="rId135"/>
                <a:stretch>
                  <a:fillRect/>
                </a:stretch>
              </p:blipFill>
              <p:spPr>
                <a:xfrm>
                  <a:off x="6558871" y="2918173"/>
                  <a:ext cx="18684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22550" name="Ink 22549">
                  <a:extLst>
                    <a:ext uri="{FF2B5EF4-FFF2-40B4-BE49-F238E27FC236}">
                      <a16:creationId xmlns:a16="http://schemas.microsoft.com/office/drawing/2014/main" id="{BF254D08-C05E-ACE4-143A-CC027F1250BD}"/>
                    </a:ext>
                  </a:extLst>
                </p14:cNvPr>
                <p14:cNvContentPartPr/>
                <p14:nvPr/>
              </p14:nvContentPartPr>
              <p14:xfrm>
                <a:off x="6751471" y="2706133"/>
                <a:ext cx="235080" cy="248040"/>
              </p14:xfrm>
            </p:contentPart>
          </mc:Choice>
          <mc:Fallback>
            <p:pic>
              <p:nvPicPr>
                <p:cNvPr id="22550" name="Ink 22549">
                  <a:extLst>
                    <a:ext uri="{FF2B5EF4-FFF2-40B4-BE49-F238E27FC236}">
                      <a16:creationId xmlns:a16="http://schemas.microsoft.com/office/drawing/2014/main" id="{BF254D08-C05E-ACE4-143A-CC027F1250BD}"/>
                    </a:ext>
                  </a:extLst>
                </p:cNvPr>
                <p:cNvPicPr/>
                <p:nvPr/>
              </p:nvPicPr>
              <p:blipFill>
                <a:blip r:embed="rId137"/>
                <a:stretch>
                  <a:fillRect/>
                </a:stretch>
              </p:blipFill>
              <p:spPr>
                <a:xfrm>
                  <a:off x="6742831" y="2697133"/>
                  <a:ext cx="25272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22552" name="Ink 22551">
                  <a:extLst>
                    <a:ext uri="{FF2B5EF4-FFF2-40B4-BE49-F238E27FC236}">
                      <a16:creationId xmlns:a16="http://schemas.microsoft.com/office/drawing/2014/main" id="{6C2C88D9-5CAB-0F7D-650D-06535E54DA6C}"/>
                    </a:ext>
                  </a:extLst>
                </p14:cNvPr>
                <p14:cNvContentPartPr/>
                <p14:nvPr/>
              </p14:nvContentPartPr>
              <p14:xfrm>
                <a:off x="7052071" y="3165853"/>
                <a:ext cx="363600" cy="500040"/>
              </p14:xfrm>
            </p:contentPart>
          </mc:Choice>
          <mc:Fallback>
            <p:pic>
              <p:nvPicPr>
                <p:cNvPr id="22552" name="Ink 22551">
                  <a:extLst>
                    <a:ext uri="{FF2B5EF4-FFF2-40B4-BE49-F238E27FC236}">
                      <a16:creationId xmlns:a16="http://schemas.microsoft.com/office/drawing/2014/main" id="{6C2C88D9-5CAB-0F7D-650D-06535E54DA6C}"/>
                    </a:ext>
                  </a:extLst>
                </p:cNvPr>
                <p:cNvPicPr/>
                <p:nvPr/>
              </p:nvPicPr>
              <p:blipFill>
                <a:blip r:embed="rId139"/>
                <a:stretch>
                  <a:fillRect/>
                </a:stretch>
              </p:blipFill>
              <p:spPr>
                <a:xfrm>
                  <a:off x="7043431" y="3157213"/>
                  <a:ext cx="381240" cy="517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22555" name="Ink 22554">
                  <a:extLst>
                    <a:ext uri="{FF2B5EF4-FFF2-40B4-BE49-F238E27FC236}">
                      <a16:creationId xmlns:a16="http://schemas.microsoft.com/office/drawing/2014/main" id="{95197D7D-5016-CC76-EEB3-16C1A7A09615}"/>
                    </a:ext>
                  </a:extLst>
                </p14:cNvPr>
                <p14:cNvContentPartPr/>
                <p14:nvPr/>
              </p14:nvContentPartPr>
              <p14:xfrm>
                <a:off x="66991" y="2543413"/>
                <a:ext cx="6180480" cy="1175400"/>
              </p14:xfrm>
            </p:contentPart>
          </mc:Choice>
          <mc:Fallback>
            <p:pic>
              <p:nvPicPr>
                <p:cNvPr id="22555" name="Ink 22554">
                  <a:extLst>
                    <a:ext uri="{FF2B5EF4-FFF2-40B4-BE49-F238E27FC236}">
                      <a16:creationId xmlns:a16="http://schemas.microsoft.com/office/drawing/2014/main" id="{95197D7D-5016-CC76-EEB3-16C1A7A09615}"/>
                    </a:ext>
                  </a:extLst>
                </p:cNvPr>
                <p:cNvPicPr/>
                <p:nvPr/>
              </p:nvPicPr>
              <p:blipFill>
                <a:blip r:embed="rId141"/>
                <a:stretch>
                  <a:fillRect/>
                </a:stretch>
              </p:blipFill>
              <p:spPr>
                <a:xfrm>
                  <a:off x="57991" y="2534773"/>
                  <a:ext cx="6198120" cy="11930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22557" name="Ink 22556">
                  <a:extLst>
                    <a:ext uri="{FF2B5EF4-FFF2-40B4-BE49-F238E27FC236}">
                      <a16:creationId xmlns:a16="http://schemas.microsoft.com/office/drawing/2014/main" id="{F0754FCE-EEA2-8159-6108-BEB04099719F}"/>
                    </a:ext>
                  </a:extLst>
                </p14:cNvPr>
                <p14:cNvContentPartPr/>
                <p14:nvPr/>
              </p14:nvContentPartPr>
              <p14:xfrm>
                <a:off x="7370671" y="2932933"/>
                <a:ext cx="129960" cy="911520"/>
              </p14:xfrm>
            </p:contentPart>
          </mc:Choice>
          <mc:Fallback>
            <p:pic>
              <p:nvPicPr>
                <p:cNvPr id="22557" name="Ink 22556">
                  <a:extLst>
                    <a:ext uri="{FF2B5EF4-FFF2-40B4-BE49-F238E27FC236}">
                      <a16:creationId xmlns:a16="http://schemas.microsoft.com/office/drawing/2014/main" id="{F0754FCE-EEA2-8159-6108-BEB04099719F}"/>
                    </a:ext>
                  </a:extLst>
                </p:cNvPr>
                <p:cNvPicPr/>
                <p:nvPr/>
              </p:nvPicPr>
              <p:blipFill>
                <a:blip r:embed="rId143"/>
                <a:stretch>
                  <a:fillRect/>
                </a:stretch>
              </p:blipFill>
              <p:spPr>
                <a:xfrm>
                  <a:off x="7362031" y="2924293"/>
                  <a:ext cx="147600" cy="92916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22558" name="Ink 22557">
                  <a:extLst>
                    <a:ext uri="{FF2B5EF4-FFF2-40B4-BE49-F238E27FC236}">
                      <a16:creationId xmlns:a16="http://schemas.microsoft.com/office/drawing/2014/main" id="{79711CC6-0880-AF50-1B14-7FF10F0F4BF0}"/>
                    </a:ext>
                  </a:extLst>
                </p14:cNvPr>
                <p14:cNvContentPartPr/>
                <p14:nvPr/>
              </p14:nvContentPartPr>
              <p14:xfrm>
                <a:off x="7369951" y="2943013"/>
                <a:ext cx="297000" cy="896040"/>
              </p14:xfrm>
            </p:contentPart>
          </mc:Choice>
          <mc:Fallback>
            <p:pic>
              <p:nvPicPr>
                <p:cNvPr id="22558" name="Ink 22557">
                  <a:extLst>
                    <a:ext uri="{FF2B5EF4-FFF2-40B4-BE49-F238E27FC236}">
                      <a16:creationId xmlns:a16="http://schemas.microsoft.com/office/drawing/2014/main" id="{79711CC6-0880-AF50-1B14-7FF10F0F4BF0}"/>
                    </a:ext>
                  </a:extLst>
                </p:cNvPr>
                <p:cNvPicPr/>
                <p:nvPr/>
              </p:nvPicPr>
              <p:blipFill>
                <a:blip r:embed="rId145"/>
                <a:stretch>
                  <a:fillRect/>
                </a:stretch>
              </p:blipFill>
              <p:spPr>
                <a:xfrm>
                  <a:off x="7360951" y="2934013"/>
                  <a:ext cx="314640" cy="9136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22562" name="Ink 22561">
                  <a:extLst>
                    <a:ext uri="{FF2B5EF4-FFF2-40B4-BE49-F238E27FC236}">
                      <a16:creationId xmlns:a16="http://schemas.microsoft.com/office/drawing/2014/main" id="{E1A57DDF-B49E-3BD0-7718-AB811E037E02}"/>
                    </a:ext>
                  </a:extLst>
                </p14:cNvPr>
                <p14:cNvContentPartPr/>
                <p14:nvPr/>
              </p14:nvContentPartPr>
              <p14:xfrm>
                <a:off x="7603591" y="3207253"/>
                <a:ext cx="360000" cy="330120"/>
              </p14:xfrm>
            </p:contentPart>
          </mc:Choice>
          <mc:Fallback>
            <p:pic>
              <p:nvPicPr>
                <p:cNvPr id="22562" name="Ink 22561">
                  <a:extLst>
                    <a:ext uri="{FF2B5EF4-FFF2-40B4-BE49-F238E27FC236}">
                      <a16:creationId xmlns:a16="http://schemas.microsoft.com/office/drawing/2014/main" id="{E1A57DDF-B49E-3BD0-7718-AB811E037E02}"/>
                    </a:ext>
                  </a:extLst>
                </p:cNvPr>
                <p:cNvPicPr/>
                <p:nvPr/>
              </p:nvPicPr>
              <p:blipFill>
                <a:blip r:embed="rId147"/>
                <a:stretch>
                  <a:fillRect/>
                </a:stretch>
              </p:blipFill>
              <p:spPr>
                <a:xfrm>
                  <a:off x="7594591" y="3198253"/>
                  <a:ext cx="37764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22563" name="Ink 22562">
                  <a:extLst>
                    <a:ext uri="{FF2B5EF4-FFF2-40B4-BE49-F238E27FC236}">
                      <a16:creationId xmlns:a16="http://schemas.microsoft.com/office/drawing/2014/main" id="{10DD7858-68C7-D7AE-851A-6FB57499B974}"/>
                    </a:ext>
                  </a:extLst>
                </p14:cNvPr>
                <p14:cNvContentPartPr/>
                <p14:nvPr/>
              </p14:nvContentPartPr>
              <p14:xfrm>
                <a:off x="494671" y="3103213"/>
                <a:ext cx="1301400" cy="356040"/>
              </p14:xfrm>
            </p:contentPart>
          </mc:Choice>
          <mc:Fallback>
            <p:pic>
              <p:nvPicPr>
                <p:cNvPr id="22563" name="Ink 22562">
                  <a:extLst>
                    <a:ext uri="{FF2B5EF4-FFF2-40B4-BE49-F238E27FC236}">
                      <a16:creationId xmlns:a16="http://schemas.microsoft.com/office/drawing/2014/main" id="{10DD7858-68C7-D7AE-851A-6FB57499B974}"/>
                    </a:ext>
                  </a:extLst>
                </p:cNvPr>
                <p:cNvPicPr/>
                <p:nvPr/>
              </p:nvPicPr>
              <p:blipFill>
                <a:blip r:embed="rId149"/>
                <a:stretch>
                  <a:fillRect/>
                </a:stretch>
              </p:blipFill>
              <p:spPr>
                <a:xfrm>
                  <a:off x="486031" y="3094213"/>
                  <a:ext cx="1319040" cy="3736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22572" name="Ink 22571">
                  <a:extLst>
                    <a:ext uri="{FF2B5EF4-FFF2-40B4-BE49-F238E27FC236}">
                      <a16:creationId xmlns:a16="http://schemas.microsoft.com/office/drawing/2014/main" id="{D3054555-7EDD-22D9-EF52-784494712C62}"/>
                    </a:ext>
                  </a:extLst>
                </p14:cNvPr>
                <p14:cNvContentPartPr/>
                <p14:nvPr/>
              </p14:nvContentPartPr>
              <p14:xfrm>
                <a:off x="8026231" y="3071893"/>
                <a:ext cx="852480" cy="537120"/>
              </p14:xfrm>
            </p:contentPart>
          </mc:Choice>
          <mc:Fallback>
            <p:pic>
              <p:nvPicPr>
                <p:cNvPr id="22572" name="Ink 22571">
                  <a:extLst>
                    <a:ext uri="{FF2B5EF4-FFF2-40B4-BE49-F238E27FC236}">
                      <a16:creationId xmlns:a16="http://schemas.microsoft.com/office/drawing/2014/main" id="{D3054555-7EDD-22D9-EF52-784494712C62}"/>
                    </a:ext>
                  </a:extLst>
                </p:cNvPr>
                <p:cNvPicPr/>
                <p:nvPr/>
              </p:nvPicPr>
              <p:blipFill>
                <a:blip r:embed="rId151"/>
                <a:stretch>
                  <a:fillRect/>
                </a:stretch>
              </p:blipFill>
              <p:spPr>
                <a:xfrm>
                  <a:off x="8017231" y="3062893"/>
                  <a:ext cx="870120" cy="554760"/>
                </a:xfrm>
                <a:prstGeom prst="rect">
                  <a:avLst/>
                </a:prstGeom>
              </p:spPr>
            </p:pic>
          </mc:Fallback>
        </mc:AlternateContent>
      </p:grpSp>
      <p:grpSp>
        <p:nvGrpSpPr>
          <p:cNvPr id="22580" name="Group 22579">
            <a:extLst>
              <a:ext uri="{FF2B5EF4-FFF2-40B4-BE49-F238E27FC236}">
                <a16:creationId xmlns:a16="http://schemas.microsoft.com/office/drawing/2014/main" id="{6F09DD61-E9BE-2FCE-707B-0EC0236F3304}"/>
              </a:ext>
            </a:extLst>
          </p:cNvPr>
          <p:cNvGrpSpPr/>
          <p:nvPr/>
        </p:nvGrpSpPr>
        <p:grpSpPr>
          <a:xfrm>
            <a:off x="-227129" y="1690573"/>
            <a:ext cx="6278320" cy="1328760"/>
            <a:chOff x="-227129" y="1690573"/>
            <a:chExt cx="6278320" cy="1328760"/>
          </a:xfrm>
        </p:grpSpPr>
        <mc:AlternateContent xmlns:mc="http://schemas.openxmlformats.org/markup-compatibility/2006">
          <mc:Choice xmlns:p14="http://schemas.microsoft.com/office/powerpoint/2010/main" Requires="p14">
            <p:contentPart p14:bwMode="auto" r:id="rId152">
              <p14:nvContentPartPr>
                <p14:cNvPr id="22574" name="Ink 22573">
                  <a:extLst>
                    <a:ext uri="{FF2B5EF4-FFF2-40B4-BE49-F238E27FC236}">
                      <a16:creationId xmlns:a16="http://schemas.microsoft.com/office/drawing/2014/main" id="{2599E7E0-A1FE-39A0-5169-79548A9E761B}"/>
                    </a:ext>
                  </a:extLst>
                </p14:cNvPr>
                <p14:cNvContentPartPr/>
                <p14:nvPr/>
              </p14:nvContentPartPr>
              <p14:xfrm>
                <a:off x="-227129" y="1857253"/>
                <a:ext cx="2652840" cy="929880"/>
              </p14:xfrm>
            </p:contentPart>
          </mc:Choice>
          <mc:Fallback>
            <p:pic>
              <p:nvPicPr>
                <p:cNvPr id="22574" name="Ink 22573">
                  <a:extLst>
                    <a:ext uri="{FF2B5EF4-FFF2-40B4-BE49-F238E27FC236}">
                      <a16:creationId xmlns:a16="http://schemas.microsoft.com/office/drawing/2014/main" id="{2599E7E0-A1FE-39A0-5169-79548A9E761B}"/>
                    </a:ext>
                  </a:extLst>
                </p:cNvPr>
                <p:cNvPicPr/>
                <p:nvPr/>
              </p:nvPicPr>
              <p:blipFill>
                <a:blip r:embed="rId153"/>
                <a:stretch>
                  <a:fillRect/>
                </a:stretch>
              </p:blipFill>
              <p:spPr>
                <a:xfrm>
                  <a:off x="-236129" y="1848613"/>
                  <a:ext cx="2670480" cy="9475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22575" name="Ink 22574">
                  <a:extLst>
                    <a:ext uri="{FF2B5EF4-FFF2-40B4-BE49-F238E27FC236}">
                      <a16:creationId xmlns:a16="http://schemas.microsoft.com/office/drawing/2014/main" id="{B4B2C3EA-3780-247F-8DD4-F47CEFCFB089}"/>
                    </a:ext>
                  </a:extLst>
                </p14:cNvPr>
                <p14:cNvContentPartPr/>
                <p14:nvPr/>
              </p14:nvContentPartPr>
              <p14:xfrm>
                <a:off x="29111" y="1805413"/>
                <a:ext cx="6022080" cy="1071000"/>
              </p14:xfrm>
            </p:contentPart>
          </mc:Choice>
          <mc:Fallback>
            <p:pic>
              <p:nvPicPr>
                <p:cNvPr id="22575" name="Ink 22574">
                  <a:extLst>
                    <a:ext uri="{FF2B5EF4-FFF2-40B4-BE49-F238E27FC236}">
                      <a16:creationId xmlns:a16="http://schemas.microsoft.com/office/drawing/2014/main" id="{B4B2C3EA-3780-247F-8DD4-F47CEFCFB089}"/>
                    </a:ext>
                  </a:extLst>
                </p:cNvPr>
                <p:cNvPicPr/>
                <p:nvPr/>
              </p:nvPicPr>
              <p:blipFill>
                <a:blip r:embed="rId155"/>
                <a:stretch>
                  <a:fillRect/>
                </a:stretch>
              </p:blipFill>
              <p:spPr>
                <a:xfrm>
                  <a:off x="20111" y="1796413"/>
                  <a:ext cx="6039720" cy="10886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22577" name="Ink 22576">
                  <a:extLst>
                    <a:ext uri="{FF2B5EF4-FFF2-40B4-BE49-F238E27FC236}">
                      <a16:creationId xmlns:a16="http://schemas.microsoft.com/office/drawing/2014/main" id="{6CFDF894-2D5A-1271-7269-40699E423348}"/>
                    </a:ext>
                  </a:extLst>
                </p14:cNvPr>
                <p14:cNvContentPartPr/>
                <p14:nvPr/>
              </p14:nvContentPartPr>
              <p14:xfrm>
                <a:off x="1784471" y="1690573"/>
                <a:ext cx="1438200" cy="1328760"/>
              </p14:xfrm>
            </p:contentPart>
          </mc:Choice>
          <mc:Fallback>
            <p:pic>
              <p:nvPicPr>
                <p:cNvPr id="22577" name="Ink 22576">
                  <a:extLst>
                    <a:ext uri="{FF2B5EF4-FFF2-40B4-BE49-F238E27FC236}">
                      <a16:creationId xmlns:a16="http://schemas.microsoft.com/office/drawing/2014/main" id="{6CFDF894-2D5A-1271-7269-40699E423348}"/>
                    </a:ext>
                  </a:extLst>
                </p:cNvPr>
                <p:cNvPicPr/>
                <p:nvPr/>
              </p:nvPicPr>
              <p:blipFill>
                <a:blip r:embed="rId157"/>
                <a:stretch>
                  <a:fillRect/>
                </a:stretch>
              </p:blipFill>
              <p:spPr>
                <a:xfrm>
                  <a:off x="1775471" y="1681933"/>
                  <a:ext cx="1455840" cy="13464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22579" name="Ink 22578">
                  <a:extLst>
                    <a:ext uri="{FF2B5EF4-FFF2-40B4-BE49-F238E27FC236}">
                      <a16:creationId xmlns:a16="http://schemas.microsoft.com/office/drawing/2014/main" id="{AB0C9842-CE72-E0B6-063F-849F8797D1AE}"/>
                    </a:ext>
                  </a:extLst>
                </p14:cNvPr>
                <p14:cNvContentPartPr/>
                <p14:nvPr/>
              </p14:nvContentPartPr>
              <p14:xfrm>
                <a:off x="1847111" y="2121853"/>
                <a:ext cx="452160" cy="256680"/>
              </p14:xfrm>
            </p:contentPart>
          </mc:Choice>
          <mc:Fallback>
            <p:pic>
              <p:nvPicPr>
                <p:cNvPr id="22579" name="Ink 22578">
                  <a:extLst>
                    <a:ext uri="{FF2B5EF4-FFF2-40B4-BE49-F238E27FC236}">
                      <a16:creationId xmlns:a16="http://schemas.microsoft.com/office/drawing/2014/main" id="{AB0C9842-CE72-E0B6-063F-849F8797D1AE}"/>
                    </a:ext>
                  </a:extLst>
                </p:cNvPr>
                <p:cNvPicPr/>
                <p:nvPr/>
              </p:nvPicPr>
              <p:blipFill>
                <a:blip r:embed="rId159"/>
                <a:stretch>
                  <a:fillRect/>
                </a:stretch>
              </p:blipFill>
              <p:spPr>
                <a:xfrm>
                  <a:off x="1838471" y="2113213"/>
                  <a:ext cx="469800" cy="274320"/>
                </a:xfrm>
                <a:prstGeom prst="rect">
                  <a:avLst/>
                </a:prstGeom>
              </p:spPr>
            </p:pic>
          </mc:Fallback>
        </mc:AlternateContent>
      </p:grpSp>
      <p:grpSp>
        <p:nvGrpSpPr>
          <p:cNvPr id="22585" name="Group 22584">
            <a:extLst>
              <a:ext uri="{FF2B5EF4-FFF2-40B4-BE49-F238E27FC236}">
                <a16:creationId xmlns:a16="http://schemas.microsoft.com/office/drawing/2014/main" id="{1E74AD2B-FAD9-E55A-59BC-53017A760A44}"/>
              </a:ext>
            </a:extLst>
          </p:cNvPr>
          <p:cNvGrpSpPr/>
          <p:nvPr/>
        </p:nvGrpSpPr>
        <p:grpSpPr>
          <a:xfrm>
            <a:off x="8398751" y="5289493"/>
            <a:ext cx="462960" cy="254880"/>
            <a:chOff x="8398751" y="5289493"/>
            <a:chExt cx="462960" cy="254880"/>
          </a:xfrm>
        </p:grpSpPr>
        <mc:AlternateContent xmlns:mc="http://schemas.openxmlformats.org/markup-compatibility/2006">
          <mc:Choice xmlns:p14="http://schemas.microsoft.com/office/powerpoint/2010/main" Requires="p14">
            <p:contentPart p14:bwMode="auto" r:id="rId160">
              <p14:nvContentPartPr>
                <p14:cNvPr id="22581" name="Ink 22580">
                  <a:extLst>
                    <a:ext uri="{FF2B5EF4-FFF2-40B4-BE49-F238E27FC236}">
                      <a16:creationId xmlns:a16="http://schemas.microsoft.com/office/drawing/2014/main" id="{D2E182A2-D0C6-BDEE-0BDC-8E283FD4D418}"/>
                    </a:ext>
                  </a:extLst>
                </p14:cNvPr>
                <p14:cNvContentPartPr/>
                <p14:nvPr/>
              </p14:nvContentPartPr>
              <p14:xfrm>
                <a:off x="8415671" y="5289493"/>
                <a:ext cx="60480" cy="254880"/>
              </p14:xfrm>
            </p:contentPart>
          </mc:Choice>
          <mc:Fallback>
            <p:pic>
              <p:nvPicPr>
                <p:cNvPr id="22581" name="Ink 22580">
                  <a:extLst>
                    <a:ext uri="{FF2B5EF4-FFF2-40B4-BE49-F238E27FC236}">
                      <a16:creationId xmlns:a16="http://schemas.microsoft.com/office/drawing/2014/main" id="{D2E182A2-D0C6-BDEE-0BDC-8E283FD4D418}"/>
                    </a:ext>
                  </a:extLst>
                </p:cNvPr>
                <p:cNvPicPr/>
                <p:nvPr/>
              </p:nvPicPr>
              <p:blipFill>
                <a:blip r:embed="rId161"/>
                <a:stretch>
                  <a:fillRect/>
                </a:stretch>
              </p:blipFill>
              <p:spPr>
                <a:xfrm>
                  <a:off x="8406671" y="5280853"/>
                  <a:ext cx="7812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22582" name="Ink 22581">
                  <a:extLst>
                    <a:ext uri="{FF2B5EF4-FFF2-40B4-BE49-F238E27FC236}">
                      <a16:creationId xmlns:a16="http://schemas.microsoft.com/office/drawing/2014/main" id="{77D6626E-1CFD-E9EF-9F29-BA1924B4EAC5}"/>
                    </a:ext>
                  </a:extLst>
                </p14:cNvPr>
                <p14:cNvContentPartPr/>
                <p14:nvPr/>
              </p14:nvContentPartPr>
              <p14:xfrm>
                <a:off x="8398751" y="5309293"/>
                <a:ext cx="116280" cy="128160"/>
              </p14:xfrm>
            </p:contentPart>
          </mc:Choice>
          <mc:Fallback>
            <p:pic>
              <p:nvPicPr>
                <p:cNvPr id="22582" name="Ink 22581">
                  <a:extLst>
                    <a:ext uri="{FF2B5EF4-FFF2-40B4-BE49-F238E27FC236}">
                      <a16:creationId xmlns:a16="http://schemas.microsoft.com/office/drawing/2014/main" id="{77D6626E-1CFD-E9EF-9F29-BA1924B4EAC5}"/>
                    </a:ext>
                  </a:extLst>
                </p:cNvPr>
                <p:cNvPicPr/>
                <p:nvPr/>
              </p:nvPicPr>
              <p:blipFill>
                <a:blip r:embed="rId163"/>
                <a:stretch>
                  <a:fillRect/>
                </a:stretch>
              </p:blipFill>
              <p:spPr>
                <a:xfrm>
                  <a:off x="8390111" y="5300293"/>
                  <a:ext cx="13392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22583" name="Ink 22582">
                  <a:extLst>
                    <a:ext uri="{FF2B5EF4-FFF2-40B4-BE49-F238E27FC236}">
                      <a16:creationId xmlns:a16="http://schemas.microsoft.com/office/drawing/2014/main" id="{8CCFE0CD-91B4-2960-97C6-F575E870E9FF}"/>
                    </a:ext>
                  </a:extLst>
                </p14:cNvPr>
                <p14:cNvContentPartPr/>
                <p14:nvPr/>
              </p14:nvContentPartPr>
              <p14:xfrm>
                <a:off x="8575511" y="5310373"/>
                <a:ext cx="112320" cy="141480"/>
              </p14:xfrm>
            </p:contentPart>
          </mc:Choice>
          <mc:Fallback>
            <p:pic>
              <p:nvPicPr>
                <p:cNvPr id="22583" name="Ink 22582">
                  <a:extLst>
                    <a:ext uri="{FF2B5EF4-FFF2-40B4-BE49-F238E27FC236}">
                      <a16:creationId xmlns:a16="http://schemas.microsoft.com/office/drawing/2014/main" id="{8CCFE0CD-91B4-2960-97C6-F575E870E9FF}"/>
                    </a:ext>
                  </a:extLst>
                </p:cNvPr>
                <p:cNvPicPr/>
                <p:nvPr/>
              </p:nvPicPr>
              <p:blipFill>
                <a:blip r:embed="rId165"/>
                <a:stretch>
                  <a:fillRect/>
                </a:stretch>
              </p:blipFill>
              <p:spPr>
                <a:xfrm>
                  <a:off x="8566871" y="5301373"/>
                  <a:ext cx="1299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22584" name="Ink 22583">
                  <a:extLst>
                    <a:ext uri="{FF2B5EF4-FFF2-40B4-BE49-F238E27FC236}">
                      <a16:creationId xmlns:a16="http://schemas.microsoft.com/office/drawing/2014/main" id="{C858D24F-A317-350A-6475-BB67135F9B96}"/>
                    </a:ext>
                  </a:extLst>
                </p14:cNvPr>
                <p14:cNvContentPartPr/>
                <p14:nvPr/>
              </p14:nvContentPartPr>
              <p14:xfrm>
                <a:off x="8764151" y="5323333"/>
                <a:ext cx="97560" cy="123120"/>
              </p14:xfrm>
            </p:contentPart>
          </mc:Choice>
          <mc:Fallback>
            <p:pic>
              <p:nvPicPr>
                <p:cNvPr id="22584" name="Ink 22583">
                  <a:extLst>
                    <a:ext uri="{FF2B5EF4-FFF2-40B4-BE49-F238E27FC236}">
                      <a16:creationId xmlns:a16="http://schemas.microsoft.com/office/drawing/2014/main" id="{C858D24F-A317-350A-6475-BB67135F9B96}"/>
                    </a:ext>
                  </a:extLst>
                </p:cNvPr>
                <p:cNvPicPr/>
                <p:nvPr/>
              </p:nvPicPr>
              <p:blipFill>
                <a:blip r:embed="rId167"/>
                <a:stretch>
                  <a:fillRect/>
                </a:stretch>
              </p:blipFill>
              <p:spPr>
                <a:xfrm>
                  <a:off x="8755151" y="5314333"/>
                  <a:ext cx="115200" cy="140760"/>
                </a:xfrm>
                <a:prstGeom prst="rect">
                  <a:avLst/>
                </a:prstGeom>
              </p:spPr>
            </p:pic>
          </mc:Fallback>
        </mc:AlternateContent>
      </p:grpSp>
      <p:grpSp>
        <p:nvGrpSpPr>
          <p:cNvPr id="22588" name="Group 22587">
            <a:extLst>
              <a:ext uri="{FF2B5EF4-FFF2-40B4-BE49-F238E27FC236}">
                <a16:creationId xmlns:a16="http://schemas.microsoft.com/office/drawing/2014/main" id="{35CA23D2-3B9B-E2FE-BD6C-D2B6F8DC68F1}"/>
              </a:ext>
            </a:extLst>
          </p:cNvPr>
          <p:cNvGrpSpPr/>
          <p:nvPr/>
        </p:nvGrpSpPr>
        <p:grpSpPr>
          <a:xfrm>
            <a:off x="9307391" y="5127853"/>
            <a:ext cx="542160" cy="364320"/>
            <a:chOff x="9307391" y="5127853"/>
            <a:chExt cx="542160" cy="364320"/>
          </a:xfrm>
        </p:grpSpPr>
        <mc:AlternateContent xmlns:mc="http://schemas.openxmlformats.org/markup-compatibility/2006">
          <mc:Choice xmlns:p14="http://schemas.microsoft.com/office/powerpoint/2010/main" Requires="p14">
            <p:contentPart p14:bwMode="auto" r:id="rId168">
              <p14:nvContentPartPr>
                <p14:cNvPr id="22586" name="Ink 22585">
                  <a:extLst>
                    <a:ext uri="{FF2B5EF4-FFF2-40B4-BE49-F238E27FC236}">
                      <a16:creationId xmlns:a16="http://schemas.microsoft.com/office/drawing/2014/main" id="{9AC04365-7006-29FF-2E96-E96922B95C9B}"/>
                    </a:ext>
                  </a:extLst>
                </p14:cNvPr>
                <p14:cNvContentPartPr/>
                <p14:nvPr/>
              </p14:nvContentPartPr>
              <p14:xfrm>
                <a:off x="9307391" y="5127853"/>
                <a:ext cx="542160" cy="364320"/>
              </p14:xfrm>
            </p:contentPart>
          </mc:Choice>
          <mc:Fallback>
            <p:pic>
              <p:nvPicPr>
                <p:cNvPr id="22586" name="Ink 22585">
                  <a:extLst>
                    <a:ext uri="{FF2B5EF4-FFF2-40B4-BE49-F238E27FC236}">
                      <a16:creationId xmlns:a16="http://schemas.microsoft.com/office/drawing/2014/main" id="{9AC04365-7006-29FF-2E96-E96922B95C9B}"/>
                    </a:ext>
                  </a:extLst>
                </p:cNvPr>
                <p:cNvPicPr/>
                <p:nvPr/>
              </p:nvPicPr>
              <p:blipFill>
                <a:blip r:embed="rId169"/>
                <a:stretch>
                  <a:fillRect/>
                </a:stretch>
              </p:blipFill>
              <p:spPr>
                <a:xfrm>
                  <a:off x="9298751" y="5118853"/>
                  <a:ext cx="559800" cy="3819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22587" name="Ink 22586">
                  <a:extLst>
                    <a:ext uri="{FF2B5EF4-FFF2-40B4-BE49-F238E27FC236}">
                      <a16:creationId xmlns:a16="http://schemas.microsoft.com/office/drawing/2014/main" id="{18C012FF-78BD-CF00-4B47-CBF56AB73480}"/>
                    </a:ext>
                  </a:extLst>
                </p14:cNvPr>
                <p14:cNvContentPartPr/>
                <p14:nvPr/>
              </p14:nvContentPartPr>
              <p14:xfrm>
                <a:off x="9697631" y="5187253"/>
                <a:ext cx="147600" cy="70560"/>
              </p14:xfrm>
            </p:contentPart>
          </mc:Choice>
          <mc:Fallback>
            <p:pic>
              <p:nvPicPr>
                <p:cNvPr id="22587" name="Ink 22586">
                  <a:extLst>
                    <a:ext uri="{FF2B5EF4-FFF2-40B4-BE49-F238E27FC236}">
                      <a16:creationId xmlns:a16="http://schemas.microsoft.com/office/drawing/2014/main" id="{18C012FF-78BD-CF00-4B47-CBF56AB73480}"/>
                    </a:ext>
                  </a:extLst>
                </p:cNvPr>
                <p:cNvPicPr/>
                <p:nvPr/>
              </p:nvPicPr>
              <p:blipFill>
                <a:blip r:embed="rId171"/>
                <a:stretch>
                  <a:fillRect/>
                </a:stretch>
              </p:blipFill>
              <p:spPr>
                <a:xfrm>
                  <a:off x="9688991" y="5178613"/>
                  <a:ext cx="165240" cy="88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2">
            <p14:nvContentPartPr>
              <p14:cNvPr id="22589" name="Ink 22588">
                <a:extLst>
                  <a:ext uri="{FF2B5EF4-FFF2-40B4-BE49-F238E27FC236}">
                    <a16:creationId xmlns:a16="http://schemas.microsoft.com/office/drawing/2014/main" id="{7519DC04-5322-63CF-0B19-EB5E98FB9802}"/>
                  </a:ext>
                </a:extLst>
              </p14:cNvPr>
              <p14:cNvContentPartPr/>
              <p14:nvPr/>
            </p14:nvContentPartPr>
            <p14:xfrm>
              <a:off x="9949991" y="3052093"/>
              <a:ext cx="764640" cy="573480"/>
            </p14:xfrm>
          </p:contentPart>
        </mc:Choice>
        <mc:Fallback>
          <p:pic>
            <p:nvPicPr>
              <p:cNvPr id="22589" name="Ink 22588">
                <a:extLst>
                  <a:ext uri="{FF2B5EF4-FFF2-40B4-BE49-F238E27FC236}">
                    <a16:creationId xmlns:a16="http://schemas.microsoft.com/office/drawing/2014/main" id="{7519DC04-5322-63CF-0B19-EB5E98FB9802}"/>
                  </a:ext>
                </a:extLst>
              </p:cNvPr>
              <p:cNvPicPr/>
              <p:nvPr/>
            </p:nvPicPr>
            <p:blipFill>
              <a:blip r:embed="rId173"/>
              <a:stretch>
                <a:fillRect/>
              </a:stretch>
            </p:blipFill>
            <p:spPr>
              <a:xfrm>
                <a:off x="9940991" y="3043093"/>
                <a:ext cx="782280" cy="5911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22590" name="Ink 22589">
                <a:extLst>
                  <a:ext uri="{FF2B5EF4-FFF2-40B4-BE49-F238E27FC236}">
                    <a16:creationId xmlns:a16="http://schemas.microsoft.com/office/drawing/2014/main" id="{13CA1BF0-D1E8-3D21-C64A-9077CBD4934A}"/>
                  </a:ext>
                </a:extLst>
              </p14:cNvPr>
              <p14:cNvContentPartPr/>
              <p14:nvPr/>
            </p14:nvContentPartPr>
            <p14:xfrm>
              <a:off x="187511" y="774733"/>
              <a:ext cx="6005880" cy="1153440"/>
            </p14:xfrm>
          </p:contentPart>
        </mc:Choice>
        <mc:Fallback>
          <p:pic>
            <p:nvPicPr>
              <p:cNvPr id="22590" name="Ink 22589">
                <a:extLst>
                  <a:ext uri="{FF2B5EF4-FFF2-40B4-BE49-F238E27FC236}">
                    <a16:creationId xmlns:a16="http://schemas.microsoft.com/office/drawing/2014/main" id="{13CA1BF0-D1E8-3D21-C64A-9077CBD4934A}"/>
                  </a:ext>
                </a:extLst>
              </p:cNvPr>
              <p:cNvPicPr/>
              <p:nvPr/>
            </p:nvPicPr>
            <p:blipFill>
              <a:blip r:embed="rId175"/>
              <a:stretch>
                <a:fillRect/>
              </a:stretch>
            </p:blipFill>
            <p:spPr>
              <a:xfrm>
                <a:off x="178511" y="765733"/>
                <a:ext cx="6023520" cy="1171080"/>
              </a:xfrm>
              <a:prstGeom prst="rect">
                <a:avLst/>
              </a:prstGeom>
            </p:spPr>
          </p:pic>
        </mc:Fallback>
      </mc:AlternateContent>
      <p:grpSp>
        <p:nvGrpSpPr>
          <p:cNvPr id="22593" name="Group 22592">
            <a:extLst>
              <a:ext uri="{FF2B5EF4-FFF2-40B4-BE49-F238E27FC236}">
                <a16:creationId xmlns:a16="http://schemas.microsoft.com/office/drawing/2014/main" id="{8E95E76E-2C69-A45E-C46F-45D757EB696D}"/>
              </a:ext>
            </a:extLst>
          </p:cNvPr>
          <p:cNvGrpSpPr/>
          <p:nvPr/>
        </p:nvGrpSpPr>
        <p:grpSpPr>
          <a:xfrm>
            <a:off x="4265591" y="766813"/>
            <a:ext cx="1368720" cy="1298520"/>
            <a:chOff x="4265591" y="766813"/>
            <a:chExt cx="1368720" cy="1298520"/>
          </a:xfrm>
        </p:grpSpPr>
        <mc:AlternateContent xmlns:mc="http://schemas.openxmlformats.org/markup-compatibility/2006">
          <mc:Choice xmlns:p14="http://schemas.microsoft.com/office/powerpoint/2010/main" Requires="p14">
            <p:contentPart p14:bwMode="auto" r:id="rId176">
              <p14:nvContentPartPr>
                <p14:cNvPr id="22591" name="Ink 22590">
                  <a:extLst>
                    <a:ext uri="{FF2B5EF4-FFF2-40B4-BE49-F238E27FC236}">
                      <a16:creationId xmlns:a16="http://schemas.microsoft.com/office/drawing/2014/main" id="{6EF15F6F-2699-E7F0-3FC7-E8902E49F7D7}"/>
                    </a:ext>
                  </a:extLst>
                </p14:cNvPr>
                <p14:cNvContentPartPr/>
                <p14:nvPr/>
              </p14:nvContentPartPr>
              <p14:xfrm>
                <a:off x="4265591" y="766813"/>
                <a:ext cx="1368720" cy="1298520"/>
              </p14:xfrm>
            </p:contentPart>
          </mc:Choice>
          <mc:Fallback>
            <p:pic>
              <p:nvPicPr>
                <p:cNvPr id="22591" name="Ink 22590">
                  <a:extLst>
                    <a:ext uri="{FF2B5EF4-FFF2-40B4-BE49-F238E27FC236}">
                      <a16:creationId xmlns:a16="http://schemas.microsoft.com/office/drawing/2014/main" id="{6EF15F6F-2699-E7F0-3FC7-E8902E49F7D7}"/>
                    </a:ext>
                  </a:extLst>
                </p:cNvPr>
                <p:cNvPicPr/>
                <p:nvPr/>
              </p:nvPicPr>
              <p:blipFill>
                <a:blip r:embed="rId177"/>
                <a:stretch>
                  <a:fillRect/>
                </a:stretch>
              </p:blipFill>
              <p:spPr>
                <a:xfrm>
                  <a:off x="4256951" y="758173"/>
                  <a:ext cx="1386360" cy="13161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22592" name="Ink 22591">
                  <a:extLst>
                    <a:ext uri="{FF2B5EF4-FFF2-40B4-BE49-F238E27FC236}">
                      <a16:creationId xmlns:a16="http://schemas.microsoft.com/office/drawing/2014/main" id="{09DFA66A-E022-51F5-C46E-1B4EB4C8AD5A}"/>
                    </a:ext>
                  </a:extLst>
                </p14:cNvPr>
                <p14:cNvContentPartPr/>
                <p14:nvPr/>
              </p14:nvContentPartPr>
              <p14:xfrm>
                <a:off x="4274231" y="1581853"/>
                <a:ext cx="479880" cy="286920"/>
              </p14:xfrm>
            </p:contentPart>
          </mc:Choice>
          <mc:Fallback>
            <p:pic>
              <p:nvPicPr>
                <p:cNvPr id="22592" name="Ink 22591">
                  <a:extLst>
                    <a:ext uri="{FF2B5EF4-FFF2-40B4-BE49-F238E27FC236}">
                      <a16:creationId xmlns:a16="http://schemas.microsoft.com/office/drawing/2014/main" id="{09DFA66A-E022-51F5-C46E-1B4EB4C8AD5A}"/>
                    </a:ext>
                  </a:extLst>
                </p:cNvPr>
                <p:cNvPicPr/>
                <p:nvPr/>
              </p:nvPicPr>
              <p:blipFill>
                <a:blip r:embed="rId179"/>
                <a:stretch>
                  <a:fillRect/>
                </a:stretch>
              </p:blipFill>
              <p:spPr>
                <a:xfrm>
                  <a:off x="4265591" y="1572853"/>
                  <a:ext cx="497520" cy="304560"/>
                </a:xfrm>
                <a:prstGeom prst="rect">
                  <a:avLst/>
                </a:prstGeom>
              </p:spPr>
            </p:pic>
          </mc:Fallback>
        </mc:AlternateContent>
      </p:grpSp>
      <p:grpSp>
        <p:nvGrpSpPr>
          <p:cNvPr id="22598" name="Group 22597">
            <a:extLst>
              <a:ext uri="{FF2B5EF4-FFF2-40B4-BE49-F238E27FC236}">
                <a16:creationId xmlns:a16="http://schemas.microsoft.com/office/drawing/2014/main" id="{6C5B6F7C-A7FC-7CF8-F177-083977E18A73}"/>
              </a:ext>
            </a:extLst>
          </p:cNvPr>
          <p:cNvGrpSpPr/>
          <p:nvPr/>
        </p:nvGrpSpPr>
        <p:grpSpPr>
          <a:xfrm>
            <a:off x="10292711" y="5250613"/>
            <a:ext cx="520200" cy="267840"/>
            <a:chOff x="10292711" y="5250613"/>
            <a:chExt cx="520200" cy="267840"/>
          </a:xfrm>
        </p:grpSpPr>
        <mc:AlternateContent xmlns:mc="http://schemas.openxmlformats.org/markup-compatibility/2006">
          <mc:Choice xmlns:p14="http://schemas.microsoft.com/office/powerpoint/2010/main" Requires="p14">
            <p:contentPart p14:bwMode="auto" r:id="rId180">
              <p14:nvContentPartPr>
                <p14:cNvPr id="22594" name="Ink 22593">
                  <a:extLst>
                    <a:ext uri="{FF2B5EF4-FFF2-40B4-BE49-F238E27FC236}">
                      <a16:creationId xmlns:a16="http://schemas.microsoft.com/office/drawing/2014/main" id="{F4D169E7-E8CE-56E2-8A22-1864363B0643}"/>
                    </a:ext>
                  </a:extLst>
                </p14:cNvPr>
                <p14:cNvContentPartPr/>
                <p14:nvPr/>
              </p14:nvContentPartPr>
              <p14:xfrm>
                <a:off x="10426631" y="5300293"/>
                <a:ext cx="24480" cy="190440"/>
              </p14:xfrm>
            </p:contentPart>
          </mc:Choice>
          <mc:Fallback>
            <p:pic>
              <p:nvPicPr>
                <p:cNvPr id="22594" name="Ink 22593">
                  <a:extLst>
                    <a:ext uri="{FF2B5EF4-FFF2-40B4-BE49-F238E27FC236}">
                      <a16:creationId xmlns:a16="http://schemas.microsoft.com/office/drawing/2014/main" id="{F4D169E7-E8CE-56E2-8A22-1864363B0643}"/>
                    </a:ext>
                  </a:extLst>
                </p:cNvPr>
                <p:cNvPicPr/>
                <p:nvPr/>
              </p:nvPicPr>
              <p:blipFill>
                <a:blip r:embed="rId181"/>
                <a:stretch>
                  <a:fillRect/>
                </a:stretch>
              </p:blipFill>
              <p:spPr>
                <a:xfrm>
                  <a:off x="10417991" y="5291653"/>
                  <a:ext cx="421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22595" name="Ink 22594">
                  <a:extLst>
                    <a:ext uri="{FF2B5EF4-FFF2-40B4-BE49-F238E27FC236}">
                      <a16:creationId xmlns:a16="http://schemas.microsoft.com/office/drawing/2014/main" id="{7AC99284-3FA5-3298-4E9E-A9A6655694E0}"/>
                    </a:ext>
                  </a:extLst>
                </p14:cNvPr>
                <p14:cNvContentPartPr/>
                <p14:nvPr/>
              </p14:nvContentPartPr>
              <p14:xfrm>
                <a:off x="10292711" y="5250613"/>
                <a:ext cx="259920" cy="68400"/>
              </p14:xfrm>
            </p:contentPart>
          </mc:Choice>
          <mc:Fallback>
            <p:pic>
              <p:nvPicPr>
                <p:cNvPr id="22595" name="Ink 22594">
                  <a:extLst>
                    <a:ext uri="{FF2B5EF4-FFF2-40B4-BE49-F238E27FC236}">
                      <a16:creationId xmlns:a16="http://schemas.microsoft.com/office/drawing/2014/main" id="{7AC99284-3FA5-3298-4E9E-A9A6655694E0}"/>
                    </a:ext>
                  </a:extLst>
                </p:cNvPr>
                <p:cNvPicPr/>
                <p:nvPr/>
              </p:nvPicPr>
              <p:blipFill>
                <a:blip r:embed="rId183"/>
                <a:stretch>
                  <a:fillRect/>
                </a:stretch>
              </p:blipFill>
              <p:spPr>
                <a:xfrm>
                  <a:off x="10283711" y="5241973"/>
                  <a:ext cx="27756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22596" name="Ink 22595">
                  <a:extLst>
                    <a:ext uri="{FF2B5EF4-FFF2-40B4-BE49-F238E27FC236}">
                      <a16:creationId xmlns:a16="http://schemas.microsoft.com/office/drawing/2014/main" id="{DCB61FA0-6780-1573-0D4D-8ACF21792CC1}"/>
                    </a:ext>
                  </a:extLst>
                </p14:cNvPr>
                <p14:cNvContentPartPr/>
                <p14:nvPr/>
              </p14:nvContentPartPr>
              <p14:xfrm>
                <a:off x="10569911" y="5333053"/>
                <a:ext cx="37440" cy="149400"/>
              </p14:xfrm>
            </p:contentPart>
          </mc:Choice>
          <mc:Fallback>
            <p:pic>
              <p:nvPicPr>
                <p:cNvPr id="22596" name="Ink 22595">
                  <a:extLst>
                    <a:ext uri="{FF2B5EF4-FFF2-40B4-BE49-F238E27FC236}">
                      <a16:creationId xmlns:a16="http://schemas.microsoft.com/office/drawing/2014/main" id="{DCB61FA0-6780-1573-0D4D-8ACF21792CC1}"/>
                    </a:ext>
                  </a:extLst>
                </p:cNvPr>
                <p:cNvPicPr/>
                <p:nvPr/>
              </p:nvPicPr>
              <p:blipFill>
                <a:blip r:embed="rId185"/>
                <a:stretch>
                  <a:fillRect/>
                </a:stretch>
              </p:blipFill>
              <p:spPr>
                <a:xfrm>
                  <a:off x="10560911" y="5324413"/>
                  <a:ext cx="5508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22597" name="Ink 22596">
                  <a:extLst>
                    <a:ext uri="{FF2B5EF4-FFF2-40B4-BE49-F238E27FC236}">
                      <a16:creationId xmlns:a16="http://schemas.microsoft.com/office/drawing/2014/main" id="{61499226-7621-485A-3D9E-E85A4CD5F288}"/>
                    </a:ext>
                  </a:extLst>
                </p14:cNvPr>
                <p14:cNvContentPartPr/>
                <p14:nvPr/>
              </p14:nvContentPartPr>
              <p14:xfrm>
                <a:off x="10711031" y="5292733"/>
                <a:ext cx="101880" cy="225720"/>
              </p14:xfrm>
            </p:contentPart>
          </mc:Choice>
          <mc:Fallback>
            <p:pic>
              <p:nvPicPr>
                <p:cNvPr id="22597" name="Ink 22596">
                  <a:extLst>
                    <a:ext uri="{FF2B5EF4-FFF2-40B4-BE49-F238E27FC236}">
                      <a16:creationId xmlns:a16="http://schemas.microsoft.com/office/drawing/2014/main" id="{61499226-7621-485A-3D9E-E85A4CD5F288}"/>
                    </a:ext>
                  </a:extLst>
                </p:cNvPr>
                <p:cNvPicPr/>
                <p:nvPr/>
              </p:nvPicPr>
              <p:blipFill>
                <a:blip r:embed="rId187"/>
                <a:stretch>
                  <a:fillRect/>
                </a:stretch>
              </p:blipFill>
              <p:spPr>
                <a:xfrm>
                  <a:off x="10702031" y="5283733"/>
                  <a:ext cx="119520" cy="243360"/>
                </a:xfrm>
                <a:prstGeom prst="rect">
                  <a:avLst/>
                </a:prstGeom>
              </p:spPr>
            </p:pic>
          </mc:Fallback>
        </mc:AlternateContent>
      </p:grpSp>
      <p:grpSp>
        <p:nvGrpSpPr>
          <p:cNvPr id="22605" name="Group 22604">
            <a:extLst>
              <a:ext uri="{FF2B5EF4-FFF2-40B4-BE49-F238E27FC236}">
                <a16:creationId xmlns:a16="http://schemas.microsoft.com/office/drawing/2014/main" id="{537057CC-B19E-7AFB-79B7-6B83DAB5882A}"/>
              </a:ext>
            </a:extLst>
          </p:cNvPr>
          <p:cNvGrpSpPr/>
          <p:nvPr/>
        </p:nvGrpSpPr>
        <p:grpSpPr>
          <a:xfrm>
            <a:off x="10842791" y="2640613"/>
            <a:ext cx="1525680" cy="991080"/>
            <a:chOff x="10842791" y="2640613"/>
            <a:chExt cx="1525680" cy="991080"/>
          </a:xfrm>
        </p:grpSpPr>
        <mc:AlternateContent xmlns:mc="http://schemas.openxmlformats.org/markup-compatibility/2006">
          <mc:Choice xmlns:p14="http://schemas.microsoft.com/office/powerpoint/2010/main" Requires="p14">
            <p:contentPart p14:bwMode="auto" r:id="rId188">
              <p14:nvContentPartPr>
                <p14:cNvPr id="22599" name="Ink 22598">
                  <a:extLst>
                    <a:ext uri="{FF2B5EF4-FFF2-40B4-BE49-F238E27FC236}">
                      <a16:creationId xmlns:a16="http://schemas.microsoft.com/office/drawing/2014/main" id="{D146C685-F069-CAC9-5040-BAA0085E4A89}"/>
                    </a:ext>
                  </a:extLst>
                </p14:cNvPr>
                <p14:cNvContentPartPr/>
                <p14:nvPr/>
              </p14:nvContentPartPr>
              <p14:xfrm>
                <a:off x="10842791" y="3070093"/>
                <a:ext cx="911520" cy="561600"/>
              </p14:xfrm>
            </p:contentPart>
          </mc:Choice>
          <mc:Fallback>
            <p:pic>
              <p:nvPicPr>
                <p:cNvPr id="22599" name="Ink 22598">
                  <a:extLst>
                    <a:ext uri="{FF2B5EF4-FFF2-40B4-BE49-F238E27FC236}">
                      <a16:creationId xmlns:a16="http://schemas.microsoft.com/office/drawing/2014/main" id="{D146C685-F069-CAC9-5040-BAA0085E4A89}"/>
                    </a:ext>
                  </a:extLst>
                </p:cNvPr>
                <p:cNvPicPr/>
                <p:nvPr/>
              </p:nvPicPr>
              <p:blipFill>
                <a:blip r:embed="rId189"/>
                <a:stretch>
                  <a:fillRect/>
                </a:stretch>
              </p:blipFill>
              <p:spPr>
                <a:xfrm>
                  <a:off x="10834151" y="3061453"/>
                  <a:ext cx="929160" cy="5792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22600" name="Ink 22599">
                  <a:extLst>
                    <a:ext uri="{FF2B5EF4-FFF2-40B4-BE49-F238E27FC236}">
                      <a16:creationId xmlns:a16="http://schemas.microsoft.com/office/drawing/2014/main" id="{56504EB8-E8E3-5F2B-7566-DD94D9B53677}"/>
                    </a:ext>
                  </a:extLst>
                </p14:cNvPr>
                <p14:cNvContentPartPr/>
                <p14:nvPr/>
              </p14:nvContentPartPr>
              <p14:xfrm>
                <a:off x="11545511" y="2952373"/>
                <a:ext cx="186840" cy="151560"/>
              </p14:xfrm>
            </p:contentPart>
          </mc:Choice>
          <mc:Fallback>
            <p:pic>
              <p:nvPicPr>
                <p:cNvPr id="22600" name="Ink 22599">
                  <a:extLst>
                    <a:ext uri="{FF2B5EF4-FFF2-40B4-BE49-F238E27FC236}">
                      <a16:creationId xmlns:a16="http://schemas.microsoft.com/office/drawing/2014/main" id="{56504EB8-E8E3-5F2B-7566-DD94D9B53677}"/>
                    </a:ext>
                  </a:extLst>
                </p:cNvPr>
                <p:cNvPicPr/>
                <p:nvPr/>
              </p:nvPicPr>
              <p:blipFill>
                <a:blip r:embed="rId191"/>
                <a:stretch>
                  <a:fillRect/>
                </a:stretch>
              </p:blipFill>
              <p:spPr>
                <a:xfrm>
                  <a:off x="11536511" y="2943733"/>
                  <a:ext cx="20448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22601" name="Ink 22600">
                  <a:extLst>
                    <a:ext uri="{FF2B5EF4-FFF2-40B4-BE49-F238E27FC236}">
                      <a16:creationId xmlns:a16="http://schemas.microsoft.com/office/drawing/2014/main" id="{F27A920B-5AB9-09A7-4BEF-36A1BAD6D130}"/>
                    </a:ext>
                  </a:extLst>
                </p14:cNvPr>
                <p14:cNvContentPartPr/>
                <p14:nvPr/>
              </p14:nvContentPartPr>
              <p14:xfrm>
                <a:off x="11749991" y="2821693"/>
                <a:ext cx="140400" cy="201600"/>
              </p14:xfrm>
            </p:contentPart>
          </mc:Choice>
          <mc:Fallback>
            <p:pic>
              <p:nvPicPr>
                <p:cNvPr id="22601" name="Ink 22600">
                  <a:extLst>
                    <a:ext uri="{FF2B5EF4-FFF2-40B4-BE49-F238E27FC236}">
                      <a16:creationId xmlns:a16="http://schemas.microsoft.com/office/drawing/2014/main" id="{F27A920B-5AB9-09A7-4BEF-36A1BAD6D130}"/>
                    </a:ext>
                  </a:extLst>
                </p:cNvPr>
                <p:cNvPicPr/>
                <p:nvPr/>
              </p:nvPicPr>
              <p:blipFill>
                <a:blip r:embed="rId193"/>
                <a:stretch>
                  <a:fillRect/>
                </a:stretch>
              </p:blipFill>
              <p:spPr>
                <a:xfrm>
                  <a:off x="11740991" y="2813053"/>
                  <a:ext cx="15804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22602" name="Ink 22601">
                  <a:extLst>
                    <a:ext uri="{FF2B5EF4-FFF2-40B4-BE49-F238E27FC236}">
                      <a16:creationId xmlns:a16="http://schemas.microsoft.com/office/drawing/2014/main" id="{296636A4-07C4-C50A-F13D-0446654103FF}"/>
                    </a:ext>
                  </a:extLst>
                </p14:cNvPr>
                <p14:cNvContentPartPr/>
                <p14:nvPr/>
              </p14:nvContentPartPr>
              <p14:xfrm>
                <a:off x="11820911" y="2763013"/>
                <a:ext cx="174240" cy="184680"/>
              </p14:xfrm>
            </p:contentPart>
          </mc:Choice>
          <mc:Fallback>
            <p:pic>
              <p:nvPicPr>
                <p:cNvPr id="22602" name="Ink 22601">
                  <a:extLst>
                    <a:ext uri="{FF2B5EF4-FFF2-40B4-BE49-F238E27FC236}">
                      <a16:creationId xmlns:a16="http://schemas.microsoft.com/office/drawing/2014/main" id="{296636A4-07C4-C50A-F13D-0446654103FF}"/>
                    </a:ext>
                  </a:extLst>
                </p:cNvPr>
                <p:cNvPicPr/>
                <p:nvPr/>
              </p:nvPicPr>
              <p:blipFill>
                <a:blip r:embed="rId195"/>
                <a:stretch>
                  <a:fillRect/>
                </a:stretch>
              </p:blipFill>
              <p:spPr>
                <a:xfrm>
                  <a:off x="11811911" y="2754373"/>
                  <a:ext cx="19188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22603" name="Ink 22602">
                  <a:extLst>
                    <a:ext uri="{FF2B5EF4-FFF2-40B4-BE49-F238E27FC236}">
                      <a16:creationId xmlns:a16="http://schemas.microsoft.com/office/drawing/2014/main" id="{5C9E8EE8-234E-83A6-5E7C-1F6D8F483BFB}"/>
                    </a:ext>
                  </a:extLst>
                </p14:cNvPr>
                <p14:cNvContentPartPr/>
                <p14:nvPr/>
              </p14:nvContentPartPr>
              <p14:xfrm>
                <a:off x="12021071" y="2732773"/>
                <a:ext cx="113760" cy="143640"/>
              </p14:xfrm>
            </p:contentPart>
          </mc:Choice>
          <mc:Fallback>
            <p:pic>
              <p:nvPicPr>
                <p:cNvPr id="22603" name="Ink 22602">
                  <a:extLst>
                    <a:ext uri="{FF2B5EF4-FFF2-40B4-BE49-F238E27FC236}">
                      <a16:creationId xmlns:a16="http://schemas.microsoft.com/office/drawing/2014/main" id="{5C9E8EE8-234E-83A6-5E7C-1F6D8F483BFB}"/>
                    </a:ext>
                  </a:extLst>
                </p:cNvPr>
                <p:cNvPicPr/>
                <p:nvPr/>
              </p:nvPicPr>
              <p:blipFill>
                <a:blip r:embed="rId197"/>
                <a:stretch>
                  <a:fillRect/>
                </a:stretch>
              </p:blipFill>
              <p:spPr>
                <a:xfrm>
                  <a:off x="12012071" y="2723773"/>
                  <a:ext cx="1314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22604" name="Ink 22603">
                  <a:extLst>
                    <a:ext uri="{FF2B5EF4-FFF2-40B4-BE49-F238E27FC236}">
                      <a16:creationId xmlns:a16="http://schemas.microsoft.com/office/drawing/2014/main" id="{B86461A4-F5BB-1F91-B0D5-B999CEA13BEF}"/>
                    </a:ext>
                  </a:extLst>
                </p14:cNvPr>
                <p14:cNvContentPartPr/>
                <p14:nvPr/>
              </p14:nvContentPartPr>
              <p14:xfrm>
                <a:off x="12162911" y="2640613"/>
                <a:ext cx="205560" cy="221400"/>
              </p14:xfrm>
            </p:contentPart>
          </mc:Choice>
          <mc:Fallback>
            <p:pic>
              <p:nvPicPr>
                <p:cNvPr id="22604" name="Ink 22603">
                  <a:extLst>
                    <a:ext uri="{FF2B5EF4-FFF2-40B4-BE49-F238E27FC236}">
                      <a16:creationId xmlns:a16="http://schemas.microsoft.com/office/drawing/2014/main" id="{B86461A4-F5BB-1F91-B0D5-B999CEA13BEF}"/>
                    </a:ext>
                  </a:extLst>
                </p:cNvPr>
                <p:cNvPicPr/>
                <p:nvPr/>
              </p:nvPicPr>
              <p:blipFill>
                <a:blip r:embed="rId199"/>
                <a:stretch>
                  <a:fillRect/>
                </a:stretch>
              </p:blipFill>
              <p:spPr>
                <a:xfrm>
                  <a:off x="12154271" y="2631613"/>
                  <a:ext cx="223200" cy="239040"/>
                </a:xfrm>
                <a:prstGeom prst="rect">
                  <a:avLst/>
                </a:prstGeom>
              </p:spPr>
            </p:pic>
          </mc:Fallback>
        </mc:AlternateContent>
      </p:grpSp>
      <p:grpSp>
        <p:nvGrpSpPr>
          <p:cNvPr id="22624" name="Group 22623">
            <a:extLst>
              <a:ext uri="{FF2B5EF4-FFF2-40B4-BE49-F238E27FC236}">
                <a16:creationId xmlns:a16="http://schemas.microsoft.com/office/drawing/2014/main" id="{6F598B7D-9EB2-9522-C571-A11D35A38476}"/>
              </a:ext>
            </a:extLst>
          </p:cNvPr>
          <p:cNvGrpSpPr/>
          <p:nvPr/>
        </p:nvGrpSpPr>
        <p:grpSpPr>
          <a:xfrm>
            <a:off x="8635631" y="5792053"/>
            <a:ext cx="3845160" cy="1352160"/>
            <a:chOff x="8635631" y="5792053"/>
            <a:chExt cx="3845160" cy="1352160"/>
          </a:xfrm>
        </p:grpSpPr>
        <mc:AlternateContent xmlns:mc="http://schemas.openxmlformats.org/markup-compatibility/2006">
          <mc:Choice xmlns:p14="http://schemas.microsoft.com/office/powerpoint/2010/main" Requires="p14">
            <p:contentPart p14:bwMode="auto" r:id="rId200">
              <p14:nvContentPartPr>
                <p14:cNvPr id="22606" name="Ink 22605">
                  <a:extLst>
                    <a:ext uri="{FF2B5EF4-FFF2-40B4-BE49-F238E27FC236}">
                      <a16:creationId xmlns:a16="http://schemas.microsoft.com/office/drawing/2014/main" id="{C2D5E0DF-630A-30B7-7AAE-DDDBC906FB84}"/>
                    </a:ext>
                  </a:extLst>
                </p14:cNvPr>
                <p14:cNvContentPartPr/>
                <p14:nvPr/>
              </p14:nvContentPartPr>
              <p14:xfrm>
                <a:off x="9051431" y="5792053"/>
                <a:ext cx="78120" cy="441000"/>
              </p14:xfrm>
            </p:contentPart>
          </mc:Choice>
          <mc:Fallback>
            <p:pic>
              <p:nvPicPr>
                <p:cNvPr id="22606" name="Ink 22605">
                  <a:extLst>
                    <a:ext uri="{FF2B5EF4-FFF2-40B4-BE49-F238E27FC236}">
                      <a16:creationId xmlns:a16="http://schemas.microsoft.com/office/drawing/2014/main" id="{C2D5E0DF-630A-30B7-7AAE-DDDBC906FB84}"/>
                    </a:ext>
                  </a:extLst>
                </p:cNvPr>
                <p:cNvPicPr/>
                <p:nvPr/>
              </p:nvPicPr>
              <p:blipFill>
                <a:blip r:embed="rId201"/>
                <a:stretch>
                  <a:fillRect/>
                </a:stretch>
              </p:blipFill>
              <p:spPr>
                <a:xfrm>
                  <a:off x="9042431" y="5783413"/>
                  <a:ext cx="95760" cy="45864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22607" name="Ink 22606">
                  <a:extLst>
                    <a:ext uri="{FF2B5EF4-FFF2-40B4-BE49-F238E27FC236}">
                      <a16:creationId xmlns:a16="http://schemas.microsoft.com/office/drawing/2014/main" id="{00281582-6845-F697-1477-F273823393FB}"/>
                    </a:ext>
                  </a:extLst>
                </p14:cNvPr>
                <p14:cNvContentPartPr/>
                <p14:nvPr/>
              </p14:nvContentPartPr>
              <p14:xfrm>
                <a:off x="9207671" y="5822653"/>
                <a:ext cx="55080" cy="492840"/>
              </p14:xfrm>
            </p:contentPart>
          </mc:Choice>
          <mc:Fallback>
            <p:pic>
              <p:nvPicPr>
                <p:cNvPr id="22607" name="Ink 22606">
                  <a:extLst>
                    <a:ext uri="{FF2B5EF4-FFF2-40B4-BE49-F238E27FC236}">
                      <a16:creationId xmlns:a16="http://schemas.microsoft.com/office/drawing/2014/main" id="{00281582-6845-F697-1477-F273823393FB}"/>
                    </a:ext>
                  </a:extLst>
                </p:cNvPr>
                <p:cNvPicPr/>
                <p:nvPr/>
              </p:nvPicPr>
              <p:blipFill>
                <a:blip r:embed="rId203"/>
                <a:stretch>
                  <a:fillRect/>
                </a:stretch>
              </p:blipFill>
              <p:spPr>
                <a:xfrm>
                  <a:off x="9198671" y="5814013"/>
                  <a:ext cx="72720" cy="5104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22608" name="Ink 22607">
                  <a:extLst>
                    <a:ext uri="{FF2B5EF4-FFF2-40B4-BE49-F238E27FC236}">
                      <a16:creationId xmlns:a16="http://schemas.microsoft.com/office/drawing/2014/main" id="{9D742B4A-365F-507E-70DC-CC6EC053C72C}"/>
                    </a:ext>
                  </a:extLst>
                </p14:cNvPr>
                <p14:cNvContentPartPr/>
                <p14:nvPr/>
              </p14:nvContentPartPr>
              <p14:xfrm>
                <a:off x="9021551" y="6107413"/>
                <a:ext cx="402480" cy="309960"/>
              </p14:xfrm>
            </p:contentPart>
          </mc:Choice>
          <mc:Fallback>
            <p:pic>
              <p:nvPicPr>
                <p:cNvPr id="22608" name="Ink 22607">
                  <a:extLst>
                    <a:ext uri="{FF2B5EF4-FFF2-40B4-BE49-F238E27FC236}">
                      <a16:creationId xmlns:a16="http://schemas.microsoft.com/office/drawing/2014/main" id="{9D742B4A-365F-507E-70DC-CC6EC053C72C}"/>
                    </a:ext>
                  </a:extLst>
                </p:cNvPr>
                <p:cNvPicPr/>
                <p:nvPr/>
              </p:nvPicPr>
              <p:blipFill>
                <a:blip r:embed="rId205"/>
                <a:stretch>
                  <a:fillRect/>
                </a:stretch>
              </p:blipFill>
              <p:spPr>
                <a:xfrm>
                  <a:off x="9012551" y="6098413"/>
                  <a:ext cx="42012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22610" name="Ink 22609">
                  <a:extLst>
                    <a:ext uri="{FF2B5EF4-FFF2-40B4-BE49-F238E27FC236}">
                      <a16:creationId xmlns:a16="http://schemas.microsoft.com/office/drawing/2014/main" id="{91DE5A7C-EFF9-08C8-5255-6B7F141E7EE7}"/>
                    </a:ext>
                  </a:extLst>
                </p14:cNvPr>
                <p14:cNvContentPartPr/>
                <p14:nvPr/>
              </p14:nvContentPartPr>
              <p14:xfrm>
                <a:off x="8726711" y="6630133"/>
                <a:ext cx="556920" cy="267840"/>
              </p14:xfrm>
            </p:contentPart>
          </mc:Choice>
          <mc:Fallback>
            <p:pic>
              <p:nvPicPr>
                <p:cNvPr id="22610" name="Ink 22609">
                  <a:extLst>
                    <a:ext uri="{FF2B5EF4-FFF2-40B4-BE49-F238E27FC236}">
                      <a16:creationId xmlns:a16="http://schemas.microsoft.com/office/drawing/2014/main" id="{91DE5A7C-EFF9-08C8-5255-6B7F141E7EE7}"/>
                    </a:ext>
                  </a:extLst>
                </p:cNvPr>
                <p:cNvPicPr/>
                <p:nvPr/>
              </p:nvPicPr>
              <p:blipFill>
                <a:blip r:embed="rId207"/>
                <a:stretch>
                  <a:fillRect/>
                </a:stretch>
              </p:blipFill>
              <p:spPr>
                <a:xfrm>
                  <a:off x="8718071" y="6621493"/>
                  <a:ext cx="57456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22611" name="Ink 22610">
                  <a:extLst>
                    <a:ext uri="{FF2B5EF4-FFF2-40B4-BE49-F238E27FC236}">
                      <a16:creationId xmlns:a16="http://schemas.microsoft.com/office/drawing/2014/main" id="{3C8BA049-7BF3-2119-F633-CF1E6662E94C}"/>
                    </a:ext>
                  </a:extLst>
                </p14:cNvPr>
                <p14:cNvContentPartPr/>
                <p14:nvPr/>
              </p14:nvContentPartPr>
              <p14:xfrm>
                <a:off x="9167711" y="6713293"/>
                <a:ext cx="114840" cy="22680"/>
              </p14:xfrm>
            </p:contentPart>
          </mc:Choice>
          <mc:Fallback>
            <p:pic>
              <p:nvPicPr>
                <p:cNvPr id="22611" name="Ink 22610">
                  <a:extLst>
                    <a:ext uri="{FF2B5EF4-FFF2-40B4-BE49-F238E27FC236}">
                      <a16:creationId xmlns:a16="http://schemas.microsoft.com/office/drawing/2014/main" id="{3C8BA049-7BF3-2119-F633-CF1E6662E94C}"/>
                    </a:ext>
                  </a:extLst>
                </p:cNvPr>
                <p:cNvPicPr/>
                <p:nvPr/>
              </p:nvPicPr>
              <p:blipFill>
                <a:blip r:embed="rId209"/>
                <a:stretch>
                  <a:fillRect/>
                </a:stretch>
              </p:blipFill>
              <p:spPr>
                <a:xfrm>
                  <a:off x="9159071" y="6704293"/>
                  <a:ext cx="13248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22612" name="Ink 22611">
                  <a:extLst>
                    <a:ext uri="{FF2B5EF4-FFF2-40B4-BE49-F238E27FC236}">
                      <a16:creationId xmlns:a16="http://schemas.microsoft.com/office/drawing/2014/main" id="{B6907455-BC54-E4E4-6D11-70D1B11A1C3B}"/>
                    </a:ext>
                  </a:extLst>
                </p14:cNvPr>
                <p14:cNvContentPartPr/>
                <p14:nvPr/>
              </p14:nvContentPartPr>
              <p14:xfrm>
                <a:off x="9456791" y="6744973"/>
                <a:ext cx="65880" cy="25560"/>
              </p14:xfrm>
            </p:contentPart>
          </mc:Choice>
          <mc:Fallback>
            <p:pic>
              <p:nvPicPr>
                <p:cNvPr id="22612" name="Ink 22611">
                  <a:extLst>
                    <a:ext uri="{FF2B5EF4-FFF2-40B4-BE49-F238E27FC236}">
                      <a16:creationId xmlns:a16="http://schemas.microsoft.com/office/drawing/2014/main" id="{B6907455-BC54-E4E4-6D11-70D1B11A1C3B}"/>
                    </a:ext>
                  </a:extLst>
                </p:cNvPr>
                <p:cNvPicPr/>
                <p:nvPr/>
              </p:nvPicPr>
              <p:blipFill>
                <a:blip r:embed="rId211"/>
                <a:stretch>
                  <a:fillRect/>
                </a:stretch>
              </p:blipFill>
              <p:spPr>
                <a:xfrm>
                  <a:off x="9448151" y="6736333"/>
                  <a:ext cx="8352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22613" name="Ink 22612">
                  <a:extLst>
                    <a:ext uri="{FF2B5EF4-FFF2-40B4-BE49-F238E27FC236}">
                      <a16:creationId xmlns:a16="http://schemas.microsoft.com/office/drawing/2014/main" id="{B0D5B03C-3E41-40D9-A5D4-B31C76F74CF7}"/>
                    </a:ext>
                  </a:extLst>
                </p14:cNvPr>
                <p14:cNvContentPartPr/>
                <p14:nvPr/>
              </p14:nvContentPartPr>
              <p14:xfrm>
                <a:off x="9605831" y="6626173"/>
                <a:ext cx="113040" cy="216720"/>
              </p14:xfrm>
            </p:contentPart>
          </mc:Choice>
          <mc:Fallback>
            <p:pic>
              <p:nvPicPr>
                <p:cNvPr id="22613" name="Ink 22612">
                  <a:extLst>
                    <a:ext uri="{FF2B5EF4-FFF2-40B4-BE49-F238E27FC236}">
                      <a16:creationId xmlns:a16="http://schemas.microsoft.com/office/drawing/2014/main" id="{B0D5B03C-3E41-40D9-A5D4-B31C76F74CF7}"/>
                    </a:ext>
                  </a:extLst>
                </p:cNvPr>
                <p:cNvPicPr/>
                <p:nvPr/>
              </p:nvPicPr>
              <p:blipFill>
                <a:blip r:embed="rId213"/>
                <a:stretch>
                  <a:fillRect/>
                </a:stretch>
              </p:blipFill>
              <p:spPr>
                <a:xfrm>
                  <a:off x="9596831" y="6617173"/>
                  <a:ext cx="13068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22614" name="Ink 22613">
                  <a:extLst>
                    <a:ext uri="{FF2B5EF4-FFF2-40B4-BE49-F238E27FC236}">
                      <a16:creationId xmlns:a16="http://schemas.microsoft.com/office/drawing/2014/main" id="{63F09108-C292-628F-1A36-1651FBFD7C53}"/>
                    </a:ext>
                  </a:extLst>
                </p14:cNvPr>
                <p14:cNvContentPartPr/>
                <p14:nvPr/>
              </p14:nvContentPartPr>
              <p14:xfrm>
                <a:off x="9798071" y="6614653"/>
                <a:ext cx="222480" cy="96840"/>
              </p14:xfrm>
            </p:contentPart>
          </mc:Choice>
          <mc:Fallback>
            <p:pic>
              <p:nvPicPr>
                <p:cNvPr id="22614" name="Ink 22613">
                  <a:extLst>
                    <a:ext uri="{FF2B5EF4-FFF2-40B4-BE49-F238E27FC236}">
                      <a16:creationId xmlns:a16="http://schemas.microsoft.com/office/drawing/2014/main" id="{63F09108-C292-628F-1A36-1651FBFD7C53}"/>
                    </a:ext>
                  </a:extLst>
                </p:cNvPr>
                <p:cNvPicPr/>
                <p:nvPr/>
              </p:nvPicPr>
              <p:blipFill>
                <a:blip r:embed="rId215"/>
                <a:stretch>
                  <a:fillRect/>
                </a:stretch>
              </p:blipFill>
              <p:spPr>
                <a:xfrm>
                  <a:off x="9789071" y="6606013"/>
                  <a:ext cx="2401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22615" name="Ink 22614">
                  <a:extLst>
                    <a:ext uri="{FF2B5EF4-FFF2-40B4-BE49-F238E27FC236}">
                      <a16:creationId xmlns:a16="http://schemas.microsoft.com/office/drawing/2014/main" id="{6F3053A2-E00A-5DAF-7751-C9D016CF6351}"/>
                    </a:ext>
                  </a:extLst>
                </p14:cNvPr>
                <p14:cNvContentPartPr/>
                <p14:nvPr/>
              </p14:nvContentPartPr>
              <p14:xfrm>
                <a:off x="10166711" y="6669373"/>
                <a:ext cx="88200" cy="7200"/>
              </p14:xfrm>
            </p:contentPart>
          </mc:Choice>
          <mc:Fallback>
            <p:pic>
              <p:nvPicPr>
                <p:cNvPr id="22615" name="Ink 22614">
                  <a:extLst>
                    <a:ext uri="{FF2B5EF4-FFF2-40B4-BE49-F238E27FC236}">
                      <a16:creationId xmlns:a16="http://schemas.microsoft.com/office/drawing/2014/main" id="{6F3053A2-E00A-5DAF-7751-C9D016CF6351}"/>
                    </a:ext>
                  </a:extLst>
                </p:cNvPr>
                <p:cNvPicPr/>
                <p:nvPr/>
              </p:nvPicPr>
              <p:blipFill>
                <a:blip r:embed="rId217"/>
                <a:stretch>
                  <a:fillRect/>
                </a:stretch>
              </p:blipFill>
              <p:spPr>
                <a:xfrm>
                  <a:off x="10157711" y="6660373"/>
                  <a:ext cx="1058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22616" name="Ink 22615">
                  <a:extLst>
                    <a:ext uri="{FF2B5EF4-FFF2-40B4-BE49-F238E27FC236}">
                      <a16:creationId xmlns:a16="http://schemas.microsoft.com/office/drawing/2014/main" id="{2D0C5CAB-2A80-B932-3396-5572068EBF98}"/>
                    </a:ext>
                  </a:extLst>
                </p14:cNvPr>
                <p14:cNvContentPartPr/>
                <p14:nvPr/>
              </p14:nvContentPartPr>
              <p14:xfrm>
                <a:off x="10369751" y="6441133"/>
                <a:ext cx="552960" cy="263880"/>
              </p14:xfrm>
            </p:contentPart>
          </mc:Choice>
          <mc:Fallback>
            <p:pic>
              <p:nvPicPr>
                <p:cNvPr id="22616" name="Ink 22615">
                  <a:extLst>
                    <a:ext uri="{FF2B5EF4-FFF2-40B4-BE49-F238E27FC236}">
                      <a16:creationId xmlns:a16="http://schemas.microsoft.com/office/drawing/2014/main" id="{2D0C5CAB-2A80-B932-3396-5572068EBF98}"/>
                    </a:ext>
                  </a:extLst>
                </p:cNvPr>
                <p:cNvPicPr/>
                <p:nvPr/>
              </p:nvPicPr>
              <p:blipFill>
                <a:blip r:embed="rId219"/>
                <a:stretch>
                  <a:fillRect/>
                </a:stretch>
              </p:blipFill>
              <p:spPr>
                <a:xfrm>
                  <a:off x="10360751" y="6432493"/>
                  <a:ext cx="570600" cy="28152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22617" name="Ink 22616">
                  <a:extLst>
                    <a:ext uri="{FF2B5EF4-FFF2-40B4-BE49-F238E27FC236}">
                      <a16:creationId xmlns:a16="http://schemas.microsoft.com/office/drawing/2014/main" id="{E365336A-BCEA-D51A-FBD1-31A92FC477FB}"/>
                    </a:ext>
                  </a:extLst>
                </p14:cNvPr>
                <p14:cNvContentPartPr/>
                <p14:nvPr/>
              </p14:nvContentPartPr>
              <p14:xfrm>
                <a:off x="10855751" y="6573973"/>
                <a:ext cx="302760" cy="70560"/>
              </p14:xfrm>
            </p:contentPart>
          </mc:Choice>
          <mc:Fallback>
            <p:pic>
              <p:nvPicPr>
                <p:cNvPr id="22617" name="Ink 22616">
                  <a:extLst>
                    <a:ext uri="{FF2B5EF4-FFF2-40B4-BE49-F238E27FC236}">
                      <a16:creationId xmlns:a16="http://schemas.microsoft.com/office/drawing/2014/main" id="{E365336A-BCEA-D51A-FBD1-31A92FC477FB}"/>
                    </a:ext>
                  </a:extLst>
                </p:cNvPr>
                <p:cNvPicPr/>
                <p:nvPr/>
              </p:nvPicPr>
              <p:blipFill>
                <a:blip r:embed="rId221"/>
                <a:stretch>
                  <a:fillRect/>
                </a:stretch>
              </p:blipFill>
              <p:spPr>
                <a:xfrm>
                  <a:off x="10846751" y="6565333"/>
                  <a:ext cx="32040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22618" name="Ink 22617">
                  <a:extLst>
                    <a:ext uri="{FF2B5EF4-FFF2-40B4-BE49-F238E27FC236}">
                      <a16:creationId xmlns:a16="http://schemas.microsoft.com/office/drawing/2014/main" id="{37039FDD-91CF-B856-F65D-BE80BD373068}"/>
                    </a:ext>
                  </a:extLst>
                </p14:cNvPr>
                <p14:cNvContentPartPr/>
                <p14:nvPr/>
              </p14:nvContentPartPr>
              <p14:xfrm>
                <a:off x="11360471" y="6467413"/>
                <a:ext cx="54000" cy="178920"/>
              </p14:xfrm>
            </p:contentPart>
          </mc:Choice>
          <mc:Fallback>
            <p:pic>
              <p:nvPicPr>
                <p:cNvPr id="22618" name="Ink 22617">
                  <a:extLst>
                    <a:ext uri="{FF2B5EF4-FFF2-40B4-BE49-F238E27FC236}">
                      <a16:creationId xmlns:a16="http://schemas.microsoft.com/office/drawing/2014/main" id="{37039FDD-91CF-B856-F65D-BE80BD373068}"/>
                    </a:ext>
                  </a:extLst>
                </p:cNvPr>
                <p:cNvPicPr/>
                <p:nvPr/>
              </p:nvPicPr>
              <p:blipFill>
                <a:blip r:embed="rId223"/>
                <a:stretch>
                  <a:fillRect/>
                </a:stretch>
              </p:blipFill>
              <p:spPr>
                <a:xfrm>
                  <a:off x="11351831" y="6458413"/>
                  <a:ext cx="7164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22619" name="Ink 22618">
                  <a:extLst>
                    <a:ext uri="{FF2B5EF4-FFF2-40B4-BE49-F238E27FC236}">
                      <a16:creationId xmlns:a16="http://schemas.microsoft.com/office/drawing/2014/main" id="{78622B62-1480-4805-8FC8-160B142C745A}"/>
                    </a:ext>
                  </a:extLst>
                </p14:cNvPr>
                <p14:cNvContentPartPr/>
                <p14:nvPr/>
              </p14:nvContentPartPr>
              <p14:xfrm>
                <a:off x="11239151" y="6460573"/>
                <a:ext cx="235440" cy="40680"/>
              </p14:xfrm>
            </p:contentPart>
          </mc:Choice>
          <mc:Fallback>
            <p:pic>
              <p:nvPicPr>
                <p:cNvPr id="22619" name="Ink 22618">
                  <a:extLst>
                    <a:ext uri="{FF2B5EF4-FFF2-40B4-BE49-F238E27FC236}">
                      <a16:creationId xmlns:a16="http://schemas.microsoft.com/office/drawing/2014/main" id="{78622B62-1480-4805-8FC8-160B142C745A}"/>
                    </a:ext>
                  </a:extLst>
                </p:cNvPr>
                <p:cNvPicPr/>
                <p:nvPr/>
              </p:nvPicPr>
              <p:blipFill>
                <a:blip r:embed="rId225"/>
                <a:stretch>
                  <a:fillRect/>
                </a:stretch>
              </p:blipFill>
              <p:spPr>
                <a:xfrm>
                  <a:off x="11230151" y="6451573"/>
                  <a:ext cx="2530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22620" name="Ink 22619">
                  <a:extLst>
                    <a:ext uri="{FF2B5EF4-FFF2-40B4-BE49-F238E27FC236}">
                      <a16:creationId xmlns:a16="http://schemas.microsoft.com/office/drawing/2014/main" id="{ABF9CC7C-4400-CA4A-AD04-DE76A7B923F5}"/>
                    </a:ext>
                  </a:extLst>
                </p14:cNvPr>
                <p14:cNvContentPartPr/>
                <p14:nvPr/>
              </p14:nvContentPartPr>
              <p14:xfrm>
                <a:off x="11517791" y="6502693"/>
                <a:ext cx="56160" cy="185400"/>
              </p14:xfrm>
            </p:contentPart>
          </mc:Choice>
          <mc:Fallback>
            <p:pic>
              <p:nvPicPr>
                <p:cNvPr id="22620" name="Ink 22619">
                  <a:extLst>
                    <a:ext uri="{FF2B5EF4-FFF2-40B4-BE49-F238E27FC236}">
                      <a16:creationId xmlns:a16="http://schemas.microsoft.com/office/drawing/2014/main" id="{ABF9CC7C-4400-CA4A-AD04-DE76A7B923F5}"/>
                    </a:ext>
                  </a:extLst>
                </p:cNvPr>
                <p:cNvPicPr/>
                <p:nvPr/>
              </p:nvPicPr>
              <p:blipFill>
                <a:blip r:embed="rId227"/>
                <a:stretch>
                  <a:fillRect/>
                </a:stretch>
              </p:blipFill>
              <p:spPr>
                <a:xfrm>
                  <a:off x="11509151" y="6493693"/>
                  <a:ext cx="7380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22621" name="Ink 22620">
                  <a:extLst>
                    <a:ext uri="{FF2B5EF4-FFF2-40B4-BE49-F238E27FC236}">
                      <a16:creationId xmlns:a16="http://schemas.microsoft.com/office/drawing/2014/main" id="{74A74AA8-893A-18B3-4D24-5810519ED112}"/>
                    </a:ext>
                  </a:extLst>
                </p14:cNvPr>
                <p14:cNvContentPartPr/>
                <p14:nvPr/>
              </p14:nvContentPartPr>
              <p14:xfrm>
                <a:off x="11703911" y="6410173"/>
                <a:ext cx="110520" cy="299520"/>
              </p14:xfrm>
            </p:contentPart>
          </mc:Choice>
          <mc:Fallback>
            <p:pic>
              <p:nvPicPr>
                <p:cNvPr id="22621" name="Ink 22620">
                  <a:extLst>
                    <a:ext uri="{FF2B5EF4-FFF2-40B4-BE49-F238E27FC236}">
                      <a16:creationId xmlns:a16="http://schemas.microsoft.com/office/drawing/2014/main" id="{74A74AA8-893A-18B3-4D24-5810519ED112}"/>
                    </a:ext>
                  </a:extLst>
                </p:cNvPr>
                <p:cNvPicPr/>
                <p:nvPr/>
              </p:nvPicPr>
              <p:blipFill>
                <a:blip r:embed="rId229"/>
                <a:stretch>
                  <a:fillRect/>
                </a:stretch>
              </p:blipFill>
              <p:spPr>
                <a:xfrm>
                  <a:off x="11694911" y="6401173"/>
                  <a:ext cx="128160" cy="3171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22623" name="Ink 22622">
                  <a:extLst>
                    <a:ext uri="{FF2B5EF4-FFF2-40B4-BE49-F238E27FC236}">
                      <a16:creationId xmlns:a16="http://schemas.microsoft.com/office/drawing/2014/main" id="{DBA28AC0-DAD8-3EF0-47D4-BC5146ACBEB7}"/>
                    </a:ext>
                  </a:extLst>
                </p14:cNvPr>
                <p14:cNvContentPartPr/>
                <p14:nvPr/>
              </p14:nvContentPartPr>
              <p14:xfrm>
                <a:off x="8635631" y="6788533"/>
                <a:ext cx="3845160" cy="355680"/>
              </p14:xfrm>
            </p:contentPart>
          </mc:Choice>
          <mc:Fallback>
            <p:pic>
              <p:nvPicPr>
                <p:cNvPr id="22623" name="Ink 22622">
                  <a:extLst>
                    <a:ext uri="{FF2B5EF4-FFF2-40B4-BE49-F238E27FC236}">
                      <a16:creationId xmlns:a16="http://schemas.microsoft.com/office/drawing/2014/main" id="{DBA28AC0-DAD8-3EF0-47D4-BC5146ACBEB7}"/>
                    </a:ext>
                  </a:extLst>
                </p:cNvPr>
                <p:cNvPicPr/>
                <p:nvPr/>
              </p:nvPicPr>
              <p:blipFill>
                <a:blip r:embed="rId231"/>
                <a:stretch>
                  <a:fillRect/>
                </a:stretch>
              </p:blipFill>
              <p:spPr>
                <a:xfrm>
                  <a:off x="8626631" y="6779893"/>
                  <a:ext cx="3862800" cy="373320"/>
                </a:xfrm>
                <a:prstGeom prst="rect">
                  <a:avLst/>
                </a:prstGeom>
              </p:spPr>
            </p:pic>
          </mc:Fallback>
        </mc:AlternateContent>
      </p:grpSp>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9EADE9-3DBB-45DB-838B-119AFCBC760B}"/>
              </a:ext>
            </a:extLst>
          </p:cNvPr>
          <p:cNvSpPr txBox="1"/>
          <p:nvPr/>
        </p:nvSpPr>
        <p:spPr>
          <a:xfrm>
            <a:off x="3043347" y="80404"/>
            <a:ext cx="6897466" cy="523220"/>
          </a:xfrm>
          <a:prstGeom prst="rect">
            <a:avLst/>
          </a:prstGeom>
          <a:noFill/>
        </p:spPr>
        <p:txBody>
          <a:bodyPr wrap="none" rtlCol="0">
            <a:spAutoFit/>
          </a:bodyPr>
          <a:lstStyle/>
          <a:p>
            <a:pPr algn="ctr"/>
            <a:r>
              <a:rPr lang="en-US" sz="2800" dirty="0">
                <a:latin typeface="Arial" panose="020B0604020202020204" pitchFamily="34" charset="0"/>
              </a:rPr>
              <a:t>Example of Active Site Functional Groups:</a:t>
            </a:r>
          </a:p>
        </p:txBody>
      </p:sp>
      <p:graphicFrame>
        <p:nvGraphicFramePr>
          <p:cNvPr id="9" name="Object 8">
            <a:extLst>
              <a:ext uri="{FF2B5EF4-FFF2-40B4-BE49-F238E27FC236}">
                <a16:creationId xmlns:a16="http://schemas.microsoft.com/office/drawing/2014/main" id="{1851B729-4C4E-4B01-A326-497710C30FE1}"/>
              </a:ext>
            </a:extLst>
          </p:cNvPr>
          <p:cNvGraphicFramePr>
            <a:graphicFrameLocks noChangeAspect="1"/>
          </p:cNvGraphicFramePr>
          <p:nvPr>
            <p:extLst>
              <p:ext uri="{D42A27DB-BD31-4B8C-83A1-F6EECF244321}">
                <p14:modId xmlns:p14="http://schemas.microsoft.com/office/powerpoint/2010/main" val="750383935"/>
              </p:ext>
            </p:extLst>
          </p:nvPr>
        </p:nvGraphicFramePr>
        <p:xfrm>
          <a:off x="554352" y="2215981"/>
          <a:ext cx="8027687" cy="4219853"/>
        </p:xfrm>
        <a:graphic>
          <a:graphicData uri="http://schemas.openxmlformats.org/presentationml/2006/ole">
            <mc:AlternateContent xmlns:mc="http://schemas.openxmlformats.org/markup-compatibility/2006">
              <mc:Choice xmlns:v="urn:schemas-microsoft-com:vml" Requires="v">
                <p:oleObj name="MDLDrawObject Class" r:id="rId2" imgW="11143251" imgH="5857678" progId="MDLDrawOLE.MDLDrawObject.1">
                  <p:embed/>
                </p:oleObj>
              </mc:Choice>
              <mc:Fallback>
                <p:oleObj name="MDLDrawObject Class" r:id="rId2" imgW="11143251" imgH="5857678"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3"/>
                      <a:stretch>
                        <a:fillRect/>
                      </a:stretch>
                    </p:blipFill>
                    <p:spPr>
                      <a:xfrm>
                        <a:off x="554352" y="2215981"/>
                        <a:ext cx="8027687" cy="421985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5C0B108-4FFC-479D-8923-208B06543691}"/>
              </a:ext>
            </a:extLst>
          </p:cNvPr>
          <p:cNvSpPr txBox="1"/>
          <p:nvPr/>
        </p:nvSpPr>
        <p:spPr>
          <a:xfrm>
            <a:off x="3043347" y="6370637"/>
            <a:ext cx="1778051" cy="408125"/>
          </a:xfrm>
          <a:prstGeom prst="rect">
            <a:avLst/>
          </a:prstGeom>
          <a:noFill/>
        </p:spPr>
        <p:txBody>
          <a:bodyPr wrap="none" rtlCol="0">
            <a:spAutoFit/>
          </a:bodyPr>
          <a:lstStyle/>
          <a:p>
            <a:r>
              <a:rPr lang="en-US" sz="2052" dirty="0">
                <a:latin typeface="Arial" panose="020B0604020202020204" pitchFamily="34" charset="0"/>
              </a:rPr>
              <a:t>Catalytic triad</a:t>
            </a:r>
          </a:p>
        </p:txBody>
      </p:sp>
      <p:sp>
        <p:nvSpPr>
          <p:cNvPr id="11" name="TextBox 10">
            <a:extLst>
              <a:ext uri="{FF2B5EF4-FFF2-40B4-BE49-F238E27FC236}">
                <a16:creationId xmlns:a16="http://schemas.microsoft.com/office/drawing/2014/main" id="{3D1DC944-5171-EC7C-6DEE-7467DE2FC2D0}"/>
              </a:ext>
            </a:extLst>
          </p:cNvPr>
          <p:cNvSpPr txBox="1"/>
          <p:nvPr/>
        </p:nvSpPr>
        <p:spPr>
          <a:xfrm>
            <a:off x="319881" y="5126899"/>
            <a:ext cx="1516221" cy="408125"/>
          </a:xfrm>
          <a:prstGeom prst="rect">
            <a:avLst/>
          </a:prstGeom>
          <a:noFill/>
        </p:spPr>
        <p:txBody>
          <a:bodyPr wrap="square" rtlCol="0">
            <a:spAutoFit/>
          </a:bodyPr>
          <a:lstStyle/>
          <a:p>
            <a:r>
              <a:rPr lang="en-US" sz="2052" dirty="0">
                <a:latin typeface="Arial" panose="020B0604020202020204" pitchFamily="34" charset="0"/>
              </a:rPr>
              <a:t>Substrate</a:t>
            </a:r>
          </a:p>
        </p:txBody>
      </p:sp>
      <p:sp>
        <p:nvSpPr>
          <p:cNvPr id="13" name="TextBox 12">
            <a:extLst>
              <a:ext uri="{FF2B5EF4-FFF2-40B4-BE49-F238E27FC236}">
                <a16:creationId xmlns:a16="http://schemas.microsoft.com/office/drawing/2014/main" id="{6B8D2B6E-AAB6-5D9A-EFD2-55F16A5BD189}"/>
              </a:ext>
            </a:extLst>
          </p:cNvPr>
          <p:cNvSpPr txBox="1"/>
          <p:nvPr/>
        </p:nvSpPr>
        <p:spPr>
          <a:xfrm>
            <a:off x="7025481" y="5330961"/>
            <a:ext cx="1221809" cy="408125"/>
          </a:xfrm>
          <a:prstGeom prst="rect">
            <a:avLst/>
          </a:prstGeom>
          <a:noFill/>
        </p:spPr>
        <p:txBody>
          <a:bodyPr wrap="none" rtlCol="0">
            <a:spAutoFit/>
          </a:bodyPr>
          <a:lstStyle/>
          <a:p>
            <a:r>
              <a:rPr lang="en-US" sz="2052" dirty="0">
                <a:latin typeface="Arial" panose="020B0604020202020204" pitchFamily="34" charset="0"/>
              </a:rPr>
              <a:t>Products</a:t>
            </a:r>
          </a:p>
        </p:txBody>
      </p:sp>
      <p:pic>
        <p:nvPicPr>
          <p:cNvPr id="17" name="Picture 2" descr="Figure 4-30a">
            <a:extLst>
              <a:ext uri="{FF2B5EF4-FFF2-40B4-BE49-F238E27FC236}">
                <a16:creationId xmlns:a16="http://schemas.microsoft.com/office/drawing/2014/main" id="{B87B8100-F875-CFA7-E896-D8C9CF7A10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480" y="862005"/>
            <a:ext cx="5028403" cy="14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a:extLst>
              <a:ext uri="{FF2B5EF4-FFF2-40B4-BE49-F238E27FC236}">
                <a16:creationId xmlns:a16="http://schemas.microsoft.com/office/drawing/2014/main" id="{5BF0DB15-BB93-929D-B3FD-6F79FAB965ED}"/>
              </a:ext>
            </a:extLst>
          </p:cNvPr>
          <p:cNvSpPr txBox="1"/>
          <p:nvPr/>
        </p:nvSpPr>
        <p:spPr>
          <a:xfrm>
            <a:off x="432385" y="542325"/>
            <a:ext cx="6492922" cy="1708160"/>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sz="2000" dirty="0">
                <a:latin typeface="Arial" panose="020B0604020202020204" pitchFamily="34" charset="0"/>
              </a:rPr>
              <a:t>Catalytic triad (Asp, His, Ser) in Protease Trypsin cleaves the peptide bond.</a:t>
            </a:r>
          </a:p>
          <a:p>
            <a:pPr marL="342900" indent="-342900">
              <a:spcBef>
                <a:spcPts val="600"/>
              </a:spcBef>
              <a:buFont typeface="Arial" panose="020B0604020202020204" pitchFamily="34" charset="0"/>
              <a:buChar char="•"/>
            </a:pPr>
            <a:r>
              <a:rPr lang="en-US" sz="2000" dirty="0">
                <a:latin typeface="Arial" panose="020B0604020202020204" pitchFamily="34" charset="0"/>
              </a:rPr>
              <a:t>More active with Lys and Arg containing substrates  because of a favorable interaction with an additional Asp residues in the enzyme.</a:t>
            </a:r>
          </a:p>
        </p:txBody>
      </p:sp>
      <p:sp>
        <p:nvSpPr>
          <p:cNvPr id="2" name="Date Placeholder 1">
            <a:extLst>
              <a:ext uri="{FF2B5EF4-FFF2-40B4-BE49-F238E27FC236}">
                <a16:creationId xmlns:a16="http://schemas.microsoft.com/office/drawing/2014/main" id="{71C1A6DD-F0C1-873D-0845-3DB06959F1EB}"/>
              </a:ext>
            </a:extLst>
          </p:cNvPr>
          <p:cNvSpPr>
            <a:spLocks noGrp="1"/>
          </p:cNvSpPr>
          <p:nvPr>
            <p:ph type="dt" sz="half" idx="10"/>
          </p:nvPr>
        </p:nvSpPr>
        <p:spPr/>
        <p:txBody>
          <a:bodyPr/>
          <a:lstStyle/>
          <a:p>
            <a:fld id="{6CBA79FF-38B2-4A7B-88E3-2C6AD0A7C0DE}" type="datetime1">
              <a:rPr lang="en-US" smtClean="0"/>
              <a:t>8/31/2024</a:t>
            </a:fld>
            <a:endParaRPr lang="en-US"/>
          </a:p>
        </p:txBody>
      </p:sp>
      <p:sp>
        <p:nvSpPr>
          <p:cNvPr id="3" name="Footer Placeholder 2">
            <a:extLst>
              <a:ext uri="{FF2B5EF4-FFF2-40B4-BE49-F238E27FC236}">
                <a16:creationId xmlns:a16="http://schemas.microsoft.com/office/drawing/2014/main" id="{778ACEC9-3D11-184E-F2DB-DEF3BAB3859F}"/>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34367066-DDEE-47D6-BC8C-8664C1BD6D63}"/>
              </a:ext>
            </a:extLst>
          </p:cNvPr>
          <p:cNvSpPr>
            <a:spLocks noGrp="1"/>
          </p:cNvSpPr>
          <p:nvPr>
            <p:ph type="sldNum" sz="quarter" idx="12"/>
          </p:nvPr>
        </p:nvSpPr>
        <p:spPr/>
        <p:txBody>
          <a:bodyPr/>
          <a:lstStyle/>
          <a:p>
            <a:fld id="{DC3BB032-4020-48F4-953B-341806DC4A2B}" type="slidenum">
              <a:rPr lang="en-US" smtClean="0"/>
              <a:t>4</a:t>
            </a:fld>
            <a:endParaRPr lang="en-US"/>
          </a:p>
        </p:txBody>
      </p:sp>
      <p:sp>
        <p:nvSpPr>
          <p:cNvPr id="12" name="TextBox 11">
            <a:extLst>
              <a:ext uri="{FF2B5EF4-FFF2-40B4-BE49-F238E27FC236}">
                <a16:creationId xmlns:a16="http://schemas.microsoft.com/office/drawing/2014/main" id="{4194E496-7670-F9FB-BB89-4D448FA99C6F}"/>
              </a:ext>
            </a:extLst>
          </p:cNvPr>
          <p:cNvSpPr txBox="1"/>
          <p:nvPr/>
        </p:nvSpPr>
        <p:spPr>
          <a:xfrm>
            <a:off x="3011669" y="2317005"/>
            <a:ext cx="2959465" cy="408125"/>
          </a:xfrm>
          <a:prstGeom prst="rect">
            <a:avLst/>
          </a:prstGeom>
          <a:noFill/>
        </p:spPr>
        <p:txBody>
          <a:bodyPr wrap="none" rtlCol="0">
            <a:spAutoFit/>
          </a:bodyPr>
          <a:lstStyle/>
          <a:p>
            <a:r>
              <a:rPr lang="en-US" sz="2052" dirty="0">
                <a:latin typeface="Arial" panose="020B0604020202020204" pitchFamily="34" charset="0"/>
              </a:rPr>
              <a:t>Substrate Binding (Asp)</a:t>
            </a:r>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D2B2A0CF-4366-45F5-762B-CD0EE0F32FD3}"/>
                  </a:ext>
                </a:extLst>
              </p14:cNvPr>
              <p14:cNvContentPartPr/>
              <p14:nvPr/>
            </p14:nvContentPartPr>
            <p14:xfrm>
              <a:off x="5388871" y="480613"/>
              <a:ext cx="1169640" cy="457200"/>
            </p14:xfrm>
          </p:contentPart>
        </mc:Choice>
        <mc:Fallback>
          <p:pic>
            <p:nvPicPr>
              <p:cNvPr id="6" name="Ink 5">
                <a:extLst>
                  <a:ext uri="{FF2B5EF4-FFF2-40B4-BE49-F238E27FC236}">
                    <a16:creationId xmlns:a16="http://schemas.microsoft.com/office/drawing/2014/main" id="{D2B2A0CF-4366-45F5-762B-CD0EE0F32FD3}"/>
                  </a:ext>
                </a:extLst>
              </p:cNvPr>
              <p:cNvPicPr/>
              <p:nvPr/>
            </p:nvPicPr>
            <p:blipFill>
              <a:blip r:embed="rId6"/>
              <a:stretch>
                <a:fillRect/>
              </a:stretch>
            </p:blipFill>
            <p:spPr>
              <a:xfrm>
                <a:off x="5379871" y="471613"/>
                <a:ext cx="1187280" cy="474840"/>
              </a:xfrm>
              <a:prstGeom prst="rect">
                <a:avLst/>
              </a:prstGeom>
            </p:spPr>
          </p:pic>
        </mc:Fallback>
      </mc:AlternateContent>
      <p:grpSp>
        <p:nvGrpSpPr>
          <p:cNvPr id="21" name="Group 20">
            <a:extLst>
              <a:ext uri="{FF2B5EF4-FFF2-40B4-BE49-F238E27FC236}">
                <a16:creationId xmlns:a16="http://schemas.microsoft.com/office/drawing/2014/main" id="{B1D0A99F-D323-71B8-403E-9817C8A9F573}"/>
              </a:ext>
            </a:extLst>
          </p:cNvPr>
          <p:cNvGrpSpPr/>
          <p:nvPr/>
        </p:nvGrpSpPr>
        <p:grpSpPr>
          <a:xfrm>
            <a:off x="8838751" y="711733"/>
            <a:ext cx="451080" cy="417600"/>
            <a:chOff x="8838751" y="711733"/>
            <a:chExt cx="451080" cy="417600"/>
          </a:xfrm>
        </p:grpSpPr>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D9245E67-C3D8-141D-CC17-06C0EF6C03B9}"/>
                    </a:ext>
                  </a:extLst>
                </p14:cNvPr>
                <p14:cNvContentPartPr/>
                <p14:nvPr/>
              </p14:nvContentPartPr>
              <p14:xfrm>
                <a:off x="8845951" y="973813"/>
                <a:ext cx="136440" cy="137160"/>
              </p14:xfrm>
            </p:contentPart>
          </mc:Choice>
          <mc:Fallback>
            <p:pic>
              <p:nvPicPr>
                <p:cNvPr id="7" name="Ink 6">
                  <a:extLst>
                    <a:ext uri="{FF2B5EF4-FFF2-40B4-BE49-F238E27FC236}">
                      <a16:creationId xmlns:a16="http://schemas.microsoft.com/office/drawing/2014/main" id="{D9245E67-C3D8-141D-CC17-06C0EF6C03B9}"/>
                    </a:ext>
                  </a:extLst>
                </p:cNvPr>
                <p:cNvPicPr/>
                <p:nvPr/>
              </p:nvPicPr>
              <p:blipFill>
                <a:blip r:embed="rId8"/>
                <a:stretch>
                  <a:fillRect/>
                </a:stretch>
              </p:blipFill>
              <p:spPr>
                <a:xfrm>
                  <a:off x="8836951" y="964813"/>
                  <a:ext cx="15408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0AD85C95-984F-D8A1-A6A6-83CE9BF69336}"/>
                    </a:ext>
                  </a:extLst>
                </p14:cNvPr>
                <p14:cNvContentPartPr/>
                <p14:nvPr/>
              </p14:nvContentPartPr>
              <p14:xfrm>
                <a:off x="8838751" y="1022053"/>
                <a:ext cx="113040" cy="107280"/>
              </p14:xfrm>
            </p:contentPart>
          </mc:Choice>
          <mc:Fallback>
            <p:pic>
              <p:nvPicPr>
                <p:cNvPr id="8" name="Ink 7">
                  <a:extLst>
                    <a:ext uri="{FF2B5EF4-FFF2-40B4-BE49-F238E27FC236}">
                      <a16:creationId xmlns:a16="http://schemas.microsoft.com/office/drawing/2014/main" id="{0AD85C95-984F-D8A1-A6A6-83CE9BF69336}"/>
                    </a:ext>
                  </a:extLst>
                </p:cNvPr>
                <p:cNvPicPr/>
                <p:nvPr/>
              </p:nvPicPr>
              <p:blipFill>
                <a:blip r:embed="rId10"/>
                <a:stretch>
                  <a:fillRect/>
                </a:stretch>
              </p:blipFill>
              <p:spPr>
                <a:xfrm>
                  <a:off x="8830111" y="1013413"/>
                  <a:ext cx="1306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60DD67DE-570D-FC9A-DD53-25449D8B5168}"/>
                    </a:ext>
                  </a:extLst>
                </p14:cNvPr>
                <p14:cNvContentPartPr/>
                <p14:nvPr/>
              </p14:nvContentPartPr>
              <p14:xfrm>
                <a:off x="9103711" y="813253"/>
                <a:ext cx="31320" cy="109800"/>
              </p14:xfrm>
            </p:contentPart>
          </mc:Choice>
          <mc:Fallback>
            <p:pic>
              <p:nvPicPr>
                <p:cNvPr id="14" name="Ink 13">
                  <a:extLst>
                    <a:ext uri="{FF2B5EF4-FFF2-40B4-BE49-F238E27FC236}">
                      <a16:creationId xmlns:a16="http://schemas.microsoft.com/office/drawing/2014/main" id="{60DD67DE-570D-FC9A-DD53-25449D8B5168}"/>
                    </a:ext>
                  </a:extLst>
                </p:cNvPr>
                <p:cNvPicPr/>
                <p:nvPr/>
              </p:nvPicPr>
              <p:blipFill>
                <a:blip r:embed="rId12"/>
                <a:stretch>
                  <a:fillRect/>
                </a:stretch>
              </p:blipFill>
              <p:spPr>
                <a:xfrm>
                  <a:off x="9095071" y="804253"/>
                  <a:ext cx="489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5F2D90A2-A889-F4D0-E26E-3292DDFC254E}"/>
                    </a:ext>
                  </a:extLst>
                </p14:cNvPr>
                <p14:cNvContentPartPr/>
                <p14:nvPr/>
              </p14:nvContentPartPr>
              <p14:xfrm>
                <a:off x="9096871" y="711733"/>
                <a:ext cx="106920" cy="129960"/>
              </p14:xfrm>
            </p:contentPart>
          </mc:Choice>
          <mc:Fallback>
            <p:pic>
              <p:nvPicPr>
                <p:cNvPr id="15" name="Ink 14">
                  <a:extLst>
                    <a:ext uri="{FF2B5EF4-FFF2-40B4-BE49-F238E27FC236}">
                      <a16:creationId xmlns:a16="http://schemas.microsoft.com/office/drawing/2014/main" id="{5F2D90A2-A889-F4D0-E26E-3292DDFC254E}"/>
                    </a:ext>
                  </a:extLst>
                </p:cNvPr>
                <p:cNvPicPr/>
                <p:nvPr/>
              </p:nvPicPr>
              <p:blipFill>
                <a:blip r:embed="rId14"/>
                <a:stretch>
                  <a:fillRect/>
                </a:stretch>
              </p:blipFill>
              <p:spPr>
                <a:xfrm>
                  <a:off x="9088231" y="702733"/>
                  <a:ext cx="1245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Ink 17">
                  <a:extLst>
                    <a:ext uri="{FF2B5EF4-FFF2-40B4-BE49-F238E27FC236}">
                      <a16:creationId xmlns:a16="http://schemas.microsoft.com/office/drawing/2014/main" id="{E55B0A6E-293A-494F-9562-3A3654B9CC52}"/>
                    </a:ext>
                  </a:extLst>
                </p14:cNvPr>
                <p14:cNvContentPartPr/>
                <p14:nvPr/>
              </p14:nvContentPartPr>
              <p14:xfrm>
                <a:off x="9136111" y="808573"/>
                <a:ext cx="91080" cy="67680"/>
              </p14:xfrm>
            </p:contentPart>
          </mc:Choice>
          <mc:Fallback>
            <p:pic>
              <p:nvPicPr>
                <p:cNvPr id="18" name="Ink 17">
                  <a:extLst>
                    <a:ext uri="{FF2B5EF4-FFF2-40B4-BE49-F238E27FC236}">
                      <a16:creationId xmlns:a16="http://schemas.microsoft.com/office/drawing/2014/main" id="{E55B0A6E-293A-494F-9562-3A3654B9CC52}"/>
                    </a:ext>
                  </a:extLst>
                </p:cNvPr>
                <p:cNvPicPr/>
                <p:nvPr/>
              </p:nvPicPr>
              <p:blipFill>
                <a:blip r:embed="rId16"/>
                <a:stretch>
                  <a:fillRect/>
                </a:stretch>
              </p:blipFill>
              <p:spPr>
                <a:xfrm>
                  <a:off x="9127471" y="799573"/>
                  <a:ext cx="10872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0" name="Ink 19">
                  <a:extLst>
                    <a:ext uri="{FF2B5EF4-FFF2-40B4-BE49-F238E27FC236}">
                      <a16:creationId xmlns:a16="http://schemas.microsoft.com/office/drawing/2014/main" id="{7FFC4A8D-5FEF-5A95-39BA-11F861A965BC}"/>
                    </a:ext>
                  </a:extLst>
                </p14:cNvPr>
                <p14:cNvContentPartPr/>
                <p14:nvPr/>
              </p14:nvContentPartPr>
              <p14:xfrm>
                <a:off x="9134671" y="884533"/>
                <a:ext cx="155160" cy="81000"/>
              </p14:xfrm>
            </p:contentPart>
          </mc:Choice>
          <mc:Fallback>
            <p:pic>
              <p:nvPicPr>
                <p:cNvPr id="20" name="Ink 19">
                  <a:extLst>
                    <a:ext uri="{FF2B5EF4-FFF2-40B4-BE49-F238E27FC236}">
                      <a16:creationId xmlns:a16="http://schemas.microsoft.com/office/drawing/2014/main" id="{7FFC4A8D-5FEF-5A95-39BA-11F861A965BC}"/>
                    </a:ext>
                  </a:extLst>
                </p:cNvPr>
                <p:cNvPicPr/>
                <p:nvPr/>
              </p:nvPicPr>
              <p:blipFill>
                <a:blip r:embed="rId18"/>
                <a:stretch>
                  <a:fillRect/>
                </a:stretch>
              </p:blipFill>
              <p:spPr>
                <a:xfrm>
                  <a:off x="9126031" y="875893"/>
                  <a:ext cx="172800" cy="98640"/>
                </a:xfrm>
                <a:prstGeom prst="rect">
                  <a:avLst/>
                </a:prstGeom>
              </p:spPr>
            </p:pic>
          </mc:Fallback>
        </mc:AlternateContent>
      </p:grpSp>
      <p:grpSp>
        <p:nvGrpSpPr>
          <p:cNvPr id="34" name="Group 33">
            <a:extLst>
              <a:ext uri="{FF2B5EF4-FFF2-40B4-BE49-F238E27FC236}">
                <a16:creationId xmlns:a16="http://schemas.microsoft.com/office/drawing/2014/main" id="{8C432221-3DD1-76B0-074C-C5E0442285FB}"/>
              </a:ext>
            </a:extLst>
          </p:cNvPr>
          <p:cNvGrpSpPr/>
          <p:nvPr/>
        </p:nvGrpSpPr>
        <p:grpSpPr>
          <a:xfrm>
            <a:off x="8348431" y="1542973"/>
            <a:ext cx="957240" cy="1555920"/>
            <a:chOff x="8348431" y="1542973"/>
            <a:chExt cx="957240" cy="1555920"/>
          </a:xfrm>
        </p:grpSpPr>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533A0864-14F0-19AF-7078-129B7374B70A}"/>
                    </a:ext>
                  </a:extLst>
                </p14:cNvPr>
                <p14:cNvContentPartPr/>
                <p14:nvPr/>
              </p14:nvContentPartPr>
              <p14:xfrm>
                <a:off x="8348431" y="1562413"/>
                <a:ext cx="237600" cy="1037520"/>
              </p14:xfrm>
            </p:contentPart>
          </mc:Choice>
          <mc:Fallback>
            <p:pic>
              <p:nvPicPr>
                <p:cNvPr id="22" name="Ink 21">
                  <a:extLst>
                    <a:ext uri="{FF2B5EF4-FFF2-40B4-BE49-F238E27FC236}">
                      <a16:creationId xmlns:a16="http://schemas.microsoft.com/office/drawing/2014/main" id="{533A0864-14F0-19AF-7078-129B7374B70A}"/>
                    </a:ext>
                  </a:extLst>
                </p:cNvPr>
                <p:cNvPicPr/>
                <p:nvPr/>
              </p:nvPicPr>
              <p:blipFill>
                <a:blip r:embed="rId20"/>
                <a:stretch>
                  <a:fillRect/>
                </a:stretch>
              </p:blipFill>
              <p:spPr>
                <a:xfrm>
                  <a:off x="8339431" y="1553413"/>
                  <a:ext cx="255240" cy="10551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Ink 22">
                  <a:extLst>
                    <a:ext uri="{FF2B5EF4-FFF2-40B4-BE49-F238E27FC236}">
                      <a16:creationId xmlns:a16="http://schemas.microsoft.com/office/drawing/2014/main" id="{70E41220-98E9-D7D5-4020-C80D7C237632}"/>
                    </a:ext>
                  </a:extLst>
                </p14:cNvPr>
                <p14:cNvContentPartPr/>
                <p14:nvPr/>
              </p14:nvContentPartPr>
              <p14:xfrm>
                <a:off x="8513671" y="1542973"/>
                <a:ext cx="96480" cy="109440"/>
              </p14:xfrm>
            </p:contentPart>
          </mc:Choice>
          <mc:Fallback>
            <p:pic>
              <p:nvPicPr>
                <p:cNvPr id="23" name="Ink 22">
                  <a:extLst>
                    <a:ext uri="{FF2B5EF4-FFF2-40B4-BE49-F238E27FC236}">
                      <a16:creationId xmlns:a16="http://schemas.microsoft.com/office/drawing/2014/main" id="{70E41220-98E9-D7D5-4020-C80D7C237632}"/>
                    </a:ext>
                  </a:extLst>
                </p:cNvPr>
                <p:cNvPicPr/>
                <p:nvPr/>
              </p:nvPicPr>
              <p:blipFill>
                <a:blip r:embed="rId22"/>
                <a:stretch>
                  <a:fillRect/>
                </a:stretch>
              </p:blipFill>
              <p:spPr>
                <a:xfrm>
                  <a:off x="8504671" y="1533973"/>
                  <a:ext cx="1141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58E8B3F1-5748-BC04-403A-78EC22AF37B7}"/>
                    </a:ext>
                  </a:extLst>
                </p14:cNvPr>
                <p14:cNvContentPartPr/>
                <p14:nvPr/>
              </p14:nvContentPartPr>
              <p14:xfrm>
                <a:off x="8364631" y="2738173"/>
                <a:ext cx="195120" cy="264960"/>
              </p14:xfrm>
            </p:contentPart>
          </mc:Choice>
          <mc:Fallback>
            <p:pic>
              <p:nvPicPr>
                <p:cNvPr id="25" name="Ink 24">
                  <a:extLst>
                    <a:ext uri="{FF2B5EF4-FFF2-40B4-BE49-F238E27FC236}">
                      <a16:creationId xmlns:a16="http://schemas.microsoft.com/office/drawing/2014/main" id="{58E8B3F1-5748-BC04-403A-78EC22AF37B7}"/>
                    </a:ext>
                  </a:extLst>
                </p:cNvPr>
                <p:cNvPicPr/>
                <p:nvPr/>
              </p:nvPicPr>
              <p:blipFill>
                <a:blip r:embed="rId24"/>
                <a:stretch>
                  <a:fillRect/>
                </a:stretch>
              </p:blipFill>
              <p:spPr>
                <a:xfrm>
                  <a:off x="8355631" y="2729173"/>
                  <a:ext cx="21276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D60321E4-204B-88F6-ACF5-DF131715CC23}"/>
                    </a:ext>
                  </a:extLst>
                </p14:cNvPr>
                <p14:cNvContentPartPr/>
                <p14:nvPr/>
              </p14:nvContentPartPr>
              <p14:xfrm>
                <a:off x="8599351" y="2601373"/>
                <a:ext cx="245880" cy="254880"/>
              </p14:xfrm>
            </p:contentPart>
          </mc:Choice>
          <mc:Fallback>
            <p:pic>
              <p:nvPicPr>
                <p:cNvPr id="26" name="Ink 25">
                  <a:extLst>
                    <a:ext uri="{FF2B5EF4-FFF2-40B4-BE49-F238E27FC236}">
                      <a16:creationId xmlns:a16="http://schemas.microsoft.com/office/drawing/2014/main" id="{D60321E4-204B-88F6-ACF5-DF131715CC23}"/>
                    </a:ext>
                  </a:extLst>
                </p:cNvPr>
                <p:cNvPicPr/>
                <p:nvPr/>
              </p:nvPicPr>
              <p:blipFill>
                <a:blip r:embed="rId26"/>
                <a:stretch>
                  <a:fillRect/>
                </a:stretch>
              </p:blipFill>
              <p:spPr>
                <a:xfrm>
                  <a:off x="8590351" y="2592373"/>
                  <a:ext cx="26352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3CE02D90-E08D-0FF6-D20E-0AE2DE6B9FEA}"/>
                    </a:ext>
                  </a:extLst>
                </p14:cNvPr>
                <p14:cNvContentPartPr/>
                <p14:nvPr/>
              </p14:nvContentPartPr>
              <p14:xfrm>
                <a:off x="8792311" y="2530813"/>
                <a:ext cx="236160" cy="150480"/>
              </p14:xfrm>
            </p:contentPart>
          </mc:Choice>
          <mc:Fallback>
            <p:pic>
              <p:nvPicPr>
                <p:cNvPr id="27" name="Ink 26">
                  <a:extLst>
                    <a:ext uri="{FF2B5EF4-FFF2-40B4-BE49-F238E27FC236}">
                      <a16:creationId xmlns:a16="http://schemas.microsoft.com/office/drawing/2014/main" id="{3CE02D90-E08D-0FF6-D20E-0AE2DE6B9FEA}"/>
                    </a:ext>
                  </a:extLst>
                </p:cNvPr>
                <p:cNvPicPr/>
                <p:nvPr/>
              </p:nvPicPr>
              <p:blipFill>
                <a:blip r:embed="rId28"/>
                <a:stretch>
                  <a:fillRect/>
                </a:stretch>
              </p:blipFill>
              <p:spPr>
                <a:xfrm>
                  <a:off x="8783671" y="2521813"/>
                  <a:ext cx="25380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9" name="Ink 28">
                  <a:extLst>
                    <a:ext uri="{FF2B5EF4-FFF2-40B4-BE49-F238E27FC236}">
                      <a16:creationId xmlns:a16="http://schemas.microsoft.com/office/drawing/2014/main" id="{018D22FF-8B70-A6F1-D03A-7E0056CD3AE5}"/>
                    </a:ext>
                  </a:extLst>
                </p14:cNvPr>
                <p14:cNvContentPartPr/>
                <p14:nvPr/>
              </p14:nvContentPartPr>
              <p14:xfrm>
                <a:off x="8979871" y="2530813"/>
                <a:ext cx="152280" cy="111960"/>
              </p14:xfrm>
            </p:contentPart>
          </mc:Choice>
          <mc:Fallback>
            <p:pic>
              <p:nvPicPr>
                <p:cNvPr id="29" name="Ink 28">
                  <a:extLst>
                    <a:ext uri="{FF2B5EF4-FFF2-40B4-BE49-F238E27FC236}">
                      <a16:creationId xmlns:a16="http://schemas.microsoft.com/office/drawing/2014/main" id="{018D22FF-8B70-A6F1-D03A-7E0056CD3AE5}"/>
                    </a:ext>
                  </a:extLst>
                </p:cNvPr>
                <p:cNvPicPr/>
                <p:nvPr/>
              </p:nvPicPr>
              <p:blipFill>
                <a:blip r:embed="rId30"/>
                <a:stretch>
                  <a:fillRect/>
                </a:stretch>
              </p:blipFill>
              <p:spPr>
                <a:xfrm>
                  <a:off x="8971231" y="2522173"/>
                  <a:ext cx="16992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1" name="Ink 30">
                  <a:extLst>
                    <a:ext uri="{FF2B5EF4-FFF2-40B4-BE49-F238E27FC236}">
                      <a16:creationId xmlns:a16="http://schemas.microsoft.com/office/drawing/2014/main" id="{465BB058-75C4-1A19-95E3-1DC29C8152CB}"/>
                    </a:ext>
                  </a:extLst>
                </p14:cNvPr>
                <p14:cNvContentPartPr/>
                <p14:nvPr/>
              </p14:nvContentPartPr>
              <p14:xfrm>
                <a:off x="8789071" y="2780293"/>
                <a:ext cx="351000" cy="318600"/>
              </p14:xfrm>
            </p:contentPart>
          </mc:Choice>
          <mc:Fallback>
            <p:pic>
              <p:nvPicPr>
                <p:cNvPr id="31" name="Ink 30">
                  <a:extLst>
                    <a:ext uri="{FF2B5EF4-FFF2-40B4-BE49-F238E27FC236}">
                      <a16:creationId xmlns:a16="http://schemas.microsoft.com/office/drawing/2014/main" id="{465BB058-75C4-1A19-95E3-1DC29C8152CB}"/>
                    </a:ext>
                  </a:extLst>
                </p:cNvPr>
                <p:cNvPicPr/>
                <p:nvPr/>
              </p:nvPicPr>
              <p:blipFill>
                <a:blip r:embed="rId32"/>
                <a:stretch>
                  <a:fillRect/>
                </a:stretch>
              </p:blipFill>
              <p:spPr>
                <a:xfrm>
                  <a:off x="8780071" y="2771293"/>
                  <a:ext cx="36864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3" name="Ink 32">
                  <a:extLst>
                    <a:ext uri="{FF2B5EF4-FFF2-40B4-BE49-F238E27FC236}">
                      <a16:creationId xmlns:a16="http://schemas.microsoft.com/office/drawing/2014/main" id="{AD4CD73B-5A94-B245-7FFB-AAC1276AE4E7}"/>
                    </a:ext>
                  </a:extLst>
                </p14:cNvPr>
                <p14:cNvContentPartPr/>
                <p14:nvPr/>
              </p14:nvContentPartPr>
              <p14:xfrm>
                <a:off x="9176071" y="2797933"/>
                <a:ext cx="129600" cy="96840"/>
              </p14:xfrm>
            </p:contentPart>
          </mc:Choice>
          <mc:Fallback>
            <p:pic>
              <p:nvPicPr>
                <p:cNvPr id="33" name="Ink 32">
                  <a:extLst>
                    <a:ext uri="{FF2B5EF4-FFF2-40B4-BE49-F238E27FC236}">
                      <a16:creationId xmlns:a16="http://schemas.microsoft.com/office/drawing/2014/main" id="{AD4CD73B-5A94-B245-7FFB-AAC1276AE4E7}"/>
                    </a:ext>
                  </a:extLst>
                </p:cNvPr>
                <p:cNvPicPr/>
                <p:nvPr/>
              </p:nvPicPr>
              <p:blipFill>
                <a:blip r:embed="rId34"/>
                <a:stretch>
                  <a:fillRect/>
                </a:stretch>
              </p:blipFill>
              <p:spPr>
                <a:xfrm>
                  <a:off x="9167071" y="2789293"/>
                  <a:ext cx="147240" cy="114480"/>
                </a:xfrm>
                <a:prstGeom prst="rect">
                  <a:avLst/>
                </a:prstGeom>
              </p:spPr>
            </p:pic>
          </mc:Fallback>
        </mc:AlternateContent>
      </p:grpSp>
      <p:grpSp>
        <p:nvGrpSpPr>
          <p:cNvPr id="49" name="Group 48">
            <a:extLst>
              <a:ext uri="{FF2B5EF4-FFF2-40B4-BE49-F238E27FC236}">
                <a16:creationId xmlns:a16="http://schemas.microsoft.com/office/drawing/2014/main" id="{0CF95FA2-72D1-5A85-AB5D-44EC44086713}"/>
              </a:ext>
            </a:extLst>
          </p:cNvPr>
          <p:cNvGrpSpPr/>
          <p:nvPr/>
        </p:nvGrpSpPr>
        <p:grpSpPr>
          <a:xfrm>
            <a:off x="6652111" y="1354333"/>
            <a:ext cx="1213560" cy="1209240"/>
            <a:chOff x="6652111" y="1354333"/>
            <a:chExt cx="1213560" cy="1209240"/>
          </a:xfrm>
        </p:grpSpPr>
        <mc:AlternateContent xmlns:mc="http://schemas.openxmlformats.org/markup-compatibility/2006">
          <mc:Choice xmlns:p14="http://schemas.microsoft.com/office/powerpoint/2010/main" Requires="p14">
            <p:contentPart p14:bwMode="auto" r:id="rId35">
              <p14:nvContentPartPr>
                <p14:cNvPr id="35" name="Ink 34">
                  <a:extLst>
                    <a:ext uri="{FF2B5EF4-FFF2-40B4-BE49-F238E27FC236}">
                      <a16:creationId xmlns:a16="http://schemas.microsoft.com/office/drawing/2014/main" id="{EA6BAFA0-9D81-0D39-21AF-E743C60579A0}"/>
                    </a:ext>
                  </a:extLst>
                </p14:cNvPr>
                <p14:cNvContentPartPr/>
                <p14:nvPr/>
              </p14:nvContentPartPr>
              <p14:xfrm>
                <a:off x="7457791" y="1371973"/>
                <a:ext cx="394200" cy="261000"/>
              </p14:xfrm>
            </p:contentPart>
          </mc:Choice>
          <mc:Fallback>
            <p:pic>
              <p:nvPicPr>
                <p:cNvPr id="35" name="Ink 34">
                  <a:extLst>
                    <a:ext uri="{FF2B5EF4-FFF2-40B4-BE49-F238E27FC236}">
                      <a16:creationId xmlns:a16="http://schemas.microsoft.com/office/drawing/2014/main" id="{EA6BAFA0-9D81-0D39-21AF-E743C60579A0}"/>
                    </a:ext>
                  </a:extLst>
                </p:cNvPr>
                <p:cNvPicPr/>
                <p:nvPr/>
              </p:nvPicPr>
              <p:blipFill>
                <a:blip r:embed="rId36"/>
                <a:stretch>
                  <a:fillRect/>
                </a:stretch>
              </p:blipFill>
              <p:spPr>
                <a:xfrm>
                  <a:off x="7449151" y="1362973"/>
                  <a:ext cx="41184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6" name="Ink 35">
                  <a:extLst>
                    <a:ext uri="{FF2B5EF4-FFF2-40B4-BE49-F238E27FC236}">
                      <a16:creationId xmlns:a16="http://schemas.microsoft.com/office/drawing/2014/main" id="{F2E781CD-648F-C85D-D927-DE49AD8E6387}"/>
                    </a:ext>
                  </a:extLst>
                </p14:cNvPr>
                <p14:cNvContentPartPr/>
                <p14:nvPr/>
              </p14:nvContentPartPr>
              <p14:xfrm>
                <a:off x="7776031" y="1354333"/>
                <a:ext cx="89640" cy="83880"/>
              </p14:xfrm>
            </p:contentPart>
          </mc:Choice>
          <mc:Fallback>
            <p:pic>
              <p:nvPicPr>
                <p:cNvPr id="36" name="Ink 35">
                  <a:extLst>
                    <a:ext uri="{FF2B5EF4-FFF2-40B4-BE49-F238E27FC236}">
                      <a16:creationId xmlns:a16="http://schemas.microsoft.com/office/drawing/2014/main" id="{F2E781CD-648F-C85D-D927-DE49AD8E6387}"/>
                    </a:ext>
                  </a:extLst>
                </p:cNvPr>
                <p:cNvPicPr/>
                <p:nvPr/>
              </p:nvPicPr>
              <p:blipFill>
                <a:blip r:embed="rId38"/>
                <a:stretch>
                  <a:fillRect/>
                </a:stretch>
              </p:blipFill>
              <p:spPr>
                <a:xfrm>
                  <a:off x="7767031" y="1345693"/>
                  <a:ext cx="1072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8" name="Ink 37">
                  <a:extLst>
                    <a:ext uri="{FF2B5EF4-FFF2-40B4-BE49-F238E27FC236}">
                      <a16:creationId xmlns:a16="http://schemas.microsoft.com/office/drawing/2014/main" id="{DB3CE78F-5BA2-20A8-5C3E-899F397153BF}"/>
                    </a:ext>
                  </a:extLst>
                </p14:cNvPr>
                <p14:cNvContentPartPr/>
                <p14:nvPr/>
              </p14:nvContentPartPr>
              <p14:xfrm>
                <a:off x="6652111" y="2027893"/>
                <a:ext cx="144720" cy="235440"/>
              </p14:xfrm>
            </p:contentPart>
          </mc:Choice>
          <mc:Fallback>
            <p:pic>
              <p:nvPicPr>
                <p:cNvPr id="38" name="Ink 37">
                  <a:extLst>
                    <a:ext uri="{FF2B5EF4-FFF2-40B4-BE49-F238E27FC236}">
                      <a16:creationId xmlns:a16="http://schemas.microsoft.com/office/drawing/2014/main" id="{DB3CE78F-5BA2-20A8-5C3E-899F397153BF}"/>
                    </a:ext>
                  </a:extLst>
                </p:cNvPr>
                <p:cNvPicPr/>
                <p:nvPr/>
              </p:nvPicPr>
              <p:blipFill>
                <a:blip r:embed="rId40"/>
                <a:stretch>
                  <a:fillRect/>
                </a:stretch>
              </p:blipFill>
              <p:spPr>
                <a:xfrm>
                  <a:off x="6643111" y="2018893"/>
                  <a:ext cx="16236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9" name="Ink 38">
                  <a:extLst>
                    <a:ext uri="{FF2B5EF4-FFF2-40B4-BE49-F238E27FC236}">
                      <a16:creationId xmlns:a16="http://schemas.microsoft.com/office/drawing/2014/main" id="{1EE3D6B2-C6F7-D2CE-6ED9-DD7BAADD9A93}"/>
                    </a:ext>
                  </a:extLst>
                </p14:cNvPr>
                <p14:cNvContentPartPr/>
                <p14:nvPr/>
              </p14:nvContentPartPr>
              <p14:xfrm>
                <a:off x="6840751" y="1834213"/>
                <a:ext cx="263520" cy="298800"/>
              </p14:xfrm>
            </p:contentPart>
          </mc:Choice>
          <mc:Fallback>
            <p:pic>
              <p:nvPicPr>
                <p:cNvPr id="39" name="Ink 38">
                  <a:extLst>
                    <a:ext uri="{FF2B5EF4-FFF2-40B4-BE49-F238E27FC236}">
                      <a16:creationId xmlns:a16="http://schemas.microsoft.com/office/drawing/2014/main" id="{1EE3D6B2-C6F7-D2CE-6ED9-DD7BAADD9A93}"/>
                    </a:ext>
                  </a:extLst>
                </p:cNvPr>
                <p:cNvPicPr/>
                <p:nvPr/>
              </p:nvPicPr>
              <p:blipFill>
                <a:blip r:embed="rId42"/>
                <a:stretch>
                  <a:fillRect/>
                </a:stretch>
              </p:blipFill>
              <p:spPr>
                <a:xfrm>
                  <a:off x="6832111" y="1825213"/>
                  <a:ext cx="28116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1" name="Ink 40">
                  <a:extLst>
                    <a:ext uri="{FF2B5EF4-FFF2-40B4-BE49-F238E27FC236}">
                      <a16:creationId xmlns:a16="http://schemas.microsoft.com/office/drawing/2014/main" id="{AB404F5A-652A-857B-13FE-5B940AD6B313}"/>
                    </a:ext>
                  </a:extLst>
                </p14:cNvPr>
                <p14:cNvContentPartPr/>
                <p14:nvPr/>
              </p14:nvContentPartPr>
              <p14:xfrm>
                <a:off x="7170511" y="1957693"/>
                <a:ext cx="15840" cy="16920"/>
              </p14:xfrm>
            </p:contentPart>
          </mc:Choice>
          <mc:Fallback>
            <p:pic>
              <p:nvPicPr>
                <p:cNvPr id="41" name="Ink 40">
                  <a:extLst>
                    <a:ext uri="{FF2B5EF4-FFF2-40B4-BE49-F238E27FC236}">
                      <a16:creationId xmlns:a16="http://schemas.microsoft.com/office/drawing/2014/main" id="{AB404F5A-652A-857B-13FE-5B940AD6B313}"/>
                    </a:ext>
                  </a:extLst>
                </p:cNvPr>
                <p:cNvPicPr/>
                <p:nvPr/>
              </p:nvPicPr>
              <p:blipFill>
                <a:blip r:embed="rId44"/>
                <a:stretch>
                  <a:fillRect/>
                </a:stretch>
              </p:blipFill>
              <p:spPr>
                <a:xfrm>
                  <a:off x="7161871" y="1948693"/>
                  <a:ext cx="3348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2" name="Ink 41">
                  <a:extLst>
                    <a:ext uri="{FF2B5EF4-FFF2-40B4-BE49-F238E27FC236}">
                      <a16:creationId xmlns:a16="http://schemas.microsoft.com/office/drawing/2014/main" id="{D079472C-2919-5790-F890-FBA2FE9A1BC6}"/>
                    </a:ext>
                  </a:extLst>
                </p14:cNvPr>
                <p14:cNvContentPartPr/>
                <p14:nvPr/>
              </p14:nvContentPartPr>
              <p14:xfrm>
                <a:off x="6800791" y="2381413"/>
                <a:ext cx="187200" cy="182160"/>
              </p14:xfrm>
            </p:contentPart>
          </mc:Choice>
          <mc:Fallback>
            <p:pic>
              <p:nvPicPr>
                <p:cNvPr id="42" name="Ink 41">
                  <a:extLst>
                    <a:ext uri="{FF2B5EF4-FFF2-40B4-BE49-F238E27FC236}">
                      <a16:creationId xmlns:a16="http://schemas.microsoft.com/office/drawing/2014/main" id="{D079472C-2919-5790-F890-FBA2FE9A1BC6}"/>
                    </a:ext>
                  </a:extLst>
                </p:cNvPr>
                <p:cNvPicPr/>
                <p:nvPr/>
              </p:nvPicPr>
              <p:blipFill>
                <a:blip r:embed="rId46"/>
                <a:stretch>
                  <a:fillRect/>
                </a:stretch>
              </p:blipFill>
              <p:spPr>
                <a:xfrm>
                  <a:off x="6791791" y="2372773"/>
                  <a:ext cx="20484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3" name="Ink 42">
                  <a:extLst>
                    <a:ext uri="{FF2B5EF4-FFF2-40B4-BE49-F238E27FC236}">
                      <a16:creationId xmlns:a16="http://schemas.microsoft.com/office/drawing/2014/main" id="{6775A790-7B6D-75B0-6910-142481959580}"/>
                    </a:ext>
                  </a:extLst>
                </p14:cNvPr>
                <p14:cNvContentPartPr/>
                <p14:nvPr/>
              </p14:nvContentPartPr>
              <p14:xfrm>
                <a:off x="7034071" y="2357653"/>
                <a:ext cx="104400" cy="152280"/>
              </p14:xfrm>
            </p:contentPart>
          </mc:Choice>
          <mc:Fallback>
            <p:pic>
              <p:nvPicPr>
                <p:cNvPr id="43" name="Ink 42">
                  <a:extLst>
                    <a:ext uri="{FF2B5EF4-FFF2-40B4-BE49-F238E27FC236}">
                      <a16:creationId xmlns:a16="http://schemas.microsoft.com/office/drawing/2014/main" id="{6775A790-7B6D-75B0-6910-142481959580}"/>
                    </a:ext>
                  </a:extLst>
                </p:cNvPr>
                <p:cNvPicPr/>
                <p:nvPr/>
              </p:nvPicPr>
              <p:blipFill>
                <a:blip r:embed="rId48"/>
                <a:stretch>
                  <a:fillRect/>
                </a:stretch>
              </p:blipFill>
              <p:spPr>
                <a:xfrm>
                  <a:off x="7025071" y="2349013"/>
                  <a:ext cx="12204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5" name="Ink 44">
                  <a:extLst>
                    <a:ext uri="{FF2B5EF4-FFF2-40B4-BE49-F238E27FC236}">
                      <a16:creationId xmlns:a16="http://schemas.microsoft.com/office/drawing/2014/main" id="{38BE7A9A-FEDA-F303-F850-12994D9D43AD}"/>
                    </a:ext>
                  </a:extLst>
                </p14:cNvPr>
                <p14:cNvContentPartPr/>
                <p14:nvPr/>
              </p14:nvContentPartPr>
              <p14:xfrm>
                <a:off x="6996631" y="2162533"/>
                <a:ext cx="315360" cy="281520"/>
              </p14:xfrm>
            </p:contentPart>
          </mc:Choice>
          <mc:Fallback>
            <p:pic>
              <p:nvPicPr>
                <p:cNvPr id="45" name="Ink 44">
                  <a:extLst>
                    <a:ext uri="{FF2B5EF4-FFF2-40B4-BE49-F238E27FC236}">
                      <a16:creationId xmlns:a16="http://schemas.microsoft.com/office/drawing/2014/main" id="{38BE7A9A-FEDA-F303-F850-12994D9D43AD}"/>
                    </a:ext>
                  </a:extLst>
                </p:cNvPr>
                <p:cNvPicPr/>
                <p:nvPr/>
              </p:nvPicPr>
              <p:blipFill>
                <a:blip r:embed="rId50"/>
                <a:stretch>
                  <a:fillRect/>
                </a:stretch>
              </p:blipFill>
              <p:spPr>
                <a:xfrm>
                  <a:off x="6987631" y="2153533"/>
                  <a:ext cx="333000" cy="299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6" name="Ink 45">
                  <a:extLst>
                    <a:ext uri="{FF2B5EF4-FFF2-40B4-BE49-F238E27FC236}">
                      <a16:creationId xmlns:a16="http://schemas.microsoft.com/office/drawing/2014/main" id="{3BF38854-2CED-6B8F-D540-4C7017A7F114}"/>
                    </a:ext>
                  </a:extLst>
                </p14:cNvPr>
                <p14:cNvContentPartPr/>
                <p14:nvPr/>
              </p14:nvContentPartPr>
              <p14:xfrm>
                <a:off x="7256551" y="1892533"/>
                <a:ext cx="342720" cy="262800"/>
              </p14:xfrm>
            </p:contentPart>
          </mc:Choice>
          <mc:Fallback>
            <p:pic>
              <p:nvPicPr>
                <p:cNvPr id="46" name="Ink 45">
                  <a:extLst>
                    <a:ext uri="{FF2B5EF4-FFF2-40B4-BE49-F238E27FC236}">
                      <a16:creationId xmlns:a16="http://schemas.microsoft.com/office/drawing/2014/main" id="{3BF38854-2CED-6B8F-D540-4C7017A7F114}"/>
                    </a:ext>
                  </a:extLst>
                </p:cNvPr>
                <p:cNvPicPr/>
                <p:nvPr/>
              </p:nvPicPr>
              <p:blipFill>
                <a:blip r:embed="rId52"/>
                <a:stretch>
                  <a:fillRect/>
                </a:stretch>
              </p:blipFill>
              <p:spPr>
                <a:xfrm>
                  <a:off x="7247911" y="1883893"/>
                  <a:ext cx="36036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8" name="Ink 47">
                  <a:extLst>
                    <a:ext uri="{FF2B5EF4-FFF2-40B4-BE49-F238E27FC236}">
                      <a16:creationId xmlns:a16="http://schemas.microsoft.com/office/drawing/2014/main" id="{CD73E08F-8207-ADFE-1D1B-B1C2102FA113}"/>
                    </a:ext>
                  </a:extLst>
                </p14:cNvPr>
                <p14:cNvContentPartPr/>
                <p14:nvPr/>
              </p14:nvContentPartPr>
              <p14:xfrm>
                <a:off x="7575511" y="1724773"/>
                <a:ext cx="267840" cy="245160"/>
              </p14:xfrm>
            </p:contentPart>
          </mc:Choice>
          <mc:Fallback>
            <p:pic>
              <p:nvPicPr>
                <p:cNvPr id="48" name="Ink 47">
                  <a:extLst>
                    <a:ext uri="{FF2B5EF4-FFF2-40B4-BE49-F238E27FC236}">
                      <a16:creationId xmlns:a16="http://schemas.microsoft.com/office/drawing/2014/main" id="{CD73E08F-8207-ADFE-1D1B-B1C2102FA113}"/>
                    </a:ext>
                  </a:extLst>
                </p:cNvPr>
                <p:cNvPicPr/>
                <p:nvPr/>
              </p:nvPicPr>
              <p:blipFill>
                <a:blip r:embed="rId54"/>
                <a:stretch>
                  <a:fillRect/>
                </a:stretch>
              </p:blipFill>
              <p:spPr>
                <a:xfrm>
                  <a:off x="7566871" y="1716133"/>
                  <a:ext cx="285480" cy="262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5">
            <p14:nvContentPartPr>
              <p14:cNvPr id="50" name="Ink 49">
                <a:extLst>
                  <a:ext uri="{FF2B5EF4-FFF2-40B4-BE49-F238E27FC236}">
                    <a16:creationId xmlns:a16="http://schemas.microsoft.com/office/drawing/2014/main" id="{0C716AC9-3B76-1665-DA06-253D1BBD2159}"/>
                  </a:ext>
                </a:extLst>
              </p14:cNvPr>
              <p14:cNvContentPartPr/>
              <p14:nvPr/>
            </p14:nvContentPartPr>
            <p14:xfrm>
              <a:off x="9630391" y="1986493"/>
              <a:ext cx="419760" cy="316080"/>
            </p14:xfrm>
          </p:contentPart>
        </mc:Choice>
        <mc:Fallback>
          <p:pic>
            <p:nvPicPr>
              <p:cNvPr id="50" name="Ink 49">
                <a:extLst>
                  <a:ext uri="{FF2B5EF4-FFF2-40B4-BE49-F238E27FC236}">
                    <a16:creationId xmlns:a16="http://schemas.microsoft.com/office/drawing/2014/main" id="{0C716AC9-3B76-1665-DA06-253D1BBD2159}"/>
                  </a:ext>
                </a:extLst>
              </p:cNvPr>
              <p:cNvPicPr/>
              <p:nvPr/>
            </p:nvPicPr>
            <p:blipFill>
              <a:blip r:embed="rId56"/>
              <a:stretch>
                <a:fillRect/>
              </a:stretch>
            </p:blipFill>
            <p:spPr>
              <a:xfrm>
                <a:off x="9621751" y="1977493"/>
                <a:ext cx="437400" cy="333720"/>
              </a:xfrm>
              <a:prstGeom prst="rect">
                <a:avLst/>
              </a:prstGeom>
            </p:spPr>
          </p:pic>
        </mc:Fallback>
      </mc:AlternateContent>
      <p:grpSp>
        <p:nvGrpSpPr>
          <p:cNvPr id="71" name="Group 70">
            <a:extLst>
              <a:ext uri="{FF2B5EF4-FFF2-40B4-BE49-F238E27FC236}">
                <a16:creationId xmlns:a16="http://schemas.microsoft.com/office/drawing/2014/main" id="{708C6B7C-C57D-BDB9-D074-DF5769D48773}"/>
              </a:ext>
            </a:extLst>
          </p:cNvPr>
          <p:cNvGrpSpPr/>
          <p:nvPr/>
        </p:nvGrpSpPr>
        <p:grpSpPr>
          <a:xfrm>
            <a:off x="10251751" y="285133"/>
            <a:ext cx="2389680" cy="883440"/>
            <a:chOff x="10251751" y="285133"/>
            <a:chExt cx="2389680" cy="883440"/>
          </a:xfrm>
        </p:grpSpPr>
        <mc:AlternateContent xmlns:mc="http://schemas.openxmlformats.org/markup-compatibility/2006">
          <mc:Choice xmlns:p14="http://schemas.microsoft.com/office/powerpoint/2010/main" Requires="p14">
            <p:contentPart p14:bwMode="auto" r:id="rId57">
              <p14:nvContentPartPr>
                <p14:cNvPr id="51" name="Ink 50">
                  <a:extLst>
                    <a:ext uri="{FF2B5EF4-FFF2-40B4-BE49-F238E27FC236}">
                      <a16:creationId xmlns:a16="http://schemas.microsoft.com/office/drawing/2014/main" id="{28D27646-9F4A-E635-C6A5-AF527001B540}"/>
                    </a:ext>
                  </a:extLst>
                </p14:cNvPr>
                <p14:cNvContentPartPr/>
                <p14:nvPr/>
              </p14:nvContentPartPr>
              <p14:xfrm>
                <a:off x="10251751" y="791653"/>
                <a:ext cx="139320" cy="144000"/>
              </p14:xfrm>
            </p:contentPart>
          </mc:Choice>
          <mc:Fallback>
            <p:pic>
              <p:nvPicPr>
                <p:cNvPr id="51" name="Ink 50">
                  <a:extLst>
                    <a:ext uri="{FF2B5EF4-FFF2-40B4-BE49-F238E27FC236}">
                      <a16:creationId xmlns:a16="http://schemas.microsoft.com/office/drawing/2014/main" id="{28D27646-9F4A-E635-C6A5-AF527001B540}"/>
                    </a:ext>
                  </a:extLst>
                </p:cNvPr>
                <p:cNvPicPr/>
                <p:nvPr/>
              </p:nvPicPr>
              <p:blipFill>
                <a:blip r:embed="rId58"/>
                <a:stretch>
                  <a:fillRect/>
                </a:stretch>
              </p:blipFill>
              <p:spPr>
                <a:xfrm>
                  <a:off x="10243111" y="782653"/>
                  <a:ext cx="1569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2" name="Ink 51">
                  <a:extLst>
                    <a:ext uri="{FF2B5EF4-FFF2-40B4-BE49-F238E27FC236}">
                      <a16:creationId xmlns:a16="http://schemas.microsoft.com/office/drawing/2014/main" id="{AF7C8442-03B0-6472-2CBF-C2053A8F770A}"/>
                    </a:ext>
                  </a:extLst>
                </p14:cNvPr>
                <p14:cNvContentPartPr/>
                <p14:nvPr/>
              </p14:nvContentPartPr>
              <p14:xfrm>
                <a:off x="10341031" y="611653"/>
                <a:ext cx="126000" cy="225360"/>
              </p14:xfrm>
            </p:contentPart>
          </mc:Choice>
          <mc:Fallback>
            <p:pic>
              <p:nvPicPr>
                <p:cNvPr id="52" name="Ink 51">
                  <a:extLst>
                    <a:ext uri="{FF2B5EF4-FFF2-40B4-BE49-F238E27FC236}">
                      <a16:creationId xmlns:a16="http://schemas.microsoft.com/office/drawing/2014/main" id="{AF7C8442-03B0-6472-2CBF-C2053A8F770A}"/>
                    </a:ext>
                  </a:extLst>
                </p:cNvPr>
                <p:cNvPicPr/>
                <p:nvPr/>
              </p:nvPicPr>
              <p:blipFill>
                <a:blip r:embed="rId60"/>
                <a:stretch>
                  <a:fillRect/>
                </a:stretch>
              </p:blipFill>
              <p:spPr>
                <a:xfrm>
                  <a:off x="10332391" y="603013"/>
                  <a:ext cx="14364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4" name="Ink 53">
                  <a:extLst>
                    <a:ext uri="{FF2B5EF4-FFF2-40B4-BE49-F238E27FC236}">
                      <a16:creationId xmlns:a16="http://schemas.microsoft.com/office/drawing/2014/main" id="{A7817243-FBEC-B694-31A3-B575B077AB27}"/>
                    </a:ext>
                  </a:extLst>
                </p14:cNvPr>
                <p14:cNvContentPartPr/>
                <p14:nvPr/>
              </p14:nvContentPartPr>
              <p14:xfrm>
                <a:off x="10488631" y="495013"/>
                <a:ext cx="333360" cy="289800"/>
              </p14:xfrm>
            </p:contentPart>
          </mc:Choice>
          <mc:Fallback>
            <p:pic>
              <p:nvPicPr>
                <p:cNvPr id="54" name="Ink 53">
                  <a:extLst>
                    <a:ext uri="{FF2B5EF4-FFF2-40B4-BE49-F238E27FC236}">
                      <a16:creationId xmlns:a16="http://schemas.microsoft.com/office/drawing/2014/main" id="{A7817243-FBEC-B694-31A3-B575B077AB27}"/>
                    </a:ext>
                  </a:extLst>
                </p:cNvPr>
                <p:cNvPicPr/>
                <p:nvPr/>
              </p:nvPicPr>
              <p:blipFill>
                <a:blip r:embed="rId62"/>
                <a:stretch>
                  <a:fillRect/>
                </a:stretch>
              </p:blipFill>
              <p:spPr>
                <a:xfrm>
                  <a:off x="10479991" y="486373"/>
                  <a:ext cx="35100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5" name="Ink 54">
                  <a:extLst>
                    <a:ext uri="{FF2B5EF4-FFF2-40B4-BE49-F238E27FC236}">
                      <a16:creationId xmlns:a16="http://schemas.microsoft.com/office/drawing/2014/main" id="{8606D034-3F9C-F581-6299-31EA37BD340E}"/>
                    </a:ext>
                  </a:extLst>
                </p14:cNvPr>
                <p14:cNvContentPartPr/>
                <p14:nvPr/>
              </p14:nvContentPartPr>
              <p14:xfrm>
                <a:off x="10893271" y="414373"/>
                <a:ext cx="138960" cy="116280"/>
              </p14:xfrm>
            </p:contentPart>
          </mc:Choice>
          <mc:Fallback>
            <p:pic>
              <p:nvPicPr>
                <p:cNvPr id="55" name="Ink 54">
                  <a:extLst>
                    <a:ext uri="{FF2B5EF4-FFF2-40B4-BE49-F238E27FC236}">
                      <a16:creationId xmlns:a16="http://schemas.microsoft.com/office/drawing/2014/main" id="{8606D034-3F9C-F581-6299-31EA37BD340E}"/>
                    </a:ext>
                  </a:extLst>
                </p:cNvPr>
                <p:cNvPicPr/>
                <p:nvPr/>
              </p:nvPicPr>
              <p:blipFill>
                <a:blip r:embed="rId64"/>
                <a:stretch>
                  <a:fillRect/>
                </a:stretch>
              </p:blipFill>
              <p:spPr>
                <a:xfrm>
                  <a:off x="10884631" y="405733"/>
                  <a:ext cx="1566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6" name="Ink 55">
                  <a:extLst>
                    <a:ext uri="{FF2B5EF4-FFF2-40B4-BE49-F238E27FC236}">
                      <a16:creationId xmlns:a16="http://schemas.microsoft.com/office/drawing/2014/main" id="{F9C0FAF2-661E-3CE3-8D7C-A423E5016187}"/>
                    </a:ext>
                  </a:extLst>
                </p14:cNvPr>
                <p14:cNvContentPartPr/>
                <p14:nvPr/>
              </p14:nvContentPartPr>
              <p14:xfrm>
                <a:off x="11036911" y="285133"/>
                <a:ext cx="162720" cy="269280"/>
              </p14:xfrm>
            </p:contentPart>
          </mc:Choice>
          <mc:Fallback>
            <p:pic>
              <p:nvPicPr>
                <p:cNvPr id="56" name="Ink 55">
                  <a:extLst>
                    <a:ext uri="{FF2B5EF4-FFF2-40B4-BE49-F238E27FC236}">
                      <a16:creationId xmlns:a16="http://schemas.microsoft.com/office/drawing/2014/main" id="{F9C0FAF2-661E-3CE3-8D7C-A423E5016187}"/>
                    </a:ext>
                  </a:extLst>
                </p:cNvPr>
                <p:cNvPicPr/>
                <p:nvPr/>
              </p:nvPicPr>
              <p:blipFill>
                <a:blip r:embed="rId66"/>
                <a:stretch>
                  <a:fillRect/>
                </a:stretch>
              </p:blipFill>
              <p:spPr>
                <a:xfrm>
                  <a:off x="11028271" y="276493"/>
                  <a:ext cx="18036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E13AB243-006D-5F15-8DA0-93F5D9D77AB6}"/>
                    </a:ext>
                  </a:extLst>
                </p14:cNvPr>
                <p14:cNvContentPartPr/>
                <p14:nvPr/>
              </p14:nvContentPartPr>
              <p14:xfrm>
                <a:off x="10540831" y="826213"/>
                <a:ext cx="392400" cy="342360"/>
              </p14:xfrm>
            </p:contentPart>
          </mc:Choice>
          <mc:Fallback>
            <p:pic>
              <p:nvPicPr>
                <p:cNvPr id="57" name="Ink 56">
                  <a:extLst>
                    <a:ext uri="{FF2B5EF4-FFF2-40B4-BE49-F238E27FC236}">
                      <a16:creationId xmlns:a16="http://schemas.microsoft.com/office/drawing/2014/main" id="{E13AB243-006D-5F15-8DA0-93F5D9D77AB6}"/>
                    </a:ext>
                  </a:extLst>
                </p:cNvPr>
                <p:cNvPicPr/>
                <p:nvPr/>
              </p:nvPicPr>
              <p:blipFill>
                <a:blip r:embed="rId68"/>
                <a:stretch>
                  <a:fillRect/>
                </a:stretch>
              </p:blipFill>
              <p:spPr>
                <a:xfrm>
                  <a:off x="10532191" y="817213"/>
                  <a:ext cx="41004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9" name="Ink 58">
                  <a:extLst>
                    <a:ext uri="{FF2B5EF4-FFF2-40B4-BE49-F238E27FC236}">
                      <a16:creationId xmlns:a16="http://schemas.microsoft.com/office/drawing/2014/main" id="{29B4DE69-FE83-ACC6-8FCE-2678DD5400F9}"/>
                    </a:ext>
                  </a:extLst>
                </p14:cNvPr>
                <p14:cNvContentPartPr/>
                <p14:nvPr/>
              </p14:nvContentPartPr>
              <p14:xfrm>
                <a:off x="10884271" y="664573"/>
                <a:ext cx="218880" cy="172080"/>
              </p14:xfrm>
            </p:contentPart>
          </mc:Choice>
          <mc:Fallback>
            <p:pic>
              <p:nvPicPr>
                <p:cNvPr id="59" name="Ink 58">
                  <a:extLst>
                    <a:ext uri="{FF2B5EF4-FFF2-40B4-BE49-F238E27FC236}">
                      <a16:creationId xmlns:a16="http://schemas.microsoft.com/office/drawing/2014/main" id="{29B4DE69-FE83-ACC6-8FCE-2678DD5400F9}"/>
                    </a:ext>
                  </a:extLst>
                </p:cNvPr>
                <p:cNvPicPr/>
                <p:nvPr/>
              </p:nvPicPr>
              <p:blipFill>
                <a:blip r:embed="rId70"/>
                <a:stretch>
                  <a:fillRect/>
                </a:stretch>
              </p:blipFill>
              <p:spPr>
                <a:xfrm>
                  <a:off x="10875271" y="655573"/>
                  <a:ext cx="23652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0" name="Ink 59">
                  <a:extLst>
                    <a:ext uri="{FF2B5EF4-FFF2-40B4-BE49-F238E27FC236}">
                      <a16:creationId xmlns:a16="http://schemas.microsoft.com/office/drawing/2014/main" id="{86FC0C59-B5EF-E673-AB29-A58F8F15CD8F}"/>
                    </a:ext>
                  </a:extLst>
                </p14:cNvPr>
                <p14:cNvContentPartPr/>
                <p14:nvPr/>
              </p14:nvContentPartPr>
              <p14:xfrm>
                <a:off x="11133751" y="552253"/>
                <a:ext cx="190080" cy="162360"/>
              </p14:xfrm>
            </p:contentPart>
          </mc:Choice>
          <mc:Fallback>
            <p:pic>
              <p:nvPicPr>
                <p:cNvPr id="60" name="Ink 59">
                  <a:extLst>
                    <a:ext uri="{FF2B5EF4-FFF2-40B4-BE49-F238E27FC236}">
                      <a16:creationId xmlns:a16="http://schemas.microsoft.com/office/drawing/2014/main" id="{86FC0C59-B5EF-E673-AB29-A58F8F15CD8F}"/>
                    </a:ext>
                  </a:extLst>
                </p:cNvPr>
                <p:cNvPicPr/>
                <p:nvPr/>
              </p:nvPicPr>
              <p:blipFill>
                <a:blip r:embed="rId72"/>
                <a:stretch>
                  <a:fillRect/>
                </a:stretch>
              </p:blipFill>
              <p:spPr>
                <a:xfrm>
                  <a:off x="11124751" y="543613"/>
                  <a:ext cx="20772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1" name="Ink 60">
                  <a:extLst>
                    <a:ext uri="{FF2B5EF4-FFF2-40B4-BE49-F238E27FC236}">
                      <a16:creationId xmlns:a16="http://schemas.microsoft.com/office/drawing/2014/main" id="{FA2A69CF-6487-9D0F-8098-E9E53415856C}"/>
                    </a:ext>
                  </a:extLst>
                </p14:cNvPr>
                <p14:cNvContentPartPr/>
                <p14:nvPr/>
              </p14:nvContentPartPr>
              <p14:xfrm>
                <a:off x="11228431" y="794893"/>
                <a:ext cx="136080" cy="195840"/>
              </p14:xfrm>
            </p:contentPart>
          </mc:Choice>
          <mc:Fallback>
            <p:pic>
              <p:nvPicPr>
                <p:cNvPr id="61" name="Ink 60">
                  <a:extLst>
                    <a:ext uri="{FF2B5EF4-FFF2-40B4-BE49-F238E27FC236}">
                      <a16:creationId xmlns:a16="http://schemas.microsoft.com/office/drawing/2014/main" id="{FA2A69CF-6487-9D0F-8098-E9E53415856C}"/>
                    </a:ext>
                  </a:extLst>
                </p:cNvPr>
                <p:cNvPicPr/>
                <p:nvPr/>
              </p:nvPicPr>
              <p:blipFill>
                <a:blip r:embed="rId74"/>
                <a:stretch>
                  <a:fillRect/>
                </a:stretch>
              </p:blipFill>
              <p:spPr>
                <a:xfrm>
                  <a:off x="11219431" y="785893"/>
                  <a:ext cx="15372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3" name="Ink 62">
                  <a:extLst>
                    <a:ext uri="{FF2B5EF4-FFF2-40B4-BE49-F238E27FC236}">
                      <a16:creationId xmlns:a16="http://schemas.microsoft.com/office/drawing/2014/main" id="{9BA0C2E1-3C2B-37C5-12B1-BC79FD2BD6E1}"/>
                    </a:ext>
                  </a:extLst>
                </p14:cNvPr>
                <p14:cNvContentPartPr/>
                <p14:nvPr/>
              </p14:nvContentPartPr>
              <p14:xfrm>
                <a:off x="11434711" y="542893"/>
                <a:ext cx="494280" cy="342360"/>
              </p14:xfrm>
            </p:contentPart>
          </mc:Choice>
          <mc:Fallback>
            <p:pic>
              <p:nvPicPr>
                <p:cNvPr id="63" name="Ink 62">
                  <a:extLst>
                    <a:ext uri="{FF2B5EF4-FFF2-40B4-BE49-F238E27FC236}">
                      <a16:creationId xmlns:a16="http://schemas.microsoft.com/office/drawing/2014/main" id="{9BA0C2E1-3C2B-37C5-12B1-BC79FD2BD6E1}"/>
                    </a:ext>
                  </a:extLst>
                </p:cNvPr>
                <p:cNvPicPr/>
                <p:nvPr/>
              </p:nvPicPr>
              <p:blipFill>
                <a:blip r:embed="rId76"/>
                <a:stretch>
                  <a:fillRect/>
                </a:stretch>
              </p:blipFill>
              <p:spPr>
                <a:xfrm>
                  <a:off x="11426071" y="534253"/>
                  <a:ext cx="51192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5" name="Ink 64">
                  <a:extLst>
                    <a:ext uri="{FF2B5EF4-FFF2-40B4-BE49-F238E27FC236}">
                      <a16:creationId xmlns:a16="http://schemas.microsoft.com/office/drawing/2014/main" id="{B0C17F35-7BA1-5DF4-3AA1-79C45C74F453}"/>
                    </a:ext>
                  </a:extLst>
                </p14:cNvPr>
                <p14:cNvContentPartPr/>
                <p14:nvPr/>
              </p14:nvContentPartPr>
              <p14:xfrm>
                <a:off x="12006751" y="834853"/>
                <a:ext cx="28800" cy="196920"/>
              </p14:xfrm>
            </p:contentPart>
          </mc:Choice>
          <mc:Fallback>
            <p:pic>
              <p:nvPicPr>
                <p:cNvPr id="65" name="Ink 64">
                  <a:extLst>
                    <a:ext uri="{FF2B5EF4-FFF2-40B4-BE49-F238E27FC236}">
                      <a16:creationId xmlns:a16="http://schemas.microsoft.com/office/drawing/2014/main" id="{B0C17F35-7BA1-5DF4-3AA1-79C45C74F453}"/>
                    </a:ext>
                  </a:extLst>
                </p:cNvPr>
                <p:cNvPicPr/>
                <p:nvPr/>
              </p:nvPicPr>
              <p:blipFill>
                <a:blip r:embed="rId78"/>
                <a:stretch>
                  <a:fillRect/>
                </a:stretch>
              </p:blipFill>
              <p:spPr>
                <a:xfrm>
                  <a:off x="11997751" y="825853"/>
                  <a:ext cx="464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7" name="Ink 66">
                  <a:extLst>
                    <a:ext uri="{FF2B5EF4-FFF2-40B4-BE49-F238E27FC236}">
                      <a16:creationId xmlns:a16="http://schemas.microsoft.com/office/drawing/2014/main" id="{54AB297E-2DFE-9374-E585-8A7FCA8C0FBF}"/>
                    </a:ext>
                  </a:extLst>
                </p14:cNvPr>
                <p14:cNvContentPartPr/>
                <p14:nvPr/>
              </p14:nvContentPartPr>
              <p14:xfrm>
                <a:off x="11961031" y="781213"/>
                <a:ext cx="175680" cy="227520"/>
              </p14:xfrm>
            </p:contentPart>
          </mc:Choice>
          <mc:Fallback>
            <p:pic>
              <p:nvPicPr>
                <p:cNvPr id="67" name="Ink 66">
                  <a:extLst>
                    <a:ext uri="{FF2B5EF4-FFF2-40B4-BE49-F238E27FC236}">
                      <a16:creationId xmlns:a16="http://schemas.microsoft.com/office/drawing/2014/main" id="{54AB297E-2DFE-9374-E585-8A7FCA8C0FBF}"/>
                    </a:ext>
                  </a:extLst>
                </p:cNvPr>
                <p:cNvPicPr/>
                <p:nvPr/>
              </p:nvPicPr>
              <p:blipFill>
                <a:blip r:embed="rId80"/>
                <a:stretch>
                  <a:fillRect/>
                </a:stretch>
              </p:blipFill>
              <p:spPr>
                <a:xfrm>
                  <a:off x="11952031" y="772573"/>
                  <a:ext cx="19332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9" name="Ink 68">
                  <a:extLst>
                    <a:ext uri="{FF2B5EF4-FFF2-40B4-BE49-F238E27FC236}">
                      <a16:creationId xmlns:a16="http://schemas.microsoft.com/office/drawing/2014/main" id="{18243834-D806-B454-5AF2-CB1FF5E965F9}"/>
                    </a:ext>
                  </a:extLst>
                </p14:cNvPr>
                <p14:cNvContentPartPr/>
                <p14:nvPr/>
              </p14:nvContentPartPr>
              <p14:xfrm>
                <a:off x="12272791" y="800293"/>
                <a:ext cx="128880" cy="182520"/>
              </p14:xfrm>
            </p:contentPart>
          </mc:Choice>
          <mc:Fallback>
            <p:pic>
              <p:nvPicPr>
                <p:cNvPr id="69" name="Ink 68">
                  <a:extLst>
                    <a:ext uri="{FF2B5EF4-FFF2-40B4-BE49-F238E27FC236}">
                      <a16:creationId xmlns:a16="http://schemas.microsoft.com/office/drawing/2014/main" id="{18243834-D806-B454-5AF2-CB1FF5E965F9}"/>
                    </a:ext>
                  </a:extLst>
                </p:cNvPr>
                <p:cNvPicPr/>
                <p:nvPr/>
              </p:nvPicPr>
              <p:blipFill>
                <a:blip r:embed="rId82"/>
                <a:stretch>
                  <a:fillRect/>
                </a:stretch>
              </p:blipFill>
              <p:spPr>
                <a:xfrm>
                  <a:off x="12263791" y="791653"/>
                  <a:ext cx="14652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0" name="Ink 69">
                  <a:extLst>
                    <a:ext uri="{FF2B5EF4-FFF2-40B4-BE49-F238E27FC236}">
                      <a16:creationId xmlns:a16="http://schemas.microsoft.com/office/drawing/2014/main" id="{F6D1825E-B3D4-A627-3BAE-8E97E9BBBAC3}"/>
                    </a:ext>
                  </a:extLst>
                </p14:cNvPr>
                <p14:cNvContentPartPr/>
                <p14:nvPr/>
              </p14:nvContentPartPr>
              <p14:xfrm>
                <a:off x="12426511" y="864733"/>
                <a:ext cx="214920" cy="73080"/>
              </p14:xfrm>
            </p:contentPart>
          </mc:Choice>
          <mc:Fallback>
            <p:pic>
              <p:nvPicPr>
                <p:cNvPr id="70" name="Ink 69">
                  <a:extLst>
                    <a:ext uri="{FF2B5EF4-FFF2-40B4-BE49-F238E27FC236}">
                      <a16:creationId xmlns:a16="http://schemas.microsoft.com/office/drawing/2014/main" id="{F6D1825E-B3D4-A627-3BAE-8E97E9BBBAC3}"/>
                    </a:ext>
                  </a:extLst>
                </p:cNvPr>
                <p:cNvPicPr/>
                <p:nvPr/>
              </p:nvPicPr>
              <p:blipFill>
                <a:blip r:embed="rId84"/>
                <a:stretch>
                  <a:fillRect/>
                </a:stretch>
              </p:blipFill>
              <p:spPr>
                <a:xfrm>
                  <a:off x="12417871" y="856093"/>
                  <a:ext cx="232560" cy="90720"/>
                </a:xfrm>
                <a:prstGeom prst="rect">
                  <a:avLst/>
                </a:prstGeom>
              </p:spPr>
            </p:pic>
          </mc:Fallback>
        </mc:AlternateContent>
      </p:grpSp>
      <p:grpSp>
        <p:nvGrpSpPr>
          <p:cNvPr id="92" name="Group 91">
            <a:extLst>
              <a:ext uri="{FF2B5EF4-FFF2-40B4-BE49-F238E27FC236}">
                <a16:creationId xmlns:a16="http://schemas.microsoft.com/office/drawing/2014/main" id="{E6131E31-1E96-9152-2055-1CD2DE04186C}"/>
              </a:ext>
            </a:extLst>
          </p:cNvPr>
          <p:cNvGrpSpPr/>
          <p:nvPr/>
        </p:nvGrpSpPr>
        <p:grpSpPr>
          <a:xfrm>
            <a:off x="2114671" y="3311653"/>
            <a:ext cx="1450440" cy="662040"/>
            <a:chOff x="2114671" y="3311653"/>
            <a:chExt cx="1450440" cy="662040"/>
          </a:xfrm>
        </p:grpSpPr>
        <mc:AlternateContent xmlns:mc="http://schemas.openxmlformats.org/markup-compatibility/2006">
          <mc:Choice xmlns:p14="http://schemas.microsoft.com/office/powerpoint/2010/main" Requires="p14">
            <p:contentPart p14:bwMode="auto" r:id="rId85">
              <p14:nvContentPartPr>
                <p14:cNvPr id="81" name="Ink 80">
                  <a:extLst>
                    <a:ext uri="{FF2B5EF4-FFF2-40B4-BE49-F238E27FC236}">
                      <a16:creationId xmlns:a16="http://schemas.microsoft.com/office/drawing/2014/main" id="{3EFB1089-5E53-15FF-73FB-9DBB72AA2A22}"/>
                    </a:ext>
                  </a:extLst>
                </p14:cNvPr>
                <p14:cNvContentPartPr/>
                <p14:nvPr/>
              </p14:nvContentPartPr>
              <p14:xfrm>
                <a:off x="2475391" y="3775693"/>
                <a:ext cx="231120" cy="148680"/>
              </p14:xfrm>
            </p:contentPart>
          </mc:Choice>
          <mc:Fallback>
            <p:pic>
              <p:nvPicPr>
                <p:cNvPr id="81" name="Ink 80">
                  <a:extLst>
                    <a:ext uri="{FF2B5EF4-FFF2-40B4-BE49-F238E27FC236}">
                      <a16:creationId xmlns:a16="http://schemas.microsoft.com/office/drawing/2014/main" id="{3EFB1089-5E53-15FF-73FB-9DBB72AA2A22}"/>
                    </a:ext>
                  </a:extLst>
                </p:cNvPr>
                <p:cNvPicPr/>
                <p:nvPr/>
              </p:nvPicPr>
              <p:blipFill>
                <a:blip r:embed="rId86"/>
                <a:stretch>
                  <a:fillRect/>
                </a:stretch>
              </p:blipFill>
              <p:spPr>
                <a:xfrm>
                  <a:off x="2466751" y="3766693"/>
                  <a:ext cx="2487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82" name="Ink 81">
                  <a:extLst>
                    <a:ext uri="{FF2B5EF4-FFF2-40B4-BE49-F238E27FC236}">
                      <a16:creationId xmlns:a16="http://schemas.microsoft.com/office/drawing/2014/main" id="{24B0F85E-AFBB-C307-89D6-27F3B9CD873D}"/>
                    </a:ext>
                  </a:extLst>
                </p14:cNvPr>
                <p14:cNvContentPartPr/>
                <p14:nvPr/>
              </p14:nvContentPartPr>
              <p14:xfrm>
                <a:off x="2693911" y="3665893"/>
                <a:ext cx="228240" cy="307800"/>
              </p14:xfrm>
            </p:contentPart>
          </mc:Choice>
          <mc:Fallback>
            <p:pic>
              <p:nvPicPr>
                <p:cNvPr id="82" name="Ink 81">
                  <a:extLst>
                    <a:ext uri="{FF2B5EF4-FFF2-40B4-BE49-F238E27FC236}">
                      <a16:creationId xmlns:a16="http://schemas.microsoft.com/office/drawing/2014/main" id="{24B0F85E-AFBB-C307-89D6-27F3B9CD873D}"/>
                    </a:ext>
                  </a:extLst>
                </p:cNvPr>
                <p:cNvPicPr/>
                <p:nvPr/>
              </p:nvPicPr>
              <p:blipFill>
                <a:blip r:embed="rId88"/>
                <a:stretch>
                  <a:fillRect/>
                </a:stretch>
              </p:blipFill>
              <p:spPr>
                <a:xfrm>
                  <a:off x="2684911" y="3656893"/>
                  <a:ext cx="24588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84" name="Ink 83">
                  <a:extLst>
                    <a:ext uri="{FF2B5EF4-FFF2-40B4-BE49-F238E27FC236}">
                      <a16:creationId xmlns:a16="http://schemas.microsoft.com/office/drawing/2014/main" id="{8B8E9977-1210-CDFC-8783-1EED4685FAF8}"/>
                    </a:ext>
                  </a:extLst>
                </p14:cNvPr>
                <p14:cNvContentPartPr/>
                <p14:nvPr/>
              </p14:nvContentPartPr>
              <p14:xfrm>
                <a:off x="2940871" y="3468253"/>
                <a:ext cx="130320" cy="308160"/>
              </p14:xfrm>
            </p:contentPart>
          </mc:Choice>
          <mc:Fallback>
            <p:pic>
              <p:nvPicPr>
                <p:cNvPr id="84" name="Ink 83">
                  <a:extLst>
                    <a:ext uri="{FF2B5EF4-FFF2-40B4-BE49-F238E27FC236}">
                      <a16:creationId xmlns:a16="http://schemas.microsoft.com/office/drawing/2014/main" id="{8B8E9977-1210-CDFC-8783-1EED4685FAF8}"/>
                    </a:ext>
                  </a:extLst>
                </p:cNvPr>
                <p:cNvPicPr/>
                <p:nvPr/>
              </p:nvPicPr>
              <p:blipFill>
                <a:blip r:embed="rId90"/>
                <a:stretch>
                  <a:fillRect/>
                </a:stretch>
              </p:blipFill>
              <p:spPr>
                <a:xfrm>
                  <a:off x="2931871" y="3459253"/>
                  <a:ext cx="147960" cy="3258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86" name="Ink 85">
                  <a:extLst>
                    <a:ext uri="{FF2B5EF4-FFF2-40B4-BE49-F238E27FC236}">
                      <a16:creationId xmlns:a16="http://schemas.microsoft.com/office/drawing/2014/main" id="{51B6E011-FF45-0E64-6E27-7391C550DB3C}"/>
                    </a:ext>
                  </a:extLst>
                </p14:cNvPr>
                <p14:cNvContentPartPr/>
                <p14:nvPr/>
              </p14:nvContentPartPr>
              <p14:xfrm>
                <a:off x="3088471" y="3387973"/>
                <a:ext cx="165600" cy="257400"/>
              </p14:xfrm>
            </p:contentPart>
          </mc:Choice>
          <mc:Fallback>
            <p:pic>
              <p:nvPicPr>
                <p:cNvPr id="86" name="Ink 85">
                  <a:extLst>
                    <a:ext uri="{FF2B5EF4-FFF2-40B4-BE49-F238E27FC236}">
                      <a16:creationId xmlns:a16="http://schemas.microsoft.com/office/drawing/2014/main" id="{51B6E011-FF45-0E64-6E27-7391C550DB3C}"/>
                    </a:ext>
                  </a:extLst>
                </p:cNvPr>
                <p:cNvPicPr/>
                <p:nvPr/>
              </p:nvPicPr>
              <p:blipFill>
                <a:blip r:embed="rId92"/>
                <a:stretch>
                  <a:fillRect/>
                </a:stretch>
              </p:blipFill>
              <p:spPr>
                <a:xfrm>
                  <a:off x="3079831" y="3378973"/>
                  <a:ext cx="18324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87" name="Ink 86">
                  <a:extLst>
                    <a:ext uri="{FF2B5EF4-FFF2-40B4-BE49-F238E27FC236}">
                      <a16:creationId xmlns:a16="http://schemas.microsoft.com/office/drawing/2014/main" id="{3D57F074-FB9D-0A61-560C-4D2F0878E306}"/>
                    </a:ext>
                  </a:extLst>
                </p14:cNvPr>
                <p14:cNvContentPartPr/>
                <p14:nvPr/>
              </p14:nvContentPartPr>
              <p14:xfrm>
                <a:off x="3107191" y="3377533"/>
                <a:ext cx="223560" cy="198360"/>
              </p14:xfrm>
            </p:contentPart>
          </mc:Choice>
          <mc:Fallback>
            <p:pic>
              <p:nvPicPr>
                <p:cNvPr id="87" name="Ink 86">
                  <a:extLst>
                    <a:ext uri="{FF2B5EF4-FFF2-40B4-BE49-F238E27FC236}">
                      <a16:creationId xmlns:a16="http://schemas.microsoft.com/office/drawing/2014/main" id="{3D57F074-FB9D-0A61-560C-4D2F0878E306}"/>
                    </a:ext>
                  </a:extLst>
                </p:cNvPr>
                <p:cNvPicPr/>
                <p:nvPr/>
              </p:nvPicPr>
              <p:blipFill>
                <a:blip r:embed="rId94"/>
                <a:stretch>
                  <a:fillRect/>
                </a:stretch>
              </p:blipFill>
              <p:spPr>
                <a:xfrm>
                  <a:off x="3098551" y="3368533"/>
                  <a:ext cx="2412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9" name="Ink 88">
                  <a:extLst>
                    <a:ext uri="{FF2B5EF4-FFF2-40B4-BE49-F238E27FC236}">
                      <a16:creationId xmlns:a16="http://schemas.microsoft.com/office/drawing/2014/main" id="{FFBA1A20-68E6-630C-EC0E-6D475ED6C141}"/>
                    </a:ext>
                  </a:extLst>
                </p14:cNvPr>
                <p14:cNvContentPartPr/>
                <p14:nvPr/>
              </p14:nvContentPartPr>
              <p14:xfrm>
                <a:off x="3383311" y="3311653"/>
                <a:ext cx="181800" cy="268200"/>
              </p14:xfrm>
            </p:contentPart>
          </mc:Choice>
          <mc:Fallback>
            <p:pic>
              <p:nvPicPr>
                <p:cNvPr id="89" name="Ink 88">
                  <a:extLst>
                    <a:ext uri="{FF2B5EF4-FFF2-40B4-BE49-F238E27FC236}">
                      <a16:creationId xmlns:a16="http://schemas.microsoft.com/office/drawing/2014/main" id="{FFBA1A20-68E6-630C-EC0E-6D475ED6C141}"/>
                    </a:ext>
                  </a:extLst>
                </p:cNvPr>
                <p:cNvPicPr/>
                <p:nvPr/>
              </p:nvPicPr>
              <p:blipFill>
                <a:blip r:embed="rId96"/>
                <a:stretch>
                  <a:fillRect/>
                </a:stretch>
              </p:blipFill>
              <p:spPr>
                <a:xfrm>
                  <a:off x="3374311" y="3302653"/>
                  <a:ext cx="19944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91" name="Ink 90">
                  <a:extLst>
                    <a:ext uri="{FF2B5EF4-FFF2-40B4-BE49-F238E27FC236}">
                      <a16:creationId xmlns:a16="http://schemas.microsoft.com/office/drawing/2014/main" id="{B867CA1D-833D-FB6A-954D-FD4C1B75F0A6}"/>
                    </a:ext>
                  </a:extLst>
                </p14:cNvPr>
                <p14:cNvContentPartPr/>
                <p14:nvPr/>
              </p14:nvContentPartPr>
              <p14:xfrm>
                <a:off x="2114671" y="3404893"/>
                <a:ext cx="406080" cy="321840"/>
              </p14:xfrm>
            </p:contentPart>
          </mc:Choice>
          <mc:Fallback>
            <p:pic>
              <p:nvPicPr>
                <p:cNvPr id="91" name="Ink 90">
                  <a:extLst>
                    <a:ext uri="{FF2B5EF4-FFF2-40B4-BE49-F238E27FC236}">
                      <a16:creationId xmlns:a16="http://schemas.microsoft.com/office/drawing/2014/main" id="{B867CA1D-833D-FB6A-954D-FD4C1B75F0A6}"/>
                    </a:ext>
                  </a:extLst>
                </p:cNvPr>
                <p:cNvPicPr/>
                <p:nvPr/>
              </p:nvPicPr>
              <p:blipFill>
                <a:blip r:embed="rId98"/>
                <a:stretch>
                  <a:fillRect/>
                </a:stretch>
              </p:blipFill>
              <p:spPr>
                <a:xfrm>
                  <a:off x="2105671" y="3396253"/>
                  <a:ext cx="423720" cy="339480"/>
                </a:xfrm>
                <a:prstGeom prst="rect">
                  <a:avLst/>
                </a:prstGeom>
              </p:spPr>
            </p:pic>
          </mc:Fallback>
        </mc:AlternateContent>
      </p:grpSp>
      <p:grpSp>
        <p:nvGrpSpPr>
          <p:cNvPr id="101" name="Group 100">
            <a:extLst>
              <a:ext uri="{FF2B5EF4-FFF2-40B4-BE49-F238E27FC236}">
                <a16:creationId xmlns:a16="http://schemas.microsoft.com/office/drawing/2014/main" id="{F5FA9D88-4554-3DD1-AC2D-70BB590F659F}"/>
              </a:ext>
            </a:extLst>
          </p:cNvPr>
          <p:cNvGrpSpPr/>
          <p:nvPr/>
        </p:nvGrpSpPr>
        <p:grpSpPr>
          <a:xfrm>
            <a:off x="1847551" y="2446213"/>
            <a:ext cx="253440" cy="263880"/>
            <a:chOff x="1847551" y="2446213"/>
            <a:chExt cx="253440" cy="263880"/>
          </a:xfrm>
        </p:grpSpPr>
        <mc:AlternateContent xmlns:mc="http://schemas.openxmlformats.org/markup-compatibility/2006">
          <mc:Choice xmlns:p14="http://schemas.microsoft.com/office/powerpoint/2010/main" Requires="p14">
            <p:contentPart p14:bwMode="auto" r:id="rId99">
              <p14:nvContentPartPr>
                <p14:cNvPr id="99" name="Ink 98">
                  <a:extLst>
                    <a:ext uri="{FF2B5EF4-FFF2-40B4-BE49-F238E27FC236}">
                      <a16:creationId xmlns:a16="http://schemas.microsoft.com/office/drawing/2014/main" id="{E77B6E4D-A1F5-7BE5-1EA2-DBEC32B60DD3}"/>
                    </a:ext>
                  </a:extLst>
                </p14:cNvPr>
                <p14:cNvContentPartPr/>
                <p14:nvPr/>
              </p14:nvContentPartPr>
              <p14:xfrm>
                <a:off x="1933231" y="2526133"/>
                <a:ext cx="59040" cy="136800"/>
              </p14:xfrm>
            </p:contentPart>
          </mc:Choice>
          <mc:Fallback>
            <p:pic>
              <p:nvPicPr>
                <p:cNvPr id="99" name="Ink 98">
                  <a:extLst>
                    <a:ext uri="{FF2B5EF4-FFF2-40B4-BE49-F238E27FC236}">
                      <a16:creationId xmlns:a16="http://schemas.microsoft.com/office/drawing/2014/main" id="{E77B6E4D-A1F5-7BE5-1EA2-DBEC32B60DD3}"/>
                    </a:ext>
                  </a:extLst>
                </p:cNvPr>
                <p:cNvPicPr/>
                <p:nvPr/>
              </p:nvPicPr>
              <p:blipFill>
                <a:blip r:embed="rId100"/>
                <a:stretch>
                  <a:fillRect/>
                </a:stretch>
              </p:blipFill>
              <p:spPr>
                <a:xfrm>
                  <a:off x="1924591" y="2517133"/>
                  <a:ext cx="766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100" name="Ink 99">
                  <a:extLst>
                    <a:ext uri="{FF2B5EF4-FFF2-40B4-BE49-F238E27FC236}">
                      <a16:creationId xmlns:a16="http://schemas.microsoft.com/office/drawing/2014/main" id="{74F82E1C-9C8F-C345-60A5-5E951813915C}"/>
                    </a:ext>
                  </a:extLst>
                </p14:cNvPr>
                <p14:cNvContentPartPr/>
                <p14:nvPr/>
              </p14:nvContentPartPr>
              <p14:xfrm>
                <a:off x="1847551" y="2446213"/>
                <a:ext cx="253440" cy="263880"/>
              </p14:xfrm>
            </p:contentPart>
          </mc:Choice>
          <mc:Fallback>
            <p:pic>
              <p:nvPicPr>
                <p:cNvPr id="100" name="Ink 99">
                  <a:extLst>
                    <a:ext uri="{FF2B5EF4-FFF2-40B4-BE49-F238E27FC236}">
                      <a16:creationId xmlns:a16="http://schemas.microsoft.com/office/drawing/2014/main" id="{74F82E1C-9C8F-C345-60A5-5E951813915C}"/>
                    </a:ext>
                  </a:extLst>
                </p:cNvPr>
                <p:cNvPicPr/>
                <p:nvPr/>
              </p:nvPicPr>
              <p:blipFill>
                <a:blip r:embed="rId102"/>
                <a:stretch>
                  <a:fillRect/>
                </a:stretch>
              </p:blipFill>
              <p:spPr>
                <a:xfrm>
                  <a:off x="1838551" y="2437573"/>
                  <a:ext cx="271080" cy="281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3">
            <p14:nvContentPartPr>
              <p14:cNvPr id="105" name="Ink 104">
                <a:extLst>
                  <a:ext uri="{FF2B5EF4-FFF2-40B4-BE49-F238E27FC236}">
                    <a16:creationId xmlns:a16="http://schemas.microsoft.com/office/drawing/2014/main" id="{60E4AD7D-7583-7772-7416-30736260A2D7}"/>
                  </a:ext>
                </a:extLst>
              </p14:cNvPr>
              <p14:cNvContentPartPr/>
              <p14:nvPr/>
            </p14:nvContentPartPr>
            <p14:xfrm>
              <a:off x="3484471" y="2714413"/>
              <a:ext cx="933480" cy="70560"/>
            </p14:xfrm>
          </p:contentPart>
        </mc:Choice>
        <mc:Fallback>
          <p:pic>
            <p:nvPicPr>
              <p:cNvPr id="105" name="Ink 104">
                <a:extLst>
                  <a:ext uri="{FF2B5EF4-FFF2-40B4-BE49-F238E27FC236}">
                    <a16:creationId xmlns:a16="http://schemas.microsoft.com/office/drawing/2014/main" id="{60E4AD7D-7583-7772-7416-30736260A2D7}"/>
                  </a:ext>
                </a:extLst>
              </p:cNvPr>
              <p:cNvPicPr/>
              <p:nvPr/>
            </p:nvPicPr>
            <p:blipFill>
              <a:blip r:embed="rId104"/>
              <a:stretch>
                <a:fillRect/>
              </a:stretch>
            </p:blipFill>
            <p:spPr>
              <a:xfrm>
                <a:off x="3475831" y="2705773"/>
                <a:ext cx="951120" cy="88200"/>
              </a:xfrm>
              <a:prstGeom prst="rect">
                <a:avLst/>
              </a:prstGeom>
            </p:spPr>
          </p:pic>
        </mc:Fallback>
      </mc:AlternateContent>
      <p:grpSp>
        <p:nvGrpSpPr>
          <p:cNvPr id="119" name="Group 118">
            <a:extLst>
              <a:ext uri="{FF2B5EF4-FFF2-40B4-BE49-F238E27FC236}">
                <a16:creationId xmlns:a16="http://schemas.microsoft.com/office/drawing/2014/main" id="{28352EDF-508F-8554-BCB2-75E717EF9B68}"/>
              </a:ext>
            </a:extLst>
          </p:cNvPr>
          <p:cNvGrpSpPr/>
          <p:nvPr/>
        </p:nvGrpSpPr>
        <p:grpSpPr>
          <a:xfrm>
            <a:off x="322231" y="3167653"/>
            <a:ext cx="1626840" cy="1072800"/>
            <a:chOff x="322231" y="3167653"/>
            <a:chExt cx="1626840" cy="1072800"/>
          </a:xfrm>
        </p:grpSpPr>
        <mc:AlternateContent xmlns:mc="http://schemas.openxmlformats.org/markup-compatibility/2006">
          <mc:Choice xmlns:p14="http://schemas.microsoft.com/office/powerpoint/2010/main" Requires="p14">
            <p:contentPart p14:bwMode="auto" r:id="rId105">
              <p14:nvContentPartPr>
                <p14:cNvPr id="106" name="Ink 105">
                  <a:extLst>
                    <a:ext uri="{FF2B5EF4-FFF2-40B4-BE49-F238E27FC236}">
                      <a16:creationId xmlns:a16="http://schemas.microsoft.com/office/drawing/2014/main" id="{6E08DEF6-31F8-3A9F-8ABF-54CAB8E69639}"/>
                    </a:ext>
                  </a:extLst>
                </p14:cNvPr>
                <p14:cNvContentPartPr/>
                <p14:nvPr/>
              </p14:nvContentPartPr>
              <p14:xfrm>
                <a:off x="1510951" y="3347293"/>
                <a:ext cx="335160" cy="203760"/>
              </p14:xfrm>
            </p:contentPart>
          </mc:Choice>
          <mc:Fallback>
            <p:pic>
              <p:nvPicPr>
                <p:cNvPr id="106" name="Ink 105">
                  <a:extLst>
                    <a:ext uri="{FF2B5EF4-FFF2-40B4-BE49-F238E27FC236}">
                      <a16:creationId xmlns:a16="http://schemas.microsoft.com/office/drawing/2014/main" id="{6E08DEF6-31F8-3A9F-8ABF-54CAB8E69639}"/>
                    </a:ext>
                  </a:extLst>
                </p:cNvPr>
                <p:cNvPicPr/>
                <p:nvPr/>
              </p:nvPicPr>
              <p:blipFill>
                <a:blip r:embed="rId106"/>
                <a:stretch>
                  <a:fillRect/>
                </a:stretch>
              </p:blipFill>
              <p:spPr>
                <a:xfrm>
                  <a:off x="1501951" y="3338293"/>
                  <a:ext cx="35280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07" name="Ink 106">
                  <a:extLst>
                    <a:ext uri="{FF2B5EF4-FFF2-40B4-BE49-F238E27FC236}">
                      <a16:creationId xmlns:a16="http://schemas.microsoft.com/office/drawing/2014/main" id="{E919BC63-F81B-04F6-5252-EFB1B737231C}"/>
                    </a:ext>
                  </a:extLst>
                </p14:cNvPr>
                <p14:cNvContentPartPr/>
                <p14:nvPr/>
              </p14:nvContentPartPr>
              <p14:xfrm>
                <a:off x="1577191" y="3538813"/>
                <a:ext cx="371880" cy="128520"/>
              </p14:xfrm>
            </p:contentPart>
          </mc:Choice>
          <mc:Fallback>
            <p:pic>
              <p:nvPicPr>
                <p:cNvPr id="107" name="Ink 106">
                  <a:extLst>
                    <a:ext uri="{FF2B5EF4-FFF2-40B4-BE49-F238E27FC236}">
                      <a16:creationId xmlns:a16="http://schemas.microsoft.com/office/drawing/2014/main" id="{E919BC63-F81B-04F6-5252-EFB1B737231C}"/>
                    </a:ext>
                  </a:extLst>
                </p:cNvPr>
                <p:cNvPicPr/>
                <p:nvPr/>
              </p:nvPicPr>
              <p:blipFill>
                <a:blip r:embed="rId108"/>
                <a:stretch>
                  <a:fillRect/>
                </a:stretch>
              </p:blipFill>
              <p:spPr>
                <a:xfrm>
                  <a:off x="1568191" y="3529813"/>
                  <a:ext cx="3895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08" name="Ink 107">
                  <a:extLst>
                    <a:ext uri="{FF2B5EF4-FFF2-40B4-BE49-F238E27FC236}">
                      <a16:creationId xmlns:a16="http://schemas.microsoft.com/office/drawing/2014/main" id="{77F3BC4B-C95A-0823-53C8-D90D30E5EF01}"/>
                    </a:ext>
                  </a:extLst>
                </p14:cNvPr>
                <p14:cNvContentPartPr/>
                <p14:nvPr/>
              </p14:nvContentPartPr>
              <p14:xfrm>
                <a:off x="1775911" y="3303733"/>
                <a:ext cx="86760" cy="105120"/>
              </p14:xfrm>
            </p:contentPart>
          </mc:Choice>
          <mc:Fallback>
            <p:pic>
              <p:nvPicPr>
                <p:cNvPr id="108" name="Ink 107">
                  <a:extLst>
                    <a:ext uri="{FF2B5EF4-FFF2-40B4-BE49-F238E27FC236}">
                      <a16:creationId xmlns:a16="http://schemas.microsoft.com/office/drawing/2014/main" id="{77F3BC4B-C95A-0823-53C8-D90D30E5EF01}"/>
                    </a:ext>
                  </a:extLst>
                </p:cNvPr>
                <p:cNvPicPr/>
                <p:nvPr/>
              </p:nvPicPr>
              <p:blipFill>
                <a:blip r:embed="rId110"/>
                <a:stretch>
                  <a:fillRect/>
                </a:stretch>
              </p:blipFill>
              <p:spPr>
                <a:xfrm>
                  <a:off x="1767271" y="3295093"/>
                  <a:ext cx="10440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10" name="Ink 109">
                  <a:extLst>
                    <a:ext uri="{FF2B5EF4-FFF2-40B4-BE49-F238E27FC236}">
                      <a16:creationId xmlns:a16="http://schemas.microsoft.com/office/drawing/2014/main" id="{7DCD7E17-8BBA-D912-26E6-85E7F5205F6C}"/>
                    </a:ext>
                  </a:extLst>
                </p14:cNvPr>
                <p14:cNvContentPartPr/>
                <p14:nvPr/>
              </p14:nvContentPartPr>
              <p14:xfrm>
                <a:off x="322231" y="3541333"/>
                <a:ext cx="150120" cy="305640"/>
              </p14:xfrm>
            </p:contentPart>
          </mc:Choice>
          <mc:Fallback>
            <p:pic>
              <p:nvPicPr>
                <p:cNvPr id="110" name="Ink 109">
                  <a:extLst>
                    <a:ext uri="{FF2B5EF4-FFF2-40B4-BE49-F238E27FC236}">
                      <a16:creationId xmlns:a16="http://schemas.microsoft.com/office/drawing/2014/main" id="{7DCD7E17-8BBA-D912-26E6-85E7F5205F6C}"/>
                    </a:ext>
                  </a:extLst>
                </p:cNvPr>
                <p:cNvPicPr/>
                <p:nvPr/>
              </p:nvPicPr>
              <p:blipFill>
                <a:blip r:embed="rId112"/>
                <a:stretch>
                  <a:fillRect/>
                </a:stretch>
              </p:blipFill>
              <p:spPr>
                <a:xfrm>
                  <a:off x="313591" y="3532333"/>
                  <a:ext cx="167760" cy="3232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11" name="Ink 110">
                  <a:extLst>
                    <a:ext uri="{FF2B5EF4-FFF2-40B4-BE49-F238E27FC236}">
                      <a16:creationId xmlns:a16="http://schemas.microsoft.com/office/drawing/2014/main" id="{64DA44E3-6DB0-949F-EE24-0EE8AC9B27F6}"/>
                    </a:ext>
                  </a:extLst>
                </p14:cNvPr>
                <p14:cNvContentPartPr/>
                <p14:nvPr/>
              </p14:nvContentPartPr>
              <p14:xfrm>
                <a:off x="324751" y="3437653"/>
                <a:ext cx="356760" cy="389880"/>
              </p14:xfrm>
            </p:contentPart>
          </mc:Choice>
          <mc:Fallback>
            <p:pic>
              <p:nvPicPr>
                <p:cNvPr id="111" name="Ink 110">
                  <a:extLst>
                    <a:ext uri="{FF2B5EF4-FFF2-40B4-BE49-F238E27FC236}">
                      <a16:creationId xmlns:a16="http://schemas.microsoft.com/office/drawing/2014/main" id="{64DA44E3-6DB0-949F-EE24-0EE8AC9B27F6}"/>
                    </a:ext>
                  </a:extLst>
                </p:cNvPr>
                <p:cNvPicPr/>
                <p:nvPr/>
              </p:nvPicPr>
              <p:blipFill>
                <a:blip r:embed="rId114"/>
                <a:stretch>
                  <a:fillRect/>
                </a:stretch>
              </p:blipFill>
              <p:spPr>
                <a:xfrm>
                  <a:off x="315751" y="3428653"/>
                  <a:ext cx="374400" cy="4075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12" name="Ink 111">
                  <a:extLst>
                    <a:ext uri="{FF2B5EF4-FFF2-40B4-BE49-F238E27FC236}">
                      <a16:creationId xmlns:a16="http://schemas.microsoft.com/office/drawing/2014/main" id="{6593D849-86F6-8992-42E1-BF9FD3FC9BA2}"/>
                    </a:ext>
                  </a:extLst>
                </p14:cNvPr>
                <p14:cNvContentPartPr/>
                <p14:nvPr/>
              </p14:nvContentPartPr>
              <p14:xfrm>
                <a:off x="532111" y="3926893"/>
                <a:ext cx="298440" cy="313560"/>
              </p14:xfrm>
            </p:contentPart>
          </mc:Choice>
          <mc:Fallback>
            <p:pic>
              <p:nvPicPr>
                <p:cNvPr id="112" name="Ink 111">
                  <a:extLst>
                    <a:ext uri="{FF2B5EF4-FFF2-40B4-BE49-F238E27FC236}">
                      <a16:creationId xmlns:a16="http://schemas.microsoft.com/office/drawing/2014/main" id="{6593D849-86F6-8992-42E1-BF9FD3FC9BA2}"/>
                    </a:ext>
                  </a:extLst>
                </p:cNvPr>
                <p:cNvPicPr/>
                <p:nvPr/>
              </p:nvPicPr>
              <p:blipFill>
                <a:blip r:embed="rId116"/>
                <a:stretch>
                  <a:fillRect/>
                </a:stretch>
              </p:blipFill>
              <p:spPr>
                <a:xfrm>
                  <a:off x="523111" y="3917893"/>
                  <a:ext cx="31608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13" name="Ink 112">
                  <a:extLst>
                    <a:ext uri="{FF2B5EF4-FFF2-40B4-BE49-F238E27FC236}">
                      <a16:creationId xmlns:a16="http://schemas.microsoft.com/office/drawing/2014/main" id="{7E8144EF-0C32-8A12-D2D7-A6BF6909E8EA}"/>
                    </a:ext>
                  </a:extLst>
                </p14:cNvPr>
                <p14:cNvContentPartPr/>
                <p14:nvPr/>
              </p14:nvContentPartPr>
              <p14:xfrm>
                <a:off x="836671" y="3682453"/>
                <a:ext cx="208440" cy="291240"/>
              </p14:xfrm>
            </p:contentPart>
          </mc:Choice>
          <mc:Fallback>
            <p:pic>
              <p:nvPicPr>
                <p:cNvPr id="113" name="Ink 112">
                  <a:extLst>
                    <a:ext uri="{FF2B5EF4-FFF2-40B4-BE49-F238E27FC236}">
                      <a16:creationId xmlns:a16="http://schemas.microsoft.com/office/drawing/2014/main" id="{7E8144EF-0C32-8A12-D2D7-A6BF6909E8EA}"/>
                    </a:ext>
                  </a:extLst>
                </p:cNvPr>
                <p:cNvPicPr/>
                <p:nvPr/>
              </p:nvPicPr>
              <p:blipFill>
                <a:blip r:embed="rId118"/>
                <a:stretch>
                  <a:fillRect/>
                </a:stretch>
              </p:blipFill>
              <p:spPr>
                <a:xfrm>
                  <a:off x="827671" y="3673813"/>
                  <a:ext cx="22608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14" name="Ink 113">
                  <a:extLst>
                    <a:ext uri="{FF2B5EF4-FFF2-40B4-BE49-F238E27FC236}">
                      <a16:creationId xmlns:a16="http://schemas.microsoft.com/office/drawing/2014/main" id="{743A3FFB-B78C-F12A-5494-24B37E52B773}"/>
                    </a:ext>
                  </a:extLst>
                </p14:cNvPr>
                <p14:cNvContentPartPr/>
                <p14:nvPr/>
              </p14:nvContentPartPr>
              <p14:xfrm>
                <a:off x="1033591" y="3407773"/>
                <a:ext cx="231120" cy="326880"/>
              </p14:xfrm>
            </p:contentPart>
          </mc:Choice>
          <mc:Fallback>
            <p:pic>
              <p:nvPicPr>
                <p:cNvPr id="114" name="Ink 113">
                  <a:extLst>
                    <a:ext uri="{FF2B5EF4-FFF2-40B4-BE49-F238E27FC236}">
                      <a16:creationId xmlns:a16="http://schemas.microsoft.com/office/drawing/2014/main" id="{743A3FFB-B78C-F12A-5494-24B37E52B773}"/>
                    </a:ext>
                  </a:extLst>
                </p:cNvPr>
                <p:cNvPicPr/>
                <p:nvPr/>
              </p:nvPicPr>
              <p:blipFill>
                <a:blip r:embed="rId120"/>
                <a:stretch>
                  <a:fillRect/>
                </a:stretch>
              </p:blipFill>
              <p:spPr>
                <a:xfrm>
                  <a:off x="1024951" y="3398773"/>
                  <a:ext cx="248760" cy="3445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16" name="Ink 115">
                  <a:extLst>
                    <a:ext uri="{FF2B5EF4-FFF2-40B4-BE49-F238E27FC236}">
                      <a16:creationId xmlns:a16="http://schemas.microsoft.com/office/drawing/2014/main" id="{DCF433C0-B975-5576-9724-EFA01B2CE1B4}"/>
                    </a:ext>
                  </a:extLst>
                </p14:cNvPr>
                <p14:cNvContentPartPr/>
                <p14:nvPr/>
              </p14:nvContentPartPr>
              <p14:xfrm>
                <a:off x="1180471" y="3222733"/>
                <a:ext cx="249120" cy="315360"/>
              </p14:xfrm>
            </p:contentPart>
          </mc:Choice>
          <mc:Fallback>
            <p:pic>
              <p:nvPicPr>
                <p:cNvPr id="116" name="Ink 115">
                  <a:extLst>
                    <a:ext uri="{FF2B5EF4-FFF2-40B4-BE49-F238E27FC236}">
                      <a16:creationId xmlns:a16="http://schemas.microsoft.com/office/drawing/2014/main" id="{DCF433C0-B975-5576-9724-EFA01B2CE1B4}"/>
                    </a:ext>
                  </a:extLst>
                </p:cNvPr>
                <p:cNvPicPr/>
                <p:nvPr/>
              </p:nvPicPr>
              <p:blipFill>
                <a:blip r:embed="rId122"/>
                <a:stretch>
                  <a:fillRect/>
                </a:stretch>
              </p:blipFill>
              <p:spPr>
                <a:xfrm>
                  <a:off x="1171471" y="3213733"/>
                  <a:ext cx="26676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18" name="Ink 117">
                  <a:extLst>
                    <a:ext uri="{FF2B5EF4-FFF2-40B4-BE49-F238E27FC236}">
                      <a16:creationId xmlns:a16="http://schemas.microsoft.com/office/drawing/2014/main" id="{74FB7930-EFF5-6397-3BF7-259E61B557DD}"/>
                    </a:ext>
                  </a:extLst>
                </p14:cNvPr>
                <p14:cNvContentPartPr/>
                <p14:nvPr/>
              </p14:nvContentPartPr>
              <p14:xfrm>
                <a:off x="1326991" y="3167653"/>
                <a:ext cx="304920" cy="182880"/>
              </p14:xfrm>
            </p:contentPart>
          </mc:Choice>
          <mc:Fallback>
            <p:pic>
              <p:nvPicPr>
                <p:cNvPr id="118" name="Ink 117">
                  <a:extLst>
                    <a:ext uri="{FF2B5EF4-FFF2-40B4-BE49-F238E27FC236}">
                      <a16:creationId xmlns:a16="http://schemas.microsoft.com/office/drawing/2014/main" id="{74FB7930-EFF5-6397-3BF7-259E61B557DD}"/>
                    </a:ext>
                  </a:extLst>
                </p:cNvPr>
                <p:cNvPicPr/>
                <p:nvPr/>
              </p:nvPicPr>
              <p:blipFill>
                <a:blip r:embed="rId124"/>
                <a:stretch>
                  <a:fillRect/>
                </a:stretch>
              </p:blipFill>
              <p:spPr>
                <a:xfrm>
                  <a:off x="1318351" y="3158653"/>
                  <a:ext cx="322560" cy="200520"/>
                </a:xfrm>
                <a:prstGeom prst="rect">
                  <a:avLst/>
                </a:prstGeom>
              </p:spPr>
            </p:pic>
          </mc:Fallback>
        </mc:AlternateContent>
      </p:grpSp>
      <p:grpSp>
        <p:nvGrpSpPr>
          <p:cNvPr id="133" name="Group 132">
            <a:extLst>
              <a:ext uri="{FF2B5EF4-FFF2-40B4-BE49-F238E27FC236}">
                <a16:creationId xmlns:a16="http://schemas.microsoft.com/office/drawing/2014/main" id="{5BB704FB-CD4F-6936-930C-82EA5FD6D8B5}"/>
              </a:ext>
            </a:extLst>
          </p:cNvPr>
          <p:cNvGrpSpPr/>
          <p:nvPr/>
        </p:nvGrpSpPr>
        <p:grpSpPr>
          <a:xfrm>
            <a:off x="10482151" y="3621973"/>
            <a:ext cx="1955160" cy="2744280"/>
            <a:chOff x="10482151" y="3621973"/>
            <a:chExt cx="1955160" cy="2744280"/>
          </a:xfrm>
        </p:grpSpPr>
        <mc:AlternateContent xmlns:mc="http://schemas.openxmlformats.org/markup-compatibility/2006">
          <mc:Choice xmlns:p14="http://schemas.microsoft.com/office/powerpoint/2010/main" Requires="p14">
            <p:contentPart p14:bwMode="auto" r:id="rId125">
              <p14:nvContentPartPr>
                <p14:cNvPr id="72" name="Ink 71">
                  <a:extLst>
                    <a:ext uri="{FF2B5EF4-FFF2-40B4-BE49-F238E27FC236}">
                      <a16:creationId xmlns:a16="http://schemas.microsoft.com/office/drawing/2014/main" id="{21A4C6BA-441F-8895-95E0-F31AAB461047}"/>
                    </a:ext>
                  </a:extLst>
                </p14:cNvPr>
                <p14:cNvContentPartPr/>
                <p14:nvPr/>
              </p14:nvContentPartPr>
              <p14:xfrm>
                <a:off x="10669711" y="3621973"/>
                <a:ext cx="1767600" cy="2744280"/>
              </p14:xfrm>
            </p:contentPart>
          </mc:Choice>
          <mc:Fallback>
            <p:pic>
              <p:nvPicPr>
                <p:cNvPr id="72" name="Ink 71">
                  <a:extLst>
                    <a:ext uri="{FF2B5EF4-FFF2-40B4-BE49-F238E27FC236}">
                      <a16:creationId xmlns:a16="http://schemas.microsoft.com/office/drawing/2014/main" id="{21A4C6BA-441F-8895-95E0-F31AAB461047}"/>
                    </a:ext>
                  </a:extLst>
                </p:cNvPr>
                <p:cNvPicPr/>
                <p:nvPr/>
              </p:nvPicPr>
              <p:blipFill>
                <a:blip r:embed="rId126"/>
                <a:stretch>
                  <a:fillRect/>
                </a:stretch>
              </p:blipFill>
              <p:spPr>
                <a:xfrm>
                  <a:off x="10661071" y="3612973"/>
                  <a:ext cx="1785240" cy="27619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73" name="Ink 72">
                  <a:extLst>
                    <a:ext uri="{FF2B5EF4-FFF2-40B4-BE49-F238E27FC236}">
                      <a16:creationId xmlns:a16="http://schemas.microsoft.com/office/drawing/2014/main" id="{E602A3FF-A5DC-EAA5-6EAB-B77AF82FC112}"/>
                    </a:ext>
                  </a:extLst>
                </p14:cNvPr>
                <p14:cNvContentPartPr/>
                <p14:nvPr/>
              </p14:nvContentPartPr>
              <p14:xfrm>
                <a:off x="11556751" y="3939493"/>
                <a:ext cx="101880" cy="231840"/>
              </p14:xfrm>
            </p:contentPart>
          </mc:Choice>
          <mc:Fallback>
            <p:pic>
              <p:nvPicPr>
                <p:cNvPr id="73" name="Ink 72">
                  <a:extLst>
                    <a:ext uri="{FF2B5EF4-FFF2-40B4-BE49-F238E27FC236}">
                      <a16:creationId xmlns:a16="http://schemas.microsoft.com/office/drawing/2014/main" id="{E602A3FF-A5DC-EAA5-6EAB-B77AF82FC112}"/>
                    </a:ext>
                  </a:extLst>
                </p:cNvPr>
                <p:cNvPicPr/>
                <p:nvPr/>
              </p:nvPicPr>
              <p:blipFill>
                <a:blip r:embed="rId128"/>
                <a:stretch>
                  <a:fillRect/>
                </a:stretch>
              </p:blipFill>
              <p:spPr>
                <a:xfrm>
                  <a:off x="11547751" y="3930853"/>
                  <a:ext cx="11952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74" name="Ink 73">
                  <a:extLst>
                    <a:ext uri="{FF2B5EF4-FFF2-40B4-BE49-F238E27FC236}">
                      <a16:creationId xmlns:a16="http://schemas.microsoft.com/office/drawing/2014/main" id="{0D21D09F-051B-DCF1-8653-D31CD79E3CFD}"/>
                    </a:ext>
                  </a:extLst>
                </p14:cNvPr>
                <p14:cNvContentPartPr/>
                <p14:nvPr/>
              </p14:nvContentPartPr>
              <p14:xfrm>
                <a:off x="11585551" y="3870373"/>
                <a:ext cx="203760" cy="226080"/>
              </p14:xfrm>
            </p:contentPart>
          </mc:Choice>
          <mc:Fallback>
            <p:pic>
              <p:nvPicPr>
                <p:cNvPr id="74" name="Ink 73">
                  <a:extLst>
                    <a:ext uri="{FF2B5EF4-FFF2-40B4-BE49-F238E27FC236}">
                      <a16:creationId xmlns:a16="http://schemas.microsoft.com/office/drawing/2014/main" id="{0D21D09F-051B-DCF1-8653-D31CD79E3CFD}"/>
                    </a:ext>
                  </a:extLst>
                </p:cNvPr>
                <p:cNvPicPr/>
                <p:nvPr/>
              </p:nvPicPr>
              <p:blipFill>
                <a:blip r:embed="rId130"/>
                <a:stretch>
                  <a:fillRect/>
                </a:stretch>
              </p:blipFill>
              <p:spPr>
                <a:xfrm>
                  <a:off x="11576911" y="3861373"/>
                  <a:ext cx="2214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76" name="Ink 75">
                  <a:extLst>
                    <a:ext uri="{FF2B5EF4-FFF2-40B4-BE49-F238E27FC236}">
                      <a16:creationId xmlns:a16="http://schemas.microsoft.com/office/drawing/2014/main" id="{F5C2CA0D-18F6-3818-5CBA-B1A908630308}"/>
                    </a:ext>
                  </a:extLst>
                </p14:cNvPr>
                <p14:cNvContentPartPr/>
                <p14:nvPr/>
              </p14:nvContentPartPr>
              <p14:xfrm>
                <a:off x="11638111" y="4150813"/>
                <a:ext cx="187560" cy="49680"/>
              </p14:xfrm>
            </p:contentPart>
          </mc:Choice>
          <mc:Fallback>
            <p:pic>
              <p:nvPicPr>
                <p:cNvPr id="76" name="Ink 75">
                  <a:extLst>
                    <a:ext uri="{FF2B5EF4-FFF2-40B4-BE49-F238E27FC236}">
                      <a16:creationId xmlns:a16="http://schemas.microsoft.com/office/drawing/2014/main" id="{F5C2CA0D-18F6-3818-5CBA-B1A908630308}"/>
                    </a:ext>
                  </a:extLst>
                </p:cNvPr>
                <p:cNvPicPr/>
                <p:nvPr/>
              </p:nvPicPr>
              <p:blipFill>
                <a:blip r:embed="rId132"/>
                <a:stretch>
                  <a:fillRect/>
                </a:stretch>
              </p:blipFill>
              <p:spPr>
                <a:xfrm>
                  <a:off x="11629471" y="4141813"/>
                  <a:ext cx="2052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78" name="Ink 77">
                  <a:extLst>
                    <a:ext uri="{FF2B5EF4-FFF2-40B4-BE49-F238E27FC236}">
                      <a16:creationId xmlns:a16="http://schemas.microsoft.com/office/drawing/2014/main" id="{09323C3F-F1CE-9FBD-E8DF-60FBB29CA05B}"/>
                    </a:ext>
                  </a:extLst>
                </p14:cNvPr>
                <p14:cNvContentPartPr/>
                <p14:nvPr/>
              </p14:nvContentPartPr>
              <p14:xfrm>
                <a:off x="10482151" y="4758493"/>
                <a:ext cx="1055520" cy="791280"/>
              </p14:xfrm>
            </p:contentPart>
          </mc:Choice>
          <mc:Fallback>
            <p:pic>
              <p:nvPicPr>
                <p:cNvPr id="78" name="Ink 77">
                  <a:extLst>
                    <a:ext uri="{FF2B5EF4-FFF2-40B4-BE49-F238E27FC236}">
                      <a16:creationId xmlns:a16="http://schemas.microsoft.com/office/drawing/2014/main" id="{09323C3F-F1CE-9FBD-E8DF-60FBB29CA05B}"/>
                    </a:ext>
                  </a:extLst>
                </p:cNvPr>
                <p:cNvPicPr/>
                <p:nvPr/>
              </p:nvPicPr>
              <p:blipFill>
                <a:blip r:embed="rId134"/>
                <a:stretch>
                  <a:fillRect/>
                </a:stretch>
              </p:blipFill>
              <p:spPr>
                <a:xfrm>
                  <a:off x="10473511" y="4749493"/>
                  <a:ext cx="1073160" cy="8089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79" name="Ink 78">
                  <a:extLst>
                    <a:ext uri="{FF2B5EF4-FFF2-40B4-BE49-F238E27FC236}">
                      <a16:creationId xmlns:a16="http://schemas.microsoft.com/office/drawing/2014/main" id="{33E712EF-6927-8CF2-2767-EF21A2C24762}"/>
                    </a:ext>
                  </a:extLst>
                </p14:cNvPr>
                <p14:cNvContentPartPr/>
                <p14:nvPr/>
              </p14:nvContentPartPr>
              <p14:xfrm>
                <a:off x="10746031" y="4929493"/>
                <a:ext cx="105840" cy="195840"/>
              </p14:xfrm>
            </p:contentPart>
          </mc:Choice>
          <mc:Fallback>
            <p:pic>
              <p:nvPicPr>
                <p:cNvPr id="79" name="Ink 78">
                  <a:extLst>
                    <a:ext uri="{FF2B5EF4-FFF2-40B4-BE49-F238E27FC236}">
                      <a16:creationId xmlns:a16="http://schemas.microsoft.com/office/drawing/2014/main" id="{33E712EF-6927-8CF2-2767-EF21A2C24762}"/>
                    </a:ext>
                  </a:extLst>
                </p:cNvPr>
                <p:cNvPicPr/>
                <p:nvPr/>
              </p:nvPicPr>
              <p:blipFill>
                <a:blip r:embed="rId136"/>
                <a:stretch>
                  <a:fillRect/>
                </a:stretch>
              </p:blipFill>
              <p:spPr>
                <a:xfrm>
                  <a:off x="10737391" y="4920493"/>
                  <a:ext cx="1234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93" name="Ink 92">
                  <a:extLst>
                    <a:ext uri="{FF2B5EF4-FFF2-40B4-BE49-F238E27FC236}">
                      <a16:creationId xmlns:a16="http://schemas.microsoft.com/office/drawing/2014/main" id="{B03C40C9-BDED-9526-9D99-E2870498EFB0}"/>
                    </a:ext>
                  </a:extLst>
                </p14:cNvPr>
                <p14:cNvContentPartPr/>
                <p14:nvPr/>
              </p14:nvContentPartPr>
              <p14:xfrm>
                <a:off x="11229151" y="5010853"/>
                <a:ext cx="254520" cy="332280"/>
              </p14:xfrm>
            </p:contentPart>
          </mc:Choice>
          <mc:Fallback>
            <p:pic>
              <p:nvPicPr>
                <p:cNvPr id="93" name="Ink 92">
                  <a:extLst>
                    <a:ext uri="{FF2B5EF4-FFF2-40B4-BE49-F238E27FC236}">
                      <a16:creationId xmlns:a16="http://schemas.microsoft.com/office/drawing/2014/main" id="{B03C40C9-BDED-9526-9D99-E2870498EFB0}"/>
                    </a:ext>
                  </a:extLst>
                </p:cNvPr>
                <p:cNvPicPr/>
                <p:nvPr/>
              </p:nvPicPr>
              <p:blipFill>
                <a:blip r:embed="rId138"/>
                <a:stretch>
                  <a:fillRect/>
                </a:stretch>
              </p:blipFill>
              <p:spPr>
                <a:xfrm>
                  <a:off x="11220511" y="5002213"/>
                  <a:ext cx="272160" cy="3499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4" name="Ink 93">
                  <a:extLst>
                    <a:ext uri="{FF2B5EF4-FFF2-40B4-BE49-F238E27FC236}">
                      <a16:creationId xmlns:a16="http://schemas.microsoft.com/office/drawing/2014/main" id="{E0AA7098-954D-D231-EF12-8D3D9BECEFAC}"/>
                    </a:ext>
                  </a:extLst>
                </p14:cNvPr>
                <p14:cNvContentPartPr/>
                <p14:nvPr/>
              </p14:nvContentPartPr>
              <p14:xfrm>
                <a:off x="11464231" y="5330533"/>
                <a:ext cx="134640" cy="159840"/>
              </p14:xfrm>
            </p:contentPart>
          </mc:Choice>
          <mc:Fallback>
            <p:pic>
              <p:nvPicPr>
                <p:cNvPr id="94" name="Ink 93">
                  <a:extLst>
                    <a:ext uri="{FF2B5EF4-FFF2-40B4-BE49-F238E27FC236}">
                      <a16:creationId xmlns:a16="http://schemas.microsoft.com/office/drawing/2014/main" id="{E0AA7098-954D-D231-EF12-8D3D9BECEFAC}"/>
                    </a:ext>
                  </a:extLst>
                </p:cNvPr>
                <p:cNvPicPr/>
                <p:nvPr/>
              </p:nvPicPr>
              <p:blipFill>
                <a:blip r:embed="rId140"/>
                <a:stretch>
                  <a:fillRect/>
                </a:stretch>
              </p:blipFill>
              <p:spPr>
                <a:xfrm>
                  <a:off x="11455231" y="5321893"/>
                  <a:ext cx="1522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5" name="Ink 94">
                  <a:extLst>
                    <a:ext uri="{FF2B5EF4-FFF2-40B4-BE49-F238E27FC236}">
                      <a16:creationId xmlns:a16="http://schemas.microsoft.com/office/drawing/2014/main" id="{36B5CDAA-0017-37DE-13C3-40B422865AB3}"/>
                    </a:ext>
                  </a:extLst>
                </p14:cNvPr>
                <p14:cNvContentPartPr/>
                <p14:nvPr/>
              </p14:nvContentPartPr>
              <p14:xfrm>
                <a:off x="11592391" y="5554813"/>
                <a:ext cx="97560" cy="115560"/>
              </p14:xfrm>
            </p:contentPart>
          </mc:Choice>
          <mc:Fallback>
            <p:pic>
              <p:nvPicPr>
                <p:cNvPr id="95" name="Ink 94">
                  <a:extLst>
                    <a:ext uri="{FF2B5EF4-FFF2-40B4-BE49-F238E27FC236}">
                      <a16:creationId xmlns:a16="http://schemas.microsoft.com/office/drawing/2014/main" id="{36B5CDAA-0017-37DE-13C3-40B422865AB3}"/>
                    </a:ext>
                  </a:extLst>
                </p:cNvPr>
                <p:cNvPicPr/>
                <p:nvPr/>
              </p:nvPicPr>
              <p:blipFill>
                <a:blip r:embed="rId142"/>
                <a:stretch>
                  <a:fillRect/>
                </a:stretch>
              </p:blipFill>
              <p:spPr>
                <a:xfrm>
                  <a:off x="11583391" y="5545813"/>
                  <a:ext cx="11520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7" name="Ink 96">
                  <a:extLst>
                    <a:ext uri="{FF2B5EF4-FFF2-40B4-BE49-F238E27FC236}">
                      <a16:creationId xmlns:a16="http://schemas.microsoft.com/office/drawing/2014/main" id="{3A1FA598-90E6-00E2-A862-FB3EE227DEDA}"/>
                    </a:ext>
                  </a:extLst>
                </p14:cNvPr>
                <p14:cNvContentPartPr/>
                <p14:nvPr/>
              </p14:nvContentPartPr>
              <p14:xfrm>
                <a:off x="11551351" y="5515573"/>
                <a:ext cx="246240" cy="234720"/>
              </p14:xfrm>
            </p:contentPart>
          </mc:Choice>
          <mc:Fallback>
            <p:pic>
              <p:nvPicPr>
                <p:cNvPr id="97" name="Ink 96">
                  <a:extLst>
                    <a:ext uri="{FF2B5EF4-FFF2-40B4-BE49-F238E27FC236}">
                      <a16:creationId xmlns:a16="http://schemas.microsoft.com/office/drawing/2014/main" id="{3A1FA598-90E6-00E2-A862-FB3EE227DEDA}"/>
                    </a:ext>
                  </a:extLst>
                </p:cNvPr>
                <p:cNvPicPr/>
                <p:nvPr/>
              </p:nvPicPr>
              <p:blipFill>
                <a:blip r:embed="rId144"/>
                <a:stretch>
                  <a:fillRect/>
                </a:stretch>
              </p:blipFill>
              <p:spPr>
                <a:xfrm>
                  <a:off x="11542351" y="5506573"/>
                  <a:ext cx="26388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2" name="Ink 101">
                  <a:extLst>
                    <a:ext uri="{FF2B5EF4-FFF2-40B4-BE49-F238E27FC236}">
                      <a16:creationId xmlns:a16="http://schemas.microsoft.com/office/drawing/2014/main" id="{130B3537-715B-9CB2-645E-8070A05E99D9}"/>
                    </a:ext>
                  </a:extLst>
                </p14:cNvPr>
                <p14:cNvContentPartPr/>
                <p14:nvPr/>
              </p14:nvContentPartPr>
              <p14:xfrm>
                <a:off x="11996311" y="5454373"/>
                <a:ext cx="63360" cy="114480"/>
              </p14:xfrm>
            </p:contentPart>
          </mc:Choice>
          <mc:Fallback>
            <p:pic>
              <p:nvPicPr>
                <p:cNvPr id="102" name="Ink 101">
                  <a:extLst>
                    <a:ext uri="{FF2B5EF4-FFF2-40B4-BE49-F238E27FC236}">
                      <a16:creationId xmlns:a16="http://schemas.microsoft.com/office/drawing/2014/main" id="{130B3537-715B-9CB2-645E-8070A05E99D9}"/>
                    </a:ext>
                  </a:extLst>
                </p:cNvPr>
                <p:cNvPicPr/>
                <p:nvPr/>
              </p:nvPicPr>
              <p:blipFill>
                <a:blip r:embed="rId146"/>
                <a:stretch>
                  <a:fillRect/>
                </a:stretch>
              </p:blipFill>
              <p:spPr>
                <a:xfrm>
                  <a:off x="11987671" y="5445373"/>
                  <a:ext cx="810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03" name="Ink 102">
                  <a:extLst>
                    <a:ext uri="{FF2B5EF4-FFF2-40B4-BE49-F238E27FC236}">
                      <a16:creationId xmlns:a16="http://schemas.microsoft.com/office/drawing/2014/main" id="{57C505D0-07EA-E1A2-1936-161DB2C6DA7D}"/>
                    </a:ext>
                  </a:extLst>
                </p14:cNvPr>
                <p14:cNvContentPartPr/>
                <p14:nvPr/>
              </p14:nvContentPartPr>
              <p14:xfrm>
                <a:off x="11868871" y="5354293"/>
                <a:ext cx="267840" cy="272520"/>
              </p14:xfrm>
            </p:contentPart>
          </mc:Choice>
          <mc:Fallback>
            <p:pic>
              <p:nvPicPr>
                <p:cNvPr id="103" name="Ink 102">
                  <a:extLst>
                    <a:ext uri="{FF2B5EF4-FFF2-40B4-BE49-F238E27FC236}">
                      <a16:creationId xmlns:a16="http://schemas.microsoft.com/office/drawing/2014/main" id="{57C505D0-07EA-E1A2-1936-161DB2C6DA7D}"/>
                    </a:ext>
                  </a:extLst>
                </p:cNvPr>
                <p:cNvPicPr/>
                <p:nvPr/>
              </p:nvPicPr>
              <p:blipFill>
                <a:blip r:embed="rId148"/>
                <a:stretch>
                  <a:fillRect/>
                </a:stretch>
              </p:blipFill>
              <p:spPr>
                <a:xfrm>
                  <a:off x="11859871" y="5345653"/>
                  <a:ext cx="285480" cy="2901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26" name="Ink 125">
                  <a:extLst>
                    <a:ext uri="{FF2B5EF4-FFF2-40B4-BE49-F238E27FC236}">
                      <a16:creationId xmlns:a16="http://schemas.microsoft.com/office/drawing/2014/main" id="{50484F7E-6962-CD58-DD44-E176C12F5449}"/>
                    </a:ext>
                  </a:extLst>
                </p14:cNvPr>
                <p14:cNvContentPartPr/>
                <p14:nvPr/>
              </p14:nvContentPartPr>
              <p14:xfrm>
                <a:off x="10978591" y="4437013"/>
                <a:ext cx="140400" cy="118080"/>
              </p14:xfrm>
            </p:contentPart>
          </mc:Choice>
          <mc:Fallback>
            <p:pic>
              <p:nvPicPr>
                <p:cNvPr id="126" name="Ink 125">
                  <a:extLst>
                    <a:ext uri="{FF2B5EF4-FFF2-40B4-BE49-F238E27FC236}">
                      <a16:creationId xmlns:a16="http://schemas.microsoft.com/office/drawing/2014/main" id="{50484F7E-6962-CD58-DD44-E176C12F5449}"/>
                    </a:ext>
                  </a:extLst>
                </p:cNvPr>
                <p:cNvPicPr/>
                <p:nvPr/>
              </p:nvPicPr>
              <p:blipFill>
                <a:blip r:embed="rId150"/>
                <a:stretch>
                  <a:fillRect/>
                </a:stretch>
              </p:blipFill>
              <p:spPr>
                <a:xfrm>
                  <a:off x="10969951" y="4428373"/>
                  <a:ext cx="1580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27" name="Ink 126">
                  <a:extLst>
                    <a:ext uri="{FF2B5EF4-FFF2-40B4-BE49-F238E27FC236}">
                      <a16:creationId xmlns:a16="http://schemas.microsoft.com/office/drawing/2014/main" id="{D3FDB974-8523-6009-AD57-45EC3595B8F3}"/>
                    </a:ext>
                  </a:extLst>
                </p14:cNvPr>
                <p14:cNvContentPartPr/>
                <p14:nvPr/>
              </p14:nvContentPartPr>
              <p14:xfrm>
                <a:off x="10899031" y="4349173"/>
                <a:ext cx="268920" cy="265320"/>
              </p14:xfrm>
            </p:contentPart>
          </mc:Choice>
          <mc:Fallback>
            <p:pic>
              <p:nvPicPr>
                <p:cNvPr id="127" name="Ink 126">
                  <a:extLst>
                    <a:ext uri="{FF2B5EF4-FFF2-40B4-BE49-F238E27FC236}">
                      <a16:creationId xmlns:a16="http://schemas.microsoft.com/office/drawing/2014/main" id="{D3FDB974-8523-6009-AD57-45EC3595B8F3}"/>
                    </a:ext>
                  </a:extLst>
                </p:cNvPr>
                <p:cNvPicPr/>
                <p:nvPr/>
              </p:nvPicPr>
              <p:blipFill>
                <a:blip r:embed="rId152"/>
                <a:stretch>
                  <a:fillRect/>
                </a:stretch>
              </p:blipFill>
              <p:spPr>
                <a:xfrm>
                  <a:off x="10890391" y="4340533"/>
                  <a:ext cx="28656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28" name="Ink 127">
                  <a:extLst>
                    <a:ext uri="{FF2B5EF4-FFF2-40B4-BE49-F238E27FC236}">
                      <a16:creationId xmlns:a16="http://schemas.microsoft.com/office/drawing/2014/main" id="{3B172EFC-DEC0-B031-64FB-A6CE65384AA1}"/>
                    </a:ext>
                  </a:extLst>
                </p14:cNvPr>
                <p14:cNvContentPartPr/>
                <p14:nvPr/>
              </p14:nvContentPartPr>
              <p14:xfrm>
                <a:off x="11309791" y="4344493"/>
                <a:ext cx="107640" cy="158040"/>
              </p14:xfrm>
            </p:contentPart>
          </mc:Choice>
          <mc:Fallback>
            <p:pic>
              <p:nvPicPr>
                <p:cNvPr id="128" name="Ink 127">
                  <a:extLst>
                    <a:ext uri="{FF2B5EF4-FFF2-40B4-BE49-F238E27FC236}">
                      <a16:creationId xmlns:a16="http://schemas.microsoft.com/office/drawing/2014/main" id="{3B172EFC-DEC0-B031-64FB-A6CE65384AA1}"/>
                    </a:ext>
                  </a:extLst>
                </p:cNvPr>
                <p:cNvPicPr/>
                <p:nvPr/>
              </p:nvPicPr>
              <p:blipFill>
                <a:blip r:embed="rId154"/>
                <a:stretch>
                  <a:fillRect/>
                </a:stretch>
              </p:blipFill>
              <p:spPr>
                <a:xfrm>
                  <a:off x="11300791" y="4335853"/>
                  <a:ext cx="1252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29" name="Ink 128">
                  <a:extLst>
                    <a:ext uri="{FF2B5EF4-FFF2-40B4-BE49-F238E27FC236}">
                      <a16:creationId xmlns:a16="http://schemas.microsoft.com/office/drawing/2014/main" id="{B3A7E6C6-018E-0927-0CCB-127238B23575}"/>
                    </a:ext>
                  </a:extLst>
                </p14:cNvPr>
                <p14:cNvContentPartPr/>
                <p14:nvPr/>
              </p14:nvContentPartPr>
              <p14:xfrm>
                <a:off x="11255791" y="4283293"/>
                <a:ext cx="253440" cy="281520"/>
              </p14:xfrm>
            </p:contentPart>
          </mc:Choice>
          <mc:Fallback>
            <p:pic>
              <p:nvPicPr>
                <p:cNvPr id="129" name="Ink 128">
                  <a:extLst>
                    <a:ext uri="{FF2B5EF4-FFF2-40B4-BE49-F238E27FC236}">
                      <a16:creationId xmlns:a16="http://schemas.microsoft.com/office/drawing/2014/main" id="{B3A7E6C6-018E-0927-0CCB-127238B23575}"/>
                    </a:ext>
                  </a:extLst>
                </p:cNvPr>
                <p:cNvPicPr/>
                <p:nvPr/>
              </p:nvPicPr>
              <p:blipFill>
                <a:blip r:embed="rId156"/>
                <a:stretch>
                  <a:fillRect/>
                </a:stretch>
              </p:blipFill>
              <p:spPr>
                <a:xfrm>
                  <a:off x="11247151" y="4274293"/>
                  <a:ext cx="271080" cy="2991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31" name="Ink 130">
                  <a:extLst>
                    <a:ext uri="{FF2B5EF4-FFF2-40B4-BE49-F238E27FC236}">
                      <a16:creationId xmlns:a16="http://schemas.microsoft.com/office/drawing/2014/main" id="{1D2FC1B8-1A62-4789-830F-2E4B505FFD5C}"/>
                    </a:ext>
                  </a:extLst>
                </p14:cNvPr>
                <p14:cNvContentPartPr/>
                <p14:nvPr/>
              </p14:nvContentPartPr>
              <p14:xfrm>
                <a:off x="11614711" y="4322173"/>
                <a:ext cx="154440" cy="152640"/>
              </p14:xfrm>
            </p:contentPart>
          </mc:Choice>
          <mc:Fallback>
            <p:pic>
              <p:nvPicPr>
                <p:cNvPr id="131" name="Ink 130">
                  <a:extLst>
                    <a:ext uri="{FF2B5EF4-FFF2-40B4-BE49-F238E27FC236}">
                      <a16:creationId xmlns:a16="http://schemas.microsoft.com/office/drawing/2014/main" id="{1D2FC1B8-1A62-4789-830F-2E4B505FFD5C}"/>
                    </a:ext>
                  </a:extLst>
                </p:cNvPr>
                <p:cNvPicPr/>
                <p:nvPr/>
              </p:nvPicPr>
              <p:blipFill>
                <a:blip r:embed="rId158"/>
                <a:stretch>
                  <a:fillRect/>
                </a:stretch>
              </p:blipFill>
              <p:spPr>
                <a:xfrm>
                  <a:off x="11606071" y="4313173"/>
                  <a:ext cx="17208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32" name="Ink 131">
                  <a:extLst>
                    <a:ext uri="{FF2B5EF4-FFF2-40B4-BE49-F238E27FC236}">
                      <a16:creationId xmlns:a16="http://schemas.microsoft.com/office/drawing/2014/main" id="{7409FFD9-17FC-E02A-F9CA-0CE2FCFB0986}"/>
                    </a:ext>
                  </a:extLst>
                </p14:cNvPr>
                <p14:cNvContentPartPr/>
                <p14:nvPr/>
              </p14:nvContentPartPr>
              <p14:xfrm>
                <a:off x="11519671" y="4230373"/>
                <a:ext cx="366120" cy="340560"/>
              </p14:xfrm>
            </p:contentPart>
          </mc:Choice>
          <mc:Fallback>
            <p:pic>
              <p:nvPicPr>
                <p:cNvPr id="132" name="Ink 131">
                  <a:extLst>
                    <a:ext uri="{FF2B5EF4-FFF2-40B4-BE49-F238E27FC236}">
                      <a16:creationId xmlns:a16="http://schemas.microsoft.com/office/drawing/2014/main" id="{7409FFD9-17FC-E02A-F9CA-0CE2FCFB0986}"/>
                    </a:ext>
                  </a:extLst>
                </p:cNvPr>
                <p:cNvPicPr/>
                <p:nvPr/>
              </p:nvPicPr>
              <p:blipFill>
                <a:blip r:embed="rId160"/>
                <a:stretch>
                  <a:fillRect/>
                </a:stretch>
              </p:blipFill>
              <p:spPr>
                <a:xfrm>
                  <a:off x="11510671" y="4221373"/>
                  <a:ext cx="383760" cy="358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1">
            <p14:nvContentPartPr>
              <p14:cNvPr id="144" name="Ink 143">
                <a:extLst>
                  <a:ext uri="{FF2B5EF4-FFF2-40B4-BE49-F238E27FC236}">
                    <a16:creationId xmlns:a16="http://schemas.microsoft.com/office/drawing/2014/main" id="{4458228C-FC5D-8E16-CC3A-784408F1253A}"/>
                  </a:ext>
                </a:extLst>
              </p14:cNvPr>
              <p14:cNvContentPartPr/>
              <p14:nvPr/>
            </p14:nvContentPartPr>
            <p14:xfrm>
              <a:off x="2755831" y="4853893"/>
              <a:ext cx="204480" cy="339840"/>
            </p14:xfrm>
          </p:contentPart>
        </mc:Choice>
        <mc:Fallback>
          <p:pic>
            <p:nvPicPr>
              <p:cNvPr id="144" name="Ink 143">
                <a:extLst>
                  <a:ext uri="{FF2B5EF4-FFF2-40B4-BE49-F238E27FC236}">
                    <a16:creationId xmlns:a16="http://schemas.microsoft.com/office/drawing/2014/main" id="{4458228C-FC5D-8E16-CC3A-784408F1253A}"/>
                  </a:ext>
                </a:extLst>
              </p:cNvPr>
              <p:cNvPicPr/>
              <p:nvPr/>
            </p:nvPicPr>
            <p:blipFill>
              <a:blip r:embed="rId162"/>
              <a:stretch>
                <a:fillRect/>
              </a:stretch>
            </p:blipFill>
            <p:spPr>
              <a:xfrm>
                <a:off x="2747191" y="4845253"/>
                <a:ext cx="222120" cy="357480"/>
              </a:xfrm>
              <a:prstGeom prst="rect">
                <a:avLst/>
              </a:prstGeom>
            </p:spPr>
          </p:pic>
        </mc:Fallback>
      </mc:AlternateContent>
      <p:grpSp>
        <p:nvGrpSpPr>
          <p:cNvPr id="147" name="Group 146">
            <a:extLst>
              <a:ext uri="{FF2B5EF4-FFF2-40B4-BE49-F238E27FC236}">
                <a16:creationId xmlns:a16="http://schemas.microsoft.com/office/drawing/2014/main" id="{14756B30-698A-14FC-A0AD-F0EB8B41105F}"/>
              </a:ext>
            </a:extLst>
          </p:cNvPr>
          <p:cNvGrpSpPr/>
          <p:nvPr/>
        </p:nvGrpSpPr>
        <p:grpSpPr>
          <a:xfrm>
            <a:off x="2664751" y="4657693"/>
            <a:ext cx="174240" cy="232560"/>
            <a:chOff x="2664751" y="4657693"/>
            <a:chExt cx="174240" cy="232560"/>
          </a:xfrm>
        </p:grpSpPr>
        <mc:AlternateContent xmlns:mc="http://schemas.openxmlformats.org/markup-compatibility/2006">
          <mc:Choice xmlns:p14="http://schemas.microsoft.com/office/powerpoint/2010/main" Requires="p14">
            <p:contentPart p14:bwMode="auto" r:id="rId163">
              <p14:nvContentPartPr>
                <p14:cNvPr id="145" name="Ink 144">
                  <a:extLst>
                    <a:ext uri="{FF2B5EF4-FFF2-40B4-BE49-F238E27FC236}">
                      <a16:creationId xmlns:a16="http://schemas.microsoft.com/office/drawing/2014/main" id="{84C477B2-9007-2202-DBB5-ED2A6520CDD9}"/>
                    </a:ext>
                  </a:extLst>
                </p14:cNvPr>
                <p14:cNvContentPartPr/>
                <p14:nvPr/>
              </p14:nvContentPartPr>
              <p14:xfrm>
                <a:off x="2664751" y="4724293"/>
                <a:ext cx="174240" cy="92520"/>
              </p14:xfrm>
            </p:contentPart>
          </mc:Choice>
          <mc:Fallback>
            <p:pic>
              <p:nvPicPr>
                <p:cNvPr id="145" name="Ink 144">
                  <a:extLst>
                    <a:ext uri="{FF2B5EF4-FFF2-40B4-BE49-F238E27FC236}">
                      <a16:creationId xmlns:a16="http://schemas.microsoft.com/office/drawing/2014/main" id="{84C477B2-9007-2202-DBB5-ED2A6520CDD9}"/>
                    </a:ext>
                  </a:extLst>
                </p:cNvPr>
                <p:cNvPicPr/>
                <p:nvPr/>
              </p:nvPicPr>
              <p:blipFill>
                <a:blip r:embed="rId164"/>
                <a:stretch>
                  <a:fillRect/>
                </a:stretch>
              </p:blipFill>
              <p:spPr>
                <a:xfrm>
                  <a:off x="2655751" y="4715653"/>
                  <a:ext cx="1918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46" name="Ink 145">
                  <a:extLst>
                    <a:ext uri="{FF2B5EF4-FFF2-40B4-BE49-F238E27FC236}">
                      <a16:creationId xmlns:a16="http://schemas.microsoft.com/office/drawing/2014/main" id="{70A9BFD8-6FAC-6397-8283-73CC231CF7AB}"/>
                    </a:ext>
                  </a:extLst>
                </p14:cNvPr>
                <p14:cNvContentPartPr/>
                <p14:nvPr/>
              </p14:nvContentPartPr>
              <p14:xfrm>
                <a:off x="2745391" y="4657693"/>
                <a:ext cx="64080" cy="232560"/>
              </p14:xfrm>
            </p:contentPart>
          </mc:Choice>
          <mc:Fallback>
            <p:pic>
              <p:nvPicPr>
                <p:cNvPr id="146" name="Ink 145">
                  <a:extLst>
                    <a:ext uri="{FF2B5EF4-FFF2-40B4-BE49-F238E27FC236}">
                      <a16:creationId xmlns:a16="http://schemas.microsoft.com/office/drawing/2014/main" id="{70A9BFD8-6FAC-6397-8283-73CC231CF7AB}"/>
                    </a:ext>
                  </a:extLst>
                </p:cNvPr>
                <p:cNvPicPr/>
                <p:nvPr/>
              </p:nvPicPr>
              <p:blipFill>
                <a:blip r:embed="rId166"/>
                <a:stretch>
                  <a:fillRect/>
                </a:stretch>
              </p:blipFill>
              <p:spPr>
                <a:xfrm>
                  <a:off x="2736391" y="4648693"/>
                  <a:ext cx="81720" cy="250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7">
            <p14:nvContentPartPr>
              <p14:cNvPr id="148" name="Ink 147">
                <a:extLst>
                  <a:ext uri="{FF2B5EF4-FFF2-40B4-BE49-F238E27FC236}">
                    <a16:creationId xmlns:a16="http://schemas.microsoft.com/office/drawing/2014/main" id="{1AC4D773-2995-E564-00BD-2A82F4EAA55B}"/>
                  </a:ext>
                </a:extLst>
              </p14:cNvPr>
              <p14:cNvContentPartPr/>
              <p14:nvPr/>
            </p14:nvContentPartPr>
            <p14:xfrm>
              <a:off x="5871631" y="5480293"/>
              <a:ext cx="732240" cy="21240"/>
            </p14:xfrm>
          </p:contentPart>
        </mc:Choice>
        <mc:Fallback>
          <p:pic>
            <p:nvPicPr>
              <p:cNvPr id="148" name="Ink 147">
                <a:extLst>
                  <a:ext uri="{FF2B5EF4-FFF2-40B4-BE49-F238E27FC236}">
                    <a16:creationId xmlns:a16="http://schemas.microsoft.com/office/drawing/2014/main" id="{1AC4D773-2995-E564-00BD-2A82F4EAA55B}"/>
                  </a:ext>
                </a:extLst>
              </p:cNvPr>
              <p:cNvPicPr/>
              <p:nvPr/>
            </p:nvPicPr>
            <p:blipFill>
              <a:blip r:embed="rId168"/>
              <a:stretch>
                <a:fillRect/>
              </a:stretch>
            </p:blipFill>
            <p:spPr>
              <a:xfrm>
                <a:off x="5862991" y="5471293"/>
                <a:ext cx="74988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49" name="Ink 148">
                <a:extLst>
                  <a:ext uri="{FF2B5EF4-FFF2-40B4-BE49-F238E27FC236}">
                    <a16:creationId xmlns:a16="http://schemas.microsoft.com/office/drawing/2014/main" id="{FDB469CD-22B8-068D-DF5A-A7F4E9078357}"/>
                  </a:ext>
                </a:extLst>
              </p14:cNvPr>
              <p14:cNvContentPartPr/>
              <p14:nvPr/>
            </p14:nvContentPartPr>
            <p14:xfrm>
              <a:off x="8030191" y="5347453"/>
              <a:ext cx="309600" cy="50760"/>
            </p14:xfrm>
          </p:contentPart>
        </mc:Choice>
        <mc:Fallback>
          <p:pic>
            <p:nvPicPr>
              <p:cNvPr id="149" name="Ink 148">
                <a:extLst>
                  <a:ext uri="{FF2B5EF4-FFF2-40B4-BE49-F238E27FC236}">
                    <a16:creationId xmlns:a16="http://schemas.microsoft.com/office/drawing/2014/main" id="{FDB469CD-22B8-068D-DF5A-A7F4E9078357}"/>
                  </a:ext>
                </a:extLst>
              </p:cNvPr>
              <p:cNvPicPr/>
              <p:nvPr/>
            </p:nvPicPr>
            <p:blipFill>
              <a:blip r:embed="rId170"/>
              <a:stretch>
                <a:fillRect/>
              </a:stretch>
            </p:blipFill>
            <p:spPr>
              <a:xfrm>
                <a:off x="8021551" y="5338813"/>
                <a:ext cx="327240" cy="68400"/>
              </a:xfrm>
              <a:prstGeom prst="rect">
                <a:avLst/>
              </a:prstGeom>
            </p:spPr>
          </p:pic>
        </mc:Fallback>
      </mc:AlternateContent>
      <p:grpSp>
        <p:nvGrpSpPr>
          <p:cNvPr id="156" name="Group 155">
            <a:extLst>
              <a:ext uri="{FF2B5EF4-FFF2-40B4-BE49-F238E27FC236}">
                <a16:creationId xmlns:a16="http://schemas.microsoft.com/office/drawing/2014/main" id="{00872299-5D6D-4CA6-1FBB-7C39E224039F}"/>
              </a:ext>
            </a:extLst>
          </p:cNvPr>
          <p:cNvGrpSpPr/>
          <p:nvPr/>
        </p:nvGrpSpPr>
        <p:grpSpPr>
          <a:xfrm>
            <a:off x="6122191" y="5676853"/>
            <a:ext cx="327240" cy="291600"/>
            <a:chOff x="6122191" y="5676853"/>
            <a:chExt cx="327240" cy="291600"/>
          </a:xfrm>
        </p:grpSpPr>
        <mc:AlternateContent xmlns:mc="http://schemas.openxmlformats.org/markup-compatibility/2006">
          <mc:Choice xmlns:p14="http://schemas.microsoft.com/office/powerpoint/2010/main" Requires="p14">
            <p:contentPart p14:bwMode="auto" r:id="rId171">
              <p14:nvContentPartPr>
                <p14:cNvPr id="150" name="Ink 149">
                  <a:extLst>
                    <a:ext uri="{FF2B5EF4-FFF2-40B4-BE49-F238E27FC236}">
                      <a16:creationId xmlns:a16="http://schemas.microsoft.com/office/drawing/2014/main" id="{0932F031-08B2-675C-65E6-1DF79A7D5202}"/>
                    </a:ext>
                  </a:extLst>
                </p14:cNvPr>
                <p14:cNvContentPartPr/>
                <p14:nvPr/>
              </p14:nvContentPartPr>
              <p14:xfrm>
                <a:off x="6158551" y="5717173"/>
                <a:ext cx="94680" cy="234000"/>
              </p14:xfrm>
            </p:contentPart>
          </mc:Choice>
          <mc:Fallback>
            <p:pic>
              <p:nvPicPr>
                <p:cNvPr id="150" name="Ink 149">
                  <a:extLst>
                    <a:ext uri="{FF2B5EF4-FFF2-40B4-BE49-F238E27FC236}">
                      <a16:creationId xmlns:a16="http://schemas.microsoft.com/office/drawing/2014/main" id="{0932F031-08B2-675C-65E6-1DF79A7D5202}"/>
                    </a:ext>
                  </a:extLst>
                </p:cNvPr>
                <p:cNvPicPr/>
                <p:nvPr/>
              </p:nvPicPr>
              <p:blipFill>
                <a:blip r:embed="rId172"/>
                <a:stretch>
                  <a:fillRect/>
                </a:stretch>
              </p:blipFill>
              <p:spPr>
                <a:xfrm>
                  <a:off x="6149911" y="5708533"/>
                  <a:ext cx="11232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51" name="Ink 150">
                  <a:extLst>
                    <a:ext uri="{FF2B5EF4-FFF2-40B4-BE49-F238E27FC236}">
                      <a16:creationId xmlns:a16="http://schemas.microsoft.com/office/drawing/2014/main" id="{95B7FBEA-607F-557D-EEC5-3D03775D11B3}"/>
                    </a:ext>
                  </a:extLst>
                </p14:cNvPr>
                <p14:cNvContentPartPr/>
                <p14:nvPr/>
              </p14:nvContentPartPr>
              <p14:xfrm>
                <a:off x="6122191" y="5676853"/>
                <a:ext cx="327240" cy="291600"/>
              </p14:xfrm>
            </p:contentPart>
          </mc:Choice>
          <mc:Fallback>
            <p:pic>
              <p:nvPicPr>
                <p:cNvPr id="151" name="Ink 150">
                  <a:extLst>
                    <a:ext uri="{FF2B5EF4-FFF2-40B4-BE49-F238E27FC236}">
                      <a16:creationId xmlns:a16="http://schemas.microsoft.com/office/drawing/2014/main" id="{95B7FBEA-607F-557D-EEC5-3D03775D11B3}"/>
                    </a:ext>
                  </a:extLst>
                </p:cNvPr>
                <p:cNvPicPr/>
                <p:nvPr/>
              </p:nvPicPr>
              <p:blipFill>
                <a:blip r:embed="rId174"/>
                <a:stretch>
                  <a:fillRect/>
                </a:stretch>
              </p:blipFill>
              <p:spPr>
                <a:xfrm>
                  <a:off x="6113191" y="5668213"/>
                  <a:ext cx="344880" cy="309240"/>
                </a:xfrm>
                <a:prstGeom prst="rect">
                  <a:avLst/>
                </a:prstGeom>
              </p:spPr>
            </p:pic>
          </mc:Fallback>
        </mc:AlternateContent>
      </p:grpSp>
      <p:grpSp>
        <p:nvGrpSpPr>
          <p:cNvPr id="155" name="Group 154">
            <a:extLst>
              <a:ext uri="{FF2B5EF4-FFF2-40B4-BE49-F238E27FC236}">
                <a16:creationId xmlns:a16="http://schemas.microsoft.com/office/drawing/2014/main" id="{0D2870B5-CBE7-C766-1834-29C228DADFA7}"/>
              </a:ext>
            </a:extLst>
          </p:cNvPr>
          <p:cNvGrpSpPr/>
          <p:nvPr/>
        </p:nvGrpSpPr>
        <p:grpSpPr>
          <a:xfrm>
            <a:off x="8276071" y="5588653"/>
            <a:ext cx="523080" cy="358200"/>
            <a:chOff x="8276071" y="5588653"/>
            <a:chExt cx="523080" cy="358200"/>
          </a:xfrm>
        </p:grpSpPr>
        <mc:AlternateContent xmlns:mc="http://schemas.openxmlformats.org/markup-compatibility/2006">
          <mc:Choice xmlns:p14="http://schemas.microsoft.com/office/powerpoint/2010/main" Requires="p14">
            <p:contentPart p14:bwMode="auto" r:id="rId175">
              <p14:nvContentPartPr>
                <p14:cNvPr id="152" name="Ink 151">
                  <a:extLst>
                    <a:ext uri="{FF2B5EF4-FFF2-40B4-BE49-F238E27FC236}">
                      <a16:creationId xmlns:a16="http://schemas.microsoft.com/office/drawing/2014/main" id="{B9FB3059-3768-B17B-51B4-F5239B10E388}"/>
                    </a:ext>
                  </a:extLst>
                </p14:cNvPr>
                <p14:cNvContentPartPr/>
                <p14:nvPr/>
              </p14:nvContentPartPr>
              <p14:xfrm>
                <a:off x="8276071" y="5588653"/>
                <a:ext cx="126720" cy="281880"/>
              </p14:xfrm>
            </p:contentPart>
          </mc:Choice>
          <mc:Fallback>
            <p:pic>
              <p:nvPicPr>
                <p:cNvPr id="152" name="Ink 151">
                  <a:extLst>
                    <a:ext uri="{FF2B5EF4-FFF2-40B4-BE49-F238E27FC236}">
                      <a16:creationId xmlns:a16="http://schemas.microsoft.com/office/drawing/2014/main" id="{B9FB3059-3768-B17B-51B4-F5239B10E388}"/>
                    </a:ext>
                  </a:extLst>
                </p:cNvPr>
                <p:cNvPicPr/>
                <p:nvPr/>
              </p:nvPicPr>
              <p:blipFill>
                <a:blip r:embed="rId176"/>
                <a:stretch>
                  <a:fillRect/>
                </a:stretch>
              </p:blipFill>
              <p:spPr>
                <a:xfrm>
                  <a:off x="8267431" y="5580013"/>
                  <a:ext cx="14436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53" name="Ink 152">
                  <a:extLst>
                    <a:ext uri="{FF2B5EF4-FFF2-40B4-BE49-F238E27FC236}">
                      <a16:creationId xmlns:a16="http://schemas.microsoft.com/office/drawing/2014/main" id="{FB7D35A9-4117-4757-AAA3-0ACF98498161}"/>
                    </a:ext>
                  </a:extLst>
                </p14:cNvPr>
                <p14:cNvContentPartPr/>
                <p14:nvPr/>
              </p14:nvContentPartPr>
              <p14:xfrm>
                <a:off x="8531671" y="5778373"/>
                <a:ext cx="267480" cy="168480"/>
              </p14:xfrm>
            </p:contentPart>
          </mc:Choice>
          <mc:Fallback>
            <p:pic>
              <p:nvPicPr>
                <p:cNvPr id="153" name="Ink 152">
                  <a:extLst>
                    <a:ext uri="{FF2B5EF4-FFF2-40B4-BE49-F238E27FC236}">
                      <a16:creationId xmlns:a16="http://schemas.microsoft.com/office/drawing/2014/main" id="{FB7D35A9-4117-4757-AAA3-0ACF98498161}"/>
                    </a:ext>
                  </a:extLst>
                </p:cNvPr>
                <p:cNvPicPr/>
                <p:nvPr/>
              </p:nvPicPr>
              <p:blipFill>
                <a:blip r:embed="rId178"/>
                <a:stretch>
                  <a:fillRect/>
                </a:stretch>
              </p:blipFill>
              <p:spPr>
                <a:xfrm>
                  <a:off x="8522671" y="5769373"/>
                  <a:ext cx="285120" cy="186120"/>
                </a:xfrm>
                <a:prstGeom prst="rect">
                  <a:avLst/>
                </a:prstGeom>
              </p:spPr>
            </p:pic>
          </mc:Fallback>
        </mc:AlternateContent>
      </p:grpSp>
      <p:grpSp>
        <p:nvGrpSpPr>
          <p:cNvPr id="166" name="Group 165">
            <a:extLst>
              <a:ext uri="{FF2B5EF4-FFF2-40B4-BE49-F238E27FC236}">
                <a16:creationId xmlns:a16="http://schemas.microsoft.com/office/drawing/2014/main" id="{965A7CFD-5785-0AC9-26EF-62665DABFEEC}"/>
              </a:ext>
            </a:extLst>
          </p:cNvPr>
          <p:cNvGrpSpPr/>
          <p:nvPr/>
        </p:nvGrpSpPr>
        <p:grpSpPr>
          <a:xfrm>
            <a:off x="7110391" y="3135253"/>
            <a:ext cx="1183680" cy="1528200"/>
            <a:chOff x="7110391" y="3135253"/>
            <a:chExt cx="1183680" cy="1528200"/>
          </a:xfrm>
        </p:grpSpPr>
        <mc:AlternateContent xmlns:mc="http://schemas.openxmlformats.org/markup-compatibility/2006">
          <mc:Choice xmlns:p14="http://schemas.microsoft.com/office/powerpoint/2010/main" Requires="p14">
            <p:contentPart p14:bwMode="auto" r:id="rId179">
              <p14:nvContentPartPr>
                <p14:cNvPr id="154" name="Ink 153">
                  <a:extLst>
                    <a:ext uri="{FF2B5EF4-FFF2-40B4-BE49-F238E27FC236}">
                      <a16:creationId xmlns:a16="http://schemas.microsoft.com/office/drawing/2014/main" id="{8E428F84-4C97-AA49-0340-0A39652D1EF2}"/>
                    </a:ext>
                  </a:extLst>
                </p14:cNvPr>
                <p14:cNvContentPartPr/>
                <p14:nvPr/>
              </p14:nvContentPartPr>
              <p14:xfrm>
                <a:off x="7340071" y="3936973"/>
                <a:ext cx="74520" cy="684000"/>
              </p14:xfrm>
            </p:contentPart>
          </mc:Choice>
          <mc:Fallback>
            <p:pic>
              <p:nvPicPr>
                <p:cNvPr id="154" name="Ink 153">
                  <a:extLst>
                    <a:ext uri="{FF2B5EF4-FFF2-40B4-BE49-F238E27FC236}">
                      <a16:creationId xmlns:a16="http://schemas.microsoft.com/office/drawing/2014/main" id="{8E428F84-4C97-AA49-0340-0A39652D1EF2}"/>
                    </a:ext>
                  </a:extLst>
                </p:cNvPr>
                <p:cNvPicPr/>
                <p:nvPr/>
              </p:nvPicPr>
              <p:blipFill>
                <a:blip r:embed="rId180"/>
                <a:stretch>
                  <a:fillRect/>
                </a:stretch>
              </p:blipFill>
              <p:spPr>
                <a:xfrm>
                  <a:off x="7331071" y="3928333"/>
                  <a:ext cx="92160" cy="70164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57" name="Ink 156">
                  <a:extLst>
                    <a:ext uri="{FF2B5EF4-FFF2-40B4-BE49-F238E27FC236}">
                      <a16:creationId xmlns:a16="http://schemas.microsoft.com/office/drawing/2014/main" id="{68C57403-46F8-2B36-F469-AE96E0E497E1}"/>
                    </a:ext>
                  </a:extLst>
                </p14:cNvPr>
                <p14:cNvContentPartPr/>
                <p14:nvPr/>
              </p14:nvContentPartPr>
              <p14:xfrm>
                <a:off x="7305871" y="4552933"/>
                <a:ext cx="70920" cy="110520"/>
              </p14:xfrm>
            </p:contentPart>
          </mc:Choice>
          <mc:Fallback>
            <p:pic>
              <p:nvPicPr>
                <p:cNvPr id="157" name="Ink 156">
                  <a:extLst>
                    <a:ext uri="{FF2B5EF4-FFF2-40B4-BE49-F238E27FC236}">
                      <a16:creationId xmlns:a16="http://schemas.microsoft.com/office/drawing/2014/main" id="{68C57403-46F8-2B36-F469-AE96E0E497E1}"/>
                    </a:ext>
                  </a:extLst>
                </p:cNvPr>
                <p:cNvPicPr/>
                <p:nvPr/>
              </p:nvPicPr>
              <p:blipFill>
                <a:blip r:embed="rId182"/>
                <a:stretch>
                  <a:fillRect/>
                </a:stretch>
              </p:blipFill>
              <p:spPr>
                <a:xfrm>
                  <a:off x="7297231" y="4544293"/>
                  <a:ext cx="8856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58" name="Ink 157">
                  <a:extLst>
                    <a:ext uri="{FF2B5EF4-FFF2-40B4-BE49-F238E27FC236}">
                      <a16:creationId xmlns:a16="http://schemas.microsoft.com/office/drawing/2014/main" id="{37CE7DFA-FA77-EA87-0A89-5240EC1D5696}"/>
                    </a:ext>
                  </a:extLst>
                </p14:cNvPr>
                <p14:cNvContentPartPr/>
                <p14:nvPr/>
              </p14:nvContentPartPr>
              <p14:xfrm>
                <a:off x="7110391" y="3719533"/>
                <a:ext cx="151920" cy="159120"/>
              </p14:xfrm>
            </p:contentPart>
          </mc:Choice>
          <mc:Fallback>
            <p:pic>
              <p:nvPicPr>
                <p:cNvPr id="158" name="Ink 157">
                  <a:extLst>
                    <a:ext uri="{FF2B5EF4-FFF2-40B4-BE49-F238E27FC236}">
                      <a16:creationId xmlns:a16="http://schemas.microsoft.com/office/drawing/2014/main" id="{37CE7DFA-FA77-EA87-0A89-5240EC1D5696}"/>
                    </a:ext>
                  </a:extLst>
                </p:cNvPr>
                <p:cNvPicPr/>
                <p:nvPr/>
              </p:nvPicPr>
              <p:blipFill>
                <a:blip r:embed="rId184"/>
                <a:stretch>
                  <a:fillRect/>
                </a:stretch>
              </p:blipFill>
              <p:spPr>
                <a:xfrm>
                  <a:off x="7101391" y="3710893"/>
                  <a:ext cx="16956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59" name="Ink 158">
                  <a:extLst>
                    <a:ext uri="{FF2B5EF4-FFF2-40B4-BE49-F238E27FC236}">
                      <a16:creationId xmlns:a16="http://schemas.microsoft.com/office/drawing/2014/main" id="{1F000999-EEA3-C7E3-8B4F-96A19D7C2842}"/>
                    </a:ext>
                  </a:extLst>
                </p14:cNvPr>
                <p14:cNvContentPartPr/>
                <p14:nvPr/>
              </p14:nvContentPartPr>
              <p14:xfrm>
                <a:off x="7177711" y="3497773"/>
                <a:ext cx="398880" cy="276480"/>
              </p14:xfrm>
            </p:contentPart>
          </mc:Choice>
          <mc:Fallback>
            <p:pic>
              <p:nvPicPr>
                <p:cNvPr id="159" name="Ink 158">
                  <a:extLst>
                    <a:ext uri="{FF2B5EF4-FFF2-40B4-BE49-F238E27FC236}">
                      <a16:creationId xmlns:a16="http://schemas.microsoft.com/office/drawing/2014/main" id="{1F000999-EEA3-C7E3-8B4F-96A19D7C2842}"/>
                    </a:ext>
                  </a:extLst>
                </p:cNvPr>
                <p:cNvPicPr/>
                <p:nvPr/>
              </p:nvPicPr>
              <p:blipFill>
                <a:blip r:embed="rId186"/>
                <a:stretch>
                  <a:fillRect/>
                </a:stretch>
              </p:blipFill>
              <p:spPr>
                <a:xfrm>
                  <a:off x="7169071" y="3488773"/>
                  <a:ext cx="41652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61" name="Ink 160">
                  <a:extLst>
                    <a:ext uri="{FF2B5EF4-FFF2-40B4-BE49-F238E27FC236}">
                      <a16:creationId xmlns:a16="http://schemas.microsoft.com/office/drawing/2014/main" id="{F6F558D4-1542-09E9-2622-B6700BA24FDA}"/>
                    </a:ext>
                  </a:extLst>
                </p14:cNvPr>
                <p14:cNvContentPartPr/>
                <p14:nvPr/>
              </p14:nvContentPartPr>
              <p14:xfrm>
                <a:off x="7573351" y="3135253"/>
                <a:ext cx="300960" cy="394560"/>
              </p14:xfrm>
            </p:contentPart>
          </mc:Choice>
          <mc:Fallback>
            <p:pic>
              <p:nvPicPr>
                <p:cNvPr id="161" name="Ink 160">
                  <a:extLst>
                    <a:ext uri="{FF2B5EF4-FFF2-40B4-BE49-F238E27FC236}">
                      <a16:creationId xmlns:a16="http://schemas.microsoft.com/office/drawing/2014/main" id="{F6F558D4-1542-09E9-2622-B6700BA24FDA}"/>
                    </a:ext>
                  </a:extLst>
                </p:cNvPr>
                <p:cNvPicPr/>
                <p:nvPr/>
              </p:nvPicPr>
              <p:blipFill>
                <a:blip r:embed="rId188"/>
                <a:stretch>
                  <a:fillRect/>
                </a:stretch>
              </p:blipFill>
              <p:spPr>
                <a:xfrm>
                  <a:off x="7564711" y="3126253"/>
                  <a:ext cx="318600" cy="41220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62" name="Ink 161">
                  <a:extLst>
                    <a:ext uri="{FF2B5EF4-FFF2-40B4-BE49-F238E27FC236}">
                      <a16:creationId xmlns:a16="http://schemas.microsoft.com/office/drawing/2014/main" id="{C4049B54-F614-6CEA-987A-94801803BCD2}"/>
                    </a:ext>
                  </a:extLst>
                </p14:cNvPr>
                <p14:cNvContentPartPr/>
                <p14:nvPr/>
              </p14:nvContentPartPr>
              <p14:xfrm>
                <a:off x="7542391" y="3725653"/>
                <a:ext cx="186840" cy="221400"/>
              </p14:xfrm>
            </p:contentPart>
          </mc:Choice>
          <mc:Fallback>
            <p:pic>
              <p:nvPicPr>
                <p:cNvPr id="162" name="Ink 161">
                  <a:extLst>
                    <a:ext uri="{FF2B5EF4-FFF2-40B4-BE49-F238E27FC236}">
                      <a16:creationId xmlns:a16="http://schemas.microsoft.com/office/drawing/2014/main" id="{C4049B54-F614-6CEA-987A-94801803BCD2}"/>
                    </a:ext>
                  </a:extLst>
                </p:cNvPr>
                <p:cNvPicPr/>
                <p:nvPr/>
              </p:nvPicPr>
              <p:blipFill>
                <a:blip r:embed="rId190"/>
                <a:stretch>
                  <a:fillRect/>
                </a:stretch>
              </p:blipFill>
              <p:spPr>
                <a:xfrm>
                  <a:off x="7533751" y="3717013"/>
                  <a:ext cx="20448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63" name="Ink 162">
                  <a:extLst>
                    <a:ext uri="{FF2B5EF4-FFF2-40B4-BE49-F238E27FC236}">
                      <a16:creationId xmlns:a16="http://schemas.microsoft.com/office/drawing/2014/main" id="{9F1DE1DF-136B-E74C-D629-0FAD63E0050E}"/>
                    </a:ext>
                  </a:extLst>
                </p14:cNvPr>
                <p14:cNvContentPartPr/>
                <p14:nvPr/>
              </p14:nvContentPartPr>
              <p14:xfrm>
                <a:off x="7772431" y="3467893"/>
                <a:ext cx="423000" cy="386640"/>
              </p14:xfrm>
            </p:contentPart>
          </mc:Choice>
          <mc:Fallback>
            <p:pic>
              <p:nvPicPr>
                <p:cNvPr id="163" name="Ink 162">
                  <a:extLst>
                    <a:ext uri="{FF2B5EF4-FFF2-40B4-BE49-F238E27FC236}">
                      <a16:creationId xmlns:a16="http://schemas.microsoft.com/office/drawing/2014/main" id="{9F1DE1DF-136B-E74C-D629-0FAD63E0050E}"/>
                    </a:ext>
                  </a:extLst>
                </p:cNvPr>
                <p:cNvPicPr/>
                <p:nvPr/>
              </p:nvPicPr>
              <p:blipFill>
                <a:blip r:embed="rId192"/>
                <a:stretch>
                  <a:fillRect/>
                </a:stretch>
              </p:blipFill>
              <p:spPr>
                <a:xfrm>
                  <a:off x="7763431" y="3459253"/>
                  <a:ext cx="440640" cy="4042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65" name="Ink 164">
                  <a:extLst>
                    <a:ext uri="{FF2B5EF4-FFF2-40B4-BE49-F238E27FC236}">
                      <a16:creationId xmlns:a16="http://schemas.microsoft.com/office/drawing/2014/main" id="{1C09E5A2-54AD-91FB-0381-596A786ED726}"/>
                    </a:ext>
                  </a:extLst>
                </p14:cNvPr>
                <p14:cNvContentPartPr/>
                <p14:nvPr/>
              </p14:nvContentPartPr>
              <p14:xfrm>
                <a:off x="8221351" y="3521173"/>
                <a:ext cx="72720" cy="25560"/>
              </p14:xfrm>
            </p:contentPart>
          </mc:Choice>
          <mc:Fallback>
            <p:pic>
              <p:nvPicPr>
                <p:cNvPr id="165" name="Ink 164">
                  <a:extLst>
                    <a:ext uri="{FF2B5EF4-FFF2-40B4-BE49-F238E27FC236}">
                      <a16:creationId xmlns:a16="http://schemas.microsoft.com/office/drawing/2014/main" id="{1C09E5A2-54AD-91FB-0381-596A786ED726}"/>
                    </a:ext>
                  </a:extLst>
                </p:cNvPr>
                <p:cNvPicPr/>
                <p:nvPr/>
              </p:nvPicPr>
              <p:blipFill>
                <a:blip r:embed="rId194"/>
                <a:stretch>
                  <a:fillRect/>
                </a:stretch>
              </p:blipFill>
              <p:spPr>
                <a:xfrm>
                  <a:off x="8212351" y="3512173"/>
                  <a:ext cx="90360" cy="43200"/>
                </a:xfrm>
                <a:prstGeom prst="rect">
                  <a:avLst/>
                </a:prstGeom>
              </p:spPr>
            </p:pic>
          </mc:Fallback>
        </mc:AlternateContent>
      </p:grpSp>
      <p:grpSp>
        <p:nvGrpSpPr>
          <p:cNvPr id="172" name="Group 171">
            <a:extLst>
              <a:ext uri="{FF2B5EF4-FFF2-40B4-BE49-F238E27FC236}">
                <a16:creationId xmlns:a16="http://schemas.microsoft.com/office/drawing/2014/main" id="{CBA82EA9-F1F6-263B-2336-FDE428BA6423}"/>
              </a:ext>
            </a:extLst>
          </p:cNvPr>
          <p:cNvGrpSpPr/>
          <p:nvPr/>
        </p:nvGrpSpPr>
        <p:grpSpPr>
          <a:xfrm>
            <a:off x="2356231" y="5953693"/>
            <a:ext cx="618480" cy="679680"/>
            <a:chOff x="2356231" y="5953693"/>
            <a:chExt cx="618480" cy="679680"/>
          </a:xfrm>
        </p:grpSpPr>
        <mc:AlternateContent xmlns:mc="http://schemas.openxmlformats.org/markup-compatibility/2006">
          <mc:Choice xmlns:p14="http://schemas.microsoft.com/office/powerpoint/2010/main" Requires="p14">
            <p:contentPart p14:bwMode="auto" r:id="rId195">
              <p14:nvContentPartPr>
                <p14:cNvPr id="120" name="Ink 119">
                  <a:extLst>
                    <a:ext uri="{FF2B5EF4-FFF2-40B4-BE49-F238E27FC236}">
                      <a16:creationId xmlns:a16="http://schemas.microsoft.com/office/drawing/2014/main" id="{57113B26-AF03-8DE8-F550-9F8243738ACB}"/>
                    </a:ext>
                  </a:extLst>
                </p14:cNvPr>
                <p14:cNvContentPartPr/>
                <p14:nvPr/>
              </p14:nvContentPartPr>
              <p14:xfrm>
                <a:off x="2442271" y="6022453"/>
                <a:ext cx="147240" cy="127080"/>
              </p14:xfrm>
            </p:contentPart>
          </mc:Choice>
          <mc:Fallback>
            <p:pic>
              <p:nvPicPr>
                <p:cNvPr id="120" name="Ink 119">
                  <a:extLst>
                    <a:ext uri="{FF2B5EF4-FFF2-40B4-BE49-F238E27FC236}">
                      <a16:creationId xmlns:a16="http://schemas.microsoft.com/office/drawing/2014/main" id="{57113B26-AF03-8DE8-F550-9F8243738ACB}"/>
                    </a:ext>
                  </a:extLst>
                </p:cNvPr>
                <p:cNvPicPr/>
                <p:nvPr/>
              </p:nvPicPr>
              <p:blipFill>
                <a:blip r:embed="rId196"/>
                <a:stretch>
                  <a:fillRect/>
                </a:stretch>
              </p:blipFill>
              <p:spPr>
                <a:xfrm>
                  <a:off x="2433631" y="6013813"/>
                  <a:ext cx="16488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21" name="Ink 120">
                  <a:extLst>
                    <a:ext uri="{FF2B5EF4-FFF2-40B4-BE49-F238E27FC236}">
                      <a16:creationId xmlns:a16="http://schemas.microsoft.com/office/drawing/2014/main" id="{C673747C-0983-5DCC-561A-6510118DDE59}"/>
                    </a:ext>
                  </a:extLst>
                </p14:cNvPr>
                <p14:cNvContentPartPr/>
                <p14:nvPr/>
              </p14:nvContentPartPr>
              <p14:xfrm>
                <a:off x="2356231" y="5953693"/>
                <a:ext cx="281160" cy="313560"/>
              </p14:xfrm>
            </p:contentPart>
          </mc:Choice>
          <mc:Fallback>
            <p:pic>
              <p:nvPicPr>
                <p:cNvPr id="121" name="Ink 120">
                  <a:extLst>
                    <a:ext uri="{FF2B5EF4-FFF2-40B4-BE49-F238E27FC236}">
                      <a16:creationId xmlns:a16="http://schemas.microsoft.com/office/drawing/2014/main" id="{C673747C-0983-5DCC-561A-6510118DDE59}"/>
                    </a:ext>
                  </a:extLst>
                </p:cNvPr>
                <p:cNvPicPr/>
                <p:nvPr/>
              </p:nvPicPr>
              <p:blipFill>
                <a:blip r:embed="rId198"/>
                <a:stretch>
                  <a:fillRect/>
                </a:stretch>
              </p:blipFill>
              <p:spPr>
                <a:xfrm>
                  <a:off x="2347231" y="5945053"/>
                  <a:ext cx="29880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34" name="Ink 133">
                  <a:extLst>
                    <a:ext uri="{FF2B5EF4-FFF2-40B4-BE49-F238E27FC236}">
                      <a16:creationId xmlns:a16="http://schemas.microsoft.com/office/drawing/2014/main" id="{F0FB331E-9EC7-FB31-691B-F8CD5524942A}"/>
                    </a:ext>
                  </a:extLst>
                </p14:cNvPr>
                <p14:cNvContentPartPr/>
                <p14:nvPr/>
              </p14:nvContentPartPr>
              <p14:xfrm>
                <a:off x="2602471" y="6336733"/>
                <a:ext cx="122040" cy="239760"/>
              </p14:xfrm>
            </p:contentPart>
          </mc:Choice>
          <mc:Fallback>
            <p:pic>
              <p:nvPicPr>
                <p:cNvPr id="134" name="Ink 133">
                  <a:extLst>
                    <a:ext uri="{FF2B5EF4-FFF2-40B4-BE49-F238E27FC236}">
                      <a16:creationId xmlns:a16="http://schemas.microsoft.com/office/drawing/2014/main" id="{F0FB331E-9EC7-FB31-691B-F8CD5524942A}"/>
                    </a:ext>
                  </a:extLst>
                </p:cNvPr>
                <p:cNvPicPr/>
                <p:nvPr/>
              </p:nvPicPr>
              <p:blipFill>
                <a:blip r:embed="rId200"/>
                <a:stretch>
                  <a:fillRect/>
                </a:stretch>
              </p:blipFill>
              <p:spPr>
                <a:xfrm>
                  <a:off x="2593471" y="6327733"/>
                  <a:ext cx="13968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35" name="Ink 134">
                  <a:extLst>
                    <a:ext uri="{FF2B5EF4-FFF2-40B4-BE49-F238E27FC236}">
                      <a16:creationId xmlns:a16="http://schemas.microsoft.com/office/drawing/2014/main" id="{733136A6-C96C-1B88-8D52-5E8B625F2D3B}"/>
                    </a:ext>
                  </a:extLst>
                </p14:cNvPr>
                <p14:cNvContentPartPr/>
                <p14:nvPr/>
              </p14:nvContentPartPr>
              <p14:xfrm>
                <a:off x="2757631" y="6251773"/>
                <a:ext cx="217080" cy="199800"/>
              </p14:xfrm>
            </p:contentPart>
          </mc:Choice>
          <mc:Fallback>
            <p:pic>
              <p:nvPicPr>
                <p:cNvPr id="135" name="Ink 134">
                  <a:extLst>
                    <a:ext uri="{FF2B5EF4-FFF2-40B4-BE49-F238E27FC236}">
                      <a16:creationId xmlns:a16="http://schemas.microsoft.com/office/drawing/2014/main" id="{733136A6-C96C-1B88-8D52-5E8B625F2D3B}"/>
                    </a:ext>
                  </a:extLst>
                </p:cNvPr>
                <p:cNvPicPr/>
                <p:nvPr/>
              </p:nvPicPr>
              <p:blipFill>
                <a:blip r:embed="rId202"/>
                <a:stretch>
                  <a:fillRect/>
                </a:stretch>
              </p:blipFill>
              <p:spPr>
                <a:xfrm>
                  <a:off x="2748631" y="6242773"/>
                  <a:ext cx="2347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67" name="Ink 166">
                  <a:extLst>
                    <a:ext uri="{FF2B5EF4-FFF2-40B4-BE49-F238E27FC236}">
                      <a16:creationId xmlns:a16="http://schemas.microsoft.com/office/drawing/2014/main" id="{28EDD46F-34F4-1ED0-B67D-5450C4613B1F}"/>
                    </a:ext>
                  </a:extLst>
                </p14:cNvPr>
                <p14:cNvContentPartPr/>
                <p14:nvPr/>
              </p14:nvContentPartPr>
              <p14:xfrm>
                <a:off x="2750431" y="6477853"/>
                <a:ext cx="205200" cy="155520"/>
              </p14:xfrm>
            </p:contentPart>
          </mc:Choice>
          <mc:Fallback>
            <p:pic>
              <p:nvPicPr>
                <p:cNvPr id="167" name="Ink 166">
                  <a:extLst>
                    <a:ext uri="{FF2B5EF4-FFF2-40B4-BE49-F238E27FC236}">
                      <a16:creationId xmlns:a16="http://schemas.microsoft.com/office/drawing/2014/main" id="{28EDD46F-34F4-1ED0-B67D-5450C4613B1F}"/>
                    </a:ext>
                  </a:extLst>
                </p:cNvPr>
                <p:cNvPicPr/>
                <p:nvPr/>
              </p:nvPicPr>
              <p:blipFill>
                <a:blip r:embed="rId204"/>
                <a:stretch>
                  <a:fillRect/>
                </a:stretch>
              </p:blipFill>
              <p:spPr>
                <a:xfrm>
                  <a:off x="2741431" y="6469213"/>
                  <a:ext cx="222840" cy="173160"/>
                </a:xfrm>
                <a:prstGeom prst="rect">
                  <a:avLst/>
                </a:prstGeom>
              </p:spPr>
            </p:pic>
          </mc:Fallback>
        </mc:AlternateContent>
      </p:grpSp>
      <p:grpSp>
        <p:nvGrpSpPr>
          <p:cNvPr id="171" name="Group 170">
            <a:extLst>
              <a:ext uri="{FF2B5EF4-FFF2-40B4-BE49-F238E27FC236}">
                <a16:creationId xmlns:a16="http://schemas.microsoft.com/office/drawing/2014/main" id="{4295B3B3-E2DF-AFA5-FE9D-03F18D232E11}"/>
              </a:ext>
            </a:extLst>
          </p:cNvPr>
          <p:cNvGrpSpPr/>
          <p:nvPr/>
        </p:nvGrpSpPr>
        <p:grpSpPr>
          <a:xfrm>
            <a:off x="3695431" y="5686573"/>
            <a:ext cx="1628640" cy="878760"/>
            <a:chOff x="3695431" y="5686573"/>
            <a:chExt cx="1628640" cy="878760"/>
          </a:xfrm>
        </p:grpSpPr>
        <mc:AlternateContent xmlns:mc="http://schemas.openxmlformats.org/markup-compatibility/2006">
          <mc:Choice xmlns:p14="http://schemas.microsoft.com/office/powerpoint/2010/main" Requires="p14">
            <p:contentPart p14:bwMode="auto" r:id="rId205">
              <p14:nvContentPartPr>
                <p14:cNvPr id="122" name="Ink 121">
                  <a:extLst>
                    <a:ext uri="{FF2B5EF4-FFF2-40B4-BE49-F238E27FC236}">
                      <a16:creationId xmlns:a16="http://schemas.microsoft.com/office/drawing/2014/main" id="{142F15DA-9B98-CBF3-527C-9AB5E02FA736}"/>
                    </a:ext>
                  </a:extLst>
                </p14:cNvPr>
                <p14:cNvContentPartPr/>
                <p14:nvPr/>
              </p14:nvContentPartPr>
              <p14:xfrm>
                <a:off x="3773191" y="6017773"/>
                <a:ext cx="131400" cy="167400"/>
              </p14:xfrm>
            </p:contentPart>
          </mc:Choice>
          <mc:Fallback>
            <p:pic>
              <p:nvPicPr>
                <p:cNvPr id="122" name="Ink 121">
                  <a:extLst>
                    <a:ext uri="{FF2B5EF4-FFF2-40B4-BE49-F238E27FC236}">
                      <a16:creationId xmlns:a16="http://schemas.microsoft.com/office/drawing/2014/main" id="{142F15DA-9B98-CBF3-527C-9AB5E02FA736}"/>
                    </a:ext>
                  </a:extLst>
                </p:cNvPr>
                <p:cNvPicPr/>
                <p:nvPr/>
              </p:nvPicPr>
              <p:blipFill>
                <a:blip r:embed="rId206"/>
                <a:stretch>
                  <a:fillRect/>
                </a:stretch>
              </p:blipFill>
              <p:spPr>
                <a:xfrm>
                  <a:off x="3764551" y="6009133"/>
                  <a:ext cx="1490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24" name="Ink 123">
                  <a:extLst>
                    <a:ext uri="{FF2B5EF4-FFF2-40B4-BE49-F238E27FC236}">
                      <a16:creationId xmlns:a16="http://schemas.microsoft.com/office/drawing/2014/main" id="{E6177405-13DC-A96D-06EB-9ED56A399C7B}"/>
                    </a:ext>
                  </a:extLst>
                </p14:cNvPr>
                <p14:cNvContentPartPr/>
                <p14:nvPr/>
              </p14:nvContentPartPr>
              <p14:xfrm>
                <a:off x="3695431" y="5686573"/>
                <a:ext cx="1137240" cy="551160"/>
              </p14:xfrm>
            </p:contentPart>
          </mc:Choice>
          <mc:Fallback>
            <p:pic>
              <p:nvPicPr>
                <p:cNvPr id="124" name="Ink 123">
                  <a:extLst>
                    <a:ext uri="{FF2B5EF4-FFF2-40B4-BE49-F238E27FC236}">
                      <a16:creationId xmlns:a16="http://schemas.microsoft.com/office/drawing/2014/main" id="{E6177405-13DC-A96D-06EB-9ED56A399C7B}"/>
                    </a:ext>
                  </a:extLst>
                </p:cNvPr>
                <p:cNvPicPr/>
                <p:nvPr/>
              </p:nvPicPr>
              <p:blipFill>
                <a:blip r:embed="rId208"/>
                <a:stretch>
                  <a:fillRect/>
                </a:stretch>
              </p:blipFill>
              <p:spPr>
                <a:xfrm>
                  <a:off x="3686431" y="5677933"/>
                  <a:ext cx="1154880" cy="56880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37" name="Ink 136">
                  <a:extLst>
                    <a:ext uri="{FF2B5EF4-FFF2-40B4-BE49-F238E27FC236}">
                      <a16:creationId xmlns:a16="http://schemas.microsoft.com/office/drawing/2014/main" id="{F3DE8624-D401-C814-0475-51BDF32BD918}"/>
                    </a:ext>
                  </a:extLst>
                </p14:cNvPr>
                <p14:cNvContentPartPr/>
                <p14:nvPr/>
              </p14:nvContentPartPr>
              <p14:xfrm>
                <a:off x="4001791" y="6385693"/>
                <a:ext cx="70920" cy="102240"/>
              </p14:xfrm>
            </p:contentPart>
          </mc:Choice>
          <mc:Fallback>
            <p:pic>
              <p:nvPicPr>
                <p:cNvPr id="137" name="Ink 136">
                  <a:extLst>
                    <a:ext uri="{FF2B5EF4-FFF2-40B4-BE49-F238E27FC236}">
                      <a16:creationId xmlns:a16="http://schemas.microsoft.com/office/drawing/2014/main" id="{F3DE8624-D401-C814-0475-51BDF32BD918}"/>
                    </a:ext>
                  </a:extLst>
                </p:cNvPr>
                <p:cNvPicPr/>
                <p:nvPr/>
              </p:nvPicPr>
              <p:blipFill>
                <a:blip r:embed="rId210"/>
                <a:stretch>
                  <a:fillRect/>
                </a:stretch>
              </p:blipFill>
              <p:spPr>
                <a:xfrm>
                  <a:off x="3993151" y="6376693"/>
                  <a:ext cx="885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38" name="Ink 137">
                  <a:extLst>
                    <a:ext uri="{FF2B5EF4-FFF2-40B4-BE49-F238E27FC236}">
                      <a16:creationId xmlns:a16="http://schemas.microsoft.com/office/drawing/2014/main" id="{D221C8AA-827D-E657-9B40-50D8021BFA9D}"/>
                    </a:ext>
                  </a:extLst>
                </p14:cNvPr>
                <p14:cNvContentPartPr/>
                <p14:nvPr/>
              </p14:nvContentPartPr>
              <p14:xfrm>
                <a:off x="4037791" y="6261853"/>
                <a:ext cx="312120" cy="189360"/>
              </p14:xfrm>
            </p:contentPart>
          </mc:Choice>
          <mc:Fallback>
            <p:pic>
              <p:nvPicPr>
                <p:cNvPr id="138" name="Ink 137">
                  <a:extLst>
                    <a:ext uri="{FF2B5EF4-FFF2-40B4-BE49-F238E27FC236}">
                      <a16:creationId xmlns:a16="http://schemas.microsoft.com/office/drawing/2014/main" id="{D221C8AA-827D-E657-9B40-50D8021BFA9D}"/>
                    </a:ext>
                  </a:extLst>
                </p:cNvPr>
                <p:cNvPicPr/>
                <p:nvPr/>
              </p:nvPicPr>
              <p:blipFill>
                <a:blip r:embed="rId212"/>
                <a:stretch>
                  <a:fillRect/>
                </a:stretch>
              </p:blipFill>
              <p:spPr>
                <a:xfrm>
                  <a:off x="4028791" y="6253213"/>
                  <a:ext cx="32976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68" name="Ink 167">
                  <a:extLst>
                    <a:ext uri="{FF2B5EF4-FFF2-40B4-BE49-F238E27FC236}">
                      <a16:creationId xmlns:a16="http://schemas.microsoft.com/office/drawing/2014/main" id="{438126FC-29CC-CECC-3644-8A6EFD03729C}"/>
                    </a:ext>
                  </a:extLst>
                </p14:cNvPr>
                <p14:cNvContentPartPr/>
                <p14:nvPr/>
              </p14:nvContentPartPr>
              <p14:xfrm>
                <a:off x="4197271" y="6477493"/>
                <a:ext cx="195480" cy="87840"/>
              </p14:xfrm>
            </p:contentPart>
          </mc:Choice>
          <mc:Fallback>
            <p:pic>
              <p:nvPicPr>
                <p:cNvPr id="168" name="Ink 167">
                  <a:extLst>
                    <a:ext uri="{FF2B5EF4-FFF2-40B4-BE49-F238E27FC236}">
                      <a16:creationId xmlns:a16="http://schemas.microsoft.com/office/drawing/2014/main" id="{438126FC-29CC-CECC-3644-8A6EFD03729C}"/>
                    </a:ext>
                  </a:extLst>
                </p:cNvPr>
                <p:cNvPicPr/>
                <p:nvPr/>
              </p:nvPicPr>
              <p:blipFill>
                <a:blip r:embed="rId214"/>
                <a:stretch>
                  <a:fillRect/>
                </a:stretch>
              </p:blipFill>
              <p:spPr>
                <a:xfrm>
                  <a:off x="4188271" y="6468853"/>
                  <a:ext cx="21312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39" name="Ink 138">
                  <a:extLst>
                    <a:ext uri="{FF2B5EF4-FFF2-40B4-BE49-F238E27FC236}">
                      <a16:creationId xmlns:a16="http://schemas.microsoft.com/office/drawing/2014/main" id="{37BE9493-E769-10C6-87E0-EBB2B3F6DD10}"/>
                    </a:ext>
                  </a:extLst>
                </p14:cNvPr>
                <p14:cNvContentPartPr/>
                <p14:nvPr/>
              </p14:nvContentPartPr>
              <p14:xfrm>
                <a:off x="4809631" y="6077533"/>
                <a:ext cx="155880" cy="238680"/>
              </p14:xfrm>
            </p:contentPart>
          </mc:Choice>
          <mc:Fallback>
            <p:pic>
              <p:nvPicPr>
                <p:cNvPr id="139" name="Ink 138">
                  <a:extLst>
                    <a:ext uri="{FF2B5EF4-FFF2-40B4-BE49-F238E27FC236}">
                      <a16:creationId xmlns:a16="http://schemas.microsoft.com/office/drawing/2014/main" id="{37BE9493-E769-10C6-87E0-EBB2B3F6DD10}"/>
                    </a:ext>
                  </a:extLst>
                </p:cNvPr>
                <p:cNvPicPr/>
                <p:nvPr/>
              </p:nvPicPr>
              <p:blipFill>
                <a:blip r:embed="rId216"/>
                <a:stretch>
                  <a:fillRect/>
                </a:stretch>
              </p:blipFill>
              <p:spPr>
                <a:xfrm>
                  <a:off x="4800631" y="6068533"/>
                  <a:ext cx="17352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0" name="Ink 139">
                  <a:extLst>
                    <a:ext uri="{FF2B5EF4-FFF2-40B4-BE49-F238E27FC236}">
                      <a16:creationId xmlns:a16="http://schemas.microsoft.com/office/drawing/2014/main" id="{B993372B-4D20-AD45-0958-E854E63B3EB0}"/>
                    </a:ext>
                  </a:extLst>
                </p14:cNvPr>
                <p14:cNvContentPartPr/>
                <p14:nvPr/>
              </p14:nvContentPartPr>
              <p14:xfrm>
                <a:off x="4841311" y="6080053"/>
                <a:ext cx="236160" cy="146520"/>
              </p14:xfrm>
            </p:contentPart>
          </mc:Choice>
          <mc:Fallback>
            <p:pic>
              <p:nvPicPr>
                <p:cNvPr id="140" name="Ink 139">
                  <a:extLst>
                    <a:ext uri="{FF2B5EF4-FFF2-40B4-BE49-F238E27FC236}">
                      <a16:creationId xmlns:a16="http://schemas.microsoft.com/office/drawing/2014/main" id="{B993372B-4D20-AD45-0958-E854E63B3EB0}"/>
                    </a:ext>
                  </a:extLst>
                </p:cNvPr>
                <p:cNvPicPr/>
                <p:nvPr/>
              </p:nvPicPr>
              <p:blipFill>
                <a:blip r:embed="rId218"/>
                <a:stretch>
                  <a:fillRect/>
                </a:stretch>
              </p:blipFill>
              <p:spPr>
                <a:xfrm>
                  <a:off x="4832671" y="6071053"/>
                  <a:ext cx="25380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42" name="Ink 141">
                  <a:extLst>
                    <a:ext uri="{FF2B5EF4-FFF2-40B4-BE49-F238E27FC236}">
                      <a16:creationId xmlns:a16="http://schemas.microsoft.com/office/drawing/2014/main" id="{DBCE83E4-F290-7762-8EC4-62FAF149586C}"/>
                    </a:ext>
                  </a:extLst>
                </p14:cNvPr>
                <p14:cNvContentPartPr/>
                <p14:nvPr/>
              </p14:nvContentPartPr>
              <p14:xfrm>
                <a:off x="5088991" y="5978173"/>
                <a:ext cx="131040" cy="215640"/>
              </p14:xfrm>
            </p:contentPart>
          </mc:Choice>
          <mc:Fallback>
            <p:pic>
              <p:nvPicPr>
                <p:cNvPr id="142" name="Ink 141">
                  <a:extLst>
                    <a:ext uri="{FF2B5EF4-FFF2-40B4-BE49-F238E27FC236}">
                      <a16:creationId xmlns:a16="http://schemas.microsoft.com/office/drawing/2014/main" id="{DBCE83E4-F290-7762-8EC4-62FAF149586C}"/>
                    </a:ext>
                  </a:extLst>
                </p:cNvPr>
                <p:cNvPicPr/>
                <p:nvPr/>
              </p:nvPicPr>
              <p:blipFill>
                <a:blip r:embed="rId220"/>
                <a:stretch>
                  <a:fillRect/>
                </a:stretch>
              </p:blipFill>
              <p:spPr>
                <a:xfrm>
                  <a:off x="5079991" y="5969533"/>
                  <a:ext cx="14868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69" name="Ink 168">
                  <a:extLst>
                    <a:ext uri="{FF2B5EF4-FFF2-40B4-BE49-F238E27FC236}">
                      <a16:creationId xmlns:a16="http://schemas.microsoft.com/office/drawing/2014/main" id="{1B83062E-B9A4-3676-9A1C-FE8E61012F77}"/>
                    </a:ext>
                  </a:extLst>
                </p14:cNvPr>
                <p14:cNvContentPartPr/>
                <p14:nvPr/>
              </p14:nvContentPartPr>
              <p14:xfrm>
                <a:off x="5045791" y="6304333"/>
                <a:ext cx="278280" cy="145440"/>
              </p14:xfrm>
            </p:contentPart>
          </mc:Choice>
          <mc:Fallback>
            <p:pic>
              <p:nvPicPr>
                <p:cNvPr id="169" name="Ink 168">
                  <a:extLst>
                    <a:ext uri="{FF2B5EF4-FFF2-40B4-BE49-F238E27FC236}">
                      <a16:creationId xmlns:a16="http://schemas.microsoft.com/office/drawing/2014/main" id="{1B83062E-B9A4-3676-9A1C-FE8E61012F77}"/>
                    </a:ext>
                  </a:extLst>
                </p:cNvPr>
                <p:cNvPicPr/>
                <p:nvPr/>
              </p:nvPicPr>
              <p:blipFill>
                <a:blip r:embed="rId222"/>
                <a:stretch>
                  <a:fillRect/>
                </a:stretch>
              </p:blipFill>
              <p:spPr>
                <a:xfrm>
                  <a:off x="5036791" y="6295333"/>
                  <a:ext cx="295920" cy="163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3">
            <p14:nvContentPartPr>
              <p14:cNvPr id="173" name="Ink 172">
                <a:extLst>
                  <a:ext uri="{FF2B5EF4-FFF2-40B4-BE49-F238E27FC236}">
                    <a16:creationId xmlns:a16="http://schemas.microsoft.com/office/drawing/2014/main" id="{CD9A6EE3-0C08-B640-E670-8B6F4E9E4101}"/>
                  </a:ext>
                </a:extLst>
              </p14:cNvPr>
              <p14:cNvContentPartPr/>
              <p14:nvPr/>
            </p14:nvContentPartPr>
            <p14:xfrm>
              <a:off x="2830711" y="6709333"/>
              <a:ext cx="170280" cy="206280"/>
            </p14:xfrm>
          </p:contentPart>
        </mc:Choice>
        <mc:Fallback>
          <p:pic>
            <p:nvPicPr>
              <p:cNvPr id="173" name="Ink 172">
                <a:extLst>
                  <a:ext uri="{FF2B5EF4-FFF2-40B4-BE49-F238E27FC236}">
                    <a16:creationId xmlns:a16="http://schemas.microsoft.com/office/drawing/2014/main" id="{CD9A6EE3-0C08-B640-E670-8B6F4E9E4101}"/>
                  </a:ext>
                </a:extLst>
              </p:cNvPr>
              <p:cNvPicPr/>
              <p:nvPr/>
            </p:nvPicPr>
            <p:blipFill>
              <a:blip r:embed="rId224"/>
              <a:stretch>
                <a:fillRect/>
              </a:stretch>
            </p:blipFill>
            <p:spPr>
              <a:xfrm>
                <a:off x="2821711" y="6700333"/>
                <a:ext cx="18792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74" name="Ink 173">
                <a:extLst>
                  <a:ext uri="{FF2B5EF4-FFF2-40B4-BE49-F238E27FC236}">
                    <a16:creationId xmlns:a16="http://schemas.microsoft.com/office/drawing/2014/main" id="{D12D517E-3CC5-6CE4-B49B-ED54391197D6}"/>
                  </a:ext>
                </a:extLst>
              </p14:cNvPr>
              <p14:cNvContentPartPr/>
              <p14:nvPr/>
            </p14:nvContentPartPr>
            <p14:xfrm>
              <a:off x="4385551" y="6854773"/>
              <a:ext cx="209520" cy="123840"/>
            </p14:xfrm>
          </p:contentPart>
        </mc:Choice>
        <mc:Fallback>
          <p:pic>
            <p:nvPicPr>
              <p:cNvPr id="174" name="Ink 173">
                <a:extLst>
                  <a:ext uri="{FF2B5EF4-FFF2-40B4-BE49-F238E27FC236}">
                    <a16:creationId xmlns:a16="http://schemas.microsoft.com/office/drawing/2014/main" id="{D12D517E-3CC5-6CE4-B49B-ED54391197D6}"/>
                  </a:ext>
                </a:extLst>
              </p:cNvPr>
              <p:cNvPicPr/>
              <p:nvPr/>
            </p:nvPicPr>
            <p:blipFill>
              <a:blip r:embed="rId226"/>
              <a:stretch>
                <a:fillRect/>
              </a:stretch>
            </p:blipFill>
            <p:spPr>
              <a:xfrm>
                <a:off x="4376551" y="6845773"/>
                <a:ext cx="22716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75" name="Ink 174">
                <a:extLst>
                  <a:ext uri="{FF2B5EF4-FFF2-40B4-BE49-F238E27FC236}">
                    <a16:creationId xmlns:a16="http://schemas.microsoft.com/office/drawing/2014/main" id="{8B95B5E2-7535-D30E-DEBA-2FC537ED1F99}"/>
                  </a:ext>
                </a:extLst>
              </p14:cNvPr>
              <p14:cNvContentPartPr/>
              <p14:nvPr/>
            </p14:nvContentPartPr>
            <p14:xfrm>
              <a:off x="5317951" y="6460573"/>
              <a:ext cx="183240" cy="179640"/>
            </p14:xfrm>
          </p:contentPart>
        </mc:Choice>
        <mc:Fallback>
          <p:pic>
            <p:nvPicPr>
              <p:cNvPr id="175" name="Ink 174">
                <a:extLst>
                  <a:ext uri="{FF2B5EF4-FFF2-40B4-BE49-F238E27FC236}">
                    <a16:creationId xmlns:a16="http://schemas.microsoft.com/office/drawing/2014/main" id="{8B95B5E2-7535-D30E-DEBA-2FC537ED1F99}"/>
                  </a:ext>
                </a:extLst>
              </p:cNvPr>
              <p:cNvPicPr/>
              <p:nvPr/>
            </p:nvPicPr>
            <p:blipFill>
              <a:blip r:embed="rId228"/>
              <a:stretch>
                <a:fillRect/>
              </a:stretch>
            </p:blipFill>
            <p:spPr>
              <a:xfrm>
                <a:off x="5309311" y="6451573"/>
                <a:ext cx="200880" cy="197280"/>
              </a:xfrm>
              <a:prstGeom prst="rect">
                <a:avLst/>
              </a:prstGeom>
            </p:spPr>
          </p:pic>
        </mc:Fallback>
      </mc:AlternateContent>
    </p:spTree>
    <p:extLst>
      <p:ext uri="{BB962C8B-B14F-4D97-AF65-F5344CB8AC3E}">
        <p14:creationId xmlns:p14="http://schemas.microsoft.com/office/powerpoint/2010/main" val="376837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8_11_free_energy_change_U">
            <a:extLst>
              <a:ext uri="{FF2B5EF4-FFF2-40B4-BE49-F238E27FC236}">
                <a16:creationId xmlns:a16="http://schemas.microsoft.com/office/drawing/2014/main" id="{41253BF0-5E9E-1C6D-F579-0D92401CC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4"/>
          <a:stretch>
            <a:fillRect/>
          </a:stretch>
        </p:blipFill>
        <p:spPr bwMode="auto">
          <a:xfrm>
            <a:off x="5721611" y="1714833"/>
            <a:ext cx="6900840" cy="4293002"/>
          </a:xfrm>
          <a:prstGeom prst="rect">
            <a:avLst/>
          </a:prstGeom>
          <a:noFill/>
          <a:extLst>
            <a:ext uri="{909E8E84-426E-40DD-AFC4-6F175D3DCCD1}">
              <a14:hiddenFill xmlns:a14="http://schemas.microsoft.com/office/drawing/2010/main">
                <a:solidFill>
                  <a:srgbClr val="FFFFFF"/>
                </a:solidFill>
              </a14:hiddenFill>
            </a:ext>
          </a:extLst>
        </p:spPr>
      </p:pic>
      <p:sp>
        <p:nvSpPr>
          <p:cNvPr id="333826" name="Rectangle 2"/>
          <p:cNvSpPr>
            <a:spLocks noGrp="1" noChangeArrowheads="1"/>
          </p:cNvSpPr>
          <p:nvPr>
            <p:ph type="title" idx="4294967295"/>
          </p:nvPr>
        </p:nvSpPr>
        <p:spPr>
          <a:xfrm>
            <a:off x="3063081" y="118712"/>
            <a:ext cx="7380288" cy="336550"/>
          </a:xfrm>
        </p:spPr>
        <p:txBody>
          <a:bodyPr>
            <a:noAutofit/>
          </a:bodyPr>
          <a:lstStyle/>
          <a:p>
            <a:pPr eaLnBrk="1" hangingPunct="1"/>
            <a:r>
              <a:rPr lang="en-US" sz="2982" dirty="0"/>
              <a:t>How Do Enzymes Increase Rates?</a:t>
            </a:r>
          </a:p>
        </p:txBody>
      </p:sp>
      <p:sp>
        <p:nvSpPr>
          <p:cNvPr id="333827" name="Rectangle 3"/>
          <p:cNvSpPr>
            <a:spLocks noGrp="1" noChangeArrowheads="1"/>
          </p:cNvSpPr>
          <p:nvPr>
            <p:ph type="body" idx="4294967295"/>
          </p:nvPr>
        </p:nvSpPr>
        <p:spPr>
          <a:xfrm>
            <a:off x="54095" y="1714833"/>
            <a:ext cx="5445125" cy="2894012"/>
          </a:xfrm>
        </p:spPr>
        <p:txBody>
          <a:bodyPr>
            <a:noAutofit/>
          </a:bodyPr>
          <a:lstStyle/>
          <a:p>
            <a:pPr>
              <a:spcBef>
                <a:spcPts val="0"/>
              </a:spcBef>
            </a:pPr>
            <a:r>
              <a:rPr lang="en-US" sz="2000" dirty="0"/>
              <a:t>Interactions between the enzyme and the substrate stabilize the </a:t>
            </a:r>
            <a:r>
              <a:rPr lang="en-US" sz="2000" b="1" dirty="0"/>
              <a:t>transition state</a:t>
            </a:r>
            <a:r>
              <a:rPr lang="en-US" sz="2000" dirty="0"/>
              <a:t> (X) and lower the activation energy required for the reaction to proceed. </a:t>
            </a:r>
          </a:p>
          <a:p>
            <a:pPr>
              <a:spcBef>
                <a:spcPts val="0"/>
              </a:spcBef>
            </a:pPr>
            <a:endParaRPr lang="en-US" sz="2000" dirty="0"/>
          </a:p>
          <a:p>
            <a:pPr>
              <a:spcBef>
                <a:spcPts val="0"/>
              </a:spcBef>
            </a:pPr>
            <a:r>
              <a:rPr lang="en-US" sz="2000" dirty="0"/>
              <a:t>Stabilization can include:</a:t>
            </a:r>
          </a:p>
          <a:p>
            <a:pPr lvl="1">
              <a:spcBef>
                <a:spcPts val="0"/>
              </a:spcBef>
            </a:pPr>
            <a:r>
              <a:rPr lang="en-US" sz="2000" dirty="0"/>
              <a:t>Pre- alignment of key groups in the active site, reducing entropy cost of organizing groups.</a:t>
            </a:r>
          </a:p>
          <a:p>
            <a:pPr lvl="1">
              <a:spcBef>
                <a:spcPts val="0"/>
              </a:spcBef>
            </a:pPr>
            <a:r>
              <a:rPr lang="en-US" sz="2000" dirty="0"/>
              <a:t>Direct interactions with the transition state (see diagram, N-H group interacts more favorably with the transition state)</a:t>
            </a:r>
          </a:p>
          <a:p>
            <a:pPr>
              <a:spcBef>
                <a:spcPts val="0"/>
              </a:spcBef>
            </a:pPr>
            <a:endParaRPr lang="en-US" sz="2000" dirty="0"/>
          </a:p>
          <a:p>
            <a:pPr>
              <a:spcBef>
                <a:spcPts val="0"/>
              </a:spcBef>
            </a:pPr>
            <a:endParaRPr lang="en-US" sz="2000" dirty="0"/>
          </a:p>
          <a:p>
            <a:pPr>
              <a:spcBef>
                <a:spcPts val="0"/>
              </a:spcBef>
              <a:buNone/>
            </a:pPr>
            <a:endParaRPr lang="en-US" sz="2000" dirty="0"/>
          </a:p>
        </p:txBody>
      </p:sp>
      <p:pic>
        <p:nvPicPr>
          <p:cNvPr id="6" name="Picture 5">
            <a:extLst>
              <a:ext uri="{FF2B5EF4-FFF2-40B4-BE49-F238E27FC236}">
                <a16:creationId xmlns:a16="http://schemas.microsoft.com/office/drawing/2014/main" id="{5098582C-B027-4AB9-9594-0A4155488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42"/>
          <a:stretch/>
        </p:blipFill>
        <p:spPr>
          <a:xfrm>
            <a:off x="6054259" y="4912708"/>
            <a:ext cx="6790583" cy="2036970"/>
          </a:xfrm>
          <a:prstGeom prst="rect">
            <a:avLst/>
          </a:prstGeom>
        </p:spPr>
      </p:pic>
      <p:sp>
        <p:nvSpPr>
          <p:cNvPr id="17" name="TextBox 16">
            <a:extLst>
              <a:ext uri="{FF2B5EF4-FFF2-40B4-BE49-F238E27FC236}">
                <a16:creationId xmlns:a16="http://schemas.microsoft.com/office/drawing/2014/main" id="{656EEDFA-810E-692E-E755-A6C54116B118}"/>
              </a:ext>
            </a:extLst>
          </p:cNvPr>
          <p:cNvSpPr txBox="1"/>
          <p:nvPr/>
        </p:nvSpPr>
        <p:spPr>
          <a:xfrm>
            <a:off x="21423" y="627902"/>
            <a:ext cx="6318258" cy="1015663"/>
          </a:xfrm>
          <a:prstGeom prst="rect">
            <a:avLst/>
          </a:prstGeom>
          <a:noFill/>
        </p:spPr>
        <p:txBody>
          <a:bodyPr wrap="square" rtlCol="0">
            <a:spAutoFit/>
          </a:bodyPr>
          <a:lstStyle/>
          <a:p>
            <a:pPr marL="304324" indent="-304324">
              <a:buFont typeface="Arial" panose="020B0604020202020204" pitchFamily="34" charset="0"/>
              <a:buChar char="•"/>
            </a:pPr>
            <a:r>
              <a:rPr lang="en-US" sz="2000" b="1" dirty="0">
                <a:solidFill>
                  <a:srgbClr val="C00000"/>
                </a:solidFill>
                <a:latin typeface="Arial" panose="020B0604020202020204" pitchFamily="34" charset="0"/>
              </a:rPr>
              <a:t>Transition state </a:t>
            </a:r>
            <a:r>
              <a:rPr lang="en-US" sz="2000" dirty="0">
                <a:latin typeface="Arial" panose="020B0604020202020204" pitchFamily="34" charset="0"/>
              </a:rPr>
              <a:t>= high energy intermediate that occurs during the reaction.</a:t>
            </a:r>
          </a:p>
          <a:p>
            <a:pPr marL="304324" indent="-304324">
              <a:buFont typeface="Arial" panose="020B0604020202020204" pitchFamily="34" charset="0"/>
              <a:buChar char="•"/>
            </a:pPr>
            <a:r>
              <a:rPr lang="en-US" sz="2000" dirty="0">
                <a:latin typeface="Arial" panose="020B0604020202020204" pitchFamily="34" charset="0"/>
              </a:rPr>
              <a:t>Energy barrier is called the activation energy (</a:t>
            </a:r>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G</a:t>
            </a:r>
            <a:r>
              <a:rPr lang="en-US" sz="2000" baseline="30000" dirty="0">
                <a:latin typeface="Arial" panose="020B0604020202020204" pitchFamily="34" charset="0"/>
                <a:cs typeface="Arial" panose="020B0604020202020204" pitchFamily="34" charset="0"/>
              </a:rPr>
              <a:t>ⱡ</a:t>
            </a:r>
            <a:r>
              <a:rPr lang="en-US" sz="2000" dirty="0">
                <a:latin typeface="Arial" panose="020B0604020202020204" pitchFamily="34" charset="0"/>
              </a:rPr>
              <a:t>).</a:t>
            </a:r>
          </a:p>
        </p:txBody>
      </p:sp>
      <p:sp>
        <p:nvSpPr>
          <p:cNvPr id="23" name="TextBox 22">
            <a:extLst>
              <a:ext uri="{FF2B5EF4-FFF2-40B4-BE49-F238E27FC236}">
                <a16:creationId xmlns:a16="http://schemas.microsoft.com/office/drawing/2014/main" id="{626CDC6D-EF9C-7EF9-9A20-CEA58768A1E7}"/>
              </a:ext>
            </a:extLst>
          </p:cNvPr>
          <p:cNvSpPr txBox="1"/>
          <p:nvPr/>
        </p:nvSpPr>
        <p:spPr>
          <a:xfrm>
            <a:off x="9305315" y="2983447"/>
            <a:ext cx="1409305" cy="723916"/>
          </a:xfrm>
          <a:prstGeom prst="rect">
            <a:avLst/>
          </a:prstGeom>
          <a:solidFill>
            <a:schemeClr val="bg1">
              <a:lumMod val="95000"/>
            </a:schemeClr>
          </a:solidFill>
        </p:spPr>
        <p:txBody>
          <a:bodyPr wrap="square" rtlCol="0">
            <a:spAutoFit/>
          </a:bodyPr>
          <a:lstStyle/>
          <a:p>
            <a:r>
              <a:rPr lang="en-US" sz="2000" dirty="0">
                <a:latin typeface="Arial" panose="020B0604020202020204" pitchFamily="34" charset="0"/>
              </a:rPr>
              <a:t>Activation Energy</a:t>
            </a:r>
          </a:p>
        </p:txBody>
      </p:sp>
      <p:grpSp>
        <p:nvGrpSpPr>
          <p:cNvPr id="9" name="Group 8">
            <a:extLst>
              <a:ext uri="{FF2B5EF4-FFF2-40B4-BE49-F238E27FC236}">
                <a16:creationId xmlns:a16="http://schemas.microsoft.com/office/drawing/2014/main" id="{AD928D77-1525-2605-06AB-B2B7B25417A9}"/>
              </a:ext>
            </a:extLst>
          </p:cNvPr>
          <p:cNvGrpSpPr/>
          <p:nvPr/>
        </p:nvGrpSpPr>
        <p:grpSpPr>
          <a:xfrm>
            <a:off x="6495352" y="2465163"/>
            <a:ext cx="1133644" cy="1118382"/>
            <a:chOff x="6099068" y="2138790"/>
            <a:chExt cx="1064480" cy="1050150"/>
          </a:xfrm>
        </p:grpSpPr>
        <p:sp>
          <p:nvSpPr>
            <p:cNvPr id="5" name="TextBox 4">
              <a:extLst>
                <a:ext uri="{FF2B5EF4-FFF2-40B4-BE49-F238E27FC236}">
                  <a16:creationId xmlns:a16="http://schemas.microsoft.com/office/drawing/2014/main" id="{DA0EE9A3-0FE1-A662-4F75-6FD761B1BD3B}"/>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8" name="TextBox 7">
              <a:extLst>
                <a:ext uri="{FF2B5EF4-FFF2-40B4-BE49-F238E27FC236}">
                  <a16:creationId xmlns:a16="http://schemas.microsoft.com/office/drawing/2014/main" id="{39A541DE-B55E-7A0A-E309-804FE4223666}"/>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grpSp>
        <p:nvGrpSpPr>
          <p:cNvPr id="10" name="Group 9">
            <a:extLst>
              <a:ext uri="{FF2B5EF4-FFF2-40B4-BE49-F238E27FC236}">
                <a16:creationId xmlns:a16="http://schemas.microsoft.com/office/drawing/2014/main" id="{1ED6D5A2-160F-33C5-528D-5AE24FB3D788}"/>
              </a:ext>
            </a:extLst>
          </p:cNvPr>
          <p:cNvGrpSpPr/>
          <p:nvPr/>
        </p:nvGrpSpPr>
        <p:grpSpPr>
          <a:xfrm>
            <a:off x="8819700" y="606777"/>
            <a:ext cx="1133644" cy="1118382"/>
            <a:chOff x="6099068" y="2138790"/>
            <a:chExt cx="1064480" cy="1050150"/>
          </a:xfrm>
        </p:grpSpPr>
        <p:sp>
          <p:nvSpPr>
            <p:cNvPr id="11" name="TextBox 10">
              <a:extLst>
                <a:ext uri="{FF2B5EF4-FFF2-40B4-BE49-F238E27FC236}">
                  <a16:creationId xmlns:a16="http://schemas.microsoft.com/office/drawing/2014/main" id="{20606B31-F5A9-4A28-CC9A-21B3CC864367}"/>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12" name="TextBox 11">
              <a:extLst>
                <a:ext uri="{FF2B5EF4-FFF2-40B4-BE49-F238E27FC236}">
                  <a16:creationId xmlns:a16="http://schemas.microsoft.com/office/drawing/2014/main" id="{3F0C4FA2-FD89-190E-6AB2-6EC14666831A}"/>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sp>
        <p:nvSpPr>
          <p:cNvPr id="14" name="TextBox 13">
            <a:extLst>
              <a:ext uri="{FF2B5EF4-FFF2-40B4-BE49-F238E27FC236}">
                <a16:creationId xmlns:a16="http://schemas.microsoft.com/office/drawing/2014/main" id="{74EC7F25-A9F4-469A-0988-76F86EDCFB3E}"/>
              </a:ext>
            </a:extLst>
          </p:cNvPr>
          <p:cNvSpPr txBox="1"/>
          <p:nvPr/>
        </p:nvSpPr>
        <p:spPr>
          <a:xfrm>
            <a:off x="10122099" y="1947937"/>
            <a:ext cx="1702493" cy="1039708"/>
          </a:xfrm>
          <a:prstGeom prst="rect">
            <a:avLst/>
          </a:prstGeom>
          <a:noFill/>
        </p:spPr>
        <p:txBody>
          <a:bodyPr wrap="square" rtlCol="0">
            <a:spAutoFit/>
          </a:bodyPr>
          <a:lstStyle/>
          <a:p>
            <a:r>
              <a:rPr lang="en-US" sz="2052" dirty="0">
                <a:latin typeface="Arial" panose="020B0604020202020204" pitchFamily="34" charset="0"/>
              </a:rPr>
              <a:t>B – contains H-bond acceptor</a:t>
            </a:r>
          </a:p>
        </p:txBody>
      </p:sp>
      <p:sp>
        <p:nvSpPr>
          <p:cNvPr id="7" name="Date Placeholder 6">
            <a:extLst>
              <a:ext uri="{FF2B5EF4-FFF2-40B4-BE49-F238E27FC236}">
                <a16:creationId xmlns:a16="http://schemas.microsoft.com/office/drawing/2014/main" id="{314DCE5C-0113-444C-A5BF-388965618DF6}"/>
              </a:ext>
            </a:extLst>
          </p:cNvPr>
          <p:cNvSpPr>
            <a:spLocks noGrp="1"/>
          </p:cNvSpPr>
          <p:nvPr>
            <p:ph type="dt" sz="half" idx="10"/>
          </p:nvPr>
        </p:nvSpPr>
        <p:spPr/>
        <p:txBody>
          <a:bodyPr/>
          <a:lstStyle/>
          <a:p>
            <a:fld id="{81A2545E-97F3-47ED-9BC5-A008A684EC6D}" type="datetime1">
              <a:rPr lang="en-US" smtClean="0"/>
              <a:t>8/31/2024</a:t>
            </a:fld>
            <a:endParaRPr lang="en-US"/>
          </a:p>
        </p:txBody>
      </p:sp>
      <p:sp>
        <p:nvSpPr>
          <p:cNvPr id="15" name="Footer Placeholder 14">
            <a:extLst>
              <a:ext uri="{FF2B5EF4-FFF2-40B4-BE49-F238E27FC236}">
                <a16:creationId xmlns:a16="http://schemas.microsoft.com/office/drawing/2014/main" id="{62E9CDB8-E739-A3A9-61BD-7288BFE178D4}"/>
              </a:ext>
            </a:extLst>
          </p:cNvPr>
          <p:cNvSpPr>
            <a:spLocks noGrp="1"/>
          </p:cNvSpPr>
          <p:nvPr>
            <p:ph type="ftr" sz="quarter" idx="11"/>
          </p:nvPr>
        </p:nvSpPr>
        <p:spPr/>
        <p:txBody>
          <a:bodyPr/>
          <a:lstStyle/>
          <a:p>
            <a:r>
              <a:rPr lang="en-US"/>
              <a:t>Drugs and Disease F2024 - Lecture 3</a:t>
            </a:r>
          </a:p>
        </p:txBody>
      </p:sp>
      <p:sp>
        <p:nvSpPr>
          <p:cNvPr id="16" name="Slide Number Placeholder 15">
            <a:extLst>
              <a:ext uri="{FF2B5EF4-FFF2-40B4-BE49-F238E27FC236}">
                <a16:creationId xmlns:a16="http://schemas.microsoft.com/office/drawing/2014/main" id="{0C230E82-1CAF-FA07-CE58-B27EA447D9C7}"/>
              </a:ext>
            </a:extLst>
          </p:cNvPr>
          <p:cNvSpPr>
            <a:spLocks noGrp="1"/>
          </p:cNvSpPr>
          <p:nvPr>
            <p:ph type="sldNum" sz="quarter" idx="12"/>
          </p:nvPr>
        </p:nvSpPr>
        <p:spPr/>
        <p:txBody>
          <a:bodyPr/>
          <a:lstStyle/>
          <a:p>
            <a:fld id="{DC3BB032-4020-48F4-953B-341806DC4A2B}" type="slidenum">
              <a:rPr lang="en-US" smtClean="0"/>
              <a:t>5</a:t>
            </a:fld>
            <a:endParaRPr lang="en-US"/>
          </a:p>
        </p:txBody>
      </p:sp>
      <mc:AlternateContent xmlns:mc="http://schemas.openxmlformats.org/markup-compatibility/2006">
        <mc:Choice xmlns:p14="http://schemas.microsoft.com/office/powerpoint/2010/main" Requires="p14">
          <p:contentPart p14:bwMode="auto" r:id="rId5">
            <p14:nvContentPartPr>
              <p14:cNvPr id="56" name="Ink 55">
                <a:extLst>
                  <a:ext uri="{FF2B5EF4-FFF2-40B4-BE49-F238E27FC236}">
                    <a16:creationId xmlns:a16="http://schemas.microsoft.com/office/drawing/2014/main" id="{FEB3EA23-C353-04C1-C0F5-1E03F5F26086}"/>
                  </a:ext>
                </a:extLst>
              </p14:cNvPr>
              <p14:cNvContentPartPr/>
              <p14:nvPr/>
            </p14:nvContentPartPr>
            <p14:xfrm>
              <a:off x="11045551" y="4645093"/>
              <a:ext cx="404280" cy="302760"/>
            </p14:xfrm>
          </p:contentPart>
        </mc:Choice>
        <mc:Fallback>
          <p:pic>
            <p:nvPicPr>
              <p:cNvPr id="56" name="Ink 55">
                <a:extLst>
                  <a:ext uri="{FF2B5EF4-FFF2-40B4-BE49-F238E27FC236}">
                    <a16:creationId xmlns:a16="http://schemas.microsoft.com/office/drawing/2014/main" id="{FEB3EA23-C353-04C1-C0F5-1E03F5F26086}"/>
                  </a:ext>
                </a:extLst>
              </p:cNvPr>
              <p:cNvPicPr/>
              <p:nvPr/>
            </p:nvPicPr>
            <p:blipFill>
              <a:blip r:embed="rId6"/>
              <a:stretch>
                <a:fillRect/>
              </a:stretch>
            </p:blipFill>
            <p:spPr>
              <a:xfrm>
                <a:off x="11036551" y="4636453"/>
                <a:ext cx="42192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1" name="Ink 60">
                <a:extLst>
                  <a:ext uri="{FF2B5EF4-FFF2-40B4-BE49-F238E27FC236}">
                    <a16:creationId xmlns:a16="http://schemas.microsoft.com/office/drawing/2014/main" id="{29468C19-6C1E-BF84-41B7-0CD2D8A46EB2}"/>
                  </a:ext>
                </a:extLst>
              </p14:cNvPr>
              <p14:cNvContentPartPr/>
              <p14:nvPr/>
            </p14:nvContentPartPr>
            <p14:xfrm>
              <a:off x="11703991" y="4641133"/>
              <a:ext cx="306720" cy="264240"/>
            </p14:xfrm>
          </p:contentPart>
        </mc:Choice>
        <mc:Fallback>
          <p:pic>
            <p:nvPicPr>
              <p:cNvPr id="61" name="Ink 60">
                <a:extLst>
                  <a:ext uri="{FF2B5EF4-FFF2-40B4-BE49-F238E27FC236}">
                    <a16:creationId xmlns:a16="http://schemas.microsoft.com/office/drawing/2014/main" id="{29468C19-6C1E-BF84-41B7-0CD2D8A46EB2}"/>
                  </a:ext>
                </a:extLst>
              </p:cNvPr>
              <p:cNvPicPr/>
              <p:nvPr/>
            </p:nvPicPr>
            <p:blipFill>
              <a:blip r:embed="rId8"/>
              <a:stretch>
                <a:fillRect/>
              </a:stretch>
            </p:blipFill>
            <p:spPr>
              <a:xfrm>
                <a:off x="11695351" y="4632133"/>
                <a:ext cx="324360" cy="281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33831" name="Ink 333830">
                <a:extLst>
                  <a:ext uri="{FF2B5EF4-FFF2-40B4-BE49-F238E27FC236}">
                    <a16:creationId xmlns:a16="http://schemas.microsoft.com/office/drawing/2014/main" id="{413D66A3-6892-6209-BF2A-0AFE9633A8EB}"/>
                  </a:ext>
                </a:extLst>
              </p14:cNvPr>
              <p14:cNvContentPartPr/>
              <p14:nvPr/>
            </p14:nvContentPartPr>
            <p14:xfrm>
              <a:off x="9108391" y="2348653"/>
              <a:ext cx="180360" cy="64080"/>
            </p14:xfrm>
          </p:contentPart>
        </mc:Choice>
        <mc:Fallback>
          <p:pic>
            <p:nvPicPr>
              <p:cNvPr id="333831" name="Ink 333830">
                <a:extLst>
                  <a:ext uri="{FF2B5EF4-FFF2-40B4-BE49-F238E27FC236}">
                    <a16:creationId xmlns:a16="http://schemas.microsoft.com/office/drawing/2014/main" id="{413D66A3-6892-6209-BF2A-0AFE9633A8EB}"/>
                  </a:ext>
                </a:extLst>
              </p:cNvPr>
              <p:cNvPicPr/>
              <p:nvPr/>
            </p:nvPicPr>
            <p:blipFill>
              <a:blip r:embed="rId10"/>
              <a:stretch>
                <a:fillRect/>
              </a:stretch>
            </p:blipFill>
            <p:spPr>
              <a:xfrm>
                <a:off x="9099391" y="2339653"/>
                <a:ext cx="19800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33832" name="Ink 333831">
                <a:extLst>
                  <a:ext uri="{FF2B5EF4-FFF2-40B4-BE49-F238E27FC236}">
                    <a16:creationId xmlns:a16="http://schemas.microsoft.com/office/drawing/2014/main" id="{F969F205-39E3-DFBE-B764-A5D710B35021}"/>
                  </a:ext>
                </a:extLst>
              </p14:cNvPr>
              <p14:cNvContentPartPr/>
              <p14:nvPr/>
            </p14:nvContentPartPr>
            <p14:xfrm>
              <a:off x="9592591" y="2367373"/>
              <a:ext cx="142200" cy="24120"/>
            </p14:xfrm>
          </p:contentPart>
        </mc:Choice>
        <mc:Fallback>
          <p:pic>
            <p:nvPicPr>
              <p:cNvPr id="333832" name="Ink 333831">
                <a:extLst>
                  <a:ext uri="{FF2B5EF4-FFF2-40B4-BE49-F238E27FC236}">
                    <a16:creationId xmlns:a16="http://schemas.microsoft.com/office/drawing/2014/main" id="{F969F205-39E3-DFBE-B764-A5D710B35021}"/>
                  </a:ext>
                </a:extLst>
              </p:cNvPr>
              <p:cNvPicPr/>
              <p:nvPr/>
            </p:nvPicPr>
            <p:blipFill>
              <a:blip r:embed="rId12"/>
              <a:stretch>
                <a:fillRect/>
              </a:stretch>
            </p:blipFill>
            <p:spPr>
              <a:xfrm>
                <a:off x="9583951" y="2358373"/>
                <a:ext cx="15984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33833" name="Ink 333832">
                <a:extLst>
                  <a:ext uri="{FF2B5EF4-FFF2-40B4-BE49-F238E27FC236}">
                    <a16:creationId xmlns:a16="http://schemas.microsoft.com/office/drawing/2014/main" id="{7A3B8DF5-D191-85E8-C800-414F513B2608}"/>
                  </a:ext>
                </a:extLst>
              </p14:cNvPr>
              <p14:cNvContentPartPr/>
              <p14:nvPr/>
            </p14:nvContentPartPr>
            <p14:xfrm>
              <a:off x="8679271" y="1876693"/>
              <a:ext cx="1080" cy="24840"/>
            </p14:xfrm>
          </p:contentPart>
        </mc:Choice>
        <mc:Fallback>
          <p:pic>
            <p:nvPicPr>
              <p:cNvPr id="333833" name="Ink 333832">
                <a:extLst>
                  <a:ext uri="{FF2B5EF4-FFF2-40B4-BE49-F238E27FC236}">
                    <a16:creationId xmlns:a16="http://schemas.microsoft.com/office/drawing/2014/main" id="{7A3B8DF5-D191-85E8-C800-414F513B2608}"/>
                  </a:ext>
                </a:extLst>
              </p:cNvPr>
              <p:cNvPicPr/>
              <p:nvPr/>
            </p:nvPicPr>
            <p:blipFill>
              <a:blip r:embed="rId14"/>
              <a:stretch>
                <a:fillRect/>
              </a:stretch>
            </p:blipFill>
            <p:spPr>
              <a:xfrm>
                <a:off x="8670631" y="1867693"/>
                <a:ext cx="1872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33837" name="Ink 333836">
                <a:extLst>
                  <a:ext uri="{FF2B5EF4-FFF2-40B4-BE49-F238E27FC236}">
                    <a16:creationId xmlns:a16="http://schemas.microsoft.com/office/drawing/2014/main" id="{C2CC87C5-E434-B78E-6573-933BEE083F7D}"/>
                  </a:ext>
                </a:extLst>
              </p14:cNvPr>
              <p14:cNvContentPartPr/>
              <p14:nvPr/>
            </p14:nvContentPartPr>
            <p14:xfrm>
              <a:off x="9808951" y="1962733"/>
              <a:ext cx="5400" cy="9000"/>
            </p14:xfrm>
          </p:contentPart>
        </mc:Choice>
        <mc:Fallback>
          <p:pic>
            <p:nvPicPr>
              <p:cNvPr id="333837" name="Ink 333836">
                <a:extLst>
                  <a:ext uri="{FF2B5EF4-FFF2-40B4-BE49-F238E27FC236}">
                    <a16:creationId xmlns:a16="http://schemas.microsoft.com/office/drawing/2014/main" id="{C2CC87C5-E434-B78E-6573-933BEE083F7D}"/>
                  </a:ext>
                </a:extLst>
              </p:cNvPr>
              <p:cNvPicPr/>
              <p:nvPr/>
            </p:nvPicPr>
            <p:blipFill>
              <a:blip r:embed="rId16"/>
              <a:stretch>
                <a:fillRect/>
              </a:stretch>
            </p:blipFill>
            <p:spPr>
              <a:xfrm>
                <a:off x="9799951" y="1954093"/>
                <a:ext cx="2304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33838" name="Ink 333837">
                <a:extLst>
                  <a:ext uri="{FF2B5EF4-FFF2-40B4-BE49-F238E27FC236}">
                    <a16:creationId xmlns:a16="http://schemas.microsoft.com/office/drawing/2014/main" id="{C6216797-84A0-A956-85B3-530ECB12FCD6}"/>
                  </a:ext>
                </a:extLst>
              </p14:cNvPr>
              <p14:cNvContentPartPr/>
              <p14:nvPr/>
            </p14:nvContentPartPr>
            <p14:xfrm>
              <a:off x="8762071" y="1724053"/>
              <a:ext cx="370080" cy="345600"/>
            </p14:xfrm>
          </p:contentPart>
        </mc:Choice>
        <mc:Fallback>
          <p:pic>
            <p:nvPicPr>
              <p:cNvPr id="333838" name="Ink 333837">
                <a:extLst>
                  <a:ext uri="{FF2B5EF4-FFF2-40B4-BE49-F238E27FC236}">
                    <a16:creationId xmlns:a16="http://schemas.microsoft.com/office/drawing/2014/main" id="{C6216797-84A0-A956-85B3-530ECB12FCD6}"/>
                  </a:ext>
                </a:extLst>
              </p:cNvPr>
              <p:cNvPicPr/>
              <p:nvPr/>
            </p:nvPicPr>
            <p:blipFill>
              <a:blip r:embed="rId18"/>
              <a:stretch>
                <a:fillRect/>
              </a:stretch>
            </p:blipFill>
            <p:spPr>
              <a:xfrm>
                <a:off x="8753431" y="1715413"/>
                <a:ext cx="387720" cy="363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33852" name="Ink 333851">
                <a:extLst>
                  <a:ext uri="{FF2B5EF4-FFF2-40B4-BE49-F238E27FC236}">
                    <a16:creationId xmlns:a16="http://schemas.microsoft.com/office/drawing/2014/main" id="{1E3D2283-83DC-DEAD-B8B6-9C6A8E88F996}"/>
                  </a:ext>
                </a:extLst>
              </p14:cNvPr>
              <p14:cNvContentPartPr/>
              <p14:nvPr/>
            </p14:nvContentPartPr>
            <p14:xfrm>
              <a:off x="9131071" y="2587693"/>
              <a:ext cx="190800" cy="174960"/>
            </p14:xfrm>
          </p:contentPart>
        </mc:Choice>
        <mc:Fallback>
          <p:pic>
            <p:nvPicPr>
              <p:cNvPr id="333852" name="Ink 333851">
                <a:extLst>
                  <a:ext uri="{FF2B5EF4-FFF2-40B4-BE49-F238E27FC236}">
                    <a16:creationId xmlns:a16="http://schemas.microsoft.com/office/drawing/2014/main" id="{1E3D2283-83DC-DEAD-B8B6-9C6A8E88F996}"/>
                  </a:ext>
                </a:extLst>
              </p:cNvPr>
              <p:cNvPicPr/>
              <p:nvPr/>
            </p:nvPicPr>
            <p:blipFill>
              <a:blip r:embed="rId20"/>
              <a:stretch>
                <a:fillRect/>
              </a:stretch>
            </p:blipFill>
            <p:spPr>
              <a:xfrm>
                <a:off x="9122431" y="2578693"/>
                <a:ext cx="2084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33863" name="Ink 333862">
                <a:extLst>
                  <a:ext uri="{FF2B5EF4-FFF2-40B4-BE49-F238E27FC236}">
                    <a16:creationId xmlns:a16="http://schemas.microsoft.com/office/drawing/2014/main" id="{42999571-BEC0-313C-E8AF-BFF054634E5F}"/>
                  </a:ext>
                </a:extLst>
              </p14:cNvPr>
              <p14:cNvContentPartPr/>
              <p14:nvPr/>
            </p14:nvContentPartPr>
            <p14:xfrm>
              <a:off x="9219631" y="2921773"/>
              <a:ext cx="1514520" cy="863640"/>
            </p14:xfrm>
          </p:contentPart>
        </mc:Choice>
        <mc:Fallback>
          <p:pic>
            <p:nvPicPr>
              <p:cNvPr id="333863" name="Ink 333862">
                <a:extLst>
                  <a:ext uri="{FF2B5EF4-FFF2-40B4-BE49-F238E27FC236}">
                    <a16:creationId xmlns:a16="http://schemas.microsoft.com/office/drawing/2014/main" id="{42999571-BEC0-313C-E8AF-BFF054634E5F}"/>
                  </a:ext>
                </a:extLst>
              </p:cNvPr>
              <p:cNvPicPr/>
              <p:nvPr/>
            </p:nvPicPr>
            <p:blipFill>
              <a:blip r:embed="rId22"/>
              <a:stretch>
                <a:fillRect/>
              </a:stretch>
            </p:blipFill>
            <p:spPr>
              <a:xfrm>
                <a:off x="9210631" y="2913133"/>
                <a:ext cx="1532160" cy="881280"/>
              </a:xfrm>
              <a:prstGeom prst="rect">
                <a:avLst/>
              </a:prstGeom>
            </p:spPr>
          </p:pic>
        </mc:Fallback>
      </mc:AlternateContent>
      <p:grpSp>
        <p:nvGrpSpPr>
          <p:cNvPr id="333883" name="Group 333882">
            <a:extLst>
              <a:ext uri="{FF2B5EF4-FFF2-40B4-BE49-F238E27FC236}">
                <a16:creationId xmlns:a16="http://schemas.microsoft.com/office/drawing/2014/main" id="{16AC51D4-F4C6-40F7-FBD3-F768AF7C5FAB}"/>
              </a:ext>
            </a:extLst>
          </p:cNvPr>
          <p:cNvGrpSpPr/>
          <p:nvPr/>
        </p:nvGrpSpPr>
        <p:grpSpPr>
          <a:xfrm>
            <a:off x="10865191" y="2781373"/>
            <a:ext cx="1826640" cy="1600560"/>
            <a:chOff x="10865191" y="2781373"/>
            <a:chExt cx="1826640" cy="1600560"/>
          </a:xfrm>
        </p:grpSpPr>
        <mc:AlternateContent xmlns:mc="http://schemas.openxmlformats.org/markup-compatibility/2006">
          <mc:Choice xmlns:p14="http://schemas.microsoft.com/office/powerpoint/2010/main" Requires="p14">
            <p:contentPart p14:bwMode="auto" r:id="rId23">
              <p14:nvContentPartPr>
                <p14:cNvPr id="57" name="Ink 56">
                  <a:extLst>
                    <a:ext uri="{FF2B5EF4-FFF2-40B4-BE49-F238E27FC236}">
                      <a16:creationId xmlns:a16="http://schemas.microsoft.com/office/drawing/2014/main" id="{183157D4-F546-ABAA-1EE4-7DF454FB6642}"/>
                    </a:ext>
                  </a:extLst>
                </p14:cNvPr>
                <p14:cNvContentPartPr/>
                <p14:nvPr/>
              </p14:nvContentPartPr>
              <p14:xfrm>
                <a:off x="10909111" y="3925453"/>
                <a:ext cx="168120" cy="250560"/>
              </p14:xfrm>
            </p:contentPart>
          </mc:Choice>
          <mc:Fallback>
            <p:pic>
              <p:nvPicPr>
                <p:cNvPr id="57" name="Ink 56">
                  <a:extLst>
                    <a:ext uri="{FF2B5EF4-FFF2-40B4-BE49-F238E27FC236}">
                      <a16:creationId xmlns:a16="http://schemas.microsoft.com/office/drawing/2014/main" id="{183157D4-F546-ABAA-1EE4-7DF454FB6642}"/>
                    </a:ext>
                  </a:extLst>
                </p:cNvPr>
                <p:cNvPicPr/>
                <p:nvPr/>
              </p:nvPicPr>
              <p:blipFill>
                <a:blip r:embed="rId24"/>
                <a:stretch>
                  <a:fillRect/>
                </a:stretch>
              </p:blipFill>
              <p:spPr>
                <a:xfrm>
                  <a:off x="10900471" y="3916813"/>
                  <a:ext cx="18576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58" name="Ink 57">
                  <a:extLst>
                    <a:ext uri="{FF2B5EF4-FFF2-40B4-BE49-F238E27FC236}">
                      <a16:creationId xmlns:a16="http://schemas.microsoft.com/office/drawing/2014/main" id="{CAAA65A4-768A-E84D-276D-BF44EDEA0BC5}"/>
                    </a:ext>
                  </a:extLst>
                </p14:cNvPr>
                <p14:cNvContentPartPr/>
                <p14:nvPr/>
              </p14:nvContentPartPr>
              <p14:xfrm>
                <a:off x="11147791" y="3824293"/>
                <a:ext cx="195840" cy="190080"/>
              </p14:xfrm>
            </p:contentPart>
          </mc:Choice>
          <mc:Fallback>
            <p:pic>
              <p:nvPicPr>
                <p:cNvPr id="58" name="Ink 57">
                  <a:extLst>
                    <a:ext uri="{FF2B5EF4-FFF2-40B4-BE49-F238E27FC236}">
                      <a16:creationId xmlns:a16="http://schemas.microsoft.com/office/drawing/2014/main" id="{CAAA65A4-768A-E84D-276D-BF44EDEA0BC5}"/>
                    </a:ext>
                  </a:extLst>
                </p:cNvPr>
                <p:cNvPicPr/>
                <p:nvPr/>
              </p:nvPicPr>
              <p:blipFill>
                <a:blip r:embed="rId26"/>
                <a:stretch>
                  <a:fillRect/>
                </a:stretch>
              </p:blipFill>
              <p:spPr>
                <a:xfrm>
                  <a:off x="11138791" y="3815293"/>
                  <a:ext cx="21348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60" name="Ink 59">
                  <a:extLst>
                    <a:ext uri="{FF2B5EF4-FFF2-40B4-BE49-F238E27FC236}">
                      <a16:creationId xmlns:a16="http://schemas.microsoft.com/office/drawing/2014/main" id="{B118B166-76AD-0716-44AE-2633DBE7A6E1}"/>
                    </a:ext>
                  </a:extLst>
                </p14:cNvPr>
                <p14:cNvContentPartPr/>
                <p14:nvPr/>
              </p14:nvContentPartPr>
              <p14:xfrm>
                <a:off x="11265151" y="3779653"/>
                <a:ext cx="145080" cy="150120"/>
              </p14:xfrm>
            </p:contentPart>
          </mc:Choice>
          <mc:Fallback>
            <p:pic>
              <p:nvPicPr>
                <p:cNvPr id="60" name="Ink 59">
                  <a:extLst>
                    <a:ext uri="{FF2B5EF4-FFF2-40B4-BE49-F238E27FC236}">
                      <a16:creationId xmlns:a16="http://schemas.microsoft.com/office/drawing/2014/main" id="{B118B166-76AD-0716-44AE-2633DBE7A6E1}"/>
                    </a:ext>
                  </a:extLst>
                </p:cNvPr>
                <p:cNvPicPr/>
                <p:nvPr/>
              </p:nvPicPr>
              <p:blipFill>
                <a:blip r:embed="rId28"/>
                <a:stretch>
                  <a:fillRect/>
                </a:stretch>
              </p:blipFill>
              <p:spPr>
                <a:xfrm>
                  <a:off x="11256151" y="3771013"/>
                  <a:ext cx="16272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62" name="Ink 61">
                  <a:extLst>
                    <a:ext uri="{FF2B5EF4-FFF2-40B4-BE49-F238E27FC236}">
                      <a16:creationId xmlns:a16="http://schemas.microsoft.com/office/drawing/2014/main" id="{E2101885-0947-2957-C415-23461C27053D}"/>
                    </a:ext>
                  </a:extLst>
                </p14:cNvPr>
                <p14:cNvContentPartPr/>
                <p14:nvPr/>
              </p14:nvContentPartPr>
              <p14:xfrm>
                <a:off x="12117271" y="4154053"/>
                <a:ext cx="128880" cy="223560"/>
              </p14:xfrm>
            </p:contentPart>
          </mc:Choice>
          <mc:Fallback>
            <p:pic>
              <p:nvPicPr>
                <p:cNvPr id="62" name="Ink 61">
                  <a:extLst>
                    <a:ext uri="{FF2B5EF4-FFF2-40B4-BE49-F238E27FC236}">
                      <a16:creationId xmlns:a16="http://schemas.microsoft.com/office/drawing/2014/main" id="{E2101885-0947-2957-C415-23461C27053D}"/>
                    </a:ext>
                  </a:extLst>
                </p:cNvPr>
                <p:cNvPicPr/>
                <p:nvPr/>
              </p:nvPicPr>
              <p:blipFill>
                <a:blip r:embed="rId30"/>
                <a:stretch>
                  <a:fillRect/>
                </a:stretch>
              </p:blipFill>
              <p:spPr>
                <a:xfrm>
                  <a:off x="12108631" y="4145413"/>
                  <a:ext cx="1465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63" name="Ink 62">
                  <a:extLst>
                    <a:ext uri="{FF2B5EF4-FFF2-40B4-BE49-F238E27FC236}">
                      <a16:creationId xmlns:a16="http://schemas.microsoft.com/office/drawing/2014/main" id="{454D7494-C3D8-3D2C-C78A-83A2C6733EAA}"/>
                    </a:ext>
                  </a:extLst>
                </p14:cNvPr>
                <p14:cNvContentPartPr/>
                <p14:nvPr/>
              </p14:nvContentPartPr>
              <p14:xfrm>
                <a:off x="12108991" y="4106173"/>
                <a:ext cx="320400" cy="224280"/>
              </p14:xfrm>
            </p:contentPart>
          </mc:Choice>
          <mc:Fallback>
            <p:pic>
              <p:nvPicPr>
                <p:cNvPr id="63" name="Ink 62">
                  <a:extLst>
                    <a:ext uri="{FF2B5EF4-FFF2-40B4-BE49-F238E27FC236}">
                      <a16:creationId xmlns:a16="http://schemas.microsoft.com/office/drawing/2014/main" id="{454D7494-C3D8-3D2C-C78A-83A2C6733EAA}"/>
                    </a:ext>
                  </a:extLst>
                </p:cNvPr>
                <p:cNvPicPr/>
                <p:nvPr/>
              </p:nvPicPr>
              <p:blipFill>
                <a:blip r:embed="rId32"/>
                <a:stretch>
                  <a:fillRect/>
                </a:stretch>
              </p:blipFill>
              <p:spPr>
                <a:xfrm>
                  <a:off x="12099991" y="4097173"/>
                  <a:ext cx="33804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33824" name="Ink 333823">
                  <a:extLst>
                    <a:ext uri="{FF2B5EF4-FFF2-40B4-BE49-F238E27FC236}">
                      <a16:creationId xmlns:a16="http://schemas.microsoft.com/office/drawing/2014/main" id="{3A95E372-AA8D-0234-9229-6A2896AFBFE1}"/>
                    </a:ext>
                  </a:extLst>
                </p14:cNvPr>
                <p14:cNvContentPartPr/>
                <p14:nvPr/>
              </p14:nvContentPartPr>
              <p14:xfrm>
                <a:off x="12447031" y="3955333"/>
                <a:ext cx="129240" cy="238320"/>
              </p14:xfrm>
            </p:contentPart>
          </mc:Choice>
          <mc:Fallback>
            <p:pic>
              <p:nvPicPr>
                <p:cNvPr id="333824" name="Ink 333823">
                  <a:extLst>
                    <a:ext uri="{FF2B5EF4-FFF2-40B4-BE49-F238E27FC236}">
                      <a16:creationId xmlns:a16="http://schemas.microsoft.com/office/drawing/2014/main" id="{3A95E372-AA8D-0234-9229-6A2896AFBFE1}"/>
                    </a:ext>
                  </a:extLst>
                </p:cNvPr>
                <p:cNvPicPr/>
                <p:nvPr/>
              </p:nvPicPr>
              <p:blipFill>
                <a:blip r:embed="rId34"/>
                <a:stretch>
                  <a:fillRect/>
                </a:stretch>
              </p:blipFill>
              <p:spPr>
                <a:xfrm>
                  <a:off x="12438391" y="3946693"/>
                  <a:ext cx="14688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33829" name="Ink 333828">
                  <a:extLst>
                    <a:ext uri="{FF2B5EF4-FFF2-40B4-BE49-F238E27FC236}">
                      <a16:creationId xmlns:a16="http://schemas.microsoft.com/office/drawing/2014/main" id="{C6BBB659-F1AC-1680-48C7-86AADA0AF693}"/>
                    </a:ext>
                  </a:extLst>
                </p14:cNvPr>
                <p14:cNvContentPartPr/>
                <p14:nvPr/>
              </p14:nvContentPartPr>
              <p14:xfrm>
                <a:off x="12385471" y="4250533"/>
                <a:ext cx="306360" cy="131400"/>
              </p14:xfrm>
            </p:contentPart>
          </mc:Choice>
          <mc:Fallback>
            <p:pic>
              <p:nvPicPr>
                <p:cNvPr id="333829" name="Ink 333828">
                  <a:extLst>
                    <a:ext uri="{FF2B5EF4-FFF2-40B4-BE49-F238E27FC236}">
                      <a16:creationId xmlns:a16="http://schemas.microsoft.com/office/drawing/2014/main" id="{C6BBB659-F1AC-1680-48C7-86AADA0AF693}"/>
                    </a:ext>
                  </a:extLst>
                </p:cNvPr>
                <p:cNvPicPr/>
                <p:nvPr/>
              </p:nvPicPr>
              <p:blipFill>
                <a:blip r:embed="rId36"/>
                <a:stretch>
                  <a:fillRect/>
                </a:stretch>
              </p:blipFill>
              <p:spPr>
                <a:xfrm>
                  <a:off x="12376831" y="4241533"/>
                  <a:ext cx="32400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3872" name="Ink 333871">
                  <a:extLst>
                    <a:ext uri="{FF2B5EF4-FFF2-40B4-BE49-F238E27FC236}">
                      <a16:creationId xmlns:a16="http://schemas.microsoft.com/office/drawing/2014/main" id="{038402D6-4252-D7D9-6F91-E132592E1F84}"/>
                    </a:ext>
                  </a:extLst>
                </p14:cNvPr>
                <p14:cNvContentPartPr/>
                <p14:nvPr/>
              </p14:nvContentPartPr>
              <p14:xfrm>
                <a:off x="10865191" y="3209053"/>
                <a:ext cx="187920" cy="97920"/>
              </p14:xfrm>
            </p:contentPart>
          </mc:Choice>
          <mc:Fallback>
            <p:pic>
              <p:nvPicPr>
                <p:cNvPr id="333872" name="Ink 333871">
                  <a:extLst>
                    <a:ext uri="{FF2B5EF4-FFF2-40B4-BE49-F238E27FC236}">
                      <a16:creationId xmlns:a16="http://schemas.microsoft.com/office/drawing/2014/main" id="{038402D6-4252-D7D9-6F91-E132592E1F84}"/>
                    </a:ext>
                  </a:extLst>
                </p:cNvPr>
                <p:cNvPicPr/>
                <p:nvPr/>
              </p:nvPicPr>
              <p:blipFill>
                <a:blip r:embed="rId38"/>
                <a:stretch>
                  <a:fillRect/>
                </a:stretch>
              </p:blipFill>
              <p:spPr>
                <a:xfrm>
                  <a:off x="10856551" y="3200413"/>
                  <a:ext cx="2055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33873" name="Ink 333872">
                  <a:extLst>
                    <a:ext uri="{FF2B5EF4-FFF2-40B4-BE49-F238E27FC236}">
                      <a16:creationId xmlns:a16="http://schemas.microsoft.com/office/drawing/2014/main" id="{BB12B7B5-F831-2D92-F0A9-B1DA0E54DCA1}"/>
                    </a:ext>
                  </a:extLst>
                </p14:cNvPr>
                <p14:cNvContentPartPr/>
                <p14:nvPr/>
              </p14:nvContentPartPr>
              <p14:xfrm>
                <a:off x="11195671" y="2946613"/>
                <a:ext cx="262800" cy="321840"/>
              </p14:xfrm>
            </p:contentPart>
          </mc:Choice>
          <mc:Fallback>
            <p:pic>
              <p:nvPicPr>
                <p:cNvPr id="333873" name="Ink 333872">
                  <a:extLst>
                    <a:ext uri="{FF2B5EF4-FFF2-40B4-BE49-F238E27FC236}">
                      <a16:creationId xmlns:a16="http://schemas.microsoft.com/office/drawing/2014/main" id="{BB12B7B5-F831-2D92-F0A9-B1DA0E54DCA1}"/>
                    </a:ext>
                  </a:extLst>
                </p:cNvPr>
                <p:cNvPicPr/>
                <p:nvPr/>
              </p:nvPicPr>
              <p:blipFill>
                <a:blip r:embed="rId40"/>
                <a:stretch>
                  <a:fillRect/>
                </a:stretch>
              </p:blipFill>
              <p:spPr>
                <a:xfrm>
                  <a:off x="11186671" y="2937613"/>
                  <a:ext cx="28044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3874" name="Ink 333873">
                  <a:extLst>
                    <a:ext uri="{FF2B5EF4-FFF2-40B4-BE49-F238E27FC236}">
                      <a16:creationId xmlns:a16="http://schemas.microsoft.com/office/drawing/2014/main" id="{8F719B11-77D4-79D0-1A4A-0C8244AACB4A}"/>
                    </a:ext>
                  </a:extLst>
                </p14:cNvPr>
                <p14:cNvContentPartPr/>
                <p14:nvPr/>
              </p14:nvContentPartPr>
              <p14:xfrm>
                <a:off x="11557831" y="2913493"/>
                <a:ext cx="165600" cy="124560"/>
              </p14:xfrm>
            </p:contentPart>
          </mc:Choice>
          <mc:Fallback>
            <p:pic>
              <p:nvPicPr>
                <p:cNvPr id="333874" name="Ink 333873">
                  <a:extLst>
                    <a:ext uri="{FF2B5EF4-FFF2-40B4-BE49-F238E27FC236}">
                      <a16:creationId xmlns:a16="http://schemas.microsoft.com/office/drawing/2014/main" id="{8F719B11-77D4-79D0-1A4A-0C8244AACB4A}"/>
                    </a:ext>
                  </a:extLst>
                </p:cNvPr>
                <p:cNvPicPr/>
                <p:nvPr/>
              </p:nvPicPr>
              <p:blipFill>
                <a:blip r:embed="rId42"/>
                <a:stretch>
                  <a:fillRect/>
                </a:stretch>
              </p:blipFill>
              <p:spPr>
                <a:xfrm>
                  <a:off x="11548831" y="2904853"/>
                  <a:ext cx="1832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3875" name="Ink 333874">
                  <a:extLst>
                    <a:ext uri="{FF2B5EF4-FFF2-40B4-BE49-F238E27FC236}">
                      <a16:creationId xmlns:a16="http://schemas.microsoft.com/office/drawing/2014/main" id="{4A5A9270-CC78-9666-C8E4-56793B28790C}"/>
                    </a:ext>
                  </a:extLst>
                </p14:cNvPr>
                <p14:cNvContentPartPr/>
                <p14:nvPr/>
              </p14:nvContentPartPr>
              <p14:xfrm>
                <a:off x="11792551" y="2781373"/>
                <a:ext cx="179280" cy="165960"/>
              </p14:xfrm>
            </p:contentPart>
          </mc:Choice>
          <mc:Fallback>
            <p:pic>
              <p:nvPicPr>
                <p:cNvPr id="333875" name="Ink 333874">
                  <a:extLst>
                    <a:ext uri="{FF2B5EF4-FFF2-40B4-BE49-F238E27FC236}">
                      <a16:creationId xmlns:a16="http://schemas.microsoft.com/office/drawing/2014/main" id="{4A5A9270-CC78-9666-C8E4-56793B28790C}"/>
                    </a:ext>
                  </a:extLst>
                </p:cNvPr>
                <p:cNvPicPr/>
                <p:nvPr/>
              </p:nvPicPr>
              <p:blipFill>
                <a:blip r:embed="rId44"/>
                <a:stretch>
                  <a:fillRect/>
                </a:stretch>
              </p:blipFill>
              <p:spPr>
                <a:xfrm>
                  <a:off x="11783911" y="2772733"/>
                  <a:ext cx="19692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3877" name="Ink 333876">
                  <a:extLst>
                    <a:ext uri="{FF2B5EF4-FFF2-40B4-BE49-F238E27FC236}">
                      <a16:creationId xmlns:a16="http://schemas.microsoft.com/office/drawing/2014/main" id="{24A9AC86-F4C9-97A7-ED1A-15D2092CBB9E}"/>
                    </a:ext>
                  </a:extLst>
                </p14:cNvPr>
                <p14:cNvContentPartPr/>
                <p14:nvPr/>
              </p14:nvContentPartPr>
              <p14:xfrm>
                <a:off x="11307991" y="3110053"/>
                <a:ext cx="870840" cy="392400"/>
              </p14:xfrm>
            </p:contentPart>
          </mc:Choice>
          <mc:Fallback>
            <p:pic>
              <p:nvPicPr>
                <p:cNvPr id="333877" name="Ink 333876">
                  <a:extLst>
                    <a:ext uri="{FF2B5EF4-FFF2-40B4-BE49-F238E27FC236}">
                      <a16:creationId xmlns:a16="http://schemas.microsoft.com/office/drawing/2014/main" id="{24A9AC86-F4C9-97A7-ED1A-15D2092CBB9E}"/>
                    </a:ext>
                  </a:extLst>
                </p:cNvPr>
                <p:cNvPicPr/>
                <p:nvPr/>
              </p:nvPicPr>
              <p:blipFill>
                <a:blip r:embed="rId46"/>
                <a:stretch>
                  <a:fillRect/>
                </a:stretch>
              </p:blipFill>
              <p:spPr>
                <a:xfrm>
                  <a:off x="11299351" y="3101053"/>
                  <a:ext cx="88848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33878" name="Ink 333877">
                  <a:extLst>
                    <a:ext uri="{FF2B5EF4-FFF2-40B4-BE49-F238E27FC236}">
                      <a16:creationId xmlns:a16="http://schemas.microsoft.com/office/drawing/2014/main" id="{D14AC578-31EB-C24D-71E1-559D303EC2D0}"/>
                    </a:ext>
                  </a:extLst>
                </p14:cNvPr>
                <p14:cNvContentPartPr/>
                <p14:nvPr/>
              </p14:nvContentPartPr>
              <p14:xfrm>
                <a:off x="12304831" y="2876773"/>
                <a:ext cx="128880" cy="322200"/>
              </p14:xfrm>
            </p:contentPart>
          </mc:Choice>
          <mc:Fallback>
            <p:pic>
              <p:nvPicPr>
                <p:cNvPr id="333878" name="Ink 333877">
                  <a:extLst>
                    <a:ext uri="{FF2B5EF4-FFF2-40B4-BE49-F238E27FC236}">
                      <a16:creationId xmlns:a16="http://schemas.microsoft.com/office/drawing/2014/main" id="{D14AC578-31EB-C24D-71E1-559D303EC2D0}"/>
                    </a:ext>
                  </a:extLst>
                </p:cNvPr>
                <p:cNvPicPr/>
                <p:nvPr/>
              </p:nvPicPr>
              <p:blipFill>
                <a:blip r:embed="rId48"/>
                <a:stretch>
                  <a:fillRect/>
                </a:stretch>
              </p:blipFill>
              <p:spPr>
                <a:xfrm>
                  <a:off x="12295831" y="2867773"/>
                  <a:ext cx="146520" cy="3398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33879" name="Ink 333878">
                  <a:extLst>
                    <a:ext uri="{FF2B5EF4-FFF2-40B4-BE49-F238E27FC236}">
                      <a16:creationId xmlns:a16="http://schemas.microsoft.com/office/drawing/2014/main" id="{E46C7752-2DA4-1731-B9EE-747E8E9DEA2A}"/>
                    </a:ext>
                  </a:extLst>
                </p14:cNvPr>
                <p14:cNvContentPartPr/>
                <p14:nvPr/>
              </p14:nvContentPartPr>
              <p14:xfrm>
                <a:off x="11893351" y="3495973"/>
                <a:ext cx="38160" cy="242640"/>
              </p14:xfrm>
            </p:contentPart>
          </mc:Choice>
          <mc:Fallback>
            <p:pic>
              <p:nvPicPr>
                <p:cNvPr id="333879" name="Ink 333878">
                  <a:extLst>
                    <a:ext uri="{FF2B5EF4-FFF2-40B4-BE49-F238E27FC236}">
                      <a16:creationId xmlns:a16="http://schemas.microsoft.com/office/drawing/2014/main" id="{E46C7752-2DA4-1731-B9EE-747E8E9DEA2A}"/>
                    </a:ext>
                  </a:extLst>
                </p:cNvPr>
                <p:cNvPicPr/>
                <p:nvPr/>
              </p:nvPicPr>
              <p:blipFill>
                <a:blip r:embed="rId50"/>
                <a:stretch>
                  <a:fillRect/>
                </a:stretch>
              </p:blipFill>
              <p:spPr>
                <a:xfrm>
                  <a:off x="11884351" y="3486973"/>
                  <a:ext cx="5580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33880" name="Ink 333879">
                  <a:extLst>
                    <a:ext uri="{FF2B5EF4-FFF2-40B4-BE49-F238E27FC236}">
                      <a16:creationId xmlns:a16="http://schemas.microsoft.com/office/drawing/2014/main" id="{90AA83FD-2F2E-2D3C-672D-19B58A8E43D5}"/>
                    </a:ext>
                  </a:extLst>
                </p14:cNvPr>
                <p14:cNvContentPartPr/>
                <p14:nvPr/>
              </p14:nvContentPartPr>
              <p14:xfrm>
                <a:off x="11816671" y="3572293"/>
                <a:ext cx="208800" cy="85320"/>
              </p14:xfrm>
            </p:contentPart>
          </mc:Choice>
          <mc:Fallback>
            <p:pic>
              <p:nvPicPr>
                <p:cNvPr id="333880" name="Ink 333879">
                  <a:extLst>
                    <a:ext uri="{FF2B5EF4-FFF2-40B4-BE49-F238E27FC236}">
                      <a16:creationId xmlns:a16="http://schemas.microsoft.com/office/drawing/2014/main" id="{90AA83FD-2F2E-2D3C-672D-19B58A8E43D5}"/>
                    </a:ext>
                  </a:extLst>
                </p:cNvPr>
                <p:cNvPicPr/>
                <p:nvPr/>
              </p:nvPicPr>
              <p:blipFill>
                <a:blip r:embed="rId52"/>
                <a:stretch>
                  <a:fillRect/>
                </a:stretch>
              </p:blipFill>
              <p:spPr>
                <a:xfrm>
                  <a:off x="11807671" y="3563293"/>
                  <a:ext cx="22644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33881" name="Ink 333880">
                  <a:extLst>
                    <a:ext uri="{FF2B5EF4-FFF2-40B4-BE49-F238E27FC236}">
                      <a16:creationId xmlns:a16="http://schemas.microsoft.com/office/drawing/2014/main" id="{57661121-59EC-8FDB-9A60-A4C684E14D29}"/>
                    </a:ext>
                  </a:extLst>
                </p14:cNvPr>
                <p14:cNvContentPartPr/>
                <p14:nvPr/>
              </p14:nvContentPartPr>
              <p14:xfrm>
                <a:off x="12084871" y="3407053"/>
                <a:ext cx="46080" cy="105480"/>
              </p14:xfrm>
            </p:contentPart>
          </mc:Choice>
          <mc:Fallback>
            <p:pic>
              <p:nvPicPr>
                <p:cNvPr id="333881" name="Ink 333880">
                  <a:extLst>
                    <a:ext uri="{FF2B5EF4-FFF2-40B4-BE49-F238E27FC236}">
                      <a16:creationId xmlns:a16="http://schemas.microsoft.com/office/drawing/2014/main" id="{57661121-59EC-8FDB-9A60-A4C684E14D29}"/>
                    </a:ext>
                  </a:extLst>
                </p:cNvPr>
                <p:cNvPicPr/>
                <p:nvPr/>
              </p:nvPicPr>
              <p:blipFill>
                <a:blip r:embed="rId54"/>
                <a:stretch>
                  <a:fillRect/>
                </a:stretch>
              </p:blipFill>
              <p:spPr>
                <a:xfrm>
                  <a:off x="12076231" y="3398413"/>
                  <a:ext cx="637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33882" name="Ink 333881">
                  <a:extLst>
                    <a:ext uri="{FF2B5EF4-FFF2-40B4-BE49-F238E27FC236}">
                      <a16:creationId xmlns:a16="http://schemas.microsoft.com/office/drawing/2014/main" id="{F4A28AAC-6DE0-84F5-A0C9-F380ECC55BC6}"/>
                    </a:ext>
                  </a:extLst>
                </p14:cNvPr>
                <p14:cNvContentPartPr/>
                <p14:nvPr/>
              </p14:nvContentPartPr>
              <p14:xfrm>
                <a:off x="12019351" y="3412093"/>
                <a:ext cx="160200" cy="101880"/>
              </p14:xfrm>
            </p:contentPart>
          </mc:Choice>
          <mc:Fallback>
            <p:pic>
              <p:nvPicPr>
                <p:cNvPr id="333882" name="Ink 333881">
                  <a:extLst>
                    <a:ext uri="{FF2B5EF4-FFF2-40B4-BE49-F238E27FC236}">
                      <a16:creationId xmlns:a16="http://schemas.microsoft.com/office/drawing/2014/main" id="{F4A28AAC-6DE0-84F5-A0C9-F380ECC55BC6}"/>
                    </a:ext>
                  </a:extLst>
                </p:cNvPr>
                <p:cNvPicPr/>
                <p:nvPr/>
              </p:nvPicPr>
              <p:blipFill>
                <a:blip r:embed="rId56"/>
                <a:stretch>
                  <a:fillRect/>
                </a:stretch>
              </p:blipFill>
              <p:spPr>
                <a:xfrm>
                  <a:off x="12010351" y="3403453"/>
                  <a:ext cx="177840" cy="11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333887" name="Ink 333886">
                <a:extLst>
                  <a:ext uri="{FF2B5EF4-FFF2-40B4-BE49-F238E27FC236}">
                    <a16:creationId xmlns:a16="http://schemas.microsoft.com/office/drawing/2014/main" id="{14B4BC2A-F651-871C-F9EE-68FF50E2FF67}"/>
                  </a:ext>
                </a:extLst>
              </p14:cNvPr>
              <p14:cNvContentPartPr/>
              <p14:nvPr/>
            </p14:nvContentPartPr>
            <p14:xfrm>
              <a:off x="3288631" y="4181053"/>
              <a:ext cx="834840" cy="24840"/>
            </p14:xfrm>
          </p:contentPart>
        </mc:Choice>
        <mc:Fallback>
          <p:pic>
            <p:nvPicPr>
              <p:cNvPr id="333887" name="Ink 333886">
                <a:extLst>
                  <a:ext uri="{FF2B5EF4-FFF2-40B4-BE49-F238E27FC236}">
                    <a16:creationId xmlns:a16="http://schemas.microsoft.com/office/drawing/2014/main" id="{14B4BC2A-F651-871C-F9EE-68FF50E2FF67}"/>
                  </a:ext>
                </a:extLst>
              </p:cNvPr>
              <p:cNvPicPr/>
              <p:nvPr/>
            </p:nvPicPr>
            <p:blipFill>
              <a:blip r:embed="rId58"/>
              <a:stretch>
                <a:fillRect/>
              </a:stretch>
            </p:blipFill>
            <p:spPr>
              <a:xfrm>
                <a:off x="3279991" y="4172413"/>
                <a:ext cx="852480" cy="42480"/>
              </a:xfrm>
              <a:prstGeom prst="rect">
                <a:avLst/>
              </a:prstGeom>
            </p:spPr>
          </p:pic>
        </mc:Fallback>
      </mc:AlternateContent>
      <p:grpSp>
        <p:nvGrpSpPr>
          <p:cNvPr id="333893" name="Group 333892">
            <a:extLst>
              <a:ext uri="{FF2B5EF4-FFF2-40B4-BE49-F238E27FC236}">
                <a16:creationId xmlns:a16="http://schemas.microsoft.com/office/drawing/2014/main" id="{2985D4FA-11F6-E6B3-E184-03F165759417}"/>
              </a:ext>
            </a:extLst>
          </p:cNvPr>
          <p:cNvGrpSpPr/>
          <p:nvPr/>
        </p:nvGrpSpPr>
        <p:grpSpPr>
          <a:xfrm>
            <a:off x="144391" y="5436373"/>
            <a:ext cx="243000" cy="322200"/>
            <a:chOff x="144391" y="5436373"/>
            <a:chExt cx="243000" cy="322200"/>
          </a:xfrm>
        </p:grpSpPr>
        <mc:AlternateContent xmlns:mc="http://schemas.openxmlformats.org/markup-compatibility/2006">
          <mc:Choice xmlns:p14="http://schemas.microsoft.com/office/powerpoint/2010/main" Requires="p14">
            <p:contentPart p14:bwMode="auto" r:id="rId59">
              <p14:nvContentPartPr>
                <p14:cNvPr id="333891" name="Ink 333890">
                  <a:extLst>
                    <a:ext uri="{FF2B5EF4-FFF2-40B4-BE49-F238E27FC236}">
                      <a16:creationId xmlns:a16="http://schemas.microsoft.com/office/drawing/2014/main" id="{3298C881-83F4-0C93-5807-A03899C7C9CD}"/>
                    </a:ext>
                  </a:extLst>
                </p14:cNvPr>
                <p14:cNvContentPartPr/>
                <p14:nvPr/>
              </p14:nvContentPartPr>
              <p14:xfrm>
                <a:off x="246271" y="5511973"/>
                <a:ext cx="31680" cy="148680"/>
              </p14:xfrm>
            </p:contentPart>
          </mc:Choice>
          <mc:Fallback>
            <p:pic>
              <p:nvPicPr>
                <p:cNvPr id="333891" name="Ink 333890">
                  <a:extLst>
                    <a:ext uri="{FF2B5EF4-FFF2-40B4-BE49-F238E27FC236}">
                      <a16:creationId xmlns:a16="http://schemas.microsoft.com/office/drawing/2014/main" id="{3298C881-83F4-0C93-5807-A03899C7C9CD}"/>
                    </a:ext>
                  </a:extLst>
                </p:cNvPr>
                <p:cNvPicPr/>
                <p:nvPr/>
              </p:nvPicPr>
              <p:blipFill>
                <a:blip r:embed="rId60"/>
                <a:stretch>
                  <a:fillRect/>
                </a:stretch>
              </p:blipFill>
              <p:spPr>
                <a:xfrm>
                  <a:off x="237271" y="5502973"/>
                  <a:ext cx="493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33892" name="Ink 333891">
                  <a:extLst>
                    <a:ext uri="{FF2B5EF4-FFF2-40B4-BE49-F238E27FC236}">
                      <a16:creationId xmlns:a16="http://schemas.microsoft.com/office/drawing/2014/main" id="{95B712B0-91B7-6BF4-FD33-AA17AB395D5A}"/>
                    </a:ext>
                  </a:extLst>
                </p14:cNvPr>
                <p14:cNvContentPartPr/>
                <p14:nvPr/>
              </p14:nvContentPartPr>
              <p14:xfrm>
                <a:off x="144391" y="5436373"/>
                <a:ext cx="243000" cy="322200"/>
              </p14:xfrm>
            </p:contentPart>
          </mc:Choice>
          <mc:Fallback>
            <p:pic>
              <p:nvPicPr>
                <p:cNvPr id="333892" name="Ink 333891">
                  <a:extLst>
                    <a:ext uri="{FF2B5EF4-FFF2-40B4-BE49-F238E27FC236}">
                      <a16:creationId xmlns:a16="http://schemas.microsoft.com/office/drawing/2014/main" id="{95B712B0-91B7-6BF4-FD33-AA17AB395D5A}"/>
                    </a:ext>
                  </a:extLst>
                </p:cNvPr>
                <p:cNvPicPr/>
                <p:nvPr/>
              </p:nvPicPr>
              <p:blipFill>
                <a:blip r:embed="rId62"/>
                <a:stretch>
                  <a:fillRect/>
                </a:stretch>
              </p:blipFill>
              <p:spPr>
                <a:xfrm>
                  <a:off x="135751" y="5427373"/>
                  <a:ext cx="260640" cy="339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3">
            <p14:nvContentPartPr>
              <p14:cNvPr id="333894" name="Ink 333893">
                <a:extLst>
                  <a:ext uri="{FF2B5EF4-FFF2-40B4-BE49-F238E27FC236}">
                    <a16:creationId xmlns:a16="http://schemas.microsoft.com/office/drawing/2014/main" id="{A584CED5-5351-770E-1634-704BB5363A05}"/>
                  </a:ext>
                </a:extLst>
              </p14:cNvPr>
              <p14:cNvContentPartPr/>
              <p14:nvPr/>
            </p14:nvContentPartPr>
            <p14:xfrm>
              <a:off x="155911" y="5809333"/>
              <a:ext cx="179640" cy="15480"/>
            </p14:xfrm>
          </p:contentPart>
        </mc:Choice>
        <mc:Fallback>
          <p:pic>
            <p:nvPicPr>
              <p:cNvPr id="333894" name="Ink 333893">
                <a:extLst>
                  <a:ext uri="{FF2B5EF4-FFF2-40B4-BE49-F238E27FC236}">
                    <a16:creationId xmlns:a16="http://schemas.microsoft.com/office/drawing/2014/main" id="{A584CED5-5351-770E-1634-704BB5363A05}"/>
                  </a:ext>
                </a:extLst>
              </p:cNvPr>
              <p:cNvPicPr/>
              <p:nvPr/>
            </p:nvPicPr>
            <p:blipFill>
              <a:blip r:embed="rId64"/>
              <a:stretch>
                <a:fillRect/>
              </a:stretch>
            </p:blipFill>
            <p:spPr>
              <a:xfrm>
                <a:off x="147271" y="5800333"/>
                <a:ext cx="197280" cy="33120"/>
              </a:xfrm>
              <a:prstGeom prst="rect">
                <a:avLst/>
              </a:prstGeom>
            </p:spPr>
          </p:pic>
        </mc:Fallback>
      </mc:AlternateContent>
      <p:grpSp>
        <p:nvGrpSpPr>
          <p:cNvPr id="333898" name="Group 333897">
            <a:extLst>
              <a:ext uri="{FF2B5EF4-FFF2-40B4-BE49-F238E27FC236}">
                <a16:creationId xmlns:a16="http://schemas.microsoft.com/office/drawing/2014/main" id="{22F2C736-5089-1B1A-1031-BA741EB56AD2}"/>
              </a:ext>
            </a:extLst>
          </p:cNvPr>
          <p:cNvGrpSpPr/>
          <p:nvPr/>
        </p:nvGrpSpPr>
        <p:grpSpPr>
          <a:xfrm>
            <a:off x="212791" y="6217573"/>
            <a:ext cx="281880" cy="253080"/>
            <a:chOff x="212791" y="6217573"/>
            <a:chExt cx="281880" cy="253080"/>
          </a:xfrm>
        </p:grpSpPr>
        <mc:AlternateContent xmlns:mc="http://schemas.openxmlformats.org/markup-compatibility/2006">
          <mc:Choice xmlns:p14="http://schemas.microsoft.com/office/powerpoint/2010/main" Requires="p14">
            <p:contentPart p14:bwMode="auto" r:id="rId65">
              <p14:nvContentPartPr>
                <p14:cNvPr id="333895" name="Ink 333894">
                  <a:extLst>
                    <a:ext uri="{FF2B5EF4-FFF2-40B4-BE49-F238E27FC236}">
                      <a16:creationId xmlns:a16="http://schemas.microsoft.com/office/drawing/2014/main" id="{BC11E7AF-E7CF-D4F6-B5AC-134DD55B9BD3}"/>
                    </a:ext>
                  </a:extLst>
                </p14:cNvPr>
                <p14:cNvContentPartPr/>
                <p14:nvPr/>
              </p14:nvContentPartPr>
              <p14:xfrm>
                <a:off x="212791" y="6280213"/>
                <a:ext cx="106920" cy="190440"/>
              </p14:xfrm>
            </p:contentPart>
          </mc:Choice>
          <mc:Fallback>
            <p:pic>
              <p:nvPicPr>
                <p:cNvPr id="333895" name="Ink 333894">
                  <a:extLst>
                    <a:ext uri="{FF2B5EF4-FFF2-40B4-BE49-F238E27FC236}">
                      <a16:creationId xmlns:a16="http://schemas.microsoft.com/office/drawing/2014/main" id="{BC11E7AF-E7CF-D4F6-B5AC-134DD55B9BD3}"/>
                    </a:ext>
                  </a:extLst>
                </p:cNvPr>
                <p:cNvPicPr/>
                <p:nvPr/>
              </p:nvPicPr>
              <p:blipFill>
                <a:blip r:embed="rId66"/>
                <a:stretch>
                  <a:fillRect/>
                </a:stretch>
              </p:blipFill>
              <p:spPr>
                <a:xfrm>
                  <a:off x="204151" y="6271573"/>
                  <a:ext cx="12456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333896" name="Ink 333895">
                  <a:extLst>
                    <a:ext uri="{FF2B5EF4-FFF2-40B4-BE49-F238E27FC236}">
                      <a16:creationId xmlns:a16="http://schemas.microsoft.com/office/drawing/2014/main" id="{ABC6B57B-3B57-F9B1-8476-EF8D557B05A2}"/>
                    </a:ext>
                  </a:extLst>
                </p14:cNvPr>
                <p14:cNvContentPartPr/>
                <p14:nvPr/>
              </p14:nvContentPartPr>
              <p14:xfrm>
                <a:off x="347071" y="6282013"/>
                <a:ext cx="81360" cy="90720"/>
              </p14:xfrm>
            </p:contentPart>
          </mc:Choice>
          <mc:Fallback>
            <p:pic>
              <p:nvPicPr>
                <p:cNvPr id="333896" name="Ink 333895">
                  <a:extLst>
                    <a:ext uri="{FF2B5EF4-FFF2-40B4-BE49-F238E27FC236}">
                      <a16:creationId xmlns:a16="http://schemas.microsoft.com/office/drawing/2014/main" id="{ABC6B57B-3B57-F9B1-8476-EF8D557B05A2}"/>
                    </a:ext>
                  </a:extLst>
                </p:cNvPr>
                <p:cNvPicPr/>
                <p:nvPr/>
              </p:nvPicPr>
              <p:blipFill>
                <a:blip r:embed="rId68"/>
                <a:stretch>
                  <a:fillRect/>
                </a:stretch>
              </p:blipFill>
              <p:spPr>
                <a:xfrm>
                  <a:off x="338431" y="6273373"/>
                  <a:ext cx="990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333897" name="Ink 333896">
                  <a:extLst>
                    <a:ext uri="{FF2B5EF4-FFF2-40B4-BE49-F238E27FC236}">
                      <a16:creationId xmlns:a16="http://schemas.microsoft.com/office/drawing/2014/main" id="{1F6ADD53-E9AC-16EE-45F1-6CE8532021BA}"/>
                    </a:ext>
                  </a:extLst>
                </p14:cNvPr>
                <p14:cNvContentPartPr/>
                <p14:nvPr/>
              </p14:nvContentPartPr>
              <p14:xfrm>
                <a:off x="430951" y="6217573"/>
                <a:ext cx="63720" cy="95400"/>
              </p14:xfrm>
            </p:contentPart>
          </mc:Choice>
          <mc:Fallback>
            <p:pic>
              <p:nvPicPr>
                <p:cNvPr id="333897" name="Ink 333896">
                  <a:extLst>
                    <a:ext uri="{FF2B5EF4-FFF2-40B4-BE49-F238E27FC236}">
                      <a16:creationId xmlns:a16="http://schemas.microsoft.com/office/drawing/2014/main" id="{1F6ADD53-E9AC-16EE-45F1-6CE8532021BA}"/>
                    </a:ext>
                  </a:extLst>
                </p:cNvPr>
                <p:cNvPicPr/>
                <p:nvPr/>
              </p:nvPicPr>
              <p:blipFill>
                <a:blip r:embed="rId70"/>
                <a:stretch>
                  <a:fillRect/>
                </a:stretch>
              </p:blipFill>
              <p:spPr>
                <a:xfrm>
                  <a:off x="421951" y="6208573"/>
                  <a:ext cx="81360" cy="113040"/>
                </a:xfrm>
                <a:prstGeom prst="rect">
                  <a:avLst/>
                </a:prstGeom>
              </p:spPr>
            </p:pic>
          </mc:Fallback>
        </mc:AlternateContent>
      </p:grpSp>
      <p:grpSp>
        <p:nvGrpSpPr>
          <p:cNvPr id="333908" name="Group 333907">
            <a:extLst>
              <a:ext uri="{FF2B5EF4-FFF2-40B4-BE49-F238E27FC236}">
                <a16:creationId xmlns:a16="http://schemas.microsoft.com/office/drawing/2014/main" id="{2ACF831B-1512-4553-118C-D3FA6FD8BC52}"/>
              </a:ext>
            </a:extLst>
          </p:cNvPr>
          <p:cNvGrpSpPr/>
          <p:nvPr/>
        </p:nvGrpSpPr>
        <p:grpSpPr>
          <a:xfrm>
            <a:off x="533551" y="6545893"/>
            <a:ext cx="344880" cy="277560"/>
            <a:chOff x="533551" y="6545893"/>
            <a:chExt cx="344880" cy="277560"/>
          </a:xfrm>
        </p:grpSpPr>
        <mc:AlternateContent xmlns:mc="http://schemas.openxmlformats.org/markup-compatibility/2006">
          <mc:Choice xmlns:p14="http://schemas.microsoft.com/office/powerpoint/2010/main" Requires="p14">
            <p:contentPart p14:bwMode="auto" r:id="rId71">
              <p14:nvContentPartPr>
                <p14:cNvPr id="333899" name="Ink 333898">
                  <a:extLst>
                    <a:ext uri="{FF2B5EF4-FFF2-40B4-BE49-F238E27FC236}">
                      <a16:creationId xmlns:a16="http://schemas.microsoft.com/office/drawing/2014/main" id="{9CCD99AF-09C4-93A6-A4FD-5C91EB3DDB69}"/>
                    </a:ext>
                  </a:extLst>
                </p14:cNvPr>
                <p14:cNvContentPartPr/>
                <p14:nvPr/>
              </p14:nvContentPartPr>
              <p14:xfrm>
                <a:off x="533551" y="6729853"/>
                <a:ext cx="72720" cy="93600"/>
              </p14:xfrm>
            </p:contentPart>
          </mc:Choice>
          <mc:Fallback>
            <p:pic>
              <p:nvPicPr>
                <p:cNvPr id="333899" name="Ink 333898">
                  <a:extLst>
                    <a:ext uri="{FF2B5EF4-FFF2-40B4-BE49-F238E27FC236}">
                      <a16:creationId xmlns:a16="http://schemas.microsoft.com/office/drawing/2014/main" id="{9CCD99AF-09C4-93A6-A4FD-5C91EB3DDB69}"/>
                    </a:ext>
                  </a:extLst>
                </p:cNvPr>
                <p:cNvPicPr/>
                <p:nvPr/>
              </p:nvPicPr>
              <p:blipFill>
                <a:blip r:embed="rId72"/>
                <a:stretch>
                  <a:fillRect/>
                </a:stretch>
              </p:blipFill>
              <p:spPr>
                <a:xfrm>
                  <a:off x="524551" y="6720853"/>
                  <a:ext cx="9036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333900" name="Ink 333899">
                  <a:extLst>
                    <a:ext uri="{FF2B5EF4-FFF2-40B4-BE49-F238E27FC236}">
                      <a16:creationId xmlns:a16="http://schemas.microsoft.com/office/drawing/2014/main" id="{41599D0D-56AD-0600-E7DA-DBC1DE4E0F57}"/>
                    </a:ext>
                  </a:extLst>
                </p14:cNvPr>
                <p14:cNvContentPartPr/>
                <p14:nvPr/>
              </p14:nvContentPartPr>
              <p14:xfrm>
                <a:off x="588991" y="6662893"/>
                <a:ext cx="191880" cy="141120"/>
              </p14:xfrm>
            </p:contentPart>
          </mc:Choice>
          <mc:Fallback>
            <p:pic>
              <p:nvPicPr>
                <p:cNvPr id="333900" name="Ink 333899">
                  <a:extLst>
                    <a:ext uri="{FF2B5EF4-FFF2-40B4-BE49-F238E27FC236}">
                      <a16:creationId xmlns:a16="http://schemas.microsoft.com/office/drawing/2014/main" id="{41599D0D-56AD-0600-E7DA-DBC1DE4E0F57}"/>
                    </a:ext>
                  </a:extLst>
                </p:cNvPr>
                <p:cNvPicPr/>
                <p:nvPr/>
              </p:nvPicPr>
              <p:blipFill>
                <a:blip r:embed="rId74"/>
                <a:stretch>
                  <a:fillRect/>
                </a:stretch>
              </p:blipFill>
              <p:spPr>
                <a:xfrm>
                  <a:off x="579991" y="6654253"/>
                  <a:ext cx="20952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333901" name="Ink 333900">
                  <a:extLst>
                    <a:ext uri="{FF2B5EF4-FFF2-40B4-BE49-F238E27FC236}">
                      <a16:creationId xmlns:a16="http://schemas.microsoft.com/office/drawing/2014/main" id="{D73E0C08-DE19-A2B2-8FDE-8133AA39A5A3}"/>
                    </a:ext>
                  </a:extLst>
                </p14:cNvPr>
                <p14:cNvContentPartPr/>
                <p14:nvPr/>
              </p14:nvContentPartPr>
              <p14:xfrm>
                <a:off x="673951" y="6613933"/>
                <a:ext cx="27720" cy="16200"/>
              </p14:xfrm>
            </p:contentPart>
          </mc:Choice>
          <mc:Fallback>
            <p:pic>
              <p:nvPicPr>
                <p:cNvPr id="333901" name="Ink 333900">
                  <a:extLst>
                    <a:ext uri="{FF2B5EF4-FFF2-40B4-BE49-F238E27FC236}">
                      <a16:creationId xmlns:a16="http://schemas.microsoft.com/office/drawing/2014/main" id="{D73E0C08-DE19-A2B2-8FDE-8133AA39A5A3}"/>
                    </a:ext>
                  </a:extLst>
                </p:cNvPr>
                <p:cNvPicPr/>
                <p:nvPr/>
              </p:nvPicPr>
              <p:blipFill>
                <a:blip r:embed="rId76"/>
                <a:stretch>
                  <a:fillRect/>
                </a:stretch>
              </p:blipFill>
              <p:spPr>
                <a:xfrm>
                  <a:off x="664951" y="6604933"/>
                  <a:ext cx="4536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333902" name="Ink 333901">
                  <a:extLst>
                    <a:ext uri="{FF2B5EF4-FFF2-40B4-BE49-F238E27FC236}">
                      <a16:creationId xmlns:a16="http://schemas.microsoft.com/office/drawing/2014/main" id="{5CD785BB-4564-5518-5686-83887E84D881}"/>
                    </a:ext>
                  </a:extLst>
                </p14:cNvPr>
                <p14:cNvContentPartPr/>
                <p14:nvPr/>
              </p14:nvContentPartPr>
              <p14:xfrm>
                <a:off x="797431" y="6545893"/>
                <a:ext cx="81000" cy="125280"/>
              </p14:xfrm>
            </p:contentPart>
          </mc:Choice>
          <mc:Fallback>
            <p:pic>
              <p:nvPicPr>
                <p:cNvPr id="333902" name="Ink 333901">
                  <a:extLst>
                    <a:ext uri="{FF2B5EF4-FFF2-40B4-BE49-F238E27FC236}">
                      <a16:creationId xmlns:a16="http://schemas.microsoft.com/office/drawing/2014/main" id="{5CD785BB-4564-5518-5686-83887E84D881}"/>
                    </a:ext>
                  </a:extLst>
                </p:cNvPr>
                <p:cNvPicPr/>
                <p:nvPr/>
              </p:nvPicPr>
              <p:blipFill>
                <a:blip r:embed="rId78"/>
                <a:stretch>
                  <a:fillRect/>
                </a:stretch>
              </p:blipFill>
              <p:spPr>
                <a:xfrm>
                  <a:off x="788791" y="6537253"/>
                  <a:ext cx="98640" cy="142920"/>
                </a:xfrm>
                <a:prstGeom prst="rect">
                  <a:avLst/>
                </a:prstGeom>
              </p:spPr>
            </p:pic>
          </mc:Fallback>
        </mc:AlternateContent>
      </p:grpSp>
      <p:grpSp>
        <p:nvGrpSpPr>
          <p:cNvPr id="333907" name="Group 333906">
            <a:extLst>
              <a:ext uri="{FF2B5EF4-FFF2-40B4-BE49-F238E27FC236}">
                <a16:creationId xmlns:a16="http://schemas.microsoft.com/office/drawing/2014/main" id="{EE10282D-E784-BB85-CFAE-4E820958CF7B}"/>
              </a:ext>
            </a:extLst>
          </p:cNvPr>
          <p:cNvGrpSpPr/>
          <p:nvPr/>
        </p:nvGrpSpPr>
        <p:grpSpPr>
          <a:xfrm>
            <a:off x="848911" y="5765773"/>
            <a:ext cx="312840" cy="305280"/>
            <a:chOff x="848911" y="5765773"/>
            <a:chExt cx="312840" cy="305280"/>
          </a:xfrm>
        </p:grpSpPr>
        <mc:AlternateContent xmlns:mc="http://schemas.openxmlformats.org/markup-compatibility/2006">
          <mc:Choice xmlns:p14="http://schemas.microsoft.com/office/powerpoint/2010/main" Requires="p14">
            <p:contentPart p14:bwMode="auto" r:id="rId79">
              <p14:nvContentPartPr>
                <p14:cNvPr id="333903" name="Ink 333902">
                  <a:extLst>
                    <a:ext uri="{FF2B5EF4-FFF2-40B4-BE49-F238E27FC236}">
                      <a16:creationId xmlns:a16="http://schemas.microsoft.com/office/drawing/2014/main" id="{42E22412-B1D8-FF5D-113D-CCF7979145D2}"/>
                    </a:ext>
                  </a:extLst>
                </p14:cNvPr>
                <p14:cNvContentPartPr/>
                <p14:nvPr/>
              </p14:nvContentPartPr>
              <p14:xfrm>
                <a:off x="848911" y="5893933"/>
                <a:ext cx="139320" cy="177120"/>
              </p14:xfrm>
            </p:contentPart>
          </mc:Choice>
          <mc:Fallback>
            <p:pic>
              <p:nvPicPr>
                <p:cNvPr id="333903" name="Ink 333902">
                  <a:extLst>
                    <a:ext uri="{FF2B5EF4-FFF2-40B4-BE49-F238E27FC236}">
                      <a16:creationId xmlns:a16="http://schemas.microsoft.com/office/drawing/2014/main" id="{42E22412-B1D8-FF5D-113D-CCF7979145D2}"/>
                    </a:ext>
                  </a:extLst>
                </p:cNvPr>
                <p:cNvPicPr/>
                <p:nvPr/>
              </p:nvPicPr>
              <p:blipFill>
                <a:blip r:embed="rId80"/>
                <a:stretch>
                  <a:fillRect/>
                </a:stretch>
              </p:blipFill>
              <p:spPr>
                <a:xfrm>
                  <a:off x="839911" y="5884933"/>
                  <a:ext cx="15696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333904" name="Ink 333903">
                  <a:extLst>
                    <a:ext uri="{FF2B5EF4-FFF2-40B4-BE49-F238E27FC236}">
                      <a16:creationId xmlns:a16="http://schemas.microsoft.com/office/drawing/2014/main" id="{3C33B5AF-8CB8-5D89-FB71-DB66D79ECCA1}"/>
                    </a:ext>
                  </a:extLst>
                </p14:cNvPr>
                <p14:cNvContentPartPr/>
                <p14:nvPr/>
              </p14:nvContentPartPr>
              <p14:xfrm>
                <a:off x="905431" y="5931013"/>
                <a:ext cx="43560" cy="79200"/>
              </p14:xfrm>
            </p:contentPart>
          </mc:Choice>
          <mc:Fallback>
            <p:pic>
              <p:nvPicPr>
                <p:cNvPr id="333904" name="Ink 333903">
                  <a:extLst>
                    <a:ext uri="{FF2B5EF4-FFF2-40B4-BE49-F238E27FC236}">
                      <a16:creationId xmlns:a16="http://schemas.microsoft.com/office/drawing/2014/main" id="{3C33B5AF-8CB8-5D89-FB71-DB66D79ECCA1}"/>
                    </a:ext>
                  </a:extLst>
                </p:cNvPr>
                <p:cNvPicPr/>
                <p:nvPr/>
              </p:nvPicPr>
              <p:blipFill>
                <a:blip r:embed="rId82"/>
                <a:stretch>
                  <a:fillRect/>
                </a:stretch>
              </p:blipFill>
              <p:spPr>
                <a:xfrm>
                  <a:off x="896791" y="5922373"/>
                  <a:ext cx="6120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333905" name="Ink 333904">
                  <a:extLst>
                    <a:ext uri="{FF2B5EF4-FFF2-40B4-BE49-F238E27FC236}">
                      <a16:creationId xmlns:a16="http://schemas.microsoft.com/office/drawing/2014/main" id="{5ECD8F53-78B7-E32E-C89C-1E812D951F31}"/>
                    </a:ext>
                  </a:extLst>
                </p14:cNvPr>
                <p14:cNvContentPartPr/>
                <p14:nvPr/>
              </p14:nvContentPartPr>
              <p14:xfrm>
                <a:off x="1008391" y="5830933"/>
                <a:ext cx="55440" cy="120600"/>
              </p14:xfrm>
            </p:contentPart>
          </mc:Choice>
          <mc:Fallback>
            <p:pic>
              <p:nvPicPr>
                <p:cNvPr id="333905" name="Ink 333904">
                  <a:extLst>
                    <a:ext uri="{FF2B5EF4-FFF2-40B4-BE49-F238E27FC236}">
                      <a16:creationId xmlns:a16="http://schemas.microsoft.com/office/drawing/2014/main" id="{5ECD8F53-78B7-E32E-C89C-1E812D951F31}"/>
                    </a:ext>
                  </a:extLst>
                </p:cNvPr>
                <p:cNvPicPr/>
                <p:nvPr/>
              </p:nvPicPr>
              <p:blipFill>
                <a:blip r:embed="rId84"/>
                <a:stretch>
                  <a:fillRect/>
                </a:stretch>
              </p:blipFill>
              <p:spPr>
                <a:xfrm>
                  <a:off x="999391" y="5821933"/>
                  <a:ext cx="7308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333906" name="Ink 333905">
                  <a:extLst>
                    <a:ext uri="{FF2B5EF4-FFF2-40B4-BE49-F238E27FC236}">
                      <a16:creationId xmlns:a16="http://schemas.microsoft.com/office/drawing/2014/main" id="{D60CC4A9-B1C0-DC74-67C5-986E7362C2F2}"/>
                    </a:ext>
                  </a:extLst>
                </p14:cNvPr>
                <p14:cNvContentPartPr/>
                <p14:nvPr/>
              </p14:nvContentPartPr>
              <p14:xfrm>
                <a:off x="1095871" y="5765773"/>
                <a:ext cx="65880" cy="133920"/>
              </p14:xfrm>
            </p:contentPart>
          </mc:Choice>
          <mc:Fallback>
            <p:pic>
              <p:nvPicPr>
                <p:cNvPr id="333906" name="Ink 333905">
                  <a:extLst>
                    <a:ext uri="{FF2B5EF4-FFF2-40B4-BE49-F238E27FC236}">
                      <a16:creationId xmlns:a16="http://schemas.microsoft.com/office/drawing/2014/main" id="{D60CC4A9-B1C0-DC74-67C5-986E7362C2F2}"/>
                    </a:ext>
                  </a:extLst>
                </p:cNvPr>
                <p:cNvPicPr/>
                <p:nvPr/>
              </p:nvPicPr>
              <p:blipFill>
                <a:blip r:embed="rId86"/>
                <a:stretch>
                  <a:fillRect/>
                </a:stretch>
              </p:blipFill>
              <p:spPr>
                <a:xfrm>
                  <a:off x="1087231" y="5757133"/>
                  <a:ext cx="83520" cy="151560"/>
                </a:xfrm>
                <a:prstGeom prst="rect">
                  <a:avLst/>
                </a:prstGeom>
              </p:spPr>
            </p:pic>
          </mc:Fallback>
        </mc:AlternateContent>
      </p:grpSp>
      <p:grpSp>
        <p:nvGrpSpPr>
          <p:cNvPr id="333913" name="Group 333912">
            <a:extLst>
              <a:ext uri="{FF2B5EF4-FFF2-40B4-BE49-F238E27FC236}">
                <a16:creationId xmlns:a16="http://schemas.microsoft.com/office/drawing/2014/main" id="{0714989A-0C5D-F818-B458-D40094DB8E2C}"/>
              </a:ext>
            </a:extLst>
          </p:cNvPr>
          <p:cNvGrpSpPr/>
          <p:nvPr/>
        </p:nvGrpSpPr>
        <p:grpSpPr>
          <a:xfrm>
            <a:off x="1437151" y="6026053"/>
            <a:ext cx="594360" cy="379800"/>
            <a:chOff x="1437151" y="6026053"/>
            <a:chExt cx="594360" cy="379800"/>
          </a:xfrm>
        </p:grpSpPr>
        <mc:AlternateContent xmlns:mc="http://schemas.openxmlformats.org/markup-compatibility/2006">
          <mc:Choice xmlns:p14="http://schemas.microsoft.com/office/powerpoint/2010/main" Requires="p14">
            <p:contentPart p14:bwMode="auto" r:id="rId87">
              <p14:nvContentPartPr>
                <p14:cNvPr id="333909" name="Ink 333908">
                  <a:extLst>
                    <a:ext uri="{FF2B5EF4-FFF2-40B4-BE49-F238E27FC236}">
                      <a16:creationId xmlns:a16="http://schemas.microsoft.com/office/drawing/2014/main" id="{94727430-2798-85DD-2277-3F0640F3CD93}"/>
                    </a:ext>
                  </a:extLst>
                </p14:cNvPr>
                <p14:cNvContentPartPr/>
                <p14:nvPr/>
              </p14:nvContentPartPr>
              <p14:xfrm>
                <a:off x="1437151" y="6126853"/>
                <a:ext cx="481320" cy="25560"/>
              </p14:xfrm>
            </p:contentPart>
          </mc:Choice>
          <mc:Fallback>
            <p:pic>
              <p:nvPicPr>
                <p:cNvPr id="333909" name="Ink 333908">
                  <a:extLst>
                    <a:ext uri="{FF2B5EF4-FFF2-40B4-BE49-F238E27FC236}">
                      <a16:creationId xmlns:a16="http://schemas.microsoft.com/office/drawing/2014/main" id="{94727430-2798-85DD-2277-3F0640F3CD93}"/>
                    </a:ext>
                  </a:extLst>
                </p:cNvPr>
                <p:cNvPicPr/>
                <p:nvPr/>
              </p:nvPicPr>
              <p:blipFill>
                <a:blip r:embed="rId88"/>
                <a:stretch>
                  <a:fillRect/>
                </a:stretch>
              </p:blipFill>
              <p:spPr>
                <a:xfrm>
                  <a:off x="1428151" y="6117853"/>
                  <a:ext cx="49896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333910" name="Ink 333909">
                  <a:extLst>
                    <a:ext uri="{FF2B5EF4-FFF2-40B4-BE49-F238E27FC236}">
                      <a16:creationId xmlns:a16="http://schemas.microsoft.com/office/drawing/2014/main" id="{4D1F9CFD-5C5B-7A8C-5A92-E8F8BADB04C8}"/>
                    </a:ext>
                  </a:extLst>
                </p14:cNvPr>
                <p14:cNvContentPartPr/>
                <p14:nvPr/>
              </p14:nvContentPartPr>
              <p14:xfrm>
                <a:off x="1449751" y="6283093"/>
                <a:ext cx="443520" cy="54720"/>
              </p14:xfrm>
            </p:contentPart>
          </mc:Choice>
          <mc:Fallback>
            <p:pic>
              <p:nvPicPr>
                <p:cNvPr id="333910" name="Ink 333909">
                  <a:extLst>
                    <a:ext uri="{FF2B5EF4-FFF2-40B4-BE49-F238E27FC236}">
                      <a16:creationId xmlns:a16="http://schemas.microsoft.com/office/drawing/2014/main" id="{4D1F9CFD-5C5B-7A8C-5A92-E8F8BADB04C8}"/>
                    </a:ext>
                  </a:extLst>
                </p:cNvPr>
                <p:cNvPicPr/>
                <p:nvPr/>
              </p:nvPicPr>
              <p:blipFill>
                <a:blip r:embed="rId90"/>
                <a:stretch>
                  <a:fillRect/>
                </a:stretch>
              </p:blipFill>
              <p:spPr>
                <a:xfrm>
                  <a:off x="1440751" y="6274093"/>
                  <a:ext cx="46116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333911" name="Ink 333910">
                  <a:extLst>
                    <a:ext uri="{FF2B5EF4-FFF2-40B4-BE49-F238E27FC236}">
                      <a16:creationId xmlns:a16="http://schemas.microsoft.com/office/drawing/2014/main" id="{4B515553-25D8-9F52-280E-AA266F1A65ED}"/>
                    </a:ext>
                  </a:extLst>
                </p14:cNvPr>
                <p14:cNvContentPartPr/>
                <p14:nvPr/>
              </p14:nvContentPartPr>
              <p14:xfrm>
                <a:off x="1875271" y="6027133"/>
                <a:ext cx="156240" cy="353520"/>
              </p14:xfrm>
            </p:contentPart>
          </mc:Choice>
          <mc:Fallback>
            <p:pic>
              <p:nvPicPr>
                <p:cNvPr id="333911" name="Ink 333910">
                  <a:extLst>
                    <a:ext uri="{FF2B5EF4-FFF2-40B4-BE49-F238E27FC236}">
                      <a16:creationId xmlns:a16="http://schemas.microsoft.com/office/drawing/2014/main" id="{4B515553-25D8-9F52-280E-AA266F1A65ED}"/>
                    </a:ext>
                  </a:extLst>
                </p:cNvPr>
                <p:cNvPicPr/>
                <p:nvPr/>
              </p:nvPicPr>
              <p:blipFill>
                <a:blip r:embed="rId92"/>
                <a:stretch>
                  <a:fillRect/>
                </a:stretch>
              </p:blipFill>
              <p:spPr>
                <a:xfrm>
                  <a:off x="1866631" y="6018133"/>
                  <a:ext cx="17388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333912" name="Ink 333911">
                  <a:extLst>
                    <a:ext uri="{FF2B5EF4-FFF2-40B4-BE49-F238E27FC236}">
                      <a16:creationId xmlns:a16="http://schemas.microsoft.com/office/drawing/2014/main" id="{999D14D3-8990-D096-C822-B7D719DB036C}"/>
                    </a:ext>
                  </a:extLst>
                </p14:cNvPr>
                <p14:cNvContentPartPr/>
                <p14:nvPr/>
              </p14:nvContentPartPr>
              <p14:xfrm>
                <a:off x="1850791" y="6026053"/>
                <a:ext cx="15480" cy="379800"/>
              </p14:xfrm>
            </p:contentPart>
          </mc:Choice>
          <mc:Fallback>
            <p:pic>
              <p:nvPicPr>
                <p:cNvPr id="333912" name="Ink 333911">
                  <a:extLst>
                    <a:ext uri="{FF2B5EF4-FFF2-40B4-BE49-F238E27FC236}">
                      <a16:creationId xmlns:a16="http://schemas.microsoft.com/office/drawing/2014/main" id="{999D14D3-8990-D096-C822-B7D719DB036C}"/>
                    </a:ext>
                  </a:extLst>
                </p:cNvPr>
                <p:cNvPicPr/>
                <p:nvPr/>
              </p:nvPicPr>
              <p:blipFill>
                <a:blip r:embed="rId94"/>
                <a:stretch>
                  <a:fillRect/>
                </a:stretch>
              </p:blipFill>
              <p:spPr>
                <a:xfrm>
                  <a:off x="1841791" y="6017413"/>
                  <a:ext cx="33120" cy="397440"/>
                </a:xfrm>
                <a:prstGeom prst="rect">
                  <a:avLst/>
                </a:prstGeom>
              </p:spPr>
            </p:pic>
          </mc:Fallback>
        </mc:AlternateContent>
      </p:grpSp>
      <p:grpSp>
        <p:nvGrpSpPr>
          <p:cNvPr id="333935" name="Group 333934">
            <a:extLst>
              <a:ext uri="{FF2B5EF4-FFF2-40B4-BE49-F238E27FC236}">
                <a16:creationId xmlns:a16="http://schemas.microsoft.com/office/drawing/2014/main" id="{90219D63-48A5-1EED-3D02-5D5FCF6FCB0E}"/>
              </a:ext>
            </a:extLst>
          </p:cNvPr>
          <p:cNvGrpSpPr/>
          <p:nvPr/>
        </p:nvGrpSpPr>
        <p:grpSpPr>
          <a:xfrm>
            <a:off x="1413031" y="5359333"/>
            <a:ext cx="941400" cy="498600"/>
            <a:chOff x="1413031" y="5359333"/>
            <a:chExt cx="941400" cy="498600"/>
          </a:xfrm>
        </p:grpSpPr>
        <mc:AlternateContent xmlns:mc="http://schemas.openxmlformats.org/markup-compatibility/2006">
          <mc:Choice xmlns:p14="http://schemas.microsoft.com/office/powerpoint/2010/main" Requires="p14">
            <p:contentPart p14:bwMode="auto" r:id="rId95">
              <p14:nvContentPartPr>
                <p14:cNvPr id="333928" name="Ink 333927">
                  <a:extLst>
                    <a:ext uri="{FF2B5EF4-FFF2-40B4-BE49-F238E27FC236}">
                      <a16:creationId xmlns:a16="http://schemas.microsoft.com/office/drawing/2014/main" id="{A9C968C0-284A-FCAD-3044-77609D768C7D}"/>
                    </a:ext>
                  </a:extLst>
                </p14:cNvPr>
                <p14:cNvContentPartPr/>
                <p14:nvPr/>
              </p14:nvContentPartPr>
              <p14:xfrm>
                <a:off x="1413031" y="5645893"/>
                <a:ext cx="208080" cy="212040"/>
              </p14:xfrm>
            </p:contentPart>
          </mc:Choice>
          <mc:Fallback>
            <p:pic>
              <p:nvPicPr>
                <p:cNvPr id="333928" name="Ink 333927">
                  <a:extLst>
                    <a:ext uri="{FF2B5EF4-FFF2-40B4-BE49-F238E27FC236}">
                      <a16:creationId xmlns:a16="http://schemas.microsoft.com/office/drawing/2014/main" id="{A9C968C0-284A-FCAD-3044-77609D768C7D}"/>
                    </a:ext>
                  </a:extLst>
                </p:cNvPr>
                <p:cNvPicPr/>
                <p:nvPr/>
              </p:nvPicPr>
              <p:blipFill>
                <a:blip r:embed="rId96"/>
                <a:stretch>
                  <a:fillRect/>
                </a:stretch>
              </p:blipFill>
              <p:spPr>
                <a:xfrm>
                  <a:off x="1404031" y="5636893"/>
                  <a:ext cx="22572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333929" name="Ink 333928">
                  <a:extLst>
                    <a:ext uri="{FF2B5EF4-FFF2-40B4-BE49-F238E27FC236}">
                      <a16:creationId xmlns:a16="http://schemas.microsoft.com/office/drawing/2014/main" id="{28AC462B-9B7D-616F-8B64-925EB21FD8CD}"/>
                    </a:ext>
                  </a:extLst>
                </p14:cNvPr>
                <p14:cNvContentPartPr/>
                <p14:nvPr/>
              </p14:nvContentPartPr>
              <p14:xfrm>
                <a:off x="1527151" y="5610973"/>
                <a:ext cx="26640" cy="17640"/>
              </p14:xfrm>
            </p:contentPart>
          </mc:Choice>
          <mc:Fallback>
            <p:pic>
              <p:nvPicPr>
                <p:cNvPr id="333929" name="Ink 333928">
                  <a:extLst>
                    <a:ext uri="{FF2B5EF4-FFF2-40B4-BE49-F238E27FC236}">
                      <a16:creationId xmlns:a16="http://schemas.microsoft.com/office/drawing/2014/main" id="{28AC462B-9B7D-616F-8B64-925EB21FD8CD}"/>
                    </a:ext>
                  </a:extLst>
                </p:cNvPr>
                <p:cNvPicPr/>
                <p:nvPr/>
              </p:nvPicPr>
              <p:blipFill>
                <a:blip r:embed="rId98"/>
                <a:stretch>
                  <a:fillRect/>
                </a:stretch>
              </p:blipFill>
              <p:spPr>
                <a:xfrm>
                  <a:off x="1518511" y="5602333"/>
                  <a:ext cx="4428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333930" name="Ink 333929">
                  <a:extLst>
                    <a:ext uri="{FF2B5EF4-FFF2-40B4-BE49-F238E27FC236}">
                      <a16:creationId xmlns:a16="http://schemas.microsoft.com/office/drawing/2014/main" id="{9E919CFD-422B-4115-21CD-868527EF43C6}"/>
                    </a:ext>
                  </a:extLst>
                </p14:cNvPr>
                <p14:cNvContentPartPr/>
                <p14:nvPr/>
              </p14:nvContentPartPr>
              <p14:xfrm>
                <a:off x="1650631" y="5566333"/>
                <a:ext cx="82080" cy="127800"/>
              </p14:xfrm>
            </p:contentPart>
          </mc:Choice>
          <mc:Fallback>
            <p:pic>
              <p:nvPicPr>
                <p:cNvPr id="333930" name="Ink 333929">
                  <a:extLst>
                    <a:ext uri="{FF2B5EF4-FFF2-40B4-BE49-F238E27FC236}">
                      <a16:creationId xmlns:a16="http://schemas.microsoft.com/office/drawing/2014/main" id="{9E919CFD-422B-4115-21CD-868527EF43C6}"/>
                    </a:ext>
                  </a:extLst>
                </p:cNvPr>
                <p:cNvPicPr/>
                <p:nvPr/>
              </p:nvPicPr>
              <p:blipFill>
                <a:blip r:embed="rId100"/>
                <a:stretch>
                  <a:fillRect/>
                </a:stretch>
              </p:blipFill>
              <p:spPr>
                <a:xfrm>
                  <a:off x="1641631" y="5557693"/>
                  <a:ext cx="9972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333932" name="Ink 333931">
                  <a:extLst>
                    <a:ext uri="{FF2B5EF4-FFF2-40B4-BE49-F238E27FC236}">
                      <a16:creationId xmlns:a16="http://schemas.microsoft.com/office/drawing/2014/main" id="{8A1EFFF9-6308-3631-154D-E0998E9954D0}"/>
                    </a:ext>
                  </a:extLst>
                </p14:cNvPr>
                <p14:cNvContentPartPr/>
                <p14:nvPr/>
              </p14:nvContentPartPr>
              <p14:xfrm>
                <a:off x="1787791" y="5534293"/>
                <a:ext cx="66600" cy="99000"/>
              </p14:xfrm>
            </p:contentPart>
          </mc:Choice>
          <mc:Fallback>
            <p:pic>
              <p:nvPicPr>
                <p:cNvPr id="333932" name="Ink 333931">
                  <a:extLst>
                    <a:ext uri="{FF2B5EF4-FFF2-40B4-BE49-F238E27FC236}">
                      <a16:creationId xmlns:a16="http://schemas.microsoft.com/office/drawing/2014/main" id="{8A1EFFF9-6308-3631-154D-E0998E9954D0}"/>
                    </a:ext>
                  </a:extLst>
                </p:cNvPr>
                <p:cNvPicPr/>
                <p:nvPr/>
              </p:nvPicPr>
              <p:blipFill>
                <a:blip r:embed="rId102"/>
                <a:stretch>
                  <a:fillRect/>
                </a:stretch>
              </p:blipFill>
              <p:spPr>
                <a:xfrm>
                  <a:off x="1778791" y="5525293"/>
                  <a:ext cx="8424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333933" name="Ink 333932">
                  <a:extLst>
                    <a:ext uri="{FF2B5EF4-FFF2-40B4-BE49-F238E27FC236}">
                      <a16:creationId xmlns:a16="http://schemas.microsoft.com/office/drawing/2014/main" id="{7EF9EC6D-DBE4-F19D-3EF2-85775B3DA42E}"/>
                    </a:ext>
                  </a:extLst>
                </p14:cNvPr>
                <p14:cNvContentPartPr/>
                <p14:nvPr/>
              </p14:nvContentPartPr>
              <p14:xfrm>
                <a:off x="1871671" y="5489293"/>
                <a:ext cx="82080" cy="72360"/>
              </p14:xfrm>
            </p:contentPart>
          </mc:Choice>
          <mc:Fallback>
            <p:pic>
              <p:nvPicPr>
                <p:cNvPr id="333933" name="Ink 333932">
                  <a:extLst>
                    <a:ext uri="{FF2B5EF4-FFF2-40B4-BE49-F238E27FC236}">
                      <a16:creationId xmlns:a16="http://schemas.microsoft.com/office/drawing/2014/main" id="{7EF9EC6D-DBE4-F19D-3EF2-85775B3DA42E}"/>
                    </a:ext>
                  </a:extLst>
                </p:cNvPr>
                <p:cNvPicPr/>
                <p:nvPr/>
              </p:nvPicPr>
              <p:blipFill>
                <a:blip r:embed="rId104"/>
                <a:stretch>
                  <a:fillRect/>
                </a:stretch>
              </p:blipFill>
              <p:spPr>
                <a:xfrm>
                  <a:off x="1863031" y="5480293"/>
                  <a:ext cx="9972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333934" name="Ink 333933">
                  <a:extLst>
                    <a:ext uri="{FF2B5EF4-FFF2-40B4-BE49-F238E27FC236}">
                      <a16:creationId xmlns:a16="http://schemas.microsoft.com/office/drawing/2014/main" id="{37818526-1596-6A84-FB23-DCB1CCB1DCD5}"/>
                    </a:ext>
                  </a:extLst>
                </p14:cNvPr>
                <p14:cNvContentPartPr/>
                <p14:nvPr/>
              </p14:nvContentPartPr>
              <p14:xfrm>
                <a:off x="1997311" y="5359333"/>
                <a:ext cx="357120" cy="196200"/>
              </p14:xfrm>
            </p:contentPart>
          </mc:Choice>
          <mc:Fallback>
            <p:pic>
              <p:nvPicPr>
                <p:cNvPr id="333934" name="Ink 333933">
                  <a:extLst>
                    <a:ext uri="{FF2B5EF4-FFF2-40B4-BE49-F238E27FC236}">
                      <a16:creationId xmlns:a16="http://schemas.microsoft.com/office/drawing/2014/main" id="{37818526-1596-6A84-FB23-DCB1CCB1DCD5}"/>
                    </a:ext>
                  </a:extLst>
                </p:cNvPr>
                <p:cNvPicPr/>
                <p:nvPr/>
              </p:nvPicPr>
              <p:blipFill>
                <a:blip r:embed="rId106"/>
                <a:stretch>
                  <a:fillRect/>
                </a:stretch>
              </p:blipFill>
              <p:spPr>
                <a:xfrm>
                  <a:off x="1988311" y="5350693"/>
                  <a:ext cx="374760" cy="213840"/>
                </a:xfrm>
                <a:prstGeom prst="rect">
                  <a:avLst/>
                </a:prstGeom>
              </p:spPr>
            </p:pic>
          </mc:Fallback>
        </mc:AlternateContent>
      </p:grpSp>
      <p:grpSp>
        <p:nvGrpSpPr>
          <p:cNvPr id="333947" name="Group 333946">
            <a:extLst>
              <a:ext uri="{FF2B5EF4-FFF2-40B4-BE49-F238E27FC236}">
                <a16:creationId xmlns:a16="http://schemas.microsoft.com/office/drawing/2014/main" id="{A8097D8A-A8C4-DBC8-E587-3D96CC67DF83}"/>
              </a:ext>
            </a:extLst>
          </p:cNvPr>
          <p:cNvGrpSpPr/>
          <p:nvPr/>
        </p:nvGrpSpPr>
        <p:grpSpPr>
          <a:xfrm>
            <a:off x="2409511" y="5560213"/>
            <a:ext cx="2477880" cy="1308960"/>
            <a:chOff x="2409511" y="5560213"/>
            <a:chExt cx="2477880" cy="1308960"/>
          </a:xfrm>
        </p:grpSpPr>
        <mc:AlternateContent xmlns:mc="http://schemas.openxmlformats.org/markup-compatibility/2006">
          <mc:Choice xmlns:p14="http://schemas.microsoft.com/office/powerpoint/2010/main" Requires="p14">
            <p:contentPart p14:bwMode="auto" r:id="rId107">
              <p14:nvContentPartPr>
                <p14:cNvPr id="333914" name="Ink 333913">
                  <a:extLst>
                    <a:ext uri="{FF2B5EF4-FFF2-40B4-BE49-F238E27FC236}">
                      <a16:creationId xmlns:a16="http://schemas.microsoft.com/office/drawing/2014/main" id="{54E90D5D-3D05-F11F-44D0-6ECCA6A48C91}"/>
                    </a:ext>
                  </a:extLst>
                </p14:cNvPr>
                <p14:cNvContentPartPr/>
                <p14:nvPr/>
              </p14:nvContentPartPr>
              <p14:xfrm>
                <a:off x="2599231" y="6465973"/>
                <a:ext cx="68040" cy="149400"/>
              </p14:xfrm>
            </p:contentPart>
          </mc:Choice>
          <mc:Fallback>
            <p:pic>
              <p:nvPicPr>
                <p:cNvPr id="333914" name="Ink 333913">
                  <a:extLst>
                    <a:ext uri="{FF2B5EF4-FFF2-40B4-BE49-F238E27FC236}">
                      <a16:creationId xmlns:a16="http://schemas.microsoft.com/office/drawing/2014/main" id="{54E90D5D-3D05-F11F-44D0-6ECCA6A48C91}"/>
                    </a:ext>
                  </a:extLst>
                </p:cNvPr>
                <p:cNvPicPr/>
                <p:nvPr/>
              </p:nvPicPr>
              <p:blipFill>
                <a:blip r:embed="rId108"/>
                <a:stretch>
                  <a:fillRect/>
                </a:stretch>
              </p:blipFill>
              <p:spPr>
                <a:xfrm>
                  <a:off x="2590231" y="6456973"/>
                  <a:ext cx="8568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333915" name="Ink 333914">
                  <a:extLst>
                    <a:ext uri="{FF2B5EF4-FFF2-40B4-BE49-F238E27FC236}">
                      <a16:creationId xmlns:a16="http://schemas.microsoft.com/office/drawing/2014/main" id="{14953C3E-253E-46C6-0E6A-F6866938CB6C}"/>
                    </a:ext>
                  </a:extLst>
                </p14:cNvPr>
                <p14:cNvContentPartPr/>
                <p14:nvPr/>
              </p14:nvContentPartPr>
              <p14:xfrm>
                <a:off x="2710831" y="6461293"/>
                <a:ext cx="86760" cy="87480"/>
              </p14:xfrm>
            </p:contentPart>
          </mc:Choice>
          <mc:Fallback>
            <p:pic>
              <p:nvPicPr>
                <p:cNvPr id="333915" name="Ink 333914">
                  <a:extLst>
                    <a:ext uri="{FF2B5EF4-FFF2-40B4-BE49-F238E27FC236}">
                      <a16:creationId xmlns:a16="http://schemas.microsoft.com/office/drawing/2014/main" id="{14953C3E-253E-46C6-0E6A-F6866938CB6C}"/>
                    </a:ext>
                  </a:extLst>
                </p:cNvPr>
                <p:cNvPicPr/>
                <p:nvPr/>
              </p:nvPicPr>
              <p:blipFill>
                <a:blip r:embed="rId110"/>
                <a:stretch>
                  <a:fillRect/>
                </a:stretch>
              </p:blipFill>
              <p:spPr>
                <a:xfrm>
                  <a:off x="2701831" y="6452653"/>
                  <a:ext cx="10440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333916" name="Ink 333915">
                  <a:extLst>
                    <a:ext uri="{FF2B5EF4-FFF2-40B4-BE49-F238E27FC236}">
                      <a16:creationId xmlns:a16="http://schemas.microsoft.com/office/drawing/2014/main" id="{F28A5DB9-63D9-C8C6-0CE4-10F1423FFAAC}"/>
                    </a:ext>
                  </a:extLst>
                </p14:cNvPr>
                <p14:cNvContentPartPr/>
                <p14:nvPr/>
              </p14:nvContentPartPr>
              <p14:xfrm>
                <a:off x="2788591" y="6384613"/>
                <a:ext cx="61920" cy="92880"/>
              </p14:xfrm>
            </p:contentPart>
          </mc:Choice>
          <mc:Fallback>
            <p:pic>
              <p:nvPicPr>
                <p:cNvPr id="333916" name="Ink 333915">
                  <a:extLst>
                    <a:ext uri="{FF2B5EF4-FFF2-40B4-BE49-F238E27FC236}">
                      <a16:creationId xmlns:a16="http://schemas.microsoft.com/office/drawing/2014/main" id="{F28A5DB9-63D9-C8C6-0CE4-10F1423FFAAC}"/>
                    </a:ext>
                  </a:extLst>
                </p:cNvPr>
                <p:cNvPicPr/>
                <p:nvPr/>
              </p:nvPicPr>
              <p:blipFill>
                <a:blip r:embed="rId112"/>
                <a:stretch>
                  <a:fillRect/>
                </a:stretch>
              </p:blipFill>
              <p:spPr>
                <a:xfrm>
                  <a:off x="2779591" y="6375973"/>
                  <a:ext cx="795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333917" name="Ink 333916">
                  <a:extLst>
                    <a:ext uri="{FF2B5EF4-FFF2-40B4-BE49-F238E27FC236}">
                      <a16:creationId xmlns:a16="http://schemas.microsoft.com/office/drawing/2014/main" id="{E2709EDA-0F59-F875-C950-6CAF8B3726DB}"/>
                    </a:ext>
                  </a:extLst>
                </p14:cNvPr>
                <p14:cNvContentPartPr/>
                <p14:nvPr/>
              </p14:nvContentPartPr>
              <p14:xfrm>
                <a:off x="2919631" y="6340693"/>
                <a:ext cx="60840" cy="40680"/>
              </p14:xfrm>
            </p:contentPart>
          </mc:Choice>
          <mc:Fallback>
            <p:pic>
              <p:nvPicPr>
                <p:cNvPr id="333917" name="Ink 333916">
                  <a:extLst>
                    <a:ext uri="{FF2B5EF4-FFF2-40B4-BE49-F238E27FC236}">
                      <a16:creationId xmlns:a16="http://schemas.microsoft.com/office/drawing/2014/main" id="{E2709EDA-0F59-F875-C950-6CAF8B3726DB}"/>
                    </a:ext>
                  </a:extLst>
                </p:cNvPr>
                <p:cNvPicPr/>
                <p:nvPr/>
              </p:nvPicPr>
              <p:blipFill>
                <a:blip r:embed="rId114"/>
                <a:stretch>
                  <a:fillRect/>
                </a:stretch>
              </p:blipFill>
              <p:spPr>
                <a:xfrm>
                  <a:off x="2910991" y="6332053"/>
                  <a:ext cx="784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333918" name="Ink 333917">
                  <a:extLst>
                    <a:ext uri="{FF2B5EF4-FFF2-40B4-BE49-F238E27FC236}">
                      <a16:creationId xmlns:a16="http://schemas.microsoft.com/office/drawing/2014/main" id="{A2EA2C4F-CD7E-EF06-1171-FC87A285347C}"/>
                    </a:ext>
                  </a:extLst>
                </p14:cNvPr>
                <p14:cNvContentPartPr/>
                <p14:nvPr/>
              </p14:nvContentPartPr>
              <p14:xfrm>
                <a:off x="3022231" y="6199573"/>
                <a:ext cx="62640" cy="108720"/>
              </p14:xfrm>
            </p:contentPart>
          </mc:Choice>
          <mc:Fallback>
            <p:pic>
              <p:nvPicPr>
                <p:cNvPr id="333918" name="Ink 333917">
                  <a:extLst>
                    <a:ext uri="{FF2B5EF4-FFF2-40B4-BE49-F238E27FC236}">
                      <a16:creationId xmlns:a16="http://schemas.microsoft.com/office/drawing/2014/main" id="{A2EA2C4F-CD7E-EF06-1171-FC87A285347C}"/>
                    </a:ext>
                  </a:extLst>
                </p:cNvPr>
                <p:cNvPicPr/>
                <p:nvPr/>
              </p:nvPicPr>
              <p:blipFill>
                <a:blip r:embed="rId116"/>
                <a:stretch>
                  <a:fillRect/>
                </a:stretch>
              </p:blipFill>
              <p:spPr>
                <a:xfrm>
                  <a:off x="3013591" y="6190933"/>
                  <a:ext cx="802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333919" name="Ink 333918">
                  <a:extLst>
                    <a:ext uri="{FF2B5EF4-FFF2-40B4-BE49-F238E27FC236}">
                      <a16:creationId xmlns:a16="http://schemas.microsoft.com/office/drawing/2014/main" id="{35D8C886-325D-C4D2-8A86-F98D0063BA04}"/>
                    </a:ext>
                  </a:extLst>
                </p14:cNvPr>
                <p14:cNvContentPartPr/>
                <p14:nvPr/>
              </p14:nvContentPartPr>
              <p14:xfrm>
                <a:off x="3061111" y="6162133"/>
                <a:ext cx="168480" cy="115560"/>
              </p14:xfrm>
            </p:contentPart>
          </mc:Choice>
          <mc:Fallback>
            <p:pic>
              <p:nvPicPr>
                <p:cNvPr id="333919" name="Ink 333918">
                  <a:extLst>
                    <a:ext uri="{FF2B5EF4-FFF2-40B4-BE49-F238E27FC236}">
                      <a16:creationId xmlns:a16="http://schemas.microsoft.com/office/drawing/2014/main" id="{35D8C886-325D-C4D2-8A86-F98D0063BA04}"/>
                    </a:ext>
                  </a:extLst>
                </p:cNvPr>
                <p:cNvPicPr/>
                <p:nvPr/>
              </p:nvPicPr>
              <p:blipFill>
                <a:blip r:embed="rId118"/>
                <a:stretch>
                  <a:fillRect/>
                </a:stretch>
              </p:blipFill>
              <p:spPr>
                <a:xfrm>
                  <a:off x="3052471" y="6153493"/>
                  <a:ext cx="1861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333920" name="Ink 333919">
                  <a:extLst>
                    <a:ext uri="{FF2B5EF4-FFF2-40B4-BE49-F238E27FC236}">
                      <a16:creationId xmlns:a16="http://schemas.microsoft.com/office/drawing/2014/main" id="{7E77FB9A-A28D-5048-713D-4DB440505F00}"/>
                    </a:ext>
                  </a:extLst>
                </p14:cNvPr>
                <p14:cNvContentPartPr/>
                <p14:nvPr/>
              </p14:nvContentPartPr>
              <p14:xfrm>
                <a:off x="3152551" y="6118213"/>
                <a:ext cx="21600" cy="14040"/>
              </p14:xfrm>
            </p:contentPart>
          </mc:Choice>
          <mc:Fallback>
            <p:pic>
              <p:nvPicPr>
                <p:cNvPr id="333920" name="Ink 333919">
                  <a:extLst>
                    <a:ext uri="{FF2B5EF4-FFF2-40B4-BE49-F238E27FC236}">
                      <a16:creationId xmlns:a16="http://schemas.microsoft.com/office/drawing/2014/main" id="{7E77FB9A-A28D-5048-713D-4DB440505F00}"/>
                    </a:ext>
                  </a:extLst>
                </p:cNvPr>
                <p:cNvPicPr/>
                <p:nvPr/>
              </p:nvPicPr>
              <p:blipFill>
                <a:blip r:embed="rId120"/>
                <a:stretch>
                  <a:fillRect/>
                </a:stretch>
              </p:blipFill>
              <p:spPr>
                <a:xfrm>
                  <a:off x="3143551" y="6109573"/>
                  <a:ext cx="3924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333921" name="Ink 333920">
                  <a:extLst>
                    <a:ext uri="{FF2B5EF4-FFF2-40B4-BE49-F238E27FC236}">
                      <a16:creationId xmlns:a16="http://schemas.microsoft.com/office/drawing/2014/main" id="{1514FC04-0A18-1727-AB19-CE00A5123AC6}"/>
                    </a:ext>
                  </a:extLst>
                </p14:cNvPr>
                <p14:cNvContentPartPr/>
                <p14:nvPr/>
              </p14:nvContentPartPr>
              <p14:xfrm>
                <a:off x="3241831" y="6082933"/>
                <a:ext cx="130680" cy="112320"/>
              </p14:xfrm>
            </p:contentPart>
          </mc:Choice>
          <mc:Fallback>
            <p:pic>
              <p:nvPicPr>
                <p:cNvPr id="333921" name="Ink 333920">
                  <a:extLst>
                    <a:ext uri="{FF2B5EF4-FFF2-40B4-BE49-F238E27FC236}">
                      <a16:creationId xmlns:a16="http://schemas.microsoft.com/office/drawing/2014/main" id="{1514FC04-0A18-1727-AB19-CE00A5123AC6}"/>
                    </a:ext>
                  </a:extLst>
                </p:cNvPr>
                <p:cNvPicPr/>
                <p:nvPr/>
              </p:nvPicPr>
              <p:blipFill>
                <a:blip r:embed="rId122"/>
                <a:stretch>
                  <a:fillRect/>
                </a:stretch>
              </p:blipFill>
              <p:spPr>
                <a:xfrm>
                  <a:off x="3232831" y="6073933"/>
                  <a:ext cx="14832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333922" name="Ink 333921">
                  <a:extLst>
                    <a:ext uri="{FF2B5EF4-FFF2-40B4-BE49-F238E27FC236}">
                      <a16:creationId xmlns:a16="http://schemas.microsoft.com/office/drawing/2014/main" id="{566D4DDB-7C7D-D961-EA35-B337B6523CB8}"/>
                    </a:ext>
                  </a:extLst>
                </p14:cNvPr>
                <p14:cNvContentPartPr/>
                <p14:nvPr/>
              </p14:nvContentPartPr>
              <p14:xfrm>
                <a:off x="3403831" y="5907973"/>
                <a:ext cx="132840" cy="163440"/>
              </p14:xfrm>
            </p:contentPart>
          </mc:Choice>
          <mc:Fallback>
            <p:pic>
              <p:nvPicPr>
                <p:cNvPr id="333922" name="Ink 333921">
                  <a:extLst>
                    <a:ext uri="{FF2B5EF4-FFF2-40B4-BE49-F238E27FC236}">
                      <a16:creationId xmlns:a16="http://schemas.microsoft.com/office/drawing/2014/main" id="{566D4DDB-7C7D-D961-EA35-B337B6523CB8}"/>
                    </a:ext>
                  </a:extLst>
                </p:cNvPr>
                <p:cNvPicPr/>
                <p:nvPr/>
              </p:nvPicPr>
              <p:blipFill>
                <a:blip r:embed="rId124"/>
                <a:stretch>
                  <a:fillRect/>
                </a:stretch>
              </p:blipFill>
              <p:spPr>
                <a:xfrm>
                  <a:off x="3395191" y="5899333"/>
                  <a:ext cx="15048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333923" name="Ink 333922">
                  <a:extLst>
                    <a:ext uri="{FF2B5EF4-FFF2-40B4-BE49-F238E27FC236}">
                      <a16:creationId xmlns:a16="http://schemas.microsoft.com/office/drawing/2014/main" id="{1B632ACF-21B1-01F6-2AAC-3417E1347CAC}"/>
                    </a:ext>
                  </a:extLst>
                </p14:cNvPr>
                <p14:cNvContentPartPr/>
                <p14:nvPr/>
              </p14:nvContentPartPr>
              <p14:xfrm>
                <a:off x="3459271" y="5972053"/>
                <a:ext cx="53280" cy="69480"/>
              </p14:xfrm>
            </p:contentPart>
          </mc:Choice>
          <mc:Fallback>
            <p:pic>
              <p:nvPicPr>
                <p:cNvPr id="333923" name="Ink 333922">
                  <a:extLst>
                    <a:ext uri="{FF2B5EF4-FFF2-40B4-BE49-F238E27FC236}">
                      <a16:creationId xmlns:a16="http://schemas.microsoft.com/office/drawing/2014/main" id="{1B632ACF-21B1-01F6-2AAC-3417E1347CAC}"/>
                    </a:ext>
                  </a:extLst>
                </p:cNvPr>
                <p:cNvPicPr/>
                <p:nvPr/>
              </p:nvPicPr>
              <p:blipFill>
                <a:blip r:embed="rId126"/>
                <a:stretch>
                  <a:fillRect/>
                </a:stretch>
              </p:blipFill>
              <p:spPr>
                <a:xfrm>
                  <a:off x="3450631" y="5963413"/>
                  <a:ext cx="7092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333924" name="Ink 333923">
                  <a:extLst>
                    <a:ext uri="{FF2B5EF4-FFF2-40B4-BE49-F238E27FC236}">
                      <a16:creationId xmlns:a16="http://schemas.microsoft.com/office/drawing/2014/main" id="{60465E63-B6EC-7A6D-2D24-CCD0D418E932}"/>
                    </a:ext>
                  </a:extLst>
                </p14:cNvPr>
                <p14:cNvContentPartPr/>
                <p14:nvPr/>
              </p14:nvContentPartPr>
              <p14:xfrm>
                <a:off x="3558631" y="5876293"/>
                <a:ext cx="54360" cy="102600"/>
              </p14:xfrm>
            </p:contentPart>
          </mc:Choice>
          <mc:Fallback>
            <p:pic>
              <p:nvPicPr>
                <p:cNvPr id="333924" name="Ink 333923">
                  <a:extLst>
                    <a:ext uri="{FF2B5EF4-FFF2-40B4-BE49-F238E27FC236}">
                      <a16:creationId xmlns:a16="http://schemas.microsoft.com/office/drawing/2014/main" id="{60465E63-B6EC-7A6D-2D24-CCD0D418E932}"/>
                    </a:ext>
                  </a:extLst>
                </p:cNvPr>
                <p:cNvPicPr/>
                <p:nvPr/>
              </p:nvPicPr>
              <p:blipFill>
                <a:blip r:embed="rId128"/>
                <a:stretch>
                  <a:fillRect/>
                </a:stretch>
              </p:blipFill>
              <p:spPr>
                <a:xfrm>
                  <a:off x="3549991" y="5867653"/>
                  <a:ext cx="720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333925" name="Ink 333924">
                  <a:extLst>
                    <a:ext uri="{FF2B5EF4-FFF2-40B4-BE49-F238E27FC236}">
                      <a16:creationId xmlns:a16="http://schemas.microsoft.com/office/drawing/2014/main" id="{B73D7373-1A91-71A1-A791-187122EBACF5}"/>
                    </a:ext>
                  </a:extLst>
                </p14:cNvPr>
                <p14:cNvContentPartPr/>
                <p14:nvPr/>
              </p14:nvContentPartPr>
              <p14:xfrm>
                <a:off x="3663391" y="5810053"/>
                <a:ext cx="96840" cy="148680"/>
              </p14:xfrm>
            </p:contentPart>
          </mc:Choice>
          <mc:Fallback>
            <p:pic>
              <p:nvPicPr>
                <p:cNvPr id="333925" name="Ink 333924">
                  <a:extLst>
                    <a:ext uri="{FF2B5EF4-FFF2-40B4-BE49-F238E27FC236}">
                      <a16:creationId xmlns:a16="http://schemas.microsoft.com/office/drawing/2014/main" id="{B73D7373-1A91-71A1-A791-187122EBACF5}"/>
                    </a:ext>
                  </a:extLst>
                </p:cNvPr>
                <p:cNvPicPr/>
                <p:nvPr/>
              </p:nvPicPr>
              <p:blipFill>
                <a:blip r:embed="rId130"/>
                <a:stretch>
                  <a:fillRect/>
                </a:stretch>
              </p:blipFill>
              <p:spPr>
                <a:xfrm>
                  <a:off x="3654751" y="5801053"/>
                  <a:ext cx="1144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333926" name="Ink 333925">
                  <a:extLst>
                    <a:ext uri="{FF2B5EF4-FFF2-40B4-BE49-F238E27FC236}">
                      <a16:creationId xmlns:a16="http://schemas.microsoft.com/office/drawing/2014/main" id="{43AC9FBD-B2AD-F394-DD34-88C59A76570A}"/>
                    </a:ext>
                  </a:extLst>
                </p14:cNvPr>
                <p14:cNvContentPartPr/>
                <p14:nvPr/>
              </p14:nvContentPartPr>
              <p14:xfrm>
                <a:off x="2409511" y="5635813"/>
                <a:ext cx="1571400" cy="1123560"/>
              </p14:xfrm>
            </p:contentPart>
          </mc:Choice>
          <mc:Fallback>
            <p:pic>
              <p:nvPicPr>
                <p:cNvPr id="333926" name="Ink 333925">
                  <a:extLst>
                    <a:ext uri="{FF2B5EF4-FFF2-40B4-BE49-F238E27FC236}">
                      <a16:creationId xmlns:a16="http://schemas.microsoft.com/office/drawing/2014/main" id="{43AC9FBD-B2AD-F394-DD34-88C59A76570A}"/>
                    </a:ext>
                  </a:extLst>
                </p:cNvPr>
                <p:cNvPicPr/>
                <p:nvPr/>
              </p:nvPicPr>
              <p:blipFill>
                <a:blip r:embed="rId132"/>
                <a:stretch>
                  <a:fillRect/>
                </a:stretch>
              </p:blipFill>
              <p:spPr>
                <a:xfrm>
                  <a:off x="2400511" y="5626813"/>
                  <a:ext cx="1589040" cy="11412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333936" name="Ink 333935">
                  <a:extLst>
                    <a:ext uri="{FF2B5EF4-FFF2-40B4-BE49-F238E27FC236}">
                      <a16:creationId xmlns:a16="http://schemas.microsoft.com/office/drawing/2014/main" id="{6AE73DA8-F2DD-20FA-567D-9A11809E04D9}"/>
                    </a:ext>
                  </a:extLst>
                </p14:cNvPr>
                <p14:cNvContentPartPr/>
                <p14:nvPr/>
              </p14:nvContentPartPr>
              <p14:xfrm>
                <a:off x="4066951" y="5993653"/>
                <a:ext cx="86400" cy="117360"/>
              </p14:xfrm>
            </p:contentPart>
          </mc:Choice>
          <mc:Fallback>
            <p:pic>
              <p:nvPicPr>
                <p:cNvPr id="333936" name="Ink 333935">
                  <a:extLst>
                    <a:ext uri="{FF2B5EF4-FFF2-40B4-BE49-F238E27FC236}">
                      <a16:creationId xmlns:a16="http://schemas.microsoft.com/office/drawing/2014/main" id="{6AE73DA8-F2DD-20FA-567D-9A11809E04D9}"/>
                    </a:ext>
                  </a:extLst>
                </p:cNvPr>
                <p:cNvPicPr/>
                <p:nvPr/>
              </p:nvPicPr>
              <p:blipFill>
                <a:blip r:embed="rId134"/>
                <a:stretch>
                  <a:fillRect/>
                </a:stretch>
              </p:blipFill>
              <p:spPr>
                <a:xfrm>
                  <a:off x="4058311" y="5984653"/>
                  <a:ext cx="1040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333937" name="Ink 333936">
                  <a:extLst>
                    <a:ext uri="{FF2B5EF4-FFF2-40B4-BE49-F238E27FC236}">
                      <a16:creationId xmlns:a16="http://schemas.microsoft.com/office/drawing/2014/main" id="{3A4F6970-1D6F-5F8A-7ED9-198478E224D3}"/>
                    </a:ext>
                  </a:extLst>
                </p14:cNvPr>
                <p14:cNvContentPartPr/>
                <p14:nvPr/>
              </p14:nvContentPartPr>
              <p14:xfrm>
                <a:off x="4178191" y="5905453"/>
                <a:ext cx="73440" cy="111240"/>
              </p14:xfrm>
            </p:contentPart>
          </mc:Choice>
          <mc:Fallback>
            <p:pic>
              <p:nvPicPr>
                <p:cNvPr id="333937" name="Ink 333936">
                  <a:extLst>
                    <a:ext uri="{FF2B5EF4-FFF2-40B4-BE49-F238E27FC236}">
                      <a16:creationId xmlns:a16="http://schemas.microsoft.com/office/drawing/2014/main" id="{3A4F6970-1D6F-5F8A-7ED9-198478E224D3}"/>
                    </a:ext>
                  </a:extLst>
                </p:cNvPr>
                <p:cNvPicPr/>
                <p:nvPr/>
              </p:nvPicPr>
              <p:blipFill>
                <a:blip r:embed="rId136"/>
                <a:stretch>
                  <a:fillRect/>
                </a:stretch>
              </p:blipFill>
              <p:spPr>
                <a:xfrm>
                  <a:off x="4169191" y="5896813"/>
                  <a:ext cx="9108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333938" name="Ink 333937">
                  <a:extLst>
                    <a:ext uri="{FF2B5EF4-FFF2-40B4-BE49-F238E27FC236}">
                      <a16:creationId xmlns:a16="http://schemas.microsoft.com/office/drawing/2014/main" id="{22BF4703-583B-198E-F349-99C8299A145A}"/>
                    </a:ext>
                  </a:extLst>
                </p14:cNvPr>
                <p14:cNvContentPartPr/>
                <p14:nvPr/>
              </p14:nvContentPartPr>
              <p14:xfrm>
                <a:off x="4349911" y="5560213"/>
                <a:ext cx="537480" cy="384840"/>
              </p14:xfrm>
            </p:contentPart>
          </mc:Choice>
          <mc:Fallback>
            <p:pic>
              <p:nvPicPr>
                <p:cNvPr id="333938" name="Ink 333937">
                  <a:extLst>
                    <a:ext uri="{FF2B5EF4-FFF2-40B4-BE49-F238E27FC236}">
                      <a16:creationId xmlns:a16="http://schemas.microsoft.com/office/drawing/2014/main" id="{22BF4703-583B-198E-F349-99C8299A145A}"/>
                    </a:ext>
                  </a:extLst>
                </p:cNvPr>
                <p:cNvPicPr/>
                <p:nvPr/>
              </p:nvPicPr>
              <p:blipFill>
                <a:blip r:embed="rId138"/>
                <a:stretch>
                  <a:fillRect/>
                </a:stretch>
              </p:blipFill>
              <p:spPr>
                <a:xfrm>
                  <a:off x="4340911" y="5551573"/>
                  <a:ext cx="55512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333940" name="Ink 333939">
                  <a:extLst>
                    <a:ext uri="{FF2B5EF4-FFF2-40B4-BE49-F238E27FC236}">
                      <a16:creationId xmlns:a16="http://schemas.microsoft.com/office/drawing/2014/main" id="{64604583-E001-7BF9-3EBA-AEEDD82A3694}"/>
                    </a:ext>
                  </a:extLst>
                </p14:cNvPr>
                <p14:cNvContentPartPr/>
                <p14:nvPr/>
              </p14:nvContentPartPr>
              <p14:xfrm>
                <a:off x="4178911" y="5823013"/>
                <a:ext cx="583920" cy="369000"/>
              </p14:xfrm>
            </p:contentPart>
          </mc:Choice>
          <mc:Fallback>
            <p:pic>
              <p:nvPicPr>
                <p:cNvPr id="333940" name="Ink 333939">
                  <a:extLst>
                    <a:ext uri="{FF2B5EF4-FFF2-40B4-BE49-F238E27FC236}">
                      <a16:creationId xmlns:a16="http://schemas.microsoft.com/office/drawing/2014/main" id="{64604583-E001-7BF9-3EBA-AEEDD82A3694}"/>
                    </a:ext>
                  </a:extLst>
                </p:cNvPr>
                <p:cNvPicPr/>
                <p:nvPr/>
              </p:nvPicPr>
              <p:blipFill>
                <a:blip r:embed="rId140"/>
                <a:stretch>
                  <a:fillRect/>
                </a:stretch>
              </p:blipFill>
              <p:spPr>
                <a:xfrm>
                  <a:off x="4170271" y="5814373"/>
                  <a:ext cx="601560" cy="38664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333942" name="Ink 333941">
                  <a:extLst>
                    <a:ext uri="{FF2B5EF4-FFF2-40B4-BE49-F238E27FC236}">
                      <a16:creationId xmlns:a16="http://schemas.microsoft.com/office/drawing/2014/main" id="{D74E0D65-A8C1-BA7E-5CF5-F518BA25CBBA}"/>
                    </a:ext>
                  </a:extLst>
                </p14:cNvPr>
                <p14:cNvContentPartPr/>
                <p14:nvPr/>
              </p14:nvContentPartPr>
              <p14:xfrm>
                <a:off x="2977951" y="6610333"/>
                <a:ext cx="430560" cy="258840"/>
              </p14:xfrm>
            </p:contentPart>
          </mc:Choice>
          <mc:Fallback>
            <p:pic>
              <p:nvPicPr>
                <p:cNvPr id="333942" name="Ink 333941">
                  <a:extLst>
                    <a:ext uri="{FF2B5EF4-FFF2-40B4-BE49-F238E27FC236}">
                      <a16:creationId xmlns:a16="http://schemas.microsoft.com/office/drawing/2014/main" id="{D74E0D65-A8C1-BA7E-5CF5-F518BA25CBBA}"/>
                    </a:ext>
                  </a:extLst>
                </p:cNvPr>
                <p:cNvPicPr/>
                <p:nvPr/>
              </p:nvPicPr>
              <p:blipFill>
                <a:blip r:embed="rId142"/>
                <a:stretch>
                  <a:fillRect/>
                </a:stretch>
              </p:blipFill>
              <p:spPr>
                <a:xfrm>
                  <a:off x="2968951" y="6601333"/>
                  <a:ext cx="44820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333943" name="Ink 333942">
                  <a:extLst>
                    <a:ext uri="{FF2B5EF4-FFF2-40B4-BE49-F238E27FC236}">
                      <a16:creationId xmlns:a16="http://schemas.microsoft.com/office/drawing/2014/main" id="{5712E02B-8989-7D1D-D3FE-812EBA3E7D23}"/>
                    </a:ext>
                  </a:extLst>
                </p14:cNvPr>
                <p14:cNvContentPartPr/>
                <p14:nvPr/>
              </p14:nvContentPartPr>
              <p14:xfrm>
                <a:off x="3481591" y="6345733"/>
                <a:ext cx="54360" cy="271080"/>
              </p14:xfrm>
            </p:contentPart>
          </mc:Choice>
          <mc:Fallback>
            <p:pic>
              <p:nvPicPr>
                <p:cNvPr id="333943" name="Ink 333942">
                  <a:extLst>
                    <a:ext uri="{FF2B5EF4-FFF2-40B4-BE49-F238E27FC236}">
                      <a16:creationId xmlns:a16="http://schemas.microsoft.com/office/drawing/2014/main" id="{5712E02B-8989-7D1D-D3FE-812EBA3E7D23}"/>
                    </a:ext>
                  </a:extLst>
                </p:cNvPr>
                <p:cNvPicPr/>
                <p:nvPr/>
              </p:nvPicPr>
              <p:blipFill>
                <a:blip r:embed="rId144"/>
                <a:stretch>
                  <a:fillRect/>
                </a:stretch>
              </p:blipFill>
              <p:spPr>
                <a:xfrm>
                  <a:off x="3472951" y="6337093"/>
                  <a:ext cx="72000" cy="2887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333944" name="Ink 333943">
                  <a:extLst>
                    <a:ext uri="{FF2B5EF4-FFF2-40B4-BE49-F238E27FC236}">
                      <a16:creationId xmlns:a16="http://schemas.microsoft.com/office/drawing/2014/main" id="{4BBEA352-C32A-3B76-BFAB-8B0244F893D1}"/>
                    </a:ext>
                  </a:extLst>
                </p14:cNvPr>
                <p14:cNvContentPartPr/>
                <p14:nvPr/>
              </p14:nvContentPartPr>
              <p14:xfrm>
                <a:off x="3415351" y="6494773"/>
                <a:ext cx="119520" cy="102600"/>
              </p14:xfrm>
            </p:contentPart>
          </mc:Choice>
          <mc:Fallback>
            <p:pic>
              <p:nvPicPr>
                <p:cNvPr id="333944" name="Ink 333943">
                  <a:extLst>
                    <a:ext uri="{FF2B5EF4-FFF2-40B4-BE49-F238E27FC236}">
                      <a16:creationId xmlns:a16="http://schemas.microsoft.com/office/drawing/2014/main" id="{4BBEA352-C32A-3B76-BFAB-8B0244F893D1}"/>
                    </a:ext>
                  </a:extLst>
                </p:cNvPr>
                <p:cNvPicPr/>
                <p:nvPr/>
              </p:nvPicPr>
              <p:blipFill>
                <a:blip r:embed="rId146"/>
                <a:stretch>
                  <a:fillRect/>
                </a:stretch>
              </p:blipFill>
              <p:spPr>
                <a:xfrm>
                  <a:off x="3406711" y="6485773"/>
                  <a:ext cx="1371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333945" name="Ink 333944">
                  <a:extLst>
                    <a:ext uri="{FF2B5EF4-FFF2-40B4-BE49-F238E27FC236}">
                      <a16:creationId xmlns:a16="http://schemas.microsoft.com/office/drawing/2014/main" id="{17E47812-EDF4-3361-7217-F0F1DA2B5F7E}"/>
                    </a:ext>
                  </a:extLst>
                </p14:cNvPr>
                <p14:cNvContentPartPr/>
                <p14:nvPr/>
              </p14:nvContentPartPr>
              <p14:xfrm>
                <a:off x="3602191" y="6340333"/>
                <a:ext cx="147960" cy="185760"/>
              </p14:xfrm>
            </p:contentPart>
          </mc:Choice>
          <mc:Fallback>
            <p:pic>
              <p:nvPicPr>
                <p:cNvPr id="333945" name="Ink 333944">
                  <a:extLst>
                    <a:ext uri="{FF2B5EF4-FFF2-40B4-BE49-F238E27FC236}">
                      <a16:creationId xmlns:a16="http://schemas.microsoft.com/office/drawing/2014/main" id="{17E47812-EDF4-3361-7217-F0F1DA2B5F7E}"/>
                    </a:ext>
                  </a:extLst>
                </p:cNvPr>
                <p:cNvPicPr/>
                <p:nvPr/>
              </p:nvPicPr>
              <p:blipFill>
                <a:blip r:embed="rId148"/>
                <a:stretch>
                  <a:fillRect/>
                </a:stretch>
              </p:blipFill>
              <p:spPr>
                <a:xfrm>
                  <a:off x="3593191" y="6331333"/>
                  <a:ext cx="16560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333946" name="Ink 333945">
                  <a:extLst>
                    <a:ext uri="{FF2B5EF4-FFF2-40B4-BE49-F238E27FC236}">
                      <a16:creationId xmlns:a16="http://schemas.microsoft.com/office/drawing/2014/main" id="{87F501E8-5C84-A302-390C-40D5A812E6F2}"/>
                    </a:ext>
                  </a:extLst>
                </p14:cNvPr>
                <p14:cNvContentPartPr/>
                <p14:nvPr/>
              </p14:nvContentPartPr>
              <p14:xfrm>
                <a:off x="3828991" y="6356173"/>
                <a:ext cx="12960" cy="7920"/>
              </p14:xfrm>
            </p:contentPart>
          </mc:Choice>
          <mc:Fallback>
            <p:pic>
              <p:nvPicPr>
                <p:cNvPr id="333946" name="Ink 333945">
                  <a:extLst>
                    <a:ext uri="{FF2B5EF4-FFF2-40B4-BE49-F238E27FC236}">
                      <a16:creationId xmlns:a16="http://schemas.microsoft.com/office/drawing/2014/main" id="{87F501E8-5C84-A302-390C-40D5A812E6F2}"/>
                    </a:ext>
                  </a:extLst>
                </p:cNvPr>
                <p:cNvPicPr/>
                <p:nvPr/>
              </p:nvPicPr>
              <p:blipFill>
                <a:blip r:embed="rId150"/>
                <a:stretch>
                  <a:fillRect/>
                </a:stretch>
              </p:blipFill>
              <p:spPr>
                <a:xfrm>
                  <a:off x="3819991" y="6347173"/>
                  <a:ext cx="30600" cy="25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1">
            <p14:nvContentPartPr>
              <p14:cNvPr id="333948" name="Ink 333947">
                <a:extLst>
                  <a:ext uri="{FF2B5EF4-FFF2-40B4-BE49-F238E27FC236}">
                    <a16:creationId xmlns:a16="http://schemas.microsoft.com/office/drawing/2014/main" id="{9E17B58D-9CF4-0F25-0F4C-AF896B0C595E}"/>
                  </a:ext>
                </a:extLst>
              </p14:cNvPr>
              <p14:cNvContentPartPr/>
              <p14:nvPr/>
            </p14:nvContentPartPr>
            <p14:xfrm>
              <a:off x="4920151" y="5585053"/>
              <a:ext cx="113400" cy="1402560"/>
            </p14:xfrm>
          </p:contentPart>
        </mc:Choice>
        <mc:Fallback>
          <p:pic>
            <p:nvPicPr>
              <p:cNvPr id="333948" name="Ink 333947">
                <a:extLst>
                  <a:ext uri="{FF2B5EF4-FFF2-40B4-BE49-F238E27FC236}">
                    <a16:creationId xmlns:a16="http://schemas.microsoft.com/office/drawing/2014/main" id="{9E17B58D-9CF4-0F25-0F4C-AF896B0C595E}"/>
                  </a:ext>
                </a:extLst>
              </p:cNvPr>
              <p:cNvPicPr/>
              <p:nvPr/>
            </p:nvPicPr>
            <p:blipFill>
              <a:blip r:embed="rId152"/>
              <a:stretch>
                <a:fillRect/>
              </a:stretch>
            </p:blipFill>
            <p:spPr>
              <a:xfrm>
                <a:off x="4911511" y="5576053"/>
                <a:ext cx="131040" cy="1420200"/>
              </a:xfrm>
              <a:prstGeom prst="rect">
                <a:avLst/>
              </a:prstGeom>
            </p:spPr>
          </p:pic>
        </mc:Fallback>
      </mc:AlternateContent>
      <p:grpSp>
        <p:nvGrpSpPr>
          <p:cNvPr id="333967" name="Group 333966">
            <a:extLst>
              <a:ext uri="{FF2B5EF4-FFF2-40B4-BE49-F238E27FC236}">
                <a16:creationId xmlns:a16="http://schemas.microsoft.com/office/drawing/2014/main" id="{66AA1B20-D667-734F-722B-A54735A906DC}"/>
              </a:ext>
            </a:extLst>
          </p:cNvPr>
          <p:cNvGrpSpPr/>
          <p:nvPr/>
        </p:nvGrpSpPr>
        <p:grpSpPr>
          <a:xfrm>
            <a:off x="5160991" y="5470933"/>
            <a:ext cx="753120" cy="1436400"/>
            <a:chOff x="5160991" y="5470933"/>
            <a:chExt cx="753120" cy="1436400"/>
          </a:xfrm>
        </p:grpSpPr>
        <mc:AlternateContent xmlns:mc="http://schemas.openxmlformats.org/markup-compatibility/2006">
          <mc:Choice xmlns:p14="http://schemas.microsoft.com/office/powerpoint/2010/main" Requires="p14">
            <p:contentPart p14:bwMode="auto" r:id="rId153">
              <p14:nvContentPartPr>
                <p14:cNvPr id="333949" name="Ink 333948">
                  <a:extLst>
                    <a:ext uri="{FF2B5EF4-FFF2-40B4-BE49-F238E27FC236}">
                      <a16:creationId xmlns:a16="http://schemas.microsoft.com/office/drawing/2014/main" id="{55DA24F4-86F4-F176-3FE0-B8616091529E}"/>
                    </a:ext>
                  </a:extLst>
                </p14:cNvPr>
                <p14:cNvContentPartPr/>
                <p14:nvPr/>
              </p14:nvContentPartPr>
              <p14:xfrm>
                <a:off x="5160991" y="5907253"/>
                <a:ext cx="753120" cy="1000080"/>
              </p14:xfrm>
            </p:contentPart>
          </mc:Choice>
          <mc:Fallback>
            <p:pic>
              <p:nvPicPr>
                <p:cNvPr id="333949" name="Ink 333948">
                  <a:extLst>
                    <a:ext uri="{FF2B5EF4-FFF2-40B4-BE49-F238E27FC236}">
                      <a16:creationId xmlns:a16="http://schemas.microsoft.com/office/drawing/2014/main" id="{55DA24F4-86F4-F176-3FE0-B8616091529E}"/>
                    </a:ext>
                  </a:extLst>
                </p:cNvPr>
                <p:cNvPicPr/>
                <p:nvPr/>
              </p:nvPicPr>
              <p:blipFill>
                <a:blip r:embed="rId154"/>
                <a:stretch>
                  <a:fillRect/>
                </a:stretch>
              </p:blipFill>
              <p:spPr>
                <a:xfrm>
                  <a:off x="5152351" y="5898613"/>
                  <a:ext cx="770760" cy="10177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333950" name="Ink 333949">
                  <a:extLst>
                    <a:ext uri="{FF2B5EF4-FFF2-40B4-BE49-F238E27FC236}">
                      <a16:creationId xmlns:a16="http://schemas.microsoft.com/office/drawing/2014/main" id="{9CFAF056-1B66-8A1C-23D8-BD3CEF390953}"/>
                    </a:ext>
                  </a:extLst>
                </p14:cNvPr>
                <p14:cNvContentPartPr/>
                <p14:nvPr/>
              </p14:nvContentPartPr>
              <p14:xfrm>
                <a:off x="5376991" y="6679813"/>
                <a:ext cx="74880" cy="126360"/>
              </p14:xfrm>
            </p:contentPart>
          </mc:Choice>
          <mc:Fallback>
            <p:pic>
              <p:nvPicPr>
                <p:cNvPr id="333950" name="Ink 333949">
                  <a:extLst>
                    <a:ext uri="{FF2B5EF4-FFF2-40B4-BE49-F238E27FC236}">
                      <a16:creationId xmlns:a16="http://schemas.microsoft.com/office/drawing/2014/main" id="{9CFAF056-1B66-8A1C-23D8-BD3CEF390953}"/>
                    </a:ext>
                  </a:extLst>
                </p:cNvPr>
                <p:cNvPicPr/>
                <p:nvPr/>
              </p:nvPicPr>
              <p:blipFill>
                <a:blip r:embed="rId156"/>
                <a:stretch>
                  <a:fillRect/>
                </a:stretch>
              </p:blipFill>
              <p:spPr>
                <a:xfrm>
                  <a:off x="5368351" y="6670813"/>
                  <a:ext cx="9252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333951" name="Ink 333950">
                  <a:extLst>
                    <a:ext uri="{FF2B5EF4-FFF2-40B4-BE49-F238E27FC236}">
                      <a16:creationId xmlns:a16="http://schemas.microsoft.com/office/drawing/2014/main" id="{A96837E9-129E-D920-7D80-DBC00B15CB3D}"/>
                    </a:ext>
                  </a:extLst>
                </p14:cNvPr>
                <p14:cNvContentPartPr/>
                <p14:nvPr/>
              </p14:nvContentPartPr>
              <p14:xfrm>
                <a:off x="5398231" y="6606373"/>
                <a:ext cx="79560" cy="80280"/>
              </p14:xfrm>
            </p:contentPart>
          </mc:Choice>
          <mc:Fallback>
            <p:pic>
              <p:nvPicPr>
                <p:cNvPr id="333951" name="Ink 333950">
                  <a:extLst>
                    <a:ext uri="{FF2B5EF4-FFF2-40B4-BE49-F238E27FC236}">
                      <a16:creationId xmlns:a16="http://schemas.microsoft.com/office/drawing/2014/main" id="{A96837E9-129E-D920-7D80-DBC00B15CB3D}"/>
                    </a:ext>
                  </a:extLst>
                </p:cNvPr>
                <p:cNvPicPr/>
                <p:nvPr/>
              </p:nvPicPr>
              <p:blipFill>
                <a:blip r:embed="rId158"/>
                <a:stretch>
                  <a:fillRect/>
                </a:stretch>
              </p:blipFill>
              <p:spPr>
                <a:xfrm>
                  <a:off x="5389231" y="6597733"/>
                  <a:ext cx="972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333952" name="Ink 333951">
                  <a:extLst>
                    <a:ext uri="{FF2B5EF4-FFF2-40B4-BE49-F238E27FC236}">
                      <a16:creationId xmlns:a16="http://schemas.microsoft.com/office/drawing/2014/main" id="{B4273C13-BDB6-837E-7EF9-6412F481FFFB}"/>
                    </a:ext>
                  </a:extLst>
                </p14:cNvPr>
                <p14:cNvContentPartPr/>
                <p14:nvPr/>
              </p14:nvContentPartPr>
              <p14:xfrm>
                <a:off x="5438551" y="6667573"/>
                <a:ext cx="87120" cy="65880"/>
              </p14:xfrm>
            </p:contentPart>
          </mc:Choice>
          <mc:Fallback>
            <p:pic>
              <p:nvPicPr>
                <p:cNvPr id="333952" name="Ink 333951">
                  <a:extLst>
                    <a:ext uri="{FF2B5EF4-FFF2-40B4-BE49-F238E27FC236}">
                      <a16:creationId xmlns:a16="http://schemas.microsoft.com/office/drawing/2014/main" id="{B4273C13-BDB6-837E-7EF9-6412F481FFFB}"/>
                    </a:ext>
                  </a:extLst>
                </p:cNvPr>
                <p:cNvPicPr/>
                <p:nvPr/>
              </p:nvPicPr>
              <p:blipFill>
                <a:blip r:embed="rId160"/>
                <a:stretch>
                  <a:fillRect/>
                </a:stretch>
              </p:blipFill>
              <p:spPr>
                <a:xfrm>
                  <a:off x="5429911" y="6658573"/>
                  <a:ext cx="10476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333953" name="Ink 333952">
                  <a:extLst>
                    <a:ext uri="{FF2B5EF4-FFF2-40B4-BE49-F238E27FC236}">
                      <a16:creationId xmlns:a16="http://schemas.microsoft.com/office/drawing/2014/main" id="{FBDD04F5-72EE-3E57-9DDE-3FD66D681B5F}"/>
                    </a:ext>
                  </a:extLst>
                </p14:cNvPr>
                <p14:cNvContentPartPr/>
                <p14:nvPr/>
              </p14:nvContentPartPr>
              <p14:xfrm>
                <a:off x="5490751" y="6746413"/>
                <a:ext cx="76320" cy="51840"/>
              </p14:xfrm>
            </p:contentPart>
          </mc:Choice>
          <mc:Fallback>
            <p:pic>
              <p:nvPicPr>
                <p:cNvPr id="333953" name="Ink 333952">
                  <a:extLst>
                    <a:ext uri="{FF2B5EF4-FFF2-40B4-BE49-F238E27FC236}">
                      <a16:creationId xmlns:a16="http://schemas.microsoft.com/office/drawing/2014/main" id="{FBDD04F5-72EE-3E57-9DDE-3FD66D681B5F}"/>
                    </a:ext>
                  </a:extLst>
                </p:cNvPr>
                <p:cNvPicPr/>
                <p:nvPr/>
              </p:nvPicPr>
              <p:blipFill>
                <a:blip r:embed="rId162"/>
                <a:stretch>
                  <a:fillRect/>
                </a:stretch>
              </p:blipFill>
              <p:spPr>
                <a:xfrm>
                  <a:off x="5481751" y="6737413"/>
                  <a:ext cx="9396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333955" name="Ink 333954">
                  <a:extLst>
                    <a:ext uri="{FF2B5EF4-FFF2-40B4-BE49-F238E27FC236}">
                      <a16:creationId xmlns:a16="http://schemas.microsoft.com/office/drawing/2014/main" id="{F85C931A-B380-F351-A7DF-1E632281E567}"/>
                    </a:ext>
                  </a:extLst>
                </p14:cNvPr>
                <p14:cNvContentPartPr/>
                <p14:nvPr/>
              </p14:nvContentPartPr>
              <p14:xfrm>
                <a:off x="5313271" y="6456613"/>
                <a:ext cx="39960" cy="122040"/>
              </p14:xfrm>
            </p:contentPart>
          </mc:Choice>
          <mc:Fallback>
            <p:pic>
              <p:nvPicPr>
                <p:cNvPr id="333955" name="Ink 333954">
                  <a:extLst>
                    <a:ext uri="{FF2B5EF4-FFF2-40B4-BE49-F238E27FC236}">
                      <a16:creationId xmlns:a16="http://schemas.microsoft.com/office/drawing/2014/main" id="{F85C931A-B380-F351-A7DF-1E632281E567}"/>
                    </a:ext>
                  </a:extLst>
                </p:cNvPr>
                <p:cNvPicPr/>
                <p:nvPr/>
              </p:nvPicPr>
              <p:blipFill>
                <a:blip r:embed="rId164"/>
                <a:stretch>
                  <a:fillRect/>
                </a:stretch>
              </p:blipFill>
              <p:spPr>
                <a:xfrm>
                  <a:off x="5304631" y="6447613"/>
                  <a:ext cx="576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333956" name="Ink 333955">
                  <a:extLst>
                    <a:ext uri="{FF2B5EF4-FFF2-40B4-BE49-F238E27FC236}">
                      <a16:creationId xmlns:a16="http://schemas.microsoft.com/office/drawing/2014/main" id="{16DF490A-EDA4-5BBD-A789-1A7B4B3D2ECF}"/>
                    </a:ext>
                  </a:extLst>
                </p14:cNvPr>
                <p14:cNvContentPartPr/>
                <p14:nvPr/>
              </p14:nvContentPartPr>
              <p14:xfrm>
                <a:off x="5364751" y="6459493"/>
                <a:ext cx="66960" cy="77040"/>
              </p14:xfrm>
            </p:contentPart>
          </mc:Choice>
          <mc:Fallback>
            <p:pic>
              <p:nvPicPr>
                <p:cNvPr id="333956" name="Ink 333955">
                  <a:extLst>
                    <a:ext uri="{FF2B5EF4-FFF2-40B4-BE49-F238E27FC236}">
                      <a16:creationId xmlns:a16="http://schemas.microsoft.com/office/drawing/2014/main" id="{16DF490A-EDA4-5BBD-A789-1A7B4B3D2ECF}"/>
                    </a:ext>
                  </a:extLst>
                </p:cNvPr>
                <p:cNvPicPr/>
                <p:nvPr/>
              </p:nvPicPr>
              <p:blipFill>
                <a:blip r:embed="rId166"/>
                <a:stretch>
                  <a:fillRect/>
                </a:stretch>
              </p:blipFill>
              <p:spPr>
                <a:xfrm>
                  <a:off x="5356111" y="6450853"/>
                  <a:ext cx="846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333957" name="Ink 333956">
                  <a:extLst>
                    <a:ext uri="{FF2B5EF4-FFF2-40B4-BE49-F238E27FC236}">
                      <a16:creationId xmlns:a16="http://schemas.microsoft.com/office/drawing/2014/main" id="{BB61496E-97F1-662C-40BF-492DE20B6C83}"/>
                    </a:ext>
                  </a:extLst>
                </p14:cNvPr>
                <p14:cNvContentPartPr/>
                <p14:nvPr/>
              </p14:nvContentPartPr>
              <p14:xfrm>
                <a:off x="5465551" y="6430693"/>
                <a:ext cx="38520" cy="76320"/>
              </p14:xfrm>
            </p:contentPart>
          </mc:Choice>
          <mc:Fallback>
            <p:pic>
              <p:nvPicPr>
                <p:cNvPr id="333957" name="Ink 333956">
                  <a:extLst>
                    <a:ext uri="{FF2B5EF4-FFF2-40B4-BE49-F238E27FC236}">
                      <a16:creationId xmlns:a16="http://schemas.microsoft.com/office/drawing/2014/main" id="{BB61496E-97F1-662C-40BF-492DE20B6C83}"/>
                    </a:ext>
                  </a:extLst>
                </p:cNvPr>
                <p:cNvPicPr/>
                <p:nvPr/>
              </p:nvPicPr>
              <p:blipFill>
                <a:blip r:embed="rId168"/>
                <a:stretch>
                  <a:fillRect/>
                </a:stretch>
              </p:blipFill>
              <p:spPr>
                <a:xfrm>
                  <a:off x="5456911" y="6422053"/>
                  <a:ext cx="561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333958" name="Ink 333957">
                  <a:extLst>
                    <a:ext uri="{FF2B5EF4-FFF2-40B4-BE49-F238E27FC236}">
                      <a16:creationId xmlns:a16="http://schemas.microsoft.com/office/drawing/2014/main" id="{D4844F31-3D5E-1BEE-DE23-22C4AD7EA14F}"/>
                    </a:ext>
                  </a:extLst>
                </p14:cNvPr>
                <p14:cNvContentPartPr/>
                <p14:nvPr/>
              </p14:nvContentPartPr>
              <p14:xfrm>
                <a:off x="5598391" y="6406933"/>
                <a:ext cx="22680" cy="70920"/>
              </p14:xfrm>
            </p:contentPart>
          </mc:Choice>
          <mc:Fallback>
            <p:pic>
              <p:nvPicPr>
                <p:cNvPr id="333958" name="Ink 333957">
                  <a:extLst>
                    <a:ext uri="{FF2B5EF4-FFF2-40B4-BE49-F238E27FC236}">
                      <a16:creationId xmlns:a16="http://schemas.microsoft.com/office/drawing/2014/main" id="{D4844F31-3D5E-1BEE-DE23-22C4AD7EA14F}"/>
                    </a:ext>
                  </a:extLst>
                </p:cNvPr>
                <p:cNvPicPr/>
                <p:nvPr/>
              </p:nvPicPr>
              <p:blipFill>
                <a:blip r:embed="rId170"/>
                <a:stretch>
                  <a:fillRect/>
                </a:stretch>
              </p:blipFill>
              <p:spPr>
                <a:xfrm>
                  <a:off x="5589751" y="6397933"/>
                  <a:ext cx="4032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333959" name="Ink 333958">
                  <a:extLst>
                    <a:ext uri="{FF2B5EF4-FFF2-40B4-BE49-F238E27FC236}">
                      <a16:creationId xmlns:a16="http://schemas.microsoft.com/office/drawing/2014/main" id="{3ACE9880-AAE2-4CCC-1008-DEAFC538BDC7}"/>
                    </a:ext>
                  </a:extLst>
                </p14:cNvPr>
                <p14:cNvContentPartPr/>
                <p14:nvPr/>
              </p14:nvContentPartPr>
              <p14:xfrm>
                <a:off x="5609191" y="6342493"/>
                <a:ext cx="134280" cy="102960"/>
              </p14:xfrm>
            </p:contentPart>
          </mc:Choice>
          <mc:Fallback>
            <p:pic>
              <p:nvPicPr>
                <p:cNvPr id="333959" name="Ink 333958">
                  <a:extLst>
                    <a:ext uri="{FF2B5EF4-FFF2-40B4-BE49-F238E27FC236}">
                      <a16:creationId xmlns:a16="http://schemas.microsoft.com/office/drawing/2014/main" id="{3ACE9880-AAE2-4CCC-1008-DEAFC538BDC7}"/>
                    </a:ext>
                  </a:extLst>
                </p:cNvPr>
                <p:cNvPicPr/>
                <p:nvPr/>
              </p:nvPicPr>
              <p:blipFill>
                <a:blip r:embed="rId172"/>
                <a:stretch>
                  <a:fillRect/>
                </a:stretch>
              </p:blipFill>
              <p:spPr>
                <a:xfrm>
                  <a:off x="5600551" y="6333493"/>
                  <a:ext cx="1519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333960" name="Ink 333959">
                  <a:extLst>
                    <a:ext uri="{FF2B5EF4-FFF2-40B4-BE49-F238E27FC236}">
                      <a16:creationId xmlns:a16="http://schemas.microsoft.com/office/drawing/2014/main" id="{1CC925A6-F783-2738-890E-9FBB4F3A14D6}"/>
                    </a:ext>
                  </a:extLst>
                </p14:cNvPr>
                <p14:cNvContentPartPr/>
                <p14:nvPr/>
              </p14:nvContentPartPr>
              <p14:xfrm>
                <a:off x="5689831" y="6301813"/>
                <a:ext cx="105480" cy="64080"/>
              </p14:xfrm>
            </p:contentPart>
          </mc:Choice>
          <mc:Fallback>
            <p:pic>
              <p:nvPicPr>
                <p:cNvPr id="333960" name="Ink 333959">
                  <a:extLst>
                    <a:ext uri="{FF2B5EF4-FFF2-40B4-BE49-F238E27FC236}">
                      <a16:creationId xmlns:a16="http://schemas.microsoft.com/office/drawing/2014/main" id="{1CC925A6-F783-2738-890E-9FBB4F3A14D6}"/>
                    </a:ext>
                  </a:extLst>
                </p:cNvPr>
                <p:cNvPicPr/>
                <p:nvPr/>
              </p:nvPicPr>
              <p:blipFill>
                <a:blip r:embed="rId174"/>
                <a:stretch>
                  <a:fillRect/>
                </a:stretch>
              </p:blipFill>
              <p:spPr>
                <a:xfrm>
                  <a:off x="5680831" y="6293173"/>
                  <a:ext cx="12312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333961" name="Ink 333960">
                  <a:extLst>
                    <a:ext uri="{FF2B5EF4-FFF2-40B4-BE49-F238E27FC236}">
                      <a16:creationId xmlns:a16="http://schemas.microsoft.com/office/drawing/2014/main" id="{17B168CC-E7E0-3600-F867-39CA90E2BE3D}"/>
                    </a:ext>
                  </a:extLst>
                </p14:cNvPr>
                <p14:cNvContentPartPr/>
                <p14:nvPr/>
              </p14:nvContentPartPr>
              <p14:xfrm>
                <a:off x="5729071" y="6153853"/>
                <a:ext cx="74160" cy="132480"/>
              </p14:xfrm>
            </p:contentPart>
          </mc:Choice>
          <mc:Fallback>
            <p:pic>
              <p:nvPicPr>
                <p:cNvPr id="333961" name="Ink 333960">
                  <a:extLst>
                    <a:ext uri="{FF2B5EF4-FFF2-40B4-BE49-F238E27FC236}">
                      <a16:creationId xmlns:a16="http://schemas.microsoft.com/office/drawing/2014/main" id="{17B168CC-E7E0-3600-F867-39CA90E2BE3D}"/>
                    </a:ext>
                  </a:extLst>
                </p:cNvPr>
                <p:cNvPicPr/>
                <p:nvPr/>
              </p:nvPicPr>
              <p:blipFill>
                <a:blip r:embed="rId176"/>
                <a:stretch>
                  <a:fillRect/>
                </a:stretch>
              </p:blipFill>
              <p:spPr>
                <a:xfrm>
                  <a:off x="5720431" y="6145213"/>
                  <a:ext cx="9180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333962" name="Ink 333961">
                  <a:extLst>
                    <a:ext uri="{FF2B5EF4-FFF2-40B4-BE49-F238E27FC236}">
                      <a16:creationId xmlns:a16="http://schemas.microsoft.com/office/drawing/2014/main" id="{92BADD02-D23A-DF95-BE97-09EB188004F8}"/>
                    </a:ext>
                  </a:extLst>
                </p14:cNvPr>
                <p14:cNvContentPartPr/>
                <p14:nvPr/>
              </p14:nvContentPartPr>
              <p14:xfrm>
                <a:off x="5754631" y="6167173"/>
                <a:ext cx="50400" cy="83520"/>
              </p14:xfrm>
            </p:contentPart>
          </mc:Choice>
          <mc:Fallback>
            <p:pic>
              <p:nvPicPr>
                <p:cNvPr id="333962" name="Ink 333961">
                  <a:extLst>
                    <a:ext uri="{FF2B5EF4-FFF2-40B4-BE49-F238E27FC236}">
                      <a16:creationId xmlns:a16="http://schemas.microsoft.com/office/drawing/2014/main" id="{92BADD02-D23A-DF95-BE97-09EB188004F8}"/>
                    </a:ext>
                  </a:extLst>
                </p:cNvPr>
                <p:cNvPicPr/>
                <p:nvPr/>
              </p:nvPicPr>
              <p:blipFill>
                <a:blip r:embed="rId178"/>
                <a:stretch>
                  <a:fillRect/>
                </a:stretch>
              </p:blipFill>
              <p:spPr>
                <a:xfrm>
                  <a:off x="5745991" y="6158533"/>
                  <a:ext cx="680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333963" name="Ink 333962">
                  <a:extLst>
                    <a:ext uri="{FF2B5EF4-FFF2-40B4-BE49-F238E27FC236}">
                      <a16:creationId xmlns:a16="http://schemas.microsoft.com/office/drawing/2014/main" id="{3686CADA-BA4A-A57B-6CC4-D4C9DB32CC49}"/>
                    </a:ext>
                  </a:extLst>
                </p14:cNvPr>
                <p14:cNvContentPartPr/>
                <p14:nvPr/>
              </p14:nvContentPartPr>
              <p14:xfrm>
                <a:off x="5802511" y="6077173"/>
                <a:ext cx="73800" cy="110520"/>
              </p14:xfrm>
            </p:contentPart>
          </mc:Choice>
          <mc:Fallback>
            <p:pic>
              <p:nvPicPr>
                <p:cNvPr id="333963" name="Ink 333962">
                  <a:extLst>
                    <a:ext uri="{FF2B5EF4-FFF2-40B4-BE49-F238E27FC236}">
                      <a16:creationId xmlns:a16="http://schemas.microsoft.com/office/drawing/2014/main" id="{3686CADA-BA4A-A57B-6CC4-D4C9DB32CC49}"/>
                    </a:ext>
                  </a:extLst>
                </p:cNvPr>
                <p:cNvPicPr/>
                <p:nvPr/>
              </p:nvPicPr>
              <p:blipFill>
                <a:blip r:embed="rId180"/>
                <a:stretch>
                  <a:fillRect/>
                </a:stretch>
              </p:blipFill>
              <p:spPr>
                <a:xfrm>
                  <a:off x="5793871" y="6068533"/>
                  <a:ext cx="9144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333964" name="Ink 333963">
                  <a:extLst>
                    <a:ext uri="{FF2B5EF4-FFF2-40B4-BE49-F238E27FC236}">
                      <a16:creationId xmlns:a16="http://schemas.microsoft.com/office/drawing/2014/main" id="{8643D50D-9EEC-EED2-F476-4F370C427B5F}"/>
                    </a:ext>
                  </a:extLst>
                </p14:cNvPr>
                <p14:cNvContentPartPr/>
                <p14:nvPr/>
              </p14:nvContentPartPr>
              <p14:xfrm>
                <a:off x="5674711" y="5470933"/>
                <a:ext cx="54360" cy="451800"/>
              </p14:xfrm>
            </p:contentPart>
          </mc:Choice>
          <mc:Fallback>
            <p:pic>
              <p:nvPicPr>
                <p:cNvPr id="333964" name="Ink 333963">
                  <a:extLst>
                    <a:ext uri="{FF2B5EF4-FFF2-40B4-BE49-F238E27FC236}">
                      <a16:creationId xmlns:a16="http://schemas.microsoft.com/office/drawing/2014/main" id="{8643D50D-9EEC-EED2-F476-4F370C427B5F}"/>
                    </a:ext>
                  </a:extLst>
                </p:cNvPr>
                <p:cNvPicPr/>
                <p:nvPr/>
              </p:nvPicPr>
              <p:blipFill>
                <a:blip r:embed="rId182"/>
                <a:stretch>
                  <a:fillRect/>
                </a:stretch>
              </p:blipFill>
              <p:spPr>
                <a:xfrm>
                  <a:off x="5666071" y="5461933"/>
                  <a:ext cx="72000" cy="4694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333965" name="Ink 333964">
                  <a:extLst>
                    <a:ext uri="{FF2B5EF4-FFF2-40B4-BE49-F238E27FC236}">
                      <a16:creationId xmlns:a16="http://schemas.microsoft.com/office/drawing/2014/main" id="{AC9EC9AC-6326-F5D4-7798-4FC3CD25559C}"/>
                    </a:ext>
                  </a:extLst>
                </p14:cNvPr>
                <p14:cNvContentPartPr/>
                <p14:nvPr/>
              </p14:nvContentPartPr>
              <p14:xfrm>
                <a:off x="5681191" y="5810053"/>
                <a:ext cx="110880" cy="101160"/>
              </p14:xfrm>
            </p:contentPart>
          </mc:Choice>
          <mc:Fallback>
            <p:pic>
              <p:nvPicPr>
                <p:cNvPr id="333965" name="Ink 333964">
                  <a:extLst>
                    <a:ext uri="{FF2B5EF4-FFF2-40B4-BE49-F238E27FC236}">
                      <a16:creationId xmlns:a16="http://schemas.microsoft.com/office/drawing/2014/main" id="{AC9EC9AC-6326-F5D4-7798-4FC3CD25559C}"/>
                    </a:ext>
                  </a:extLst>
                </p:cNvPr>
                <p:cNvPicPr/>
                <p:nvPr/>
              </p:nvPicPr>
              <p:blipFill>
                <a:blip r:embed="rId184"/>
                <a:stretch>
                  <a:fillRect/>
                </a:stretch>
              </p:blipFill>
              <p:spPr>
                <a:xfrm>
                  <a:off x="5672191" y="5801413"/>
                  <a:ext cx="128520" cy="118800"/>
                </a:xfrm>
                <a:prstGeom prst="rect">
                  <a:avLst/>
                </a:prstGeom>
              </p:spPr>
            </p:pic>
          </mc:Fallback>
        </mc:AlternateContent>
      </p:grpSp>
      <p:grpSp>
        <p:nvGrpSpPr>
          <p:cNvPr id="333972" name="Group 333971">
            <a:extLst>
              <a:ext uri="{FF2B5EF4-FFF2-40B4-BE49-F238E27FC236}">
                <a16:creationId xmlns:a16="http://schemas.microsoft.com/office/drawing/2014/main" id="{EF016F21-6AC0-314C-83D0-D8659972F8D3}"/>
              </a:ext>
            </a:extLst>
          </p:cNvPr>
          <p:cNvGrpSpPr/>
          <p:nvPr/>
        </p:nvGrpSpPr>
        <p:grpSpPr>
          <a:xfrm>
            <a:off x="5405431" y="4793053"/>
            <a:ext cx="760320" cy="633960"/>
            <a:chOff x="5405431" y="4793053"/>
            <a:chExt cx="760320" cy="633960"/>
          </a:xfrm>
        </p:grpSpPr>
        <mc:AlternateContent xmlns:mc="http://schemas.openxmlformats.org/markup-compatibility/2006">
          <mc:Choice xmlns:p14="http://schemas.microsoft.com/office/powerpoint/2010/main" Requires="p14">
            <p:contentPart p14:bwMode="auto" r:id="rId185">
              <p14:nvContentPartPr>
                <p14:cNvPr id="333968" name="Ink 333967">
                  <a:extLst>
                    <a:ext uri="{FF2B5EF4-FFF2-40B4-BE49-F238E27FC236}">
                      <a16:creationId xmlns:a16="http://schemas.microsoft.com/office/drawing/2014/main" id="{B84C998E-259C-C8C5-1BFB-BD99B85D2320}"/>
                    </a:ext>
                  </a:extLst>
                </p14:cNvPr>
                <p14:cNvContentPartPr/>
                <p14:nvPr/>
              </p14:nvContentPartPr>
              <p14:xfrm>
                <a:off x="5405431" y="4793053"/>
                <a:ext cx="574920" cy="633960"/>
              </p14:xfrm>
            </p:contentPart>
          </mc:Choice>
          <mc:Fallback>
            <p:pic>
              <p:nvPicPr>
                <p:cNvPr id="333968" name="Ink 333967">
                  <a:extLst>
                    <a:ext uri="{FF2B5EF4-FFF2-40B4-BE49-F238E27FC236}">
                      <a16:creationId xmlns:a16="http://schemas.microsoft.com/office/drawing/2014/main" id="{B84C998E-259C-C8C5-1BFB-BD99B85D2320}"/>
                    </a:ext>
                  </a:extLst>
                </p:cNvPr>
                <p:cNvPicPr/>
                <p:nvPr/>
              </p:nvPicPr>
              <p:blipFill>
                <a:blip r:embed="rId186"/>
                <a:stretch>
                  <a:fillRect/>
                </a:stretch>
              </p:blipFill>
              <p:spPr>
                <a:xfrm>
                  <a:off x="5396791" y="4784413"/>
                  <a:ext cx="592560" cy="6516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333969" name="Ink 333968">
                  <a:extLst>
                    <a:ext uri="{FF2B5EF4-FFF2-40B4-BE49-F238E27FC236}">
                      <a16:creationId xmlns:a16="http://schemas.microsoft.com/office/drawing/2014/main" id="{23CD2AB6-CA55-DC5E-C665-4404EB04C051}"/>
                    </a:ext>
                  </a:extLst>
                </p14:cNvPr>
                <p14:cNvContentPartPr/>
                <p14:nvPr/>
              </p14:nvContentPartPr>
              <p14:xfrm>
                <a:off x="5685871" y="5216413"/>
                <a:ext cx="151920" cy="208440"/>
              </p14:xfrm>
            </p:contentPart>
          </mc:Choice>
          <mc:Fallback>
            <p:pic>
              <p:nvPicPr>
                <p:cNvPr id="333969" name="Ink 333968">
                  <a:extLst>
                    <a:ext uri="{FF2B5EF4-FFF2-40B4-BE49-F238E27FC236}">
                      <a16:creationId xmlns:a16="http://schemas.microsoft.com/office/drawing/2014/main" id="{23CD2AB6-CA55-DC5E-C665-4404EB04C051}"/>
                    </a:ext>
                  </a:extLst>
                </p:cNvPr>
                <p:cNvPicPr/>
                <p:nvPr/>
              </p:nvPicPr>
              <p:blipFill>
                <a:blip r:embed="rId188"/>
                <a:stretch>
                  <a:fillRect/>
                </a:stretch>
              </p:blipFill>
              <p:spPr>
                <a:xfrm>
                  <a:off x="5677231" y="5207413"/>
                  <a:ext cx="1695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333970" name="Ink 333969">
                  <a:extLst>
                    <a:ext uri="{FF2B5EF4-FFF2-40B4-BE49-F238E27FC236}">
                      <a16:creationId xmlns:a16="http://schemas.microsoft.com/office/drawing/2014/main" id="{08351794-3359-FD53-8CBF-47D246FA808E}"/>
                    </a:ext>
                  </a:extLst>
                </p14:cNvPr>
                <p14:cNvContentPartPr/>
                <p14:nvPr/>
              </p14:nvContentPartPr>
              <p14:xfrm>
                <a:off x="5862631" y="4900333"/>
                <a:ext cx="268560" cy="344520"/>
              </p14:xfrm>
            </p:contentPart>
          </mc:Choice>
          <mc:Fallback>
            <p:pic>
              <p:nvPicPr>
                <p:cNvPr id="333970" name="Ink 333969">
                  <a:extLst>
                    <a:ext uri="{FF2B5EF4-FFF2-40B4-BE49-F238E27FC236}">
                      <a16:creationId xmlns:a16="http://schemas.microsoft.com/office/drawing/2014/main" id="{08351794-3359-FD53-8CBF-47D246FA808E}"/>
                    </a:ext>
                  </a:extLst>
                </p:cNvPr>
                <p:cNvPicPr/>
                <p:nvPr/>
              </p:nvPicPr>
              <p:blipFill>
                <a:blip r:embed="rId190"/>
                <a:stretch>
                  <a:fillRect/>
                </a:stretch>
              </p:blipFill>
              <p:spPr>
                <a:xfrm>
                  <a:off x="5853631" y="4891693"/>
                  <a:ext cx="286200" cy="3621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333971" name="Ink 333970">
                  <a:extLst>
                    <a:ext uri="{FF2B5EF4-FFF2-40B4-BE49-F238E27FC236}">
                      <a16:creationId xmlns:a16="http://schemas.microsoft.com/office/drawing/2014/main" id="{574A81E1-F61A-0C62-6D54-27A49F299647}"/>
                    </a:ext>
                  </a:extLst>
                </p14:cNvPr>
                <p14:cNvContentPartPr/>
                <p14:nvPr/>
              </p14:nvContentPartPr>
              <p14:xfrm>
                <a:off x="6160351" y="4897453"/>
                <a:ext cx="5400" cy="44280"/>
              </p14:xfrm>
            </p:contentPart>
          </mc:Choice>
          <mc:Fallback>
            <p:pic>
              <p:nvPicPr>
                <p:cNvPr id="333971" name="Ink 333970">
                  <a:extLst>
                    <a:ext uri="{FF2B5EF4-FFF2-40B4-BE49-F238E27FC236}">
                      <a16:creationId xmlns:a16="http://schemas.microsoft.com/office/drawing/2014/main" id="{574A81E1-F61A-0C62-6D54-27A49F299647}"/>
                    </a:ext>
                  </a:extLst>
                </p:cNvPr>
                <p:cNvPicPr/>
                <p:nvPr/>
              </p:nvPicPr>
              <p:blipFill>
                <a:blip r:embed="rId192"/>
                <a:stretch>
                  <a:fillRect/>
                </a:stretch>
              </p:blipFill>
              <p:spPr>
                <a:xfrm>
                  <a:off x="6151351" y="4888813"/>
                  <a:ext cx="23040" cy="61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3">
            <p14:nvContentPartPr>
              <p14:cNvPr id="333973" name="Ink 333972">
                <a:extLst>
                  <a:ext uri="{FF2B5EF4-FFF2-40B4-BE49-F238E27FC236}">
                    <a16:creationId xmlns:a16="http://schemas.microsoft.com/office/drawing/2014/main" id="{D4E4D522-A3EC-CEFE-3C0B-F70DEABB73E9}"/>
                  </a:ext>
                </a:extLst>
              </p14:cNvPr>
              <p14:cNvContentPartPr/>
              <p14:nvPr/>
            </p14:nvContentPartPr>
            <p14:xfrm>
              <a:off x="370471" y="4816453"/>
              <a:ext cx="196560" cy="174240"/>
            </p14:xfrm>
          </p:contentPart>
        </mc:Choice>
        <mc:Fallback>
          <p:pic>
            <p:nvPicPr>
              <p:cNvPr id="333973" name="Ink 333972">
                <a:extLst>
                  <a:ext uri="{FF2B5EF4-FFF2-40B4-BE49-F238E27FC236}">
                    <a16:creationId xmlns:a16="http://schemas.microsoft.com/office/drawing/2014/main" id="{D4E4D522-A3EC-CEFE-3C0B-F70DEABB73E9}"/>
                  </a:ext>
                </a:extLst>
              </p:cNvPr>
              <p:cNvPicPr/>
              <p:nvPr/>
            </p:nvPicPr>
            <p:blipFill>
              <a:blip r:embed="rId194"/>
              <a:stretch>
                <a:fillRect/>
              </a:stretch>
            </p:blipFill>
            <p:spPr>
              <a:xfrm>
                <a:off x="361471" y="4807813"/>
                <a:ext cx="21420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333975" name="Ink 333974">
                <a:extLst>
                  <a:ext uri="{FF2B5EF4-FFF2-40B4-BE49-F238E27FC236}">
                    <a16:creationId xmlns:a16="http://schemas.microsoft.com/office/drawing/2014/main" id="{E74B786A-73F1-E620-3B49-78DAEC1C6C2E}"/>
                  </a:ext>
                </a:extLst>
              </p14:cNvPr>
              <p14:cNvContentPartPr/>
              <p14:nvPr/>
            </p14:nvContentPartPr>
            <p14:xfrm>
              <a:off x="6647071" y="2853013"/>
              <a:ext cx="438840" cy="650520"/>
            </p14:xfrm>
          </p:contentPart>
        </mc:Choice>
        <mc:Fallback>
          <p:pic>
            <p:nvPicPr>
              <p:cNvPr id="333975" name="Ink 333974">
                <a:extLst>
                  <a:ext uri="{FF2B5EF4-FFF2-40B4-BE49-F238E27FC236}">
                    <a16:creationId xmlns:a16="http://schemas.microsoft.com/office/drawing/2014/main" id="{E74B786A-73F1-E620-3B49-78DAEC1C6C2E}"/>
                  </a:ext>
                </a:extLst>
              </p:cNvPr>
              <p:cNvPicPr/>
              <p:nvPr/>
            </p:nvPicPr>
            <p:blipFill>
              <a:blip r:embed="rId196"/>
              <a:stretch>
                <a:fillRect/>
              </a:stretch>
            </p:blipFill>
            <p:spPr>
              <a:xfrm>
                <a:off x="6638071" y="2844373"/>
                <a:ext cx="456480" cy="66816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39" name="Ink 38">
                <a:extLst>
                  <a:ext uri="{FF2B5EF4-FFF2-40B4-BE49-F238E27FC236}">
                    <a16:creationId xmlns:a16="http://schemas.microsoft.com/office/drawing/2014/main" id="{426F459C-D39A-AE7A-AA79-E2568D110D0A}"/>
                  </a:ext>
                </a:extLst>
              </p14:cNvPr>
              <p14:cNvContentPartPr/>
              <p14:nvPr/>
            </p14:nvContentPartPr>
            <p14:xfrm>
              <a:off x="5606311" y="3817093"/>
              <a:ext cx="811800" cy="624960"/>
            </p14:xfrm>
          </p:contentPart>
        </mc:Choice>
        <mc:Fallback>
          <p:pic>
            <p:nvPicPr>
              <p:cNvPr id="39" name="Ink 38">
                <a:extLst>
                  <a:ext uri="{FF2B5EF4-FFF2-40B4-BE49-F238E27FC236}">
                    <a16:creationId xmlns:a16="http://schemas.microsoft.com/office/drawing/2014/main" id="{426F459C-D39A-AE7A-AA79-E2568D110D0A}"/>
                  </a:ext>
                </a:extLst>
              </p:cNvPr>
              <p:cNvPicPr/>
              <p:nvPr/>
            </p:nvPicPr>
            <p:blipFill>
              <a:blip r:embed="rId198"/>
              <a:stretch>
                <a:fillRect/>
              </a:stretch>
            </p:blipFill>
            <p:spPr>
              <a:xfrm>
                <a:off x="5597671" y="3808093"/>
                <a:ext cx="82944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40" name="Ink 39">
                <a:extLst>
                  <a:ext uri="{FF2B5EF4-FFF2-40B4-BE49-F238E27FC236}">
                    <a16:creationId xmlns:a16="http://schemas.microsoft.com/office/drawing/2014/main" id="{08F0E5D5-2410-9E08-B114-80F4EB8DB5E1}"/>
                  </a:ext>
                </a:extLst>
              </p14:cNvPr>
              <p14:cNvContentPartPr/>
              <p14:nvPr/>
            </p14:nvContentPartPr>
            <p14:xfrm>
              <a:off x="5186911" y="4160533"/>
              <a:ext cx="174600" cy="277920"/>
            </p14:xfrm>
          </p:contentPart>
        </mc:Choice>
        <mc:Fallback>
          <p:pic>
            <p:nvPicPr>
              <p:cNvPr id="40" name="Ink 39">
                <a:extLst>
                  <a:ext uri="{FF2B5EF4-FFF2-40B4-BE49-F238E27FC236}">
                    <a16:creationId xmlns:a16="http://schemas.microsoft.com/office/drawing/2014/main" id="{08F0E5D5-2410-9E08-B114-80F4EB8DB5E1}"/>
                  </a:ext>
                </a:extLst>
              </p:cNvPr>
              <p:cNvPicPr/>
              <p:nvPr/>
            </p:nvPicPr>
            <p:blipFill>
              <a:blip r:embed="rId200"/>
              <a:stretch>
                <a:fillRect/>
              </a:stretch>
            </p:blipFill>
            <p:spPr>
              <a:xfrm>
                <a:off x="5177911" y="4151533"/>
                <a:ext cx="19224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41" name="Ink 40">
                <a:extLst>
                  <a:ext uri="{FF2B5EF4-FFF2-40B4-BE49-F238E27FC236}">
                    <a16:creationId xmlns:a16="http://schemas.microsoft.com/office/drawing/2014/main" id="{E37F0F04-75DB-59FC-7854-71ED14465EDA}"/>
                  </a:ext>
                </a:extLst>
              </p14:cNvPr>
              <p14:cNvContentPartPr/>
              <p14:nvPr/>
            </p14:nvContentPartPr>
            <p14:xfrm>
              <a:off x="5293831" y="3975133"/>
              <a:ext cx="286200" cy="213120"/>
            </p14:xfrm>
          </p:contentPart>
        </mc:Choice>
        <mc:Fallback>
          <p:pic>
            <p:nvPicPr>
              <p:cNvPr id="41" name="Ink 40">
                <a:extLst>
                  <a:ext uri="{FF2B5EF4-FFF2-40B4-BE49-F238E27FC236}">
                    <a16:creationId xmlns:a16="http://schemas.microsoft.com/office/drawing/2014/main" id="{E37F0F04-75DB-59FC-7854-71ED14465EDA}"/>
                  </a:ext>
                </a:extLst>
              </p:cNvPr>
              <p:cNvPicPr/>
              <p:nvPr/>
            </p:nvPicPr>
            <p:blipFill>
              <a:blip r:embed="rId202"/>
              <a:stretch>
                <a:fillRect/>
              </a:stretch>
            </p:blipFill>
            <p:spPr>
              <a:xfrm>
                <a:off x="5285191" y="3966493"/>
                <a:ext cx="30384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42" name="Ink 41">
                <a:extLst>
                  <a:ext uri="{FF2B5EF4-FFF2-40B4-BE49-F238E27FC236}">
                    <a16:creationId xmlns:a16="http://schemas.microsoft.com/office/drawing/2014/main" id="{19728C7A-3C06-0984-4C7D-94A266DB6358}"/>
                  </a:ext>
                </a:extLst>
              </p14:cNvPr>
              <p14:cNvContentPartPr/>
              <p14:nvPr/>
            </p14:nvContentPartPr>
            <p14:xfrm>
              <a:off x="5578231" y="3879373"/>
              <a:ext cx="184320" cy="118440"/>
            </p14:xfrm>
          </p:contentPart>
        </mc:Choice>
        <mc:Fallback>
          <p:pic>
            <p:nvPicPr>
              <p:cNvPr id="42" name="Ink 41">
                <a:extLst>
                  <a:ext uri="{FF2B5EF4-FFF2-40B4-BE49-F238E27FC236}">
                    <a16:creationId xmlns:a16="http://schemas.microsoft.com/office/drawing/2014/main" id="{19728C7A-3C06-0984-4C7D-94A266DB6358}"/>
                  </a:ext>
                </a:extLst>
              </p:cNvPr>
              <p:cNvPicPr/>
              <p:nvPr/>
            </p:nvPicPr>
            <p:blipFill>
              <a:blip r:embed="rId204"/>
              <a:stretch>
                <a:fillRect/>
              </a:stretch>
            </p:blipFill>
            <p:spPr>
              <a:xfrm>
                <a:off x="5569231" y="3870733"/>
                <a:ext cx="2019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43" name="Ink 42">
                <a:extLst>
                  <a:ext uri="{FF2B5EF4-FFF2-40B4-BE49-F238E27FC236}">
                    <a16:creationId xmlns:a16="http://schemas.microsoft.com/office/drawing/2014/main" id="{744FCEDA-ECEB-58EB-4600-220AB2DBEEEF}"/>
                  </a:ext>
                </a:extLst>
              </p14:cNvPr>
              <p14:cNvContentPartPr/>
              <p14:nvPr/>
            </p14:nvContentPartPr>
            <p14:xfrm>
              <a:off x="5775151" y="3695773"/>
              <a:ext cx="209160" cy="199080"/>
            </p14:xfrm>
          </p:contentPart>
        </mc:Choice>
        <mc:Fallback>
          <p:pic>
            <p:nvPicPr>
              <p:cNvPr id="43" name="Ink 42">
                <a:extLst>
                  <a:ext uri="{FF2B5EF4-FFF2-40B4-BE49-F238E27FC236}">
                    <a16:creationId xmlns:a16="http://schemas.microsoft.com/office/drawing/2014/main" id="{744FCEDA-ECEB-58EB-4600-220AB2DBEEEF}"/>
                  </a:ext>
                </a:extLst>
              </p:cNvPr>
              <p:cNvPicPr/>
              <p:nvPr/>
            </p:nvPicPr>
            <p:blipFill>
              <a:blip r:embed="rId206"/>
              <a:stretch>
                <a:fillRect/>
              </a:stretch>
            </p:blipFill>
            <p:spPr>
              <a:xfrm>
                <a:off x="5766511" y="3687133"/>
                <a:ext cx="22680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333843" name="Ink 333842">
                <a:extLst>
                  <a:ext uri="{FF2B5EF4-FFF2-40B4-BE49-F238E27FC236}">
                    <a16:creationId xmlns:a16="http://schemas.microsoft.com/office/drawing/2014/main" id="{9B3F28AC-416B-7FF8-A79A-BC0574462927}"/>
                  </a:ext>
                </a:extLst>
              </p14:cNvPr>
              <p14:cNvContentPartPr/>
              <p14:nvPr/>
            </p14:nvContentPartPr>
            <p14:xfrm>
              <a:off x="6949831" y="976693"/>
              <a:ext cx="367560" cy="255600"/>
            </p14:xfrm>
          </p:contentPart>
        </mc:Choice>
        <mc:Fallback>
          <p:pic>
            <p:nvPicPr>
              <p:cNvPr id="333843" name="Ink 333842">
                <a:extLst>
                  <a:ext uri="{FF2B5EF4-FFF2-40B4-BE49-F238E27FC236}">
                    <a16:creationId xmlns:a16="http://schemas.microsoft.com/office/drawing/2014/main" id="{9B3F28AC-416B-7FF8-A79A-BC0574462927}"/>
                  </a:ext>
                </a:extLst>
              </p:cNvPr>
              <p:cNvPicPr/>
              <p:nvPr/>
            </p:nvPicPr>
            <p:blipFill>
              <a:blip r:embed="rId208"/>
              <a:stretch>
                <a:fillRect/>
              </a:stretch>
            </p:blipFill>
            <p:spPr>
              <a:xfrm>
                <a:off x="6941191" y="968053"/>
                <a:ext cx="38520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333844" name="Ink 333843">
                <a:extLst>
                  <a:ext uri="{FF2B5EF4-FFF2-40B4-BE49-F238E27FC236}">
                    <a16:creationId xmlns:a16="http://schemas.microsoft.com/office/drawing/2014/main" id="{1E19C073-6246-6BC5-1ABD-E508E59B4882}"/>
                  </a:ext>
                </a:extLst>
              </p14:cNvPr>
              <p14:cNvContentPartPr/>
              <p14:nvPr/>
            </p14:nvContentPartPr>
            <p14:xfrm>
              <a:off x="7185991" y="994333"/>
              <a:ext cx="44280" cy="18000"/>
            </p14:xfrm>
          </p:contentPart>
        </mc:Choice>
        <mc:Fallback>
          <p:pic>
            <p:nvPicPr>
              <p:cNvPr id="333844" name="Ink 333843">
                <a:extLst>
                  <a:ext uri="{FF2B5EF4-FFF2-40B4-BE49-F238E27FC236}">
                    <a16:creationId xmlns:a16="http://schemas.microsoft.com/office/drawing/2014/main" id="{1E19C073-6246-6BC5-1ABD-E508E59B4882}"/>
                  </a:ext>
                </a:extLst>
              </p:cNvPr>
              <p:cNvPicPr/>
              <p:nvPr/>
            </p:nvPicPr>
            <p:blipFill>
              <a:blip r:embed="rId210"/>
              <a:stretch>
                <a:fillRect/>
              </a:stretch>
            </p:blipFill>
            <p:spPr>
              <a:xfrm>
                <a:off x="7176991" y="985333"/>
                <a:ext cx="619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333845" name="Ink 333844">
                <a:extLst>
                  <a:ext uri="{FF2B5EF4-FFF2-40B4-BE49-F238E27FC236}">
                    <a16:creationId xmlns:a16="http://schemas.microsoft.com/office/drawing/2014/main" id="{C2AA3D40-1894-C2EB-692A-EA3DDE75E7E0}"/>
                  </a:ext>
                </a:extLst>
              </p14:cNvPr>
              <p14:cNvContentPartPr/>
              <p14:nvPr/>
            </p14:nvContentPartPr>
            <p14:xfrm>
              <a:off x="7351591" y="828013"/>
              <a:ext cx="234000" cy="304560"/>
            </p14:xfrm>
          </p:contentPart>
        </mc:Choice>
        <mc:Fallback>
          <p:pic>
            <p:nvPicPr>
              <p:cNvPr id="333845" name="Ink 333844">
                <a:extLst>
                  <a:ext uri="{FF2B5EF4-FFF2-40B4-BE49-F238E27FC236}">
                    <a16:creationId xmlns:a16="http://schemas.microsoft.com/office/drawing/2014/main" id="{C2AA3D40-1894-C2EB-692A-EA3DDE75E7E0}"/>
                  </a:ext>
                </a:extLst>
              </p:cNvPr>
              <p:cNvPicPr/>
              <p:nvPr/>
            </p:nvPicPr>
            <p:blipFill>
              <a:blip r:embed="rId212"/>
              <a:stretch>
                <a:fillRect/>
              </a:stretch>
            </p:blipFill>
            <p:spPr>
              <a:xfrm>
                <a:off x="7342591" y="819013"/>
                <a:ext cx="251640" cy="32220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333847" name="Ink 333846">
                <a:extLst>
                  <a:ext uri="{FF2B5EF4-FFF2-40B4-BE49-F238E27FC236}">
                    <a16:creationId xmlns:a16="http://schemas.microsoft.com/office/drawing/2014/main" id="{EF136851-6F34-4C8F-0A1F-D0B5335A615E}"/>
                  </a:ext>
                </a:extLst>
              </p14:cNvPr>
              <p14:cNvContentPartPr/>
              <p14:nvPr/>
            </p14:nvContentPartPr>
            <p14:xfrm>
              <a:off x="7125511" y="1059493"/>
              <a:ext cx="825480" cy="536040"/>
            </p14:xfrm>
          </p:contentPart>
        </mc:Choice>
        <mc:Fallback>
          <p:pic>
            <p:nvPicPr>
              <p:cNvPr id="333847" name="Ink 333846">
                <a:extLst>
                  <a:ext uri="{FF2B5EF4-FFF2-40B4-BE49-F238E27FC236}">
                    <a16:creationId xmlns:a16="http://schemas.microsoft.com/office/drawing/2014/main" id="{EF136851-6F34-4C8F-0A1F-D0B5335A615E}"/>
                  </a:ext>
                </a:extLst>
              </p:cNvPr>
              <p:cNvPicPr/>
              <p:nvPr/>
            </p:nvPicPr>
            <p:blipFill>
              <a:blip r:embed="rId214"/>
              <a:stretch>
                <a:fillRect/>
              </a:stretch>
            </p:blipFill>
            <p:spPr>
              <a:xfrm>
                <a:off x="7116511" y="1050853"/>
                <a:ext cx="843120" cy="5536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333848" name="Ink 333847">
                <a:extLst>
                  <a:ext uri="{FF2B5EF4-FFF2-40B4-BE49-F238E27FC236}">
                    <a16:creationId xmlns:a16="http://schemas.microsoft.com/office/drawing/2014/main" id="{82E32F98-2BEB-D0AE-A74F-BB9730CB6DED}"/>
                  </a:ext>
                </a:extLst>
              </p14:cNvPr>
              <p14:cNvContentPartPr/>
              <p14:nvPr/>
            </p14:nvContentPartPr>
            <p14:xfrm>
              <a:off x="7318831" y="1623973"/>
              <a:ext cx="186480" cy="223560"/>
            </p14:xfrm>
          </p:contentPart>
        </mc:Choice>
        <mc:Fallback>
          <p:pic>
            <p:nvPicPr>
              <p:cNvPr id="333848" name="Ink 333847">
                <a:extLst>
                  <a:ext uri="{FF2B5EF4-FFF2-40B4-BE49-F238E27FC236}">
                    <a16:creationId xmlns:a16="http://schemas.microsoft.com/office/drawing/2014/main" id="{82E32F98-2BEB-D0AE-A74F-BB9730CB6DED}"/>
                  </a:ext>
                </a:extLst>
              </p:cNvPr>
              <p:cNvPicPr/>
              <p:nvPr/>
            </p:nvPicPr>
            <p:blipFill>
              <a:blip r:embed="rId216"/>
              <a:stretch>
                <a:fillRect/>
              </a:stretch>
            </p:blipFill>
            <p:spPr>
              <a:xfrm>
                <a:off x="7309831" y="1614973"/>
                <a:ext cx="20412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333849" name="Ink 333848">
                <a:extLst>
                  <a:ext uri="{FF2B5EF4-FFF2-40B4-BE49-F238E27FC236}">
                    <a16:creationId xmlns:a16="http://schemas.microsoft.com/office/drawing/2014/main" id="{14F76F22-1D9E-BC08-8014-9640B6E42791}"/>
                  </a:ext>
                </a:extLst>
              </p14:cNvPr>
              <p14:cNvContentPartPr/>
              <p14:nvPr/>
            </p14:nvContentPartPr>
            <p14:xfrm>
              <a:off x="7578391" y="1405453"/>
              <a:ext cx="437040" cy="309960"/>
            </p14:xfrm>
          </p:contentPart>
        </mc:Choice>
        <mc:Fallback>
          <p:pic>
            <p:nvPicPr>
              <p:cNvPr id="333849" name="Ink 333848">
                <a:extLst>
                  <a:ext uri="{FF2B5EF4-FFF2-40B4-BE49-F238E27FC236}">
                    <a16:creationId xmlns:a16="http://schemas.microsoft.com/office/drawing/2014/main" id="{14F76F22-1D9E-BC08-8014-9640B6E42791}"/>
                  </a:ext>
                </a:extLst>
              </p:cNvPr>
              <p:cNvPicPr/>
              <p:nvPr/>
            </p:nvPicPr>
            <p:blipFill>
              <a:blip r:embed="rId218"/>
              <a:stretch>
                <a:fillRect/>
              </a:stretch>
            </p:blipFill>
            <p:spPr>
              <a:xfrm>
                <a:off x="7569391" y="1396453"/>
                <a:ext cx="45468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333850" name="Ink 333849">
                <a:extLst>
                  <a:ext uri="{FF2B5EF4-FFF2-40B4-BE49-F238E27FC236}">
                    <a16:creationId xmlns:a16="http://schemas.microsoft.com/office/drawing/2014/main" id="{8A19323D-EE70-0C94-2DE8-D3450839FD6B}"/>
                  </a:ext>
                </a:extLst>
              </p14:cNvPr>
              <p14:cNvContentPartPr/>
              <p14:nvPr/>
            </p14:nvContentPartPr>
            <p14:xfrm>
              <a:off x="8094271" y="1395373"/>
              <a:ext cx="6480" cy="33840"/>
            </p14:xfrm>
          </p:contentPart>
        </mc:Choice>
        <mc:Fallback>
          <p:pic>
            <p:nvPicPr>
              <p:cNvPr id="333850" name="Ink 333849">
                <a:extLst>
                  <a:ext uri="{FF2B5EF4-FFF2-40B4-BE49-F238E27FC236}">
                    <a16:creationId xmlns:a16="http://schemas.microsoft.com/office/drawing/2014/main" id="{8A19323D-EE70-0C94-2DE8-D3450839FD6B}"/>
                  </a:ext>
                </a:extLst>
              </p:cNvPr>
              <p:cNvPicPr/>
              <p:nvPr/>
            </p:nvPicPr>
            <p:blipFill>
              <a:blip r:embed="rId220"/>
              <a:stretch>
                <a:fillRect/>
              </a:stretch>
            </p:blipFill>
            <p:spPr>
              <a:xfrm>
                <a:off x="8085271" y="1386373"/>
                <a:ext cx="2412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333853" name="Ink 333852">
                <a:extLst>
                  <a:ext uri="{FF2B5EF4-FFF2-40B4-BE49-F238E27FC236}">
                    <a16:creationId xmlns:a16="http://schemas.microsoft.com/office/drawing/2014/main" id="{35A59D49-DDCC-5649-A763-B5DE2EA77C22}"/>
                  </a:ext>
                </a:extLst>
              </p14:cNvPr>
              <p14:cNvContentPartPr/>
              <p14:nvPr/>
            </p14:nvContentPartPr>
            <p14:xfrm>
              <a:off x="5539711" y="2742853"/>
              <a:ext cx="55440" cy="190800"/>
            </p14:xfrm>
          </p:contentPart>
        </mc:Choice>
        <mc:Fallback>
          <p:pic>
            <p:nvPicPr>
              <p:cNvPr id="333853" name="Ink 333852">
                <a:extLst>
                  <a:ext uri="{FF2B5EF4-FFF2-40B4-BE49-F238E27FC236}">
                    <a16:creationId xmlns:a16="http://schemas.microsoft.com/office/drawing/2014/main" id="{35A59D49-DDCC-5649-A763-B5DE2EA77C22}"/>
                  </a:ext>
                </a:extLst>
              </p:cNvPr>
              <p:cNvPicPr/>
              <p:nvPr/>
            </p:nvPicPr>
            <p:blipFill>
              <a:blip r:embed="rId222"/>
              <a:stretch>
                <a:fillRect/>
              </a:stretch>
            </p:blipFill>
            <p:spPr>
              <a:xfrm>
                <a:off x="5530711" y="2733853"/>
                <a:ext cx="7308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333854" name="Ink 333853">
                <a:extLst>
                  <a:ext uri="{FF2B5EF4-FFF2-40B4-BE49-F238E27FC236}">
                    <a16:creationId xmlns:a16="http://schemas.microsoft.com/office/drawing/2014/main" id="{CBCA1A11-D120-D5AB-4E90-5F6E06CB6E0E}"/>
                  </a:ext>
                </a:extLst>
              </p14:cNvPr>
              <p14:cNvContentPartPr/>
              <p14:nvPr/>
            </p14:nvContentPartPr>
            <p14:xfrm>
              <a:off x="5518471" y="2616493"/>
              <a:ext cx="143640" cy="259920"/>
            </p14:xfrm>
          </p:contentPart>
        </mc:Choice>
        <mc:Fallback>
          <p:pic>
            <p:nvPicPr>
              <p:cNvPr id="333854" name="Ink 333853">
                <a:extLst>
                  <a:ext uri="{FF2B5EF4-FFF2-40B4-BE49-F238E27FC236}">
                    <a16:creationId xmlns:a16="http://schemas.microsoft.com/office/drawing/2014/main" id="{CBCA1A11-D120-D5AB-4E90-5F6E06CB6E0E}"/>
                  </a:ext>
                </a:extLst>
              </p:cNvPr>
              <p:cNvPicPr/>
              <p:nvPr/>
            </p:nvPicPr>
            <p:blipFill>
              <a:blip r:embed="rId224"/>
              <a:stretch>
                <a:fillRect/>
              </a:stretch>
            </p:blipFill>
            <p:spPr>
              <a:xfrm>
                <a:off x="5509831" y="2607853"/>
                <a:ext cx="16128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333855" name="Ink 333854">
                <a:extLst>
                  <a:ext uri="{FF2B5EF4-FFF2-40B4-BE49-F238E27FC236}">
                    <a16:creationId xmlns:a16="http://schemas.microsoft.com/office/drawing/2014/main" id="{3B363F27-A087-D53D-87C4-62E9F0C2C712}"/>
                  </a:ext>
                </a:extLst>
              </p14:cNvPr>
              <p14:cNvContentPartPr/>
              <p14:nvPr/>
            </p14:nvContentPartPr>
            <p14:xfrm>
              <a:off x="5610271" y="2648173"/>
              <a:ext cx="251280" cy="326160"/>
            </p14:xfrm>
          </p:contentPart>
        </mc:Choice>
        <mc:Fallback>
          <p:pic>
            <p:nvPicPr>
              <p:cNvPr id="333855" name="Ink 333854">
                <a:extLst>
                  <a:ext uri="{FF2B5EF4-FFF2-40B4-BE49-F238E27FC236}">
                    <a16:creationId xmlns:a16="http://schemas.microsoft.com/office/drawing/2014/main" id="{3B363F27-A087-D53D-87C4-62E9F0C2C712}"/>
                  </a:ext>
                </a:extLst>
              </p:cNvPr>
              <p:cNvPicPr/>
              <p:nvPr/>
            </p:nvPicPr>
            <p:blipFill>
              <a:blip r:embed="rId226"/>
              <a:stretch>
                <a:fillRect/>
              </a:stretch>
            </p:blipFill>
            <p:spPr>
              <a:xfrm>
                <a:off x="5601631" y="2639533"/>
                <a:ext cx="26892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333856" name="Ink 333855">
                <a:extLst>
                  <a:ext uri="{FF2B5EF4-FFF2-40B4-BE49-F238E27FC236}">
                    <a16:creationId xmlns:a16="http://schemas.microsoft.com/office/drawing/2014/main" id="{9EB536CD-665F-557F-77CC-7072BAC95D9F}"/>
                  </a:ext>
                </a:extLst>
              </p14:cNvPr>
              <p14:cNvContentPartPr/>
              <p14:nvPr/>
            </p14:nvContentPartPr>
            <p14:xfrm>
              <a:off x="5876671" y="2522173"/>
              <a:ext cx="221040" cy="154800"/>
            </p14:xfrm>
          </p:contentPart>
        </mc:Choice>
        <mc:Fallback>
          <p:pic>
            <p:nvPicPr>
              <p:cNvPr id="333856" name="Ink 333855">
                <a:extLst>
                  <a:ext uri="{FF2B5EF4-FFF2-40B4-BE49-F238E27FC236}">
                    <a16:creationId xmlns:a16="http://schemas.microsoft.com/office/drawing/2014/main" id="{9EB536CD-665F-557F-77CC-7072BAC95D9F}"/>
                  </a:ext>
                </a:extLst>
              </p:cNvPr>
              <p:cNvPicPr/>
              <p:nvPr/>
            </p:nvPicPr>
            <p:blipFill>
              <a:blip r:embed="rId228"/>
              <a:stretch>
                <a:fillRect/>
              </a:stretch>
            </p:blipFill>
            <p:spPr>
              <a:xfrm>
                <a:off x="5868031" y="2513533"/>
                <a:ext cx="23868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333858" name="Ink 333857">
                <a:extLst>
                  <a:ext uri="{FF2B5EF4-FFF2-40B4-BE49-F238E27FC236}">
                    <a16:creationId xmlns:a16="http://schemas.microsoft.com/office/drawing/2014/main" id="{B5EA826F-3F1E-89B1-51D5-DEC4ECCCC022}"/>
                  </a:ext>
                </a:extLst>
              </p14:cNvPr>
              <p14:cNvContentPartPr/>
              <p14:nvPr/>
            </p14:nvContentPartPr>
            <p14:xfrm>
              <a:off x="6125791" y="2334613"/>
              <a:ext cx="270720" cy="296280"/>
            </p14:xfrm>
          </p:contentPart>
        </mc:Choice>
        <mc:Fallback>
          <p:pic>
            <p:nvPicPr>
              <p:cNvPr id="333858" name="Ink 333857">
                <a:extLst>
                  <a:ext uri="{FF2B5EF4-FFF2-40B4-BE49-F238E27FC236}">
                    <a16:creationId xmlns:a16="http://schemas.microsoft.com/office/drawing/2014/main" id="{B5EA826F-3F1E-89B1-51D5-DEC4ECCCC022}"/>
                  </a:ext>
                </a:extLst>
              </p:cNvPr>
              <p:cNvPicPr/>
              <p:nvPr/>
            </p:nvPicPr>
            <p:blipFill>
              <a:blip r:embed="rId230"/>
              <a:stretch>
                <a:fillRect/>
              </a:stretch>
            </p:blipFill>
            <p:spPr>
              <a:xfrm>
                <a:off x="6117151" y="2325973"/>
                <a:ext cx="28836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333859" name="Ink 333858">
                <a:extLst>
                  <a:ext uri="{FF2B5EF4-FFF2-40B4-BE49-F238E27FC236}">
                    <a16:creationId xmlns:a16="http://schemas.microsoft.com/office/drawing/2014/main" id="{43021280-64C3-7955-A03E-D75EFABC47E3}"/>
                  </a:ext>
                </a:extLst>
              </p14:cNvPr>
              <p14:cNvContentPartPr/>
              <p14:nvPr/>
            </p14:nvContentPartPr>
            <p14:xfrm>
              <a:off x="6476071" y="2112493"/>
              <a:ext cx="101880" cy="194040"/>
            </p14:xfrm>
          </p:contentPart>
        </mc:Choice>
        <mc:Fallback>
          <p:pic>
            <p:nvPicPr>
              <p:cNvPr id="333859" name="Ink 333858">
                <a:extLst>
                  <a:ext uri="{FF2B5EF4-FFF2-40B4-BE49-F238E27FC236}">
                    <a16:creationId xmlns:a16="http://schemas.microsoft.com/office/drawing/2014/main" id="{43021280-64C3-7955-A03E-D75EFABC47E3}"/>
                  </a:ext>
                </a:extLst>
              </p:cNvPr>
              <p:cNvPicPr/>
              <p:nvPr/>
            </p:nvPicPr>
            <p:blipFill>
              <a:blip r:embed="rId232"/>
              <a:stretch>
                <a:fillRect/>
              </a:stretch>
            </p:blipFill>
            <p:spPr>
              <a:xfrm>
                <a:off x="6467071" y="2103493"/>
                <a:ext cx="11952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333861" name="Ink 333860">
                <a:extLst>
                  <a:ext uri="{FF2B5EF4-FFF2-40B4-BE49-F238E27FC236}">
                    <a16:creationId xmlns:a16="http://schemas.microsoft.com/office/drawing/2014/main" id="{BD0C0879-91C8-CC42-16F8-B8E999F3EDB9}"/>
                  </a:ext>
                </a:extLst>
              </p14:cNvPr>
              <p14:cNvContentPartPr/>
              <p14:nvPr/>
            </p14:nvContentPartPr>
            <p14:xfrm>
              <a:off x="6618631" y="1776973"/>
              <a:ext cx="402480" cy="377640"/>
            </p14:xfrm>
          </p:contentPart>
        </mc:Choice>
        <mc:Fallback>
          <p:pic>
            <p:nvPicPr>
              <p:cNvPr id="333861" name="Ink 333860">
                <a:extLst>
                  <a:ext uri="{FF2B5EF4-FFF2-40B4-BE49-F238E27FC236}">
                    <a16:creationId xmlns:a16="http://schemas.microsoft.com/office/drawing/2014/main" id="{BD0C0879-91C8-CC42-16F8-B8E999F3EDB9}"/>
                  </a:ext>
                </a:extLst>
              </p:cNvPr>
              <p:cNvPicPr/>
              <p:nvPr/>
            </p:nvPicPr>
            <p:blipFill>
              <a:blip r:embed="rId234"/>
              <a:stretch>
                <a:fillRect/>
              </a:stretch>
            </p:blipFill>
            <p:spPr>
              <a:xfrm>
                <a:off x="6609991" y="1768333"/>
                <a:ext cx="420120" cy="39528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333864" name="Ink 333863">
                <a:extLst>
                  <a:ext uri="{FF2B5EF4-FFF2-40B4-BE49-F238E27FC236}">
                    <a16:creationId xmlns:a16="http://schemas.microsoft.com/office/drawing/2014/main" id="{8FD73303-B800-11A0-CD4E-72654573EE68}"/>
                  </a:ext>
                </a:extLst>
              </p14:cNvPr>
              <p14:cNvContentPartPr/>
              <p14:nvPr/>
            </p14:nvContentPartPr>
            <p14:xfrm>
              <a:off x="2901991" y="2053093"/>
              <a:ext cx="2483640" cy="409680"/>
            </p14:xfrm>
          </p:contentPart>
        </mc:Choice>
        <mc:Fallback>
          <p:pic>
            <p:nvPicPr>
              <p:cNvPr id="333864" name="Ink 333863">
                <a:extLst>
                  <a:ext uri="{FF2B5EF4-FFF2-40B4-BE49-F238E27FC236}">
                    <a16:creationId xmlns:a16="http://schemas.microsoft.com/office/drawing/2014/main" id="{8FD73303-B800-11A0-CD4E-72654573EE68}"/>
                  </a:ext>
                </a:extLst>
              </p:cNvPr>
              <p:cNvPicPr/>
              <p:nvPr/>
            </p:nvPicPr>
            <p:blipFill>
              <a:blip r:embed="rId236"/>
              <a:stretch>
                <a:fillRect/>
              </a:stretch>
            </p:blipFill>
            <p:spPr>
              <a:xfrm>
                <a:off x="2893351" y="2044093"/>
                <a:ext cx="2501280"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333865" name="Ink 333864">
                <a:extLst>
                  <a:ext uri="{FF2B5EF4-FFF2-40B4-BE49-F238E27FC236}">
                    <a16:creationId xmlns:a16="http://schemas.microsoft.com/office/drawing/2014/main" id="{F4251B8D-812E-8CA9-1127-8900088A9891}"/>
                  </a:ext>
                </a:extLst>
              </p14:cNvPr>
              <p14:cNvContentPartPr/>
              <p14:nvPr/>
            </p14:nvContentPartPr>
            <p14:xfrm>
              <a:off x="8537071" y="2514253"/>
              <a:ext cx="162720" cy="293400"/>
            </p14:xfrm>
          </p:contentPart>
        </mc:Choice>
        <mc:Fallback>
          <p:pic>
            <p:nvPicPr>
              <p:cNvPr id="333865" name="Ink 333864">
                <a:extLst>
                  <a:ext uri="{FF2B5EF4-FFF2-40B4-BE49-F238E27FC236}">
                    <a16:creationId xmlns:a16="http://schemas.microsoft.com/office/drawing/2014/main" id="{F4251B8D-812E-8CA9-1127-8900088A9891}"/>
                  </a:ext>
                </a:extLst>
              </p:cNvPr>
              <p:cNvPicPr/>
              <p:nvPr/>
            </p:nvPicPr>
            <p:blipFill>
              <a:blip r:embed="rId238"/>
              <a:stretch>
                <a:fillRect/>
              </a:stretch>
            </p:blipFill>
            <p:spPr>
              <a:xfrm>
                <a:off x="8528431" y="2505253"/>
                <a:ext cx="18036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333866" name="Ink 333865">
                <a:extLst>
                  <a:ext uri="{FF2B5EF4-FFF2-40B4-BE49-F238E27FC236}">
                    <a16:creationId xmlns:a16="http://schemas.microsoft.com/office/drawing/2014/main" id="{9FFC45B9-E66F-1F44-A41B-DCA43E32E470}"/>
                  </a:ext>
                </a:extLst>
              </p14:cNvPr>
              <p14:cNvContentPartPr/>
              <p14:nvPr/>
            </p14:nvContentPartPr>
            <p14:xfrm>
              <a:off x="8514391" y="2567173"/>
              <a:ext cx="272880" cy="199080"/>
            </p14:xfrm>
          </p:contentPart>
        </mc:Choice>
        <mc:Fallback>
          <p:pic>
            <p:nvPicPr>
              <p:cNvPr id="333866" name="Ink 333865">
                <a:extLst>
                  <a:ext uri="{FF2B5EF4-FFF2-40B4-BE49-F238E27FC236}">
                    <a16:creationId xmlns:a16="http://schemas.microsoft.com/office/drawing/2014/main" id="{9FFC45B9-E66F-1F44-A41B-DCA43E32E470}"/>
                  </a:ext>
                </a:extLst>
              </p:cNvPr>
              <p:cNvPicPr/>
              <p:nvPr/>
            </p:nvPicPr>
            <p:blipFill>
              <a:blip r:embed="rId240"/>
              <a:stretch>
                <a:fillRect/>
              </a:stretch>
            </p:blipFill>
            <p:spPr>
              <a:xfrm>
                <a:off x="8505751" y="2558533"/>
                <a:ext cx="29052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333868" name="Ink 333867">
                <a:extLst>
                  <a:ext uri="{FF2B5EF4-FFF2-40B4-BE49-F238E27FC236}">
                    <a16:creationId xmlns:a16="http://schemas.microsoft.com/office/drawing/2014/main" id="{EB4DAA20-CD3B-2974-A325-3D465D767DD8}"/>
                  </a:ext>
                </a:extLst>
              </p14:cNvPr>
              <p14:cNvContentPartPr/>
              <p14:nvPr/>
            </p14:nvContentPartPr>
            <p14:xfrm>
              <a:off x="8786191" y="2396173"/>
              <a:ext cx="38880" cy="158040"/>
            </p14:xfrm>
          </p:contentPart>
        </mc:Choice>
        <mc:Fallback>
          <p:pic>
            <p:nvPicPr>
              <p:cNvPr id="333868" name="Ink 333867">
                <a:extLst>
                  <a:ext uri="{FF2B5EF4-FFF2-40B4-BE49-F238E27FC236}">
                    <a16:creationId xmlns:a16="http://schemas.microsoft.com/office/drawing/2014/main" id="{EB4DAA20-CD3B-2974-A325-3D465D767DD8}"/>
                  </a:ext>
                </a:extLst>
              </p:cNvPr>
              <p:cNvPicPr/>
              <p:nvPr/>
            </p:nvPicPr>
            <p:blipFill>
              <a:blip r:embed="rId242"/>
              <a:stretch>
                <a:fillRect/>
              </a:stretch>
            </p:blipFill>
            <p:spPr>
              <a:xfrm>
                <a:off x="8777191" y="2387173"/>
                <a:ext cx="5652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333869" name="Ink 333868">
                <a:extLst>
                  <a:ext uri="{FF2B5EF4-FFF2-40B4-BE49-F238E27FC236}">
                    <a16:creationId xmlns:a16="http://schemas.microsoft.com/office/drawing/2014/main" id="{A519A30E-E0C0-FD07-9703-E69879C88A9A}"/>
                  </a:ext>
                </a:extLst>
              </p14:cNvPr>
              <p14:cNvContentPartPr/>
              <p14:nvPr/>
            </p14:nvContentPartPr>
            <p14:xfrm>
              <a:off x="8719231" y="2431813"/>
              <a:ext cx="113400" cy="54360"/>
            </p14:xfrm>
          </p:contentPart>
        </mc:Choice>
        <mc:Fallback>
          <p:pic>
            <p:nvPicPr>
              <p:cNvPr id="333869" name="Ink 333868">
                <a:extLst>
                  <a:ext uri="{FF2B5EF4-FFF2-40B4-BE49-F238E27FC236}">
                    <a16:creationId xmlns:a16="http://schemas.microsoft.com/office/drawing/2014/main" id="{A519A30E-E0C0-FD07-9703-E69879C88A9A}"/>
                  </a:ext>
                </a:extLst>
              </p:cNvPr>
              <p:cNvPicPr/>
              <p:nvPr/>
            </p:nvPicPr>
            <p:blipFill>
              <a:blip r:embed="rId244"/>
              <a:stretch>
                <a:fillRect/>
              </a:stretch>
            </p:blipFill>
            <p:spPr>
              <a:xfrm>
                <a:off x="8710591" y="2422813"/>
                <a:ext cx="13104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333870" name="Ink 333869">
                <a:extLst>
                  <a:ext uri="{FF2B5EF4-FFF2-40B4-BE49-F238E27FC236}">
                    <a16:creationId xmlns:a16="http://schemas.microsoft.com/office/drawing/2014/main" id="{90C15A85-3083-6C23-2052-294CF1A22984}"/>
                  </a:ext>
                </a:extLst>
              </p14:cNvPr>
              <p14:cNvContentPartPr/>
              <p14:nvPr/>
            </p14:nvContentPartPr>
            <p14:xfrm>
              <a:off x="8757031" y="2480053"/>
              <a:ext cx="106920" cy="48600"/>
            </p14:xfrm>
          </p:contentPart>
        </mc:Choice>
        <mc:Fallback>
          <p:pic>
            <p:nvPicPr>
              <p:cNvPr id="333870" name="Ink 333869">
                <a:extLst>
                  <a:ext uri="{FF2B5EF4-FFF2-40B4-BE49-F238E27FC236}">
                    <a16:creationId xmlns:a16="http://schemas.microsoft.com/office/drawing/2014/main" id="{90C15A85-3083-6C23-2052-294CF1A22984}"/>
                  </a:ext>
                </a:extLst>
              </p:cNvPr>
              <p:cNvPicPr/>
              <p:nvPr/>
            </p:nvPicPr>
            <p:blipFill>
              <a:blip r:embed="rId246"/>
              <a:stretch>
                <a:fillRect/>
              </a:stretch>
            </p:blipFill>
            <p:spPr>
              <a:xfrm>
                <a:off x="8748031" y="2471413"/>
                <a:ext cx="12456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32" name="Ink 31">
                <a:extLst>
                  <a:ext uri="{FF2B5EF4-FFF2-40B4-BE49-F238E27FC236}">
                    <a16:creationId xmlns:a16="http://schemas.microsoft.com/office/drawing/2014/main" id="{BE5C9A86-A212-C793-2533-B7865561128D}"/>
                  </a:ext>
                </a:extLst>
              </p14:cNvPr>
              <p14:cNvContentPartPr/>
              <p14:nvPr/>
            </p14:nvContentPartPr>
            <p14:xfrm>
              <a:off x="6852991" y="3534133"/>
              <a:ext cx="249120" cy="346680"/>
            </p14:xfrm>
          </p:contentPart>
        </mc:Choice>
        <mc:Fallback>
          <p:pic>
            <p:nvPicPr>
              <p:cNvPr id="32" name="Ink 31">
                <a:extLst>
                  <a:ext uri="{FF2B5EF4-FFF2-40B4-BE49-F238E27FC236}">
                    <a16:creationId xmlns:a16="http://schemas.microsoft.com/office/drawing/2014/main" id="{BE5C9A86-A212-C793-2533-B7865561128D}"/>
                  </a:ext>
                </a:extLst>
              </p:cNvPr>
              <p:cNvPicPr/>
              <p:nvPr/>
            </p:nvPicPr>
            <p:blipFill>
              <a:blip r:embed="rId248"/>
              <a:stretch>
                <a:fillRect/>
              </a:stretch>
            </p:blipFill>
            <p:spPr>
              <a:xfrm>
                <a:off x="6844351" y="3525493"/>
                <a:ext cx="266760" cy="36432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33" name="Ink 32">
                <a:extLst>
                  <a:ext uri="{FF2B5EF4-FFF2-40B4-BE49-F238E27FC236}">
                    <a16:creationId xmlns:a16="http://schemas.microsoft.com/office/drawing/2014/main" id="{643559FE-AC8B-8BE5-058A-A8115EC74062}"/>
                  </a:ext>
                </a:extLst>
              </p14:cNvPr>
              <p14:cNvContentPartPr/>
              <p14:nvPr/>
            </p14:nvContentPartPr>
            <p14:xfrm>
              <a:off x="7053151" y="3295813"/>
              <a:ext cx="247680" cy="313560"/>
            </p14:xfrm>
          </p:contentPart>
        </mc:Choice>
        <mc:Fallback>
          <p:pic>
            <p:nvPicPr>
              <p:cNvPr id="33" name="Ink 32">
                <a:extLst>
                  <a:ext uri="{FF2B5EF4-FFF2-40B4-BE49-F238E27FC236}">
                    <a16:creationId xmlns:a16="http://schemas.microsoft.com/office/drawing/2014/main" id="{643559FE-AC8B-8BE5-058A-A8115EC74062}"/>
                  </a:ext>
                </a:extLst>
              </p:cNvPr>
              <p:cNvPicPr/>
              <p:nvPr/>
            </p:nvPicPr>
            <p:blipFill>
              <a:blip r:embed="rId250"/>
              <a:stretch>
                <a:fillRect/>
              </a:stretch>
            </p:blipFill>
            <p:spPr>
              <a:xfrm>
                <a:off x="7044151" y="3287173"/>
                <a:ext cx="26532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35" name="Ink 34">
                <a:extLst>
                  <a:ext uri="{FF2B5EF4-FFF2-40B4-BE49-F238E27FC236}">
                    <a16:creationId xmlns:a16="http://schemas.microsoft.com/office/drawing/2014/main" id="{FAC5DD19-EA43-32D2-3454-E91168A1D13D}"/>
                  </a:ext>
                </a:extLst>
              </p14:cNvPr>
              <p14:cNvContentPartPr/>
              <p14:nvPr/>
            </p14:nvContentPartPr>
            <p14:xfrm>
              <a:off x="7233871" y="3241813"/>
              <a:ext cx="185040" cy="221760"/>
            </p14:xfrm>
          </p:contentPart>
        </mc:Choice>
        <mc:Fallback>
          <p:pic>
            <p:nvPicPr>
              <p:cNvPr id="35" name="Ink 34">
                <a:extLst>
                  <a:ext uri="{FF2B5EF4-FFF2-40B4-BE49-F238E27FC236}">
                    <a16:creationId xmlns:a16="http://schemas.microsoft.com/office/drawing/2014/main" id="{FAC5DD19-EA43-32D2-3454-E91168A1D13D}"/>
                  </a:ext>
                </a:extLst>
              </p:cNvPr>
              <p:cNvPicPr/>
              <p:nvPr/>
            </p:nvPicPr>
            <p:blipFill>
              <a:blip r:embed="rId252"/>
              <a:stretch>
                <a:fillRect/>
              </a:stretch>
            </p:blipFill>
            <p:spPr>
              <a:xfrm>
                <a:off x="7224871" y="3232813"/>
                <a:ext cx="20268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36" name="Ink 35">
                <a:extLst>
                  <a:ext uri="{FF2B5EF4-FFF2-40B4-BE49-F238E27FC236}">
                    <a16:creationId xmlns:a16="http://schemas.microsoft.com/office/drawing/2014/main" id="{9BA333DA-1079-A76E-5A26-18D963F69C96}"/>
                  </a:ext>
                </a:extLst>
              </p14:cNvPr>
              <p14:cNvContentPartPr/>
              <p14:nvPr/>
            </p14:nvContentPartPr>
            <p14:xfrm>
              <a:off x="6976471" y="3881893"/>
              <a:ext cx="470880" cy="318960"/>
            </p14:xfrm>
          </p:contentPart>
        </mc:Choice>
        <mc:Fallback>
          <p:pic>
            <p:nvPicPr>
              <p:cNvPr id="36" name="Ink 35">
                <a:extLst>
                  <a:ext uri="{FF2B5EF4-FFF2-40B4-BE49-F238E27FC236}">
                    <a16:creationId xmlns:a16="http://schemas.microsoft.com/office/drawing/2014/main" id="{9BA333DA-1079-A76E-5A26-18D963F69C96}"/>
                  </a:ext>
                </a:extLst>
              </p:cNvPr>
              <p:cNvPicPr/>
              <p:nvPr/>
            </p:nvPicPr>
            <p:blipFill>
              <a:blip r:embed="rId254"/>
              <a:stretch>
                <a:fillRect/>
              </a:stretch>
            </p:blipFill>
            <p:spPr>
              <a:xfrm>
                <a:off x="6967831" y="3873253"/>
                <a:ext cx="488520" cy="33660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38" name="Ink 37">
                <a:extLst>
                  <a:ext uri="{FF2B5EF4-FFF2-40B4-BE49-F238E27FC236}">
                    <a16:creationId xmlns:a16="http://schemas.microsoft.com/office/drawing/2014/main" id="{01D2710A-F59F-46E5-1AA2-DC3D58897676}"/>
                  </a:ext>
                </a:extLst>
              </p14:cNvPr>
              <p14:cNvContentPartPr/>
              <p14:nvPr/>
            </p14:nvContentPartPr>
            <p14:xfrm>
              <a:off x="6509551" y="4202653"/>
              <a:ext cx="140760" cy="5040"/>
            </p14:xfrm>
          </p:contentPart>
        </mc:Choice>
        <mc:Fallback>
          <p:pic>
            <p:nvPicPr>
              <p:cNvPr id="38" name="Ink 37">
                <a:extLst>
                  <a:ext uri="{FF2B5EF4-FFF2-40B4-BE49-F238E27FC236}">
                    <a16:creationId xmlns:a16="http://schemas.microsoft.com/office/drawing/2014/main" id="{01D2710A-F59F-46E5-1AA2-DC3D58897676}"/>
                  </a:ext>
                </a:extLst>
              </p:cNvPr>
              <p:cNvPicPr/>
              <p:nvPr/>
            </p:nvPicPr>
            <p:blipFill>
              <a:blip r:embed="rId256"/>
              <a:stretch>
                <a:fillRect/>
              </a:stretch>
            </p:blipFill>
            <p:spPr>
              <a:xfrm>
                <a:off x="6500551" y="4194013"/>
                <a:ext cx="15840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44" name="Ink 43">
                <a:extLst>
                  <a:ext uri="{FF2B5EF4-FFF2-40B4-BE49-F238E27FC236}">
                    <a16:creationId xmlns:a16="http://schemas.microsoft.com/office/drawing/2014/main" id="{72DF1E0B-D3E6-7CF0-F484-3D2C26B5C7DF}"/>
                  </a:ext>
                </a:extLst>
              </p14:cNvPr>
              <p14:cNvContentPartPr/>
              <p14:nvPr/>
            </p14:nvContentPartPr>
            <p14:xfrm>
              <a:off x="7487311" y="3889093"/>
              <a:ext cx="106560" cy="56880"/>
            </p14:xfrm>
          </p:contentPart>
        </mc:Choice>
        <mc:Fallback>
          <p:pic>
            <p:nvPicPr>
              <p:cNvPr id="44" name="Ink 43">
                <a:extLst>
                  <a:ext uri="{FF2B5EF4-FFF2-40B4-BE49-F238E27FC236}">
                    <a16:creationId xmlns:a16="http://schemas.microsoft.com/office/drawing/2014/main" id="{72DF1E0B-D3E6-7CF0-F484-3D2C26B5C7DF}"/>
                  </a:ext>
                </a:extLst>
              </p:cNvPr>
              <p:cNvPicPr/>
              <p:nvPr/>
            </p:nvPicPr>
            <p:blipFill>
              <a:blip r:embed="rId258"/>
              <a:stretch>
                <a:fillRect/>
              </a:stretch>
            </p:blipFill>
            <p:spPr>
              <a:xfrm>
                <a:off x="7478311" y="3880093"/>
                <a:ext cx="1242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46" name="Ink 45">
                <a:extLst>
                  <a:ext uri="{FF2B5EF4-FFF2-40B4-BE49-F238E27FC236}">
                    <a16:creationId xmlns:a16="http://schemas.microsoft.com/office/drawing/2014/main" id="{D6AFC9BF-D0BC-FCE8-4272-376DBD1771E5}"/>
                  </a:ext>
                </a:extLst>
              </p14:cNvPr>
              <p14:cNvContentPartPr/>
              <p14:nvPr/>
            </p14:nvContentPartPr>
            <p14:xfrm>
              <a:off x="7683871" y="3686053"/>
              <a:ext cx="174240" cy="209520"/>
            </p14:xfrm>
          </p:contentPart>
        </mc:Choice>
        <mc:Fallback>
          <p:pic>
            <p:nvPicPr>
              <p:cNvPr id="46" name="Ink 45">
                <a:extLst>
                  <a:ext uri="{FF2B5EF4-FFF2-40B4-BE49-F238E27FC236}">
                    <a16:creationId xmlns:a16="http://schemas.microsoft.com/office/drawing/2014/main" id="{D6AFC9BF-D0BC-FCE8-4272-376DBD1771E5}"/>
                  </a:ext>
                </a:extLst>
              </p:cNvPr>
              <p:cNvPicPr/>
              <p:nvPr/>
            </p:nvPicPr>
            <p:blipFill>
              <a:blip r:embed="rId260"/>
              <a:stretch>
                <a:fillRect/>
              </a:stretch>
            </p:blipFill>
            <p:spPr>
              <a:xfrm>
                <a:off x="7675231" y="3677413"/>
                <a:ext cx="1918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48" name="Ink 47">
                <a:extLst>
                  <a:ext uri="{FF2B5EF4-FFF2-40B4-BE49-F238E27FC236}">
                    <a16:creationId xmlns:a16="http://schemas.microsoft.com/office/drawing/2014/main" id="{6819524A-84D7-B82A-368F-945D4B4A8F21}"/>
                  </a:ext>
                </a:extLst>
              </p14:cNvPr>
              <p14:cNvContentPartPr/>
              <p14:nvPr/>
            </p14:nvContentPartPr>
            <p14:xfrm>
              <a:off x="7853071" y="3503173"/>
              <a:ext cx="249120" cy="241920"/>
            </p14:xfrm>
          </p:contentPart>
        </mc:Choice>
        <mc:Fallback>
          <p:pic>
            <p:nvPicPr>
              <p:cNvPr id="48" name="Ink 47">
                <a:extLst>
                  <a:ext uri="{FF2B5EF4-FFF2-40B4-BE49-F238E27FC236}">
                    <a16:creationId xmlns:a16="http://schemas.microsoft.com/office/drawing/2014/main" id="{6819524A-84D7-B82A-368F-945D4B4A8F21}"/>
                  </a:ext>
                </a:extLst>
              </p:cNvPr>
              <p:cNvPicPr/>
              <p:nvPr/>
            </p:nvPicPr>
            <p:blipFill>
              <a:blip r:embed="rId262"/>
              <a:stretch>
                <a:fillRect/>
              </a:stretch>
            </p:blipFill>
            <p:spPr>
              <a:xfrm>
                <a:off x="7844431" y="3494173"/>
                <a:ext cx="26676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49" name="Ink 48">
                <a:extLst>
                  <a:ext uri="{FF2B5EF4-FFF2-40B4-BE49-F238E27FC236}">
                    <a16:creationId xmlns:a16="http://schemas.microsoft.com/office/drawing/2014/main" id="{6FB23458-3175-11B0-2EFA-C7BE77EDCAE4}"/>
                  </a:ext>
                </a:extLst>
              </p14:cNvPr>
              <p14:cNvContentPartPr/>
              <p14:nvPr/>
            </p14:nvContentPartPr>
            <p14:xfrm>
              <a:off x="7445551" y="3132373"/>
              <a:ext cx="156960" cy="259200"/>
            </p14:xfrm>
          </p:contentPart>
        </mc:Choice>
        <mc:Fallback>
          <p:pic>
            <p:nvPicPr>
              <p:cNvPr id="49" name="Ink 48">
                <a:extLst>
                  <a:ext uri="{FF2B5EF4-FFF2-40B4-BE49-F238E27FC236}">
                    <a16:creationId xmlns:a16="http://schemas.microsoft.com/office/drawing/2014/main" id="{6FB23458-3175-11B0-2EFA-C7BE77EDCAE4}"/>
                  </a:ext>
                </a:extLst>
              </p:cNvPr>
              <p:cNvPicPr/>
              <p:nvPr/>
            </p:nvPicPr>
            <p:blipFill>
              <a:blip r:embed="rId264"/>
              <a:stretch>
                <a:fillRect/>
              </a:stretch>
            </p:blipFill>
            <p:spPr>
              <a:xfrm>
                <a:off x="7436911" y="3123373"/>
                <a:ext cx="17460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51" name="Ink 50">
                <a:extLst>
                  <a:ext uri="{FF2B5EF4-FFF2-40B4-BE49-F238E27FC236}">
                    <a16:creationId xmlns:a16="http://schemas.microsoft.com/office/drawing/2014/main" id="{D4CB4D44-C008-3784-4380-09B9E651C039}"/>
                  </a:ext>
                </a:extLst>
              </p14:cNvPr>
              <p14:cNvContentPartPr/>
              <p14:nvPr/>
            </p14:nvContentPartPr>
            <p14:xfrm>
              <a:off x="7602151" y="3160453"/>
              <a:ext cx="78840" cy="114120"/>
            </p14:xfrm>
          </p:contentPart>
        </mc:Choice>
        <mc:Fallback>
          <p:pic>
            <p:nvPicPr>
              <p:cNvPr id="51" name="Ink 50">
                <a:extLst>
                  <a:ext uri="{FF2B5EF4-FFF2-40B4-BE49-F238E27FC236}">
                    <a16:creationId xmlns:a16="http://schemas.microsoft.com/office/drawing/2014/main" id="{D4CB4D44-C008-3784-4380-09B9E651C039}"/>
                  </a:ext>
                </a:extLst>
              </p:cNvPr>
              <p:cNvPicPr/>
              <p:nvPr/>
            </p:nvPicPr>
            <p:blipFill>
              <a:blip r:embed="rId266"/>
              <a:stretch>
                <a:fillRect/>
              </a:stretch>
            </p:blipFill>
            <p:spPr>
              <a:xfrm>
                <a:off x="7593151" y="3151813"/>
                <a:ext cx="9648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52" name="Ink 51">
                <a:extLst>
                  <a:ext uri="{FF2B5EF4-FFF2-40B4-BE49-F238E27FC236}">
                    <a16:creationId xmlns:a16="http://schemas.microsoft.com/office/drawing/2014/main" id="{2E520590-F4F6-F9AB-69A8-2FD3E1275939}"/>
                  </a:ext>
                </a:extLst>
              </p14:cNvPr>
              <p14:cNvContentPartPr/>
              <p14:nvPr/>
            </p14:nvContentPartPr>
            <p14:xfrm>
              <a:off x="7579471" y="3047773"/>
              <a:ext cx="410760" cy="190800"/>
            </p14:xfrm>
          </p:contentPart>
        </mc:Choice>
        <mc:Fallback>
          <p:pic>
            <p:nvPicPr>
              <p:cNvPr id="52" name="Ink 51">
                <a:extLst>
                  <a:ext uri="{FF2B5EF4-FFF2-40B4-BE49-F238E27FC236}">
                    <a16:creationId xmlns:a16="http://schemas.microsoft.com/office/drawing/2014/main" id="{2E520590-F4F6-F9AB-69A8-2FD3E1275939}"/>
                  </a:ext>
                </a:extLst>
              </p:cNvPr>
              <p:cNvPicPr/>
              <p:nvPr/>
            </p:nvPicPr>
            <p:blipFill>
              <a:blip r:embed="rId268"/>
              <a:stretch>
                <a:fillRect/>
              </a:stretch>
            </p:blipFill>
            <p:spPr>
              <a:xfrm>
                <a:off x="7570831" y="3038773"/>
                <a:ext cx="4284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54" name="Ink 53">
                <a:extLst>
                  <a:ext uri="{FF2B5EF4-FFF2-40B4-BE49-F238E27FC236}">
                    <a16:creationId xmlns:a16="http://schemas.microsoft.com/office/drawing/2014/main" id="{0ABE81E4-3CC2-71F2-7D55-397D6F0F4E08}"/>
                  </a:ext>
                </a:extLst>
              </p14:cNvPr>
              <p14:cNvContentPartPr/>
              <p14:nvPr/>
            </p14:nvContentPartPr>
            <p14:xfrm>
              <a:off x="8006431" y="2838253"/>
              <a:ext cx="188640" cy="246600"/>
            </p14:xfrm>
          </p:contentPart>
        </mc:Choice>
        <mc:Fallback>
          <p:pic>
            <p:nvPicPr>
              <p:cNvPr id="54" name="Ink 53">
                <a:extLst>
                  <a:ext uri="{FF2B5EF4-FFF2-40B4-BE49-F238E27FC236}">
                    <a16:creationId xmlns:a16="http://schemas.microsoft.com/office/drawing/2014/main" id="{0ABE81E4-3CC2-71F2-7D55-397D6F0F4E08}"/>
                  </a:ext>
                </a:extLst>
              </p:cNvPr>
              <p:cNvPicPr/>
              <p:nvPr/>
            </p:nvPicPr>
            <p:blipFill>
              <a:blip r:embed="rId270"/>
              <a:stretch>
                <a:fillRect/>
              </a:stretch>
            </p:blipFill>
            <p:spPr>
              <a:xfrm>
                <a:off x="7997791" y="2829613"/>
                <a:ext cx="20628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333977" name="Ink 333976">
                <a:extLst>
                  <a:ext uri="{FF2B5EF4-FFF2-40B4-BE49-F238E27FC236}">
                    <a16:creationId xmlns:a16="http://schemas.microsoft.com/office/drawing/2014/main" id="{D3FC734F-4881-8B10-EFAD-3B5632F451E3}"/>
                  </a:ext>
                </a:extLst>
              </p14:cNvPr>
              <p14:cNvContentPartPr/>
              <p14:nvPr/>
            </p14:nvContentPartPr>
            <p14:xfrm>
              <a:off x="7103911" y="2832133"/>
              <a:ext cx="547920" cy="397440"/>
            </p14:xfrm>
          </p:contentPart>
        </mc:Choice>
        <mc:Fallback>
          <p:pic>
            <p:nvPicPr>
              <p:cNvPr id="333977" name="Ink 333976">
                <a:extLst>
                  <a:ext uri="{FF2B5EF4-FFF2-40B4-BE49-F238E27FC236}">
                    <a16:creationId xmlns:a16="http://schemas.microsoft.com/office/drawing/2014/main" id="{D3FC734F-4881-8B10-EFAD-3B5632F451E3}"/>
                  </a:ext>
                </a:extLst>
              </p:cNvPr>
              <p:cNvPicPr/>
              <p:nvPr/>
            </p:nvPicPr>
            <p:blipFill>
              <a:blip r:embed="rId272"/>
              <a:stretch>
                <a:fillRect/>
              </a:stretch>
            </p:blipFill>
            <p:spPr>
              <a:xfrm>
                <a:off x="7094911" y="2823133"/>
                <a:ext cx="56556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333978" name="Ink 333977">
                <a:extLst>
                  <a:ext uri="{FF2B5EF4-FFF2-40B4-BE49-F238E27FC236}">
                    <a16:creationId xmlns:a16="http://schemas.microsoft.com/office/drawing/2014/main" id="{309A2E95-DFA2-2375-9187-9D4CEC6F0EDA}"/>
                  </a:ext>
                </a:extLst>
              </p14:cNvPr>
              <p14:cNvContentPartPr/>
              <p14:nvPr/>
            </p14:nvContentPartPr>
            <p14:xfrm>
              <a:off x="7684591" y="2592013"/>
              <a:ext cx="126000" cy="155160"/>
            </p14:xfrm>
          </p:contentPart>
        </mc:Choice>
        <mc:Fallback>
          <p:pic>
            <p:nvPicPr>
              <p:cNvPr id="333978" name="Ink 333977">
                <a:extLst>
                  <a:ext uri="{FF2B5EF4-FFF2-40B4-BE49-F238E27FC236}">
                    <a16:creationId xmlns:a16="http://schemas.microsoft.com/office/drawing/2014/main" id="{309A2E95-DFA2-2375-9187-9D4CEC6F0EDA}"/>
                  </a:ext>
                </a:extLst>
              </p:cNvPr>
              <p:cNvPicPr/>
              <p:nvPr/>
            </p:nvPicPr>
            <p:blipFill>
              <a:blip r:embed="rId274"/>
              <a:stretch>
                <a:fillRect/>
              </a:stretch>
            </p:blipFill>
            <p:spPr>
              <a:xfrm>
                <a:off x="7675591" y="2583013"/>
                <a:ext cx="14364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333979" name="Ink 333978">
                <a:extLst>
                  <a:ext uri="{FF2B5EF4-FFF2-40B4-BE49-F238E27FC236}">
                    <a16:creationId xmlns:a16="http://schemas.microsoft.com/office/drawing/2014/main" id="{C2C2154C-AE55-D545-8213-8B539C5DD3CC}"/>
                  </a:ext>
                </a:extLst>
              </p14:cNvPr>
              <p14:cNvContentPartPr/>
              <p14:nvPr/>
            </p14:nvContentPartPr>
            <p14:xfrm>
              <a:off x="7835071" y="2527573"/>
              <a:ext cx="106920" cy="105840"/>
            </p14:xfrm>
          </p:contentPart>
        </mc:Choice>
        <mc:Fallback>
          <p:pic>
            <p:nvPicPr>
              <p:cNvPr id="333979" name="Ink 333978">
                <a:extLst>
                  <a:ext uri="{FF2B5EF4-FFF2-40B4-BE49-F238E27FC236}">
                    <a16:creationId xmlns:a16="http://schemas.microsoft.com/office/drawing/2014/main" id="{C2C2154C-AE55-D545-8213-8B539C5DD3CC}"/>
                  </a:ext>
                </a:extLst>
              </p:cNvPr>
              <p:cNvPicPr/>
              <p:nvPr/>
            </p:nvPicPr>
            <p:blipFill>
              <a:blip r:embed="rId276"/>
              <a:stretch>
                <a:fillRect/>
              </a:stretch>
            </p:blipFill>
            <p:spPr>
              <a:xfrm>
                <a:off x="7826431" y="2518933"/>
                <a:ext cx="12456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333980" name="Ink 333979">
                <a:extLst>
                  <a:ext uri="{FF2B5EF4-FFF2-40B4-BE49-F238E27FC236}">
                    <a16:creationId xmlns:a16="http://schemas.microsoft.com/office/drawing/2014/main" id="{105C05C4-059B-81F5-A980-10AC575DC48D}"/>
                  </a:ext>
                </a:extLst>
              </p14:cNvPr>
              <p14:cNvContentPartPr/>
              <p14:nvPr/>
            </p14:nvContentPartPr>
            <p14:xfrm>
              <a:off x="7953871" y="2308693"/>
              <a:ext cx="128880" cy="236880"/>
            </p14:xfrm>
          </p:contentPart>
        </mc:Choice>
        <mc:Fallback>
          <p:pic>
            <p:nvPicPr>
              <p:cNvPr id="333980" name="Ink 333979">
                <a:extLst>
                  <a:ext uri="{FF2B5EF4-FFF2-40B4-BE49-F238E27FC236}">
                    <a16:creationId xmlns:a16="http://schemas.microsoft.com/office/drawing/2014/main" id="{105C05C4-059B-81F5-A980-10AC575DC48D}"/>
                  </a:ext>
                </a:extLst>
              </p:cNvPr>
              <p:cNvPicPr/>
              <p:nvPr/>
            </p:nvPicPr>
            <p:blipFill>
              <a:blip r:embed="rId278"/>
              <a:stretch>
                <a:fillRect/>
              </a:stretch>
            </p:blipFill>
            <p:spPr>
              <a:xfrm>
                <a:off x="7945231" y="2300053"/>
                <a:ext cx="14652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333981" name="Ink 333980">
                <a:extLst>
                  <a:ext uri="{FF2B5EF4-FFF2-40B4-BE49-F238E27FC236}">
                    <a16:creationId xmlns:a16="http://schemas.microsoft.com/office/drawing/2014/main" id="{52C8C9F2-E56E-0083-E37C-7473E21E6834}"/>
                  </a:ext>
                </a:extLst>
              </p14:cNvPr>
              <p14:cNvContentPartPr/>
              <p14:nvPr/>
            </p14:nvContentPartPr>
            <p14:xfrm>
              <a:off x="8086711" y="2293573"/>
              <a:ext cx="133200" cy="102240"/>
            </p14:xfrm>
          </p:contentPart>
        </mc:Choice>
        <mc:Fallback>
          <p:pic>
            <p:nvPicPr>
              <p:cNvPr id="333981" name="Ink 333980">
                <a:extLst>
                  <a:ext uri="{FF2B5EF4-FFF2-40B4-BE49-F238E27FC236}">
                    <a16:creationId xmlns:a16="http://schemas.microsoft.com/office/drawing/2014/main" id="{52C8C9F2-E56E-0083-E37C-7473E21E6834}"/>
                  </a:ext>
                </a:extLst>
              </p:cNvPr>
              <p:cNvPicPr/>
              <p:nvPr/>
            </p:nvPicPr>
            <p:blipFill>
              <a:blip r:embed="rId280"/>
              <a:stretch>
                <a:fillRect/>
              </a:stretch>
            </p:blipFill>
            <p:spPr>
              <a:xfrm>
                <a:off x="8077711" y="2284933"/>
                <a:ext cx="150840" cy="119880"/>
              </a:xfrm>
              <a:prstGeom prst="rect">
                <a:avLst/>
              </a:prstGeom>
            </p:spPr>
          </p:pic>
        </mc:Fallback>
      </mc:AlternateContent>
      <p:grpSp>
        <p:nvGrpSpPr>
          <p:cNvPr id="333994" name="Group 333993">
            <a:extLst>
              <a:ext uri="{FF2B5EF4-FFF2-40B4-BE49-F238E27FC236}">
                <a16:creationId xmlns:a16="http://schemas.microsoft.com/office/drawing/2014/main" id="{71911A9E-357A-C689-1082-C6108036EAE1}"/>
              </a:ext>
            </a:extLst>
          </p:cNvPr>
          <p:cNvGrpSpPr/>
          <p:nvPr/>
        </p:nvGrpSpPr>
        <p:grpSpPr>
          <a:xfrm>
            <a:off x="8361391" y="726493"/>
            <a:ext cx="4149720" cy="1343520"/>
            <a:chOff x="8361391" y="726493"/>
            <a:chExt cx="4149720" cy="1343520"/>
          </a:xfrm>
        </p:grpSpPr>
        <mc:AlternateContent xmlns:mc="http://schemas.openxmlformats.org/markup-compatibility/2006">
          <mc:Choice xmlns:p14="http://schemas.microsoft.com/office/powerpoint/2010/main" Requires="p14">
            <p:contentPart p14:bwMode="auto" r:id="rId281">
              <p14:nvContentPartPr>
                <p14:cNvPr id="2" name="Ink 1">
                  <a:extLst>
                    <a:ext uri="{FF2B5EF4-FFF2-40B4-BE49-F238E27FC236}">
                      <a16:creationId xmlns:a16="http://schemas.microsoft.com/office/drawing/2014/main" id="{8D13D716-96AA-0072-5B90-340CE4BA34F8}"/>
                    </a:ext>
                  </a:extLst>
                </p14:cNvPr>
                <p14:cNvContentPartPr/>
                <p14:nvPr/>
              </p14:nvContentPartPr>
              <p14:xfrm>
                <a:off x="10199551" y="1047253"/>
                <a:ext cx="287280" cy="180720"/>
              </p14:xfrm>
            </p:contentPart>
          </mc:Choice>
          <mc:Fallback>
            <p:pic>
              <p:nvPicPr>
                <p:cNvPr id="2" name="Ink 1">
                  <a:extLst>
                    <a:ext uri="{FF2B5EF4-FFF2-40B4-BE49-F238E27FC236}">
                      <a16:creationId xmlns:a16="http://schemas.microsoft.com/office/drawing/2014/main" id="{8D13D716-96AA-0072-5B90-340CE4BA34F8}"/>
                    </a:ext>
                  </a:extLst>
                </p:cNvPr>
                <p:cNvPicPr/>
                <p:nvPr/>
              </p:nvPicPr>
              <p:blipFill>
                <a:blip r:embed="rId282"/>
                <a:stretch>
                  <a:fillRect/>
                </a:stretch>
              </p:blipFill>
              <p:spPr>
                <a:xfrm>
                  <a:off x="10190911" y="1038253"/>
                  <a:ext cx="30492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3" name="Ink 2">
                  <a:extLst>
                    <a:ext uri="{FF2B5EF4-FFF2-40B4-BE49-F238E27FC236}">
                      <a16:creationId xmlns:a16="http://schemas.microsoft.com/office/drawing/2014/main" id="{4CB45C0D-06CB-09B6-0DDD-EA94023786F5}"/>
                    </a:ext>
                  </a:extLst>
                </p14:cNvPr>
                <p14:cNvContentPartPr/>
                <p14:nvPr/>
              </p14:nvContentPartPr>
              <p14:xfrm>
                <a:off x="10370191" y="938173"/>
                <a:ext cx="30600" cy="54000"/>
              </p14:xfrm>
            </p:contentPart>
          </mc:Choice>
          <mc:Fallback>
            <p:pic>
              <p:nvPicPr>
                <p:cNvPr id="3" name="Ink 2">
                  <a:extLst>
                    <a:ext uri="{FF2B5EF4-FFF2-40B4-BE49-F238E27FC236}">
                      <a16:creationId xmlns:a16="http://schemas.microsoft.com/office/drawing/2014/main" id="{4CB45C0D-06CB-09B6-0DDD-EA94023786F5}"/>
                    </a:ext>
                  </a:extLst>
                </p:cNvPr>
                <p:cNvPicPr/>
                <p:nvPr/>
              </p:nvPicPr>
              <p:blipFill>
                <a:blip r:embed="rId284"/>
                <a:stretch>
                  <a:fillRect/>
                </a:stretch>
              </p:blipFill>
              <p:spPr>
                <a:xfrm>
                  <a:off x="10361191" y="929533"/>
                  <a:ext cx="4824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18" name="Ink 17">
                  <a:extLst>
                    <a:ext uri="{FF2B5EF4-FFF2-40B4-BE49-F238E27FC236}">
                      <a16:creationId xmlns:a16="http://schemas.microsoft.com/office/drawing/2014/main" id="{FEE8A007-7602-F7A0-B886-E3CD141C39C2}"/>
                    </a:ext>
                  </a:extLst>
                </p14:cNvPr>
                <p14:cNvContentPartPr/>
                <p14:nvPr/>
              </p14:nvContentPartPr>
              <p14:xfrm>
                <a:off x="10089031" y="1050133"/>
                <a:ext cx="143640" cy="177840"/>
              </p14:xfrm>
            </p:contentPart>
          </mc:Choice>
          <mc:Fallback>
            <p:pic>
              <p:nvPicPr>
                <p:cNvPr id="18" name="Ink 17">
                  <a:extLst>
                    <a:ext uri="{FF2B5EF4-FFF2-40B4-BE49-F238E27FC236}">
                      <a16:creationId xmlns:a16="http://schemas.microsoft.com/office/drawing/2014/main" id="{FEE8A007-7602-F7A0-B886-E3CD141C39C2}"/>
                    </a:ext>
                  </a:extLst>
                </p:cNvPr>
                <p:cNvPicPr/>
                <p:nvPr/>
              </p:nvPicPr>
              <p:blipFill>
                <a:blip r:embed="rId286"/>
                <a:stretch>
                  <a:fillRect/>
                </a:stretch>
              </p:blipFill>
              <p:spPr>
                <a:xfrm>
                  <a:off x="10080031" y="1041493"/>
                  <a:ext cx="16128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19" name="Ink 18">
                  <a:extLst>
                    <a:ext uri="{FF2B5EF4-FFF2-40B4-BE49-F238E27FC236}">
                      <a16:creationId xmlns:a16="http://schemas.microsoft.com/office/drawing/2014/main" id="{5FC10643-ACCA-EC42-83E1-6B3B19B86413}"/>
                    </a:ext>
                  </a:extLst>
                </p14:cNvPr>
                <p14:cNvContentPartPr/>
                <p14:nvPr/>
              </p14:nvContentPartPr>
              <p14:xfrm>
                <a:off x="10526071" y="920533"/>
                <a:ext cx="136800" cy="220320"/>
              </p14:xfrm>
            </p:contentPart>
          </mc:Choice>
          <mc:Fallback>
            <p:pic>
              <p:nvPicPr>
                <p:cNvPr id="19" name="Ink 18">
                  <a:extLst>
                    <a:ext uri="{FF2B5EF4-FFF2-40B4-BE49-F238E27FC236}">
                      <a16:creationId xmlns:a16="http://schemas.microsoft.com/office/drawing/2014/main" id="{5FC10643-ACCA-EC42-83E1-6B3B19B86413}"/>
                    </a:ext>
                  </a:extLst>
                </p:cNvPr>
                <p:cNvPicPr/>
                <p:nvPr/>
              </p:nvPicPr>
              <p:blipFill>
                <a:blip r:embed="rId288"/>
                <a:stretch>
                  <a:fillRect/>
                </a:stretch>
              </p:blipFill>
              <p:spPr>
                <a:xfrm>
                  <a:off x="10517431" y="911533"/>
                  <a:ext cx="15444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20" name="Ink 19">
                  <a:extLst>
                    <a:ext uri="{FF2B5EF4-FFF2-40B4-BE49-F238E27FC236}">
                      <a16:creationId xmlns:a16="http://schemas.microsoft.com/office/drawing/2014/main" id="{D16928B2-1F14-1700-3E70-A3EABE56E934}"/>
                    </a:ext>
                  </a:extLst>
                </p14:cNvPr>
                <p14:cNvContentPartPr/>
                <p14:nvPr/>
              </p14:nvContentPartPr>
              <p14:xfrm>
                <a:off x="10639831" y="726493"/>
                <a:ext cx="206280" cy="212760"/>
              </p14:xfrm>
            </p:contentPart>
          </mc:Choice>
          <mc:Fallback>
            <p:pic>
              <p:nvPicPr>
                <p:cNvPr id="20" name="Ink 19">
                  <a:extLst>
                    <a:ext uri="{FF2B5EF4-FFF2-40B4-BE49-F238E27FC236}">
                      <a16:creationId xmlns:a16="http://schemas.microsoft.com/office/drawing/2014/main" id="{D16928B2-1F14-1700-3E70-A3EABE56E934}"/>
                    </a:ext>
                  </a:extLst>
                </p:cNvPr>
                <p:cNvPicPr/>
                <p:nvPr/>
              </p:nvPicPr>
              <p:blipFill>
                <a:blip r:embed="rId290"/>
                <a:stretch>
                  <a:fillRect/>
                </a:stretch>
              </p:blipFill>
              <p:spPr>
                <a:xfrm>
                  <a:off x="10631191" y="717493"/>
                  <a:ext cx="22392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21" name="Ink 20">
                  <a:extLst>
                    <a:ext uri="{FF2B5EF4-FFF2-40B4-BE49-F238E27FC236}">
                      <a16:creationId xmlns:a16="http://schemas.microsoft.com/office/drawing/2014/main" id="{888DFF6D-9322-0FDB-4852-5111A2D0428D}"/>
                    </a:ext>
                  </a:extLst>
                </p14:cNvPr>
                <p14:cNvContentPartPr/>
                <p14:nvPr/>
              </p14:nvContentPartPr>
              <p14:xfrm>
                <a:off x="10421671" y="1316533"/>
                <a:ext cx="396000" cy="268200"/>
              </p14:xfrm>
            </p:contentPart>
          </mc:Choice>
          <mc:Fallback>
            <p:pic>
              <p:nvPicPr>
                <p:cNvPr id="21" name="Ink 20">
                  <a:extLst>
                    <a:ext uri="{FF2B5EF4-FFF2-40B4-BE49-F238E27FC236}">
                      <a16:creationId xmlns:a16="http://schemas.microsoft.com/office/drawing/2014/main" id="{888DFF6D-9322-0FDB-4852-5111A2D0428D}"/>
                    </a:ext>
                  </a:extLst>
                </p:cNvPr>
                <p:cNvPicPr/>
                <p:nvPr/>
              </p:nvPicPr>
              <p:blipFill>
                <a:blip r:embed="rId292"/>
                <a:stretch>
                  <a:fillRect/>
                </a:stretch>
              </p:blipFill>
              <p:spPr>
                <a:xfrm>
                  <a:off x="10413031" y="1307893"/>
                  <a:ext cx="41364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22" name="Ink 21">
                  <a:extLst>
                    <a:ext uri="{FF2B5EF4-FFF2-40B4-BE49-F238E27FC236}">
                      <a16:creationId xmlns:a16="http://schemas.microsoft.com/office/drawing/2014/main" id="{337CD343-59A1-C8CD-75EF-7456316A099D}"/>
                    </a:ext>
                  </a:extLst>
                </p14:cNvPr>
                <p14:cNvContentPartPr/>
                <p14:nvPr/>
              </p14:nvContentPartPr>
              <p14:xfrm>
                <a:off x="10845391" y="1004773"/>
                <a:ext cx="546840" cy="326880"/>
              </p14:xfrm>
            </p:contentPart>
          </mc:Choice>
          <mc:Fallback>
            <p:pic>
              <p:nvPicPr>
                <p:cNvPr id="22" name="Ink 21">
                  <a:extLst>
                    <a:ext uri="{FF2B5EF4-FFF2-40B4-BE49-F238E27FC236}">
                      <a16:creationId xmlns:a16="http://schemas.microsoft.com/office/drawing/2014/main" id="{337CD343-59A1-C8CD-75EF-7456316A099D}"/>
                    </a:ext>
                  </a:extLst>
                </p:cNvPr>
                <p:cNvPicPr/>
                <p:nvPr/>
              </p:nvPicPr>
              <p:blipFill>
                <a:blip r:embed="rId294"/>
                <a:stretch>
                  <a:fillRect/>
                </a:stretch>
              </p:blipFill>
              <p:spPr>
                <a:xfrm>
                  <a:off x="10836391" y="996133"/>
                  <a:ext cx="564480" cy="34452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24" name="Ink 23">
                  <a:extLst>
                    <a:ext uri="{FF2B5EF4-FFF2-40B4-BE49-F238E27FC236}">
                      <a16:creationId xmlns:a16="http://schemas.microsoft.com/office/drawing/2014/main" id="{B6EB72DA-3250-8F52-D8A1-02B0CD4CBA3A}"/>
                    </a:ext>
                  </a:extLst>
                </p14:cNvPr>
                <p14:cNvContentPartPr/>
                <p14:nvPr/>
              </p14:nvContentPartPr>
              <p14:xfrm>
                <a:off x="10819111" y="1609213"/>
                <a:ext cx="67680" cy="176760"/>
              </p14:xfrm>
            </p:contentPart>
          </mc:Choice>
          <mc:Fallback>
            <p:pic>
              <p:nvPicPr>
                <p:cNvPr id="24" name="Ink 23">
                  <a:extLst>
                    <a:ext uri="{FF2B5EF4-FFF2-40B4-BE49-F238E27FC236}">
                      <a16:creationId xmlns:a16="http://schemas.microsoft.com/office/drawing/2014/main" id="{B6EB72DA-3250-8F52-D8A1-02B0CD4CBA3A}"/>
                    </a:ext>
                  </a:extLst>
                </p:cNvPr>
                <p:cNvPicPr/>
                <p:nvPr/>
              </p:nvPicPr>
              <p:blipFill>
                <a:blip r:embed="rId296"/>
                <a:stretch>
                  <a:fillRect/>
                </a:stretch>
              </p:blipFill>
              <p:spPr>
                <a:xfrm>
                  <a:off x="10810111" y="1600213"/>
                  <a:ext cx="8532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25" name="Ink 24">
                  <a:extLst>
                    <a:ext uri="{FF2B5EF4-FFF2-40B4-BE49-F238E27FC236}">
                      <a16:creationId xmlns:a16="http://schemas.microsoft.com/office/drawing/2014/main" id="{73D2C018-00D8-5B1E-4BDC-BA0C1CA1E524}"/>
                    </a:ext>
                  </a:extLst>
                </p14:cNvPr>
                <p14:cNvContentPartPr/>
                <p14:nvPr/>
              </p14:nvContentPartPr>
              <p14:xfrm>
                <a:off x="10979311" y="1369813"/>
                <a:ext cx="259920" cy="358200"/>
              </p14:xfrm>
            </p:contentPart>
          </mc:Choice>
          <mc:Fallback>
            <p:pic>
              <p:nvPicPr>
                <p:cNvPr id="25" name="Ink 24">
                  <a:extLst>
                    <a:ext uri="{FF2B5EF4-FFF2-40B4-BE49-F238E27FC236}">
                      <a16:creationId xmlns:a16="http://schemas.microsoft.com/office/drawing/2014/main" id="{73D2C018-00D8-5B1E-4BDC-BA0C1CA1E524}"/>
                    </a:ext>
                  </a:extLst>
                </p:cNvPr>
                <p:cNvPicPr/>
                <p:nvPr/>
              </p:nvPicPr>
              <p:blipFill>
                <a:blip r:embed="rId298"/>
                <a:stretch>
                  <a:fillRect/>
                </a:stretch>
              </p:blipFill>
              <p:spPr>
                <a:xfrm>
                  <a:off x="10970671" y="1361173"/>
                  <a:ext cx="277560" cy="375840"/>
                </a:xfrm>
                <a:prstGeom prst="rect">
                  <a:avLst/>
                </a:prstGeom>
              </p:spPr>
            </p:pic>
          </mc:Fallback>
        </mc:AlternateContent>
        <mc:AlternateContent xmlns:mc="http://schemas.openxmlformats.org/markup-compatibility/2006">
          <mc:Choice xmlns:p14="http://schemas.microsoft.com/office/powerpoint/2010/main" Requires="p14">
            <p:contentPart p14:bwMode="auto" r:id="rId299">
              <p14:nvContentPartPr>
                <p14:cNvPr id="26" name="Ink 25">
                  <a:extLst>
                    <a:ext uri="{FF2B5EF4-FFF2-40B4-BE49-F238E27FC236}">
                      <a16:creationId xmlns:a16="http://schemas.microsoft.com/office/drawing/2014/main" id="{D7F6859A-F4F4-8C8D-A4C4-A4294C2F6DD3}"/>
                    </a:ext>
                  </a:extLst>
                </p14:cNvPr>
                <p14:cNvContentPartPr/>
                <p14:nvPr/>
              </p14:nvContentPartPr>
              <p14:xfrm>
                <a:off x="11153191" y="1281613"/>
                <a:ext cx="351720" cy="269640"/>
              </p14:xfrm>
            </p:contentPart>
          </mc:Choice>
          <mc:Fallback>
            <p:pic>
              <p:nvPicPr>
                <p:cNvPr id="26" name="Ink 25">
                  <a:extLst>
                    <a:ext uri="{FF2B5EF4-FFF2-40B4-BE49-F238E27FC236}">
                      <a16:creationId xmlns:a16="http://schemas.microsoft.com/office/drawing/2014/main" id="{D7F6859A-F4F4-8C8D-A4C4-A4294C2F6DD3}"/>
                    </a:ext>
                  </a:extLst>
                </p:cNvPr>
                <p:cNvPicPr/>
                <p:nvPr/>
              </p:nvPicPr>
              <p:blipFill>
                <a:blip r:embed="rId300"/>
                <a:stretch>
                  <a:fillRect/>
                </a:stretch>
              </p:blipFill>
              <p:spPr>
                <a:xfrm>
                  <a:off x="11144551" y="1272973"/>
                  <a:ext cx="36936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27" name="Ink 26">
                  <a:extLst>
                    <a:ext uri="{FF2B5EF4-FFF2-40B4-BE49-F238E27FC236}">
                      <a16:creationId xmlns:a16="http://schemas.microsoft.com/office/drawing/2014/main" id="{B7AADD51-0F13-FD74-AF72-49A02E753318}"/>
                    </a:ext>
                  </a:extLst>
                </p14:cNvPr>
                <p14:cNvContentPartPr/>
                <p14:nvPr/>
              </p14:nvContentPartPr>
              <p14:xfrm>
                <a:off x="11574751" y="998293"/>
                <a:ext cx="463680" cy="395280"/>
              </p14:xfrm>
            </p:contentPart>
          </mc:Choice>
          <mc:Fallback>
            <p:pic>
              <p:nvPicPr>
                <p:cNvPr id="27" name="Ink 26">
                  <a:extLst>
                    <a:ext uri="{FF2B5EF4-FFF2-40B4-BE49-F238E27FC236}">
                      <a16:creationId xmlns:a16="http://schemas.microsoft.com/office/drawing/2014/main" id="{B7AADD51-0F13-FD74-AF72-49A02E753318}"/>
                    </a:ext>
                  </a:extLst>
                </p:cNvPr>
                <p:cNvPicPr/>
                <p:nvPr/>
              </p:nvPicPr>
              <p:blipFill>
                <a:blip r:embed="rId302"/>
                <a:stretch>
                  <a:fillRect/>
                </a:stretch>
              </p:blipFill>
              <p:spPr>
                <a:xfrm>
                  <a:off x="11565751" y="989293"/>
                  <a:ext cx="481320" cy="41292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29" name="Ink 28">
                  <a:extLst>
                    <a:ext uri="{FF2B5EF4-FFF2-40B4-BE49-F238E27FC236}">
                      <a16:creationId xmlns:a16="http://schemas.microsoft.com/office/drawing/2014/main" id="{172BF483-2047-9362-03F3-A5A96A216B83}"/>
                    </a:ext>
                  </a:extLst>
                </p14:cNvPr>
                <p14:cNvContentPartPr/>
                <p14:nvPr/>
              </p14:nvContentPartPr>
              <p14:xfrm>
                <a:off x="12008911" y="979573"/>
                <a:ext cx="48240" cy="13320"/>
              </p14:xfrm>
            </p:contentPart>
          </mc:Choice>
          <mc:Fallback>
            <p:pic>
              <p:nvPicPr>
                <p:cNvPr id="29" name="Ink 28">
                  <a:extLst>
                    <a:ext uri="{FF2B5EF4-FFF2-40B4-BE49-F238E27FC236}">
                      <a16:creationId xmlns:a16="http://schemas.microsoft.com/office/drawing/2014/main" id="{172BF483-2047-9362-03F3-A5A96A216B83}"/>
                    </a:ext>
                  </a:extLst>
                </p:cNvPr>
                <p:cNvPicPr/>
                <p:nvPr/>
              </p:nvPicPr>
              <p:blipFill>
                <a:blip r:embed="rId304"/>
                <a:stretch>
                  <a:fillRect/>
                </a:stretch>
              </p:blipFill>
              <p:spPr>
                <a:xfrm>
                  <a:off x="12000271" y="970573"/>
                  <a:ext cx="6588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30" name="Ink 29">
                  <a:extLst>
                    <a:ext uri="{FF2B5EF4-FFF2-40B4-BE49-F238E27FC236}">
                      <a16:creationId xmlns:a16="http://schemas.microsoft.com/office/drawing/2014/main" id="{7AF242E6-D0C4-1854-04F8-FE2C4565B65F}"/>
                    </a:ext>
                  </a:extLst>
                </p14:cNvPr>
                <p14:cNvContentPartPr/>
                <p14:nvPr/>
              </p14:nvContentPartPr>
              <p14:xfrm>
                <a:off x="12069391" y="810373"/>
                <a:ext cx="441720" cy="278280"/>
              </p14:xfrm>
            </p:contentPart>
          </mc:Choice>
          <mc:Fallback>
            <p:pic>
              <p:nvPicPr>
                <p:cNvPr id="30" name="Ink 29">
                  <a:extLst>
                    <a:ext uri="{FF2B5EF4-FFF2-40B4-BE49-F238E27FC236}">
                      <a16:creationId xmlns:a16="http://schemas.microsoft.com/office/drawing/2014/main" id="{7AF242E6-D0C4-1854-04F8-FE2C4565B65F}"/>
                    </a:ext>
                  </a:extLst>
                </p:cNvPr>
                <p:cNvPicPr/>
                <p:nvPr/>
              </p:nvPicPr>
              <p:blipFill>
                <a:blip r:embed="rId306"/>
                <a:stretch>
                  <a:fillRect/>
                </a:stretch>
              </p:blipFill>
              <p:spPr>
                <a:xfrm>
                  <a:off x="12060751" y="801373"/>
                  <a:ext cx="459360" cy="29592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333834" name="Ink 333833">
                  <a:extLst>
                    <a:ext uri="{FF2B5EF4-FFF2-40B4-BE49-F238E27FC236}">
                      <a16:creationId xmlns:a16="http://schemas.microsoft.com/office/drawing/2014/main" id="{8DEEB4D7-57A7-1F8C-665B-EA5BC19F6BFE}"/>
                    </a:ext>
                  </a:extLst>
                </p14:cNvPr>
                <p14:cNvContentPartPr/>
                <p14:nvPr/>
              </p14:nvContentPartPr>
              <p14:xfrm>
                <a:off x="8821831" y="1789573"/>
                <a:ext cx="305640" cy="218160"/>
              </p14:xfrm>
            </p:contentPart>
          </mc:Choice>
          <mc:Fallback>
            <p:pic>
              <p:nvPicPr>
                <p:cNvPr id="333834" name="Ink 333833">
                  <a:extLst>
                    <a:ext uri="{FF2B5EF4-FFF2-40B4-BE49-F238E27FC236}">
                      <a16:creationId xmlns:a16="http://schemas.microsoft.com/office/drawing/2014/main" id="{8DEEB4D7-57A7-1F8C-665B-EA5BC19F6BFE}"/>
                    </a:ext>
                  </a:extLst>
                </p:cNvPr>
                <p:cNvPicPr/>
                <p:nvPr/>
              </p:nvPicPr>
              <p:blipFill>
                <a:blip r:embed="rId308"/>
                <a:stretch>
                  <a:fillRect/>
                </a:stretch>
              </p:blipFill>
              <p:spPr>
                <a:xfrm>
                  <a:off x="8813191" y="1780933"/>
                  <a:ext cx="32328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333835" name="Ink 333834">
                  <a:extLst>
                    <a:ext uri="{FF2B5EF4-FFF2-40B4-BE49-F238E27FC236}">
                      <a16:creationId xmlns:a16="http://schemas.microsoft.com/office/drawing/2014/main" id="{A63BE082-9478-D5B9-6D76-B32C1466BA71}"/>
                    </a:ext>
                  </a:extLst>
                </p14:cNvPr>
                <p14:cNvContentPartPr/>
                <p14:nvPr/>
              </p14:nvContentPartPr>
              <p14:xfrm>
                <a:off x="9167071" y="1708213"/>
                <a:ext cx="479880" cy="300600"/>
              </p14:xfrm>
            </p:contentPart>
          </mc:Choice>
          <mc:Fallback>
            <p:pic>
              <p:nvPicPr>
                <p:cNvPr id="333835" name="Ink 333834">
                  <a:extLst>
                    <a:ext uri="{FF2B5EF4-FFF2-40B4-BE49-F238E27FC236}">
                      <a16:creationId xmlns:a16="http://schemas.microsoft.com/office/drawing/2014/main" id="{A63BE082-9478-D5B9-6D76-B32C1466BA71}"/>
                    </a:ext>
                  </a:extLst>
                </p:cNvPr>
                <p:cNvPicPr/>
                <p:nvPr/>
              </p:nvPicPr>
              <p:blipFill>
                <a:blip r:embed="rId310"/>
                <a:stretch>
                  <a:fillRect/>
                </a:stretch>
              </p:blipFill>
              <p:spPr>
                <a:xfrm>
                  <a:off x="9158431" y="1699573"/>
                  <a:ext cx="497520"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333840" name="Ink 333839">
                  <a:extLst>
                    <a:ext uri="{FF2B5EF4-FFF2-40B4-BE49-F238E27FC236}">
                      <a16:creationId xmlns:a16="http://schemas.microsoft.com/office/drawing/2014/main" id="{6F54BF6F-BCC2-A39E-D3EB-EA5B05EDDCC9}"/>
                    </a:ext>
                  </a:extLst>
                </p14:cNvPr>
                <p14:cNvContentPartPr/>
                <p14:nvPr/>
              </p14:nvContentPartPr>
              <p14:xfrm>
                <a:off x="8361391" y="1130413"/>
                <a:ext cx="402480" cy="477720"/>
              </p14:xfrm>
            </p:contentPart>
          </mc:Choice>
          <mc:Fallback>
            <p:pic>
              <p:nvPicPr>
                <p:cNvPr id="333840" name="Ink 333839">
                  <a:extLst>
                    <a:ext uri="{FF2B5EF4-FFF2-40B4-BE49-F238E27FC236}">
                      <a16:creationId xmlns:a16="http://schemas.microsoft.com/office/drawing/2014/main" id="{6F54BF6F-BCC2-A39E-D3EB-EA5B05EDDCC9}"/>
                    </a:ext>
                  </a:extLst>
                </p:cNvPr>
                <p:cNvPicPr/>
                <p:nvPr/>
              </p:nvPicPr>
              <p:blipFill>
                <a:blip r:embed="rId312"/>
                <a:stretch>
                  <a:fillRect/>
                </a:stretch>
              </p:blipFill>
              <p:spPr>
                <a:xfrm>
                  <a:off x="8352391" y="1121413"/>
                  <a:ext cx="420120" cy="49536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333841" name="Ink 333840">
                  <a:extLst>
                    <a:ext uri="{FF2B5EF4-FFF2-40B4-BE49-F238E27FC236}">
                      <a16:creationId xmlns:a16="http://schemas.microsoft.com/office/drawing/2014/main" id="{ED62AA60-531C-E10A-53CA-DFB24D2BEA2D}"/>
                    </a:ext>
                  </a:extLst>
                </p14:cNvPr>
                <p14:cNvContentPartPr/>
                <p14:nvPr/>
              </p14:nvContentPartPr>
              <p14:xfrm>
                <a:off x="8696911" y="1508053"/>
                <a:ext cx="132120" cy="104760"/>
              </p14:xfrm>
            </p:contentPart>
          </mc:Choice>
          <mc:Fallback>
            <p:pic>
              <p:nvPicPr>
                <p:cNvPr id="333841" name="Ink 333840">
                  <a:extLst>
                    <a:ext uri="{FF2B5EF4-FFF2-40B4-BE49-F238E27FC236}">
                      <a16:creationId xmlns:a16="http://schemas.microsoft.com/office/drawing/2014/main" id="{ED62AA60-531C-E10A-53CA-DFB24D2BEA2D}"/>
                    </a:ext>
                  </a:extLst>
                </p:cNvPr>
                <p:cNvPicPr/>
                <p:nvPr/>
              </p:nvPicPr>
              <p:blipFill>
                <a:blip r:embed="rId314"/>
                <a:stretch>
                  <a:fillRect/>
                </a:stretch>
              </p:blipFill>
              <p:spPr>
                <a:xfrm>
                  <a:off x="8688271" y="1499413"/>
                  <a:ext cx="14976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333983" name="Ink 333982">
                  <a:extLst>
                    <a:ext uri="{FF2B5EF4-FFF2-40B4-BE49-F238E27FC236}">
                      <a16:creationId xmlns:a16="http://schemas.microsoft.com/office/drawing/2014/main" id="{E264908F-3ABB-E620-28A3-6E6E55636A18}"/>
                    </a:ext>
                  </a:extLst>
                </p14:cNvPr>
                <p14:cNvContentPartPr/>
                <p14:nvPr/>
              </p14:nvContentPartPr>
              <p14:xfrm>
                <a:off x="9225751" y="1896853"/>
                <a:ext cx="19800" cy="20520"/>
              </p14:xfrm>
            </p:contentPart>
          </mc:Choice>
          <mc:Fallback>
            <p:pic>
              <p:nvPicPr>
                <p:cNvPr id="333983" name="Ink 333982">
                  <a:extLst>
                    <a:ext uri="{FF2B5EF4-FFF2-40B4-BE49-F238E27FC236}">
                      <a16:creationId xmlns:a16="http://schemas.microsoft.com/office/drawing/2014/main" id="{E264908F-3ABB-E620-28A3-6E6E55636A18}"/>
                    </a:ext>
                  </a:extLst>
                </p:cNvPr>
                <p:cNvPicPr/>
                <p:nvPr/>
              </p:nvPicPr>
              <p:blipFill>
                <a:blip r:embed="rId316"/>
                <a:stretch>
                  <a:fillRect/>
                </a:stretch>
              </p:blipFill>
              <p:spPr>
                <a:xfrm>
                  <a:off x="9217111" y="1888213"/>
                  <a:ext cx="3744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317">
              <p14:nvContentPartPr>
                <p14:cNvPr id="333985" name="Ink 333984">
                  <a:extLst>
                    <a:ext uri="{FF2B5EF4-FFF2-40B4-BE49-F238E27FC236}">
                      <a16:creationId xmlns:a16="http://schemas.microsoft.com/office/drawing/2014/main" id="{4473F9B9-894F-C18F-79E5-9347F37D1007}"/>
                    </a:ext>
                  </a:extLst>
                </p14:cNvPr>
                <p14:cNvContentPartPr/>
                <p14:nvPr/>
              </p14:nvContentPartPr>
              <p14:xfrm>
                <a:off x="8634991" y="2064973"/>
                <a:ext cx="1440" cy="5040"/>
              </p14:xfrm>
            </p:contentPart>
          </mc:Choice>
          <mc:Fallback>
            <p:pic>
              <p:nvPicPr>
                <p:cNvPr id="333985" name="Ink 333984">
                  <a:extLst>
                    <a:ext uri="{FF2B5EF4-FFF2-40B4-BE49-F238E27FC236}">
                      <a16:creationId xmlns:a16="http://schemas.microsoft.com/office/drawing/2014/main" id="{4473F9B9-894F-C18F-79E5-9347F37D1007}"/>
                    </a:ext>
                  </a:extLst>
                </p:cNvPr>
                <p:cNvPicPr/>
                <p:nvPr/>
              </p:nvPicPr>
              <p:blipFill>
                <a:blip r:embed="rId318"/>
                <a:stretch>
                  <a:fillRect/>
                </a:stretch>
              </p:blipFill>
              <p:spPr>
                <a:xfrm>
                  <a:off x="8625991" y="2055973"/>
                  <a:ext cx="1908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333986" name="Ink 333985">
                  <a:extLst>
                    <a:ext uri="{FF2B5EF4-FFF2-40B4-BE49-F238E27FC236}">
                      <a16:creationId xmlns:a16="http://schemas.microsoft.com/office/drawing/2014/main" id="{95EDA22A-FA5D-DAE7-81EC-045A57ED7496}"/>
                    </a:ext>
                  </a:extLst>
                </p14:cNvPr>
                <p14:cNvContentPartPr/>
                <p14:nvPr/>
              </p14:nvContentPartPr>
              <p14:xfrm>
                <a:off x="9783751" y="1942213"/>
                <a:ext cx="6480" cy="15120"/>
              </p14:xfrm>
            </p:contentPart>
          </mc:Choice>
          <mc:Fallback>
            <p:pic>
              <p:nvPicPr>
                <p:cNvPr id="333986" name="Ink 333985">
                  <a:extLst>
                    <a:ext uri="{FF2B5EF4-FFF2-40B4-BE49-F238E27FC236}">
                      <a16:creationId xmlns:a16="http://schemas.microsoft.com/office/drawing/2014/main" id="{95EDA22A-FA5D-DAE7-81EC-045A57ED7496}"/>
                    </a:ext>
                  </a:extLst>
                </p:cNvPr>
                <p:cNvPicPr/>
                <p:nvPr/>
              </p:nvPicPr>
              <p:blipFill>
                <a:blip r:embed="rId320"/>
                <a:stretch>
                  <a:fillRect/>
                </a:stretch>
              </p:blipFill>
              <p:spPr>
                <a:xfrm>
                  <a:off x="9774751" y="1933573"/>
                  <a:ext cx="2412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333987" name="Ink 333986">
                  <a:extLst>
                    <a:ext uri="{FF2B5EF4-FFF2-40B4-BE49-F238E27FC236}">
                      <a16:creationId xmlns:a16="http://schemas.microsoft.com/office/drawing/2014/main" id="{985144AE-C729-41F4-B209-96172F23A799}"/>
                    </a:ext>
                  </a:extLst>
                </p14:cNvPr>
                <p14:cNvContentPartPr/>
                <p14:nvPr/>
              </p14:nvContentPartPr>
              <p14:xfrm>
                <a:off x="8993551" y="1049053"/>
                <a:ext cx="382320" cy="619200"/>
              </p14:xfrm>
            </p:contentPart>
          </mc:Choice>
          <mc:Fallback>
            <p:pic>
              <p:nvPicPr>
                <p:cNvPr id="333987" name="Ink 333986">
                  <a:extLst>
                    <a:ext uri="{FF2B5EF4-FFF2-40B4-BE49-F238E27FC236}">
                      <a16:creationId xmlns:a16="http://schemas.microsoft.com/office/drawing/2014/main" id="{985144AE-C729-41F4-B209-96172F23A799}"/>
                    </a:ext>
                  </a:extLst>
                </p:cNvPr>
                <p:cNvPicPr/>
                <p:nvPr/>
              </p:nvPicPr>
              <p:blipFill>
                <a:blip r:embed="rId322"/>
                <a:stretch>
                  <a:fillRect/>
                </a:stretch>
              </p:blipFill>
              <p:spPr>
                <a:xfrm>
                  <a:off x="8984911" y="1040053"/>
                  <a:ext cx="399960" cy="63684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333988" name="Ink 333987">
                  <a:extLst>
                    <a:ext uri="{FF2B5EF4-FFF2-40B4-BE49-F238E27FC236}">
                      <a16:creationId xmlns:a16="http://schemas.microsoft.com/office/drawing/2014/main" id="{C1816806-6915-7D4F-1E27-7E8DBDB049F8}"/>
                    </a:ext>
                  </a:extLst>
                </p14:cNvPr>
                <p14:cNvContentPartPr/>
                <p14:nvPr/>
              </p14:nvContentPartPr>
              <p14:xfrm>
                <a:off x="9283351" y="1383133"/>
                <a:ext cx="214920" cy="297720"/>
              </p14:xfrm>
            </p:contentPart>
          </mc:Choice>
          <mc:Fallback>
            <p:pic>
              <p:nvPicPr>
                <p:cNvPr id="333988" name="Ink 333987">
                  <a:extLst>
                    <a:ext uri="{FF2B5EF4-FFF2-40B4-BE49-F238E27FC236}">
                      <a16:creationId xmlns:a16="http://schemas.microsoft.com/office/drawing/2014/main" id="{C1816806-6915-7D4F-1E27-7E8DBDB049F8}"/>
                    </a:ext>
                  </a:extLst>
                </p:cNvPr>
                <p:cNvPicPr/>
                <p:nvPr/>
              </p:nvPicPr>
              <p:blipFill>
                <a:blip r:embed="rId324"/>
                <a:stretch>
                  <a:fillRect/>
                </a:stretch>
              </p:blipFill>
              <p:spPr>
                <a:xfrm>
                  <a:off x="9274711" y="1374493"/>
                  <a:ext cx="23256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333989" name="Ink 333988">
                  <a:extLst>
                    <a:ext uri="{FF2B5EF4-FFF2-40B4-BE49-F238E27FC236}">
                      <a16:creationId xmlns:a16="http://schemas.microsoft.com/office/drawing/2014/main" id="{8F5DC145-BBB6-AD61-4E40-8DA1E11F23ED}"/>
                    </a:ext>
                  </a:extLst>
                </p14:cNvPr>
                <p14:cNvContentPartPr/>
                <p14:nvPr/>
              </p14:nvContentPartPr>
              <p14:xfrm>
                <a:off x="9566671" y="1240933"/>
                <a:ext cx="52200" cy="145440"/>
              </p14:xfrm>
            </p:contentPart>
          </mc:Choice>
          <mc:Fallback>
            <p:pic>
              <p:nvPicPr>
                <p:cNvPr id="333989" name="Ink 333988">
                  <a:extLst>
                    <a:ext uri="{FF2B5EF4-FFF2-40B4-BE49-F238E27FC236}">
                      <a16:creationId xmlns:a16="http://schemas.microsoft.com/office/drawing/2014/main" id="{8F5DC145-BBB6-AD61-4E40-8DA1E11F23ED}"/>
                    </a:ext>
                  </a:extLst>
                </p:cNvPr>
                <p:cNvPicPr/>
                <p:nvPr/>
              </p:nvPicPr>
              <p:blipFill>
                <a:blip r:embed="rId326"/>
                <a:stretch>
                  <a:fillRect/>
                </a:stretch>
              </p:blipFill>
              <p:spPr>
                <a:xfrm>
                  <a:off x="9558031" y="1231933"/>
                  <a:ext cx="698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333990" name="Ink 333989">
                  <a:extLst>
                    <a:ext uri="{FF2B5EF4-FFF2-40B4-BE49-F238E27FC236}">
                      <a16:creationId xmlns:a16="http://schemas.microsoft.com/office/drawing/2014/main" id="{8D5FC781-1DA7-9C93-D925-3EF0684ECC5B}"/>
                    </a:ext>
                  </a:extLst>
                </p14:cNvPr>
                <p14:cNvContentPartPr/>
                <p14:nvPr/>
              </p14:nvContentPartPr>
              <p14:xfrm>
                <a:off x="9630751" y="1118173"/>
                <a:ext cx="52920" cy="161280"/>
              </p14:xfrm>
            </p:contentPart>
          </mc:Choice>
          <mc:Fallback>
            <p:pic>
              <p:nvPicPr>
                <p:cNvPr id="333990" name="Ink 333989">
                  <a:extLst>
                    <a:ext uri="{FF2B5EF4-FFF2-40B4-BE49-F238E27FC236}">
                      <a16:creationId xmlns:a16="http://schemas.microsoft.com/office/drawing/2014/main" id="{8D5FC781-1DA7-9C93-D925-3EF0684ECC5B}"/>
                    </a:ext>
                  </a:extLst>
                </p:cNvPr>
                <p:cNvPicPr/>
                <p:nvPr/>
              </p:nvPicPr>
              <p:blipFill>
                <a:blip r:embed="rId328"/>
                <a:stretch>
                  <a:fillRect/>
                </a:stretch>
              </p:blipFill>
              <p:spPr>
                <a:xfrm>
                  <a:off x="9621751" y="1109173"/>
                  <a:ext cx="7056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333991" name="Ink 333990">
                  <a:extLst>
                    <a:ext uri="{FF2B5EF4-FFF2-40B4-BE49-F238E27FC236}">
                      <a16:creationId xmlns:a16="http://schemas.microsoft.com/office/drawing/2014/main" id="{30110EE7-DCAD-3E21-4711-1D96239869B8}"/>
                    </a:ext>
                  </a:extLst>
                </p14:cNvPr>
                <p14:cNvContentPartPr/>
                <p14:nvPr/>
              </p14:nvContentPartPr>
              <p14:xfrm>
                <a:off x="9621031" y="1104853"/>
                <a:ext cx="162360" cy="136080"/>
              </p14:xfrm>
            </p:contentPart>
          </mc:Choice>
          <mc:Fallback>
            <p:pic>
              <p:nvPicPr>
                <p:cNvPr id="333991" name="Ink 333990">
                  <a:extLst>
                    <a:ext uri="{FF2B5EF4-FFF2-40B4-BE49-F238E27FC236}">
                      <a16:creationId xmlns:a16="http://schemas.microsoft.com/office/drawing/2014/main" id="{30110EE7-DCAD-3E21-4711-1D96239869B8}"/>
                    </a:ext>
                  </a:extLst>
                </p:cNvPr>
                <p:cNvPicPr/>
                <p:nvPr/>
              </p:nvPicPr>
              <p:blipFill>
                <a:blip r:embed="rId330"/>
                <a:stretch>
                  <a:fillRect/>
                </a:stretch>
              </p:blipFill>
              <p:spPr>
                <a:xfrm>
                  <a:off x="9612391" y="1096213"/>
                  <a:ext cx="18000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333992" name="Ink 333991">
                  <a:extLst>
                    <a:ext uri="{FF2B5EF4-FFF2-40B4-BE49-F238E27FC236}">
                      <a16:creationId xmlns:a16="http://schemas.microsoft.com/office/drawing/2014/main" id="{DDAC334E-FF6C-5EA7-D56F-446D89CE52CA}"/>
                    </a:ext>
                  </a:extLst>
                </p14:cNvPr>
                <p14:cNvContentPartPr/>
                <p14:nvPr/>
              </p14:nvContentPartPr>
              <p14:xfrm>
                <a:off x="9821551" y="970213"/>
                <a:ext cx="177840" cy="162720"/>
              </p14:xfrm>
            </p:contentPart>
          </mc:Choice>
          <mc:Fallback>
            <p:pic>
              <p:nvPicPr>
                <p:cNvPr id="333992" name="Ink 333991">
                  <a:extLst>
                    <a:ext uri="{FF2B5EF4-FFF2-40B4-BE49-F238E27FC236}">
                      <a16:creationId xmlns:a16="http://schemas.microsoft.com/office/drawing/2014/main" id="{DDAC334E-FF6C-5EA7-D56F-446D89CE52CA}"/>
                    </a:ext>
                  </a:extLst>
                </p:cNvPr>
                <p:cNvPicPr/>
                <p:nvPr/>
              </p:nvPicPr>
              <p:blipFill>
                <a:blip r:embed="rId332"/>
                <a:stretch>
                  <a:fillRect/>
                </a:stretch>
              </p:blipFill>
              <p:spPr>
                <a:xfrm>
                  <a:off x="9812551" y="961573"/>
                  <a:ext cx="1954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333">
              <p14:nvContentPartPr>
                <p14:cNvPr id="333993" name="Ink 333992">
                  <a:extLst>
                    <a:ext uri="{FF2B5EF4-FFF2-40B4-BE49-F238E27FC236}">
                      <a16:creationId xmlns:a16="http://schemas.microsoft.com/office/drawing/2014/main" id="{C94A5447-C10B-9323-3BA2-95CD2033FAD5}"/>
                    </a:ext>
                  </a:extLst>
                </p14:cNvPr>
                <p14:cNvContentPartPr/>
                <p14:nvPr/>
              </p14:nvContentPartPr>
              <p14:xfrm>
                <a:off x="10016311" y="876973"/>
                <a:ext cx="90720" cy="163800"/>
              </p14:xfrm>
            </p:contentPart>
          </mc:Choice>
          <mc:Fallback>
            <p:pic>
              <p:nvPicPr>
                <p:cNvPr id="333993" name="Ink 333992">
                  <a:extLst>
                    <a:ext uri="{FF2B5EF4-FFF2-40B4-BE49-F238E27FC236}">
                      <a16:creationId xmlns:a16="http://schemas.microsoft.com/office/drawing/2014/main" id="{C94A5447-C10B-9323-3BA2-95CD2033FAD5}"/>
                    </a:ext>
                  </a:extLst>
                </p:cNvPr>
                <p:cNvPicPr/>
                <p:nvPr/>
              </p:nvPicPr>
              <p:blipFill>
                <a:blip r:embed="rId334"/>
                <a:stretch>
                  <a:fillRect/>
                </a:stretch>
              </p:blipFill>
              <p:spPr>
                <a:xfrm>
                  <a:off x="10007311" y="867973"/>
                  <a:ext cx="108360" cy="181440"/>
                </a:xfrm>
                <a:prstGeom prst="rect">
                  <a:avLst/>
                </a:prstGeom>
              </p:spPr>
            </p:pic>
          </mc:Fallback>
        </mc:AlternateContent>
      </p:grpSp>
      <p:grpSp>
        <p:nvGrpSpPr>
          <p:cNvPr id="334004" name="Group 334003">
            <a:extLst>
              <a:ext uri="{FF2B5EF4-FFF2-40B4-BE49-F238E27FC236}">
                <a16:creationId xmlns:a16="http://schemas.microsoft.com/office/drawing/2014/main" id="{DB6F532E-F4B6-C103-4969-D05FE2FAB888}"/>
              </a:ext>
            </a:extLst>
          </p:cNvPr>
          <p:cNvGrpSpPr/>
          <p:nvPr/>
        </p:nvGrpSpPr>
        <p:grpSpPr>
          <a:xfrm>
            <a:off x="10104151" y="69133"/>
            <a:ext cx="1155600" cy="702720"/>
            <a:chOff x="10104151" y="69133"/>
            <a:chExt cx="1155600" cy="702720"/>
          </a:xfrm>
        </p:grpSpPr>
        <mc:AlternateContent xmlns:mc="http://schemas.openxmlformats.org/markup-compatibility/2006">
          <mc:Choice xmlns:p14="http://schemas.microsoft.com/office/powerpoint/2010/main" Requires="p14">
            <p:contentPart p14:bwMode="auto" r:id="rId335">
              <p14:nvContentPartPr>
                <p14:cNvPr id="333995" name="Ink 333994">
                  <a:extLst>
                    <a:ext uri="{FF2B5EF4-FFF2-40B4-BE49-F238E27FC236}">
                      <a16:creationId xmlns:a16="http://schemas.microsoft.com/office/drawing/2014/main" id="{CA8BE89A-72DF-63F8-1995-9D15FBDBDD2D}"/>
                    </a:ext>
                  </a:extLst>
                </p14:cNvPr>
                <p14:cNvContentPartPr/>
                <p14:nvPr/>
              </p14:nvContentPartPr>
              <p14:xfrm>
                <a:off x="10148071" y="657013"/>
                <a:ext cx="36360" cy="114840"/>
              </p14:xfrm>
            </p:contentPart>
          </mc:Choice>
          <mc:Fallback>
            <p:pic>
              <p:nvPicPr>
                <p:cNvPr id="333995" name="Ink 333994">
                  <a:extLst>
                    <a:ext uri="{FF2B5EF4-FFF2-40B4-BE49-F238E27FC236}">
                      <a16:creationId xmlns:a16="http://schemas.microsoft.com/office/drawing/2014/main" id="{CA8BE89A-72DF-63F8-1995-9D15FBDBDD2D}"/>
                    </a:ext>
                  </a:extLst>
                </p:cNvPr>
                <p:cNvPicPr/>
                <p:nvPr/>
              </p:nvPicPr>
              <p:blipFill>
                <a:blip r:embed="rId336"/>
                <a:stretch>
                  <a:fillRect/>
                </a:stretch>
              </p:blipFill>
              <p:spPr>
                <a:xfrm>
                  <a:off x="10139431" y="648373"/>
                  <a:ext cx="540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333996" name="Ink 333995">
                  <a:extLst>
                    <a:ext uri="{FF2B5EF4-FFF2-40B4-BE49-F238E27FC236}">
                      <a16:creationId xmlns:a16="http://schemas.microsoft.com/office/drawing/2014/main" id="{2EF84FF0-C3F6-B078-E434-49E8DA191FDC}"/>
                    </a:ext>
                  </a:extLst>
                </p14:cNvPr>
                <p14:cNvContentPartPr/>
                <p14:nvPr/>
              </p14:nvContentPartPr>
              <p14:xfrm>
                <a:off x="10104151" y="604813"/>
                <a:ext cx="42120" cy="11880"/>
              </p14:xfrm>
            </p:contentPart>
          </mc:Choice>
          <mc:Fallback>
            <p:pic>
              <p:nvPicPr>
                <p:cNvPr id="333996" name="Ink 333995">
                  <a:extLst>
                    <a:ext uri="{FF2B5EF4-FFF2-40B4-BE49-F238E27FC236}">
                      <a16:creationId xmlns:a16="http://schemas.microsoft.com/office/drawing/2014/main" id="{2EF84FF0-C3F6-B078-E434-49E8DA191FDC}"/>
                    </a:ext>
                  </a:extLst>
                </p:cNvPr>
                <p:cNvPicPr/>
                <p:nvPr/>
              </p:nvPicPr>
              <p:blipFill>
                <a:blip r:embed="rId338"/>
                <a:stretch>
                  <a:fillRect/>
                </a:stretch>
              </p:blipFill>
              <p:spPr>
                <a:xfrm>
                  <a:off x="10095511" y="595813"/>
                  <a:ext cx="5976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339">
              <p14:nvContentPartPr>
                <p14:cNvPr id="333997" name="Ink 333996">
                  <a:extLst>
                    <a:ext uri="{FF2B5EF4-FFF2-40B4-BE49-F238E27FC236}">
                      <a16:creationId xmlns:a16="http://schemas.microsoft.com/office/drawing/2014/main" id="{31CDB45A-7595-F61E-F96D-8D641194339F}"/>
                    </a:ext>
                  </a:extLst>
                </p14:cNvPr>
                <p14:cNvContentPartPr/>
                <p14:nvPr/>
              </p14:nvContentPartPr>
              <p14:xfrm>
                <a:off x="10215391" y="402133"/>
                <a:ext cx="151560" cy="303120"/>
              </p14:xfrm>
            </p:contentPart>
          </mc:Choice>
          <mc:Fallback>
            <p:pic>
              <p:nvPicPr>
                <p:cNvPr id="333997" name="Ink 333996">
                  <a:extLst>
                    <a:ext uri="{FF2B5EF4-FFF2-40B4-BE49-F238E27FC236}">
                      <a16:creationId xmlns:a16="http://schemas.microsoft.com/office/drawing/2014/main" id="{31CDB45A-7595-F61E-F96D-8D641194339F}"/>
                    </a:ext>
                  </a:extLst>
                </p:cNvPr>
                <p:cNvPicPr/>
                <p:nvPr/>
              </p:nvPicPr>
              <p:blipFill>
                <a:blip r:embed="rId340"/>
                <a:stretch>
                  <a:fillRect/>
                </a:stretch>
              </p:blipFill>
              <p:spPr>
                <a:xfrm>
                  <a:off x="10206751" y="393133"/>
                  <a:ext cx="16920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341">
              <p14:nvContentPartPr>
                <p14:cNvPr id="333998" name="Ink 333997">
                  <a:extLst>
                    <a:ext uri="{FF2B5EF4-FFF2-40B4-BE49-F238E27FC236}">
                      <a16:creationId xmlns:a16="http://schemas.microsoft.com/office/drawing/2014/main" id="{BF7A18DD-8984-7E4F-3B04-85E23C82BD40}"/>
                    </a:ext>
                  </a:extLst>
                </p14:cNvPr>
                <p14:cNvContentPartPr/>
                <p14:nvPr/>
              </p14:nvContentPartPr>
              <p14:xfrm>
                <a:off x="10290271" y="498613"/>
                <a:ext cx="77760" cy="42480"/>
              </p14:xfrm>
            </p:contentPart>
          </mc:Choice>
          <mc:Fallback>
            <p:pic>
              <p:nvPicPr>
                <p:cNvPr id="333998" name="Ink 333997">
                  <a:extLst>
                    <a:ext uri="{FF2B5EF4-FFF2-40B4-BE49-F238E27FC236}">
                      <a16:creationId xmlns:a16="http://schemas.microsoft.com/office/drawing/2014/main" id="{BF7A18DD-8984-7E4F-3B04-85E23C82BD40}"/>
                    </a:ext>
                  </a:extLst>
                </p:cNvPr>
                <p:cNvPicPr/>
                <p:nvPr/>
              </p:nvPicPr>
              <p:blipFill>
                <a:blip r:embed="rId342"/>
                <a:stretch>
                  <a:fillRect/>
                </a:stretch>
              </p:blipFill>
              <p:spPr>
                <a:xfrm>
                  <a:off x="10281631" y="489613"/>
                  <a:ext cx="9540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343">
              <p14:nvContentPartPr>
                <p14:cNvPr id="333999" name="Ink 333998">
                  <a:extLst>
                    <a:ext uri="{FF2B5EF4-FFF2-40B4-BE49-F238E27FC236}">
                      <a16:creationId xmlns:a16="http://schemas.microsoft.com/office/drawing/2014/main" id="{04279AF6-ED33-67AD-0A3F-58936B704FDD}"/>
                    </a:ext>
                  </a:extLst>
                </p14:cNvPr>
                <p14:cNvContentPartPr/>
                <p14:nvPr/>
              </p14:nvContentPartPr>
              <p14:xfrm>
                <a:off x="10403671" y="412933"/>
                <a:ext cx="179640" cy="136080"/>
              </p14:xfrm>
            </p:contentPart>
          </mc:Choice>
          <mc:Fallback>
            <p:pic>
              <p:nvPicPr>
                <p:cNvPr id="333999" name="Ink 333998">
                  <a:extLst>
                    <a:ext uri="{FF2B5EF4-FFF2-40B4-BE49-F238E27FC236}">
                      <a16:creationId xmlns:a16="http://schemas.microsoft.com/office/drawing/2014/main" id="{04279AF6-ED33-67AD-0A3F-58936B704FDD}"/>
                    </a:ext>
                  </a:extLst>
                </p:cNvPr>
                <p:cNvPicPr/>
                <p:nvPr/>
              </p:nvPicPr>
              <p:blipFill>
                <a:blip r:embed="rId344"/>
                <a:stretch>
                  <a:fillRect/>
                </a:stretch>
              </p:blipFill>
              <p:spPr>
                <a:xfrm>
                  <a:off x="10395031" y="403933"/>
                  <a:ext cx="19728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345">
              <p14:nvContentPartPr>
                <p14:cNvPr id="334000" name="Ink 333999">
                  <a:extLst>
                    <a:ext uri="{FF2B5EF4-FFF2-40B4-BE49-F238E27FC236}">
                      <a16:creationId xmlns:a16="http://schemas.microsoft.com/office/drawing/2014/main" id="{79E72F46-A372-D0CA-7931-F3BD7DBFDF76}"/>
                    </a:ext>
                  </a:extLst>
                </p14:cNvPr>
                <p14:cNvContentPartPr/>
                <p14:nvPr/>
              </p14:nvContentPartPr>
              <p14:xfrm>
                <a:off x="10576111" y="158413"/>
                <a:ext cx="195120" cy="285840"/>
              </p14:xfrm>
            </p:contentPart>
          </mc:Choice>
          <mc:Fallback>
            <p:pic>
              <p:nvPicPr>
                <p:cNvPr id="334000" name="Ink 333999">
                  <a:extLst>
                    <a:ext uri="{FF2B5EF4-FFF2-40B4-BE49-F238E27FC236}">
                      <a16:creationId xmlns:a16="http://schemas.microsoft.com/office/drawing/2014/main" id="{79E72F46-A372-D0CA-7931-F3BD7DBFDF76}"/>
                    </a:ext>
                  </a:extLst>
                </p:cNvPr>
                <p:cNvPicPr/>
                <p:nvPr/>
              </p:nvPicPr>
              <p:blipFill>
                <a:blip r:embed="rId346"/>
                <a:stretch>
                  <a:fillRect/>
                </a:stretch>
              </p:blipFill>
              <p:spPr>
                <a:xfrm>
                  <a:off x="10567111" y="149773"/>
                  <a:ext cx="212760" cy="303480"/>
                </a:xfrm>
                <a:prstGeom prst="rect">
                  <a:avLst/>
                </a:prstGeom>
              </p:spPr>
            </p:pic>
          </mc:Fallback>
        </mc:AlternateContent>
        <mc:AlternateContent xmlns:mc="http://schemas.openxmlformats.org/markup-compatibility/2006">
          <mc:Choice xmlns:p14="http://schemas.microsoft.com/office/powerpoint/2010/main" Requires="p14">
            <p:contentPart p14:bwMode="auto" r:id="rId347">
              <p14:nvContentPartPr>
                <p14:cNvPr id="334001" name="Ink 334000">
                  <a:extLst>
                    <a:ext uri="{FF2B5EF4-FFF2-40B4-BE49-F238E27FC236}">
                      <a16:creationId xmlns:a16="http://schemas.microsoft.com/office/drawing/2014/main" id="{8ED3730C-05CA-923C-7C00-2367CD422808}"/>
                    </a:ext>
                  </a:extLst>
                </p14:cNvPr>
                <p14:cNvContentPartPr/>
                <p14:nvPr/>
              </p14:nvContentPartPr>
              <p14:xfrm>
                <a:off x="10794631" y="175693"/>
                <a:ext cx="64800" cy="125280"/>
              </p14:xfrm>
            </p:contentPart>
          </mc:Choice>
          <mc:Fallback>
            <p:pic>
              <p:nvPicPr>
                <p:cNvPr id="334001" name="Ink 334000">
                  <a:extLst>
                    <a:ext uri="{FF2B5EF4-FFF2-40B4-BE49-F238E27FC236}">
                      <a16:creationId xmlns:a16="http://schemas.microsoft.com/office/drawing/2014/main" id="{8ED3730C-05CA-923C-7C00-2367CD422808}"/>
                    </a:ext>
                  </a:extLst>
                </p:cNvPr>
                <p:cNvPicPr/>
                <p:nvPr/>
              </p:nvPicPr>
              <p:blipFill>
                <a:blip r:embed="rId348"/>
                <a:stretch>
                  <a:fillRect/>
                </a:stretch>
              </p:blipFill>
              <p:spPr>
                <a:xfrm>
                  <a:off x="10785631" y="167053"/>
                  <a:ext cx="824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349">
              <p14:nvContentPartPr>
                <p14:cNvPr id="334002" name="Ink 334001">
                  <a:extLst>
                    <a:ext uri="{FF2B5EF4-FFF2-40B4-BE49-F238E27FC236}">
                      <a16:creationId xmlns:a16="http://schemas.microsoft.com/office/drawing/2014/main" id="{FF9D3FC6-D16F-D5DC-A879-586F8E272963}"/>
                    </a:ext>
                  </a:extLst>
                </p14:cNvPr>
                <p14:cNvContentPartPr/>
                <p14:nvPr/>
              </p14:nvContentPartPr>
              <p14:xfrm>
                <a:off x="10906231" y="113413"/>
                <a:ext cx="194760" cy="106200"/>
              </p14:xfrm>
            </p:contentPart>
          </mc:Choice>
          <mc:Fallback>
            <p:pic>
              <p:nvPicPr>
                <p:cNvPr id="334002" name="Ink 334001">
                  <a:extLst>
                    <a:ext uri="{FF2B5EF4-FFF2-40B4-BE49-F238E27FC236}">
                      <a16:creationId xmlns:a16="http://schemas.microsoft.com/office/drawing/2014/main" id="{FF9D3FC6-D16F-D5DC-A879-586F8E272963}"/>
                    </a:ext>
                  </a:extLst>
                </p:cNvPr>
                <p:cNvPicPr/>
                <p:nvPr/>
              </p:nvPicPr>
              <p:blipFill>
                <a:blip r:embed="rId350"/>
                <a:stretch>
                  <a:fillRect/>
                </a:stretch>
              </p:blipFill>
              <p:spPr>
                <a:xfrm>
                  <a:off x="10897591" y="104773"/>
                  <a:ext cx="21240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351">
              <p14:nvContentPartPr>
                <p14:cNvPr id="334003" name="Ink 334002">
                  <a:extLst>
                    <a:ext uri="{FF2B5EF4-FFF2-40B4-BE49-F238E27FC236}">
                      <a16:creationId xmlns:a16="http://schemas.microsoft.com/office/drawing/2014/main" id="{15C145B0-0576-96BB-E020-2A4D68E250F4}"/>
                    </a:ext>
                  </a:extLst>
                </p14:cNvPr>
                <p14:cNvContentPartPr/>
                <p14:nvPr/>
              </p14:nvContentPartPr>
              <p14:xfrm>
                <a:off x="11243911" y="69133"/>
                <a:ext cx="15840" cy="25920"/>
              </p14:xfrm>
            </p:contentPart>
          </mc:Choice>
          <mc:Fallback>
            <p:pic>
              <p:nvPicPr>
                <p:cNvPr id="334003" name="Ink 334002">
                  <a:extLst>
                    <a:ext uri="{FF2B5EF4-FFF2-40B4-BE49-F238E27FC236}">
                      <a16:creationId xmlns:a16="http://schemas.microsoft.com/office/drawing/2014/main" id="{15C145B0-0576-96BB-E020-2A4D68E250F4}"/>
                    </a:ext>
                  </a:extLst>
                </p:cNvPr>
                <p:cNvPicPr/>
                <p:nvPr/>
              </p:nvPicPr>
              <p:blipFill>
                <a:blip r:embed="rId352"/>
                <a:stretch>
                  <a:fillRect/>
                </a:stretch>
              </p:blipFill>
              <p:spPr>
                <a:xfrm>
                  <a:off x="11235271" y="60133"/>
                  <a:ext cx="33480" cy="43560"/>
                </a:xfrm>
                <a:prstGeom prst="rect">
                  <a:avLst/>
                </a:prstGeom>
              </p:spPr>
            </p:pic>
          </mc:Fallback>
        </mc:AlternateContent>
      </p:grpSp>
      <p:grpSp>
        <p:nvGrpSpPr>
          <p:cNvPr id="334008" name="Group 334007">
            <a:extLst>
              <a:ext uri="{FF2B5EF4-FFF2-40B4-BE49-F238E27FC236}">
                <a16:creationId xmlns:a16="http://schemas.microsoft.com/office/drawing/2014/main" id="{5CC693CC-9753-71E8-5274-DD863EB68D49}"/>
              </a:ext>
            </a:extLst>
          </p:cNvPr>
          <p:cNvGrpSpPr/>
          <p:nvPr/>
        </p:nvGrpSpPr>
        <p:grpSpPr>
          <a:xfrm>
            <a:off x="281911" y="3669493"/>
            <a:ext cx="303840" cy="389880"/>
            <a:chOff x="281911" y="3669493"/>
            <a:chExt cx="303840" cy="389880"/>
          </a:xfrm>
        </p:grpSpPr>
        <mc:AlternateContent xmlns:mc="http://schemas.openxmlformats.org/markup-compatibility/2006">
          <mc:Choice xmlns:p14="http://schemas.microsoft.com/office/powerpoint/2010/main" Requires="p14">
            <p:contentPart p14:bwMode="auto" r:id="rId353">
              <p14:nvContentPartPr>
                <p14:cNvPr id="333884" name="Ink 333883">
                  <a:extLst>
                    <a:ext uri="{FF2B5EF4-FFF2-40B4-BE49-F238E27FC236}">
                      <a16:creationId xmlns:a16="http://schemas.microsoft.com/office/drawing/2014/main" id="{CC96E009-0A56-B52E-F9D3-BF8ECD8E052E}"/>
                    </a:ext>
                  </a:extLst>
                </p14:cNvPr>
                <p14:cNvContentPartPr/>
                <p14:nvPr/>
              </p14:nvContentPartPr>
              <p14:xfrm>
                <a:off x="369751" y="3724213"/>
                <a:ext cx="8280" cy="153360"/>
              </p14:xfrm>
            </p:contentPart>
          </mc:Choice>
          <mc:Fallback>
            <p:pic>
              <p:nvPicPr>
                <p:cNvPr id="333884" name="Ink 333883">
                  <a:extLst>
                    <a:ext uri="{FF2B5EF4-FFF2-40B4-BE49-F238E27FC236}">
                      <a16:creationId xmlns:a16="http://schemas.microsoft.com/office/drawing/2014/main" id="{CC96E009-0A56-B52E-F9D3-BF8ECD8E052E}"/>
                    </a:ext>
                  </a:extLst>
                </p:cNvPr>
                <p:cNvPicPr/>
                <p:nvPr/>
              </p:nvPicPr>
              <p:blipFill>
                <a:blip r:embed="rId354"/>
                <a:stretch>
                  <a:fillRect/>
                </a:stretch>
              </p:blipFill>
              <p:spPr>
                <a:xfrm>
                  <a:off x="361111" y="3715573"/>
                  <a:ext cx="2592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355">
              <p14:nvContentPartPr>
                <p14:cNvPr id="333885" name="Ink 333884">
                  <a:extLst>
                    <a:ext uri="{FF2B5EF4-FFF2-40B4-BE49-F238E27FC236}">
                      <a16:creationId xmlns:a16="http://schemas.microsoft.com/office/drawing/2014/main" id="{CC20B64C-4615-423B-8BCD-7678F3D38C62}"/>
                    </a:ext>
                  </a:extLst>
                </p14:cNvPr>
                <p14:cNvContentPartPr/>
                <p14:nvPr/>
              </p14:nvContentPartPr>
              <p14:xfrm>
                <a:off x="281911" y="3669493"/>
                <a:ext cx="239400" cy="278640"/>
              </p14:xfrm>
            </p:contentPart>
          </mc:Choice>
          <mc:Fallback>
            <p:pic>
              <p:nvPicPr>
                <p:cNvPr id="333885" name="Ink 333884">
                  <a:extLst>
                    <a:ext uri="{FF2B5EF4-FFF2-40B4-BE49-F238E27FC236}">
                      <a16:creationId xmlns:a16="http://schemas.microsoft.com/office/drawing/2014/main" id="{CC20B64C-4615-423B-8BCD-7678F3D38C62}"/>
                    </a:ext>
                  </a:extLst>
                </p:cNvPr>
                <p:cNvPicPr/>
                <p:nvPr/>
              </p:nvPicPr>
              <p:blipFill>
                <a:blip r:embed="rId356"/>
                <a:stretch>
                  <a:fillRect/>
                </a:stretch>
              </p:blipFill>
              <p:spPr>
                <a:xfrm>
                  <a:off x="273271" y="3660853"/>
                  <a:ext cx="25704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357">
              <p14:nvContentPartPr>
                <p14:cNvPr id="334005" name="Ink 334004">
                  <a:extLst>
                    <a:ext uri="{FF2B5EF4-FFF2-40B4-BE49-F238E27FC236}">
                      <a16:creationId xmlns:a16="http://schemas.microsoft.com/office/drawing/2014/main" id="{1744116B-EF2C-0826-44E9-7932E0186A1C}"/>
                    </a:ext>
                  </a:extLst>
                </p14:cNvPr>
                <p14:cNvContentPartPr/>
                <p14:nvPr/>
              </p14:nvContentPartPr>
              <p14:xfrm>
                <a:off x="425191" y="3931213"/>
                <a:ext cx="160560" cy="128160"/>
              </p14:xfrm>
            </p:contentPart>
          </mc:Choice>
          <mc:Fallback>
            <p:pic>
              <p:nvPicPr>
                <p:cNvPr id="334005" name="Ink 334004">
                  <a:extLst>
                    <a:ext uri="{FF2B5EF4-FFF2-40B4-BE49-F238E27FC236}">
                      <a16:creationId xmlns:a16="http://schemas.microsoft.com/office/drawing/2014/main" id="{1744116B-EF2C-0826-44E9-7932E0186A1C}"/>
                    </a:ext>
                  </a:extLst>
                </p:cNvPr>
                <p:cNvPicPr/>
                <p:nvPr/>
              </p:nvPicPr>
              <p:blipFill>
                <a:blip r:embed="rId358"/>
                <a:stretch>
                  <a:fillRect/>
                </a:stretch>
              </p:blipFill>
              <p:spPr>
                <a:xfrm>
                  <a:off x="416191" y="3922573"/>
                  <a:ext cx="178200" cy="145800"/>
                </a:xfrm>
                <a:prstGeom prst="rect">
                  <a:avLst/>
                </a:prstGeom>
              </p:spPr>
            </p:pic>
          </mc:Fallback>
        </mc:AlternateContent>
      </p:grpSp>
      <p:grpSp>
        <p:nvGrpSpPr>
          <p:cNvPr id="334007" name="Group 334006">
            <a:extLst>
              <a:ext uri="{FF2B5EF4-FFF2-40B4-BE49-F238E27FC236}">
                <a16:creationId xmlns:a16="http://schemas.microsoft.com/office/drawing/2014/main" id="{F3CE0E85-D05F-6320-B0C4-E109D8DCA283}"/>
              </a:ext>
            </a:extLst>
          </p:cNvPr>
          <p:cNvGrpSpPr/>
          <p:nvPr/>
        </p:nvGrpSpPr>
        <p:grpSpPr>
          <a:xfrm>
            <a:off x="185791" y="4550053"/>
            <a:ext cx="380160" cy="475920"/>
            <a:chOff x="185791" y="4550053"/>
            <a:chExt cx="380160" cy="475920"/>
          </a:xfrm>
        </p:grpSpPr>
        <mc:AlternateContent xmlns:mc="http://schemas.openxmlformats.org/markup-compatibility/2006">
          <mc:Choice xmlns:p14="http://schemas.microsoft.com/office/powerpoint/2010/main" Requires="p14">
            <p:contentPart p14:bwMode="auto" r:id="rId359">
              <p14:nvContentPartPr>
                <p14:cNvPr id="333888" name="Ink 333887">
                  <a:extLst>
                    <a:ext uri="{FF2B5EF4-FFF2-40B4-BE49-F238E27FC236}">
                      <a16:creationId xmlns:a16="http://schemas.microsoft.com/office/drawing/2014/main" id="{F4A88954-6FF9-02BF-7D54-30DCC274A294}"/>
                    </a:ext>
                  </a:extLst>
                </p14:cNvPr>
                <p14:cNvContentPartPr/>
                <p14:nvPr/>
              </p14:nvContentPartPr>
              <p14:xfrm>
                <a:off x="309991" y="4603333"/>
                <a:ext cx="126720" cy="181800"/>
              </p14:xfrm>
            </p:contentPart>
          </mc:Choice>
          <mc:Fallback>
            <p:pic>
              <p:nvPicPr>
                <p:cNvPr id="333888" name="Ink 333887">
                  <a:extLst>
                    <a:ext uri="{FF2B5EF4-FFF2-40B4-BE49-F238E27FC236}">
                      <a16:creationId xmlns:a16="http://schemas.microsoft.com/office/drawing/2014/main" id="{F4A88954-6FF9-02BF-7D54-30DCC274A294}"/>
                    </a:ext>
                  </a:extLst>
                </p:cNvPr>
                <p:cNvPicPr/>
                <p:nvPr/>
              </p:nvPicPr>
              <p:blipFill>
                <a:blip r:embed="rId360"/>
                <a:stretch>
                  <a:fillRect/>
                </a:stretch>
              </p:blipFill>
              <p:spPr>
                <a:xfrm>
                  <a:off x="301351" y="4594333"/>
                  <a:ext cx="1443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361">
              <p14:nvContentPartPr>
                <p14:cNvPr id="333889" name="Ink 333888">
                  <a:extLst>
                    <a:ext uri="{FF2B5EF4-FFF2-40B4-BE49-F238E27FC236}">
                      <a16:creationId xmlns:a16="http://schemas.microsoft.com/office/drawing/2014/main" id="{CD092619-7DE5-02D1-61FC-D05A68E7533F}"/>
                    </a:ext>
                  </a:extLst>
                </p14:cNvPr>
                <p14:cNvContentPartPr/>
                <p14:nvPr/>
              </p14:nvContentPartPr>
              <p14:xfrm>
                <a:off x="185791" y="4550053"/>
                <a:ext cx="324000" cy="341640"/>
              </p14:xfrm>
            </p:contentPart>
          </mc:Choice>
          <mc:Fallback>
            <p:pic>
              <p:nvPicPr>
                <p:cNvPr id="333889" name="Ink 333888">
                  <a:extLst>
                    <a:ext uri="{FF2B5EF4-FFF2-40B4-BE49-F238E27FC236}">
                      <a16:creationId xmlns:a16="http://schemas.microsoft.com/office/drawing/2014/main" id="{CD092619-7DE5-02D1-61FC-D05A68E7533F}"/>
                    </a:ext>
                  </a:extLst>
                </p:cNvPr>
                <p:cNvPicPr/>
                <p:nvPr/>
              </p:nvPicPr>
              <p:blipFill>
                <a:blip r:embed="rId362"/>
                <a:stretch>
                  <a:fillRect/>
                </a:stretch>
              </p:blipFill>
              <p:spPr>
                <a:xfrm>
                  <a:off x="177151" y="4541413"/>
                  <a:ext cx="34164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363">
              <p14:nvContentPartPr>
                <p14:cNvPr id="334006" name="Ink 334005">
                  <a:extLst>
                    <a:ext uri="{FF2B5EF4-FFF2-40B4-BE49-F238E27FC236}">
                      <a16:creationId xmlns:a16="http://schemas.microsoft.com/office/drawing/2014/main" id="{B20A6581-DDBE-F3ED-D7C3-03D8FF3B8683}"/>
                    </a:ext>
                  </a:extLst>
                </p14:cNvPr>
                <p14:cNvContentPartPr/>
                <p14:nvPr/>
              </p14:nvContentPartPr>
              <p14:xfrm>
                <a:off x="446431" y="4858933"/>
                <a:ext cx="119520" cy="167040"/>
              </p14:xfrm>
            </p:contentPart>
          </mc:Choice>
          <mc:Fallback>
            <p:pic>
              <p:nvPicPr>
                <p:cNvPr id="334006" name="Ink 334005">
                  <a:extLst>
                    <a:ext uri="{FF2B5EF4-FFF2-40B4-BE49-F238E27FC236}">
                      <a16:creationId xmlns:a16="http://schemas.microsoft.com/office/drawing/2014/main" id="{B20A6581-DDBE-F3ED-D7C3-03D8FF3B8683}"/>
                    </a:ext>
                  </a:extLst>
                </p:cNvPr>
                <p:cNvPicPr/>
                <p:nvPr/>
              </p:nvPicPr>
              <p:blipFill>
                <a:blip r:embed="rId364"/>
                <a:stretch>
                  <a:fillRect/>
                </a:stretch>
              </p:blipFill>
              <p:spPr>
                <a:xfrm>
                  <a:off x="437431" y="4849933"/>
                  <a:ext cx="137160" cy="184680"/>
                </a:xfrm>
                <a:prstGeom prst="rect">
                  <a:avLst/>
                </a:prstGeom>
              </p:spPr>
            </p:pic>
          </mc:Fallback>
        </mc:AlternateContent>
      </p:grpSp>
    </p:spTree>
    <p:extLst>
      <p:ext uri="{BB962C8B-B14F-4D97-AF65-F5344CB8AC3E}">
        <p14:creationId xmlns:p14="http://schemas.microsoft.com/office/powerpoint/2010/main" val="197206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Figure 3-14"/>
          <p:cNvPicPr>
            <a:picLocks noChangeAspect="1" noChangeArrowheads="1"/>
          </p:cNvPicPr>
          <p:nvPr/>
        </p:nvPicPr>
        <p:blipFill rotWithShape="1">
          <a:blip r:embed="rId3">
            <a:extLst>
              <a:ext uri="{28A0092B-C50C-407E-A947-70E740481C1C}">
                <a14:useLocalDpi xmlns:a14="http://schemas.microsoft.com/office/drawing/2010/main" val="0"/>
              </a:ext>
            </a:extLst>
          </a:blip>
          <a:srcRect b="61741"/>
          <a:stretch/>
        </p:blipFill>
        <p:spPr bwMode="auto">
          <a:xfrm>
            <a:off x="635683" y="765391"/>
            <a:ext cx="6086326" cy="1796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ct 14">
            <a:extLst>
              <a:ext uri="{FF2B5EF4-FFF2-40B4-BE49-F238E27FC236}">
                <a16:creationId xmlns:a16="http://schemas.microsoft.com/office/drawing/2014/main" id="{B6249BD7-BA8C-98B0-8C02-4ED8F13E3877}"/>
              </a:ext>
            </a:extLst>
          </p:cNvPr>
          <p:cNvGraphicFramePr>
            <a:graphicFrameLocks noChangeAspect="1"/>
          </p:cNvGraphicFramePr>
          <p:nvPr/>
        </p:nvGraphicFramePr>
        <p:xfrm>
          <a:off x="6897837" y="457597"/>
          <a:ext cx="5136183" cy="3154746"/>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6897837" y="457597"/>
                        <a:ext cx="5136183" cy="3154746"/>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611DC634-F3AD-D6A6-633F-3867554EBDB7}"/>
              </a:ext>
            </a:extLst>
          </p:cNvPr>
          <p:cNvSpPr txBox="1"/>
          <p:nvPr/>
        </p:nvSpPr>
        <p:spPr>
          <a:xfrm>
            <a:off x="7303592" y="3608075"/>
            <a:ext cx="1128835" cy="1355499"/>
          </a:xfrm>
          <a:prstGeom prst="rect">
            <a:avLst/>
          </a:prstGeom>
          <a:noFill/>
        </p:spPr>
        <p:txBody>
          <a:bodyPr wrap="none" rtlCol="0">
            <a:spAutoFit/>
          </a:bodyPr>
          <a:lstStyle/>
          <a:p>
            <a:r>
              <a:rPr lang="en-US" sz="2052" dirty="0">
                <a:latin typeface="Arial" panose="020B0604020202020204" pitchFamily="34" charset="0"/>
              </a:rPr>
              <a:t>[S] = 15</a:t>
            </a:r>
          </a:p>
          <a:p>
            <a:endParaRPr lang="en-US" sz="2052" dirty="0">
              <a:latin typeface="Arial" panose="020B0604020202020204" pitchFamily="34" charset="0"/>
            </a:endParaRPr>
          </a:p>
          <a:p>
            <a:r>
              <a:rPr lang="en-US" sz="2052" dirty="0">
                <a:latin typeface="Arial" panose="020B0604020202020204" pitchFamily="34" charset="0"/>
              </a:rPr>
              <a:t>[X] = 3</a:t>
            </a:r>
          </a:p>
          <a:p>
            <a:r>
              <a:rPr lang="en-US" sz="2052" dirty="0">
                <a:latin typeface="Arial" panose="020B0604020202020204" pitchFamily="34" charset="0"/>
              </a:rPr>
              <a:t>[EX] = 6</a:t>
            </a:r>
          </a:p>
        </p:txBody>
      </p:sp>
      <p:sp>
        <p:nvSpPr>
          <p:cNvPr id="20" name="TextBox 19">
            <a:extLst>
              <a:ext uri="{FF2B5EF4-FFF2-40B4-BE49-F238E27FC236}">
                <a16:creationId xmlns:a16="http://schemas.microsoft.com/office/drawing/2014/main" id="{DA03145A-E404-F218-5FF3-3C7FC5DCF500}"/>
              </a:ext>
            </a:extLst>
          </p:cNvPr>
          <p:cNvSpPr txBox="1"/>
          <p:nvPr/>
        </p:nvSpPr>
        <p:spPr>
          <a:xfrm>
            <a:off x="7224938" y="4939508"/>
            <a:ext cx="4404405" cy="723916"/>
          </a:xfrm>
          <a:prstGeom prst="rect">
            <a:avLst/>
          </a:prstGeom>
          <a:noFill/>
        </p:spPr>
        <p:txBody>
          <a:bodyPr wrap="square" rtlCol="0">
            <a:spAutoFit/>
          </a:bodyPr>
          <a:lstStyle/>
          <a:p>
            <a:r>
              <a:rPr lang="en-US" sz="2052" i="1" dirty="0">
                <a:solidFill>
                  <a:srgbClr val="0070C0"/>
                </a:solidFill>
                <a:latin typeface="Arial" panose="020B0604020202020204" pitchFamily="34" charset="0"/>
              </a:rPr>
              <a:t>How much faster will the rate be when the enzyme is present?</a:t>
            </a:r>
          </a:p>
        </p:txBody>
      </p:sp>
      <p:sp>
        <p:nvSpPr>
          <p:cNvPr id="5" name="TextBox 4">
            <a:extLst>
              <a:ext uri="{FF2B5EF4-FFF2-40B4-BE49-F238E27FC236}">
                <a16:creationId xmlns:a16="http://schemas.microsoft.com/office/drawing/2014/main" id="{A8826C71-F5F5-3A95-1A07-6DF1E3E03120}"/>
              </a:ext>
            </a:extLst>
          </p:cNvPr>
          <p:cNvSpPr txBox="1"/>
          <p:nvPr/>
        </p:nvSpPr>
        <p:spPr>
          <a:xfrm>
            <a:off x="528123" y="2648674"/>
            <a:ext cx="5924024" cy="1039708"/>
          </a:xfrm>
          <a:prstGeom prst="rect">
            <a:avLst/>
          </a:prstGeom>
          <a:noFill/>
        </p:spPr>
        <p:txBody>
          <a:bodyPr wrap="square" rtlCol="0">
            <a:spAutoFit/>
          </a:bodyPr>
          <a:lstStyle/>
          <a:p>
            <a:r>
              <a:rPr lang="en-US" sz="2052" dirty="0">
                <a:latin typeface="Arial" panose="020B0604020202020204" pitchFamily="34" charset="0"/>
              </a:rPr>
              <a:t>Lower energy of transition state allows more substrates to reach transition state due to their thermal energy.</a:t>
            </a:r>
          </a:p>
        </p:txBody>
      </p:sp>
      <p:sp>
        <p:nvSpPr>
          <p:cNvPr id="6" name="TextBox 5">
            <a:extLst>
              <a:ext uri="{FF2B5EF4-FFF2-40B4-BE49-F238E27FC236}">
                <a16:creationId xmlns:a16="http://schemas.microsoft.com/office/drawing/2014/main" id="{721AC590-A52D-B00E-AADA-171E50620626}"/>
              </a:ext>
            </a:extLst>
          </p:cNvPr>
          <p:cNvSpPr txBox="1"/>
          <p:nvPr/>
        </p:nvSpPr>
        <p:spPr>
          <a:xfrm>
            <a:off x="528123" y="111930"/>
            <a:ext cx="4729115" cy="408125"/>
          </a:xfrm>
          <a:prstGeom prst="rect">
            <a:avLst/>
          </a:prstGeom>
          <a:noFill/>
        </p:spPr>
        <p:txBody>
          <a:bodyPr wrap="none" rtlCol="0">
            <a:spAutoFit/>
          </a:bodyPr>
          <a:lstStyle/>
          <a:p>
            <a:r>
              <a:rPr lang="en-US" sz="2052" dirty="0">
                <a:latin typeface="Arial" panose="020B0604020202020204" pitchFamily="34" charset="0"/>
              </a:rPr>
              <a:t>A model of transition state stabilization.</a:t>
            </a:r>
          </a:p>
        </p:txBody>
      </p:sp>
      <p:sp>
        <p:nvSpPr>
          <p:cNvPr id="3" name="TextBox 2">
            <a:extLst>
              <a:ext uri="{FF2B5EF4-FFF2-40B4-BE49-F238E27FC236}">
                <a16:creationId xmlns:a16="http://schemas.microsoft.com/office/drawing/2014/main" id="{A6FC7EDE-D6A6-768A-7673-7B0E63943F36}"/>
              </a:ext>
            </a:extLst>
          </p:cNvPr>
          <p:cNvSpPr txBox="1"/>
          <p:nvPr/>
        </p:nvSpPr>
        <p:spPr>
          <a:xfrm>
            <a:off x="528123" y="4044405"/>
            <a:ext cx="4668558" cy="707886"/>
          </a:xfrm>
          <a:prstGeom prst="rect">
            <a:avLst/>
          </a:prstGeom>
          <a:noFill/>
        </p:spPr>
        <p:txBody>
          <a:bodyPr wrap="square">
            <a:spAutoFit/>
          </a:bodyPr>
          <a:lstStyle/>
          <a:p>
            <a:r>
              <a:rPr lang="en-US" sz="2000" dirty="0">
                <a:latin typeface="Arial" panose="020B0604020202020204" pitchFamily="34" charset="0"/>
              </a:rPr>
              <a:t>Rate of product formation depends on the concentration of the transition state</a:t>
            </a:r>
            <a:endParaRPr lang="en-US" sz="2000" dirty="0"/>
          </a:p>
        </p:txBody>
      </p:sp>
      <p:sp>
        <p:nvSpPr>
          <p:cNvPr id="4" name="TextBox 3">
            <a:extLst>
              <a:ext uri="{FF2B5EF4-FFF2-40B4-BE49-F238E27FC236}">
                <a16:creationId xmlns:a16="http://schemas.microsoft.com/office/drawing/2014/main" id="{C82A0ED8-7EB5-5897-7D06-5B7445226025}"/>
              </a:ext>
            </a:extLst>
          </p:cNvPr>
          <p:cNvSpPr txBox="1"/>
          <p:nvPr/>
        </p:nvSpPr>
        <p:spPr>
          <a:xfrm>
            <a:off x="601778" y="5521154"/>
            <a:ext cx="3494867"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Higher [EX] = Faster reaction</a:t>
            </a:r>
          </a:p>
        </p:txBody>
      </p:sp>
      <p:sp>
        <p:nvSpPr>
          <p:cNvPr id="22" name="TextBox 21">
            <a:extLst>
              <a:ext uri="{FF2B5EF4-FFF2-40B4-BE49-F238E27FC236}">
                <a16:creationId xmlns:a16="http://schemas.microsoft.com/office/drawing/2014/main" id="{37799662-59F3-9322-1550-D57C5D59FE9E}"/>
              </a:ext>
            </a:extLst>
          </p:cNvPr>
          <p:cNvSpPr txBox="1"/>
          <p:nvPr/>
        </p:nvSpPr>
        <p:spPr>
          <a:xfrm>
            <a:off x="631888" y="4966068"/>
            <a:ext cx="3126564" cy="400110"/>
          </a:xfrm>
          <a:prstGeom prst="rect">
            <a:avLst/>
          </a:prstGeom>
          <a:noFill/>
        </p:spPr>
        <p:txBody>
          <a:bodyPr wrap="square" rtlCol="0">
            <a:spAutoFit/>
          </a:bodyPr>
          <a:lstStyle/>
          <a:p>
            <a:r>
              <a:rPr lang="en-US" sz="2000" dirty="0">
                <a:solidFill>
                  <a:srgbClr val="FF0000"/>
                </a:solidFill>
                <a:latin typeface="Arial" panose="020B0604020202020204" pitchFamily="34" charset="0"/>
              </a:rPr>
              <a:t>Low [X] =  Slow reaction</a:t>
            </a:r>
          </a:p>
        </p:txBody>
      </p:sp>
      <p:sp>
        <p:nvSpPr>
          <p:cNvPr id="7" name="Date Placeholder 6">
            <a:extLst>
              <a:ext uri="{FF2B5EF4-FFF2-40B4-BE49-F238E27FC236}">
                <a16:creationId xmlns:a16="http://schemas.microsoft.com/office/drawing/2014/main" id="{9524DDDE-B281-0AEF-DF06-7075537DEE6A}"/>
              </a:ext>
            </a:extLst>
          </p:cNvPr>
          <p:cNvSpPr>
            <a:spLocks noGrp="1"/>
          </p:cNvSpPr>
          <p:nvPr>
            <p:ph type="dt" sz="half" idx="10"/>
          </p:nvPr>
        </p:nvSpPr>
        <p:spPr/>
        <p:txBody>
          <a:bodyPr/>
          <a:lstStyle/>
          <a:p>
            <a:fld id="{268147C0-7158-4253-B1FD-D24ABF12A848}" type="datetime1">
              <a:rPr lang="en-US" smtClean="0"/>
              <a:t>8/31/2024</a:t>
            </a:fld>
            <a:endParaRPr lang="en-US"/>
          </a:p>
        </p:txBody>
      </p:sp>
      <p:sp>
        <p:nvSpPr>
          <p:cNvPr id="8" name="Footer Placeholder 7">
            <a:extLst>
              <a:ext uri="{FF2B5EF4-FFF2-40B4-BE49-F238E27FC236}">
                <a16:creationId xmlns:a16="http://schemas.microsoft.com/office/drawing/2014/main" id="{BF908CB4-BAD5-1141-3215-05C25523ACF7}"/>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78926B33-2BFC-6CE4-6131-9E89A32B5522}"/>
              </a:ext>
            </a:extLst>
          </p:cNvPr>
          <p:cNvSpPr>
            <a:spLocks noGrp="1"/>
          </p:cNvSpPr>
          <p:nvPr>
            <p:ph type="sldNum" sz="quarter" idx="12"/>
          </p:nvPr>
        </p:nvSpPr>
        <p:spPr/>
        <p:txBody>
          <a:bodyPr/>
          <a:lstStyle/>
          <a:p>
            <a:fld id="{DC3BB032-4020-48F4-953B-341806DC4A2B}" type="slidenum">
              <a:rPr lang="en-US" smtClean="0"/>
              <a:t>6</a:t>
            </a:fld>
            <a:endParaRPr lang="en-US"/>
          </a:p>
        </p:txBody>
      </p:sp>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E16F7D2F-787D-97D2-0812-9191DD104A44}"/>
                  </a:ext>
                </a:extLst>
              </p14:cNvPr>
              <p14:cNvContentPartPr/>
              <p14:nvPr/>
            </p14:nvContentPartPr>
            <p14:xfrm>
              <a:off x="721111" y="1276573"/>
              <a:ext cx="696960" cy="532440"/>
            </p14:xfrm>
          </p:contentPart>
        </mc:Choice>
        <mc:Fallback>
          <p:pic>
            <p:nvPicPr>
              <p:cNvPr id="23" name="Ink 22">
                <a:extLst>
                  <a:ext uri="{FF2B5EF4-FFF2-40B4-BE49-F238E27FC236}">
                    <a16:creationId xmlns:a16="http://schemas.microsoft.com/office/drawing/2014/main" id="{E16F7D2F-787D-97D2-0812-9191DD104A44}"/>
                  </a:ext>
                </a:extLst>
              </p:cNvPr>
              <p:cNvPicPr/>
              <p:nvPr/>
            </p:nvPicPr>
            <p:blipFill>
              <a:blip r:embed="rId7"/>
              <a:stretch>
                <a:fillRect/>
              </a:stretch>
            </p:blipFill>
            <p:spPr>
              <a:xfrm>
                <a:off x="712471" y="1267933"/>
                <a:ext cx="714600" cy="550080"/>
              </a:xfrm>
              <a:prstGeom prst="rect">
                <a:avLst/>
              </a:prstGeom>
            </p:spPr>
          </p:pic>
        </mc:Fallback>
      </mc:AlternateContent>
      <p:grpSp>
        <p:nvGrpSpPr>
          <p:cNvPr id="36" name="Group 35">
            <a:extLst>
              <a:ext uri="{FF2B5EF4-FFF2-40B4-BE49-F238E27FC236}">
                <a16:creationId xmlns:a16="http://schemas.microsoft.com/office/drawing/2014/main" id="{A9EE3102-DECC-C416-707C-86C9F8544C20}"/>
              </a:ext>
            </a:extLst>
          </p:cNvPr>
          <p:cNvGrpSpPr/>
          <p:nvPr/>
        </p:nvGrpSpPr>
        <p:grpSpPr>
          <a:xfrm>
            <a:off x="627871" y="567013"/>
            <a:ext cx="1184760" cy="753480"/>
            <a:chOff x="627871" y="567013"/>
            <a:chExt cx="1184760" cy="753480"/>
          </a:xfrm>
        </p:grpSpPr>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EC19A690-2DCF-D52E-28C7-FF253DDA8EFC}"/>
                    </a:ext>
                  </a:extLst>
                </p14:cNvPr>
                <p14:cNvContentPartPr/>
                <p14:nvPr/>
              </p14:nvContentPartPr>
              <p14:xfrm>
                <a:off x="1332031" y="650173"/>
                <a:ext cx="153720" cy="125640"/>
              </p14:xfrm>
            </p:contentPart>
          </mc:Choice>
          <mc:Fallback>
            <p:pic>
              <p:nvPicPr>
                <p:cNvPr id="2" name="Ink 1">
                  <a:extLst>
                    <a:ext uri="{FF2B5EF4-FFF2-40B4-BE49-F238E27FC236}">
                      <a16:creationId xmlns:a16="http://schemas.microsoft.com/office/drawing/2014/main" id="{EC19A690-2DCF-D52E-28C7-FF253DDA8EFC}"/>
                    </a:ext>
                  </a:extLst>
                </p:cNvPr>
                <p:cNvPicPr/>
                <p:nvPr/>
              </p:nvPicPr>
              <p:blipFill>
                <a:blip r:embed="rId9"/>
                <a:stretch>
                  <a:fillRect/>
                </a:stretch>
              </p:blipFill>
              <p:spPr>
                <a:xfrm>
                  <a:off x="1323391" y="641533"/>
                  <a:ext cx="1713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8AD1BA66-5860-ACE2-3337-B6D24F2AB752}"/>
                    </a:ext>
                  </a:extLst>
                </p14:cNvPr>
                <p14:cNvContentPartPr/>
                <p14:nvPr/>
              </p14:nvContentPartPr>
              <p14:xfrm>
                <a:off x="1504831" y="567013"/>
                <a:ext cx="74520" cy="198360"/>
              </p14:xfrm>
            </p:contentPart>
          </mc:Choice>
          <mc:Fallback>
            <p:pic>
              <p:nvPicPr>
                <p:cNvPr id="10" name="Ink 9">
                  <a:extLst>
                    <a:ext uri="{FF2B5EF4-FFF2-40B4-BE49-F238E27FC236}">
                      <a16:creationId xmlns:a16="http://schemas.microsoft.com/office/drawing/2014/main" id="{8AD1BA66-5860-ACE2-3337-B6D24F2AB752}"/>
                    </a:ext>
                  </a:extLst>
                </p:cNvPr>
                <p:cNvPicPr/>
                <p:nvPr/>
              </p:nvPicPr>
              <p:blipFill>
                <a:blip r:embed="rId11"/>
                <a:stretch>
                  <a:fillRect/>
                </a:stretch>
              </p:blipFill>
              <p:spPr>
                <a:xfrm>
                  <a:off x="1496191" y="558013"/>
                  <a:ext cx="921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450C4F9C-3459-A506-058A-4CEEA26D906C}"/>
                    </a:ext>
                  </a:extLst>
                </p14:cNvPr>
                <p14:cNvContentPartPr/>
                <p14:nvPr/>
              </p14:nvContentPartPr>
              <p14:xfrm>
                <a:off x="1616071" y="630733"/>
                <a:ext cx="113400" cy="66960"/>
              </p14:xfrm>
            </p:contentPart>
          </mc:Choice>
          <mc:Fallback>
            <p:pic>
              <p:nvPicPr>
                <p:cNvPr id="11" name="Ink 10">
                  <a:extLst>
                    <a:ext uri="{FF2B5EF4-FFF2-40B4-BE49-F238E27FC236}">
                      <a16:creationId xmlns:a16="http://schemas.microsoft.com/office/drawing/2014/main" id="{450C4F9C-3459-A506-058A-4CEEA26D906C}"/>
                    </a:ext>
                  </a:extLst>
                </p:cNvPr>
                <p:cNvPicPr/>
                <p:nvPr/>
              </p:nvPicPr>
              <p:blipFill>
                <a:blip r:embed="rId13"/>
                <a:stretch>
                  <a:fillRect/>
                </a:stretch>
              </p:blipFill>
              <p:spPr>
                <a:xfrm>
                  <a:off x="1607431" y="622093"/>
                  <a:ext cx="13104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5" name="Ink 34">
                  <a:extLst>
                    <a:ext uri="{FF2B5EF4-FFF2-40B4-BE49-F238E27FC236}">
                      <a16:creationId xmlns:a16="http://schemas.microsoft.com/office/drawing/2014/main" id="{B5905C22-4446-19A0-C565-EECC9AD574C1}"/>
                    </a:ext>
                  </a:extLst>
                </p14:cNvPr>
                <p14:cNvContentPartPr/>
                <p14:nvPr/>
              </p14:nvContentPartPr>
              <p14:xfrm>
                <a:off x="627871" y="763933"/>
                <a:ext cx="1184760" cy="556560"/>
              </p14:xfrm>
            </p:contentPart>
          </mc:Choice>
          <mc:Fallback>
            <p:pic>
              <p:nvPicPr>
                <p:cNvPr id="35" name="Ink 34">
                  <a:extLst>
                    <a:ext uri="{FF2B5EF4-FFF2-40B4-BE49-F238E27FC236}">
                      <a16:creationId xmlns:a16="http://schemas.microsoft.com/office/drawing/2014/main" id="{B5905C22-4446-19A0-C565-EECC9AD574C1}"/>
                    </a:ext>
                  </a:extLst>
                </p:cNvPr>
                <p:cNvPicPr/>
                <p:nvPr/>
              </p:nvPicPr>
              <p:blipFill>
                <a:blip r:embed="rId15"/>
                <a:stretch>
                  <a:fillRect/>
                </a:stretch>
              </p:blipFill>
              <p:spPr>
                <a:xfrm>
                  <a:off x="618871" y="754933"/>
                  <a:ext cx="1202400" cy="574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37" name="Ink 36">
                <a:extLst>
                  <a:ext uri="{FF2B5EF4-FFF2-40B4-BE49-F238E27FC236}">
                    <a16:creationId xmlns:a16="http://schemas.microsoft.com/office/drawing/2014/main" id="{F9EE2416-BCDE-871A-57DF-E585DC13762F}"/>
                  </a:ext>
                </a:extLst>
              </p14:cNvPr>
              <p14:cNvContentPartPr/>
              <p14:nvPr/>
            </p14:nvContentPartPr>
            <p14:xfrm>
              <a:off x="3375031" y="1874893"/>
              <a:ext cx="15120" cy="11160"/>
            </p14:xfrm>
          </p:contentPart>
        </mc:Choice>
        <mc:Fallback>
          <p:pic>
            <p:nvPicPr>
              <p:cNvPr id="37" name="Ink 36">
                <a:extLst>
                  <a:ext uri="{FF2B5EF4-FFF2-40B4-BE49-F238E27FC236}">
                    <a16:creationId xmlns:a16="http://schemas.microsoft.com/office/drawing/2014/main" id="{F9EE2416-BCDE-871A-57DF-E585DC13762F}"/>
                  </a:ext>
                </a:extLst>
              </p:cNvPr>
              <p:cNvPicPr/>
              <p:nvPr/>
            </p:nvPicPr>
            <p:blipFill>
              <a:blip r:embed="rId17"/>
              <a:stretch>
                <a:fillRect/>
              </a:stretch>
            </p:blipFill>
            <p:spPr>
              <a:xfrm>
                <a:off x="3366031" y="1866253"/>
                <a:ext cx="32760" cy="28800"/>
              </a:xfrm>
              <a:prstGeom prst="rect">
                <a:avLst/>
              </a:prstGeom>
            </p:spPr>
          </p:pic>
        </mc:Fallback>
      </mc:AlternateContent>
      <p:grpSp>
        <p:nvGrpSpPr>
          <p:cNvPr id="39" name="Group 38">
            <a:extLst>
              <a:ext uri="{FF2B5EF4-FFF2-40B4-BE49-F238E27FC236}">
                <a16:creationId xmlns:a16="http://schemas.microsoft.com/office/drawing/2014/main" id="{0B69771E-7139-E834-0E57-292A65001812}"/>
              </a:ext>
            </a:extLst>
          </p:cNvPr>
          <p:cNvGrpSpPr/>
          <p:nvPr/>
        </p:nvGrpSpPr>
        <p:grpSpPr>
          <a:xfrm>
            <a:off x="2061391" y="631813"/>
            <a:ext cx="1155960" cy="1014120"/>
            <a:chOff x="2061391" y="631813"/>
            <a:chExt cx="1155960" cy="1014120"/>
          </a:xfrm>
        </p:grpSpPr>
        <mc:AlternateContent xmlns:mc="http://schemas.openxmlformats.org/markup-compatibility/2006">
          <mc:Choice xmlns:p14="http://schemas.microsoft.com/office/powerpoint/2010/main" Requires="p14">
            <p:contentPart p14:bwMode="auto" r:id="rId18">
              <p14:nvContentPartPr>
                <p14:cNvPr id="24" name="Ink 23">
                  <a:extLst>
                    <a:ext uri="{FF2B5EF4-FFF2-40B4-BE49-F238E27FC236}">
                      <a16:creationId xmlns:a16="http://schemas.microsoft.com/office/drawing/2014/main" id="{F16E03BB-2051-123A-8236-B443F8F502DB}"/>
                    </a:ext>
                  </a:extLst>
                </p14:cNvPr>
                <p14:cNvContentPartPr/>
                <p14:nvPr/>
              </p14:nvContentPartPr>
              <p14:xfrm>
                <a:off x="2487991" y="1042573"/>
                <a:ext cx="135000" cy="204480"/>
              </p14:xfrm>
            </p:contentPart>
          </mc:Choice>
          <mc:Fallback>
            <p:pic>
              <p:nvPicPr>
                <p:cNvPr id="24" name="Ink 23">
                  <a:extLst>
                    <a:ext uri="{FF2B5EF4-FFF2-40B4-BE49-F238E27FC236}">
                      <a16:creationId xmlns:a16="http://schemas.microsoft.com/office/drawing/2014/main" id="{F16E03BB-2051-123A-8236-B443F8F502DB}"/>
                    </a:ext>
                  </a:extLst>
                </p:cNvPr>
                <p:cNvPicPr/>
                <p:nvPr/>
              </p:nvPicPr>
              <p:blipFill>
                <a:blip r:embed="rId19"/>
                <a:stretch>
                  <a:fillRect/>
                </a:stretch>
              </p:blipFill>
              <p:spPr>
                <a:xfrm>
                  <a:off x="2478991" y="1033933"/>
                  <a:ext cx="15264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5" name="Ink 24">
                  <a:extLst>
                    <a:ext uri="{FF2B5EF4-FFF2-40B4-BE49-F238E27FC236}">
                      <a16:creationId xmlns:a16="http://schemas.microsoft.com/office/drawing/2014/main" id="{27119BC8-6597-B7BC-9BF6-D8CB7EA44D22}"/>
                    </a:ext>
                  </a:extLst>
                </p14:cNvPr>
                <p14:cNvContentPartPr/>
                <p14:nvPr/>
              </p14:nvContentPartPr>
              <p14:xfrm>
                <a:off x="2662951" y="887053"/>
                <a:ext cx="101160" cy="164160"/>
              </p14:xfrm>
            </p:contentPart>
          </mc:Choice>
          <mc:Fallback>
            <p:pic>
              <p:nvPicPr>
                <p:cNvPr id="25" name="Ink 24">
                  <a:extLst>
                    <a:ext uri="{FF2B5EF4-FFF2-40B4-BE49-F238E27FC236}">
                      <a16:creationId xmlns:a16="http://schemas.microsoft.com/office/drawing/2014/main" id="{27119BC8-6597-B7BC-9BF6-D8CB7EA44D22}"/>
                    </a:ext>
                  </a:extLst>
                </p:cNvPr>
                <p:cNvPicPr/>
                <p:nvPr/>
              </p:nvPicPr>
              <p:blipFill>
                <a:blip r:embed="rId21"/>
                <a:stretch>
                  <a:fillRect/>
                </a:stretch>
              </p:blipFill>
              <p:spPr>
                <a:xfrm>
                  <a:off x="2654311" y="878053"/>
                  <a:ext cx="11880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6" name="Ink 25">
                  <a:extLst>
                    <a:ext uri="{FF2B5EF4-FFF2-40B4-BE49-F238E27FC236}">
                      <a16:creationId xmlns:a16="http://schemas.microsoft.com/office/drawing/2014/main" id="{76CE160F-9D80-F953-21C1-899C8C012D09}"/>
                    </a:ext>
                  </a:extLst>
                </p14:cNvPr>
                <p14:cNvContentPartPr/>
                <p14:nvPr/>
              </p14:nvContentPartPr>
              <p14:xfrm>
                <a:off x="2603191" y="876253"/>
                <a:ext cx="197280" cy="145080"/>
              </p14:xfrm>
            </p:contentPart>
          </mc:Choice>
          <mc:Fallback>
            <p:pic>
              <p:nvPicPr>
                <p:cNvPr id="26" name="Ink 25">
                  <a:extLst>
                    <a:ext uri="{FF2B5EF4-FFF2-40B4-BE49-F238E27FC236}">
                      <a16:creationId xmlns:a16="http://schemas.microsoft.com/office/drawing/2014/main" id="{76CE160F-9D80-F953-21C1-899C8C012D09}"/>
                    </a:ext>
                  </a:extLst>
                </p:cNvPr>
                <p:cNvPicPr/>
                <p:nvPr/>
              </p:nvPicPr>
              <p:blipFill>
                <a:blip r:embed="rId23"/>
                <a:stretch>
                  <a:fillRect/>
                </a:stretch>
              </p:blipFill>
              <p:spPr>
                <a:xfrm>
                  <a:off x="2594191" y="867253"/>
                  <a:ext cx="2149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7" name="Ink 26">
                  <a:extLst>
                    <a:ext uri="{FF2B5EF4-FFF2-40B4-BE49-F238E27FC236}">
                      <a16:creationId xmlns:a16="http://schemas.microsoft.com/office/drawing/2014/main" id="{4937C81D-9E7D-17D7-236A-73E4BCB7C748}"/>
                    </a:ext>
                  </a:extLst>
                </p14:cNvPr>
                <p14:cNvContentPartPr/>
                <p14:nvPr/>
              </p14:nvContentPartPr>
              <p14:xfrm>
                <a:off x="2827111" y="779053"/>
                <a:ext cx="147960" cy="183240"/>
              </p14:xfrm>
            </p:contentPart>
          </mc:Choice>
          <mc:Fallback>
            <p:pic>
              <p:nvPicPr>
                <p:cNvPr id="27" name="Ink 26">
                  <a:extLst>
                    <a:ext uri="{FF2B5EF4-FFF2-40B4-BE49-F238E27FC236}">
                      <a16:creationId xmlns:a16="http://schemas.microsoft.com/office/drawing/2014/main" id="{4937C81D-9E7D-17D7-236A-73E4BCB7C748}"/>
                    </a:ext>
                  </a:extLst>
                </p:cNvPr>
                <p:cNvPicPr/>
                <p:nvPr/>
              </p:nvPicPr>
              <p:blipFill>
                <a:blip r:embed="rId25"/>
                <a:stretch>
                  <a:fillRect/>
                </a:stretch>
              </p:blipFill>
              <p:spPr>
                <a:xfrm>
                  <a:off x="2818471" y="770413"/>
                  <a:ext cx="16560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8" name="Ink 27">
                  <a:extLst>
                    <a:ext uri="{FF2B5EF4-FFF2-40B4-BE49-F238E27FC236}">
                      <a16:creationId xmlns:a16="http://schemas.microsoft.com/office/drawing/2014/main" id="{799BD1D2-C471-B42C-CE2E-4EC187672220}"/>
                    </a:ext>
                  </a:extLst>
                </p14:cNvPr>
                <p14:cNvContentPartPr/>
                <p14:nvPr/>
              </p14:nvContentPartPr>
              <p14:xfrm>
                <a:off x="2831431" y="794533"/>
                <a:ext cx="185760" cy="181800"/>
              </p14:xfrm>
            </p:contentPart>
          </mc:Choice>
          <mc:Fallback>
            <p:pic>
              <p:nvPicPr>
                <p:cNvPr id="28" name="Ink 27">
                  <a:extLst>
                    <a:ext uri="{FF2B5EF4-FFF2-40B4-BE49-F238E27FC236}">
                      <a16:creationId xmlns:a16="http://schemas.microsoft.com/office/drawing/2014/main" id="{799BD1D2-C471-B42C-CE2E-4EC187672220}"/>
                    </a:ext>
                  </a:extLst>
                </p:cNvPr>
                <p:cNvPicPr/>
                <p:nvPr/>
              </p:nvPicPr>
              <p:blipFill>
                <a:blip r:embed="rId27"/>
                <a:stretch>
                  <a:fillRect/>
                </a:stretch>
              </p:blipFill>
              <p:spPr>
                <a:xfrm>
                  <a:off x="2822431" y="785893"/>
                  <a:ext cx="2034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9" name="Ink 28">
                  <a:extLst>
                    <a:ext uri="{FF2B5EF4-FFF2-40B4-BE49-F238E27FC236}">
                      <a16:creationId xmlns:a16="http://schemas.microsoft.com/office/drawing/2014/main" id="{53D1F0DC-2F74-BEBC-1294-3D3263B51F7F}"/>
                    </a:ext>
                  </a:extLst>
                </p14:cNvPr>
                <p14:cNvContentPartPr/>
                <p14:nvPr/>
              </p14:nvContentPartPr>
              <p14:xfrm>
                <a:off x="2866711" y="826933"/>
                <a:ext cx="127080" cy="96840"/>
              </p14:xfrm>
            </p:contentPart>
          </mc:Choice>
          <mc:Fallback>
            <p:pic>
              <p:nvPicPr>
                <p:cNvPr id="29" name="Ink 28">
                  <a:extLst>
                    <a:ext uri="{FF2B5EF4-FFF2-40B4-BE49-F238E27FC236}">
                      <a16:creationId xmlns:a16="http://schemas.microsoft.com/office/drawing/2014/main" id="{53D1F0DC-2F74-BEBC-1294-3D3263B51F7F}"/>
                    </a:ext>
                  </a:extLst>
                </p:cNvPr>
                <p:cNvPicPr/>
                <p:nvPr/>
              </p:nvPicPr>
              <p:blipFill>
                <a:blip r:embed="rId29"/>
                <a:stretch>
                  <a:fillRect/>
                </a:stretch>
              </p:blipFill>
              <p:spPr>
                <a:xfrm>
                  <a:off x="2857711" y="818293"/>
                  <a:ext cx="1447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0" name="Ink 29">
                  <a:extLst>
                    <a:ext uri="{FF2B5EF4-FFF2-40B4-BE49-F238E27FC236}">
                      <a16:creationId xmlns:a16="http://schemas.microsoft.com/office/drawing/2014/main" id="{3D1DEB50-3CFA-C91D-AB1A-9D12DB97CAD6}"/>
                    </a:ext>
                  </a:extLst>
                </p14:cNvPr>
                <p14:cNvContentPartPr/>
                <p14:nvPr/>
              </p14:nvContentPartPr>
              <p14:xfrm>
                <a:off x="2994151" y="631813"/>
                <a:ext cx="223200" cy="196200"/>
              </p14:xfrm>
            </p:contentPart>
          </mc:Choice>
          <mc:Fallback>
            <p:pic>
              <p:nvPicPr>
                <p:cNvPr id="30" name="Ink 29">
                  <a:extLst>
                    <a:ext uri="{FF2B5EF4-FFF2-40B4-BE49-F238E27FC236}">
                      <a16:creationId xmlns:a16="http://schemas.microsoft.com/office/drawing/2014/main" id="{3D1DEB50-3CFA-C91D-AB1A-9D12DB97CAD6}"/>
                    </a:ext>
                  </a:extLst>
                </p:cNvPr>
                <p:cNvPicPr/>
                <p:nvPr/>
              </p:nvPicPr>
              <p:blipFill>
                <a:blip r:embed="rId31"/>
                <a:stretch>
                  <a:fillRect/>
                </a:stretch>
              </p:blipFill>
              <p:spPr>
                <a:xfrm>
                  <a:off x="2985511" y="622813"/>
                  <a:ext cx="24084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2" name="Ink 31">
                  <a:extLst>
                    <a:ext uri="{FF2B5EF4-FFF2-40B4-BE49-F238E27FC236}">
                      <a16:creationId xmlns:a16="http://schemas.microsoft.com/office/drawing/2014/main" id="{A23F1338-351D-35D5-590B-D37CAFAC1E77}"/>
                    </a:ext>
                  </a:extLst>
                </p14:cNvPr>
                <p14:cNvContentPartPr/>
                <p14:nvPr/>
              </p14:nvContentPartPr>
              <p14:xfrm>
                <a:off x="2061391" y="703813"/>
                <a:ext cx="710640" cy="550440"/>
              </p14:xfrm>
            </p:contentPart>
          </mc:Choice>
          <mc:Fallback>
            <p:pic>
              <p:nvPicPr>
                <p:cNvPr id="32" name="Ink 31">
                  <a:extLst>
                    <a:ext uri="{FF2B5EF4-FFF2-40B4-BE49-F238E27FC236}">
                      <a16:creationId xmlns:a16="http://schemas.microsoft.com/office/drawing/2014/main" id="{A23F1338-351D-35D5-590B-D37CAFAC1E77}"/>
                    </a:ext>
                  </a:extLst>
                </p:cNvPr>
                <p:cNvPicPr/>
                <p:nvPr/>
              </p:nvPicPr>
              <p:blipFill>
                <a:blip r:embed="rId33"/>
                <a:stretch>
                  <a:fillRect/>
                </a:stretch>
              </p:blipFill>
              <p:spPr>
                <a:xfrm>
                  <a:off x="2052751" y="694813"/>
                  <a:ext cx="728280" cy="568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3" name="Ink 32">
                  <a:extLst>
                    <a:ext uri="{FF2B5EF4-FFF2-40B4-BE49-F238E27FC236}">
                      <a16:creationId xmlns:a16="http://schemas.microsoft.com/office/drawing/2014/main" id="{FA8331CB-EC1A-9B1A-F0B8-D18643C3FC50}"/>
                    </a:ext>
                  </a:extLst>
                </p14:cNvPr>
                <p14:cNvContentPartPr/>
                <p14:nvPr/>
              </p14:nvContentPartPr>
              <p14:xfrm>
                <a:off x="2669791" y="915493"/>
                <a:ext cx="124200" cy="108720"/>
              </p14:xfrm>
            </p:contentPart>
          </mc:Choice>
          <mc:Fallback>
            <p:pic>
              <p:nvPicPr>
                <p:cNvPr id="33" name="Ink 32">
                  <a:extLst>
                    <a:ext uri="{FF2B5EF4-FFF2-40B4-BE49-F238E27FC236}">
                      <a16:creationId xmlns:a16="http://schemas.microsoft.com/office/drawing/2014/main" id="{FA8331CB-EC1A-9B1A-F0B8-D18643C3FC50}"/>
                    </a:ext>
                  </a:extLst>
                </p:cNvPr>
                <p:cNvPicPr/>
                <p:nvPr/>
              </p:nvPicPr>
              <p:blipFill>
                <a:blip r:embed="rId35"/>
                <a:stretch>
                  <a:fillRect/>
                </a:stretch>
              </p:blipFill>
              <p:spPr>
                <a:xfrm>
                  <a:off x="2661151" y="906853"/>
                  <a:ext cx="14184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8" name="Ink 37">
                  <a:extLst>
                    <a:ext uri="{FF2B5EF4-FFF2-40B4-BE49-F238E27FC236}">
                      <a16:creationId xmlns:a16="http://schemas.microsoft.com/office/drawing/2014/main" id="{00F3EF7A-7B51-CDFD-E85F-FE9C102C1E78}"/>
                    </a:ext>
                  </a:extLst>
                </p14:cNvPr>
                <p14:cNvContentPartPr/>
                <p14:nvPr/>
              </p14:nvContentPartPr>
              <p14:xfrm>
                <a:off x="2345431" y="972373"/>
                <a:ext cx="151200" cy="673560"/>
              </p14:xfrm>
            </p:contentPart>
          </mc:Choice>
          <mc:Fallback>
            <p:pic>
              <p:nvPicPr>
                <p:cNvPr id="38" name="Ink 37">
                  <a:extLst>
                    <a:ext uri="{FF2B5EF4-FFF2-40B4-BE49-F238E27FC236}">
                      <a16:creationId xmlns:a16="http://schemas.microsoft.com/office/drawing/2014/main" id="{00F3EF7A-7B51-CDFD-E85F-FE9C102C1E78}"/>
                    </a:ext>
                  </a:extLst>
                </p:cNvPr>
                <p:cNvPicPr/>
                <p:nvPr/>
              </p:nvPicPr>
              <p:blipFill>
                <a:blip r:embed="rId37"/>
                <a:stretch>
                  <a:fillRect/>
                </a:stretch>
              </p:blipFill>
              <p:spPr>
                <a:xfrm>
                  <a:off x="2336791" y="963733"/>
                  <a:ext cx="168840" cy="691200"/>
                </a:xfrm>
                <a:prstGeom prst="rect">
                  <a:avLst/>
                </a:prstGeom>
              </p:spPr>
            </p:pic>
          </mc:Fallback>
        </mc:AlternateContent>
      </p:grpSp>
      <p:grpSp>
        <p:nvGrpSpPr>
          <p:cNvPr id="41" name="Group 40">
            <a:extLst>
              <a:ext uri="{FF2B5EF4-FFF2-40B4-BE49-F238E27FC236}">
                <a16:creationId xmlns:a16="http://schemas.microsoft.com/office/drawing/2014/main" id="{7EEB99B1-0A61-DC73-1FA6-D7479135EFF0}"/>
              </a:ext>
            </a:extLst>
          </p:cNvPr>
          <p:cNvGrpSpPr/>
          <p:nvPr/>
        </p:nvGrpSpPr>
        <p:grpSpPr>
          <a:xfrm>
            <a:off x="4459351" y="490693"/>
            <a:ext cx="519840" cy="318240"/>
            <a:chOff x="4459351" y="490693"/>
            <a:chExt cx="519840" cy="318240"/>
          </a:xfrm>
        </p:grpSpPr>
        <mc:AlternateContent xmlns:mc="http://schemas.openxmlformats.org/markup-compatibility/2006">
          <mc:Choice xmlns:p14="http://schemas.microsoft.com/office/powerpoint/2010/main" Requires="p14">
            <p:contentPart p14:bwMode="auto" r:id="rId38">
              <p14:nvContentPartPr>
                <p14:cNvPr id="13" name="Ink 12">
                  <a:extLst>
                    <a:ext uri="{FF2B5EF4-FFF2-40B4-BE49-F238E27FC236}">
                      <a16:creationId xmlns:a16="http://schemas.microsoft.com/office/drawing/2014/main" id="{B87DBFB8-8859-9FCC-2C40-F776B1C9B96F}"/>
                    </a:ext>
                  </a:extLst>
                </p14:cNvPr>
                <p14:cNvContentPartPr/>
                <p14:nvPr/>
              </p14:nvContentPartPr>
              <p14:xfrm>
                <a:off x="4459351" y="663853"/>
                <a:ext cx="130680" cy="83880"/>
              </p14:xfrm>
            </p:contentPart>
          </mc:Choice>
          <mc:Fallback>
            <p:pic>
              <p:nvPicPr>
                <p:cNvPr id="13" name="Ink 12">
                  <a:extLst>
                    <a:ext uri="{FF2B5EF4-FFF2-40B4-BE49-F238E27FC236}">
                      <a16:creationId xmlns:a16="http://schemas.microsoft.com/office/drawing/2014/main" id="{B87DBFB8-8859-9FCC-2C40-F776B1C9B96F}"/>
                    </a:ext>
                  </a:extLst>
                </p:cNvPr>
                <p:cNvPicPr/>
                <p:nvPr/>
              </p:nvPicPr>
              <p:blipFill>
                <a:blip r:embed="rId39"/>
                <a:stretch>
                  <a:fillRect/>
                </a:stretch>
              </p:blipFill>
              <p:spPr>
                <a:xfrm>
                  <a:off x="4450711" y="655213"/>
                  <a:ext cx="14832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4" name="Ink 13">
                  <a:extLst>
                    <a:ext uri="{FF2B5EF4-FFF2-40B4-BE49-F238E27FC236}">
                      <a16:creationId xmlns:a16="http://schemas.microsoft.com/office/drawing/2014/main" id="{5072539B-147F-9502-5156-B593621CE8CC}"/>
                    </a:ext>
                  </a:extLst>
                </p14:cNvPr>
                <p14:cNvContentPartPr/>
                <p14:nvPr/>
              </p14:nvContentPartPr>
              <p14:xfrm>
                <a:off x="4500391" y="641173"/>
                <a:ext cx="97920" cy="114840"/>
              </p14:xfrm>
            </p:contentPart>
          </mc:Choice>
          <mc:Fallback>
            <p:pic>
              <p:nvPicPr>
                <p:cNvPr id="14" name="Ink 13">
                  <a:extLst>
                    <a:ext uri="{FF2B5EF4-FFF2-40B4-BE49-F238E27FC236}">
                      <a16:creationId xmlns:a16="http://schemas.microsoft.com/office/drawing/2014/main" id="{5072539B-147F-9502-5156-B593621CE8CC}"/>
                    </a:ext>
                  </a:extLst>
                </p:cNvPr>
                <p:cNvPicPr/>
                <p:nvPr/>
              </p:nvPicPr>
              <p:blipFill>
                <a:blip r:embed="rId41"/>
                <a:stretch>
                  <a:fillRect/>
                </a:stretch>
              </p:blipFill>
              <p:spPr>
                <a:xfrm>
                  <a:off x="4491391" y="632173"/>
                  <a:ext cx="1155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6" name="Ink 15">
                  <a:extLst>
                    <a:ext uri="{FF2B5EF4-FFF2-40B4-BE49-F238E27FC236}">
                      <a16:creationId xmlns:a16="http://schemas.microsoft.com/office/drawing/2014/main" id="{2574410A-A3EF-E75D-2AED-EFF006FCD627}"/>
                    </a:ext>
                  </a:extLst>
                </p14:cNvPr>
                <p14:cNvContentPartPr/>
                <p14:nvPr/>
              </p14:nvContentPartPr>
              <p14:xfrm>
                <a:off x="4686151" y="562333"/>
                <a:ext cx="64800" cy="122400"/>
              </p14:xfrm>
            </p:contentPart>
          </mc:Choice>
          <mc:Fallback>
            <p:pic>
              <p:nvPicPr>
                <p:cNvPr id="16" name="Ink 15">
                  <a:extLst>
                    <a:ext uri="{FF2B5EF4-FFF2-40B4-BE49-F238E27FC236}">
                      <a16:creationId xmlns:a16="http://schemas.microsoft.com/office/drawing/2014/main" id="{2574410A-A3EF-E75D-2AED-EFF006FCD627}"/>
                    </a:ext>
                  </a:extLst>
                </p:cNvPr>
                <p:cNvPicPr/>
                <p:nvPr/>
              </p:nvPicPr>
              <p:blipFill>
                <a:blip r:embed="rId43"/>
                <a:stretch>
                  <a:fillRect/>
                </a:stretch>
              </p:blipFill>
              <p:spPr>
                <a:xfrm>
                  <a:off x="4677511" y="553693"/>
                  <a:ext cx="8244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7" name="Ink 16">
                  <a:extLst>
                    <a:ext uri="{FF2B5EF4-FFF2-40B4-BE49-F238E27FC236}">
                      <a16:creationId xmlns:a16="http://schemas.microsoft.com/office/drawing/2014/main" id="{206141F6-6705-E0BF-ADA4-EA85B8E99558}"/>
                    </a:ext>
                  </a:extLst>
                </p14:cNvPr>
                <p14:cNvContentPartPr/>
                <p14:nvPr/>
              </p14:nvContentPartPr>
              <p14:xfrm>
                <a:off x="4661311" y="490693"/>
                <a:ext cx="159120" cy="157680"/>
              </p14:xfrm>
            </p:contentPart>
          </mc:Choice>
          <mc:Fallback>
            <p:pic>
              <p:nvPicPr>
                <p:cNvPr id="17" name="Ink 16">
                  <a:extLst>
                    <a:ext uri="{FF2B5EF4-FFF2-40B4-BE49-F238E27FC236}">
                      <a16:creationId xmlns:a16="http://schemas.microsoft.com/office/drawing/2014/main" id="{206141F6-6705-E0BF-ADA4-EA85B8E99558}"/>
                    </a:ext>
                  </a:extLst>
                </p:cNvPr>
                <p:cNvPicPr/>
                <p:nvPr/>
              </p:nvPicPr>
              <p:blipFill>
                <a:blip r:embed="rId45"/>
                <a:stretch>
                  <a:fillRect/>
                </a:stretch>
              </p:blipFill>
              <p:spPr>
                <a:xfrm>
                  <a:off x="4652311" y="481693"/>
                  <a:ext cx="17676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8" name="Ink 17">
                  <a:extLst>
                    <a:ext uri="{FF2B5EF4-FFF2-40B4-BE49-F238E27FC236}">
                      <a16:creationId xmlns:a16="http://schemas.microsoft.com/office/drawing/2014/main" id="{5603A1C3-4A0A-E7AE-722D-CA9BA82D07EE}"/>
                    </a:ext>
                  </a:extLst>
                </p14:cNvPr>
                <p14:cNvContentPartPr/>
                <p14:nvPr/>
              </p14:nvContentPartPr>
              <p14:xfrm>
                <a:off x="4786591" y="658813"/>
                <a:ext cx="90000" cy="54000"/>
              </p14:xfrm>
            </p:contentPart>
          </mc:Choice>
          <mc:Fallback>
            <p:pic>
              <p:nvPicPr>
                <p:cNvPr id="18" name="Ink 17">
                  <a:extLst>
                    <a:ext uri="{FF2B5EF4-FFF2-40B4-BE49-F238E27FC236}">
                      <a16:creationId xmlns:a16="http://schemas.microsoft.com/office/drawing/2014/main" id="{5603A1C3-4A0A-E7AE-722D-CA9BA82D07EE}"/>
                    </a:ext>
                  </a:extLst>
                </p:cNvPr>
                <p:cNvPicPr/>
                <p:nvPr/>
              </p:nvPicPr>
              <p:blipFill>
                <a:blip r:embed="rId47"/>
                <a:stretch>
                  <a:fillRect/>
                </a:stretch>
              </p:blipFill>
              <p:spPr>
                <a:xfrm>
                  <a:off x="4777951" y="650173"/>
                  <a:ext cx="10764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55A9DADB-07CE-9E72-625F-1025D0CBC0E0}"/>
                    </a:ext>
                  </a:extLst>
                </p14:cNvPr>
                <p14:cNvContentPartPr/>
                <p14:nvPr/>
              </p14:nvContentPartPr>
              <p14:xfrm>
                <a:off x="4790191" y="657373"/>
                <a:ext cx="189000" cy="151560"/>
              </p14:xfrm>
            </p:contentPart>
          </mc:Choice>
          <mc:Fallback>
            <p:pic>
              <p:nvPicPr>
                <p:cNvPr id="40" name="Ink 39">
                  <a:extLst>
                    <a:ext uri="{FF2B5EF4-FFF2-40B4-BE49-F238E27FC236}">
                      <a16:creationId xmlns:a16="http://schemas.microsoft.com/office/drawing/2014/main" id="{55A9DADB-07CE-9E72-625F-1025D0CBC0E0}"/>
                    </a:ext>
                  </a:extLst>
                </p:cNvPr>
                <p:cNvPicPr/>
                <p:nvPr/>
              </p:nvPicPr>
              <p:blipFill>
                <a:blip r:embed="rId49"/>
                <a:stretch>
                  <a:fillRect/>
                </a:stretch>
              </p:blipFill>
              <p:spPr>
                <a:xfrm>
                  <a:off x="4781191" y="648733"/>
                  <a:ext cx="206640" cy="169200"/>
                </a:xfrm>
                <a:prstGeom prst="rect">
                  <a:avLst/>
                </a:prstGeom>
              </p:spPr>
            </p:pic>
          </mc:Fallback>
        </mc:AlternateContent>
      </p:grpSp>
      <p:grpSp>
        <p:nvGrpSpPr>
          <p:cNvPr id="54" name="Group 53">
            <a:extLst>
              <a:ext uri="{FF2B5EF4-FFF2-40B4-BE49-F238E27FC236}">
                <a16:creationId xmlns:a16="http://schemas.microsoft.com/office/drawing/2014/main" id="{ED6E6664-21BF-BEB4-C48E-F8E327B9A5E6}"/>
              </a:ext>
            </a:extLst>
          </p:cNvPr>
          <p:cNvGrpSpPr/>
          <p:nvPr/>
        </p:nvGrpSpPr>
        <p:grpSpPr>
          <a:xfrm>
            <a:off x="5485351" y="187933"/>
            <a:ext cx="1415520" cy="974520"/>
            <a:chOff x="5485351" y="187933"/>
            <a:chExt cx="1415520" cy="974520"/>
          </a:xfrm>
        </p:grpSpPr>
        <mc:AlternateContent xmlns:mc="http://schemas.openxmlformats.org/markup-compatibility/2006">
          <mc:Choice xmlns:p14="http://schemas.microsoft.com/office/powerpoint/2010/main" Requires="p14">
            <p:contentPart p14:bwMode="auto" r:id="rId50">
              <p14:nvContentPartPr>
                <p14:cNvPr id="42" name="Ink 41">
                  <a:extLst>
                    <a:ext uri="{FF2B5EF4-FFF2-40B4-BE49-F238E27FC236}">
                      <a16:creationId xmlns:a16="http://schemas.microsoft.com/office/drawing/2014/main" id="{FBC1FB97-3393-2B5D-8F26-9F560E5357A5}"/>
                    </a:ext>
                  </a:extLst>
                </p14:cNvPr>
                <p14:cNvContentPartPr/>
                <p14:nvPr/>
              </p14:nvContentPartPr>
              <p14:xfrm>
                <a:off x="5485351" y="871573"/>
                <a:ext cx="256680" cy="232560"/>
              </p14:xfrm>
            </p:contentPart>
          </mc:Choice>
          <mc:Fallback>
            <p:pic>
              <p:nvPicPr>
                <p:cNvPr id="42" name="Ink 41">
                  <a:extLst>
                    <a:ext uri="{FF2B5EF4-FFF2-40B4-BE49-F238E27FC236}">
                      <a16:creationId xmlns:a16="http://schemas.microsoft.com/office/drawing/2014/main" id="{FBC1FB97-3393-2B5D-8F26-9F560E5357A5}"/>
                    </a:ext>
                  </a:extLst>
                </p:cNvPr>
                <p:cNvPicPr/>
                <p:nvPr/>
              </p:nvPicPr>
              <p:blipFill>
                <a:blip r:embed="rId51"/>
                <a:stretch>
                  <a:fillRect/>
                </a:stretch>
              </p:blipFill>
              <p:spPr>
                <a:xfrm>
                  <a:off x="5476711" y="862933"/>
                  <a:ext cx="27432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3" name="Ink 42">
                  <a:extLst>
                    <a:ext uri="{FF2B5EF4-FFF2-40B4-BE49-F238E27FC236}">
                      <a16:creationId xmlns:a16="http://schemas.microsoft.com/office/drawing/2014/main" id="{0AF7C197-7F27-9C3B-C4B3-2BB60F17CA65}"/>
                    </a:ext>
                  </a:extLst>
                </p14:cNvPr>
                <p14:cNvContentPartPr/>
                <p14:nvPr/>
              </p14:nvContentPartPr>
              <p14:xfrm>
                <a:off x="5490031" y="977773"/>
                <a:ext cx="79920" cy="134280"/>
              </p14:xfrm>
            </p:contentPart>
          </mc:Choice>
          <mc:Fallback>
            <p:pic>
              <p:nvPicPr>
                <p:cNvPr id="43" name="Ink 42">
                  <a:extLst>
                    <a:ext uri="{FF2B5EF4-FFF2-40B4-BE49-F238E27FC236}">
                      <a16:creationId xmlns:a16="http://schemas.microsoft.com/office/drawing/2014/main" id="{0AF7C197-7F27-9C3B-C4B3-2BB60F17CA65}"/>
                    </a:ext>
                  </a:extLst>
                </p:cNvPr>
                <p:cNvPicPr/>
                <p:nvPr/>
              </p:nvPicPr>
              <p:blipFill>
                <a:blip r:embed="rId53"/>
                <a:stretch>
                  <a:fillRect/>
                </a:stretch>
              </p:blipFill>
              <p:spPr>
                <a:xfrm>
                  <a:off x="5481031" y="968773"/>
                  <a:ext cx="975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5" name="Ink 44">
                  <a:extLst>
                    <a:ext uri="{FF2B5EF4-FFF2-40B4-BE49-F238E27FC236}">
                      <a16:creationId xmlns:a16="http://schemas.microsoft.com/office/drawing/2014/main" id="{3EAF990D-C851-2E19-DB94-F3FBBE84CBC1}"/>
                    </a:ext>
                  </a:extLst>
                </p14:cNvPr>
                <p14:cNvContentPartPr/>
                <p14:nvPr/>
              </p14:nvContentPartPr>
              <p14:xfrm>
                <a:off x="5820151" y="596173"/>
                <a:ext cx="199080" cy="311400"/>
              </p14:xfrm>
            </p:contentPart>
          </mc:Choice>
          <mc:Fallback>
            <p:pic>
              <p:nvPicPr>
                <p:cNvPr id="45" name="Ink 44">
                  <a:extLst>
                    <a:ext uri="{FF2B5EF4-FFF2-40B4-BE49-F238E27FC236}">
                      <a16:creationId xmlns:a16="http://schemas.microsoft.com/office/drawing/2014/main" id="{3EAF990D-C851-2E19-DB94-F3FBBE84CBC1}"/>
                    </a:ext>
                  </a:extLst>
                </p:cNvPr>
                <p:cNvPicPr/>
                <p:nvPr/>
              </p:nvPicPr>
              <p:blipFill>
                <a:blip r:embed="rId55"/>
                <a:stretch>
                  <a:fillRect/>
                </a:stretch>
              </p:blipFill>
              <p:spPr>
                <a:xfrm>
                  <a:off x="5811511" y="587173"/>
                  <a:ext cx="216720" cy="3290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6" name="Ink 45">
                  <a:extLst>
                    <a:ext uri="{FF2B5EF4-FFF2-40B4-BE49-F238E27FC236}">
                      <a16:creationId xmlns:a16="http://schemas.microsoft.com/office/drawing/2014/main" id="{122AEFF5-4A85-7636-51F0-06566C2366B0}"/>
                    </a:ext>
                  </a:extLst>
                </p14:cNvPr>
                <p14:cNvContentPartPr/>
                <p14:nvPr/>
              </p14:nvContentPartPr>
              <p14:xfrm>
                <a:off x="6045511" y="504013"/>
                <a:ext cx="128520" cy="164520"/>
              </p14:xfrm>
            </p:contentPart>
          </mc:Choice>
          <mc:Fallback>
            <p:pic>
              <p:nvPicPr>
                <p:cNvPr id="46" name="Ink 45">
                  <a:extLst>
                    <a:ext uri="{FF2B5EF4-FFF2-40B4-BE49-F238E27FC236}">
                      <a16:creationId xmlns:a16="http://schemas.microsoft.com/office/drawing/2014/main" id="{122AEFF5-4A85-7636-51F0-06566C2366B0}"/>
                    </a:ext>
                  </a:extLst>
                </p:cNvPr>
                <p:cNvPicPr/>
                <p:nvPr/>
              </p:nvPicPr>
              <p:blipFill>
                <a:blip r:embed="rId57"/>
                <a:stretch>
                  <a:fillRect/>
                </a:stretch>
              </p:blipFill>
              <p:spPr>
                <a:xfrm>
                  <a:off x="6036871" y="495013"/>
                  <a:ext cx="1461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7" name="Ink 46">
                  <a:extLst>
                    <a:ext uri="{FF2B5EF4-FFF2-40B4-BE49-F238E27FC236}">
                      <a16:creationId xmlns:a16="http://schemas.microsoft.com/office/drawing/2014/main" id="{F78A5680-FDBE-8B7E-0D07-C0432A9CEE0F}"/>
                    </a:ext>
                  </a:extLst>
                </p14:cNvPr>
                <p14:cNvContentPartPr/>
                <p14:nvPr/>
              </p14:nvContentPartPr>
              <p14:xfrm>
                <a:off x="6231631" y="187933"/>
                <a:ext cx="369720" cy="360360"/>
              </p14:xfrm>
            </p:contentPart>
          </mc:Choice>
          <mc:Fallback>
            <p:pic>
              <p:nvPicPr>
                <p:cNvPr id="47" name="Ink 46">
                  <a:extLst>
                    <a:ext uri="{FF2B5EF4-FFF2-40B4-BE49-F238E27FC236}">
                      <a16:creationId xmlns:a16="http://schemas.microsoft.com/office/drawing/2014/main" id="{F78A5680-FDBE-8B7E-0D07-C0432A9CEE0F}"/>
                    </a:ext>
                  </a:extLst>
                </p:cNvPr>
                <p:cNvPicPr/>
                <p:nvPr/>
              </p:nvPicPr>
              <p:blipFill>
                <a:blip r:embed="rId59"/>
                <a:stretch>
                  <a:fillRect/>
                </a:stretch>
              </p:blipFill>
              <p:spPr>
                <a:xfrm>
                  <a:off x="6222991" y="179293"/>
                  <a:ext cx="387360" cy="3780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8" name="Ink 47">
                  <a:extLst>
                    <a:ext uri="{FF2B5EF4-FFF2-40B4-BE49-F238E27FC236}">
                      <a16:creationId xmlns:a16="http://schemas.microsoft.com/office/drawing/2014/main" id="{7C3F84B8-8CD3-032F-8D6D-A4025311FDD3}"/>
                    </a:ext>
                  </a:extLst>
                </p14:cNvPr>
                <p14:cNvContentPartPr/>
                <p14:nvPr/>
              </p14:nvContentPartPr>
              <p14:xfrm>
                <a:off x="6166111" y="819013"/>
                <a:ext cx="58320" cy="147240"/>
              </p14:xfrm>
            </p:contentPart>
          </mc:Choice>
          <mc:Fallback>
            <p:pic>
              <p:nvPicPr>
                <p:cNvPr id="48" name="Ink 47">
                  <a:extLst>
                    <a:ext uri="{FF2B5EF4-FFF2-40B4-BE49-F238E27FC236}">
                      <a16:creationId xmlns:a16="http://schemas.microsoft.com/office/drawing/2014/main" id="{7C3F84B8-8CD3-032F-8D6D-A4025311FDD3}"/>
                    </a:ext>
                  </a:extLst>
                </p:cNvPr>
                <p:cNvPicPr/>
                <p:nvPr/>
              </p:nvPicPr>
              <p:blipFill>
                <a:blip r:embed="rId61"/>
                <a:stretch>
                  <a:fillRect/>
                </a:stretch>
              </p:blipFill>
              <p:spPr>
                <a:xfrm>
                  <a:off x="6157111" y="810373"/>
                  <a:ext cx="759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9" name="Ink 48">
                  <a:extLst>
                    <a:ext uri="{FF2B5EF4-FFF2-40B4-BE49-F238E27FC236}">
                      <a16:creationId xmlns:a16="http://schemas.microsoft.com/office/drawing/2014/main" id="{BD9A54EB-F9E4-3A67-69DB-6F8887D2ECE8}"/>
                    </a:ext>
                  </a:extLst>
                </p14:cNvPr>
                <p14:cNvContentPartPr/>
                <p14:nvPr/>
              </p14:nvContentPartPr>
              <p14:xfrm>
                <a:off x="6140191" y="730813"/>
                <a:ext cx="109440" cy="156600"/>
              </p14:xfrm>
            </p:contentPart>
          </mc:Choice>
          <mc:Fallback>
            <p:pic>
              <p:nvPicPr>
                <p:cNvPr id="49" name="Ink 48">
                  <a:extLst>
                    <a:ext uri="{FF2B5EF4-FFF2-40B4-BE49-F238E27FC236}">
                      <a16:creationId xmlns:a16="http://schemas.microsoft.com/office/drawing/2014/main" id="{BD9A54EB-F9E4-3A67-69DB-6F8887D2ECE8}"/>
                    </a:ext>
                  </a:extLst>
                </p:cNvPr>
                <p:cNvPicPr/>
                <p:nvPr/>
              </p:nvPicPr>
              <p:blipFill>
                <a:blip r:embed="rId63"/>
                <a:stretch>
                  <a:fillRect/>
                </a:stretch>
              </p:blipFill>
              <p:spPr>
                <a:xfrm>
                  <a:off x="6131551" y="721813"/>
                  <a:ext cx="1270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0" name="Ink 49">
                  <a:extLst>
                    <a:ext uri="{FF2B5EF4-FFF2-40B4-BE49-F238E27FC236}">
                      <a16:creationId xmlns:a16="http://schemas.microsoft.com/office/drawing/2014/main" id="{A73F312B-CB7B-2E72-426D-0772DD2967F7}"/>
                    </a:ext>
                  </a:extLst>
                </p14:cNvPr>
                <p14:cNvContentPartPr/>
                <p14:nvPr/>
              </p14:nvContentPartPr>
              <p14:xfrm>
                <a:off x="6185911" y="829453"/>
                <a:ext cx="136800" cy="140040"/>
              </p14:xfrm>
            </p:contentPart>
          </mc:Choice>
          <mc:Fallback>
            <p:pic>
              <p:nvPicPr>
                <p:cNvPr id="50" name="Ink 49">
                  <a:extLst>
                    <a:ext uri="{FF2B5EF4-FFF2-40B4-BE49-F238E27FC236}">
                      <a16:creationId xmlns:a16="http://schemas.microsoft.com/office/drawing/2014/main" id="{A73F312B-CB7B-2E72-426D-0772DD2967F7}"/>
                    </a:ext>
                  </a:extLst>
                </p:cNvPr>
                <p:cNvPicPr/>
                <p:nvPr/>
              </p:nvPicPr>
              <p:blipFill>
                <a:blip r:embed="rId65"/>
                <a:stretch>
                  <a:fillRect/>
                </a:stretch>
              </p:blipFill>
              <p:spPr>
                <a:xfrm>
                  <a:off x="6177271" y="820453"/>
                  <a:ext cx="1544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1" name="Ink 50">
                  <a:extLst>
                    <a:ext uri="{FF2B5EF4-FFF2-40B4-BE49-F238E27FC236}">
                      <a16:creationId xmlns:a16="http://schemas.microsoft.com/office/drawing/2014/main" id="{1F1A1FA1-76CB-94FA-4037-64E13B461D88}"/>
                    </a:ext>
                  </a:extLst>
                </p14:cNvPr>
                <p14:cNvContentPartPr/>
                <p14:nvPr/>
              </p14:nvContentPartPr>
              <p14:xfrm>
                <a:off x="6341071" y="487093"/>
                <a:ext cx="559800" cy="351000"/>
              </p14:xfrm>
            </p:contentPart>
          </mc:Choice>
          <mc:Fallback>
            <p:pic>
              <p:nvPicPr>
                <p:cNvPr id="51" name="Ink 50">
                  <a:extLst>
                    <a:ext uri="{FF2B5EF4-FFF2-40B4-BE49-F238E27FC236}">
                      <a16:creationId xmlns:a16="http://schemas.microsoft.com/office/drawing/2014/main" id="{1F1A1FA1-76CB-94FA-4037-64E13B461D88}"/>
                    </a:ext>
                  </a:extLst>
                </p:cNvPr>
                <p:cNvPicPr/>
                <p:nvPr/>
              </p:nvPicPr>
              <p:blipFill>
                <a:blip r:embed="rId67"/>
                <a:stretch>
                  <a:fillRect/>
                </a:stretch>
              </p:blipFill>
              <p:spPr>
                <a:xfrm>
                  <a:off x="6332431" y="478093"/>
                  <a:ext cx="57744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2" name="Ink 51">
                  <a:extLst>
                    <a:ext uri="{FF2B5EF4-FFF2-40B4-BE49-F238E27FC236}">
                      <a16:creationId xmlns:a16="http://schemas.microsoft.com/office/drawing/2014/main" id="{CDBE66DC-95B5-E151-7031-9AC0A3F84027}"/>
                    </a:ext>
                  </a:extLst>
                </p14:cNvPr>
                <p14:cNvContentPartPr/>
                <p14:nvPr/>
              </p14:nvContentPartPr>
              <p14:xfrm>
                <a:off x="6669031" y="902533"/>
                <a:ext cx="34560" cy="259920"/>
              </p14:xfrm>
            </p:contentPart>
          </mc:Choice>
          <mc:Fallback>
            <p:pic>
              <p:nvPicPr>
                <p:cNvPr id="52" name="Ink 51">
                  <a:extLst>
                    <a:ext uri="{FF2B5EF4-FFF2-40B4-BE49-F238E27FC236}">
                      <a16:creationId xmlns:a16="http://schemas.microsoft.com/office/drawing/2014/main" id="{CDBE66DC-95B5-E151-7031-9AC0A3F84027}"/>
                    </a:ext>
                  </a:extLst>
                </p:cNvPr>
                <p:cNvPicPr/>
                <p:nvPr/>
              </p:nvPicPr>
              <p:blipFill>
                <a:blip r:embed="rId69"/>
                <a:stretch>
                  <a:fillRect/>
                </a:stretch>
              </p:blipFill>
              <p:spPr>
                <a:xfrm>
                  <a:off x="6660391" y="893533"/>
                  <a:ext cx="5220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50EF0CF6-EDD3-6ECF-06C9-C37CB7738CAD}"/>
                    </a:ext>
                  </a:extLst>
                </p14:cNvPr>
                <p14:cNvContentPartPr/>
                <p14:nvPr/>
              </p14:nvContentPartPr>
              <p14:xfrm>
                <a:off x="6574351" y="1018093"/>
                <a:ext cx="266760" cy="65880"/>
              </p14:xfrm>
            </p:contentPart>
          </mc:Choice>
          <mc:Fallback>
            <p:pic>
              <p:nvPicPr>
                <p:cNvPr id="53" name="Ink 52">
                  <a:extLst>
                    <a:ext uri="{FF2B5EF4-FFF2-40B4-BE49-F238E27FC236}">
                      <a16:creationId xmlns:a16="http://schemas.microsoft.com/office/drawing/2014/main" id="{50EF0CF6-EDD3-6ECF-06C9-C37CB7738CAD}"/>
                    </a:ext>
                  </a:extLst>
                </p:cNvPr>
                <p:cNvPicPr/>
                <p:nvPr/>
              </p:nvPicPr>
              <p:blipFill>
                <a:blip r:embed="rId71"/>
                <a:stretch>
                  <a:fillRect/>
                </a:stretch>
              </p:blipFill>
              <p:spPr>
                <a:xfrm>
                  <a:off x="6565711" y="1009453"/>
                  <a:ext cx="284400" cy="83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
            <p14:nvContentPartPr>
              <p14:cNvPr id="55" name="Ink 54">
                <a:extLst>
                  <a:ext uri="{FF2B5EF4-FFF2-40B4-BE49-F238E27FC236}">
                    <a16:creationId xmlns:a16="http://schemas.microsoft.com/office/drawing/2014/main" id="{171C022B-85C0-16B1-671A-3A5548BEF2D7}"/>
                  </a:ext>
                </a:extLst>
              </p14:cNvPr>
              <p14:cNvContentPartPr/>
              <p14:nvPr/>
            </p14:nvContentPartPr>
            <p14:xfrm>
              <a:off x="4868311" y="1106653"/>
              <a:ext cx="27720" cy="7200"/>
            </p14:xfrm>
          </p:contentPart>
        </mc:Choice>
        <mc:Fallback>
          <p:pic>
            <p:nvPicPr>
              <p:cNvPr id="55" name="Ink 54">
                <a:extLst>
                  <a:ext uri="{FF2B5EF4-FFF2-40B4-BE49-F238E27FC236}">
                    <a16:creationId xmlns:a16="http://schemas.microsoft.com/office/drawing/2014/main" id="{171C022B-85C0-16B1-671A-3A5548BEF2D7}"/>
                  </a:ext>
                </a:extLst>
              </p:cNvPr>
              <p:cNvPicPr/>
              <p:nvPr/>
            </p:nvPicPr>
            <p:blipFill>
              <a:blip r:embed="rId73"/>
              <a:stretch>
                <a:fillRect/>
              </a:stretch>
            </p:blipFill>
            <p:spPr>
              <a:xfrm>
                <a:off x="4859311" y="1097653"/>
                <a:ext cx="4536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0DA38FA1-0AED-E326-1532-79A6A0410267}"/>
                  </a:ext>
                </a:extLst>
              </p14:cNvPr>
              <p14:cNvContentPartPr/>
              <p14:nvPr/>
            </p14:nvContentPartPr>
            <p14:xfrm>
              <a:off x="4377631" y="1355413"/>
              <a:ext cx="157320" cy="249480"/>
            </p14:xfrm>
          </p:contentPart>
        </mc:Choice>
        <mc:Fallback>
          <p:pic>
            <p:nvPicPr>
              <p:cNvPr id="56" name="Ink 55">
                <a:extLst>
                  <a:ext uri="{FF2B5EF4-FFF2-40B4-BE49-F238E27FC236}">
                    <a16:creationId xmlns:a16="http://schemas.microsoft.com/office/drawing/2014/main" id="{0DA38FA1-0AED-E326-1532-79A6A0410267}"/>
                  </a:ext>
                </a:extLst>
              </p:cNvPr>
              <p:cNvPicPr/>
              <p:nvPr/>
            </p:nvPicPr>
            <p:blipFill>
              <a:blip r:embed="rId75"/>
              <a:stretch>
                <a:fillRect/>
              </a:stretch>
            </p:blipFill>
            <p:spPr>
              <a:xfrm>
                <a:off x="4368991" y="1346413"/>
                <a:ext cx="17496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26996" name="Ink 126995">
                <a:extLst>
                  <a:ext uri="{FF2B5EF4-FFF2-40B4-BE49-F238E27FC236}">
                    <a16:creationId xmlns:a16="http://schemas.microsoft.com/office/drawing/2014/main" id="{CA9788C8-7DAB-B618-5943-6A948F519EBB}"/>
                  </a:ext>
                </a:extLst>
              </p14:cNvPr>
              <p14:cNvContentPartPr/>
              <p14:nvPr/>
            </p14:nvContentPartPr>
            <p14:xfrm>
              <a:off x="482791" y="5126413"/>
              <a:ext cx="77040" cy="62640"/>
            </p14:xfrm>
          </p:contentPart>
        </mc:Choice>
        <mc:Fallback>
          <p:pic>
            <p:nvPicPr>
              <p:cNvPr id="126996" name="Ink 126995">
                <a:extLst>
                  <a:ext uri="{FF2B5EF4-FFF2-40B4-BE49-F238E27FC236}">
                    <a16:creationId xmlns:a16="http://schemas.microsoft.com/office/drawing/2014/main" id="{CA9788C8-7DAB-B618-5943-6A948F519EBB}"/>
                  </a:ext>
                </a:extLst>
              </p:cNvPr>
              <p:cNvPicPr/>
              <p:nvPr/>
            </p:nvPicPr>
            <p:blipFill>
              <a:blip r:embed="rId77"/>
              <a:stretch>
                <a:fillRect/>
              </a:stretch>
            </p:blipFill>
            <p:spPr>
              <a:xfrm>
                <a:off x="473791" y="5117773"/>
                <a:ext cx="9468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26999" name="Ink 126998">
                <a:extLst>
                  <a:ext uri="{FF2B5EF4-FFF2-40B4-BE49-F238E27FC236}">
                    <a16:creationId xmlns:a16="http://schemas.microsoft.com/office/drawing/2014/main" id="{9B1654FF-395B-F623-68C5-5B8891229FE2}"/>
                  </a:ext>
                </a:extLst>
              </p14:cNvPr>
              <p14:cNvContentPartPr/>
              <p14:nvPr/>
            </p14:nvContentPartPr>
            <p14:xfrm>
              <a:off x="1975711" y="5329093"/>
              <a:ext cx="1417680" cy="118440"/>
            </p14:xfrm>
          </p:contentPart>
        </mc:Choice>
        <mc:Fallback>
          <p:pic>
            <p:nvPicPr>
              <p:cNvPr id="126999" name="Ink 126998">
                <a:extLst>
                  <a:ext uri="{FF2B5EF4-FFF2-40B4-BE49-F238E27FC236}">
                    <a16:creationId xmlns:a16="http://schemas.microsoft.com/office/drawing/2014/main" id="{9B1654FF-395B-F623-68C5-5B8891229FE2}"/>
                  </a:ext>
                </a:extLst>
              </p:cNvPr>
              <p:cNvPicPr/>
              <p:nvPr/>
            </p:nvPicPr>
            <p:blipFill>
              <a:blip r:embed="rId79"/>
              <a:stretch>
                <a:fillRect/>
              </a:stretch>
            </p:blipFill>
            <p:spPr>
              <a:xfrm>
                <a:off x="1967071" y="5320453"/>
                <a:ext cx="1435320" cy="136080"/>
              </a:xfrm>
              <a:prstGeom prst="rect">
                <a:avLst/>
              </a:prstGeom>
            </p:spPr>
          </p:pic>
        </mc:Fallback>
      </mc:AlternateContent>
      <p:grpSp>
        <p:nvGrpSpPr>
          <p:cNvPr id="127002" name="Group 127001">
            <a:extLst>
              <a:ext uri="{FF2B5EF4-FFF2-40B4-BE49-F238E27FC236}">
                <a16:creationId xmlns:a16="http://schemas.microsoft.com/office/drawing/2014/main" id="{48E69DBE-E347-D33A-E005-AC0BC53A94C2}"/>
              </a:ext>
            </a:extLst>
          </p:cNvPr>
          <p:cNvGrpSpPr/>
          <p:nvPr/>
        </p:nvGrpSpPr>
        <p:grpSpPr>
          <a:xfrm>
            <a:off x="736591" y="5331613"/>
            <a:ext cx="1353960" cy="655200"/>
            <a:chOff x="736591" y="5331613"/>
            <a:chExt cx="1353960" cy="655200"/>
          </a:xfrm>
        </p:grpSpPr>
        <mc:AlternateContent xmlns:mc="http://schemas.openxmlformats.org/markup-compatibility/2006">
          <mc:Choice xmlns:p14="http://schemas.microsoft.com/office/powerpoint/2010/main" Requires="p14">
            <p:contentPart p14:bwMode="auto" r:id="rId80">
              <p14:nvContentPartPr>
                <p14:cNvPr id="126995" name="Ink 126994">
                  <a:extLst>
                    <a:ext uri="{FF2B5EF4-FFF2-40B4-BE49-F238E27FC236}">
                      <a16:creationId xmlns:a16="http://schemas.microsoft.com/office/drawing/2014/main" id="{49EB1FF6-0A29-9F1A-B686-9CD2884804FE}"/>
                    </a:ext>
                  </a:extLst>
                </p14:cNvPr>
                <p14:cNvContentPartPr/>
                <p14:nvPr/>
              </p14:nvContentPartPr>
              <p14:xfrm>
                <a:off x="736591" y="5331613"/>
                <a:ext cx="18720" cy="11880"/>
              </p14:xfrm>
            </p:contentPart>
          </mc:Choice>
          <mc:Fallback>
            <p:pic>
              <p:nvPicPr>
                <p:cNvPr id="126995" name="Ink 126994">
                  <a:extLst>
                    <a:ext uri="{FF2B5EF4-FFF2-40B4-BE49-F238E27FC236}">
                      <a16:creationId xmlns:a16="http://schemas.microsoft.com/office/drawing/2014/main" id="{49EB1FF6-0A29-9F1A-B686-9CD2884804FE}"/>
                    </a:ext>
                  </a:extLst>
                </p:cNvPr>
                <p:cNvPicPr/>
                <p:nvPr/>
              </p:nvPicPr>
              <p:blipFill>
                <a:blip r:embed="rId81"/>
                <a:stretch>
                  <a:fillRect/>
                </a:stretch>
              </p:blipFill>
              <p:spPr>
                <a:xfrm>
                  <a:off x="727951" y="5322973"/>
                  <a:ext cx="3636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26997" name="Ink 126996">
                  <a:extLst>
                    <a:ext uri="{FF2B5EF4-FFF2-40B4-BE49-F238E27FC236}">
                      <a16:creationId xmlns:a16="http://schemas.microsoft.com/office/drawing/2014/main" id="{CA3D6963-7475-3296-0362-1944F9A84FA1}"/>
                    </a:ext>
                  </a:extLst>
                </p14:cNvPr>
                <p14:cNvContentPartPr/>
                <p14:nvPr/>
              </p14:nvContentPartPr>
              <p14:xfrm>
                <a:off x="808951" y="5372653"/>
                <a:ext cx="799560" cy="65520"/>
              </p14:xfrm>
            </p:contentPart>
          </mc:Choice>
          <mc:Fallback>
            <p:pic>
              <p:nvPicPr>
                <p:cNvPr id="126997" name="Ink 126996">
                  <a:extLst>
                    <a:ext uri="{FF2B5EF4-FFF2-40B4-BE49-F238E27FC236}">
                      <a16:creationId xmlns:a16="http://schemas.microsoft.com/office/drawing/2014/main" id="{CA3D6963-7475-3296-0362-1944F9A84FA1}"/>
                    </a:ext>
                  </a:extLst>
                </p:cNvPr>
                <p:cNvPicPr/>
                <p:nvPr/>
              </p:nvPicPr>
              <p:blipFill>
                <a:blip r:embed="rId83"/>
                <a:stretch>
                  <a:fillRect/>
                </a:stretch>
              </p:blipFill>
              <p:spPr>
                <a:xfrm>
                  <a:off x="800311" y="5364013"/>
                  <a:ext cx="81720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27000" name="Ink 126999">
                  <a:extLst>
                    <a:ext uri="{FF2B5EF4-FFF2-40B4-BE49-F238E27FC236}">
                      <a16:creationId xmlns:a16="http://schemas.microsoft.com/office/drawing/2014/main" id="{8BB03B6E-D4D9-4F9B-1561-95F2FC7EF9FD}"/>
                    </a:ext>
                  </a:extLst>
                </p14:cNvPr>
                <p14:cNvContentPartPr/>
                <p14:nvPr/>
              </p14:nvContentPartPr>
              <p14:xfrm>
                <a:off x="783391" y="5937133"/>
                <a:ext cx="1068840" cy="47160"/>
              </p14:xfrm>
            </p:contentPart>
          </mc:Choice>
          <mc:Fallback>
            <p:pic>
              <p:nvPicPr>
                <p:cNvPr id="127000" name="Ink 126999">
                  <a:extLst>
                    <a:ext uri="{FF2B5EF4-FFF2-40B4-BE49-F238E27FC236}">
                      <a16:creationId xmlns:a16="http://schemas.microsoft.com/office/drawing/2014/main" id="{8BB03B6E-D4D9-4F9B-1561-95F2FC7EF9FD}"/>
                    </a:ext>
                  </a:extLst>
                </p:cNvPr>
                <p:cNvPicPr/>
                <p:nvPr/>
              </p:nvPicPr>
              <p:blipFill>
                <a:blip r:embed="rId85"/>
                <a:stretch>
                  <a:fillRect/>
                </a:stretch>
              </p:blipFill>
              <p:spPr>
                <a:xfrm>
                  <a:off x="774751" y="5928493"/>
                  <a:ext cx="108648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27001" name="Ink 127000">
                  <a:extLst>
                    <a:ext uri="{FF2B5EF4-FFF2-40B4-BE49-F238E27FC236}">
                      <a16:creationId xmlns:a16="http://schemas.microsoft.com/office/drawing/2014/main" id="{965CB996-7D13-CD19-AE5B-FAD584D71E7D}"/>
                    </a:ext>
                  </a:extLst>
                </p14:cNvPr>
                <p14:cNvContentPartPr/>
                <p14:nvPr/>
              </p14:nvContentPartPr>
              <p14:xfrm>
                <a:off x="1472431" y="5436013"/>
                <a:ext cx="618120" cy="550800"/>
              </p14:xfrm>
            </p:contentPart>
          </mc:Choice>
          <mc:Fallback>
            <p:pic>
              <p:nvPicPr>
                <p:cNvPr id="127001" name="Ink 127000">
                  <a:extLst>
                    <a:ext uri="{FF2B5EF4-FFF2-40B4-BE49-F238E27FC236}">
                      <a16:creationId xmlns:a16="http://schemas.microsoft.com/office/drawing/2014/main" id="{965CB996-7D13-CD19-AE5B-FAD584D71E7D}"/>
                    </a:ext>
                  </a:extLst>
                </p:cNvPr>
                <p:cNvPicPr/>
                <p:nvPr/>
              </p:nvPicPr>
              <p:blipFill>
                <a:blip r:embed="rId87"/>
                <a:stretch>
                  <a:fillRect/>
                </a:stretch>
              </p:blipFill>
              <p:spPr>
                <a:xfrm>
                  <a:off x="1463791" y="5427013"/>
                  <a:ext cx="635760" cy="568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8">
            <p14:nvContentPartPr>
              <p14:cNvPr id="127003" name="Ink 127002">
                <a:extLst>
                  <a:ext uri="{FF2B5EF4-FFF2-40B4-BE49-F238E27FC236}">
                    <a16:creationId xmlns:a16="http://schemas.microsoft.com/office/drawing/2014/main" id="{A26B63AB-3EF7-9B2C-88B2-FF07FCBCA7E8}"/>
                  </a:ext>
                </a:extLst>
              </p14:cNvPr>
              <p14:cNvContentPartPr/>
              <p14:nvPr/>
            </p14:nvContentPartPr>
            <p14:xfrm>
              <a:off x="2335711" y="5925973"/>
              <a:ext cx="1476720" cy="60120"/>
            </p14:xfrm>
          </p:contentPart>
        </mc:Choice>
        <mc:Fallback>
          <p:pic>
            <p:nvPicPr>
              <p:cNvPr id="127003" name="Ink 127002">
                <a:extLst>
                  <a:ext uri="{FF2B5EF4-FFF2-40B4-BE49-F238E27FC236}">
                    <a16:creationId xmlns:a16="http://schemas.microsoft.com/office/drawing/2014/main" id="{A26B63AB-3EF7-9B2C-88B2-FF07FCBCA7E8}"/>
                  </a:ext>
                </a:extLst>
              </p:cNvPr>
              <p:cNvPicPr/>
              <p:nvPr/>
            </p:nvPicPr>
            <p:blipFill>
              <a:blip r:embed="rId89"/>
              <a:stretch>
                <a:fillRect/>
              </a:stretch>
            </p:blipFill>
            <p:spPr>
              <a:xfrm>
                <a:off x="2326711" y="5917333"/>
                <a:ext cx="1494360" cy="77760"/>
              </a:xfrm>
              <a:prstGeom prst="rect">
                <a:avLst/>
              </a:prstGeom>
            </p:spPr>
          </p:pic>
        </mc:Fallback>
      </mc:AlternateContent>
      <p:grpSp>
        <p:nvGrpSpPr>
          <p:cNvPr id="127044" name="Group 127043">
            <a:extLst>
              <a:ext uri="{FF2B5EF4-FFF2-40B4-BE49-F238E27FC236}">
                <a16:creationId xmlns:a16="http://schemas.microsoft.com/office/drawing/2014/main" id="{6D9653E3-CE01-4492-7A7A-8D96A81560EB}"/>
              </a:ext>
            </a:extLst>
          </p:cNvPr>
          <p:cNvGrpSpPr/>
          <p:nvPr/>
        </p:nvGrpSpPr>
        <p:grpSpPr>
          <a:xfrm>
            <a:off x="6483271" y="1355413"/>
            <a:ext cx="2605680" cy="1531440"/>
            <a:chOff x="6483271" y="1355413"/>
            <a:chExt cx="2605680" cy="1531440"/>
          </a:xfrm>
        </p:grpSpPr>
        <mc:AlternateContent xmlns:mc="http://schemas.openxmlformats.org/markup-compatibility/2006">
          <mc:Choice xmlns:p14="http://schemas.microsoft.com/office/powerpoint/2010/main" Requires="p14">
            <p:contentPart p14:bwMode="auto" r:id="rId90">
              <p14:nvContentPartPr>
                <p14:cNvPr id="57" name="Ink 56">
                  <a:extLst>
                    <a:ext uri="{FF2B5EF4-FFF2-40B4-BE49-F238E27FC236}">
                      <a16:creationId xmlns:a16="http://schemas.microsoft.com/office/drawing/2014/main" id="{8949F4E7-5A60-C9F7-81D1-8F5A3FD13F80}"/>
                    </a:ext>
                  </a:extLst>
                </p14:cNvPr>
                <p14:cNvContentPartPr/>
                <p14:nvPr/>
              </p14:nvContentPartPr>
              <p14:xfrm>
                <a:off x="6545551" y="1757533"/>
                <a:ext cx="88920" cy="175320"/>
              </p14:xfrm>
            </p:contentPart>
          </mc:Choice>
          <mc:Fallback>
            <p:pic>
              <p:nvPicPr>
                <p:cNvPr id="57" name="Ink 56">
                  <a:extLst>
                    <a:ext uri="{FF2B5EF4-FFF2-40B4-BE49-F238E27FC236}">
                      <a16:creationId xmlns:a16="http://schemas.microsoft.com/office/drawing/2014/main" id="{8949F4E7-5A60-C9F7-81D1-8F5A3FD13F80}"/>
                    </a:ext>
                  </a:extLst>
                </p:cNvPr>
                <p:cNvPicPr/>
                <p:nvPr/>
              </p:nvPicPr>
              <p:blipFill>
                <a:blip r:embed="rId91"/>
                <a:stretch>
                  <a:fillRect/>
                </a:stretch>
              </p:blipFill>
              <p:spPr>
                <a:xfrm>
                  <a:off x="6536551" y="1748893"/>
                  <a:ext cx="10656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8" name="Ink 57">
                  <a:extLst>
                    <a:ext uri="{FF2B5EF4-FFF2-40B4-BE49-F238E27FC236}">
                      <a16:creationId xmlns:a16="http://schemas.microsoft.com/office/drawing/2014/main" id="{036D2FE3-B7BA-3B17-66BC-5427152B4BF1}"/>
                    </a:ext>
                  </a:extLst>
                </p14:cNvPr>
                <p14:cNvContentPartPr/>
                <p14:nvPr/>
              </p14:nvContentPartPr>
              <p14:xfrm>
                <a:off x="6483271" y="1725853"/>
                <a:ext cx="155520" cy="117720"/>
              </p14:xfrm>
            </p:contentPart>
          </mc:Choice>
          <mc:Fallback>
            <p:pic>
              <p:nvPicPr>
                <p:cNvPr id="58" name="Ink 57">
                  <a:extLst>
                    <a:ext uri="{FF2B5EF4-FFF2-40B4-BE49-F238E27FC236}">
                      <a16:creationId xmlns:a16="http://schemas.microsoft.com/office/drawing/2014/main" id="{036D2FE3-B7BA-3B17-66BC-5427152B4BF1}"/>
                    </a:ext>
                  </a:extLst>
                </p:cNvPr>
                <p:cNvPicPr/>
                <p:nvPr/>
              </p:nvPicPr>
              <p:blipFill>
                <a:blip r:embed="rId93"/>
                <a:stretch>
                  <a:fillRect/>
                </a:stretch>
              </p:blipFill>
              <p:spPr>
                <a:xfrm>
                  <a:off x="6474271" y="1716853"/>
                  <a:ext cx="1731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27004" name="Ink 127003">
                  <a:extLst>
                    <a:ext uri="{FF2B5EF4-FFF2-40B4-BE49-F238E27FC236}">
                      <a16:creationId xmlns:a16="http://schemas.microsoft.com/office/drawing/2014/main" id="{2473AE3C-4591-8D18-E227-56B1167BFBFC}"/>
                    </a:ext>
                  </a:extLst>
                </p14:cNvPr>
                <p14:cNvContentPartPr/>
                <p14:nvPr/>
              </p14:nvContentPartPr>
              <p14:xfrm>
                <a:off x="6791071" y="1355413"/>
                <a:ext cx="898560" cy="476640"/>
              </p14:xfrm>
            </p:contentPart>
          </mc:Choice>
          <mc:Fallback>
            <p:pic>
              <p:nvPicPr>
                <p:cNvPr id="127004" name="Ink 127003">
                  <a:extLst>
                    <a:ext uri="{FF2B5EF4-FFF2-40B4-BE49-F238E27FC236}">
                      <a16:creationId xmlns:a16="http://schemas.microsoft.com/office/drawing/2014/main" id="{2473AE3C-4591-8D18-E227-56B1167BFBFC}"/>
                    </a:ext>
                  </a:extLst>
                </p:cNvPr>
                <p:cNvPicPr/>
                <p:nvPr/>
              </p:nvPicPr>
              <p:blipFill>
                <a:blip r:embed="rId95"/>
                <a:stretch>
                  <a:fillRect/>
                </a:stretch>
              </p:blipFill>
              <p:spPr>
                <a:xfrm>
                  <a:off x="6782431" y="1346773"/>
                  <a:ext cx="916200" cy="4942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27006" name="Ink 127005">
                  <a:extLst>
                    <a:ext uri="{FF2B5EF4-FFF2-40B4-BE49-F238E27FC236}">
                      <a16:creationId xmlns:a16="http://schemas.microsoft.com/office/drawing/2014/main" id="{26E49A8D-4CED-6477-A9FC-9FD09EC76DDC}"/>
                    </a:ext>
                  </a:extLst>
                </p14:cNvPr>
                <p14:cNvContentPartPr/>
                <p14:nvPr/>
              </p14:nvContentPartPr>
              <p14:xfrm>
                <a:off x="7399111" y="2544853"/>
                <a:ext cx="441000" cy="342000"/>
              </p14:xfrm>
            </p:contentPart>
          </mc:Choice>
          <mc:Fallback>
            <p:pic>
              <p:nvPicPr>
                <p:cNvPr id="127006" name="Ink 127005">
                  <a:extLst>
                    <a:ext uri="{FF2B5EF4-FFF2-40B4-BE49-F238E27FC236}">
                      <a16:creationId xmlns:a16="http://schemas.microsoft.com/office/drawing/2014/main" id="{26E49A8D-4CED-6477-A9FC-9FD09EC76DDC}"/>
                    </a:ext>
                  </a:extLst>
                </p:cNvPr>
                <p:cNvPicPr/>
                <p:nvPr/>
              </p:nvPicPr>
              <p:blipFill>
                <a:blip r:embed="rId97"/>
                <a:stretch>
                  <a:fillRect/>
                </a:stretch>
              </p:blipFill>
              <p:spPr>
                <a:xfrm>
                  <a:off x="7390111" y="2535853"/>
                  <a:ext cx="458640" cy="3596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27043" name="Ink 127042">
                  <a:extLst>
                    <a:ext uri="{FF2B5EF4-FFF2-40B4-BE49-F238E27FC236}">
                      <a16:creationId xmlns:a16="http://schemas.microsoft.com/office/drawing/2014/main" id="{9234213B-96BC-B6EF-60DC-E5E50EBA1413}"/>
                    </a:ext>
                  </a:extLst>
                </p14:cNvPr>
                <p14:cNvContentPartPr/>
                <p14:nvPr/>
              </p14:nvContentPartPr>
              <p14:xfrm>
                <a:off x="7863511" y="1816933"/>
                <a:ext cx="1225440" cy="902880"/>
              </p14:xfrm>
            </p:contentPart>
          </mc:Choice>
          <mc:Fallback>
            <p:pic>
              <p:nvPicPr>
                <p:cNvPr id="127043" name="Ink 127042">
                  <a:extLst>
                    <a:ext uri="{FF2B5EF4-FFF2-40B4-BE49-F238E27FC236}">
                      <a16:creationId xmlns:a16="http://schemas.microsoft.com/office/drawing/2014/main" id="{9234213B-96BC-B6EF-60DC-E5E50EBA1413}"/>
                    </a:ext>
                  </a:extLst>
                </p:cNvPr>
                <p:cNvPicPr/>
                <p:nvPr/>
              </p:nvPicPr>
              <p:blipFill>
                <a:blip r:embed="rId99"/>
                <a:stretch>
                  <a:fillRect/>
                </a:stretch>
              </p:blipFill>
              <p:spPr>
                <a:xfrm>
                  <a:off x="7854871" y="1807933"/>
                  <a:ext cx="1243080" cy="920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0">
            <p14:nvContentPartPr>
              <p14:cNvPr id="127045" name="Ink 127044">
                <a:extLst>
                  <a:ext uri="{FF2B5EF4-FFF2-40B4-BE49-F238E27FC236}">
                    <a16:creationId xmlns:a16="http://schemas.microsoft.com/office/drawing/2014/main" id="{DE45A394-F38C-76D9-E91C-60904E4E49A5}"/>
                  </a:ext>
                </a:extLst>
              </p14:cNvPr>
              <p14:cNvContentPartPr/>
              <p14:nvPr/>
            </p14:nvContentPartPr>
            <p14:xfrm>
              <a:off x="8021191" y="3953173"/>
              <a:ext cx="216720" cy="45360"/>
            </p14:xfrm>
          </p:contentPart>
        </mc:Choice>
        <mc:Fallback>
          <p:pic>
            <p:nvPicPr>
              <p:cNvPr id="127045" name="Ink 127044">
                <a:extLst>
                  <a:ext uri="{FF2B5EF4-FFF2-40B4-BE49-F238E27FC236}">
                    <a16:creationId xmlns:a16="http://schemas.microsoft.com/office/drawing/2014/main" id="{DE45A394-F38C-76D9-E91C-60904E4E49A5}"/>
                  </a:ext>
                </a:extLst>
              </p:cNvPr>
              <p:cNvPicPr/>
              <p:nvPr/>
            </p:nvPicPr>
            <p:blipFill>
              <a:blip r:embed="rId101"/>
              <a:stretch>
                <a:fillRect/>
              </a:stretch>
            </p:blipFill>
            <p:spPr>
              <a:xfrm>
                <a:off x="8012191" y="3944173"/>
                <a:ext cx="23436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27049" name="Ink 127048">
                <a:extLst>
                  <a:ext uri="{FF2B5EF4-FFF2-40B4-BE49-F238E27FC236}">
                    <a16:creationId xmlns:a16="http://schemas.microsoft.com/office/drawing/2014/main" id="{CA6885DE-07CF-F220-643F-3881865863C8}"/>
                  </a:ext>
                </a:extLst>
              </p14:cNvPr>
              <p14:cNvContentPartPr/>
              <p14:nvPr/>
            </p14:nvContentPartPr>
            <p14:xfrm>
              <a:off x="8629231" y="2285653"/>
              <a:ext cx="207720" cy="219240"/>
            </p14:xfrm>
          </p:contentPart>
        </mc:Choice>
        <mc:Fallback>
          <p:pic>
            <p:nvPicPr>
              <p:cNvPr id="127049" name="Ink 127048">
                <a:extLst>
                  <a:ext uri="{FF2B5EF4-FFF2-40B4-BE49-F238E27FC236}">
                    <a16:creationId xmlns:a16="http://schemas.microsoft.com/office/drawing/2014/main" id="{CA6885DE-07CF-F220-643F-3881865863C8}"/>
                  </a:ext>
                </a:extLst>
              </p:cNvPr>
              <p:cNvPicPr/>
              <p:nvPr/>
            </p:nvPicPr>
            <p:blipFill>
              <a:blip r:embed="rId103"/>
              <a:stretch>
                <a:fillRect/>
              </a:stretch>
            </p:blipFill>
            <p:spPr>
              <a:xfrm>
                <a:off x="8620591" y="2277013"/>
                <a:ext cx="22536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27050" name="Ink 127049">
                <a:extLst>
                  <a:ext uri="{FF2B5EF4-FFF2-40B4-BE49-F238E27FC236}">
                    <a16:creationId xmlns:a16="http://schemas.microsoft.com/office/drawing/2014/main" id="{D378DA34-4990-8848-1CB6-CA86B7A7C0C3}"/>
                  </a:ext>
                </a:extLst>
              </p14:cNvPr>
              <p14:cNvContentPartPr/>
              <p14:nvPr/>
            </p14:nvContentPartPr>
            <p14:xfrm>
              <a:off x="9917311" y="519493"/>
              <a:ext cx="264960" cy="212400"/>
            </p14:xfrm>
          </p:contentPart>
        </mc:Choice>
        <mc:Fallback>
          <p:pic>
            <p:nvPicPr>
              <p:cNvPr id="127050" name="Ink 127049">
                <a:extLst>
                  <a:ext uri="{FF2B5EF4-FFF2-40B4-BE49-F238E27FC236}">
                    <a16:creationId xmlns:a16="http://schemas.microsoft.com/office/drawing/2014/main" id="{D378DA34-4990-8848-1CB6-CA86B7A7C0C3}"/>
                  </a:ext>
                </a:extLst>
              </p:cNvPr>
              <p:cNvPicPr/>
              <p:nvPr/>
            </p:nvPicPr>
            <p:blipFill>
              <a:blip r:embed="rId105"/>
              <a:stretch>
                <a:fillRect/>
              </a:stretch>
            </p:blipFill>
            <p:spPr>
              <a:xfrm>
                <a:off x="9908671" y="510853"/>
                <a:ext cx="282600" cy="230040"/>
              </a:xfrm>
              <a:prstGeom prst="rect">
                <a:avLst/>
              </a:prstGeom>
            </p:spPr>
          </p:pic>
        </mc:Fallback>
      </mc:AlternateContent>
      <p:grpSp>
        <p:nvGrpSpPr>
          <p:cNvPr id="127057" name="Group 127056">
            <a:extLst>
              <a:ext uri="{FF2B5EF4-FFF2-40B4-BE49-F238E27FC236}">
                <a16:creationId xmlns:a16="http://schemas.microsoft.com/office/drawing/2014/main" id="{C4B0CD7C-8898-7ACC-613B-830F10C9D21A}"/>
              </a:ext>
            </a:extLst>
          </p:cNvPr>
          <p:cNvGrpSpPr/>
          <p:nvPr/>
        </p:nvGrpSpPr>
        <p:grpSpPr>
          <a:xfrm>
            <a:off x="9171751" y="412933"/>
            <a:ext cx="2751120" cy="2638800"/>
            <a:chOff x="9171751" y="412933"/>
            <a:chExt cx="2751120" cy="2638800"/>
          </a:xfrm>
        </p:grpSpPr>
        <mc:AlternateContent xmlns:mc="http://schemas.openxmlformats.org/markup-compatibility/2006">
          <mc:Choice xmlns:p14="http://schemas.microsoft.com/office/powerpoint/2010/main" Requires="p14">
            <p:contentPart p14:bwMode="auto" r:id="rId106">
              <p14:nvContentPartPr>
                <p14:cNvPr id="127007" name="Ink 127006">
                  <a:extLst>
                    <a:ext uri="{FF2B5EF4-FFF2-40B4-BE49-F238E27FC236}">
                      <a16:creationId xmlns:a16="http://schemas.microsoft.com/office/drawing/2014/main" id="{979E13D2-68BF-519E-9D28-11F5B4CF3EAF}"/>
                    </a:ext>
                  </a:extLst>
                </p14:cNvPr>
                <p14:cNvContentPartPr/>
                <p14:nvPr/>
              </p14:nvContentPartPr>
              <p14:xfrm>
                <a:off x="10183351" y="884893"/>
                <a:ext cx="421920" cy="205920"/>
              </p14:xfrm>
            </p:contentPart>
          </mc:Choice>
          <mc:Fallback>
            <p:pic>
              <p:nvPicPr>
                <p:cNvPr id="127007" name="Ink 127006">
                  <a:extLst>
                    <a:ext uri="{FF2B5EF4-FFF2-40B4-BE49-F238E27FC236}">
                      <a16:creationId xmlns:a16="http://schemas.microsoft.com/office/drawing/2014/main" id="{979E13D2-68BF-519E-9D28-11F5B4CF3EAF}"/>
                    </a:ext>
                  </a:extLst>
                </p:cNvPr>
                <p:cNvPicPr/>
                <p:nvPr/>
              </p:nvPicPr>
              <p:blipFill>
                <a:blip r:embed="rId107"/>
                <a:stretch>
                  <a:fillRect/>
                </a:stretch>
              </p:blipFill>
              <p:spPr>
                <a:xfrm>
                  <a:off x="10174351" y="876253"/>
                  <a:ext cx="43956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27008" name="Ink 127007">
                  <a:extLst>
                    <a:ext uri="{FF2B5EF4-FFF2-40B4-BE49-F238E27FC236}">
                      <a16:creationId xmlns:a16="http://schemas.microsoft.com/office/drawing/2014/main" id="{FB4EE02C-0E2E-1B1F-69F6-A0186F7B178B}"/>
                    </a:ext>
                  </a:extLst>
                </p14:cNvPr>
                <p14:cNvContentPartPr/>
                <p14:nvPr/>
              </p14:nvContentPartPr>
              <p14:xfrm>
                <a:off x="10166071" y="992173"/>
                <a:ext cx="154080" cy="120240"/>
              </p14:xfrm>
            </p:contentPart>
          </mc:Choice>
          <mc:Fallback>
            <p:pic>
              <p:nvPicPr>
                <p:cNvPr id="127008" name="Ink 127007">
                  <a:extLst>
                    <a:ext uri="{FF2B5EF4-FFF2-40B4-BE49-F238E27FC236}">
                      <a16:creationId xmlns:a16="http://schemas.microsoft.com/office/drawing/2014/main" id="{FB4EE02C-0E2E-1B1F-69F6-A0186F7B178B}"/>
                    </a:ext>
                  </a:extLst>
                </p:cNvPr>
                <p:cNvPicPr/>
                <p:nvPr/>
              </p:nvPicPr>
              <p:blipFill>
                <a:blip r:embed="rId109"/>
                <a:stretch>
                  <a:fillRect/>
                </a:stretch>
              </p:blipFill>
              <p:spPr>
                <a:xfrm>
                  <a:off x="10157431" y="983173"/>
                  <a:ext cx="17172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27009" name="Ink 127008">
                  <a:extLst>
                    <a:ext uri="{FF2B5EF4-FFF2-40B4-BE49-F238E27FC236}">
                      <a16:creationId xmlns:a16="http://schemas.microsoft.com/office/drawing/2014/main" id="{FFDA2179-9496-9530-D164-3DAEC22A0916}"/>
                    </a:ext>
                  </a:extLst>
                </p14:cNvPr>
                <p14:cNvContentPartPr/>
                <p14:nvPr/>
              </p14:nvContentPartPr>
              <p14:xfrm>
                <a:off x="10769431" y="739813"/>
                <a:ext cx="144720" cy="143640"/>
              </p14:xfrm>
            </p:contentPart>
          </mc:Choice>
          <mc:Fallback>
            <p:pic>
              <p:nvPicPr>
                <p:cNvPr id="127009" name="Ink 127008">
                  <a:extLst>
                    <a:ext uri="{FF2B5EF4-FFF2-40B4-BE49-F238E27FC236}">
                      <a16:creationId xmlns:a16="http://schemas.microsoft.com/office/drawing/2014/main" id="{FFDA2179-9496-9530-D164-3DAEC22A0916}"/>
                    </a:ext>
                  </a:extLst>
                </p:cNvPr>
                <p:cNvPicPr/>
                <p:nvPr/>
              </p:nvPicPr>
              <p:blipFill>
                <a:blip r:embed="rId111"/>
                <a:stretch>
                  <a:fillRect/>
                </a:stretch>
              </p:blipFill>
              <p:spPr>
                <a:xfrm>
                  <a:off x="10760431" y="731173"/>
                  <a:ext cx="16236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27010" name="Ink 127009">
                  <a:extLst>
                    <a:ext uri="{FF2B5EF4-FFF2-40B4-BE49-F238E27FC236}">
                      <a16:creationId xmlns:a16="http://schemas.microsoft.com/office/drawing/2014/main" id="{FCC5A8FD-C8A0-41CF-CE93-9171B0EB3C41}"/>
                    </a:ext>
                  </a:extLst>
                </p14:cNvPr>
                <p14:cNvContentPartPr/>
                <p14:nvPr/>
              </p14:nvContentPartPr>
              <p14:xfrm>
                <a:off x="10982191" y="574213"/>
                <a:ext cx="63000" cy="247680"/>
              </p14:xfrm>
            </p:contentPart>
          </mc:Choice>
          <mc:Fallback>
            <p:pic>
              <p:nvPicPr>
                <p:cNvPr id="127010" name="Ink 127009">
                  <a:extLst>
                    <a:ext uri="{FF2B5EF4-FFF2-40B4-BE49-F238E27FC236}">
                      <a16:creationId xmlns:a16="http://schemas.microsoft.com/office/drawing/2014/main" id="{FCC5A8FD-C8A0-41CF-CE93-9171B0EB3C41}"/>
                    </a:ext>
                  </a:extLst>
                </p:cNvPr>
                <p:cNvPicPr/>
                <p:nvPr/>
              </p:nvPicPr>
              <p:blipFill>
                <a:blip r:embed="rId113"/>
                <a:stretch>
                  <a:fillRect/>
                </a:stretch>
              </p:blipFill>
              <p:spPr>
                <a:xfrm>
                  <a:off x="10973551" y="565213"/>
                  <a:ext cx="8064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27011" name="Ink 127010">
                  <a:extLst>
                    <a:ext uri="{FF2B5EF4-FFF2-40B4-BE49-F238E27FC236}">
                      <a16:creationId xmlns:a16="http://schemas.microsoft.com/office/drawing/2014/main" id="{1D35C767-A19A-471A-CFC8-302C8E633502}"/>
                    </a:ext>
                  </a:extLst>
                </p14:cNvPr>
                <p14:cNvContentPartPr/>
                <p14:nvPr/>
              </p14:nvContentPartPr>
              <p14:xfrm>
                <a:off x="11095951" y="650173"/>
                <a:ext cx="67320" cy="69120"/>
              </p14:xfrm>
            </p:contentPart>
          </mc:Choice>
          <mc:Fallback>
            <p:pic>
              <p:nvPicPr>
                <p:cNvPr id="127011" name="Ink 127010">
                  <a:extLst>
                    <a:ext uri="{FF2B5EF4-FFF2-40B4-BE49-F238E27FC236}">
                      <a16:creationId xmlns:a16="http://schemas.microsoft.com/office/drawing/2014/main" id="{1D35C767-A19A-471A-CFC8-302C8E633502}"/>
                    </a:ext>
                  </a:extLst>
                </p:cNvPr>
                <p:cNvPicPr/>
                <p:nvPr/>
              </p:nvPicPr>
              <p:blipFill>
                <a:blip r:embed="rId115"/>
                <a:stretch>
                  <a:fillRect/>
                </a:stretch>
              </p:blipFill>
              <p:spPr>
                <a:xfrm>
                  <a:off x="11087311" y="641533"/>
                  <a:ext cx="849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27012" name="Ink 127011">
                  <a:extLst>
                    <a:ext uri="{FF2B5EF4-FFF2-40B4-BE49-F238E27FC236}">
                      <a16:creationId xmlns:a16="http://schemas.microsoft.com/office/drawing/2014/main" id="{145B3FEA-CFED-48A6-9C91-DD15C54113C3}"/>
                    </a:ext>
                  </a:extLst>
                </p14:cNvPr>
                <p14:cNvContentPartPr/>
                <p14:nvPr/>
              </p14:nvContentPartPr>
              <p14:xfrm>
                <a:off x="11266951" y="479173"/>
                <a:ext cx="35640" cy="161640"/>
              </p14:xfrm>
            </p:contentPart>
          </mc:Choice>
          <mc:Fallback>
            <p:pic>
              <p:nvPicPr>
                <p:cNvPr id="127012" name="Ink 127011">
                  <a:extLst>
                    <a:ext uri="{FF2B5EF4-FFF2-40B4-BE49-F238E27FC236}">
                      <a16:creationId xmlns:a16="http://schemas.microsoft.com/office/drawing/2014/main" id="{145B3FEA-CFED-48A6-9C91-DD15C54113C3}"/>
                    </a:ext>
                  </a:extLst>
                </p:cNvPr>
                <p:cNvPicPr/>
                <p:nvPr/>
              </p:nvPicPr>
              <p:blipFill>
                <a:blip r:embed="rId117"/>
                <a:stretch>
                  <a:fillRect/>
                </a:stretch>
              </p:blipFill>
              <p:spPr>
                <a:xfrm>
                  <a:off x="11257951" y="470173"/>
                  <a:ext cx="532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27013" name="Ink 127012">
                  <a:extLst>
                    <a:ext uri="{FF2B5EF4-FFF2-40B4-BE49-F238E27FC236}">
                      <a16:creationId xmlns:a16="http://schemas.microsoft.com/office/drawing/2014/main" id="{E012E53A-FFBB-4D7A-654D-8874F7A3995E}"/>
                    </a:ext>
                  </a:extLst>
                </p14:cNvPr>
                <p14:cNvContentPartPr/>
                <p14:nvPr/>
              </p14:nvContentPartPr>
              <p14:xfrm>
                <a:off x="11254711" y="422293"/>
                <a:ext cx="119520" cy="156960"/>
              </p14:xfrm>
            </p:contentPart>
          </mc:Choice>
          <mc:Fallback>
            <p:pic>
              <p:nvPicPr>
                <p:cNvPr id="127013" name="Ink 127012">
                  <a:extLst>
                    <a:ext uri="{FF2B5EF4-FFF2-40B4-BE49-F238E27FC236}">
                      <a16:creationId xmlns:a16="http://schemas.microsoft.com/office/drawing/2014/main" id="{E012E53A-FFBB-4D7A-654D-8874F7A3995E}"/>
                    </a:ext>
                  </a:extLst>
                </p:cNvPr>
                <p:cNvPicPr/>
                <p:nvPr/>
              </p:nvPicPr>
              <p:blipFill>
                <a:blip r:embed="rId119"/>
                <a:stretch>
                  <a:fillRect/>
                </a:stretch>
              </p:blipFill>
              <p:spPr>
                <a:xfrm>
                  <a:off x="11246071" y="413653"/>
                  <a:ext cx="13716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27014" name="Ink 127013">
                  <a:extLst>
                    <a:ext uri="{FF2B5EF4-FFF2-40B4-BE49-F238E27FC236}">
                      <a16:creationId xmlns:a16="http://schemas.microsoft.com/office/drawing/2014/main" id="{A96E0A3F-AC4B-C4D6-B679-19DCDFA0CA04}"/>
                    </a:ext>
                  </a:extLst>
                </p14:cNvPr>
                <p14:cNvContentPartPr/>
                <p14:nvPr/>
              </p14:nvContentPartPr>
              <p14:xfrm>
                <a:off x="11294311" y="574933"/>
                <a:ext cx="79200" cy="50400"/>
              </p14:xfrm>
            </p:contentPart>
          </mc:Choice>
          <mc:Fallback>
            <p:pic>
              <p:nvPicPr>
                <p:cNvPr id="127014" name="Ink 127013">
                  <a:extLst>
                    <a:ext uri="{FF2B5EF4-FFF2-40B4-BE49-F238E27FC236}">
                      <a16:creationId xmlns:a16="http://schemas.microsoft.com/office/drawing/2014/main" id="{A96E0A3F-AC4B-C4D6-B679-19DCDFA0CA04}"/>
                    </a:ext>
                  </a:extLst>
                </p:cNvPr>
                <p:cNvPicPr/>
                <p:nvPr/>
              </p:nvPicPr>
              <p:blipFill>
                <a:blip r:embed="rId121"/>
                <a:stretch>
                  <a:fillRect/>
                </a:stretch>
              </p:blipFill>
              <p:spPr>
                <a:xfrm>
                  <a:off x="11285311" y="566293"/>
                  <a:ext cx="968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27015" name="Ink 127014">
                  <a:extLst>
                    <a:ext uri="{FF2B5EF4-FFF2-40B4-BE49-F238E27FC236}">
                      <a16:creationId xmlns:a16="http://schemas.microsoft.com/office/drawing/2014/main" id="{C2C821D5-30FB-AA19-EA41-C6BE81141FAF}"/>
                    </a:ext>
                  </a:extLst>
                </p14:cNvPr>
                <p14:cNvContentPartPr/>
                <p14:nvPr/>
              </p14:nvContentPartPr>
              <p14:xfrm>
                <a:off x="11431831" y="475573"/>
                <a:ext cx="134280" cy="106200"/>
              </p14:xfrm>
            </p:contentPart>
          </mc:Choice>
          <mc:Fallback>
            <p:pic>
              <p:nvPicPr>
                <p:cNvPr id="127015" name="Ink 127014">
                  <a:extLst>
                    <a:ext uri="{FF2B5EF4-FFF2-40B4-BE49-F238E27FC236}">
                      <a16:creationId xmlns:a16="http://schemas.microsoft.com/office/drawing/2014/main" id="{C2C821D5-30FB-AA19-EA41-C6BE81141FAF}"/>
                    </a:ext>
                  </a:extLst>
                </p:cNvPr>
                <p:cNvPicPr/>
                <p:nvPr/>
              </p:nvPicPr>
              <p:blipFill>
                <a:blip r:embed="rId123"/>
                <a:stretch>
                  <a:fillRect/>
                </a:stretch>
              </p:blipFill>
              <p:spPr>
                <a:xfrm>
                  <a:off x="11422831" y="466933"/>
                  <a:ext cx="15192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27016" name="Ink 127015">
                  <a:extLst>
                    <a:ext uri="{FF2B5EF4-FFF2-40B4-BE49-F238E27FC236}">
                      <a16:creationId xmlns:a16="http://schemas.microsoft.com/office/drawing/2014/main" id="{1EB81F69-BDF2-0AFB-0A22-E01651E40503}"/>
                    </a:ext>
                  </a:extLst>
                </p14:cNvPr>
                <p14:cNvContentPartPr/>
                <p14:nvPr/>
              </p14:nvContentPartPr>
              <p14:xfrm>
                <a:off x="11588071" y="412933"/>
                <a:ext cx="242280" cy="270000"/>
              </p14:xfrm>
            </p:contentPart>
          </mc:Choice>
          <mc:Fallback>
            <p:pic>
              <p:nvPicPr>
                <p:cNvPr id="127016" name="Ink 127015">
                  <a:extLst>
                    <a:ext uri="{FF2B5EF4-FFF2-40B4-BE49-F238E27FC236}">
                      <a16:creationId xmlns:a16="http://schemas.microsoft.com/office/drawing/2014/main" id="{1EB81F69-BDF2-0AFB-0A22-E01651E40503}"/>
                    </a:ext>
                  </a:extLst>
                </p:cNvPr>
                <p:cNvPicPr/>
                <p:nvPr/>
              </p:nvPicPr>
              <p:blipFill>
                <a:blip r:embed="rId125"/>
                <a:stretch>
                  <a:fillRect/>
                </a:stretch>
              </p:blipFill>
              <p:spPr>
                <a:xfrm>
                  <a:off x="11579071" y="404293"/>
                  <a:ext cx="25992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27017" name="Ink 127016">
                  <a:extLst>
                    <a:ext uri="{FF2B5EF4-FFF2-40B4-BE49-F238E27FC236}">
                      <a16:creationId xmlns:a16="http://schemas.microsoft.com/office/drawing/2014/main" id="{E537D0B8-1024-70F1-5402-D519B6783816}"/>
                    </a:ext>
                  </a:extLst>
                </p14:cNvPr>
                <p14:cNvContentPartPr/>
                <p14:nvPr/>
              </p14:nvContentPartPr>
              <p14:xfrm>
                <a:off x="11898391" y="446053"/>
                <a:ext cx="24480" cy="11160"/>
              </p14:xfrm>
            </p:contentPart>
          </mc:Choice>
          <mc:Fallback>
            <p:pic>
              <p:nvPicPr>
                <p:cNvPr id="127017" name="Ink 127016">
                  <a:extLst>
                    <a:ext uri="{FF2B5EF4-FFF2-40B4-BE49-F238E27FC236}">
                      <a16:creationId xmlns:a16="http://schemas.microsoft.com/office/drawing/2014/main" id="{E537D0B8-1024-70F1-5402-D519B6783816}"/>
                    </a:ext>
                  </a:extLst>
                </p:cNvPr>
                <p:cNvPicPr/>
                <p:nvPr/>
              </p:nvPicPr>
              <p:blipFill>
                <a:blip r:embed="rId127"/>
                <a:stretch>
                  <a:fillRect/>
                </a:stretch>
              </p:blipFill>
              <p:spPr>
                <a:xfrm>
                  <a:off x="11889391" y="437413"/>
                  <a:ext cx="4212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27019" name="Ink 127018">
                  <a:extLst>
                    <a:ext uri="{FF2B5EF4-FFF2-40B4-BE49-F238E27FC236}">
                      <a16:creationId xmlns:a16="http://schemas.microsoft.com/office/drawing/2014/main" id="{D9E6B235-3771-0BC4-0D72-98E14B5F0EEF}"/>
                    </a:ext>
                  </a:extLst>
                </p14:cNvPr>
                <p14:cNvContentPartPr/>
                <p14:nvPr/>
              </p14:nvContentPartPr>
              <p14:xfrm>
                <a:off x="11130151" y="2727733"/>
                <a:ext cx="598320" cy="324000"/>
              </p14:xfrm>
            </p:contentPart>
          </mc:Choice>
          <mc:Fallback>
            <p:pic>
              <p:nvPicPr>
                <p:cNvPr id="127019" name="Ink 127018">
                  <a:extLst>
                    <a:ext uri="{FF2B5EF4-FFF2-40B4-BE49-F238E27FC236}">
                      <a16:creationId xmlns:a16="http://schemas.microsoft.com/office/drawing/2014/main" id="{D9E6B235-3771-0BC4-0D72-98E14B5F0EEF}"/>
                    </a:ext>
                  </a:extLst>
                </p:cNvPr>
                <p:cNvPicPr/>
                <p:nvPr/>
              </p:nvPicPr>
              <p:blipFill>
                <a:blip r:embed="rId129"/>
                <a:stretch>
                  <a:fillRect/>
                </a:stretch>
              </p:blipFill>
              <p:spPr>
                <a:xfrm>
                  <a:off x="11121151" y="2718733"/>
                  <a:ext cx="615960" cy="3416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27020" name="Ink 127019">
                  <a:extLst>
                    <a:ext uri="{FF2B5EF4-FFF2-40B4-BE49-F238E27FC236}">
                      <a16:creationId xmlns:a16="http://schemas.microsoft.com/office/drawing/2014/main" id="{AF39753C-6256-870B-78AF-5454AAC77C3C}"/>
                    </a:ext>
                  </a:extLst>
                </p14:cNvPr>
                <p14:cNvContentPartPr/>
                <p14:nvPr/>
              </p14:nvContentPartPr>
              <p14:xfrm>
                <a:off x="10018831" y="1389973"/>
                <a:ext cx="846720" cy="704520"/>
              </p14:xfrm>
            </p:contentPart>
          </mc:Choice>
          <mc:Fallback>
            <p:pic>
              <p:nvPicPr>
                <p:cNvPr id="127020" name="Ink 127019">
                  <a:extLst>
                    <a:ext uri="{FF2B5EF4-FFF2-40B4-BE49-F238E27FC236}">
                      <a16:creationId xmlns:a16="http://schemas.microsoft.com/office/drawing/2014/main" id="{AF39753C-6256-870B-78AF-5454AAC77C3C}"/>
                    </a:ext>
                  </a:extLst>
                </p:cNvPr>
                <p:cNvPicPr/>
                <p:nvPr/>
              </p:nvPicPr>
              <p:blipFill>
                <a:blip r:embed="rId131"/>
                <a:stretch>
                  <a:fillRect/>
                </a:stretch>
              </p:blipFill>
              <p:spPr>
                <a:xfrm>
                  <a:off x="10009831" y="1380973"/>
                  <a:ext cx="864360" cy="7221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27021" name="Ink 127020">
                  <a:extLst>
                    <a:ext uri="{FF2B5EF4-FFF2-40B4-BE49-F238E27FC236}">
                      <a16:creationId xmlns:a16="http://schemas.microsoft.com/office/drawing/2014/main" id="{679E8814-F49B-BF6D-5249-8C7B573468FA}"/>
                    </a:ext>
                  </a:extLst>
                </p14:cNvPr>
                <p14:cNvContentPartPr/>
                <p14:nvPr/>
              </p14:nvContentPartPr>
              <p14:xfrm>
                <a:off x="10017391" y="1991893"/>
                <a:ext cx="127800" cy="121320"/>
              </p14:xfrm>
            </p:contentPart>
          </mc:Choice>
          <mc:Fallback>
            <p:pic>
              <p:nvPicPr>
                <p:cNvPr id="127021" name="Ink 127020">
                  <a:extLst>
                    <a:ext uri="{FF2B5EF4-FFF2-40B4-BE49-F238E27FC236}">
                      <a16:creationId xmlns:a16="http://schemas.microsoft.com/office/drawing/2014/main" id="{679E8814-F49B-BF6D-5249-8C7B573468FA}"/>
                    </a:ext>
                  </a:extLst>
                </p:cNvPr>
                <p:cNvPicPr/>
                <p:nvPr/>
              </p:nvPicPr>
              <p:blipFill>
                <a:blip r:embed="rId133"/>
                <a:stretch>
                  <a:fillRect/>
                </a:stretch>
              </p:blipFill>
              <p:spPr>
                <a:xfrm>
                  <a:off x="10008751" y="1982893"/>
                  <a:ext cx="1454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27023" name="Ink 127022">
                  <a:extLst>
                    <a:ext uri="{FF2B5EF4-FFF2-40B4-BE49-F238E27FC236}">
                      <a16:creationId xmlns:a16="http://schemas.microsoft.com/office/drawing/2014/main" id="{F3A365A8-EAEA-7134-1E8E-3C6D1759EAE0}"/>
                    </a:ext>
                  </a:extLst>
                </p14:cNvPr>
                <p14:cNvContentPartPr/>
                <p14:nvPr/>
              </p14:nvContentPartPr>
              <p14:xfrm>
                <a:off x="11015311" y="1241653"/>
                <a:ext cx="104400" cy="90720"/>
              </p14:xfrm>
            </p:contentPart>
          </mc:Choice>
          <mc:Fallback>
            <p:pic>
              <p:nvPicPr>
                <p:cNvPr id="127023" name="Ink 127022">
                  <a:extLst>
                    <a:ext uri="{FF2B5EF4-FFF2-40B4-BE49-F238E27FC236}">
                      <a16:creationId xmlns:a16="http://schemas.microsoft.com/office/drawing/2014/main" id="{F3A365A8-EAEA-7134-1E8E-3C6D1759EAE0}"/>
                    </a:ext>
                  </a:extLst>
                </p:cNvPr>
                <p:cNvPicPr/>
                <p:nvPr/>
              </p:nvPicPr>
              <p:blipFill>
                <a:blip r:embed="rId135"/>
                <a:stretch>
                  <a:fillRect/>
                </a:stretch>
              </p:blipFill>
              <p:spPr>
                <a:xfrm>
                  <a:off x="11006671" y="1233013"/>
                  <a:ext cx="1220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27024" name="Ink 127023">
                  <a:extLst>
                    <a:ext uri="{FF2B5EF4-FFF2-40B4-BE49-F238E27FC236}">
                      <a16:creationId xmlns:a16="http://schemas.microsoft.com/office/drawing/2014/main" id="{161DB63C-897D-BAC1-A51F-0A9BBEBEB07C}"/>
                    </a:ext>
                  </a:extLst>
                </p14:cNvPr>
                <p14:cNvContentPartPr/>
                <p14:nvPr/>
              </p14:nvContentPartPr>
              <p14:xfrm>
                <a:off x="11055631" y="1211053"/>
                <a:ext cx="58680" cy="138240"/>
              </p14:xfrm>
            </p:contentPart>
          </mc:Choice>
          <mc:Fallback>
            <p:pic>
              <p:nvPicPr>
                <p:cNvPr id="127024" name="Ink 127023">
                  <a:extLst>
                    <a:ext uri="{FF2B5EF4-FFF2-40B4-BE49-F238E27FC236}">
                      <a16:creationId xmlns:a16="http://schemas.microsoft.com/office/drawing/2014/main" id="{161DB63C-897D-BAC1-A51F-0A9BBEBEB07C}"/>
                    </a:ext>
                  </a:extLst>
                </p:cNvPr>
                <p:cNvPicPr/>
                <p:nvPr/>
              </p:nvPicPr>
              <p:blipFill>
                <a:blip r:embed="rId137"/>
                <a:stretch>
                  <a:fillRect/>
                </a:stretch>
              </p:blipFill>
              <p:spPr>
                <a:xfrm>
                  <a:off x="11046991" y="1202053"/>
                  <a:ext cx="763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27025" name="Ink 127024">
                  <a:extLst>
                    <a:ext uri="{FF2B5EF4-FFF2-40B4-BE49-F238E27FC236}">
                      <a16:creationId xmlns:a16="http://schemas.microsoft.com/office/drawing/2014/main" id="{C1866D81-7B3B-87DC-4749-1E2763917DBF}"/>
                    </a:ext>
                  </a:extLst>
                </p14:cNvPr>
                <p14:cNvContentPartPr/>
                <p14:nvPr/>
              </p14:nvContentPartPr>
              <p14:xfrm>
                <a:off x="11208631" y="1127533"/>
                <a:ext cx="33840" cy="168120"/>
              </p14:xfrm>
            </p:contentPart>
          </mc:Choice>
          <mc:Fallback>
            <p:pic>
              <p:nvPicPr>
                <p:cNvPr id="127025" name="Ink 127024">
                  <a:extLst>
                    <a:ext uri="{FF2B5EF4-FFF2-40B4-BE49-F238E27FC236}">
                      <a16:creationId xmlns:a16="http://schemas.microsoft.com/office/drawing/2014/main" id="{C1866D81-7B3B-87DC-4749-1E2763917DBF}"/>
                    </a:ext>
                  </a:extLst>
                </p:cNvPr>
                <p:cNvPicPr/>
                <p:nvPr/>
              </p:nvPicPr>
              <p:blipFill>
                <a:blip r:embed="rId139"/>
                <a:stretch>
                  <a:fillRect/>
                </a:stretch>
              </p:blipFill>
              <p:spPr>
                <a:xfrm>
                  <a:off x="11199991" y="1118893"/>
                  <a:ext cx="5148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27026" name="Ink 127025">
                  <a:extLst>
                    <a:ext uri="{FF2B5EF4-FFF2-40B4-BE49-F238E27FC236}">
                      <a16:creationId xmlns:a16="http://schemas.microsoft.com/office/drawing/2014/main" id="{27E7C58F-E474-CB13-7320-FDECBF768406}"/>
                    </a:ext>
                  </a:extLst>
                </p14:cNvPr>
                <p14:cNvContentPartPr/>
                <p14:nvPr/>
              </p14:nvContentPartPr>
              <p14:xfrm>
                <a:off x="11163631" y="1060573"/>
                <a:ext cx="156240" cy="158400"/>
              </p14:xfrm>
            </p:contentPart>
          </mc:Choice>
          <mc:Fallback>
            <p:pic>
              <p:nvPicPr>
                <p:cNvPr id="127026" name="Ink 127025">
                  <a:extLst>
                    <a:ext uri="{FF2B5EF4-FFF2-40B4-BE49-F238E27FC236}">
                      <a16:creationId xmlns:a16="http://schemas.microsoft.com/office/drawing/2014/main" id="{27E7C58F-E474-CB13-7320-FDECBF768406}"/>
                    </a:ext>
                  </a:extLst>
                </p:cNvPr>
                <p:cNvPicPr/>
                <p:nvPr/>
              </p:nvPicPr>
              <p:blipFill>
                <a:blip r:embed="rId141"/>
                <a:stretch>
                  <a:fillRect/>
                </a:stretch>
              </p:blipFill>
              <p:spPr>
                <a:xfrm>
                  <a:off x="11154631" y="1051573"/>
                  <a:ext cx="1738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27027" name="Ink 127026">
                  <a:extLst>
                    <a:ext uri="{FF2B5EF4-FFF2-40B4-BE49-F238E27FC236}">
                      <a16:creationId xmlns:a16="http://schemas.microsoft.com/office/drawing/2014/main" id="{ED1857CE-01AF-12FF-4112-FEDACCB5A750}"/>
                    </a:ext>
                  </a:extLst>
                </p14:cNvPr>
                <p14:cNvContentPartPr/>
                <p14:nvPr/>
              </p14:nvContentPartPr>
              <p14:xfrm>
                <a:off x="11243911" y="1212853"/>
                <a:ext cx="95040" cy="79200"/>
              </p14:xfrm>
            </p:contentPart>
          </mc:Choice>
          <mc:Fallback>
            <p:pic>
              <p:nvPicPr>
                <p:cNvPr id="127027" name="Ink 127026">
                  <a:extLst>
                    <a:ext uri="{FF2B5EF4-FFF2-40B4-BE49-F238E27FC236}">
                      <a16:creationId xmlns:a16="http://schemas.microsoft.com/office/drawing/2014/main" id="{ED1857CE-01AF-12FF-4112-FEDACCB5A750}"/>
                    </a:ext>
                  </a:extLst>
                </p:cNvPr>
                <p:cNvPicPr/>
                <p:nvPr/>
              </p:nvPicPr>
              <p:blipFill>
                <a:blip r:embed="rId143"/>
                <a:stretch>
                  <a:fillRect/>
                </a:stretch>
              </p:blipFill>
              <p:spPr>
                <a:xfrm>
                  <a:off x="11235271" y="1203853"/>
                  <a:ext cx="11268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27028" name="Ink 127027">
                  <a:extLst>
                    <a:ext uri="{FF2B5EF4-FFF2-40B4-BE49-F238E27FC236}">
                      <a16:creationId xmlns:a16="http://schemas.microsoft.com/office/drawing/2014/main" id="{6315DE7D-E199-6A5A-780D-89C859B6B8F9}"/>
                    </a:ext>
                  </a:extLst>
                </p14:cNvPr>
                <p14:cNvContentPartPr/>
                <p14:nvPr/>
              </p14:nvContentPartPr>
              <p14:xfrm>
                <a:off x="11386831" y="1114573"/>
                <a:ext cx="112320" cy="119880"/>
              </p14:xfrm>
            </p:contentPart>
          </mc:Choice>
          <mc:Fallback>
            <p:pic>
              <p:nvPicPr>
                <p:cNvPr id="127028" name="Ink 127027">
                  <a:extLst>
                    <a:ext uri="{FF2B5EF4-FFF2-40B4-BE49-F238E27FC236}">
                      <a16:creationId xmlns:a16="http://schemas.microsoft.com/office/drawing/2014/main" id="{6315DE7D-E199-6A5A-780D-89C859B6B8F9}"/>
                    </a:ext>
                  </a:extLst>
                </p:cNvPr>
                <p:cNvPicPr/>
                <p:nvPr/>
              </p:nvPicPr>
              <p:blipFill>
                <a:blip r:embed="rId145"/>
                <a:stretch>
                  <a:fillRect/>
                </a:stretch>
              </p:blipFill>
              <p:spPr>
                <a:xfrm>
                  <a:off x="11377831" y="1105573"/>
                  <a:ext cx="1299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7029" name="Ink 127028">
                  <a:extLst>
                    <a:ext uri="{FF2B5EF4-FFF2-40B4-BE49-F238E27FC236}">
                      <a16:creationId xmlns:a16="http://schemas.microsoft.com/office/drawing/2014/main" id="{524F3207-4E15-7DD7-D4EA-5E0D7EAE2D83}"/>
                    </a:ext>
                  </a:extLst>
                </p14:cNvPr>
                <p14:cNvContentPartPr/>
                <p14:nvPr/>
              </p14:nvContentPartPr>
              <p14:xfrm>
                <a:off x="11534431" y="1056973"/>
                <a:ext cx="154800" cy="267120"/>
              </p14:xfrm>
            </p:contentPart>
          </mc:Choice>
          <mc:Fallback>
            <p:pic>
              <p:nvPicPr>
                <p:cNvPr id="127029" name="Ink 127028">
                  <a:extLst>
                    <a:ext uri="{FF2B5EF4-FFF2-40B4-BE49-F238E27FC236}">
                      <a16:creationId xmlns:a16="http://schemas.microsoft.com/office/drawing/2014/main" id="{524F3207-4E15-7DD7-D4EA-5E0D7EAE2D83}"/>
                    </a:ext>
                  </a:extLst>
                </p:cNvPr>
                <p:cNvPicPr/>
                <p:nvPr/>
              </p:nvPicPr>
              <p:blipFill>
                <a:blip r:embed="rId147"/>
                <a:stretch>
                  <a:fillRect/>
                </a:stretch>
              </p:blipFill>
              <p:spPr>
                <a:xfrm>
                  <a:off x="11525431" y="1048333"/>
                  <a:ext cx="17244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27030" name="Ink 127029">
                  <a:extLst>
                    <a:ext uri="{FF2B5EF4-FFF2-40B4-BE49-F238E27FC236}">
                      <a16:creationId xmlns:a16="http://schemas.microsoft.com/office/drawing/2014/main" id="{D4BE3F67-E32F-EECA-75F0-9AE290487424}"/>
                    </a:ext>
                  </a:extLst>
                </p14:cNvPr>
                <p14:cNvContentPartPr/>
                <p14:nvPr/>
              </p14:nvContentPartPr>
              <p14:xfrm>
                <a:off x="11765911" y="1063813"/>
                <a:ext cx="20160" cy="6480"/>
              </p14:xfrm>
            </p:contentPart>
          </mc:Choice>
          <mc:Fallback>
            <p:pic>
              <p:nvPicPr>
                <p:cNvPr id="127030" name="Ink 127029">
                  <a:extLst>
                    <a:ext uri="{FF2B5EF4-FFF2-40B4-BE49-F238E27FC236}">
                      <a16:creationId xmlns:a16="http://schemas.microsoft.com/office/drawing/2014/main" id="{D4BE3F67-E32F-EECA-75F0-9AE290487424}"/>
                    </a:ext>
                  </a:extLst>
                </p:cNvPr>
                <p:cNvPicPr/>
                <p:nvPr/>
              </p:nvPicPr>
              <p:blipFill>
                <a:blip r:embed="rId149"/>
                <a:stretch>
                  <a:fillRect/>
                </a:stretch>
              </p:blipFill>
              <p:spPr>
                <a:xfrm>
                  <a:off x="11757271" y="1055173"/>
                  <a:ext cx="378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27032" name="Ink 127031">
                  <a:extLst>
                    <a:ext uri="{FF2B5EF4-FFF2-40B4-BE49-F238E27FC236}">
                      <a16:creationId xmlns:a16="http://schemas.microsoft.com/office/drawing/2014/main" id="{DFDCBCF8-68D0-0B25-1E81-71C47EFDAB27}"/>
                    </a:ext>
                  </a:extLst>
                </p14:cNvPr>
                <p14:cNvContentPartPr/>
                <p14:nvPr/>
              </p14:nvContentPartPr>
              <p14:xfrm>
                <a:off x="9171751" y="941773"/>
                <a:ext cx="282240" cy="1898280"/>
              </p14:xfrm>
            </p:contentPart>
          </mc:Choice>
          <mc:Fallback>
            <p:pic>
              <p:nvPicPr>
                <p:cNvPr id="127032" name="Ink 127031">
                  <a:extLst>
                    <a:ext uri="{FF2B5EF4-FFF2-40B4-BE49-F238E27FC236}">
                      <a16:creationId xmlns:a16="http://schemas.microsoft.com/office/drawing/2014/main" id="{DFDCBCF8-68D0-0B25-1E81-71C47EFDAB27}"/>
                    </a:ext>
                  </a:extLst>
                </p:cNvPr>
                <p:cNvPicPr/>
                <p:nvPr/>
              </p:nvPicPr>
              <p:blipFill>
                <a:blip r:embed="rId151"/>
                <a:stretch>
                  <a:fillRect/>
                </a:stretch>
              </p:blipFill>
              <p:spPr>
                <a:xfrm>
                  <a:off x="9162751" y="933133"/>
                  <a:ext cx="299880" cy="1915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7033" name="Ink 127032">
                  <a:extLst>
                    <a:ext uri="{FF2B5EF4-FFF2-40B4-BE49-F238E27FC236}">
                      <a16:creationId xmlns:a16="http://schemas.microsoft.com/office/drawing/2014/main" id="{69AC6FD5-06FB-17CA-C50E-F18D402E893B}"/>
                    </a:ext>
                  </a:extLst>
                </p14:cNvPr>
                <p14:cNvContentPartPr/>
                <p14:nvPr/>
              </p14:nvContentPartPr>
              <p14:xfrm>
                <a:off x="9451471" y="1397893"/>
                <a:ext cx="55800" cy="136440"/>
              </p14:xfrm>
            </p:contentPart>
          </mc:Choice>
          <mc:Fallback>
            <p:pic>
              <p:nvPicPr>
                <p:cNvPr id="127033" name="Ink 127032">
                  <a:extLst>
                    <a:ext uri="{FF2B5EF4-FFF2-40B4-BE49-F238E27FC236}">
                      <a16:creationId xmlns:a16="http://schemas.microsoft.com/office/drawing/2014/main" id="{69AC6FD5-06FB-17CA-C50E-F18D402E893B}"/>
                    </a:ext>
                  </a:extLst>
                </p:cNvPr>
                <p:cNvPicPr/>
                <p:nvPr/>
              </p:nvPicPr>
              <p:blipFill>
                <a:blip r:embed="rId153"/>
                <a:stretch>
                  <a:fillRect/>
                </a:stretch>
              </p:blipFill>
              <p:spPr>
                <a:xfrm>
                  <a:off x="9442831" y="1389253"/>
                  <a:ext cx="7344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7034" name="Ink 127033">
                  <a:extLst>
                    <a:ext uri="{FF2B5EF4-FFF2-40B4-BE49-F238E27FC236}">
                      <a16:creationId xmlns:a16="http://schemas.microsoft.com/office/drawing/2014/main" id="{B8867487-4E7E-C682-3DA5-CB9112CDF755}"/>
                    </a:ext>
                  </a:extLst>
                </p14:cNvPr>
                <p14:cNvContentPartPr/>
                <p14:nvPr/>
              </p14:nvContentPartPr>
              <p14:xfrm>
                <a:off x="9451111" y="1298893"/>
                <a:ext cx="88560" cy="113040"/>
              </p14:xfrm>
            </p:contentPart>
          </mc:Choice>
          <mc:Fallback>
            <p:pic>
              <p:nvPicPr>
                <p:cNvPr id="127034" name="Ink 127033">
                  <a:extLst>
                    <a:ext uri="{FF2B5EF4-FFF2-40B4-BE49-F238E27FC236}">
                      <a16:creationId xmlns:a16="http://schemas.microsoft.com/office/drawing/2014/main" id="{B8867487-4E7E-C682-3DA5-CB9112CDF755}"/>
                    </a:ext>
                  </a:extLst>
                </p:cNvPr>
                <p:cNvPicPr/>
                <p:nvPr/>
              </p:nvPicPr>
              <p:blipFill>
                <a:blip r:embed="rId155"/>
                <a:stretch>
                  <a:fillRect/>
                </a:stretch>
              </p:blipFill>
              <p:spPr>
                <a:xfrm>
                  <a:off x="9442471" y="1290253"/>
                  <a:ext cx="1062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27035" name="Ink 127034">
                  <a:extLst>
                    <a:ext uri="{FF2B5EF4-FFF2-40B4-BE49-F238E27FC236}">
                      <a16:creationId xmlns:a16="http://schemas.microsoft.com/office/drawing/2014/main" id="{DC817C5D-5203-E89F-6F31-C8943FA23F81}"/>
                    </a:ext>
                  </a:extLst>
                </p14:cNvPr>
                <p14:cNvContentPartPr/>
                <p14:nvPr/>
              </p14:nvContentPartPr>
              <p14:xfrm>
                <a:off x="9471271" y="1381693"/>
                <a:ext cx="120240" cy="154080"/>
              </p14:xfrm>
            </p:contentPart>
          </mc:Choice>
          <mc:Fallback>
            <p:pic>
              <p:nvPicPr>
                <p:cNvPr id="127035" name="Ink 127034">
                  <a:extLst>
                    <a:ext uri="{FF2B5EF4-FFF2-40B4-BE49-F238E27FC236}">
                      <a16:creationId xmlns:a16="http://schemas.microsoft.com/office/drawing/2014/main" id="{DC817C5D-5203-E89F-6F31-C8943FA23F81}"/>
                    </a:ext>
                  </a:extLst>
                </p:cNvPr>
                <p:cNvPicPr/>
                <p:nvPr/>
              </p:nvPicPr>
              <p:blipFill>
                <a:blip r:embed="rId157"/>
                <a:stretch>
                  <a:fillRect/>
                </a:stretch>
              </p:blipFill>
              <p:spPr>
                <a:xfrm>
                  <a:off x="9462271" y="1373053"/>
                  <a:ext cx="13788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7036" name="Ink 127035">
                  <a:extLst>
                    <a:ext uri="{FF2B5EF4-FFF2-40B4-BE49-F238E27FC236}">
                      <a16:creationId xmlns:a16="http://schemas.microsoft.com/office/drawing/2014/main" id="{E3751607-9115-BDC4-7C88-4CB7F838EDB0}"/>
                    </a:ext>
                  </a:extLst>
                </p14:cNvPr>
                <p14:cNvContentPartPr/>
                <p14:nvPr/>
              </p14:nvContentPartPr>
              <p14:xfrm>
                <a:off x="9608791" y="1319413"/>
                <a:ext cx="69120" cy="161280"/>
              </p14:xfrm>
            </p:contentPart>
          </mc:Choice>
          <mc:Fallback>
            <p:pic>
              <p:nvPicPr>
                <p:cNvPr id="127036" name="Ink 127035">
                  <a:extLst>
                    <a:ext uri="{FF2B5EF4-FFF2-40B4-BE49-F238E27FC236}">
                      <a16:creationId xmlns:a16="http://schemas.microsoft.com/office/drawing/2014/main" id="{E3751607-9115-BDC4-7C88-4CB7F838EDB0}"/>
                    </a:ext>
                  </a:extLst>
                </p:cNvPr>
                <p:cNvPicPr/>
                <p:nvPr/>
              </p:nvPicPr>
              <p:blipFill>
                <a:blip r:embed="rId159"/>
                <a:stretch>
                  <a:fillRect/>
                </a:stretch>
              </p:blipFill>
              <p:spPr>
                <a:xfrm>
                  <a:off x="9599791" y="1310773"/>
                  <a:ext cx="8676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27037" name="Ink 127036">
                  <a:extLst>
                    <a:ext uri="{FF2B5EF4-FFF2-40B4-BE49-F238E27FC236}">
                      <a16:creationId xmlns:a16="http://schemas.microsoft.com/office/drawing/2014/main" id="{5A077B4B-50C7-9EF9-D5AD-E6C31B47D7B0}"/>
                    </a:ext>
                  </a:extLst>
                </p14:cNvPr>
                <p14:cNvContentPartPr/>
                <p14:nvPr/>
              </p14:nvContentPartPr>
              <p14:xfrm>
                <a:off x="9623551" y="1361173"/>
                <a:ext cx="56160" cy="99000"/>
              </p14:xfrm>
            </p:contentPart>
          </mc:Choice>
          <mc:Fallback>
            <p:pic>
              <p:nvPicPr>
                <p:cNvPr id="127037" name="Ink 127036">
                  <a:extLst>
                    <a:ext uri="{FF2B5EF4-FFF2-40B4-BE49-F238E27FC236}">
                      <a16:creationId xmlns:a16="http://schemas.microsoft.com/office/drawing/2014/main" id="{5A077B4B-50C7-9EF9-D5AD-E6C31B47D7B0}"/>
                    </a:ext>
                  </a:extLst>
                </p:cNvPr>
                <p:cNvPicPr/>
                <p:nvPr/>
              </p:nvPicPr>
              <p:blipFill>
                <a:blip r:embed="rId161"/>
                <a:stretch>
                  <a:fillRect/>
                </a:stretch>
              </p:blipFill>
              <p:spPr>
                <a:xfrm>
                  <a:off x="9614551" y="1352173"/>
                  <a:ext cx="7380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7038" name="Ink 127037">
                  <a:extLst>
                    <a:ext uri="{FF2B5EF4-FFF2-40B4-BE49-F238E27FC236}">
                      <a16:creationId xmlns:a16="http://schemas.microsoft.com/office/drawing/2014/main" id="{934F1CA1-E202-2341-535C-D109A7011007}"/>
                    </a:ext>
                  </a:extLst>
                </p14:cNvPr>
                <p14:cNvContentPartPr/>
                <p14:nvPr/>
              </p14:nvContentPartPr>
              <p14:xfrm>
                <a:off x="9715711" y="1299973"/>
                <a:ext cx="80280" cy="79920"/>
              </p14:xfrm>
            </p:contentPart>
          </mc:Choice>
          <mc:Fallback>
            <p:pic>
              <p:nvPicPr>
                <p:cNvPr id="127038" name="Ink 127037">
                  <a:extLst>
                    <a:ext uri="{FF2B5EF4-FFF2-40B4-BE49-F238E27FC236}">
                      <a16:creationId xmlns:a16="http://schemas.microsoft.com/office/drawing/2014/main" id="{934F1CA1-E202-2341-535C-D109A7011007}"/>
                    </a:ext>
                  </a:extLst>
                </p:cNvPr>
                <p:cNvPicPr/>
                <p:nvPr/>
              </p:nvPicPr>
              <p:blipFill>
                <a:blip r:embed="rId163"/>
                <a:stretch>
                  <a:fillRect/>
                </a:stretch>
              </p:blipFill>
              <p:spPr>
                <a:xfrm>
                  <a:off x="9706711" y="1290973"/>
                  <a:ext cx="9792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7039" name="Ink 127038">
                  <a:extLst>
                    <a:ext uri="{FF2B5EF4-FFF2-40B4-BE49-F238E27FC236}">
                      <a16:creationId xmlns:a16="http://schemas.microsoft.com/office/drawing/2014/main" id="{9C1C4A9A-FEA9-91F7-AA09-FA1F40EC2912}"/>
                    </a:ext>
                  </a:extLst>
                </p14:cNvPr>
                <p14:cNvContentPartPr/>
                <p14:nvPr/>
              </p14:nvContentPartPr>
              <p14:xfrm>
                <a:off x="9744871" y="1204573"/>
                <a:ext cx="95040" cy="145800"/>
              </p14:xfrm>
            </p:contentPart>
          </mc:Choice>
          <mc:Fallback>
            <p:pic>
              <p:nvPicPr>
                <p:cNvPr id="127039" name="Ink 127038">
                  <a:extLst>
                    <a:ext uri="{FF2B5EF4-FFF2-40B4-BE49-F238E27FC236}">
                      <a16:creationId xmlns:a16="http://schemas.microsoft.com/office/drawing/2014/main" id="{9C1C4A9A-FEA9-91F7-AA09-FA1F40EC2912}"/>
                    </a:ext>
                  </a:extLst>
                </p:cNvPr>
                <p:cNvPicPr/>
                <p:nvPr/>
              </p:nvPicPr>
              <p:blipFill>
                <a:blip r:embed="rId165"/>
                <a:stretch>
                  <a:fillRect/>
                </a:stretch>
              </p:blipFill>
              <p:spPr>
                <a:xfrm>
                  <a:off x="9736231" y="1195933"/>
                  <a:ext cx="1126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27041" name="Ink 127040">
                  <a:extLst>
                    <a:ext uri="{FF2B5EF4-FFF2-40B4-BE49-F238E27FC236}">
                      <a16:creationId xmlns:a16="http://schemas.microsoft.com/office/drawing/2014/main" id="{05B6B024-519C-704C-088B-9B68DA40E4FF}"/>
                    </a:ext>
                  </a:extLst>
                </p14:cNvPr>
                <p14:cNvContentPartPr/>
                <p14:nvPr/>
              </p14:nvContentPartPr>
              <p14:xfrm>
                <a:off x="11029711" y="2413813"/>
                <a:ext cx="240480" cy="18000"/>
              </p14:xfrm>
            </p:contentPart>
          </mc:Choice>
          <mc:Fallback>
            <p:pic>
              <p:nvPicPr>
                <p:cNvPr id="127041" name="Ink 127040">
                  <a:extLst>
                    <a:ext uri="{FF2B5EF4-FFF2-40B4-BE49-F238E27FC236}">
                      <a16:creationId xmlns:a16="http://schemas.microsoft.com/office/drawing/2014/main" id="{05B6B024-519C-704C-088B-9B68DA40E4FF}"/>
                    </a:ext>
                  </a:extLst>
                </p:cNvPr>
                <p:cNvPicPr/>
                <p:nvPr/>
              </p:nvPicPr>
              <p:blipFill>
                <a:blip r:embed="rId167"/>
                <a:stretch>
                  <a:fillRect/>
                </a:stretch>
              </p:blipFill>
              <p:spPr>
                <a:xfrm>
                  <a:off x="11020711" y="2405173"/>
                  <a:ext cx="2581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7042" name="Ink 127041">
                  <a:extLst>
                    <a:ext uri="{FF2B5EF4-FFF2-40B4-BE49-F238E27FC236}">
                      <a16:creationId xmlns:a16="http://schemas.microsoft.com/office/drawing/2014/main" id="{F69493AB-15CE-D84E-5DEA-3648DDAF69BF}"/>
                    </a:ext>
                  </a:extLst>
                </p14:cNvPr>
                <p14:cNvContentPartPr/>
                <p14:nvPr/>
              </p14:nvContentPartPr>
              <p14:xfrm>
                <a:off x="11018191" y="2610373"/>
                <a:ext cx="278640" cy="44280"/>
              </p14:xfrm>
            </p:contentPart>
          </mc:Choice>
          <mc:Fallback>
            <p:pic>
              <p:nvPicPr>
                <p:cNvPr id="127042" name="Ink 127041">
                  <a:extLst>
                    <a:ext uri="{FF2B5EF4-FFF2-40B4-BE49-F238E27FC236}">
                      <a16:creationId xmlns:a16="http://schemas.microsoft.com/office/drawing/2014/main" id="{F69493AB-15CE-D84E-5DEA-3648DDAF69BF}"/>
                    </a:ext>
                  </a:extLst>
                </p:cNvPr>
                <p:cNvPicPr/>
                <p:nvPr/>
              </p:nvPicPr>
              <p:blipFill>
                <a:blip r:embed="rId169"/>
                <a:stretch>
                  <a:fillRect/>
                </a:stretch>
              </p:blipFill>
              <p:spPr>
                <a:xfrm>
                  <a:off x="11009191" y="2601373"/>
                  <a:ext cx="2962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7046" name="Ink 127045">
                  <a:extLst>
                    <a:ext uri="{FF2B5EF4-FFF2-40B4-BE49-F238E27FC236}">
                      <a16:creationId xmlns:a16="http://schemas.microsoft.com/office/drawing/2014/main" id="{C565AA49-0531-5C29-30B7-20B8A845578B}"/>
                    </a:ext>
                  </a:extLst>
                </p14:cNvPr>
                <p14:cNvContentPartPr/>
                <p14:nvPr/>
              </p14:nvContentPartPr>
              <p14:xfrm>
                <a:off x="9807871" y="454333"/>
                <a:ext cx="511920" cy="524520"/>
              </p14:xfrm>
            </p:contentPart>
          </mc:Choice>
          <mc:Fallback>
            <p:pic>
              <p:nvPicPr>
                <p:cNvPr id="127046" name="Ink 127045">
                  <a:extLst>
                    <a:ext uri="{FF2B5EF4-FFF2-40B4-BE49-F238E27FC236}">
                      <a16:creationId xmlns:a16="http://schemas.microsoft.com/office/drawing/2014/main" id="{C565AA49-0531-5C29-30B7-20B8A845578B}"/>
                    </a:ext>
                  </a:extLst>
                </p:cNvPr>
                <p:cNvPicPr/>
                <p:nvPr/>
              </p:nvPicPr>
              <p:blipFill>
                <a:blip r:embed="rId171"/>
                <a:stretch>
                  <a:fillRect/>
                </a:stretch>
              </p:blipFill>
              <p:spPr>
                <a:xfrm>
                  <a:off x="9799231" y="445333"/>
                  <a:ext cx="529560" cy="5421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7047" name="Ink 127046">
                  <a:extLst>
                    <a:ext uri="{FF2B5EF4-FFF2-40B4-BE49-F238E27FC236}">
                      <a16:creationId xmlns:a16="http://schemas.microsoft.com/office/drawing/2014/main" id="{C962CED7-63B4-1964-24FB-99EA6487A335}"/>
                    </a:ext>
                  </a:extLst>
                </p14:cNvPr>
                <p14:cNvContentPartPr/>
                <p14:nvPr/>
              </p14:nvContentPartPr>
              <p14:xfrm>
                <a:off x="9657391" y="1397533"/>
                <a:ext cx="718920" cy="605160"/>
              </p14:xfrm>
            </p:contentPart>
          </mc:Choice>
          <mc:Fallback>
            <p:pic>
              <p:nvPicPr>
                <p:cNvPr id="127047" name="Ink 127046">
                  <a:extLst>
                    <a:ext uri="{FF2B5EF4-FFF2-40B4-BE49-F238E27FC236}">
                      <a16:creationId xmlns:a16="http://schemas.microsoft.com/office/drawing/2014/main" id="{C962CED7-63B4-1964-24FB-99EA6487A335}"/>
                    </a:ext>
                  </a:extLst>
                </p:cNvPr>
                <p:cNvPicPr/>
                <p:nvPr/>
              </p:nvPicPr>
              <p:blipFill>
                <a:blip r:embed="rId173"/>
                <a:stretch>
                  <a:fillRect/>
                </a:stretch>
              </p:blipFill>
              <p:spPr>
                <a:xfrm>
                  <a:off x="9648391" y="1388533"/>
                  <a:ext cx="736560" cy="62280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7051" name="Ink 127050">
                  <a:extLst>
                    <a:ext uri="{FF2B5EF4-FFF2-40B4-BE49-F238E27FC236}">
                      <a16:creationId xmlns:a16="http://schemas.microsoft.com/office/drawing/2014/main" id="{6F42D346-213B-1923-B59B-FC989D0DAD20}"/>
                    </a:ext>
                  </a:extLst>
                </p14:cNvPr>
                <p14:cNvContentPartPr/>
                <p14:nvPr/>
              </p14:nvContentPartPr>
              <p14:xfrm>
                <a:off x="10196311" y="883093"/>
                <a:ext cx="5040" cy="2160"/>
              </p14:xfrm>
            </p:contentPart>
          </mc:Choice>
          <mc:Fallback>
            <p:pic>
              <p:nvPicPr>
                <p:cNvPr id="127051" name="Ink 127050">
                  <a:extLst>
                    <a:ext uri="{FF2B5EF4-FFF2-40B4-BE49-F238E27FC236}">
                      <a16:creationId xmlns:a16="http://schemas.microsoft.com/office/drawing/2014/main" id="{6F42D346-213B-1923-B59B-FC989D0DAD20}"/>
                    </a:ext>
                  </a:extLst>
                </p:cNvPr>
                <p:cNvPicPr/>
                <p:nvPr/>
              </p:nvPicPr>
              <p:blipFill>
                <a:blip r:embed="rId175"/>
                <a:stretch>
                  <a:fillRect/>
                </a:stretch>
              </p:blipFill>
              <p:spPr>
                <a:xfrm>
                  <a:off x="10187311" y="874093"/>
                  <a:ext cx="2268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7053" name="Ink 127052">
                  <a:extLst>
                    <a:ext uri="{FF2B5EF4-FFF2-40B4-BE49-F238E27FC236}">
                      <a16:creationId xmlns:a16="http://schemas.microsoft.com/office/drawing/2014/main" id="{8233A202-9F96-3FB3-2B84-40BAB5EE5504}"/>
                    </a:ext>
                  </a:extLst>
                </p14:cNvPr>
                <p14:cNvContentPartPr/>
                <p14:nvPr/>
              </p14:nvContentPartPr>
              <p14:xfrm>
                <a:off x="9905431" y="924853"/>
                <a:ext cx="268560" cy="103320"/>
              </p14:xfrm>
            </p:contentPart>
          </mc:Choice>
          <mc:Fallback>
            <p:pic>
              <p:nvPicPr>
                <p:cNvPr id="127053" name="Ink 127052">
                  <a:extLst>
                    <a:ext uri="{FF2B5EF4-FFF2-40B4-BE49-F238E27FC236}">
                      <a16:creationId xmlns:a16="http://schemas.microsoft.com/office/drawing/2014/main" id="{8233A202-9F96-3FB3-2B84-40BAB5EE5504}"/>
                    </a:ext>
                  </a:extLst>
                </p:cNvPr>
                <p:cNvPicPr/>
                <p:nvPr/>
              </p:nvPicPr>
              <p:blipFill>
                <a:blip r:embed="rId177"/>
                <a:stretch>
                  <a:fillRect/>
                </a:stretch>
              </p:blipFill>
              <p:spPr>
                <a:xfrm>
                  <a:off x="9896791" y="915853"/>
                  <a:ext cx="28620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7055" name="Ink 127054">
                  <a:extLst>
                    <a:ext uri="{FF2B5EF4-FFF2-40B4-BE49-F238E27FC236}">
                      <a16:creationId xmlns:a16="http://schemas.microsoft.com/office/drawing/2014/main" id="{D4F5FD2A-0F83-1567-A7C5-30F99D65DF06}"/>
                    </a:ext>
                  </a:extLst>
                </p14:cNvPr>
                <p14:cNvContentPartPr/>
                <p14:nvPr/>
              </p14:nvContentPartPr>
              <p14:xfrm>
                <a:off x="10815511" y="584293"/>
                <a:ext cx="1025280" cy="466200"/>
              </p14:xfrm>
            </p:contentPart>
          </mc:Choice>
          <mc:Fallback>
            <p:pic>
              <p:nvPicPr>
                <p:cNvPr id="127055" name="Ink 127054">
                  <a:extLst>
                    <a:ext uri="{FF2B5EF4-FFF2-40B4-BE49-F238E27FC236}">
                      <a16:creationId xmlns:a16="http://schemas.microsoft.com/office/drawing/2014/main" id="{D4F5FD2A-0F83-1567-A7C5-30F99D65DF06}"/>
                    </a:ext>
                  </a:extLst>
                </p:cNvPr>
                <p:cNvPicPr/>
                <p:nvPr/>
              </p:nvPicPr>
              <p:blipFill>
                <a:blip r:embed="rId179"/>
                <a:stretch>
                  <a:fillRect/>
                </a:stretch>
              </p:blipFill>
              <p:spPr>
                <a:xfrm>
                  <a:off x="10806871" y="575653"/>
                  <a:ext cx="1042920" cy="483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0">
            <p14:nvContentPartPr>
              <p14:cNvPr id="127056" name="Ink 127055">
                <a:extLst>
                  <a:ext uri="{FF2B5EF4-FFF2-40B4-BE49-F238E27FC236}">
                    <a16:creationId xmlns:a16="http://schemas.microsoft.com/office/drawing/2014/main" id="{7D46721B-EE9E-2AA4-0852-05B579823AF4}"/>
                  </a:ext>
                </a:extLst>
              </p14:cNvPr>
              <p14:cNvContentPartPr/>
              <p14:nvPr/>
            </p14:nvContentPartPr>
            <p14:xfrm>
              <a:off x="7310551" y="4563013"/>
              <a:ext cx="981000" cy="37800"/>
            </p14:xfrm>
          </p:contentPart>
        </mc:Choice>
        <mc:Fallback>
          <p:pic>
            <p:nvPicPr>
              <p:cNvPr id="127056" name="Ink 127055">
                <a:extLst>
                  <a:ext uri="{FF2B5EF4-FFF2-40B4-BE49-F238E27FC236}">
                    <a16:creationId xmlns:a16="http://schemas.microsoft.com/office/drawing/2014/main" id="{7D46721B-EE9E-2AA4-0852-05B579823AF4}"/>
                  </a:ext>
                </a:extLst>
              </p:cNvPr>
              <p:cNvPicPr/>
              <p:nvPr/>
            </p:nvPicPr>
            <p:blipFill>
              <a:blip r:embed="rId181"/>
              <a:stretch>
                <a:fillRect/>
              </a:stretch>
            </p:blipFill>
            <p:spPr>
              <a:xfrm>
                <a:off x="7301911" y="4554013"/>
                <a:ext cx="9986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7073" name="Ink 127072">
                <a:extLst>
                  <a:ext uri="{FF2B5EF4-FFF2-40B4-BE49-F238E27FC236}">
                    <a16:creationId xmlns:a16="http://schemas.microsoft.com/office/drawing/2014/main" id="{266B2AE0-5301-7606-7CA9-9D31667569C0}"/>
                  </a:ext>
                </a:extLst>
              </p14:cNvPr>
              <p14:cNvContentPartPr/>
              <p14:nvPr/>
            </p14:nvContentPartPr>
            <p14:xfrm>
              <a:off x="8072671" y="4602973"/>
              <a:ext cx="341640" cy="366480"/>
            </p14:xfrm>
          </p:contentPart>
        </mc:Choice>
        <mc:Fallback>
          <p:pic>
            <p:nvPicPr>
              <p:cNvPr id="127073" name="Ink 127072">
                <a:extLst>
                  <a:ext uri="{FF2B5EF4-FFF2-40B4-BE49-F238E27FC236}">
                    <a16:creationId xmlns:a16="http://schemas.microsoft.com/office/drawing/2014/main" id="{266B2AE0-5301-7606-7CA9-9D31667569C0}"/>
                  </a:ext>
                </a:extLst>
              </p:cNvPr>
              <p:cNvPicPr/>
              <p:nvPr/>
            </p:nvPicPr>
            <p:blipFill>
              <a:blip r:embed="rId183"/>
              <a:stretch>
                <a:fillRect/>
              </a:stretch>
            </p:blipFill>
            <p:spPr>
              <a:xfrm>
                <a:off x="8064031" y="4594333"/>
                <a:ext cx="35928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27093" name="Ink 127092">
                <a:extLst>
                  <a:ext uri="{FF2B5EF4-FFF2-40B4-BE49-F238E27FC236}">
                    <a16:creationId xmlns:a16="http://schemas.microsoft.com/office/drawing/2014/main" id="{90B137D3-B935-B83D-1553-1F0080B43FB3}"/>
                  </a:ext>
                </a:extLst>
              </p14:cNvPr>
              <p14:cNvContentPartPr/>
              <p14:nvPr/>
            </p14:nvContentPartPr>
            <p14:xfrm>
              <a:off x="7151431" y="4956133"/>
              <a:ext cx="295920" cy="572400"/>
            </p14:xfrm>
          </p:contentPart>
        </mc:Choice>
        <mc:Fallback>
          <p:pic>
            <p:nvPicPr>
              <p:cNvPr id="127093" name="Ink 127092">
                <a:extLst>
                  <a:ext uri="{FF2B5EF4-FFF2-40B4-BE49-F238E27FC236}">
                    <a16:creationId xmlns:a16="http://schemas.microsoft.com/office/drawing/2014/main" id="{90B137D3-B935-B83D-1553-1F0080B43FB3}"/>
                  </a:ext>
                </a:extLst>
              </p:cNvPr>
              <p:cNvPicPr/>
              <p:nvPr/>
            </p:nvPicPr>
            <p:blipFill>
              <a:blip r:embed="rId185"/>
              <a:stretch>
                <a:fillRect/>
              </a:stretch>
            </p:blipFill>
            <p:spPr>
              <a:xfrm>
                <a:off x="7142431" y="4947493"/>
                <a:ext cx="313560" cy="5900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7096" name="Ink 127095">
                <a:extLst>
                  <a:ext uri="{FF2B5EF4-FFF2-40B4-BE49-F238E27FC236}">
                    <a16:creationId xmlns:a16="http://schemas.microsoft.com/office/drawing/2014/main" id="{1685A787-FDB5-490D-9962-BAA6897C7C5D}"/>
                  </a:ext>
                </a:extLst>
              </p14:cNvPr>
              <p14:cNvContentPartPr/>
              <p14:nvPr/>
            </p14:nvContentPartPr>
            <p14:xfrm>
              <a:off x="8181751" y="4122373"/>
              <a:ext cx="172440" cy="116280"/>
            </p14:xfrm>
          </p:contentPart>
        </mc:Choice>
        <mc:Fallback>
          <p:pic>
            <p:nvPicPr>
              <p:cNvPr id="127096" name="Ink 127095">
                <a:extLst>
                  <a:ext uri="{FF2B5EF4-FFF2-40B4-BE49-F238E27FC236}">
                    <a16:creationId xmlns:a16="http://schemas.microsoft.com/office/drawing/2014/main" id="{1685A787-FDB5-490D-9962-BAA6897C7C5D}"/>
                  </a:ext>
                </a:extLst>
              </p:cNvPr>
              <p:cNvPicPr/>
              <p:nvPr/>
            </p:nvPicPr>
            <p:blipFill>
              <a:blip r:embed="rId187"/>
              <a:stretch>
                <a:fillRect/>
              </a:stretch>
            </p:blipFill>
            <p:spPr>
              <a:xfrm>
                <a:off x="8172751" y="4113373"/>
                <a:ext cx="190080" cy="133920"/>
              </a:xfrm>
              <a:prstGeom prst="rect">
                <a:avLst/>
              </a:prstGeom>
            </p:spPr>
          </p:pic>
        </mc:Fallback>
      </mc:AlternateContent>
      <p:grpSp>
        <p:nvGrpSpPr>
          <p:cNvPr id="127099" name="Group 127098">
            <a:extLst>
              <a:ext uri="{FF2B5EF4-FFF2-40B4-BE49-F238E27FC236}">
                <a16:creationId xmlns:a16="http://schemas.microsoft.com/office/drawing/2014/main" id="{7E425C5F-96B1-CB46-5394-70C36ED50E16}"/>
              </a:ext>
            </a:extLst>
          </p:cNvPr>
          <p:cNvGrpSpPr/>
          <p:nvPr/>
        </p:nvGrpSpPr>
        <p:grpSpPr>
          <a:xfrm>
            <a:off x="7932631" y="3596413"/>
            <a:ext cx="4410360" cy="1229400"/>
            <a:chOff x="7932631" y="3596413"/>
            <a:chExt cx="4410360" cy="1229400"/>
          </a:xfrm>
        </p:grpSpPr>
        <mc:AlternateContent xmlns:mc="http://schemas.openxmlformats.org/markup-compatibility/2006">
          <mc:Choice xmlns:p14="http://schemas.microsoft.com/office/powerpoint/2010/main" Requires="p14">
            <p:contentPart p14:bwMode="auto" r:id="rId188">
              <p14:nvContentPartPr>
                <p14:cNvPr id="127058" name="Ink 127057">
                  <a:extLst>
                    <a:ext uri="{FF2B5EF4-FFF2-40B4-BE49-F238E27FC236}">
                      <a16:creationId xmlns:a16="http://schemas.microsoft.com/office/drawing/2014/main" id="{5EC52CCA-079B-6884-E651-0FDE2BFF18A5}"/>
                    </a:ext>
                  </a:extLst>
                </p14:cNvPr>
                <p14:cNvContentPartPr/>
                <p14:nvPr/>
              </p14:nvContentPartPr>
              <p14:xfrm>
                <a:off x="7932631" y="4238293"/>
                <a:ext cx="329400" cy="352800"/>
              </p14:xfrm>
            </p:contentPart>
          </mc:Choice>
          <mc:Fallback>
            <p:pic>
              <p:nvPicPr>
                <p:cNvPr id="127058" name="Ink 127057">
                  <a:extLst>
                    <a:ext uri="{FF2B5EF4-FFF2-40B4-BE49-F238E27FC236}">
                      <a16:creationId xmlns:a16="http://schemas.microsoft.com/office/drawing/2014/main" id="{5EC52CCA-079B-6884-E651-0FDE2BFF18A5}"/>
                    </a:ext>
                  </a:extLst>
                </p:cNvPr>
                <p:cNvPicPr/>
                <p:nvPr/>
              </p:nvPicPr>
              <p:blipFill>
                <a:blip r:embed="rId189"/>
                <a:stretch>
                  <a:fillRect/>
                </a:stretch>
              </p:blipFill>
              <p:spPr>
                <a:xfrm>
                  <a:off x="7923631" y="4229293"/>
                  <a:ext cx="347040" cy="3704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7059" name="Ink 127058">
                  <a:extLst>
                    <a:ext uri="{FF2B5EF4-FFF2-40B4-BE49-F238E27FC236}">
                      <a16:creationId xmlns:a16="http://schemas.microsoft.com/office/drawing/2014/main" id="{8AE920FD-69E6-3BDC-CCDB-A9A994EB28AB}"/>
                    </a:ext>
                  </a:extLst>
                </p14:cNvPr>
                <p14:cNvContentPartPr/>
                <p14:nvPr/>
              </p14:nvContentPartPr>
              <p14:xfrm>
                <a:off x="8331511" y="4239373"/>
                <a:ext cx="140040" cy="105840"/>
              </p14:xfrm>
            </p:contentPart>
          </mc:Choice>
          <mc:Fallback>
            <p:pic>
              <p:nvPicPr>
                <p:cNvPr id="127059" name="Ink 127058">
                  <a:extLst>
                    <a:ext uri="{FF2B5EF4-FFF2-40B4-BE49-F238E27FC236}">
                      <a16:creationId xmlns:a16="http://schemas.microsoft.com/office/drawing/2014/main" id="{8AE920FD-69E6-3BDC-CCDB-A9A994EB28AB}"/>
                    </a:ext>
                  </a:extLst>
                </p:cNvPr>
                <p:cNvPicPr/>
                <p:nvPr/>
              </p:nvPicPr>
              <p:blipFill>
                <a:blip r:embed="rId191"/>
                <a:stretch>
                  <a:fillRect/>
                </a:stretch>
              </p:blipFill>
              <p:spPr>
                <a:xfrm>
                  <a:off x="8322511" y="4230373"/>
                  <a:ext cx="1576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7060" name="Ink 127059">
                  <a:extLst>
                    <a:ext uri="{FF2B5EF4-FFF2-40B4-BE49-F238E27FC236}">
                      <a16:creationId xmlns:a16="http://schemas.microsoft.com/office/drawing/2014/main" id="{577A4A94-1E45-58E5-2E74-E190CCDADD97}"/>
                    </a:ext>
                  </a:extLst>
                </p14:cNvPr>
                <p14:cNvContentPartPr/>
                <p14:nvPr/>
              </p14:nvContentPartPr>
              <p14:xfrm>
                <a:off x="8523031" y="3969733"/>
                <a:ext cx="321480" cy="249480"/>
              </p14:xfrm>
            </p:contentPart>
          </mc:Choice>
          <mc:Fallback>
            <p:pic>
              <p:nvPicPr>
                <p:cNvPr id="127060" name="Ink 127059">
                  <a:extLst>
                    <a:ext uri="{FF2B5EF4-FFF2-40B4-BE49-F238E27FC236}">
                      <a16:creationId xmlns:a16="http://schemas.microsoft.com/office/drawing/2014/main" id="{577A4A94-1E45-58E5-2E74-E190CCDADD97}"/>
                    </a:ext>
                  </a:extLst>
                </p:cNvPr>
                <p:cNvPicPr/>
                <p:nvPr/>
              </p:nvPicPr>
              <p:blipFill>
                <a:blip r:embed="rId193"/>
                <a:stretch>
                  <a:fillRect/>
                </a:stretch>
              </p:blipFill>
              <p:spPr>
                <a:xfrm>
                  <a:off x="8514391" y="3960733"/>
                  <a:ext cx="3391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7061" name="Ink 127060">
                  <a:extLst>
                    <a:ext uri="{FF2B5EF4-FFF2-40B4-BE49-F238E27FC236}">
                      <a16:creationId xmlns:a16="http://schemas.microsoft.com/office/drawing/2014/main" id="{5F454299-8BD7-3B21-1842-E0D5FD6EE0EC}"/>
                    </a:ext>
                  </a:extLst>
                </p14:cNvPr>
                <p14:cNvContentPartPr/>
                <p14:nvPr/>
              </p14:nvContentPartPr>
              <p14:xfrm>
                <a:off x="8759191" y="4000333"/>
                <a:ext cx="32400" cy="9360"/>
              </p14:xfrm>
            </p:contentPart>
          </mc:Choice>
          <mc:Fallback>
            <p:pic>
              <p:nvPicPr>
                <p:cNvPr id="127061" name="Ink 127060">
                  <a:extLst>
                    <a:ext uri="{FF2B5EF4-FFF2-40B4-BE49-F238E27FC236}">
                      <a16:creationId xmlns:a16="http://schemas.microsoft.com/office/drawing/2014/main" id="{5F454299-8BD7-3B21-1842-E0D5FD6EE0EC}"/>
                    </a:ext>
                  </a:extLst>
                </p:cNvPr>
                <p:cNvPicPr/>
                <p:nvPr/>
              </p:nvPicPr>
              <p:blipFill>
                <a:blip r:embed="rId195"/>
                <a:stretch>
                  <a:fillRect/>
                </a:stretch>
              </p:blipFill>
              <p:spPr>
                <a:xfrm>
                  <a:off x="8750551" y="3991333"/>
                  <a:ext cx="5004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7062" name="Ink 127061">
                  <a:extLst>
                    <a:ext uri="{FF2B5EF4-FFF2-40B4-BE49-F238E27FC236}">
                      <a16:creationId xmlns:a16="http://schemas.microsoft.com/office/drawing/2014/main" id="{BED8D813-A629-4576-4CEC-43CFF88D988B}"/>
                    </a:ext>
                  </a:extLst>
                </p14:cNvPr>
                <p14:cNvContentPartPr/>
                <p14:nvPr/>
              </p14:nvContentPartPr>
              <p14:xfrm>
                <a:off x="8876551" y="4045333"/>
                <a:ext cx="97920" cy="139680"/>
              </p14:xfrm>
            </p:contentPart>
          </mc:Choice>
          <mc:Fallback>
            <p:pic>
              <p:nvPicPr>
                <p:cNvPr id="127062" name="Ink 127061">
                  <a:extLst>
                    <a:ext uri="{FF2B5EF4-FFF2-40B4-BE49-F238E27FC236}">
                      <a16:creationId xmlns:a16="http://schemas.microsoft.com/office/drawing/2014/main" id="{BED8D813-A629-4576-4CEC-43CFF88D988B}"/>
                    </a:ext>
                  </a:extLst>
                </p:cNvPr>
                <p:cNvPicPr/>
                <p:nvPr/>
              </p:nvPicPr>
              <p:blipFill>
                <a:blip r:embed="rId197"/>
                <a:stretch>
                  <a:fillRect/>
                </a:stretch>
              </p:blipFill>
              <p:spPr>
                <a:xfrm>
                  <a:off x="8867911" y="4036693"/>
                  <a:ext cx="11556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7063" name="Ink 127062">
                  <a:extLst>
                    <a:ext uri="{FF2B5EF4-FFF2-40B4-BE49-F238E27FC236}">
                      <a16:creationId xmlns:a16="http://schemas.microsoft.com/office/drawing/2014/main" id="{0209954A-D8B9-8F4F-A543-CA36864045E4}"/>
                    </a:ext>
                  </a:extLst>
                </p14:cNvPr>
                <p14:cNvContentPartPr/>
                <p14:nvPr/>
              </p14:nvContentPartPr>
              <p14:xfrm>
                <a:off x="8972671" y="3880453"/>
                <a:ext cx="208080" cy="193320"/>
              </p14:xfrm>
            </p:contentPart>
          </mc:Choice>
          <mc:Fallback>
            <p:pic>
              <p:nvPicPr>
                <p:cNvPr id="127063" name="Ink 127062">
                  <a:extLst>
                    <a:ext uri="{FF2B5EF4-FFF2-40B4-BE49-F238E27FC236}">
                      <a16:creationId xmlns:a16="http://schemas.microsoft.com/office/drawing/2014/main" id="{0209954A-D8B9-8F4F-A543-CA36864045E4}"/>
                    </a:ext>
                  </a:extLst>
                </p:cNvPr>
                <p:cNvPicPr/>
                <p:nvPr/>
              </p:nvPicPr>
              <p:blipFill>
                <a:blip r:embed="rId199"/>
                <a:stretch>
                  <a:fillRect/>
                </a:stretch>
              </p:blipFill>
              <p:spPr>
                <a:xfrm>
                  <a:off x="8963671" y="3871813"/>
                  <a:ext cx="22572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7064" name="Ink 127063">
                  <a:extLst>
                    <a:ext uri="{FF2B5EF4-FFF2-40B4-BE49-F238E27FC236}">
                      <a16:creationId xmlns:a16="http://schemas.microsoft.com/office/drawing/2014/main" id="{B2AC924C-7B89-817F-6994-BB822E84F268}"/>
                    </a:ext>
                  </a:extLst>
                </p14:cNvPr>
                <p14:cNvContentPartPr/>
                <p14:nvPr/>
              </p14:nvContentPartPr>
              <p14:xfrm>
                <a:off x="9302071" y="3784693"/>
                <a:ext cx="760320" cy="232920"/>
              </p14:xfrm>
            </p:contentPart>
          </mc:Choice>
          <mc:Fallback>
            <p:pic>
              <p:nvPicPr>
                <p:cNvPr id="127064" name="Ink 127063">
                  <a:extLst>
                    <a:ext uri="{FF2B5EF4-FFF2-40B4-BE49-F238E27FC236}">
                      <a16:creationId xmlns:a16="http://schemas.microsoft.com/office/drawing/2014/main" id="{B2AC924C-7B89-817F-6994-BB822E84F268}"/>
                    </a:ext>
                  </a:extLst>
                </p:cNvPr>
                <p:cNvPicPr/>
                <p:nvPr/>
              </p:nvPicPr>
              <p:blipFill>
                <a:blip r:embed="rId201"/>
                <a:stretch>
                  <a:fillRect/>
                </a:stretch>
              </p:blipFill>
              <p:spPr>
                <a:xfrm>
                  <a:off x="9293431" y="3775693"/>
                  <a:ext cx="77796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7065" name="Ink 127064">
                  <a:extLst>
                    <a:ext uri="{FF2B5EF4-FFF2-40B4-BE49-F238E27FC236}">
                      <a16:creationId xmlns:a16="http://schemas.microsoft.com/office/drawing/2014/main" id="{84A43822-2ED1-0B08-2970-061D13A3A0BC}"/>
                    </a:ext>
                  </a:extLst>
                </p14:cNvPr>
                <p14:cNvContentPartPr/>
                <p14:nvPr/>
              </p14:nvContentPartPr>
              <p14:xfrm>
                <a:off x="10218991" y="3652213"/>
                <a:ext cx="159120" cy="259560"/>
              </p14:xfrm>
            </p:contentPart>
          </mc:Choice>
          <mc:Fallback>
            <p:pic>
              <p:nvPicPr>
                <p:cNvPr id="127065" name="Ink 127064">
                  <a:extLst>
                    <a:ext uri="{FF2B5EF4-FFF2-40B4-BE49-F238E27FC236}">
                      <a16:creationId xmlns:a16="http://schemas.microsoft.com/office/drawing/2014/main" id="{84A43822-2ED1-0B08-2970-061D13A3A0BC}"/>
                    </a:ext>
                  </a:extLst>
                </p:cNvPr>
                <p:cNvPicPr/>
                <p:nvPr/>
              </p:nvPicPr>
              <p:blipFill>
                <a:blip r:embed="rId203"/>
                <a:stretch>
                  <a:fillRect/>
                </a:stretch>
              </p:blipFill>
              <p:spPr>
                <a:xfrm>
                  <a:off x="10210351" y="3643213"/>
                  <a:ext cx="176760" cy="2772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7066" name="Ink 127065">
                  <a:extLst>
                    <a:ext uri="{FF2B5EF4-FFF2-40B4-BE49-F238E27FC236}">
                      <a16:creationId xmlns:a16="http://schemas.microsoft.com/office/drawing/2014/main" id="{46E8D128-1735-E4E2-CBD6-A1AF694E6AC8}"/>
                    </a:ext>
                  </a:extLst>
                </p14:cNvPr>
                <p14:cNvContentPartPr/>
                <p14:nvPr/>
              </p14:nvContentPartPr>
              <p14:xfrm>
                <a:off x="10447231" y="3753733"/>
                <a:ext cx="131760" cy="110880"/>
              </p14:xfrm>
            </p:contentPart>
          </mc:Choice>
          <mc:Fallback>
            <p:pic>
              <p:nvPicPr>
                <p:cNvPr id="127066" name="Ink 127065">
                  <a:extLst>
                    <a:ext uri="{FF2B5EF4-FFF2-40B4-BE49-F238E27FC236}">
                      <a16:creationId xmlns:a16="http://schemas.microsoft.com/office/drawing/2014/main" id="{46E8D128-1735-E4E2-CBD6-A1AF694E6AC8}"/>
                    </a:ext>
                  </a:extLst>
                </p:cNvPr>
                <p:cNvPicPr/>
                <p:nvPr/>
              </p:nvPicPr>
              <p:blipFill>
                <a:blip r:embed="rId205"/>
                <a:stretch>
                  <a:fillRect/>
                </a:stretch>
              </p:blipFill>
              <p:spPr>
                <a:xfrm>
                  <a:off x="10438591" y="3745093"/>
                  <a:ext cx="14940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7067" name="Ink 127066">
                  <a:extLst>
                    <a:ext uri="{FF2B5EF4-FFF2-40B4-BE49-F238E27FC236}">
                      <a16:creationId xmlns:a16="http://schemas.microsoft.com/office/drawing/2014/main" id="{B8D747BF-626A-1606-3985-24AA4479D991}"/>
                    </a:ext>
                  </a:extLst>
                </p14:cNvPr>
                <p14:cNvContentPartPr/>
                <p14:nvPr/>
              </p14:nvContentPartPr>
              <p14:xfrm>
                <a:off x="10608511" y="3726373"/>
                <a:ext cx="84960" cy="129600"/>
              </p14:xfrm>
            </p:contentPart>
          </mc:Choice>
          <mc:Fallback>
            <p:pic>
              <p:nvPicPr>
                <p:cNvPr id="127067" name="Ink 127066">
                  <a:extLst>
                    <a:ext uri="{FF2B5EF4-FFF2-40B4-BE49-F238E27FC236}">
                      <a16:creationId xmlns:a16="http://schemas.microsoft.com/office/drawing/2014/main" id="{B8D747BF-626A-1606-3985-24AA4479D991}"/>
                    </a:ext>
                  </a:extLst>
                </p:cNvPr>
                <p:cNvPicPr/>
                <p:nvPr/>
              </p:nvPicPr>
              <p:blipFill>
                <a:blip r:embed="rId207"/>
                <a:stretch>
                  <a:fillRect/>
                </a:stretch>
              </p:blipFill>
              <p:spPr>
                <a:xfrm>
                  <a:off x="10599871" y="3717733"/>
                  <a:ext cx="1026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7068" name="Ink 127067">
                  <a:extLst>
                    <a:ext uri="{FF2B5EF4-FFF2-40B4-BE49-F238E27FC236}">
                      <a16:creationId xmlns:a16="http://schemas.microsoft.com/office/drawing/2014/main" id="{4C006683-2DC7-C31B-EEB4-4180248AFED8}"/>
                    </a:ext>
                  </a:extLst>
                </p14:cNvPr>
                <p14:cNvContentPartPr/>
                <p14:nvPr/>
              </p14:nvContentPartPr>
              <p14:xfrm>
                <a:off x="10753591" y="3731773"/>
                <a:ext cx="51480" cy="88200"/>
              </p14:xfrm>
            </p:contentPart>
          </mc:Choice>
          <mc:Fallback>
            <p:pic>
              <p:nvPicPr>
                <p:cNvPr id="127068" name="Ink 127067">
                  <a:extLst>
                    <a:ext uri="{FF2B5EF4-FFF2-40B4-BE49-F238E27FC236}">
                      <a16:creationId xmlns:a16="http://schemas.microsoft.com/office/drawing/2014/main" id="{4C006683-2DC7-C31B-EEB4-4180248AFED8}"/>
                    </a:ext>
                  </a:extLst>
                </p:cNvPr>
                <p:cNvPicPr/>
                <p:nvPr/>
              </p:nvPicPr>
              <p:blipFill>
                <a:blip r:embed="rId209"/>
                <a:stretch>
                  <a:fillRect/>
                </a:stretch>
              </p:blipFill>
              <p:spPr>
                <a:xfrm>
                  <a:off x="10744591" y="3722773"/>
                  <a:ext cx="6912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27069" name="Ink 127068">
                  <a:extLst>
                    <a:ext uri="{FF2B5EF4-FFF2-40B4-BE49-F238E27FC236}">
                      <a16:creationId xmlns:a16="http://schemas.microsoft.com/office/drawing/2014/main" id="{33F2FCDE-839E-06DC-9E83-8B2DF5454847}"/>
                    </a:ext>
                  </a:extLst>
                </p14:cNvPr>
                <p14:cNvContentPartPr/>
                <p14:nvPr/>
              </p14:nvContentPartPr>
              <p14:xfrm>
                <a:off x="10777351" y="3685333"/>
                <a:ext cx="167040" cy="131040"/>
              </p14:xfrm>
            </p:contentPart>
          </mc:Choice>
          <mc:Fallback>
            <p:pic>
              <p:nvPicPr>
                <p:cNvPr id="127069" name="Ink 127068">
                  <a:extLst>
                    <a:ext uri="{FF2B5EF4-FFF2-40B4-BE49-F238E27FC236}">
                      <a16:creationId xmlns:a16="http://schemas.microsoft.com/office/drawing/2014/main" id="{33F2FCDE-839E-06DC-9E83-8B2DF5454847}"/>
                    </a:ext>
                  </a:extLst>
                </p:cNvPr>
                <p:cNvPicPr/>
                <p:nvPr/>
              </p:nvPicPr>
              <p:blipFill>
                <a:blip r:embed="rId211"/>
                <a:stretch>
                  <a:fillRect/>
                </a:stretch>
              </p:blipFill>
              <p:spPr>
                <a:xfrm>
                  <a:off x="10768711" y="3676333"/>
                  <a:ext cx="1846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27070" name="Ink 127069">
                  <a:extLst>
                    <a:ext uri="{FF2B5EF4-FFF2-40B4-BE49-F238E27FC236}">
                      <a16:creationId xmlns:a16="http://schemas.microsoft.com/office/drawing/2014/main" id="{219C5BE7-2098-28CC-ACD1-1A8071C9190D}"/>
                    </a:ext>
                  </a:extLst>
                </p14:cNvPr>
                <p14:cNvContentPartPr/>
                <p14:nvPr/>
              </p14:nvContentPartPr>
              <p14:xfrm>
                <a:off x="10885711" y="3677413"/>
                <a:ext cx="38520" cy="6480"/>
              </p14:xfrm>
            </p:contentPart>
          </mc:Choice>
          <mc:Fallback>
            <p:pic>
              <p:nvPicPr>
                <p:cNvPr id="127070" name="Ink 127069">
                  <a:extLst>
                    <a:ext uri="{FF2B5EF4-FFF2-40B4-BE49-F238E27FC236}">
                      <a16:creationId xmlns:a16="http://schemas.microsoft.com/office/drawing/2014/main" id="{219C5BE7-2098-28CC-ACD1-1A8071C9190D}"/>
                    </a:ext>
                  </a:extLst>
                </p:cNvPr>
                <p:cNvPicPr/>
                <p:nvPr/>
              </p:nvPicPr>
              <p:blipFill>
                <a:blip r:embed="rId213"/>
                <a:stretch>
                  <a:fillRect/>
                </a:stretch>
              </p:blipFill>
              <p:spPr>
                <a:xfrm>
                  <a:off x="10877071" y="3668773"/>
                  <a:ext cx="5616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27071" name="Ink 127070">
                  <a:extLst>
                    <a:ext uri="{FF2B5EF4-FFF2-40B4-BE49-F238E27FC236}">
                      <a16:creationId xmlns:a16="http://schemas.microsoft.com/office/drawing/2014/main" id="{00328BAD-7738-C1FE-2C96-F4230DABFBF4}"/>
                    </a:ext>
                  </a:extLst>
                </p14:cNvPr>
                <p14:cNvContentPartPr/>
                <p14:nvPr/>
              </p14:nvContentPartPr>
              <p14:xfrm>
                <a:off x="10993711" y="3596413"/>
                <a:ext cx="415440" cy="148680"/>
              </p14:xfrm>
            </p:contentPart>
          </mc:Choice>
          <mc:Fallback>
            <p:pic>
              <p:nvPicPr>
                <p:cNvPr id="127071" name="Ink 127070">
                  <a:extLst>
                    <a:ext uri="{FF2B5EF4-FFF2-40B4-BE49-F238E27FC236}">
                      <a16:creationId xmlns:a16="http://schemas.microsoft.com/office/drawing/2014/main" id="{00328BAD-7738-C1FE-2C96-F4230DABFBF4}"/>
                    </a:ext>
                  </a:extLst>
                </p:cNvPr>
                <p:cNvPicPr/>
                <p:nvPr/>
              </p:nvPicPr>
              <p:blipFill>
                <a:blip r:embed="rId215"/>
                <a:stretch>
                  <a:fillRect/>
                </a:stretch>
              </p:blipFill>
              <p:spPr>
                <a:xfrm>
                  <a:off x="10984711" y="3587773"/>
                  <a:ext cx="4330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27074" name="Ink 127073">
                  <a:extLst>
                    <a:ext uri="{FF2B5EF4-FFF2-40B4-BE49-F238E27FC236}">
                      <a16:creationId xmlns:a16="http://schemas.microsoft.com/office/drawing/2014/main" id="{225CC972-B4D2-CCC1-3473-646F78DBB533}"/>
                    </a:ext>
                  </a:extLst>
                </p14:cNvPr>
                <p14:cNvContentPartPr/>
                <p14:nvPr/>
              </p14:nvContentPartPr>
              <p14:xfrm>
                <a:off x="8536711" y="4686493"/>
                <a:ext cx="184320" cy="75960"/>
              </p14:xfrm>
            </p:contentPart>
          </mc:Choice>
          <mc:Fallback>
            <p:pic>
              <p:nvPicPr>
                <p:cNvPr id="127074" name="Ink 127073">
                  <a:extLst>
                    <a:ext uri="{FF2B5EF4-FFF2-40B4-BE49-F238E27FC236}">
                      <a16:creationId xmlns:a16="http://schemas.microsoft.com/office/drawing/2014/main" id="{225CC972-B4D2-CCC1-3473-646F78DBB533}"/>
                    </a:ext>
                  </a:extLst>
                </p:cNvPr>
                <p:cNvPicPr/>
                <p:nvPr/>
              </p:nvPicPr>
              <p:blipFill>
                <a:blip r:embed="rId217"/>
                <a:stretch>
                  <a:fillRect/>
                </a:stretch>
              </p:blipFill>
              <p:spPr>
                <a:xfrm>
                  <a:off x="8527711" y="4677853"/>
                  <a:ext cx="20196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27075" name="Ink 127074">
                  <a:extLst>
                    <a:ext uri="{FF2B5EF4-FFF2-40B4-BE49-F238E27FC236}">
                      <a16:creationId xmlns:a16="http://schemas.microsoft.com/office/drawing/2014/main" id="{B9EF6DAC-70A9-2BD2-6EC5-0DE00244F1C0}"/>
                    </a:ext>
                  </a:extLst>
                </p14:cNvPr>
                <p14:cNvContentPartPr/>
                <p14:nvPr/>
              </p14:nvContentPartPr>
              <p14:xfrm>
                <a:off x="8892031" y="4488493"/>
                <a:ext cx="239040" cy="337320"/>
              </p14:xfrm>
            </p:contentPart>
          </mc:Choice>
          <mc:Fallback>
            <p:pic>
              <p:nvPicPr>
                <p:cNvPr id="127075" name="Ink 127074">
                  <a:extLst>
                    <a:ext uri="{FF2B5EF4-FFF2-40B4-BE49-F238E27FC236}">
                      <a16:creationId xmlns:a16="http://schemas.microsoft.com/office/drawing/2014/main" id="{B9EF6DAC-70A9-2BD2-6EC5-0DE00244F1C0}"/>
                    </a:ext>
                  </a:extLst>
                </p:cNvPr>
                <p:cNvPicPr/>
                <p:nvPr/>
              </p:nvPicPr>
              <p:blipFill>
                <a:blip r:embed="rId219"/>
                <a:stretch>
                  <a:fillRect/>
                </a:stretch>
              </p:blipFill>
              <p:spPr>
                <a:xfrm>
                  <a:off x="8883391" y="4479853"/>
                  <a:ext cx="256680" cy="35496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27076" name="Ink 127075">
                  <a:extLst>
                    <a:ext uri="{FF2B5EF4-FFF2-40B4-BE49-F238E27FC236}">
                      <a16:creationId xmlns:a16="http://schemas.microsoft.com/office/drawing/2014/main" id="{6C4FF01E-CDD0-593A-4C69-A2ECD706BA36}"/>
                    </a:ext>
                  </a:extLst>
                </p14:cNvPr>
                <p14:cNvContentPartPr/>
                <p14:nvPr/>
              </p14:nvContentPartPr>
              <p14:xfrm>
                <a:off x="9190111" y="4546453"/>
                <a:ext cx="136800" cy="124920"/>
              </p14:xfrm>
            </p:contentPart>
          </mc:Choice>
          <mc:Fallback>
            <p:pic>
              <p:nvPicPr>
                <p:cNvPr id="127076" name="Ink 127075">
                  <a:extLst>
                    <a:ext uri="{FF2B5EF4-FFF2-40B4-BE49-F238E27FC236}">
                      <a16:creationId xmlns:a16="http://schemas.microsoft.com/office/drawing/2014/main" id="{6C4FF01E-CDD0-593A-4C69-A2ECD706BA36}"/>
                    </a:ext>
                  </a:extLst>
                </p:cNvPr>
                <p:cNvPicPr/>
                <p:nvPr/>
              </p:nvPicPr>
              <p:blipFill>
                <a:blip r:embed="rId221"/>
                <a:stretch>
                  <a:fillRect/>
                </a:stretch>
              </p:blipFill>
              <p:spPr>
                <a:xfrm>
                  <a:off x="9181471" y="4537813"/>
                  <a:ext cx="15444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27078" name="Ink 127077">
                  <a:extLst>
                    <a:ext uri="{FF2B5EF4-FFF2-40B4-BE49-F238E27FC236}">
                      <a16:creationId xmlns:a16="http://schemas.microsoft.com/office/drawing/2014/main" id="{F1D17DD7-4D37-6915-0010-15C2270F4CD2}"/>
                    </a:ext>
                  </a:extLst>
                </p14:cNvPr>
                <p14:cNvContentPartPr/>
                <p14:nvPr/>
              </p14:nvContentPartPr>
              <p14:xfrm>
                <a:off x="9388471" y="4485613"/>
                <a:ext cx="216000" cy="115560"/>
              </p14:xfrm>
            </p:contentPart>
          </mc:Choice>
          <mc:Fallback>
            <p:pic>
              <p:nvPicPr>
                <p:cNvPr id="127078" name="Ink 127077">
                  <a:extLst>
                    <a:ext uri="{FF2B5EF4-FFF2-40B4-BE49-F238E27FC236}">
                      <a16:creationId xmlns:a16="http://schemas.microsoft.com/office/drawing/2014/main" id="{F1D17DD7-4D37-6915-0010-15C2270F4CD2}"/>
                    </a:ext>
                  </a:extLst>
                </p:cNvPr>
                <p:cNvPicPr/>
                <p:nvPr/>
              </p:nvPicPr>
              <p:blipFill>
                <a:blip r:embed="rId223"/>
                <a:stretch>
                  <a:fillRect/>
                </a:stretch>
              </p:blipFill>
              <p:spPr>
                <a:xfrm>
                  <a:off x="9379471" y="4476973"/>
                  <a:ext cx="23364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27079" name="Ink 127078">
                  <a:extLst>
                    <a:ext uri="{FF2B5EF4-FFF2-40B4-BE49-F238E27FC236}">
                      <a16:creationId xmlns:a16="http://schemas.microsoft.com/office/drawing/2014/main" id="{811E5B1B-7107-B615-322D-0B0B9C7D69B0}"/>
                    </a:ext>
                  </a:extLst>
                </p14:cNvPr>
                <p14:cNvContentPartPr/>
                <p14:nvPr/>
              </p14:nvContentPartPr>
              <p14:xfrm>
                <a:off x="9915511" y="4436293"/>
                <a:ext cx="386640" cy="137520"/>
              </p14:xfrm>
            </p:contentPart>
          </mc:Choice>
          <mc:Fallback>
            <p:pic>
              <p:nvPicPr>
                <p:cNvPr id="127079" name="Ink 127078">
                  <a:extLst>
                    <a:ext uri="{FF2B5EF4-FFF2-40B4-BE49-F238E27FC236}">
                      <a16:creationId xmlns:a16="http://schemas.microsoft.com/office/drawing/2014/main" id="{811E5B1B-7107-B615-322D-0B0B9C7D69B0}"/>
                    </a:ext>
                  </a:extLst>
                </p:cNvPr>
                <p:cNvPicPr/>
                <p:nvPr/>
              </p:nvPicPr>
              <p:blipFill>
                <a:blip r:embed="rId225"/>
                <a:stretch>
                  <a:fillRect/>
                </a:stretch>
              </p:blipFill>
              <p:spPr>
                <a:xfrm>
                  <a:off x="9906511" y="4427653"/>
                  <a:ext cx="4042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27080" name="Ink 127079">
                  <a:extLst>
                    <a:ext uri="{FF2B5EF4-FFF2-40B4-BE49-F238E27FC236}">
                      <a16:creationId xmlns:a16="http://schemas.microsoft.com/office/drawing/2014/main" id="{D0EA5FE2-A602-606A-189C-5CC363554AA1}"/>
                    </a:ext>
                  </a:extLst>
                </p14:cNvPr>
                <p14:cNvContentPartPr/>
                <p14:nvPr/>
              </p14:nvContentPartPr>
              <p14:xfrm>
                <a:off x="10329511" y="4468693"/>
                <a:ext cx="18720" cy="10080"/>
              </p14:xfrm>
            </p:contentPart>
          </mc:Choice>
          <mc:Fallback>
            <p:pic>
              <p:nvPicPr>
                <p:cNvPr id="127080" name="Ink 127079">
                  <a:extLst>
                    <a:ext uri="{FF2B5EF4-FFF2-40B4-BE49-F238E27FC236}">
                      <a16:creationId xmlns:a16="http://schemas.microsoft.com/office/drawing/2014/main" id="{D0EA5FE2-A602-606A-189C-5CC363554AA1}"/>
                    </a:ext>
                  </a:extLst>
                </p:cNvPr>
                <p:cNvPicPr/>
                <p:nvPr/>
              </p:nvPicPr>
              <p:blipFill>
                <a:blip r:embed="rId227"/>
                <a:stretch>
                  <a:fillRect/>
                </a:stretch>
              </p:blipFill>
              <p:spPr>
                <a:xfrm>
                  <a:off x="10320871" y="4459693"/>
                  <a:ext cx="3636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27081" name="Ink 127080">
                  <a:extLst>
                    <a:ext uri="{FF2B5EF4-FFF2-40B4-BE49-F238E27FC236}">
                      <a16:creationId xmlns:a16="http://schemas.microsoft.com/office/drawing/2014/main" id="{FCDD6823-B16F-283A-73B0-1B694956E48F}"/>
                    </a:ext>
                  </a:extLst>
                </p14:cNvPr>
                <p14:cNvContentPartPr/>
                <p14:nvPr/>
              </p14:nvContentPartPr>
              <p14:xfrm>
                <a:off x="10316551" y="4389853"/>
                <a:ext cx="586080" cy="193680"/>
              </p14:xfrm>
            </p:contentPart>
          </mc:Choice>
          <mc:Fallback>
            <p:pic>
              <p:nvPicPr>
                <p:cNvPr id="127081" name="Ink 127080">
                  <a:extLst>
                    <a:ext uri="{FF2B5EF4-FFF2-40B4-BE49-F238E27FC236}">
                      <a16:creationId xmlns:a16="http://schemas.microsoft.com/office/drawing/2014/main" id="{FCDD6823-B16F-283A-73B0-1B694956E48F}"/>
                    </a:ext>
                  </a:extLst>
                </p:cNvPr>
                <p:cNvPicPr/>
                <p:nvPr/>
              </p:nvPicPr>
              <p:blipFill>
                <a:blip r:embed="rId229"/>
                <a:stretch>
                  <a:fillRect/>
                </a:stretch>
              </p:blipFill>
              <p:spPr>
                <a:xfrm>
                  <a:off x="10307551" y="4381213"/>
                  <a:ext cx="60372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27082" name="Ink 127081">
                  <a:extLst>
                    <a:ext uri="{FF2B5EF4-FFF2-40B4-BE49-F238E27FC236}">
                      <a16:creationId xmlns:a16="http://schemas.microsoft.com/office/drawing/2014/main" id="{4F439D73-9F44-E569-87F8-BBCCE0422245}"/>
                    </a:ext>
                  </a:extLst>
                </p14:cNvPr>
                <p14:cNvContentPartPr/>
                <p14:nvPr/>
              </p14:nvContentPartPr>
              <p14:xfrm>
                <a:off x="11221231" y="4140733"/>
                <a:ext cx="155880" cy="247680"/>
              </p14:xfrm>
            </p:contentPart>
          </mc:Choice>
          <mc:Fallback>
            <p:pic>
              <p:nvPicPr>
                <p:cNvPr id="127082" name="Ink 127081">
                  <a:extLst>
                    <a:ext uri="{FF2B5EF4-FFF2-40B4-BE49-F238E27FC236}">
                      <a16:creationId xmlns:a16="http://schemas.microsoft.com/office/drawing/2014/main" id="{4F439D73-9F44-E569-87F8-BBCCE0422245}"/>
                    </a:ext>
                  </a:extLst>
                </p:cNvPr>
                <p:cNvPicPr/>
                <p:nvPr/>
              </p:nvPicPr>
              <p:blipFill>
                <a:blip r:embed="rId231"/>
                <a:stretch>
                  <a:fillRect/>
                </a:stretch>
              </p:blipFill>
              <p:spPr>
                <a:xfrm>
                  <a:off x="11212591" y="4131733"/>
                  <a:ext cx="17352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27083" name="Ink 127082">
                  <a:extLst>
                    <a:ext uri="{FF2B5EF4-FFF2-40B4-BE49-F238E27FC236}">
                      <a16:creationId xmlns:a16="http://schemas.microsoft.com/office/drawing/2014/main" id="{D76CD17D-8D45-2E40-F08A-BA5E787C7252}"/>
                    </a:ext>
                  </a:extLst>
                </p14:cNvPr>
                <p14:cNvContentPartPr/>
                <p14:nvPr/>
              </p14:nvContentPartPr>
              <p14:xfrm>
                <a:off x="11419951" y="4278613"/>
                <a:ext cx="100800" cy="72360"/>
              </p14:xfrm>
            </p:contentPart>
          </mc:Choice>
          <mc:Fallback>
            <p:pic>
              <p:nvPicPr>
                <p:cNvPr id="127083" name="Ink 127082">
                  <a:extLst>
                    <a:ext uri="{FF2B5EF4-FFF2-40B4-BE49-F238E27FC236}">
                      <a16:creationId xmlns:a16="http://schemas.microsoft.com/office/drawing/2014/main" id="{D76CD17D-8D45-2E40-F08A-BA5E787C7252}"/>
                    </a:ext>
                  </a:extLst>
                </p:cNvPr>
                <p:cNvPicPr/>
                <p:nvPr/>
              </p:nvPicPr>
              <p:blipFill>
                <a:blip r:embed="rId233"/>
                <a:stretch>
                  <a:fillRect/>
                </a:stretch>
              </p:blipFill>
              <p:spPr>
                <a:xfrm>
                  <a:off x="11410951" y="4269613"/>
                  <a:ext cx="11844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27084" name="Ink 127083">
                  <a:extLst>
                    <a:ext uri="{FF2B5EF4-FFF2-40B4-BE49-F238E27FC236}">
                      <a16:creationId xmlns:a16="http://schemas.microsoft.com/office/drawing/2014/main" id="{6E33F196-6AB4-745B-AD44-817453682B67}"/>
                    </a:ext>
                  </a:extLst>
                </p14:cNvPr>
                <p14:cNvContentPartPr/>
                <p14:nvPr/>
              </p14:nvContentPartPr>
              <p14:xfrm>
                <a:off x="11559631" y="4195453"/>
                <a:ext cx="96840" cy="120600"/>
              </p14:xfrm>
            </p:contentPart>
          </mc:Choice>
          <mc:Fallback>
            <p:pic>
              <p:nvPicPr>
                <p:cNvPr id="127084" name="Ink 127083">
                  <a:extLst>
                    <a:ext uri="{FF2B5EF4-FFF2-40B4-BE49-F238E27FC236}">
                      <a16:creationId xmlns:a16="http://schemas.microsoft.com/office/drawing/2014/main" id="{6E33F196-6AB4-745B-AD44-817453682B67}"/>
                    </a:ext>
                  </a:extLst>
                </p:cNvPr>
                <p:cNvPicPr/>
                <p:nvPr/>
              </p:nvPicPr>
              <p:blipFill>
                <a:blip r:embed="rId235"/>
                <a:stretch>
                  <a:fillRect/>
                </a:stretch>
              </p:blipFill>
              <p:spPr>
                <a:xfrm>
                  <a:off x="11550631" y="4186453"/>
                  <a:ext cx="11448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27085" name="Ink 127084">
                  <a:extLst>
                    <a:ext uri="{FF2B5EF4-FFF2-40B4-BE49-F238E27FC236}">
                      <a16:creationId xmlns:a16="http://schemas.microsoft.com/office/drawing/2014/main" id="{DA510C3A-59F6-AC90-A645-DAC12BE4A88F}"/>
                    </a:ext>
                  </a:extLst>
                </p14:cNvPr>
                <p14:cNvContentPartPr/>
                <p14:nvPr/>
              </p14:nvContentPartPr>
              <p14:xfrm>
                <a:off x="11706151" y="4151533"/>
                <a:ext cx="100080" cy="112680"/>
              </p14:xfrm>
            </p:contentPart>
          </mc:Choice>
          <mc:Fallback>
            <p:pic>
              <p:nvPicPr>
                <p:cNvPr id="127085" name="Ink 127084">
                  <a:extLst>
                    <a:ext uri="{FF2B5EF4-FFF2-40B4-BE49-F238E27FC236}">
                      <a16:creationId xmlns:a16="http://schemas.microsoft.com/office/drawing/2014/main" id="{DA510C3A-59F6-AC90-A645-DAC12BE4A88F}"/>
                    </a:ext>
                  </a:extLst>
                </p:cNvPr>
                <p:cNvPicPr/>
                <p:nvPr/>
              </p:nvPicPr>
              <p:blipFill>
                <a:blip r:embed="rId237"/>
                <a:stretch>
                  <a:fillRect/>
                </a:stretch>
              </p:blipFill>
              <p:spPr>
                <a:xfrm>
                  <a:off x="11697151" y="4142533"/>
                  <a:ext cx="1177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27086" name="Ink 127085">
                  <a:extLst>
                    <a:ext uri="{FF2B5EF4-FFF2-40B4-BE49-F238E27FC236}">
                      <a16:creationId xmlns:a16="http://schemas.microsoft.com/office/drawing/2014/main" id="{AAAA4F73-F3AE-3458-F8A0-34D06F1E6FF0}"/>
                    </a:ext>
                  </a:extLst>
                </p14:cNvPr>
                <p14:cNvContentPartPr/>
                <p14:nvPr/>
              </p14:nvContentPartPr>
              <p14:xfrm>
                <a:off x="11863111" y="4153333"/>
                <a:ext cx="11880" cy="53280"/>
              </p14:xfrm>
            </p:contentPart>
          </mc:Choice>
          <mc:Fallback>
            <p:pic>
              <p:nvPicPr>
                <p:cNvPr id="127086" name="Ink 127085">
                  <a:extLst>
                    <a:ext uri="{FF2B5EF4-FFF2-40B4-BE49-F238E27FC236}">
                      <a16:creationId xmlns:a16="http://schemas.microsoft.com/office/drawing/2014/main" id="{AAAA4F73-F3AE-3458-F8A0-34D06F1E6FF0}"/>
                    </a:ext>
                  </a:extLst>
                </p:cNvPr>
                <p:cNvPicPr/>
                <p:nvPr/>
              </p:nvPicPr>
              <p:blipFill>
                <a:blip r:embed="rId239"/>
                <a:stretch>
                  <a:fillRect/>
                </a:stretch>
              </p:blipFill>
              <p:spPr>
                <a:xfrm>
                  <a:off x="11854111" y="4144333"/>
                  <a:ext cx="2952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27087" name="Ink 127086">
                  <a:extLst>
                    <a:ext uri="{FF2B5EF4-FFF2-40B4-BE49-F238E27FC236}">
                      <a16:creationId xmlns:a16="http://schemas.microsoft.com/office/drawing/2014/main" id="{7D55026F-6C58-3A1B-3379-67C2594EFA1F}"/>
                    </a:ext>
                  </a:extLst>
                </p14:cNvPr>
                <p14:cNvContentPartPr/>
                <p14:nvPr/>
              </p14:nvContentPartPr>
              <p14:xfrm>
                <a:off x="11846551" y="4097893"/>
                <a:ext cx="32760" cy="14760"/>
              </p14:xfrm>
            </p:contentPart>
          </mc:Choice>
          <mc:Fallback>
            <p:pic>
              <p:nvPicPr>
                <p:cNvPr id="127087" name="Ink 127086">
                  <a:extLst>
                    <a:ext uri="{FF2B5EF4-FFF2-40B4-BE49-F238E27FC236}">
                      <a16:creationId xmlns:a16="http://schemas.microsoft.com/office/drawing/2014/main" id="{7D55026F-6C58-3A1B-3379-67C2594EFA1F}"/>
                    </a:ext>
                  </a:extLst>
                </p:cNvPr>
                <p:cNvPicPr/>
                <p:nvPr/>
              </p:nvPicPr>
              <p:blipFill>
                <a:blip r:embed="rId241"/>
                <a:stretch>
                  <a:fillRect/>
                </a:stretch>
              </p:blipFill>
              <p:spPr>
                <a:xfrm>
                  <a:off x="11837551" y="4088893"/>
                  <a:ext cx="504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27088" name="Ink 127087">
                  <a:extLst>
                    <a:ext uri="{FF2B5EF4-FFF2-40B4-BE49-F238E27FC236}">
                      <a16:creationId xmlns:a16="http://schemas.microsoft.com/office/drawing/2014/main" id="{3A1FE08A-EB33-F0C4-A37E-AB24ABFFA8DB}"/>
                    </a:ext>
                  </a:extLst>
                </p14:cNvPr>
                <p14:cNvContentPartPr/>
                <p14:nvPr/>
              </p14:nvContentPartPr>
              <p14:xfrm>
                <a:off x="11951311" y="3979093"/>
                <a:ext cx="322200" cy="189000"/>
              </p14:xfrm>
            </p:contentPart>
          </mc:Choice>
          <mc:Fallback>
            <p:pic>
              <p:nvPicPr>
                <p:cNvPr id="127088" name="Ink 127087">
                  <a:extLst>
                    <a:ext uri="{FF2B5EF4-FFF2-40B4-BE49-F238E27FC236}">
                      <a16:creationId xmlns:a16="http://schemas.microsoft.com/office/drawing/2014/main" id="{3A1FE08A-EB33-F0C4-A37E-AB24ABFFA8DB}"/>
                    </a:ext>
                  </a:extLst>
                </p:cNvPr>
                <p:cNvPicPr/>
                <p:nvPr/>
              </p:nvPicPr>
              <p:blipFill>
                <a:blip r:embed="rId243"/>
                <a:stretch>
                  <a:fillRect/>
                </a:stretch>
              </p:blipFill>
              <p:spPr>
                <a:xfrm>
                  <a:off x="11942671" y="3970453"/>
                  <a:ext cx="3398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27089" name="Ink 127088">
                  <a:extLst>
                    <a:ext uri="{FF2B5EF4-FFF2-40B4-BE49-F238E27FC236}">
                      <a16:creationId xmlns:a16="http://schemas.microsoft.com/office/drawing/2014/main" id="{8306026D-14F0-512F-1CCB-961A99DCCA4F}"/>
                    </a:ext>
                  </a:extLst>
                </p14:cNvPr>
                <p14:cNvContentPartPr/>
                <p14:nvPr/>
              </p14:nvContentPartPr>
              <p14:xfrm>
                <a:off x="12326071" y="4061173"/>
                <a:ext cx="16920" cy="14040"/>
              </p14:xfrm>
            </p:contentPart>
          </mc:Choice>
          <mc:Fallback>
            <p:pic>
              <p:nvPicPr>
                <p:cNvPr id="127089" name="Ink 127088">
                  <a:extLst>
                    <a:ext uri="{FF2B5EF4-FFF2-40B4-BE49-F238E27FC236}">
                      <a16:creationId xmlns:a16="http://schemas.microsoft.com/office/drawing/2014/main" id="{8306026D-14F0-512F-1CCB-961A99DCCA4F}"/>
                    </a:ext>
                  </a:extLst>
                </p:cNvPr>
                <p:cNvPicPr/>
                <p:nvPr/>
              </p:nvPicPr>
              <p:blipFill>
                <a:blip r:embed="rId245"/>
                <a:stretch>
                  <a:fillRect/>
                </a:stretch>
              </p:blipFill>
              <p:spPr>
                <a:xfrm>
                  <a:off x="12317431" y="4052533"/>
                  <a:ext cx="345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27098" name="Ink 127097">
                  <a:extLst>
                    <a:ext uri="{FF2B5EF4-FFF2-40B4-BE49-F238E27FC236}">
                      <a16:creationId xmlns:a16="http://schemas.microsoft.com/office/drawing/2014/main" id="{F16E2B7B-5692-E1E8-6E0E-73253CB96C31}"/>
                    </a:ext>
                  </a:extLst>
                </p14:cNvPr>
                <p14:cNvContentPartPr/>
                <p14:nvPr/>
              </p14:nvContentPartPr>
              <p14:xfrm>
                <a:off x="8424391" y="4383373"/>
                <a:ext cx="257760" cy="237240"/>
              </p14:xfrm>
            </p:contentPart>
          </mc:Choice>
          <mc:Fallback>
            <p:pic>
              <p:nvPicPr>
                <p:cNvPr id="127098" name="Ink 127097">
                  <a:extLst>
                    <a:ext uri="{FF2B5EF4-FFF2-40B4-BE49-F238E27FC236}">
                      <a16:creationId xmlns:a16="http://schemas.microsoft.com/office/drawing/2014/main" id="{F16E2B7B-5692-E1E8-6E0E-73253CB96C31}"/>
                    </a:ext>
                  </a:extLst>
                </p:cNvPr>
                <p:cNvPicPr/>
                <p:nvPr/>
              </p:nvPicPr>
              <p:blipFill>
                <a:blip r:embed="rId247"/>
                <a:stretch>
                  <a:fillRect/>
                </a:stretch>
              </p:blipFill>
              <p:spPr>
                <a:xfrm>
                  <a:off x="8415391" y="4374733"/>
                  <a:ext cx="275400" cy="254880"/>
                </a:xfrm>
                <a:prstGeom prst="rect">
                  <a:avLst/>
                </a:prstGeom>
              </p:spPr>
            </p:pic>
          </mc:Fallback>
        </mc:AlternateContent>
      </p:grpSp>
      <p:grpSp>
        <p:nvGrpSpPr>
          <p:cNvPr id="127101" name="Group 127100">
            <a:extLst>
              <a:ext uri="{FF2B5EF4-FFF2-40B4-BE49-F238E27FC236}">
                <a16:creationId xmlns:a16="http://schemas.microsoft.com/office/drawing/2014/main" id="{F607D268-E5AC-B524-486E-DC4B293E898C}"/>
              </a:ext>
            </a:extLst>
          </p:cNvPr>
          <p:cNvGrpSpPr/>
          <p:nvPr/>
        </p:nvGrpSpPr>
        <p:grpSpPr>
          <a:xfrm>
            <a:off x="5066671" y="3213733"/>
            <a:ext cx="1806840" cy="1820880"/>
            <a:chOff x="5066671" y="3213733"/>
            <a:chExt cx="1806840" cy="1820880"/>
          </a:xfrm>
        </p:grpSpPr>
        <mc:AlternateContent xmlns:mc="http://schemas.openxmlformats.org/markup-compatibility/2006">
          <mc:Choice xmlns:p14="http://schemas.microsoft.com/office/powerpoint/2010/main" Requires="p14">
            <p:contentPart p14:bwMode="auto" r:id="rId248">
              <p14:nvContentPartPr>
                <p14:cNvPr id="60" name="Ink 59">
                  <a:extLst>
                    <a:ext uri="{FF2B5EF4-FFF2-40B4-BE49-F238E27FC236}">
                      <a16:creationId xmlns:a16="http://schemas.microsoft.com/office/drawing/2014/main" id="{D8437AD9-0192-2480-1EB0-C0E2B564A4BF}"/>
                    </a:ext>
                  </a:extLst>
                </p14:cNvPr>
                <p14:cNvContentPartPr/>
                <p14:nvPr/>
              </p14:nvContentPartPr>
              <p14:xfrm>
                <a:off x="5204911" y="4302013"/>
                <a:ext cx="116640" cy="209880"/>
              </p14:xfrm>
            </p:contentPart>
          </mc:Choice>
          <mc:Fallback>
            <p:pic>
              <p:nvPicPr>
                <p:cNvPr id="60" name="Ink 59">
                  <a:extLst>
                    <a:ext uri="{FF2B5EF4-FFF2-40B4-BE49-F238E27FC236}">
                      <a16:creationId xmlns:a16="http://schemas.microsoft.com/office/drawing/2014/main" id="{D8437AD9-0192-2480-1EB0-C0E2B564A4BF}"/>
                    </a:ext>
                  </a:extLst>
                </p:cNvPr>
                <p:cNvPicPr/>
                <p:nvPr/>
              </p:nvPicPr>
              <p:blipFill>
                <a:blip r:embed="rId249"/>
                <a:stretch>
                  <a:fillRect/>
                </a:stretch>
              </p:blipFill>
              <p:spPr>
                <a:xfrm>
                  <a:off x="5195911" y="4293013"/>
                  <a:ext cx="13428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61" name="Ink 60">
                  <a:extLst>
                    <a:ext uri="{FF2B5EF4-FFF2-40B4-BE49-F238E27FC236}">
                      <a16:creationId xmlns:a16="http://schemas.microsoft.com/office/drawing/2014/main" id="{32943065-EB2E-55AB-769A-5C680DFB7386}"/>
                    </a:ext>
                  </a:extLst>
                </p14:cNvPr>
                <p14:cNvContentPartPr/>
                <p14:nvPr/>
              </p14:nvContentPartPr>
              <p14:xfrm>
                <a:off x="5382751" y="4088893"/>
                <a:ext cx="235800" cy="292680"/>
              </p14:xfrm>
            </p:contentPart>
          </mc:Choice>
          <mc:Fallback>
            <p:pic>
              <p:nvPicPr>
                <p:cNvPr id="61" name="Ink 60">
                  <a:extLst>
                    <a:ext uri="{FF2B5EF4-FFF2-40B4-BE49-F238E27FC236}">
                      <a16:creationId xmlns:a16="http://schemas.microsoft.com/office/drawing/2014/main" id="{32943065-EB2E-55AB-769A-5C680DFB7386}"/>
                    </a:ext>
                  </a:extLst>
                </p:cNvPr>
                <p:cNvPicPr/>
                <p:nvPr/>
              </p:nvPicPr>
              <p:blipFill>
                <a:blip r:embed="rId251"/>
                <a:stretch>
                  <a:fillRect/>
                </a:stretch>
              </p:blipFill>
              <p:spPr>
                <a:xfrm>
                  <a:off x="5374111" y="4079893"/>
                  <a:ext cx="25344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62" name="Ink 61">
                  <a:extLst>
                    <a:ext uri="{FF2B5EF4-FFF2-40B4-BE49-F238E27FC236}">
                      <a16:creationId xmlns:a16="http://schemas.microsoft.com/office/drawing/2014/main" id="{23961F37-F318-7AE8-B8BE-E5FB244C2BA7}"/>
                    </a:ext>
                  </a:extLst>
                </p14:cNvPr>
                <p14:cNvContentPartPr/>
                <p14:nvPr/>
              </p14:nvContentPartPr>
              <p14:xfrm>
                <a:off x="5486071" y="4168093"/>
                <a:ext cx="57240" cy="56160"/>
              </p14:xfrm>
            </p:contentPart>
          </mc:Choice>
          <mc:Fallback>
            <p:pic>
              <p:nvPicPr>
                <p:cNvPr id="62" name="Ink 61">
                  <a:extLst>
                    <a:ext uri="{FF2B5EF4-FFF2-40B4-BE49-F238E27FC236}">
                      <a16:creationId xmlns:a16="http://schemas.microsoft.com/office/drawing/2014/main" id="{23961F37-F318-7AE8-B8BE-E5FB244C2BA7}"/>
                    </a:ext>
                  </a:extLst>
                </p:cNvPr>
                <p:cNvPicPr/>
                <p:nvPr/>
              </p:nvPicPr>
              <p:blipFill>
                <a:blip r:embed="rId253"/>
                <a:stretch>
                  <a:fillRect/>
                </a:stretch>
              </p:blipFill>
              <p:spPr>
                <a:xfrm>
                  <a:off x="5477431" y="4159093"/>
                  <a:ext cx="748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63" name="Ink 62">
                  <a:extLst>
                    <a:ext uri="{FF2B5EF4-FFF2-40B4-BE49-F238E27FC236}">
                      <a16:creationId xmlns:a16="http://schemas.microsoft.com/office/drawing/2014/main" id="{C3609982-1B82-8A9C-0A81-28E2751B13FE}"/>
                    </a:ext>
                  </a:extLst>
                </p14:cNvPr>
                <p14:cNvContentPartPr/>
                <p14:nvPr/>
              </p14:nvContentPartPr>
              <p14:xfrm>
                <a:off x="5615311" y="4116613"/>
                <a:ext cx="156600" cy="95040"/>
              </p14:xfrm>
            </p:contentPart>
          </mc:Choice>
          <mc:Fallback>
            <p:pic>
              <p:nvPicPr>
                <p:cNvPr id="63" name="Ink 62">
                  <a:extLst>
                    <a:ext uri="{FF2B5EF4-FFF2-40B4-BE49-F238E27FC236}">
                      <a16:creationId xmlns:a16="http://schemas.microsoft.com/office/drawing/2014/main" id="{C3609982-1B82-8A9C-0A81-28E2751B13FE}"/>
                    </a:ext>
                  </a:extLst>
                </p:cNvPr>
                <p:cNvPicPr/>
                <p:nvPr/>
              </p:nvPicPr>
              <p:blipFill>
                <a:blip r:embed="rId255"/>
                <a:stretch>
                  <a:fillRect/>
                </a:stretch>
              </p:blipFill>
              <p:spPr>
                <a:xfrm>
                  <a:off x="5606311" y="4107973"/>
                  <a:ext cx="17424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26977" name="Ink 126976">
                  <a:extLst>
                    <a:ext uri="{FF2B5EF4-FFF2-40B4-BE49-F238E27FC236}">
                      <a16:creationId xmlns:a16="http://schemas.microsoft.com/office/drawing/2014/main" id="{D9550FB7-FAEF-2E2C-DE00-E00EBA718584}"/>
                    </a:ext>
                  </a:extLst>
                </p14:cNvPr>
                <p14:cNvContentPartPr/>
                <p14:nvPr/>
              </p14:nvContentPartPr>
              <p14:xfrm>
                <a:off x="5066671" y="4834813"/>
                <a:ext cx="220680" cy="199800"/>
              </p14:xfrm>
            </p:contentPart>
          </mc:Choice>
          <mc:Fallback>
            <p:pic>
              <p:nvPicPr>
                <p:cNvPr id="126977" name="Ink 126976">
                  <a:extLst>
                    <a:ext uri="{FF2B5EF4-FFF2-40B4-BE49-F238E27FC236}">
                      <a16:creationId xmlns:a16="http://schemas.microsoft.com/office/drawing/2014/main" id="{D9550FB7-FAEF-2E2C-DE00-E00EBA718584}"/>
                    </a:ext>
                  </a:extLst>
                </p:cNvPr>
                <p:cNvPicPr/>
                <p:nvPr/>
              </p:nvPicPr>
              <p:blipFill>
                <a:blip r:embed="rId257"/>
                <a:stretch>
                  <a:fillRect/>
                </a:stretch>
              </p:blipFill>
              <p:spPr>
                <a:xfrm>
                  <a:off x="5057671" y="4825813"/>
                  <a:ext cx="2383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26978" name="Ink 126977">
                  <a:extLst>
                    <a:ext uri="{FF2B5EF4-FFF2-40B4-BE49-F238E27FC236}">
                      <a16:creationId xmlns:a16="http://schemas.microsoft.com/office/drawing/2014/main" id="{29B32226-6B92-CDA8-C160-0C9770E9DDC0}"/>
                    </a:ext>
                  </a:extLst>
                </p14:cNvPr>
                <p14:cNvContentPartPr/>
                <p14:nvPr/>
              </p14:nvContentPartPr>
              <p14:xfrm>
                <a:off x="5246311" y="4744093"/>
                <a:ext cx="107640" cy="168120"/>
              </p14:xfrm>
            </p:contentPart>
          </mc:Choice>
          <mc:Fallback>
            <p:pic>
              <p:nvPicPr>
                <p:cNvPr id="126978" name="Ink 126977">
                  <a:extLst>
                    <a:ext uri="{FF2B5EF4-FFF2-40B4-BE49-F238E27FC236}">
                      <a16:creationId xmlns:a16="http://schemas.microsoft.com/office/drawing/2014/main" id="{29B32226-6B92-CDA8-C160-0C9770E9DDC0}"/>
                    </a:ext>
                  </a:extLst>
                </p:cNvPr>
                <p:cNvPicPr/>
                <p:nvPr/>
              </p:nvPicPr>
              <p:blipFill>
                <a:blip r:embed="rId259"/>
                <a:stretch>
                  <a:fillRect/>
                </a:stretch>
              </p:blipFill>
              <p:spPr>
                <a:xfrm>
                  <a:off x="5237311" y="4735453"/>
                  <a:ext cx="12528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26979" name="Ink 126978">
                  <a:extLst>
                    <a:ext uri="{FF2B5EF4-FFF2-40B4-BE49-F238E27FC236}">
                      <a16:creationId xmlns:a16="http://schemas.microsoft.com/office/drawing/2014/main" id="{FAD5498D-209A-761A-014A-1BA043257AC9}"/>
                    </a:ext>
                  </a:extLst>
                </p14:cNvPr>
                <p14:cNvContentPartPr/>
                <p14:nvPr/>
              </p14:nvContentPartPr>
              <p14:xfrm>
                <a:off x="5392471" y="4661293"/>
                <a:ext cx="108000" cy="127080"/>
              </p14:xfrm>
            </p:contentPart>
          </mc:Choice>
          <mc:Fallback>
            <p:pic>
              <p:nvPicPr>
                <p:cNvPr id="126979" name="Ink 126978">
                  <a:extLst>
                    <a:ext uri="{FF2B5EF4-FFF2-40B4-BE49-F238E27FC236}">
                      <a16:creationId xmlns:a16="http://schemas.microsoft.com/office/drawing/2014/main" id="{FAD5498D-209A-761A-014A-1BA043257AC9}"/>
                    </a:ext>
                  </a:extLst>
                </p:cNvPr>
                <p:cNvPicPr/>
                <p:nvPr/>
              </p:nvPicPr>
              <p:blipFill>
                <a:blip r:embed="rId261"/>
                <a:stretch>
                  <a:fillRect/>
                </a:stretch>
              </p:blipFill>
              <p:spPr>
                <a:xfrm>
                  <a:off x="5383831" y="4652653"/>
                  <a:ext cx="12564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26981" name="Ink 126980">
                  <a:extLst>
                    <a:ext uri="{FF2B5EF4-FFF2-40B4-BE49-F238E27FC236}">
                      <a16:creationId xmlns:a16="http://schemas.microsoft.com/office/drawing/2014/main" id="{E0D38E35-983D-45D2-AC29-BC23154AB649}"/>
                    </a:ext>
                  </a:extLst>
                </p14:cNvPr>
                <p14:cNvContentPartPr/>
                <p14:nvPr/>
              </p14:nvContentPartPr>
              <p14:xfrm>
                <a:off x="5436391" y="4641133"/>
                <a:ext cx="104040" cy="116640"/>
              </p14:xfrm>
            </p:contentPart>
          </mc:Choice>
          <mc:Fallback>
            <p:pic>
              <p:nvPicPr>
                <p:cNvPr id="126981" name="Ink 126980">
                  <a:extLst>
                    <a:ext uri="{FF2B5EF4-FFF2-40B4-BE49-F238E27FC236}">
                      <a16:creationId xmlns:a16="http://schemas.microsoft.com/office/drawing/2014/main" id="{E0D38E35-983D-45D2-AC29-BC23154AB649}"/>
                    </a:ext>
                  </a:extLst>
                </p:cNvPr>
                <p:cNvPicPr/>
                <p:nvPr/>
              </p:nvPicPr>
              <p:blipFill>
                <a:blip r:embed="rId263"/>
                <a:stretch>
                  <a:fillRect/>
                </a:stretch>
              </p:blipFill>
              <p:spPr>
                <a:xfrm>
                  <a:off x="5427751" y="4632133"/>
                  <a:ext cx="12168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26982" name="Ink 126981">
                  <a:extLst>
                    <a:ext uri="{FF2B5EF4-FFF2-40B4-BE49-F238E27FC236}">
                      <a16:creationId xmlns:a16="http://schemas.microsoft.com/office/drawing/2014/main" id="{9334E304-FA66-56AD-3989-2582927FF8DA}"/>
                    </a:ext>
                  </a:extLst>
                </p14:cNvPr>
                <p14:cNvContentPartPr/>
                <p14:nvPr/>
              </p14:nvContentPartPr>
              <p14:xfrm>
                <a:off x="5563111" y="4494613"/>
                <a:ext cx="112320" cy="181800"/>
              </p14:xfrm>
            </p:contentPart>
          </mc:Choice>
          <mc:Fallback>
            <p:pic>
              <p:nvPicPr>
                <p:cNvPr id="126982" name="Ink 126981">
                  <a:extLst>
                    <a:ext uri="{FF2B5EF4-FFF2-40B4-BE49-F238E27FC236}">
                      <a16:creationId xmlns:a16="http://schemas.microsoft.com/office/drawing/2014/main" id="{9334E304-FA66-56AD-3989-2582927FF8DA}"/>
                    </a:ext>
                  </a:extLst>
                </p:cNvPr>
                <p:cNvPicPr/>
                <p:nvPr/>
              </p:nvPicPr>
              <p:blipFill>
                <a:blip r:embed="rId265"/>
                <a:stretch>
                  <a:fillRect/>
                </a:stretch>
              </p:blipFill>
              <p:spPr>
                <a:xfrm>
                  <a:off x="5554111" y="4485613"/>
                  <a:ext cx="1299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26983" name="Ink 126982">
                  <a:extLst>
                    <a:ext uri="{FF2B5EF4-FFF2-40B4-BE49-F238E27FC236}">
                      <a16:creationId xmlns:a16="http://schemas.microsoft.com/office/drawing/2014/main" id="{86F68C66-A644-9DA7-E9F1-F5777954756E}"/>
                    </a:ext>
                  </a:extLst>
                </p14:cNvPr>
                <p14:cNvContentPartPr/>
                <p14:nvPr/>
              </p14:nvContentPartPr>
              <p14:xfrm>
                <a:off x="5694151" y="4398853"/>
                <a:ext cx="173160" cy="252360"/>
              </p14:xfrm>
            </p:contentPart>
          </mc:Choice>
          <mc:Fallback>
            <p:pic>
              <p:nvPicPr>
                <p:cNvPr id="126983" name="Ink 126982">
                  <a:extLst>
                    <a:ext uri="{FF2B5EF4-FFF2-40B4-BE49-F238E27FC236}">
                      <a16:creationId xmlns:a16="http://schemas.microsoft.com/office/drawing/2014/main" id="{86F68C66-A644-9DA7-E9F1-F5777954756E}"/>
                    </a:ext>
                  </a:extLst>
                </p:cNvPr>
                <p:cNvPicPr/>
                <p:nvPr/>
              </p:nvPicPr>
              <p:blipFill>
                <a:blip r:embed="rId267"/>
                <a:stretch>
                  <a:fillRect/>
                </a:stretch>
              </p:blipFill>
              <p:spPr>
                <a:xfrm>
                  <a:off x="5685511" y="4390213"/>
                  <a:ext cx="190800" cy="27000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26985" name="Ink 126984">
                  <a:extLst>
                    <a:ext uri="{FF2B5EF4-FFF2-40B4-BE49-F238E27FC236}">
                      <a16:creationId xmlns:a16="http://schemas.microsoft.com/office/drawing/2014/main" id="{86F297C8-A336-4A2C-EC46-1F90B1798207}"/>
                    </a:ext>
                  </a:extLst>
                </p14:cNvPr>
                <p14:cNvContentPartPr/>
                <p14:nvPr/>
              </p14:nvContentPartPr>
              <p14:xfrm>
                <a:off x="5791711" y="3807013"/>
                <a:ext cx="287640" cy="271800"/>
              </p14:xfrm>
            </p:contentPart>
          </mc:Choice>
          <mc:Fallback>
            <p:pic>
              <p:nvPicPr>
                <p:cNvPr id="126985" name="Ink 126984">
                  <a:extLst>
                    <a:ext uri="{FF2B5EF4-FFF2-40B4-BE49-F238E27FC236}">
                      <a16:creationId xmlns:a16="http://schemas.microsoft.com/office/drawing/2014/main" id="{86F297C8-A336-4A2C-EC46-1F90B1798207}"/>
                    </a:ext>
                  </a:extLst>
                </p:cNvPr>
                <p:cNvPicPr/>
                <p:nvPr/>
              </p:nvPicPr>
              <p:blipFill>
                <a:blip r:embed="rId269"/>
                <a:stretch>
                  <a:fillRect/>
                </a:stretch>
              </p:blipFill>
              <p:spPr>
                <a:xfrm>
                  <a:off x="5782711" y="3798013"/>
                  <a:ext cx="30528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26987" name="Ink 126986">
                  <a:extLst>
                    <a:ext uri="{FF2B5EF4-FFF2-40B4-BE49-F238E27FC236}">
                      <a16:creationId xmlns:a16="http://schemas.microsoft.com/office/drawing/2014/main" id="{D58E213D-3962-EE7F-4C5B-48820ED6795E}"/>
                    </a:ext>
                  </a:extLst>
                </p14:cNvPr>
                <p14:cNvContentPartPr/>
                <p14:nvPr/>
              </p14:nvContentPartPr>
              <p14:xfrm>
                <a:off x="6087271" y="3564733"/>
                <a:ext cx="277200" cy="385920"/>
              </p14:xfrm>
            </p:contentPart>
          </mc:Choice>
          <mc:Fallback>
            <p:pic>
              <p:nvPicPr>
                <p:cNvPr id="126987" name="Ink 126986">
                  <a:extLst>
                    <a:ext uri="{FF2B5EF4-FFF2-40B4-BE49-F238E27FC236}">
                      <a16:creationId xmlns:a16="http://schemas.microsoft.com/office/drawing/2014/main" id="{D58E213D-3962-EE7F-4C5B-48820ED6795E}"/>
                    </a:ext>
                  </a:extLst>
                </p:cNvPr>
                <p:cNvPicPr/>
                <p:nvPr/>
              </p:nvPicPr>
              <p:blipFill>
                <a:blip r:embed="rId271"/>
                <a:stretch>
                  <a:fillRect/>
                </a:stretch>
              </p:blipFill>
              <p:spPr>
                <a:xfrm>
                  <a:off x="6078631" y="3555733"/>
                  <a:ext cx="294840" cy="40356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26988" name="Ink 126987">
                  <a:extLst>
                    <a:ext uri="{FF2B5EF4-FFF2-40B4-BE49-F238E27FC236}">
                      <a16:creationId xmlns:a16="http://schemas.microsoft.com/office/drawing/2014/main" id="{83DC68D9-93B8-3B95-AF74-3832E7FA899C}"/>
                    </a:ext>
                  </a:extLst>
                </p14:cNvPr>
                <p14:cNvContentPartPr/>
                <p14:nvPr/>
              </p14:nvContentPartPr>
              <p14:xfrm>
                <a:off x="6361591" y="3552853"/>
                <a:ext cx="8280" cy="281160"/>
              </p14:xfrm>
            </p:contentPart>
          </mc:Choice>
          <mc:Fallback>
            <p:pic>
              <p:nvPicPr>
                <p:cNvPr id="126988" name="Ink 126987">
                  <a:extLst>
                    <a:ext uri="{FF2B5EF4-FFF2-40B4-BE49-F238E27FC236}">
                      <a16:creationId xmlns:a16="http://schemas.microsoft.com/office/drawing/2014/main" id="{83DC68D9-93B8-3B95-AF74-3832E7FA899C}"/>
                    </a:ext>
                  </a:extLst>
                </p:cNvPr>
                <p:cNvPicPr/>
                <p:nvPr/>
              </p:nvPicPr>
              <p:blipFill>
                <a:blip r:embed="rId273"/>
                <a:stretch>
                  <a:fillRect/>
                </a:stretch>
              </p:blipFill>
              <p:spPr>
                <a:xfrm>
                  <a:off x="6352951" y="3544213"/>
                  <a:ext cx="2592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26989" name="Ink 126988">
                  <a:extLst>
                    <a:ext uri="{FF2B5EF4-FFF2-40B4-BE49-F238E27FC236}">
                      <a16:creationId xmlns:a16="http://schemas.microsoft.com/office/drawing/2014/main" id="{D7ECD13D-2569-672A-A0FD-683B492B30DD}"/>
                    </a:ext>
                  </a:extLst>
                </p14:cNvPr>
                <p14:cNvContentPartPr/>
                <p14:nvPr/>
              </p14:nvContentPartPr>
              <p14:xfrm>
                <a:off x="6271231" y="3648973"/>
                <a:ext cx="183960" cy="56880"/>
              </p14:xfrm>
            </p:contentPart>
          </mc:Choice>
          <mc:Fallback>
            <p:pic>
              <p:nvPicPr>
                <p:cNvPr id="126989" name="Ink 126988">
                  <a:extLst>
                    <a:ext uri="{FF2B5EF4-FFF2-40B4-BE49-F238E27FC236}">
                      <a16:creationId xmlns:a16="http://schemas.microsoft.com/office/drawing/2014/main" id="{D7ECD13D-2569-672A-A0FD-683B492B30DD}"/>
                    </a:ext>
                  </a:extLst>
                </p:cNvPr>
                <p:cNvPicPr/>
                <p:nvPr/>
              </p:nvPicPr>
              <p:blipFill>
                <a:blip r:embed="rId275"/>
                <a:stretch>
                  <a:fillRect/>
                </a:stretch>
              </p:blipFill>
              <p:spPr>
                <a:xfrm>
                  <a:off x="6262231" y="3640333"/>
                  <a:ext cx="2016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26990" name="Ink 126989">
                  <a:extLst>
                    <a:ext uri="{FF2B5EF4-FFF2-40B4-BE49-F238E27FC236}">
                      <a16:creationId xmlns:a16="http://schemas.microsoft.com/office/drawing/2014/main" id="{07D41F52-DB93-DF92-C481-8425E9D3E759}"/>
                    </a:ext>
                  </a:extLst>
                </p14:cNvPr>
                <p14:cNvContentPartPr/>
                <p14:nvPr/>
              </p14:nvContentPartPr>
              <p14:xfrm>
                <a:off x="6360871" y="3357013"/>
                <a:ext cx="48240" cy="111960"/>
              </p14:xfrm>
            </p:contentPart>
          </mc:Choice>
          <mc:Fallback>
            <p:pic>
              <p:nvPicPr>
                <p:cNvPr id="126990" name="Ink 126989">
                  <a:extLst>
                    <a:ext uri="{FF2B5EF4-FFF2-40B4-BE49-F238E27FC236}">
                      <a16:creationId xmlns:a16="http://schemas.microsoft.com/office/drawing/2014/main" id="{07D41F52-DB93-DF92-C481-8425E9D3E759}"/>
                    </a:ext>
                  </a:extLst>
                </p:cNvPr>
                <p:cNvPicPr/>
                <p:nvPr/>
              </p:nvPicPr>
              <p:blipFill>
                <a:blip r:embed="rId277"/>
                <a:stretch>
                  <a:fillRect/>
                </a:stretch>
              </p:blipFill>
              <p:spPr>
                <a:xfrm>
                  <a:off x="6352231" y="3348373"/>
                  <a:ext cx="6588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26991" name="Ink 126990">
                  <a:extLst>
                    <a:ext uri="{FF2B5EF4-FFF2-40B4-BE49-F238E27FC236}">
                      <a16:creationId xmlns:a16="http://schemas.microsoft.com/office/drawing/2014/main" id="{629BBF18-DB5E-9B18-77E6-D3EB9BCC66D5}"/>
                    </a:ext>
                  </a:extLst>
                </p14:cNvPr>
                <p14:cNvContentPartPr/>
                <p14:nvPr/>
              </p14:nvContentPartPr>
              <p14:xfrm>
                <a:off x="6326311" y="3391573"/>
                <a:ext cx="84240" cy="54000"/>
              </p14:xfrm>
            </p:contentPart>
          </mc:Choice>
          <mc:Fallback>
            <p:pic>
              <p:nvPicPr>
                <p:cNvPr id="126991" name="Ink 126990">
                  <a:extLst>
                    <a:ext uri="{FF2B5EF4-FFF2-40B4-BE49-F238E27FC236}">
                      <a16:creationId xmlns:a16="http://schemas.microsoft.com/office/drawing/2014/main" id="{629BBF18-DB5E-9B18-77E6-D3EB9BCC66D5}"/>
                    </a:ext>
                  </a:extLst>
                </p:cNvPr>
                <p:cNvPicPr/>
                <p:nvPr/>
              </p:nvPicPr>
              <p:blipFill>
                <a:blip r:embed="rId279"/>
                <a:stretch>
                  <a:fillRect/>
                </a:stretch>
              </p:blipFill>
              <p:spPr>
                <a:xfrm>
                  <a:off x="6317671" y="3382933"/>
                  <a:ext cx="10188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26992" name="Ink 126991">
                  <a:extLst>
                    <a:ext uri="{FF2B5EF4-FFF2-40B4-BE49-F238E27FC236}">
                      <a16:creationId xmlns:a16="http://schemas.microsoft.com/office/drawing/2014/main" id="{85AECD74-34B6-FFC2-A99E-33A75615AFF1}"/>
                    </a:ext>
                  </a:extLst>
                </p14:cNvPr>
                <p14:cNvContentPartPr/>
                <p14:nvPr/>
              </p14:nvContentPartPr>
              <p14:xfrm>
                <a:off x="6346471" y="3418933"/>
                <a:ext cx="99000" cy="73800"/>
              </p14:xfrm>
            </p:contentPart>
          </mc:Choice>
          <mc:Fallback>
            <p:pic>
              <p:nvPicPr>
                <p:cNvPr id="126992" name="Ink 126991">
                  <a:extLst>
                    <a:ext uri="{FF2B5EF4-FFF2-40B4-BE49-F238E27FC236}">
                      <a16:creationId xmlns:a16="http://schemas.microsoft.com/office/drawing/2014/main" id="{85AECD74-34B6-FFC2-A99E-33A75615AFF1}"/>
                    </a:ext>
                  </a:extLst>
                </p:cNvPr>
                <p:cNvPicPr/>
                <p:nvPr/>
              </p:nvPicPr>
              <p:blipFill>
                <a:blip r:embed="rId281"/>
                <a:stretch>
                  <a:fillRect/>
                </a:stretch>
              </p:blipFill>
              <p:spPr>
                <a:xfrm>
                  <a:off x="6337471" y="3410293"/>
                  <a:ext cx="1166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26993" name="Ink 126992">
                  <a:extLst>
                    <a:ext uri="{FF2B5EF4-FFF2-40B4-BE49-F238E27FC236}">
                      <a16:creationId xmlns:a16="http://schemas.microsoft.com/office/drawing/2014/main" id="{FA2AB755-4E1D-F70C-2B25-0BB0104D7FED}"/>
                    </a:ext>
                  </a:extLst>
                </p14:cNvPr>
                <p14:cNvContentPartPr/>
                <p14:nvPr/>
              </p14:nvContentPartPr>
              <p14:xfrm>
                <a:off x="6441511" y="3231013"/>
                <a:ext cx="333000" cy="649800"/>
              </p14:xfrm>
            </p:contentPart>
          </mc:Choice>
          <mc:Fallback>
            <p:pic>
              <p:nvPicPr>
                <p:cNvPr id="126993" name="Ink 126992">
                  <a:extLst>
                    <a:ext uri="{FF2B5EF4-FFF2-40B4-BE49-F238E27FC236}">
                      <a16:creationId xmlns:a16="http://schemas.microsoft.com/office/drawing/2014/main" id="{FA2AB755-4E1D-F70C-2B25-0BB0104D7FED}"/>
                    </a:ext>
                  </a:extLst>
                </p:cNvPr>
                <p:cNvPicPr/>
                <p:nvPr/>
              </p:nvPicPr>
              <p:blipFill>
                <a:blip r:embed="rId283"/>
                <a:stretch>
                  <a:fillRect/>
                </a:stretch>
              </p:blipFill>
              <p:spPr>
                <a:xfrm>
                  <a:off x="6432871" y="3222013"/>
                  <a:ext cx="350640" cy="66744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27100" name="Ink 127099">
                  <a:extLst>
                    <a:ext uri="{FF2B5EF4-FFF2-40B4-BE49-F238E27FC236}">
                      <a16:creationId xmlns:a16="http://schemas.microsoft.com/office/drawing/2014/main" id="{B8639146-B93A-C473-F0FF-C3368E52BAD9}"/>
                    </a:ext>
                  </a:extLst>
                </p14:cNvPr>
                <p14:cNvContentPartPr/>
                <p14:nvPr/>
              </p14:nvContentPartPr>
              <p14:xfrm>
                <a:off x="5074951" y="3213733"/>
                <a:ext cx="1798560" cy="1413000"/>
              </p14:xfrm>
            </p:contentPart>
          </mc:Choice>
          <mc:Fallback>
            <p:pic>
              <p:nvPicPr>
                <p:cNvPr id="127100" name="Ink 127099">
                  <a:extLst>
                    <a:ext uri="{FF2B5EF4-FFF2-40B4-BE49-F238E27FC236}">
                      <a16:creationId xmlns:a16="http://schemas.microsoft.com/office/drawing/2014/main" id="{B8639146-B93A-C473-F0FF-C3368E52BAD9}"/>
                    </a:ext>
                  </a:extLst>
                </p:cNvPr>
                <p:cNvPicPr/>
                <p:nvPr/>
              </p:nvPicPr>
              <p:blipFill>
                <a:blip r:embed="rId285"/>
                <a:stretch>
                  <a:fillRect/>
                </a:stretch>
              </p:blipFill>
              <p:spPr>
                <a:xfrm>
                  <a:off x="5066311" y="3204733"/>
                  <a:ext cx="1816200" cy="1430640"/>
                </a:xfrm>
                <a:prstGeom prst="rect">
                  <a:avLst/>
                </a:prstGeom>
              </p:spPr>
            </p:pic>
          </mc:Fallback>
        </mc:AlternateContent>
      </p:grpSp>
      <p:grpSp>
        <p:nvGrpSpPr>
          <p:cNvPr id="127106" name="Group 127105">
            <a:extLst>
              <a:ext uri="{FF2B5EF4-FFF2-40B4-BE49-F238E27FC236}">
                <a16:creationId xmlns:a16="http://schemas.microsoft.com/office/drawing/2014/main" id="{588AC986-B3A6-B88D-C6BE-17F51DFCAE6E}"/>
              </a:ext>
            </a:extLst>
          </p:cNvPr>
          <p:cNvGrpSpPr/>
          <p:nvPr/>
        </p:nvGrpSpPr>
        <p:grpSpPr>
          <a:xfrm>
            <a:off x="5571031" y="6080413"/>
            <a:ext cx="392400" cy="265320"/>
            <a:chOff x="5571031" y="6080413"/>
            <a:chExt cx="392400" cy="265320"/>
          </a:xfrm>
        </p:grpSpPr>
        <mc:AlternateContent xmlns:mc="http://schemas.openxmlformats.org/markup-compatibility/2006">
          <mc:Choice xmlns:p14="http://schemas.microsoft.com/office/powerpoint/2010/main" Requires="p14">
            <p:contentPart p14:bwMode="auto" r:id="rId286">
              <p14:nvContentPartPr>
                <p14:cNvPr id="127102" name="Ink 127101">
                  <a:extLst>
                    <a:ext uri="{FF2B5EF4-FFF2-40B4-BE49-F238E27FC236}">
                      <a16:creationId xmlns:a16="http://schemas.microsoft.com/office/drawing/2014/main" id="{264386DD-E674-C1B5-DBBA-9C3E598FAD13}"/>
                    </a:ext>
                  </a:extLst>
                </p14:cNvPr>
                <p14:cNvContentPartPr/>
                <p14:nvPr/>
              </p14:nvContentPartPr>
              <p14:xfrm>
                <a:off x="5571031" y="6167173"/>
                <a:ext cx="182160" cy="178560"/>
              </p14:xfrm>
            </p:contentPart>
          </mc:Choice>
          <mc:Fallback>
            <p:pic>
              <p:nvPicPr>
                <p:cNvPr id="127102" name="Ink 127101">
                  <a:extLst>
                    <a:ext uri="{FF2B5EF4-FFF2-40B4-BE49-F238E27FC236}">
                      <a16:creationId xmlns:a16="http://schemas.microsoft.com/office/drawing/2014/main" id="{264386DD-E674-C1B5-DBBA-9C3E598FAD13}"/>
                    </a:ext>
                  </a:extLst>
                </p:cNvPr>
                <p:cNvPicPr/>
                <p:nvPr/>
              </p:nvPicPr>
              <p:blipFill>
                <a:blip r:embed="rId287"/>
                <a:stretch>
                  <a:fillRect/>
                </a:stretch>
              </p:blipFill>
              <p:spPr>
                <a:xfrm>
                  <a:off x="5562391" y="6158533"/>
                  <a:ext cx="1998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27103" name="Ink 127102">
                  <a:extLst>
                    <a:ext uri="{FF2B5EF4-FFF2-40B4-BE49-F238E27FC236}">
                      <a16:creationId xmlns:a16="http://schemas.microsoft.com/office/drawing/2014/main" id="{83976EBB-DB5D-675C-88A7-CB6AF9F32721}"/>
                    </a:ext>
                  </a:extLst>
                </p14:cNvPr>
                <p14:cNvContentPartPr/>
                <p14:nvPr/>
              </p14:nvContentPartPr>
              <p14:xfrm>
                <a:off x="5787751" y="6080413"/>
                <a:ext cx="47160" cy="259560"/>
              </p14:xfrm>
            </p:contentPart>
          </mc:Choice>
          <mc:Fallback>
            <p:pic>
              <p:nvPicPr>
                <p:cNvPr id="127103" name="Ink 127102">
                  <a:extLst>
                    <a:ext uri="{FF2B5EF4-FFF2-40B4-BE49-F238E27FC236}">
                      <a16:creationId xmlns:a16="http://schemas.microsoft.com/office/drawing/2014/main" id="{83976EBB-DB5D-675C-88A7-CB6AF9F32721}"/>
                    </a:ext>
                  </a:extLst>
                </p:cNvPr>
                <p:cNvPicPr/>
                <p:nvPr/>
              </p:nvPicPr>
              <p:blipFill>
                <a:blip r:embed="rId289"/>
                <a:stretch>
                  <a:fillRect/>
                </a:stretch>
              </p:blipFill>
              <p:spPr>
                <a:xfrm>
                  <a:off x="5779111" y="6071773"/>
                  <a:ext cx="64800" cy="27720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27104" name="Ink 127103">
                  <a:extLst>
                    <a:ext uri="{FF2B5EF4-FFF2-40B4-BE49-F238E27FC236}">
                      <a16:creationId xmlns:a16="http://schemas.microsoft.com/office/drawing/2014/main" id="{263756A4-EDAF-D863-9B70-63E804C11A33}"/>
                    </a:ext>
                  </a:extLst>
                </p14:cNvPr>
                <p14:cNvContentPartPr/>
                <p14:nvPr/>
              </p14:nvContentPartPr>
              <p14:xfrm>
                <a:off x="5888911" y="6187693"/>
                <a:ext cx="74520" cy="88200"/>
              </p14:xfrm>
            </p:contentPart>
          </mc:Choice>
          <mc:Fallback>
            <p:pic>
              <p:nvPicPr>
                <p:cNvPr id="127104" name="Ink 127103">
                  <a:extLst>
                    <a:ext uri="{FF2B5EF4-FFF2-40B4-BE49-F238E27FC236}">
                      <a16:creationId xmlns:a16="http://schemas.microsoft.com/office/drawing/2014/main" id="{263756A4-EDAF-D863-9B70-63E804C11A33}"/>
                    </a:ext>
                  </a:extLst>
                </p:cNvPr>
                <p:cNvPicPr/>
                <p:nvPr/>
              </p:nvPicPr>
              <p:blipFill>
                <a:blip r:embed="rId291"/>
                <a:stretch>
                  <a:fillRect/>
                </a:stretch>
              </p:blipFill>
              <p:spPr>
                <a:xfrm>
                  <a:off x="5879911" y="6178693"/>
                  <a:ext cx="92160" cy="105840"/>
                </a:xfrm>
                <a:prstGeom prst="rect">
                  <a:avLst/>
                </a:prstGeom>
              </p:spPr>
            </p:pic>
          </mc:Fallback>
        </mc:AlternateContent>
      </p:grpSp>
      <p:grpSp>
        <p:nvGrpSpPr>
          <p:cNvPr id="127124" name="Group 127123">
            <a:extLst>
              <a:ext uri="{FF2B5EF4-FFF2-40B4-BE49-F238E27FC236}">
                <a16:creationId xmlns:a16="http://schemas.microsoft.com/office/drawing/2014/main" id="{6E7EF0F1-B73B-E64A-422F-32ACB93DFDC1}"/>
              </a:ext>
            </a:extLst>
          </p:cNvPr>
          <p:cNvGrpSpPr/>
          <p:nvPr/>
        </p:nvGrpSpPr>
        <p:grpSpPr>
          <a:xfrm>
            <a:off x="5793151" y="6587653"/>
            <a:ext cx="362880" cy="204840"/>
            <a:chOff x="5793151" y="6587653"/>
            <a:chExt cx="362880" cy="204840"/>
          </a:xfrm>
        </p:grpSpPr>
        <mc:AlternateContent xmlns:mc="http://schemas.openxmlformats.org/markup-compatibility/2006">
          <mc:Choice xmlns:p14="http://schemas.microsoft.com/office/powerpoint/2010/main" Requires="p14">
            <p:contentPart p14:bwMode="auto" r:id="rId292">
              <p14:nvContentPartPr>
                <p14:cNvPr id="127114" name="Ink 127113">
                  <a:extLst>
                    <a:ext uri="{FF2B5EF4-FFF2-40B4-BE49-F238E27FC236}">
                      <a16:creationId xmlns:a16="http://schemas.microsoft.com/office/drawing/2014/main" id="{7D9F1D45-206A-B74C-716A-97AC4E65ECFC}"/>
                    </a:ext>
                  </a:extLst>
                </p14:cNvPr>
                <p14:cNvContentPartPr/>
                <p14:nvPr/>
              </p14:nvContentPartPr>
              <p14:xfrm>
                <a:off x="5793151" y="6719053"/>
                <a:ext cx="102600" cy="73440"/>
              </p14:xfrm>
            </p:contentPart>
          </mc:Choice>
          <mc:Fallback>
            <p:pic>
              <p:nvPicPr>
                <p:cNvPr id="127114" name="Ink 127113">
                  <a:extLst>
                    <a:ext uri="{FF2B5EF4-FFF2-40B4-BE49-F238E27FC236}">
                      <a16:creationId xmlns:a16="http://schemas.microsoft.com/office/drawing/2014/main" id="{7D9F1D45-206A-B74C-716A-97AC4E65ECFC}"/>
                    </a:ext>
                  </a:extLst>
                </p:cNvPr>
                <p:cNvPicPr/>
                <p:nvPr/>
              </p:nvPicPr>
              <p:blipFill>
                <a:blip r:embed="rId293"/>
                <a:stretch>
                  <a:fillRect/>
                </a:stretch>
              </p:blipFill>
              <p:spPr>
                <a:xfrm>
                  <a:off x="5784151" y="6710053"/>
                  <a:ext cx="1202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27115" name="Ink 127114">
                  <a:extLst>
                    <a:ext uri="{FF2B5EF4-FFF2-40B4-BE49-F238E27FC236}">
                      <a16:creationId xmlns:a16="http://schemas.microsoft.com/office/drawing/2014/main" id="{FB8529DA-1CA6-54FE-9FCF-FA90FF3EB7A5}"/>
                    </a:ext>
                  </a:extLst>
                </p14:cNvPr>
                <p14:cNvContentPartPr/>
                <p14:nvPr/>
              </p14:nvContentPartPr>
              <p14:xfrm>
                <a:off x="5836351" y="6699973"/>
                <a:ext cx="95760" cy="66960"/>
              </p14:xfrm>
            </p:contentPart>
          </mc:Choice>
          <mc:Fallback>
            <p:pic>
              <p:nvPicPr>
                <p:cNvPr id="127115" name="Ink 127114">
                  <a:extLst>
                    <a:ext uri="{FF2B5EF4-FFF2-40B4-BE49-F238E27FC236}">
                      <a16:creationId xmlns:a16="http://schemas.microsoft.com/office/drawing/2014/main" id="{FB8529DA-1CA6-54FE-9FCF-FA90FF3EB7A5}"/>
                    </a:ext>
                  </a:extLst>
                </p:cNvPr>
                <p:cNvPicPr/>
                <p:nvPr/>
              </p:nvPicPr>
              <p:blipFill>
                <a:blip r:embed="rId295"/>
                <a:stretch>
                  <a:fillRect/>
                </a:stretch>
              </p:blipFill>
              <p:spPr>
                <a:xfrm>
                  <a:off x="5827351" y="6691333"/>
                  <a:ext cx="11340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27116" name="Ink 127115">
                  <a:extLst>
                    <a:ext uri="{FF2B5EF4-FFF2-40B4-BE49-F238E27FC236}">
                      <a16:creationId xmlns:a16="http://schemas.microsoft.com/office/drawing/2014/main" id="{EBFF306B-01BA-E5B6-0ACA-7AE868A460F7}"/>
                    </a:ext>
                  </a:extLst>
                </p14:cNvPr>
                <p14:cNvContentPartPr/>
                <p14:nvPr/>
              </p14:nvContentPartPr>
              <p14:xfrm>
                <a:off x="6000511" y="6587653"/>
                <a:ext cx="81360" cy="186480"/>
              </p14:xfrm>
            </p:contentPart>
          </mc:Choice>
          <mc:Fallback>
            <p:pic>
              <p:nvPicPr>
                <p:cNvPr id="127116" name="Ink 127115">
                  <a:extLst>
                    <a:ext uri="{FF2B5EF4-FFF2-40B4-BE49-F238E27FC236}">
                      <a16:creationId xmlns:a16="http://schemas.microsoft.com/office/drawing/2014/main" id="{EBFF306B-01BA-E5B6-0ACA-7AE868A460F7}"/>
                    </a:ext>
                  </a:extLst>
                </p:cNvPr>
                <p:cNvPicPr/>
                <p:nvPr/>
              </p:nvPicPr>
              <p:blipFill>
                <a:blip r:embed="rId297"/>
                <a:stretch>
                  <a:fillRect/>
                </a:stretch>
              </p:blipFill>
              <p:spPr>
                <a:xfrm>
                  <a:off x="5991871" y="6579013"/>
                  <a:ext cx="9900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27117" name="Ink 127116">
                  <a:extLst>
                    <a:ext uri="{FF2B5EF4-FFF2-40B4-BE49-F238E27FC236}">
                      <a16:creationId xmlns:a16="http://schemas.microsoft.com/office/drawing/2014/main" id="{CDD3C93D-D465-81AB-A33C-7C004B847DEF}"/>
                    </a:ext>
                  </a:extLst>
                </p14:cNvPr>
                <p14:cNvContentPartPr/>
                <p14:nvPr/>
              </p14:nvContentPartPr>
              <p14:xfrm>
                <a:off x="6018871" y="6628693"/>
                <a:ext cx="137160" cy="140760"/>
              </p14:xfrm>
            </p:contentPart>
          </mc:Choice>
          <mc:Fallback>
            <p:pic>
              <p:nvPicPr>
                <p:cNvPr id="127117" name="Ink 127116">
                  <a:extLst>
                    <a:ext uri="{FF2B5EF4-FFF2-40B4-BE49-F238E27FC236}">
                      <a16:creationId xmlns:a16="http://schemas.microsoft.com/office/drawing/2014/main" id="{CDD3C93D-D465-81AB-A33C-7C004B847DEF}"/>
                    </a:ext>
                  </a:extLst>
                </p:cNvPr>
                <p:cNvPicPr/>
                <p:nvPr/>
              </p:nvPicPr>
              <p:blipFill>
                <a:blip r:embed="rId299"/>
                <a:stretch>
                  <a:fillRect/>
                </a:stretch>
              </p:blipFill>
              <p:spPr>
                <a:xfrm>
                  <a:off x="6009871" y="6620053"/>
                  <a:ext cx="154800" cy="158400"/>
                </a:xfrm>
                <a:prstGeom prst="rect">
                  <a:avLst/>
                </a:prstGeom>
              </p:spPr>
            </p:pic>
          </mc:Fallback>
        </mc:AlternateContent>
      </p:grpSp>
      <p:grpSp>
        <p:nvGrpSpPr>
          <p:cNvPr id="127146" name="Group 127145">
            <a:extLst>
              <a:ext uri="{FF2B5EF4-FFF2-40B4-BE49-F238E27FC236}">
                <a16:creationId xmlns:a16="http://schemas.microsoft.com/office/drawing/2014/main" id="{5FF390E0-6E3B-D699-2935-A66BAA3FE7A4}"/>
              </a:ext>
            </a:extLst>
          </p:cNvPr>
          <p:cNvGrpSpPr/>
          <p:nvPr/>
        </p:nvGrpSpPr>
        <p:grpSpPr>
          <a:xfrm>
            <a:off x="11584831" y="5967733"/>
            <a:ext cx="1275480" cy="525960"/>
            <a:chOff x="11584831" y="5967733"/>
            <a:chExt cx="1275480" cy="525960"/>
          </a:xfrm>
        </p:grpSpPr>
        <mc:AlternateContent xmlns:mc="http://schemas.openxmlformats.org/markup-compatibility/2006">
          <mc:Choice xmlns:p14="http://schemas.microsoft.com/office/powerpoint/2010/main" Requires="p14">
            <p:contentPart p14:bwMode="auto" r:id="rId300">
              <p14:nvContentPartPr>
                <p14:cNvPr id="127139" name="Ink 127138">
                  <a:extLst>
                    <a:ext uri="{FF2B5EF4-FFF2-40B4-BE49-F238E27FC236}">
                      <a16:creationId xmlns:a16="http://schemas.microsoft.com/office/drawing/2014/main" id="{92C91DFA-13C7-3589-FC4D-8FDD5FA38D85}"/>
                    </a:ext>
                  </a:extLst>
                </p14:cNvPr>
                <p14:cNvContentPartPr/>
                <p14:nvPr/>
              </p14:nvContentPartPr>
              <p14:xfrm>
                <a:off x="11584831" y="6309733"/>
                <a:ext cx="218520" cy="183960"/>
              </p14:xfrm>
            </p:contentPart>
          </mc:Choice>
          <mc:Fallback>
            <p:pic>
              <p:nvPicPr>
                <p:cNvPr id="127139" name="Ink 127138">
                  <a:extLst>
                    <a:ext uri="{FF2B5EF4-FFF2-40B4-BE49-F238E27FC236}">
                      <a16:creationId xmlns:a16="http://schemas.microsoft.com/office/drawing/2014/main" id="{92C91DFA-13C7-3589-FC4D-8FDD5FA38D85}"/>
                    </a:ext>
                  </a:extLst>
                </p:cNvPr>
                <p:cNvPicPr/>
                <p:nvPr/>
              </p:nvPicPr>
              <p:blipFill>
                <a:blip r:embed="rId301"/>
                <a:stretch>
                  <a:fillRect/>
                </a:stretch>
              </p:blipFill>
              <p:spPr>
                <a:xfrm>
                  <a:off x="11576191" y="6300733"/>
                  <a:ext cx="23616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127140" name="Ink 127139">
                  <a:extLst>
                    <a:ext uri="{FF2B5EF4-FFF2-40B4-BE49-F238E27FC236}">
                      <a16:creationId xmlns:a16="http://schemas.microsoft.com/office/drawing/2014/main" id="{6A8CA23A-5FFD-0F27-5C65-8FFD9C2315CE}"/>
                    </a:ext>
                  </a:extLst>
                </p14:cNvPr>
                <p14:cNvContentPartPr/>
                <p14:nvPr/>
              </p14:nvContentPartPr>
              <p14:xfrm>
                <a:off x="11833951" y="6244213"/>
                <a:ext cx="164520" cy="187560"/>
              </p14:xfrm>
            </p:contentPart>
          </mc:Choice>
          <mc:Fallback>
            <p:pic>
              <p:nvPicPr>
                <p:cNvPr id="127140" name="Ink 127139">
                  <a:extLst>
                    <a:ext uri="{FF2B5EF4-FFF2-40B4-BE49-F238E27FC236}">
                      <a16:creationId xmlns:a16="http://schemas.microsoft.com/office/drawing/2014/main" id="{6A8CA23A-5FFD-0F27-5C65-8FFD9C2315CE}"/>
                    </a:ext>
                  </a:extLst>
                </p:cNvPr>
                <p:cNvPicPr/>
                <p:nvPr/>
              </p:nvPicPr>
              <p:blipFill>
                <a:blip r:embed="rId303"/>
                <a:stretch>
                  <a:fillRect/>
                </a:stretch>
              </p:blipFill>
              <p:spPr>
                <a:xfrm>
                  <a:off x="11824951" y="6235573"/>
                  <a:ext cx="18216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127141" name="Ink 127140">
                  <a:extLst>
                    <a:ext uri="{FF2B5EF4-FFF2-40B4-BE49-F238E27FC236}">
                      <a16:creationId xmlns:a16="http://schemas.microsoft.com/office/drawing/2014/main" id="{B21DB653-5337-CC5D-C912-4BD2E297BB9E}"/>
                    </a:ext>
                  </a:extLst>
                </p14:cNvPr>
                <p14:cNvContentPartPr/>
                <p14:nvPr/>
              </p14:nvContentPartPr>
              <p14:xfrm>
                <a:off x="12139591" y="6013093"/>
                <a:ext cx="93240" cy="328680"/>
              </p14:xfrm>
            </p:contentPart>
          </mc:Choice>
          <mc:Fallback>
            <p:pic>
              <p:nvPicPr>
                <p:cNvPr id="127141" name="Ink 127140">
                  <a:extLst>
                    <a:ext uri="{FF2B5EF4-FFF2-40B4-BE49-F238E27FC236}">
                      <a16:creationId xmlns:a16="http://schemas.microsoft.com/office/drawing/2014/main" id="{B21DB653-5337-CC5D-C912-4BD2E297BB9E}"/>
                    </a:ext>
                  </a:extLst>
                </p:cNvPr>
                <p:cNvPicPr/>
                <p:nvPr/>
              </p:nvPicPr>
              <p:blipFill>
                <a:blip r:embed="rId305"/>
                <a:stretch>
                  <a:fillRect/>
                </a:stretch>
              </p:blipFill>
              <p:spPr>
                <a:xfrm>
                  <a:off x="12130951" y="6004093"/>
                  <a:ext cx="11088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27142" name="Ink 127141">
                  <a:extLst>
                    <a:ext uri="{FF2B5EF4-FFF2-40B4-BE49-F238E27FC236}">
                      <a16:creationId xmlns:a16="http://schemas.microsoft.com/office/drawing/2014/main" id="{7DCEBAA8-764C-35FF-4CBC-F349110F4794}"/>
                    </a:ext>
                  </a:extLst>
                </p14:cNvPr>
                <p14:cNvContentPartPr/>
                <p14:nvPr/>
              </p14:nvContentPartPr>
              <p14:xfrm>
                <a:off x="12060751" y="6224773"/>
                <a:ext cx="167400" cy="39600"/>
              </p14:xfrm>
            </p:contentPart>
          </mc:Choice>
          <mc:Fallback>
            <p:pic>
              <p:nvPicPr>
                <p:cNvPr id="127142" name="Ink 127141">
                  <a:extLst>
                    <a:ext uri="{FF2B5EF4-FFF2-40B4-BE49-F238E27FC236}">
                      <a16:creationId xmlns:a16="http://schemas.microsoft.com/office/drawing/2014/main" id="{7DCEBAA8-764C-35FF-4CBC-F349110F4794}"/>
                    </a:ext>
                  </a:extLst>
                </p:cNvPr>
                <p:cNvPicPr/>
                <p:nvPr/>
              </p:nvPicPr>
              <p:blipFill>
                <a:blip r:embed="rId307"/>
                <a:stretch>
                  <a:fillRect/>
                </a:stretch>
              </p:blipFill>
              <p:spPr>
                <a:xfrm>
                  <a:off x="12052111" y="6216133"/>
                  <a:ext cx="18504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127143" name="Ink 127142">
                  <a:extLst>
                    <a:ext uri="{FF2B5EF4-FFF2-40B4-BE49-F238E27FC236}">
                      <a16:creationId xmlns:a16="http://schemas.microsoft.com/office/drawing/2014/main" id="{9AE9B492-4E3D-C8CB-EC3B-9CAA8452BD26}"/>
                    </a:ext>
                  </a:extLst>
                </p14:cNvPr>
                <p14:cNvContentPartPr/>
                <p14:nvPr/>
              </p14:nvContentPartPr>
              <p14:xfrm>
                <a:off x="12267391" y="5967733"/>
                <a:ext cx="333360" cy="303480"/>
              </p14:xfrm>
            </p:contentPart>
          </mc:Choice>
          <mc:Fallback>
            <p:pic>
              <p:nvPicPr>
                <p:cNvPr id="127143" name="Ink 127142">
                  <a:extLst>
                    <a:ext uri="{FF2B5EF4-FFF2-40B4-BE49-F238E27FC236}">
                      <a16:creationId xmlns:a16="http://schemas.microsoft.com/office/drawing/2014/main" id="{9AE9B492-4E3D-C8CB-EC3B-9CAA8452BD26}"/>
                    </a:ext>
                  </a:extLst>
                </p:cNvPr>
                <p:cNvPicPr/>
                <p:nvPr/>
              </p:nvPicPr>
              <p:blipFill>
                <a:blip r:embed="rId309"/>
                <a:stretch>
                  <a:fillRect/>
                </a:stretch>
              </p:blipFill>
              <p:spPr>
                <a:xfrm>
                  <a:off x="12258751" y="5959093"/>
                  <a:ext cx="351000" cy="32112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27144" name="Ink 127143">
                  <a:extLst>
                    <a:ext uri="{FF2B5EF4-FFF2-40B4-BE49-F238E27FC236}">
                      <a16:creationId xmlns:a16="http://schemas.microsoft.com/office/drawing/2014/main" id="{DF58321B-42D3-4164-95A7-60008C16433B}"/>
                    </a:ext>
                  </a:extLst>
                </p14:cNvPr>
                <p14:cNvContentPartPr/>
                <p14:nvPr/>
              </p14:nvContentPartPr>
              <p14:xfrm>
                <a:off x="12529831" y="6040093"/>
                <a:ext cx="93240" cy="18720"/>
              </p14:xfrm>
            </p:contentPart>
          </mc:Choice>
          <mc:Fallback>
            <p:pic>
              <p:nvPicPr>
                <p:cNvPr id="127144" name="Ink 127143">
                  <a:extLst>
                    <a:ext uri="{FF2B5EF4-FFF2-40B4-BE49-F238E27FC236}">
                      <a16:creationId xmlns:a16="http://schemas.microsoft.com/office/drawing/2014/main" id="{DF58321B-42D3-4164-95A7-60008C16433B}"/>
                    </a:ext>
                  </a:extLst>
                </p:cNvPr>
                <p:cNvPicPr/>
                <p:nvPr/>
              </p:nvPicPr>
              <p:blipFill>
                <a:blip r:embed="rId311"/>
                <a:stretch>
                  <a:fillRect/>
                </a:stretch>
              </p:blipFill>
              <p:spPr>
                <a:xfrm>
                  <a:off x="12520831" y="6031093"/>
                  <a:ext cx="11088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127145" name="Ink 127144">
                  <a:extLst>
                    <a:ext uri="{FF2B5EF4-FFF2-40B4-BE49-F238E27FC236}">
                      <a16:creationId xmlns:a16="http://schemas.microsoft.com/office/drawing/2014/main" id="{1B610724-2DDF-09D5-27A5-1ACDFDD899D3}"/>
                    </a:ext>
                  </a:extLst>
                </p14:cNvPr>
                <p14:cNvContentPartPr/>
                <p14:nvPr/>
              </p14:nvContentPartPr>
              <p14:xfrm>
                <a:off x="12670591" y="5968093"/>
                <a:ext cx="189720" cy="113760"/>
              </p14:xfrm>
            </p:contentPart>
          </mc:Choice>
          <mc:Fallback>
            <p:pic>
              <p:nvPicPr>
                <p:cNvPr id="127145" name="Ink 127144">
                  <a:extLst>
                    <a:ext uri="{FF2B5EF4-FFF2-40B4-BE49-F238E27FC236}">
                      <a16:creationId xmlns:a16="http://schemas.microsoft.com/office/drawing/2014/main" id="{1B610724-2DDF-09D5-27A5-1ACDFDD899D3}"/>
                    </a:ext>
                  </a:extLst>
                </p:cNvPr>
                <p:cNvPicPr/>
                <p:nvPr/>
              </p:nvPicPr>
              <p:blipFill>
                <a:blip r:embed="rId313"/>
                <a:stretch>
                  <a:fillRect/>
                </a:stretch>
              </p:blipFill>
              <p:spPr>
                <a:xfrm>
                  <a:off x="12661951" y="5959453"/>
                  <a:ext cx="207360" cy="131400"/>
                </a:xfrm>
                <a:prstGeom prst="rect">
                  <a:avLst/>
                </a:prstGeom>
              </p:spPr>
            </p:pic>
          </mc:Fallback>
        </mc:AlternateContent>
      </p:grpSp>
      <p:grpSp>
        <p:nvGrpSpPr>
          <p:cNvPr id="127150" name="Group 127149">
            <a:extLst>
              <a:ext uri="{FF2B5EF4-FFF2-40B4-BE49-F238E27FC236}">
                <a16:creationId xmlns:a16="http://schemas.microsoft.com/office/drawing/2014/main" id="{FD386E67-3340-B967-57F8-E205185DEBD7}"/>
              </a:ext>
            </a:extLst>
          </p:cNvPr>
          <p:cNvGrpSpPr/>
          <p:nvPr/>
        </p:nvGrpSpPr>
        <p:grpSpPr>
          <a:xfrm>
            <a:off x="6843991" y="4891693"/>
            <a:ext cx="4357800" cy="1806840"/>
            <a:chOff x="6843991" y="4891693"/>
            <a:chExt cx="4357800" cy="1806840"/>
          </a:xfrm>
        </p:grpSpPr>
        <mc:AlternateContent xmlns:mc="http://schemas.openxmlformats.org/markup-compatibility/2006">
          <mc:Choice xmlns:p14="http://schemas.microsoft.com/office/powerpoint/2010/main" Requires="p14">
            <p:contentPart p14:bwMode="auto" r:id="rId314">
              <p14:nvContentPartPr>
                <p14:cNvPr id="127094" name="Ink 127093">
                  <a:extLst>
                    <a:ext uri="{FF2B5EF4-FFF2-40B4-BE49-F238E27FC236}">
                      <a16:creationId xmlns:a16="http://schemas.microsoft.com/office/drawing/2014/main" id="{E5EA1059-6B35-13E7-D235-76C02351A6A9}"/>
                    </a:ext>
                  </a:extLst>
                </p14:cNvPr>
                <p14:cNvContentPartPr/>
                <p14:nvPr/>
              </p14:nvContentPartPr>
              <p14:xfrm>
                <a:off x="10379911" y="5293453"/>
                <a:ext cx="425880" cy="20520"/>
              </p14:xfrm>
            </p:contentPart>
          </mc:Choice>
          <mc:Fallback>
            <p:pic>
              <p:nvPicPr>
                <p:cNvPr id="127094" name="Ink 127093">
                  <a:extLst>
                    <a:ext uri="{FF2B5EF4-FFF2-40B4-BE49-F238E27FC236}">
                      <a16:creationId xmlns:a16="http://schemas.microsoft.com/office/drawing/2014/main" id="{E5EA1059-6B35-13E7-D235-76C02351A6A9}"/>
                    </a:ext>
                  </a:extLst>
                </p:cNvPr>
                <p:cNvPicPr/>
                <p:nvPr/>
              </p:nvPicPr>
              <p:blipFill>
                <a:blip r:embed="rId315"/>
                <a:stretch>
                  <a:fillRect/>
                </a:stretch>
              </p:blipFill>
              <p:spPr>
                <a:xfrm>
                  <a:off x="10370911" y="5284453"/>
                  <a:ext cx="44352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127095" name="Ink 127094">
                  <a:extLst>
                    <a:ext uri="{FF2B5EF4-FFF2-40B4-BE49-F238E27FC236}">
                      <a16:creationId xmlns:a16="http://schemas.microsoft.com/office/drawing/2014/main" id="{6BA0A15B-8B65-B388-8073-DEA0E19F76AD}"/>
                    </a:ext>
                  </a:extLst>
                </p14:cNvPr>
                <p14:cNvContentPartPr/>
                <p14:nvPr/>
              </p14:nvContentPartPr>
              <p14:xfrm>
                <a:off x="8974831" y="5681893"/>
                <a:ext cx="370800" cy="21960"/>
              </p14:xfrm>
            </p:contentPart>
          </mc:Choice>
          <mc:Fallback>
            <p:pic>
              <p:nvPicPr>
                <p:cNvPr id="127095" name="Ink 127094">
                  <a:extLst>
                    <a:ext uri="{FF2B5EF4-FFF2-40B4-BE49-F238E27FC236}">
                      <a16:creationId xmlns:a16="http://schemas.microsoft.com/office/drawing/2014/main" id="{6BA0A15B-8B65-B388-8073-DEA0E19F76AD}"/>
                    </a:ext>
                  </a:extLst>
                </p:cNvPr>
                <p:cNvPicPr/>
                <p:nvPr/>
              </p:nvPicPr>
              <p:blipFill>
                <a:blip r:embed="rId317"/>
                <a:stretch>
                  <a:fillRect/>
                </a:stretch>
              </p:blipFill>
              <p:spPr>
                <a:xfrm>
                  <a:off x="8965831" y="5672893"/>
                  <a:ext cx="3884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127105" name="Ink 127104">
                  <a:extLst>
                    <a:ext uri="{FF2B5EF4-FFF2-40B4-BE49-F238E27FC236}">
                      <a16:creationId xmlns:a16="http://schemas.microsoft.com/office/drawing/2014/main" id="{C596D527-4F08-2C99-0D4F-AD3C2B57339A}"/>
                    </a:ext>
                  </a:extLst>
                </p14:cNvPr>
                <p14:cNvContentPartPr/>
                <p14:nvPr/>
              </p14:nvContentPartPr>
              <p14:xfrm>
                <a:off x="6843991" y="6106333"/>
                <a:ext cx="142200" cy="131400"/>
              </p14:xfrm>
            </p:contentPart>
          </mc:Choice>
          <mc:Fallback>
            <p:pic>
              <p:nvPicPr>
                <p:cNvPr id="127105" name="Ink 127104">
                  <a:extLst>
                    <a:ext uri="{FF2B5EF4-FFF2-40B4-BE49-F238E27FC236}">
                      <a16:creationId xmlns:a16="http://schemas.microsoft.com/office/drawing/2014/main" id="{C596D527-4F08-2C99-0D4F-AD3C2B57339A}"/>
                    </a:ext>
                  </a:extLst>
                </p:cNvPr>
                <p:cNvPicPr/>
                <p:nvPr/>
              </p:nvPicPr>
              <p:blipFill>
                <a:blip r:embed="rId319"/>
                <a:stretch>
                  <a:fillRect/>
                </a:stretch>
              </p:blipFill>
              <p:spPr>
                <a:xfrm>
                  <a:off x="6835351" y="6097333"/>
                  <a:ext cx="15984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127107" name="Ink 127106">
                  <a:extLst>
                    <a:ext uri="{FF2B5EF4-FFF2-40B4-BE49-F238E27FC236}">
                      <a16:creationId xmlns:a16="http://schemas.microsoft.com/office/drawing/2014/main" id="{8922DF64-7476-BDB9-8CF8-FD58054C4F15}"/>
                    </a:ext>
                  </a:extLst>
                </p14:cNvPr>
                <p14:cNvContentPartPr/>
                <p14:nvPr/>
              </p14:nvContentPartPr>
              <p14:xfrm>
                <a:off x="7026871" y="5945413"/>
                <a:ext cx="236160" cy="236880"/>
              </p14:xfrm>
            </p:contentPart>
          </mc:Choice>
          <mc:Fallback>
            <p:pic>
              <p:nvPicPr>
                <p:cNvPr id="127107" name="Ink 127106">
                  <a:extLst>
                    <a:ext uri="{FF2B5EF4-FFF2-40B4-BE49-F238E27FC236}">
                      <a16:creationId xmlns:a16="http://schemas.microsoft.com/office/drawing/2014/main" id="{8922DF64-7476-BDB9-8CF8-FD58054C4F15}"/>
                    </a:ext>
                  </a:extLst>
                </p:cNvPr>
                <p:cNvPicPr/>
                <p:nvPr/>
              </p:nvPicPr>
              <p:blipFill>
                <a:blip r:embed="rId321"/>
                <a:stretch>
                  <a:fillRect/>
                </a:stretch>
              </p:blipFill>
              <p:spPr>
                <a:xfrm>
                  <a:off x="7017871" y="5936413"/>
                  <a:ext cx="25380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127108" name="Ink 127107">
                  <a:extLst>
                    <a:ext uri="{FF2B5EF4-FFF2-40B4-BE49-F238E27FC236}">
                      <a16:creationId xmlns:a16="http://schemas.microsoft.com/office/drawing/2014/main" id="{340340FB-3357-4628-978A-5331FD74D94B}"/>
                    </a:ext>
                  </a:extLst>
                </p14:cNvPr>
                <p14:cNvContentPartPr/>
                <p14:nvPr/>
              </p14:nvContentPartPr>
              <p14:xfrm>
                <a:off x="7114711" y="6023533"/>
                <a:ext cx="163440" cy="62640"/>
              </p14:xfrm>
            </p:contentPart>
          </mc:Choice>
          <mc:Fallback>
            <p:pic>
              <p:nvPicPr>
                <p:cNvPr id="127108" name="Ink 127107">
                  <a:extLst>
                    <a:ext uri="{FF2B5EF4-FFF2-40B4-BE49-F238E27FC236}">
                      <a16:creationId xmlns:a16="http://schemas.microsoft.com/office/drawing/2014/main" id="{340340FB-3357-4628-978A-5331FD74D94B}"/>
                    </a:ext>
                  </a:extLst>
                </p:cNvPr>
                <p:cNvPicPr/>
                <p:nvPr/>
              </p:nvPicPr>
              <p:blipFill>
                <a:blip r:embed="rId323"/>
                <a:stretch>
                  <a:fillRect/>
                </a:stretch>
              </p:blipFill>
              <p:spPr>
                <a:xfrm>
                  <a:off x="7105711" y="6014893"/>
                  <a:ext cx="18108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127109" name="Ink 127108">
                  <a:extLst>
                    <a:ext uri="{FF2B5EF4-FFF2-40B4-BE49-F238E27FC236}">
                      <a16:creationId xmlns:a16="http://schemas.microsoft.com/office/drawing/2014/main" id="{38135AB4-BB5A-B396-802E-BE559734C442}"/>
                    </a:ext>
                  </a:extLst>
                </p14:cNvPr>
                <p14:cNvContentPartPr/>
                <p14:nvPr/>
              </p14:nvContentPartPr>
              <p14:xfrm>
                <a:off x="7336111" y="6019213"/>
                <a:ext cx="95040" cy="93600"/>
              </p14:xfrm>
            </p:contentPart>
          </mc:Choice>
          <mc:Fallback>
            <p:pic>
              <p:nvPicPr>
                <p:cNvPr id="127109" name="Ink 127108">
                  <a:extLst>
                    <a:ext uri="{FF2B5EF4-FFF2-40B4-BE49-F238E27FC236}">
                      <a16:creationId xmlns:a16="http://schemas.microsoft.com/office/drawing/2014/main" id="{38135AB4-BB5A-B396-802E-BE559734C442}"/>
                    </a:ext>
                  </a:extLst>
                </p:cNvPr>
                <p:cNvPicPr/>
                <p:nvPr/>
              </p:nvPicPr>
              <p:blipFill>
                <a:blip r:embed="rId325"/>
                <a:stretch>
                  <a:fillRect/>
                </a:stretch>
              </p:blipFill>
              <p:spPr>
                <a:xfrm>
                  <a:off x="7327111" y="6010573"/>
                  <a:ext cx="11268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127111" name="Ink 127110">
                  <a:extLst>
                    <a:ext uri="{FF2B5EF4-FFF2-40B4-BE49-F238E27FC236}">
                      <a16:creationId xmlns:a16="http://schemas.microsoft.com/office/drawing/2014/main" id="{59A54FF1-5226-B623-59AD-FFF1347F345C}"/>
                    </a:ext>
                  </a:extLst>
                </p14:cNvPr>
                <p14:cNvContentPartPr/>
                <p14:nvPr/>
              </p14:nvContentPartPr>
              <p14:xfrm>
                <a:off x="7644271" y="5936773"/>
                <a:ext cx="237960" cy="138240"/>
              </p14:xfrm>
            </p:contentPart>
          </mc:Choice>
          <mc:Fallback>
            <p:pic>
              <p:nvPicPr>
                <p:cNvPr id="127111" name="Ink 127110">
                  <a:extLst>
                    <a:ext uri="{FF2B5EF4-FFF2-40B4-BE49-F238E27FC236}">
                      <a16:creationId xmlns:a16="http://schemas.microsoft.com/office/drawing/2014/main" id="{59A54FF1-5226-B623-59AD-FFF1347F345C}"/>
                    </a:ext>
                  </a:extLst>
                </p:cNvPr>
                <p:cNvPicPr/>
                <p:nvPr/>
              </p:nvPicPr>
              <p:blipFill>
                <a:blip r:embed="rId327"/>
                <a:stretch>
                  <a:fillRect/>
                </a:stretch>
              </p:blipFill>
              <p:spPr>
                <a:xfrm>
                  <a:off x="7635271" y="5927773"/>
                  <a:ext cx="25560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328">
              <p14:nvContentPartPr>
                <p14:cNvPr id="127112" name="Ink 127111">
                  <a:extLst>
                    <a:ext uri="{FF2B5EF4-FFF2-40B4-BE49-F238E27FC236}">
                      <a16:creationId xmlns:a16="http://schemas.microsoft.com/office/drawing/2014/main" id="{2D2C4724-20EE-CFF2-EAF4-63FF55D91FA7}"/>
                    </a:ext>
                  </a:extLst>
                </p14:cNvPr>
                <p14:cNvContentPartPr/>
                <p14:nvPr/>
              </p14:nvContentPartPr>
              <p14:xfrm>
                <a:off x="8099311" y="5854333"/>
                <a:ext cx="181800" cy="278640"/>
              </p14:xfrm>
            </p:contentPart>
          </mc:Choice>
          <mc:Fallback>
            <p:pic>
              <p:nvPicPr>
                <p:cNvPr id="127112" name="Ink 127111">
                  <a:extLst>
                    <a:ext uri="{FF2B5EF4-FFF2-40B4-BE49-F238E27FC236}">
                      <a16:creationId xmlns:a16="http://schemas.microsoft.com/office/drawing/2014/main" id="{2D2C4724-20EE-CFF2-EAF4-63FF55D91FA7}"/>
                    </a:ext>
                  </a:extLst>
                </p:cNvPr>
                <p:cNvPicPr/>
                <p:nvPr/>
              </p:nvPicPr>
              <p:blipFill>
                <a:blip r:embed="rId329"/>
                <a:stretch>
                  <a:fillRect/>
                </a:stretch>
              </p:blipFill>
              <p:spPr>
                <a:xfrm>
                  <a:off x="8090671" y="5845693"/>
                  <a:ext cx="19944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127118" name="Ink 127117">
                  <a:extLst>
                    <a:ext uri="{FF2B5EF4-FFF2-40B4-BE49-F238E27FC236}">
                      <a16:creationId xmlns:a16="http://schemas.microsoft.com/office/drawing/2014/main" id="{9031D5CC-FA38-1B90-2D6C-9F18429F5893}"/>
                    </a:ext>
                  </a:extLst>
                </p14:cNvPr>
                <p14:cNvContentPartPr/>
                <p14:nvPr/>
              </p14:nvContentPartPr>
              <p14:xfrm>
                <a:off x="6994471" y="6509533"/>
                <a:ext cx="122040" cy="176400"/>
              </p14:xfrm>
            </p:contentPart>
          </mc:Choice>
          <mc:Fallback>
            <p:pic>
              <p:nvPicPr>
                <p:cNvPr id="127118" name="Ink 127117">
                  <a:extLst>
                    <a:ext uri="{FF2B5EF4-FFF2-40B4-BE49-F238E27FC236}">
                      <a16:creationId xmlns:a16="http://schemas.microsoft.com/office/drawing/2014/main" id="{9031D5CC-FA38-1B90-2D6C-9F18429F5893}"/>
                    </a:ext>
                  </a:extLst>
                </p:cNvPr>
                <p:cNvPicPr/>
                <p:nvPr/>
              </p:nvPicPr>
              <p:blipFill>
                <a:blip r:embed="rId331"/>
                <a:stretch>
                  <a:fillRect/>
                </a:stretch>
              </p:blipFill>
              <p:spPr>
                <a:xfrm>
                  <a:off x="6985471" y="6500893"/>
                  <a:ext cx="13968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127119" name="Ink 127118">
                  <a:extLst>
                    <a:ext uri="{FF2B5EF4-FFF2-40B4-BE49-F238E27FC236}">
                      <a16:creationId xmlns:a16="http://schemas.microsoft.com/office/drawing/2014/main" id="{EBC02261-5AAA-36A8-7992-CB9D52F2EB6C}"/>
                    </a:ext>
                  </a:extLst>
                </p14:cNvPr>
                <p14:cNvContentPartPr/>
                <p14:nvPr/>
              </p14:nvContentPartPr>
              <p14:xfrm>
                <a:off x="7176991" y="6336373"/>
                <a:ext cx="252000" cy="278640"/>
              </p14:xfrm>
            </p:contentPart>
          </mc:Choice>
          <mc:Fallback>
            <p:pic>
              <p:nvPicPr>
                <p:cNvPr id="127119" name="Ink 127118">
                  <a:extLst>
                    <a:ext uri="{FF2B5EF4-FFF2-40B4-BE49-F238E27FC236}">
                      <a16:creationId xmlns:a16="http://schemas.microsoft.com/office/drawing/2014/main" id="{EBC02261-5AAA-36A8-7992-CB9D52F2EB6C}"/>
                    </a:ext>
                  </a:extLst>
                </p:cNvPr>
                <p:cNvPicPr/>
                <p:nvPr/>
              </p:nvPicPr>
              <p:blipFill>
                <a:blip r:embed="rId333"/>
                <a:stretch>
                  <a:fillRect/>
                </a:stretch>
              </p:blipFill>
              <p:spPr>
                <a:xfrm>
                  <a:off x="7168351" y="6327733"/>
                  <a:ext cx="26964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334">
              <p14:nvContentPartPr>
                <p14:cNvPr id="127120" name="Ink 127119">
                  <a:extLst>
                    <a:ext uri="{FF2B5EF4-FFF2-40B4-BE49-F238E27FC236}">
                      <a16:creationId xmlns:a16="http://schemas.microsoft.com/office/drawing/2014/main" id="{28F57E10-D613-53B5-4E40-154AAB58B5B7}"/>
                    </a:ext>
                  </a:extLst>
                </p14:cNvPr>
                <p14:cNvContentPartPr/>
                <p14:nvPr/>
              </p14:nvContentPartPr>
              <p14:xfrm>
                <a:off x="7319551" y="6378133"/>
                <a:ext cx="259920" cy="119520"/>
              </p14:xfrm>
            </p:contentPart>
          </mc:Choice>
          <mc:Fallback>
            <p:pic>
              <p:nvPicPr>
                <p:cNvPr id="127120" name="Ink 127119">
                  <a:extLst>
                    <a:ext uri="{FF2B5EF4-FFF2-40B4-BE49-F238E27FC236}">
                      <a16:creationId xmlns:a16="http://schemas.microsoft.com/office/drawing/2014/main" id="{28F57E10-D613-53B5-4E40-154AAB58B5B7}"/>
                    </a:ext>
                  </a:extLst>
                </p:cNvPr>
                <p:cNvPicPr/>
                <p:nvPr/>
              </p:nvPicPr>
              <p:blipFill>
                <a:blip r:embed="rId335"/>
                <a:stretch>
                  <a:fillRect/>
                </a:stretch>
              </p:blipFill>
              <p:spPr>
                <a:xfrm>
                  <a:off x="7310551" y="6369493"/>
                  <a:ext cx="27756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336">
              <p14:nvContentPartPr>
                <p14:cNvPr id="127121" name="Ink 127120">
                  <a:extLst>
                    <a:ext uri="{FF2B5EF4-FFF2-40B4-BE49-F238E27FC236}">
                      <a16:creationId xmlns:a16="http://schemas.microsoft.com/office/drawing/2014/main" id="{34109825-FE6D-BA1D-916A-3D33D37320F6}"/>
                    </a:ext>
                  </a:extLst>
                </p14:cNvPr>
                <p14:cNvContentPartPr/>
                <p14:nvPr/>
              </p14:nvContentPartPr>
              <p14:xfrm>
                <a:off x="7747951" y="6302893"/>
                <a:ext cx="214560" cy="163440"/>
              </p14:xfrm>
            </p:contentPart>
          </mc:Choice>
          <mc:Fallback>
            <p:pic>
              <p:nvPicPr>
                <p:cNvPr id="127121" name="Ink 127120">
                  <a:extLst>
                    <a:ext uri="{FF2B5EF4-FFF2-40B4-BE49-F238E27FC236}">
                      <a16:creationId xmlns:a16="http://schemas.microsoft.com/office/drawing/2014/main" id="{34109825-FE6D-BA1D-916A-3D33D37320F6}"/>
                    </a:ext>
                  </a:extLst>
                </p:cNvPr>
                <p:cNvPicPr/>
                <p:nvPr/>
              </p:nvPicPr>
              <p:blipFill>
                <a:blip r:embed="rId337"/>
                <a:stretch>
                  <a:fillRect/>
                </a:stretch>
              </p:blipFill>
              <p:spPr>
                <a:xfrm>
                  <a:off x="7739311" y="6294253"/>
                  <a:ext cx="23220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338">
              <p14:nvContentPartPr>
                <p14:cNvPr id="127122" name="Ink 127121">
                  <a:extLst>
                    <a:ext uri="{FF2B5EF4-FFF2-40B4-BE49-F238E27FC236}">
                      <a16:creationId xmlns:a16="http://schemas.microsoft.com/office/drawing/2014/main" id="{E3D5827A-1859-79CE-86A1-450F0EA1BE13}"/>
                    </a:ext>
                  </a:extLst>
                </p14:cNvPr>
                <p14:cNvContentPartPr/>
                <p14:nvPr/>
              </p14:nvContentPartPr>
              <p14:xfrm>
                <a:off x="8241151" y="6207133"/>
                <a:ext cx="124560" cy="255960"/>
              </p14:xfrm>
            </p:contentPart>
          </mc:Choice>
          <mc:Fallback>
            <p:pic>
              <p:nvPicPr>
                <p:cNvPr id="127122" name="Ink 127121">
                  <a:extLst>
                    <a:ext uri="{FF2B5EF4-FFF2-40B4-BE49-F238E27FC236}">
                      <a16:creationId xmlns:a16="http://schemas.microsoft.com/office/drawing/2014/main" id="{E3D5827A-1859-79CE-86A1-450F0EA1BE13}"/>
                    </a:ext>
                  </a:extLst>
                </p:cNvPr>
                <p:cNvPicPr/>
                <p:nvPr/>
              </p:nvPicPr>
              <p:blipFill>
                <a:blip r:embed="rId339"/>
                <a:stretch>
                  <a:fillRect/>
                </a:stretch>
              </p:blipFill>
              <p:spPr>
                <a:xfrm>
                  <a:off x="8232511" y="6198493"/>
                  <a:ext cx="142200" cy="273600"/>
                </a:xfrm>
                <a:prstGeom prst="rect">
                  <a:avLst/>
                </a:prstGeom>
              </p:spPr>
            </p:pic>
          </mc:Fallback>
        </mc:AlternateContent>
        <mc:AlternateContent xmlns:mc="http://schemas.openxmlformats.org/markup-compatibility/2006">
          <mc:Choice xmlns:p14="http://schemas.microsoft.com/office/powerpoint/2010/main" Requires="p14">
            <p:contentPart p14:bwMode="auto" r:id="rId340">
              <p14:nvContentPartPr>
                <p14:cNvPr id="127125" name="Ink 127124">
                  <a:extLst>
                    <a:ext uri="{FF2B5EF4-FFF2-40B4-BE49-F238E27FC236}">
                      <a16:creationId xmlns:a16="http://schemas.microsoft.com/office/drawing/2014/main" id="{1B2339B8-EA63-96EA-874D-5D8FBF2564BB}"/>
                    </a:ext>
                  </a:extLst>
                </p14:cNvPr>
                <p14:cNvContentPartPr/>
                <p14:nvPr/>
              </p14:nvContentPartPr>
              <p14:xfrm>
                <a:off x="9117031" y="6244933"/>
                <a:ext cx="215640" cy="271440"/>
              </p14:xfrm>
            </p:contentPart>
          </mc:Choice>
          <mc:Fallback>
            <p:pic>
              <p:nvPicPr>
                <p:cNvPr id="127125" name="Ink 127124">
                  <a:extLst>
                    <a:ext uri="{FF2B5EF4-FFF2-40B4-BE49-F238E27FC236}">
                      <a16:creationId xmlns:a16="http://schemas.microsoft.com/office/drawing/2014/main" id="{1B2339B8-EA63-96EA-874D-5D8FBF2564BB}"/>
                    </a:ext>
                  </a:extLst>
                </p:cNvPr>
                <p:cNvPicPr/>
                <p:nvPr/>
              </p:nvPicPr>
              <p:blipFill>
                <a:blip r:embed="rId341"/>
                <a:stretch>
                  <a:fillRect/>
                </a:stretch>
              </p:blipFill>
              <p:spPr>
                <a:xfrm>
                  <a:off x="9108391" y="6235933"/>
                  <a:ext cx="23328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342">
              <p14:nvContentPartPr>
                <p14:cNvPr id="127126" name="Ink 127125">
                  <a:extLst>
                    <a:ext uri="{FF2B5EF4-FFF2-40B4-BE49-F238E27FC236}">
                      <a16:creationId xmlns:a16="http://schemas.microsoft.com/office/drawing/2014/main" id="{B88DDD63-2757-61E6-D26A-E9DD230D500F}"/>
                    </a:ext>
                  </a:extLst>
                </p14:cNvPr>
                <p14:cNvContentPartPr/>
                <p14:nvPr/>
              </p14:nvContentPartPr>
              <p14:xfrm>
                <a:off x="9454711" y="6197413"/>
                <a:ext cx="20880" cy="184320"/>
              </p14:xfrm>
            </p:contentPart>
          </mc:Choice>
          <mc:Fallback>
            <p:pic>
              <p:nvPicPr>
                <p:cNvPr id="127126" name="Ink 127125">
                  <a:extLst>
                    <a:ext uri="{FF2B5EF4-FFF2-40B4-BE49-F238E27FC236}">
                      <a16:creationId xmlns:a16="http://schemas.microsoft.com/office/drawing/2014/main" id="{B88DDD63-2757-61E6-D26A-E9DD230D500F}"/>
                    </a:ext>
                  </a:extLst>
                </p:cNvPr>
                <p:cNvPicPr/>
                <p:nvPr/>
              </p:nvPicPr>
              <p:blipFill>
                <a:blip r:embed="rId343"/>
                <a:stretch>
                  <a:fillRect/>
                </a:stretch>
              </p:blipFill>
              <p:spPr>
                <a:xfrm>
                  <a:off x="9445711" y="6188773"/>
                  <a:ext cx="385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344">
              <p14:nvContentPartPr>
                <p14:cNvPr id="127127" name="Ink 127126">
                  <a:extLst>
                    <a:ext uri="{FF2B5EF4-FFF2-40B4-BE49-F238E27FC236}">
                      <a16:creationId xmlns:a16="http://schemas.microsoft.com/office/drawing/2014/main" id="{480F6939-8E1D-51C0-C896-45BDBBAC6AF4}"/>
                    </a:ext>
                  </a:extLst>
                </p14:cNvPr>
                <p14:cNvContentPartPr/>
                <p14:nvPr/>
              </p14:nvContentPartPr>
              <p14:xfrm>
                <a:off x="9373711" y="6273373"/>
                <a:ext cx="207360" cy="23760"/>
              </p14:xfrm>
            </p:contentPart>
          </mc:Choice>
          <mc:Fallback>
            <p:pic>
              <p:nvPicPr>
                <p:cNvPr id="127127" name="Ink 127126">
                  <a:extLst>
                    <a:ext uri="{FF2B5EF4-FFF2-40B4-BE49-F238E27FC236}">
                      <a16:creationId xmlns:a16="http://schemas.microsoft.com/office/drawing/2014/main" id="{480F6939-8E1D-51C0-C896-45BDBBAC6AF4}"/>
                    </a:ext>
                  </a:extLst>
                </p:cNvPr>
                <p:cNvPicPr/>
                <p:nvPr/>
              </p:nvPicPr>
              <p:blipFill>
                <a:blip r:embed="rId345"/>
                <a:stretch>
                  <a:fillRect/>
                </a:stretch>
              </p:blipFill>
              <p:spPr>
                <a:xfrm>
                  <a:off x="9364711" y="6264733"/>
                  <a:ext cx="22500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346">
              <p14:nvContentPartPr>
                <p14:cNvPr id="127128" name="Ink 127127">
                  <a:extLst>
                    <a:ext uri="{FF2B5EF4-FFF2-40B4-BE49-F238E27FC236}">
                      <a16:creationId xmlns:a16="http://schemas.microsoft.com/office/drawing/2014/main" id="{ECB975CD-478C-69DD-EFAE-2B2335D4845C}"/>
                    </a:ext>
                  </a:extLst>
                </p14:cNvPr>
                <p14:cNvContentPartPr/>
                <p14:nvPr/>
              </p14:nvContentPartPr>
              <p14:xfrm>
                <a:off x="9901111" y="5924893"/>
                <a:ext cx="74160" cy="326520"/>
              </p14:xfrm>
            </p:contentPart>
          </mc:Choice>
          <mc:Fallback>
            <p:pic>
              <p:nvPicPr>
                <p:cNvPr id="127128" name="Ink 127127">
                  <a:extLst>
                    <a:ext uri="{FF2B5EF4-FFF2-40B4-BE49-F238E27FC236}">
                      <a16:creationId xmlns:a16="http://schemas.microsoft.com/office/drawing/2014/main" id="{ECB975CD-478C-69DD-EFAE-2B2335D4845C}"/>
                    </a:ext>
                  </a:extLst>
                </p:cNvPr>
                <p:cNvPicPr/>
                <p:nvPr/>
              </p:nvPicPr>
              <p:blipFill>
                <a:blip r:embed="rId347"/>
                <a:stretch>
                  <a:fillRect/>
                </a:stretch>
              </p:blipFill>
              <p:spPr>
                <a:xfrm>
                  <a:off x="9892111" y="5916253"/>
                  <a:ext cx="91800" cy="344160"/>
                </a:xfrm>
                <a:prstGeom prst="rect">
                  <a:avLst/>
                </a:prstGeom>
              </p:spPr>
            </p:pic>
          </mc:Fallback>
        </mc:AlternateContent>
        <mc:AlternateContent xmlns:mc="http://schemas.openxmlformats.org/markup-compatibility/2006">
          <mc:Choice xmlns:p14="http://schemas.microsoft.com/office/powerpoint/2010/main" Requires="p14">
            <p:contentPart p14:bwMode="auto" r:id="rId348">
              <p14:nvContentPartPr>
                <p14:cNvPr id="127129" name="Ink 127128">
                  <a:extLst>
                    <a:ext uri="{FF2B5EF4-FFF2-40B4-BE49-F238E27FC236}">
                      <a16:creationId xmlns:a16="http://schemas.microsoft.com/office/drawing/2014/main" id="{51969AC3-29B2-F2E0-71D0-100C7CD61924}"/>
                    </a:ext>
                  </a:extLst>
                </p14:cNvPr>
                <p14:cNvContentPartPr/>
                <p14:nvPr/>
              </p14:nvContentPartPr>
              <p14:xfrm>
                <a:off x="9811111" y="6126133"/>
                <a:ext cx="173880" cy="84240"/>
              </p14:xfrm>
            </p:contentPart>
          </mc:Choice>
          <mc:Fallback>
            <p:pic>
              <p:nvPicPr>
                <p:cNvPr id="127129" name="Ink 127128">
                  <a:extLst>
                    <a:ext uri="{FF2B5EF4-FFF2-40B4-BE49-F238E27FC236}">
                      <a16:creationId xmlns:a16="http://schemas.microsoft.com/office/drawing/2014/main" id="{51969AC3-29B2-F2E0-71D0-100C7CD61924}"/>
                    </a:ext>
                  </a:extLst>
                </p:cNvPr>
                <p:cNvPicPr/>
                <p:nvPr/>
              </p:nvPicPr>
              <p:blipFill>
                <a:blip r:embed="rId349"/>
                <a:stretch>
                  <a:fillRect/>
                </a:stretch>
              </p:blipFill>
              <p:spPr>
                <a:xfrm>
                  <a:off x="9802471" y="6117493"/>
                  <a:ext cx="19152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350">
              <p14:nvContentPartPr>
                <p14:cNvPr id="127130" name="Ink 127129">
                  <a:extLst>
                    <a:ext uri="{FF2B5EF4-FFF2-40B4-BE49-F238E27FC236}">
                      <a16:creationId xmlns:a16="http://schemas.microsoft.com/office/drawing/2014/main" id="{F12B0B6A-FFBE-2649-D697-8324976FC003}"/>
                    </a:ext>
                  </a:extLst>
                </p14:cNvPr>
                <p14:cNvContentPartPr/>
                <p14:nvPr/>
              </p14:nvContentPartPr>
              <p14:xfrm>
                <a:off x="10054471" y="5825533"/>
                <a:ext cx="422280" cy="329400"/>
              </p14:xfrm>
            </p:contentPart>
          </mc:Choice>
          <mc:Fallback>
            <p:pic>
              <p:nvPicPr>
                <p:cNvPr id="127130" name="Ink 127129">
                  <a:extLst>
                    <a:ext uri="{FF2B5EF4-FFF2-40B4-BE49-F238E27FC236}">
                      <a16:creationId xmlns:a16="http://schemas.microsoft.com/office/drawing/2014/main" id="{F12B0B6A-FFBE-2649-D697-8324976FC003}"/>
                    </a:ext>
                  </a:extLst>
                </p:cNvPr>
                <p:cNvPicPr/>
                <p:nvPr/>
              </p:nvPicPr>
              <p:blipFill>
                <a:blip r:embed="rId351"/>
                <a:stretch>
                  <a:fillRect/>
                </a:stretch>
              </p:blipFill>
              <p:spPr>
                <a:xfrm>
                  <a:off x="10045471" y="5816893"/>
                  <a:ext cx="439920" cy="347040"/>
                </a:xfrm>
                <a:prstGeom prst="rect">
                  <a:avLst/>
                </a:prstGeom>
              </p:spPr>
            </p:pic>
          </mc:Fallback>
        </mc:AlternateContent>
        <mc:AlternateContent xmlns:mc="http://schemas.openxmlformats.org/markup-compatibility/2006">
          <mc:Choice xmlns:p14="http://schemas.microsoft.com/office/powerpoint/2010/main" Requires="p14">
            <p:contentPart p14:bwMode="auto" r:id="rId352">
              <p14:nvContentPartPr>
                <p14:cNvPr id="127131" name="Ink 127130">
                  <a:extLst>
                    <a:ext uri="{FF2B5EF4-FFF2-40B4-BE49-F238E27FC236}">
                      <a16:creationId xmlns:a16="http://schemas.microsoft.com/office/drawing/2014/main" id="{ABF50EE3-FC42-EA45-0865-2E0611F6D7FB}"/>
                    </a:ext>
                  </a:extLst>
                </p14:cNvPr>
                <p14:cNvContentPartPr/>
                <p14:nvPr/>
              </p14:nvContentPartPr>
              <p14:xfrm>
                <a:off x="10347871" y="5904733"/>
                <a:ext cx="99720" cy="54000"/>
              </p14:xfrm>
            </p:contentPart>
          </mc:Choice>
          <mc:Fallback>
            <p:pic>
              <p:nvPicPr>
                <p:cNvPr id="127131" name="Ink 127130">
                  <a:extLst>
                    <a:ext uri="{FF2B5EF4-FFF2-40B4-BE49-F238E27FC236}">
                      <a16:creationId xmlns:a16="http://schemas.microsoft.com/office/drawing/2014/main" id="{ABF50EE3-FC42-EA45-0865-2E0611F6D7FB}"/>
                    </a:ext>
                  </a:extLst>
                </p:cNvPr>
                <p:cNvPicPr/>
                <p:nvPr/>
              </p:nvPicPr>
              <p:blipFill>
                <a:blip r:embed="rId353"/>
                <a:stretch>
                  <a:fillRect/>
                </a:stretch>
              </p:blipFill>
              <p:spPr>
                <a:xfrm>
                  <a:off x="10339231" y="5896093"/>
                  <a:ext cx="11736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354">
              <p14:nvContentPartPr>
                <p14:cNvPr id="127132" name="Ink 127131">
                  <a:extLst>
                    <a:ext uri="{FF2B5EF4-FFF2-40B4-BE49-F238E27FC236}">
                      <a16:creationId xmlns:a16="http://schemas.microsoft.com/office/drawing/2014/main" id="{D7810185-3F1B-BA01-7F42-081A3219DF9A}"/>
                    </a:ext>
                  </a:extLst>
                </p14:cNvPr>
                <p14:cNvContentPartPr/>
                <p14:nvPr/>
              </p14:nvContentPartPr>
              <p14:xfrm>
                <a:off x="10533991" y="5779813"/>
                <a:ext cx="257040" cy="194400"/>
              </p14:xfrm>
            </p:contentPart>
          </mc:Choice>
          <mc:Fallback>
            <p:pic>
              <p:nvPicPr>
                <p:cNvPr id="127132" name="Ink 127131">
                  <a:extLst>
                    <a:ext uri="{FF2B5EF4-FFF2-40B4-BE49-F238E27FC236}">
                      <a16:creationId xmlns:a16="http://schemas.microsoft.com/office/drawing/2014/main" id="{D7810185-3F1B-BA01-7F42-081A3219DF9A}"/>
                    </a:ext>
                  </a:extLst>
                </p:cNvPr>
                <p:cNvPicPr/>
                <p:nvPr/>
              </p:nvPicPr>
              <p:blipFill>
                <a:blip r:embed="rId355"/>
                <a:stretch>
                  <a:fillRect/>
                </a:stretch>
              </p:blipFill>
              <p:spPr>
                <a:xfrm>
                  <a:off x="10524991" y="5771173"/>
                  <a:ext cx="27468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356">
              <p14:nvContentPartPr>
                <p14:cNvPr id="127134" name="Ink 127133">
                  <a:extLst>
                    <a:ext uri="{FF2B5EF4-FFF2-40B4-BE49-F238E27FC236}">
                      <a16:creationId xmlns:a16="http://schemas.microsoft.com/office/drawing/2014/main" id="{1DFC63DE-DE9E-9C07-2C8E-1476D7B97EA3}"/>
                    </a:ext>
                  </a:extLst>
                </p14:cNvPr>
                <p14:cNvContentPartPr/>
                <p14:nvPr/>
              </p14:nvContentPartPr>
              <p14:xfrm>
                <a:off x="10259671" y="6445453"/>
                <a:ext cx="140760" cy="253080"/>
              </p14:xfrm>
            </p:contentPart>
          </mc:Choice>
          <mc:Fallback>
            <p:pic>
              <p:nvPicPr>
                <p:cNvPr id="127134" name="Ink 127133">
                  <a:extLst>
                    <a:ext uri="{FF2B5EF4-FFF2-40B4-BE49-F238E27FC236}">
                      <a16:creationId xmlns:a16="http://schemas.microsoft.com/office/drawing/2014/main" id="{1DFC63DE-DE9E-9C07-2C8E-1476D7B97EA3}"/>
                    </a:ext>
                  </a:extLst>
                </p:cNvPr>
                <p:cNvPicPr/>
                <p:nvPr/>
              </p:nvPicPr>
              <p:blipFill>
                <a:blip r:embed="rId357"/>
                <a:stretch>
                  <a:fillRect/>
                </a:stretch>
              </p:blipFill>
              <p:spPr>
                <a:xfrm>
                  <a:off x="10251031" y="6436813"/>
                  <a:ext cx="15840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358">
              <p14:nvContentPartPr>
                <p14:cNvPr id="127135" name="Ink 127134">
                  <a:extLst>
                    <a:ext uri="{FF2B5EF4-FFF2-40B4-BE49-F238E27FC236}">
                      <a16:creationId xmlns:a16="http://schemas.microsoft.com/office/drawing/2014/main" id="{614A5B9E-1E97-9C00-4037-A6692B738551}"/>
                    </a:ext>
                  </a:extLst>
                </p14:cNvPr>
                <p14:cNvContentPartPr/>
                <p14:nvPr/>
              </p14:nvContentPartPr>
              <p14:xfrm>
                <a:off x="10574311" y="6466333"/>
                <a:ext cx="161640" cy="58320"/>
              </p14:xfrm>
            </p:contentPart>
          </mc:Choice>
          <mc:Fallback>
            <p:pic>
              <p:nvPicPr>
                <p:cNvPr id="127135" name="Ink 127134">
                  <a:extLst>
                    <a:ext uri="{FF2B5EF4-FFF2-40B4-BE49-F238E27FC236}">
                      <a16:creationId xmlns:a16="http://schemas.microsoft.com/office/drawing/2014/main" id="{614A5B9E-1E97-9C00-4037-A6692B738551}"/>
                    </a:ext>
                  </a:extLst>
                </p:cNvPr>
                <p:cNvPicPr/>
                <p:nvPr/>
              </p:nvPicPr>
              <p:blipFill>
                <a:blip r:embed="rId359"/>
                <a:stretch>
                  <a:fillRect/>
                </a:stretch>
              </p:blipFill>
              <p:spPr>
                <a:xfrm>
                  <a:off x="10565671" y="6457333"/>
                  <a:ext cx="17928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360">
              <p14:nvContentPartPr>
                <p14:cNvPr id="127136" name="Ink 127135">
                  <a:extLst>
                    <a:ext uri="{FF2B5EF4-FFF2-40B4-BE49-F238E27FC236}">
                      <a16:creationId xmlns:a16="http://schemas.microsoft.com/office/drawing/2014/main" id="{A39AF4B2-37D8-17EA-2193-93B69C4C771B}"/>
                    </a:ext>
                  </a:extLst>
                </p14:cNvPr>
                <p14:cNvContentPartPr/>
                <p14:nvPr/>
              </p14:nvContentPartPr>
              <p14:xfrm>
                <a:off x="10697431" y="6430693"/>
                <a:ext cx="137880" cy="144720"/>
              </p14:xfrm>
            </p:contentPart>
          </mc:Choice>
          <mc:Fallback>
            <p:pic>
              <p:nvPicPr>
                <p:cNvPr id="127136" name="Ink 127135">
                  <a:extLst>
                    <a:ext uri="{FF2B5EF4-FFF2-40B4-BE49-F238E27FC236}">
                      <a16:creationId xmlns:a16="http://schemas.microsoft.com/office/drawing/2014/main" id="{A39AF4B2-37D8-17EA-2193-93B69C4C771B}"/>
                    </a:ext>
                  </a:extLst>
                </p:cNvPr>
                <p:cNvPicPr/>
                <p:nvPr/>
              </p:nvPicPr>
              <p:blipFill>
                <a:blip r:embed="rId361"/>
                <a:stretch>
                  <a:fillRect/>
                </a:stretch>
              </p:blipFill>
              <p:spPr>
                <a:xfrm>
                  <a:off x="10688791" y="6422053"/>
                  <a:ext cx="15552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362">
              <p14:nvContentPartPr>
                <p14:cNvPr id="127137" name="Ink 127136">
                  <a:extLst>
                    <a:ext uri="{FF2B5EF4-FFF2-40B4-BE49-F238E27FC236}">
                      <a16:creationId xmlns:a16="http://schemas.microsoft.com/office/drawing/2014/main" id="{05101993-672F-1EE5-772E-6AC0224083BF}"/>
                    </a:ext>
                  </a:extLst>
                </p14:cNvPr>
                <p14:cNvContentPartPr/>
                <p14:nvPr/>
              </p14:nvContentPartPr>
              <p14:xfrm>
                <a:off x="11062831" y="6366973"/>
                <a:ext cx="50400" cy="203400"/>
              </p14:xfrm>
            </p:contentPart>
          </mc:Choice>
          <mc:Fallback>
            <p:pic>
              <p:nvPicPr>
                <p:cNvPr id="127137" name="Ink 127136">
                  <a:extLst>
                    <a:ext uri="{FF2B5EF4-FFF2-40B4-BE49-F238E27FC236}">
                      <a16:creationId xmlns:a16="http://schemas.microsoft.com/office/drawing/2014/main" id="{05101993-672F-1EE5-772E-6AC0224083BF}"/>
                    </a:ext>
                  </a:extLst>
                </p:cNvPr>
                <p:cNvPicPr/>
                <p:nvPr/>
              </p:nvPicPr>
              <p:blipFill>
                <a:blip r:embed="rId363"/>
                <a:stretch>
                  <a:fillRect/>
                </a:stretch>
              </p:blipFill>
              <p:spPr>
                <a:xfrm>
                  <a:off x="11053831" y="6357973"/>
                  <a:ext cx="6804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64">
              <p14:nvContentPartPr>
                <p14:cNvPr id="127138" name="Ink 127137">
                  <a:extLst>
                    <a:ext uri="{FF2B5EF4-FFF2-40B4-BE49-F238E27FC236}">
                      <a16:creationId xmlns:a16="http://schemas.microsoft.com/office/drawing/2014/main" id="{87DD92AA-A778-C028-1F9A-D2B00BAAC809}"/>
                    </a:ext>
                  </a:extLst>
                </p14:cNvPr>
                <p14:cNvContentPartPr/>
                <p14:nvPr/>
              </p14:nvContentPartPr>
              <p14:xfrm>
                <a:off x="11048431" y="6339973"/>
                <a:ext cx="153360" cy="132480"/>
              </p14:xfrm>
            </p:contentPart>
          </mc:Choice>
          <mc:Fallback>
            <p:pic>
              <p:nvPicPr>
                <p:cNvPr id="127138" name="Ink 127137">
                  <a:extLst>
                    <a:ext uri="{FF2B5EF4-FFF2-40B4-BE49-F238E27FC236}">
                      <a16:creationId xmlns:a16="http://schemas.microsoft.com/office/drawing/2014/main" id="{87DD92AA-A778-C028-1F9A-D2B00BAAC809}"/>
                    </a:ext>
                  </a:extLst>
                </p:cNvPr>
                <p:cNvPicPr/>
                <p:nvPr/>
              </p:nvPicPr>
              <p:blipFill>
                <a:blip r:embed="rId365"/>
                <a:stretch>
                  <a:fillRect/>
                </a:stretch>
              </p:blipFill>
              <p:spPr>
                <a:xfrm>
                  <a:off x="11039431" y="6331333"/>
                  <a:ext cx="17100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366">
              <p14:nvContentPartPr>
                <p14:cNvPr id="127149" name="Ink 127148">
                  <a:extLst>
                    <a:ext uri="{FF2B5EF4-FFF2-40B4-BE49-F238E27FC236}">
                      <a16:creationId xmlns:a16="http://schemas.microsoft.com/office/drawing/2014/main" id="{B95D9D0F-B566-C296-59C2-7AA6275DC2A8}"/>
                    </a:ext>
                  </a:extLst>
                </p14:cNvPr>
                <p14:cNvContentPartPr/>
                <p14:nvPr/>
              </p14:nvContentPartPr>
              <p14:xfrm>
                <a:off x="6923911" y="4891693"/>
                <a:ext cx="4255200" cy="866160"/>
              </p14:xfrm>
            </p:contentPart>
          </mc:Choice>
          <mc:Fallback>
            <p:pic>
              <p:nvPicPr>
                <p:cNvPr id="127149" name="Ink 127148">
                  <a:extLst>
                    <a:ext uri="{FF2B5EF4-FFF2-40B4-BE49-F238E27FC236}">
                      <a16:creationId xmlns:a16="http://schemas.microsoft.com/office/drawing/2014/main" id="{B95D9D0F-B566-C296-59C2-7AA6275DC2A8}"/>
                    </a:ext>
                  </a:extLst>
                </p:cNvPr>
                <p:cNvPicPr/>
                <p:nvPr/>
              </p:nvPicPr>
              <p:blipFill>
                <a:blip r:embed="rId367"/>
                <a:stretch>
                  <a:fillRect/>
                </a:stretch>
              </p:blipFill>
              <p:spPr>
                <a:xfrm>
                  <a:off x="6914911" y="4883053"/>
                  <a:ext cx="4272840" cy="883800"/>
                </a:xfrm>
                <a:prstGeom prst="rect">
                  <a:avLst/>
                </a:prstGeom>
              </p:spPr>
            </p:pic>
          </mc:Fallback>
        </mc:AlternateContent>
      </p:grpSp>
    </p:spTree>
    <p:extLst>
      <p:ext uri="{BB962C8B-B14F-4D97-AF65-F5344CB8AC3E}">
        <p14:creationId xmlns:p14="http://schemas.microsoft.com/office/powerpoint/2010/main" val="211888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A3872-C87B-996A-C657-52C43FB858D1}"/>
              </a:ext>
            </a:extLst>
          </p:cNvPr>
          <p:cNvSpPr txBox="1"/>
          <p:nvPr/>
        </p:nvSpPr>
        <p:spPr>
          <a:xfrm>
            <a:off x="3096856" y="105665"/>
            <a:ext cx="7438255" cy="523220"/>
          </a:xfrm>
          <a:prstGeom prst="rect">
            <a:avLst/>
          </a:prstGeom>
          <a:noFill/>
        </p:spPr>
        <p:txBody>
          <a:bodyPr wrap="none" rtlCol="0">
            <a:spAutoFit/>
          </a:bodyPr>
          <a:lstStyle/>
          <a:p>
            <a:pPr algn="l"/>
            <a:r>
              <a:rPr lang="en-US" sz="2800" dirty="0">
                <a:latin typeface="Arial" panose="020B0604020202020204" pitchFamily="34" charset="0"/>
              </a:rPr>
              <a:t>Enzymes, Metabolic Pathways, and Diseases</a:t>
            </a:r>
          </a:p>
        </p:txBody>
      </p:sp>
      <p:pic>
        <p:nvPicPr>
          <p:cNvPr id="7" name="Picture 6" descr="A diagram of a molecule&#10;&#10;Description automatically generated">
            <a:extLst>
              <a:ext uri="{FF2B5EF4-FFF2-40B4-BE49-F238E27FC236}">
                <a16:creationId xmlns:a16="http://schemas.microsoft.com/office/drawing/2014/main" id="{5B7D58D1-9E62-723C-FF48-CA21ACFE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 y="1570036"/>
            <a:ext cx="4649002" cy="4800600"/>
          </a:xfrm>
          <a:prstGeom prst="rect">
            <a:avLst/>
          </a:prstGeom>
        </p:spPr>
      </p:pic>
      <p:sp>
        <p:nvSpPr>
          <p:cNvPr id="8" name="TextBox 7">
            <a:extLst>
              <a:ext uri="{FF2B5EF4-FFF2-40B4-BE49-F238E27FC236}">
                <a16:creationId xmlns:a16="http://schemas.microsoft.com/office/drawing/2014/main" id="{61189C01-A21A-2249-A487-CE31249F49EF}"/>
              </a:ext>
            </a:extLst>
          </p:cNvPr>
          <p:cNvSpPr txBox="1"/>
          <p:nvPr/>
        </p:nvSpPr>
        <p:spPr>
          <a:xfrm>
            <a:off x="373449" y="545639"/>
            <a:ext cx="4355680" cy="982000"/>
          </a:xfrm>
          <a:prstGeom prst="rect">
            <a:avLst/>
          </a:prstGeom>
          <a:noFill/>
        </p:spPr>
        <p:txBody>
          <a:bodyPr wrap="none" rtlCol="0">
            <a:spAutoFit/>
          </a:bodyPr>
          <a:lstStyle/>
          <a:p>
            <a:pPr algn="l"/>
            <a:r>
              <a:rPr lang="en-US" dirty="0">
                <a:latin typeface="Arial" panose="020B0604020202020204" pitchFamily="34" charset="0"/>
              </a:rPr>
              <a:t>Synthetic Pathway for </a:t>
            </a:r>
            <a:r>
              <a:rPr lang="en-US" dirty="0" err="1">
                <a:latin typeface="Arial" panose="020B0604020202020204" pitchFamily="34" charset="0"/>
              </a:rPr>
              <a:t>Phe</a:t>
            </a:r>
            <a:r>
              <a:rPr lang="en-US" dirty="0">
                <a:latin typeface="Arial" panose="020B0604020202020204" pitchFamily="34" charset="0"/>
              </a:rPr>
              <a:t>, Tyr</a:t>
            </a:r>
          </a:p>
          <a:p>
            <a:pPr algn="l"/>
            <a:r>
              <a:rPr lang="en-US" dirty="0">
                <a:latin typeface="Arial" panose="020B0604020202020204" pitchFamily="34" charset="0"/>
              </a:rPr>
              <a:t>(beginning with chorismite)</a:t>
            </a:r>
          </a:p>
          <a:p>
            <a:pPr marL="342900" indent="-342900" algn="l">
              <a:buFont typeface="Arial" panose="020B0604020202020204" pitchFamily="34" charset="0"/>
              <a:buChar char="•"/>
            </a:pPr>
            <a:r>
              <a:rPr lang="en-US" dirty="0">
                <a:latin typeface="Arial" panose="020B0604020202020204" pitchFamily="34" charset="0"/>
              </a:rPr>
              <a:t>Each step catalyzed by an enzyme</a:t>
            </a:r>
          </a:p>
        </p:txBody>
      </p:sp>
      <p:pic>
        <p:nvPicPr>
          <p:cNvPr id="13" name="Picture 12" descr="A screenshot of a computer screen&#10;&#10;Description automatically generated">
            <a:extLst>
              <a:ext uri="{FF2B5EF4-FFF2-40B4-BE49-F238E27FC236}">
                <a16:creationId xmlns:a16="http://schemas.microsoft.com/office/drawing/2014/main" id="{87F2B8FA-7434-43C8-D185-809742076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228" y="1068710"/>
            <a:ext cx="7173486" cy="3352800"/>
          </a:xfrm>
          <a:prstGeom prst="rect">
            <a:avLst/>
          </a:prstGeom>
        </p:spPr>
      </p:pic>
      <p:sp>
        <p:nvSpPr>
          <p:cNvPr id="14" name="TextBox 13">
            <a:extLst>
              <a:ext uri="{FF2B5EF4-FFF2-40B4-BE49-F238E27FC236}">
                <a16:creationId xmlns:a16="http://schemas.microsoft.com/office/drawing/2014/main" id="{9B16CA68-60DD-4FF5-3FAC-B323E61B5897}"/>
              </a:ext>
            </a:extLst>
          </p:cNvPr>
          <p:cNvSpPr txBox="1"/>
          <p:nvPr/>
        </p:nvSpPr>
        <p:spPr>
          <a:xfrm>
            <a:off x="6360546" y="677327"/>
            <a:ext cx="4807726" cy="388889"/>
          </a:xfrm>
          <a:prstGeom prst="rect">
            <a:avLst/>
          </a:prstGeom>
          <a:noFill/>
        </p:spPr>
        <p:txBody>
          <a:bodyPr wrap="none" rtlCol="0">
            <a:spAutoFit/>
          </a:bodyPr>
          <a:lstStyle/>
          <a:p>
            <a:pPr algn="l"/>
            <a:r>
              <a:rPr lang="en-US" dirty="0">
                <a:latin typeface="Arial" panose="020B0604020202020204" pitchFamily="34" charset="0"/>
              </a:rPr>
              <a:t>Pathway for Degradation of Phenylalanine</a:t>
            </a:r>
          </a:p>
        </p:txBody>
      </p:sp>
      <p:sp>
        <p:nvSpPr>
          <p:cNvPr id="15" name="TextBox 14">
            <a:extLst>
              <a:ext uri="{FF2B5EF4-FFF2-40B4-BE49-F238E27FC236}">
                <a16:creationId xmlns:a16="http://schemas.microsoft.com/office/drawing/2014/main" id="{1ACF1C88-F65F-FD80-F495-D9832E7ED582}"/>
              </a:ext>
            </a:extLst>
          </p:cNvPr>
          <p:cNvSpPr txBox="1"/>
          <p:nvPr/>
        </p:nvSpPr>
        <p:spPr>
          <a:xfrm>
            <a:off x="4900445" y="4400673"/>
            <a:ext cx="4368504" cy="2464777"/>
          </a:xfrm>
          <a:prstGeom prst="rect">
            <a:avLst/>
          </a:prstGeom>
          <a:noFill/>
        </p:spPr>
        <p:txBody>
          <a:bodyPr wrap="none" rtlCol="0">
            <a:spAutoFit/>
          </a:bodyPr>
          <a:lstStyle/>
          <a:p>
            <a:pPr algn="l"/>
            <a:r>
              <a:rPr lang="en-US" dirty="0">
                <a:latin typeface="Arial" panose="020B0604020202020204" pitchFamily="34" charset="0"/>
              </a:rPr>
              <a:t>PKU Disease:</a:t>
            </a:r>
          </a:p>
          <a:p>
            <a:pPr marL="342900" indent="-342900" algn="l">
              <a:buFont typeface="Arial" panose="020B0604020202020204" pitchFamily="34" charset="0"/>
              <a:buChar char="•"/>
            </a:pPr>
            <a:r>
              <a:rPr lang="en-US" dirty="0">
                <a:latin typeface="Arial" panose="020B0604020202020204" pitchFamily="34" charset="0"/>
              </a:rPr>
              <a:t>Inactive phenylalanine hydroxylase</a:t>
            </a:r>
          </a:p>
          <a:p>
            <a:pPr marL="342900" indent="-342900" algn="l">
              <a:buFont typeface="Arial" panose="020B0604020202020204" pitchFamily="34" charset="0"/>
              <a:buChar char="•"/>
            </a:pPr>
            <a:r>
              <a:rPr lang="en-US" dirty="0" err="1">
                <a:latin typeface="Arial" panose="020B0604020202020204" pitchFamily="34" charset="0"/>
              </a:rPr>
              <a:t>Phe</a:t>
            </a:r>
            <a:r>
              <a:rPr lang="en-US" dirty="0">
                <a:latin typeface="Arial" panose="020B0604020202020204" pitchFamily="34" charset="0"/>
              </a:rPr>
              <a:t> levels become toxic:</a:t>
            </a:r>
          </a:p>
          <a:p>
            <a:pPr marL="342900" indent="-342900" algn="l">
              <a:buFont typeface="Arial" panose="020B0604020202020204" pitchFamily="34" charset="0"/>
              <a:buChar char="•"/>
            </a:pPr>
            <a:r>
              <a:rPr lang="en-US" dirty="0">
                <a:latin typeface="Arial" panose="020B0604020202020204" pitchFamily="34" charset="0"/>
              </a:rPr>
              <a:t>Neurological problems</a:t>
            </a:r>
          </a:p>
          <a:p>
            <a:pPr marL="832287" lvl="1" indent="-342900">
              <a:buFont typeface="Arial" panose="020B0604020202020204" pitchFamily="34" charset="0"/>
              <a:buChar char="•"/>
            </a:pPr>
            <a:r>
              <a:rPr lang="en-US" dirty="0">
                <a:latin typeface="Arial" panose="020B0604020202020204" pitchFamily="34" charset="0"/>
              </a:rPr>
              <a:t>Intellectual disability</a:t>
            </a:r>
          </a:p>
          <a:p>
            <a:pPr marL="832287" lvl="1" indent="-342900">
              <a:buFont typeface="Arial" panose="020B0604020202020204" pitchFamily="34" charset="0"/>
              <a:buChar char="•"/>
            </a:pPr>
            <a:r>
              <a:rPr lang="en-US" dirty="0">
                <a:latin typeface="Arial" panose="020B0604020202020204" pitchFamily="34" charset="0"/>
              </a:rPr>
              <a:t>Developmental delays</a:t>
            </a:r>
          </a:p>
          <a:p>
            <a:pPr marL="832287" lvl="1" indent="-342900">
              <a:buFont typeface="Arial" panose="020B0604020202020204" pitchFamily="34" charset="0"/>
              <a:buChar char="•"/>
            </a:pPr>
            <a:r>
              <a:rPr lang="en-US" dirty="0">
                <a:latin typeface="Arial" panose="020B0604020202020204" pitchFamily="34" charset="0"/>
              </a:rPr>
              <a:t>Mental health disorders.</a:t>
            </a:r>
          </a:p>
          <a:p>
            <a:pPr algn="l"/>
            <a:endParaRPr lang="en-US" dirty="0">
              <a:latin typeface="Arial" panose="020B0604020202020204" pitchFamily="34" charset="0"/>
            </a:endParaRPr>
          </a:p>
        </p:txBody>
      </p:sp>
      <p:pic>
        <p:nvPicPr>
          <p:cNvPr id="16" name="Picture 15">
            <a:extLst>
              <a:ext uri="{FF2B5EF4-FFF2-40B4-BE49-F238E27FC236}">
                <a16:creationId xmlns:a16="http://schemas.microsoft.com/office/drawing/2014/main" id="{233675C7-FC32-E36C-3330-AB688AF7A301}"/>
              </a:ext>
            </a:extLst>
          </p:cNvPr>
          <p:cNvPicPr>
            <a:picLocks noChangeAspect="1"/>
          </p:cNvPicPr>
          <p:nvPr/>
        </p:nvPicPr>
        <p:blipFill>
          <a:blip r:embed="rId4"/>
          <a:stretch>
            <a:fillRect/>
          </a:stretch>
        </p:blipFill>
        <p:spPr>
          <a:xfrm>
            <a:off x="9692481" y="4922837"/>
            <a:ext cx="2880004" cy="1752600"/>
          </a:xfrm>
          <a:prstGeom prst="rect">
            <a:avLst/>
          </a:prstGeom>
        </p:spPr>
      </p:pic>
      <p:sp>
        <p:nvSpPr>
          <p:cNvPr id="17" name="TextBox 16">
            <a:extLst>
              <a:ext uri="{FF2B5EF4-FFF2-40B4-BE49-F238E27FC236}">
                <a16:creationId xmlns:a16="http://schemas.microsoft.com/office/drawing/2014/main" id="{1D585215-0F5D-D9FD-A5BE-CE4FD98CD30C}"/>
              </a:ext>
            </a:extLst>
          </p:cNvPr>
          <p:cNvSpPr txBox="1"/>
          <p:nvPr/>
        </p:nvSpPr>
        <p:spPr>
          <a:xfrm>
            <a:off x="9390801" y="4451218"/>
            <a:ext cx="3593362" cy="982000"/>
          </a:xfrm>
          <a:prstGeom prst="rect">
            <a:avLst/>
          </a:prstGeom>
          <a:noFill/>
        </p:spPr>
        <p:txBody>
          <a:bodyPr wrap="square" rtlCol="0">
            <a:spAutoFit/>
          </a:bodyPr>
          <a:lstStyle/>
          <a:p>
            <a:pPr algn="l"/>
            <a:r>
              <a:rPr lang="en-US" dirty="0">
                <a:latin typeface="Arial" panose="020B0604020202020204" pitchFamily="34" charset="0"/>
              </a:rPr>
              <a:t>Aspartame (artificial sweetener)</a:t>
            </a:r>
          </a:p>
          <a:p>
            <a:pPr algn="l"/>
            <a:r>
              <a:rPr lang="en-US" dirty="0">
                <a:latin typeface="Arial" panose="020B0604020202020204" pitchFamily="34" charset="0"/>
              </a:rPr>
              <a:t>Asp-Phe-CH</a:t>
            </a:r>
            <a:r>
              <a:rPr lang="en-US" baseline="-25000" dirty="0">
                <a:latin typeface="Arial" panose="020B0604020202020204" pitchFamily="34" charset="0"/>
              </a:rPr>
              <a:t>3</a:t>
            </a:r>
          </a:p>
        </p:txBody>
      </p:sp>
      <p:sp>
        <p:nvSpPr>
          <p:cNvPr id="2" name="Date Placeholder 1">
            <a:extLst>
              <a:ext uri="{FF2B5EF4-FFF2-40B4-BE49-F238E27FC236}">
                <a16:creationId xmlns:a16="http://schemas.microsoft.com/office/drawing/2014/main" id="{AE73C606-EF8A-E81B-2835-804FF4E98372}"/>
              </a:ext>
            </a:extLst>
          </p:cNvPr>
          <p:cNvSpPr>
            <a:spLocks noGrp="1"/>
          </p:cNvSpPr>
          <p:nvPr>
            <p:ph type="dt" sz="half" idx="10"/>
          </p:nvPr>
        </p:nvSpPr>
        <p:spPr/>
        <p:txBody>
          <a:bodyPr/>
          <a:lstStyle/>
          <a:p>
            <a:fld id="{E46D21D3-01D6-49B3-8260-18C29047D454}" type="datetime1">
              <a:rPr lang="en-US" smtClean="0"/>
              <a:t>8/31/2024</a:t>
            </a:fld>
            <a:endParaRPr lang="en-US"/>
          </a:p>
        </p:txBody>
      </p:sp>
      <p:sp>
        <p:nvSpPr>
          <p:cNvPr id="3" name="Footer Placeholder 2">
            <a:extLst>
              <a:ext uri="{FF2B5EF4-FFF2-40B4-BE49-F238E27FC236}">
                <a16:creationId xmlns:a16="http://schemas.microsoft.com/office/drawing/2014/main" id="{59C0D661-6534-D926-531F-7114B4C31074}"/>
              </a:ext>
            </a:extLst>
          </p:cNvPr>
          <p:cNvSpPr>
            <a:spLocks noGrp="1"/>
          </p:cNvSpPr>
          <p:nvPr>
            <p:ph type="ftr" sz="quarter" idx="11"/>
          </p:nvPr>
        </p:nvSpPr>
        <p:spPr/>
        <p:txBody>
          <a:bodyPr/>
          <a:lstStyle/>
          <a:p>
            <a:r>
              <a:rPr lang="en-US"/>
              <a:t>Drugs and Disease F2024 - Lecture 3</a:t>
            </a:r>
          </a:p>
        </p:txBody>
      </p:sp>
      <p:sp>
        <p:nvSpPr>
          <p:cNvPr id="4" name="Slide Number Placeholder 3">
            <a:extLst>
              <a:ext uri="{FF2B5EF4-FFF2-40B4-BE49-F238E27FC236}">
                <a16:creationId xmlns:a16="http://schemas.microsoft.com/office/drawing/2014/main" id="{A520A0CD-8F96-1465-26D2-6FEB5EF4BAC5}"/>
              </a:ext>
            </a:extLst>
          </p:cNvPr>
          <p:cNvSpPr>
            <a:spLocks noGrp="1"/>
          </p:cNvSpPr>
          <p:nvPr>
            <p:ph type="sldNum" sz="quarter" idx="12"/>
          </p:nvPr>
        </p:nvSpPr>
        <p:spPr/>
        <p:txBody>
          <a:bodyPr/>
          <a:lstStyle/>
          <a:p>
            <a:fld id="{DC3BB032-4020-48F4-953B-341806DC4A2B}" type="slidenum">
              <a:rPr lang="en-US" smtClean="0"/>
              <a:t>7</a:t>
            </a:fld>
            <a:endParaRPr lang="en-US"/>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847661A3-B06F-1E60-BEE2-15CE181A8852}"/>
                  </a:ext>
                </a:extLst>
              </p14:cNvPr>
              <p14:cNvContentPartPr/>
              <p14:nvPr/>
            </p14:nvContentPartPr>
            <p14:xfrm>
              <a:off x="5014831" y="577453"/>
              <a:ext cx="2615400" cy="65880"/>
            </p14:xfrm>
          </p:contentPart>
        </mc:Choice>
        <mc:Fallback>
          <p:pic>
            <p:nvPicPr>
              <p:cNvPr id="6" name="Ink 5">
                <a:extLst>
                  <a:ext uri="{FF2B5EF4-FFF2-40B4-BE49-F238E27FC236}">
                    <a16:creationId xmlns:a16="http://schemas.microsoft.com/office/drawing/2014/main" id="{847661A3-B06F-1E60-BEE2-15CE181A8852}"/>
                  </a:ext>
                </a:extLst>
              </p:cNvPr>
              <p:cNvPicPr/>
              <p:nvPr/>
            </p:nvPicPr>
            <p:blipFill>
              <a:blip r:embed="rId6"/>
              <a:stretch>
                <a:fillRect/>
              </a:stretch>
            </p:blipFill>
            <p:spPr>
              <a:xfrm>
                <a:off x="5006191" y="568453"/>
                <a:ext cx="26330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42478A67-E0F3-78A3-CA79-DDE643658BD9}"/>
                  </a:ext>
                </a:extLst>
              </p14:cNvPr>
              <p14:cNvContentPartPr/>
              <p14:nvPr/>
            </p14:nvContentPartPr>
            <p14:xfrm>
              <a:off x="516271" y="838813"/>
              <a:ext cx="1977840" cy="68040"/>
            </p14:xfrm>
          </p:contentPart>
        </mc:Choice>
        <mc:Fallback>
          <p:pic>
            <p:nvPicPr>
              <p:cNvPr id="9" name="Ink 8">
                <a:extLst>
                  <a:ext uri="{FF2B5EF4-FFF2-40B4-BE49-F238E27FC236}">
                    <a16:creationId xmlns:a16="http://schemas.microsoft.com/office/drawing/2014/main" id="{42478A67-E0F3-78A3-CA79-DDE643658BD9}"/>
                  </a:ext>
                </a:extLst>
              </p:cNvPr>
              <p:cNvPicPr/>
              <p:nvPr/>
            </p:nvPicPr>
            <p:blipFill>
              <a:blip r:embed="rId8"/>
              <a:stretch>
                <a:fillRect/>
              </a:stretch>
            </p:blipFill>
            <p:spPr>
              <a:xfrm>
                <a:off x="507271" y="829813"/>
                <a:ext cx="1995480" cy="85680"/>
              </a:xfrm>
              <a:prstGeom prst="rect">
                <a:avLst/>
              </a:prstGeom>
            </p:spPr>
          </p:pic>
        </mc:Fallback>
      </mc:AlternateContent>
      <p:grpSp>
        <p:nvGrpSpPr>
          <p:cNvPr id="12" name="Group 11">
            <a:extLst>
              <a:ext uri="{FF2B5EF4-FFF2-40B4-BE49-F238E27FC236}">
                <a16:creationId xmlns:a16="http://schemas.microsoft.com/office/drawing/2014/main" id="{33DFFB8B-0767-B5BA-61AA-9AB6D8C724E2}"/>
              </a:ext>
            </a:extLst>
          </p:cNvPr>
          <p:cNvGrpSpPr/>
          <p:nvPr/>
        </p:nvGrpSpPr>
        <p:grpSpPr>
          <a:xfrm>
            <a:off x="2847271" y="555133"/>
            <a:ext cx="1168200" cy="370440"/>
            <a:chOff x="2847271" y="555133"/>
            <a:chExt cx="1168200" cy="370440"/>
          </a:xfrm>
        </p:grpSpPr>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45989BA-D737-AD01-C4C1-22F0A4EFE2A0}"/>
                    </a:ext>
                  </a:extLst>
                </p14:cNvPr>
                <p14:cNvContentPartPr/>
                <p14:nvPr/>
              </p14:nvContentPartPr>
              <p14:xfrm>
                <a:off x="2847271" y="594373"/>
                <a:ext cx="574200" cy="299880"/>
              </p14:xfrm>
            </p:contentPart>
          </mc:Choice>
          <mc:Fallback>
            <p:pic>
              <p:nvPicPr>
                <p:cNvPr id="10" name="Ink 9">
                  <a:extLst>
                    <a:ext uri="{FF2B5EF4-FFF2-40B4-BE49-F238E27FC236}">
                      <a16:creationId xmlns:a16="http://schemas.microsoft.com/office/drawing/2014/main" id="{845989BA-D737-AD01-C4C1-22F0A4EFE2A0}"/>
                    </a:ext>
                  </a:extLst>
                </p:cNvPr>
                <p:cNvPicPr/>
                <p:nvPr/>
              </p:nvPicPr>
              <p:blipFill>
                <a:blip r:embed="rId10"/>
                <a:stretch>
                  <a:fillRect/>
                </a:stretch>
              </p:blipFill>
              <p:spPr>
                <a:xfrm>
                  <a:off x="2838631" y="585733"/>
                  <a:ext cx="59184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074398BD-ACD4-449F-C9DE-7E8154436669}"/>
                    </a:ext>
                  </a:extLst>
                </p14:cNvPr>
                <p14:cNvContentPartPr/>
                <p14:nvPr/>
              </p14:nvContentPartPr>
              <p14:xfrm>
                <a:off x="3442711" y="555133"/>
                <a:ext cx="572760" cy="370440"/>
              </p14:xfrm>
            </p:contentPart>
          </mc:Choice>
          <mc:Fallback>
            <p:pic>
              <p:nvPicPr>
                <p:cNvPr id="11" name="Ink 10">
                  <a:extLst>
                    <a:ext uri="{FF2B5EF4-FFF2-40B4-BE49-F238E27FC236}">
                      <a16:creationId xmlns:a16="http://schemas.microsoft.com/office/drawing/2014/main" id="{074398BD-ACD4-449F-C9DE-7E8154436669}"/>
                    </a:ext>
                  </a:extLst>
                </p:cNvPr>
                <p:cNvPicPr/>
                <p:nvPr/>
              </p:nvPicPr>
              <p:blipFill>
                <a:blip r:embed="rId12"/>
                <a:stretch>
                  <a:fillRect/>
                </a:stretch>
              </p:blipFill>
              <p:spPr>
                <a:xfrm>
                  <a:off x="3433711" y="546133"/>
                  <a:ext cx="590400" cy="388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18" name="Ink 17">
                <a:extLst>
                  <a:ext uri="{FF2B5EF4-FFF2-40B4-BE49-F238E27FC236}">
                    <a16:creationId xmlns:a16="http://schemas.microsoft.com/office/drawing/2014/main" id="{CDFAC382-80A6-D84C-593F-594E1859AAFB}"/>
                  </a:ext>
                </a:extLst>
              </p14:cNvPr>
              <p14:cNvContentPartPr/>
              <p14:nvPr/>
            </p14:nvContentPartPr>
            <p14:xfrm>
              <a:off x="1981471" y="1664293"/>
              <a:ext cx="1256400" cy="929160"/>
            </p14:xfrm>
          </p:contentPart>
        </mc:Choice>
        <mc:Fallback>
          <p:pic>
            <p:nvPicPr>
              <p:cNvPr id="18" name="Ink 17">
                <a:extLst>
                  <a:ext uri="{FF2B5EF4-FFF2-40B4-BE49-F238E27FC236}">
                    <a16:creationId xmlns:a16="http://schemas.microsoft.com/office/drawing/2014/main" id="{CDFAC382-80A6-D84C-593F-594E1859AAFB}"/>
                  </a:ext>
                </a:extLst>
              </p:cNvPr>
              <p:cNvPicPr/>
              <p:nvPr/>
            </p:nvPicPr>
            <p:blipFill>
              <a:blip r:embed="rId14"/>
              <a:stretch>
                <a:fillRect/>
              </a:stretch>
            </p:blipFill>
            <p:spPr>
              <a:xfrm>
                <a:off x="1972471" y="1655293"/>
                <a:ext cx="1274040" cy="946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7" name="Ink 26">
                <a:extLst>
                  <a:ext uri="{FF2B5EF4-FFF2-40B4-BE49-F238E27FC236}">
                    <a16:creationId xmlns:a16="http://schemas.microsoft.com/office/drawing/2014/main" id="{42E9C609-3068-E5AA-C0E2-DDEB9B2FCAD9}"/>
                  </a:ext>
                </a:extLst>
              </p14:cNvPr>
              <p14:cNvContentPartPr/>
              <p14:nvPr/>
            </p14:nvContentPartPr>
            <p14:xfrm>
              <a:off x="3432271" y="1860133"/>
              <a:ext cx="143280" cy="287640"/>
            </p14:xfrm>
          </p:contentPart>
        </mc:Choice>
        <mc:Fallback>
          <p:pic>
            <p:nvPicPr>
              <p:cNvPr id="27" name="Ink 26">
                <a:extLst>
                  <a:ext uri="{FF2B5EF4-FFF2-40B4-BE49-F238E27FC236}">
                    <a16:creationId xmlns:a16="http://schemas.microsoft.com/office/drawing/2014/main" id="{42E9C609-3068-E5AA-C0E2-DDEB9B2FCAD9}"/>
                  </a:ext>
                </a:extLst>
              </p:cNvPr>
              <p:cNvPicPr/>
              <p:nvPr/>
            </p:nvPicPr>
            <p:blipFill>
              <a:blip r:embed="rId16"/>
              <a:stretch>
                <a:fillRect/>
              </a:stretch>
            </p:blipFill>
            <p:spPr>
              <a:xfrm>
                <a:off x="3423271" y="1851133"/>
                <a:ext cx="160920" cy="305280"/>
              </a:xfrm>
              <a:prstGeom prst="rect">
                <a:avLst/>
              </a:prstGeom>
            </p:spPr>
          </p:pic>
        </mc:Fallback>
      </mc:AlternateContent>
      <p:grpSp>
        <p:nvGrpSpPr>
          <p:cNvPr id="30" name="Group 29">
            <a:extLst>
              <a:ext uri="{FF2B5EF4-FFF2-40B4-BE49-F238E27FC236}">
                <a16:creationId xmlns:a16="http://schemas.microsoft.com/office/drawing/2014/main" id="{604F43F1-66E9-34D2-8835-AEE32C787F1D}"/>
              </a:ext>
            </a:extLst>
          </p:cNvPr>
          <p:cNvGrpSpPr/>
          <p:nvPr/>
        </p:nvGrpSpPr>
        <p:grpSpPr>
          <a:xfrm>
            <a:off x="1160671" y="2440453"/>
            <a:ext cx="3097800" cy="1710000"/>
            <a:chOff x="1160671" y="2440453"/>
            <a:chExt cx="3097800" cy="1710000"/>
          </a:xfrm>
        </p:grpSpPr>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15B2207D-709A-F1C4-4FA1-2BF23CFEC02F}"/>
                    </a:ext>
                  </a:extLst>
                </p14:cNvPr>
                <p14:cNvContentPartPr/>
                <p14:nvPr/>
              </p14:nvContentPartPr>
              <p14:xfrm>
                <a:off x="2336791" y="2440453"/>
                <a:ext cx="1424880" cy="500760"/>
              </p14:xfrm>
            </p:contentPart>
          </mc:Choice>
          <mc:Fallback>
            <p:pic>
              <p:nvPicPr>
                <p:cNvPr id="19" name="Ink 18">
                  <a:extLst>
                    <a:ext uri="{FF2B5EF4-FFF2-40B4-BE49-F238E27FC236}">
                      <a16:creationId xmlns:a16="http://schemas.microsoft.com/office/drawing/2014/main" id="{15B2207D-709A-F1C4-4FA1-2BF23CFEC02F}"/>
                    </a:ext>
                  </a:extLst>
                </p:cNvPr>
                <p:cNvPicPr/>
                <p:nvPr/>
              </p:nvPicPr>
              <p:blipFill>
                <a:blip r:embed="rId18"/>
                <a:stretch>
                  <a:fillRect/>
                </a:stretch>
              </p:blipFill>
              <p:spPr>
                <a:xfrm>
                  <a:off x="2328151" y="2431813"/>
                  <a:ext cx="1442520" cy="518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B142D896-209E-C2F1-5BAA-626E66ECF424}"/>
                    </a:ext>
                  </a:extLst>
                </p14:cNvPr>
                <p14:cNvContentPartPr/>
                <p14:nvPr/>
              </p14:nvContentPartPr>
              <p14:xfrm>
                <a:off x="1160671" y="3529813"/>
                <a:ext cx="1100520" cy="620640"/>
              </p14:xfrm>
            </p:contentPart>
          </mc:Choice>
          <mc:Fallback>
            <p:pic>
              <p:nvPicPr>
                <p:cNvPr id="20" name="Ink 19">
                  <a:extLst>
                    <a:ext uri="{FF2B5EF4-FFF2-40B4-BE49-F238E27FC236}">
                      <a16:creationId xmlns:a16="http://schemas.microsoft.com/office/drawing/2014/main" id="{B142D896-209E-C2F1-5BAA-626E66ECF424}"/>
                    </a:ext>
                  </a:extLst>
                </p:cNvPr>
                <p:cNvPicPr/>
                <p:nvPr/>
              </p:nvPicPr>
              <p:blipFill>
                <a:blip r:embed="rId20"/>
                <a:stretch>
                  <a:fillRect/>
                </a:stretch>
              </p:blipFill>
              <p:spPr>
                <a:xfrm>
                  <a:off x="1151671" y="3521173"/>
                  <a:ext cx="1118160" cy="6382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9FDE9A59-638D-FCD8-5999-F7ABBAA38FE5}"/>
                    </a:ext>
                  </a:extLst>
                </p14:cNvPr>
                <p14:cNvContentPartPr/>
                <p14:nvPr/>
              </p14:nvContentPartPr>
              <p14:xfrm>
                <a:off x="2778151" y="3458533"/>
                <a:ext cx="1480320" cy="570240"/>
              </p14:xfrm>
            </p:contentPart>
          </mc:Choice>
          <mc:Fallback>
            <p:pic>
              <p:nvPicPr>
                <p:cNvPr id="21" name="Ink 20">
                  <a:extLst>
                    <a:ext uri="{FF2B5EF4-FFF2-40B4-BE49-F238E27FC236}">
                      <a16:creationId xmlns:a16="http://schemas.microsoft.com/office/drawing/2014/main" id="{9FDE9A59-638D-FCD8-5999-F7ABBAA38FE5}"/>
                    </a:ext>
                  </a:extLst>
                </p:cNvPr>
                <p:cNvPicPr/>
                <p:nvPr/>
              </p:nvPicPr>
              <p:blipFill>
                <a:blip r:embed="rId22"/>
                <a:stretch>
                  <a:fillRect/>
                </a:stretch>
              </p:blipFill>
              <p:spPr>
                <a:xfrm>
                  <a:off x="2769511" y="3449893"/>
                  <a:ext cx="1497960" cy="5878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8" name="Ink 27">
                  <a:extLst>
                    <a:ext uri="{FF2B5EF4-FFF2-40B4-BE49-F238E27FC236}">
                      <a16:creationId xmlns:a16="http://schemas.microsoft.com/office/drawing/2014/main" id="{A369EA8B-5685-78EE-9B2E-4776B78044AA}"/>
                    </a:ext>
                  </a:extLst>
                </p14:cNvPr>
                <p14:cNvContentPartPr/>
                <p14:nvPr/>
              </p14:nvContentPartPr>
              <p14:xfrm>
                <a:off x="2867071" y="3143533"/>
                <a:ext cx="54000" cy="182880"/>
              </p14:xfrm>
            </p:contentPart>
          </mc:Choice>
          <mc:Fallback>
            <p:pic>
              <p:nvPicPr>
                <p:cNvPr id="28" name="Ink 27">
                  <a:extLst>
                    <a:ext uri="{FF2B5EF4-FFF2-40B4-BE49-F238E27FC236}">
                      <a16:creationId xmlns:a16="http://schemas.microsoft.com/office/drawing/2014/main" id="{A369EA8B-5685-78EE-9B2E-4776B78044AA}"/>
                    </a:ext>
                  </a:extLst>
                </p:cNvPr>
                <p:cNvPicPr/>
                <p:nvPr/>
              </p:nvPicPr>
              <p:blipFill>
                <a:blip r:embed="rId24"/>
                <a:stretch>
                  <a:fillRect/>
                </a:stretch>
              </p:blipFill>
              <p:spPr>
                <a:xfrm>
                  <a:off x="2858071" y="3134893"/>
                  <a:ext cx="7164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9" name="Ink 28">
                  <a:extLst>
                    <a:ext uri="{FF2B5EF4-FFF2-40B4-BE49-F238E27FC236}">
                      <a16:creationId xmlns:a16="http://schemas.microsoft.com/office/drawing/2014/main" id="{172CDCF0-86B0-7ABE-8D99-A7990F0CE6DA}"/>
                    </a:ext>
                  </a:extLst>
                </p14:cNvPr>
                <p14:cNvContentPartPr/>
                <p14:nvPr/>
              </p14:nvContentPartPr>
              <p14:xfrm>
                <a:off x="2823151" y="3072253"/>
                <a:ext cx="152640" cy="163440"/>
              </p14:xfrm>
            </p:contentPart>
          </mc:Choice>
          <mc:Fallback>
            <p:pic>
              <p:nvPicPr>
                <p:cNvPr id="29" name="Ink 28">
                  <a:extLst>
                    <a:ext uri="{FF2B5EF4-FFF2-40B4-BE49-F238E27FC236}">
                      <a16:creationId xmlns:a16="http://schemas.microsoft.com/office/drawing/2014/main" id="{172CDCF0-86B0-7ABE-8D99-A7990F0CE6DA}"/>
                    </a:ext>
                  </a:extLst>
                </p:cNvPr>
                <p:cNvPicPr/>
                <p:nvPr/>
              </p:nvPicPr>
              <p:blipFill>
                <a:blip r:embed="rId26"/>
                <a:stretch>
                  <a:fillRect/>
                </a:stretch>
              </p:blipFill>
              <p:spPr>
                <a:xfrm>
                  <a:off x="2814511" y="3063613"/>
                  <a:ext cx="170280" cy="181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31" name="Ink 30">
                <a:extLst>
                  <a:ext uri="{FF2B5EF4-FFF2-40B4-BE49-F238E27FC236}">
                    <a16:creationId xmlns:a16="http://schemas.microsoft.com/office/drawing/2014/main" id="{12DAAF01-71DE-9736-F76B-4AE4D09D7550}"/>
                  </a:ext>
                </a:extLst>
              </p14:cNvPr>
              <p14:cNvContentPartPr/>
              <p14:nvPr/>
            </p14:nvContentPartPr>
            <p14:xfrm>
              <a:off x="2508511" y="2011693"/>
              <a:ext cx="486720" cy="250200"/>
            </p14:xfrm>
          </p:contentPart>
        </mc:Choice>
        <mc:Fallback>
          <p:pic>
            <p:nvPicPr>
              <p:cNvPr id="31" name="Ink 30">
                <a:extLst>
                  <a:ext uri="{FF2B5EF4-FFF2-40B4-BE49-F238E27FC236}">
                    <a16:creationId xmlns:a16="http://schemas.microsoft.com/office/drawing/2014/main" id="{12DAAF01-71DE-9736-F76B-4AE4D09D7550}"/>
                  </a:ext>
                </a:extLst>
              </p:cNvPr>
              <p:cNvPicPr/>
              <p:nvPr/>
            </p:nvPicPr>
            <p:blipFill>
              <a:blip r:embed="rId28"/>
              <a:stretch>
                <a:fillRect/>
              </a:stretch>
            </p:blipFill>
            <p:spPr>
              <a:xfrm>
                <a:off x="2436511" y="1868053"/>
                <a:ext cx="630360" cy="537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2" name="Ink 31">
                <a:extLst>
                  <a:ext uri="{FF2B5EF4-FFF2-40B4-BE49-F238E27FC236}">
                    <a16:creationId xmlns:a16="http://schemas.microsoft.com/office/drawing/2014/main" id="{0F587120-BA34-9191-CA29-3A8F7DE34CEE}"/>
                  </a:ext>
                </a:extLst>
              </p14:cNvPr>
              <p14:cNvContentPartPr/>
              <p14:nvPr/>
            </p14:nvContentPartPr>
            <p14:xfrm>
              <a:off x="2446591" y="2902333"/>
              <a:ext cx="467280" cy="142200"/>
            </p14:xfrm>
          </p:contentPart>
        </mc:Choice>
        <mc:Fallback>
          <p:pic>
            <p:nvPicPr>
              <p:cNvPr id="32" name="Ink 31">
                <a:extLst>
                  <a:ext uri="{FF2B5EF4-FFF2-40B4-BE49-F238E27FC236}">
                    <a16:creationId xmlns:a16="http://schemas.microsoft.com/office/drawing/2014/main" id="{0F587120-BA34-9191-CA29-3A8F7DE34CEE}"/>
                  </a:ext>
                </a:extLst>
              </p:cNvPr>
              <p:cNvPicPr/>
              <p:nvPr/>
            </p:nvPicPr>
            <p:blipFill>
              <a:blip r:embed="rId30"/>
              <a:stretch>
                <a:fillRect/>
              </a:stretch>
            </p:blipFill>
            <p:spPr>
              <a:xfrm>
                <a:off x="2374591" y="2758333"/>
                <a:ext cx="610920" cy="429840"/>
              </a:xfrm>
              <a:prstGeom prst="rect">
                <a:avLst/>
              </a:prstGeom>
            </p:spPr>
          </p:pic>
        </mc:Fallback>
      </mc:AlternateContent>
      <p:grpSp>
        <p:nvGrpSpPr>
          <p:cNvPr id="35" name="Group 34">
            <a:extLst>
              <a:ext uri="{FF2B5EF4-FFF2-40B4-BE49-F238E27FC236}">
                <a16:creationId xmlns:a16="http://schemas.microsoft.com/office/drawing/2014/main" id="{647889EE-1765-6FB3-F630-F9CE9D76C80F}"/>
              </a:ext>
            </a:extLst>
          </p:cNvPr>
          <p:cNvGrpSpPr/>
          <p:nvPr/>
        </p:nvGrpSpPr>
        <p:grpSpPr>
          <a:xfrm>
            <a:off x="114511" y="4794853"/>
            <a:ext cx="4318920" cy="1635120"/>
            <a:chOff x="114511" y="4794853"/>
            <a:chExt cx="4318920" cy="1635120"/>
          </a:xfrm>
        </p:grpSpPr>
        <mc:AlternateContent xmlns:mc="http://schemas.openxmlformats.org/markup-compatibility/2006">
          <mc:Choice xmlns:p14="http://schemas.microsoft.com/office/powerpoint/2010/main" Requires="p14">
            <p:contentPart p14:bwMode="auto" r:id="rId31">
              <p14:nvContentPartPr>
                <p14:cNvPr id="22" name="Ink 21">
                  <a:extLst>
                    <a:ext uri="{FF2B5EF4-FFF2-40B4-BE49-F238E27FC236}">
                      <a16:creationId xmlns:a16="http://schemas.microsoft.com/office/drawing/2014/main" id="{0CC93602-FB8B-598B-803E-13C0289F4D9B}"/>
                    </a:ext>
                  </a:extLst>
                </p14:cNvPr>
                <p14:cNvContentPartPr/>
                <p14:nvPr/>
              </p14:nvContentPartPr>
              <p14:xfrm>
                <a:off x="822271" y="4822213"/>
                <a:ext cx="941400" cy="574920"/>
              </p14:xfrm>
            </p:contentPart>
          </mc:Choice>
          <mc:Fallback>
            <p:pic>
              <p:nvPicPr>
                <p:cNvPr id="22" name="Ink 21">
                  <a:extLst>
                    <a:ext uri="{FF2B5EF4-FFF2-40B4-BE49-F238E27FC236}">
                      <a16:creationId xmlns:a16="http://schemas.microsoft.com/office/drawing/2014/main" id="{0CC93602-FB8B-598B-803E-13C0289F4D9B}"/>
                    </a:ext>
                  </a:extLst>
                </p:cNvPr>
                <p:cNvPicPr/>
                <p:nvPr/>
              </p:nvPicPr>
              <p:blipFill>
                <a:blip r:embed="rId32"/>
                <a:stretch>
                  <a:fillRect/>
                </a:stretch>
              </p:blipFill>
              <p:spPr>
                <a:xfrm>
                  <a:off x="813631" y="4813213"/>
                  <a:ext cx="959040" cy="592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3" name="Ink 22">
                  <a:extLst>
                    <a:ext uri="{FF2B5EF4-FFF2-40B4-BE49-F238E27FC236}">
                      <a16:creationId xmlns:a16="http://schemas.microsoft.com/office/drawing/2014/main" id="{443484FF-7B91-51DB-8BAD-3A38A2589760}"/>
                    </a:ext>
                  </a:extLst>
                </p14:cNvPr>
                <p14:cNvContentPartPr/>
                <p14:nvPr/>
              </p14:nvContentPartPr>
              <p14:xfrm>
                <a:off x="2550991" y="4905733"/>
                <a:ext cx="813240" cy="476640"/>
              </p14:xfrm>
            </p:contentPart>
          </mc:Choice>
          <mc:Fallback>
            <p:pic>
              <p:nvPicPr>
                <p:cNvPr id="23" name="Ink 22">
                  <a:extLst>
                    <a:ext uri="{FF2B5EF4-FFF2-40B4-BE49-F238E27FC236}">
                      <a16:creationId xmlns:a16="http://schemas.microsoft.com/office/drawing/2014/main" id="{443484FF-7B91-51DB-8BAD-3A38A2589760}"/>
                    </a:ext>
                  </a:extLst>
                </p:cNvPr>
                <p:cNvPicPr/>
                <p:nvPr/>
              </p:nvPicPr>
              <p:blipFill>
                <a:blip r:embed="rId34"/>
                <a:stretch>
                  <a:fillRect/>
                </a:stretch>
              </p:blipFill>
              <p:spPr>
                <a:xfrm>
                  <a:off x="2542351" y="4896733"/>
                  <a:ext cx="830880" cy="4942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4" name="Ink 23">
                  <a:extLst>
                    <a:ext uri="{FF2B5EF4-FFF2-40B4-BE49-F238E27FC236}">
                      <a16:creationId xmlns:a16="http://schemas.microsoft.com/office/drawing/2014/main" id="{A3187C11-2DB9-47C9-61C0-FB5F91DFBD94}"/>
                    </a:ext>
                  </a:extLst>
                </p14:cNvPr>
                <p14:cNvContentPartPr/>
                <p14:nvPr/>
              </p14:nvContentPartPr>
              <p14:xfrm>
                <a:off x="3550351" y="4794853"/>
                <a:ext cx="883080" cy="493200"/>
              </p14:xfrm>
            </p:contentPart>
          </mc:Choice>
          <mc:Fallback>
            <p:pic>
              <p:nvPicPr>
                <p:cNvPr id="24" name="Ink 23">
                  <a:extLst>
                    <a:ext uri="{FF2B5EF4-FFF2-40B4-BE49-F238E27FC236}">
                      <a16:creationId xmlns:a16="http://schemas.microsoft.com/office/drawing/2014/main" id="{A3187C11-2DB9-47C9-61C0-FB5F91DFBD94}"/>
                    </a:ext>
                  </a:extLst>
                </p:cNvPr>
                <p:cNvPicPr/>
                <p:nvPr/>
              </p:nvPicPr>
              <p:blipFill>
                <a:blip r:embed="rId36"/>
                <a:stretch>
                  <a:fillRect/>
                </a:stretch>
              </p:blipFill>
              <p:spPr>
                <a:xfrm>
                  <a:off x="3541351" y="4786213"/>
                  <a:ext cx="900720" cy="510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26DBF602-7270-35AF-83A8-A8BE2695623B}"/>
                    </a:ext>
                  </a:extLst>
                </p14:cNvPr>
                <p14:cNvContentPartPr/>
                <p14:nvPr/>
              </p14:nvContentPartPr>
              <p14:xfrm>
                <a:off x="114511" y="5257093"/>
                <a:ext cx="1233360" cy="1138320"/>
              </p14:xfrm>
            </p:contentPart>
          </mc:Choice>
          <mc:Fallback>
            <p:pic>
              <p:nvPicPr>
                <p:cNvPr id="33" name="Ink 32">
                  <a:extLst>
                    <a:ext uri="{FF2B5EF4-FFF2-40B4-BE49-F238E27FC236}">
                      <a16:creationId xmlns:a16="http://schemas.microsoft.com/office/drawing/2014/main" id="{26DBF602-7270-35AF-83A8-A8BE2695623B}"/>
                    </a:ext>
                  </a:extLst>
                </p:cNvPr>
                <p:cNvPicPr/>
                <p:nvPr/>
              </p:nvPicPr>
              <p:blipFill>
                <a:blip r:embed="rId38"/>
                <a:stretch>
                  <a:fillRect/>
                </a:stretch>
              </p:blipFill>
              <p:spPr>
                <a:xfrm>
                  <a:off x="105511" y="5248093"/>
                  <a:ext cx="1251000" cy="11559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D32A3490-DF8E-AAD2-3B42-890D83EBCB19}"/>
                    </a:ext>
                  </a:extLst>
                </p14:cNvPr>
                <p14:cNvContentPartPr/>
                <p14:nvPr/>
              </p14:nvContentPartPr>
              <p14:xfrm>
                <a:off x="1202791" y="5170333"/>
                <a:ext cx="1162800" cy="1259640"/>
              </p14:xfrm>
            </p:contentPart>
          </mc:Choice>
          <mc:Fallback>
            <p:pic>
              <p:nvPicPr>
                <p:cNvPr id="34" name="Ink 33">
                  <a:extLst>
                    <a:ext uri="{FF2B5EF4-FFF2-40B4-BE49-F238E27FC236}">
                      <a16:creationId xmlns:a16="http://schemas.microsoft.com/office/drawing/2014/main" id="{D32A3490-DF8E-AAD2-3B42-890D83EBCB19}"/>
                    </a:ext>
                  </a:extLst>
                </p:cNvPr>
                <p:cNvPicPr/>
                <p:nvPr/>
              </p:nvPicPr>
              <p:blipFill>
                <a:blip r:embed="rId40"/>
                <a:stretch>
                  <a:fillRect/>
                </a:stretch>
              </p:blipFill>
              <p:spPr>
                <a:xfrm>
                  <a:off x="1194151" y="5161333"/>
                  <a:ext cx="1180440" cy="1277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1">
            <p14:nvContentPartPr>
              <p14:cNvPr id="36" name="Ink 35">
                <a:extLst>
                  <a:ext uri="{FF2B5EF4-FFF2-40B4-BE49-F238E27FC236}">
                    <a16:creationId xmlns:a16="http://schemas.microsoft.com/office/drawing/2014/main" id="{C14E0DFE-2140-E79B-C3AA-5FF698E289E8}"/>
                  </a:ext>
                </a:extLst>
              </p14:cNvPr>
              <p14:cNvContentPartPr/>
              <p14:nvPr/>
            </p14:nvContentPartPr>
            <p14:xfrm>
              <a:off x="5586511" y="2347933"/>
              <a:ext cx="1197000" cy="317160"/>
            </p14:xfrm>
          </p:contentPart>
        </mc:Choice>
        <mc:Fallback>
          <p:pic>
            <p:nvPicPr>
              <p:cNvPr id="36" name="Ink 35">
                <a:extLst>
                  <a:ext uri="{FF2B5EF4-FFF2-40B4-BE49-F238E27FC236}">
                    <a16:creationId xmlns:a16="http://schemas.microsoft.com/office/drawing/2014/main" id="{C14E0DFE-2140-E79B-C3AA-5FF698E289E8}"/>
                  </a:ext>
                </a:extLst>
              </p:cNvPr>
              <p:cNvPicPr/>
              <p:nvPr/>
            </p:nvPicPr>
            <p:blipFill>
              <a:blip r:embed="rId42"/>
              <a:stretch>
                <a:fillRect/>
              </a:stretch>
            </p:blipFill>
            <p:spPr>
              <a:xfrm>
                <a:off x="5577871" y="2339293"/>
                <a:ext cx="1214640" cy="334800"/>
              </a:xfrm>
              <a:prstGeom prst="rect">
                <a:avLst/>
              </a:prstGeom>
            </p:spPr>
          </p:pic>
        </mc:Fallback>
      </mc:AlternateContent>
      <p:grpSp>
        <p:nvGrpSpPr>
          <p:cNvPr id="59" name="Group 58">
            <a:extLst>
              <a:ext uri="{FF2B5EF4-FFF2-40B4-BE49-F238E27FC236}">
                <a16:creationId xmlns:a16="http://schemas.microsoft.com/office/drawing/2014/main" id="{0318AC96-835B-9272-E84A-5199E16FE5F6}"/>
              </a:ext>
            </a:extLst>
          </p:cNvPr>
          <p:cNvGrpSpPr/>
          <p:nvPr/>
        </p:nvGrpSpPr>
        <p:grpSpPr>
          <a:xfrm>
            <a:off x="4628191" y="2041213"/>
            <a:ext cx="6870600" cy="2264760"/>
            <a:chOff x="4628191" y="2041213"/>
            <a:chExt cx="6870600" cy="2264760"/>
          </a:xfrm>
        </p:grpSpPr>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378023C0-C165-ED7E-553A-46C47C0E2F35}"/>
                    </a:ext>
                  </a:extLst>
                </p14:cNvPr>
                <p14:cNvContentPartPr/>
                <p14:nvPr/>
              </p14:nvContentPartPr>
              <p14:xfrm>
                <a:off x="5884591" y="3193213"/>
                <a:ext cx="717120" cy="308880"/>
              </p14:xfrm>
            </p:contentPart>
          </mc:Choice>
          <mc:Fallback>
            <p:pic>
              <p:nvPicPr>
                <p:cNvPr id="37" name="Ink 36">
                  <a:extLst>
                    <a:ext uri="{FF2B5EF4-FFF2-40B4-BE49-F238E27FC236}">
                      <a16:creationId xmlns:a16="http://schemas.microsoft.com/office/drawing/2014/main" id="{378023C0-C165-ED7E-553A-46C47C0E2F35}"/>
                    </a:ext>
                  </a:extLst>
                </p:cNvPr>
                <p:cNvPicPr/>
                <p:nvPr/>
              </p:nvPicPr>
              <p:blipFill>
                <a:blip r:embed="rId44"/>
                <a:stretch>
                  <a:fillRect/>
                </a:stretch>
              </p:blipFill>
              <p:spPr>
                <a:xfrm>
                  <a:off x="5875951" y="3184213"/>
                  <a:ext cx="73476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9" name="Ink 38">
                  <a:extLst>
                    <a:ext uri="{FF2B5EF4-FFF2-40B4-BE49-F238E27FC236}">
                      <a16:creationId xmlns:a16="http://schemas.microsoft.com/office/drawing/2014/main" id="{7BB2467D-916A-A9BE-05F2-AAFD942C5E0D}"/>
                    </a:ext>
                  </a:extLst>
                </p14:cNvPr>
                <p14:cNvContentPartPr/>
                <p14:nvPr/>
              </p14:nvContentPartPr>
              <p14:xfrm>
                <a:off x="6544111" y="3010693"/>
                <a:ext cx="198720" cy="165600"/>
              </p14:xfrm>
            </p:contentPart>
          </mc:Choice>
          <mc:Fallback>
            <p:pic>
              <p:nvPicPr>
                <p:cNvPr id="39" name="Ink 38">
                  <a:extLst>
                    <a:ext uri="{FF2B5EF4-FFF2-40B4-BE49-F238E27FC236}">
                      <a16:creationId xmlns:a16="http://schemas.microsoft.com/office/drawing/2014/main" id="{7BB2467D-916A-A9BE-05F2-AAFD942C5E0D}"/>
                    </a:ext>
                  </a:extLst>
                </p:cNvPr>
                <p:cNvPicPr/>
                <p:nvPr/>
              </p:nvPicPr>
              <p:blipFill>
                <a:blip r:embed="rId46"/>
                <a:stretch>
                  <a:fillRect/>
                </a:stretch>
              </p:blipFill>
              <p:spPr>
                <a:xfrm>
                  <a:off x="6535471" y="3002053"/>
                  <a:ext cx="21636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8" name="Ink 37">
                  <a:extLst>
                    <a:ext uri="{FF2B5EF4-FFF2-40B4-BE49-F238E27FC236}">
                      <a16:creationId xmlns:a16="http://schemas.microsoft.com/office/drawing/2014/main" id="{B1335046-AEB7-E35C-1F77-BC63C0D8E731}"/>
                    </a:ext>
                  </a:extLst>
                </p14:cNvPr>
                <p14:cNvContentPartPr/>
                <p14:nvPr/>
              </p14:nvContentPartPr>
              <p14:xfrm>
                <a:off x="5709631" y="3936613"/>
                <a:ext cx="1023840" cy="308520"/>
              </p14:xfrm>
            </p:contentPart>
          </mc:Choice>
          <mc:Fallback>
            <p:pic>
              <p:nvPicPr>
                <p:cNvPr id="38" name="Ink 37">
                  <a:extLst>
                    <a:ext uri="{FF2B5EF4-FFF2-40B4-BE49-F238E27FC236}">
                      <a16:creationId xmlns:a16="http://schemas.microsoft.com/office/drawing/2014/main" id="{B1335046-AEB7-E35C-1F77-BC63C0D8E731}"/>
                    </a:ext>
                  </a:extLst>
                </p:cNvPr>
                <p:cNvPicPr/>
                <p:nvPr/>
              </p:nvPicPr>
              <p:blipFill>
                <a:blip r:embed="rId48"/>
                <a:stretch>
                  <a:fillRect/>
                </a:stretch>
              </p:blipFill>
              <p:spPr>
                <a:xfrm>
                  <a:off x="5700631" y="3927613"/>
                  <a:ext cx="104148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1" name="Ink 40">
                  <a:extLst>
                    <a:ext uri="{FF2B5EF4-FFF2-40B4-BE49-F238E27FC236}">
                      <a16:creationId xmlns:a16="http://schemas.microsoft.com/office/drawing/2014/main" id="{89E867AB-D810-0823-A45D-B1D09DD308D5}"/>
                    </a:ext>
                  </a:extLst>
                </p14:cNvPr>
                <p14:cNvContentPartPr/>
                <p14:nvPr/>
              </p14:nvContentPartPr>
              <p14:xfrm>
                <a:off x="6653191" y="4140373"/>
                <a:ext cx="297000" cy="165600"/>
              </p14:xfrm>
            </p:contentPart>
          </mc:Choice>
          <mc:Fallback>
            <p:pic>
              <p:nvPicPr>
                <p:cNvPr id="41" name="Ink 40">
                  <a:extLst>
                    <a:ext uri="{FF2B5EF4-FFF2-40B4-BE49-F238E27FC236}">
                      <a16:creationId xmlns:a16="http://schemas.microsoft.com/office/drawing/2014/main" id="{89E867AB-D810-0823-A45D-B1D09DD308D5}"/>
                    </a:ext>
                  </a:extLst>
                </p:cNvPr>
                <p:cNvPicPr/>
                <p:nvPr/>
              </p:nvPicPr>
              <p:blipFill>
                <a:blip r:embed="rId50"/>
                <a:stretch>
                  <a:fillRect/>
                </a:stretch>
              </p:blipFill>
              <p:spPr>
                <a:xfrm>
                  <a:off x="6644191" y="4131373"/>
                  <a:ext cx="31464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3" name="Ink 42">
                  <a:extLst>
                    <a:ext uri="{FF2B5EF4-FFF2-40B4-BE49-F238E27FC236}">
                      <a16:creationId xmlns:a16="http://schemas.microsoft.com/office/drawing/2014/main" id="{59B72E2B-CBF1-A794-1289-D4BC23020E6F}"/>
                    </a:ext>
                  </a:extLst>
                </p14:cNvPr>
                <p14:cNvContentPartPr/>
                <p14:nvPr/>
              </p14:nvContentPartPr>
              <p14:xfrm>
                <a:off x="5118151" y="3464293"/>
                <a:ext cx="255240" cy="64080"/>
              </p14:xfrm>
            </p:contentPart>
          </mc:Choice>
          <mc:Fallback>
            <p:pic>
              <p:nvPicPr>
                <p:cNvPr id="43" name="Ink 42">
                  <a:extLst>
                    <a:ext uri="{FF2B5EF4-FFF2-40B4-BE49-F238E27FC236}">
                      <a16:creationId xmlns:a16="http://schemas.microsoft.com/office/drawing/2014/main" id="{59B72E2B-CBF1-A794-1289-D4BC23020E6F}"/>
                    </a:ext>
                  </a:extLst>
                </p:cNvPr>
                <p:cNvPicPr/>
                <p:nvPr/>
              </p:nvPicPr>
              <p:blipFill>
                <a:blip r:embed="rId52"/>
                <a:stretch>
                  <a:fillRect/>
                </a:stretch>
              </p:blipFill>
              <p:spPr>
                <a:xfrm>
                  <a:off x="5109151" y="3455293"/>
                  <a:ext cx="27288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4" name="Ink 43">
                  <a:extLst>
                    <a:ext uri="{FF2B5EF4-FFF2-40B4-BE49-F238E27FC236}">
                      <a16:creationId xmlns:a16="http://schemas.microsoft.com/office/drawing/2014/main" id="{0F52BE1F-DEBF-A62B-A45B-771ABB294EB9}"/>
                    </a:ext>
                  </a:extLst>
                </p14:cNvPr>
                <p14:cNvContentPartPr/>
                <p14:nvPr/>
              </p14:nvContentPartPr>
              <p14:xfrm>
                <a:off x="5155231" y="3627733"/>
                <a:ext cx="214920" cy="29880"/>
              </p14:xfrm>
            </p:contentPart>
          </mc:Choice>
          <mc:Fallback>
            <p:pic>
              <p:nvPicPr>
                <p:cNvPr id="44" name="Ink 43">
                  <a:extLst>
                    <a:ext uri="{FF2B5EF4-FFF2-40B4-BE49-F238E27FC236}">
                      <a16:creationId xmlns:a16="http://schemas.microsoft.com/office/drawing/2014/main" id="{0F52BE1F-DEBF-A62B-A45B-771ABB294EB9}"/>
                    </a:ext>
                  </a:extLst>
                </p:cNvPr>
                <p:cNvPicPr/>
                <p:nvPr/>
              </p:nvPicPr>
              <p:blipFill>
                <a:blip r:embed="rId54"/>
                <a:stretch>
                  <a:fillRect/>
                </a:stretch>
              </p:blipFill>
              <p:spPr>
                <a:xfrm>
                  <a:off x="5146231" y="3619093"/>
                  <a:ext cx="2325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5" name="Ink 44">
                  <a:extLst>
                    <a:ext uri="{FF2B5EF4-FFF2-40B4-BE49-F238E27FC236}">
                      <a16:creationId xmlns:a16="http://schemas.microsoft.com/office/drawing/2014/main" id="{767F3F58-D971-89CD-1142-2CCDA406913B}"/>
                    </a:ext>
                  </a:extLst>
                </p14:cNvPr>
                <p14:cNvContentPartPr/>
                <p14:nvPr/>
              </p14:nvContentPartPr>
              <p14:xfrm>
                <a:off x="5032111" y="3456733"/>
                <a:ext cx="171360" cy="284400"/>
              </p14:xfrm>
            </p:contentPart>
          </mc:Choice>
          <mc:Fallback>
            <p:pic>
              <p:nvPicPr>
                <p:cNvPr id="45" name="Ink 44">
                  <a:extLst>
                    <a:ext uri="{FF2B5EF4-FFF2-40B4-BE49-F238E27FC236}">
                      <a16:creationId xmlns:a16="http://schemas.microsoft.com/office/drawing/2014/main" id="{767F3F58-D971-89CD-1142-2CCDA406913B}"/>
                    </a:ext>
                  </a:extLst>
                </p:cNvPr>
                <p:cNvPicPr/>
                <p:nvPr/>
              </p:nvPicPr>
              <p:blipFill>
                <a:blip r:embed="rId56"/>
                <a:stretch>
                  <a:fillRect/>
                </a:stretch>
              </p:blipFill>
              <p:spPr>
                <a:xfrm>
                  <a:off x="5023111" y="3448093"/>
                  <a:ext cx="18900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7" name="Ink 46">
                  <a:extLst>
                    <a:ext uri="{FF2B5EF4-FFF2-40B4-BE49-F238E27FC236}">
                      <a16:creationId xmlns:a16="http://schemas.microsoft.com/office/drawing/2014/main" id="{5553D06C-F531-FDA5-2ACF-3AB810593C9E}"/>
                    </a:ext>
                  </a:extLst>
                </p14:cNvPr>
                <p14:cNvContentPartPr/>
                <p14:nvPr/>
              </p14:nvContentPartPr>
              <p14:xfrm>
                <a:off x="4654471" y="3461413"/>
                <a:ext cx="117360" cy="153360"/>
              </p14:xfrm>
            </p:contentPart>
          </mc:Choice>
          <mc:Fallback>
            <p:pic>
              <p:nvPicPr>
                <p:cNvPr id="47" name="Ink 46">
                  <a:extLst>
                    <a:ext uri="{FF2B5EF4-FFF2-40B4-BE49-F238E27FC236}">
                      <a16:creationId xmlns:a16="http://schemas.microsoft.com/office/drawing/2014/main" id="{5553D06C-F531-FDA5-2ACF-3AB810593C9E}"/>
                    </a:ext>
                  </a:extLst>
                </p:cNvPr>
                <p:cNvPicPr/>
                <p:nvPr/>
              </p:nvPicPr>
              <p:blipFill>
                <a:blip r:embed="rId58"/>
                <a:stretch>
                  <a:fillRect/>
                </a:stretch>
              </p:blipFill>
              <p:spPr>
                <a:xfrm>
                  <a:off x="4645471" y="3452413"/>
                  <a:ext cx="13500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8" name="Ink 47">
                  <a:extLst>
                    <a:ext uri="{FF2B5EF4-FFF2-40B4-BE49-F238E27FC236}">
                      <a16:creationId xmlns:a16="http://schemas.microsoft.com/office/drawing/2014/main" id="{F971D067-02C6-BC74-83DB-C94AEAE8F5E7}"/>
                    </a:ext>
                  </a:extLst>
                </p14:cNvPr>
                <p14:cNvContentPartPr/>
                <p14:nvPr/>
              </p14:nvContentPartPr>
              <p14:xfrm>
                <a:off x="4628191" y="3324253"/>
                <a:ext cx="138960" cy="187560"/>
              </p14:xfrm>
            </p:contentPart>
          </mc:Choice>
          <mc:Fallback>
            <p:pic>
              <p:nvPicPr>
                <p:cNvPr id="48" name="Ink 47">
                  <a:extLst>
                    <a:ext uri="{FF2B5EF4-FFF2-40B4-BE49-F238E27FC236}">
                      <a16:creationId xmlns:a16="http://schemas.microsoft.com/office/drawing/2014/main" id="{F971D067-02C6-BC74-83DB-C94AEAE8F5E7}"/>
                    </a:ext>
                  </a:extLst>
                </p:cNvPr>
                <p:cNvPicPr/>
                <p:nvPr/>
              </p:nvPicPr>
              <p:blipFill>
                <a:blip r:embed="rId60"/>
                <a:stretch>
                  <a:fillRect/>
                </a:stretch>
              </p:blipFill>
              <p:spPr>
                <a:xfrm>
                  <a:off x="4619191" y="3315613"/>
                  <a:ext cx="15660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9" name="Ink 48">
                  <a:extLst>
                    <a:ext uri="{FF2B5EF4-FFF2-40B4-BE49-F238E27FC236}">
                      <a16:creationId xmlns:a16="http://schemas.microsoft.com/office/drawing/2014/main" id="{8B2925D3-B5B6-D5BB-1FCA-E0FC05D57781}"/>
                    </a:ext>
                  </a:extLst>
                </p14:cNvPr>
                <p14:cNvContentPartPr/>
                <p14:nvPr/>
              </p14:nvContentPartPr>
              <p14:xfrm>
                <a:off x="4708111" y="3416773"/>
                <a:ext cx="121320" cy="174960"/>
              </p14:xfrm>
            </p:contentPart>
          </mc:Choice>
          <mc:Fallback>
            <p:pic>
              <p:nvPicPr>
                <p:cNvPr id="49" name="Ink 48">
                  <a:extLst>
                    <a:ext uri="{FF2B5EF4-FFF2-40B4-BE49-F238E27FC236}">
                      <a16:creationId xmlns:a16="http://schemas.microsoft.com/office/drawing/2014/main" id="{8B2925D3-B5B6-D5BB-1FCA-E0FC05D57781}"/>
                    </a:ext>
                  </a:extLst>
                </p:cNvPr>
                <p:cNvPicPr/>
                <p:nvPr/>
              </p:nvPicPr>
              <p:blipFill>
                <a:blip r:embed="rId62"/>
                <a:stretch>
                  <a:fillRect/>
                </a:stretch>
              </p:blipFill>
              <p:spPr>
                <a:xfrm>
                  <a:off x="4699111" y="3407773"/>
                  <a:ext cx="13896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0" name="Ink 49">
                  <a:extLst>
                    <a:ext uri="{FF2B5EF4-FFF2-40B4-BE49-F238E27FC236}">
                      <a16:creationId xmlns:a16="http://schemas.microsoft.com/office/drawing/2014/main" id="{014A2BEE-9DAD-765B-8A2A-A92431BD053B}"/>
                    </a:ext>
                  </a:extLst>
                </p14:cNvPr>
                <p14:cNvContentPartPr/>
                <p14:nvPr/>
              </p14:nvContentPartPr>
              <p14:xfrm>
                <a:off x="4845631" y="3315973"/>
                <a:ext cx="146880" cy="140760"/>
              </p14:xfrm>
            </p:contentPart>
          </mc:Choice>
          <mc:Fallback>
            <p:pic>
              <p:nvPicPr>
                <p:cNvPr id="50" name="Ink 49">
                  <a:extLst>
                    <a:ext uri="{FF2B5EF4-FFF2-40B4-BE49-F238E27FC236}">
                      <a16:creationId xmlns:a16="http://schemas.microsoft.com/office/drawing/2014/main" id="{014A2BEE-9DAD-765B-8A2A-A92431BD053B}"/>
                    </a:ext>
                  </a:extLst>
                </p:cNvPr>
                <p:cNvPicPr/>
                <p:nvPr/>
              </p:nvPicPr>
              <p:blipFill>
                <a:blip r:embed="rId64"/>
                <a:stretch>
                  <a:fillRect/>
                </a:stretch>
              </p:blipFill>
              <p:spPr>
                <a:xfrm>
                  <a:off x="4836631" y="3307333"/>
                  <a:ext cx="1645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1" name="Ink 50">
                  <a:extLst>
                    <a:ext uri="{FF2B5EF4-FFF2-40B4-BE49-F238E27FC236}">
                      <a16:creationId xmlns:a16="http://schemas.microsoft.com/office/drawing/2014/main" id="{072537DE-21CA-415A-2BD1-705C5D75346A}"/>
                    </a:ext>
                  </a:extLst>
                </p14:cNvPr>
                <p14:cNvContentPartPr/>
                <p14:nvPr/>
              </p14:nvContentPartPr>
              <p14:xfrm>
                <a:off x="5004031" y="3015373"/>
                <a:ext cx="448920" cy="307080"/>
              </p14:xfrm>
            </p:contentPart>
          </mc:Choice>
          <mc:Fallback>
            <p:pic>
              <p:nvPicPr>
                <p:cNvPr id="51" name="Ink 50">
                  <a:extLst>
                    <a:ext uri="{FF2B5EF4-FFF2-40B4-BE49-F238E27FC236}">
                      <a16:creationId xmlns:a16="http://schemas.microsoft.com/office/drawing/2014/main" id="{072537DE-21CA-415A-2BD1-705C5D75346A}"/>
                    </a:ext>
                  </a:extLst>
                </p:cNvPr>
                <p:cNvPicPr/>
                <p:nvPr/>
              </p:nvPicPr>
              <p:blipFill>
                <a:blip r:embed="rId66"/>
                <a:stretch>
                  <a:fillRect/>
                </a:stretch>
              </p:blipFill>
              <p:spPr>
                <a:xfrm>
                  <a:off x="4995391" y="3006373"/>
                  <a:ext cx="466560" cy="3247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2" name="Ink 51">
                  <a:extLst>
                    <a:ext uri="{FF2B5EF4-FFF2-40B4-BE49-F238E27FC236}">
                      <a16:creationId xmlns:a16="http://schemas.microsoft.com/office/drawing/2014/main" id="{8D476D7D-6432-BE75-4C17-B770625926FB}"/>
                    </a:ext>
                  </a:extLst>
                </p14:cNvPr>
                <p14:cNvContentPartPr/>
                <p14:nvPr/>
              </p14:nvContentPartPr>
              <p14:xfrm>
                <a:off x="5540791" y="3024373"/>
                <a:ext cx="8280" cy="11160"/>
              </p14:xfrm>
            </p:contentPart>
          </mc:Choice>
          <mc:Fallback>
            <p:pic>
              <p:nvPicPr>
                <p:cNvPr id="52" name="Ink 51">
                  <a:extLst>
                    <a:ext uri="{FF2B5EF4-FFF2-40B4-BE49-F238E27FC236}">
                      <a16:creationId xmlns:a16="http://schemas.microsoft.com/office/drawing/2014/main" id="{8D476D7D-6432-BE75-4C17-B770625926FB}"/>
                    </a:ext>
                  </a:extLst>
                </p:cNvPr>
                <p:cNvPicPr/>
                <p:nvPr/>
              </p:nvPicPr>
              <p:blipFill>
                <a:blip r:embed="rId68"/>
                <a:stretch>
                  <a:fillRect/>
                </a:stretch>
              </p:blipFill>
              <p:spPr>
                <a:xfrm>
                  <a:off x="5532151" y="3015373"/>
                  <a:ext cx="2592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4" name="Ink 53">
                  <a:extLst>
                    <a:ext uri="{FF2B5EF4-FFF2-40B4-BE49-F238E27FC236}">
                      <a16:creationId xmlns:a16="http://schemas.microsoft.com/office/drawing/2014/main" id="{2396BE60-6113-27DB-0EA1-3143EA7C03D0}"/>
                    </a:ext>
                  </a:extLst>
                </p14:cNvPr>
                <p14:cNvContentPartPr/>
                <p14:nvPr/>
              </p14:nvContentPartPr>
              <p14:xfrm>
                <a:off x="6833551" y="2041213"/>
                <a:ext cx="962280" cy="396360"/>
              </p14:xfrm>
            </p:contentPart>
          </mc:Choice>
          <mc:Fallback>
            <p:pic>
              <p:nvPicPr>
                <p:cNvPr id="54" name="Ink 53">
                  <a:extLst>
                    <a:ext uri="{FF2B5EF4-FFF2-40B4-BE49-F238E27FC236}">
                      <a16:creationId xmlns:a16="http://schemas.microsoft.com/office/drawing/2014/main" id="{2396BE60-6113-27DB-0EA1-3143EA7C03D0}"/>
                    </a:ext>
                  </a:extLst>
                </p:cNvPr>
                <p:cNvPicPr/>
                <p:nvPr/>
              </p:nvPicPr>
              <p:blipFill>
                <a:blip r:embed="rId70"/>
                <a:stretch>
                  <a:fillRect/>
                </a:stretch>
              </p:blipFill>
              <p:spPr>
                <a:xfrm>
                  <a:off x="6824551" y="2032573"/>
                  <a:ext cx="97992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5" name="Ink 54">
                  <a:extLst>
                    <a:ext uri="{FF2B5EF4-FFF2-40B4-BE49-F238E27FC236}">
                      <a16:creationId xmlns:a16="http://schemas.microsoft.com/office/drawing/2014/main" id="{B81BF2B6-FF7A-8861-2431-CF25F9674AA6}"/>
                    </a:ext>
                  </a:extLst>
                </p14:cNvPr>
                <p14:cNvContentPartPr/>
                <p14:nvPr/>
              </p14:nvContentPartPr>
              <p14:xfrm>
                <a:off x="9557311" y="2080813"/>
                <a:ext cx="887040" cy="354960"/>
              </p14:xfrm>
            </p:contentPart>
          </mc:Choice>
          <mc:Fallback>
            <p:pic>
              <p:nvPicPr>
                <p:cNvPr id="55" name="Ink 54">
                  <a:extLst>
                    <a:ext uri="{FF2B5EF4-FFF2-40B4-BE49-F238E27FC236}">
                      <a16:creationId xmlns:a16="http://schemas.microsoft.com/office/drawing/2014/main" id="{B81BF2B6-FF7A-8861-2431-CF25F9674AA6}"/>
                    </a:ext>
                  </a:extLst>
                </p:cNvPr>
                <p:cNvPicPr/>
                <p:nvPr/>
              </p:nvPicPr>
              <p:blipFill>
                <a:blip r:embed="rId72"/>
                <a:stretch>
                  <a:fillRect/>
                </a:stretch>
              </p:blipFill>
              <p:spPr>
                <a:xfrm>
                  <a:off x="9548671" y="2072173"/>
                  <a:ext cx="90468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6" name="Ink 55">
                  <a:extLst>
                    <a:ext uri="{FF2B5EF4-FFF2-40B4-BE49-F238E27FC236}">
                      <a16:creationId xmlns:a16="http://schemas.microsoft.com/office/drawing/2014/main" id="{BCBFAA0A-1906-3223-2DB8-D891BCB6A31E}"/>
                    </a:ext>
                  </a:extLst>
                </p14:cNvPr>
                <p14:cNvContentPartPr/>
                <p14:nvPr/>
              </p14:nvContentPartPr>
              <p14:xfrm>
                <a:off x="10626151" y="2649253"/>
                <a:ext cx="872640" cy="517320"/>
              </p14:xfrm>
            </p:contentPart>
          </mc:Choice>
          <mc:Fallback>
            <p:pic>
              <p:nvPicPr>
                <p:cNvPr id="56" name="Ink 55">
                  <a:extLst>
                    <a:ext uri="{FF2B5EF4-FFF2-40B4-BE49-F238E27FC236}">
                      <a16:creationId xmlns:a16="http://schemas.microsoft.com/office/drawing/2014/main" id="{BCBFAA0A-1906-3223-2DB8-D891BCB6A31E}"/>
                    </a:ext>
                  </a:extLst>
                </p:cNvPr>
                <p:cNvPicPr/>
                <p:nvPr/>
              </p:nvPicPr>
              <p:blipFill>
                <a:blip r:embed="rId74"/>
                <a:stretch>
                  <a:fillRect/>
                </a:stretch>
              </p:blipFill>
              <p:spPr>
                <a:xfrm>
                  <a:off x="10617151" y="2640253"/>
                  <a:ext cx="890280" cy="5349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7" name="Ink 56">
                  <a:extLst>
                    <a:ext uri="{FF2B5EF4-FFF2-40B4-BE49-F238E27FC236}">
                      <a16:creationId xmlns:a16="http://schemas.microsoft.com/office/drawing/2014/main" id="{16D3C350-CF88-CE56-B36A-1E1734FC4662}"/>
                    </a:ext>
                  </a:extLst>
                </p14:cNvPr>
                <p14:cNvContentPartPr/>
                <p14:nvPr/>
              </p14:nvContentPartPr>
              <p14:xfrm>
                <a:off x="10202431" y="3230653"/>
                <a:ext cx="673920" cy="408240"/>
              </p14:xfrm>
            </p:contentPart>
          </mc:Choice>
          <mc:Fallback>
            <p:pic>
              <p:nvPicPr>
                <p:cNvPr id="57" name="Ink 56">
                  <a:extLst>
                    <a:ext uri="{FF2B5EF4-FFF2-40B4-BE49-F238E27FC236}">
                      <a16:creationId xmlns:a16="http://schemas.microsoft.com/office/drawing/2014/main" id="{16D3C350-CF88-CE56-B36A-1E1734FC4662}"/>
                    </a:ext>
                  </a:extLst>
                </p:cNvPr>
                <p:cNvPicPr/>
                <p:nvPr/>
              </p:nvPicPr>
              <p:blipFill>
                <a:blip r:embed="rId76"/>
                <a:stretch>
                  <a:fillRect/>
                </a:stretch>
              </p:blipFill>
              <p:spPr>
                <a:xfrm>
                  <a:off x="10193791" y="3222013"/>
                  <a:ext cx="691560" cy="4258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8" name="Ink 57">
                  <a:extLst>
                    <a:ext uri="{FF2B5EF4-FFF2-40B4-BE49-F238E27FC236}">
                      <a16:creationId xmlns:a16="http://schemas.microsoft.com/office/drawing/2014/main" id="{4380D6C9-3F6C-5E0E-21A4-70AFCD0388D0}"/>
                    </a:ext>
                  </a:extLst>
                </p14:cNvPr>
                <p14:cNvContentPartPr/>
                <p14:nvPr/>
              </p14:nvContentPartPr>
              <p14:xfrm>
                <a:off x="8342671" y="3507853"/>
                <a:ext cx="749160" cy="526680"/>
              </p14:xfrm>
            </p:contentPart>
          </mc:Choice>
          <mc:Fallback>
            <p:pic>
              <p:nvPicPr>
                <p:cNvPr id="58" name="Ink 57">
                  <a:extLst>
                    <a:ext uri="{FF2B5EF4-FFF2-40B4-BE49-F238E27FC236}">
                      <a16:creationId xmlns:a16="http://schemas.microsoft.com/office/drawing/2014/main" id="{4380D6C9-3F6C-5E0E-21A4-70AFCD0388D0}"/>
                    </a:ext>
                  </a:extLst>
                </p:cNvPr>
                <p:cNvPicPr/>
                <p:nvPr/>
              </p:nvPicPr>
              <p:blipFill>
                <a:blip r:embed="rId78"/>
                <a:stretch>
                  <a:fillRect/>
                </a:stretch>
              </p:blipFill>
              <p:spPr>
                <a:xfrm>
                  <a:off x="8334031" y="3499213"/>
                  <a:ext cx="766800" cy="544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9">
            <p14:nvContentPartPr>
              <p14:cNvPr id="60" name="Ink 59">
                <a:extLst>
                  <a:ext uri="{FF2B5EF4-FFF2-40B4-BE49-F238E27FC236}">
                    <a16:creationId xmlns:a16="http://schemas.microsoft.com/office/drawing/2014/main" id="{B7CF61E5-86AA-FF03-6AAD-F91B3A382ED6}"/>
                  </a:ext>
                </a:extLst>
              </p14:cNvPr>
              <p14:cNvContentPartPr/>
              <p14:nvPr/>
            </p14:nvContentPartPr>
            <p14:xfrm>
              <a:off x="5359351" y="2283853"/>
              <a:ext cx="127800" cy="87480"/>
            </p14:xfrm>
          </p:contentPart>
        </mc:Choice>
        <mc:Fallback>
          <p:pic>
            <p:nvPicPr>
              <p:cNvPr id="60" name="Ink 59">
                <a:extLst>
                  <a:ext uri="{FF2B5EF4-FFF2-40B4-BE49-F238E27FC236}">
                    <a16:creationId xmlns:a16="http://schemas.microsoft.com/office/drawing/2014/main" id="{B7CF61E5-86AA-FF03-6AAD-F91B3A382ED6}"/>
                  </a:ext>
                </a:extLst>
              </p:cNvPr>
              <p:cNvPicPr/>
              <p:nvPr/>
            </p:nvPicPr>
            <p:blipFill>
              <a:blip r:embed="rId80"/>
              <a:stretch>
                <a:fillRect/>
              </a:stretch>
            </p:blipFill>
            <p:spPr>
              <a:xfrm>
                <a:off x="5287711" y="2140213"/>
                <a:ext cx="271440" cy="3751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1" name="Ink 60">
                <a:extLst>
                  <a:ext uri="{FF2B5EF4-FFF2-40B4-BE49-F238E27FC236}">
                    <a16:creationId xmlns:a16="http://schemas.microsoft.com/office/drawing/2014/main" id="{3F24C2D6-5F32-E734-E67C-E9D35EEC9C49}"/>
                  </a:ext>
                </a:extLst>
              </p14:cNvPr>
              <p14:cNvContentPartPr/>
              <p14:nvPr/>
            </p14:nvContentPartPr>
            <p14:xfrm>
              <a:off x="7863151" y="2269813"/>
              <a:ext cx="253080" cy="161280"/>
            </p14:xfrm>
          </p:contentPart>
        </mc:Choice>
        <mc:Fallback>
          <p:pic>
            <p:nvPicPr>
              <p:cNvPr id="61" name="Ink 60">
                <a:extLst>
                  <a:ext uri="{FF2B5EF4-FFF2-40B4-BE49-F238E27FC236}">
                    <a16:creationId xmlns:a16="http://schemas.microsoft.com/office/drawing/2014/main" id="{3F24C2D6-5F32-E734-E67C-E9D35EEC9C49}"/>
                  </a:ext>
                </a:extLst>
              </p:cNvPr>
              <p:cNvPicPr/>
              <p:nvPr/>
            </p:nvPicPr>
            <p:blipFill>
              <a:blip r:embed="rId82"/>
              <a:stretch>
                <a:fillRect/>
              </a:stretch>
            </p:blipFill>
            <p:spPr>
              <a:xfrm>
                <a:off x="7791151" y="2125813"/>
                <a:ext cx="396720" cy="4489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2" name="Ink 61">
                <a:extLst>
                  <a:ext uri="{FF2B5EF4-FFF2-40B4-BE49-F238E27FC236}">
                    <a16:creationId xmlns:a16="http://schemas.microsoft.com/office/drawing/2014/main" id="{671CF7E8-A04E-135E-A678-36D60E256651}"/>
                  </a:ext>
                </a:extLst>
              </p14:cNvPr>
              <p14:cNvContentPartPr/>
              <p14:nvPr/>
            </p14:nvContentPartPr>
            <p14:xfrm>
              <a:off x="8964031" y="2109613"/>
              <a:ext cx="22680" cy="198360"/>
            </p14:xfrm>
          </p:contentPart>
        </mc:Choice>
        <mc:Fallback>
          <p:pic>
            <p:nvPicPr>
              <p:cNvPr id="62" name="Ink 61">
                <a:extLst>
                  <a:ext uri="{FF2B5EF4-FFF2-40B4-BE49-F238E27FC236}">
                    <a16:creationId xmlns:a16="http://schemas.microsoft.com/office/drawing/2014/main" id="{671CF7E8-A04E-135E-A678-36D60E256651}"/>
                  </a:ext>
                </a:extLst>
              </p:cNvPr>
              <p:cNvPicPr/>
              <p:nvPr/>
            </p:nvPicPr>
            <p:blipFill>
              <a:blip r:embed="rId84"/>
              <a:stretch>
                <a:fillRect/>
              </a:stretch>
            </p:blipFill>
            <p:spPr>
              <a:xfrm>
                <a:off x="8892031" y="1965973"/>
                <a:ext cx="166320" cy="4860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3" name="Ink 62">
                <a:extLst>
                  <a:ext uri="{FF2B5EF4-FFF2-40B4-BE49-F238E27FC236}">
                    <a16:creationId xmlns:a16="http://schemas.microsoft.com/office/drawing/2014/main" id="{681CFFAD-69FD-E624-5F6F-CA555E9CBE73}"/>
                  </a:ext>
                </a:extLst>
              </p14:cNvPr>
              <p14:cNvContentPartPr/>
              <p14:nvPr/>
            </p14:nvContentPartPr>
            <p14:xfrm>
              <a:off x="11521831" y="2102413"/>
              <a:ext cx="18720" cy="213120"/>
            </p14:xfrm>
          </p:contentPart>
        </mc:Choice>
        <mc:Fallback>
          <p:pic>
            <p:nvPicPr>
              <p:cNvPr id="63" name="Ink 62">
                <a:extLst>
                  <a:ext uri="{FF2B5EF4-FFF2-40B4-BE49-F238E27FC236}">
                    <a16:creationId xmlns:a16="http://schemas.microsoft.com/office/drawing/2014/main" id="{681CFFAD-69FD-E624-5F6F-CA555E9CBE73}"/>
                  </a:ext>
                </a:extLst>
              </p:cNvPr>
              <p:cNvPicPr/>
              <p:nvPr/>
            </p:nvPicPr>
            <p:blipFill>
              <a:blip r:embed="rId86"/>
              <a:stretch>
                <a:fillRect/>
              </a:stretch>
            </p:blipFill>
            <p:spPr>
              <a:xfrm>
                <a:off x="11449831" y="1958773"/>
                <a:ext cx="162360" cy="5007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4" name="Ink 63">
                <a:extLst>
                  <a:ext uri="{FF2B5EF4-FFF2-40B4-BE49-F238E27FC236}">
                    <a16:creationId xmlns:a16="http://schemas.microsoft.com/office/drawing/2014/main" id="{557B7B8B-8A77-BA3B-284C-66660BC04BF6}"/>
                  </a:ext>
                </a:extLst>
              </p14:cNvPr>
              <p14:cNvContentPartPr/>
              <p14:nvPr/>
            </p14:nvContentPartPr>
            <p14:xfrm>
              <a:off x="5007631" y="4722493"/>
              <a:ext cx="1230480" cy="55080"/>
            </p14:xfrm>
          </p:contentPart>
        </mc:Choice>
        <mc:Fallback>
          <p:pic>
            <p:nvPicPr>
              <p:cNvPr id="64" name="Ink 63">
                <a:extLst>
                  <a:ext uri="{FF2B5EF4-FFF2-40B4-BE49-F238E27FC236}">
                    <a16:creationId xmlns:a16="http://schemas.microsoft.com/office/drawing/2014/main" id="{557B7B8B-8A77-BA3B-284C-66660BC04BF6}"/>
                  </a:ext>
                </a:extLst>
              </p:cNvPr>
              <p:cNvPicPr/>
              <p:nvPr/>
            </p:nvPicPr>
            <p:blipFill>
              <a:blip r:embed="rId88"/>
              <a:stretch>
                <a:fillRect/>
              </a:stretch>
            </p:blipFill>
            <p:spPr>
              <a:xfrm>
                <a:off x="4998991" y="4713493"/>
                <a:ext cx="1248120" cy="72720"/>
              </a:xfrm>
              <a:prstGeom prst="rect">
                <a:avLst/>
              </a:prstGeom>
            </p:spPr>
          </p:pic>
        </mc:Fallback>
      </mc:AlternateContent>
      <p:grpSp>
        <p:nvGrpSpPr>
          <p:cNvPr id="67" name="Group 66">
            <a:extLst>
              <a:ext uri="{FF2B5EF4-FFF2-40B4-BE49-F238E27FC236}">
                <a16:creationId xmlns:a16="http://schemas.microsoft.com/office/drawing/2014/main" id="{B0C63BDE-02A8-B062-9782-9BE8A2A366C9}"/>
              </a:ext>
            </a:extLst>
          </p:cNvPr>
          <p:cNvGrpSpPr/>
          <p:nvPr/>
        </p:nvGrpSpPr>
        <p:grpSpPr>
          <a:xfrm>
            <a:off x="7057111" y="2111053"/>
            <a:ext cx="580320" cy="343800"/>
            <a:chOff x="7057111" y="2111053"/>
            <a:chExt cx="580320" cy="343800"/>
          </a:xfrm>
        </p:grpSpPr>
        <mc:AlternateContent xmlns:mc="http://schemas.openxmlformats.org/markup-compatibility/2006">
          <mc:Choice xmlns:p14="http://schemas.microsoft.com/office/powerpoint/2010/main" Requires="p14">
            <p:contentPart p14:bwMode="auto" r:id="rId89">
              <p14:nvContentPartPr>
                <p14:cNvPr id="65" name="Ink 64">
                  <a:extLst>
                    <a:ext uri="{FF2B5EF4-FFF2-40B4-BE49-F238E27FC236}">
                      <a16:creationId xmlns:a16="http://schemas.microsoft.com/office/drawing/2014/main" id="{E688DEE8-41F9-0D12-1C47-5890A0E3189D}"/>
                    </a:ext>
                  </a:extLst>
                </p14:cNvPr>
                <p14:cNvContentPartPr/>
                <p14:nvPr/>
              </p14:nvContentPartPr>
              <p14:xfrm>
                <a:off x="7060351" y="2115013"/>
                <a:ext cx="518760" cy="262080"/>
              </p14:xfrm>
            </p:contentPart>
          </mc:Choice>
          <mc:Fallback>
            <p:pic>
              <p:nvPicPr>
                <p:cNvPr id="65" name="Ink 64">
                  <a:extLst>
                    <a:ext uri="{FF2B5EF4-FFF2-40B4-BE49-F238E27FC236}">
                      <a16:creationId xmlns:a16="http://schemas.microsoft.com/office/drawing/2014/main" id="{E688DEE8-41F9-0D12-1C47-5890A0E3189D}"/>
                    </a:ext>
                  </a:extLst>
                </p:cNvPr>
                <p:cNvPicPr/>
                <p:nvPr/>
              </p:nvPicPr>
              <p:blipFill>
                <a:blip r:embed="rId90"/>
                <a:stretch>
                  <a:fillRect/>
                </a:stretch>
              </p:blipFill>
              <p:spPr>
                <a:xfrm>
                  <a:off x="7051711" y="2106013"/>
                  <a:ext cx="53640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6" name="Ink 65">
                  <a:extLst>
                    <a:ext uri="{FF2B5EF4-FFF2-40B4-BE49-F238E27FC236}">
                      <a16:creationId xmlns:a16="http://schemas.microsoft.com/office/drawing/2014/main" id="{956BFEA8-9C77-8802-A294-A6172A222570}"/>
                    </a:ext>
                  </a:extLst>
                </p14:cNvPr>
                <p14:cNvContentPartPr/>
                <p14:nvPr/>
              </p14:nvContentPartPr>
              <p14:xfrm>
                <a:off x="7057111" y="2111053"/>
                <a:ext cx="580320" cy="343800"/>
              </p14:xfrm>
            </p:contentPart>
          </mc:Choice>
          <mc:Fallback>
            <p:pic>
              <p:nvPicPr>
                <p:cNvPr id="66" name="Ink 65">
                  <a:extLst>
                    <a:ext uri="{FF2B5EF4-FFF2-40B4-BE49-F238E27FC236}">
                      <a16:creationId xmlns:a16="http://schemas.microsoft.com/office/drawing/2014/main" id="{956BFEA8-9C77-8802-A294-A6172A222570}"/>
                    </a:ext>
                  </a:extLst>
                </p:cNvPr>
                <p:cNvPicPr/>
                <p:nvPr/>
              </p:nvPicPr>
              <p:blipFill>
                <a:blip r:embed="rId92"/>
                <a:stretch>
                  <a:fillRect/>
                </a:stretch>
              </p:blipFill>
              <p:spPr>
                <a:xfrm>
                  <a:off x="7048111" y="2102413"/>
                  <a:ext cx="597960" cy="361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
            <p14:nvContentPartPr>
              <p14:cNvPr id="68" name="Ink 67">
                <a:extLst>
                  <a:ext uri="{FF2B5EF4-FFF2-40B4-BE49-F238E27FC236}">
                    <a16:creationId xmlns:a16="http://schemas.microsoft.com/office/drawing/2014/main" id="{B797A4CC-9B91-0F70-0EFE-584FC1DB07CE}"/>
                  </a:ext>
                </a:extLst>
              </p14:cNvPr>
              <p14:cNvContentPartPr/>
              <p14:nvPr/>
            </p14:nvContentPartPr>
            <p14:xfrm>
              <a:off x="7462111" y="5333053"/>
              <a:ext cx="489600" cy="34200"/>
            </p14:xfrm>
          </p:contentPart>
        </mc:Choice>
        <mc:Fallback>
          <p:pic>
            <p:nvPicPr>
              <p:cNvPr id="68" name="Ink 67">
                <a:extLst>
                  <a:ext uri="{FF2B5EF4-FFF2-40B4-BE49-F238E27FC236}">
                    <a16:creationId xmlns:a16="http://schemas.microsoft.com/office/drawing/2014/main" id="{B797A4CC-9B91-0F70-0EFE-584FC1DB07CE}"/>
                  </a:ext>
                </a:extLst>
              </p:cNvPr>
              <p:cNvPicPr/>
              <p:nvPr/>
            </p:nvPicPr>
            <p:blipFill>
              <a:blip r:embed="rId94"/>
              <a:stretch>
                <a:fillRect/>
              </a:stretch>
            </p:blipFill>
            <p:spPr>
              <a:xfrm>
                <a:off x="7453111" y="5324413"/>
                <a:ext cx="50724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9" name="Ink 68">
                <a:extLst>
                  <a:ext uri="{FF2B5EF4-FFF2-40B4-BE49-F238E27FC236}">
                    <a16:creationId xmlns:a16="http://schemas.microsoft.com/office/drawing/2014/main" id="{A3F85EEE-A710-E311-9503-2A0F41221F30}"/>
                  </a:ext>
                </a:extLst>
              </p14:cNvPr>
              <p14:cNvContentPartPr/>
              <p14:nvPr/>
            </p14:nvContentPartPr>
            <p14:xfrm>
              <a:off x="8115871" y="5587933"/>
              <a:ext cx="246240" cy="213480"/>
            </p14:xfrm>
          </p:contentPart>
        </mc:Choice>
        <mc:Fallback>
          <p:pic>
            <p:nvPicPr>
              <p:cNvPr id="69" name="Ink 68">
                <a:extLst>
                  <a:ext uri="{FF2B5EF4-FFF2-40B4-BE49-F238E27FC236}">
                    <a16:creationId xmlns:a16="http://schemas.microsoft.com/office/drawing/2014/main" id="{A3F85EEE-A710-E311-9503-2A0F41221F30}"/>
                  </a:ext>
                </a:extLst>
              </p:cNvPr>
              <p:cNvPicPr/>
              <p:nvPr/>
            </p:nvPicPr>
            <p:blipFill>
              <a:blip r:embed="rId96"/>
              <a:stretch>
                <a:fillRect/>
              </a:stretch>
            </p:blipFill>
            <p:spPr>
              <a:xfrm>
                <a:off x="8106871" y="5578933"/>
                <a:ext cx="26388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0" name="Ink 69">
                <a:extLst>
                  <a:ext uri="{FF2B5EF4-FFF2-40B4-BE49-F238E27FC236}">
                    <a16:creationId xmlns:a16="http://schemas.microsoft.com/office/drawing/2014/main" id="{C13091EB-E7F7-FEF3-AED9-15D97A8923F1}"/>
                  </a:ext>
                </a:extLst>
              </p14:cNvPr>
              <p14:cNvContentPartPr/>
              <p14:nvPr/>
            </p14:nvContentPartPr>
            <p14:xfrm>
              <a:off x="8329711" y="5857213"/>
              <a:ext cx="265320" cy="236160"/>
            </p14:xfrm>
          </p:contentPart>
        </mc:Choice>
        <mc:Fallback>
          <p:pic>
            <p:nvPicPr>
              <p:cNvPr id="70" name="Ink 69">
                <a:extLst>
                  <a:ext uri="{FF2B5EF4-FFF2-40B4-BE49-F238E27FC236}">
                    <a16:creationId xmlns:a16="http://schemas.microsoft.com/office/drawing/2014/main" id="{C13091EB-E7F7-FEF3-AED9-15D97A8923F1}"/>
                  </a:ext>
                </a:extLst>
              </p:cNvPr>
              <p:cNvPicPr/>
              <p:nvPr/>
            </p:nvPicPr>
            <p:blipFill>
              <a:blip r:embed="rId98"/>
              <a:stretch>
                <a:fillRect/>
              </a:stretch>
            </p:blipFill>
            <p:spPr>
              <a:xfrm>
                <a:off x="8320711" y="5848573"/>
                <a:ext cx="28296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1" name="Ink 70">
                <a:extLst>
                  <a:ext uri="{FF2B5EF4-FFF2-40B4-BE49-F238E27FC236}">
                    <a16:creationId xmlns:a16="http://schemas.microsoft.com/office/drawing/2014/main" id="{F6AEE547-B352-4843-6335-577EA01B327B}"/>
                  </a:ext>
                </a:extLst>
              </p14:cNvPr>
              <p14:cNvContentPartPr/>
              <p14:nvPr/>
            </p14:nvContentPartPr>
            <p14:xfrm>
              <a:off x="8494591" y="6236293"/>
              <a:ext cx="227880" cy="178200"/>
            </p14:xfrm>
          </p:contentPart>
        </mc:Choice>
        <mc:Fallback>
          <p:pic>
            <p:nvPicPr>
              <p:cNvPr id="71" name="Ink 70">
                <a:extLst>
                  <a:ext uri="{FF2B5EF4-FFF2-40B4-BE49-F238E27FC236}">
                    <a16:creationId xmlns:a16="http://schemas.microsoft.com/office/drawing/2014/main" id="{F6AEE547-B352-4843-6335-577EA01B327B}"/>
                  </a:ext>
                </a:extLst>
              </p:cNvPr>
              <p:cNvPicPr/>
              <p:nvPr/>
            </p:nvPicPr>
            <p:blipFill>
              <a:blip r:embed="rId100"/>
              <a:stretch>
                <a:fillRect/>
              </a:stretch>
            </p:blipFill>
            <p:spPr>
              <a:xfrm>
                <a:off x="8485591" y="6227293"/>
                <a:ext cx="245520" cy="195840"/>
              </a:xfrm>
              <a:prstGeom prst="rect">
                <a:avLst/>
              </a:prstGeom>
            </p:spPr>
          </p:pic>
        </mc:Fallback>
      </mc:AlternateContent>
      <p:grpSp>
        <p:nvGrpSpPr>
          <p:cNvPr id="90" name="Group 89">
            <a:extLst>
              <a:ext uri="{FF2B5EF4-FFF2-40B4-BE49-F238E27FC236}">
                <a16:creationId xmlns:a16="http://schemas.microsoft.com/office/drawing/2014/main" id="{E3DF1387-6504-F86E-6656-9BEFD3D9787F}"/>
              </a:ext>
            </a:extLst>
          </p:cNvPr>
          <p:cNvGrpSpPr/>
          <p:nvPr/>
        </p:nvGrpSpPr>
        <p:grpSpPr>
          <a:xfrm>
            <a:off x="4859671" y="6507373"/>
            <a:ext cx="3918240" cy="489960"/>
            <a:chOff x="4859671" y="6507373"/>
            <a:chExt cx="3918240" cy="489960"/>
          </a:xfrm>
        </p:grpSpPr>
        <mc:AlternateContent xmlns:mc="http://schemas.openxmlformats.org/markup-compatibility/2006">
          <mc:Choice xmlns:p14="http://schemas.microsoft.com/office/powerpoint/2010/main" Requires="p14">
            <p:contentPart p14:bwMode="auto" r:id="rId101">
              <p14:nvContentPartPr>
                <p14:cNvPr id="72" name="Ink 71">
                  <a:extLst>
                    <a:ext uri="{FF2B5EF4-FFF2-40B4-BE49-F238E27FC236}">
                      <a16:creationId xmlns:a16="http://schemas.microsoft.com/office/drawing/2014/main" id="{A9AD17FE-DCCB-D9EB-D930-AF1E17667BF8}"/>
                    </a:ext>
                  </a:extLst>
                </p14:cNvPr>
                <p14:cNvContentPartPr/>
                <p14:nvPr/>
              </p14:nvContentPartPr>
              <p14:xfrm>
                <a:off x="4977391" y="6711853"/>
                <a:ext cx="79920" cy="190800"/>
              </p14:xfrm>
            </p:contentPart>
          </mc:Choice>
          <mc:Fallback>
            <p:pic>
              <p:nvPicPr>
                <p:cNvPr id="72" name="Ink 71">
                  <a:extLst>
                    <a:ext uri="{FF2B5EF4-FFF2-40B4-BE49-F238E27FC236}">
                      <a16:creationId xmlns:a16="http://schemas.microsoft.com/office/drawing/2014/main" id="{A9AD17FE-DCCB-D9EB-D930-AF1E17667BF8}"/>
                    </a:ext>
                  </a:extLst>
                </p:cNvPr>
                <p:cNvPicPr/>
                <p:nvPr/>
              </p:nvPicPr>
              <p:blipFill>
                <a:blip r:embed="rId102"/>
                <a:stretch>
                  <a:fillRect/>
                </a:stretch>
              </p:blipFill>
              <p:spPr>
                <a:xfrm>
                  <a:off x="4968751" y="6703213"/>
                  <a:ext cx="9756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3" name="Ink 72">
                  <a:extLst>
                    <a:ext uri="{FF2B5EF4-FFF2-40B4-BE49-F238E27FC236}">
                      <a16:creationId xmlns:a16="http://schemas.microsoft.com/office/drawing/2014/main" id="{0A1962DA-DBC9-1D6A-98BA-89654B24D199}"/>
                    </a:ext>
                  </a:extLst>
                </p14:cNvPr>
                <p14:cNvContentPartPr/>
                <p14:nvPr/>
              </p14:nvContentPartPr>
              <p14:xfrm>
                <a:off x="4859671" y="6682333"/>
                <a:ext cx="202320" cy="81360"/>
              </p14:xfrm>
            </p:contentPart>
          </mc:Choice>
          <mc:Fallback>
            <p:pic>
              <p:nvPicPr>
                <p:cNvPr id="73" name="Ink 72">
                  <a:extLst>
                    <a:ext uri="{FF2B5EF4-FFF2-40B4-BE49-F238E27FC236}">
                      <a16:creationId xmlns:a16="http://schemas.microsoft.com/office/drawing/2014/main" id="{0A1962DA-DBC9-1D6A-98BA-89654B24D199}"/>
                    </a:ext>
                  </a:extLst>
                </p:cNvPr>
                <p:cNvPicPr/>
                <p:nvPr/>
              </p:nvPicPr>
              <p:blipFill>
                <a:blip r:embed="rId104"/>
                <a:stretch>
                  <a:fillRect/>
                </a:stretch>
              </p:blipFill>
              <p:spPr>
                <a:xfrm>
                  <a:off x="4851031" y="6673693"/>
                  <a:ext cx="2199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4" name="Ink 73">
                  <a:extLst>
                    <a:ext uri="{FF2B5EF4-FFF2-40B4-BE49-F238E27FC236}">
                      <a16:creationId xmlns:a16="http://schemas.microsoft.com/office/drawing/2014/main" id="{25967669-0686-BD74-CA80-EB405920C93C}"/>
                    </a:ext>
                  </a:extLst>
                </p14:cNvPr>
                <p14:cNvContentPartPr/>
                <p14:nvPr/>
              </p14:nvContentPartPr>
              <p14:xfrm>
                <a:off x="5105551" y="6683413"/>
                <a:ext cx="59040" cy="151200"/>
              </p14:xfrm>
            </p:contentPart>
          </mc:Choice>
          <mc:Fallback>
            <p:pic>
              <p:nvPicPr>
                <p:cNvPr id="74" name="Ink 73">
                  <a:extLst>
                    <a:ext uri="{FF2B5EF4-FFF2-40B4-BE49-F238E27FC236}">
                      <a16:creationId xmlns:a16="http://schemas.microsoft.com/office/drawing/2014/main" id="{25967669-0686-BD74-CA80-EB405920C93C}"/>
                    </a:ext>
                  </a:extLst>
                </p:cNvPr>
                <p:cNvPicPr/>
                <p:nvPr/>
              </p:nvPicPr>
              <p:blipFill>
                <a:blip r:embed="rId106"/>
                <a:stretch>
                  <a:fillRect/>
                </a:stretch>
              </p:blipFill>
              <p:spPr>
                <a:xfrm>
                  <a:off x="5096911" y="6674413"/>
                  <a:ext cx="7668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5" name="Ink 74">
                  <a:extLst>
                    <a:ext uri="{FF2B5EF4-FFF2-40B4-BE49-F238E27FC236}">
                      <a16:creationId xmlns:a16="http://schemas.microsoft.com/office/drawing/2014/main" id="{334CA86A-A4F0-999F-C0A5-DEF9F39701F2}"/>
                    </a:ext>
                  </a:extLst>
                </p14:cNvPr>
                <p14:cNvContentPartPr/>
                <p14:nvPr/>
              </p14:nvContentPartPr>
              <p14:xfrm>
                <a:off x="5252791" y="6573613"/>
                <a:ext cx="266400" cy="234000"/>
              </p14:xfrm>
            </p:contentPart>
          </mc:Choice>
          <mc:Fallback>
            <p:pic>
              <p:nvPicPr>
                <p:cNvPr id="75" name="Ink 74">
                  <a:extLst>
                    <a:ext uri="{FF2B5EF4-FFF2-40B4-BE49-F238E27FC236}">
                      <a16:creationId xmlns:a16="http://schemas.microsoft.com/office/drawing/2014/main" id="{334CA86A-A4F0-999F-C0A5-DEF9F39701F2}"/>
                    </a:ext>
                  </a:extLst>
                </p:cNvPr>
                <p:cNvPicPr/>
                <p:nvPr/>
              </p:nvPicPr>
              <p:blipFill>
                <a:blip r:embed="rId108"/>
                <a:stretch>
                  <a:fillRect/>
                </a:stretch>
              </p:blipFill>
              <p:spPr>
                <a:xfrm>
                  <a:off x="5243791" y="6564613"/>
                  <a:ext cx="28404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6" name="Ink 75">
                  <a:extLst>
                    <a:ext uri="{FF2B5EF4-FFF2-40B4-BE49-F238E27FC236}">
                      <a16:creationId xmlns:a16="http://schemas.microsoft.com/office/drawing/2014/main" id="{7287F794-A737-FCE0-3EB4-8A18D43F1AC2}"/>
                    </a:ext>
                  </a:extLst>
                </p14:cNvPr>
                <p14:cNvContentPartPr/>
                <p14:nvPr/>
              </p14:nvContentPartPr>
              <p14:xfrm>
                <a:off x="5430631" y="6625813"/>
                <a:ext cx="124200" cy="54000"/>
              </p14:xfrm>
            </p:contentPart>
          </mc:Choice>
          <mc:Fallback>
            <p:pic>
              <p:nvPicPr>
                <p:cNvPr id="76" name="Ink 75">
                  <a:extLst>
                    <a:ext uri="{FF2B5EF4-FFF2-40B4-BE49-F238E27FC236}">
                      <a16:creationId xmlns:a16="http://schemas.microsoft.com/office/drawing/2014/main" id="{7287F794-A737-FCE0-3EB4-8A18D43F1AC2}"/>
                    </a:ext>
                  </a:extLst>
                </p:cNvPr>
                <p:cNvPicPr/>
                <p:nvPr/>
              </p:nvPicPr>
              <p:blipFill>
                <a:blip r:embed="rId110"/>
                <a:stretch>
                  <a:fillRect/>
                </a:stretch>
              </p:blipFill>
              <p:spPr>
                <a:xfrm>
                  <a:off x="5421991" y="6617173"/>
                  <a:ext cx="14184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7" name="Ink 76">
                  <a:extLst>
                    <a:ext uri="{FF2B5EF4-FFF2-40B4-BE49-F238E27FC236}">
                      <a16:creationId xmlns:a16="http://schemas.microsoft.com/office/drawing/2014/main" id="{C1C9EB2E-541F-1A27-AE99-EF38FEDA9769}"/>
                    </a:ext>
                  </a:extLst>
                </p14:cNvPr>
                <p14:cNvContentPartPr/>
                <p14:nvPr/>
              </p14:nvContentPartPr>
              <p14:xfrm>
                <a:off x="5620711" y="6507373"/>
                <a:ext cx="575280" cy="276840"/>
              </p14:xfrm>
            </p:contentPart>
          </mc:Choice>
          <mc:Fallback>
            <p:pic>
              <p:nvPicPr>
                <p:cNvPr id="77" name="Ink 76">
                  <a:extLst>
                    <a:ext uri="{FF2B5EF4-FFF2-40B4-BE49-F238E27FC236}">
                      <a16:creationId xmlns:a16="http://schemas.microsoft.com/office/drawing/2014/main" id="{C1C9EB2E-541F-1A27-AE99-EF38FEDA9769}"/>
                    </a:ext>
                  </a:extLst>
                </p:cNvPr>
                <p:cNvPicPr/>
                <p:nvPr/>
              </p:nvPicPr>
              <p:blipFill>
                <a:blip r:embed="rId112"/>
                <a:stretch>
                  <a:fillRect/>
                </a:stretch>
              </p:blipFill>
              <p:spPr>
                <a:xfrm>
                  <a:off x="5611711" y="6498373"/>
                  <a:ext cx="59292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8" name="Ink 77">
                  <a:extLst>
                    <a:ext uri="{FF2B5EF4-FFF2-40B4-BE49-F238E27FC236}">
                      <a16:creationId xmlns:a16="http://schemas.microsoft.com/office/drawing/2014/main" id="{7D75FD21-263B-0B09-2C34-56C805837F99}"/>
                    </a:ext>
                  </a:extLst>
                </p14:cNvPr>
                <p14:cNvContentPartPr/>
                <p14:nvPr/>
              </p14:nvContentPartPr>
              <p14:xfrm>
                <a:off x="6121111" y="6558493"/>
                <a:ext cx="150840" cy="77400"/>
              </p14:xfrm>
            </p:contentPart>
          </mc:Choice>
          <mc:Fallback>
            <p:pic>
              <p:nvPicPr>
                <p:cNvPr id="78" name="Ink 77">
                  <a:extLst>
                    <a:ext uri="{FF2B5EF4-FFF2-40B4-BE49-F238E27FC236}">
                      <a16:creationId xmlns:a16="http://schemas.microsoft.com/office/drawing/2014/main" id="{7D75FD21-263B-0B09-2C34-56C805837F99}"/>
                    </a:ext>
                  </a:extLst>
                </p:cNvPr>
                <p:cNvPicPr/>
                <p:nvPr/>
              </p:nvPicPr>
              <p:blipFill>
                <a:blip r:embed="rId114"/>
                <a:stretch>
                  <a:fillRect/>
                </a:stretch>
              </p:blipFill>
              <p:spPr>
                <a:xfrm>
                  <a:off x="6112111" y="6549853"/>
                  <a:ext cx="16848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9" name="Ink 78">
                  <a:extLst>
                    <a:ext uri="{FF2B5EF4-FFF2-40B4-BE49-F238E27FC236}">
                      <a16:creationId xmlns:a16="http://schemas.microsoft.com/office/drawing/2014/main" id="{F9B087B3-B019-A9AB-D9E5-546D752E14C3}"/>
                    </a:ext>
                  </a:extLst>
                </p14:cNvPr>
                <p14:cNvContentPartPr/>
                <p14:nvPr/>
              </p14:nvContentPartPr>
              <p14:xfrm>
                <a:off x="6399391" y="6715453"/>
                <a:ext cx="92880" cy="18000"/>
              </p14:xfrm>
            </p:contentPart>
          </mc:Choice>
          <mc:Fallback>
            <p:pic>
              <p:nvPicPr>
                <p:cNvPr id="79" name="Ink 78">
                  <a:extLst>
                    <a:ext uri="{FF2B5EF4-FFF2-40B4-BE49-F238E27FC236}">
                      <a16:creationId xmlns:a16="http://schemas.microsoft.com/office/drawing/2014/main" id="{F9B087B3-B019-A9AB-D9E5-546D752E14C3}"/>
                    </a:ext>
                  </a:extLst>
                </p:cNvPr>
                <p:cNvPicPr/>
                <p:nvPr/>
              </p:nvPicPr>
              <p:blipFill>
                <a:blip r:embed="rId116"/>
                <a:stretch>
                  <a:fillRect/>
                </a:stretch>
              </p:blipFill>
              <p:spPr>
                <a:xfrm>
                  <a:off x="6390391" y="6706813"/>
                  <a:ext cx="1105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0" name="Ink 79">
                  <a:extLst>
                    <a:ext uri="{FF2B5EF4-FFF2-40B4-BE49-F238E27FC236}">
                      <a16:creationId xmlns:a16="http://schemas.microsoft.com/office/drawing/2014/main" id="{3DD0AC17-DA85-D70F-5F85-6C1CB3262E42}"/>
                    </a:ext>
                  </a:extLst>
                </p14:cNvPr>
                <p14:cNvContentPartPr/>
                <p14:nvPr/>
              </p14:nvContentPartPr>
              <p14:xfrm>
                <a:off x="6740311" y="6583693"/>
                <a:ext cx="295920" cy="280440"/>
              </p14:xfrm>
            </p:contentPart>
          </mc:Choice>
          <mc:Fallback>
            <p:pic>
              <p:nvPicPr>
                <p:cNvPr id="80" name="Ink 79">
                  <a:extLst>
                    <a:ext uri="{FF2B5EF4-FFF2-40B4-BE49-F238E27FC236}">
                      <a16:creationId xmlns:a16="http://schemas.microsoft.com/office/drawing/2014/main" id="{3DD0AC17-DA85-D70F-5F85-6C1CB3262E42}"/>
                    </a:ext>
                  </a:extLst>
                </p:cNvPr>
                <p:cNvPicPr/>
                <p:nvPr/>
              </p:nvPicPr>
              <p:blipFill>
                <a:blip r:embed="rId118"/>
                <a:stretch>
                  <a:fillRect/>
                </a:stretch>
              </p:blipFill>
              <p:spPr>
                <a:xfrm>
                  <a:off x="6731671" y="6574693"/>
                  <a:ext cx="31356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1" name="Ink 80">
                  <a:extLst>
                    <a:ext uri="{FF2B5EF4-FFF2-40B4-BE49-F238E27FC236}">
                      <a16:creationId xmlns:a16="http://schemas.microsoft.com/office/drawing/2014/main" id="{7330B616-2E38-28E7-B9D5-E00C0814917C}"/>
                    </a:ext>
                  </a:extLst>
                </p14:cNvPr>
                <p14:cNvContentPartPr/>
                <p14:nvPr/>
              </p14:nvContentPartPr>
              <p14:xfrm>
                <a:off x="7115791" y="6693853"/>
                <a:ext cx="179640" cy="125640"/>
              </p14:xfrm>
            </p:contentPart>
          </mc:Choice>
          <mc:Fallback>
            <p:pic>
              <p:nvPicPr>
                <p:cNvPr id="81" name="Ink 80">
                  <a:extLst>
                    <a:ext uri="{FF2B5EF4-FFF2-40B4-BE49-F238E27FC236}">
                      <a16:creationId xmlns:a16="http://schemas.microsoft.com/office/drawing/2014/main" id="{7330B616-2E38-28E7-B9D5-E00C0814917C}"/>
                    </a:ext>
                  </a:extLst>
                </p:cNvPr>
                <p:cNvPicPr/>
                <p:nvPr/>
              </p:nvPicPr>
              <p:blipFill>
                <a:blip r:embed="rId120"/>
                <a:stretch>
                  <a:fillRect/>
                </a:stretch>
              </p:blipFill>
              <p:spPr>
                <a:xfrm>
                  <a:off x="7106791" y="6684853"/>
                  <a:ext cx="19728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2" name="Ink 81">
                  <a:extLst>
                    <a:ext uri="{FF2B5EF4-FFF2-40B4-BE49-F238E27FC236}">
                      <a16:creationId xmlns:a16="http://schemas.microsoft.com/office/drawing/2014/main" id="{14E6DDC9-E94F-130B-8DC1-A0B93431B7D2}"/>
                    </a:ext>
                  </a:extLst>
                </p14:cNvPr>
                <p14:cNvContentPartPr/>
                <p14:nvPr/>
              </p14:nvContentPartPr>
              <p14:xfrm>
                <a:off x="7534831" y="6666493"/>
                <a:ext cx="108360" cy="182880"/>
              </p14:xfrm>
            </p:contentPart>
          </mc:Choice>
          <mc:Fallback>
            <p:pic>
              <p:nvPicPr>
                <p:cNvPr id="82" name="Ink 81">
                  <a:extLst>
                    <a:ext uri="{FF2B5EF4-FFF2-40B4-BE49-F238E27FC236}">
                      <a16:creationId xmlns:a16="http://schemas.microsoft.com/office/drawing/2014/main" id="{14E6DDC9-E94F-130B-8DC1-A0B93431B7D2}"/>
                    </a:ext>
                  </a:extLst>
                </p:cNvPr>
                <p:cNvPicPr/>
                <p:nvPr/>
              </p:nvPicPr>
              <p:blipFill>
                <a:blip r:embed="rId122"/>
                <a:stretch>
                  <a:fillRect/>
                </a:stretch>
              </p:blipFill>
              <p:spPr>
                <a:xfrm>
                  <a:off x="7525831" y="6657853"/>
                  <a:ext cx="12600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3" name="Ink 82">
                  <a:extLst>
                    <a:ext uri="{FF2B5EF4-FFF2-40B4-BE49-F238E27FC236}">
                      <a16:creationId xmlns:a16="http://schemas.microsoft.com/office/drawing/2014/main" id="{6565B39F-E8DE-E862-3474-CF9885775406}"/>
                    </a:ext>
                  </a:extLst>
                </p14:cNvPr>
                <p14:cNvContentPartPr/>
                <p14:nvPr/>
              </p14:nvContentPartPr>
              <p14:xfrm>
                <a:off x="7674151" y="6661813"/>
                <a:ext cx="169200" cy="127080"/>
              </p14:xfrm>
            </p:contentPart>
          </mc:Choice>
          <mc:Fallback>
            <p:pic>
              <p:nvPicPr>
                <p:cNvPr id="83" name="Ink 82">
                  <a:extLst>
                    <a:ext uri="{FF2B5EF4-FFF2-40B4-BE49-F238E27FC236}">
                      <a16:creationId xmlns:a16="http://schemas.microsoft.com/office/drawing/2014/main" id="{6565B39F-E8DE-E862-3474-CF9885775406}"/>
                    </a:ext>
                  </a:extLst>
                </p:cNvPr>
                <p:cNvPicPr/>
                <p:nvPr/>
              </p:nvPicPr>
              <p:blipFill>
                <a:blip r:embed="rId124"/>
                <a:stretch>
                  <a:fillRect/>
                </a:stretch>
              </p:blipFill>
              <p:spPr>
                <a:xfrm>
                  <a:off x="7665511" y="6653173"/>
                  <a:ext cx="18684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4" name="Ink 83">
                  <a:extLst>
                    <a:ext uri="{FF2B5EF4-FFF2-40B4-BE49-F238E27FC236}">
                      <a16:creationId xmlns:a16="http://schemas.microsoft.com/office/drawing/2014/main" id="{F3D5ED03-F506-0C6F-1C38-0318DAADC258}"/>
                    </a:ext>
                  </a:extLst>
                </p14:cNvPr>
                <p14:cNvContentPartPr/>
                <p14:nvPr/>
              </p14:nvContentPartPr>
              <p14:xfrm>
                <a:off x="8093551" y="6612853"/>
                <a:ext cx="274680" cy="225360"/>
              </p14:xfrm>
            </p:contentPart>
          </mc:Choice>
          <mc:Fallback>
            <p:pic>
              <p:nvPicPr>
                <p:cNvPr id="84" name="Ink 83">
                  <a:extLst>
                    <a:ext uri="{FF2B5EF4-FFF2-40B4-BE49-F238E27FC236}">
                      <a16:creationId xmlns:a16="http://schemas.microsoft.com/office/drawing/2014/main" id="{F3D5ED03-F506-0C6F-1C38-0318DAADC258}"/>
                    </a:ext>
                  </a:extLst>
                </p:cNvPr>
                <p:cNvPicPr/>
                <p:nvPr/>
              </p:nvPicPr>
              <p:blipFill>
                <a:blip r:embed="rId126"/>
                <a:stretch>
                  <a:fillRect/>
                </a:stretch>
              </p:blipFill>
              <p:spPr>
                <a:xfrm>
                  <a:off x="8084911" y="6603853"/>
                  <a:ext cx="29232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5" name="Ink 84">
                  <a:extLst>
                    <a:ext uri="{FF2B5EF4-FFF2-40B4-BE49-F238E27FC236}">
                      <a16:creationId xmlns:a16="http://schemas.microsoft.com/office/drawing/2014/main" id="{BECA66E5-3A00-E0D0-90CF-0D39FFA85F03}"/>
                    </a:ext>
                  </a:extLst>
                </p14:cNvPr>
                <p14:cNvContentPartPr/>
                <p14:nvPr/>
              </p14:nvContentPartPr>
              <p14:xfrm>
                <a:off x="8335471" y="6625813"/>
                <a:ext cx="35280" cy="18720"/>
              </p14:xfrm>
            </p:contentPart>
          </mc:Choice>
          <mc:Fallback>
            <p:pic>
              <p:nvPicPr>
                <p:cNvPr id="85" name="Ink 84">
                  <a:extLst>
                    <a:ext uri="{FF2B5EF4-FFF2-40B4-BE49-F238E27FC236}">
                      <a16:creationId xmlns:a16="http://schemas.microsoft.com/office/drawing/2014/main" id="{BECA66E5-3A00-E0D0-90CF-0D39FFA85F03}"/>
                    </a:ext>
                  </a:extLst>
                </p:cNvPr>
                <p:cNvPicPr/>
                <p:nvPr/>
              </p:nvPicPr>
              <p:blipFill>
                <a:blip r:embed="rId128"/>
                <a:stretch>
                  <a:fillRect/>
                </a:stretch>
              </p:blipFill>
              <p:spPr>
                <a:xfrm>
                  <a:off x="8326471" y="6617173"/>
                  <a:ext cx="5292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6" name="Ink 85">
                  <a:extLst>
                    <a:ext uri="{FF2B5EF4-FFF2-40B4-BE49-F238E27FC236}">
                      <a16:creationId xmlns:a16="http://schemas.microsoft.com/office/drawing/2014/main" id="{57A5137A-D51D-4784-84E6-5CBD3048CEC8}"/>
                    </a:ext>
                  </a:extLst>
                </p14:cNvPr>
                <p14:cNvContentPartPr/>
                <p14:nvPr/>
              </p14:nvContentPartPr>
              <p14:xfrm>
                <a:off x="8433391" y="6514213"/>
                <a:ext cx="200160" cy="237240"/>
              </p14:xfrm>
            </p:contentPart>
          </mc:Choice>
          <mc:Fallback>
            <p:pic>
              <p:nvPicPr>
                <p:cNvPr id="86" name="Ink 85">
                  <a:extLst>
                    <a:ext uri="{FF2B5EF4-FFF2-40B4-BE49-F238E27FC236}">
                      <a16:creationId xmlns:a16="http://schemas.microsoft.com/office/drawing/2014/main" id="{57A5137A-D51D-4784-84E6-5CBD3048CEC8}"/>
                    </a:ext>
                  </a:extLst>
                </p:cNvPr>
                <p:cNvPicPr/>
                <p:nvPr/>
              </p:nvPicPr>
              <p:blipFill>
                <a:blip r:embed="rId130"/>
                <a:stretch>
                  <a:fillRect/>
                </a:stretch>
              </p:blipFill>
              <p:spPr>
                <a:xfrm>
                  <a:off x="8424751" y="6505213"/>
                  <a:ext cx="21780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7" name="Ink 86">
                  <a:extLst>
                    <a:ext uri="{FF2B5EF4-FFF2-40B4-BE49-F238E27FC236}">
                      <a16:creationId xmlns:a16="http://schemas.microsoft.com/office/drawing/2014/main" id="{AAACFCED-C3B6-1CA8-7677-18E9B8731F2E}"/>
                    </a:ext>
                  </a:extLst>
                </p14:cNvPr>
                <p14:cNvContentPartPr/>
                <p14:nvPr/>
              </p14:nvContentPartPr>
              <p14:xfrm>
                <a:off x="8516911" y="6594133"/>
                <a:ext cx="130320" cy="74520"/>
              </p14:xfrm>
            </p:contentPart>
          </mc:Choice>
          <mc:Fallback>
            <p:pic>
              <p:nvPicPr>
                <p:cNvPr id="87" name="Ink 86">
                  <a:extLst>
                    <a:ext uri="{FF2B5EF4-FFF2-40B4-BE49-F238E27FC236}">
                      <a16:creationId xmlns:a16="http://schemas.microsoft.com/office/drawing/2014/main" id="{AAACFCED-C3B6-1CA8-7677-18E9B8731F2E}"/>
                    </a:ext>
                  </a:extLst>
                </p:cNvPr>
                <p:cNvPicPr/>
                <p:nvPr/>
              </p:nvPicPr>
              <p:blipFill>
                <a:blip r:embed="rId132"/>
                <a:stretch>
                  <a:fillRect/>
                </a:stretch>
              </p:blipFill>
              <p:spPr>
                <a:xfrm>
                  <a:off x="8507911" y="6585133"/>
                  <a:ext cx="14796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8" name="Ink 87">
                  <a:extLst>
                    <a:ext uri="{FF2B5EF4-FFF2-40B4-BE49-F238E27FC236}">
                      <a16:creationId xmlns:a16="http://schemas.microsoft.com/office/drawing/2014/main" id="{D9A3B66D-D6B2-C9F7-3C47-826C3E889CB5}"/>
                    </a:ext>
                  </a:extLst>
                </p14:cNvPr>
                <p14:cNvContentPartPr/>
                <p14:nvPr/>
              </p14:nvContentPartPr>
              <p14:xfrm>
                <a:off x="8142511" y="6690253"/>
                <a:ext cx="635400" cy="307080"/>
              </p14:xfrm>
            </p:contentPart>
          </mc:Choice>
          <mc:Fallback>
            <p:pic>
              <p:nvPicPr>
                <p:cNvPr id="88" name="Ink 87">
                  <a:extLst>
                    <a:ext uri="{FF2B5EF4-FFF2-40B4-BE49-F238E27FC236}">
                      <a16:creationId xmlns:a16="http://schemas.microsoft.com/office/drawing/2014/main" id="{D9A3B66D-D6B2-C9F7-3C47-826C3E889CB5}"/>
                    </a:ext>
                  </a:extLst>
                </p:cNvPr>
                <p:cNvPicPr/>
                <p:nvPr/>
              </p:nvPicPr>
              <p:blipFill>
                <a:blip r:embed="rId134"/>
                <a:stretch>
                  <a:fillRect/>
                </a:stretch>
              </p:blipFill>
              <p:spPr>
                <a:xfrm>
                  <a:off x="8133871" y="6681613"/>
                  <a:ext cx="653040" cy="3247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9" name="Ink 88">
                  <a:extLst>
                    <a:ext uri="{FF2B5EF4-FFF2-40B4-BE49-F238E27FC236}">
                      <a16:creationId xmlns:a16="http://schemas.microsoft.com/office/drawing/2014/main" id="{6479E348-F724-6406-89A3-B0A89CC85169}"/>
                    </a:ext>
                  </a:extLst>
                </p14:cNvPr>
                <p14:cNvContentPartPr/>
                <p14:nvPr/>
              </p14:nvContentPartPr>
              <p14:xfrm>
                <a:off x="8731111" y="6816253"/>
                <a:ext cx="25920" cy="12960"/>
              </p14:xfrm>
            </p:contentPart>
          </mc:Choice>
          <mc:Fallback>
            <p:pic>
              <p:nvPicPr>
                <p:cNvPr id="89" name="Ink 88">
                  <a:extLst>
                    <a:ext uri="{FF2B5EF4-FFF2-40B4-BE49-F238E27FC236}">
                      <a16:creationId xmlns:a16="http://schemas.microsoft.com/office/drawing/2014/main" id="{6479E348-F724-6406-89A3-B0A89CC85169}"/>
                    </a:ext>
                  </a:extLst>
                </p:cNvPr>
                <p:cNvPicPr/>
                <p:nvPr/>
              </p:nvPicPr>
              <p:blipFill>
                <a:blip r:embed="rId136"/>
                <a:stretch>
                  <a:fillRect/>
                </a:stretch>
              </p:blipFill>
              <p:spPr>
                <a:xfrm>
                  <a:off x="8722471" y="6807613"/>
                  <a:ext cx="43560" cy="30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7">
            <p14:nvContentPartPr>
              <p14:cNvPr id="91" name="Ink 90">
                <a:extLst>
                  <a:ext uri="{FF2B5EF4-FFF2-40B4-BE49-F238E27FC236}">
                    <a16:creationId xmlns:a16="http://schemas.microsoft.com/office/drawing/2014/main" id="{8778F0BF-4EC3-9968-4103-9BA054B71392}"/>
                  </a:ext>
                </a:extLst>
              </p14:cNvPr>
              <p14:cNvContentPartPr/>
              <p14:nvPr/>
            </p14:nvContentPartPr>
            <p14:xfrm>
              <a:off x="9524191" y="4798093"/>
              <a:ext cx="1166040" cy="22320"/>
            </p14:xfrm>
          </p:contentPart>
        </mc:Choice>
        <mc:Fallback>
          <p:pic>
            <p:nvPicPr>
              <p:cNvPr id="91" name="Ink 90">
                <a:extLst>
                  <a:ext uri="{FF2B5EF4-FFF2-40B4-BE49-F238E27FC236}">
                    <a16:creationId xmlns:a16="http://schemas.microsoft.com/office/drawing/2014/main" id="{8778F0BF-4EC3-9968-4103-9BA054B71392}"/>
                  </a:ext>
                </a:extLst>
              </p:cNvPr>
              <p:cNvPicPr/>
              <p:nvPr/>
            </p:nvPicPr>
            <p:blipFill>
              <a:blip r:embed="rId138"/>
              <a:stretch>
                <a:fillRect/>
              </a:stretch>
            </p:blipFill>
            <p:spPr>
              <a:xfrm>
                <a:off x="9515191" y="4789453"/>
                <a:ext cx="11836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2" name="Ink 91">
                <a:extLst>
                  <a:ext uri="{FF2B5EF4-FFF2-40B4-BE49-F238E27FC236}">
                    <a16:creationId xmlns:a16="http://schemas.microsoft.com/office/drawing/2014/main" id="{5EB5B731-91FE-5CBA-6572-09768A566A3B}"/>
                  </a:ext>
                </a:extLst>
              </p14:cNvPr>
              <p14:cNvContentPartPr/>
              <p14:nvPr/>
            </p14:nvContentPartPr>
            <p14:xfrm>
              <a:off x="9891391" y="5042173"/>
              <a:ext cx="596160" cy="400680"/>
            </p14:xfrm>
          </p:contentPart>
        </mc:Choice>
        <mc:Fallback>
          <p:pic>
            <p:nvPicPr>
              <p:cNvPr id="92" name="Ink 91">
                <a:extLst>
                  <a:ext uri="{FF2B5EF4-FFF2-40B4-BE49-F238E27FC236}">
                    <a16:creationId xmlns:a16="http://schemas.microsoft.com/office/drawing/2014/main" id="{5EB5B731-91FE-5CBA-6572-09768A566A3B}"/>
                  </a:ext>
                </a:extLst>
              </p:cNvPr>
              <p:cNvPicPr/>
              <p:nvPr/>
            </p:nvPicPr>
            <p:blipFill>
              <a:blip r:embed="rId140"/>
              <a:stretch>
                <a:fillRect/>
              </a:stretch>
            </p:blipFill>
            <p:spPr>
              <a:xfrm>
                <a:off x="9882391" y="5033173"/>
                <a:ext cx="613800" cy="4183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3" name="Ink 92">
                <a:extLst>
                  <a:ext uri="{FF2B5EF4-FFF2-40B4-BE49-F238E27FC236}">
                    <a16:creationId xmlns:a16="http://schemas.microsoft.com/office/drawing/2014/main" id="{F3FD52A9-BE57-474E-413B-B8C698E5B43C}"/>
                  </a:ext>
                </a:extLst>
              </p14:cNvPr>
              <p14:cNvContentPartPr/>
              <p14:nvPr/>
            </p14:nvContentPartPr>
            <p14:xfrm>
              <a:off x="11101711" y="4883773"/>
              <a:ext cx="1488960" cy="1868760"/>
            </p14:xfrm>
          </p:contentPart>
        </mc:Choice>
        <mc:Fallback>
          <p:pic>
            <p:nvPicPr>
              <p:cNvPr id="93" name="Ink 92">
                <a:extLst>
                  <a:ext uri="{FF2B5EF4-FFF2-40B4-BE49-F238E27FC236}">
                    <a16:creationId xmlns:a16="http://schemas.microsoft.com/office/drawing/2014/main" id="{F3FD52A9-BE57-474E-413B-B8C698E5B43C}"/>
                  </a:ext>
                </a:extLst>
              </p:cNvPr>
              <p:cNvPicPr/>
              <p:nvPr/>
            </p:nvPicPr>
            <p:blipFill>
              <a:blip r:embed="rId142"/>
              <a:stretch>
                <a:fillRect/>
              </a:stretch>
            </p:blipFill>
            <p:spPr>
              <a:xfrm>
                <a:off x="11093071" y="4875133"/>
                <a:ext cx="1506600" cy="1886400"/>
              </a:xfrm>
              <a:prstGeom prst="rect">
                <a:avLst/>
              </a:prstGeom>
            </p:spPr>
          </p:pic>
        </mc:Fallback>
      </mc:AlternateContent>
    </p:spTree>
    <p:extLst>
      <p:ext uri="{BB962C8B-B14F-4D97-AF65-F5344CB8AC3E}">
        <p14:creationId xmlns:p14="http://schemas.microsoft.com/office/powerpoint/2010/main" val="274711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777081" y="117293"/>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5" name="Rectangle 4">
            <a:extLst>
              <a:ext uri="{FF2B5EF4-FFF2-40B4-BE49-F238E27FC236}">
                <a16:creationId xmlns:a16="http://schemas.microsoft.com/office/drawing/2014/main" id="{918A9258-8B2A-46E5-BCEA-D03BD98550F5}"/>
              </a:ext>
            </a:extLst>
          </p:cNvPr>
          <p:cNvSpPr/>
          <p:nvPr/>
        </p:nvSpPr>
        <p:spPr>
          <a:xfrm>
            <a:off x="1158081" y="960437"/>
            <a:ext cx="7952800" cy="4170372"/>
          </a:xfrm>
          <a:prstGeom prst="rect">
            <a:avLst/>
          </a:prstGeom>
        </p:spPr>
        <p:txBody>
          <a:bodyPr wrap="square">
            <a:spAutoFit/>
          </a:bodyPr>
          <a:lstStyle/>
          <a:p>
            <a:pPr>
              <a:spcBef>
                <a:spcPts val="600"/>
              </a:spcBef>
            </a:pPr>
            <a:r>
              <a:rPr lang="en-US" sz="2000" b="1" dirty="0">
                <a:latin typeface="Arial" panose="020B0604020202020204" pitchFamily="34" charset="0"/>
              </a:rPr>
              <a:t>Enzymes:</a:t>
            </a:r>
          </a:p>
          <a:p>
            <a:pPr marL="342900" lvl="1" indent="-342900">
              <a:spcBef>
                <a:spcPts val="600"/>
              </a:spcBef>
              <a:buFont typeface="Arial" panose="020B0604020202020204" pitchFamily="34" charset="0"/>
              <a:buChar char="•"/>
            </a:pPr>
            <a:r>
              <a:rPr lang="en-US" sz="2000" dirty="0">
                <a:latin typeface="Arial" panose="020B0604020202020204" pitchFamily="34" charset="0"/>
              </a:rPr>
              <a:t>Enzymes bind substrates (S), forming (ES) complex in active site, converting to P, releasing P.</a:t>
            </a:r>
          </a:p>
          <a:p>
            <a:pPr marL="342900" lvl="1" indent="-342900">
              <a:spcBef>
                <a:spcPts val="600"/>
              </a:spcBef>
              <a:buFont typeface="Arial" panose="020B0604020202020204" pitchFamily="34" charset="0"/>
              <a:buChar char="•"/>
            </a:pPr>
            <a:r>
              <a:rPr lang="en-US" sz="2000" dirty="0">
                <a:latin typeface="Arial" panose="020B0604020202020204" pitchFamily="34" charset="0"/>
              </a:rPr>
              <a:t>Rate enhancement since the transition state complex (EX) forms more readily with enzymes due to:</a:t>
            </a:r>
          </a:p>
          <a:p>
            <a:pPr marL="832287" lvl="2" indent="-342900">
              <a:spcBef>
                <a:spcPts val="600"/>
              </a:spcBef>
              <a:buFont typeface="Arial" panose="020B0604020202020204" pitchFamily="34" charset="0"/>
              <a:buChar char="•"/>
            </a:pPr>
            <a:r>
              <a:rPr lang="en-US" sz="2000" dirty="0">
                <a:latin typeface="Arial" panose="020B0604020202020204" pitchFamily="34" charset="0"/>
              </a:rPr>
              <a:t>Bringing substrates and functional groups on the enzyme together by binding (less entropy change)</a:t>
            </a:r>
          </a:p>
          <a:p>
            <a:pPr marL="832287" lvl="2" indent="-342900">
              <a:spcBef>
                <a:spcPts val="600"/>
              </a:spcBef>
              <a:buFont typeface="Arial" panose="020B0604020202020204" pitchFamily="34" charset="0"/>
              <a:buChar char="•"/>
            </a:pPr>
            <a:r>
              <a:rPr lang="en-US" sz="2000" dirty="0">
                <a:latin typeface="Arial" panose="020B0604020202020204" pitchFamily="34" charset="0"/>
              </a:rPr>
              <a:t>Directly lowering energy of transition state (X) through favorable interactions that are unique to the transition state, such as forming unique hydrogen bonds.</a:t>
            </a:r>
          </a:p>
          <a:p>
            <a:pPr marL="342900" lvl="1" indent="-342900">
              <a:spcBef>
                <a:spcPts val="600"/>
              </a:spcBef>
              <a:buFont typeface="Arial" panose="020B0604020202020204" pitchFamily="34" charset="0"/>
              <a:buChar char="•"/>
            </a:pPr>
            <a:r>
              <a:rPr lang="en-US" sz="2000" dirty="0">
                <a:latin typeface="Arial" panose="020B0604020202020204" pitchFamily="34" charset="0"/>
              </a:rPr>
              <a:t>Genetic diseases that lead to inactive metabolic enzymes can cause disease due to the build-up of toxic intermediates.</a:t>
            </a:r>
          </a:p>
        </p:txBody>
      </p:sp>
      <p:sp>
        <p:nvSpPr>
          <p:cNvPr id="7" name="Date Placeholder 6">
            <a:extLst>
              <a:ext uri="{FF2B5EF4-FFF2-40B4-BE49-F238E27FC236}">
                <a16:creationId xmlns:a16="http://schemas.microsoft.com/office/drawing/2014/main" id="{D4EE1DEA-1C4E-B148-1B72-FF5050B08D20}"/>
              </a:ext>
            </a:extLst>
          </p:cNvPr>
          <p:cNvSpPr>
            <a:spLocks noGrp="1"/>
          </p:cNvSpPr>
          <p:nvPr>
            <p:ph type="dt" sz="half" idx="10"/>
          </p:nvPr>
        </p:nvSpPr>
        <p:spPr/>
        <p:txBody>
          <a:bodyPr/>
          <a:lstStyle/>
          <a:p>
            <a:fld id="{3816DEA4-1792-4C7C-BBD3-663926DA2A04}" type="datetime1">
              <a:rPr lang="en-US" smtClean="0"/>
              <a:t>8/31/2024</a:t>
            </a:fld>
            <a:endParaRPr lang="en-US"/>
          </a:p>
        </p:txBody>
      </p:sp>
      <p:sp>
        <p:nvSpPr>
          <p:cNvPr id="8" name="Footer Placeholder 7">
            <a:extLst>
              <a:ext uri="{FF2B5EF4-FFF2-40B4-BE49-F238E27FC236}">
                <a16:creationId xmlns:a16="http://schemas.microsoft.com/office/drawing/2014/main" id="{E43778E3-731D-7377-AEDB-BD7FDEF4189D}"/>
              </a:ext>
            </a:extLst>
          </p:cNvPr>
          <p:cNvSpPr>
            <a:spLocks noGrp="1"/>
          </p:cNvSpPr>
          <p:nvPr>
            <p:ph type="ftr" sz="quarter" idx="11"/>
          </p:nvPr>
        </p:nvSpPr>
        <p:spPr/>
        <p:txBody>
          <a:bodyPr/>
          <a:lstStyle/>
          <a:p>
            <a:r>
              <a:rPr lang="en-US"/>
              <a:t>Drugs and Disease F2024 - Lecture 3</a:t>
            </a:r>
          </a:p>
        </p:txBody>
      </p:sp>
      <p:sp>
        <p:nvSpPr>
          <p:cNvPr id="9" name="Slide Number Placeholder 8">
            <a:extLst>
              <a:ext uri="{FF2B5EF4-FFF2-40B4-BE49-F238E27FC236}">
                <a16:creationId xmlns:a16="http://schemas.microsoft.com/office/drawing/2014/main" id="{5BBB9894-6CCD-6F24-487A-81B4144D775F}"/>
              </a:ext>
            </a:extLst>
          </p:cNvPr>
          <p:cNvSpPr>
            <a:spLocks noGrp="1"/>
          </p:cNvSpPr>
          <p:nvPr>
            <p:ph type="sldNum" sz="quarter" idx="12"/>
          </p:nvPr>
        </p:nvSpPr>
        <p:spPr/>
        <p:txBody>
          <a:bodyPr/>
          <a:lstStyle/>
          <a:p>
            <a:fld id="{DC3BB032-4020-48F4-953B-341806DC4A2B}" type="slidenum">
              <a:rPr lang="en-US" smtClean="0"/>
              <a:t>8</a:t>
            </a:fld>
            <a:endParaRPr lang="en-US"/>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F128512F-36A9-6C5D-A0E7-095B60C2FBAF}"/>
                  </a:ext>
                </a:extLst>
              </p14:cNvPr>
              <p14:cNvContentPartPr/>
              <p14:nvPr/>
            </p14:nvContentPartPr>
            <p14:xfrm>
              <a:off x="736231" y="1249933"/>
              <a:ext cx="48960" cy="3621240"/>
            </p14:xfrm>
          </p:contentPart>
        </mc:Choice>
        <mc:Fallback>
          <p:pic>
            <p:nvPicPr>
              <p:cNvPr id="3" name="Ink 2">
                <a:extLst>
                  <a:ext uri="{FF2B5EF4-FFF2-40B4-BE49-F238E27FC236}">
                    <a16:creationId xmlns:a16="http://schemas.microsoft.com/office/drawing/2014/main" id="{F128512F-36A9-6C5D-A0E7-095B60C2FBAF}"/>
                  </a:ext>
                </a:extLst>
              </p:cNvPr>
              <p:cNvPicPr/>
              <p:nvPr/>
            </p:nvPicPr>
            <p:blipFill>
              <a:blip r:embed="rId3"/>
              <a:stretch>
                <a:fillRect/>
              </a:stretch>
            </p:blipFill>
            <p:spPr>
              <a:xfrm>
                <a:off x="727231" y="1240933"/>
                <a:ext cx="66600" cy="3638880"/>
              </a:xfrm>
              <a:prstGeom prst="rect">
                <a:avLst/>
              </a:prstGeom>
            </p:spPr>
          </p:pic>
        </mc:Fallback>
      </mc:AlternateContent>
    </p:spTree>
    <p:extLst>
      <p:ext uri="{BB962C8B-B14F-4D97-AF65-F5344CB8AC3E}">
        <p14:creationId xmlns:p14="http://schemas.microsoft.com/office/powerpoint/2010/main" val="164400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765100" y="1637936"/>
            <a:ext cx="1805890" cy="3272992"/>
          </a:xfrm>
          <a:prstGeom prst="rect">
            <a:avLst/>
          </a:prstGeom>
          <a:blipFill>
            <a:blip r:embed="rId2"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ECF0D3E8-960C-47B1-B130-CFC50E193A03}"/>
              </a:ext>
            </a:extLst>
          </p:cNvPr>
          <p:cNvSpPr txBox="1"/>
          <p:nvPr/>
        </p:nvSpPr>
        <p:spPr>
          <a:xfrm>
            <a:off x="5223207" y="92109"/>
            <a:ext cx="2454518" cy="508729"/>
          </a:xfrm>
          <a:prstGeom prst="rect">
            <a:avLst/>
          </a:prstGeom>
          <a:noFill/>
        </p:spPr>
        <p:txBody>
          <a:bodyPr wrap="none" rtlCol="0">
            <a:spAutoFit/>
          </a:bodyPr>
          <a:lstStyle/>
          <a:p>
            <a:pPr defTabSz="883832"/>
            <a:r>
              <a:rPr lang="en-US" sz="2706" dirty="0">
                <a:solidFill>
                  <a:prstClr val="black"/>
                </a:solidFill>
                <a:latin typeface="Arial" panose="020B0604020202020204" pitchFamily="34" charset="0"/>
              </a:rPr>
              <a:t>Carbohydrates</a:t>
            </a:r>
          </a:p>
        </p:txBody>
      </p:sp>
      <p:sp>
        <p:nvSpPr>
          <p:cNvPr id="7" name="object 2">
            <a:extLst>
              <a:ext uri="{FF2B5EF4-FFF2-40B4-BE49-F238E27FC236}">
                <a16:creationId xmlns:a16="http://schemas.microsoft.com/office/drawing/2014/main" id="{168441E5-0320-4FE9-867A-B13A28A25A2F}"/>
              </a:ext>
            </a:extLst>
          </p:cNvPr>
          <p:cNvSpPr/>
          <p:nvPr/>
        </p:nvSpPr>
        <p:spPr>
          <a:xfrm>
            <a:off x="4628673" y="1715098"/>
            <a:ext cx="3412885" cy="2392322"/>
          </a:xfrm>
          <a:prstGeom prst="rect">
            <a:avLst/>
          </a:prstGeom>
          <a:blipFill>
            <a:blip r:embed="rId3"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4ECCAF6C-D227-458A-9293-374502D8A755}"/>
              </a:ext>
            </a:extLst>
          </p:cNvPr>
          <p:cNvPicPr>
            <a:picLocks noChangeAspect="1"/>
          </p:cNvPicPr>
          <p:nvPr/>
        </p:nvPicPr>
        <p:blipFill rotWithShape="1">
          <a:blip r:embed="rId4"/>
          <a:srcRect l="64919" b="37255"/>
          <a:stretch/>
        </p:blipFill>
        <p:spPr>
          <a:xfrm>
            <a:off x="2164027" y="1485420"/>
            <a:ext cx="1937798" cy="3829783"/>
          </a:xfrm>
          <a:prstGeom prst="rect">
            <a:avLst/>
          </a:prstGeom>
        </p:spPr>
      </p:pic>
      <p:sp>
        <p:nvSpPr>
          <p:cNvPr id="9" name="TextBox 8">
            <a:extLst>
              <a:ext uri="{FF2B5EF4-FFF2-40B4-BE49-F238E27FC236}">
                <a16:creationId xmlns:a16="http://schemas.microsoft.com/office/drawing/2014/main" id="{86D334C9-D824-47FA-99B5-AD200F1C1377}"/>
              </a:ext>
            </a:extLst>
          </p:cNvPr>
          <p:cNvSpPr txBox="1"/>
          <p:nvPr/>
        </p:nvSpPr>
        <p:spPr>
          <a:xfrm>
            <a:off x="2515001" y="5308667"/>
            <a:ext cx="1696298"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Polysaccharide</a:t>
            </a:r>
          </a:p>
        </p:txBody>
      </p:sp>
      <p:sp>
        <p:nvSpPr>
          <p:cNvPr id="10" name="TextBox 9">
            <a:extLst>
              <a:ext uri="{FF2B5EF4-FFF2-40B4-BE49-F238E27FC236}">
                <a16:creationId xmlns:a16="http://schemas.microsoft.com/office/drawing/2014/main" id="{0A0D3CA9-59C1-4B46-B2F9-76B4DE050621}"/>
              </a:ext>
            </a:extLst>
          </p:cNvPr>
          <p:cNvSpPr txBox="1"/>
          <p:nvPr/>
        </p:nvSpPr>
        <p:spPr>
          <a:xfrm>
            <a:off x="8686668" y="5176630"/>
            <a:ext cx="2072427"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DNA (Nucleic Acid)</a:t>
            </a:r>
          </a:p>
        </p:txBody>
      </p:sp>
      <p:sp>
        <p:nvSpPr>
          <p:cNvPr id="2" name="Date Placeholder 1">
            <a:extLst>
              <a:ext uri="{FF2B5EF4-FFF2-40B4-BE49-F238E27FC236}">
                <a16:creationId xmlns:a16="http://schemas.microsoft.com/office/drawing/2014/main" id="{A9487742-2E37-0CC2-773F-FE387A95C73B}"/>
              </a:ext>
            </a:extLst>
          </p:cNvPr>
          <p:cNvSpPr>
            <a:spLocks noGrp="1"/>
          </p:cNvSpPr>
          <p:nvPr>
            <p:ph type="dt" sz="half" idx="10"/>
          </p:nvPr>
        </p:nvSpPr>
        <p:spPr/>
        <p:txBody>
          <a:bodyPr/>
          <a:lstStyle/>
          <a:p>
            <a:fld id="{4D329972-2D85-4D72-A012-7B31A3426E90}" type="datetime1">
              <a:rPr lang="en-US" smtClean="0"/>
              <a:t>8/31/2024</a:t>
            </a:fld>
            <a:endParaRPr lang="en-US"/>
          </a:p>
        </p:txBody>
      </p:sp>
      <p:sp>
        <p:nvSpPr>
          <p:cNvPr id="5" name="Footer Placeholder 4">
            <a:extLst>
              <a:ext uri="{FF2B5EF4-FFF2-40B4-BE49-F238E27FC236}">
                <a16:creationId xmlns:a16="http://schemas.microsoft.com/office/drawing/2014/main" id="{58147040-A15D-8D03-A503-5B8C31ADF42B}"/>
              </a:ext>
            </a:extLst>
          </p:cNvPr>
          <p:cNvSpPr>
            <a:spLocks noGrp="1"/>
          </p:cNvSpPr>
          <p:nvPr>
            <p:ph type="ftr" sz="quarter" idx="11"/>
          </p:nvPr>
        </p:nvSpPr>
        <p:spPr/>
        <p:txBody>
          <a:bodyPr/>
          <a:lstStyle/>
          <a:p>
            <a:r>
              <a:rPr lang="en-US"/>
              <a:t>Drugs and Disease F2024 - Lecture 3</a:t>
            </a:r>
          </a:p>
        </p:txBody>
      </p:sp>
      <p:sp>
        <p:nvSpPr>
          <p:cNvPr id="11" name="Slide Number Placeholder 10">
            <a:extLst>
              <a:ext uri="{FF2B5EF4-FFF2-40B4-BE49-F238E27FC236}">
                <a16:creationId xmlns:a16="http://schemas.microsoft.com/office/drawing/2014/main" id="{50E6EE9F-76F2-1FE6-A61D-8A079B4C74CB}"/>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mc:Choice xmlns:p14="http://schemas.microsoft.com/office/powerpoint/2010/main" Requires="p14">
          <p:contentPart p14:bwMode="auto" r:id="rId5">
            <p14:nvContentPartPr>
              <p14:cNvPr id="14" name="Ink 13">
                <a:extLst>
                  <a:ext uri="{FF2B5EF4-FFF2-40B4-BE49-F238E27FC236}">
                    <a16:creationId xmlns:a16="http://schemas.microsoft.com/office/drawing/2014/main" id="{8FFC61D2-3489-9FA7-E271-D8EDFB8D50FF}"/>
                  </a:ext>
                </a:extLst>
              </p14:cNvPr>
              <p14:cNvContentPartPr/>
              <p14:nvPr/>
            </p14:nvContentPartPr>
            <p14:xfrm>
              <a:off x="4645831" y="2073973"/>
              <a:ext cx="847440" cy="640800"/>
            </p14:xfrm>
          </p:contentPart>
        </mc:Choice>
        <mc:Fallback>
          <p:pic>
            <p:nvPicPr>
              <p:cNvPr id="14" name="Ink 13">
                <a:extLst>
                  <a:ext uri="{FF2B5EF4-FFF2-40B4-BE49-F238E27FC236}">
                    <a16:creationId xmlns:a16="http://schemas.microsoft.com/office/drawing/2014/main" id="{8FFC61D2-3489-9FA7-E271-D8EDFB8D50FF}"/>
                  </a:ext>
                </a:extLst>
              </p:cNvPr>
              <p:cNvPicPr/>
              <p:nvPr/>
            </p:nvPicPr>
            <p:blipFill>
              <a:blip r:embed="rId6"/>
              <a:stretch>
                <a:fillRect/>
              </a:stretch>
            </p:blipFill>
            <p:spPr>
              <a:xfrm>
                <a:off x="4636831" y="2065333"/>
                <a:ext cx="865080" cy="658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Ink 15">
                <a:extLst>
                  <a:ext uri="{FF2B5EF4-FFF2-40B4-BE49-F238E27FC236}">
                    <a16:creationId xmlns:a16="http://schemas.microsoft.com/office/drawing/2014/main" id="{7A21E3F4-E8BB-7857-F9E5-3F1724FAA72E}"/>
                  </a:ext>
                </a:extLst>
              </p14:cNvPr>
              <p14:cNvContentPartPr/>
              <p14:nvPr/>
            </p14:nvContentPartPr>
            <p14:xfrm>
              <a:off x="5816551" y="1878853"/>
              <a:ext cx="2387160" cy="854280"/>
            </p14:xfrm>
          </p:contentPart>
        </mc:Choice>
        <mc:Fallback>
          <p:pic>
            <p:nvPicPr>
              <p:cNvPr id="16" name="Ink 15">
                <a:extLst>
                  <a:ext uri="{FF2B5EF4-FFF2-40B4-BE49-F238E27FC236}">
                    <a16:creationId xmlns:a16="http://schemas.microsoft.com/office/drawing/2014/main" id="{7A21E3F4-E8BB-7857-F9E5-3F1724FAA72E}"/>
                  </a:ext>
                </a:extLst>
              </p:cNvPr>
              <p:cNvPicPr/>
              <p:nvPr/>
            </p:nvPicPr>
            <p:blipFill>
              <a:blip r:embed="rId8"/>
              <a:stretch>
                <a:fillRect/>
              </a:stretch>
            </p:blipFill>
            <p:spPr>
              <a:xfrm>
                <a:off x="5807911" y="1870213"/>
                <a:ext cx="2404800" cy="871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Ink 17">
                <a:extLst>
                  <a:ext uri="{FF2B5EF4-FFF2-40B4-BE49-F238E27FC236}">
                    <a16:creationId xmlns:a16="http://schemas.microsoft.com/office/drawing/2014/main" id="{A59C118F-639E-E6AD-3A71-3DB4AA6374B8}"/>
                  </a:ext>
                </a:extLst>
              </p14:cNvPr>
              <p14:cNvContentPartPr/>
              <p14:nvPr/>
            </p14:nvContentPartPr>
            <p14:xfrm>
              <a:off x="4557991" y="3545293"/>
              <a:ext cx="1219680" cy="662400"/>
            </p14:xfrm>
          </p:contentPart>
        </mc:Choice>
        <mc:Fallback>
          <p:pic>
            <p:nvPicPr>
              <p:cNvPr id="18" name="Ink 17">
                <a:extLst>
                  <a:ext uri="{FF2B5EF4-FFF2-40B4-BE49-F238E27FC236}">
                    <a16:creationId xmlns:a16="http://schemas.microsoft.com/office/drawing/2014/main" id="{A59C118F-639E-E6AD-3A71-3DB4AA6374B8}"/>
                  </a:ext>
                </a:extLst>
              </p:cNvPr>
              <p:cNvPicPr/>
              <p:nvPr/>
            </p:nvPicPr>
            <p:blipFill>
              <a:blip r:embed="rId10"/>
              <a:stretch>
                <a:fillRect/>
              </a:stretch>
            </p:blipFill>
            <p:spPr>
              <a:xfrm>
                <a:off x="4549351" y="3536653"/>
                <a:ext cx="1237320" cy="680040"/>
              </a:xfrm>
              <a:prstGeom prst="rect">
                <a:avLst/>
              </a:prstGeom>
            </p:spPr>
          </p:pic>
        </mc:Fallback>
      </mc:AlternateContent>
      <p:grpSp>
        <p:nvGrpSpPr>
          <p:cNvPr id="32" name="Group 31">
            <a:extLst>
              <a:ext uri="{FF2B5EF4-FFF2-40B4-BE49-F238E27FC236}">
                <a16:creationId xmlns:a16="http://schemas.microsoft.com/office/drawing/2014/main" id="{A7DC0B75-BD9B-3234-CC9A-6C942D1BBD98}"/>
              </a:ext>
            </a:extLst>
          </p:cNvPr>
          <p:cNvGrpSpPr/>
          <p:nvPr/>
        </p:nvGrpSpPr>
        <p:grpSpPr>
          <a:xfrm>
            <a:off x="4744471" y="2724493"/>
            <a:ext cx="3439080" cy="1858320"/>
            <a:chOff x="4744471" y="2724493"/>
            <a:chExt cx="3439080" cy="1858320"/>
          </a:xfrm>
        </p:grpSpPr>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D858DD84-D6F3-E338-9635-D1ADF573D26F}"/>
                    </a:ext>
                  </a:extLst>
                </p14:cNvPr>
                <p14:cNvContentPartPr/>
                <p14:nvPr/>
              </p14:nvContentPartPr>
              <p14:xfrm>
                <a:off x="4744471" y="2810173"/>
                <a:ext cx="815760" cy="712440"/>
              </p14:xfrm>
            </p:contentPart>
          </mc:Choice>
          <mc:Fallback>
            <p:pic>
              <p:nvPicPr>
                <p:cNvPr id="3" name="Ink 2">
                  <a:extLst>
                    <a:ext uri="{FF2B5EF4-FFF2-40B4-BE49-F238E27FC236}">
                      <a16:creationId xmlns:a16="http://schemas.microsoft.com/office/drawing/2014/main" id="{D858DD84-D6F3-E338-9635-D1ADF573D26F}"/>
                    </a:ext>
                  </a:extLst>
                </p:cNvPr>
                <p:cNvPicPr/>
                <p:nvPr/>
              </p:nvPicPr>
              <p:blipFill>
                <a:blip r:embed="rId12"/>
                <a:stretch>
                  <a:fillRect/>
                </a:stretch>
              </p:blipFill>
              <p:spPr>
                <a:xfrm>
                  <a:off x="4735471" y="2801533"/>
                  <a:ext cx="833400" cy="7300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9BB3BDA0-7771-1C23-E21C-5A15E0FD9053}"/>
                    </a:ext>
                  </a:extLst>
                </p14:cNvPr>
                <p14:cNvContentPartPr/>
                <p14:nvPr/>
              </p14:nvContentPartPr>
              <p14:xfrm>
                <a:off x="5841391" y="2724493"/>
                <a:ext cx="2323800" cy="705600"/>
              </p14:xfrm>
            </p:contentPart>
          </mc:Choice>
          <mc:Fallback>
            <p:pic>
              <p:nvPicPr>
                <p:cNvPr id="12" name="Ink 11">
                  <a:extLst>
                    <a:ext uri="{FF2B5EF4-FFF2-40B4-BE49-F238E27FC236}">
                      <a16:creationId xmlns:a16="http://schemas.microsoft.com/office/drawing/2014/main" id="{9BB3BDA0-7771-1C23-E21C-5A15E0FD9053}"/>
                    </a:ext>
                  </a:extLst>
                </p:cNvPr>
                <p:cNvPicPr/>
                <p:nvPr/>
              </p:nvPicPr>
              <p:blipFill>
                <a:blip r:embed="rId14"/>
                <a:stretch>
                  <a:fillRect/>
                </a:stretch>
              </p:blipFill>
              <p:spPr>
                <a:xfrm>
                  <a:off x="5832751" y="2715853"/>
                  <a:ext cx="2341440" cy="723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9FEAD0E5-EB0C-EF08-914E-AF86002C8EC2}"/>
                    </a:ext>
                  </a:extLst>
                </p14:cNvPr>
                <p14:cNvContentPartPr/>
                <p14:nvPr/>
              </p14:nvContentPartPr>
              <p14:xfrm>
                <a:off x="5481031" y="4146853"/>
                <a:ext cx="9000" cy="3240"/>
              </p14:xfrm>
            </p:contentPart>
          </mc:Choice>
          <mc:Fallback>
            <p:pic>
              <p:nvPicPr>
                <p:cNvPr id="20" name="Ink 19">
                  <a:extLst>
                    <a:ext uri="{FF2B5EF4-FFF2-40B4-BE49-F238E27FC236}">
                      <a16:creationId xmlns:a16="http://schemas.microsoft.com/office/drawing/2014/main" id="{9FEAD0E5-EB0C-EF08-914E-AF86002C8EC2}"/>
                    </a:ext>
                  </a:extLst>
                </p:cNvPr>
                <p:cNvPicPr/>
                <p:nvPr/>
              </p:nvPicPr>
              <p:blipFill>
                <a:blip r:embed="rId16"/>
                <a:stretch>
                  <a:fillRect/>
                </a:stretch>
              </p:blipFill>
              <p:spPr>
                <a:xfrm>
                  <a:off x="5472031" y="4138213"/>
                  <a:ext cx="2664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6AAC15F4-BF7D-5A3E-D836-B6BEEA8EED26}"/>
                    </a:ext>
                  </a:extLst>
                </p14:cNvPr>
                <p14:cNvContentPartPr/>
                <p14:nvPr/>
              </p14:nvContentPartPr>
              <p14:xfrm>
                <a:off x="5827711" y="3488413"/>
                <a:ext cx="2355840" cy="712440"/>
              </p14:xfrm>
            </p:contentPart>
          </mc:Choice>
          <mc:Fallback>
            <p:pic>
              <p:nvPicPr>
                <p:cNvPr id="21" name="Ink 20">
                  <a:extLst>
                    <a:ext uri="{FF2B5EF4-FFF2-40B4-BE49-F238E27FC236}">
                      <a16:creationId xmlns:a16="http://schemas.microsoft.com/office/drawing/2014/main" id="{6AAC15F4-BF7D-5A3E-D836-B6BEEA8EED26}"/>
                    </a:ext>
                  </a:extLst>
                </p:cNvPr>
                <p:cNvPicPr/>
                <p:nvPr/>
              </p:nvPicPr>
              <p:blipFill>
                <a:blip r:embed="rId18"/>
                <a:stretch>
                  <a:fillRect/>
                </a:stretch>
              </p:blipFill>
              <p:spPr>
                <a:xfrm>
                  <a:off x="5818711" y="3479773"/>
                  <a:ext cx="2373480" cy="7300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5F2C7EA6-312F-8E88-7A42-5E064A882CB9}"/>
                    </a:ext>
                  </a:extLst>
                </p14:cNvPr>
                <p14:cNvContentPartPr/>
                <p14:nvPr/>
              </p14:nvContentPartPr>
              <p14:xfrm>
                <a:off x="6817351" y="4426573"/>
                <a:ext cx="21960" cy="156240"/>
              </p14:xfrm>
            </p:contentPart>
          </mc:Choice>
          <mc:Fallback>
            <p:pic>
              <p:nvPicPr>
                <p:cNvPr id="23" name="Ink 22">
                  <a:extLst>
                    <a:ext uri="{FF2B5EF4-FFF2-40B4-BE49-F238E27FC236}">
                      <a16:creationId xmlns:a16="http://schemas.microsoft.com/office/drawing/2014/main" id="{5F2C7EA6-312F-8E88-7A42-5E064A882CB9}"/>
                    </a:ext>
                  </a:extLst>
                </p:cNvPr>
                <p:cNvPicPr/>
                <p:nvPr/>
              </p:nvPicPr>
              <p:blipFill>
                <a:blip r:embed="rId20"/>
                <a:stretch>
                  <a:fillRect/>
                </a:stretch>
              </p:blipFill>
              <p:spPr>
                <a:xfrm>
                  <a:off x="6808711" y="4417573"/>
                  <a:ext cx="396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4" name="Ink 23">
                  <a:extLst>
                    <a:ext uri="{FF2B5EF4-FFF2-40B4-BE49-F238E27FC236}">
                      <a16:creationId xmlns:a16="http://schemas.microsoft.com/office/drawing/2014/main" id="{E3A52941-3D2E-F101-A89D-066348D6ED5A}"/>
                    </a:ext>
                  </a:extLst>
                </p14:cNvPr>
                <p14:cNvContentPartPr/>
                <p14:nvPr/>
              </p14:nvContentPartPr>
              <p14:xfrm>
                <a:off x="6771991" y="4440613"/>
                <a:ext cx="141840" cy="126720"/>
              </p14:xfrm>
            </p:contentPart>
          </mc:Choice>
          <mc:Fallback>
            <p:pic>
              <p:nvPicPr>
                <p:cNvPr id="24" name="Ink 23">
                  <a:extLst>
                    <a:ext uri="{FF2B5EF4-FFF2-40B4-BE49-F238E27FC236}">
                      <a16:creationId xmlns:a16="http://schemas.microsoft.com/office/drawing/2014/main" id="{E3A52941-3D2E-F101-A89D-066348D6ED5A}"/>
                    </a:ext>
                  </a:extLst>
                </p:cNvPr>
                <p:cNvPicPr/>
                <p:nvPr/>
              </p:nvPicPr>
              <p:blipFill>
                <a:blip r:embed="rId22"/>
                <a:stretch>
                  <a:fillRect/>
                </a:stretch>
              </p:blipFill>
              <p:spPr>
                <a:xfrm>
                  <a:off x="6762991" y="4431973"/>
                  <a:ext cx="15948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452CE15E-26B9-AE82-EC9C-1F322E0E00AE}"/>
                    </a:ext>
                  </a:extLst>
                </p14:cNvPr>
                <p14:cNvContentPartPr/>
                <p14:nvPr/>
              </p14:nvContentPartPr>
              <p14:xfrm>
                <a:off x="6951271" y="4409293"/>
                <a:ext cx="117360" cy="143640"/>
              </p14:xfrm>
            </p:contentPart>
          </mc:Choice>
          <mc:Fallback>
            <p:pic>
              <p:nvPicPr>
                <p:cNvPr id="25" name="Ink 24">
                  <a:extLst>
                    <a:ext uri="{FF2B5EF4-FFF2-40B4-BE49-F238E27FC236}">
                      <a16:creationId xmlns:a16="http://schemas.microsoft.com/office/drawing/2014/main" id="{452CE15E-26B9-AE82-EC9C-1F322E0E00AE}"/>
                    </a:ext>
                  </a:extLst>
                </p:cNvPr>
                <p:cNvPicPr/>
                <p:nvPr/>
              </p:nvPicPr>
              <p:blipFill>
                <a:blip r:embed="rId24"/>
                <a:stretch>
                  <a:fillRect/>
                </a:stretch>
              </p:blipFill>
              <p:spPr>
                <a:xfrm>
                  <a:off x="6942631" y="4400293"/>
                  <a:ext cx="1350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F93A143C-DC0D-E7ED-7FCD-410B7ECAD905}"/>
                    </a:ext>
                  </a:extLst>
                </p14:cNvPr>
                <p14:cNvContentPartPr/>
                <p14:nvPr/>
              </p14:nvContentPartPr>
              <p14:xfrm>
                <a:off x="7116511" y="4353493"/>
                <a:ext cx="126000" cy="93600"/>
              </p14:xfrm>
            </p:contentPart>
          </mc:Choice>
          <mc:Fallback>
            <p:pic>
              <p:nvPicPr>
                <p:cNvPr id="26" name="Ink 25">
                  <a:extLst>
                    <a:ext uri="{FF2B5EF4-FFF2-40B4-BE49-F238E27FC236}">
                      <a16:creationId xmlns:a16="http://schemas.microsoft.com/office/drawing/2014/main" id="{F93A143C-DC0D-E7ED-7FCD-410B7ECAD905}"/>
                    </a:ext>
                  </a:extLst>
                </p:cNvPr>
                <p:cNvPicPr/>
                <p:nvPr/>
              </p:nvPicPr>
              <p:blipFill>
                <a:blip r:embed="rId26"/>
                <a:stretch>
                  <a:fillRect/>
                </a:stretch>
              </p:blipFill>
              <p:spPr>
                <a:xfrm>
                  <a:off x="7107511" y="4344853"/>
                  <a:ext cx="1436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7A56038E-22DD-3BE8-C3F5-D3B8C4FE1268}"/>
                    </a:ext>
                  </a:extLst>
                </p14:cNvPr>
                <p14:cNvContentPartPr/>
                <p14:nvPr/>
              </p14:nvContentPartPr>
              <p14:xfrm>
                <a:off x="7129471" y="4302733"/>
                <a:ext cx="250200" cy="141120"/>
              </p14:xfrm>
            </p:contentPart>
          </mc:Choice>
          <mc:Fallback>
            <p:pic>
              <p:nvPicPr>
                <p:cNvPr id="27" name="Ink 26">
                  <a:extLst>
                    <a:ext uri="{FF2B5EF4-FFF2-40B4-BE49-F238E27FC236}">
                      <a16:creationId xmlns:a16="http://schemas.microsoft.com/office/drawing/2014/main" id="{7A56038E-22DD-3BE8-C3F5-D3B8C4FE1268}"/>
                    </a:ext>
                  </a:extLst>
                </p:cNvPr>
                <p:cNvPicPr/>
                <p:nvPr/>
              </p:nvPicPr>
              <p:blipFill>
                <a:blip r:embed="rId28"/>
                <a:stretch>
                  <a:fillRect/>
                </a:stretch>
              </p:blipFill>
              <p:spPr>
                <a:xfrm>
                  <a:off x="7120831" y="4293733"/>
                  <a:ext cx="26784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E8147A47-5EA9-8E28-D990-96636220C049}"/>
                    </a:ext>
                  </a:extLst>
                </p14:cNvPr>
                <p14:cNvContentPartPr/>
                <p14:nvPr/>
              </p14:nvContentPartPr>
              <p14:xfrm>
                <a:off x="7475071" y="4242973"/>
                <a:ext cx="149400" cy="166680"/>
              </p14:xfrm>
            </p:contentPart>
          </mc:Choice>
          <mc:Fallback>
            <p:pic>
              <p:nvPicPr>
                <p:cNvPr id="28" name="Ink 27">
                  <a:extLst>
                    <a:ext uri="{FF2B5EF4-FFF2-40B4-BE49-F238E27FC236}">
                      <a16:creationId xmlns:a16="http://schemas.microsoft.com/office/drawing/2014/main" id="{E8147A47-5EA9-8E28-D990-96636220C049}"/>
                    </a:ext>
                  </a:extLst>
                </p:cNvPr>
                <p:cNvPicPr/>
                <p:nvPr/>
              </p:nvPicPr>
              <p:blipFill>
                <a:blip r:embed="rId30"/>
                <a:stretch>
                  <a:fillRect/>
                </a:stretch>
              </p:blipFill>
              <p:spPr>
                <a:xfrm>
                  <a:off x="7466431" y="4233973"/>
                  <a:ext cx="16704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9" name="Ink 28">
                  <a:extLst>
                    <a:ext uri="{FF2B5EF4-FFF2-40B4-BE49-F238E27FC236}">
                      <a16:creationId xmlns:a16="http://schemas.microsoft.com/office/drawing/2014/main" id="{D3CFDA85-ED41-F4F0-F2DF-BD8577BB584E}"/>
                    </a:ext>
                  </a:extLst>
                </p14:cNvPr>
                <p14:cNvContentPartPr/>
                <p14:nvPr/>
              </p14:nvContentPartPr>
              <p14:xfrm>
                <a:off x="7652551" y="4192933"/>
                <a:ext cx="115200" cy="160560"/>
              </p14:xfrm>
            </p:contentPart>
          </mc:Choice>
          <mc:Fallback>
            <p:pic>
              <p:nvPicPr>
                <p:cNvPr id="29" name="Ink 28">
                  <a:extLst>
                    <a:ext uri="{FF2B5EF4-FFF2-40B4-BE49-F238E27FC236}">
                      <a16:creationId xmlns:a16="http://schemas.microsoft.com/office/drawing/2014/main" id="{D3CFDA85-ED41-F4F0-F2DF-BD8577BB584E}"/>
                    </a:ext>
                  </a:extLst>
                </p:cNvPr>
                <p:cNvPicPr/>
                <p:nvPr/>
              </p:nvPicPr>
              <p:blipFill>
                <a:blip r:embed="rId32"/>
                <a:stretch>
                  <a:fillRect/>
                </a:stretch>
              </p:blipFill>
              <p:spPr>
                <a:xfrm>
                  <a:off x="7643911" y="4184293"/>
                  <a:ext cx="13284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AE7F91B4-CD59-6688-5925-06E52A87DC65}"/>
                    </a:ext>
                  </a:extLst>
                </p14:cNvPr>
                <p14:cNvContentPartPr/>
                <p14:nvPr/>
              </p14:nvContentPartPr>
              <p14:xfrm>
                <a:off x="7825351" y="4143973"/>
                <a:ext cx="72360" cy="142920"/>
              </p14:xfrm>
            </p:contentPart>
          </mc:Choice>
          <mc:Fallback>
            <p:pic>
              <p:nvPicPr>
                <p:cNvPr id="30" name="Ink 29">
                  <a:extLst>
                    <a:ext uri="{FF2B5EF4-FFF2-40B4-BE49-F238E27FC236}">
                      <a16:creationId xmlns:a16="http://schemas.microsoft.com/office/drawing/2014/main" id="{AE7F91B4-CD59-6688-5925-06E52A87DC65}"/>
                    </a:ext>
                  </a:extLst>
                </p:cNvPr>
                <p:cNvPicPr/>
                <p:nvPr/>
              </p:nvPicPr>
              <p:blipFill>
                <a:blip r:embed="rId34"/>
                <a:stretch>
                  <a:fillRect/>
                </a:stretch>
              </p:blipFill>
              <p:spPr>
                <a:xfrm>
                  <a:off x="7816351" y="4135333"/>
                  <a:ext cx="9000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F2DC779F-FFF2-3798-B9DB-3AA8970BAF53}"/>
                    </a:ext>
                  </a:extLst>
                </p14:cNvPr>
                <p14:cNvContentPartPr/>
                <p14:nvPr/>
              </p14:nvContentPartPr>
              <p14:xfrm>
                <a:off x="7861351" y="4201573"/>
                <a:ext cx="152640" cy="33480"/>
              </p14:xfrm>
            </p:contentPart>
          </mc:Choice>
          <mc:Fallback>
            <p:pic>
              <p:nvPicPr>
                <p:cNvPr id="31" name="Ink 30">
                  <a:extLst>
                    <a:ext uri="{FF2B5EF4-FFF2-40B4-BE49-F238E27FC236}">
                      <a16:creationId xmlns:a16="http://schemas.microsoft.com/office/drawing/2014/main" id="{F2DC779F-FFF2-3798-B9DB-3AA8970BAF53}"/>
                    </a:ext>
                  </a:extLst>
                </p:cNvPr>
                <p:cNvPicPr/>
                <p:nvPr/>
              </p:nvPicPr>
              <p:blipFill>
                <a:blip r:embed="rId36"/>
                <a:stretch>
                  <a:fillRect/>
                </a:stretch>
              </p:blipFill>
              <p:spPr>
                <a:xfrm>
                  <a:off x="7852711" y="4192933"/>
                  <a:ext cx="170280" cy="51120"/>
                </a:xfrm>
                <a:prstGeom prst="rect">
                  <a:avLst/>
                </a:prstGeom>
              </p:spPr>
            </p:pic>
          </mc:Fallback>
        </mc:AlternateContent>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0.2|47.7|19.4|2.1|1.9|5.3"/>
</p:tagLst>
</file>

<file path=ppt/tags/tag2.xml><?xml version="1.0" encoding="utf-8"?>
<p:tagLst xmlns:a="http://schemas.openxmlformats.org/drawingml/2006/main" xmlns:r="http://schemas.openxmlformats.org/officeDocument/2006/relationships" xmlns:p="http://schemas.openxmlformats.org/presentationml/2006/main">
  <p:tag name="TIMING" val="|1.9|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3490</TotalTime>
  <Words>3677</Words>
  <Application>Microsoft Office PowerPoint</Application>
  <PresentationFormat>Custom</PresentationFormat>
  <Paragraphs>519</Paragraphs>
  <Slides>38</Slides>
  <Notes>19</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9" baseType="lpstr">
      <vt:lpstr>Arial</vt:lpstr>
      <vt:lpstr>Calibri</vt:lpstr>
      <vt:lpstr>Comic Sans MS</vt:lpstr>
      <vt:lpstr>Courier New</vt:lpstr>
      <vt:lpstr>Symbol</vt:lpstr>
      <vt:lpstr>Times</vt:lpstr>
      <vt:lpstr>Times New Roman</vt:lpstr>
      <vt:lpstr>Wingdings</vt:lpstr>
      <vt:lpstr>Office Theme</vt:lpstr>
      <vt:lpstr>MDLDrawObject Class</vt:lpstr>
      <vt:lpstr>Image</vt:lpstr>
      <vt:lpstr>PowerPoint Presentation</vt:lpstr>
      <vt:lpstr>PowerPoint Presentation</vt:lpstr>
      <vt:lpstr>PowerPoint Presentation</vt:lpstr>
      <vt:lpstr>PowerPoint Presentation</vt:lpstr>
      <vt:lpstr>How Do Enzymes Increase Rates?</vt:lpstr>
      <vt:lpstr>PowerPoint Presentation</vt:lpstr>
      <vt:lpstr>PowerPoint Presentation</vt:lpstr>
      <vt:lpstr>PowerPoint Presentation</vt:lpstr>
      <vt:lpstr>PowerPoint Presentation</vt:lpstr>
      <vt:lpstr>Carbohydrates</vt:lpstr>
      <vt:lpstr>3 ways simple sugars (monosaccharides) differ from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Polysaccharides as Structural Molecules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Genetic Code – Converting a DNA/RNA Sequence to a Protein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212</cp:revision>
  <cp:lastPrinted>2018-09-02T10:14:33Z</cp:lastPrinted>
  <dcterms:created xsi:type="dcterms:W3CDTF">2011-08-23T09:25:13Z</dcterms:created>
  <dcterms:modified xsi:type="dcterms:W3CDTF">2024-09-01T02:07:36Z</dcterms:modified>
</cp:coreProperties>
</file>